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63" r:id="rId4"/>
    <p:sldMasterId id="2147483674" r:id="rId5"/>
  </p:sldMasterIdLst>
  <p:notesMasterIdLst>
    <p:notesMasterId r:id="rId37"/>
  </p:notesMasterIdLst>
  <p:handoutMasterIdLst>
    <p:handoutMasterId r:id="rId38"/>
  </p:handoutMasterIdLst>
  <p:sldIdLst>
    <p:sldId id="713" r:id="rId6"/>
    <p:sldId id="347" r:id="rId7"/>
    <p:sldId id="2147377814" r:id="rId8"/>
    <p:sldId id="2147377825" r:id="rId9"/>
    <p:sldId id="2147377824" r:id="rId10"/>
    <p:sldId id="2147377826" r:id="rId11"/>
    <p:sldId id="2147377815" r:id="rId12"/>
    <p:sldId id="2147377819" r:id="rId13"/>
    <p:sldId id="716" r:id="rId14"/>
    <p:sldId id="2147377828" r:id="rId15"/>
    <p:sldId id="725" r:id="rId16"/>
    <p:sldId id="724" r:id="rId17"/>
    <p:sldId id="2147377827" r:id="rId18"/>
    <p:sldId id="2147475765" r:id="rId19"/>
    <p:sldId id="2147475766" r:id="rId20"/>
    <p:sldId id="2147475756" r:id="rId21"/>
    <p:sldId id="2147475755" r:id="rId22"/>
    <p:sldId id="2147475758" r:id="rId23"/>
    <p:sldId id="2147475770" r:id="rId24"/>
    <p:sldId id="2147475768" r:id="rId25"/>
    <p:sldId id="2147475754" r:id="rId26"/>
    <p:sldId id="2147475759" r:id="rId27"/>
    <p:sldId id="2147475767" r:id="rId28"/>
    <p:sldId id="734" r:id="rId29"/>
    <p:sldId id="740" r:id="rId30"/>
    <p:sldId id="2147377816" r:id="rId31"/>
    <p:sldId id="2147377811" r:id="rId32"/>
    <p:sldId id="2147377812" r:id="rId33"/>
    <p:sldId id="2147377813" r:id="rId34"/>
    <p:sldId id="731" r:id="rId35"/>
    <p:sldId id="719"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2940" userDrawn="1">
          <p15:clr>
            <a:srgbClr val="A4A3A4"/>
          </p15:clr>
        </p15:guide>
        <p15:guide id="3" orient="horz" pos="660" userDrawn="1">
          <p15:clr>
            <a:srgbClr val="A4A3A4"/>
          </p15:clr>
        </p15:guide>
        <p15:guide id="4" orient="horz" pos="444" userDrawn="1">
          <p15:clr>
            <a:srgbClr val="A4A3A4"/>
          </p15:clr>
        </p15:guide>
        <p15:guide id="5" orient="horz" pos="348" userDrawn="1">
          <p15:clr>
            <a:srgbClr val="A4A3A4"/>
          </p15:clr>
        </p15:guide>
        <p15:guide id="6" pos="2880">
          <p15:clr>
            <a:srgbClr val="A4A3A4"/>
          </p15:clr>
        </p15:guide>
        <p15:guide id="7" pos="2784">
          <p15:clr>
            <a:srgbClr val="A4A3A4"/>
          </p15:clr>
        </p15:guide>
        <p15:guide id="8" pos="5528">
          <p15:clr>
            <a:srgbClr val="A4A3A4"/>
          </p15:clr>
        </p15:guide>
        <p15:guide id="9" pos="2976">
          <p15:clr>
            <a:srgbClr val="A4A3A4"/>
          </p15:clr>
        </p15:guide>
        <p15:guide id="10" pos="232">
          <p15:clr>
            <a:srgbClr val="A4A3A4"/>
          </p15:clr>
        </p15:guide>
        <p15:guide id="11" orient="horz" pos="7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E88C4"/>
    <a:srgbClr val="83B2E1"/>
    <a:srgbClr val="0A1928"/>
    <a:srgbClr val="2D72B9"/>
    <a:srgbClr val="C1F1EE"/>
    <a:srgbClr val="AFC5E3"/>
    <a:srgbClr val="5484C4"/>
    <a:srgbClr val="46D6CB"/>
    <a:srgbClr val="97B3DD"/>
    <a:srgbClr val="C9D8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6279" autoAdjust="0"/>
  </p:normalViewPr>
  <p:slideViewPr>
    <p:cSldViewPr snapToGrid="0" showGuides="1">
      <p:cViewPr varScale="1">
        <p:scale>
          <a:sx n="137" d="100"/>
          <a:sy n="137" d="100"/>
        </p:scale>
        <p:origin x="924" y="114"/>
      </p:cViewPr>
      <p:guideLst>
        <p:guide orient="horz" pos="1620"/>
        <p:guide orient="horz" pos="2940"/>
        <p:guide orient="horz" pos="660"/>
        <p:guide orient="horz" pos="444"/>
        <p:guide orient="horz" pos="348"/>
        <p:guide pos="2880"/>
        <p:guide pos="2784"/>
        <p:guide pos="5528"/>
        <p:guide pos="2976"/>
        <p:guide pos="232"/>
        <p:guide orient="horz" pos="75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87" d="100"/>
          <a:sy n="87" d="100"/>
        </p:scale>
        <p:origin x="-34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65055857447656"/>
          <c:y val="3.6729322885453032E-2"/>
          <c:w val="0.56934284092863208"/>
          <c:h val="0.84368443631093637"/>
        </c:manualLayout>
      </c:layout>
      <c:pieChart>
        <c:varyColors val="1"/>
        <c:ser>
          <c:idx val="0"/>
          <c:order val="0"/>
          <c:tx>
            <c:strRef>
              <c:f>Sheet1!$B$1</c:f>
              <c:strCache>
                <c:ptCount val="1"/>
                <c:pt idx="0">
                  <c:v>Market Share</c:v>
                </c:pt>
              </c:strCache>
            </c:strRef>
          </c:tx>
          <c:spPr>
            <a:ln>
              <a:noFill/>
            </a:ln>
          </c:spPr>
          <c:dPt>
            <c:idx val="0"/>
            <c:bubble3D val="0"/>
            <c:spPr>
              <a:solidFill>
                <a:schemeClr val="accent2">
                  <a:lumMod val="60000"/>
                  <a:lumOff val="40000"/>
                </a:schemeClr>
              </a:solidFill>
              <a:ln w="25400">
                <a:noFill/>
              </a:ln>
              <a:effectLst/>
            </c:spPr>
            <c:extLst>
              <c:ext xmlns:c16="http://schemas.microsoft.com/office/drawing/2014/chart" uri="{C3380CC4-5D6E-409C-BE32-E72D297353CC}">
                <c16:uniqueId val="{00000001-272E-47B2-87E1-D3005F3EF952}"/>
              </c:ext>
            </c:extLst>
          </c:dPt>
          <c:dPt>
            <c:idx val="1"/>
            <c:bubble3D val="0"/>
            <c:spPr>
              <a:solidFill>
                <a:schemeClr val="accent4"/>
              </a:solidFill>
              <a:ln w="19050">
                <a:noFill/>
              </a:ln>
              <a:effectLst/>
            </c:spPr>
            <c:extLst>
              <c:ext xmlns:c16="http://schemas.microsoft.com/office/drawing/2014/chart" uri="{C3380CC4-5D6E-409C-BE32-E72D297353CC}">
                <c16:uniqueId val="{00000003-272E-47B2-87E1-D3005F3EF952}"/>
              </c:ext>
            </c:extLst>
          </c:dPt>
          <c:dPt>
            <c:idx val="2"/>
            <c:bubble3D val="0"/>
            <c:spPr>
              <a:gradFill>
                <a:gsLst>
                  <a:gs pos="99000">
                    <a:schemeClr val="accent1"/>
                  </a:gs>
                  <a:gs pos="14000">
                    <a:schemeClr val="accent2"/>
                  </a:gs>
                </a:gsLst>
                <a:lin ang="5400000" scaled="1"/>
              </a:gradFill>
              <a:ln w="19050">
                <a:noFill/>
              </a:ln>
              <a:effectLst/>
            </c:spPr>
            <c:extLst>
              <c:ext xmlns:c16="http://schemas.microsoft.com/office/drawing/2014/chart" uri="{C3380CC4-5D6E-409C-BE32-E72D297353CC}">
                <c16:uniqueId val="{00000005-272E-47B2-87E1-D3005F3EF952}"/>
              </c:ext>
            </c:extLst>
          </c:dPt>
          <c:dPt>
            <c:idx val="3"/>
            <c:bubble3D val="0"/>
            <c:spPr>
              <a:solidFill>
                <a:schemeClr val="accent6"/>
              </a:solidFill>
              <a:ln w="19050">
                <a:noFill/>
              </a:ln>
              <a:effectLst/>
            </c:spPr>
            <c:extLst>
              <c:ext xmlns:c16="http://schemas.microsoft.com/office/drawing/2014/chart" uri="{C3380CC4-5D6E-409C-BE32-E72D297353CC}">
                <c16:uniqueId val="{00000007-272E-47B2-87E1-D3005F3EF952}"/>
              </c:ext>
            </c:extLst>
          </c:dPt>
          <c:dPt>
            <c:idx val="4"/>
            <c:bubble3D val="0"/>
            <c:spPr>
              <a:solidFill>
                <a:schemeClr val="accent5"/>
              </a:solidFill>
              <a:ln w="19050">
                <a:noFill/>
              </a:ln>
              <a:effectLst/>
            </c:spPr>
            <c:extLst>
              <c:ext xmlns:c16="http://schemas.microsoft.com/office/drawing/2014/chart" uri="{C3380CC4-5D6E-409C-BE32-E72D297353CC}">
                <c16:uniqueId val="{00000009-272E-47B2-87E1-D3005F3EF952}"/>
              </c:ext>
            </c:extLst>
          </c:dPt>
          <c:dPt>
            <c:idx val="5"/>
            <c:bubble3D val="0"/>
            <c:spPr>
              <a:solidFill>
                <a:schemeClr val="accent2">
                  <a:lumMod val="50000"/>
                </a:schemeClr>
              </a:solidFill>
              <a:ln w="19050">
                <a:noFill/>
              </a:ln>
              <a:effectLst/>
            </c:spPr>
            <c:extLst>
              <c:ext xmlns:c16="http://schemas.microsoft.com/office/drawing/2014/chart" uri="{C3380CC4-5D6E-409C-BE32-E72D297353CC}">
                <c16:uniqueId val="{0000000B-272E-47B2-87E1-D3005F3EF952}"/>
              </c:ext>
            </c:extLst>
          </c:dPt>
          <c:cat>
            <c:strRef>
              <c:f>Sheet1!$A$2:$A$7</c:f>
              <c:strCache>
                <c:ptCount val="6"/>
                <c:pt idx="0">
                  <c:v>Shin-Etsu (Semi)</c:v>
                </c:pt>
                <c:pt idx="1">
                  <c:v>SUMCO</c:v>
                </c:pt>
                <c:pt idx="2">
                  <c:v>GlobalWafers</c:v>
                </c:pt>
                <c:pt idx="3">
                  <c:v>Siltronic</c:v>
                </c:pt>
                <c:pt idx="4">
                  <c:v>SK-Siltron</c:v>
                </c:pt>
                <c:pt idx="5">
                  <c:v>Wafer Works</c:v>
                </c:pt>
              </c:strCache>
            </c:strRef>
          </c:cat>
          <c:val>
            <c:numRef>
              <c:f>Sheet1!$B$2:$B$7</c:f>
              <c:numCache>
                <c:formatCode>#,##0.0%_);\(#,##0.0%\);#,##0.0%_);@_%_)</c:formatCode>
                <c:ptCount val="6"/>
                <c:pt idx="0">
                  <c:v>0.30080179073323848</c:v>
                </c:pt>
                <c:pt idx="1">
                  <c:v>0.23516795957320114</c:v>
                </c:pt>
                <c:pt idx="2">
                  <c:v>0.18768418791562938</c:v>
                </c:pt>
                <c:pt idx="3">
                  <c:v>0.12772225186693134</c:v>
                </c:pt>
                <c:pt idx="4">
                  <c:v>0.1201544214511636</c:v>
                </c:pt>
                <c:pt idx="5">
                  <c:v>2.8469388459835984E-2</c:v>
                </c:pt>
              </c:numCache>
            </c:numRef>
          </c:val>
          <c:extLst>
            <c:ext xmlns:c16="http://schemas.microsoft.com/office/drawing/2014/chart" uri="{C3380CC4-5D6E-409C-BE32-E72D297353CC}">
              <c16:uniqueId val="{0000000C-272E-47B2-87E1-D3005F3EF952}"/>
            </c:ext>
          </c:extLst>
        </c:ser>
        <c:dLbls>
          <c:showLegendKey val="0"/>
          <c:showVal val="0"/>
          <c:showCatName val="0"/>
          <c:showSerName val="0"/>
          <c:showPercent val="0"/>
          <c:showBubbleSize val="0"/>
          <c:showLeaderLines val="0"/>
        </c:dLbls>
        <c:firstSliceAng val="22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63566516605211E-3"/>
          <c:y val="1.7818121871744596E-2"/>
          <c:w val="0.99857365596496861"/>
          <c:h val="0.90692802250414761"/>
        </c:manualLayout>
      </c:layout>
      <c:barChart>
        <c:barDir val="col"/>
        <c:grouping val="stacked"/>
        <c:varyColors val="0"/>
        <c:ser>
          <c:idx val="0"/>
          <c:order val="0"/>
          <c:tx>
            <c:strRef>
              <c:f>Sheet1!$B$1</c:f>
              <c:strCache>
                <c:ptCount val="1"/>
                <c:pt idx="0">
                  <c:v>Wired Communication</c:v>
                </c:pt>
              </c:strCache>
            </c:strRef>
          </c:tx>
          <c:spPr>
            <a:solidFill>
              <a:schemeClr val="accent1"/>
            </a:solidFill>
            <a:ln>
              <a:noFill/>
            </a:ln>
            <a:effectLst/>
          </c:spPr>
          <c:invertIfNegative val="0"/>
          <c:dLbls>
            <c:dLbl>
              <c:idx val="0"/>
              <c:tx>
                <c:rich>
                  <a:bodyPr/>
                  <a:lstStyle/>
                  <a:p>
                    <a:fld id="{853469AF-FAFA-4286-B619-6454BBD3386C}"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Sheet1!$B$2</c:f>
              <c:numCache>
                <c:formatCode>#,##0</c:formatCode>
                <c:ptCount val="1"/>
                <c:pt idx="0">
                  <c:v>13</c:v>
                </c:pt>
              </c:numCache>
            </c:numRef>
          </c:val>
          <c:extLst>
            <c:ext xmlns:c16="http://schemas.microsoft.com/office/drawing/2014/chart" uri="{C3380CC4-5D6E-409C-BE32-E72D297353CC}">
              <c16:uniqueId val="{00000001-4F28-419E-9C2E-2DD54A0F799B}"/>
            </c:ext>
          </c:extLst>
        </c:ser>
        <c:ser>
          <c:idx val="1"/>
          <c:order val="1"/>
          <c:tx>
            <c:strRef>
              <c:f>Sheet1!$C$1</c:f>
              <c:strCache>
                <c:ptCount val="1"/>
                <c:pt idx="0">
                  <c:v>Wireless Communication</c:v>
                </c:pt>
              </c:strCache>
            </c:strRef>
          </c:tx>
          <c:spPr>
            <a:solidFill>
              <a:schemeClr val="accent2"/>
            </a:solidFill>
            <a:ln>
              <a:noFill/>
            </a:ln>
            <a:effectLst/>
          </c:spPr>
          <c:invertIfNegative val="0"/>
          <c:dLbls>
            <c:dLbl>
              <c:idx val="0"/>
              <c:tx>
                <c:rich>
                  <a:bodyPr/>
                  <a:lstStyle/>
                  <a:p>
                    <a:fld id="{9DA304AE-4901-438A-A9B6-88E4FFD75357}"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30686175755745271"/>
                      <c:h val="9.8989155731946471E-2"/>
                    </c:manualLayout>
                  </c15:layout>
                  <c15:dlblFieldTable/>
                  <c15:showDataLabelsRange val="0"/>
                </c:ext>
                <c:ext xmlns:c16="http://schemas.microsoft.com/office/drawing/2014/chart" uri="{C3380CC4-5D6E-409C-BE32-E72D297353CC}">
                  <c16:uniqueId val="{00000002-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Sheet1!$C$2</c:f>
              <c:numCache>
                <c:formatCode>#,##0</c:formatCode>
                <c:ptCount val="1"/>
                <c:pt idx="0">
                  <c:v>11</c:v>
                </c:pt>
              </c:numCache>
            </c:numRef>
          </c:val>
          <c:extLst>
            <c:ext xmlns:c16="http://schemas.microsoft.com/office/drawing/2014/chart" uri="{C3380CC4-5D6E-409C-BE32-E72D297353CC}">
              <c16:uniqueId val="{00000003-4F28-419E-9C2E-2DD54A0F799B}"/>
            </c:ext>
          </c:extLst>
        </c:ser>
        <c:ser>
          <c:idx val="2"/>
          <c:order val="2"/>
          <c:tx>
            <c:strRef>
              <c:f>Sheet1!$D$1</c:f>
              <c:strCache>
                <c:ptCount val="1"/>
                <c:pt idx="0">
                  <c:v>Industrial Electronics</c:v>
                </c:pt>
              </c:strCache>
            </c:strRef>
          </c:tx>
          <c:spPr>
            <a:solidFill>
              <a:schemeClr val="accent3"/>
            </a:solidFill>
            <a:ln>
              <a:noFill/>
            </a:ln>
            <a:effectLst/>
          </c:spPr>
          <c:invertIfNegative val="0"/>
          <c:dLbls>
            <c:dLbl>
              <c:idx val="0"/>
              <c:tx>
                <c:rich>
                  <a:bodyPr/>
                  <a:lstStyle/>
                  <a:p>
                    <a:fld id="{51AE5F0B-4A41-4E56-BCCB-3FF4D67C3671}"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36710948482658617"/>
                      <c:h val="9.8989155731946471E-2"/>
                    </c:manualLayout>
                  </c15:layout>
                  <c15:dlblFieldTable/>
                  <c15:showDataLabelsRange val="0"/>
                </c:ext>
                <c:ext xmlns:c16="http://schemas.microsoft.com/office/drawing/2014/chart" uri="{C3380CC4-5D6E-409C-BE32-E72D297353CC}">
                  <c16:uniqueId val="{00000004-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Sheet1!$D$2</c:f>
              <c:numCache>
                <c:formatCode>#,##0</c:formatCode>
                <c:ptCount val="1"/>
                <c:pt idx="0">
                  <c:v>13</c:v>
                </c:pt>
              </c:numCache>
            </c:numRef>
          </c:val>
          <c:extLst>
            <c:ext xmlns:c16="http://schemas.microsoft.com/office/drawing/2014/chart" uri="{C3380CC4-5D6E-409C-BE32-E72D297353CC}">
              <c16:uniqueId val="{00000005-4F28-419E-9C2E-2DD54A0F799B}"/>
            </c:ext>
          </c:extLst>
        </c:ser>
        <c:ser>
          <c:idx val="3"/>
          <c:order val="3"/>
          <c:tx>
            <c:strRef>
              <c:f>Sheet1!$E$1</c:f>
              <c:strCache>
                <c:ptCount val="1"/>
                <c:pt idx="0">
                  <c:v>Automotive Electronics</c:v>
                </c:pt>
              </c:strCache>
            </c:strRef>
          </c:tx>
          <c:spPr>
            <a:solidFill>
              <a:schemeClr val="accent4"/>
            </a:solidFill>
            <a:ln>
              <a:noFill/>
            </a:ln>
            <a:effectLst/>
          </c:spPr>
          <c:invertIfNegative val="0"/>
          <c:dLbls>
            <c:dLbl>
              <c:idx val="0"/>
              <c:tx>
                <c:rich>
                  <a:bodyPr/>
                  <a:lstStyle/>
                  <a:p>
                    <a:fld id="{DFA6A560-510D-4893-A23D-F95D36746CF3}"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34702690907020839"/>
                      <c:h val="9.8989155731946471E-2"/>
                    </c:manualLayout>
                  </c15:layout>
                  <c15:dlblFieldTable/>
                  <c15:showDataLabelsRange val="0"/>
                </c:ext>
                <c:ext xmlns:c16="http://schemas.microsoft.com/office/drawing/2014/chart" uri="{C3380CC4-5D6E-409C-BE32-E72D297353CC}">
                  <c16:uniqueId val="{00000006-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Sheet1!$E$2</c:f>
              <c:numCache>
                <c:formatCode>#,##0</c:formatCode>
                <c:ptCount val="1"/>
                <c:pt idx="0">
                  <c:v>11</c:v>
                </c:pt>
              </c:numCache>
            </c:numRef>
          </c:val>
          <c:extLst>
            <c:ext xmlns:c16="http://schemas.microsoft.com/office/drawing/2014/chart" uri="{C3380CC4-5D6E-409C-BE32-E72D297353CC}">
              <c16:uniqueId val="{00000007-4F28-419E-9C2E-2DD54A0F799B}"/>
            </c:ext>
          </c:extLst>
        </c:ser>
        <c:ser>
          <c:idx val="4"/>
          <c:order val="4"/>
          <c:tx>
            <c:strRef>
              <c:f>Sheet1!$F$1</c:f>
              <c:strCache>
                <c:ptCount val="1"/>
                <c:pt idx="0">
                  <c:v>Computing and Data Storage</c:v>
                </c:pt>
              </c:strCache>
            </c:strRef>
          </c:tx>
          <c:spPr>
            <a:solidFill>
              <a:schemeClr val="accent5"/>
            </a:solidFill>
            <a:ln>
              <a:noFill/>
            </a:ln>
            <a:effectLst/>
          </c:spPr>
          <c:invertIfNegative val="0"/>
          <c:dLbls>
            <c:dLbl>
              <c:idx val="0"/>
              <c:layout>
                <c:manualLayout>
                  <c:x val="1.9146260582138224E-7"/>
                  <c:y val="-7.0544372616106308E-17"/>
                </c:manualLayout>
              </c:layout>
              <c:tx>
                <c:rich>
                  <a:bodyPr/>
                  <a:lstStyle/>
                  <a:p>
                    <a:fld id="{65E7F48F-5CDC-46A6-B758-42C532CF64ED}"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38719206058296396"/>
                      <c:h val="9.8989155731946471E-2"/>
                    </c:manualLayout>
                  </c15:layout>
                  <c15:dlblFieldTable/>
                  <c15:showDataLabelsRange val="0"/>
                </c:ext>
                <c:ext xmlns:c16="http://schemas.microsoft.com/office/drawing/2014/chart" uri="{C3380CC4-5D6E-409C-BE32-E72D297353CC}">
                  <c16:uniqueId val="{00000008-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Sheet1!$F$2</c:f>
              <c:numCache>
                <c:formatCode>#,##0</c:formatCode>
                <c:ptCount val="1"/>
                <c:pt idx="0">
                  <c:v>4</c:v>
                </c:pt>
              </c:numCache>
            </c:numRef>
          </c:val>
          <c:extLst>
            <c:ext xmlns:c16="http://schemas.microsoft.com/office/drawing/2014/chart" uri="{C3380CC4-5D6E-409C-BE32-E72D297353CC}">
              <c16:uniqueId val="{00000009-4F28-419E-9C2E-2DD54A0F799B}"/>
            </c:ext>
          </c:extLst>
        </c:ser>
        <c:ser>
          <c:idx val="5"/>
          <c:order val="5"/>
          <c:tx>
            <c:strRef>
              <c:f>Sheet1!$G$1</c:f>
              <c:strCache>
                <c:ptCount val="1"/>
                <c:pt idx="0">
                  <c:v>Consumer Electronics</c:v>
                </c:pt>
              </c:strCache>
            </c:strRef>
          </c:tx>
          <c:spPr>
            <a:solidFill>
              <a:schemeClr val="accent6"/>
            </a:solidFill>
            <a:ln>
              <a:noFill/>
            </a:ln>
            <a:effectLst/>
          </c:spPr>
          <c:invertIfNegative val="0"/>
          <c:dLbls>
            <c:dLbl>
              <c:idx val="0"/>
              <c:tx>
                <c:rich>
                  <a:bodyPr/>
                  <a:lstStyle/>
                  <a:p>
                    <a:fld id="{F0F073C7-61BF-421E-A0CD-B29185A5BE3B}"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28677918180107498"/>
                      <c:h val="9.8989155731946471E-2"/>
                    </c:manualLayout>
                  </c15:layout>
                  <c15:dlblFieldTable/>
                  <c15:showDataLabelsRange val="0"/>
                </c:ext>
                <c:ext xmlns:c16="http://schemas.microsoft.com/office/drawing/2014/chart" uri="{C3380CC4-5D6E-409C-BE32-E72D297353CC}">
                  <c16:uniqueId val="{0000000A-4F28-419E-9C2E-2DD54A0F799B}"/>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Sheet1!$G$2</c:f>
              <c:numCache>
                <c:formatCode>#,##0</c:formatCode>
                <c:ptCount val="1"/>
                <c:pt idx="0">
                  <c:v>4</c:v>
                </c:pt>
              </c:numCache>
            </c:numRef>
          </c:val>
          <c:extLst>
            <c:ext xmlns:c16="http://schemas.microsoft.com/office/drawing/2014/chart" uri="{C3380CC4-5D6E-409C-BE32-E72D297353CC}">
              <c16:uniqueId val="{0000000B-4F28-419E-9C2E-2DD54A0F799B}"/>
            </c:ext>
          </c:extLst>
        </c:ser>
        <c:ser>
          <c:idx val="6"/>
          <c:order val="6"/>
          <c:tx>
            <c:strRef>
              <c:f>Sheet1!$H$1</c:f>
              <c:strCache>
                <c:ptCount val="1"/>
                <c:pt idx="0">
                  <c:v>Column1</c:v>
                </c:pt>
              </c:strCache>
            </c:strRef>
          </c:tx>
          <c:spPr>
            <a:solidFill>
              <a:srgbClr val="1C918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Sheet1!$H$2</c:f>
              <c:numCache>
                <c:formatCode>General</c:formatCode>
                <c:ptCount val="1"/>
                <c:pt idx="0">
                  <c:v>43</c:v>
                </c:pt>
              </c:numCache>
            </c:numRef>
          </c:val>
          <c:extLst>
            <c:ext xmlns:c16="http://schemas.microsoft.com/office/drawing/2014/chart" uri="{C3380CC4-5D6E-409C-BE32-E72D297353CC}">
              <c16:uniqueId val="{0000000C-4F28-419E-9C2E-2DD54A0F799B}"/>
            </c:ext>
          </c:extLst>
        </c:ser>
        <c:dLbls>
          <c:dLblPos val="ctr"/>
          <c:showLegendKey val="0"/>
          <c:showVal val="1"/>
          <c:showCatName val="0"/>
          <c:showSerName val="0"/>
          <c:showPercent val="0"/>
          <c:showBubbleSize val="0"/>
        </c:dLbls>
        <c:gapWidth val="70"/>
        <c:overlap val="100"/>
        <c:axId val="238289584"/>
        <c:axId val="238282512"/>
      </c:barChart>
      <c:catAx>
        <c:axId val="238289584"/>
        <c:scaling>
          <c:orientation val="minMax"/>
        </c:scaling>
        <c:delete val="1"/>
        <c:axPos val="b"/>
        <c:numFmt formatCode="General" sourceLinked="1"/>
        <c:majorTickMark val="out"/>
        <c:minorTickMark val="none"/>
        <c:tickLblPos val="nextTo"/>
        <c:crossAx val="238282512"/>
        <c:crosses val="autoZero"/>
        <c:auto val="1"/>
        <c:lblAlgn val="ctr"/>
        <c:lblOffset val="100"/>
        <c:noMultiLvlLbl val="0"/>
      </c:catAx>
      <c:valAx>
        <c:axId val="238282512"/>
        <c:scaling>
          <c:orientation val="minMax"/>
          <c:max val="100"/>
        </c:scaling>
        <c:delete val="1"/>
        <c:axPos val="l"/>
        <c:numFmt formatCode="#,##0" sourceLinked="1"/>
        <c:majorTickMark val="out"/>
        <c:minorTickMark val="none"/>
        <c:tickLblPos val="nextTo"/>
        <c:crossAx val="238289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62588727771181E-3"/>
          <c:y val="0.1064969010613042"/>
          <c:w val="0.99857365596496861"/>
          <c:h val="0.82270393426696964"/>
        </c:manualLayout>
      </c:layout>
      <c:barChart>
        <c:barDir val="col"/>
        <c:grouping val="stacked"/>
        <c:varyColors val="0"/>
        <c:ser>
          <c:idx val="0"/>
          <c:order val="0"/>
          <c:tx>
            <c:strRef>
              <c:f>Sheet1!$B$1</c:f>
              <c:strCache>
                <c:ptCount val="1"/>
                <c:pt idx="0">
                  <c:v>雲端運算</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Sheet1!$B$2:$B$3</c:f>
              <c:numCache>
                <c:formatCode>#,##0</c:formatCode>
                <c:ptCount val="2"/>
                <c:pt idx="0">
                  <c:v>230</c:v>
                </c:pt>
                <c:pt idx="1">
                  <c:v>320</c:v>
                </c:pt>
              </c:numCache>
            </c:numRef>
          </c:val>
          <c:extLst>
            <c:ext xmlns:c16="http://schemas.microsoft.com/office/drawing/2014/chart" uri="{C3380CC4-5D6E-409C-BE32-E72D297353CC}">
              <c16:uniqueId val="{00000000-DB9F-4F9F-B02E-14B4E40C6835}"/>
            </c:ext>
          </c:extLst>
        </c:ser>
        <c:ser>
          <c:idx val="1"/>
          <c:order val="1"/>
          <c:tx>
            <c:strRef>
              <c:f>Sheet1!$C$1</c:f>
              <c:strCache>
                <c:ptCount val="1"/>
                <c:pt idx="0">
                  <c:v>無線通訊</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Sheet1!$C$2:$C$3</c:f>
              <c:numCache>
                <c:formatCode>#,##0</c:formatCode>
                <c:ptCount val="2"/>
                <c:pt idx="0">
                  <c:v>180</c:v>
                </c:pt>
                <c:pt idx="1">
                  <c:v>260</c:v>
                </c:pt>
              </c:numCache>
            </c:numRef>
          </c:val>
          <c:extLst>
            <c:ext xmlns:c16="http://schemas.microsoft.com/office/drawing/2014/chart" uri="{C3380CC4-5D6E-409C-BE32-E72D297353CC}">
              <c16:uniqueId val="{00000001-DB9F-4F9F-B02E-14B4E40C6835}"/>
            </c:ext>
          </c:extLst>
        </c:ser>
        <c:ser>
          <c:idx val="2"/>
          <c:order val="2"/>
          <c:tx>
            <c:strRef>
              <c:f>Sheet1!$D$1</c:f>
              <c:strCache>
                <c:ptCount val="1"/>
                <c:pt idx="0">
                  <c:v>車用電子</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Sheet1!$D$2:$D$3</c:f>
              <c:numCache>
                <c:formatCode>#,##0</c:formatCode>
                <c:ptCount val="2"/>
                <c:pt idx="0">
                  <c:v>50</c:v>
                </c:pt>
                <c:pt idx="1">
                  <c:v>140</c:v>
                </c:pt>
              </c:numCache>
            </c:numRef>
          </c:val>
          <c:extLst>
            <c:ext xmlns:c16="http://schemas.microsoft.com/office/drawing/2014/chart" uri="{C3380CC4-5D6E-409C-BE32-E72D297353CC}">
              <c16:uniqueId val="{00000002-DB9F-4F9F-B02E-14B4E40C6835}"/>
            </c:ext>
          </c:extLst>
        </c:ser>
        <c:ser>
          <c:idx val="3"/>
          <c:order val="3"/>
          <c:tx>
            <c:strRef>
              <c:f>Sheet1!$E$1</c:f>
              <c:strCache>
                <c:ptCount val="1"/>
                <c:pt idx="0">
                  <c:v>工業電子</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Sheet1!$E$2:$E$3</c:f>
              <c:numCache>
                <c:formatCode>#,##0</c:formatCode>
                <c:ptCount val="2"/>
                <c:pt idx="0">
                  <c:v>60</c:v>
                </c:pt>
                <c:pt idx="1">
                  <c:v>140</c:v>
                </c:pt>
              </c:numCache>
            </c:numRef>
          </c:val>
          <c:extLst>
            <c:ext xmlns:c16="http://schemas.microsoft.com/office/drawing/2014/chart" uri="{C3380CC4-5D6E-409C-BE32-E72D297353CC}">
              <c16:uniqueId val="{00000003-DB9F-4F9F-B02E-14B4E40C6835}"/>
            </c:ext>
          </c:extLst>
        </c:ser>
        <c:ser>
          <c:idx val="4"/>
          <c:order val="4"/>
          <c:tx>
            <c:strRef>
              <c:f>Sheet1!$F$1</c:f>
              <c:strCache>
                <c:ptCount val="1"/>
                <c:pt idx="0">
                  <c:v>消費性電子</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Sheet1!$F$2:$F$3</c:f>
              <c:numCache>
                <c:formatCode>#,##0</c:formatCode>
                <c:ptCount val="2"/>
                <c:pt idx="0">
                  <c:v>50</c:v>
                </c:pt>
                <c:pt idx="1">
                  <c:v>80</c:v>
                </c:pt>
              </c:numCache>
            </c:numRef>
          </c:val>
          <c:extLst>
            <c:ext xmlns:c16="http://schemas.microsoft.com/office/drawing/2014/chart" uri="{C3380CC4-5D6E-409C-BE32-E72D297353CC}">
              <c16:uniqueId val="{00000004-DB9F-4F9F-B02E-14B4E40C6835}"/>
            </c:ext>
          </c:extLst>
        </c:ser>
        <c:ser>
          <c:idx val="5"/>
          <c:order val="5"/>
          <c:tx>
            <c:strRef>
              <c:f>Sheet1!$G$1</c:f>
              <c:strCache>
                <c:ptCount val="1"/>
                <c:pt idx="0">
                  <c:v>有線通訊</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Sheet1!$G$2:$G$3</c:f>
              <c:numCache>
                <c:formatCode>#,##0</c:formatCode>
                <c:ptCount val="2"/>
                <c:pt idx="0">
                  <c:v>30</c:v>
                </c:pt>
                <c:pt idx="1">
                  <c:v>60</c:v>
                </c:pt>
              </c:numCache>
            </c:numRef>
          </c:val>
          <c:extLst>
            <c:ext xmlns:c16="http://schemas.microsoft.com/office/drawing/2014/chart" uri="{C3380CC4-5D6E-409C-BE32-E72D297353CC}">
              <c16:uniqueId val="{00000005-DB9F-4F9F-B02E-14B4E40C6835}"/>
            </c:ext>
          </c:extLst>
        </c:ser>
        <c:ser>
          <c:idx val="7"/>
          <c:order val="6"/>
          <c:tx>
            <c:strRef>
              <c:f>Sheet1!$H$1</c:f>
              <c:strCache>
                <c:ptCount val="1"/>
                <c:pt idx="0">
                  <c:v>生成式AI</c:v>
                </c:pt>
              </c:strCache>
            </c:strRef>
          </c:tx>
          <c:spPr>
            <a:solidFill>
              <a:schemeClr val="accent2">
                <a:lumMod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DB9F-4F9F-B02E-14B4E40C6835}"/>
                </c:ext>
              </c:extLst>
            </c:dLbl>
            <c:dLbl>
              <c:idx val="1"/>
              <c:layout>
                <c:manualLayout>
                  <c:x val="3.5893957379458481E-3"/>
                  <c:y val="5.127628569618350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zh-TW"/>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B9F-4F9F-B02E-14B4E40C68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Sheet1!$H$2:$H$3</c:f>
              <c:numCache>
                <c:formatCode>General</c:formatCode>
                <c:ptCount val="2"/>
                <c:pt idx="0">
                  <c:v>0</c:v>
                </c:pt>
                <c:pt idx="1">
                  <c:v>300</c:v>
                </c:pt>
              </c:numCache>
            </c:numRef>
          </c:val>
          <c:extLst>
            <c:ext xmlns:c16="http://schemas.microsoft.com/office/drawing/2014/chart" uri="{C3380CC4-5D6E-409C-BE32-E72D297353CC}">
              <c16:uniqueId val="{0000000D-DB9F-4F9F-B02E-14B4E40C6835}"/>
            </c:ext>
          </c:extLst>
        </c:ser>
        <c:ser>
          <c:idx val="6"/>
          <c:order val="7"/>
          <c:tx>
            <c:strRef>
              <c:f>Sheet1!$I$1</c:f>
              <c:strCache>
                <c:ptCount val="1"/>
                <c:pt idx="0">
                  <c:v>小計</c:v>
                </c:pt>
              </c:strCache>
            </c:strRef>
          </c:tx>
          <c:spPr>
            <a:solidFill>
              <a:schemeClr val="bg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DB9F-4F9F-B02E-14B4E40C68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2021</c:v>
                </c:pt>
                <c:pt idx="1">
                  <c:v>2030</c:v>
                </c:pt>
              </c:numCache>
            </c:numRef>
          </c:cat>
          <c:val>
            <c:numRef>
              <c:f>Sheet1!$I$2:$I$3</c:f>
              <c:numCache>
                <c:formatCode>General</c:formatCode>
                <c:ptCount val="2"/>
                <c:pt idx="0">
                  <c:v>600</c:v>
                </c:pt>
                <c:pt idx="1">
                  <c:v>1300</c:v>
                </c:pt>
              </c:numCache>
            </c:numRef>
          </c:val>
          <c:extLst>
            <c:ext xmlns:c16="http://schemas.microsoft.com/office/drawing/2014/chart" uri="{C3380CC4-5D6E-409C-BE32-E72D297353CC}">
              <c16:uniqueId val="{0000000A-DB9F-4F9F-B02E-14B4E40C6835}"/>
            </c:ext>
          </c:extLst>
        </c:ser>
        <c:dLbls>
          <c:dLblPos val="ctr"/>
          <c:showLegendKey val="0"/>
          <c:showVal val="1"/>
          <c:showCatName val="0"/>
          <c:showSerName val="0"/>
          <c:showPercent val="0"/>
          <c:showBubbleSize val="0"/>
        </c:dLbls>
        <c:gapWidth val="70"/>
        <c:overlap val="100"/>
        <c:axId val="238289584"/>
        <c:axId val="238282512"/>
      </c:barChart>
      <c:catAx>
        <c:axId val="2382895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en-US"/>
          </a:p>
        </c:txPr>
        <c:crossAx val="238282512"/>
        <c:crosses val="autoZero"/>
        <c:auto val="1"/>
        <c:lblAlgn val="ctr"/>
        <c:lblOffset val="100"/>
        <c:noMultiLvlLbl val="0"/>
      </c:catAx>
      <c:valAx>
        <c:axId val="238282512"/>
        <c:scaling>
          <c:orientation val="minMax"/>
          <c:max val="115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38289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938468081090705"/>
          <c:w val="1"/>
          <c:h val="0.73808387784684049"/>
        </c:manualLayout>
      </c:layout>
      <c:barChart>
        <c:barDir val="col"/>
        <c:grouping val="clustered"/>
        <c:varyColors val="0"/>
        <c:ser>
          <c:idx val="0"/>
          <c:order val="0"/>
          <c:tx>
            <c:strRef>
              <c:f>Sheet1!$B$1</c:f>
              <c:strCache>
                <c:ptCount val="1"/>
                <c:pt idx="0">
                  <c:v>約當8吋晶圓產能</c:v>
                </c:pt>
              </c:strCache>
            </c:strRef>
          </c:tx>
          <c:spPr>
            <a:solidFill>
              <a:srgbClr val="8CADD8"/>
            </a:solidFill>
            <a:ln>
              <a:solidFill>
                <a:srgbClr val="8CADD8"/>
              </a:solidFill>
            </a:ln>
            <a:effectLst/>
          </c:spPr>
          <c:invertIfNegative val="0"/>
          <c:dPt>
            <c:idx val="2"/>
            <c:invertIfNegative val="0"/>
            <c:bubble3D val="0"/>
            <c:spPr>
              <a:solidFill>
                <a:srgbClr val="8CADD8"/>
              </a:solidFill>
              <a:ln>
                <a:solidFill>
                  <a:srgbClr val="8CADD8"/>
                </a:solidFill>
              </a:ln>
              <a:effectLst/>
            </c:spPr>
            <c:extLst>
              <c:ext xmlns:c16="http://schemas.microsoft.com/office/drawing/2014/chart" uri="{C3380CC4-5D6E-409C-BE32-E72D297353CC}">
                <c16:uniqueId val="{00000001-15A9-43F1-8893-AF6CCC096E20}"/>
              </c:ext>
            </c:extLst>
          </c:dPt>
          <c:cat>
            <c:strRef>
              <c:f>Sheet1!$A$2:$A$8</c:f>
              <c:strCache>
                <c:ptCount val="7"/>
                <c:pt idx="0">
                  <c:v>2021</c:v>
                </c:pt>
                <c:pt idx="1">
                  <c:v>2022</c:v>
                </c:pt>
                <c:pt idx="2">
                  <c:v>2023</c:v>
                </c:pt>
                <c:pt idx="3">
                  <c:v>2024E</c:v>
                </c:pt>
                <c:pt idx="4">
                  <c:v>2025E</c:v>
                </c:pt>
                <c:pt idx="5">
                  <c:v>2026E</c:v>
                </c:pt>
                <c:pt idx="6">
                  <c:v>2027E</c:v>
                </c:pt>
              </c:strCache>
            </c:strRef>
          </c:cat>
          <c:val>
            <c:numRef>
              <c:f>Sheet1!$B$2:$B$8</c:f>
              <c:numCache>
                <c:formatCode>#,##0</c:formatCode>
                <c:ptCount val="7"/>
                <c:pt idx="0">
                  <c:v>26000</c:v>
                </c:pt>
                <c:pt idx="1">
                  <c:v>27000</c:v>
                </c:pt>
                <c:pt idx="2">
                  <c:v>29000</c:v>
                </c:pt>
                <c:pt idx="3">
                  <c:v>30000</c:v>
                </c:pt>
                <c:pt idx="4">
                  <c:v>31000</c:v>
                </c:pt>
                <c:pt idx="5">
                  <c:v>32000</c:v>
                </c:pt>
                <c:pt idx="6" formatCode="General">
                  <c:v>33700</c:v>
                </c:pt>
              </c:numCache>
            </c:numRef>
          </c:val>
          <c:extLst>
            <c:ext xmlns:c16="http://schemas.microsoft.com/office/drawing/2014/chart" uri="{C3380CC4-5D6E-409C-BE32-E72D297353CC}">
              <c16:uniqueId val="{00000002-15A9-43F1-8893-AF6CCC096E20}"/>
            </c:ext>
          </c:extLst>
        </c:ser>
        <c:dLbls>
          <c:showLegendKey val="0"/>
          <c:showVal val="0"/>
          <c:showCatName val="0"/>
          <c:showSerName val="0"/>
          <c:showPercent val="0"/>
          <c:showBubbleSize val="0"/>
        </c:dLbls>
        <c:gapWidth val="70"/>
        <c:axId val="2072514383"/>
        <c:axId val="1296126287"/>
      </c:barChart>
      <c:lineChart>
        <c:grouping val="standard"/>
        <c:varyColors val="0"/>
        <c:ser>
          <c:idx val="1"/>
          <c:order val="1"/>
          <c:tx>
            <c:strRef>
              <c:f>Sheet1!$C$1</c:f>
              <c:strCache>
                <c:ptCount val="1"/>
                <c:pt idx="0">
                  <c:v>百分比變化</c:v>
                </c:pt>
              </c:strCache>
            </c:strRef>
          </c:tx>
          <c:spPr>
            <a:ln w="28575" cap="rnd">
              <a:solidFill>
                <a:srgbClr val="8FE9E0"/>
              </a:solidFill>
              <a:round/>
            </a:ln>
            <a:effectLst/>
          </c:spPr>
          <c:marker>
            <c:symbol val="circle"/>
            <c:size val="5"/>
            <c:spPr>
              <a:solidFill>
                <a:srgbClr val="8FE9E0"/>
              </a:solidFill>
              <a:ln w="9525">
                <a:solidFill>
                  <a:srgbClr val="8FE9E0"/>
                </a:solidFill>
              </a:ln>
              <a:effectLst/>
            </c:spPr>
          </c:marker>
          <c:dPt>
            <c:idx val="2"/>
            <c:marker>
              <c:symbol val="circle"/>
              <c:size val="5"/>
              <c:spPr>
                <a:solidFill>
                  <a:srgbClr val="8FE9E0"/>
                </a:solidFill>
                <a:ln w="9525">
                  <a:solidFill>
                    <a:srgbClr val="8FE9E0"/>
                  </a:solidFill>
                </a:ln>
                <a:effectLst/>
              </c:spPr>
            </c:marker>
            <c:bubble3D val="0"/>
            <c:spPr>
              <a:ln w="28575" cap="rnd" cmpd="sng">
                <a:solidFill>
                  <a:srgbClr val="8FE9E0"/>
                </a:solidFill>
                <a:prstDash val="solid"/>
                <a:round/>
              </a:ln>
              <a:effectLst/>
            </c:spPr>
            <c:extLst>
              <c:ext xmlns:c16="http://schemas.microsoft.com/office/drawing/2014/chart" uri="{C3380CC4-5D6E-409C-BE32-E72D297353CC}">
                <c16:uniqueId val="{00000004-15A9-43F1-8893-AF6CCC096E20}"/>
              </c:ext>
            </c:extLst>
          </c:dPt>
          <c:dLbls>
            <c:dLbl>
              <c:idx val="0"/>
              <c:layout>
                <c:manualLayout>
                  <c:x val="-6.3758399618855321E-2"/>
                  <c:y val="6.57768964307619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A9-43F1-8893-AF6CCC096E20}"/>
                </c:ext>
              </c:extLst>
            </c:dLbl>
            <c:dLbl>
              <c:idx val="1"/>
              <c:layout>
                <c:manualLayout>
                  <c:x val="-5.6631577825034279E-2"/>
                  <c:y val="5.47359095925744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5A9-43F1-8893-AF6CCC096E20}"/>
                </c:ext>
              </c:extLst>
            </c:dLbl>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2021</c:v>
                </c:pt>
                <c:pt idx="1">
                  <c:v>2022</c:v>
                </c:pt>
                <c:pt idx="2">
                  <c:v>2023</c:v>
                </c:pt>
                <c:pt idx="3">
                  <c:v>2024E</c:v>
                </c:pt>
                <c:pt idx="4">
                  <c:v>2025E</c:v>
                </c:pt>
                <c:pt idx="5">
                  <c:v>2026E</c:v>
                </c:pt>
                <c:pt idx="6">
                  <c:v>2027E</c:v>
                </c:pt>
              </c:strCache>
            </c:strRef>
          </c:cat>
          <c:val>
            <c:numRef>
              <c:f>Sheet1!$C$2:$C$8</c:f>
              <c:numCache>
                <c:formatCode>0.0%;\(0.0\)%</c:formatCode>
                <c:ptCount val="7"/>
                <c:pt idx="0">
                  <c:v>0.09</c:v>
                </c:pt>
                <c:pt idx="1">
                  <c:v>0.08</c:v>
                </c:pt>
                <c:pt idx="2">
                  <c:v>0.05</c:v>
                </c:pt>
                <c:pt idx="3">
                  <c:v>0.06</c:v>
                </c:pt>
                <c:pt idx="4">
                  <c:v>7.0000000000000007E-2</c:v>
                </c:pt>
                <c:pt idx="5">
                  <c:v>7.0000000000000007E-2</c:v>
                </c:pt>
                <c:pt idx="6">
                  <c:v>0.06</c:v>
                </c:pt>
              </c:numCache>
            </c:numRef>
          </c:val>
          <c:smooth val="0"/>
          <c:extLst>
            <c:ext xmlns:c16="http://schemas.microsoft.com/office/drawing/2014/chart" uri="{C3380CC4-5D6E-409C-BE32-E72D297353CC}">
              <c16:uniqueId val="{00000009-15A9-43F1-8893-AF6CCC096E20}"/>
            </c:ext>
          </c:extLst>
        </c:ser>
        <c:dLbls>
          <c:showLegendKey val="0"/>
          <c:showVal val="0"/>
          <c:showCatName val="0"/>
          <c:showSerName val="0"/>
          <c:showPercent val="0"/>
          <c:showBubbleSize val="0"/>
        </c:dLbls>
        <c:marker val="1"/>
        <c:smooth val="0"/>
        <c:axId val="1209261184"/>
        <c:axId val="718474384"/>
      </c:lineChart>
      <c:catAx>
        <c:axId val="207251438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crossAx val="1296126287"/>
        <c:crosses val="autoZero"/>
        <c:auto val="1"/>
        <c:lblAlgn val="ctr"/>
        <c:lblOffset val="100"/>
        <c:noMultiLvlLbl val="0"/>
      </c:catAx>
      <c:valAx>
        <c:axId val="1296126287"/>
        <c:scaling>
          <c:orientation val="minMax"/>
          <c:max val="4000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TW"/>
          </a:p>
        </c:txPr>
        <c:crossAx val="2072514383"/>
        <c:crosses val="autoZero"/>
        <c:crossBetween val="between"/>
        <c:majorUnit val="10000"/>
      </c:valAx>
      <c:valAx>
        <c:axId val="718474384"/>
        <c:scaling>
          <c:orientation val="minMax"/>
          <c:max val="0.1"/>
          <c:min val="0"/>
        </c:scaling>
        <c:delete val="0"/>
        <c:axPos val="r"/>
        <c:numFmt formatCode="0.0%;\(0.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TW"/>
          </a:p>
        </c:txPr>
        <c:crossAx val="1209261184"/>
        <c:crosses val="max"/>
        <c:crossBetween val="between"/>
        <c:majorUnit val="0.1"/>
      </c:valAx>
      <c:catAx>
        <c:axId val="1209261184"/>
        <c:scaling>
          <c:orientation val="minMax"/>
        </c:scaling>
        <c:delete val="0"/>
        <c:axPos val="t"/>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TW"/>
          </a:p>
        </c:txPr>
        <c:crossAx val="718474384"/>
        <c:crosses val="max"/>
        <c:auto val="1"/>
        <c:lblAlgn val="ctr"/>
        <c:lblOffset val="100"/>
        <c:noMultiLvlLbl val="0"/>
      </c:catAx>
      <c:spPr>
        <a:noFill/>
        <a:ln>
          <a:noFill/>
        </a:ln>
        <a:effectLst/>
      </c:spPr>
    </c:plotArea>
    <c:legend>
      <c:legendPos val="t"/>
      <c:layout>
        <c:manualLayout>
          <c:xMode val="edge"/>
          <c:yMode val="edge"/>
          <c:x val="1.6404457827344728E-2"/>
          <c:y val="1.8209801982748023E-2"/>
          <c:w val="0.63997292929862604"/>
          <c:h val="6.8352286119753178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2"/>
          </a:solidFill>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548231318050408E-2"/>
          <c:y val="0.18338511726477141"/>
          <c:w val="0.76341171484591486"/>
          <c:h val="0.7621726806767849"/>
        </c:manualLayout>
      </c:layout>
      <c:barChart>
        <c:barDir val="bar"/>
        <c:grouping val="clustered"/>
        <c:varyColors val="0"/>
        <c:ser>
          <c:idx val="1"/>
          <c:order val="0"/>
          <c:tx>
            <c:strRef>
              <c:f>工作表1!$B$1</c:f>
              <c:strCache>
                <c:ptCount val="1"/>
                <c:pt idx="0">
                  <c:v>全球</c:v>
                </c:pt>
              </c:strCache>
            </c:strRef>
          </c:tx>
          <c:spPr>
            <a:solidFill>
              <a:srgbClr val="9CECE4"/>
            </a:solidFill>
            <a:ln>
              <a:noFill/>
            </a:ln>
            <a:effectLst/>
          </c:spPr>
          <c:invertIfNegative val="0"/>
          <c:dLbls>
            <c:dLbl>
              <c:idx val="0"/>
              <c:layout>
                <c:manualLayout>
                  <c:x val="-0.18285191344465213"/>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C0-433A-B1D4-12DFC5BEA227}"/>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1100" b="1"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工作表1!$B$2</c:f>
              <c:numCache>
                <c:formatCode>General</c:formatCode>
                <c:ptCount val="1"/>
                <c:pt idx="0">
                  <c:v>0.125</c:v>
                </c:pt>
              </c:numCache>
            </c:numRef>
          </c:val>
          <c:extLst>
            <c:ext xmlns:c16="http://schemas.microsoft.com/office/drawing/2014/chart" uri="{C3380CC4-5D6E-409C-BE32-E72D297353CC}">
              <c16:uniqueId val="{00000001-8DC0-433A-B1D4-12DFC5BEA227}"/>
            </c:ext>
          </c:extLst>
        </c:ser>
        <c:ser>
          <c:idx val="0"/>
          <c:order val="1"/>
          <c:tx>
            <c:strRef>
              <c:f>工作表1!$C$1</c:f>
              <c:strCache>
                <c:ptCount val="1"/>
                <c:pt idx="0">
                  <c:v>美國</c:v>
                </c:pt>
              </c:strCache>
            </c:strRef>
          </c:tx>
          <c:spPr>
            <a:solidFill>
              <a:srgbClr val="68E2D6"/>
            </a:solidFill>
            <a:ln>
              <a:noFill/>
            </a:ln>
            <a:effectLst/>
          </c:spPr>
          <c:invertIfNegative val="0"/>
          <c:dLbls>
            <c:dLbl>
              <c:idx val="0"/>
              <c:layout>
                <c:manualLayout>
                  <c:x val="-0.21422738001795708"/>
                  <c:y val="8.6233539785307352E-17"/>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C0-433A-B1D4-12DFC5BEA227}"/>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1100" b="1"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工作表1!$C$2</c:f>
              <c:numCache>
                <c:formatCode>General</c:formatCode>
                <c:ptCount val="1"/>
                <c:pt idx="0">
                  <c:v>0.14799999999999999</c:v>
                </c:pt>
              </c:numCache>
            </c:numRef>
          </c:val>
          <c:extLst>
            <c:ext xmlns:c16="http://schemas.microsoft.com/office/drawing/2014/chart" uri="{C3380CC4-5D6E-409C-BE32-E72D297353CC}">
              <c16:uniqueId val="{00000003-8DC0-433A-B1D4-12DFC5BEA227}"/>
            </c:ext>
          </c:extLst>
        </c:ser>
        <c:ser>
          <c:idx val="2"/>
          <c:order val="2"/>
          <c:tx>
            <c:strRef>
              <c:f>工作表1!$D$1</c:f>
              <c:strCache>
                <c:ptCount val="1"/>
                <c:pt idx="0">
                  <c:v>亞太</c:v>
                </c:pt>
              </c:strCache>
            </c:strRef>
          </c:tx>
          <c:spPr>
            <a:solidFill>
              <a:srgbClr val="84D5E0"/>
            </a:solidFill>
            <a:ln>
              <a:noFill/>
            </a:ln>
            <a:effectLst/>
          </c:spPr>
          <c:invertIfNegative val="0"/>
          <c:dLbls>
            <c:dLbl>
              <c:idx val="0"/>
              <c:layout>
                <c:manualLayout>
                  <c:x val="-0.18127149342985729"/>
                  <c:y val="-8.6233539785307352E-17"/>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C0-433A-B1D4-12DFC5BEA227}"/>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1100" b="1" i="0" u="none" strike="noStrike" kern="1200" baseline="0">
                    <a:solidFill>
                      <a:schemeClr val="bg1"/>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工作表1!$D$2</c:f>
              <c:numCache>
                <c:formatCode>General</c:formatCode>
                <c:ptCount val="1"/>
                <c:pt idx="0">
                  <c:v>0.123</c:v>
                </c:pt>
              </c:numCache>
            </c:numRef>
          </c:val>
          <c:extLst>
            <c:ext xmlns:c16="http://schemas.microsoft.com/office/drawing/2014/chart" uri="{C3380CC4-5D6E-409C-BE32-E72D297353CC}">
              <c16:uniqueId val="{00000005-8DC0-433A-B1D4-12DFC5BEA227}"/>
            </c:ext>
          </c:extLst>
        </c:ser>
        <c:ser>
          <c:idx val="3"/>
          <c:order val="3"/>
          <c:tx>
            <c:strRef>
              <c:f>工作表1!$E$1</c:f>
              <c:strCache>
                <c:ptCount val="1"/>
                <c:pt idx="0">
                  <c:v>日本</c:v>
                </c:pt>
              </c:strCache>
            </c:strRef>
          </c:tx>
          <c:spPr>
            <a:solidFill>
              <a:srgbClr val="69CCD9"/>
            </a:solidFill>
            <a:ln>
              <a:noFill/>
            </a:ln>
            <a:effectLst/>
          </c:spPr>
          <c:invertIfNegative val="0"/>
          <c:dLbls>
            <c:dLbl>
              <c:idx val="0"/>
              <c:layout>
                <c:manualLayout>
                  <c:x val="-0.13805028827312821"/>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C0-433A-B1D4-12DFC5BEA227}"/>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1100" b="1" i="0" u="none" strike="noStrike" kern="1200" baseline="0">
                    <a:solidFill>
                      <a:schemeClr val="bg1"/>
                    </a:solidFill>
                    <a:latin typeface="+mn-lt"/>
                    <a:ea typeface="+mn-ea"/>
                    <a:cs typeface="+mn-cs"/>
                  </a:defRPr>
                </a:pPr>
                <a:endParaRPr lang="zh-TW"/>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工作表1!$E$2</c:f>
              <c:numCache>
                <c:formatCode>General</c:formatCode>
                <c:ptCount val="1"/>
                <c:pt idx="0">
                  <c:v>9.2999999999999999E-2</c:v>
                </c:pt>
              </c:numCache>
            </c:numRef>
          </c:val>
          <c:extLst>
            <c:ext xmlns:c16="http://schemas.microsoft.com/office/drawing/2014/chart" uri="{C3380CC4-5D6E-409C-BE32-E72D297353CC}">
              <c16:uniqueId val="{00000007-8DC0-433A-B1D4-12DFC5BEA227}"/>
            </c:ext>
          </c:extLst>
        </c:ser>
        <c:ser>
          <c:idx val="4"/>
          <c:order val="4"/>
          <c:tx>
            <c:strRef>
              <c:f>工作表1!$F$1</c:f>
              <c:strCache>
                <c:ptCount val="1"/>
                <c:pt idx="0">
                  <c:v>歐洲</c:v>
                </c:pt>
              </c:strCache>
            </c:strRef>
          </c:tx>
          <c:spPr>
            <a:solidFill>
              <a:srgbClr val="41BECF"/>
            </a:solidFill>
            <a:ln>
              <a:noFill/>
            </a:ln>
            <a:effectLst/>
          </c:spPr>
          <c:invertIfNegative val="0"/>
          <c:dLbls>
            <c:dLbl>
              <c:idx val="0"/>
              <c:layout>
                <c:manualLayout>
                  <c:x val="-0.12972220183071789"/>
                  <c:y val="0"/>
                </c:manualLayout>
              </c:layout>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DC0-433A-B1D4-12DFC5BEA227}"/>
                </c:ext>
              </c:extLst>
            </c:dLbl>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altLang="zh-TW" sz="11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c:f>
              <c:strCache>
                <c:ptCount val="1"/>
                <c:pt idx="0">
                  <c:v>類別 1</c:v>
                </c:pt>
              </c:strCache>
            </c:strRef>
          </c:cat>
          <c:val>
            <c:numRef>
              <c:f>工作表1!$F$2</c:f>
              <c:numCache>
                <c:formatCode>General</c:formatCode>
                <c:ptCount val="1"/>
                <c:pt idx="0">
                  <c:v>8.6999999999999994E-2</c:v>
                </c:pt>
              </c:numCache>
            </c:numRef>
          </c:val>
          <c:extLst>
            <c:ext xmlns:c16="http://schemas.microsoft.com/office/drawing/2014/chart" uri="{C3380CC4-5D6E-409C-BE32-E72D297353CC}">
              <c16:uniqueId val="{00000009-8DC0-433A-B1D4-12DFC5BEA227}"/>
            </c:ext>
          </c:extLst>
        </c:ser>
        <c:dLbls>
          <c:showLegendKey val="0"/>
          <c:showVal val="1"/>
          <c:showCatName val="0"/>
          <c:showSerName val="0"/>
          <c:showPercent val="0"/>
          <c:showBubbleSize val="0"/>
        </c:dLbls>
        <c:gapWidth val="37"/>
        <c:overlap val="-32"/>
        <c:axId val="1678408016"/>
        <c:axId val="1678394576"/>
      </c:barChart>
      <c:catAx>
        <c:axId val="1678408016"/>
        <c:scaling>
          <c:orientation val="minMax"/>
        </c:scaling>
        <c:delete val="1"/>
        <c:axPos val="l"/>
        <c:numFmt formatCode="General" sourceLinked="1"/>
        <c:majorTickMark val="out"/>
        <c:minorTickMark val="none"/>
        <c:tickLblPos val="nextTo"/>
        <c:crossAx val="1678394576"/>
        <c:crosses val="autoZero"/>
        <c:auto val="1"/>
        <c:lblAlgn val="ctr"/>
        <c:lblOffset val="100"/>
        <c:noMultiLvlLbl val="0"/>
      </c:catAx>
      <c:valAx>
        <c:axId val="1678394576"/>
        <c:scaling>
          <c:orientation val="minMax"/>
          <c:max val="0.55000000000000004"/>
          <c:min val="0"/>
        </c:scaling>
        <c:delete val="1"/>
        <c:axPos val="b"/>
        <c:numFmt formatCode="General" sourceLinked="1"/>
        <c:majorTickMark val="out"/>
        <c:minorTickMark val="none"/>
        <c:tickLblPos val="nextTo"/>
        <c:crossAx val="1678408016"/>
        <c:crosses val="autoZero"/>
        <c:crossBetween val="between"/>
        <c:majorUnit val="0.2"/>
      </c:valAx>
      <c:spPr>
        <a:noFill/>
        <a:ln>
          <a:noFill/>
        </a:ln>
        <a:effectLst/>
      </c:spPr>
    </c:plotArea>
    <c:legend>
      <c:legendPos val="t"/>
      <c:layout>
        <c:manualLayout>
          <c:xMode val="edge"/>
          <c:yMode val="edge"/>
          <c:x val="0.23981726702392583"/>
          <c:y val="0.17651030499618331"/>
          <c:w val="0.18197765000537336"/>
          <c:h val="0.7564186787725892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265157895718278E-3"/>
          <c:y val="0.40994861511545"/>
          <c:w val="0.99857365596496861"/>
          <c:h val="0.51867484370083572"/>
        </c:manualLayout>
      </c:layout>
      <c:barChart>
        <c:barDir val="col"/>
        <c:grouping val="stacked"/>
        <c:varyColors val="0"/>
        <c:ser>
          <c:idx val="0"/>
          <c:order val="0"/>
          <c:tx>
            <c:strRef>
              <c:f>Sheet1!$B$1</c:f>
              <c:strCache>
                <c:ptCount val="1"/>
                <c:pt idx="0">
                  <c:v>光電元件</c:v>
                </c:pt>
              </c:strCache>
            </c:strRef>
          </c:tx>
          <c:spPr>
            <a:solidFill>
              <a:srgbClr val="BFD7EF"/>
            </a:solidFill>
            <a:ln>
              <a:noFill/>
            </a:ln>
            <a:effectLst/>
          </c:spPr>
          <c:invertIfNegative val="0"/>
          <c:dLbls>
            <c:dLbl>
              <c:idx val="0"/>
              <c:tx>
                <c:rich>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fld id="{853469AF-FAFA-4286-B619-6454BBD3386C}" type="VALUE">
                      <a:rPr lang="en-US" altLang="zh-TW" sz="800" b="1" smtClean="0">
                        <a:latin typeface="微軟正黑體" panose="020B0604030504040204" pitchFamily="34" charset="-120"/>
                        <a:ea typeface="微軟正黑體" panose="020B0604030504040204" pitchFamily="34" charset="-120"/>
                      </a:rPr>
                      <a:pPr>
                        <a:defRPr sz="800" b="1">
                          <a:latin typeface="微軟正黑體" panose="020B0604030504040204" pitchFamily="34" charset="-120"/>
                          <a:ea typeface="微軟正黑體" panose="020B0604030504040204" pitchFamily="34" charset="-120"/>
                        </a:defRPr>
                      </a:pPr>
                      <a:t>[值]</a:t>
                    </a:fld>
                    <a:endParaRPr lang="zh-TW" altLang="en-US"/>
                  </a:p>
                </c:rich>
              </c:tx>
              <c:numFmt formatCode="0.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lt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BF4-4C6C-8FA3-FC73BD580D00}"/>
                </c:ext>
              </c:extLst>
            </c:dLbl>
            <c:numFmt formatCode="0.0%" sourceLinked="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Sheet1!$B$2</c:f>
              <c:numCache>
                <c:formatCode>#,##0</c:formatCode>
                <c:ptCount val="1"/>
                <c:pt idx="0">
                  <c:v>3.5000000000000003E-2</c:v>
                </c:pt>
              </c:numCache>
            </c:numRef>
          </c:val>
          <c:extLst>
            <c:ext xmlns:c16="http://schemas.microsoft.com/office/drawing/2014/chart" uri="{C3380CC4-5D6E-409C-BE32-E72D297353CC}">
              <c16:uniqueId val="{00000001-6BF4-4C6C-8FA3-FC73BD580D00}"/>
            </c:ext>
          </c:extLst>
        </c:ser>
        <c:ser>
          <c:idx val="1"/>
          <c:order val="1"/>
          <c:tx>
            <c:strRef>
              <c:f>Sheet1!$C$1</c:f>
              <c:strCache>
                <c:ptCount val="1"/>
                <c:pt idx="0">
                  <c:v>感測器</c:v>
                </c:pt>
              </c:strCache>
            </c:strRef>
          </c:tx>
          <c:spPr>
            <a:solidFill>
              <a:srgbClr val="80B0E0"/>
            </a:solidFill>
            <a:ln>
              <a:noFill/>
            </a:ln>
            <a:effectLst/>
          </c:spPr>
          <c:invertIfNegative val="0"/>
          <c:dLbls>
            <c:dLbl>
              <c:idx val="0"/>
              <c:tx>
                <c:rich>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fld id="{9DA304AE-4901-438A-A9B6-88E4FFD75357}" type="VALUE">
                      <a:rPr lang="en-US" altLang="zh-TW" sz="800" b="1" smtClean="0">
                        <a:latin typeface="微軟正黑體" panose="020B0604030504040204" pitchFamily="34" charset="-120"/>
                        <a:ea typeface="微軟正黑體" panose="020B0604030504040204" pitchFamily="34" charset="-120"/>
                      </a:rPr>
                      <a:pPr>
                        <a:defRPr sz="800" b="1">
                          <a:latin typeface="微軟正黑體" panose="020B0604030504040204" pitchFamily="34" charset="-120"/>
                          <a:ea typeface="微軟正黑體" panose="020B0604030504040204" pitchFamily="34" charset="-120"/>
                        </a:defRPr>
                      </a:pPr>
                      <a:t>[值]</a:t>
                    </a:fld>
                    <a:endParaRPr lang="zh-TW" altLang="en-US"/>
                  </a:p>
                </c:rich>
              </c:tx>
              <c:numFmt formatCode="0.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ltLang="en-US"/>
                </a:p>
              </c:txPr>
              <c:dLblPos val="ctr"/>
              <c:showLegendKey val="0"/>
              <c:showVal val="1"/>
              <c:showCatName val="0"/>
              <c:showSerName val="0"/>
              <c:showPercent val="0"/>
              <c:showBubbleSize val="0"/>
              <c:extLst>
                <c:ext xmlns:c15="http://schemas.microsoft.com/office/drawing/2012/chart" uri="{CE6537A1-D6FC-4f65-9D91-7224C49458BB}">
                  <c15:layout>
                    <c:manualLayout>
                      <c:w val="0.30686175755745271"/>
                      <c:h val="9.8989155731946471E-2"/>
                    </c:manualLayout>
                  </c15:layout>
                  <c15:dlblFieldTable/>
                  <c15:showDataLabelsRange val="0"/>
                </c:ext>
                <c:ext xmlns:c16="http://schemas.microsoft.com/office/drawing/2014/chart" uri="{C3380CC4-5D6E-409C-BE32-E72D297353CC}">
                  <c16:uniqueId val="{00000002-6BF4-4C6C-8FA3-FC73BD580D00}"/>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Sheet1!$C$2</c:f>
              <c:numCache>
                <c:formatCode>#,##0</c:formatCode>
                <c:ptCount val="1"/>
                <c:pt idx="0">
                  <c:v>6.3E-2</c:v>
                </c:pt>
              </c:numCache>
            </c:numRef>
          </c:val>
          <c:extLst>
            <c:ext xmlns:c16="http://schemas.microsoft.com/office/drawing/2014/chart" uri="{C3380CC4-5D6E-409C-BE32-E72D297353CC}">
              <c16:uniqueId val="{00000003-6BF4-4C6C-8FA3-FC73BD580D00}"/>
            </c:ext>
          </c:extLst>
        </c:ser>
        <c:ser>
          <c:idx val="2"/>
          <c:order val="2"/>
          <c:tx>
            <c:strRef>
              <c:f>Sheet1!$D$1</c:f>
              <c:strCache>
                <c:ptCount val="1"/>
                <c:pt idx="0">
                  <c:v>分立半導體</c:v>
                </c:pt>
              </c:strCache>
            </c:strRef>
          </c:tx>
          <c:spPr>
            <a:solidFill>
              <a:srgbClr val="4D90D3"/>
            </a:solidFill>
            <a:ln>
              <a:noFill/>
            </a:ln>
            <a:effectLst/>
          </c:spPr>
          <c:invertIfNegative val="0"/>
          <c:dLbls>
            <c:dLbl>
              <c:idx val="0"/>
              <c:tx>
                <c:rich>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fld id="{51AE5F0B-4A41-4E56-BCCB-3FF4D67C3671}" type="VALUE">
                      <a:rPr lang="en-US" altLang="zh-TW" sz="800" b="1" smtClean="0">
                        <a:latin typeface="微軟正黑體" panose="020B0604030504040204" pitchFamily="34" charset="-120"/>
                        <a:ea typeface="微軟正黑體" panose="020B0604030504040204" pitchFamily="34" charset="-120"/>
                      </a:rPr>
                      <a:pPr>
                        <a:defRPr sz="800" b="1">
                          <a:latin typeface="微軟正黑體" panose="020B0604030504040204" pitchFamily="34" charset="-120"/>
                          <a:ea typeface="微軟正黑體" panose="020B0604030504040204" pitchFamily="34" charset="-120"/>
                        </a:defRPr>
                      </a:pPr>
                      <a:t>[值]</a:t>
                    </a:fld>
                    <a:endParaRPr lang="zh-TW" altLang="en-US"/>
                  </a:p>
                </c:rich>
              </c:tx>
              <c:numFmt formatCode="0.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ltLang="en-US"/>
                </a:p>
              </c:txPr>
              <c:dLblPos val="ctr"/>
              <c:showLegendKey val="0"/>
              <c:showVal val="1"/>
              <c:showCatName val="0"/>
              <c:showSerName val="0"/>
              <c:showPercent val="0"/>
              <c:showBubbleSize val="0"/>
              <c:extLst>
                <c:ext xmlns:c15="http://schemas.microsoft.com/office/drawing/2012/chart" uri="{CE6537A1-D6FC-4f65-9D91-7224C49458BB}">
                  <c15:layout>
                    <c:manualLayout>
                      <c:w val="0.36710948482658617"/>
                      <c:h val="9.8989155731946471E-2"/>
                    </c:manualLayout>
                  </c15:layout>
                  <c15:dlblFieldTable/>
                  <c15:showDataLabelsRange val="0"/>
                </c:ext>
                <c:ext xmlns:c16="http://schemas.microsoft.com/office/drawing/2014/chart" uri="{C3380CC4-5D6E-409C-BE32-E72D297353CC}">
                  <c16:uniqueId val="{00000004-6BF4-4C6C-8FA3-FC73BD580D00}"/>
                </c:ext>
              </c:extLst>
            </c:dLbl>
            <c:numFmt formatCode="0.0%" sourceLinked="0"/>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Sheet1!$D$2</c:f>
              <c:numCache>
                <c:formatCode>#,##0</c:formatCode>
                <c:ptCount val="1"/>
                <c:pt idx="0">
                  <c:v>7.6999999999999999E-2</c:v>
                </c:pt>
              </c:numCache>
            </c:numRef>
          </c:val>
          <c:extLst>
            <c:ext xmlns:c16="http://schemas.microsoft.com/office/drawing/2014/chart" uri="{C3380CC4-5D6E-409C-BE32-E72D297353CC}">
              <c16:uniqueId val="{00000005-6BF4-4C6C-8FA3-FC73BD580D00}"/>
            </c:ext>
          </c:extLst>
        </c:ser>
        <c:ser>
          <c:idx val="3"/>
          <c:order val="3"/>
          <c:tx>
            <c:strRef>
              <c:f>Sheet1!$E$1</c:f>
              <c:strCache>
                <c:ptCount val="1"/>
                <c:pt idx="0">
                  <c:v>積體電路</c:v>
                </c:pt>
              </c:strCache>
            </c:strRef>
          </c:tx>
          <c:spPr>
            <a:solidFill>
              <a:srgbClr val="2D72B9"/>
            </a:solidFill>
            <a:ln>
              <a:noFill/>
            </a:ln>
            <a:effectLst/>
          </c:spPr>
          <c:invertIfNegative val="0"/>
          <c:dLbls>
            <c:dLbl>
              <c:idx val="0"/>
              <c:tx>
                <c:rich>
                  <a:bodyPr/>
                  <a:lstStyle/>
                  <a:p>
                    <a:fld id="{DFA6A560-510D-4893-A23D-F95D36746CF3}" type="VALUE">
                      <a:rPr lang="en-US" altLang="zh-TW" smtClean="0"/>
                      <a:pPr/>
                      <a:t>[值]</a:t>
                    </a:fld>
                    <a:endParaRPr lang="zh-TW" alt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34702690907020839"/>
                      <c:h val="9.8989155731946471E-2"/>
                    </c:manualLayout>
                  </c15:layout>
                  <c15:dlblFieldTable/>
                  <c15:showDataLabelsRange val="0"/>
                </c:ext>
                <c:ext xmlns:c16="http://schemas.microsoft.com/office/drawing/2014/chart" uri="{C3380CC4-5D6E-409C-BE32-E72D297353CC}">
                  <c16:uniqueId val="{00000006-6BF4-4C6C-8FA3-FC73BD580D00}"/>
                </c:ext>
              </c:extLst>
            </c:dLbl>
            <c:numFmt formatCode="0.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Growth Contribution per vertical,2021-30,%</c:v>
                </c:pt>
              </c:strCache>
            </c:strRef>
          </c:cat>
          <c:val>
            <c:numRef>
              <c:f>Sheet1!$E$2</c:f>
              <c:numCache>
                <c:formatCode>#,##0</c:formatCode>
                <c:ptCount val="1"/>
                <c:pt idx="0">
                  <c:v>0.13700000000000001</c:v>
                </c:pt>
              </c:numCache>
            </c:numRef>
          </c:val>
          <c:extLst>
            <c:ext xmlns:c16="http://schemas.microsoft.com/office/drawing/2014/chart" uri="{C3380CC4-5D6E-409C-BE32-E72D297353CC}">
              <c16:uniqueId val="{00000007-6BF4-4C6C-8FA3-FC73BD580D00}"/>
            </c:ext>
          </c:extLst>
        </c:ser>
        <c:dLbls>
          <c:dLblPos val="ctr"/>
          <c:showLegendKey val="0"/>
          <c:showVal val="1"/>
          <c:showCatName val="0"/>
          <c:showSerName val="0"/>
          <c:showPercent val="0"/>
          <c:showBubbleSize val="0"/>
        </c:dLbls>
        <c:gapWidth val="346"/>
        <c:overlap val="100"/>
        <c:axId val="238289584"/>
        <c:axId val="238282512"/>
      </c:barChart>
      <c:catAx>
        <c:axId val="238289584"/>
        <c:scaling>
          <c:orientation val="minMax"/>
        </c:scaling>
        <c:delete val="1"/>
        <c:axPos val="b"/>
        <c:numFmt formatCode="General" sourceLinked="1"/>
        <c:majorTickMark val="out"/>
        <c:minorTickMark val="none"/>
        <c:tickLblPos val="nextTo"/>
        <c:crossAx val="238282512"/>
        <c:crosses val="autoZero"/>
        <c:auto val="1"/>
        <c:lblAlgn val="ctr"/>
        <c:lblOffset val="100"/>
        <c:noMultiLvlLbl val="0"/>
      </c:catAx>
      <c:valAx>
        <c:axId val="238282512"/>
        <c:scaling>
          <c:orientation val="minMax"/>
          <c:max val="0.4"/>
          <c:min val="0"/>
        </c:scaling>
        <c:delete val="1"/>
        <c:axPos val="l"/>
        <c:numFmt formatCode="#,##0" sourceLinked="1"/>
        <c:majorTickMark val="out"/>
        <c:minorTickMark val="none"/>
        <c:tickLblPos val="nextTo"/>
        <c:crossAx val="238289584"/>
        <c:crosses val="autoZero"/>
        <c:crossBetween val="between"/>
        <c:majorUnit val="0.5"/>
      </c:valAx>
      <c:spPr>
        <a:noFill/>
        <a:ln>
          <a:noFill/>
        </a:ln>
        <a:effectLst/>
      </c:spPr>
    </c:plotArea>
    <c:legend>
      <c:legendPos val="r"/>
      <c:legendEntry>
        <c:idx val="0"/>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Entry>
      <c:legendEntry>
        <c:idx val="1"/>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Entry>
      <c:legendEntry>
        <c:idx val="2"/>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Entry>
      <c:legendEntry>
        <c:idx val="3"/>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Entry>
      <c:layout>
        <c:manualLayout>
          <c:xMode val="edge"/>
          <c:yMode val="edge"/>
          <c:x val="0.33857351084937848"/>
          <c:y val="0.30239638647633577"/>
          <c:w val="0.34369377724041084"/>
          <c:h val="0.2091118699670001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bg1"/>
          </a:solidFill>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103241178565724E-2"/>
          <c:y val="0"/>
          <c:w val="1"/>
          <c:h val="0.8237684500830823"/>
        </c:manualLayout>
      </c:layout>
      <c:barChart>
        <c:barDir val="col"/>
        <c:grouping val="stacked"/>
        <c:varyColors val="0"/>
        <c:ser>
          <c:idx val="0"/>
          <c:order val="0"/>
          <c:tx>
            <c:strRef>
              <c:f>工作表1!$B$1</c:f>
              <c:strCache>
                <c:ptCount val="1"/>
                <c:pt idx="0">
                  <c:v>台灣</c:v>
                </c:pt>
              </c:strCache>
            </c:strRef>
          </c:tx>
          <c:spPr>
            <a:solidFill>
              <a:srgbClr val="AAC3D2"/>
            </a:solidFill>
            <a:ln>
              <a:noFill/>
            </a:ln>
            <a:effectLst/>
          </c:spPr>
          <c:invertIfNegative val="0"/>
          <c:dPt>
            <c:idx val="0"/>
            <c:invertIfNegative val="0"/>
            <c:bubble3D val="0"/>
            <c:spPr>
              <a:solidFill>
                <a:srgbClr val="AAC3D2"/>
              </a:solidFill>
              <a:ln>
                <a:noFill/>
              </a:ln>
              <a:effectLst/>
            </c:spPr>
            <c:extLst>
              <c:ext xmlns:c16="http://schemas.microsoft.com/office/drawing/2014/chart" uri="{C3380CC4-5D6E-409C-BE32-E72D297353CC}">
                <c16:uniqueId val="{00000001-00F6-4FB3-80D1-C57F686DA6DD}"/>
              </c:ext>
            </c:extLst>
          </c:dPt>
          <c:dPt>
            <c:idx val="1"/>
            <c:invertIfNegative val="0"/>
            <c:bubble3D val="0"/>
            <c:spPr>
              <a:solidFill>
                <a:srgbClr val="AAC3D2"/>
              </a:solidFill>
              <a:ln>
                <a:noFill/>
              </a:ln>
              <a:effectLst/>
            </c:spPr>
            <c:extLst>
              <c:ext xmlns:c16="http://schemas.microsoft.com/office/drawing/2014/chart" uri="{C3380CC4-5D6E-409C-BE32-E72D297353CC}">
                <c16:uniqueId val="{00000003-00F6-4FB3-80D1-C57F686DA6DD}"/>
              </c:ext>
            </c:extLst>
          </c:dPt>
          <c:dPt>
            <c:idx val="2"/>
            <c:invertIfNegative val="0"/>
            <c:bubble3D val="0"/>
            <c:spPr>
              <a:solidFill>
                <a:srgbClr val="AAC3D2"/>
              </a:solidFill>
              <a:ln>
                <a:noFill/>
              </a:ln>
              <a:effectLst/>
            </c:spPr>
            <c:extLst>
              <c:ext xmlns:c16="http://schemas.microsoft.com/office/drawing/2014/chart" uri="{C3380CC4-5D6E-409C-BE32-E72D297353CC}">
                <c16:uniqueId val="{00000005-00F6-4FB3-80D1-C57F686DA6DD}"/>
              </c:ext>
            </c:extLst>
          </c:dPt>
          <c:dLbls>
            <c:dLbl>
              <c:idx val="2"/>
              <c:layout>
                <c:manualLayout>
                  <c:x val="2.7643907131484412E-2"/>
                  <c:y val="3.98908063303174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0F6-4FB3-80D1-C57F686DA6DD}"/>
                </c:ext>
              </c:extLst>
            </c:dLbl>
            <c:dLbl>
              <c:idx val="4"/>
              <c:layout>
                <c:manualLayout>
                  <c:x val="3.1625386674916448E-2"/>
                  <c:y val="3.12366030022064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0F6-4FB3-80D1-C57F686DA6DD}"/>
                </c:ext>
              </c:extLst>
            </c:dLbl>
            <c:dLbl>
              <c:idx val="6"/>
              <c:layout>
                <c:manualLayout>
                  <c:x val="2.7904752948455611E-2"/>
                  <c:y val="6.24732060044129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0F6-4FB3-80D1-C57F686DA6DD}"/>
                </c:ext>
              </c:extLst>
            </c:dLbl>
            <c:numFmt formatCode="General" sourceLinked="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工作表1!$A$2:$A$10</c:f>
              <c:strCache>
                <c:ptCount val="9"/>
                <c:pt idx="0">
                  <c:v>半導體
設備</c:v>
                </c:pt>
                <c:pt idx="1">
                  <c:v>電子設計
自動化</c:v>
                </c:pt>
                <c:pt idx="2">
                  <c:v>材料
不含晶圓材料</c:v>
                </c:pt>
                <c:pt idx="3">
                  <c:v>晶圓製造</c:v>
                </c:pt>
                <c:pt idx="4">
                  <c:v>智慧財產權</c:v>
                </c:pt>
                <c:pt idx="5">
                  <c:v>無廠半導體
(IC設計)</c:v>
                </c:pt>
                <c:pt idx="6">
                  <c:v>整合元件製造</c:v>
                </c:pt>
                <c:pt idx="7">
                  <c:v>封裝測試</c:v>
                </c:pt>
                <c:pt idx="8">
                  <c:v>純晶圓代工</c:v>
                </c:pt>
              </c:strCache>
            </c:strRef>
          </c:cat>
          <c:val>
            <c:numRef>
              <c:f>工作表1!$B$2:$B$10</c:f>
              <c:numCache>
                <c:formatCode>General</c:formatCode>
                <c:ptCount val="9"/>
                <c:pt idx="1">
                  <c:v>2</c:v>
                </c:pt>
                <c:pt idx="2">
                  <c:v>1</c:v>
                </c:pt>
                <c:pt idx="3">
                  <c:v>19</c:v>
                </c:pt>
                <c:pt idx="4">
                  <c:v>1</c:v>
                </c:pt>
                <c:pt idx="5">
                  <c:v>18</c:v>
                </c:pt>
                <c:pt idx="6">
                  <c:v>2</c:v>
                </c:pt>
                <c:pt idx="7">
                  <c:v>52</c:v>
                </c:pt>
                <c:pt idx="8">
                  <c:v>76</c:v>
                </c:pt>
              </c:numCache>
            </c:numRef>
          </c:val>
          <c:extLst>
            <c:ext xmlns:c16="http://schemas.microsoft.com/office/drawing/2014/chart" uri="{C3380CC4-5D6E-409C-BE32-E72D297353CC}">
              <c16:uniqueId val="{00000008-00F6-4FB3-80D1-C57F686DA6DD}"/>
            </c:ext>
          </c:extLst>
        </c:ser>
        <c:ser>
          <c:idx val="1"/>
          <c:order val="1"/>
          <c:tx>
            <c:strRef>
              <c:f>工作表1!$C$1</c:f>
              <c:strCache>
                <c:ptCount val="1"/>
                <c:pt idx="0">
                  <c:v>中國</c:v>
                </c:pt>
              </c:strCache>
            </c:strRef>
          </c:tx>
          <c:spPr>
            <a:solidFill>
              <a:srgbClr val="B8CDDA"/>
            </a:solidFill>
            <a:ln>
              <a:noFill/>
            </a:ln>
            <a:effectLst/>
          </c:spPr>
          <c:invertIfNegative val="0"/>
          <c:dLbls>
            <c:dLbl>
              <c:idx val="0"/>
              <c:layout>
                <c:manualLayout>
                  <c:x val="2.55916623573094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0F6-4FB3-80D1-C57F686DA6DD}"/>
                </c:ext>
              </c:extLst>
            </c:dLbl>
            <c:dLbl>
              <c:idx val="1"/>
              <c:layout>
                <c:manualLayout>
                  <c:x val="2.71911412546413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0F6-4FB3-80D1-C57F686DA6DD}"/>
                </c:ext>
              </c:extLst>
            </c:dLbl>
            <c:dLbl>
              <c:idx val="2"/>
              <c:layout>
                <c:manualLayout>
                  <c:x val="2.7904752948455746E-2"/>
                  <c:y val="-3.1236603002206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0F6-4FB3-80D1-C57F686DA6DD}"/>
                </c:ext>
              </c:extLst>
            </c:dLbl>
            <c:dLbl>
              <c:idx val="3"/>
              <c:layout>
                <c:manualLayout>
                  <c:x val="2.7904752948455746E-2"/>
                  <c:y val="-1.1453288791439579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0F6-4FB3-80D1-C57F686DA6DD}"/>
                </c:ext>
              </c:extLst>
            </c:dLbl>
            <c:dLbl>
              <c:idx val="6"/>
              <c:layout>
                <c:manualLayout>
                  <c:x val="2.7904752948455611E-2"/>
                  <c:y val="-2.8112942701985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0F6-4FB3-80D1-C57F686DA6DD}"/>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半導體
設備</c:v>
                </c:pt>
                <c:pt idx="1">
                  <c:v>電子設計
自動化</c:v>
                </c:pt>
                <c:pt idx="2">
                  <c:v>材料
不含晶圓材料</c:v>
                </c:pt>
                <c:pt idx="3">
                  <c:v>晶圓製造</c:v>
                </c:pt>
                <c:pt idx="4">
                  <c:v>智慧財產權</c:v>
                </c:pt>
                <c:pt idx="5">
                  <c:v>無廠半導體
(IC設計)</c:v>
                </c:pt>
                <c:pt idx="6">
                  <c:v>整合元件製造</c:v>
                </c:pt>
                <c:pt idx="7">
                  <c:v>封裝測試</c:v>
                </c:pt>
                <c:pt idx="8">
                  <c:v>純晶圓代工</c:v>
                </c:pt>
              </c:strCache>
            </c:strRef>
          </c:cat>
          <c:val>
            <c:numRef>
              <c:f>工作表1!$C$2:$C$10</c:f>
              <c:numCache>
                <c:formatCode>General</c:formatCode>
                <c:ptCount val="9"/>
                <c:pt idx="0">
                  <c:v>1</c:v>
                </c:pt>
                <c:pt idx="1">
                  <c:v>2</c:v>
                </c:pt>
                <c:pt idx="2">
                  <c:v>1</c:v>
                </c:pt>
                <c:pt idx="3">
                  <c:v>2</c:v>
                </c:pt>
                <c:pt idx="5">
                  <c:v>14</c:v>
                </c:pt>
                <c:pt idx="6">
                  <c:v>1</c:v>
                </c:pt>
                <c:pt idx="7">
                  <c:v>21</c:v>
                </c:pt>
                <c:pt idx="8">
                  <c:v>11</c:v>
                </c:pt>
              </c:numCache>
            </c:numRef>
          </c:val>
          <c:extLst>
            <c:ext xmlns:c16="http://schemas.microsoft.com/office/drawing/2014/chart" uri="{C3380CC4-5D6E-409C-BE32-E72D297353CC}">
              <c16:uniqueId val="{0000000E-00F6-4FB3-80D1-C57F686DA6DD}"/>
            </c:ext>
          </c:extLst>
        </c:ser>
        <c:ser>
          <c:idx val="2"/>
          <c:order val="2"/>
          <c:tx>
            <c:strRef>
              <c:f>工作表1!$D$1</c:f>
              <c:strCache>
                <c:ptCount val="1"/>
                <c:pt idx="0">
                  <c:v>其他地區</c:v>
                </c:pt>
              </c:strCache>
            </c:strRef>
          </c:tx>
          <c:spPr>
            <a:solidFill>
              <a:srgbClr val="CEDCEE"/>
            </a:solidFill>
            <a:ln>
              <a:noFill/>
            </a:ln>
            <a:effectLst/>
          </c:spPr>
          <c:invertIfNegative val="0"/>
          <c:dLbls>
            <c:dLbl>
              <c:idx val="8"/>
              <c:layout>
                <c:manualLayout>
                  <c:x val="-2.1837118188182524E-2"/>
                  <c:y val="4.93961611014952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02A-4622-AE90-BA467699F2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半導體
設備</c:v>
                </c:pt>
                <c:pt idx="1">
                  <c:v>電子設計
自動化</c:v>
                </c:pt>
                <c:pt idx="2">
                  <c:v>材料
不含晶圓材料</c:v>
                </c:pt>
                <c:pt idx="3">
                  <c:v>晶圓製造</c:v>
                </c:pt>
                <c:pt idx="4">
                  <c:v>智慧財產權</c:v>
                </c:pt>
                <c:pt idx="5">
                  <c:v>無廠半導體
(IC設計)</c:v>
                </c:pt>
                <c:pt idx="6">
                  <c:v>整合元件製造</c:v>
                </c:pt>
                <c:pt idx="7">
                  <c:v>封裝測試</c:v>
                </c:pt>
                <c:pt idx="8">
                  <c:v>純晶圓代工</c:v>
                </c:pt>
              </c:strCache>
            </c:strRef>
          </c:cat>
          <c:val>
            <c:numRef>
              <c:f>工作表1!$D$2:$D$10</c:f>
              <c:numCache>
                <c:formatCode>General</c:formatCode>
                <c:ptCount val="9"/>
                <c:pt idx="0">
                  <c:v>36</c:v>
                </c:pt>
                <c:pt idx="1">
                  <c:v>6</c:v>
                </c:pt>
                <c:pt idx="2">
                  <c:v>40</c:v>
                </c:pt>
                <c:pt idx="3">
                  <c:v>66</c:v>
                </c:pt>
                <c:pt idx="4">
                  <c:v>17</c:v>
                </c:pt>
                <c:pt idx="5">
                  <c:v>2</c:v>
                </c:pt>
                <c:pt idx="6">
                  <c:v>38</c:v>
                </c:pt>
                <c:pt idx="7">
                  <c:v>12</c:v>
                </c:pt>
                <c:pt idx="8">
                  <c:v>3</c:v>
                </c:pt>
              </c:numCache>
            </c:numRef>
          </c:val>
          <c:extLst>
            <c:ext xmlns:c16="http://schemas.microsoft.com/office/drawing/2014/chart" uri="{C3380CC4-5D6E-409C-BE32-E72D297353CC}">
              <c16:uniqueId val="{00000011-00F6-4FB3-80D1-C57F686DA6DD}"/>
            </c:ext>
          </c:extLst>
        </c:ser>
        <c:ser>
          <c:idx val="3"/>
          <c:order val="3"/>
          <c:tx>
            <c:strRef>
              <c:f>工作表1!$E$1</c:f>
              <c:strCache>
                <c:ptCount val="1"/>
                <c:pt idx="0">
                  <c:v>歐洲</c:v>
                </c:pt>
              </c:strCache>
            </c:strRef>
          </c:tx>
          <c:spPr>
            <a:solidFill>
              <a:srgbClr val="A0C4E8"/>
            </a:solidFill>
            <a:ln>
              <a:noFill/>
            </a:ln>
            <a:effectLst/>
          </c:spPr>
          <c:invertIfNegative val="0"/>
          <c:dLbls>
            <c:dLbl>
              <c:idx val="5"/>
              <c:layout>
                <c:manualLayout>
                  <c:x val="2.495670650077978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0F6-4FB3-80D1-C57F686DA6DD}"/>
                </c:ext>
              </c:extLst>
            </c:dLbl>
            <c:dLbl>
              <c:idx val="8"/>
              <c:layout>
                <c:manualLayout>
                  <c:x val="0"/>
                  <c:y val="4.9396161101495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0F6-4FB3-80D1-C57F686DA6DD}"/>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半導體
設備</c:v>
                </c:pt>
                <c:pt idx="1">
                  <c:v>電子設計
自動化</c:v>
                </c:pt>
                <c:pt idx="2">
                  <c:v>材料
不含晶圓材料</c:v>
                </c:pt>
                <c:pt idx="3">
                  <c:v>晶圓製造</c:v>
                </c:pt>
                <c:pt idx="4">
                  <c:v>智慧財產權</c:v>
                </c:pt>
                <c:pt idx="5">
                  <c:v>無廠半導體
(IC設計)</c:v>
                </c:pt>
                <c:pt idx="6">
                  <c:v>整合元件製造</c:v>
                </c:pt>
                <c:pt idx="7">
                  <c:v>封裝測試</c:v>
                </c:pt>
                <c:pt idx="8">
                  <c:v>純晶圓代工</c:v>
                </c:pt>
              </c:strCache>
            </c:strRef>
          </c:cat>
          <c:val>
            <c:numRef>
              <c:f>工作表1!$E$2:$E$10</c:f>
              <c:numCache>
                <c:formatCode>General</c:formatCode>
                <c:ptCount val="9"/>
                <c:pt idx="0">
                  <c:v>20</c:v>
                </c:pt>
                <c:pt idx="1">
                  <c:v>25</c:v>
                </c:pt>
                <c:pt idx="2">
                  <c:v>30</c:v>
                </c:pt>
                <c:pt idx="3">
                  <c:v>12</c:v>
                </c:pt>
                <c:pt idx="4">
                  <c:v>19</c:v>
                </c:pt>
                <c:pt idx="5">
                  <c:v>3</c:v>
                </c:pt>
                <c:pt idx="6">
                  <c:v>12</c:v>
                </c:pt>
                <c:pt idx="8">
                  <c:v>3</c:v>
                </c:pt>
              </c:numCache>
            </c:numRef>
          </c:val>
          <c:extLst>
            <c:ext xmlns:c16="http://schemas.microsoft.com/office/drawing/2014/chart" uri="{C3380CC4-5D6E-409C-BE32-E72D297353CC}">
              <c16:uniqueId val="{00000014-00F6-4FB3-80D1-C57F686DA6DD}"/>
            </c:ext>
          </c:extLst>
        </c:ser>
        <c:ser>
          <c:idx val="4"/>
          <c:order val="4"/>
          <c:tx>
            <c:strRef>
              <c:f>工作表1!$F$1</c:f>
              <c:strCache>
                <c:ptCount val="1"/>
                <c:pt idx="0">
                  <c:v>美國</c:v>
                </c:pt>
              </c:strCache>
            </c:strRef>
          </c:tx>
          <c:spPr>
            <a:solidFill>
              <a:srgbClr val="44BDC0"/>
            </a:solidFill>
            <a:ln>
              <a:noFill/>
            </a:ln>
            <a:effectLst/>
          </c:spPr>
          <c:invertIfNegative val="0"/>
          <c:dLbls>
            <c:dLbl>
              <c:idx val="8"/>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02A-4622-AE90-BA467699F2C9}"/>
                </c:ext>
              </c:extLst>
            </c:dLbl>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工作表1!$A$2:$A$10</c:f>
              <c:strCache>
                <c:ptCount val="9"/>
                <c:pt idx="0">
                  <c:v>半導體
設備</c:v>
                </c:pt>
                <c:pt idx="1">
                  <c:v>電子設計
自動化</c:v>
                </c:pt>
                <c:pt idx="2">
                  <c:v>材料
不含晶圓材料</c:v>
                </c:pt>
                <c:pt idx="3">
                  <c:v>晶圓製造</c:v>
                </c:pt>
                <c:pt idx="4">
                  <c:v>智慧財產權</c:v>
                </c:pt>
                <c:pt idx="5">
                  <c:v>無廠半導體
(IC設計)</c:v>
                </c:pt>
                <c:pt idx="6">
                  <c:v>整合元件製造</c:v>
                </c:pt>
                <c:pt idx="7">
                  <c:v>封裝測試</c:v>
                </c:pt>
                <c:pt idx="8">
                  <c:v>純晶圓代工</c:v>
                </c:pt>
              </c:strCache>
            </c:strRef>
          </c:cat>
          <c:val>
            <c:numRef>
              <c:f>工作表1!$F$2:$F$10</c:f>
              <c:numCache>
                <c:formatCode>General</c:formatCode>
                <c:ptCount val="9"/>
                <c:pt idx="0">
                  <c:v>42</c:v>
                </c:pt>
                <c:pt idx="1">
                  <c:v>65</c:v>
                </c:pt>
                <c:pt idx="2">
                  <c:v>28</c:v>
                </c:pt>
                <c:pt idx="4">
                  <c:v>63</c:v>
                </c:pt>
                <c:pt idx="5">
                  <c:v>63</c:v>
                </c:pt>
                <c:pt idx="6">
                  <c:v>46</c:v>
                </c:pt>
                <c:pt idx="7">
                  <c:v>15</c:v>
                </c:pt>
                <c:pt idx="8">
                  <c:v>8</c:v>
                </c:pt>
              </c:numCache>
            </c:numRef>
          </c:val>
          <c:extLst>
            <c:ext xmlns:c16="http://schemas.microsoft.com/office/drawing/2014/chart" uri="{C3380CC4-5D6E-409C-BE32-E72D297353CC}">
              <c16:uniqueId val="{00000015-00F6-4FB3-80D1-C57F686DA6DD}"/>
            </c:ext>
          </c:extLst>
        </c:ser>
        <c:dLbls>
          <c:showLegendKey val="0"/>
          <c:showVal val="1"/>
          <c:showCatName val="0"/>
          <c:showSerName val="0"/>
          <c:showPercent val="0"/>
          <c:showBubbleSize val="0"/>
        </c:dLbls>
        <c:gapWidth val="219"/>
        <c:overlap val="100"/>
        <c:axId val="199586944"/>
        <c:axId val="199588480"/>
      </c:barChart>
      <c:catAx>
        <c:axId val="199586944"/>
        <c:scaling>
          <c:orientation val="minMax"/>
        </c:scaling>
        <c:delete val="0"/>
        <c:axPos val="b"/>
        <c:numFmt formatCode="General" sourceLinked="1"/>
        <c:majorTickMark val="out"/>
        <c:minorTickMark val="none"/>
        <c:tickLblPos val="nextTo"/>
        <c:spPr>
          <a:noFill/>
          <a:ln w="9525" cap="flat" cmpd="sng" algn="ctr">
            <a:solidFill>
              <a:schemeClr val="bg1">
                <a:lumMod val="85000"/>
              </a:schemeClr>
            </a:solidFill>
            <a:round/>
          </a:ln>
          <a:effectLst/>
        </c:spPr>
        <c:txPr>
          <a:bodyPr rot="0" spcFirstLastPara="1" vertOverflow="ellipsis" vert="eaVert" wrap="square" anchor="ctr" anchorCtr="1"/>
          <a:lstStyle/>
          <a:p>
            <a:pPr>
              <a:defRPr sz="700"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199588480"/>
        <c:crosses val="autoZero"/>
        <c:auto val="1"/>
        <c:lblAlgn val="ctr"/>
        <c:lblOffset val="100"/>
        <c:noMultiLvlLbl val="0"/>
      </c:catAx>
      <c:valAx>
        <c:axId val="199588480"/>
        <c:scaling>
          <c:orientation val="minMax"/>
        </c:scaling>
        <c:delete val="1"/>
        <c:axPos val="l"/>
        <c:numFmt formatCode="General" sourceLinked="1"/>
        <c:majorTickMark val="out"/>
        <c:minorTickMark val="none"/>
        <c:tickLblPos val="nextTo"/>
        <c:crossAx val="199586944"/>
        <c:crosses val="autoZero"/>
        <c:crossBetween val="between"/>
      </c:valAx>
      <c:spPr>
        <a:noFill/>
        <a:ln>
          <a:noFill/>
        </a:ln>
        <a:effectLst/>
      </c:spPr>
    </c:plotArea>
    <c:legend>
      <c:legendPos val="r"/>
      <c:layout>
        <c:manualLayout>
          <c:xMode val="edge"/>
          <c:yMode val="edge"/>
          <c:x val="0.21961189373748791"/>
          <c:y val="3.0208387562334058E-2"/>
          <c:w val="0.55569198766659078"/>
          <c:h val="7.0230005326759284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42C9FD0-CECB-4FD6-8467-12DA02F51C34}" type="datetimeFigureOut">
              <a:rPr lang="en-GB" smtClean="0"/>
              <a:pPr/>
              <a:t>09/04/2025</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A6FE9C-5118-40B5-86CF-0FE5F6516EAE}" type="slidenum">
              <a:rPr lang="en-GB" smtClean="0"/>
              <a:pPr/>
              <a:t>‹#›</a:t>
            </a:fld>
            <a:endParaRPr lang="en-GB" dirty="0"/>
          </a:p>
        </p:txBody>
      </p:sp>
    </p:spTree>
    <p:extLst>
      <p:ext uri="{BB962C8B-B14F-4D97-AF65-F5344CB8AC3E}">
        <p14:creationId xmlns:p14="http://schemas.microsoft.com/office/powerpoint/2010/main" val="2698702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1CA5FD-B7C4-4433-8D4C-814B6C3C97D3}" type="datetimeFigureOut">
              <a:rPr lang="en-GB" smtClean="0"/>
              <a:pPr/>
              <a:t>09/04/2025</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EE581A-5B3A-430F-AE2A-E3724BC951D6}" type="slidenum">
              <a:rPr lang="en-GB" smtClean="0"/>
              <a:pPr/>
              <a:t>‹#›</a:t>
            </a:fld>
            <a:endParaRPr lang="en-GB" dirty="0"/>
          </a:p>
        </p:txBody>
      </p:sp>
    </p:spTree>
    <p:extLst>
      <p:ext uri="{BB962C8B-B14F-4D97-AF65-F5344CB8AC3E}">
        <p14:creationId xmlns:p14="http://schemas.microsoft.com/office/powerpoint/2010/main" val="361714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journey of semiconductors, from sand to chip, is a remarkable transformation that powers the modern world. Starting as sand, silicon undergoes complex processes to become the essential building block of semiconductors. These chips are then embedded in nearly every product we use daily, from smartphones to cars, making them integral to daily life. Semiconductors </a:t>
            </a:r>
            <a:r>
              <a:rPr lang="en-US" altLang="zh-TW" dirty="0" err="1"/>
              <a:t>functionize</a:t>
            </a:r>
            <a:r>
              <a:rPr lang="en-US" altLang="zh-TW" dirty="0"/>
              <a:t> society, enabling innovation, connectivity, and efficiency, shaping the way we live, work, and communicate.</a:t>
            </a:r>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4</a:t>
            </a:fld>
            <a:endParaRPr lang="en-GB" dirty="0"/>
          </a:p>
        </p:txBody>
      </p:sp>
    </p:spTree>
    <p:extLst>
      <p:ext uri="{BB962C8B-B14F-4D97-AF65-F5344CB8AC3E}">
        <p14:creationId xmlns:p14="http://schemas.microsoft.com/office/powerpoint/2010/main" val="13650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8D5EC-0525-3483-0CB4-D85C7FAB19B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BDE39466-3AE9-D1A8-4197-6005615A936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1879CE1-5406-A508-CA6B-DD560AF8ACFA}"/>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8F0F6A56-9517-F721-7E55-9397F31F75A0}"/>
              </a:ext>
            </a:extLst>
          </p:cNvPr>
          <p:cNvSpPr>
            <a:spLocks noGrp="1"/>
          </p:cNvSpPr>
          <p:nvPr>
            <p:ph type="sldNum" sz="quarter" idx="5"/>
          </p:nvPr>
        </p:nvSpPr>
        <p:spPr/>
        <p:txBody>
          <a:bodyPr/>
          <a:lstStyle/>
          <a:p>
            <a:fld id="{83EE581A-5B3A-430F-AE2A-E3724BC951D6}" type="slidenum">
              <a:rPr lang="en-GB" smtClean="0"/>
              <a:pPr/>
              <a:t>18</a:t>
            </a:fld>
            <a:endParaRPr lang="en-GB" dirty="0"/>
          </a:p>
        </p:txBody>
      </p:sp>
    </p:spTree>
    <p:extLst>
      <p:ext uri="{BB962C8B-B14F-4D97-AF65-F5344CB8AC3E}">
        <p14:creationId xmlns:p14="http://schemas.microsoft.com/office/powerpoint/2010/main" val="55718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9E3F-1EDE-75D2-E7D9-0DE67671262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7612066-3729-EDAB-9125-447DD21B9D67}"/>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609AC3FD-E190-E02B-F6F6-2DBCB7D03C57}"/>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907E82B-1A2E-B1F3-F204-B5F7F9DE57F0}"/>
              </a:ext>
            </a:extLst>
          </p:cNvPr>
          <p:cNvSpPr>
            <a:spLocks noGrp="1"/>
          </p:cNvSpPr>
          <p:nvPr>
            <p:ph type="sldNum" sz="quarter" idx="5"/>
          </p:nvPr>
        </p:nvSpPr>
        <p:spPr/>
        <p:txBody>
          <a:bodyPr/>
          <a:lstStyle/>
          <a:p>
            <a:fld id="{83EE581A-5B3A-430F-AE2A-E3724BC951D6}" type="slidenum">
              <a:rPr lang="en-GB" smtClean="0"/>
              <a:pPr/>
              <a:t>20</a:t>
            </a:fld>
            <a:endParaRPr lang="en-GB" dirty="0"/>
          </a:p>
        </p:txBody>
      </p:sp>
    </p:spTree>
    <p:extLst>
      <p:ext uri="{BB962C8B-B14F-4D97-AF65-F5344CB8AC3E}">
        <p14:creationId xmlns:p14="http://schemas.microsoft.com/office/powerpoint/2010/main" val="228106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indent="304800" algn="just">
              <a:lnSpc>
                <a:spcPct val="115000"/>
              </a:lnSpc>
              <a:spcAft>
                <a:spcPts val="800"/>
              </a:spcAft>
            </a:pP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環球晶圓</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(6488</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TT)</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今日宣布旗下子公司</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GlobalWafers America (GWA) </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及</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MEMC LLC</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與美國商務部</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(U.S. Department of Commerce)</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已簽署一份不具約束力的初步備忘錄</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(preliminary memorandum of terms, PMT)</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，基於《晶片與科學法案》</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(CHIPS and Science Act)</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將獲得最高</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4</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億</a:t>
            </a:r>
            <a:r>
              <a:rPr lang="zh-TW" altLang="zh-TW" sz="1800" b="1"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美元</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的直接補助，該補助將用於德州謝爾曼市</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(Sherman, Taxes)</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及密蘇里州聖彼得斯市</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(St. Peters, Missouri)</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先進矽晶圓廠之興建。</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algn="just">
              <a:lnSpc>
                <a:spcPct val="115000"/>
              </a:lnSpc>
              <a:spcAft>
                <a:spcPts val="800"/>
              </a:spcAft>
            </a:pP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待</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德州謝爾曼市的生產基地全面竣工後，將成為美國睽違二十多年來首座擁有一貫製程的先進矽晶圓工廠。</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總經理</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Mark England</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先生表示：「在拜登政府的支持下，我們很榮幸能將全球最先進的</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12</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吋矽晶圓技術帶到美國本土，以彌補白宮所指的美國半導體供應鏈中的『關鍵缺口』。未來環球晶圓將全力投入美國市場，並對於能在美國半導體產</a:t>
            </a: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業復甦中扮演決定性角色感到非常高興。」</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algn="just">
              <a:lnSpc>
                <a:spcPct val="115000"/>
              </a:lnSpc>
              <a:spcAft>
                <a:spcPts val="800"/>
              </a:spcAft>
            </a:pPr>
            <a:r>
              <a:rPr lang="en-US" altLang="zh-TW" sz="1800" kern="100" spc="75" dirty="0">
                <a:effectLst/>
                <a:latin typeface="Calibri" panose="020F0502020204030204" pitchFamily="34" charset="0"/>
                <a:ea typeface="標楷體" panose="03000509000000000000" pitchFamily="65"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隨著此項</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投資計畫的推動，</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將在德州快速發展的矽草原</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(Silicon Prairie)</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生態系中佔有舉足輕重的地位。</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England</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先生補充道：「德州及北德州泰克索馬</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(Texoma)</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地區皆熱烈歡迎</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投資案，並提供獎勵措施。為了回應當地的熱情，</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我們很榮幸能為謝爾曼市創造</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1,200</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個建築相關工作機會，與包括生產作業人員、技術人員和工程師等各領域，共</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750</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個高薪製造工作</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並預計於</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2026</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年前實現。」身為唯一在美國投資先進晶圓的製造商，</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將有助於降低美國對海外先進晶圓製造廠的高度依賴。</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北德州已是半導體先驅德州儀器</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(Texas Instruments)</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的所在地，環球晶圓的投資將使北德州進一步成為美國最獨特的半導體生態系，使其成為美國頂尖類比及嵌入式半導體企業的總部，以及美國唯一的</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12</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吋先進矽晶圓的製造基地。德州儀器全球採購及物流副總裁</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Rob Simpson</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先生就此消息向環球晶圓與美國商務部表達祝賀，表示：「德州儀器歡迎</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在北德州的投資，這將對當地日益成長的半導體生態系帶來極具意義的貢獻。」</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en-US" altLang="zh-TW" sz="1800" kern="100" dirty="0">
                <a:solidFill>
                  <a:srgbClr val="7030A0"/>
                </a:solidFill>
                <a:effectLst/>
                <a:latin typeface="Aptos" panose="020B0004020202020204" pitchFamily="34" charset="0"/>
                <a:ea typeface="新細明體" panose="02020500000000000000" pitchFamily="18"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德州州長</a:t>
            </a:r>
            <a:r>
              <a:rPr lang="en-US" altLang="zh-TW" sz="1800" kern="100" spc="75" dirty="0">
                <a:solidFill>
                  <a:srgbClr val="000000"/>
                </a:solidFill>
                <a:effectLst/>
                <a:latin typeface="Calibri" panose="020F0502020204030204" pitchFamily="34" charset="0"/>
                <a:ea typeface="標楷體" panose="03000509000000000000" pitchFamily="65" charset="-120"/>
                <a:cs typeface="Times New Roman" panose="02020603050405020304" pitchFamily="18" charset="0"/>
              </a:rPr>
              <a:t>Greg Abbott</a:t>
            </a: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先生表示：「德州持續成為全美最佳的經商</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重鎮。身為美國唯一的先進晶圓製造商，</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GWA</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之所以選擇在德州投資，正因為我們擁有世界一流的商業環境、友善的商業法規，以及年輕、具備成長性及高技術的勞動力。環球晶圓是我們維持全美半導體製造領先地位的關鍵夥伴，感謝他們選擇在北德州設立新據點。」</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環球晶圓致力於在美國開發多樣化的次世代晶圓技術，以支持其經濟和韌性，</a:t>
            </a:r>
            <a:r>
              <a:rPr lang="zh-TW" altLang="zh-TW" sz="1800"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包括在</a:t>
            </a:r>
            <a:r>
              <a:rPr lang="zh-TW" altLang="zh-TW" sz="1800" kern="100" spc="75" dirty="0">
                <a:solidFill>
                  <a:srgbClr val="212121"/>
                </a:solidFill>
                <a:effectLst/>
                <a:latin typeface="Aptos" panose="020B0004020202020204" pitchFamily="34" charset="0"/>
                <a:ea typeface="標楷體" panose="03000509000000000000" pitchFamily="65" charset="-120"/>
                <a:cs typeface="Aptos" panose="020B0004020202020204" pitchFamily="34" charset="0"/>
              </a:rPr>
              <a:t>謝爾曼市</a:t>
            </a:r>
            <a:r>
              <a:rPr lang="zh-TW" altLang="zh-TW" sz="1800"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設立研究與開發中心，以及</a:t>
            </a:r>
            <a:r>
              <a:rPr lang="zh-TW"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在聖彼得斯市興建美國唯一的</a:t>
            </a:r>
            <a:r>
              <a:rPr lang="en-US"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12</a:t>
            </a:r>
            <a:r>
              <a:rPr lang="zh-TW"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吋先進</a:t>
            </a:r>
            <a:r>
              <a:rPr lang="en-US"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SOI</a:t>
            </a:r>
            <a:r>
              <a:rPr lang="zh-TW"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晶圓生產基地，竣工後預計將帶來</a:t>
            </a:r>
            <a:r>
              <a:rPr lang="en-US"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500</a:t>
            </a:r>
            <a:r>
              <a:rPr lang="zh-TW"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個建築相關工作機會及</a:t>
            </a:r>
            <a:r>
              <a:rPr lang="en-US"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130</a:t>
            </a:r>
            <a:r>
              <a:rPr lang="zh-TW" altLang="zh-TW" sz="1800" b="1" kern="100" spc="75" dirty="0">
                <a:solidFill>
                  <a:srgbClr val="000000"/>
                </a:solidFill>
                <a:effectLst/>
                <a:latin typeface="Aptos" panose="020B0004020202020204" pitchFamily="34" charset="0"/>
                <a:ea typeface="標楷體" panose="03000509000000000000" pitchFamily="65" charset="-120"/>
                <a:cs typeface="Aptos" panose="020B0004020202020204" pitchFamily="34" charset="0"/>
              </a:rPr>
              <a:t>個高薪製造工作。</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en-US" altLang="zh-TW" sz="1800" b="1" kern="100" spc="75" dirty="0">
                <a:effectLst/>
                <a:latin typeface="Aptos" panose="020B0004020202020204" pitchFamily="34" charset="0"/>
                <a:ea typeface="標楷體" panose="03000509000000000000" pitchFamily="65" charset="-120"/>
                <a:cs typeface="Aptos" panose="020B0004020202020204" pitchFamily="34"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作為美國唯一的</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12</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吋</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SOI</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晶圓供應來源，</a:t>
            </a:r>
            <a:r>
              <a:rPr lang="en-US" altLang="zh-TW" sz="1800" b="1"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MEMC LLC</a:t>
            </a:r>
            <a:r>
              <a:rPr lang="zh-TW" altLang="zh-TW" sz="1800" b="1"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的投資將為美國供應鏈增添新韌性</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，對此，格羅方德</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(GlobalFoundries)</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全球供應鏈資深副總裁</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Ashlie Wallace</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女士表示：「格羅方德非常肯定晶片法案給予環球晶圓的直接補助。環球晶圓作為我們的長期戰略合作夥伴，其當地生產的矽晶圓是我們製造關鍵半導體元件不可或缺的材料。」</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Wallace</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女士進一步指出：</a:t>
            </a: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「聯邦政府對半導體生態系的一系列投資正強化我們的產業及供應鏈，這對我們的客戶和美國經濟十分重要。</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algn="just">
              <a:lnSpc>
                <a:spcPct val="115000"/>
              </a:lnSpc>
              <a:spcAft>
                <a:spcPts val="800"/>
              </a:spcAft>
            </a:pPr>
            <a:r>
              <a:rPr lang="en-US" altLang="zh-TW" sz="1800" kern="100" dirty="0">
                <a:solidFill>
                  <a:srgbClr val="7030A0"/>
                </a:solidFill>
                <a:effectLst/>
                <a:latin typeface="Aptos" panose="020B0004020202020204" pitchFamily="34" charset="0"/>
                <a:ea typeface="新細明體" panose="02020500000000000000" pitchFamily="18" charset="-120"/>
                <a:cs typeface="Times New Roman" panose="02020603050405020304" pitchFamily="18" charset="0"/>
              </a:rPr>
              <a:t>	</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pPr indent="304800" algn="just">
              <a:lnSpc>
                <a:spcPct val="115000"/>
              </a:lnSpc>
              <a:spcAft>
                <a:spcPts val="800"/>
              </a:spcAft>
            </a:pP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美國商務部長</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Gina Raimondo</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在強調此次補助對於美國供應鏈至關重要時表示：「拜登總統正在重振我們在整體半導體供應鏈的領導地位–從材料到製造、研發。藉由此項投資，環球晶圓將在</a:t>
            </a:r>
            <a:r>
              <a:rPr lang="zh-TW" altLang="zh-TW" sz="1800" kern="100" spc="75"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強化美國半導體供應鏈中成為要角，</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提供先進晶片所需的本土矽晶圓。該筆投資正協助拜登政府鞏固我們供應鏈的安全性，並將在德州和密蘇里州創造超過</a:t>
            </a:r>
            <a:r>
              <a:rPr lang="en-US" altLang="zh-TW" sz="1800" kern="100" spc="75" dirty="0">
                <a:solidFill>
                  <a:srgbClr val="212121"/>
                </a:solidFill>
                <a:effectLst/>
                <a:latin typeface="Calibri" panose="020F0502020204030204" pitchFamily="34" charset="0"/>
                <a:ea typeface="標楷體" panose="03000509000000000000" pitchFamily="65" charset="-120"/>
                <a:cs typeface="Times New Roman" panose="02020603050405020304" pitchFamily="18" charset="0"/>
              </a:rPr>
              <a:t>2,000</a:t>
            </a:r>
            <a:r>
              <a:rPr lang="zh-TW" altLang="zh-TW" sz="1800" kern="100" spc="75" dirty="0">
                <a:solidFill>
                  <a:srgbClr val="212121"/>
                </a:solidFill>
                <a:effectLst/>
                <a:latin typeface="Calibri" panose="020F0502020204030204" pitchFamily="34" charset="0"/>
                <a:ea typeface="標楷體" panose="03000509000000000000" pitchFamily="65" charset="-120"/>
                <a:cs typeface="Calibri" panose="020F0502020204030204" pitchFamily="34" charset="0"/>
              </a:rPr>
              <a:t>個工作機會，並最終降低成本，提升美國的經濟與安全。」</a:t>
            </a:r>
            <a:endParaRPr lang="zh-TW" altLang="zh-TW" sz="1800" kern="100" dirty="0">
              <a:effectLst/>
              <a:latin typeface="Aptos" panose="020B0004020202020204" pitchFamily="34" charset="0"/>
              <a:ea typeface="新細明體" panose="02020500000000000000" pitchFamily="18" charset="-120"/>
              <a:cs typeface="Times New Roman" panose="02020603050405020304" pitchFamily="18" charset="0"/>
            </a:endParaRPr>
          </a:p>
          <a:p>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21</a:t>
            </a:fld>
            <a:endParaRPr lang="en-GB" dirty="0"/>
          </a:p>
        </p:txBody>
      </p:sp>
    </p:spTree>
    <p:extLst>
      <p:ext uri="{BB962C8B-B14F-4D97-AF65-F5344CB8AC3E}">
        <p14:creationId xmlns:p14="http://schemas.microsoft.com/office/powerpoint/2010/main" val="293871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E588-CE24-ED9B-91B9-4D466528F84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FAE44C4F-D4ED-218B-0BFC-04C708BDB136}"/>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D55A35F-982E-762C-DAC5-1519193DE06D}"/>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FBB51CF1-E6D0-75EC-6C46-C00E165B84CA}"/>
              </a:ext>
            </a:extLst>
          </p:cNvPr>
          <p:cNvSpPr>
            <a:spLocks noGrp="1"/>
          </p:cNvSpPr>
          <p:nvPr>
            <p:ph type="sldNum" sz="quarter" idx="5"/>
          </p:nvPr>
        </p:nvSpPr>
        <p:spPr/>
        <p:txBody>
          <a:bodyPr/>
          <a:lstStyle/>
          <a:p>
            <a:fld id="{83EE581A-5B3A-430F-AE2A-E3724BC951D6}" type="slidenum">
              <a:rPr lang="en-GB" smtClean="0"/>
              <a:pPr/>
              <a:t>22</a:t>
            </a:fld>
            <a:endParaRPr lang="en-GB" dirty="0"/>
          </a:p>
        </p:txBody>
      </p:sp>
    </p:spTree>
    <p:extLst>
      <p:ext uri="{BB962C8B-B14F-4D97-AF65-F5344CB8AC3E}">
        <p14:creationId xmlns:p14="http://schemas.microsoft.com/office/powerpoint/2010/main" val="1333069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35598-97A3-4A34-58C3-8D55D2AD5CAB}"/>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EF71F5C-9622-A205-0234-4E0D287CF6D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8AADA25-3D67-3432-05B0-07AA71430DC6}"/>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F910B3A-45CF-B794-49D6-AED0012E0FD9}"/>
              </a:ext>
            </a:extLst>
          </p:cNvPr>
          <p:cNvSpPr>
            <a:spLocks noGrp="1"/>
          </p:cNvSpPr>
          <p:nvPr>
            <p:ph type="sldNum" sz="quarter" idx="5"/>
          </p:nvPr>
        </p:nvSpPr>
        <p:spPr/>
        <p:txBody>
          <a:bodyPr/>
          <a:lstStyle/>
          <a:p>
            <a:fld id="{83EE581A-5B3A-430F-AE2A-E3724BC951D6}" type="slidenum">
              <a:rPr lang="en-GB" smtClean="0"/>
              <a:pPr/>
              <a:t>23</a:t>
            </a:fld>
            <a:endParaRPr lang="en-GB" dirty="0"/>
          </a:p>
        </p:txBody>
      </p:sp>
    </p:spTree>
    <p:extLst>
      <p:ext uri="{BB962C8B-B14F-4D97-AF65-F5344CB8AC3E}">
        <p14:creationId xmlns:p14="http://schemas.microsoft.com/office/powerpoint/2010/main" val="294452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please let me go through our key highlights once again:</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First of all, we have extensive global footprint in 18 </a:t>
            </a:r>
            <a:r>
              <a:rPr lang="en-US" altLang="zh-TW" sz="1000" dirty="0">
                <a:solidFill>
                  <a:srgbClr val="53565A"/>
                </a:solidFill>
                <a:effectLst/>
                <a:latin typeface="Arial" panose="020B0604020202020204" pitchFamily="34" charset="0"/>
                <a:ea typeface="新細明體" panose="02020500000000000000" pitchFamily="18" charset="-120"/>
              </a:rPr>
              <a:t>sites, across 9 </a:t>
            </a:r>
            <a:r>
              <a:rPr lang="en-US" altLang="zh-TW" sz="1000" dirty="0">
                <a:solidFill>
                  <a:srgbClr val="53565A"/>
                </a:solidFill>
                <a:effectLst/>
                <a:latin typeface="Arial" panose="020B0604020202020204" pitchFamily="34" charset="0"/>
                <a:ea typeface="STKaiti" panose="02010600040101010101" pitchFamily="2" charset="-122"/>
              </a:rPr>
              <a:t>countries and 3 continents, which enables us to lower operating and logistics costs, shorten lead time significantly, and mitigate geopolitical risks</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Our proximity to blue-chip customers helps us to jointly develop next generation products with technology leaders globally</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Thirdly, we are one of the most profitable top 6 semiconductor wafer manufacturers. We also have the most comprehensive product portfolio among our competitors</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Furthermore, we do not have overlap with our customers in product offering. This helps bring trust from our blue-chip customers for joint product development and potential strategy partnerships </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Moreover, we have unwavering commitment to environmental sustainability by leveraging global presence to reduce carbon footprint and secure local supply of green energy from each region</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US" altLang="zh-TW" sz="1000" dirty="0">
                <a:solidFill>
                  <a:srgbClr val="53565A"/>
                </a:solidFill>
                <a:effectLst/>
                <a:latin typeface="Arial" panose="020B0604020202020204" pitchFamily="34" charset="0"/>
                <a:ea typeface="STKaiti" panose="02010600040101010101" pitchFamily="2" charset="-122"/>
              </a:rPr>
              <a:t>In the meantime, we have been actively building our global pool of talents and forming joint ventures with academic and research institutions. Our vast intra-group talent pool is also a good platform to share the Best Known Method</a:t>
            </a:r>
            <a:endParaRPr lang="zh-TW" altLang="zh-TW" sz="1000" dirty="0">
              <a:solidFill>
                <a:srgbClr val="53565A"/>
              </a:solidFill>
              <a:effectLst/>
              <a:latin typeface="Arial" panose="020B0604020202020204" pitchFamily="34" charset="0"/>
              <a:ea typeface="STKaiti" panose="02010600040101010101" pitchFamily="2" charset="-122"/>
            </a:endParaRPr>
          </a:p>
          <a:p>
            <a:pPr marL="742950" lvl="1" indent="-285750">
              <a:lnSpc>
                <a:spcPts val="1200"/>
              </a:lnSpc>
              <a:spcBef>
                <a:spcPts val="900"/>
              </a:spcBef>
              <a:buFont typeface="Courier New" panose="02070309020205020404" pitchFamily="49" charset="0"/>
              <a:buChar char="o"/>
              <a:tabLst>
                <a:tab pos="228600" algn="l"/>
                <a:tab pos="457200" algn="l"/>
              </a:tabLst>
            </a:pPr>
            <a:r>
              <a:rPr lang="en-GB" altLang="zh-TW" sz="1000" dirty="0">
                <a:solidFill>
                  <a:srgbClr val="53565A"/>
                </a:solidFill>
                <a:effectLst/>
                <a:latin typeface="Arial" panose="020B0604020202020204" pitchFamily="34" charset="0"/>
                <a:ea typeface="STKaiti" panose="02010600040101010101" pitchFamily="2" charset="-122"/>
              </a:rPr>
              <a:t>Lastly, our inclusive and open culture extends beyond our headquarter in Taiwan to our international sites. Our successful and efficient post-merger integration is credited to our inclusive culture that creates a responsive team capable of handling various tasks in a timely manner</a:t>
            </a:r>
            <a:endParaRPr lang="zh-TW" altLang="zh-TW" sz="1000" dirty="0">
              <a:solidFill>
                <a:srgbClr val="53565A"/>
              </a:solidFill>
              <a:effectLst/>
              <a:latin typeface="Arial" panose="020B0604020202020204" pitchFamily="34" charset="0"/>
              <a:ea typeface="STKaiti" panose="02010600040101010101" pitchFamily="2" charset="-122"/>
            </a:endParaRPr>
          </a:p>
          <a:p>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24</a:t>
            </a:fld>
            <a:endParaRPr lang="en-GB" dirty="0"/>
          </a:p>
        </p:txBody>
      </p:sp>
    </p:spTree>
    <p:extLst>
      <p:ext uri="{BB962C8B-B14F-4D97-AF65-F5344CB8AC3E}">
        <p14:creationId xmlns:p14="http://schemas.microsoft.com/office/powerpoint/2010/main" val="292318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EE581A-5B3A-430F-AE2A-E3724BC951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07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GWA: https://www.sas-globalwafers.com/wp-content/uploads/2022/07/GWC_company-profile_20220721-CN-OTC.pdf</a:t>
            </a:r>
          </a:p>
        </p:txBody>
      </p:sp>
      <p:sp>
        <p:nvSpPr>
          <p:cNvPr id="4" name="Slide Number Placeholder 3"/>
          <p:cNvSpPr>
            <a:spLocks noGrp="1"/>
          </p:cNvSpPr>
          <p:nvPr>
            <p:ph type="sldNum" sz="quarter" idx="5"/>
          </p:nvPr>
        </p:nvSpPr>
        <p:spPr/>
        <p:txBody>
          <a:bodyPr/>
          <a:lstStyle/>
          <a:p>
            <a:fld id="{83EE581A-5B3A-430F-AE2A-E3724BC951D6}" type="slidenum">
              <a:rPr lang="en-GB" smtClean="0"/>
              <a:pPr/>
              <a:t>30</a:t>
            </a:fld>
            <a:endParaRPr lang="en-GB" dirty="0"/>
          </a:p>
        </p:txBody>
      </p:sp>
    </p:spTree>
    <p:extLst>
      <p:ext uri="{BB962C8B-B14F-4D97-AF65-F5344CB8AC3E}">
        <p14:creationId xmlns:p14="http://schemas.microsoft.com/office/powerpoint/2010/main" val="594886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EE581A-5B3A-430F-AE2A-E3724BC951D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846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semiconductor industry is one of the most complex industries globally, with its supply chain heavily dependent on the top six wafer suppliers. In other words, these top six suppliers provide 90–95% of the wafers used across the entire semiconductor industry.</a:t>
            </a:r>
          </a:p>
          <a:p>
            <a:r>
              <a:rPr lang="en-US" altLang="zh-TW" dirty="0"/>
              <a:t>As the world’s third-largest silicon wafer supplier, GlobalWafers plays a vital role in delivering high-quality semiconductor wafers—essential substrates for semiconductor manufacturing—supporting the advancement of cutting-edge technologies.</a:t>
            </a:r>
          </a:p>
          <a:p>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5</a:t>
            </a:fld>
            <a:endParaRPr lang="en-GB" dirty="0"/>
          </a:p>
        </p:txBody>
      </p:sp>
    </p:spTree>
    <p:extLst>
      <p:ext uri="{BB962C8B-B14F-4D97-AF65-F5344CB8AC3E}">
        <p14:creationId xmlns:p14="http://schemas.microsoft.com/office/powerpoint/2010/main" val="95556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GlobalWafers plays a critical role in the semiconductor industry by transforming refined polysilicon—derived from raw sand—into high-quality semiconductor wafers. Through a sophisticated process of purification, crystal growth, and slicing, GlobalWafers turns polysilicon into a fundamental material that powers innovation across industries.</a:t>
            </a:r>
          </a:p>
          <a:p>
            <a:endParaRPr lang="en-US" altLang="zh-TW" dirty="0"/>
          </a:p>
          <a:p>
            <a:r>
              <a:rPr lang="en-US" altLang="zh-TW" dirty="0"/>
              <a:t>Once these wafers are produced, semiconductor manufacturers further process them through photolithography, etching, doping, and layering to create integrated circuits (chips). These chips serve as the brains of modern electronics, powering everything from smartphones and computers to automotive systems and artificial intelligence applications.</a:t>
            </a:r>
          </a:p>
          <a:p>
            <a:endParaRPr lang="en-US" altLang="zh-TW" dirty="0"/>
          </a:p>
          <a:p>
            <a:r>
              <a:rPr lang="en-US" altLang="zh-TW" dirty="0"/>
              <a:t>By mastering this transformation, GlobalWafers ensures a reliable supply of semiconductor-grade wafers, essential to the modern digital world.</a:t>
            </a:r>
          </a:p>
        </p:txBody>
      </p:sp>
      <p:sp>
        <p:nvSpPr>
          <p:cNvPr id="4" name="投影片編號版面配置區 3"/>
          <p:cNvSpPr>
            <a:spLocks noGrp="1"/>
          </p:cNvSpPr>
          <p:nvPr>
            <p:ph type="sldNum" sz="quarter" idx="5"/>
          </p:nvPr>
        </p:nvSpPr>
        <p:spPr/>
        <p:txBody>
          <a:bodyPr/>
          <a:lstStyle/>
          <a:p>
            <a:fld id="{83EE581A-5B3A-430F-AE2A-E3724BC951D6}" type="slidenum">
              <a:rPr lang="en-GB" smtClean="0"/>
              <a:pPr/>
              <a:t>6</a:t>
            </a:fld>
            <a:endParaRPr lang="en-GB" dirty="0"/>
          </a:p>
        </p:txBody>
      </p:sp>
    </p:spTree>
    <p:extLst>
      <p:ext uri="{BB962C8B-B14F-4D97-AF65-F5344CB8AC3E}">
        <p14:creationId xmlns:p14="http://schemas.microsoft.com/office/powerpoint/2010/main" val="1097144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First, we are the market leader in the highly concentrated semiconductor wafer market</a:t>
            </a:r>
            <a:endParaRPr lang="zh-TW" altLang="zh-TW" sz="1800" dirty="0">
              <a:solidFill>
                <a:srgbClr val="53565A"/>
              </a:solidFill>
              <a:effectLst/>
              <a:latin typeface="Arial" panose="020B0604020202020204" pitchFamily="34" charset="0"/>
              <a:ea typeface="STKaiti" panose="02010600040101010101" pitchFamily="2" charset="-122"/>
            </a:endParaRPr>
          </a:p>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We are the world’s third largest and the largest non-Japanese semiconductor wafer manufacturer with a global market share of approximately 18.8% in terms of revenue in third quarter 2023 </a:t>
            </a:r>
            <a:endParaRPr lang="zh-TW" altLang="zh-TW" sz="1800" dirty="0">
              <a:solidFill>
                <a:srgbClr val="53565A"/>
              </a:solidFill>
              <a:effectLst/>
              <a:latin typeface="Arial" panose="020B0604020202020204" pitchFamily="34" charset="0"/>
              <a:ea typeface="STKaiti" panose="02010600040101010101" pitchFamily="2" charset="-122"/>
            </a:endParaRPr>
          </a:p>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Leveraging on our capacity expansion plan </a:t>
            </a:r>
            <a:r>
              <a:rPr lang="en-GB" altLang="zh-TW" sz="1800" dirty="0">
                <a:solidFill>
                  <a:srgbClr val="53565A"/>
                </a:solidFill>
                <a:effectLst/>
                <a:latin typeface="Arial" panose="020B0604020202020204" pitchFamily="34" charset="0"/>
                <a:ea typeface="STKaiti" panose="02010600040101010101" pitchFamily="2" charset="-122"/>
              </a:rPr>
              <a:t>totalling NT$100 billion from 2022 to 2026</a:t>
            </a:r>
            <a:r>
              <a:rPr lang="en-US" altLang="zh-TW" sz="1800" dirty="0">
                <a:solidFill>
                  <a:srgbClr val="53565A"/>
                </a:solidFill>
                <a:effectLst/>
                <a:latin typeface="Arial" panose="020B0604020202020204" pitchFamily="34" charset="0"/>
                <a:ea typeface="STKaiti" panose="02010600040101010101" pitchFamily="2" charset="-122"/>
              </a:rPr>
              <a:t>, we are well-positioned to continue to capitalize the growing demand for semiconductor wafers </a:t>
            </a:r>
            <a:endParaRPr lang="zh-TW" altLang="zh-TW" sz="1800" dirty="0">
              <a:solidFill>
                <a:srgbClr val="53565A"/>
              </a:solidFill>
              <a:effectLst/>
              <a:latin typeface="Arial" panose="020B0604020202020204" pitchFamily="34" charset="0"/>
              <a:ea typeface="STKaiti" panose="02010600040101010101" pitchFamily="2" charset="-122"/>
            </a:endParaRPr>
          </a:p>
          <a:p>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8</a:t>
            </a:fld>
            <a:endParaRPr lang="en-GB" dirty="0"/>
          </a:p>
        </p:txBody>
      </p:sp>
    </p:spTree>
    <p:extLst>
      <p:ext uri="{BB962C8B-B14F-4D97-AF65-F5344CB8AC3E}">
        <p14:creationId xmlns:p14="http://schemas.microsoft.com/office/powerpoint/2010/main" val="54683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GlobalWafers offers the industry's broadest range of specifications and applications, enabling the company to meet a wide variety of customer needs. This versatility allows GlobalWafers to support various innovative applications, from cutting-edge electronics to emerging technologies. By diversifying its product portfolio, the company not only adapts to the evolving demands of different industries but also mitigates the risks associated with fluctuations in any single market. This strategic flexibility ensures a stable supply of high-quality products, while driving continuous innovation and reinforcing GlobalWafers' position as a key player in the semiconductor industry.</a:t>
            </a:r>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9</a:t>
            </a:fld>
            <a:endParaRPr lang="en-GB" dirty="0"/>
          </a:p>
        </p:txBody>
      </p:sp>
    </p:spTree>
    <p:extLst>
      <p:ext uri="{BB962C8B-B14F-4D97-AF65-F5344CB8AC3E}">
        <p14:creationId xmlns:p14="http://schemas.microsoft.com/office/powerpoint/2010/main" val="1574843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We are the only major semiconductor wafer maker with facilities across Asia, Europe, and the United States, with a strategically positioned global production network comprising of 18 operational and production sites located in 9 countries. </a:t>
            </a:r>
            <a:endParaRPr lang="zh-TW" altLang="zh-TW" sz="1800" dirty="0">
              <a:solidFill>
                <a:srgbClr val="53565A"/>
              </a:solidFill>
              <a:effectLst/>
              <a:latin typeface="Arial" panose="020B0604020202020204" pitchFamily="34" charset="0"/>
              <a:ea typeface="STKaiti" panose="02010600040101010101" pitchFamily="2" charset="-122"/>
            </a:endParaRPr>
          </a:p>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In particular, our flagship 12’’ fab in Texas is scheduled to begin mass production in the first quarter of 2025. This fab is expected to become the only source of large size, advanced U.S.-made silicon wafer. After the flagship fab GWA completes, we will have one-stop solution from ingot growth to epi wafers in 3 continents, enabling us to serve customers both timely and locally</a:t>
            </a:r>
            <a:endParaRPr lang="zh-TW" altLang="zh-TW" sz="1800" dirty="0">
              <a:solidFill>
                <a:srgbClr val="53565A"/>
              </a:solidFill>
              <a:effectLst/>
              <a:latin typeface="Arial" panose="020B0604020202020204" pitchFamily="34" charset="0"/>
              <a:ea typeface="STKaiti" panose="02010600040101010101" pitchFamily="2" charset="-122"/>
            </a:endParaRPr>
          </a:p>
          <a:p>
            <a:pPr marL="342900" lvl="0" indent="-342900">
              <a:lnSpc>
                <a:spcPts val="1200"/>
              </a:lnSpc>
              <a:spcBef>
                <a:spcPts val="900"/>
              </a:spcBef>
              <a:buFont typeface="Symbol" panose="05050102010706020507" pitchFamily="18" charset="2"/>
              <a:buChar char=""/>
              <a:tabLst>
                <a:tab pos="228600" algn="l"/>
                <a:tab pos="457200" algn="l"/>
              </a:tabLst>
            </a:pPr>
            <a:r>
              <a:rPr lang="en-US" altLang="zh-TW" sz="1800" dirty="0">
                <a:solidFill>
                  <a:srgbClr val="53565A"/>
                </a:solidFill>
                <a:effectLst/>
                <a:latin typeface="Arial" panose="020B0604020202020204" pitchFamily="34" charset="0"/>
                <a:ea typeface="STKaiti" panose="02010600040101010101" pitchFamily="2" charset="-122"/>
              </a:rPr>
              <a:t>Our global manufacturing footprint allows us to lower operating and logistics costs, shorten lead time significantly, fosters closer collaboration with customers, and mitigate geopolitical risks</a:t>
            </a:r>
            <a:endParaRPr lang="zh-TW" altLang="zh-TW" sz="1800" dirty="0">
              <a:solidFill>
                <a:srgbClr val="53565A"/>
              </a:solidFill>
              <a:effectLst/>
              <a:latin typeface="Arial" panose="020B0604020202020204" pitchFamily="34" charset="0"/>
              <a:ea typeface="STKaiti" panose="02010600040101010101" pitchFamily="2" charset="-122"/>
            </a:endParaRPr>
          </a:p>
          <a:p>
            <a:br>
              <a:rPr lang="en-US" altLang="zh-TW" sz="1800" dirty="0">
                <a:effectLst/>
                <a:latin typeface="Arial" panose="020B0604020202020204" pitchFamily="34" charset="0"/>
                <a:ea typeface="STKaiti" panose="02010600040101010101" pitchFamily="2" charset="-122"/>
              </a:rPr>
            </a:br>
            <a:r>
              <a:rPr lang="en-US" altLang="zh-TW" sz="1800" dirty="0">
                <a:solidFill>
                  <a:srgbClr val="53565A"/>
                </a:solidFill>
                <a:effectLst/>
                <a:latin typeface="Arial" panose="020B0604020202020204" pitchFamily="34" charset="0"/>
                <a:ea typeface="STKaiti" panose="02010600040101010101" pitchFamily="2" charset="-122"/>
              </a:rPr>
              <a:t> </a:t>
            </a:r>
            <a:endParaRPr lang="zh-TW" altLang="zh-TW" sz="1800" dirty="0">
              <a:solidFill>
                <a:srgbClr val="53565A"/>
              </a:solidFill>
              <a:effectLst/>
              <a:latin typeface="Arial" panose="020B0604020202020204" pitchFamily="34" charset="0"/>
              <a:ea typeface="STKaiti" panose="02010600040101010101" pitchFamily="2" charset="-122"/>
            </a:endParaRPr>
          </a:p>
          <a:p>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10</a:t>
            </a:fld>
            <a:endParaRPr lang="en-GB" dirty="0"/>
          </a:p>
        </p:txBody>
      </p:sp>
    </p:spTree>
    <p:extLst>
      <p:ext uri="{BB962C8B-B14F-4D97-AF65-F5344CB8AC3E}">
        <p14:creationId xmlns:p14="http://schemas.microsoft.com/office/powerpoint/2010/main" val="85584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GlobalWafers, our success is driven by effective process management and a diverse operating strategy that continuously enhances our production efficiency. Through our global operation platform, we leverage our worldwide network to align local manufacturing sites with the capabilities of acquired businesses, enabling us to allocate resources more efficiently. </a:t>
            </a:r>
          </a:p>
          <a:p>
            <a:endParaRPr lang="en-US" altLang="zh-TW" dirty="0"/>
          </a:p>
          <a:p>
            <a:r>
              <a:rPr lang="en-US" altLang="zh-TW" dirty="0"/>
              <a:t>Additionally, we seize cross-selling opportunities by connecting existing customers with those of our acquired companies, expanding our customer base. </a:t>
            </a:r>
          </a:p>
          <a:p>
            <a:endParaRPr lang="en-US" altLang="zh-TW" dirty="0"/>
          </a:p>
          <a:p>
            <a:r>
              <a:rPr lang="en-US" altLang="zh-TW" dirty="0"/>
              <a:t>In terms of technology and production know-how, we adopt a disciplined approach, acquiring only companies that add value. By integrating these companies into our structure, we maximize the potential of our industry expertise, ensuring ongoing growth and innovation.</a:t>
            </a:r>
            <a:endParaRPr lang="zh-TW" altLang="en-US" dirty="0"/>
          </a:p>
        </p:txBody>
      </p:sp>
      <p:sp>
        <p:nvSpPr>
          <p:cNvPr id="4" name="投影片編號版面配置區 3"/>
          <p:cNvSpPr>
            <a:spLocks noGrp="1"/>
          </p:cNvSpPr>
          <p:nvPr>
            <p:ph type="sldNum" sz="quarter" idx="5"/>
          </p:nvPr>
        </p:nvSpPr>
        <p:spPr/>
        <p:txBody>
          <a:bodyPr/>
          <a:lstStyle/>
          <a:p>
            <a:fld id="{83EE581A-5B3A-430F-AE2A-E3724BC951D6}" type="slidenum">
              <a:rPr lang="en-GB" smtClean="0"/>
              <a:pPr/>
              <a:t>11</a:t>
            </a:fld>
            <a:endParaRPr lang="en-GB" dirty="0"/>
          </a:p>
        </p:txBody>
      </p:sp>
    </p:spTree>
    <p:extLst>
      <p:ext uri="{BB962C8B-B14F-4D97-AF65-F5344CB8AC3E}">
        <p14:creationId xmlns:p14="http://schemas.microsoft.com/office/powerpoint/2010/main" val="2063820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88777-920C-55C0-E544-5909874F07D6}"/>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7EDCAECA-9835-DCF4-D6D1-D6C34341016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96AFA5A-53FE-291F-5DFA-3B96B5532842}"/>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AD705545-0537-3CE4-CE5B-5B0AEEB7F37B}"/>
              </a:ext>
            </a:extLst>
          </p:cNvPr>
          <p:cNvSpPr>
            <a:spLocks noGrp="1"/>
          </p:cNvSpPr>
          <p:nvPr>
            <p:ph type="sldNum" sz="quarter" idx="5"/>
          </p:nvPr>
        </p:nvSpPr>
        <p:spPr/>
        <p:txBody>
          <a:bodyPr/>
          <a:lstStyle/>
          <a:p>
            <a:fld id="{83EE581A-5B3A-430F-AE2A-E3724BC951D6}" type="slidenum">
              <a:rPr lang="en-GB" smtClean="0"/>
              <a:pPr/>
              <a:t>16</a:t>
            </a:fld>
            <a:endParaRPr lang="en-GB" dirty="0"/>
          </a:p>
        </p:txBody>
      </p:sp>
    </p:spTree>
    <p:extLst>
      <p:ext uri="{BB962C8B-B14F-4D97-AF65-F5344CB8AC3E}">
        <p14:creationId xmlns:p14="http://schemas.microsoft.com/office/powerpoint/2010/main" val="527279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14D8-3391-1920-4F59-A0EE95E8896A}"/>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831F36F-B0E7-B8BA-942A-E1896F58AD6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31AA12E-8296-2691-8D71-47CE40FC4BFF}"/>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73C2F21B-4FAE-B700-5AC3-2BBF9B09166A}"/>
              </a:ext>
            </a:extLst>
          </p:cNvPr>
          <p:cNvSpPr>
            <a:spLocks noGrp="1"/>
          </p:cNvSpPr>
          <p:nvPr>
            <p:ph type="sldNum" sz="quarter" idx="5"/>
          </p:nvPr>
        </p:nvSpPr>
        <p:spPr/>
        <p:txBody>
          <a:bodyPr/>
          <a:lstStyle/>
          <a:p>
            <a:fld id="{83EE581A-5B3A-430F-AE2A-E3724BC951D6}" type="slidenum">
              <a:rPr lang="en-GB" smtClean="0"/>
              <a:pPr/>
              <a:t>17</a:t>
            </a:fld>
            <a:endParaRPr lang="en-GB" dirty="0"/>
          </a:p>
        </p:txBody>
      </p:sp>
    </p:spTree>
    <p:extLst>
      <p:ext uri="{BB962C8B-B14F-4D97-AF65-F5344CB8AC3E}">
        <p14:creationId xmlns:p14="http://schemas.microsoft.com/office/powerpoint/2010/main" val="591159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6660"/>
            <a:ext cx="456565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18607257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628650" y="864704"/>
            <a:ext cx="5563428" cy="403313"/>
          </a:xfrm>
        </p:spPr>
        <p:txBody>
          <a:bodyPr>
            <a:normAutofit/>
          </a:bodyPr>
          <a:lstStyle>
            <a:lvl1pPr marL="342900" indent="-342900">
              <a:buFont typeface="Arial" panose="020B0604020202020204" pitchFamily="34" charset="0"/>
              <a:buChar char="•"/>
              <a:defRPr sz="2100" b="1" i="0">
                <a:solidFill>
                  <a:schemeClr val="accent1">
                    <a:lumMod val="75000"/>
                  </a:schemeClr>
                </a:solidFill>
                <a:latin typeface="Microsoft JhengHei" panose="020B0604030504040204" pitchFamily="34" charset="-120"/>
                <a:ea typeface="Microsoft JhengHei" panose="020B06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628650" y="1182860"/>
            <a:ext cx="7886700" cy="3263504"/>
          </a:xfrm>
        </p:spPr>
        <p:txBody>
          <a:bodyPr/>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9E9B0250-3FEA-9846-B028-7FCFF26A8776}" type="datetimeFigureOut">
              <a:rPr kumimoji="1" lang="zh-TW" altLang="en-US" smtClean="0"/>
              <a:pPr/>
              <a:t>2025/4/9</a:t>
            </a:fld>
            <a:endParaRPr kumimoji="1" lang="zh-TW" altLang="en-US" dirty="0"/>
          </a:p>
        </p:txBody>
      </p:sp>
      <p:sp>
        <p:nvSpPr>
          <p:cNvPr id="6" name="Slide Number Placeholder 5"/>
          <p:cNvSpPr>
            <a:spLocks noGrp="1"/>
          </p:cNvSpPr>
          <p:nvPr>
            <p:ph type="sldNum" sz="quarter" idx="12"/>
          </p:nvPr>
        </p:nvSpPr>
        <p:spPr>
          <a:xfrm>
            <a:off x="6590953" y="3960640"/>
            <a:ext cx="2057400" cy="273844"/>
          </a:xfrm>
          <a:prstGeom prst="rect">
            <a:avLst/>
          </a:prstGeom>
        </p:spPr>
        <p:txBody>
          <a:bodyPr/>
          <a:lstStyle/>
          <a:p>
            <a:fld id="{347ED145-AFDC-5146-9F05-321CC8817212}" type="slidenum">
              <a:rPr kumimoji="1" lang="zh-TW" altLang="en-US" smtClean="0"/>
              <a:pPr/>
              <a:t>‹#›</a:t>
            </a:fld>
            <a:endParaRPr kumimoji="1" lang="zh-TW" altLang="en-US"/>
          </a:p>
        </p:txBody>
      </p:sp>
    </p:spTree>
    <p:extLst>
      <p:ext uri="{BB962C8B-B14F-4D97-AF65-F5344CB8AC3E}">
        <p14:creationId xmlns:p14="http://schemas.microsoft.com/office/powerpoint/2010/main" val="408307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6660"/>
            <a:ext cx="456565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32105903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454025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12461003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36703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41094890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5372971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
        <p:nvSpPr>
          <p:cNvPr id="3" name="Rectangle 78">
            <a:extLst>
              <a:ext uri="{FF2B5EF4-FFF2-40B4-BE49-F238E27FC236}">
                <a16:creationId xmlns:a16="http://schemas.microsoft.com/office/drawing/2014/main" id="{3CDBB057-6909-BF96-6308-6C6F150EDA79}"/>
              </a:ext>
            </a:extLst>
          </p:cNvPr>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spTree>
    <p:extLst>
      <p:ext uri="{BB962C8B-B14F-4D97-AF65-F5344CB8AC3E}">
        <p14:creationId xmlns:p14="http://schemas.microsoft.com/office/powerpoint/2010/main" val="107210882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3528" y="1275606"/>
            <a:ext cx="2198378" cy="447308"/>
          </a:xfrm>
          <a:prstGeom prst="rect">
            <a:avLst/>
          </a:prstGeom>
        </p:spPr>
      </p:pic>
      <p:sp>
        <p:nvSpPr>
          <p:cNvPr id="3" name="Rectangle 78">
            <a:extLst>
              <a:ext uri="{FF2B5EF4-FFF2-40B4-BE49-F238E27FC236}">
                <a16:creationId xmlns:a16="http://schemas.microsoft.com/office/drawing/2014/main" id="{65DB7901-F26D-A15B-A514-F3E6AE1AE88D}"/>
              </a:ext>
            </a:extLst>
          </p:cNvPr>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spTree>
    <p:extLst>
      <p:ext uri="{BB962C8B-B14F-4D97-AF65-F5344CB8AC3E}">
        <p14:creationId xmlns:p14="http://schemas.microsoft.com/office/powerpoint/2010/main" val="37060830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300" y="1022400"/>
            <a:ext cx="8407400" cy="3420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48A1544-E920-7356-B4C2-5F48EF9A4333}"/>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93722315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8299" y="1023413"/>
            <a:ext cx="4051301" cy="3420000"/>
          </a:xfrm>
          <a:prstGeom prst="rect">
            <a:avLst/>
          </a:prstGeom>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1" y="1023413"/>
            <a:ext cx="4051300" cy="3420000"/>
          </a:xfrm>
          <a:prstGeom prst="rect">
            <a:avLst/>
          </a:prstGeom>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D0EC9701-C12A-9085-C4A4-74DCBFA4BCDA}"/>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42659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12184C-A9BE-7D24-CA7D-616E92F554F1}"/>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9308196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454025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147951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omura Standard Cover">
    <p:spTree>
      <p:nvGrpSpPr>
        <p:cNvPr id="1" name=""/>
        <p:cNvGrpSpPr/>
        <p:nvPr/>
      </p:nvGrpSpPr>
      <p:grpSpPr>
        <a:xfrm>
          <a:off x="0" y="0"/>
          <a:ext cx="0" cy="0"/>
          <a:chOff x="0" y="0"/>
          <a:chExt cx="0" cy="0"/>
        </a:xfrm>
      </p:grpSpPr>
      <p:grpSp>
        <p:nvGrpSpPr>
          <p:cNvPr id="25" name="Group 24"/>
          <p:cNvGrpSpPr/>
          <p:nvPr userDrawn="1"/>
        </p:nvGrpSpPr>
        <p:grpSpPr>
          <a:xfrm>
            <a:off x="0" y="950119"/>
            <a:ext cx="9144000" cy="3213545"/>
            <a:chOff x="0" y="1266825"/>
            <a:chExt cx="9144000" cy="4284726"/>
          </a:xfrm>
        </p:grpSpPr>
        <p:sp>
          <p:nvSpPr>
            <p:cNvPr id="27" name="object 5"/>
            <p:cNvSpPr/>
            <p:nvPr/>
          </p:nvSpPr>
          <p:spPr>
            <a:xfrm>
              <a:off x="0" y="1266825"/>
              <a:ext cx="9028049" cy="4270375"/>
            </a:xfrm>
            <a:prstGeom prst="rect">
              <a:avLst/>
            </a:prstGeom>
            <a:blipFill>
              <a:blip r:embed="rId2" cstate="print"/>
              <a:stretch>
                <a:fillRect/>
              </a:stretch>
            </a:blipFill>
          </p:spPr>
          <p:txBody>
            <a:bodyPr wrap="square" lIns="0" tIns="0" rIns="0" bIns="0" rtlCol="0"/>
            <a:lstStyle/>
            <a:p>
              <a:endParaRPr sz="1350" dirty="0"/>
            </a:p>
          </p:txBody>
        </p:sp>
        <p:sp>
          <p:nvSpPr>
            <p:cNvPr id="28" name="object 6"/>
            <p:cNvSpPr/>
            <p:nvPr/>
          </p:nvSpPr>
          <p:spPr>
            <a:xfrm>
              <a:off x="2751201" y="1393825"/>
              <a:ext cx="6392799" cy="4157726"/>
            </a:xfrm>
            <a:prstGeom prst="rect">
              <a:avLst/>
            </a:prstGeom>
            <a:gradFill flip="none" rotWithShape="1">
              <a:gsLst>
                <a:gs pos="8000">
                  <a:schemeClr val="bg1">
                    <a:alpha val="0"/>
                  </a:schemeClr>
                </a:gs>
                <a:gs pos="35000">
                  <a:srgbClr val="FFFFFF">
                    <a:shade val="100000"/>
                    <a:satMod val="115000"/>
                    <a:alpha val="93000"/>
                  </a:srgbClr>
                </a:gs>
              </a:gsLst>
              <a:lin ang="19800000" scaled="0"/>
              <a:tileRect/>
            </a:gradFill>
          </p:spPr>
          <p:txBody>
            <a:bodyPr wrap="square" lIns="0" tIns="0" rIns="0" bIns="0" rtlCol="0"/>
            <a:lstStyle/>
            <a:p>
              <a:endParaRPr sz="1350" dirty="0"/>
            </a:p>
          </p:txBody>
        </p:sp>
      </p:grpSp>
      <p:sp>
        <p:nvSpPr>
          <p:cNvPr id="9" name="Text Placeholder 17"/>
          <p:cNvSpPr>
            <a:spLocks noGrp="1"/>
          </p:cNvSpPr>
          <p:nvPr>
            <p:ph type="body" sz="quarter" idx="13" hasCustomPrompt="1"/>
          </p:nvPr>
        </p:nvSpPr>
        <p:spPr>
          <a:xfrm>
            <a:off x="5060220" y="4255527"/>
            <a:ext cx="3655791" cy="332399"/>
          </a:xfrm>
          <a:prstGeom prst="rect">
            <a:avLst/>
          </a:prstGeom>
        </p:spPr>
        <p:txBody>
          <a:bodyPr lIns="0" tIns="0" rIns="0" bIns="0" anchor="t" anchorCtr="0">
            <a:noAutofit/>
          </a:bodyPr>
          <a:lstStyle>
            <a:lvl1pPr algn="r">
              <a:lnSpc>
                <a:spcPct val="120000"/>
              </a:lnSpc>
              <a:spcBef>
                <a:spcPts val="0"/>
              </a:spcBef>
              <a:spcAft>
                <a:spcPts val="0"/>
              </a:spcAft>
              <a:defRPr sz="1800" b="0" baseline="0">
                <a:solidFill>
                  <a:srgbClr val="233960"/>
                </a:solidFill>
                <a:ea typeface="MS PGothic" pitchFamily="34" charset="-128"/>
              </a:defRPr>
            </a:lvl1pPr>
          </a:lstStyle>
          <a:p>
            <a:pPr lvl="0"/>
            <a:r>
              <a:rPr lang="en-US" dirty="0"/>
              <a:t>Enter date here</a:t>
            </a:r>
            <a:endParaRPr lang="en-GB" dirty="0"/>
          </a:p>
        </p:txBody>
      </p:sp>
      <p:sp>
        <p:nvSpPr>
          <p:cNvPr id="16" name="Title 15"/>
          <p:cNvSpPr>
            <a:spLocks noGrp="1"/>
          </p:cNvSpPr>
          <p:nvPr>
            <p:ph type="title" hasCustomPrompt="1"/>
          </p:nvPr>
        </p:nvSpPr>
        <p:spPr>
          <a:xfrm>
            <a:off x="3200400" y="1815667"/>
            <a:ext cx="5476056" cy="757988"/>
          </a:xfrm>
          <a:prstGeom prst="rect">
            <a:avLst/>
          </a:prstGeom>
        </p:spPr>
        <p:txBody>
          <a:bodyPr lIns="0" tIns="0" rIns="0" bIns="0" anchor="b" anchorCtr="0"/>
          <a:lstStyle>
            <a:lvl1pPr>
              <a:lnSpc>
                <a:spcPct val="120000"/>
              </a:lnSpc>
              <a:defRPr sz="2400" baseline="0">
                <a:solidFill>
                  <a:srgbClr val="233960"/>
                </a:solidFill>
                <a:ea typeface="MS PGothic" pitchFamily="34" charset="-128"/>
              </a:defRPr>
            </a:lvl1pPr>
          </a:lstStyle>
          <a:p>
            <a:r>
              <a:rPr lang="en-US" dirty="0"/>
              <a:t>Enter your title here</a:t>
            </a:r>
            <a:endParaRPr lang="en-GB" dirty="0"/>
          </a:p>
        </p:txBody>
      </p:sp>
      <p:grpSp>
        <p:nvGrpSpPr>
          <p:cNvPr id="29" name="Group 28"/>
          <p:cNvGrpSpPr/>
          <p:nvPr userDrawn="1"/>
        </p:nvGrpSpPr>
        <p:grpSpPr>
          <a:xfrm>
            <a:off x="3000" y="4808934"/>
            <a:ext cx="9144000" cy="28575"/>
            <a:chOff x="0" y="6411912"/>
            <a:chExt cx="9144000" cy="38100"/>
          </a:xfrm>
        </p:grpSpPr>
        <p:sp>
          <p:nvSpPr>
            <p:cNvPr id="40" name="object 2"/>
            <p:cNvSpPr/>
            <p:nvPr userDrawn="1"/>
          </p:nvSpPr>
          <p:spPr>
            <a:xfrm>
              <a:off x="4893183" y="6411912"/>
              <a:ext cx="4250817" cy="38100"/>
            </a:xfrm>
            <a:prstGeom prst="rect">
              <a:avLst/>
            </a:prstGeom>
            <a:blipFill>
              <a:blip r:embed="rId3" cstate="print"/>
              <a:stretch>
                <a:fillRect/>
              </a:stretch>
            </a:blipFill>
          </p:spPr>
          <p:txBody>
            <a:bodyPr wrap="square" lIns="0" tIns="0" rIns="0" bIns="0" rtlCol="0"/>
            <a:lstStyle/>
            <a:p>
              <a:endParaRPr sz="1350" dirty="0"/>
            </a:p>
          </p:txBody>
        </p:sp>
        <p:sp>
          <p:nvSpPr>
            <p:cNvPr id="41" name="object 3"/>
            <p:cNvSpPr/>
            <p:nvPr userDrawn="1"/>
          </p:nvSpPr>
          <p:spPr>
            <a:xfrm>
              <a:off x="0" y="6430962"/>
              <a:ext cx="971550" cy="0"/>
            </a:xfrm>
            <a:custGeom>
              <a:avLst/>
              <a:gdLst/>
              <a:ahLst/>
              <a:cxnLst/>
              <a:rect l="l" t="t" r="r" b="b"/>
              <a:pathLst>
                <a:path w="971550">
                  <a:moveTo>
                    <a:pt x="0" y="0"/>
                  </a:moveTo>
                  <a:lnTo>
                    <a:pt x="971549" y="0"/>
                  </a:lnTo>
                </a:path>
              </a:pathLst>
            </a:custGeom>
            <a:ln w="38100">
              <a:solidFill>
                <a:srgbClr val="D2171C"/>
              </a:solidFill>
            </a:ln>
          </p:spPr>
          <p:txBody>
            <a:bodyPr wrap="square" lIns="0" tIns="0" rIns="0" bIns="0" rtlCol="0"/>
            <a:lstStyle/>
            <a:p>
              <a:endParaRPr sz="1350" dirty="0"/>
            </a:p>
          </p:txBody>
        </p:sp>
        <p:sp>
          <p:nvSpPr>
            <p:cNvPr id="42" name="bk object 16"/>
            <p:cNvSpPr/>
            <p:nvPr userDrawn="1"/>
          </p:nvSpPr>
          <p:spPr>
            <a:xfrm>
              <a:off x="1021249" y="6430962"/>
              <a:ext cx="1610360" cy="0"/>
            </a:xfrm>
            <a:custGeom>
              <a:avLst/>
              <a:gdLst/>
              <a:ahLst/>
              <a:cxnLst/>
              <a:rect l="l" t="t" r="r" b="b"/>
              <a:pathLst>
                <a:path w="1610360">
                  <a:moveTo>
                    <a:pt x="0" y="0"/>
                  </a:moveTo>
                  <a:lnTo>
                    <a:pt x="1609788" y="0"/>
                  </a:lnTo>
                </a:path>
              </a:pathLst>
            </a:custGeom>
            <a:ln w="38100">
              <a:solidFill>
                <a:srgbClr val="FD9600"/>
              </a:solidFill>
            </a:ln>
          </p:spPr>
          <p:txBody>
            <a:bodyPr wrap="square" lIns="0" tIns="0" rIns="0" bIns="0" rtlCol="0"/>
            <a:lstStyle/>
            <a:p>
              <a:endParaRPr sz="1350" dirty="0"/>
            </a:p>
          </p:txBody>
        </p:sp>
        <p:sp>
          <p:nvSpPr>
            <p:cNvPr id="44" name="bk object 17"/>
            <p:cNvSpPr/>
            <p:nvPr userDrawn="1"/>
          </p:nvSpPr>
          <p:spPr>
            <a:xfrm>
              <a:off x="2681308" y="6430962"/>
              <a:ext cx="2162175" cy="0"/>
            </a:xfrm>
            <a:custGeom>
              <a:avLst/>
              <a:gdLst/>
              <a:ahLst/>
              <a:cxnLst/>
              <a:rect l="l" t="t" r="r" b="b"/>
              <a:pathLst>
                <a:path w="2162175">
                  <a:moveTo>
                    <a:pt x="0" y="0"/>
                  </a:moveTo>
                  <a:lnTo>
                    <a:pt x="2162175" y="0"/>
                  </a:lnTo>
                </a:path>
              </a:pathLst>
            </a:custGeom>
            <a:ln w="38100">
              <a:solidFill>
                <a:srgbClr val="5A71B8"/>
              </a:solidFill>
            </a:ln>
          </p:spPr>
          <p:txBody>
            <a:bodyPr wrap="square" lIns="0" tIns="0" rIns="0" bIns="0" rtlCol="0"/>
            <a:lstStyle/>
            <a:p>
              <a:endParaRPr sz="1350" dirty="0"/>
            </a:p>
          </p:txBody>
        </p:sp>
      </p:grpSp>
      <p:sp>
        <p:nvSpPr>
          <p:cNvPr id="45" name="object 10"/>
          <p:cNvSpPr txBox="1">
            <a:spLocks/>
          </p:cNvSpPr>
          <p:nvPr userDrawn="1"/>
        </p:nvSpPr>
        <p:spPr>
          <a:xfrm>
            <a:off x="266400" y="4931603"/>
            <a:ext cx="1260000"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 GlobalWafers </a:t>
            </a:r>
            <a:r>
              <a:rPr lang="en-GB" sz="600" spc="-4" dirty="0">
                <a:solidFill>
                  <a:srgbClr val="233960"/>
                </a:solidFill>
              </a:rPr>
              <a:t>Co.,</a:t>
            </a:r>
            <a:r>
              <a:rPr lang="en-GB" sz="600" spc="-64" dirty="0">
                <a:solidFill>
                  <a:srgbClr val="233960"/>
                </a:solidFill>
              </a:rPr>
              <a:t> </a:t>
            </a:r>
            <a:r>
              <a:rPr lang="en-GB" sz="600" spc="-4" dirty="0">
                <a:solidFill>
                  <a:srgbClr val="233960"/>
                </a:solidFill>
              </a:rPr>
              <a:t>Ltd.</a:t>
            </a:r>
          </a:p>
        </p:txBody>
      </p:sp>
      <p:sp>
        <p:nvSpPr>
          <p:cNvPr id="51" name="object 10"/>
          <p:cNvSpPr txBox="1">
            <a:spLocks/>
          </p:cNvSpPr>
          <p:nvPr userDrawn="1"/>
        </p:nvSpPr>
        <p:spPr>
          <a:xfrm>
            <a:off x="1733004" y="4931603"/>
            <a:ext cx="839469"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All </a:t>
            </a:r>
            <a:r>
              <a:rPr lang="en-GB" sz="600" spc="-4" dirty="0">
                <a:solidFill>
                  <a:srgbClr val="233960"/>
                </a:solidFill>
              </a:rPr>
              <a:t>rights</a:t>
            </a:r>
            <a:r>
              <a:rPr lang="en-GB" sz="600" spc="-45" dirty="0">
                <a:solidFill>
                  <a:srgbClr val="233960"/>
                </a:solidFill>
              </a:rPr>
              <a:t> </a:t>
            </a:r>
            <a:r>
              <a:rPr lang="en-GB" sz="600" spc="-4" dirty="0">
                <a:solidFill>
                  <a:srgbClr val="233960"/>
                </a:solidFill>
              </a:rPr>
              <a:t>reserved</a:t>
            </a:r>
          </a:p>
        </p:txBody>
      </p:sp>
      <p:sp>
        <p:nvSpPr>
          <p:cNvPr id="18" name="object 4"/>
          <p:cNvSpPr/>
          <p:nvPr userDrawn="1"/>
        </p:nvSpPr>
        <p:spPr>
          <a:xfrm>
            <a:off x="6592737" y="99288"/>
            <a:ext cx="2296642" cy="349469"/>
          </a:xfrm>
          <a:prstGeom prst="rect">
            <a:avLst/>
          </a:prstGeom>
          <a:blipFill>
            <a:blip r:embed="rId4" cstate="print"/>
            <a:stretch>
              <a:fillRect/>
            </a:stretch>
          </a:blipFill>
        </p:spPr>
        <p:txBody>
          <a:bodyPr wrap="square" lIns="0" tIns="0" rIns="0" bIns="0" rtlCol="0"/>
          <a:lstStyle/>
          <a:p>
            <a:endParaRPr sz="1350" dirty="0"/>
          </a:p>
        </p:txBody>
      </p:sp>
    </p:spTree>
    <p:extLst>
      <p:ext uri="{BB962C8B-B14F-4D97-AF65-F5344CB8AC3E}">
        <p14:creationId xmlns:p14="http://schemas.microsoft.com/office/powerpoint/2010/main" val="2830421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mura Standard Part Image Cover">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252046" y="2916000"/>
            <a:ext cx="6646154" cy="380700"/>
          </a:xfrm>
          <a:prstGeom prst="rect">
            <a:avLst/>
          </a:prstGeom>
        </p:spPr>
        <p:txBody>
          <a:bodyPr lIns="0" tIns="72000" rIns="0" bIns="0" anchor="t" anchorCtr="0"/>
          <a:lstStyle>
            <a:lvl1pPr>
              <a:lnSpc>
                <a:spcPct val="120000"/>
              </a:lnSpc>
              <a:spcBef>
                <a:spcPts val="0"/>
              </a:spcBef>
              <a:spcAft>
                <a:spcPts val="0"/>
              </a:spcAft>
              <a:defRPr sz="1350" b="1" baseline="0">
                <a:ea typeface="MS PGothic" pitchFamily="34" charset="-128"/>
              </a:defRPr>
            </a:lvl1pPr>
          </a:lstStyle>
          <a:p>
            <a:pPr lvl="0"/>
            <a:r>
              <a:rPr lang="en-US" dirty="0"/>
              <a:t>Enter your subtitle here</a:t>
            </a:r>
            <a:endParaRPr lang="en-GB" dirty="0"/>
          </a:p>
        </p:txBody>
      </p:sp>
      <p:sp>
        <p:nvSpPr>
          <p:cNvPr id="16" name="Title 15"/>
          <p:cNvSpPr>
            <a:spLocks noGrp="1"/>
          </p:cNvSpPr>
          <p:nvPr>
            <p:ph type="title" hasCustomPrompt="1"/>
          </p:nvPr>
        </p:nvSpPr>
        <p:spPr>
          <a:xfrm>
            <a:off x="252046" y="2160000"/>
            <a:ext cx="6646154" cy="644214"/>
          </a:xfrm>
          <a:prstGeom prst="rect">
            <a:avLst/>
          </a:prstGeom>
        </p:spPr>
        <p:txBody>
          <a:bodyPr lIns="0" tIns="0" rIns="0" bIns="0" anchor="b" anchorCtr="0"/>
          <a:lstStyle>
            <a:lvl1pPr>
              <a:lnSpc>
                <a:spcPct val="120000"/>
              </a:lnSpc>
              <a:defRPr sz="1800" baseline="0">
                <a:ea typeface="MS PGothic" pitchFamily="34" charset="-128"/>
              </a:defRPr>
            </a:lvl1pPr>
          </a:lstStyle>
          <a:p>
            <a:r>
              <a:rPr lang="en-US" dirty="0"/>
              <a:t>Enter your title here</a:t>
            </a:r>
            <a:endParaRPr lang="en-GB" dirty="0"/>
          </a:p>
        </p:txBody>
      </p:sp>
      <p:sp>
        <p:nvSpPr>
          <p:cNvPr id="15" name="Text Placeholder 17"/>
          <p:cNvSpPr>
            <a:spLocks noGrp="1"/>
          </p:cNvSpPr>
          <p:nvPr>
            <p:ph type="body" sz="quarter" idx="13" hasCustomPrompt="1"/>
          </p:nvPr>
        </p:nvSpPr>
        <p:spPr>
          <a:xfrm>
            <a:off x="251521" y="4840003"/>
            <a:ext cx="3655791" cy="179930"/>
          </a:xfrm>
          <a:prstGeom prst="rect">
            <a:avLst/>
          </a:prstGeom>
        </p:spPr>
        <p:txBody>
          <a:bodyPr lIns="0" tIns="0" rIns="0" bIns="0" anchor="t" anchorCtr="0"/>
          <a:lstStyle>
            <a:lvl1pPr algn="l">
              <a:lnSpc>
                <a:spcPct val="120000"/>
              </a:lnSpc>
              <a:spcBef>
                <a:spcPts val="0"/>
              </a:spcBef>
              <a:spcAft>
                <a:spcPts val="0"/>
              </a:spcAft>
              <a:defRPr sz="1050" b="0" baseline="0">
                <a:ea typeface="MS PGothic" pitchFamily="34" charset="-128"/>
              </a:defRPr>
            </a:lvl1pPr>
          </a:lstStyle>
          <a:p>
            <a:pPr lvl="0"/>
            <a:r>
              <a:rPr lang="en-US" dirty="0"/>
              <a:t>Enter date here</a:t>
            </a:r>
            <a:endParaRPr lang="en-GB" dirty="0"/>
          </a:p>
        </p:txBody>
      </p:sp>
      <p:sp>
        <p:nvSpPr>
          <p:cNvPr id="22" name="Text Placeholder 31"/>
          <p:cNvSpPr>
            <a:spLocks noGrp="1"/>
          </p:cNvSpPr>
          <p:nvPr>
            <p:ph type="body" sz="quarter" idx="16" hasCustomPrompt="1"/>
          </p:nvPr>
        </p:nvSpPr>
        <p:spPr>
          <a:xfrm>
            <a:off x="251521" y="3651870"/>
            <a:ext cx="3655791" cy="594066"/>
          </a:xfrm>
          <a:prstGeom prst="rect">
            <a:avLst/>
          </a:prstGeom>
        </p:spPr>
        <p:txBody>
          <a:bodyPr lIns="0" tIns="0" rIns="0" bIns="0"/>
          <a:lstStyle>
            <a:lvl1pPr>
              <a:lnSpc>
                <a:spcPct val="120000"/>
              </a:lnSpc>
              <a:spcBef>
                <a:spcPts val="0"/>
              </a:spcBef>
              <a:spcAft>
                <a:spcPts val="0"/>
              </a:spcAft>
              <a:defRPr sz="1050" baseline="0">
                <a:ea typeface="MS PGothic" pitchFamily="34" charset="-128"/>
              </a:defRPr>
            </a:lvl1pPr>
            <a:lvl2pPr>
              <a:defRPr sz="1050"/>
            </a:lvl2pPr>
            <a:lvl3pPr>
              <a:defRPr sz="1050"/>
            </a:lvl3pPr>
            <a:lvl4pPr>
              <a:defRPr sz="1050"/>
            </a:lvl4pPr>
            <a:lvl5pPr>
              <a:defRPr sz="1050"/>
            </a:lvl5pPr>
          </a:lstStyle>
          <a:p>
            <a:pPr lvl="0"/>
            <a:r>
              <a:rPr lang="en-US" dirty="0"/>
              <a:t>Business Division</a:t>
            </a:r>
            <a:br>
              <a:rPr lang="en-US" dirty="0"/>
            </a:br>
            <a:r>
              <a:rPr lang="en-US" dirty="0"/>
              <a:t>Business Subdivision</a:t>
            </a:r>
            <a:br>
              <a:rPr lang="en-US" dirty="0"/>
            </a:br>
            <a:r>
              <a:rPr lang="en-US" dirty="0"/>
              <a:t>Region Label</a:t>
            </a:r>
            <a:endParaRPr lang="en-GB" dirty="0"/>
          </a:p>
        </p:txBody>
      </p:sp>
      <p:sp>
        <p:nvSpPr>
          <p:cNvPr id="23" name="Text Placeholder 31"/>
          <p:cNvSpPr>
            <a:spLocks noGrp="1"/>
          </p:cNvSpPr>
          <p:nvPr>
            <p:ph type="body" sz="quarter" idx="17" hasCustomPrompt="1"/>
          </p:nvPr>
        </p:nvSpPr>
        <p:spPr>
          <a:xfrm>
            <a:off x="251521" y="4365966"/>
            <a:ext cx="3655791" cy="354006"/>
          </a:xfrm>
          <a:prstGeom prst="rect">
            <a:avLst/>
          </a:prstGeom>
        </p:spPr>
        <p:txBody>
          <a:bodyPr lIns="0" tIns="0" rIns="0" bIns="0"/>
          <a:lstStyle>
            <a:lvl1pPr>
              <a:lnSpc>
                <a:spcPct val="120000"/>
              </a:lnSpc>
              <a:spcBef>
                <a:spcPts val="0"/>
              </a:spcBef>
              <a:spcAft>
                <a:spcPts val="0"/>
              </a:spcAft>
              <a:defRPr sz="1050" baseline="0">
                <a:ea typeface="MS PGothic" pitchFamily="34" charset="-128"/>
              </a:defRPr>
            </a:lvl1pPr>
            <a:lvl2pPr>
              <a:defRPr sz="1050"/>
            </a:lvl2pPr>
            <a:lvl3pPr>
              <a:defRPr sz="1050"/>
            </a:lvl3pPr>
            <a:lvl4pPr>
              <a:defRPr sz="1050"/>
            </a:lvl4pPr>
            <a:lvl5pPr>
              <a:defRPr sz="1050"/>
            </a:lvl5pPr>
          </a:lstStyle>
          <a:p>
            <a:pPr lvl="0"/>
            <a:r>
              <a:rPr lang="en-US" dirty="0"/>
              <a:t>Author / Presenter name</a:t>
            </a:r>
            <a:br>
              <a:rPr lang="en-US" dirty="0"/>
            </a:br>
            <a:r>
              <a:rPr lang="en-US" dirty="0"/>
              <a:t>Author / Presenter name</a:t>
            </a:r>
            <a:endParaRPr lang="en-GB" dirty="0"/>
          </a:p>
        </p:txBody>
      </p:sp>
    </p:spTree>
    <p:extLst>
      <p:ext uri="{BB962C8B-B14F-4D97-AF65-F5344CB8AC3E}">
        <p14:creationId xmlns:p14="http://schemas.microsoft.com/office/powerpoint/2010/main" val="1792087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Nomura Standard Full Image Cover">
    <p:spTree>
      <p:nvGrpSpPr>
        <p:cNvPr id="1" name=""/>
        <p:cNvGrpSpPr/>
        <p:nvPr/>
      </p:nvGrpSpPr>
      <p:grpSpPr>
        <a:xfrm>
          <a:off x="0" y="0"/>
          <a:ext cx="0" cy="0"/>
          <a:chOff x="0" y="0"/>
          <a:chExt cx="0" cy="0"/>
        </a:xfrm>
      </p:grpSpPr>
      <p:sp>
        <p:nvSpPr>
          <p:cNvPr id="4" name="Text Placeholder 17"/>
          <p:cNvSpPr>
            <a:spLocks noGrp="1"/>
          </p:cNvSpPr>
          <p:nvPr>
            <p:ph type="body" sz="quarter" idx="10" hasCustomPrompt="1"/>
          </p:nvPr>
        </p:nvSpPr>
        <p:spPr>
          <a:xfrm>
            <a:off x="252046" y="2916000"/>
            <a:ext cx="6646154" cy="380700"/>
          </a:xfrm>
          <a:prstGeom prst="rect">
            <a:avLst/>
          </a:prstGeom>
        </p:spPr>
        <p:txBody>
          <a:bodyPr lIns="0" tIns="72000" rIns="0" bIns="0" anchor="t" anchorCtr="0"/>
          <a:lstStyle>
            <a:lvl1pPr>
              <a:lnSpc>
                <a:spcPct val="120000"/>
              </a:lnSpc>
              <a:spcBef>
                <a:spcPts val="0"/>
              </a:spcBef>
              <a:spcAft>
                <a:spcPts val="0"/>
              </a:spcAft>
              <a:defRPr sz="1350" b="1" baseline="0">
                <a:ea typeface="MS PGothic" pitchFamily="34" charset="-128"/>
              </a:defRPr>
            </a:lvl1pPr>
          </a:lstStyle>
          <a:p>
            <a:pPr lvl="0"/>
            <a:r>
              <a:rPr lang="en-US" dirty="0"/>
              <a:t>Enter your subtitle here</a:t>
            </a:r>
            <a:endParaRPr lang="en-GB" dirty="0"/>
          </a:p>
        </p:txBody>
      </p:sp>
      <p:sp>
        <p:nvSpPr>
          <p:cNvPr id="5" name="Title 15"/>
          <p:cNvSpPr>
            <a:spLocks noGrp="1"/>
          </p:cNvSpPr>
          <p:nvPr>
            <p:ph type="title" hasCustomPrompt="1"/>
          </p:nvPr>
        </p:nvSpPr>
        <p:spPr>
          <a:xfrm>
            <a:off x="252046" y="2160000"/>
            <a:ext cx="6646154" cy="644214"/>
          </a:xfrm>
          <a:prstGeom prst="rect">
            <a:avLst/>
          </a:prstGeom>
        </p:spPr>
        <p:txBody>
          <a:bodyPr lIns="0" tIns="0" rIns="0" bIns="0" anchor="b" anchorCtr="0"/>
          <a:lstStyle>
            <a:lvl1pPr>
              <a:lnSpc>
                <a:spcPct val="120000"/>
              </a:lnSpc>
              <a:defRPr sz="1800" baseline="0">
                <a:ea typeface="MS PGothic" pitchFamily="34" charset="-128"/>
              </a:defRPr>
            </a:lvl1pPr>
          </a:lstStyle>
          <a:p>
            <a:r>
              <a:rPr lang="en-US" dirty="0"/>
              <a:t>Enter your title here</a:t>
            </a:r>
            <a:endParaRPr lang="en-GB" dirty="0"/>
          </a:p>
        </p:txBody>
      </p:sp>
      <p:sp>
        <p:nvSpPr>
          <p:cNvPr id="6" name="Text Placeholder 17"/>
          <p:cNvSpPr>
            <a:spLocks noGrp="1"/>
          </p:cNvSpPr>
          <p:nvPr>
            <p:ph type="body" sz="quarter" idx="13" hasCustomPrompt="1"/>
          </p:nvPr>
        </p:nvSpPr>
        <p:spPr>
          <a:xfrm>
            <a:off x="251521" y="4840003"/>
            <a:ext cx="3655791" cy="179930"/>
          </a:xfrm>
          <a:prstGeom prst="rect">
            <a:avLst/>
          </a:prstGeom>
        </p:spPr>
        <p:txBody>
          <a:bodyPr lIns="0" tIns="0" rIns="0" bIns="0" anchor="t" anchorCtr="0"/>
          <a:lstStyle>
            <a:lvl1pPr algn="l">
              <a:lnSpc>
                <a:spcPct val="120000"/>
              </a:lnSpc>
              <a:spcBef>
                <a:spcPts val="0"/>
              </a:spcBef>
              <a:spcAft>
                <a:spcPts val="0"/>
              </a:spcAft>
              <a:defRPr sz="1050" b="0" baseline="0">
                <a:ea typeface="MS PGothic" pitchFamily="34" charset="-128"/>
              </a:defRPr>
            </a:lvl1pPr>
          </a:lstStyle>
          <a:p>
            <a:pPr lvl="0"/>
            <a:r>
              <a:rPr lang="en-US" dirty="0"/>
              <a:t>Enter date here</a:t>
            </a:r>
            <a:endParaRPr lang="en-GB" dirty="0"/>
          </a:p>
        </p:txBody>
      </p:sp>
      <p:sp>
        <p:nvSpPr>
          <p:cNvPr id="9" name="Text Placeholder 31"/>
          <p:cNvSpPr>
            <a:spLocks noGrp="1"/>
          </p:cNvSpPr>
          <p:nvPr>
            <p:ph type="body" sz="quarter" idx="16" hasCustomPrompt="1"/>
          </p:nvPr>
        </p:nvSpPr>
        <p:spPr>
          <a:xfrm>
            <a:off x="251521" y="3651870"/>
            <a:ext cx="3655791" cy="594066"/>
          </a:xfrm>
          <a:prstGeom prst="rect">
            <a:avLst/>
          </a:prstGeom>
        </p:spPr>
        <p:txBody>
          <a:bodyPr lIns="0" tIns="0" rIns="0" bIns="0"/>
          <a:lstStyle>
            <a:lvl1pPr>
              <a:lnSpc>
                <a:spcPct val="120000"/>
              </a:lnSpc>
              <a:spcBef>
                <a:spcPts val="0"/>
              </a:spcBef>
              <a:spcAft>
                <a:spcPts val="0"/>
              </a:spcAft>
              <a:defRPr sz="1050" baseline="0">
                <a:ea typeface="MS PGothic" pitchFamily="34" charset="-128"/>
              </a:defRPr>
            </a:lvl1pPr>
            <a:lvl2pPr>
              <a:defRPr sz="1050"/>
            </a:lvl2pPr>
            <a:lvl3pPr>
              <a:defRPr sz="1050"/>
            </a:lvl3pPr>
            <a:lvl4pPr>
              <a:defRPr sz="1050"/>
            </a:lvl4pPr>
            <a:lvl5pPr>
              <a:defRPr sz="1050"/>
            </a:lvl5pPr>
          </a:lstStyle>
          <a:p>
            <a:pPr lvl="0"/>
            <a:r>
              <a:rPr lang="en-US" dirty="0"/>
              <a:t>Business Division</a:t>
            </a:r>
            <a:br>
              <a:rPr lang="en-US" dirty="0"/>
            </a:br>
            <a:r>
              <a:rPr lang="en-US" dirty="0"/>
              <a:t>Business Subdivision</a:t>
            </a:r>
            <a:br>
              <a:rPr lang="en-US" dirty="0"/>
            </a:br>
            <a:r>
              <a:rPr lang="en-US" dirty="0"/>
              <a:t>Region Label</a:t>
            </a:r>
            <a:endParaRPr lang="en-GB" dirty="0"/>
          </a:p>
        </p:txBody>
      </p:sp>
      <p:sp>
        <p:nvSpPr>
          <p:cNvPr id="10" name="Text Placeholder 31"/>
          <p:cNvSpPr>
            <a:spLocks noGrp="1"/>
          </p:cNvSpPr>
          <p:nvPr>
            <p:ph type="body" sz="quarter" idx="17" hasCustomPrompt="1"/>
          </p:nvPr>
        </p:nvSpPr>
        <p:spPr>
          <a:xfrm>
            <a:off x="251521" y="4365966"/>
            <a:ext cx="3655791" cy="354006"/>
          </a:xfrm>
          <a:prstGeom prst="rect">
            <a:avLst/>
          </a:prstGeom>
        </p:spPr>
        <p:txBody>
          <a:bodyPr lIns="0" tIns="0" rIns="0" bIns="0"/>
          <a:lstStyle>
            <a:lvl1pPr>
              <a:lnSpc>
                <a:spcPct val="120000"/>
              </a:lnSpc>
              <a:spcBef>
                <a:spcPts val="0"/>
              </a:spcBef>
              <a:spcAft>
                <a:spcPts val="0"/>
              </a:spcAft>
              <a:defRPr sz="1050" baseline="0">
                <a:ea typeface="MS PGothic" pitchFamily="34" charset="-128"/>
              </a:defRPr>
            </a:lvl1pPr>
            <a:lvl2pPr>
              <a:defRPr sz="1050"/>
            </a:lvl2pPr>
            <a:lvl3pPr>
              <a:defRPr sz="1050"/>
            </a:lvl3pPr>
            <a:lvl4pPr>
              <a:defRPr sz="1050"/>
            </a:lvl4pPr>
            <a:lvl5pPr>
              <a:defRPr sz="1050"/>
            </a:lvl5pPr>
          </a:lstStyle>
          <a:p>
            <a:pPr lvl="0"/>
            <a:r>
              <a:rPr lang="en-US" dirty="0"/>
              <a:t>Author / Presenter name</a:t>
            </a:r>
            <a:br>
              <a:rPr lang="en-US" dirty="0"/>
            </a:br>
            <a:r>
              <a:rPr lang="en-US" dirty="0"/>
              <a:t>Author / Presenter name</a:t>
            </a:r>
            <a:endParaRPr lang="en-GB" dirty="0"/>
          </a:p>
        </p:txBody>
      </p:sp>
    </p:spTree>
    <p:extLst>
      <p:ext uri="{BB962C8B-B14F-4D97-AF65-F5344CB8AC3E}">
        <p14:creationId xmlns:p14="http://schemas.microsoft.com/office/powerpoint/2010/main" val="3842972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
    <p:spTree>
      <p:nvGrpSpPr>
        <p:cNvPr id="1" name=""/>
        <p:cNvGrpSpPr/>
        <p:nvPr/>
      </p:nvGrpSpPr>
      <p:grpSpPr>
        <a:xfrm>
          <a:off x="0" y="0"/>
          <a:ext cx="0" cy="0"/>
          <a:chOff x="0" y="0"/>
          <a:chExt cx="0" cy="0"/>
        </a:xfrm>
      </p:grpSpPr>
      <p:sp>
        <p:nvSpPr>
          <p:cNvPr id="15" name="object 5"/>
          <p:cNvSpPr/>
          <p:nvPr userDrawn="1"/>
        </p:nvSpPr>
        <p:spPr>
          <a:xfrm>
            <a:off x="528637" y="483403"/>
            <a:ext cx="5514896" cy="3930291"/>
          </a:xfrm>
          <a:prstGeom prst="rect">
            <a:avLst/>
          </a:prstGeom>
          <a:blipFill>
            <a:blip r:embed="rId2" cstate="print"/>
            <a:stretch>
              <a:fillRect/>
            </a:stretch>
          </a:blipFill>
        </p:spPr>
        <p:txBody>
          <a:bodyPr wrap="square" lIns="0" tIns="0" rIns="0" bIns="0" rtlCol="0"/>
          <a:lstStyle/>
          <a:p>
            <a:endParaRPr sz="1350" dirty="0"/>
          </a:p>
        </p:txBody>
      </p:sp>
      <p:sp>
        <p:nvSpPr>
          <p:cNvPr id="7" name="Text Placeholder 17"/>
          <p:cNvSpPr>
            <a:spLocks noGrp="1"/>
          </p:cNvSpPr>
          <p:nvPr>
            <p:ph type="body" sz="quarter" idx="10" hasCustomPrompt="1"/>
          </p:nvPr>
        </p:nvSpPr>
        <p:spPr>
          <a:xfrm>
            <a:off x="2494914" y="2494901"/>
            <a:ext cx="6325558" cy="645300"/>
          </a:xfrm>
          <a:prstGeom prst="rect">
            <a:avLst/>
          </a:prstGeom>
        </p:spPr>
        <p:txBody>
          <a:bodyPr lIns="0" tIns="0" rIns="0" bIns="0" anchor="b" anchorCtr="0"/>
          <a:lstStyle>
            <a:lvl1pPr>
              <a:lnSpc>
                <a:spcPct val="120000"/>
              </a:lnSpc>
              <a:spcBef>
                <a:spcPts val="750"/>
              </a:spcBef>
              <a:spcAft>
                <a:spcPts val="750"/>
              </a:spcAft>
              <a:defRPr kumimoji="0" lang="en-GB" sz="3600" b="1" i="0" u="none" strike="noStrike" kern="0" cap="none" spc="0" normalizeH="0" baseline="0" noProof="0" dirty="0">
                <a:ln>
                  <a:noFill/>
                </a:ln>
                <a:solidFill>
                  <a:srgbClr val="3B3B3B"/>
                </a:solidFill>
                <a:effectLst/>
                <a:uLnTx/>
                <a:uFillTx/>
                <a:latin typeface="+mj-lt"/>
                <a:ea typeface="MS PGothic" pitchFamily="34" charset="-128"/>
                <a:cs typeface="Arial Unicode MS" pitchFamily="34" charset="-128"/>
              </a:defRPr>
            </a:lvl1pPr>
          </a:lstStyle>
          <a:p>
            <a:pPr marL="0" marR="0" lvl="0" indent="0" algn="l" defTabSz="717947" rtl="0" eaLnBrk="1" fontAlgn="base" latinLnBrk="0" hangingPunct="1">
              <a:lnSpc>
                <a:spcPct val="100000"/>
              </a:lnSpc>
              <a:spcBef>
                <a:spcPct val="0"/>
              </a:spcBef>
              <a:spcAft>
                <a:spcPct val="0"/>
              </a:spcAft>
              <a:buClrTx/>
              <a:buSzTx/>
              <a:buFontTx/>
              <a:buNone/>
              <a:tabLst/>
              <a:defRPr/>
            </a:pPr>
            <a:r>
              <a:rPr lang="en-US" dirty="0"/>
              <a:t>Enter your title here</a:t>
            </a:r>
            <a:endParaRPr lang="en-GB" dirty="0"/>
          </a:p>
        </p:txBody>
      </p:sp>
      <p:sp>
        <p:nvSpPr>
          <p:cNvPr id="5" name="object 4"/>
          <p:cNvSpPr/>
          <p:nvPr userDrawn="1"/>
        </p:nvSpPr>
        <p:spPr>
          <a:xfrm>
            <a:off x="6592737" y="99288"/>
            <a:ext cx="2296642" cy="349469"/>
          </a:xfrm>
          <a:prstGeom prst="rect">
            <a:avLst/>
          </a:prstGeom>
          <a:blipFill>
            <a:blip r:embed="rId3" cstate="print"/>
            <a:stretch>
              <a:fillRect/>
            </a:stretch>
          </a:blipFill>
        </p:spPr>
        <p:txBody>
          <a:bodyPr wrap="square" lIns="0" tIns="0" rIns="0" bIns="0" rtlCol="0"/>
          <a:lstStyle/>
          <a:p>
            <a:endParaRPr sz="1350" dirty="0"/>
          </a:p>
        </p:txBody>
      </p:sp>
      <p:sp>
        <p:nvSpPr>
          <p:cNvPr id="8" name="object 10"/>
          <p:cNvSpPr txBox="1">
            <a:spLocks/>
          </p:cNvSpPr>
          <p:nvPr userDrawn="1"/>
        </p:nvSpPr>
        <p:spPr>
          <a:xfrm>
            <a:off x="1733004" y="4931603"/>
            <a:ext cx="839469"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All </a:t>
            </a:r>
            <a:r>
              <a:rPr lang="en-GB" sz="600" spc="-4" dirty="0">
                <a:solidFill>
                  <a:srgbClr val="233960"/>
                </a:solidFill>
              </a:rPr>
              <a:t>rights</a:t>
            </a:r>
            <a:r>
              <a:rPr lang="en-GB" sz="600" spc="-45" dirty="0">
                <a:solidFill>
                  <a:srgbClr val="233960"/>
                </a:solidFill>
              </a:rPr>
              <a:t> </a:t>
            </a:r>
            <a:r>
              <a:rPr lang="en-GB" sz="600" spc="-4" dirty="0">
                <a:solidFill>
                  <a:srgbClr val="233960"/>
                </a:solidFill>
              </a:rPr>
              <a:t>reserved</a:t>
            </a:r>
          </a:p>
        </p:txBody>
      </p:sp>
      <p:sp>
        <p:nvSpPr>
          <p:cNvPr id="9" name="object 10"/>
          <p:cNvSpPr txBox="1">
            <a:spLocks/>
          </p:cNvSpPr>
          <p:nvPr userDrawn="1"/>
        </p:nvSpPr>
        <p:spPr>
          <a:xfrm>
            <a:off x="266400" y="4931603"/>
            <a:ext cx="1260000"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 GlobalWafers </a:t>
            </a:r>
            <a:r>
              <a:rPr lang="en-GB" sz="600" spc="-4" dirty="0">
                <a:solidFill>
                  <a:srgbClr val="233960"/>
                </a:solidFill>
              </a:rPr>
              <a:t>Co.,</a:t>
            </a:r>
            <a:r>
              <a:rPr lang="en-GB" sz="600" spc="-64" dirty="0">
                <a:solidFill>
                  <a:srgbClr val="233960"/>
                </a:solidFill>
              </a:rPr>
              <a:t> </a:t>
            </a:r>
            <a:r>
              <a:rPr lang="en-GB" sz="600" spc="-4" dirty="0">
                <a:solidFill>
                  <a:srgbClr val="233960"/>
                </a:solidFill>
              </a:rPr>
              <a:t>Ltd.</a:t>
            </a:r>
          </a:p>
        </p:txBody>
      </p:sp>
      <p:sp>
        <p:nvSpPr>
          <p:cNvPr id="10" name="Rectangle 9"/>
          <p:cNvSpPr/>
          <p:nvPr userDrawn="1"/>
        </p:nvSpPr>
        <p:spPr bwMode="auto">
          <a:xfrm>
            <a:off x="2679777" y="4888027"/>
            <a:ext cx="3942529" cy="187790"/>
          </a:xfrm>
          <a:prstGeom prst="rect">
            <a:avLst/>
          </a:prstGeom>
          <a:solidFill>
            <a:schemeClr val="bg1"/>
          </a:solidFill>
          <a:ln w="9525" cap="flat" cmpd="sng" algn="ctr">
            <a:noFill/>
            <a:prstDash val="solid"/>
            <a:round/>
            <a:headEnd type="none" w="med" len="med"/>
            <a:tailEnd type="none" w="med" len="med"/>
          </a:ln>
          <a:effectLst/>
        </p:spPr>
        <p:txBody>
          <a:bodyPr vert="horz" wrap="square" lIns="27000" tIns="27000" rIns="27000" bIns="27000" numCol="1" rtlCol="0" anchor="ctr" anchorCtr="0" compatLnSpc="1">
            <a:prstTxWarp prst="textNoShape">
              <a:avLst/>
            </a:prstTxWarp>
          </a:bodyPr>
          <a:lstStyle/>
          <a:p>
            <a:pPr marL="0" marR="0" indent="0" defTabSz="685800" rtl="0" eaLnBrk="0" fontAlgn="base" latinLnBrk="0" hangingPunct="0">
              <a:lnSpc>
                <a:spcPct val="100000"/>
              </a:lnSpc>
              <a:spcBef>
                <a:spcPct val="0"/>
              </a:spcBef>
              <a:spcAft>
                <a:spcPct val="0"/>
              </a:spcAft>
              <a:buClrTx/>
              <a:buSzTx/>
              <a:buFontTx/>
              <a:buNone/>
              <a:tabLst/>
            </a:pPr>
            <a:r>
              <a:rPr kumimoji="0" lang="en-GB" sz="600" u="none" strike="noStrike" cap="none" normalizeH="0" baseline="0" dirty="0">
                <a:ln>
                  <a:noFill/>
                </a:ln>
                <a:solidFill>
                  <a:schemeClr val="accent1"/>
                </a:solidFill>
                <a:effectLst/>
                <a:latin typeface="Arial" charset="0"/>
              </a:rPr>
              <a:t>Privileged and strictly confidential – Reflects</a:t>
            </a:r>
            <a:r>
              <a:rPr kumimoji="0" lang="en-GB" sz="600" u="none" strike="noStrike" cap="none" normalizeH="0" dirty="0">
                <a:ln>
                  <a:noFill/>
                </a:ln>
                <a:solidFill>
                  <a:schemeClr val="accent1"/>
                </a:solidFill>
                <a:effectLst/>
                <a:latin typeface="Arial" charset="0"/>
              </a:rPr>
              <a:t> advice from external US and EU counsel</a:t>
            </a:r>
            <a:endParaRPr kumimoji="0" lang="en-GB" sz="600" u="none" strike="noStrike" cap="none" normalizeH="0" baseline="0" dirty="0">
              <a:ln>
                <a:noFill/>
              </a:ln>
              <a:solidFill>
                <a:schemeClr val="accent1"/>
              </a:solidFill>
              <a:effectLst/>
              <a:latin typeface="Arial" charset="0"/>
            </a:endParaRPr>
          </a:p>
        </p:txBody>
      </p:sp>
    </p:spTree>
    <p:extLst>
      <p:ext uri="{BB962C8B-B14F-4D97-AF65-F5344CB8AC3E}">
        <p14:creationId xmlns:p14="http://schemas.microsoft.com/office/powerpoint/2010/main" val="240070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ppendix">
    <p:spTree>
      <p:nvGrpSpPr>
        <p:cNvPr id="1" name=""/>
        <p:cNvGrpSpPr/>
        <p:nvPr/>
      </p:nvGrpSpPr>
      <p:grpSpPr>
        <a:xfrm>
          <a:off x="0" y="0"/>
          <a:ext cx="0" cy="0"/>
          <a:chOff x="0" y="0"/>
          <a:chExt cx="0" cy="0"/>
        </a:xfrm>
      </p:grpSpPr>
      <p:sp>
        <p:nvSpPr>
          <p:cNvPr id="15" name="object 5"/>
          <p:cNvSpPr/>
          <p:nvPr userDrawn="1"/>
        </p:nvSpPr>
        <p:spPr>
          <a:xfrm>
            <a:off x="528637" y="483403"/>
            <a:ext cx="5514896" cy="3930291"/>
          </a:xfrm>
          <a:prstGeom prst="rect">
            <a:avLst/>
          </a:prstGeom>
          <a:blipFill>
            <a:blip r:embed="rId2" cstate="print"/>
            <a:stretch>
              <a:fillRect/>
            </a:stretch>
          </a:blipFill>
        </p:spPr>
        <p:txBody>
          <a:bodyPr wrap="square" lIns="0" tIns="0" rIns="0" bIns="0" rtlCol="0"/>
          <a:lstStyle/>
          <a:p>
            <a:endParaRPr sz="1350" dirty="0"/>
          </a:p>
        </p:txBody>
      </p:sp>
      <p:sp>
        <p:nvSpPr>
          <p:cNvPr id="16" name="Text Placeholder 17"/>
          <p:cNvSpPr>
            <a:spLocks noGrp="1"/>
          </p:cNvSpPr>
          <p:nvPr>
            <p:ph type="body" sz="quarter" idx="10" hasCustomPrompt="1"/>
          </p:nvPr>
        </p:nvSpPr>
        <p:spPr>
          <a:xfrm>
            <a:off x="2494914" y="2494901"/>
            <a:ext cx="6325558" cy="645300"/>
          </a:xfrm>
          <a:prstGeom prst="rect">
            <a:avLst/>
          </a:prstGeom>
        </p:spPr>
        <p:txBody>
          <a:bodyPr lIns="0" tIns="0" rIns="0" bIns="0" anchor="b" anchorCtr="0"/>
          <a:lstStyle>
            <a:lvl1pPr>
              <a:lnSpc>
                <a:spcPct val="120000"/>
              </a:lnSpc>
              <a:spcBef>
                <a:spcPts val="750"/>
              </a:spcBef>
              <a:spcAft>
                <a:spcPts val="750"/>
              </a:spcAft>
              <a:defRPr kumimoji="0" lang="en-GB" sz="3600" b="1" i="0" u="none" strike="noStrike" kern="0" cap="none" spc="0" normalizeH="0" baseline="0" noProof="0" dirty="0">
                <a:ln>
                  <a:noFill/>
                </a:ln>
                <a:solidFill>
                  <a:srgbClr val="3B3B3B"/>
                </a:solidFill>
                <a:effectLst/>
                <a:uLnTx/>
                <a:uFillTx/>
                <a:latin typeface="+mj-lt"/>
                <a:ea typeface="MS PGothic" pitchFamily="34" charset="-128"/>
                <a:cs typeface="Arial Unicode MS" pitchFamily="34" charset="-128"/>
              </a:defRPr>
            </a:lvl1pPr>
          </a:lstStyle>
          <a:p>
            <a:pPr marL="0" marR="0" lvl="0" indent="0" algn="l" defTabSz="717947" rtl="0" eaLnBrk="1" fontAlgn="base" latinLnBrk="0" hangingPunct="1">
              <a:lnSpc>
                <a:spcPct val="100000"/>
              </a:lnSpc>
              <a:spcBef>
                <a:spcPct val="0"/>
              </a:spcBef>
              <a:spcAft>
                <a:spcPct val="0"/>
              </a:spcAft>
              <a:buClrTx/>
              <a:buSzTx/>
              <a:buFontTx/>
              <a:buNone/>
              <a:tabLst/>
              <a:defRPr/>
            </a:pPr>
            <a:r>
              <a:rPr lang="en-US" dirty="0"/>
              <a:t>Enter your title here</a:t>
            </a:r>
            <a:endParaRPr lang="en-GB" dirty="0"/>
          </a:p>
        </p:txBody>
      </p:sp>
      <p:sp>
        <p:nvSpPr>
          <p:cNvPr id="5" name="object 4"/>
          <p:cNvSpPr/>
          <p:nvPr userDrawn="1"/>
        </p:nvSpPr>
        <p:spPr>
          <a:xfrm>
            <a:off x="6592737" y="99288"/>
            <a:ext cx="2296642" cy="349469"/>
          </a:xfrm>
          <a:prstGeom prst="rect">
            <a:avLst/>
          </a:prstGeom>
          <a:blipFill>
            <a:blip r:embed="rId3" cstate="print"/>
            <a:stretch>
              <a:fillRect/>
            </a:stretch>
          </a:blipFill>
        </p:spPr>
        <p:txBody>
          <a:bodyPr wrap="square" lIns="0" tIns="0" rIns="0" bIns="0" rtlCol="0"/>
          <a:lstStyle/>
          <a:p>
            <a:endParaRPr sz="1350" dirty="0"/>
          </a:p>
        </p:txBody>
      </p:sp>
      <p:sp>
        <p:nvSpPr>
          <p:cNvPr id="6" name="object 10"/>
          <p:cNvSpPr txBox="1">
            <a:spLocks/>
          </p:cNvSpPr>
          <p:nvPr userDrawn="1"/>
        </p:nvSpPr>
        <p:spPr>
          <a:xfrm>
            <a:off x="1733004" y="4931603"/>
            <a:ext cx="839469"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All </a:t>
            </a:r>
            <a:r>
              <a:rPr lang="en-GB" sz="600" spc="-4" dirty="0">
                <a:solidFill>
                  <a:srgbClr val="233960"/>
                </a:solidFill>
              </a:rPr>
              <a:t>rights</a:t>
            </a:r>
            <a:r>
              <a:rPr lang="en-GB" sz="600" spc="-45" dirty="0">
                <a:solidFill>
                  <a:srgbClr val="233960"/>
                </a:solidFill>
              </a:rPr>
              <a:t> </a:t>
            </a:r>
            <a:r>
              <a:rPr lang="en-GB" sz="600" spc="-4" dirty="0">
                <a:solidFill>
                  <a:srgbClr val="233960"/>
                </a:solidFill>
              </a:rPr>
              <a:t>reserved</a:t>
            </a:r>
          </a:p>
        </p:txBody>
      </p:sp>
      <p:sp>
        <p:nvSpPr>
          <p:cNvPr id="7" name="object 10"/>
          <p:cNvSpPr txBox="1">
            <a:spLocks/>
          </p:cNvSpPr>
          <p:nvPr userDrawn="1"/>
        </p:nvSpPr>
        <p:spPr>
          <a:xfrm>
            <a:off x="266400" y="4931603"/>
            <a:ext cx="1260000"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 GlobalWafers </a:t>
            </a:r>
            <a:r>
              <a:rPr lang="en-GB" sz="600" spc="-4" dirty="0">
                <a:solidFill>
                  <a:srgbClr val="233960"/>
                </a:solidFill>
              </a:rPr>
              <a:t>Co.,</a:t>
            </a:r>
            <a:r>
              <a:rPr lang="en-GB" sz="600" spc="-64" dirty="0">
                <a:solidFill>
                  <a:srgbClr val="233960"/>
                </a:solidFill>
              </a:rPr>
              <a:t> </a:t>
            </a:r>
            <a:r>
              <a:rPr lang="en-GB" sz="600" spc="-4" dirty="0">
                <a:solidFill>
                  <a:srgbClr val="233960"/>
                </a:solidFill>
              </a:rPr>
              <a:t>Ltd.</a:t>
            </a:r>
          </a:p>
        </p:txBody>
      </p:sp>
    </p:spTree>
    <p:extLst>
      <p:ext uri="{BB962C8B-B14F-4D97-AF65-F5344CB8AC3E}">
        <p14:creationId xmlns:p14="http://schemas.microsoft.com/office/powerpoint/2010/main" val="311128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TextBox 8"/>
          <p:cNvSpPr txBox="1"/>
          <p:nvPr/>
        </p:nvSpPr>
        <p:spPr>
          <a:xfrm>
            <a:off x="245908" y="257490"/>
            <a:ext cx="5555120" cy="540000"/>
          </a:xfrm>
          <a:prstGeom prst="rect">
            <a:avLst/>
          </a:prstGeom>
          <a:noFill/>
        </p:spPr>
        <p:txBody>
          <a:bodyPr wrap="none" lIns="0" tIns="0" rIns="0" bIns="0" rtlCol="0" anchor="b" anchorCtr="0">
            <a:noAutofit/>
          </a:bodyPr>
          <a:lstStyle/>
          <a:p>
            <a:pPr>
              <a:lnSpc>
                <a:spcPct val="120000"/>
              </a:lnSpc>
            </a:pPr>
            <a:r>
              <a:rPr lang="en-GB" sz="1800" b="1" baseline="0" dirty="0">
                <a:solidFill>
                  <a:srgbClr val="233960"/>
                </a:solidFill>
                <a:ea typeface="MS PGothic" pitchFamily="34" charset="-128"/>
              </a:rPr>
              <a:t>Table of contents</a:t>
            </a:r>
          </a:p>
        </p:txBody>
      </p:sp>
    </p:spTree>
    <p:extLst>
      <p:ext uri="{BB962C8B-B14F-4D97-AF65-F5344CB8AC3E}">
        <p14:creationId xmlns:p14="http://schemas.microsoft.com/office/powerpoint/2010/main" val="2495474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245909" y="1383618"/>
            <a:ext cx="8649969" cy="3186354"/>
          </a:xfrm>
          <a:prstGeom prst="rect">
            <a:avLst/>
          </a:prstGeom>
          <a:noFill/>
          <a:ln w="9525">
            <a:noFill/>
            <a:miter lim="800000"/>
            <a:headEnd/>
            <a:tailEnd/>
          </a:ln>
        </p:spPr>
        <p:txBody>
          <a:bodyPr lIns="0" tIns="64800" rIns="46800" bIns="64800"/>
          <a:lstStyle>
            <a:lvl1pPr marL="0" indent="0" algn="l" defTabSz="611835" rtl="0" fontAlgn="base">
              <a:lnSpc>
                <a:spcPct val="120000"/>
              </a:lnSpc>
              <a:spcBef>
                <a:spcPts val="150"/>
              </a:spcBef>
              <a:spcAft>
                <a:spcPts val="150"/>
              </a:spcAft>
              <a:buSzPct val="150000"/>
              <a:buFontTx/>
              <a:buNone/>
              <a:tabLst/>
              <a:defRPr lang="en-US" sz="900" baseline="0" dirty="0" smtClean="0">
                <a:solidFill>
                  <a:schemeClr val="accent1"/>
                </a:solidFill>
                <a:latin typeface="+mn-lt"/>
                <a:ea typeface="MS PGothic" pitchFamily="34" charset="-128"/>
                <a:cs typeface="+mn-cs"/>
              </a:defRPr>
            </a:lvl1pPr>
            <a:lvl2pPr marL="134541" indent="-133350" algn="l" defTabSz="611835" rtl="0" fontAlgn="base">
              <a:lnSpc>
                <a:spcPct val="120000"/>
              </a:lnSpc>
              <a:spcBef>
                <a:spcPts val="150"/>
              </a:spcBef>
              <a:spcAft>
                <a:spcPts val="150"/>
              </a:spcAft>
              <a:buClr>
                <a:schemeClr val="accent1"/>
              </a:buClr>
              <a:buSzPct val="80000"/>
              <a:buFont typeface="Wingdings" pitchFamily="2" charset="2"/>
              <a:buChar char="l"/>
              <a:defRPr lang="en-GB" sz="900" dirty="0" smtClean="0">
                <a:solidFill>
                  <a:schemeClr val="accent1"/>
                </a:solidFill>
                <a:latin typeface="+mn-lt"/>
                <a:ea typeface="MS PGothic" pitchFamily="34" charset="-128"/>
                <a:cs typeface="+mn-cs"/>
              </a:defRPr>
            </a:lvl2pPr>
            <a:lvl3pPr marL="267891" indent="-133350" algn="l" defTabSz="611835" rtl="0" fontAlgn="base">
              <a:lnSpc>
                <a:spcPct val="120000"/>
              </a:lnSpc>
              <a:spcBef>
                <a:spcPts val="150"/>
              </a:spcBef>
              <a:spcAft>
                <a:spcPts val="150"/>
              </a:spcAft>
              <a:buClr>
                <a:schemeClr val="accent1"/>
              </a:buClr>
              <a:buSzPts val="1200"/>
              <a:buFont typeface="Arial" pitchFamily="34" charset="0"/>
              <a:buChar char="–"/>
              <a:defRPr lang="en-US" sz="900" dirty="0" smtClean="0">
                <a:solidFill>
                  <a:schemeClr val="accent1"/>
                </a:solidFill>
                <a:latin typeface="+mn-lt"/>
                <a:ea typeface="MS PGothic" pitchFamily="34" charset="-128"/>
                <a:cs typeface="+mn-cs"/>
              </a:defRPr>
            </a:lvl3pPr>
            <a:lvl4pPr marL="402431" indent="-134541" algn="l" defTabSz="611835" rtl="0" fontAlgn="base">
              <a:lnSpc>
                <a:spcPct val="120000"/>
              </a:lnSpc>
              <a:spcBef>
                <a:spcPts val="150"/>
              </a:spcBef>
              <a:spcAft>
                <a:spcPts val="150"/>
              </a:spcAft>
              <a:buClr>
                <a:schemeClr val="accent1"/>
              </a:buClr>
              <a:buSzPts val="1200"/>
              <a:buFont typeface="Symbol"/>
              <a:buChar char="-"/>
              <a:defRPr lang="en-US" sz="900" baseline="0" dirty="0" smtClean="0">
                <a:solidFill>
                  <a:schemeClr val="accent1"/>
                </a:solidFill>
                <a:latin typeface="+mn-lt"/>
                <a:ea typeface="MS PGothic" pitchFamily="34" charset="-128"/>
                <a:cs typeface="+mn-cs"/>
              </a:defRPr>
            </a:lvl4pPr>
            <a:lvl5pPr marL="536972" indent="-125016" algn="l" defTabSz="611835" rtl="0" fontAlgn="base">
              <a:lnSpc>
                <a:spcPct val="120000"/>
              </a:lnSpc>
              <a:spcBef>
                <a:spcPts val="150"/>
              </a:spcBef>
              <a:spcAft>
                <a:spcPts val="150"/>
              </a:spcAft>
              <a:buClr>
                <a:schemeClr val="accent1"/>
              </a:buClr>
              <a:buSzPts val="1200"/>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2"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
        <p:nvSpPr>
          <p:cNvPr id="13"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4"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8"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Tree>
    <p:extLst>
      <p:ext uri="{BB962C8B-B14F-4D97-AF65-F5344CB8AC3E}">
        <p14:creationId xmlns:p14="http://schemas.microsoft.com/office/powerpoint/2010/main" val="33420535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245909" y="1591463"/>
            <a:ext cx="8649969" cy="2943000"/>
          </a:xfrm>
          <a:prstGeom prst="rect">
            <a:avLst/>
          </a:prstGeom>
        </p:spPr>
        <p:txBody>
          <a:bodyPr lIns="0" tIns="108000" rIns="46800" bIns="64800"/>
          <a:lstStyle>
            <a:lvl1pPr marL="0" indent="0" algn="l" defTabSz="611835" rtl="0" fontAlgn="base">
              <a:lnSpc>
                <a:spcPct val="120000"/>
              </a:lnSpc>
              <a:spcBef>
                <a:spcPts val="150"/>
              </a:spcBef>
              <a:spcAft>
                <a:spcPts val="150"/>
              </a:spcAft>
              <a:buSzPct val="150000"/>
              <a:buFontTx/>
              <a:buNone/>
              <a:tabLst/>
              <a:defRPr lang="en-US" sz="900" baseline="0" dirty="0" smtClean="0">
                <a:solidFill>
                  <a:schemeClr val="accent1"/>
                </a:solidFill>
                <a:latin typeface="+mn-lt"/>
                <a:ea typeface="MS PGothic" pitchFamily="34" charset="-128"/>
                <a:cs typeface="+mn-cs"/>
              </a:defRPr>
            </a:lvl1pPr>
            <a:lvl2pPr marL="134541" indent="-133350" algn="l" defTabSz="611835" rtl="0" fontAlgn="base">
              <a:lnSpc>
                <a:spcPct val="120000"/>
              </a:lnSpc>
              <a:spcBef>
                <a:spcPts val="150"/>
              </a:spcBef>
              <a:spcAft>
                <a:spcPts val="150"/>
              </a:spcAft>
              <a:buClr>
                <a:schemeClr val="accent1"/>
              </a:buClr>
              <a:buSzPct val="70000"/>
              <a:buFont typeface="Wingdings" pitchFamily="2" charset="2"/>
              <a:buChar char="n"/>
              <a:defRPr lang="en-GB" sz="900" dirty="0" smtClean="0">
                <a:solidFill>
                  <a:schemeClr val="accent1"/>
                </a:solidFill>
                <a:latin typeface="+mn-lt"/>
                <a:ea typeface="MS PGothic" pitchFamily="34" charset="-128"/>
                <a:cs typeface="+mn-cs"/>
              </a:defRPr>
            </a:lvl2pPr>
            <a:lvl3pPr marL="267891" indent="-133350" algn="l" defTabSz="611835" rtl="0" fontAlgn="base">
              <a:lnSpc>
                <a:spcPct val="120000"/>
              </a:lnSpc>
              <a:spcBef>
                <a:spcPts val="150"/>
              </a:spcBef>
              <a:spcAft>
                <a:spcPts val="150"/>
              </a:spcAft>
              <a:buClr>
                <a:schemeClr val="accent1"/>
              </a:buClr>
              <a:buSzPts val="1200"/>
              <a:buFont typeface="Arial" pitchFamily="34" charset="0"/>
              <a:buChar char="–"/>
              <a:defRPr lang="en-US" sz="900" dirty="0" smtClean="0">
                <a:solidFill>
                  <a:schemeClr val="accent1"/>
                </a:solidFill>
                <a:latin typeface="+mn-lt"/>
                <a:ea typeface="MS PGothic" pitchFamily="34" charset="-128"/>
                <a:cs typeface="+mn-cs"/>
              </a:defRPr>
            </a:lvl3pPr>
            <a:lvl4pPr marL="402431" indent="-134541" algn="l" defTabSz="611835" rtl="0" fontAlgn="base">
              <a:lnSpc>
                <a:spcPct val="120000"/>
              </a:lnSpc>
              <a:spcBef>
                <a:spcPts val="150"/>
              </a:spcBef>
              <a:spcAft>
                <a:spcPts val="150"/>
              </a:spcAft>
              <a:buClr>
                <a:schemeClr val="accent1"/>
              </a:buClr>
              <a:buSzPts val="1200"/>
              <a:buFont typeface="Symbol"/>
              <a:buChar char="-"/>
              <a:defRPr lang="en-US" sz="900" baseline="0" dirty="0" smtClean="0">
                <a:solidFill>
                  <a:schemeClr val="accent1"/>
                </a:solidFill>
                <a:latin typeface="+mn-lt"/>
                <a:ea typeface="MS PGothic" pitchFamily="34" charset="-128"/>
                <a:cs typeface="+mn-cs"/>
              </a:defRPr>
            </a:lvl4pPr>
            <a:lvl5pPr marL="536972" indent="-125016" algn="l" defTabSz="611835" rtl="0" fontAlgn="base">
              <a:lnSpc>
                <a:spcPct val="120000"/>
              </a:lnSpc>
              <a:spcBef>
                <a:spcPts val="150"/>
              </a:spcBef>
              <a:spcAft>
                <a:spcPts val="150"/>
              </a:spcAft>
              <a:buClr>
                <a:schemeClr val="accent1"/>
              </a:buClr>
              <a:buSzPts val="1200"/>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8" name="Text Placeholder 2"/>
          <p:cNvSpPr>
            <a:spLocks noGrp="1"/>
          </p:cNvSpPr>
          <p:nvPr>
            <p:ph type="body" idx="1" hasCustomPrompt="1"/>
          </p:nvPr>
        </p:nvSpPr>
        <p:spPr>
          <a:xfrm>
            <a:off x="245909" y="1383506"/>
            <a:ext cx="8649969" cy="172800"/>
          </a:xfrm>
          <a:prstGeom prst="rect">
            <a:avLst/>
          </a:prstGeom>
          <a:solidFill>
            <a:srgbClr val="D2D2D2"/>
          </a:solidFill>
          <a:ln w="19050">
            <a:noFill/>
            <a:headEnd/>
            <a:tailEnd/>
          </a:ln>
        </p:spPr>
        <p:txBody>
          <a:bodyPr lIns="0" tIns="0" rIns="0" bIns="36000" anchor="ctr" anchorCtr="1"/>
          <a:lstStyle>
            <a:lvl1pPr marL="0" indent="0" algn="ctr" defTabSz="611835" rtl="0" eaLnBrk="0" fontAlgn="base" hangingPunct="0">
              <a:lnSpc>
                <a:spcPct val="120000"/>
              </a:lnSpc>
              <a:spcBef>
                <a:spcPct val="0"/>
              </a:spcBef>
              <a:spcAft>
                <a:spcPct val="0"/>
              </a:spcAft>
              <a:buClr>
                <a:srgbClr val="CC3300"/>
              </a:buClr>
              <a:buNone/>
              <a:defRPr lang="en-US" sz="900" b="1" kern="1200" baseline="0" dirty="0" smtClean="0">
                <a:ln>
                  <a:noFill/>
                </a:ln>
                <a:solidFill>
                  <a:schemeClr val="accent1"/>
                </a:solidFill>
                <a:latin typeface="Arial" charset="0"/>
                <a:ea typeface="MS PGothic" pitchFamily="34" charset="-128"/>
                <a:cs typeface="+mn-cs"/>
              </a:defRPr>
            </a:lvl1pPr>
            <a:lvl2pPr marL="292220" indent="0">
              <a:buNone/>
              <a:defRPr sz="1275" b="1"/>
            </a:lvl2pPr>
            <a:lvl3pPr marL="584439" indent="0">
              <a:buNone/>
              <a:defRPr sz="1125" b="1"/>
            </a:lvl3pPr>
            <a:lvl4pPr marL="876659" indent="0">
              <a:buNone/>
              <a:defRPr sz="1050" b="1"/>
            </a:lvl4pPr>
            <a:lvl5pPr marL="1168877" indent="0">
              <a:buNone/>
              <a:defRPr sz="1050" b="1"/>
            </a:lvl5pPr>
            <a:lvl6pPr marL="1461097" indent="0">
              <a:buNone/>
              <a:defRPr sz="1050" b="1"/>
            </a:lvl6pPr>
            <a:lvl7pPr marL="1753316" indent="0">
              <a:buNone/>
              <a:defRPr sz="1050" b="1"/>
            </a:lvl7pPr>
            <a:lvl8pPr marL="2045536" indent="0">
              <a:buNone/>
              <a:defRPr sz="1050" b="1"/>
            </a:lvl8pPr>
            <a:lvl9pPr marL="2337755" indent="0">
              <a:buNone/>
              <a:defRPr sz="1050" b="1"/>
            </a:lvl9pPr>
          </a:lstStyle>
          <a:p>
            <a:pPr marL="0" lvl="0" indent="0" algn="l" defTabSz="611835" rtl="0" eaLnBrk="0" fontAlgn="base" hangingPunct="0">
              <a:spcBef>
                <a:spcPct val="0"/>
              </a:spcBef>
              <a:spcAft>
                <a:spcPct val="0"/>
              </a:spcAft>
              <a:buClr>
                <a:srgbClr val="CC3300"/>
              </a:buClr>
              <a:buNone/>
            </a:pPr>
            <a:r>
              <a:rPr lang="en-US" dirty="0"/>
              <a:t>Title bar</a:t>
            </a:r>
          </a:p>
        </p:txBody>
      </p:sp>
      <p:sp>
        <p:nvSpPr>
          <p:cNvPr id="14"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0"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3"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2"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4087010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4" name="Content Placeholder 3"/>
          <p:cNvSpPr>
            <a:spLocks noGrp="1"/>
          </p:cNvSpPr>
          <p:nvPr>
            <p:ph sz="half" idx="2" hasCustomPrompt="1"/>
          </p:nvPr>
        </p:nvSpPr>
        <p:spPr>
          <a:xfrm>
            <a:off x="245907" y="1591463"/>
            <a:ext cx="4256862"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3" name="Content Placeholder 3"/>
          <p:cNvSpPr>
            <a:spLocks noGrp="1"/>
          </p:cNvSpPr>
          <p:nvPr>
            <p:ph sz="half" idx="19" hasCustomPrompt="1"/>
          </p:nvPr>
        </p:nvSpPr>
        <p:spPr>
          <a:xfrm>
            <a:off x="4635692" y="1591463"/>
            <a:ext cx="4256862"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0"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6"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21" name="Text Placeholder 2"/>
          <p:cNvSpPr>
            <a:spLocks noGrp="1"/>
          </p:cNvSpPr>
          <p:nvPr>
            <p:ph type="body" idx="1" hasCustomPrompt="1"/>
          </p:nvPr>
        </p:nvSpPr>
        <p:spPr>
          <a:xfrm>
            <a:off x="245908"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2" name="Text Placeholder 2"/>
          <p:cNvSpPr>
            <a:spLocks noGrp="1"/>
          </p:cNvSpPr>
          <p:nvPr>
            <p:ph type="body" idx="20" hasCustomPrompt="1"/>
          </p:nvPr>
        </p:nvSpPr>
        <p:spPr>
          <a:xfrm>
            <a:off x="4633754"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2"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5"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4292663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4" name="Content Placeholder 3"/>
          <p:cNvSpPr>
            <a:spLocks noGrp="1"/>
          </p:cNvSpPr>
          <p:nvPr>
            <p:ph sz="half" idx="26" hasCustomPrompt="1"/>
          </p:nvPr>
        </p:nvSpPr>
        <p:spPr>
          <a:xfrm>
            <a:off x="245909" y="1591463"/>
            <a:ext cx="8649969"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0" name="Content Placeholder 3"/>
          <p:cNvSpPr>
            <a:spLocks noGrp="1"/>
          </p:cNvSpPr>
          <p:nvPr>
            <p:ph sz="half" idx="27" hasCustomPrompt="1"/>
          </p:nvPr>
        </p:nvSpPr>
        <p:spPr>
          <a:xfrm>
            <a:off x="245909" y="3184103"/>
            <a:ext cx="8649969"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5"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7"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8" name="Text Placeholder 2"/>
          <p:cNvSpPr>
            <a:spLocks noGrp="1"/>
          </p:cNvSpPr>
          <p:nvPr>
            <p:ph type="body" idx="1" hasCustomPrompt="1"/>
          </p:nvPr>
        </p:nvSpPr>
        <p:spPr>
          <a:xfrm>
            <a:off x="245909" y="1383506"/>
            <a:ext cx="8649969"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9" name="Text Placeholder 2"/>
          <p:cNvSpPr>
            <a:spLocks noGrp="1"/>
          </p:cNvSpPr>
          <p:nvPr>
            <p:ph type="body" idx="28" hasCustomPrompt="1"/>
          </p:nvPr>
        </p:nvSpPr>
        <p:spPr>
          <a:xfrm>
            <a:off x="245909" y="2974740"/>
            <a:ext cx="8649969"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1"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3"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225446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36703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395209043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14" name="Content Placeholder 3"/>
          <p:cNvSpPr>
            <a:spLocks noGrp="1"/>
          </p:cNvSpPr>
          <p:nvPr>
            <p:ph sz="half" idx="36" hasCustomPrompt="1"/>
          </p:nvPr>
        </p:nvSpPr>
        <p:spPr>
          <a:xfrm>
            <a:off x="245908" y="1591463"/>
            <a:ext cx="2791385"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0" name="Content Placeholder 3"/>
          <p:cNvSpPr>
            <a:spLocks noGrp="1"/>
          </p:cNvSpPr>
          <p:nvPr>
            <p:ph sz="half" idx="37" hasCustomPrompt="1"/>
          </p:nvPr>
        </p:nvSpPr>
        <p:spPr>
          <a:xfrm>
            <a:off x="6097847" y="1591463"/>
            <a:ext cx="2791385"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3" name="Content Placeholder 3"/>
          <p:cNvSpPr>
            <a:spLocks noGrp="1"/>
          </p:cNvSpPr>
          <p:nvPr>
            <p:ph sz="half" idx="38" hasCustomPrompt="1"/>
          </p:nvPr>
        </p:nvSpPr>
        <p:spPr>
          <a:xfrm>
            <a:off x="3175201" y="1591463"/>
            <a:ext cx="2791385"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3"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21"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22" name="Text Placeholder 2"/>
          <p:cNvSpPr>
            <a:spLocks noGrp="1"/>
          </p:cNvSpPr>
          <p:nvPr>
            <p:ph type="body" idx="1" hasCustomPrompt="1"/>
          </p:nvPr>
        </p:nvSpPr>
        <p:spPr>
          <a:xfrm>
            <a:off x="245908"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5" name="Text Placeholder 2"/>
          <p:cNvSpPr>
            <a:spLocks noGrp="1"/>
          </p:cNvSpPr>
          <p:nvPr>
            <p:ph type="body" idx="39" hasCustomPrompt="1"/>
          </p:nvPr>
        </p:nvSpPr>
        <p:spPr>
          <a:xfrm>
            <a:off x="3172570"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6" name="Text Placeholder 2"/>
          <p:cNvSpPr>
            <a:spLocks noGrp="1"/>
          </p:cNvSpPr>
          <p:nvPr>
            <p:ph type="body" idx="40" hasCustomPrompt="1"/>
          </p:nvPr>
        </p:nvSpPr>
        <p:spPr>
          <a:xfrm>
            <a:off x="6099231"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5"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7"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803344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sp>
        <p:nvSpPr>
          <p:cNvPr id="14" name="Content Placeholder 3"/>
          <p:cNvSpPr>
            <a:spLocks noGrp="1"/>
          </p:cNvSpPr>
          <p:nvPr>
            <p:ph sz="half" idx="2" hasCustomPrompt="1"/>
          </p:nvPr>
        </p:nvSpPr>
        <p:spPr>
          <a:xfrm>
            <a:off x="245907"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5" name="Content Placeholder 3"/>
          <p:cNvSpPr>
            <a:spLocks noGrp="1"/>
          </p:cNvSpPr>
          <p:nvPr>
            <p:ph sz="half" idx="19" hasCustomPrompt="1"/>
          </p:nvPr>
        </p:nvSpPr>
        <p:spPr>
          <a:xfrm>
            <a:off x="4632369"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2" name="Content Placeholder 3"/>
          <p:cNvSpPr>
            <a:spLocks noGrp="1"/>
          </p:cNvSpPr>
          <p:nvPr>
            <p:ph sz="half" idx="20" hasCustomPrompt="1"/>
          </p:nvPr>
        </p:nvSpPr>
        <p:spPr>
          <a:xfrm>
            <a:off x="245907" y="3182395"/>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31" name="Content Placeholder 3"/>
          <p:cNvSpPr>
            <a:spLocks noGrp="1"/>
          </p:cNvSpPr>
          <p:nvPr>
            <p:ph sz="half" idx="21" hasCustomPrompt="1"/>
          </p:nvPr>
        </p:nvSpPr>
        <p:spPr>
          <a:xfrm>
            <a:off x="4632369" y="3182395"/>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7"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20"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21"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3" name="Text Placeholder 2"/>
          <p:cNvSpPr>
            <a:spLocks noGrp="1"/>
          </p:cNvSpPr>
          <p:nvPr>
            <p:ph type="body" idx="1" hasCustomPrompt="1"/>
          </p:nvPr>
        </p:nvSpPr>
        <p:spPr>
          <a:xfrm>
            <a:off x="245908"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4" name="Text Placeholder 2"/>
          <p:cNvSpPr>
            <a:spLocks noGrp="1"/>
          </p:cNvSpPr>
          <p:nvPr>
            <p:ph type="body" idx="25" hasCustomPrompt="1"/>
          </p:nvPr>
        </p:nvSpPr>
        <p:spPr>
          <a:xfrm>
            <a:off x="4630431"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5" name="Text Placeholder 2"/>
          <p:cNvSpPr>
            <a:spLocks noGrp="1"/>
          </p:cNvSpPr>
          <p:nvPr>
            <p:ph type="body" idx="26" hasCustomPrompt="1"/>
          </p:nvPr>
        </p:nvSpPr>
        <p:spPr>
          <a:xfrm>
            <a:off x="245908"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7" name="Text Placeholder 2"/>
          <p:cNvSpPr>
            <a:spLocks noGrp="1"/>
          </p:cNvSpPr>
          <p:nvPr>
            <p:ph type="body" idx="27" hasCustomPrompt="1"/>
          </p:nvPr>
        </p:nvSpPr>
        <p:spPr>
          <a:xfrm>
            <a:off x="4630431"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9"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2762970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sp>
        <p:nvSpPr>
          <p:cNvPr id="23" name="Content Placeholder 3"/>
          <p:cNvSpPr>
            <a:spLocks noGrp="1"/>
          </p:cNvSpPr>
          <p:nvPr>
            <p:ph sz="half" idx="36" hasCustomPrompt="1"/>
          </p:nvPr>
        </p:nvSpPr>
        <p:spPr>
          <a:xfrm>
            <a:off x="245908" y="1591462"/>
            <a:ext cx="5721940"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4" name="Content Placeholder 3"/>
          <p:cNvSpPr>
            <a:spLocks noGrp="1"/>
          </p:cNvSpPr>
          <p:nvPr>
            <p:ph sz="half" idx="37" hasCustomPrompt="1"/>
          </p:nvPr>
        </p:nvSpPr>
        <p:spPr>
          <a:xfrm>
            <a:off x="6101170" y="1591462"/>
            <a:ext cx="2791385"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3"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6"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7"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8" name="Text Placeholder 2"/>
          <p:cNvSpPr>
            <a:spLocks noGrp="1"/>
          </p:cNvSpPr>
          <p:nvPr>
            <p:ph type="body" idx="1" hasCustomPrompt="1"/>
          </p:nvPr>
        </p:nvSpPr>
        <p:spPr>
          <a:xfrm>
            <a:off x="245908" y="1383506"/>
            <a:ext cx="57204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0" name="Text Placeholder 2"/>
          <p:cNvSpPr>
            <a:spLocks noGrp="1"/>
          </p:cNvSpPr>
          <p:nvPr>
            <p:ph type="body" idx="25" hasCustomPrompt="1"/>
          </p:nvPr>
        </p:nvSpPr>
        <p:spPr>
          <a:xfrm>
            <a:off x="6102554"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2"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1834161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1">
    <p:spTree>
      <p:nvGrpSpPr>
        <p:cNvPr id="1" name=""/>
        <p:cNvGrpSpPr/>
        <p:nvPr/>
      </p:nvGrpSpPr>
      <p:grpSpPr>
        <a:xfrm>
          <a:off x="0" y="0"/>
          <a:ext cx="0" cy="0"/>
          <a:chOff x="0" y="0"/>
          <a:chExt cx="0" cy="0"/>
        </a:xfrm>
      </p:grpSpPr>
      <p:sp>
        <p:nvSpPr>
          <p:cNvPr id="10" name="Content Placeholder 3"/>
          <p:cNvSpPr>
            <a:spLocks noGrp="1"/>
          </p:cNvSpPr>
          <p:nvPr>
            <p:ph sz="half" idx="36" hasCustomPrompt="1"/>
          </p:nvPr>
        </p:nvSpPr>
        <p:spPr>
          <a:xfrm>
            <a:off x="3176861" y="1591463"/>
            <a:ext cx="5721940"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2" name="Content Placeholder 3"/>
          <p:cNvSpPr>
            <a:spLocks noGrp="1"/>
          </p:cNvSpPr>
          <p:nvPr>
            <p:ph sz="half" idx="37" hasCustomPrompt="1"/>
          </p:nvPr>
        </p:nvSpPr>
        <p:spPr>
          <a:xfrm>
            <a:off x="245908" y="1591463"/>
            <a:ext cx="2791385"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5"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8"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9"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0" name="Text Placeholder 2"/>
          <p:cNvSpPr>
            <a:spLocks noGrp="1"/>
          </p:cNvSpPr>
          <p:nvPr>
            <p:ph type="body" idx="39" hasCustomPrompt="1"/>
          </p:nvPr>
        </p:nvSpPr>
        <p:spPr>
          <a:xfrm>
            <a:off x="245908"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2" name="Text Placeholder 2"/>
          <p:cNvSpPr>
            <a:spLocks noGrp="1"/>
          </p:cNvSpPr>
          <p:nvPr>
            <p:ph type="body" idx="25" hasCustomPrompt="1"/>
          </p:nvPr>
        </p:nvSpPr>
        <p:spPr>
          <a:xfrm>
            <a:off x="3176861" y="1383506"/>
            <a:ext cx="57204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4"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1291857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6">
    <p:spTree>
      <p:nvGrpSpPr>
        <p:cNvPr id="1" name=""/>
        <p:cNvGrpSpPr/>
        <p:nvPr/>
      </p:nvGrpSpPr>
      <p:grpSpPr>
        <a:xfrm>
          <a:off x="0" y="0"/>
          <a:ext cx="0" cy="0"/>
          <a:chOff x="0" y="0"/>
          <a:chExt cx="0" cy="0"/>
        </a:xfrm>
      </p:grpSpPr>
      <p:sp>
        <p:nvSpPr>
          <p:cNvPr id="18" name="Content Placeholder 3"/>
          <p:cNvSpPr>
            <a:spLocks noGrp="1"/>
          </p:cNvSpPr>
          <p:nvPr>
            <p:ph sz="half" idx="19" hasCustomPrompt="1"/>
          </p:nvPr>
        </p:nvSpPr>
        <p:spPr>
          <a:xfrm>
            <a:off x="4639015"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0" name="Content Placeholder 3"/>
          <p:cNvSpPr>
            <a:spLocks noGrp="1"/>
          </p:cNvSpPr>
          <p:nvPr>
            <p:ph sz="half" idx="21" hasCustomPrompt="1"/>
          </p:nvPr>
        </p:nvSpPr>
        <p:spPr>
          <a:xfrm>
            <a:off x="4639015" y="3178517"/>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2" name="Content Placeholder 3"/>
          <p:cNvSpPr>
            <a:spLocks noGrp="1"/>
          </p:cNvSpPr>
          <p:nvPr>
            <p:ph sz="half" idx="2" hasCustomPrompt="1"/>
          </p:nvPr>
        </p:nvSpPr>
        <p:spPr>
          <a:xfrm>
            <a:off x="245907" y="1591463"/>
            <a:ext cx="4256862"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9"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5"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7"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1" name="Text Placeholder 2"/>
          <p:cNvSpPr>
            <a:spLocks noGrp="1"/>
          </p:cNvSpPr>
          <p:nvPr>
            <p:ph type="body" idx="1" hasCustomPrompt="1"/>
          </p:nvPr>
        </p:nvSpPr>
        <p:spPr>
          <a:xfrm>
            <a:off x="245908"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3" name="Text Placeholder 2"/>
          <p:cNvSpPr>
            <a:spLocks noGrp="1"/>
          </p:cNvSpPr>
          <p:nvPr>
            <p:ph type="body" idx="25" hasCustomPrompt="1"/>
          </p:nvPr>
        </p:nvSpPr>
        <p:spPr>
          <a:xfrm>
            <a:off x="4630431"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8" name="Text Placeholder 2"/>
          <p:cNvSpPr>
            <a:spLocks noGrp="1"/>
          </p:cNvSpPr>
          <p:nvPr>
            <p:ph type="body" idx="27" hasCustomPrompt="1"/>
          </p:nvPr>
        </p:nvSpPr>
        <p:spPr>
          <a:xfrm>
            <a:off x="4630431"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4"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1161016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17">
    <p:spTree>
      <p:nvGrpSpPr>
        <p:cNvPr id="1" name=""/>
        <p:cNvGrpSpPr/>
        <p:nvPr/>
      </p:nvGrpSpPr>
      <p:grpSpPr>
        <a:xfrm>
          <a:off x="0" y="0"/>
          <a:ext cx="0" cy="0"/>
          <a:chOff x="0" y="0"/>
          <a:chExt cx="0" cy="0"/>
        </a:xfrm>
      </p:grpSpPr>
      <p:sp>
        <p:nvSpPr>
          <p:cNvPr id="12" name="Content Placeholder 3"/>
          <p:cNvSpPr>
            <a:spLocks noGrp="1"/>
          </p:cNvSpPr>
          <p:nvPr>
            <p:ph sz="half" idx="2" hasCustomPrompt="1"/>
          </p:nvPr>
        </p:nvSpPr>
        <p:spPr>
          <a:xfrm>
            <a:off x="245907"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2" name="Content Placeholder 3"/>
          <p:cNvSpPr>
            <a:spLocks noGrp="1"/>
          </p:cNvSpPr>
          <p:nvPr>
            <p:ph sz="half" idx="20" hasCustomPrompt="1"/>
          </p:nvPr>
        </p:nvSpPr>
        <p:spPr>
          <a:xfrm>
            <a:off x="245907" y="3184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6" name="Content Placeholder 3"/>
          <p:cNvSpPr>
            <a:spLocks noGrp="1"/>
          </p:cNvSpPr>
          <p:nvPr>
            <p:ph sz="half" idx="19" hasCustomPrompt="1"/>
          </p:nvPr>
        </p:nvSpPr>
        <p:spPr>
          <a:xfrm>
            <a:off x="4639015" y="1591463"/>
            <a:ext cx="4256862" cy="2943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7"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6"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8"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9" name="Text Placeholder 2"/>
          <p:cNvSpPr>
            <a:spLocks noGrp="1"/>
          </p:cNvSpPr>
          <p:nvPr>
            <p:ph type="body" idx="1" hasCustomPrompt="1"/>
          </p:nvPr>
        </p:nvSpPr>
        <p:spPr>
          <a:xfrm>
            <a:off x="245908"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0" name="Text Placeholder 2"/>
          <p:cNvSpPr>
            <a:spLocks noGrp="1"/>
          </p:cNvSpPr>
          <p:nvPr>
            <p:ph type="body" idx="25" hasCustomPrompt="1"/>
          </p:nvPr>
        </p:nvSpPr>
        <p:spPr>
          <a:xfrm>
            <a:off x="4630431"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1" name="Text Placeholder 2"/>
          <p:cNvSpPr>
            <a:spLocks noGrp="1"/>
          </p:cNvSpPr>
          <p:nvPr>
            <p:ph type="body" idx="26" hasCustomPrompt="1"/>
          </p:nvPr>
        </p:nvSpPr>
        <p:spPr>
          <a:xfrm>
            <a:off x="245908"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5"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1481863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8">
    <p:spTree>
      <p:nvGrpSpPr>
        <p:cNvPr id="1" name=""/>
        <p:cNvGrpSpPr/>
        <p:nvPr/>
      </p:nvGrpSpPr>
      <p:grpSpPr>
        <a:xfrm>
          <a:off x="0" y="0"/>
          <a:ext cx="0" cy="0"/>
          <a:chOff x="0" y="0"/>
          <a:chExt cx="0" cy="0"/>
        </a:xfrm>
      </p:grpSpPr>
      <p:sp>
        <p:nvSpPr>
          <p:cNvPr id="12" name="Content Placeholder 3"/>
          <p:cNvSpPr>
            <a:spLocks noGrp="1"/>
          </p:cNvSpPr>
          <p:nvPr>
            <p:ph sz="half" idx="20" hasCustomPrompt="1"/>
          </p:nvPr>
        </p:nvSpPr>
        <p:spPr>
          <a:xfrm>
            <a:off x="245907" y="3181720"/>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3" name="Content Placeholder 3"/>
          <p:cNvSpPr>
            <a:spLocks noGrp="1"/>
          </p:cNvSpPr>
          <p:nvPr>
            <p:ph sz="half" idx="21" hasCustomPrompt="1"/>
          </p:nvPr>
        </p:nvSpPr>
        <p:spPr>
          <a:xfrm>
            <a:off x="4632369" y="3181720"/>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3" name="Content Placeholder 3"/>
          <p:cNvSpPr>
            <a:spLocks noGrp="1"/>
          </p:cNvSpPr>
          <p:nvPr>
            <p:ph sz="half" idx="26" hasCustomPrompt="1"/>
          </p:nvPr>
        </p:nvSpPr>
        <p:spPr>
          <a:xfrm>
            <a:off x="245909" y="1591463"/>
            <a:ext cx="8649969"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8"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9"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20"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1" name="Text Placeholder 2"/>
          <p:cNvSpPr>
            <a:spLocks noGrp="1"/>
          </p:cNvSpPr>
          <p:nvPr>
            <p:ph type="body" idx="1" hasCustomPrompt="1"/>
          </p:nvPr>
        </p:nvSpPr>
        <p:spPr>
          <a:xfrm>
            <a:off x="245908" y="1383506"/>
            <a:ext cx="8650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4" name="Text Placeholder 2"/>
          <p:cNvSpPr>
            <a:spLocks noGrp="1"/>
          </p:cNvSpPr>
          <p:nvPr>
            <p:ph type="body" idx="27" hasCustomPrompt="1"/>
          </p:nvPr>
        </p:nvSpPr>
        <p:spPr>
          <a:xfrm>
            <a:off x="245908"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8" name="Text Placeholder 2"/>
          <p:cNvSpPr>
            <a:spLocks noGrp="1"/>
          </p:cNvSpPr>
          <p:nvPr>
            <p:ph type="body" idx="28" hasCustomPrompt="1"/>
          </p:nvPr>
        </p:nvSpPr>
        <p:spPr>
          <a:xfrm>
            <a:off x="4630431" y="2972768"/>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5"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728227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19">
    <p:spTree>
      <p:nvGrpSpPr>
        <p:cNvPr id="1" name=""/>
        <p:cNvGrpSpPr/>
        <p:nvPr/>
      </p:nvGrpSpPr>
      <p:grpSpPr>
        <a:xfrm>
          <a:off x="0" y="0"/>
          <a:ext cx="0" cy="0"/>
          <a:chOff x="0" y="0"/>
          <a:chExt cx="0" cy="0"/>
        </a:xfrm>
      </p:grpSpPr>
      <p:sp>
        <p:nvSpPr>
          <p:cNvPr id="12" name="Content Placeholder 3"/>
          <p:cNvSpPr>
            <a:spLocks noGrp="1"/>
          </p:cNvSpPr>
          <p:nvPr>
            <p:ph sz="half" idx="2" hasCustomPrompt="1"/>
          </p:nvPr>
        </p:nvSpPr>
        <p:spPr>
          <a:xfrm>
            <a:off x="245907"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9" name="Content Placeholder 3"/>
          <p:cNvSpPr>
            <a:spLocks noGrp="1"/>
          </p:cNvSpPr>
          <p:nvPr>
            <p:ph sz="half" idx="19" hasCustomPrompt="1"/>
          </p:nvPr>
        </p:nvSpPr>
        <p:spPr>
          <a:xfrm>
            <a:off x="4639015" y="1591463"/>
            <a:ext cx="4256862"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6" name="Content Placeholder 3"/>
          <p:cNvSpPr>
            <a:spLocks noGrp="1"/>
          </p:cNvSpPr>
          <p:nvPr>
            <p:ph sz="half" idx="27" hasCustomPrompt="1"/>
          </p:nvPr>
        </p:nvSpPr>
        <p:spPr>
          <a:xfrm>
            <a:off x="245909" y="3185225"/>
            <a:ext cx="8649969"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4"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7"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8"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0" name="Text Placeholder 2"/>
          <p:cNvSpPr>
            <a:spLocks noGrp="1"/>
          </p:cNvSpPr>
          <p:nvPr>
            <p:ph type="body" idx="1" hasCustomPrompt="1"/>
          </p:nvPr>
        </p:nvSpPr>
        <p:spPr>
          <a:xfrm>
            <a:off x="245908"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1" name="Text Placeholder 2"/>
          <p:cNvSpPr>
            <a:spLocks noGrp="1"/>
          </p:cNvSpPr>
          <p:nvPr>
            <p:ph type="body" idx="25" hasCustomPrompt="1"/>
          </p:nvPr>
        </p:nvSpPr>
        <p:spPr>
          <a:xfrm>
            <a:off x="4630431" y="1383506"/>
            <a:ext cx="4258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2" name="Text Placeholder 2"/>
          <p:cNvSpPr>
            <a:spLocks noGrp="1"/>
          </p:cNvSpPr>
          <p:nvPr>
            <p:ph type="body" idx="26" hasCustomPrompt="1"/>
          </p:nvPr>
        </p:nvSpPr>
        <p:spPr>
          <a:xfrm>
            <a:off x="245908" y="2972768"/>
            <a:ext cx="8650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6"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2064698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4">
    <p:spTree>
      <p:nvGrpSpPr>
        <p:cNvPr id="1" name=""/>
        <p:cNvGrpSpPr/>
        <p:nvPr/>
      </p:nvGrpSpPr>
      <p:grpSpPr>
        <a:xfrm>
          <a:off x="0" y="0"/>
          <a:ext cx="0" cy="0"/>
          <a:chOff x="0" y="0"/>
          <a:chExt cx="0" cy="0"/>
        </a:xfrm>
      </p:grpSpPr>
      <p:sp>
        <p:nvSpPr>
          <p:cNvPr id="29" name="Content Placeholder 3"/>
          <p:cNvSpPr>
            <a:spLocks noGrp="1"/>
          </p:cNvSpPr>
          <p:nvPr>
            <p:ph sz="half" idx="36" hasCustomPrompt="1"/>
          </p:nvPr>
        </p:nvSpPr>
        <p:spPr>
          <a:xfrm>
            <a:off x="245909" y="1591462"/>
            <a:ext cx="8649969"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41" name="Content Placeholder 3"/>
          <p:cNvSpPr>
            <a:spLocks noGrp="1"/>
          </p:cNvSpPr>
          <p:nvPr>
            <p:ph sz="half" idx="39" hasCustomPrompt="1"/>
          </p:nvPr>
        </p:nvSpPr>
        <p:spPr>
          <a:xfrm>
            <a:off x="245908" y="3178874"/>
            <a:ext cx="2791385"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42" name="Content Placeholder 3"/>
          <p:cNvSpPr>
            <a:spLocks noGrp="1"/>
          </p:cNvSpPr>
          <p:nvPr>
            <p:ph sz="half" idx="40" hasCustomPrompt="1"/>
          </p:nvPr>
        </p:nvSpPr>
        <p:spPr>
          <a:xfrm>
            <a:off x="6101170" y="3178874"/>
            <a:ext cx="2791385"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43" name="Content Placeholder 3"/>
          <p:cNvSpPr>
            <a:spLocks noGrp="1"/>
          </p:cNvSpPr>
          <p:nvPr>
            <p:ph sz="half" idx="41" hasCustomPrompt="1"/>
          </p:nvPr>
        </p:nvSpPr>
        <p:spPr>
          <a:xfrm>
            <a:off x="3175201" y="3178874"/>
            <a:ext cx="2791385" cy="1350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1"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7"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8"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19" name="Text Placeholder 2"/>
          <p:cNvSpPr>
            <a:spLocks noGrp="1"/>
          </p:cNvSpPr>
          <p:nvPr>
            <p:ph type="body" idx="1" hasCustomPrompt="1"/>
          </p:nvPr>
        </p:nvSpPr>
        <p:spPr>
          <a:xfrm>
            <a:off x="245908" y="1383506"/>
            <a:ext cx="8650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2" name="Text Placeholder 2"/>
          <p:cNvSpPr>
            <a:spLocks noGrp="1"/>
          </p:cNvSpPr>
          <p:nvPr>
            <p:ph type="body" idx="26" hasCustomPrompt="1"/>
          </p:nvPr>
        </p:nvSpPr>
        <p:spPr>
          <a:xfrm>
            <a:off x="245908" y="2972768"/>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3" name="Text Placeholder 2"/>
          <p:cNvSpPr>
            <a:spLocks noGrp="1"/>
          </p:cNvSpPr>
          <p:nvPr>
            <p:ph type="body" idx="27" hasCustomPrompt="1"/>
          </p:nvPr>
        </p:nvSpPr>
        <p:spPr>
          <a:xfrm>
            <a:off x="3175200" y="2972768"/>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4" name="Text Placeholder 2"/>
          <p:cNvSpPr>
            <a:spLocks noGrp="1"/>
          </p:cNvSpPr>
          <p:nvPr>
            <p:ph type="body" idx="42" hasCustomPrompt="1"/>
          </p:nvPr>
        </p:nvSpPr>
        <p:spPr>
          <a:xfrm>
            <a:off x="6102554" y="2972768"/>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5"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32671349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5">
    <p:spTree>
      <p:nvGrpSpPr>
        <p:cNvPr id="1" name=""/>
        <p:cNvGrpSpPr/>
        <p:nvPr/>
      </p:nvGrpSpPr>
      <p:grpSpPr>
        <a:xfrm>
          <a:off x="0" y="0"/>
          <a:ext cx="0" cy="0"/>
          <a:chOff x="0" y="0"/>
          <a:chExt cx="0" cy="0"/>
        </a:xfrm>
      </p:grpSpPr>
      <p:sp>
        <p:nvSpPr>
          <p:cNvPr id="41" name="Content Placeholder 3"/>
          <p:cNvSpPr>
            <a:spLocks noGrp="1"/>
          </p:cNvSpPr>
          <p:nvPr>
            <p:ph sz="half" idx="39" hasCustomPrompt="1"/>
          </p:nvPr>
        </p:nvSpPr>
        <p:spPr>
          <a:xfrm>
            <a:off x="245908" y="1591463"/>
            <a:ext cx="2791385" cy="13905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42" name="Content Placeholder 3"/>
          <p:cNvSpPr>
            <a:spLocks noGrp="1"/>
          </p:cNvSpPr>
          <p:nvPr>
            <p:ph sz="half" idx="40" hasCustomPrompt="1"/>
          </p:nvPr>
        </p:nvSpPr>
        <p:spPr>
          <a:xfrm>
            <a:off x="6101170" y="1591463"/>
            <a:ext cx="2791385" cy="13905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43" name="Content Placeholder 3"/>
          <p:cNvSpPr>
            <a:spLocks noGrp="1"/>
          </p:cNvSpPr>
          <p:nvPr>
            <p:ph sz="half" idx="41" hasCustomPrompt="1"/>
          </p:nvPr>
        </p:nvSpPr>
        <p:spPr>
          <a:xfrm>
            <a:off x="3175201" y="1591463"/>
            <a:ext cx="2791385" cy="13905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21"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4" name="Content Placeholder 3"/>
          <p:cNvSpPr>
            <a:spLocks noGrp="1"/>
          </p:cNvSpPr>
          <p:nvPr>
            <p:ph sz="half" idx="36" hasCustomPrompt="1"/>
          </p:nvPr>
        </p:nvSpPr>
        <p:spPr>
          <a:xfrm>
            <a:off x="245909" y="3240191"/>
            <a:ext cx="8649969" cy="1296000"/>
          </a:xfrm>
          <a:prstGeom prst="rect">
            <a:avLst/>
          </a:prstGeom>
          <a:noFill/>
          <a:ln w="9525">
            <a:noFill/>
            <a:miter lim="800000"/>
            <a:headEnd/>
            <a:tailEnd/>
          </a:ln>
        </p:spPr>
        <p:txBody>
          <a:bodyPr lIns="0" tIns="108000" rIns="46800" bIns="64800"/>
          <a:lstStyle>
            <a:lvl1pPr marL="0" indent="0" algn="l" defTabSz="611835" rtl="0" eaLnBrk="1" fontAlgn="base" hangingPunct="1">
              <a:lnSpc>
                <a:spcPct val="120000"/>
              </a:lnSpc>
              <a:spcBef>
                <a:spcPts val="150"/>
              </a:spcBef>
              <a:spcAft>
                <a:spcPts val="150"/>
              </a:spcAft>
              <a:buNone/>
              <a:defRPr lang="en-GB" sz="900" baseline="0" dirty="0" smtClean="0">
                <a:solidFill>
                  <a:schemeClr val="accent1"/>
                </a:solidFill>
                <a:latin typeface="+mn-lt"/>
                <a:ea typeface="MS PGothic" pitchFamily="34" charset="-128"/>
                <a:cs typeface="+mn-cs"/>
              </a:defRPr>
            </a:lvl1pPr>
            <a:lvl2pPr marL="134541" indent="-133350" algn="l" defTabSz="611835" rtl="0" eaLnBrk="1" fontAlgn="base" hangingPunct="1">
              <a:lnSpc>
                <a:spcPct val="120000"/>
              </a:lnSpc>
              <a:spcBef>
                <a:spcPts val="150"/>
              </a:spcBef>
              <a:spcAft>
                <a:spcPts val="150"/>
              </a:spcAft>
              <a:buClr>
                <a:schemeClr val="accent1"/>
              </a:buClr>
              <a:buFont typeface="Wingdings"/>
              <a:buChar char="n"/>
              <a:defRPr lang="en-GB" sz="900" dirty="0" smtClean="0">
                <a:solidFill>
                  <a:schemeClr val="accent1"/>
                </a:solidFill>
                <a:latin typeface="+mn-lt"/>
                <a:ea typeface="MS PGothic" pitchFamily="34" charset="-128"/>
                <a:cs typeface="+mn-cs"/>
              </a:defRPr>
            </a:lvl2pPr>
            <a:lvl3pPr marL="266700" indent="-132160"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3pPr>
            <a:lvl4pPr marL="410766" indent="-142875"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4pPr>
            <a:lvl5pPr marL="536972" indent="-125016" algn="l" defTabSz="611835" rtl="0" eaLnBrk="1" fontAlgn="base" hangingPunct="1">
              <a:lnSpc>
                <a:spcPct val="120000"/>
              </a:lnSpc>
              <a:spcBef>
                <a:spcPts val="150"/>
              </a:spcBef>
              <a:spcAft>
                <a:spcPts val="150"/>
              </a:spcAft>
              <a:buClr>
                <a:schemeClr val="accent1"/>
              </a:buClr>
              <a:buFont typeface="Symbol"/>
              <a:buChar char="-"/>
              <a:defRPr lang="en-GB" sz="900" baseline="0" dirty="0" smtClean="0">
                <a:solidFill>
                  <a:schemeClr val="accent1"/>
                </a:solidFill>
                <a:latin typeface="+mn-lt"/>
                <a:ea typeface="MS PGothic" pitchFamily="34" charset="-128"/>
                <a:cs typeface="+mn-cs"/>
              </a:defRPr>
            </a:lvl5pPr>
            <a:lvl6pPr>
              <a:defRPr sz="1050"/>
            </a:lvl6pPr>
            <a:lvl7pPr>
              <a:defRPr sz="1050"/>
            </a:lvl7pPr>
            <a:lvl8pPr>
              <a:defRPr sz="1050"/>
            </a:lvl8pPr>
            <a:lvl9pPr>
              <a:defRPr sz="1050"/>
            </a:lvl9pPr>
          </a:lstStyle>
          <a:p>
            <a:pPr lvl="0"/>
            <a:r>
              <a:rPr lang="en-GB" dirty="0"/>
              <a:t>Click to add text</a:t>
            </a:r>
          </a:p>
          <a:p>
            <a:pPr marL="134541" lvl="1" indent="-133350" algn="l" defTabSz="611835" rtl="0" eaLnBrk="1" fontAlgn="base" hangingPunct="1">
              <a:lnSpc>
                <a:spcPct val="120000"/>
              </a:lnSpc>
              <a:spcBef>
                <a:spcPts val="150"/>
              </a:spcBef>
              <a:spcAft>
                <a:spcPts val="150"/>
              </a:spcAft>
              <a:buClr>
                <a:schemeClr val="accent1"/>
              </a:buClr>
              <a:buSzPct val="100000"/>
              <a:buFont typeface="Wingdings" pitchFamily="2" charset="2"/>
              <a:buChar char="l"/>
            </a:pPr>
            <a:r>
              <a:rPr lang="en-GB" dirty="0"/>
              <a:t>Level 1</a:t>
            </a:r>
          </a:p>
          <a:p>
            <a:pPr lvl="2"/>
            <a:r>
              <a:rPr lang="en-GB" dirty="0"/>
              <a:t>Level 2</a:t>
            </a:r>
          </a:p>
          <a:p>
            <a:pPr lvl="3"/>
            <a:r>
              <a:rPr lang="en-GB" dirty="0"/>
              <a:t>Level 3</a:t>
            </a:r>
          </a:p>
          <a:p>
            <a:pPr lvl="4"/>
            <a:r>
              <a:rPr lang="en-GB" dirty="0"/>
              <a:t>Level 4</a:t>
            </a:r>
          </a:p>
        </p:txBody>
      </p:sp>
      <p:sp>
        <p:nvSpPr>
          <p:cNvPr id="19"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20"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22" name="Text Placeholder 2"/>
          <p:cNvSpPr>
            <a:spLocks noGrp="1"/>
          </p:cNvSpPr>
          <p:nvPr>
            <p:ph type="body" idx="1" hasCustomPrompt="1"/>
          </p:nvPr>
        </p:nvSpPr>
        <p:spPr>
          <a:xfrm>
            <a:off x="245908"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3" name="Text Placeholder 2"/>
          <p:cNvSpPr>
            <a:spLocks noGrp="1"/>
          </p:cNvSpPr>
          <p:nvPr>
            <p:ph type="body" idx="25" hasCustomPrompt="1"/>
          </p:nvPr>
        </p:nvSpPr>
        <p:spPr>
          <a:xfrm>
            <a:off x="3175200"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4" name="Text Placeholder 2"/>
          <p:cNvSpPr>
            <a:spLocks noGrp="1"/>
          </p:cNvSpPr>
          <p:nvPr>
            <p:ph type="body" idx="26" hasCustomPrompt="1"/>
          </p:nvPr>
        </p:nvSpPr>
        <p:spPr>
          <a:xfrm>
            <a:off x="245908" y="3023032"/>
            <a:ext cx="86508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27" name="Text Placeholder 2"/>
          <p:cNvSpPr>
            <a:spLocks noGrp="1"/>
          </p:cNvSpPr>
          <p:nvPr>
            <p:ph type="body" idx="42" hasCustomPrompt="1"/>
          </p:nvPr>
        </p:nvSpPr>
        <p:spPr>
          <a:xfrm>
            <a:off x="6102554" y="1383506"/>
            <a:ext cx="2790000" cy="172800"/>
          </a:xfrm>
          <a:prstGeom prst="rect">
            <a:avLst/>
          </a:prstGeom>
          <a:solidFill>
            <a:srgbClr val="D2D2D2"/>
          </a:solidFill>
          <a:ln w="19050">
            <a:noFill/>
            <a:headEnd/>
            <a:tailEnd/>
          </a:ln>
        </p:spPr>
        <p:txBody>
          <a:bodyPr lIns="0" tIns="0" rIns="0" bIns="36000" anchor="ctr" anchorCtr="1"/>
          <a:lstStyle>
            <a:lvl1pPr>
              <a:defRPr lang="en-US" b="1" kern="1200" baseline="0" dirty="0" smtClean="0">
                <a:ln>
                  <a:noFill/>
                </a:ln>
                <a:solidFill>
                  <a:schemeClr val="accent1"/>
                </a:solidFill>
                <a:latin typeface="Arial" charset="0"/>
                <a:ea typeface="MS PGothic" pitchFamily="34" charset="-128"/>
                <a:cs typeface="+mn-cs"/>
              </a:defRPr>
            </a:lvl1pPr>
          </a:lstStyle>
          <a:p>
            <a:pPr marL="0" lvl="0" indent="0" defTabSz="611835" eaLnBrk="0" hangingPunct="0">
              <a:lnSpc>
                <a:spcPct val="120000"/>
              </a:lnSpc>
              <a:spcBef>
                <a:spcPct val="0"/>
              </a:spcBef>
              <a:spcAft>
                <a:spcPct val="0"/>
              </a:spcAft>
              <a:buNone/>
            </a:pPr>
            <a:r>
              <a:rPr lang="en-US" dirty="0"/>
              <a:t>Title bar</a:t>
            </a:r>
          </a:p>
        </p:txBody>
      </p:sp>
      <p:sp>
        <p:nvSpPr>
          <p:cNvPr id="16"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23138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2" name="Rectangle 78"/>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Tree>
    <p:extLst>
      <p:ext uri="{BB962C8B-B14F-4D97-AF65-F5344CB8AC3E}">
        <p14:creationId xmlns:p14="http://schemas.microsoft.com/office/powerpoint/2010/main" val="35221701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9">
    <p:spTree>
      <p:nvGrpSpPr>
        <p:cNvPr id="1" name=""/>
        <p:cNvGrpSpPr/>
        <p:nvPr/>
      </p:nvGrpSpPr>
      <p:grpSpPr>
        <a:xfrm>
          <a:off x="0" y="0"/>
          <a:ext cx="0" cy="0"/>
          <a:chOff x="0" y="0"/>
          <a:chExt cx="0" cy="0"/>
        </a:xfrm>
      </p:grpSpPr>
      <p:sp>
        <p:nvSpPr>
          <p:cNvPr id="7"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1" name="Slide Header Placeholder"/>
          <p:cNvSpPr>
            <a:spLocks noGrp="1"/>
          </p:cNvSpPr>
          <p:nvPr>
            <p:ph type="title" hasCustomPrompt="1"/>
          </p:nvPr>
        </p:nvSpPr>
        <p:spPr>
          <a:xfrm>
            <a:off x="245908" y="141480"/>
            <a:ext cx="5976000" cy="656010"/>
          </a:xfrm>
          <a:prstGeom prst="rect">
            <a:avLst/>
          </a:prstGeom>
        </p:spPr>
        <p:txBody>
          <a:bodyPr lIns="0" tIns="0" rIns="0" bIns="0" anchor="b" anchorCtr="0"/>
          <a:lstStyle>
            <a:lvl1pPr algn="l" defTabSz="717947" rtl="0" eaLnBrk="1" fontAlgn="base" hangingPunct="1">
              <a:lnSpc>
                <a:spcPct val="120000"/>
              </a:lnSpc>
              <a:spcBef>
                <a:spcPct val="0"/>
              </a:spcBef>
              <a:spcAft>
                <a:spcPct val="0"/>
              </a:spcAft>
              <a:defRPr lang="en-GB" sz="1800" b="1" baseline="0" dirty="0">
                <a:solidFill>
                  <a:srgbClr val="233960"/>
                </a:solidFill>
                <a:latin typeface="+mj-lt"/>
                <a:ea typeface="MS PGothic" pitchFamily="34" charset="-128"/>
                <a:cs typeface="Arial Unicode MS" pitchFamily="34" charset="-128"/>
              </a:defRPr>
            </a:lvl1pPr>
          </a:lstStyle>
          <a:p>
            <a:r>
              <a:rPr lang="en-GB" dirty="0"/>
              <a:t>Main text</a:t>
            </a:r>
          </a:p>
        </p:txBody>
      </p:sp>
      <p:sp>
        <p:nvSpPr>
          <p:cNvPr id="12" name="Subheader Placeholder"/>
          <p:cNvSpPr>
            <a:spLocks noGrp="1"/>
          </p:cNvSpPr>
          <p:nvPr>
            <p:ph type="body" sz="quarter" idx="14" hasCustomPrompt="1"/>
          </p:nvPr>
        </p:nvSpPr>
        <p:spPr>
          <a:xfrm>
            <a:off x="245909" y="4569619"/>
            <a:ext cx="7908923" cy="173892"/>
          </a:xfrm>
          <a:prstGeom prst="rect">
            <a:avLst/>
          </a:prstGeom>
        </p:spPr>
        <p:txBody>
          <a:bodyPr lIns="0" tIns="0" rIns="0" bIns="0" anchor="b" anchorCtr="0"/>
          <a:lstStyle>
            <a:lvl1pPr marL="171450" indent="-171450">
              <a:spcBef>
                <a:spcPts val="0"/>
              </a:spcBef>
              <a:spcAft>
                <a:spcPts val="0"/>
              </a:spcAft>
              <a:buClrTx/>
              <a:buFontTx/>
              <a:buNone/>
              <a:defRPr lang="en-GB" sz="525" i="1" baseline="0" dirty="0" smtClean="0">
                <a:solidFill>
                  <a:srgbClr val="233960"/>
                </a:solidFill>
                <a:latin typeface="+mn-lt"/>
                <a:ea typeface="MS PGothic" pitchFamily="34" charset="-128"/>
                <a:cs typeface="Arial Unicode MS" pitchFamily="34" charset="-128"/>
              </a:defRPr>
            </a:lvl1pPr>
          </a:lstStyle>
          <a:p>
            <a:pPr marL="171450" lvl="0" indent="-171450" algn="l" defTabSz="717947" rtl="0" eaLnBrk="1" fontAlgn="base" hangingPunct="1">
              <a:lnSpc>
                <a:spcPct val="120000"/>
              </a:lnSpc>
              <a:spcBef>
                <a:spcPts val="0"/>
              </a:spcBef>
              <a:spcAft>
                <a:spcPts val="0"/>
              </a:spcAft>
              <a:buClrTx/>
              <a:buFontTx/>
              <a:buNone/>
            </a:pPr>
            <a:r>
              <a:rPr lang="en-GB" dirty="0"/>
              <a:t>Source / Disclaimer / Annotations: </a:t>
            </a:r>
          </a:p>
        </p:txBody>
      </p:sp>
      <p:sp>
        <p:nvSpPr>
          <p:cNvPr id="8" name="Text Placeholder 11"/>
          <p:cNvSpPr>
            <a:spLocks noGrp="1"/>
          </p:cNvSpPr>
          <p:nvPr>
            <p:ph type="body" sz="quarter" idx="15" hasCustomPrompt="1"/>
          </p:nvPr>
        </p:nvSpPr>
        <p:spPr>
          <a:xfrm>
            <a:off x="245909" y="891825"/>
            <a:ext cx="8649969" cy="432000"/>
          </a:xfrm>
          <a:prstGeom prst="rect">
            <a:avLst/>
          </a:prstGeom>
        </p:spPr>
        <p:txBody>
          <a:bodyPr lIns="0" tIns="0" rIns="0" bIns="0"/>
          <a:lstStyle>
            <a:lvl1pPr marL="169069" indent="-169069">
              <a:lnSpc>
                <a:spcPct val="112000"/>
              </a:lnSpc>
              <a:spcBef>
                <a:spcPts val="0"/>
              </a:spcBef>
              <a:spcAft>
                <a:spcPts val="0"/>
              </a:spcAft>
              <a:buClr>
                <a:srgbClr val="233960"/>
              </a:buClr>
              <a:buFont typeface="Wingdings" panose="05000000000000000000" pitchFamily="2" charset="2"/>
              <a:buChar char="Ø"/>
              <a:defRPr sz="1050" b="0" baseline="0">
                <a:solidFill>
                  <a:srgbClr val="233960"/>
                </a:solidFill>
                <a:latin typeface="+mj-lt"/>
                <a:ea typeface="MS PGothic" pitchFamily="34" charset="-128"/>
              </a:defRPr>
            </a:lvl1pPr>
          </a:lstStyle>
          <a:p>
            <a:pPr lvl="0"/>
            <a:r>
              <a:rPr lang="en-US" dirty="0"/>
              <a:t>Subheading text (optional)</a:t>
            </a:r>
            <a:br>
              <a:rPr lang="en-US" dirty="0"/>
            </a:br>
            <a:r>
              <a:rPr lang="en-US" dirty="0"/>
              <a:t>Subheading text (optional)</a:t>
            </a:r>
          </a:p>
        </p:txBody>
      </p:sp>
    </p:spTree>
    <p:extLst>
      <p:ext uri="{BB962C8B-B14F-4D97-AF65-F5344CB8AC3E}">
        <p14:creationId xmlns:p14="http://schemas.microsoft.com/office/powerpoint/2010/main" val="2051210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30_Blank">
    <p:spTree>
      <p:nvGrpSpPr>
        <p:cNvPr id="1" name=""/>
        <p:cNvGrpSpPr/>
        <p:nvPr/>
      </p:nvGrpSpPr>
      <p:grpSpPr>
        <a:xfrm>
          <a:off x="0" y="0"/>
          <a:ext cx="0" cy="0"/>
          <a:chOff x="0" y="0"/>
          <a:chExt cx="0" cy="0"/>
        </a:xfrm>
      </p:grpSpPr>
      <p:sp>
        <p:nvSpPr>
          <p:cNvPr id="3"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Tree>
    <p:extLst>
      <p:ext uri="{BB962C8B-B14F-4D97-AF65-F5344CB8AC3E}">
        <p14:creationId xmlns:p14="http://schemas.microsoft.com/office/powerpoint/2010/main" val="3361558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31_Thank you">
    <p:spTree>
      <p:nvGrpSpPr>
        <p:cNvPr id="1" name=""/>
        <p:cNvGrpSpPr/>
        <p:nvPr/>
      </p:nvGrpSpPr>
      <p:grpSpPr>
        <a:xfrm>
          <a:off x="0" y="0"/>
          <a:ext cx="0" cy="0"/>
          <a:chOff x="0" y="0"/>
          <a:chExt cx="0" cy="0"/>
        </a:xfrm>
      </p:grpSpPr>
      <p:sp>
        <p:nvSpPr>
          <p:cNvPr id="10" name="object 5"/>
          <p:cNvSpPr/>
          <p:nvPr/>
        </p:nvSpPr>
        <p:spPr>
          <a:xfrm>
            <a:off x="1" y="950119"/>
            <a:ext cx="9028049" cy="3202781"/>
          </a:xfrm>
          <a:prstGeom prst="rect">
            <a:avLst/>
          </a:prstGeom>
          <a:blipFill>
            <a:blip r:embed="rId2" cstate="print"/>
            <a:stretch>
              <a:fillRect/>
            </a:stretch>
          </a:blipFill>
        </p:spPr>
        <p:txBody>
          <a:bodyPr wrap="square" lIns="0" tIns="0" rIns="0" bIns="0" rtlCol="0"/>
          <a:lstStyle/>
          <a:p>
            <a:endParaRPr sz="1350" dirty="0"/>
          </a:p>
        </p:txBody>
      </p:sp>
      <p:sp>
        <p:nvSpPr>
          <p:cNvPr id="8" name="object 6"/>
          <p:cNvSpPr/>
          <p:nvPr userDrawn="1"/>
        </p:nvSpPr>
        <p:spPr>
          <a:xfrm>
            <a:off x="2751202" y="1045369"/>
            <a:ext cx="6392799" cy="3118295"/>
          </a:xfrm>
          <a:prstGeom prst="rect">
            <a:avLst/>
          </a:prstGeom>
          <a:gradFill flip="none" rotWithShape="1">
            <a:gsLst>
              <a:gs pos="8000">
                <a:schemeClr val="bg1">
                  <a:alpha val="0"/>
                </a:schemeClr>
              </a:gs>
              <a:gs pos="35000">
                <a:srgbClr val="FFFFFF">
                  <a:shade val="100000"/>
                  <a:satMod val="115000"/>
                  <a:alpha val="93000"/>
                </a:srgbClr>
              </a:gs>
            </a:gsLst>
            <a:lin ang="19800000" scaled="0"/>
            <a:tileRect/>
          </a:gradFill>
        </p:spPr>
        <p:txBody>
          <a:bodyPr wrap="square" lIns="0" tIns="0" rIns="0" bIns="0" rtlCol="0"/>
          <a:lstStyle/>
          <a:p>
            <a:endParaRPr sz="1350" dirty="0"/>
          </a:p>
        </p:txBody>
      </p:sp>
      <p:sp>
        <p:nvSpPr>
          <p:cNvPr id="3"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
        <p:nvSpPr>
          <p:cNvPr id="12" name="Title 15"/>
          <p:cNvSpPr>
            <a:spLocks noGrp="1"/>
          </p:cNvSpPr>
          <p:nvPr>
            <p:ph type="title" hasCustomPrompt="1"/>
          </p:nvPr>
        </p:nvSpPr>
        <p:spPr>
          <a:xfrm>
            <a:off x="3200400" y="1815667"/>
            <a:ext cx="5476056" cy="757988"/>
          </a:xfrm>
          <a:prstGeom prst="rect">
            <a:avLst/>
          </a:prstGeom>
        </p:spPr>
        <p:txBody>
          <a:bodyPr lIns="0" tIns="0" rIns="0" bIns="0" anchor="b" anchorCtr="0"/>
          <a:lstStyle>
            <a:lvl1pPr>
              <a:lnSpc>
                <a:spcPct val="120000"/>
              </a:lnSpc>
              <a:defRPr sz="2400" baseline="0">
                <a:solidFill>
                  <a:srgbClr val="233960"/>
                </a:solidFill>
                <a:ea typeface="MS PGothic" pitchFamily="34" charset="-128"/>
              </a:defRPr>
            </a:lvl1pPr>
          </a:lstStyle>
          <a:p>
            <a:r>
              <a:rPr lang="en-US" dirty="0"/>
              <a:t>Thank you</a:t>
            </a:r>
            <a:endParaRPr lang="en-GB" dirty="0"/>
          </a:p>
        </p:txBody>
      </p:sp>
      <p:sp>
        <p:nvSpPr>
          <p:cNvPr id="13" name="object 7"/>
          <p:cNvSpPr/>
          <p:nvPr userDrawn="1"/>
        </p:nvSpPr>
        <p:spPr>
          <a:xfrm>
            <a:off x="3200400" y="2696813"/>
            <a:ext cx="5943600" cy="0"/>
          </a:xfrm>
          <a:custGeom>
            <a:avLst/>
            <a:gdLst/>
            <a:ahLst/>
            <a:cxnLst/>
            <a:rect l="l" t="t" r="r" b="b"/>
            <a:pathLst>
              <a:path w="5943600">
                <a:moveTo>
                  <a:pt x="0" y="0"/>
                </a:moveTo>
                <a:lnTo>
                  <a:pt x="5943600" y="0"/>
                </a:lnTo>
              </a:path>
            </a:pathLst>
          </a:custGeom>
          <a:ln w="38100">
            <a:solidFill>
              <a:srgbClr val="797979"/>
            </a:solidFill>
            <a:prstDash val="sysDot"/>
          </a:ln>
        </p:spPr>
        <p:txBody>
          <a:bodyPr wrap="square" lIns="0" tIns="0" rIns="0" bIns="0" rtlCol="0"/>
          <a:lstStyle/>
          <a:p>
            <a:endParaRPr sz="1350" dirty="0"/>
          </a:p>
        </p:txBody>
      </p:sp>
    </p:spTree>
    <p:extLst>
      <p:ext uri="{BB962C8B-B14F-4D97-AF65-F5344CB8AC3E}">
        <p14:creationId xmlns:p14="http://schemas.microsoft.com/office/powerpoint/2010/main" val="1623232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tent 31_Complete Blank">
    <p:spTree>
      <p:nvGrpSpPr>
        <p:cNvPr id="1" name=""/>
        <p:cNvGrpSpPr/>
        <p:nvPr/>
      </p:nvGrpSpPr>
      <p:grpSpPr>
        <a:xfrm>
          <a:off x="0" y="0"/>
          <a:ext cx="0" cy="0"/>
          <a:chOff x="0" y="0"/>
          <a:chExt cx="0" cy="0"/>
        </a:xfrm>
      </p:grpSpPr>
      <p:sp>
        <p:nvSpPr>
          <p:cNvPr id="3" name="Slide Number Placeholder"/>
          <p:cNvSpPr>
            <a:spLocks noGrp="1"/>
          </p:cNvSpPr>
          <p:nvPr>
            <p:ph type="ftr" sz="quarter" idx="3"/>
          </p:nvPr>
        </p:nvSpPr>
        <p:spPr>
          <a:xfrm>
            <a:off x="8154831" y="4894008"/>
            <a:ext cx="734548" cy="172800"/>
          </a:xfrm>
          <a:prstGeom prst="rect">
            <a:avLst/>
          </a:prstGeom>
        </p:spPr>
        <p:txBody>
          <a:bodyPr lIns="0" tIns="0" rIns="18000" bIns="18000" anchor="ctr"/>
          <a:lstStyle>
            <a:lvl1pPr algn="ctr">
              <a:defRPr sz="750">
                <a:solidFill>
                  <a:schemeClr val="accent2"/>
                </a:solidFill>
              </a:defRPr>
            </a:lvl1pPr>
          </a:lstStyle>
          <a:p>
            <a:pPr algn="r"/>
            <a:fld id="{F96A6800-FFF6-4ED7-8C1A-BE1D2596D2A3}" type="slidenum">
              <a:rPr lang="en-GB" smtClean="0"/>
              <a:pPr algn="r"/>
              <a:t>‹#›</a:t>
            </a:fld>
            <a:endParaRPr lang="en-GB" dirty="0"/>
          </a:p>
        </p:txBody>
      </p:sp>
    </p:spTree>
    <p:extLst>
      <p:ext uri="{BB962C8B-B14F-4D97-AF65-F5344CB8AC3E}">
        <p14:creationId xmlns:p14="http://schemas.microsoft.com/office/powerpoint/2010/main" val="1249553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628650" y="864704"/>
            <a:ext cx="5563428" cy="403313"/>
          </a:xfrm>
          <a:prstGeom prst="rect">
            <a:avLst/>
          </a:prstGeom>
        </p:spPr>
        <p:txBody>
          <a:bodyPr>
            <a:normAutofit/>
          </a:bodyPr>
          <a:lstStyle>
            <a:lvl1pPr marL="342900" indent="-342900">
              <a:buFont typeface="Arial" panose="020B0604020202020204" pitchFamily="34" charset="0"/>
              <a:buChar char="•"/>
              <a:defRPr sz="2100" b="1" i="0">
                <a:solidFill>
                  <a:schemeClr val="accent1">
                    <a:lumMod val="75000"/>
                  </a:schemeClr>
                </a:solidFill>
                <a:latin typeface="Microsoft JhengHei" panose="020B0604030504040204" pitchFamily="34" charset="-120"/>
                <a:ea typeface="Microsoft JhengHei" panose="020B06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628650" y="1182860"/>
            <a:ext cx="7886700" cy="3263504"/>
          </a:xfrm>
          <a:prstGeom prst="rect">
            <a:avLst/>
          </a:prstGeom>
        </p:spPr>
        <p:txBody>
          <a:bodyPr/>
          <a:lstStyle/>
          <a:p>
            <a:pPr lvl="0"/>
            <a:r>
              <a:rPr lang="zh-TW" altLang="en-US"/>
              <a:t>編輯母片文字樣式
第二層
第三層
第四層
第五層</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lvl1pPr fontAlgn="auto">
              <a:spcBef>
                <a:spcPts val="0"/>
              </a:spcBef>
              <a:spcAft>
                <a:spcPts val="0"/>
              </a:spcAft>
              <a:defRPr>
                <a:latin typeface="+mn-lt"/>
                <a:ea typeface="+mn-ea"/>
              </a:defRPr>
            </a:lvl1pPr>
          </a:lstStyle>
          <a:p>
            <a:pPr>
              <a:defRPr/>
            </a:pPr>
            <a:fld id="{F993B8B7-D103-4CB7-AF64-9BBD259F5256}" type="datetime1">
              <a:rPr lang="zh-TW" altLang="en-US"/>
              <a:pPr>
                <a:defRPr/>
              </a:pPr>
              <a:t>2025/4/9</a:t>
            </a:fld>
            <a:endParaRPr lang="zh-TW" alt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lvl1pPr fontAlgn="auto">
              <a:spcBef>
                <a:spcPts val="0"/>
              </a:spcBef>
              <a:spcAft>
                <a:spcPts val="0"/>
              </a:spcAft>
              <a:defRPr>
                <a:latin typeface="+mn-lt"/>
                <a:ea typeface="+mn-ea"/>
              </a:defRPr>
            </a:lvl1pPr>
          </a:lstStyle>
          <a:p>
            <a:pPr>
              <a:defRPr/>
            </a:pPr>
            <a:endParaRPr lang="zh-TW" altLang="en-US"/>
          </a:p>
        </p:txBody>
      </p:sp>
      <p:sp>
        <p:nvSpPr>
          <p:cNvPr id="6" name="Slide Number Placeholder 5"/>
          <p:cNvSpPr>
            <a:spLocks noGrp="1"/>
          </p:cNvSpPr>
          <p:nvPr>
            <p:ph type="sldNum" sz="quarter" idx="12"/>
          </p:nvPr>
        </p:nvSpPr>
        <p:spPr>
          <a:xfrm>
            <a:off x="6457950" y="4786313"/>
            <a:ext cx="2057400" cy="273844"/>
          </a:xfrm>
          <a:prstGeom prst="rect">
            <a:avLst/>
          </a:prstGeom>
        </p:spPr>
        <p:txBody>
          <a:bodyPr anchor="b"/>
          <a:lstStyle>
            <a:lvl1pPr algn="r" fontAlgn="auto">
              <a:spcBef>
                <a:spcPts val="0"/>
              </a:spcBef>
              <a:spcAft>
                <a:spcPts val="0"/>
              </a:spcAft>
              <a:defRPr sz="600">
                <a:latin typeface="+mj-lt"/>
                <a:ea typeface="+mn-ea"/>
              </a:defRPr>
            </a:lvl1pPr>
          </a:lstStyle>
          <a:p>
            <a:pPr>
              <a:defRPr/>
            </a:pPr>
            <a:fld id="{451D5CC9-A2BF-4F3B-B0DB-58A8361CB355}" type="slidenum">
              <a:rPr lang="zh-TW" altLang="en-US"/>
              <a:pPr>
                <a:defRPr/>
              </a:pPr>
              <a:t>‹#›</a:t>
            </a:fld>
            <a:endParaRPr lang="zh-TW" altLang="en-US" dirty="0"/>
          </a:p>
        </p:txBody>
      </p:sp>
    </p:spTree>
    <p:extLst>
      <p:ext uri="{BB962C8B-B14F-4D97-AF65-F5344CB8AC3E}">
        <p14:creationId xmlns:p14="http://schemas.microsoft.com/office/powerpoint/2010/main" val="1956371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grpSp>
        <p:nvGrpSpPr>
          <p:cNvPr id="2" name="群組 6"/>
          <p:cNvGrpSpPr>
            <a:grpSpLocks/>
          </p:cNvGrpSpPr>
          <p:nvPr userDrawn="1"/>
        </p:nvGrpSpPr>
        <p:grpSpPr bwMode="auto">
          <a:xfrm>
            <a:off x="528639" y="482204"/>
            <a:ext cx="5495925" cy="3917156"/>
            <a:chOff x="528818" y="871429"/>
            <a:chExt cx="5495596" cy="5222891"/>
          </a:xfrm>
        </p:grpSpPr>
        <p:sp>
          <p:nvSpPr>
            <p:cNvPr id="4" name="橢圓 4"/>
            <p:cNvSpPr/>
            <p:nvPr userDrawn="1"/>
          </p:nvSpPr>
          <p:spPr>
            <a:xfrm>
              <a:off x="528818" y="871429"/>
              <a:ext cx="5274946" cy="5094303"/>
            </a:xfrm>
            <a:prstGeom prst="ellipse">
              <a:avLst/>
            </a:prstGeom>
            <a:gradFill>
              <a:gsLst>
                <a:gs pos="0">
                  <a:schemeClr val="bg1">
                    <a:alpha val="70000"/>
                  </a:schemeClr>
                </a:gs>
                <a:gs pos="100000">
                  <a:srgbClr val="BAC4D3"/>
                </a:gs>
              </a:gsLst>
              <a:lin ang="15000000" scaled="0"/>
            </a:gra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ts val="0"/>
                </a:spcBef>
                <a:spcAft>
                  <a:spcPts val="0"/>
                </a:spcAft>
                <a:defRPr/>
              </a:pPr>
              <a:endParaRPr lang="zh-TW" altLang="en-US" sz="1350" dirty="0"/>
            </a:p>
          </p:txBody>
        </p:sp>
        <p:sp>
          <p:nvSpPr>
            <p:cNvPr id="5" name="橢圓 5"/>
            <p:cNvSpPr/>
            <p:nvPr userDrawn="1"/>
          </p:nvSpPr>
          <p:spPr>
            <a:xfrm>
              <a:off x="749882" y="999806"/>
              <a:ext cx="5274532" cy="5094514"/>
            </a:xfrm>
            <a:prstGeom prst="ellipse">
              <a:avLst/>
            </a:prstGeom>
            <a:noFill/>
            <a:ln w="381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endParaRPr lang="zh-TW" altLang="en-US" sz="1350"/>
            </a:p>
          </p:txBody>
        </p:sp>
      </p:grpSp>
      <p:sp>
        <p:nvSpPr>
          <p:cNvPr id="9" name="Text Placeholder 8"/>
          <p:cNvSpPr>
            <a:spLocks noGrp="1"/>
          </p:cNvSpPr>
          <p:nvPr>
            <p:ph type="body" sz="quarter" idx="12"/>
          </p:nvPr>
        </p:nvSpPr>
        <p:spPr>
          <a:xfrm>
            <a:off x="1663700" y="2228850"/>
            <a:ext cx="6972300" cy="685800"/>
          </a:xfrm>
          <a:prstGeom prst="rect">
            <a:avLst/>
          </a:prstGeom>
        </p:spPr>
        <p:txBody>
          <a:bodyPr anchor="ctr" anchorCtr="0">
            <a:normAutofit/>
          </a:bodyPr>
          <a:lstStyle>
            <a:lvl1pPr marL="0" indent="0">
              <a:buNone/>
              <a:defRPr sz="3600" b="1">
                <a:solidFill>
                  <a:srgbClr val="3C3C3C"/>
                </a:solidFill>
                <a:latin typeface="Arial" pitchFamily="34" charset="0"/>
                <a:cs typeface="Arial" pitchFamily="34" charset="0"/>
              </a:defRPr>
            </a:lvl1pPr>
          </a:lstStyle>
          <a:p>
            <a:pPr lvl="0"/>
            <a:r>
              <a:rPr lang="zh-TW" altLang="en-US"/>
              <a:t>按一下以編輯母片文字樣式</a:t>
            </a:r>
          </a:p>
        </p:txBody>
      </p:sp>
    </p:spTree>
    <p:extLst>
      <p:ext uri="{BB962C8B-B14F-4D97-AF65-F5344CB8AC3E}">
        <p14:creationId xmlns:p14="http://schemas.microsoft.com/office/powerpoint/2010/main" val="13104668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2" name="圖片 4"/>
          <p:cNvPicPr>
            <a:picLocks noChangeAspect="1"/>
          </p:cNvPicPr>
          <p:nvPr userDrawn="1"/>
        </p:nvPicPr>
        <p:blipFill>
          <a:blip r:embed="rId2"/>
          <a:srcRect/>
          <a:stretch>
            <a:fillRect/>
          </a:stretch>
        </p:blipFill>
        <p:spPr bwMode="auto">
          <a:xfrm>
            <a:off x="42863" y="533400"/>
            <a:ext cx="5403850" cy="3924300"/>
          </a:xfrm>
          <a:prstGeom prst="rect">
            <a:avLst/>
          </a:prstGeom>
          <a:noFill/>
          <a:ln w="9525">
            <a:noFill/>
            <a:miter lim="800000"/>
            <a:headEnd/>
            <a:tailEnd/>
          </a:ln>
        </p:spPr>
      </p:pic>
      <p:cxnSp>
        <p:nvCxnSpPr>
          <p:cNvPr id="3" name="直線接點 5"/>
          <p:cNvCxnSpPr/>
          <p:nvPr userDrawn="1"/>
        </p:nvCxnSpPr>
        <p:spPr>
          <a:xfrm>
            <a:off x="4684713" y="2606279"/>
            <a:ext cx="4462462"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標題 1"/>
          <p:cNvSpPr txBox="1">
            <a:spLocks/>
          </p:cNvSpPr>
          <p:nvPr userDrawn="1"/>
        </p:nvSpPr>
        <p:spPr>
          <a:xfrm>
            <a:off x="4752975" y="2039541"/>
            <a:ext cx="2636838" cy="404813"/>
          </a:xfrm>
          <a:prstGeom prst="rect">
            <a:avLst/>
          </a:prstGeom>
        </p:spPr>
        <p:txBody>
          <a:bodyPr anchor="ctr"/>
          <a:lstStyle>
            <a:lvl1pPr marL="0" indent="0" algn="l" defTabSz="914400" rtl="0" eaLnBrk="1" latinLnBrk="0" hangingPunct="1">
              <a:lnSpc>
                <a:spcPct val="90000"/>
              </a:lnSpc>
              <a:spcBef>
                <a:spcPct val="0"/>
              </a:spcBef>
              <a:buNone/>
              <a:defRPr lang="en-US" altLang="zh-TW" sz="3600" b="1" i="0" kern="1200">
                <a:solidFill>
                  <a:schemeClr val="bg2">
                    <a:lumMod val="25000"/>
                  </a:schemeClr>
                </a:solidFill>
                <a:effectLst/>
                <a:latin typeface="+mj-lt"/>
                <a:ea typeface="Microsoft JhengHei" panose="020B0604030504040204" pitchFamily="34" charset="-120"/>
                <a:cs typeface="+mn-cs"/>
              </a:defRPr>
            </a:lvl1pPr>
          </a:lstStyle>
          <a:p>
            <a:pPr fontAlgn="auto">
              <a:spcAft>
                <a:spcPts val="0"/>
              </a:spcAft>
              <a:defRPr/>
            </a:pPr>
            <a:r>
              <a:rPr lang="en-GB" sz="27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9858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
        <p:nvSpPr>
          <p:cNvPr id="3" name="Rectangle 78">
            <a:extLst>
              <a:ext uri="{FF2B5EF4-FFF2-40B4-BE49-F238E27FC236}">
                <a16:creationId xmlns:a16="http://schemas.microsoft.com/office/drawing/2014/main" id="{3CDBB057-6909-BF96-6308-6C6F150EDA79}"/>
              </a:ext>
            </a:extLst>
          </p:cNvPr>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spTree>
    <p:extLst>
      <p:ext uri="{BB962C8B-B14F-4D97-AF65-F5344CB8AC3E}">
        <p14:creationId xmlns:p14="http://schemas.microsoft.com/office/powerpoint/2010/main" val="4075863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Whit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B0091-A810-15C5-CEF6-6C784D5E8526}"/>
              </a:ext>
            </a:extLst>
          </p:cNvPr>
          <p:cNvPicPr>
            <a:picLocks noChangeAspect="1"/>
          </p:cNvPicPr>
          <p:nvPr userDrawn="1"/>
        </p:nvPicPr>
        <p:blipFill>
          <a:blip r:embed="rId3"/>
          <a:stretch>
            <a:fillRect/>
          </a:stretch>
        </p:blipFill>
        <p:spPr>
          <a:xfrm>
            <a:off x="323528" y="1275606"/>
            <a:ext cx="2198378" cy="447308"/>
          </a:xfrm>
          <a:prstGeom prst="rect">
            <a:avLst/>
          </a:prstGeom>
        </p:spPr>
      </p:pic>
      <p:sp>
        <p:nvSpPr>
          <p:cNvPr id="3" name="Rectangle 78">
            <a:extLst>
              <a:ext uri="{FF2B5EF4-FFF2-40B4-BE49-F238E27FC236}">
                <a16:creationId xmlns:a16="http://schemas.microsoft.com/office/drawing/2014/main" id="{65DB7901-F26D-A15B-A514-F3E6AE1AE88D}"/>
              </a:ext>
            </a:extLst>
          </p:cNvPr>
          <p:cNvSpPr>
            <a:spLocks noGrp="1" noChangeArrowheads="1"/>
          </p:cNvSpPr>
          <p:nvPr>
            <p:ph type="ctrTitle"/>
          </p:nvPr>
        </p:nvSpPr>
        <p:spPr>
          <a:xfrm>
            <a:off x="368300" y="2448000"/>
            <a:ext cx="3911600" cy="517525"/>
          </a:xfrm>
          <a:prstGeom prst="rect">
            <a:avLst/>
          </a:prstGeom>
        </p:spPr>
        <p:txBody>
          <a:bodyPr anchor="ctr"/>
          <a:lstStyle>
            <a:lvl1pPr>
              <a:defRPr sz="3200">
                <a:solidFill>
                  <a:schemeClr val="accent1"/>
                </a:solidFill>
                <a:latin typeface="+mj-lt"/>
              </a:defRPr>
            </a:lvl1pPr>
          </a:lstStyle>
          <a:p>
            <a:pPr lvl="0"/>
            <a:r>
              <a:rPr lang="en-US" noProof="0" dirty="0"/>
              <a:t>Click to edit Master title style</a:t>
            </a:r>
          </a:p>
        </p:txBody>
      </p:sp>
    </p:spTree>
    <p:extLst>
      <p:ext uri="{BB962C8B-B14F-4D97-AF65-F5344CB8AC3E}">
        <p14:creationId xmlns:p14="http://schemas.microsoft.com/office/powerpoint/2010/main" val="14625267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300" y="1022400"/>
            <a:ext cx="8407400" cy="3420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48A1544-E920-7356-B4C2-5F48EF9A4333}"/>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607222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8299" y="1023413"/>
            <a:ext cx="4051301" cy="3420000"/>
          </a:xfrm>
          <a:prstGeom prst="rect">
            <a:avLst/>
          </a:prstGeom>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24401" y="1023413"/>
            <a:ext cx="4051300" cy="3420000"/>
          </a:xfrm>
          <a:prstGeom prst="rect">
            <a:avLst/>
          </a:prstGeom>
        </p:spPr>
        <p:txBody>
          <a:bodyPr vert="horz" wrap="square" lIns="0" tIns="0" rIns="0" bIns="0" numCol="1" anchor="t" anchorCtr="0" compatLnSpc="1">
            <a:prstTxWarp prst="textNoShape">
              <a:avLst/>
            </a:prstTxWarp>
          </a:bodyPr>
          <a:lstStyle>
            <a:lvl1pPr marL="171450" indent="-171450" algn="l" defTabSz="457200" rtl="0" eaLnBrk="1" latinLnBrk="0" hangingPunct="1">
              <a:buClr>
                <a:schemeClr val="accent1"/>
              </a:buClr>
              <a:buSzPct val="100000"/>
              <a:buFont typeface="Symbol"/>
              <a:buChar char="·"/>
              <a:defRPr lang="en-US" sz="1600" b="0" i="0" kern="1200" baseline="0" dirty="0" smtClean="0">
                <a:solidFill>
                  <a:schemeClr val="tx2"/>
                </a:solidFill>
                <a:latin typeface="+mn-lt"/>
                <a:ea typeface="+mn-ea"/>
                <a:cs typeface="Arial"/>
              </a:defRPr>
            </a:lvl1pPr>
            <a:lvl2pPr marL="342900" indent="-171450" algn="l" defTabSz="457200" rtl="0" eaLnBrk="1" latinLnBrk="0" hangingPunct="1">
              <a:buClr>
                <a:schemeClr val="accent1"/>
              </a:buClr>
              <a:buSzPct val="100000"/>
              <a:buFont typeface="Arial"/>
              <a:buChar char="–"/>
              <a:defRPr lang="en-US" sz="1600" b="0" i="0" kern="1200" baseline="0" dirty="0" smtClean="0">
                <a:solidFill>
                  <a:schemeClr val="tx2"/>
                </a:solidFill>
                <a:latin typeface="+mn-lt"/>
                <a:ea typeface="+mn-ea"/>
                <a:cs typeface="Arial"/>
              </a:defRPr>
            </a:lvl2pPr>
            <a:lvl3pPr marL="514350" indent="-171450" algn="l" defTabSz="457200" rtl="0" eaLnBrk="1" latinLnBrk="0" hangingPunct="1">
              <a:buClr>
                <a:schemeClr val="accent1"/>
              </a:buClr>
              <a:buSzPct val="100000"/>
              <a:buFont typeface="Wingdings" panose="05000000000000000000" pitchFamily="2" charset="2"/>
              <a:buChar char="§"/>
              <a:defRPr lang="en-US" sz="1600" b="0" i="0" kern="1200" baseline="0" dirty="0" smtClean="0">
                <a:solidFill>
                  <a:schemeClr val="tx2"/>
                </a:solidFill>
                <a:latin typeface="+mn-lt"/>
                <a:ea typeface="+mn-ea"/>
                <a:cs typeface="Arial"/>
              </a:defRPr>
            </a:lvl3pPr>
            <a:lvl4pPr marL="685800" indent="-171450" algn="l" defTabSz="457200" rtl="0" eaLnBrk="1" latinLnBrk="0" hangingPunct="1">
              <a:buClr>
                <a:schemeClr val="accent1"/>
              </a:buClr>
              <a:buSzPct val="100000"/>
              <a:buFont typeface="Arial" panose="020B0604020202020204" pitchFamily="34" charset="0"/>
              <a:buChar char="○"/>
              <a:defRPr lang="en-US" sz="1600" b="0" i="0" kern="1200" baseline="0" dirty="0" smtClean="0">
                <a:solidFill>
                  <a:schemeClr val="tx2"/>
                </a:solidFill>
                <a:latin typeface="+mn-lt"/>
                <a:ea typeface="+mn-ea"/>
                <a:cs typeface="Arial"/>
              </a:defRPr>
            </a:lvl4pPr>
            <a:lvl5pPr marL="857250" indent="-171450" algn="l" defTabSz="457200" rtl="0" eaLnBrk="1" latinLnBrk="0" hangingPunct="1">
              <a:buClr>
                <a:schemeClr val="accent1"/>
              </a:buClr>
              <a:buSzPct val="100000"/>
              <a:buFont typeface="Symbol"/>
              <a:buChar char="·"/>
              <a:defRPr lang="en-US" sz="1600" b="0" i="0" kern="1200" baseline="0" dirty="0">
                <a:solidFill>
                  <a:schemeClr val="tx2"/>
                </a:solidFill>
                <a:latin typeface="+mn-lt"/>
                <a:ea typeface="+mn-ea"/>
                <a:cs typeface="Aria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D0EC9701-C12A-9085-C4A4-74DCBFA4BCDA}"/>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9852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12184C-A9BE-7D24-CA7D-616E92F554F1}"/>
              </a:ext>
            </a:extLst>
          </p:cNvPr>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756442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emf"/><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DB7CA70-4251-4A92-7DE1-3112F8C43678}"/>
              </a:ext>
            </a:extLst>
          </p:cNvPr>
          <p:cNvSpPr/>
          <p:nvPr userDrawn="1"/>
        </p:nvSpPr>
        <p:spPr bwMode="auto">
          <a:xfrm>
            <a:off x="98913" y="4804888"/>
            <a:ext cx="230400" cy="230400"/>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8" name="Rectangle 84"/>
          <p:cNvSpPr>
            <a:spLocks noGrp="1" noChangeArrowheads="1"/>
          </p:cNvSpPr>
          <p:nvPr>
            <p:ph type="body" idx="1"/>
          </p:nvPr>
        </p:nvSpPr>
        <p:spPr bwMode="black">
          <a:xfrm>
            <a:off x="360364" y="1022400"/>
            <a:ext cx="8423274"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 style</a:t>
            </a:r>
          </a:p>
        </p:txBody>
      </p:sp>
      <p:pic>
        <p:nvPicPr>
          <p:cNvPr id="2" name="Picture 1">
            <a:extLst>
              <a:ext uri="{FF2B5EF4-FFF2-40B4-BE49-F238E27FC236}">
                <a16:creationId xmlns:a16="http://schemas.microsoft.com/office/drawing/2014/main" id="{4FFC03AB-3C54-AAAC-A90A-829A829A9807}"/>
              </a:ext>
            </a:extLst>
          </p:cNvPr>
          <p:cNvPicPr>
            <a:picLocks noChangeAspect="1"/>
          </p:cNvPicPr>
          <p:nvPr userDrawn="1"/>
        </p:nvPicPr>
        <p:blipFill>
          <a:blip r:embed="rId12"/>
          <a:stretch>
            <a:fillRect/>
          </a:stretch>
        </p:blipFill>
        <p:spPr>
          <a:xfrm>
            <a:off x="7386528" y="4778156"/>
            <a:ext cx="1403811" cy="285636"/>
          </a:xfrm>
          <a:prstGeom prst="rect">
            <a:avLst/>
          </a:prstGeom>
        </p:spPr>
      </p:pic>
      <p:cxnSp>
        <p:nvCxnSpPr>
          <p:cNvPr id="10" name="Straight Connector 9">
            <a:extLst>
              <a:ext uri="{FF2B5EF4-FFF2-40B4-BE49-F238E27FC236}">
                <a16:creationId xmlns:a16="http://schemas.microsoft.com/office/drawing/2014/main" id="{7B32ECD0-A719-03D2-0179-C1CF5DF32A3B}"/>
              </a:ext>
            </a:extLst>
          </p:cNvPr>
          <p:cNvCxnSpPr/>
          <p:nvPr userDrawn="1"/>
        </p:nvCxnSpPr>
        <p:spPr bwMode="auto">
          <a:xfrm>
            <a:off x="368301" y="555526"/>
            <a:ext cx="8407399" cy="0"/>
          </a:xfrm>
          <a:prstGeom prst="line">
            <a:avLst/>
          </a:prstGeom>
          <a:solidFill>
            <a:schemeClr val="folHlink"/>
          </a:solidFill>
          <a:ln w="12700" cap="flat" cmpd="sng" algn="ctr">
            <a:gradFill flip="none" rotWithShape="1">
              <a:gsLst>
                <a:gs pos="0">
                  <a:schemeClr val="accent1"/>
                </a:gs>
                <a:gs pos="100000">
                  <a:schemeClr val="accent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1705231F-CC4F-0A16-05D1-FAB3FACC1AAD}"/>
              </a:ext>
            </a:extLst>
          </p:cNvPr>
          <p:cNvSpPr txBox="1"/>
          <p:nvPr userDrawn="1"/>
        </p:nvSpPr>
        <p:spPr>
          <a:xfrm>
            <a:off x="61691" y="4802508"/>
            <a:ext cx="300082" cy="230832"/>
          </a:xfrm>
          <a:prstGeom prst="rect">
            <a:avLst/>
          </a:prstGeom>
          <a:noFill/>
        </p:spPr>
        <p:txBody>
          <a:bodyPr wrap="none" rtlCol="0">
            <a:spAutoFit/>
          </a:bodyPr>
          <a:lstStyle/>
          <a:p>
            <a:pPr marL="0" algn="ctr" defTabSz="457200" rtl="0" eaLnBrk="1" latinLnBrk="0" hangingPunct="1"/>
            <a:fld id="{E4EA4B51-2D93-4912-A18A-B5AF6576DFAC}" type="slidenum">
              <a:rPr lang="en-US" sz="900" kern="1200" baseline="0" smtClean="0">
                <a:solidFill>
                  <a:schemeClr val="accent1"/>
                </a:solidFill>
                <a:latin typeface="+mn-lt"/>
                <a:ea typeface="+mj-ea"/>
                <a:cs typeface="+mn-cs"/>
              </a:rPr>
              <a:pPr marL="0" algn="ctr" defTabSz="457200" rtl="0" eaLnBrk="1" latinLnBrk="0" hangingPunct="1"/>
              <a:t>‹#›</a:t>
            </a:fld>
            <a:endParaRPr lang="en-US" sz="900" kern="1200" baseline="0" dirty="0">
              <a:solidFill>
                <a:schemeClr val="accent1"/>
              </a:solidFill>
              <a:latin typeface="+mn-lt"/>
              <a:ea typeface="+mj-ea"/>
              <a:cs typeface="+mn-cs"/>
            </a:endParaRPr>
          </a:p>
        </p:txBody>
      </p:sp>
    </p:spTree>
    <p:extLst>
      <p:ext uri="{BB962C8B-B14F-4D97-AF65-F5344CB8AC3E}">
        <p14:creationId xmlns:p14="http://schemas.microsoft.com/office/powerpoint/2010/main" val="354748441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9" r:id="rId4"/>
    <p:sldLayoutId id="2147483660" r:id="rId5"/>
    <p:sldLayoutId id="2147483661" r:id="rId6"/>
    <p:sldLayoutId id="2147483650" r:id="rId7"/>
    <p:sldLayoutId id="2147483652" r:id="rId8"/>
    <p:sldLayoutId id="2147483654" r:id="rId9"/>
    <p:sldLayoutId id="2147483673" r:id="rId10"/>
  </p:sldLayoutIdLst>
  <p:hf hdr="0"/>
  <p:txStyles>
    <p:titleStyle>
      <a:lvl1pPr algn="l" defTabSz="457200" rtl="0" eaLnBrk="1" latinLnBrk="0" hangingPunct="1">
        <a:spcBef>
          <a:spcPct val="0"/>
        </a:spcBef>
        <a:buNone/>
        <a:defRPr sz="2800" kern="1200">
          <a:solidFill>
            <a:schemeClr val="accent1"/>
          </a:solidFill>
          <a:latin typeface="+mj-lt"/>
          <a:ea typeface="+mj-ea"/>
          <a:cs typeface="Arial"/>
        </a:defRPr>
      </a:lvl1pPr>
    </p:titleStyle>
    <p:bodyStyle>
      <a:lvl1pPr marL="171450" indent="-171450" algn="l" defTabSz="457200" rtl="0" eaLnBrk="1" latinLnBrk="0" hangingPunct="1">
        <a:spcBef>
          <a:spcPts val="1200"/>
        </a:spcBef>
        <a:buClr>
          <a:schemeClr val="accent1"/>
        </a:buClr>
        <a:buSzPct val="100000"/>
        <a:buFont typeface="Symbol"/>
        <a:buChar char="·"/>
        <a:defRPr sz="1600" b="0" i="0" kern="1200" baseline="0">
          <a:solidFill>
            <a:schemeClr val="tx2"/>
          </a:solidFill>
          <a:latin typeface="+mn-lt"/>
          <a:ea typeface="+mn-ea"/>
          <a:cs typeface="Arial"/>
        </a:defRPr>
      </a:lvl1pPr>
      <a:lvl2pPr marL="342900" indent="-171450" algn="l" defTabSz="457200" rtl="0" eaLnBrk="1" latinLnBrk="0" hangingPunct="1">
        <a:spcBef>
          <a:spcPts val="400"/>
        </a:spcBef>
        <a:buClr>
          <a:schemeClr val="accent1"/>
        </a:buClr>
        <a:buSzPct val="100000"/>
        <a:buFont typeface="Arial"/>
        <a:buChar char="–"/>
        <a:defRPr sz="1600" b="0" i="0" kern="1200" baseline="0">
          <a:solidFill>
            <a:schemeClr val="tx2"/>
          </a:solidFill>
          <a:latin typeface="+mn-lt"/>
          <a:ea typeface="+mn-ea"/>
          <a:cs typeface="Arial"/>
        </a:defRPr>
      </a:lvl2pPr>
      <a:lvl3pPr marL="514350" indent="-171450" algn="l" defTabSz="457200" rtl="0" eaLnBrk="1" latinLnBrk="0" hangingPunct="1">
        <a:spcBef>
          <a:spcPts val="400"/>
        </a:spcBef>
        <a:buClr>
          <a:schemeClr val="accent1"/>
        </a:buClr>
        <a:buSzPct val="100000"/>
        <a:buFont typeface="Wingdings" panose="05000000000000000000" pitchFamily="2" charset="2"/>
        <a:buChar char="§"/>
        <a:defRPr lang="en-US" sz="1600" b="0" i="0" kern="1200" baseline="0" dirty="0">
          <a:solidFill>
            <a:schemeClr val="tx2"/>
          </a:solidFill>
          <a:latin typeface="+mn-lt"/>
          <a:ea typeface="+mn-ea"/>
          <a:cs typeface="Arial"/>
        </a:defRPr>
      </a:lvl3pPr>
      <a:lvl4pPr marL="685800" indent="-171450" algn="l" defTabSz="457200" rtl="0" eaLnBrk="1" latinLnBrk="0" hangingPunct="1">
        <a:spcBef>
          <a:spcPts val="400"/>
        </a:spcBef>
        <a:buClr>
          <a:schemeClr val="accent1"/>
        </a:buClr>
        <a:buSzPct val="100000"/>
        <a:buFont typeface="Arial" panose="020B0604020202020204" pitchFamily="34" charset="0"/>
        <a:buChar char="○"/>
        <a:defRPr sz="1600" b="0" i="0" kern="1200" baseline="0">
          <a:solidFill>
            <a:schemeClr val="tx2"/>
          </a:solidFill>
          <a:latin typeface="+mn-lt"/>
          <a:ea typeface="+mn-ea"/>
          <a:cs typeface="Arial"/>
        </a:defRPr>
      </a:lvl4pPr>
      <a:lvl5pPr marL="857250" indent="-171450" algn="l" defTabSz="457200" rtl="0" eaLnBrk="1" latinLnBrk="0" hangingPunct="1">
        <a:spcBef>
          <a:spcPts val="400"/>
        </a:spcBef>
        <a:buClr>
          <a:schemeClr val="accent1"/>
        </a:buClr>
        <a:buSzPct val="100000"/>
        <a:buFont typeface="Wingdings" panose="05000000000000000000" pitchFamily="2" charset="2"/>
        <a:buChar char="§"/>
        <a:defRPr sz="1600" b="0" i="0" kern="1200" baseline="0">
          <a:solidFill>
            <a:schemeClr val="tx2"/>
          </a:solidFill>
          <a:latin typeface="+mn-lt"/>
          <a:ea typeface="+mn-ea"/>
          <a:cs typeface="Arial"/>
        </a:defRPr>
      </a:lvl5pPr>
      <a:lvl6pPr marL="1028700" indent="-171450" algn="l" defTabSz="457200" rtl="0" eaLnBrk="1" latinLnBrk="0" hangingPunct="1">
        <a:spcBef>
          <a:spcPct val="20000"/>
        </a:spcBef>
        <a:buClr>
          <a:srgbClr val="97999B"/>
        </a:buClr>
        <a:buSzPct val="100000"/>
        <a:buFont typeface="Arial"/>
        <a:buChar char="–"/>
        <a:defRPr sz="1600" b="0" kern="1200">
          <a:solidFill>
            <a:srgbClr val="53565A"/>
          </a:solidFill>
          <a:latin typeface="+mn-lt"/>
          <a:ea typeface="+mn-ea"/>
          <a:cs typeface="+mn-cs"/>
        </a:defRPr>
      </a:lvl6pPr>
      <a:lvl7pPr marL="12001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7pPr>
      <a:lvl8pPr marL="1371600" indent="-171450" algn="l" defTabSz="457200" rtl="0" eaLnBrk="1" latinLnBrk="0" hangingPunct="1">
        <a:spcBef>
          <a:spcPct val="20000"/>
        </a:spcBef>
        <a:buClr>
          <a:srgbClr val="97999B"/>
        </a:buClr>
        <a:buSzPct val="100000"/>
        <a:buFont typeface="Arial" panose="020B0604020202020204" pitchFamily="34" charset="0"/>
        <a:buChar char="○"/>
        <a:defRPr sz="1600" b="0" kern="1200">
          <a:solidFill>
            <a:srgbClr val="53565A"/>
          </a:solidFill>
          <a:latin typeface="+mn-lt"/>
          <a:ea typeface="+mn-ea"/>
          <a:cs typeface="+mn-cs"/>
        </a:defRPr>
      </a:lvl8pPr>
      <a:lvl9pPr marL="15430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DB7CA70-4251-4A92-7DE1-3112F8C43678}"/>
              </a:ext>
            </a:extLst>
          </p:cNvPr>
          <p:cNvSpPr/>
          <p:nvPr userDrawn="1"/>
        </p:nvSpPr>
        <p:spPr bwMode="auto">
          <a:xfrm>
            <a:off x="98913" y="4804888"/>
            <a:ext cx="230400" cy="230400"/>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8" name="Rectangle 84"/>
          <p:cNvSpPr>
            <a:spLocks noGrp="1" noChangeArrowheads="1"/>
          </p:cNvSpPr>
          <p:nvPr>
            <p:ph type="body" idx="1"/>
          </p:nvPr>
        </p:nvSpPr>
        <p:spPr bwMode="black">
          <a:xfrm>
            <a:off x="360364" y="1022400"/>
            <a:ext cx="8423274"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noChangeArrowheads="1"/>
          </p:cNvSpPr>
          <p:nvPr>
            <p:ph type="title"/>
          </p:nvPr>
        </p:nvSpPr>
        <p:spPr bwMode="black">
          <a:xfrm>
            <a:off x="368301" y="12919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 style</a:t>
            </a:r>
          </a:p>
        </p:txBody>
      </p:sp>
      <p:pic>
        <p:nvPicPr>
          <p:cNvPr id="2" name="Picture 1">
            <a:extLst>
              <a:ext uri="{FF2B5EF4-FFF2-40B4-BE49-F238E27FC236}">
                <a16:creationId xmlns:a16="http://schemas.microsoft.com/office/drawing/2014/main" id="{4FFC03AB-3C54-AAAC-A90A-829A829A980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86528" y="4778156"/>
            <a:ext cx="1403811" cy="285636"/>
          </a:xfrm>
          <a:prstGeom prst="rect">
            <a:avLst/>
          </a:prstGeom>
        </p:spPr>
      </p:pic>
      <p:cxnSp>
        <p:nvCxnSpPr>
          <p:cNvPr id="10" name="Straight Connector 9">
            <a:extLst>
              <a:ext uri="{FF2B5EF4-FFF2-40B4-BE49-F238E27FC236}">
                <a16:creationId xmlns:a16="http://schemas.microsoft.com/office/drawing/2014/main" id="{7B32ECD0-A719-03D2-0179-C1CF5DF32A3B}"/>
              </a:ext>
            </a:extLst>
          </p:cNvPr>
          <p:cNvCxnSpPr/>
          <p:nvPr userDrawn="1"/>
        </p:nvCxnSpPr>
        <p:spPr bwMode="auto">
          <a:xfrm>
            <a:off x="368301" y="555526"/>
            <a:ext cx="8407399" cy="0"/>
          </a:xfrm>
          <a:prstGeom prst="line">
            <a:avLst/>
          </a:prstGeom>
          <a:solidFill>
            <a:schemeClr val="folHlink"/>
          </a:solidFill>
          <a:ln w="12700" cap="flat" cmpd="sng" algn="ctr">
            <a:gradFill flip="none" rotWithShape="1">
              <a:gsLst>
                <a:gs pos="0">
                  <a:schemeClr val="accent1"/>
                </a:gs>
                <a:gs pos="100000">
                  <a:schemeClr val="accent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1705231F-CC4F-0A16-05D1-FAB3FACC1AAD}"/>
              </a:ext>
            </a:extLst>
          </p:cNvPr>
          <p:cNvSpPr txBox="1"/>
          <p:nvPr userDrawn="1"/>
        </p:nvSpPr>
        <p:spPr>
          <a:xfrm>
            <a:off x="61691" y="4802508"/>
            <a:ext cx="300082" cy="230832"/>
          </a:xfrm>
          <a:prstGeom prst="rect">
            <a:avLst/>
          </a:prstGeom>
          <a:noFill/>
        </p:spPr>
        <p:txBody>
          <a:bodyPr wrap="none" rtlCol="0">
            <a:spAutoFit/>
          </a:bodyPr>
          <a:lstStyle/>
          <a:p>
            <a:pPr marL="0" algn="ctr" defTabSz="457200" rtl="0" eaLnBrk="1" latinLnBrk="0" hangingPunct="1"/>
            <a:fld id="{E4EA4B51-2D93-4912-A18A-B5AF6576DFAC}" type="slidenum">
              <a:rPr lang="en-US" sz="900" kern="1200" baseline="0" smtClean="0">
                <a:solidFill>
                  <a:schemeClr val="accent1"/>
                </a:solidFill>
                <a:latin typeface="+mn-lt"/>
                <a:ea typeface="+mj-ea"/>
                <a:cs typeface="+mn-cs"/>
              </a:rPr>
              <a:pPr marL="0" algn="ctr" defTabSz="457200" rtl="0" eaLnBrk="1" latinLnBrk="0" hangingPunct="1"/>
              <a:t>‹#›</a:t>
            </a:fld>
            <a:endParaRPr lang="en-US" sz="900" kern="1200" baseline="0" dirty="0">
              <a:solidFill>
                <a:schemeClr val="accent1"/>
              </a:solidFill>
              <a:latin typeface="+mn-lt"/>
              <a:ea typeface="+mj-ea"/>
              <a:cs typeface="+mn-cs"/>
            </a:endParaRPr>
          </a:p>
        </p:txBody>
      </p:sp>
    </p:spTree>
    <p:extLst>
      <p:ext uri="{BB962C8B-B14F-4D97-AF65-F5344CB8AC3E}">
        <p14:creationId xmlns:p14="http://schemas.microsoft.com/office/powerpoint/2010/main" val="412809731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p:txStyles>
    <p:titleStyle>
      <a:lvl1pPr algn="l" defTabSz="457200" rtl="0" eaLnBrk="1" latinLnBrk="0" hangingPunct="1">
        <a:spcBef>
          <a:spcPct val="0"/>
        </a:spcBef>
        <a:buNone/>
        <a:defRPr sz="2800" kern="1200">
          <a:solidFill>
            <a:schemeClr val="accent1"/>
          </a:solidFill>
          <a:latin typeface="+mj-lt"/>
          <a:ea typeface="+mj-ea"/>
          <a:cs typeface="Arial"/>
        </a:defRPr>
      </a:lvl1pPr>
    </p:titleStyle>
    <p:bodyStyle>
      <a:lvl1pPr marL="171450" indent="-171450" algn="l" defTabSz="457200" rtl="0" eaLnBrk="1" latinLnBrk="0" hangingPunct="1">
        <a:spcBef>
          <a:spcPts val="1200"/>
        </a:spcBef>
        <a:buClr>
          <a:schemeClr val="accent1"/>
        </a:buClr>
        <a:buSzPct val="100000"/>
        <a:buFont typeface="Symbol"/>
        <a:buChar char="·"/>
        <a:defRPr sz="1600" b="0" i="0" kern="1200" baseline="0">
          <a:solidFill>
            <a:schemeClr val="tx2"/>
          </a:solidFill>
          <a:latin typeface="+mn-lt"/>
          <a:ea typeface="+mn-ea"/>
          <a:cs typeface="Arial"/>
        </a:defRPr>
      </a:lvl1pPr>
      <a:lvl2pPr marL="342900" indent="-171450" algn="l" defTabSz="457200" rtl="0" eaLnBrk="1" latinLnBrk="0" hangingPunct="1">
        <a:spcBef>
          <a:spcPts val="400"/>
        </a:spcBef>
        <a:buClr>
          <a:schemeClr val="accent1"/>
        </a:buClr>
        <a:buSzPct val="100000"/>
        <a:buFont typeface="Arial"/>
        <a:buChar char="–"/>
        <a:defRPr sz="1600" b="0" i="0" kern="1200" baseline="0">
          <a:solidFill>
            <a:schemeClr val="tx2"/>
          </a:solidFill>
          <a:latin typeface="+mn-lt"/>
          <a:ea typeface="+mn-ea"/>
          <a:cs typeface="Arial"/>
        </a:defRPr>
      </a:lvl2pPr>
      <a:lvl3pPr marL="514350" indent="-171450" algn="l" defTabSz="457200" rtl="0" eaLnBrk="1" latinLnBrk="0" hangingPunct="1">
        <a:spcBef>
          <a:spcPts val="400"/>
        </a:spcBef>
        <a:buClr>
          <a:schemeClr val="accent1"/>
        </a:buClr>
        <a:buSzPct val="100000"/>
        <a:buFont typeface="Wingdings" panose="05000000000000000000" pitchFamily="2" charset="2"/>
        <a:buChar char="§"/>
        <a:defRPr lang="en-US" sz="1600" b="0" i="0" kern="1200" baseline="0" dirty="0">
          <a:solidFill>
            <a:schemeClr val="tx2"/>
          </a:solidFill>
          <a:latin typeface="+mn-lt"/>
          <a:ea typeface="+mn-ea"/>
          <a:cs typeface="Arial"/>
        </a:defRPr>
      </a:lvl3pPr>
      <a:lvl4pPr marL="685800" indent="-171450" algn="l" defTabSz="457200" rtl="0" eaLnBrk="1" latinLnBrk="0" hangingPunct="1">
        <a:spcBef>
          <a:spcPts val="400"/>
        </a:spcBef>
        <a:buClr>
          <a:schemeClr val="accent1"/>
        </a:buClr>
        <a:buSzPct val="100000"/>
        <a:buFont typeface="Arial" panose="020B0604020202020204" pitchFamily="34" charset="0"/>
        <a:buChar char="○"/>
        <a:defRPr sz="1600" b="0" i="0" kern="1200" baseline="0">
          <a:solidFill>
            <a:schemeClr val="tx2"/>
          </a:solidFill>
          <a:latin typeface="+mn-lt"/>
          <a:ea typeface="+mn-ea"/>
          <a:cs typeface="Arial"/>
        </a:defRPr>
      </a:lvl4pPr>
      <a:lvl5pPr marL="857250" indent="-171450" algn="l" defTabSz="457200" rtl="0" eaLnBrk="1" latinLnBrk="0" hangingPunct="1">
        <a:spcBef>
          <a:spcPts val="400"/>
        </a:spcBef>
        <a:buClr>
          <a:schemeClr val="accent1"/>
        </a:buClr>
        <a:buSzPct val="100000"/>
        <a:buFont typeface="Wingdings" panose="05000000000000000000" pitchFamily="2" charset="2"/>
        <a:buChar char="§"/>
        <a:defRPr sz="1600" b="0" i="0" kern="1200" baseline="0">
          <a:solidFill>
            <a:schemeClr val="tx2"/>
          </a:solidFill>
          <a:latin typeface="+mn-lt"/>
          <a:ea typeface="+mn-ea"/>
          <a:cs typeface="Arial"/>
        </a:defRPr>
      </a:lvl5pPr>
      <a:lvl6pPr marL="1028700" indent="-171450" algn="l" defTabSz="457200" rtl="0" eaLnBrk="1" latinLnBrk="0" hangingPunct="1">
        <a:spcBef>
          <a:spcPct val="20000"/>
        </a:spcBef>
        <a:buClr>
          <a:srgbClr val="97999B"/>
        </a:buClr>
        <a:buSzPct val="100000"/>
        <a:buFont typeface="Arial"/>
        <a:buChar char="–"/>
        <a:defRPr sz="1600" b="0" kern="1200">
          <a:solidFill>
            <a:srgbClr val="53565A"/>
          </a:solidFill>
          <a:latin typeface="+mn-lt"/>
          <a:ea typeface="+mn-ea"/>
          <a:cs typeface="+mn-cs"/>
        </a:defRPr>
      </a:lvl6pPr>
      <a:lvl7pPr marL="12001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7pPr>
      <a:lvl8pPr marL="1371600" indent="-171450" algn="l" defTabSz="457200" rtl="0" eaLnBrk="1" latinLnBrk="0" hangingPunct="1">
        <a:spcBef>
          <a:spcPct val="20000"/>
        </a:spcBef>
        <a:buClr>
          <a:srgbClr val="97999B"/>
        </a:buClr>
        <a:buSzPct val="100000"/>
        <a:buFont typeface="Arial" panose="020B0604020202020204" pitchFamily="34" charset="0"/>
        <a:buChar char="○"/>
        <a:defRPr sz="1600" b="0" kern="1200">
          <a:solidFill>
            <a:srgbClr val="53565A"/>
          </a:solidFill>
          <a:latin typeface="+mn-lt"/>
          <a:ea typeface="+mn-ea"/>
          <a:cs typeface="+mn-cs"/>
        </a:defRPr>
      </a:lvl8pPr>
      <a:lvl9pPr marL="15430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3000" y="4808934"/>
            <a:ext cx="9144000" cy="28575"/>
            <a:chOff x="0" y="6411912"/>
            <a:chExt cx="9144000" cy="38100"/>
          </a:xfrm>
        </p:grpSpPr>
        <p:sp>
          <p:nvSpPr>
            <p:cNvPr id="15" name="object 2"/>
            <p:cNvSpPr/>
            <p:nvPr userDrawn="1"/>
          </p:nvSpPr>
          <p:spPr>
            <a:xfrm>
              <a:off x="4893183" y="6411912"/>
              <a:ext cx="4250817" cy="38100"/>
            </a:xfrm>
            <a:prstGeom prst="rect">
              <a:avLst/>
            </a:prstGeom>
            <a:blipFill>
              <a:blip r:embed="rId29" cstate="print"/>
              <a:stretch>
                <a:fillRect/>
              </a:stretch>
            </a:blipFill>
          </p:spPr>
          <p:txBody>
            <a:bodyPr wrap="square" lIns="0" tIns="0" rIns="0" bIns="0" rtlCol="0"/>
            <a:lstStyle/>
            <a:p>
              <a:endParaRPr sz="1350" dirty="0"/>
            </a:p>
          </p:txBody>
        </p:sp>
        <p:sp>
          <p:nvSpPr>
            <p:cNvPr id="16" name="object 3"/>
            <p:cNvSpPr/>
            <p:nvPr userDrawn="1"/>
          </p:nvSpPr>
          <p:spPr>
            <a:xfrm>
              <a:off x="0" y="6430962"/>
              <a:ext cx="971550" cy="0"/>
            </a:xfrm>
            <a:custGeom>
              <a:avLst/>
              <a:gdLst/>
              <a:ahLst/>
              <a:cxnLst/>
              <a:rect l="l" t="t" r="r" b="b"/>
              <a:pathLst>
                <a:path w="971550">
                  <a:moveTo>
                    <a:pt x="0" y="0"/>
                  </a:moveTo>
                  <a:lnTo>
                    <a:pt x="971549" y="0"/>
                  </a:lnTo>
                </a:path>
              </a:pathLst>
            </a:custGeom>
            <a:ln w="38100">
              <a:solidFill>
                <a:srgbClr val="D2171C"/>
              </a:solidFill>
            </a:ln>
          </p:spPr>
          <p:txBody>
            <a:bodyPr wrap="square" lIns="0" tIns="0" rIns="0" bIns="0" rtlCol="0"/>
            <a:lstStyle/>
            <a:p>
              <a:endParaRPr sz="1350" dirty="0"/>
            </a:p>
          </p:txBody>
        </p:sp>
        <p:sp>
          <p:nvSpPr>
            <p:cNvPr id="17" name="bk object 16"/>
            <p:cNvSpPr/>
            <p:nvPr userDrawn="1"/>
          </p:nvSpPr>
          <p:spPr>
            <a:xfrm>
              <a:off x="1021249" y="6430962"/>
              <a:ext cx="1610360" cy="0"/>
            </a:xfrm>
            <a:custGeom>
              <a:avLst/>
              <a:gdLst/>
              <a:ahLst/>
              <a:cxnLst/>
              <a:rect l="l" t="t" r="r" b="b"/>
              <a:pathLst>
                <a:path w="1610360">
                  <a:moveTo>
                    <a:pt x="0" y="0"/>
                  </a:moveTo>
                  <a:lnTo>
                    <a:pt x="1609788" y="0"/>
                  </a:lnTo>
                </a:path>
              </a:pathLst>
            </a:custGeom>
            <a:ln w="38100">
              <a:solidFill>
                <a:srgbClr val="FD9600"/>
              </a:solidFill>
            </a:ln>
          </p:spPr>
          <p:txBody>
            <a:bodyPr wrap="square" lIns="0" tIns="0" rIns="0" bIns="0" rtlCol="0"/>
            <a:lstStyle/>
            <a:p>
              <a:endParaRPr sz="1350" dirty="0"/>
            </a:p>
          </p:txBody>
        </p:sp>
        <p:sp>
          <p:nvSpPr>
            <p:cNvPr id="18" name="bk object 17"/>
            <p:cNvSpPr/>
            <p:nvPr userDrawn="1"/>
          </p:nvSpPr>
          <p:spPr>
            <a:xfrm>
              <a:off x="2681308" y="6430962"/>
              <a:ext cx="2162175" cy="0"/>
            </a:xfrm>
            <a:custGeom>
              <a:avLst/>
              <a:gdLst/>
              <a:ahLst/>
              <a:cxnLst/>
              <a:rect l="l" t="t" r="r" b="b"/>
              <a:pathLst>
                <a:path w="2162175">
                  <a:moveTo>
                    <a:pt x="0" y="0"/>
                  </a:moveTo>
                  <a:lnTo>
                    <a:pt x="2162175" y="0"/>
                  </a:lnTo>
                </a:path>
              </a:pathLst>
            </a:custGeom>
            <a:ln w="38100">
              <a:solidFill>
                <a:srgbClr val="5A71B8"/>
              </a:solidFill>
            </a:ln>
          </p:spPr>
          <p:txBody>
            <a:bodyPr wrap="square" lIns="0" tIns="0" rIns="0" bIns="0" rtlCol="0"/>
            <a:lstStyle/>
            <a:p>
              <a:endParaRPr sz="1350" dirty="0"/>
            </a:p>
          </p:txBody>
        </p:sp>
      </p:grpSp>
      <p:sp>
        <p:nvSpPr>
          <p:cNvPr id="19" name="object 10"/>
          <p:cNvSpPr txBox="1">
            <a:spLocks/>
          </p:cNvSpPr>
          <p:nvPr userDrawn="1"/>
        </p:nvSpPr>
        <p:spPr>
          <a:xfrm>
            <a:off x="1733004" y="4931603"/>
            <a:ext cx="839469"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All </a:t>
            </a:r>
            <a:r>
              <a:rPr lang="en-GB" sz="600" spc="-4" dirty="0">
                <a:solidFill>
                  <a:srgbClr val="233960"/>
                </a:solidFill>
              </a:rPr>
              <a:t>rights</a:t>
            </a:r>
            <a:r>
              <a:rPr lang="en-GB" sz="600" spc="-45" dirty="0">
                <a:solidFill>
                  <a:srgbClr val="233960"/>
                </a:solidFill>
              </a:rPr>
              <a:t> </a:t>
            </a:r>
            <a:r>
              <a:rPr lang="en-GB" sz="600" spc="-4" dirty="0">
                <a:solidFill>
                  <a:srgbClr val="233960"/>
                </a:solidFill>
              </a:rPr>
              <a:t>reserved</a:t>
            </a:r>
          </a:p>
        </p:txBody>
      </p:sp>
      <p:sp>
        <p:nvSpPr>
          <p:cNvPr id="20" name="object 10"/>
          <p:cNvSpPr txBox="1">
            <a:spLocks/>
          </p:cNvSpPr>
          <p:nvPr userDrawn="1"/>
        </p:nvSpPr>
        <p:spPr>
          <a:xfrm>
            <a:off x="266400" y="4931603"/>
            <a:ext cx="1260000" cy="94737"/>
          </a:xfrm>
          <a:prstGeom prst="rect">
            <a:avLst/>
          </a:prstGeom>
        </p:spPr>
        <p:txBody>
          <a:bodyPr vert="horz" wrap="square" lIns="0" tIns="2381"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19"/>
              </a:spcBef>
            </a:pPr>
            <a:r>
              <a:rPr lang="en-GB" sz="600" dirty="0">
                <a:solidFill>
                  <a:srgbClr val="233960"/>
                </a:solidFill>
              </a:rPr>
              <a:t>© GlobalWafers </a:t>
            </a:r>
            <a:r>
              <a:rPr lang="en-GB" sz="600" spc="-4" dirty="0">
                <a:solidFill>
                  <a:srgbClr val="233960"/>
                </a:solidFill>
              </a:rPr>
              <a:t>Co.,</a:t>
            </a:r>
            <a:r>
              <a:rPr lang="en-GB" sz="600" spc="-64" dirty="0">
                <a:solidFill>
                  <a:srgbClr val="233960"/>
                </a:solidFill>
              </a:rPr>
              <a:t> </a:t>
            </a:r>
            <a:r>
              <a:rPr lang="en-GB" sz="600" spc="-4" dirty="0">
                <a:solidFill>
                  <a:srgbClr val="233960"/>
                </a:solidFill>
              </a:rPr>
              <a:t>Ltd.</a:t>
            </a:r>
          </a:p>
        </p:txBody>
      </p:sp>
      <p:sp>
        <p:nvSpPr>
          <p:cNvPr id="21" name="object 4"/>
          <p:cNvSpPr/>
          <p:nvPr userDrawn="1"/>
        </p:nvSpPr>
        <p:spPr>
          <a:xfrm>
            <a:off x="6592737" y="99288"/>
            <a:ext cx="2296642" cy="349469"/>
          </a:xfrm>
          <a:prstGeom prst="rect">
            <a:avLst/>
          </a:prstGeom>
          <a:blipFill>
            <a:blip r:embed="rId30" cstate="print"/>
            <a:stretch>
              <a:fillRect/>
            </a:stretch>
          </a:blipFill>
        </p:spPr>
        <p:txBody>
          <a:bodyPr wrap="square" lIns="0" tIns="0" rIns="0" bIns="0" rtlCol="0"/>
          <a:lstStyle/>
          <a:p>
            <a:endParaRPr sz="1350" dirty="0"/>
          </a:p>
        </p:txBody>
      </p:sp>
      <p:sp>
        <p:nvSpPr>
          <p:cNvPr id="13" name="Slide Number Placeholder 5"/>
          <p:cNvSpPr txBox="1">
            <a:spLocks/>
          </p:cNvSpPr>
          <p:nvPr userDrawn="1"/>
        </p:nvSpPr>
        <p:spPr>
          <a:xfrm>
            <a:off x="8583613" y="4894660"/>
            <a:ext cx="442912" cy="179784"/>
          </a:xfrm>
          <a:prstGeom prst="rect">
            <a:avLst/>
          </a:prstGeom>
        </p:spPr>
        <p:txBody>
          <a:bodyPr anchor="ctr"/>
          <a:lstStyle>
            <a:defPPr>
              <a:defRPr lang="en-US"/>
            </a:defPPr>
            <a:lvl1pPr marL="0" algn="r" defTabSz="457200" rtl="0" eaLnBrk="1" latinLnBrk="0" hangingPunct="1">
              <a:defRPr sz="800" b="0" i="0" kern="1200">
                <a:solidFill>
                  <a:schemeClr val="tx1"/>
                </a:solidFill>
                <a:latin typeface="+mj-lt"/>
                <a:ea typeface="Microsoft JhengHei" panose="020B0604030504040204" pitchFamily="34" charset="-12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F50067F-1AEF-4259-B707-E3CA7504ED68}" type="slidenum">
              <a:rPr lang="zh-TW" altLang="en-US" sz="600" smtClean="0"/>
              <a:pPr fontAlgn="auto">
                <a:spcBef>
                  <a:spcPts val="0"/>
                </a:spcBef>
                <a:spcAft>
                  <a:spcPts val="0"/>
                </a:spcAft>
                <a:defRPr/>
              </a:pPr>
              <a:t>‹#›</a:t>
            </a:fld>
            <a:endParaRPr lang="zh-TW" altLang="en-US" sz="600" dirty="0"/>
          </a:p>
        </p:txBody>
      </p:sp>
    </p:spTree>
    <p:extLst>
      <p:ext uri="{BB962C8B-B14F-4D97-AF65-F5344CB8AC3E}">
        <p14:creationId xmlns:p14="http://schemas.microsoft.com/office/powerpoint/2010/main" val="9782898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hdr="0" dt="0"/>
  <p:txStyles>
    <p:titleStyle>
      <a:lvl1pPr algn="l" defTabSz="717947" rtl="0" eaLnBrk="1" fontAlgn="base" hangingPunct="1">
        <a:spcBef>
          <a:spcPct val="0"/>
        </a:spcBef>
        <a:spcAft>
          <a:spcPct val="0"/>
        </a:spcAft>
        <a:defRPr sz="1800" b="1">
          <a:solidFill>
            <a:schemeClr val="tx1"/>
          </a:solidFill>
          <a:latin typeface="+mj-lt"/>
          <a:ea typeface="+mj-ea"/>
          <a:cs typeface="Arial Unicode MS" pitchFamily="34" charset="-128"/>
        </a:defRPr>
      </a:lvl1pPr>
      <a:lvl2pPr algn="l" defTabSz="717947" rtl="0" eaLnBrk="1" fontAlgn="base" hangingPunct="1">
        <a:spcBef>
          <a:spcPct val="0"/>
        </a:spcBef>
        <a:spcAft>
          <a:spcPct val="0"/>
        </a:spcAft>
        <a:defRPr sz="1800" b="1">
          <a:solidFill>
            <a:schemeClr val="tx1"/>
          </a:solidFill>
          <a:latin typeface="Arial" charset="0"/>
          <a:ea typeface="Arial Unicode MS" pitchFamily="34" charset="-128"/>
          <a:cs typeface="Arial Unicode MS" pitchFamily="34" charset="-128"/>
        </a:defRPr>
      </a:lvl2pPr>
      <a:lvl3pPr algn="l" defTabSz="717947" rtl="0" eaLnBrk="1" fontAlgn="base" hangingPunct="1">
        <a:spcBef>
          <a:spcPct val="0"/>
        </a:spcBef>
        <a:spcAft>
          <a:spcPct val="0"/>
        </a:spcAft>
        <a:defRPr sz="1800" b="1">
          <a:solidFill>
            <a:schemeClr val="tx1"/>
          </a:solidFill>
          <a:latin typeface="Arial" charset="0"/>
          <a:ea typeface="Arial Unicode MS" pitchFamily="34" charset="-128"/>
          <a:cs typeface="Arial Unicode MS" pitchFamily="34" charset="-128"/>
        </a:defRPr>
      </a:lvl3pPr>
      <a:lvl4pPr algn="l" defTabSz="717947" rtl="0" eaLnBrk="1" fontAlgn="base" hangingPunct="1">
        <a:spcBef>
          <a:spcPct val="0"/>
        </a:spcBef>
        <a:spcAft>
          <a:spcPct val="0"/>
        </a:spcAft>
        <a:defRPr sz="1800" b="1">
          <a:solidFill>
            <a:schemeClr val="tx1"/>
          </a:solidFill>
          <a:latin typeface="Arial" charset="0"/>
          <a:ea typeface="Arial Unicode MS" pitchFamily="34" charset="-128"/>
          <a:cs typeface="Arial Unicode MS" pitchFamily="34" charset="-128"/>
        </a:defRPr>
      </a:lvl4pPr>
      <a:lvl5pPr algn="l" defTabSz="717947" rtl="0" eaLnBrk="1" fontAlgn="base" hangingPunct="1">
        <a:spcBef>
          <a:spcPct val="0"/>
        </a:spcBef>
        <a:spcAft>
          <a:spcPct val="0"/>
        </a:spcAft>
        <a:defRPr sz="1800" b="1">
          <a:solidFill>
            <a:schemeClr val="tx1"/>
          </a:solidFill>
          <a:latin typeface="Arial" charset="0"/>
          <a:ea typeface="Arial Unicode MS" pitchFamily="34" charset="-128"/>
          <a:cs typeface="Arial Unicode MS" pitchFamily="34" charset="-128"/>
        </a:defRPr>
      </a:lvl5pPr>
      <a:lvl6pPr marL="342900" algn="l" defTabSz="717947" rtl="0" eaLnBrk="1" fontAlgn="base" hangingPunct="1">
        <a:spcBef>
          <a:spcPct val="0"/>
        </a:spcBef>
        <a:spcAft>
          <a:spcPct val="0"/>
        </a:spcAft>
        <a:defRPr sz="1800" b="1">
          <a:solidFill>
            <a:schemeClr val="tx1"/>
          </a:solidFill>
          <a:latin typeface="Arial" charset="0"/>
        </a:defRPr>
      </a:lvl6pPr>
      <a:lvl7pPr marL="685800" algn="l" defTabSz="717947" rtl="0" eaLnBrk="1" fontAlgn="base" hangingPunct="1">
        <a:spcBef>
          <a:spcPct val="0"/>
        </a:spcBef>
        <a:spcAft>
          <a:spcPct val="0"/>
        </a:spcAft>
        <a:defRPr sz="1800" b="1">
          <a:solidFill>
            <a:schemeClr val="tx1"/>
          </a:solidFill>
          <a:latin typeface="Arial" charset="0"/>
        </a:defRPr>
      </a:lvl7pPr>
      <a:lvl8pPr marL="1028700" algn="l" defTabSz="717947" rtl="0" eaLnBrk="1" fontAlgn="base" hangingPunct="1">
        <a:spcBef>
          <a:spcPct val="0"/>
        </a:spcBef>
        <a:spcAft>
          <a:spcPct val="0"/>
        </a:spcAft>
        <a:defRPr sz="1800" b="1">
          <a:solidFill>
            <a:schemeClr val="tx1"/>
          </a:solidFill>
          <a:latin typeface="Arial" charset="0"/>
        </a:defRPr>
      </a:lvl8pPr>
      <a:lvl9pPr marL="1371600" algn="l" defTabSz="717947" rtl="0" eaLnBrk="1" fontAlgn="base" hangingPunct="1">
        <a:spcBef>
          <a:spcPct val="0"/>
        </a:spcBef>
        <a:spcAft>
          <a:spcPct val="0"/>
        </a:spcAft>
        <a:defRPr sz="1800" b="1">
          <a:solidFill>
            <a:schemeClr val="tx1"/>
          </a:solidFill>
          <a:latin typeface="Arial" charset="0"/>
        </a:defRPr>
      </a:lvl9pPr>
    </p:titleStyle>
    <p:bodyStyle>
      <a:lvl1pPr algn="l" defTabSz="717947" rtl="0" eaLnBrk="1" fontAlgn="base" hangingPunct="1">
        <a:spcBef>
          <a:spcPct val="45000"/>
        </a:spcBef>
        <a:spcAft>
          <a:spcPct val="45000"/>
        </a:spcAft>
        <a:buClr>
          <a:srgbClr val="CC3300"/>
        </a:buClr>
        <a:defRPr sz="900">
          <a:solidFill>
            <a:schemeClr val="tx1"/>
          </a:solidFill>
          <a:latin typeface="+mn-lt"/>
          <a:ea typeface="+mn-ea"/>
          <a:cs typeface="Arial Unicode MS" pitchFamily="34" charset="-128"/>
        </a:defRPr>
      </a:lvl1pPr>
      <a:lvl2pPr marL="183356" indent="-182166" algn="l" defTabSz="717947" rtl="0" eaLnBrk="1" fontAlgn="base" hangingPunct="1">
        <a:spcBef>
          <a:spcPct val="15000"/>
        </a:spcBef>
        <a:spcAft>
          <a:spcPct val="15000"/>
        </a:spcAft>
        <a:buClr>
          <a:schemeClr val="accent1"/>
        </a:buClr>
        <a:buSzPct val="70000"/>
        <a:buFont typeface="Wingdings" pitchFamily="2" charset="2"/>
        <a:buChar char="n"/>
        <a:defRPr sz="900">
          <a:solidFill>
            <a:schemeClr val="tx1"/>
          </a:solidFill>
          <a:latin typeface="+mn-lt"/>
          <a:ea typeface="Arial Unicode MS" pitchFamily="34" charset="-128"/>
          <a:cs typeface="Arial Unicode MS" pitchFamily="34" charset="-128"/>
        </a:defRPr>
      </a:lvl2pPr>
      <a:lvl3pPr marL="304800" indent="-120254"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ea typeface="Arial Unicode MS" pitchFamily="34" charset="-128"/>
          <a:cs typeface="Arial Unicode MS" pitchFamily="34" charset="-128"/>
        </a:defRPr>
      </a:lvl3pPr>
      <a:lvl4pPr marL="410766" indent="-104775"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ea typeface="Arial Unicode MS" pitchFamily="34" charset="-128"/>
          <a:cs typeface="Arial Unicode MS" pitchFamily="34" charset="-128"/>
        </a:defRPr>
      </a:lvl4pPr>
      <a:lvl5pPr marL="548879" indent="-136922"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ea typeface="Arial Unicode MS" pitchFamily="34" charset="-128"/>
          <a:cs typeface="Arial Unicode MS" pitchFamily="34" charset="-128"/>
        </a:defRPr>
      </a:lvl5pPr>
      <a:lvl6pPr marL="891779" indent="-136922"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defRPr>
      </a:lvl6pPr>
      <a:lvl7pPr marL="1234679" indent="-136922"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defRPr>
      </a:lvl7pPr>
      <a:lvl8pPr marL="1577579" indent="-136922"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defRPr>
      </a:lvl8pPr>
      <a:lvl9pPr marL="1920479" indent="-136922" algn="l" defTabSz="717947" rtl="0" eaLnBrk="1" fontAlgn="base" hangingPunct="1">
        <a:spcBef>
          <a:spcPct val="15000"/>
        </a:spcBef>
        <a:spcAft>
          <a:spcPct val="15000"/>
        </a:spcAft>
        <a:buClr>
          <a:schemeClr val="accent1"/>
        </a:buClr>
        <a:buFont typeface="Symbol" pitchFamily="18" charset="2"/>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6.xml"/><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JP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9.png"/><Relationship Id="rId7"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9"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chart" Target="../charts/chart2.xml"/><Relationship Id="rId7" Type="http://schemas.openxmlformats.org/officeDocument/2006/relationships/image" Target="../media/image76.png"/><Relationship Id="rId2" Type="http://schemas.openxmlformats.org/officeDocument/2006/relationships/slideLayout" Target="../slideLayouts/slideLayout9.xml"/><Relationship Id="rId1" Type="http://schemas.openxmlformats.org/officeDocument/2006/relationships/tags" Target="../tags/tag11.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chart" Target="../charts/chart3.xml"/><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82.png"/><Relationship Id="rId10" Type="http://schemas.openxmlformats.org/officeDocument/2006/relationships/image" Target="../media/image85.png"/><Relationship Id="rId4" Type="http://schemas.microsoft.com/office/2007/relationships/hdphoto" Target="../media/hdphoto5.wdp"/><Relationship Id="rId9"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95.png"/><Relationship Id="rId5" Type="http://schemas.microsoft.com/office/2007/relationships/hdphoto" Target="../media/hdphoto8.wdp"/><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101.jp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notesSlide" Target="../notesSlides/notesSlide16.xml"/><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slideLayout" Target="../slideLayouts/slideLayout10.xml"/><Relationship Id="rId16" Type="http://schemas.openxmlformats.org/officeDocument/2006/relationships/image" Target="../media/image114.png"/><Relationship Id="rId20" Type="http://schemas.openxmlformats.org/officeDocument/2006/relationships/image" Target="../media/image118.png"/><Relationship Id="rId1" Type="http://schemas.openxmlformats.org/officeDocument/2006/relationships/tags" Target="../tags/tag1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19" Type="http://schemas.openxmlformats.org/officeDocument/2006/relationships/image" Target="../media/image117.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notesSlide" Target="../notesSlides/notesSlide17.xml"/><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70.svg"/><Relationship Id="rId3" Type="http://schemas.openxmlformats.org/officeDocument/2006/relationships/notesSlide" Target="../notesSlides/notesSlide18.xml"/><Relationship Id="rId7" Type="http://schemas.openxmlformats.org/officeDocument/2006/relationships/image" Target="../media/image132.svg"/><Relationship Id="rId12" Type="http://schemas.openxmlformats.org/officeDocument/2006/relationships/image" Target="../media/image69.png"/><Relationship Id="rId2" Type="http://schemas.openxmlformats.org/officeDocument/2006/relationships/slideLayout" Target="../slideLayouts/slideLayout19.xml"/><Relationship Id="rId1" Type="http://schemas.openxmlformats.org/officeDocument/2006/relationships/tags" Target="../tags/tag18.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3.png"/><Relationship Id="rId3" Type="http://schemas.openxmlformats.org/officeDocument/2006/relationships/notesSlide" Target="../notesSlides/notesSlide1.xml"/><Relationship Id="rId21" Type="http://schemas.openxmlformats.org/officeDocument/2006/relationships/image" Target="../media/image29.png"/><Relationship Id="rId7" Type="http://schemas.openxmlformats.org/officeDocument/2006/relationships/image" Target="../media/image18.png"/><Relationship Id="rId12" Type="http://schemas.microsoft.com/office/2007/relationships/hdphoto" Target="../media/hdphoto3.wdp"/><Relationship Id="rId17" Type="http://schemas.openxmlformats.org/officeDocument/2006/relationships/image" Target="../media/image25.png"/><Relationship Id="rId25" Type="http://schemas.openxmlformats.org/officeDocument/2006/relationships/image" Target="../media/image32.png"/><Relationship Id="rId2" Type="http://schemas.openxmlformats.org/officeDocument/2006/relationships/slideLayout" Target="../slideLayouts/slideLayout9.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6.png"/><Relationship Id="rId1" Type="http://schemas.openxmlformats.org/officeDocument/2006/relationships/tags" Target="../tags/tag3.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31.png"/><Relationship Id="rId5" Type="http://schemas.openxmlformats.org/officeDocument/2006/relationships/image" Target="../media/image16.svg"/><Relationship Id="rId15" Type="http://schemas.openxmlformats.org/officeDocument/2006/relationships/image" Target="../media/image23.png"/><Relationship Id="rId23" Type="http://schemas.microsoft.com/office/2007/relationships/hdphoto" Target="../media/hdphoto4.wdp"/><Relationship Id="rId28" Type="http://schemas.openxmlformats.org/officeDocument/2006/relationships/image" Target="../media/image35.png"/><Relationship Id="rId10" Type="http://schemas.microsoft.com/office/2007/relationships/hdphoto" Target="../media/hdphoto2.wdp"/><Relationship Id="rId19"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notesSlide" Target="../notesSlides/notesSlide4.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9.xml"/><Relationship Id="rId16" Type="http://schemas.openxmlformats.org/officeDocument/2006/relationships/image" Target="../media/image54.svg"/><Relationship Id="rId1" Type="http://schemas.openxmlformats.org/officeDocument/2006/relationships/tags" Target="../tags/tag5.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chart" Target="../charts/chart1.xml"/><Relationship Id="rId9" Type="http://schemas.openxmlformats.org/officeDocument/2006/relationships/image" Target="../media/image47.png"/><Relationship Id="rId1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8.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78">
            <a:extLst>
              <a:ext uri="{FF2B5EF4-FFF2-40B4-BE49-F238E27FC236}">
                <a16:creationId xmlns:a16="http://schemas.microsoft.com/office/drawing/2014/main" id="{026F5E1C-CB72-6178-4114-1A553F3B405A}"/>
              </a:ext>
            </a:extLst>
          </p:cNvPr>
          <p:cNvSpPr>
            <a:spLocks noGrp="1" noChangeArrowheads="1"/>
          </p:cNvSpPr>
          <p:nvPr>
            <p:ph type="ctrTitle"/>
          </p:nvPr>
        </p:nvSpPr>
        <p:spPr>
          <a:xfrm>
            <a:off x="368300" y="2748762"/>
            <a:ext cx="3333309" cy="679993"/>
          </a:xfrm>
        </p:spPr>
        <p:txBody>
          <a:bodyPr/>
          <a:lstStyle>
            <a:lvl1pPr>
              <a:defRPr sz="3200"/>
            </a:lvl1pPr>
          </a:lstStyle>
          <a:p>
            <a:pPr lvl="0">
              <a:lnSpc>
                <a:spcPct val="80000"/>
              </a:lnSpc>
            </a:pPr>
            <a:r>
              <a:rPr lang="zh-TW" altLang="en-US" sz="2700" b="1" dirty="0">
                <a:solidFill>
                  <a:schemeClr val="tx1"/>
                </a:solidFill>
                <a:latin typeface="微軟正黑體" panose="020B0604030504040204" pitchFamily="34" charset="-120"/>
                <a:ea typeface="微軟正黑體" panose="020B0604030504040204" pitchFamily="34" charset="-120"/>
              </a:rPr>
              <a:t>環球晶圓介紹</a:t>
            </a:r>
            <a:endParaRPr lang="en-US" sz="2700" b="1" dirty="0">
              <a:solidFill>
                <a:schemeClr val="tx1"/>
              </a:solidFill>
              <a:latin typeface="微軟正黑體" panose="020B0604030504040204" pitchFamily="34" charset="-120"/>
              <a:ea typeface="微軟正黑體" panose="020B0604030504040204" pitchFamily="34" charset="-120"/>
            </a:endParaRPr>
          </a:p>
        </p:txBody>
      </p:sp>
      <p:pic>
        <p:nvPicPr>
          <p:cNvPr id="8" name="Picture 7">
            <a:extLst>
              <a:ext uri="{FF2B5EF4-FFF2-40B4-BE49-F238E27FC236}">
                <a16:creationId xmlns:a16="http://schemas.microsoft.com/office/drawing/2014/main" id="{3389AA49-EF78-22E5-A723-5121663F269E}"/>
              </a:ext>
            </a:extLst>
          </p:cNvPr>
          <p:cNvPicPr>
            <a:picLocks noChangeAspect="1"/>
          </p:cNvPicPr>
          <p:nvPr/>
        </p:nvPicPr>
        <p:blipFill>
          <a:blip r:embed="rId4"/>
          <a:stretch>
            <a:fillRect/>
          </a:stretch>
        </p:blipFill>
        <p:spPr>
          <a:xfrm>
            <a:off x="304799" y="1366197"/>
            <a:ext cx="2933701" cy="596925"/>
          </a:xfrm>
          <a:prstGeom prst="rect">
            <a:avLst/>
          </a:prstGeom>
        </p:spPr>
      </p:pic>
      <p:sp>
        <p:nvSpPr>
          <p:cNvPr id="10" name="Text Box 7">
            <a:extLst>
              <a:ext uri="{FF2B5EF4-FFF2-40B4-BE49-F238E27FC236}">
                <a16:creationId xmlns:a16="http://schemas.microsoft.com/office/drawing/2014/main" id="{295F31A9-2CEF-3E37-89D6-E2B251B18AE3}"/>
              </a:ext>
            </a:extLst>
          </p:cNvPr>
          <p:cNvSpPr txBox="1">
            <a:spLocks noChangeArrowheads="1"/>
          </p:cNvSpPr>
          <p:nvPr/>
        </p:nvSpPr>
        <p:spPr bwMode="gray">
          <a:xfrm>
            <a:off x="469100" y="4698726"/>
            <a:ext cx="2612500" cy="123111"/>
          </a:xfrm>
          <a:prstGeom prst="rect">
            <a:avLst/>
          </a:prstGeom>
          <a:solidFill>
            <a:schemeClr val="bg1"/>
          </a:solidFill>
          <a:ln>
            <a:noFill/>
          </a:ln>
          <a:effectLst>
            <a:glow rad="139700">
              <a:schemeClr val="bg1"/>
            </a:glow>
          </a:effectLst>
        </p:spPr>
        <p:txBody>
          <a:bodyPr wrap="square"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a:noFill/>
                </a:ln>
                <a:solidFill>
                  <a:srgbClr val="FFFFFF">
                    <a:lumMod val="75000"/>
                  </a:srgbClr>
                </a:solidFill>
                <a:effectLst/>
                <a:uLnTx/>
                <a:uFillTx/>
                <a:latin typeface="Franklin Gothic Book"/>
                <a:ea typeface="STKaiti"/>
                <a:cs typeface="+mn-cs"/>
              </a:rPr>
              <a:t>20</a:t>
            </a:r>
            <a:r>
              <a:rPr kumimoji="0" lang="en-US" altLang="zh-TW" sz="800" b="0" i="0" u="none" strike="noStrike" kern="1200" cap="none" spc="100" normalizeH="0" baseline="0" noProof="0" dirty="0">
                <a:ln>
                  <a:noFill/>
                </a:ln>
                <a:solidFill>
                  <a:srgbClr val="FFFFFF">
                    <a:lumMod val="75000"/>
                  </a:srgbClr>
                </a:solidFill>
                <a:effectLst/>
                <a:uLnTx/>
                <a:uFillTx/>
                <a:latin typeface="Franklin Gothic Book"/>
                <a:ea typeface="STKaiti"/>
                <a:cs typeface="+mn-cs"/>
              </a:rPr>
              <a:t>25</a:t>
            </a:r>
            <a:r>
              <a:rPr kumimoji="0" lang="en-US" sz="800" b="0" i="0" u="none" strike="noStrike" kern="1200" cap="none" spc="100" normalizeH="0" baseline="0" noProof="0" dirty="0">
                <a:ln>
                  <a:noFill/>
                </a:ln>
                <a:solidFill>
                  <a:srgbClr val="FFFFFF">
                    <a:lumMod val="75000"/>
                  </a:srgbClr>
                </a:solidFill>
                <a:effectLst/>
                <a:uLnTx/>
                <a:uFillTx/>
                <a:latin typeface="Franklin Gothic Book"/>
                <a:ea typeface="STKaiti"/>
                <a:cs typeface="+mn-cs"/>
              </a:rPr>
              <a:t>  |  STRICTLY PRIVATE AND CONFIDENTIAL</a:t>
            </a:r>
          </a:p>
        </p:txBody>
      </p:sp>
    </p:spTree>
    <p:custDataLst>
      <p:tags r:id="rId1"/>
    </p:custDataLst>
    <p:extLst>
      <p:ext uri="{BB962C8B-B14F-4D97-AF65-F5344CB8AC3E}">
        <p14:creationId xmlns:p14="http://schemas.microsoft.com/office/powerpoint/2010/main" val="236725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FC94CF-5FFF-4C72-3FD4-EBBB30D01B44}"/>
              </a:ext>
            </a:extLst>
          </p:cNvPr>
          <p:cNvSpPr>
            <a:spLocks noGrp="1"/>
          </p:cNvSpPr>
          <p:nvPr>
            <p:ph type="title"/>
          </p:nvPr>
        </p:nvSpPr>
        <p:spPr>
          <a:xfrm>
            <a:off x="368301" y="100838"/>
            <a:ext cx="8407399" cy="426336"/>
          </a:xfrm>
        </p:spPr>
        <p:txBody>
          <a:bodyPr/>
          <a:lstStyle/>
          <a:p>
            <a:pPr marL="398463"/>
            <a:r>
              <a:rPr lang="zh-TW" altLang="en-US" sz="2400" b="1" dirty="0">
                <a:latin typeface="微軟正黑體" panose="020B0604030504040204" pitchFamily="34" charset="-120"/>
                <a:ea typeface="微軟正黑體" panose="020B0604030504040204" pitchFamily="34" charset="-120"/>
              </a:rPr>
              <a:t>佈局全球的營運版圖</a:t>
            </a:r>
            <a:endParaRPr lang="en-US" sz="2400" b="1" dirty="0">
              <a:latin typeface="微軟正黑體" panose="020B0604030504040204" pitchFamily="34" charset="-120"/>
              <a:ea typeface="微軟正黑體" panose="020B0604030504040204" pitchFamily="34" charset="-120"/>
            </a:endParaRPr>
          </a:p>
        </p:txBody>
      </p:sp>
      <p:sp>
        <p:nvSpPr>
          <p:cNvPr id="3" name="Oval 2">
            <a:extLst>
              <a:ext uri="{FF2B5EF4-FFF2-40B4-BE49-F238E27FC236}">
                <a16:creationId xmlns:a16="http://schemas.microsoft.com/office/drawing/2014/main" id="{E0C4A1F4-CEB7-76E9-3B46-F42E38B1B221}"/>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grpSp>
        <p:nvGrpSpPr>
          <p:cNvPr id="1320" name="Group 1319">
            <a:extLst>
              <a:ext uri="{FF2B5EF4-FFF2-40B4-BE49-F238E27FC236}">
                <a16:creationId xmlns:a16="http://schemas.microsoft.com/office/drawing/2014/main" id="{226DFC03-C780-BF43-1F0C-1DE52007AAC1}"/>
              </a:ext>
            </a:extLst>
          </p:cNvPr>
          <p:cNvGrpSpPr/>
          <p:nvPr/>
        </p:nvGrpSpPr>
        <p:grpSpPr>
          <a:xfrm>
            <a:off x="3049096" y="1314210"/>
            <a:ext cx="2534236" cy="1320130"/>
            <a:chOff x="3049096" y="1350210"/>
            <a:chExt cx="2534236" cy="1320130"/>
          </a:xfrm>
        </p:grpSpPr>
        <p:sp>
          <p:nvSpPr>
            <p:cNvPr id="1318" name="Rectangle: Rounded Corners 1317">
              <a:extLst>
                <a:ext uri="{FF2B5EF4-FFF2-40B4-BE49-F238E27FC236}">
                  <a16:creationId xmlns:a16="http://schemas.microsoft.com/office/drawing/2014/main" id="{7DB639CB-B291-EA5E-607C-8A9F7AC9028E}"/>
                </a:ext>
              </a:extLst>
            </p:cNvPr>
            <p:cNvSpPr/>
            <p:nvPr/>
          </p:nvSpPr>
          <p:spPr bwMode="auto">
            <a:xfrm>
              <a:off x="3049096" y="1350210"/>
              <a:ext cx="2534236" cy="1320130"/>
            </a:xfrm>
            <a:prstGeom prst="roundRect">
              <a:avLst>
                <a:gd name="adj" fmla="val 10455"/>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19" name="Rectangle: Top Corners Rounded 1318">
              <a:extLst>
                <a:ext uri="{FF2B5EF4-FFF2-40B4-BE49-F238E27FC236}">
                  <a16:creationId xmlns:a16="http://schemas.microsoft.com/office/drawing/2014/main" id="{1BBFACB5-1DF1-D0F7-DC87-1F32F6E8375D}"/>
                </a:ext>
              </a:extLst>
            </p:cNvPr>
            <p:cNvSpPr/>
            <p:nvPr/>
          </p:nvSpPr>
          <p:spPr bwMode="auto">
            <a:xfrm>
              <a:off x="3049096" y="1350210"/>
              <a:ext cx="2534236" cy="371042"/>
            </a:xfrm>
            <a:prstGeom prst="round2SameRect">
              <a:avLst>
                <a:gd name="adj1" fmla="val 37204"/>
                <a:gd name="adj2" fmla="val 0"/>
              </a:avLst>
            </a:prstGeom>
            <a:solidFill>
              <a:schemeClr val="accent2"/>
            </a:solidFill>
            <a:ln w="6350" cap="flat" cmpd="sng" algn="ctr">
              <a:noFill/>
              <a:prstDash val="solid"/>
              <a:round/>
              <a:headEnd type="none" w="med" len="med"/>
              <a:tailEnd type="none" w="med" len="med"/>
            </a:ln>
            <a:effectLst/>
          </p:spPr>
          <p:txBody>
            <a:bodyPr vert="horz" wrap="none" lIns="91440" tIns="45720" rIns="91440" bIns="108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美洲</a:t>
              </a:r>
              <a:endParaRPr kumimoji="0" lang="en-AU"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1322" name="Rectangle: Rounded Corners 1321">
            <a:extLst>
              <a:ext uri="{FF2B5EF4-FFF2-40B4-BE49-F238E27FC236}">
                <a16:creationId xmlns:a16="http://schemas.microsoft.com/office/drawing/2014/main" id="{776105DF-A27C-3161-CA5E-E309BAF53F93}"/>
              </a:ext>
            </a:extLst>
          </p:cNvPr>
          <p:cNvSpPr/>
          <p:nvPr/>
        </p:nvSpPr>
        <p:spPr bwMode="auto">
          <a:xfrm>
            <a:off x="3049096" y="2737282"/>
            <a:ext cx="2534236" cy="1320130"/>
          </a:xfrm>
          <a:prstGeom prst="roundRect">
            <a:avLst>
              <a:gd name="adj" fmla="val 10455"/>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15" name="Rectangle: Rounded Corners 1314">
            <a:extLst>
              <a:ext uri="{FF2B5EF4-FFF2-40B4-BE49-F238E27FC236}">
                <a16:creationId xmlns:a16="http://schemas.microsoft.com/office/drawing/2014/main" id="{6CEE6423-131B-B6A2-953F-054D723D930B}"/>
              </a:ext>
            </a:extLst>
          </p:cNvPr>
          <p:cNvSpPr/>
          <p:nvPr/>
        </p:nvSpPr>
        <p:spPr bwMode="auto">
          <a:xfrm>
            <a:off x="370277" y="1314210"/>
            <a:ext cx="2534236" cy="2743202"/>
          </a:xfrm>
          <a:prstGeom prst="roundRect">
            <a:avLst>
              <a:gd name="adj" fmla="val 5404"/>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311" name="Group 1310">
            <a:extLst>
              <a:ext uri="{FF2B5EF4-FFF2-40B4-BE49-F238E27FC236}">
                <a16:creationId xmlns:a16="http://schemas.microsoft.com/office/drawing/2014/main" id="{0B34C127-4569-CE2D-A536-D63503CAC21B}"/>
              </a:ext>
            </a:extLst>
          </p:cNvPr>
          <p:cNvGrpSpPr/>
          <p:nvPr/>
        </p:nvGrpSpPr>
        <p:grpSpPr>
          <a:xfrm>
            <a:off x="3164128" y="1839905"/>
            <a:ext cx="1655425" cy="618351"/>
            <a:chOff x="242450" y="2150566"/>
            <a:chExt cx="1655425" cy="618351"/>
          </a:xfrm>
        </p:grpSpPr>
        <p:sp>
          <p:nvSpPr>
            <p:cNvPr id="237" name="Freeform 1727">
              <a:extLst>
                <a:ext uri="{FF2B5EF4-FFF2-40B4-BE49-F238E27FC236}">
                  <a16:creationId xmlns:a16="http://schemas.microsoft.com/office/drawing/2014/main" id="{1D70798E-0ED8-6ACA-0780-3D3121E72FD3}"/>
                </a:ext>
              </a:extLst>
            </p:cNvPr>
            <p:cNvSpPr>
              <a:spLocks/>
            </p:cNvSpPr>
            <p:nvPr/>
          </p:nvSpPr>
          <p:spPr bwMode="auto">
            <a:xfrm>
              <a:off x="1790455" y="2345435"/>
              <a:ext cx="29954" cy="9280"/>
            </a:xfrm>
            <a:custGeom>
              <a:avLst/>
              <a:gdLst>
                <a:gd name="T0" fmla="*/ 22225 w 29"/>
                <a:gd name="T1" fmla="*/ 0 h 9"/>
                <a:gd name="T2" fmla="*/ 15875 w 29"/>
                <a:gd name="T3" fmla="*/ 6350 h 9"/>
                <a:gd name="T4" fmla="*/ 7938 w 29"/>
                <a:gd name="T5" fmla="*/ 6350 h 9"/>
                <a:gd name="T6" fmla="*/ 4763 w 29"/>
                <a:gd name="T7" fmla="*/ 6350 h 9"/>
                <a:gd name="T8" fmla="*/ 0 w 29"/>
                <a:gd name="T9" fmla="*/ 6350 h 9"/>
                <a:gd name="T10" fmla="*/ 0 w 29"/>
                <a:gd name="T11" fmla="*/ 11113 h 9"/>
                <a:gd name="T12" fmla="*/ 0 w 29"/>
                <a:gd name="T13" fmla="*/ 11113 h 9"/>
                <a:gd name="T14" fmla="*/ 4763 w 29"/>
                <a:gd name="T15" fmla="*/ 11113 h 9"/>
                <a:gd name="T16" fmla="*/ 7938 w 29"/>
                <a:gd name="T17" fmla="*/ 14288 h 9"/>
                <a:gd name="T18" fmla="*/ 15875 w 29"/>
                <a:gd name="T19" fmla="*/ 14288 h 9"/>
                <a:gd name="T20" fmla="*/ 34925 w 29"/>
                <a:gd name="T21" fmla="*/ 14288 h 9"/>
                <a:gd name="T22" fmla="*/ 41275 w 29"/>
                <a:gd name="T23" fmla="*/ 14288 h 9"/>
                <a:gd name="T24" fmla="*/ 41275 w 29"/>
                <a:gd name="T25" fmla="*/ 14288 h 9"/>
                <a:gd name="T26" fmla="*/ 46038 w 29"/>
                <a:gd name="T27" fmla="*/ 14288 h 9"/>
                <a:gd name="T28" fmla="*/ 46038 w 29"/>
                <a:gd name="T29" fmla="*/ 11113 h 9"/>
                <a:gd name="T30" fmla="*/ 46038 w 29"/>
                <a:gd name="T31" fmla="*/ 11113 h 9"/>
                <a:gd name="T32" fmla="*/ 46038 w 29"/>
                <a:gd name="T33" fmla="*/ 6350 h 9"/>
                <a:gd name="T34" fmla="*/ 46038 w 29"/>
                <a:gd name="T35" fmla="*/ 3175 h 9"/>
                <a:gd name="T36" fmla="*/ 46038 w 29"/>
                <a:gd name="T37" fmla="*/ 3175 h 9"/>
                <a:gd name="T38" fmla="*/ 46038 w 29"/>
                <a:gd name="T39" fmla="*/ 3175 h 9"/>
                <a:gd name="T40" fmla="*/ 46038 w 29"/>
                <a:gd name="T41" fmla="*/ 3175 h 9"/>
                <a:gd name="T42" fmla="*/ 46038 w 29"/>
                <a:gd name="T43" fmla="*/ 3175 h 9"/>
                <a:gd name="T44" fmla="*/ 46038 w 29"/>
                <a:gd name="T45" fmla="*/ 0 h 9"/>
                <a:gd name="T46" fmla="*/ 41275 w 29"/>
                <a:gd name="T47" fmla="*/ 0 h 9"/>
                <a:gd name="T48" fmla="*/ 34925 w 29"/>
                <a:gd name="T49" fmla="*/ 0 h 9"/>
                <a:gd name="T50" fmla="*/ 30163 w 29"/>
                <a:gd name="T51" fmla="*/ 0 h 9"/>
                <a:gd name="T52" fmla="*/ 26988 w 29"/>
                <a:gd name="T53" fmla="*/ 0 h 9"/>
                <a:gd name="T54" fmla="*/ 22225 w 29"/>
                <a:gd name="T55" fmla="*/ 0 h 9"/>
                <a:gd name="T56" fmla="*/ 22225 w 29"/>
                <a:gd name="T57" fmla="*/ 0 h 9"/>
                <a:gd name="T58" fmla="*/ 22225 w 29"/>
                <a:gd name="T59" fmla="*/ 0 h 9"/>
                <a:gd name="T60" fmla="*/ 22225 w 29"/>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9"/>
                <a:gd name="T95" fmla="*/ 29 w 29"/>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9">
                  <a:moveTo>
                    <a:pt x="14" y="0"/>
                  </a:moveTo>
                  <a:lnTo>
                    <a:pt x="10" y="4"/>
                  </a:lnTo>
                  <a:lnTo>
                    <a:pt x="5" y="4"/>
                  </a:lnTo>
                  <a:lnTo>
                    <a:pt x="3" y="4"/>
                  </a:lnTo>
                  <a:lnTo>
                    <a:pt x="0" y="4"/>
                  </a:lnTo>
                  <a:lnTo>
                    <a:pt x="0" y="7"/>
                  </a:lnTo>
                  <a:lnTo>
                    <a:pt x="3" y="7"/>
                  </a:lnTo>
                  <a:lnTo>
                    <a:pt x="5" y="9"/>
                  </a:lnTo>
                  <a:lnTo>
                    <a:pt x="10" y="9"/>
                  </a:lnTo>
                  <a:lnTo>
                    <a:pt x="22" y="9"/>
                  </a:lnTo>
                  <a:lnTo>
                    <a:pt x="26" y="9"/>
                  </a:lnTo>
                  <a:lnTo>
                    <a:pt x="29" y="9"/>
                  </a:lnTo>
                  <a:lnTo>
                    <a:pt x="29" y="7"/>
                  </a:lnTo>
                  <a:lnTo>
                    <a:pt x="29" y="4"/>
                  </a:lnTo>
                  <a:lnTo>
                    <a:pt x="29" y="2"/>
                  </a:lnTo>
                  <a:lnTo>
                    <a:pt x="29" y="0"/>
                  </a:lnTo>
                  <a:lnTo>
                    <a:pt x="26" y="0"/>
                  </a:lnTo>
                  <a:lnTo>
                    <a:pt x="22" y="0"/>
                  </a:lnTo>
                  <a:lnTo>
                    <a:pt x="19" y="0"/>
                  </a:lnTo>
                  <a:lnTo>
                    <a:pt x="17" y="0"/>
                  </a:lnTo>
                  <a:lnTo>
                    <a:pt x="1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38" name="Freeform 1728">
              <a:extLst>
                <a:ext uri="{FF2B5EF4-FFF2-40B4-BE49-F238E27FC236}">
                  <a16:creationId xmlns:a16="http://schemas.microsoft.com/office/drawing/2014/main" id="{3CFEE2BF-E1FC-40C8-D529-8A0857936E58}"/>
                </a:ext>
              </a:extLst>
            </p:cNvPr>
            <p:cNvSpPr>
              <a:spLocks/>
            </p:cNvSpPr>
            <p:nvPr/>
          </p:nvSpPr>
          <p:spPr bwMode="auto">
            <a:xfrm>
              <a:off x="1849329" y="2322752"/>
              <a:ext cx="5165" cy="5156"/>
            </a:xfrm>
            <a:custGeom>
              <a:avLst/>
              <a:gdLst>
                <a:gd name="T0" fmla="*/ 3175 w 5"/>
                <a:gd name="T1" fmla="*/ 0 h 5"/>
                <a:gd name="T2" fmla="*/ 3175 w 5"/>
                <a:gd name="T3" fmla="*/ 0 h 5"/>
                <a:gd name="T4" fmla="*/ 3175 w 5"/>
                <a:gd name="T5" fmla="*/ 4763 h 5"/>
                <a:gd name="T6" fmla="*/ 0 w 5"/>
                <a:gd name="T7" fmla="*/ 7938 h 5"/>
                <a:gd name="T8" fmla="*/ 0 w 5"/>
                <a:gd name="T9" fmla="*/ 7938 h 5"/>
                <a:gd name="T10" fmla="*/ 3175 w 5"/>
                <a:gd name="T11" fmla="*/ 7938 h 5"/>
                <a:gd name="T12" fmla="*/ 3175 w 5"/>
                <a:gd name="T13" fmla="*/ 7938 h 5"/>
                <a:gd name="T14" fmla="*/ 7938 w 5"/>
                <a:gd name="T15" fmla="*/ 7938 h 5"/>
                <a:gd name="T16" fmla="*/ 7938 w 5"/>
                <a:gd name="T17" fmla="*/ 4763 h 5"/>
                <a:gd name="T18" fmla="*/ 7938 w 5"/>
                <a:gd name="T19" fmla="*/ 0 h 5"/>
                <a:gd name="T20" fmla="*/ 7938 w 5"/>
                <a:gd name="T21" fmla="*/ 0 h 5"/>
                <a:gd name="T22" fmla="*/ 7938 w 5"/>
                <a:gd name="T23" fmla="*/ 0 h 5"/>
                <a:gd name="T24" fmla="*/ 3175 w 5"/>
                <a:gd name="T25" fmla="*/ 0 h 5"/>
                <a:gd name="T26" fmla="*/ 3175 w 5"/>
                <a:gd name="T27" fmla="*/ 0 h 5"/>
                <a:gd name="T28" fmla="*/ 3175 w 5"/>
                <a:gd name="T29" fmla="*/ 0 h 5"/>
                <a:gd name="T30" fmla="*/ 3175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2" y="0"/>
                  </a:moveTo>
                  <a:lnTo>
                    <a:pt x="2" y="0"/>
                  </a:lnTo>
                  <a:lnTo>
                    <a:pt x="2" y="3"/>
                  </a:lnTo>
                  <a:lnTo>
                    <a:pt x="0" y="5"/>
                  </a:lnTo>
                  <a:lnTo>
                    <a:pt x="2" y="5"/>
                  </a:lnTo>
                  <a:lnTo>
                    <a:pt x="5" y="5"/>
                  </a:lnTo>
                  <a:lnTo>
                    <a:pt x="5" y="3"/>
                  </a:lnTo>
                  <a:lnTo>
                    <a:pt x="5"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39" name="Freeform 1729">
              <a:extLst>
                <a:ext uri="{FF2B5EF4-FFF2-40B4-BE49-F238E27FC236}">
                  <a16:creationId xmlns:a16="http://schemas.microsoft.com/office/drawing/2014/main" id="{C13F7102-39F4-336B-9F7F-8758B07664BD}"/>
                </a:ext>
              </a:extLst>
            </p:cNvPr>
            <p:cNvSpPr>
              <a:spLocks/>
            </p:cNvSpPr>
            <p:nvPr/>
          </p:nvSpPr>
          <p:spPr bwMode="auto">
            <a:xfrm>
              <a:off x="1519836" y="2601136"/>
              <a:ext cx="10329" cy="7218"/>
            </a:xfrm>
            <a:custGeom>
              <a:avLst/>
              <a:gdLst>
                <a:gd name="T0" fmla="*/ 0 w 10"/>
                <a:gd name="T1" fmla="*/ 0 h 7"/>
                <a:gd name="T2" fmla="*/ 3175 w 10"/>
                <a:gd name="T3" fmla="*/ 11113 h 7"/>
                <a:gd name="T4" fmla="*/ 7938 w 10"/>
                <a:gd name="T5" fmla="*/ 11113 h 7"/>
                <a:gd name="T6" fmla="*/ 7938 w 10"/>
                <a:gd name="T7" fmla="*/ 11113 h 7"/>
                <a:gd name="T8" fmla="*/ 11113 w 10"/>
                <a:gd name="T9" fmla="*/ 11113 h 7"/>
                <a:gd name="T10" fmla="*/ 11113 w 10"/>
                <a:gd name="T11" fmla="*/ 11113 h 7"/>
                <a:gd name="T12" fmla="*/ 11113 w 10"/>
                <a:gd name="T13" fmla="*/ 11113 h 7"/>
                <a:gd name="T14" fmla="*/ 15875 w 10"/>
                <a:gd name="T15" fmla="*/ 11113 h 7"/>
                <a:gd name="T16" fmla="*/ 15875 w 10"/>
                <a:gd name="T17" fmla="*/ 11113 h 7"/>
                <a:gd name="T18" fmla="*/ 15875 w 10"/>
                <a:gd name="T19" fmla="*/ 6350 h 7"/>
                <a:gd name="T20" fmla="*/ 15875 w 10"/>
                <a:gd name="T21" fmla="*/ 6350 h 7"/>
                <a:gd name="T22" fmla="*/ 15875 w 10"/>
                <a:gd name="T23" fmla="*/ 6350 h 7"/>
                <a:gd name="T24" fmla="*/ 11113 w 10"/>
                <a:gd name="T25" fmla="*/ 3175 h 7"/>
                <a:gd name="T26" fmla="*/ 11113 w 10"/>
                <a:gd name="T27" fmla="*/ 3175 h 7"/>
                <a:gd name="T28" fmla="*/ 11113 w 10"/>
                <a:gd name="T29" fmla="*/ 3175 h 7"/>
                <a:gd name="T30" fmla="*/ 7938 w 10"/>
                <a:gd name="T31" fmla="*/ 3175 h 7"/>
                <a:gd name="T32" fmla="*/ 3175 w 10"/>
                <a:gd name="T33" fmla="*/ 0 h 7"/>
                <a:gd name="T34" fmla="*/ 0 w 10"/>
                <a:gd name="T35" fmla="*/ 0 h 7"/>
                <a:gd name="T36" fmla="*/ 0 w 10"/>
                <a:gd name="T37" fmla="*/ 0 h 7"/>
                <a:gd name="T38" fmla="*/ 0 w 10"/>
                <a:gd name="T39" fmla="*/ 0 h 7"/>
                <a:gd name="T40" fmla="*/ 0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0"/>
                  </a:moveTo>
                  <a:lnTo>
                    <a:pt x="2" y="7"/>
                  </a:lnTo>
                  <a:lnTo>
                    <a:pt x="5" y="7"/>
                  </a:lnTo>
                  <a:lnTo>
                    <a:pt x="7" y="7"/>
                  </a:lnTo>
                  <a:lnTo>
                    <a:pt x="10" y="7"/>
                  </a:lnTo>
                  <a:lnTo>
                    <a:pt x="10" y="4"/>
                  </a:lnTo>
                  <a:lnTo>
                    <a:pt x="7" y="2"/>
                  </a:lnTo>
                  <a:lnTo>
                    <a:pt x="5" y="2"/>
                  </a:lnTo>
                  <a:lnTo>
                    <a:pt x="2" y="0"/>
                  </a:lnTo>
                  <a:lnTo>
                    <a:pt x="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48" name="Freeform 1738">
              <a:extLst>
                <a:ext uri="{FF2B5EF4-FFF2-40B4-BE49-F238E27FC236}">
                  <a16:creationId xmlns:a16="http://schemas.microsoft.com/office/drawing/2014/main" id="{E7B14DC2-0506-DB82-792B-2F649EEF2E72}"/>
                </a:ext>
              </a:extLst>
            </p:cNvPr>
            <p:cNvSpPr>
              <a:spLocks/>
            </p:cNvSpPr>
            <p:nvPr/>
          </p:nvSpPr>
          <p:spPr bwMode="auto">
            <a:xfrm>
              <a:off x="966204" y="2150566"/>
              <a:ext cx="931671" cy="540272"/>
            </a:xfrm>
            <a:custGeom>
              <a:avLst/>
              <a:gdLst>
                <a:gd name="T0" fmla="*/ 1417638 w 902"/>
                <a:gd name="T1" fmla="*/ 130175 h 524"/>
                <a:gd name="T2" fmla="*/ 1387475 w 902"/>
                <a:gd name="T3" fmla="*/ 88900 h 524"/>
                <a:gd name="T4" fmla="*/ 1354138 w 902"/>
                <a:gd name="T5" fmla="*/ 127000 h 524"/>
                <a:gd name="T6" fmla="*/ 1225550 w 902"/>
                <a:gd name="T7" fmla="*/ 168275 h 524"/>
                <a:gd name="T8" fmla="*/ 1169988 w 902"/>
                <a:gd name="T9" fmla="*/ 217488 h 524"/>
                <a:gd name="T10" fmla="*/ 1076325 w 902"/>
                <a:gd name="T11" fmla="*/ 265113 h 524"/>
                <a:gd name="T12" fmla="*/ 1027113 w 902"/>
                <a:gd name="T13" fmla="*/ 273050 h 524"/>
                <a:gd name="T14" fmla="*/ 1046163 w 902"/>
                <a:gd name="T15" fmla="*/ 242888 h 524"/>
                <a:gd name="T16" fmla="*/ 1023938 w 902"/>
                <a:gd name="T17" fmla="*/ 176213 h 524"/>
                <a:gd name="T18" fmla="*/ 971550 w 902"/>
                <a:gd name="T19" fmla="*/ 157163 h 524"/>
                <a:gd name="T20" fmla="*/ 936625 w 902"/>
                <a:gd name="T21" fmla="*/ 265113 h 524"/>
                <a:gd name="T22" fmla="*/ 925513 w 902"/>
                <a:gd name="T23" fmla="*/ 160338 h 524"/>
                <a:gd name="T24" fmla="*/ 966788 w 902"/>
                <a:gd name="T25" fmla="*/ 123825 h 524"/>
                <a:gd name="T26" fmla="*/ 1001713 w 902"/>
                <a:gd name="T27" fmla="*/ 119063 h 524"/>
                <a:gd name="T28" fmla="*/ 985838 w 902"/>
                <a:gd name="T29" fmla="*/ 101600 h 524"/>
                <a:gd name="T30" fmla="*/ 919163 w 902"/>
                <a:gd name="T31" fmla="*/ 88900 h 524"/>
                <a:gd name="T32" fmla="*/ 908050 w 902"/>
                <a:gd name="T33" fmla="*/ 77788 h 524"/>
                <a:gd name="T34" fmla="*/ 847725 w 902"/>
                <a:gd name="T35" fmla="*/ 96838 h 524"/>
                <a:gd name="T36" fmla="*/ 854075 w 902"/>
                <a:gd name="T37" fmla="*/ 60325 h 524"/>
                <a:gd name="T38" fmla="*/ 836613 w 902"/>
                <a:gd name="T39" fmla="*/ 36513 h 524"/>
                <a:gd name="T40" fmla="*/ 779463 w 902"/>
                <a:gd name="T41" fmla="*/ 33338 h 524"/>
                <a:gd name="T42" fmla="*/ 742950 w 902"/>
                <a:gd name="T43" fmla="*/ 3175 h 524"/>
                <a:gd name="T44" fmla="*/ 49213 w 902"/>
                <a:gd name="T45" fmla="*/ 41275 h 524"/>
                <a:gd name="T46" fmla="*/ 22225 w 902"/>
                <a:gd name="T47" fmla="*/ 112713 h 524"/>
                <a:gd name="T48" fmla="*/ 19050 w 902"/>
                <a:gd name="T49" fmla="*/ 265113 h 524"/>
                <a:gd name="T50" fmla="*/ 30163 w 902"/>
                <a:gd name="T51" fmla="*/ 363538 h 524"/>
                <a:gd name="T52" fmla="*/ 63500 w 902"/>
                <a:gd name="T53" fmla="*/ 407988 h 524"/>
                <a:gd name="T54" fmla="*/ 74613 w 902"/>
                <a:gd name="T55" fmla="*/ 468313 h 524"/>
                <a:gd name="T56" fmla="*/ 107950 w 902"/>
                <a:gd name="T57" fmla="*/ 536575 h 524"/>
                <a:gd name="T58" fmla="*/ 157163 w 902"/>
                <a:gd name="T59" fmla="*/ 550863 h 524"/>
                <a:gd name="T60" fmla="*/ 454025 w 902"/>
                <a:gd name="T61" fmla="*/ 622300 h 524"/>
                <a:gd name="T62" fmla="*/ 490538 w 902"/>
                <a:gd name="T63" fmla="*/ 666750 h 524"/>
                <a:gd name="T64" fmla="*/ 531813 w 902"/>
                <a:gd name="T65" fmla="*/ 685800 h 524"/>
                <a:gd name="T66" fmla="*/ 592138 w 902"/>
                <a:gd name="T67" fmla="*/ 712788 h 524"/>
                <a:gd name="T68" fmla="*/ 622300 w 902"/>
                <a:gd name="T69" fmla="*/ 771525 h 524"/>
                <a:gd name="T70" fmla="*/ 666750 w 902"/>
                <a:gd name="T71" fmla="*/ 812800 h 524"/>
                <a:gd name="T72" fmla="*/ 674688 w 902"/>
                <a:gd name="T73" fmla="*/ 749300 h 524"/>
                <a:gd name="T74" fmla="*/ 731838 w 902"/>
                <a:gd name="T75" fmla="*/ 696913 h 524"/>
                <a:gd name="T76" fmla="*/ 801688 w 902"/>
                <a:gd name="T77" fmla="*/ 685800 h 524"/>
                <a:gd name="T78" fmla="*/ 866775 w 902"/>
                <a:gd name="T79" fmla="*/ 696913 h 524"/>
                <a:gd name="T80" fmla="*/ 884238 w 902"/>
                <a:gd name="T81" fmla="*/ 685800 h 524"/>
                <a:gd name="T82" fmla="*/ 881063 w 902"/>
                <a:gd name="T83" fmla="*/ 666750 h 524"/>
                <a:gd name="T84" fmla="*/ 925513 w 902"/>
                <a:gd name="T85" fmla="*/ 666750 h 524"/>
                <a:gd name="T86" fmla="*/ 971550 w 902"/>
                <a:gd name="T87" fmla="*/ 671513 h 524"/>
                <a:gd name="T88" fmla="*/ 1023938 w 902"/>
                <a:gd name="T89" fmla="*/ 688975 h 524"/>
                <a:gd name="T90" fmla="*/ 1054100 w 902"/>
                <a:gd name="T91" fmla="*/ 779463 h 524"/>
                <a:gd name="T92" fmla="*/ 1095375 w 902"/>
                <a:gd name="T93" fmla="*/ 831850 h 524"/>
                <a:gd name="T94" fmla="*/ 1087438 w 902"/>
                <a:gd name="T95" fmla="*/ 708025 h 524"/>
                <a:gd name="T96" fmla="*/ 1071563 w 902"/>
                <a:gd name="T97" fmla="*/ 655638 h 524"/>
                <a:gd name="T98" fmla="*/ 1079500 w 902"/>
                <a:gd name="T99" fmla="*/ 630238 h 524"/>
                <a:gd name="T100" fmla="*/ 1131888 w 902"/>
                <a:gd name="T101" fmla="*/ 561975 h 524"/>
                <a:gd name="T102" fmla="*/ 1173163 w 902"/>
                <a:gd name="T103" fmla="*/ 528638 h 524"/>
                <a:gd name="T104" fmla="*/ 1200150 w 902"/>
                <a:gd name="T105" fmla="*/ 479425 h 524"/>
                <a:gd name="T106" fmla="*/ 1195388 w 902"/>
                <a:gd name="T107" fmla="*/ 423863 h 524"/>
                <a:gd name="T108" fmla="*/ 1184275 w 902"/>
                <a:gd name="T109" fmla="*/ 393700 h 524"/>
                <a:gd name="T110" fmla="*/ 1200150 w 902"/>
                <a:gd name="T111" fmla="*/ 382588 h 524"/>
                <a:gd name="T112" fmla="*/ 1225550 w 902"/>
                <a:gd name="T113" fmla="*/ 412750 h 524"/>
                <a:gd name="T114" fmla="*/ 1260475 w 902"/>
                <a:gd name="T115" fmla="*/ 344488 h 524"/>
                <a:gd name="T116" fmla="*/ 1304925 w 902"/>
                <a:gd name="T117" fmla="*/ 280988 h 524"/>
                <a:gd name="T118" fmla="*/ 1338263 w 902"/>
                <a:gd name="T119" fmla="*/ 277813 h 524"/>
                <a:gd name="T120" fmla="*/ 1346200 w 902"/>
                <a:gd name="T121" fmla="*/ 239713 h 524"/>
                <a:gd name="T122" fmla="*/ 1390650 w 902"/>
                <a:gd name="T123" fmla="*/ 195263 h 524"/>
                <a:gd name="T124" fmla="*/ 1428750 w 902"/>
                <a:gd name="T125" fmla="*/ 157163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2"/>
                <a:gd name="T190" fmla="*/ 0 h 524"/>
                <a:gd name="T191" fmla="*/ 902 w 902"/>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2" h="524">
                  <a:moveTo>
                    <a:pt x="900" y="101"/>
                  </a:moveTo>
                  <a:lnTo>
                    <a:pt x="902" y="99"/>
                  </a:lnTo>
                  <a:lnTo>
                    <a:pt x="900" y="97"/>
                  </a:lnTo>
                  <a:lnTo>
                    <a:pt x="898" y="94"/>
                  </a:lnTo>
                  <a:lnTo>
                    <a:pt x="898" y="92"/>
                  </a:lnTo>
                  <a:lnTo>
                    <a:pt x="898" y="90"/>
                  </a:lnTo>
                  <a:lnTo>
                    <a:pt x="898" y="87"/>
                  </a:lnTo>
                  <a:lnTo>
                    <a:pt x="898" y="85"/>
                  </a:lnTo>
                  <a:lnTo>
                    <a:pt x="895" y="85"/>
                  </a:lnTo>
                  <a:lnTo>
                    <a:pt x="893" y="85"/>
                  </a:lnTo>
                  <a:lnTo>
                    <a:pt x="893" y="82"/>
                  </a:lnTo>
                  <a:lnTo>
                    <a:pt x="893" y="78"/>
                  </a:lnTo>
                  <a:lnTo>
                    <a:pt x="893" y="68"/>
                  </a:lnTo>
                  <a:lnTo>
                    <a:pt x="893" y="61"/>
                  </a:lnTo>
                  <a:lnTo>
                    <a:pt x="893" y="59"/>
                  </a:lnTo>
                  <a:lnTo>
                    <a:pt x="893" y="56"/>
                  </a:lnTo>
                  <a:lnTo>
                    <a:pt x="890" y="54"/>
                  </a:lnTo>
                  <a:lnTo>
                    <a:pt x="888" y="52"/>
                  </a:lnTo>
                  <a:lnTo>
                    <a:pt x="886" y="52"/>
                  </a:lnTo>
                  <a:lnTo>
                    <a:pt x="883" y="49"/>
                  </a:lnTo>
                  <a:lnTo>
                    <a:pt x="881" y="49"/>
                  </a:lnTo>
                  <a:lnTo>
                    <a:pt x="879" y="49"/>
                  </a:lnTo>
                  <a:lnTo>
                    <a:pt x="876" y="52"/>
                  </a:lnTo>
                  <a:lnTo>
                    <a:pt x="876" y="54"/>
                  </a:lnTo>
                  <a:lnTo>
                    <a:pt x="874" y="54"/>
                  </a:lnTo>
                  <a:lnTo>
                    <a:pt x="874" y="56"/>
                  </a:lnTo>
                  <a:lnTo>
                    <a:pt x="874" y="54"/>
                  </a:lnTo>
                  <a:lnTo>
                    <a:pt x="872" y="52"/>
                  </a:lnTo>
                  <a:lnTo>
                    <a:pt x="872" y="49"/>
                  </a:lnTo>
                  <a:lnTo>
                    <a:pt x="869" y="49"/>
                  </a:lnTo>
                  <a:lnTo>
                    <a:pt x="867" y="49"/>
                  </a:lnTo>
                  <a:lnTo>
                    <a:pt x="862" y="61"/>
                  </a:lnTo>
                  <a:lnTo>
                    <a:pt x="860" y="66"/>
                  </a:lnTo>
                  <a:lnTo>
                    <a:pt x="860" y="68"/>
                  </a:lnTo>
                  <a:lnTo>
                    <a:pt x="857" y="71"/>
                  </a:lnTo>
                  <a:lnTo>
                    <a:pt x="857" y="73"/>
                  </a:lnTo>
                  <a:lnTo>
                    <a:pt x="857" y="75"/>
                  </a:lnTo>
                  <a:lnTo>
                    <a:pt x="855" y="78"/>
                  </a:lnTo>
                  <a:lnTo>
                    <a:pt x="853" y="80"/>
                  </a:lnTo>
                  <a:lnTo>
                    <a:pt x="848" y="85"/>
                  </a:lnTo>
                  <a:lnTo>
                    <a:pt x="843" y="87"/>
                  </a:lnTo>
                  <a:lnTo>
                    <a:pt x="843" y="90"/>
                  </a:lnTo>
                  <a:lnTo>
                    <a:pt x="841" y="90"/>
                  </a:lnTo>
                  <a:lnTo>
                    <a:pt x="838" y="92"/>
                  </a:lnTo>
                  <a:lnTo>
                    <a:pt x="834" y="94"/>
                  </a:lnTo>
                  <a:lnTo>
                    <a:pt x="817" y="97"/>
                  </a:lnTo>
                  <a:lnTo>
                    <a:pt x="810" y="97"/>
                  </a:lnTo>
                  <a:lnTo>
                    <a:pt x="803" y="99"/>
                  </a:lnTo>
                  <a:lnTo>
                    <a:pt x="796" y="99"/>
                  </a:lnTo>
                  <a:lnTo>
                    <a:pt x="794" y="99"/>
                  </a:lnTo>
                  <a:lnTo>
                    <a:pt x="791" y="97"/>
                  </a:lnTo>
                  <a:lnTo>
                    <a:pt x="789" y="97"/>
                  </a:lnTo>
                  <a:lnTo>
                    <a:pt x="786" y="97"/>
                  </a:lnTo>
                  <a:lnTo>
                    <a:pt x="784" y="99"/>
                  </a:lnTo>
                  <a:lnTo>
                    <a:pt x="782" y="99"/>
                  </a:lnTo>
                  <a:lnTo>
                    <a:pt x="777" y="104"/>
                  </a:lnTo>
                  <a:lnTo>
                    <a:pt x="772" y="106"/>
                  </a:lnTo>
                  <a:lnTo>
                    <a:pt x="768" y="108"/>
                  </a:lnTo>
                  <a:lnTo>
                    <a:pt x="768" y="111"/>
                  </a:lnTo>
                  <a:lnTo>
                    <a:pt x="765" y="111"/>
                  </a:lnTo>
                  <a:lnTo>
                    <a:pt x="763" y="111"/>
                  </a:lnTo>
                  <a:lnTo>
                    <a:pt x="761" y="115"/>
                  </a:lnTo>
                  <a:lnTo>
                    <a:pt x="763" y="113"/>
                  </a:lnTo>
                  <a:lnTo>
                    <a:pt x="765" y="111"/>
                  </a:lnTo>
                  <a:lnTo>
                    <a:pt x="765" y="118"/>
                  </a:lnTo>
                  <a:lnTo>
                    <a:pt x="763" y="123"/>
                  </a:lnTo>
                  <a:lnTo>
                    <a:pt x="761" y="125"/>
                  </a:lnTo>
                  <a:lnTo>
                    <a:pt x="758" y="130"/>
                  </a:lnTo>
                  <a:lnTo>
                    <a:pt x="756" y="132"/>
                  </a:lnTo>
                  <a:lnTo>
                    <a:pt x="753" y="134"/>
                  </a:lnTo>
                  <a:lnTo>
                    <a:pt x="751" y="134"/>
                  </a:lnTo>
                  <a:lnTo>
                    <a:pt x="749" y="137"/>
                  </a:lnTo>
                  <a:lnTo>
                    <a:pt x="744" y="137"/>
                  </a:lnTo>
                  <a:lnTo>
                    <a:pt x="742" y="137"/>
                  </a:lnTo>
                  <a:lnTo>
                    <a:pt x="737" y="137"/>
                  </a:lnTo>
                  <a:lnTo>
                    <a:pt x="732" y="137"/>
                  </a:lnTo>
                  <a:lnTo>
                    <a:pt x="723" y="137"/>
                  </a:lnTo>
                  <a:lnTo>
                    <a:pt x="713" y="139"/>
                  </a:lnTo>
                  <a:lnTo>
                    <a:pt x="713" y="141"/>
                  </a:lnTo>
                  <a:lnTo>
                    <a:pt x="713" y="144"/>
                  </a:lnTo>
                  <a:lnTo>
                    <a:pt x="713" y="146"/>
                  </a:lnTo>
                  <a:lnTo>
                    <a:pt x="716" y="149"/>
                  </a:lnTo>
                  <a:lnTo>
                    <a:pt x="709" y="153"/>
                  </a:lnTo>
                  <a:lnTo>
                    <a:pt x="701" y="158"/>
                  </a:lnTo>
                  <a:lnTo>
                    <a:pt x="699" y="163"/>
                  </a:lnTo>
                  <a:lnTo>
                    <a:pt x="694" y="163"/>
                  </a:lnTo>
                  <a:lnTo>
                    <a:pt x="692" y="165"/>
                  </a:lnTo>
                  <a:lnTo>
                    <a:pt x="687" y="167"/>
                  </a:lnTo>
                  <a:lnTo>
                    <a:pt x="685" y="167"/>
                  </a:lnTo>
                  <a:lnTo>
                    <a:pt x="683" y="167"/>
                  </a:lnTo>
                  <a:lnTo>
                    <a:pt x="680" y="167"/>
                  </a:lnTo>
                  <a:lnTo>
                    <a:pt x="678" y="167"/>
                  </a:lnTo>
                  <a:lnTo>
                    <a:pt x="675" y="167"/>
                  </a:lnTo>
                  <a:lnTo>
                    <a:pt x="675" y="172"/>
                  </a:lnTo>
                  <a:lnTo>
                    <a:pt x="673" y="175"/>
                  </a:lnTo>
                  <a:lnTo>
                    <a:pt x="671" y="177"/>
                  </a:lnTo>
                  <a:lnTo>
                    <a:pt x="666" y="179"/>
                  </a:lnTo>
                  <a:lnTo>
                    <a:pt x="664" y="179"/>
                  </a:lnTo>
                  <a:lnTo>
                    <a:pt x="659" y="182"/>
                  </a:lnTo>
                  <a:lnTo>
                    <a:pt x="657" y="182"/>
                  </a:lnTo>
                  <a:lnTo>
                    <a:pt x="654" y="182"/>
                  </a:lnTo>
                  <a:lnTo>
                    <a:pt x="652" y="177"/>
                  </a:lnTo>
                  <a:lnTo>
                    <a:pt x="654" y="177"/>
                  </a:lnTo>
                  <a:lnTo>
                    <a:pt x="654" y="175"/>
                  </a:lnTo>
                  <a:lnTo>
                    <a:pt x="652" y="172"/>
                  </a:lnTo>
                  <a:lnTo>
                    <a:pt x="647" y="172"/>
                  </a:lnTo>
                  <a:lnTo>
                    <a:pt x="642" y="172"/>
                  </a:lnTo>
                  <a:lnTo>
                    <a:pt x="645" y="167"/>
                  </a:lnTo>
                  <a:lnTo>
                    <a:pt x="649" y="163"/>
                  </a:lnTo>
                  <a:lnTo>
                    <a:pt x="652" y="160"/>
                  </a:lnTo>
                  <a:lnTo>
                    <a:pt x="652" y="158"/>
                  </a:lnTo>
                  <a:lnTo>
                    <a:pt x="654" y="158"/>
                  </a:lnTo>
                  <a:lnTo>
                    <a:pt x="654" y="156"/>
                  </a:lnTo>
                  <a:lnTo>
                    <a:pt x="654" y="153"/>
                  </a:lnTo>
                  <a:lnTo>
                    <a:pt x="654" y="151"/>
                  </a:lnTo>
                  <a:lnTo>
                    <a:pt x="657" y="151"/>
                  </a:lnTo>
                  <a:lnTo>
                    <a:pt x="657" y="149"/>
                  </a:lnTo>
                  <a:lnTo>
                    <a:pt x="659" y="149"/>
                  </a:lnTo>
                  <a:lnTo>
                    <a:pt x="659" y="151"/>
                  </a:lnTo>
                  <a:lnTo>
                    <a:pt x="657" y="156"/>
                  </a:lnTo>
                  <a:lnTo>
                    <a:pt x="659" y="153"/>
                  </a:lnTo>
                  <a:lnTo>
                    <a:pt x="659" y="151"/>
                  </a:lnTo>
                  <a:lnTo>
                    <a:pt x="659" y="146"/>
                  </a:lnTo>
                  <a:lnTo>
                    <a:pt x="661" y="141"/>
                  </a:lnTo>
                  <a:lnTo>
                    <a:pt x="659" y="137"/>
                  </a:lnTo>
                  <a:lnTo>
                    <a:pt x="657" y="132"/>
                  </a:lnTo>
                  <a:lnTo>
                    <a:pt x="654" y="125"/>
                  </a:lnTo>
                  <a:lnTo>
                    <a:pt x="654" y="120"/>
                  </a:lnTo>
                  <a:lnTo>
                    <a:pt x="649" y="120"/>
                  </a:lnTo>
                  <a:lnTo>
                    <a:pt x="647" y="120"/>
                  </a:lnTo>
                  <a:lnTo>
                    <a:pt x="645" y="123"/>
                  </a:lnTo>
                  <a:lnTo>
                    <a:pt x="645" y="125"/>
                  </a:lnTo>
                  <a:lnTo>
                    <a:pt x="642" y="125"/>
                  </a:lnTo>
                  <a:lnTo>
                    <a:pt x="642" y="127"/>
                  </a:lnTo>
                  <a:lnTo>
                    <a:pt x="640" y="127"/>
                  </a:lnTo>
                  <a:lnTo>
                    <a:pt x="642" y="123"/>
                  </a:lnTo>
                  <a:lnTo>
                    <a:pt x="645" y="115"/>
                  </a:lnTo>
                  <a:lnTo>
                    <a:pt x="645" y="111"/>
                  </a:lnTo>
                  <a:lnTo>
                    <a:pt x="645" y="106"/>
                  </a:lnTo>
                  <a:lnTo>
                    <a:pt x="642" y="101"/>
                  </a:lnTo>
                  <a:lnTo>
                    <a:pt x="642" y="94"/>
                  </a:lnTo>
                  <a:lnTo>
                    <a:pt x="640" y="90"/>
                  </a:lnTo>
                  <a:lnTo>
                    <a:pt x="638" y="90"/>
                  </a:lnTo>
                  <a:lnTo>
                    <a:pt x="635" y="90"/>
                  </a:lnTo>
                  <a:lnTo>
                    <a:pt x="631" y="90"/>
                  </a:lnTo>
                  <a:lnTo>
                    <a:pt x="628" y="85"/>
                  </a:lnTo>
                  <a:lnTo>
                    <a:pt x="624" y="82"/>
                  </a:lnTo>
                  <a:lnTo>
                    <a:pt x="624" y="85"/>
                  </a:lnTo>
                  <a:lnTo>
                    <a:pt x="621" y="90"/>
                  </a:lnTo>
                  <a:lnTo>
                    <a:pt x="619" y="90"/>
                  </a:lnTo>
                  <a:lnTo>
                    <a:pt x="619" y="92"/>
                  </a:lnTo>
                  <a:lnTo>
                    <a:pt x="616" y="94"/>
                  </a:lnTo>
                  <a:lnTo>
                    <a:pt x="614" y="94"/>
                  </a:lnTo>
                  <a:lnTo>
                    <a:pt x="612" y="94"/>
                  </a:lnTo>
                  <a:lnTo>
                    <a:pt x="612" y="99"/>
                  </a:lnTo>
                  <a:lnTo>
                    <a:pt x="612" y="101"/>
                  </a:lnTo>
                  <a:lnTo>
                    <a:pt x="607" y="101"/>
                  </a:lnTo>
                  <a:lnTo>
                    <a:pt x="602" y="101"/>
                  </a:lnTo>
                  <a:lnTo>
                    <a:pt x="602" y="104"/>
                  </a:lnTo>
                  <a:lnTo>
                    <a:pt x="602" y="106"/>
                  </a:lnTo>
                  <a:lnTo>
                    <a:pt x="602" y="108"/>
                  </a:lnTo>
                  <a:lnTo>
                    <a:pt x="602" y="111"/>
                  </a:lnTo>
                  <a:lnTo>
                    <a:pt x="602" y="113"/>
                  </a:lnTo>
                  <a:lnTo>
                    <a:pt x="602" y="115"/>
                  </a:lnTo>
                  <a:lnTo>
                    <a:pt x="598" y="115"/>
                  </a:lnTo>
                  <a:lnTo>
                    <a:pt x="600" y="125"/>
                  </a:lnTo>
                  <a:lnTo>
                    <a:pt x="600" y="134"/>
                  </a:lnTo>
                  <a:lnTo>
                    <a:pt x="600" y="139"/>
                  </a:lnTo>
                  <a:lnTo>
                    <a:pt x="600" y="144"/>
                  </a:lnTo>
                  <a:lnTo>
                    <a:pt x="600" y="149"/>
                  </a:lnTo>
                  <a:lnTo>
                    <a:pt x="600" y="153"/>
                  </a:lnTo>
                  <a:lnTo>
                    <a:pt x="598" y="156"/>
                  </a:lnTo>
                  <a:lnTo>
                    <a:pt x="595" y="160"/>
                  </a:lnTo>
                  <a:lnTo>
                    <a:pt x="590" y="167"/>
                  </a:lnTo>
                  <a:lnTo>
                    <a:pt x="588" y="172"/>
                  </a:lnTo>
                  <a:lnTo>
                    <a:pt x="586" y="172"/>
                  </a:lnTo>
                  <a:lnTo>
                    <a:pt x="583" y="172"/>
                  </a:lnTo>
                  <a:lnTo>
                    <a:pt x="581" y="172"/>
                  </a:lnTo>
                  <a:lnTo>
                    <a:pt x="579" y="165"/>
                  </a:lnTo>
                  <a:lnTo>
                    <a:pt x="576" y="158"/>
                  </a:lnTo>
                  <a:lnTo>
                    <a:pt x="574" y="151"/>
                  </a:lnTo>
                  <a:lnTo>
                    <a:pt x="574" y="144"/>
                  </a:lnTo>
                  <a:lnTo>
                    <a:pt x="574" y="137"/>
                  </a:lnTo>
                  <a:lnTo>
                    <a:pt x="574" y="130"/>
                  </a:lnTo>
                  <a:lnTo>
                    <a:pt x="576" y="123"/>
                  </a:lnTo>
                  <a:lnTo>
                    <a:pt x="579" y="113"/>
                  </a:lnTo>
                  <a:lnTo>
                    <a:pt x="583" y="113"/>
                  </a:lnTo>
                  <a:lnTo>
                    <a:pt x="583" y="111"/>
                  </a:lnTo>
                  <a:lnTo>
                    <a:pt x="586" y="108"/>
                  </a:lnTo>
                  <a:lnTo>
                    <a:pt x="586" y="99"/>
                  </a:lnTo>
                  <a:lnTo>
                    <a:pt x="583" y="99"/>
                  </a:lnTo>
                  <a:lnTo>
                    <a:pt x="583" y="101"/>
                  </a:lnTo>
                  <a:lnTo>
                    <a:pt x="581" y="104"/>
                  </a:lnTo>
                  <a:lnTo>
                    <a:pt x="579" y="104"/>
                  </a:lnTo>
                  <a:lnTo>
                    <a:pt x="579" y="108"/>
                  </a:lnTo>
                  <a:lnTo>
                    <a:pt x="579" y="111"/>
                  </a:lnTo>
                  <a:lnTo>
                    <a:pt x="574" y="111"/>
                  </a:lnTo>
                  <a:lnTo>
                    <a:pt x="572" y="111"/>
                  </a:lnTo>
                  <a:lnTo>
                    <a:pt x="574" y="104"/>
                  </a:lnTo>
                  <a:lnTo>
                    <a:pt x="579" y="94"/>
                  </a:lnTo>
                  <a:lnTo>
                    <a:pt x="581" y="92"/>
                  </a:lnTo>
                  <a:lnTo>
                    <a:pt x="583" y="87"/>
                  </a:lnTo>
                  <a:lnTo>
                    <a:pt x="586" y="85"/>
                  </a:lnTo>
                  <a:lnTo>
                    <a:pt x="588" y="82"/>
                  </a:lnTo>
                  <a:lnTo>
                    <a:pt x="590" y="82"/>
                  </a:lnTo>
                  <a:lnTo>
                    <a:pt x="595" y="82"/>
                  </a:lnTo>
                  <a:lnTo>
                    <a:pt x="598" y="82"/>
                  </a:lnTo>
                  <a:lnTo>
                    <a:pt x="602" y="80"/>
                  </a:lnTo>
                  <a:lnTo>
                    <a:pt x="605" y="80"/>
                  </a:lnTo>
                  <a:lnTo>
                    <a:pt x="607" y="80"/>
                  </a:lnTo>
                  <a:lnTo>
                    <a:pt x="609" y="78"/>
                  </a:lnTo>
                  <a:lnTo>
                    <a:pt x="609" y="75"/>
                  </a:lnTo>
                  <a:lnTo>
                    <a:pt x="612" y="75"/>
                  </a:lnTo>
                  <a:lnTo>
                    <a:pt x="614" y="75"/>
                  </a:lnTo>
                  <a:lnTo>
                    <a:pt x="616" y="78"/>
                  </a:lnTo>
                  <a:lnTo>
                    <a:pt x="619" y="78"/>
                  </a:lnTo>
                  <a:lnTo>
                    <a:pt x="621" y="78"/>
                  </a:lnTo>
                  <a:lnTo>
                    <a:pt x="626" y="80"/>
                  </a:lnTo>
                  <a:lnTo>
                    <a:pt x="628" y="80"/>
                  </a:lnTo>
                  <a:lnTo>
                    <a:pt x="628" y="75"/>
                  </a:lnTo>
                  <a:lnTo>
                    <a:pt x="631" y="75"/>
                  </a:lnTo>
                  <a:lnTo>
                    <a:pt x="633" y="80"/>
                  </a:lnTo>
                  <a:lnTo>
                    <a:pt x="635" y="78"/>
                  </a:lnTo>
                  <a:lnTo>
                    <a:pt x="638" y="78"/>
                  </a:lnTo>
                  <a:lnTo>
                    <a:pt x="635" y="78"/>
                  </a:lnTo>
                  <a:lnTo>
                    <a:pt x="635" y="75"/>
                  </a:lnTo>
                  <a:lnTo>
                    <a:pt x="633" y="75"/>
                  </a:lnTo>
                  <a:lnTo>
                    <a:pt x="633" y="73"/>
                  </a:lnTo>
                  <a:lnTo>
                    <a:pt x="633" y="71"/>
                  </a:lnTo>
                  <a:lnTo>
                    <a:pt x="628" y="71"/>
                  </a:lnTo>
                  <a:lnTo>
                    <a:pt x="626" y="71"/>
                  </a:lnTo>
                  <a:lnTo>
                    <a:pt x="624" y="71"/>
                  </a:lnTo>
                  <a:lnTo>
                    <a:pt x="619" y="71"/>
                  </a:lnTo>
                  <a:lnTo>
                    <a:pt x="619" y="68"/>
                  </a:lnTo>
                  <a:lnTo>
                    <a:pt x="621" y="64"/>
                  </a:lnTo>
                  <a:lnTo>
                    <a:pt x="621" y="59"/>
                  </a:lnTo>
                  <a:lnTo>
                    <a:pt x="619" y="56"/>
                  </a:lnTo>
                  <a:lnTo>
                    <a:pt x="616" y="56"/>
                  </a:lnTo>
                  <a:lnTo>
                    <a:pt x="616" y="59"/>
                  </a:lnTo>
                  <a:lnTo>
                    <a:pt x="614" y="59"/>
                  </a:lnTo>
                  <a:lnTo>
                    <a:pt x="612" y="61"/>
                  </a:lnTo>
                  <a:lnTo>
                    <a:pt x="607" y="64"/>
                  </a:lnTo>
                  <a:lnTo>
                    <a:pt x="602" y="66"/>
                  </a:lnTo>
                  <a:lnTo>
                    <a:pt x="598" y="66"/>
                  </a:lnTo>
                  <a:lnTo>
                    <a:pt x="595" y="68"/>
                  </a:lnTo>
                  <a:lnTo>
                    <a:pt x="593" y="68"/>
                  </a:lnTo>
                  <a:lnTo>
                    <a:pt x="590" y="68"/>
                  </a:lnTo>
                  <a:lnTo>
                    <a:pt x="588" y="68"/>
                  </a:lnTo>
                  <a:lnTo>
                    <a:pt x="586" y="66"/>
                  </a:lnTo>
                  <a:lnTo>
                    <a:pt x="583" y="66"/>
                  </a:lnTo>
                  <a:lnTo>
                    <a:pt x="583" y="64"/>
                  </a:lnTo>
                  <a:lnTo>
                    <a:pt x="581" y="61"/>
                  </a:lnTo>
                  <a:lnTo>
                    <a:pt x="579" y="56"/>
                  </a:lnTo>
                  <a:lnTo>
                    <a:pt x="576" y="54"/>
                  </a:lnTo>
                  <a:lnTo>
                    <a:pt x="574" y="54"/>
                  </a:lnTo>
                  <a:lnTo>
                    <a:pt x="572" y="54"/>
                  </a:lnTo>
                  <a:lnTo>
                    <a:pt x="569" y="56"/>
                  </a:lnTo>
                  <a:lnTo>
                    <a:pt x="567" y="56"/>
                  </a:lnTo>
                  <a:lnTo>
                    <a:pt x="564" y="56"/>
                  </a:lnTo>
                  <a:lnTo>
                    <a:pt x="564" y="54"/>
                  </a:lnTo>
                  <a:lnTo>
                    <a:pt x="562" y="54"/>
                  </a:lnTo>
                  <a:lnTo>
                    <a:pt x="562" y="52"/>
                  </a:lnTo>
                  <a:lnTo>
                    <a:pt x="564" y="52"/>
                  </a:lnTo>
                  <a:lnTo>
                    <a:pt x="567" y="52"/>
                  </a:lnTo>
                  <a:lnTo>
                    <a:pt x="572" y="49"/>
                  </a:lnTo>
                  <a:lnTo>
                    <a:pt x="574" y="47"/>
                  </a:lnTo>
                  <a:lnTo>
                    <a:pt x="576" y="45"/>
                  </a:lnTo>
                  <a:lnTo>
                    <a:pt x="574" y="45"/>
                  </a:lnTo>
                  <a:lnTo>
                    <a:pt x="574" y="42"/>
                  </a:lnTo>
                  <a:lnTo>
                    <a:pt x="574" y="40"/>
                  </a:lnTo>
                  <a:lnTo>
                    <a:pt x="564" y="45"/>
                  </a:lnTo>
                  <a:lnTo>
                    <a:pt x="557" y="52"/>
                  </a:lnTo>
                  <a:lnTo>
                    <a:pt x="548" y="56"/>
                  </a:lnTo>
                  <a:lnTo>
                    <a:pt x="538" y="61"/>
                  </a:lnTo>
                  <a:lnTo>
                    <a:pt x="536" y="61"/>
                  </a:lnTo>
                  <a:lnTo>
                    <a:pt x="534" y="61"/>
                  </a:lnTo>
                  <a:lnTo>
                    <a:pt x="531" y="59"/>
                  </a:lnTo>
                  <a:lnTo>
                    <a:pt x="531" y="56"/>
                  </a:lnTo>
                  <a:lnTo>
                    <a:pt x="529" y="56"/>
                  </a:lnTo>
                  <a:lnTo>
                    <a:pt x="527" y="56"/>
                  </a:lnTo>
                  <a:lnTo>
                    <a:pt x="524" y="56"/>
                  </a:lnTo>
                  <a:lnTo>
                    <a:pt x="520" y="56"/>
                  </a:lnTo>
                  <a:lnTo>
                    <a:pt x="515" y="56"/>
                  </a:lnTo>
                  <a:lnTo>
                    <a:pt x="510" y="56"/>
                  </a:lnTo>
                  <a:lnTo>
                    <a:pt x="512" y="56"/>
                  </a:lnTo>
                  <a:lnTo>
                    <a:pt x="515" y="52"/>
                  </a:lnTo>
                  <a:lnTo>
                    <a:pt x="520" y="47"/>
                  </a:lnTo>
                  <a:lnTo>
                    <a:pt x="520" y="45"/>
                  </a:lnTo>
                  <a:lnTo>
                    <a:pt x="524" y="42"/>
                  </a:lnTo>
                  <a:lnTo>
                    <a:pt x="527" y="42"/>
                  </a:lnTo>
                  <a:lnTo>
                    <a:pt x="531" y="40"/>
                  </a:lnTo>
                  <a:lnTo>
                    <a:pt x="536" y="38"/>
                  </a:lnTo>
                  <a:lnTo>
                    <a:pt x="538" y="38"/>
                  </a:lnTo>
                  <a:lnTo>
                    <a:pt x="543" y="35"/>
                  </a:lnTo>
                  <a:lnTo>
                    <a:pt x="546" y="33"/>
                  </a:lnTo>
                  <a:lnTo>
                    <a:pt x="550" y="30"/>
                  </a:lnTo>
                  <a:lnTo>
                    <a:pt x="548" y="30"/>
                  </a:lnTo>
                  <a:lnTo>
                    <a:pt x="548" y="28"/>
                  </a:lnTo>
                  <a:lnTo>
                    <a:pt x="546" y="28"/>
                  </a:lnTo>
                  <a:lnTo>
                    <a:pt x="543" y="28"/>
                  </a:lnTo>
                  <a:lnTo>
                    <a:pt x="541" y="26"/>
                  </a:lnTo>
                  <a:lnTo>
                    <a:pt x="538" y="23"/>
                  </a:lnTo>
                  <a:lnTo>
                    <a:pt x="536" y="23"/>
                  </a:lnTo>
                  <a:lnTo>
                    <a:pt x="534" y="23"/>
                  </a:lnTo>
                  <a:lnTo>
                    <a:pt x="531" y="23"/>
                  </a:lnTo>
                  <a:lnTo>
                    <a:pt x="529" y="23"/>
                  </a:lnTo>
                  <a:lnTo>
                    <a:pt x="527" y="23"/>
                  </a:lnTo>
                  <a:lnTo>
                    <a:pt x="524" y="23"/>
                  </a:lnTo>
                  <a:lnTo>
                    <a:pt x="522" y="23"/>
                  </a:lnTo>
                  <a:lnTo>
                    <a:pt x="517" y="23"/>
                  </a:lnTo>
                  <a:lnTo>
                    <a:pt x="512" y="23"/>
                  </a:lnTo>
                  <a:lnTo>
                    <a:pt x="510" y="21"/>
                  </a:lnTo>
                  <a:lnTo>
                    <a:pt x="508" y="21"/>
                  </a:lnTo>
                  <a:lnTo>
                    <a:pt x="505" y="19"/>
                  </a:lnTo>
                  <a:lnTo>
                    <a:pt x="503" y="19"/>
                  </a:lnTo>
                  <a:lnTo>
                    <a:pt x="501" y="16"/>
                  </a:lnTo>
                  <a:lnTo>
                    <a:pt x="498" y="14"/>
                  </a:lnTo>
                  <a:lnTo>
                    <a:pt x="498" y="16"/>
                  </a:lnTo>
                  <a:lnTo>
                    <a:pt x="496" y="16"/>
                  </a:lnTo>
                  <a:lnTo>
                    <a:pt x="494" y="16"/>
                  </a:lnTo>
                  <a:lnTo>
                    <a:pt x="494" y="19"/>
                  </a:lnTo>
                  <a:lnTo>
                    <a:pt x="491" y="19"/>
                  </a:lnTo>
                  <a:lnTo>
                    <a:pt x="491" y="21"/>
                  </a:lnTo>
                  <a:lnTo>
                    <a:pt x="489" y="19"/>
                  </a:lnTo>
                  <a:lnTo>
                    <a:pt x="487" y="19"/>
                  </a:lnTo>
                  <a:lnTo>
                    <a:pt x="484" y="19"/>
                  </a:lnTo>
                  <a:lnTo>
                    <a:pt x="482" y="16"/>
                  </a:lnTo>
                  <a:lnTo>
                    <a:pt x="477" y="16"/>
                  </a:lnTo>
                  <a:lnTo>
                    <a:pt x="475" y="16"/>
                  </a:lnTo>
                  <a:lnTo>
                    <a:pt x="472" y="14"/>
                  </a:lnTo>
                  <a:lnTo>
                    <a:pt x="472" y="7"/>
                  </a:lnTo>
                  <a:lnTo>
                    <a:pt x="470" y="4"/>
                  </a:lnTo>
                  <a:lnTo>
                    <a:pt x="470" y="2"/>
                  </a:lnTo>
                  <a:lnTo>
                    <a:pt x="468" y="2"/>
                  </a:lnTo>
                  <a:lnTo>
                    <a:pt x="465" y="0"/>
                  </a:lnTo>
                  <a:lnTo>
                    <a:pt x="465" y="2"/>
                  </a:lnTo>
                  <a:lnTo>
                    <a:pt x="463" y="2"/>
                  </a:lnTo>
                  <a:lnTo>
                    <a:pt x="463" y="4"/>
                  </a:lnTo>
                  <a:lnTo>
                    <a:pt x="463" y="7"/>
                  </a:lnTo>
                  <a:lnTo>
                    <a:pt x="463" y="9"/>
                  </a:lnTo>
                  <a:lnTo>
                    <a:pt x="35" y="7"/>
                  </a:lnTo>
                  <a:lnTo>
                    <a:pt x="35" y="9"/>
                  </a:lnTo>
                  <a:lnTo>
                    <a:pt x="35" y="12"/>
                  </a:lnTo>
                  <a:lnTo>
                    <a:pt x="35" y="14"/>
                  </a:lnTo>
                  <a:lnTo>
                    <a:pt x="35" y="16"/>
                  </a:lnTo>
                  <a:lnTo>
                    <a:pt x="33" y="16"/>
                  </a:lnTo>
                  <a:lnTo>
                    <a:pt x="33" y="19"/>
                  </a:lnTo>
                  <a:lnTo>
                    <a:pt x="33" y="21"/>
                  </a:lnTo>
                  <a:lnTo>
                    <a:pt x="33" y="23"/>
                  </a:lnTo>
                  <a:lnTo>
                    <a:pt x="31" y="26"/>
                  </a:lnTo>
                  <a:lnTo>
                    <a:pt x="31" y="28"/>
                  </a:lnTo>
                  <a:lnTo>
                    <a:pt x="24" y="28"/>
                  </a:lnTo>
                  <a:lnTo>
                    <a:pt x="16" y="26"/>
                  </a:lnTo>
                  <a:lnTo>
                    <a:pt x="7" y="26"/>
                  </a:lnTo>
                  <a:lnTo>
                    <a:pt x="0" y="23"/>
                  </a:lnTo>
                  <a:lnTo>
                    <a:pt x="0" y="26"/>
                  </a:lnTo>
                  <a:lnTo>
                    <a:pt x="0" y="28"/>
                  </a:lnTo>
                  <a:lnTo>
                    <a:pt x="0" y="33"/>
                  </a:lnTo>
                  <a:lnTo>
                    <a:pt x="2" y="35"/>
                  </a:lnTo>
                  <a:lnTo>
                    <a:pt x="5" y="40"/>
                  </a:lnTo>
                  <a:lnTo>
                    <a:pt x="9" y="47"/>
                  </a:lnTo>
                  <a:lnTo>
                    <a:pt x="12" y="49"/>
                  </a:lnTo>
                  <a:lnTo>
                    <a:pt x="14" y="52"/>
                  </a:lnTo>
                  <a:lnTo>
                    <a:pt x="14" y="56"/>
                  </a:lnTo>
                  <a:lnTo>
                    <a:pt x="16" y="61"/>
                  </a:lnTo>
                  <a:lnTo>
                    <a:pt x="16" y="64"/>
                  </a:lnTo>
                  <a:lnTo>
                    <a:pt x="16" y="66"/>
                  </a:lnTo>
                  <a:lnTo>
                    <a:pt x="14" y="68"/>
                  </a:lnTo>
                  <a:lnTo>
                    <a:pt x="14" y="71"/>
                  </a:lnTo>
                  <a:lnTo>
                    <a:pt x="12" y="75"/>
                  </a:lnTo>
                  <a:lnTo>
                    <a:pt x="12" y="80"/>
                  </a:lnTo>
                  <a:lnTo>
                    <a:pt x="12" y="85"/>
                  </a:lnTo>
                  <a:lnTo>
                    <a:pt x="12" y="94"/>
                  </a:lnTo>
                  <a:lnTo>
                    <a:pt x="14" y="99"/>
                  </a:lnTo>
                  <a:lnTo>
                    <a:pt x="14" y="104"/>
                  </a:lnTo>
                  <a:lnTo>
                    <a:pt x="14" y="106"/>
                  </a:lnTo>
                  <a:lnTo>
                    <a:pt x="14" y="111"/>
                  </a:lnTo>
                  <a:lnTo>
                    <a:pt x="12" y="115"/>
                  </a:lnTo>
                  <a:lnTo>
                    <a:pt x="12" y="123"/>
                  </a:lnTo>
                  <a:lnTo>
                    <a:pt x="9" y="130"/>
                  </a:lnTo>
                  <a:lnTo>
                    <a:pt x="7" y="137"/>
                  </a:lnTo>
                  <a:lnTo>
                    <a:pt x="7" y="144"/>
                  </a:lnTo>
                  <a:lnTo>
                    <a:pt x="7" y="151"/>
                  </a:lnTo>
                  <a:lnTo>
                    <a:pt x="7" y="153"/>
                  </a:lnTo>
                  <a:lnTo>
                    <a:pt x="7" y="158"/>
                  </a:lnTo>
                  <a:lnTo>
                    <a:pt x="7" y="160"/>
                  </a:lnTo>
                  <a:lnTo>
                    <a:pt x="9" y="165"/>
                  </a:lnTo>
                  <a:lnTo>
                    <a:pt x="12" y="167"/>
                  </a:lnTo>
                  <a:lnTo>
                    <a:pt x="16" y="170"/>
                  </a:lnTo>
                  <a:lnTo>
                    <a:pt x="16" y="172"/>
                  </a:lnTo>
                  <a:lnTo>
                    <a:pt x="14" y="177"/>
                  </a:lnTo>
                  <a:lnTo>
                    <a:pt x="14" y="182"/>
                  </a:lnTo>
                  <a:lnTo>
                    <a:pt x="14" y="184"/>
                  </a:lnTo>
                  <a:lnTo>
                    <a:pt x="14" y="186"/>
                  </a:lnTo>
                  <a:lnTo>
                    <a:pt x="16" y="186"/>
                  </a:lnTo>
                  <a:lnTo>
                    <a:pt x="14" y="191"/>
                  </a:lnTo>
                  <a:lnTo>
                    <a:pt x="12" y="198"/>
                  </a:lnTo>
                  <a:lnTo>
                    <a:pt x="9" y="205"/>
                  </a:lnTo>
                  <a:lnTo>
                    <a:pt x="9" y="208"/>
                  </a:lnTo>
                  <a:lnTo>
                    <a:pt x="12" y="212"/>
                  </a:lnTo>
                  <a:lnTo>
                    <a:pt x="16" y="217"/>
                  </a:lnTo>
                  <a:lnTo>
                    <a:pt x="16" y="219"/>
                  </a:lnTo>
                  <a:lnTo>
                    <a:pt x="19" y="222"/>
                  </a:lnTo>
                  <a:lnTo>
                    <a:pt x="19" y="227"/>
                  </a:lnTo>
                  <a:lnTo>
                    <a:pt x="19" y="229"/>
                  </a:lnTo>
                  <a:lnTo>
                    <a:pt x="19" y="231"/>
                  </a:lnTo>
                  <a:lnTo>
                    <a:pt x="19" y="234"/>
                  </a:lnTo>
                  <a:lnTo>
                    <a:pt x="19" y="236"/>
                  </a:lnTo>
                  <a:lnTo>
                    <a:pt x="21" y="241"/>
                  </a:lnTo>
                  <a:lnTo>
                    <a:pt x="24" y="243"/>
                  </a:lnTo>
                  <a:lnTo>
                    <a:pt x="26" y="248"/>
                  </a:lnTo>
                  <a:lnTo>
                    <a:pt x="31" y="255"/>
                  </a:lnTo>
                  <a:lnTo>
                    <a:pt x="33" y="260"/>
                  </a:lnTo>
                  <a:lnTo>
                    <a:pt x="35" y="260"/>
                  </a:lnTo>
                  <a:lnTo>
                    <a:pt x="35" y="257"/>
                  </a:lnTo>
                  <a:lnTo>
                    <a:pt x="35" y="255"/>
                  </a:lnTo>
                  <a:lnTo>
                    <a:pt x="35" y="252"/>
                  </a:lnTo>
                  <a:lnTo>
                    <a:pt x="40" y="255"/>
                  </a:lnTo>
                  <a:lnTo>
                    <a:pt x="42" y="255"/>
                  </a:lnTo>
                  <a:lnTo>
                    <a:pt x="40" y="255"/>
                  </a:lnTo>
                  <a:lnTo>
                    <a:pt x="40" y="257"/>
                  </a:lnTo>
                  <a:lnTo>
                    <a:pt x="40" y="260"/>
                  </a:lnTo>
                  <a:lnTo>
                    <a:pt x="40" y="262"/>
                  </a:lnTo>
                  <a:lnTo>
                    <a:pt x="40" y="264"/>
                  </a:lnTo>
                  <a:lnTo>
                    <a:pt x="40" y="267"/>
                  </a:lnTo>
                  <a:lnTo>
                    <a:pt x="40" y="269"/>
                  </a:lnTo>
                  <a:lnTo>
                    <a:pt x="38" y="271"/>
                  </a:lnTo>
                  <a:lnTo>
                    <a:pt x="50" y="276"/>
                  </a:lnTo>
                  <a:lnTo>
                    <a:pt x="47" y="281"/>
                  </a:lnTo>
                  <a:lnTo>
                    <a:pt x="45" y="283"/>
                  </a:lnTo>
                  <a:lnTo>
                    <a:pt x="45" y="286"/>
                  </a:lnTo>
                  <a:lnTo>
                    <a:pt x="45" y="288"/>
                  </a:lnTo>
                  <a:lnTo>
                    <a:pt x="45" y="290"/>
                  </a:lnTo>
                  <a:lnTo>
                    <a:pt x="45" y="293"/>
                  </a:lnTo>
                  <a:lnTo>
                    <a:pt x="47" y="293"/>
                  </a:lnTo>
                  <a:lnTo>
                    <a:pt x="47" y="295"/>
                  </a:lnTo>
                  <a:lnTo>
                    <a:pt x="50" y="297"/>
                  </a:lnTo>
                  <a:lnTo>
                    <a:pt x="52" y="300"/>
                  </a:lnTo>
                  <a:lnTo>
                    <a:pt x="54" y="302"/>
                  </a:lnTo>
                  <a:lnTo>
                    <a:pt x="61" y="307"/>
                  </a:lnTo>
                  <a:lnTo>
                    <a:pt x="64" y="312"/>
                  </a:lnTo>
                  <a:lnTo>
                    <a:pt x="61" y="314"/>
                  </a:lnTo>
                  <a:lnTo>
                    <a:pt x="59" y="316"/>
                  </a:lnTo>
                  <a:lnTo>
                    <a:pt x="64" y="319"/>
                  </a:lnTo>
                  <a:lnTo>
                    <a:pt x="66" y="321"/>
                  </a:lnTo>
                  <a:lnTo>
                    <a:pt x="66" y="323"/>
                  </a:lnTo>
                  <a:lnTo>
                    <a:pt x="66" y="326"/>
                  </a:lnTo>
                  <a:lnTo>
                    <a:pt x="66" y="330"/>
                  </a:lnTo>
                  <a:lnTo>
                    <a:pt x="66" y="338"/>
                  </a:lnTo>
                  <a:lnTo>
                    <a:pt x="68" y="338"/>
                  </a:lnTo>
                  <a:lnTo>
                    <a:pt x="68" y="335"/>
                  </a:lnTo>
                  <a:lnTo>
                    <a:pt x="71" y="335"/>
                  </a:lnTo>
                  <a:lnTo>
                    <a:pt x="75" y="335"/>
                  </a:lnTo>
                  <a:lnTo>
                    <a:pt x="80" y="338"/>
                  </a:lnTo>
                  <a:lnTo>
                    <a:pt x="87" y="340"/>
                  </a:lnTo>
                  <a:lnTo>
                    <a:pt x="92" y="342"/>
                  </a:lnTo>
                  <a:lnTo>
                    <a:pt x="92" y="347"/>
                  </a:lnTo>
                  <a:lnTo>
                    <a:pt x="92" y="349"/>
                  </a:lnTo>
                  <a:lnTo>
                    <a:pt x="94" y="349"/>
                  </a:lnTo>
                  <a:lnTo>
                    <a:pt x="97" y="349"/>
                  </a:lnTo>
                  <a:lnTo>
                    <a:pt x="97" y="347"/>
                  </a:lnTo>
                  <a:lnTo>
                    <a:pt x="99" y="347"/>
                  </a:lnTo>
                  <a:lnTo>
                    <a:pt x="101" y="349"/>
                  </a:lnTo>
                  <a:lnTo>
                    <a:pt x="101" y="352"/>
                  </a:lnTo>
                  <a:lnTo>
                    <a:pt x="101" y="354"/>
                  </a:lnTo>
                  <a:lnTo>
                    <a:pt x="104" y="356"/>
                  </a:lnTo>
                  <a:lnTo>
                    <a:pt x="106" y="359"/>
                  </a:lnTo>
                  <a:lnTo>
                    <a:pt x="113" y="361"/>
                  </a:lnTo>
                  <a:lnTo>
                    <a:pt x="113" y="363"/>
                  </a:lnTo>
                  <a:lnTo>
                    <a:pt x="116" y="366"/>
                  </a:lnTo>
                  <a:lnTo>
                    <a:pt x="116" y="368"/>
                  </a:lnTo>
                  <a:lnTo>
                    <a:pt x="116" y="371"/>
                  </a:lnTo>
                  <a:lnTo>
                    <a:pt x="156" y="366"/>
                  </a:lnTo>
                  <a:lnTo>
                    <a:pt x="156" y="373"/>
                  </a:lnTo>
                  <a:lnTo>
                    <a:pt x="198" y="394"/>
                  </a:lnTo>
                  <a:lnTo>
                    <a:pt x="248" y="397"/>
                  </a:lnTo>
                  <a:lnTo>
                    <a:pt x="248" y="387"/>
                  </a:lnTo>
                  <a:lnTo>
                    <a:pt x="281" y="387"/>
                  </a:lnTo>
                  <a:lnTo>
                    <a:pt x="283" y="389"/>
                  </a:lnTo>
                  <a:lnTo>
                    <a:pt x="286" y="392"/>
                  </a:lnTo>
                  <a:lnTo>
                    <a:pt x="288" y="394"/>
                  </a:lnTo>
                  <a:lnTo>
                    <a:pt x="290" y="397"/>
                  </a:lnTo>
                  <a:lnTo>
                    <a:pt x="290" y="399"/>
                  </a:lnTo>
                  <a:lnTo>
                    <a:pt x="293" y="401"/>
                  </a:lnTo>
                  <a:lnTo>
                    <a:pt x="293" y="404"/>
                  </a:lnTo>
                  <a:lnTo>
                    <a:pt x="295" y="404"/>
                  </a:lnTo>
                  <a:lnTo>
                    <a:pt x="298" y="404"/>
                  </a:lnTo>
                  <a:lnTo>
                    <a:pt x="298" y="406"/>
                  </a:lnTo>
                  <a:lnTo>
                    <a:pt x="300" y="406"/>
                  </a:lnTo>
                  <a:lnTo>
                    <a:pt x="302" y="408"/>
                  </a:lnTo>
                  <a:lnTo>
                    <a:pt x="305" y="411"/>
                  </a:lnTo>
                  <a:lnTo>
                    <a:pt x="307" y="413"/>
                  </a:lnTo>
                  <a:lnTo>
                    <a:pt x="309" y="415"/>
                  </a:lnTo>
                  <a:lnTo>
                    <a:pt x="309" y="418"/>
                  </a:lnTo>
                  <a:lnTo>
                    <a:pt x="309" y="420"/>
                  </a:lnTo>
                  <a:lnTo>
                    <a:pt x="309" y="423"/>
                  </a:lnTo>
                  <a:lnTo>
                    <a:pt x="309" y="425"/>
                  </a:lnTo>
                  <a:lnTo>
                    <a:pt x="312" y="427"/>
                  </a:lnTo>
                  <a:lnTo>
                    <a:pt x="312" y="430"/>
                  </a:lnTo>
                  <a:lnTo>
                    <a:pt x="314" y="432"/>
                  </a:lnTo>
                  <a:lnTo>
                    <a:pt x="319" y="434"/>
                  </a:lnTo>
                  <a:lnTo>
                    <a:pt x="319" y="437"/>
                  </a:lnTo>
                  <a:lnTo>
                    <a:pt x="321" y="437"/>
                  </a:lnTo>
                  <a:lnTo>
                    <a:pt x="324" y="437"/>
                  </a:lnTo>
                  <a:lnTo>
                    <a:pt x="326" y="439"/>
                  </a:lnTo>
                  <a:lnTo>
                    <a:pt x="328" y="439"/>
                  </a:lnTo>
                  <a:lnTo>
                    <a:pt x="331" y="439"/>
                  </a:lnTo>
                  <a:lnTo>
                    <a:pt x="333" y="437"/>
                  </a:lnTo>
                  <a:lnTo>
                    <a:pt x="335" y="437"/>
                  </a:lnTo>
                  <a:lnTo>
                    <a:pt x="335" y="434"/>
                  </a:lnTo>
                  <a:lnTo>
                    <a:pt x="335" y="432"/>
                  </a:lnTo>
                  <a:lnTo>
                    <a:pt x="338" y="430"/>
                  </a:lnTo>
                  <a:lnTo>
                    <a:pt x="340" y="427"/>
                  </a:lnTo>
                  <a:lnTo>
                    <a:pt x="340" y="425"/>
                  </a:lnTo>
                  <a:lnTo>
                    <a:pt x="342" y="425"/>
                  </a:lnTo>
                  <a:lnTo>
                    <a:pt x="345" y="427"/>
                  </a:lnTo>
                  <a:lnTo>
                    <a:pt x="347" y="427"/>
                  </a:lnTo>
                  <a:lnTo>
                    <a:pt x="354" y="427"/>
                  </a:lnTo>
                  <a:lnTo>
                    <a:pt x="359" y="430"/>
                  </a:lnTo>
                  <a:lnTo>
                    <a:pt x="361" y="432"/>
                  </a:lnTo>
                  <a:lnTo>
                    <a:pt x="361" y="434"/>
                  </a:lnTo>
                  <a:lnTo>
                    <a:pt x="364" y="437"/>
                  </a:lnTo>
                  <a:lnTo>
                    <a:pt x="368" y="441"/>
                  </a:lnTo>
                  <a:lnTo>
                    <a:pt x="373" y="446"/>
                  </a:lnTo>
                  <a:lnTo>
                    <a:pt x="373" y="449"/>
                  </a:lnTo>
                  <a:lnTo>
                    <a:pt x="373" y="451"/>
                  </a:lnTo>
                  <a:lnTo>
                    <a:pt x="373" y="453"/>
                  </a:lnTo>
                  <a:lnTo>
                    <a:pt x="373" y="456"/>
                  </a:lnTo>
                  <a:lnTo>
                    <a:pt x="375" y="458"/>
                  </a:lnTo>
                  <a:lnTo>
                    <a:pt x="378" y="460"/>
                  </a:lnTo>
                  <a:lnTo>
                    <a:pt x="380" y="463"/>
                  </a:lnTo>
                  <a:lnTo>
                    <a:pt x="383" y="467"/>
                  </a:lnTo>
                  <a:lnTo>
                    <a:pt x="385" y="467"/>
                  </a:lnTo>
                  <a:lnTo>
                    <a:pt x="385" y="470"/>
                  </a:lnTo>
                  <a:lnTo>
                    <a:pt x="385" y="472"/>
                  </a:lnTo>
                  <a:lnTo>
                    <a:pt x="387" y="475"/>
                  </a:lnTo>
                  <a:lnTo>
                    <a:pt x="387" y="477"/>
                  </a:lnTo>
                  <a:lnTo>
                    <a:pt x="390" y="482"/>
                  </a:lnTo>
                  <a:lnTo>
                    <a:pt x="392" y="486"/>
                  </a:lnTo>
                  <a:lnTo>
                    <a:pt x="394" y="491"/>
                  </a:lnTo>
                  <a:lnTo>
                    <a:pt x="394" y="493"/>
                  </a:lnTo>
                  <a:lnTo>
                    <a:pt x="394" y="496"/>
                  </a:lnTo>
                  <a:lnTo>
                    <a:pt x="397" y="498"/>
                  </a:lnTo>
                  <a:lnTo>
                    <a:pt x="397" y="500"/>
                  </a:lnTo>
                  <a:lnTo>
                    <a:pt x="399" y="500"/>
                  </a:lnTo>
                  <a:lnTo>
                    <a:pt x="401" y="503"/>
                  </a:lnTo>
                  <a:lnTo>
                    <a:pt x="406" y="505"/>
                  </a:lnTo>
                  <a:lnTo>
                    <a:pt x="409" y="505"/>
                  </a:lnTo>
                  <a:lnTo>
                    <a:pt x="411" y="505"/>
                  </a:lnTo>
                  <a:lnTo>
                    <a:pt x="413" y="508"/>
                  </a:lnTo>
                  <a:lnTo>
                    <a:pt x="416" y="508"/>
                  </a:lnTo>
                  <a:lnTo>
                    <a:pt x="418" y="508"/>
                  </a:lnTo>
                  <a:lnTo>
                    <a:pt x="418" y="510"/>
                  </a:lnTo>
                  <a:lnTo>
                    <a:pt x="420" y="512"/>
                  </a:lnTo>
                  <a:lnTo>
                    <a:pt x="425" y="512"/>
                  </a:lnTo>
                  <a:lnTo>
                    <a:pt x="423" y="508"/>
                  </a:lnTo>
                  <a:lnTo>
                    <a:pt x="420" y="505"/>
                  </a:lnTo>
                  <a:lnTo>
                    <a:pt x="418" y="500"/>
                  </a:lnTo>
                  <a:lnTo>
                    <a:pt x="418" y="498"/>
                  </a:lnTo>
                  <a:lnTo>
                    <a:pt x="418" y="496"/>
                  </a:lnTo>
                  <a:lnTo>
                    <a:pt x="420" y="496"/>
                  </a:lnTo>
                  <a:lnTo>
                    <a:pt x="420" y="493"/>
                  </a:lnTo>
                  <a:lnTo>
                    <a:pt x="418" y="491"/>
                  </a:lnTo>
                  <a:lnTo>
                    <a:pt x="418" y="486"/>
                  </a:lnTo>
                  <a:lnTo>
                    <a:pt x="418" y="484"/>
                  </a:lnTo>
                  <a:lnTo>
                    <a:pt x="423" y="484"/>
                  </a:lnTo>
                  <a:lnTo>
                    <a:pt x="423" y="479"/>
                  </a:lnTo>
                  <a:lnTo>
                    <a:pt x="423" y="475"/>
                  </a:lnTo>
                  <a:lnTo>
                    <a:pt x="423" y="472"/>
                  </a:lnTo>
                  <a:lnTo>
                    <a:pt x="425" y="472"/>
                  </a:lnTo>
                  <a:lnTo>
                    <a:pt x="427" y="470"/>
                  </a:lnTo>
                  <a:lnTo>
                    <a:pt x="430" y="470"/>
                  </a:lnTo>
                  <a:lnTo>
                    <a:pt x="435" y="470"/>
                  </a:lnTo>
                  <a:lnTo>
                    <a:pt x="437" y="467"/>
                  </a:lnTo>
                  <a:lnTo>
                    <a:pt x="439" y="467"/>
                  </a:lnTo>
                  <a:lnTo>
                    <a:pt x="439" y="460"/>
                  </a:lnTo>
                  <a:lnTo>
                    <a:pt x="442" y="458"/>
                  </a:lnTo>
                  <a:lnTo>
                    <a:pt x="444" y="456"/>
                  </a:lnTo>
                  <a:lnTo>
                    <a:pt x="446" y="456"/>
                  </a:lnTo>
                  <a:lnTo>
                    <a:pt x="449" y="456"/>
                  </a:lnTo>
                  <a:lnTo>
                    <a:pt x="451" y="456"/>
                  </a:lnTo>
                  <a:lnTo>
                    <a:pt x="453" y="456"/>
                  </a:lnTo>
                  <a:lnTo>
                    <a:pt x="453" y="453"/>
                  </a:lnTo>
                  <a:lnTo>
                    <a:pt x="456" y="451"/>
                  </a:lnTo>
                  <a:lnTo>
                    <a:pt x="458" y="446"/>
                  </a:lnTo>
                  <a:lnTo>
                    <a:pt x="461" y="439"/>
                  </a:lnTo>
                  <a:lnTo>
                    <a:pt x="461" y="437"/>
                  </a:lnTo>
                  <a:lnTo>
                    <a:pt x="463" y="437"/>
                  </a:lnTo>
                  <a:lnTo>
                    <a:pt x="465" y="439"/>
                  </a:lnTo>
                  <a:lnTo>
                    <a:pt x="468" y="439"/>
                  </a:lnTo>
                  <a:lnTo>
                    <a:pt x="470" y="439"/>
                  </a:lnTo>
                  <a:lnTo>
                    <a:pt x="472" y="439"/>
                  </a:lnTo>
                  <a:lnTo>
                    <a:pt x="475" y="437"/>
                  </a:lnTo>
                  <a:lnTo>
                    <a:pt x="477" y="437"/>
                  </a:lnTo>
                  <a:lnTo>
                    <a:pt x="479" y="434"/>
                  </a:lnTo>
                  <a:lnTo>
                    <a:pt x="482" y="432"/>
                  </a:lnTo>
                  <a:lnTo>
                    <a:pt x="484" y="430"/>
                  </a:lnTo>
                  <a:lnTo>
                    <a:pt x="487" y="427"/>
                  </a:lnTo>
                  <a:lnTo>
                    <a:pt x="489" y="427"/>
                  </a:lnTo>
                  <a:lnTo>
                    <a:pt x="491" y="427"/>
                  </a:lnTo>
                  <a:lnTo>
                    <a:pt x="496" y="430"/>
                  </a:lnTo>
                  <a:lnTo>
                    <a:pt x="501" y="430"/>
                  </a:lnTo>
                  <a:lnTo>
                    <a:pt x="505" y="432"/>
                  </a:lnTo>
                  <a:lnTo>
                    <a:pt x="510" y="432"/>
                  </a:lnTo>
                  <a:lnTo>
                    <a:pt x="515" y="434"/>
                  </a:lnTo>
                  <a:lnTo>
                    <a:pt x="520" y="437"/>
                  </a:lnTo>
                  <a:lnTo>
                    <a:pt x="522" y="441"/>
                  </a:lnTo>
                  <a:lnTo>
                    <a:pt x="522" y="444"/>
                  </a:lnTo>
                  <a:lnTo>
                    <a:pt x="524" y="446"/>
                  </a:lnTo>
                  <a:lnTo>
                    <a:pt x="527" y="444"/>
                  </a:lnTo>
                  <a:lnTo>
                    <a:pt x="529" y="444"/>
                  </a:lnTo>
                  <a:lnTo>
                    <a:pt x="531" y="444"/>
                  </a:lnTo>
                  <a:lnTo>
                    <a:pt x="534" y="441"/>
                  </a:lnTo>
                  <a:lnTo>
                    <a:pt x="534" y="439"/>
                  </a:lnTo>
                  <a:lnTo>
                    <a:pt x="531" y="434"/>
                  </a:lnTo>
                  <a:lnTo>
                    <a:pt x="536" y="432"/>
                  </a:lnTo>
                  <a:lnTo>
                    <a:pt x="538" y="430"/>
                  </a:lnTo>
                  <a:lnTo>
                    <a:pt x="546" y="439"/>
                  </a:lnTo>
                  <a:lnTo>
                    <a:pt x="553" y="439"/>
                  </a:lnTo>
                  <a:lnTo>
                    <a:pt x="557" y="439"/>
                  </a:lnTo>
                  <a:lnTo>
                    <a:pt x="557" y="444"/>
                  </a:lnTo>
                  <a:lnTo>
                    <a:pt x="560" y="444"/>
                  </a:lnTo>
                  <a:lnTo>
                    <a:pt x="562" y="444"/>
                  </a:lnTo>
                  <a:lnTo>
                    <a:pt x="562" y="441"/>
                  </a:lnTo>
                  <a:lnTo>
                    <a:pt x="562" y="439"/>
                  </a:lnTo>
                  <a:lnTo>
                    <a:pt x="555" y="437"/>
                  </a:lnTo>
                  <a:lnTo>
                    <a:pt x="553" y="437"/>
                  </a:lnTo>
                  <a:lnTo>
                    <a:pt x="555" y="434"/>
                  </a:lnTo>
                  <a:lnTo>
                    <a:pt x="555" y="432"/>
                  </a:lnTo>
                  <a:lnTo>
                    <a:pt x="557" y="432"/>
                  </a:lnTo>
                  <a:lnTo>
                    <a:pt x="557" y="430"/>
                  </a:lnTo>
                  <a:lnTo>
                    <a:pt x="560" y="427"/>
                  </a:lnTo>
                  <a:lnTo>
                    <a:pt x="555" y="427"/>
                  </a:lnTo>
                  <a:lnTo>
                    <a:pt x="553" y="425"/>
                  </a:lnTo>
                  <a:lnTo>
                    <a:pt x="550" y="425"/>
                  </a:lnTo>
                  <a:lnTo>
                    <a:pt x="546" y="423"/>
                  </a:lnTo>
                  <a:lnTo>
                    <a:pt x="541" y="418"/>
                  </a:lnTo>
                  <a:lnTo>
                    <a:pt x="543" y="418"/>
                  </a:lnTo>
                  <a:lnTo>
                    <a:pt x="546" y="418"/>
                  </a:lnTo>
                  <a:lnTo>
                    <a:pt x="546" y="420"/>
                  </a:lnTo>
                  <a:lnTo>
                    <a:pt x="548" y="420"/>
                  </a:lnTo>
                  <a:lnTo>
                    <a:pt x="550" y="420"/>
                  </a:lnTo>
                  <a:lnTo>
                    <a:pt x="553" y="420"/>
                  </a:lnTo>
                  <a:lnTo>
                    <a:pt x="555" y="420"/>
                  </a:lnTo>
                  <a:lnTo>
                    <a:pt x="555" y="415"/>
                  </a:lnTo>
                  <a:lnTo>
                    <a:pt x="560" y="415"/>
                  </a:lnTo>
                  <a:lnTo>
                    <a:pt x="564" y="415"/>
                  </a:lnTo>
                  <a:lnTo>
                    <a:pt x="567" y="415"/>
                  </a:lnTo>
                  <a:lnTo>
                    <a:pt x="574" y="418"/>
                  </a:lnTo>
                  <a:lnTo>
                    <a:pt x="574" y="415"/>
                  </a:lnTo>
                  <a:lnTo>
                    <a:pt x="576" y="413"/>
                  </a:lnTo>
                  <a:lnTo>
                    <a:pt x="579" y="415"/>
                  </a:lnTo>
                  <a:lnTo>
                    <a:pt x="579" y="418"/>
                  </a:lnTo>
                  <a:lnTo>
                    <a:pt x="579" y="420"/>
                  </a:lnTo>
                  <a:lnTo>
                    <a:pt x="581" y="420"/>
                  </a:lnTo>
                  <a:lnTo>
                    <a:pt x="583" y="420"/>
                  </a:lnTo>
                  <a:lnTo>
                    <a:pt x="588" y="413"/>
                  </a:lnTo>
                  <a:lnTo>
                    <a:pt x="590" y="415"/>
                  </a:lnTo>
                  <a:lnTo>
                    <a:pt x="595" y="418"/>
                  </a:lnTo>
                  <a:lnTo>
                    <a:pt x="595" y="415"/>
                  </a:lnTo>
                  <a:lnTo>
                    <a:pt x="598" y="415"/>
                  </a:lnTo>
                  <a:lnTo>
                    <a:pt x="598" y="413"/>
                  </a:lnTo>
                  <a:lnTo>
                    <a:pt x="600" y="413"/>
                  </a:lnTo>
                  <a:lnTo>
                    <a:pt x="602" y="413"/>
                  </a:lnTo>
                  <a:lnTo>
                    <a:pt x="602" y="415"/>
                  </a:lnTo>
                  <a:lnTo>
                    <a:pt x="602" y="418"/>
                  </a:lnTo>
                  <a:lnTo>
                    <a:pt x="602" y="420"/>
                  </a:lnTo>
                  <a:lnTo>
                    <a:pt x="605" y="420"/>
                  </a:lnTo>
                  <a:lnTo>
                    <a:pt x="609" y="420"/>
                  </a:lnTo>
                  <a:lnTo>
                    <a:pt x="609" y="423"/>
                  </a:lnTo>
                  <a:lnTo>
                    <a:pt x="612" y="423"/>
                  </a:lnTo>
                  <a:lnTo>
                    <a:pt x="614" y="423"/>
                  </a:lnTo>
                  <a:lnTo>
                    <a:pt x="616" y="423"/>
                  </a:lnTo>
                  <a:lnTo>
                    <a:pt x="616" y="425"/>
                  </a:lnTo>
                  <a:lnTo>
                    <a:pt x="616" y="427"/>
                  </a:lnTo>
                  <a:lnTo>
                    <a:pt x="616" y="430"/>
                  </a:lnTo>
                  <a:lnTo>
                    <a:pt x="621" y="430"/>
                  </a:lnTo>
                  <a:lnTo>
                    <a:pt x="624" y="430"/>
                  </a:lnTo>
                  <a:lnTo>
                    <a:pt x="626" y="432"/>
                  </a:lnTo>
                  <a:lnTo>
                    <a:pt x="631" y="432"/>
                  </a:lnTo>
                  <a:lnTo>
                    <a:pt x="633" y="430"/>
                  </a:lnTo>
                  <a:lnTo>
                    <a:pt x="635" y="425"/>
                  </a:lnTo>
                  <a:lnTo>
                    <a:pt x="638" y="425"/>
                  </a:lnTo>
                  <a:lnTo>
                    <a:pt x="642" y="425"/>
                  </a:lnTo>
                  <a:lnTo>
                    <a:pt x="642" y="427"/>
                  </a:lnTo>
                  <a:lnTo>
                    <a:pt x="645" y="432"/>
                  </a:lnTo>
                  <a:lnTo>
                    <a:pt x="645" y="434"/>
                  </a:lnTo>
                  <a:lnTo>
                    <a:pt x="647" y="437"/>
                  </a:lnTo>
                  <a:lnTo>
                    <a:pt x="654" y="439"/>
                  </a:lnTo>
                  <a:lnTo>
                    <a:pt x="654" y="444"/>
                  </a:lnTo>
                  <a:lnTo>
                    <a:pt x="654" y="449"/>
                  </a:lnTo>
                  <a:lnTo>
                    <a:pt x="654" y="453"/>
                  </a:lnTo>
                  <a:lnTo>
                    <a:pt x="654" y="456"/>
                  </a:lnTo>
                  <a:lnTo>
                    <a:pt x="654" y="465"/>
                  </a:lnTo>
                  <a:lnTo>
                    <a:pt x="654" y="475"/>
                  </a:lnTo>
                  <a:lnTo>
                    <a:pt x="657" y="472"/>
                  </a:lnTo>
                  <a:lnTo>
                    <a:pt x="659" y="472"/>
                  </a:lnTo>
                  <a:lnTo>
                    <a:pt x="661" y="472"/>
                  </a:lnTo>
                  <a:lnTo>
                    <a:pt x="664" y="472"/>
                  </a:lnTo>
                  <a:lnTo>
                    <a:pt x="661" y="475"/>
                  </a:lnTo>
                  <a:lnTo>
                    <a:pt x="659" y="479"/>
                  </a:lnTo>
                  <a:lnTo>
                    <a:pt x="659" y="482"/>
                  </a:lnTo>
                  <a:lnTo>
                    <a:pt x="659" y="484"/>
                  </a:lnTo>
                  <a:lnTo>
                    <a:pt x="659" y="486"/>
                  </a:lnTo>
                  <a:lnTo>
                    <a:pt x="659" y="489"/>
                  </a:lnTo>
                  <a:lnTo>
                    <a:pt x="664" y="491"/>
                  </a:lnTo>
                  <a:lnTo>
                    <a:pt x="668" y="493"/>
                  </a:lnTo>
                  <a:lnTo>
                    <a:pt x="668" y="496"/>
                  </a:lnTo>
                  <a:lnTo>
                    <a:pt x="671" y="496"/>
                  </a:lnTo>
                  <a:lnTo>
                    <a:pt x="671" y="498"/>
                  </a:lnTo>
                  <a:lnTo>
                    <a:pt x="671" y="500"/>
                  </a:lnTo>
                  <a:lnTo>
                    <a:pt x="671" y="503"/>
                  </a:lnTo>
                  <a:lnTo>
                    <a:pt x="671" y="505"/>
                  </a:lnTo>
                  <a:lnTo>
                    <a:pt x="675" y="510"/>
                  </a:lnTo>
                  <a:lnTo>
                    <a:pt x="678" y="512"/>
                  </a:lnTo>
                  <a:lnTo>
                    <a:pt x="678" y="517"/>
                  </a:lnTo>
                  <a:lnTo>
                    <a:pt x="678" y="519"/>
                  </a:lnTo>
                  <a:lnTo>
                    <a:pt x="680" y="522"/>
                  </a:lnTo>
                  <a:lnTo>
                    <a:pt x="683" y="522"/>
                  </a:lnTo>
                  <a:lnTo>
                    <a:pt x="685" y="522"/>
                  </a:lnTo>
                  <a:lnTo>
                    <a:pt x="687" y="524"/>
                  </a:lnTo>
                  <a:lnTo>
                    <a:pt x="690" y="524"/>
                  </a:lnTo>
                  <a:lnTo>
                    <a:pt x="692" y="515"/>
                  </a:lnTo>
                  <a:lnTo>
                    <a:pt x="694" y="505"/>
                  </a:lnTo>
                  <a:lnTo>
                    <a:pt x="694" y="500"/>
                  </a:lnTo>
                  <a:lnTo>
                    <a:pt x="694" y="496"/>
                  </a:lnTo>
                  <a:lnTo>
                    <a:pt x="697" y="489"/>
                  </a:lnTo>
                  <a:lnTo>
                    <a:pt x="694" y="484"/>
                  </a:lnTo>
                  <a:lnTo>
                    <a:pt x="694" y="479"/>
                  </a:lnTo>
                  <a:lnTo>
                    <a:pt x="692" y="470"/>
                  </a:lnTo>
                  <a:lnTo>
                    <a:pt x="690" y="463"/>
                  </a:lnTo>
                  <a:lnTo>
                    <a:pt x="687" y="458"/>
                  </a:lnTo>
                  <a:lnTo>
                    <a:pt x="683" y="453"/>
                  </a:lnTo>
                  <a:lnTo>
                    <a:pt x="685" y="451"/>
                  </a:lnTo>
                  <a:lnTo>
                    <a:pt x="685" y="449"/>
                  </a:lnTo>
                  <a:lnTo>
                    <a:pt x="685" y="446"/>
                  </a:lnTo>
                  <a:lnTo>
                    <a:pt x="683" y="441"/>
                  </a:lnTo>
                  <a:lnTo>
                    <a:pt x="678" y="437"/>
                  </a:lnTo>
                  <a:lnTo>
                    <a:pt x="678" y="434"/>
                  </a:lnTo>
                  <a:lnTo>
                    <a:pt x="678" y="432"/>
                  </a:lnTo>
                  <a:lnTo>
                    <a:pt x="678" y="430"/>
                  </a:lnTo>
                  <a:lnTo>
                    <a:pt x="678" y="427"/>
                  </a:lnTo>
                  <a:lnTo>
                    <a:pt x="678" y="425"/>
                  </a:lnTo>
                  <a:lnTo>
                    <a:pt x="678" y="423"/>
                  </a:lnTo>
                  <a:lnTo>
                    <a:pt x="678" y="420"/>
                  </a:lnTo>
                  <a:lnTo>
                    <a:pt x="675" y="420"/>
                  </a:lnTo>
                  <a:lnTo>
                    <a:pt x="673" y="415"/>
                  </a:lnTo>
                  <a:lnTo>
                    <a:pt x="671" y="415"/>
                  </a:lnTo>
                  <a:lnTo>
                    <a:pt x="671" y="413"/>
                  </a:lnTo>
                  <a:lnTo>
                    <a:pt x="673" y="413"/>
                  </a:lnTo>
                  <a:lnTo>
                    <a:pt x="675" y="413"/>
                  </a:lnTo>
                  <a:lnTo>
                    <a:pt x="675" y="411"/>
                  </a:lnTo>
                  <a:lnTo>
                    <a:pt x="678" y="411"/>
                  </a:lnTo>
                  <a:lnTo>
                    <a:pt x="680" y="408"/>
                  </a:lnTo>
                  <a:lnTo>
                    <a:pt x="678" y="408"/>
                  </a:lnTo>
                  <a:lnTo>
                    <a:pt x="675" y="406"/>
                  </a:lnTo>
                  <a:lnTo>
                    <a:pt x="678" y="401"/>
                  </a:lnTo>
                  <a:lnTo>
                    <a:pt x="680" y="397"/>
                  </a:lnTo>
                  <a:lnTo>
                    <a:pt x="683" y="389"/>
                  </a:lnTo>
                  <a:lnTo>
                    <a:pt x="685" y="385"/>
                  </a:lnTo>
                  <a:lnTo>
                    <a:pt x="685" y="380"/>
                  </a:lnTo>
                  <a:lnTo>
                    <a:pt x="685" y="375"/>
                  </a:lnTo>
                  <a:lnTo>
                    <a:pt x="690" y="375"/>
                  </a:lnTo>
                  <a:lnTo>
                    <a:pt x="692" y="375"/>
                  </a:lnTo>
                  <a:lnTo>
                    <a:pt x="694" y="373"/>
                  </a:lnTo>
                  <a:lnTo>
                    <a:pt x="694" y="368"/>
                  </a:lnTo>
                  <a:lnTo>
                    <a:pt x="699" y="368"/>
                  </a:lnTo>
                  <a:lnTo>
                    <a:pt x="704" y="366"/>
                  </a:lnTo>
                  <a:lnTo>
                    <a:pt x="706" y="363"/>
                  </a:lnTo>
                  <a:lnTo>
                    <a:pt x="709" y="363"/>
                  </a:lnTo>
                  <a:lnTo>
                    <a:pt x="711" y="363"/>
                  </a:lnTo>
                  <a:lnTo>
                    <a:pt x="713" y="361"/>
                  </a:lnTo>
                  <a:lnTo>
                    <a:pt x="713" y="359"/>
                  </a:lnTo>
                  <a:lnTo>
                    <a:pt x="713" y="356"/>
                  </a:lnTo>
                  <a:lnTo>
                    <a:pt x="713" y="354"/>
                  </a:lnTo>
                  <a:lnTo>
                    <a:pt x="713" y="352"/>
                  </a:lnTo>
                  <a:lnTo>
                    <a:pt x="716" y="352"/>
                  </a:lnTo>
                  <a:lnTo>
                    <a:pt x="718" y="352"/>
                  </a:lnTo>
                  <a:lnTo>
                    <a:pt x="718" y="349"/>
                  </a:lnTo>
                  <a:lnTo>
                    <a:pt x="720" y="349"/>
                  </a:lnTo>
                  <a:lnTo>
                    <a:pt x="723" y="349"/>
                  </a:lnTo>
                  <a:lnTo>
                    <a:pt x="725" y="349"/>
                  </a:lnTo>
                  <a:lnTo>
                    <a:pt x="727" y="349"/>
                  </a:lnTo>
                  <a:lnTo>
                    <a:pt x="730" y="349"/>
                  </a:lnTo>
                  <a:lnTo>
                    <a:pt x="732" y="347"/>
                  </a:lnTo>
                  <a:lnTo>
                    <a:pt x="735" y="345"/>
                  </a:lnTo>
                  <a:lnTo>
                    <a:pt x="735" y="342"/>
                  </a:lnTo>
                  <a:lnTo>
                    <a:pt x="735" y="340"/>
                  </a:lnTo>
                  <a:lnTo>
                    <a:pt x="737" y="338"/>
                  </a:lnTo>
                  <a:lnTo>
                    <a:pt x="737" y="335"/>
                  </a:lnTo>
                  <a:lnTo>
                    <a:pt x="739" y="333"/>
                  </a:lnTo>
                  <a:lnTo>
                    <a:pt x="744" y="330"/>
                  </a:lnTo>
                  <a:lnTo>
                    <a:pt x="746" y="330"/>
                  </a:lnTo>
                  <a:lnTo>
                    <a:pt x="744" y="326"/>
                  </a:lnTo>
                  <a:lnTo>
                    <a:pt x="742" y="321"/>
                  </a:lnTo>
                  <a:lnTo>
                    <a:pt x="746" y="319"/>
                  </a:lnTo>
                  <a:lnTo>
                    <a:pt x="751" y="319"/>
                  </a:lnTo>
                  <a:lnTo>
                    <a:pt x="749" y="314"/>
                  </a:lnTo>
                  <a:lnTo>
                    <a:pt x="749" y="312"/>
                  </a:lnTo>
                  <a:lnTo>
                    <a:pt x="751" y="312"/>
                  </a:lnTo>
                  <a:lnTo>
                    <a:pt x="753" y="312"/>
                  </a:lnTo>
                  <a:lnTo>
                    <a:pt x="761" y="312"/>
                  </a:lnTo>
                  <a:lnTo>
                    <a:pt x="765" y="312"/>
                  </a:lnTo>
                  <a:lnTo>
                    <a:pt x="763" y="307"/>
                  </a:lnTo>
                  <a:lnTo>
                    <a:pt x="761" y="302"/>
                  </a:lnTo>
                  <a:lnTo>
                    <a:pt x="758" y="302"/>
                  </a:lnTo>
                  <a:lnTo>
                    <a:pt x="756" y="302"/>
                  </a:lnTo>
                  <a:lnTo>
                    <a:pt x="753" y="302"/>
                  </a:lnTo>
                  <a:lnTo>
                    <a:pt x="751" y="302"/>
                  </a:lnTo>
                  <a:lnTo>
                    <a:pt x="751" y="297"/>
                  </a:lnTo>
                  <a:lnTo>
                    <a:pt x="753" y="297"/>
                  </a:lnTo>
                  <a:lnTo>
                    <a:pt x="756" y="297"/>
                  </a:lnTo>
                  <a:lnTo>
                    <a:pt x="758" y="297"/>
                  </a:lnTo>
                  <a:lnTo>
                    <a:pt x="761" y="295"/>
                  </a:lnTo>
                  <a:lnTo>
                    <a:pt x="761" y="293"/>
                  </a:lnTo>
                  <a:lnTo>
                    <a:pt x="761" y="286"/>
                  </a:lnTo>
                  <a:lnTo>
                    <a:pt x="756" y="286"/>
                  </a:lnTo>
                  <a:lnTo>
                    <a:pt x="751" y="283"/>
                  </a:lnTo>
                  <a:lnTo>
                    <a:pt x="749" y="281"/>
                  </a:lnTo>
                  <a:lnTo>
                    <a:pt x="746" y="276"/>
                  </a:lnTo>
                  <a:lnTo>
                    <a:pt x="749" y="276"/>
                  </a:lnTo>
                  <a:lnTo>
                    <a:pt x="751" y="271"/>
                  </a:lnTo>
                  <a:lnTo>
                    <a:pt x="753" y="269"/>
                  </a:lnTo>
                  <a:lnTo>
                    <a:pt x="753" y="267"/>
                  </a:lnTo>
                  <a:lnTo>
                    <a:pt x="751" y="267"/>
                  </a:lnTo>
                  <a:lnTo>
                    <a:pt x="751" y="264"/>
                  </a:lnTo>
                  <a:lnTo>
                    <a:pt x="751" y="262"/>
                  </a:lnTo>
                  <a:lnTo>
                    <a:pt x="751" y="260"/>
                  </a:lnTo>
                  <a:lnTo>
                    <a:pt x="749" y="257"/>
                  </a:lnTo>
                  <a:lnTo>
                    <a:pt x="746" y="257"/>
                  </a:lnTo>
                  <a:lnTo>
                    <a:pt x="744" y="255"/>
                  </a:lnTo>
                  <a:lnTo>
                    <a:pt x="742" y="255"/>
                  </a:lnTo>
                  <a:lnTo>
                    <a:pt x="742" y="252"/>
                  </a:lnTo>
                  <a:lnTo>
                    <a:pt x="744" y="252"/>
                  </a:lnTo>
                  <a:lnTo>
                    <a:pt x="746" y="252"/>
                  </a:lnTo>
                  <a:lnTo>
                    <a:pt x="746" y="248"/>
                  </a:lnTo>
                  <a:lnTo>
                    <a:pt x="744" y="245"/>
                  </a:lnTo>
                  <a:lnTo>
                    <a:pt x="746" y="243"/>
                  </a:lnTo>
                  <a:lnTo>
                    <a:pt x="749" y="241"/>
                  </a:lnTo>
                  <a:lnTo>
                    <a:pt x="749" y="238"/>
                  </a:lnTo>
                  <a:lnTo>
                    <a:pt x="749" y="236"/>
                  </a:lnTo>
                  <a:lnTo>
                    <a:pt x="751" y="231"/>
                  </a:lnTo>
                  <a:lnTo>
                    <a:pt x="751" y="222"/>
                  </a:lnTo>
                  <a:lnTo>
                    <a:pt x="753" y="224"/>
                  </a:lnTo>
                  <a:lnTo>
                    <a:pt x="756" y="222"/>
                  </a:lnTo>
                  <a:lnTo>
                    <a:pt x="758" y="222"/>
                  </a:lnTo>
                  <a:lnTo>
                    <a:pt x="761" y="222"/>
                  </a:lnTo>
                  <a:lnTo>
                    <a:pt x="763" y="224"/>
                  </a:lnTo>
                  <a:lnTo>
                    <a:pt x="763" y="227"/>
                  </a:lnTo>
                  <a:lnTo>
                    <a:pt x="761" y="229"/>
                  </a:lnTo>
                  <a:lnTo>
                    <a:pt x="758" y="231"/>
                  </a:lnTo>
                  <a:lnTo>
                    <a:pt x="758" y="236"/>
                  </a:lnTo>
                  <a:lnTo>
                    <a:pt x="756" y="241"/>
                  </a:lnTo>
                  <a:lnTo>
                    <a:pt x="756" y="245"/>
                  </a:lnTo>
                  <a:lnTo>
                    <a:pt x="756" y="248"/>
                  </a:lnTo>
                  <a:lnTo>
                    <a:pt x="756" y="250"/>
                  </a:lnTo>
                  <a:lnTo>
                    <a:pt x="753" y="252"/>
                  </a:lnTo>
                  <a:lnTo>
                    <a:pt x="756" y="255"/>
                  </a:lnTo>
                  <a:lnTo>
                    <a:pt x="756" y="257"/>
                  </a:lnTo>
                  <a:lnTo>
                    <a:pt x="758" y="257"/>
                  </a:lnTo>
                  <a:lnTo>
                    <a:pt x="761" y="255"/>
                  </a:lnTo>
                  <a:lnTo>
                    <a:pt x="763" y="255"/>
                  </a:lnTo>
                  <a:lnTo>
                    <a:pt x="765" y="255"/>
                  </a:lnTo>
                  <a:lnTo>
                    <a:pt x="765" y="260"/>
                  </a:lnTo>
                  <a:lnTo>
                    <a:pt x="770" y="260"/>
                  </a:lnTo>
                  <a:lnTo>
                    <a:pt x="772" y="260"/>
                  </a:lnTo>
                  <a:lnTo>
                    <a:pt x="775" y="255"/>
                  </a:lnTo>
                  <a:lnTo>
                    <a:pt x="775" y="248"/>
                  </a:lnTo>
                  <a:lnTo>
                    <a:pt x="777" y="243"/>
                  </a:lnTo>
                  <a:lnTo>
                    <a:pt x="779" y="236"/>
                  </a:lnTo>
                  <a:lnTo>
                    <a:pt x="777" y="234"/>
                  </a:lnTo>
                  <a:lnTo>
                    <a:pt x="775" y="234"/>
                  </a:lnTo>
                  <a:lnTo>
                    <a:pt x="772" y="234"/>
                  </a:lnTo>
                  <a:lnTo>
                    <a:pt x="770" y="234"/>
                  </a:lnTo>
                  <a:lnTo>
                    <a:pt x="770" y="229"/>
                  </a:lnTo>
                  <a:lnTo>
                    <a:pt x="770" y="227"/>
                  </a:lnTo>
                  <a:lnTo>
                    <a:pt x="779" y="227"/>
                  </a:lnTo>
                  <a:lnTo>
                    <a:pt x="784" y="227"/>
                  </a:lnTo>
                  <a:lnTo>
                    <a:pt x="786" y="224"/>
                  </a:lnTo>
                  <a:lnTo>
                    <a:pt x="789" y="224"/>
                  </a:lnTo>
                  <a:lnTo>
                    <a:pt x="791" y="222"/>
                  </a:lnTo>
                  <a:lnTo>
                    <a:pt x="794" y="217"/>
                  </a:lnTo>
                  <a:lnTo>
                    <a:pt x="801" y="205"/>
                  </a:lnTo>
                  <a:lnTo>
                    <a:pt x="794" y="201"/>
                  </a:lnTo>
                  <a:lnTo>
                    <a:pt x="791" y="198"/>
                  </a:lnTo>
                  <a:lnTo>
                    <a:pt x="794" y="198"/>
                  </a:lnTo>
                  <a:lnTo>
                    <a:pt x="794" y="196"/>
                  </a:lnTo>
                  <a:lnTo>
                    <a:pt x="796" y="196"/>
                  </a:lnTo>
                  <a:lnTo>
                    <a:pt x="796" y="193"/>
                  </a:lnTo>
                  <a:lnTo>
                    <a:pt x="798" y="191"/>
                  </a:lnTo>
                  <a:lnTo>
                    <a:pt x="803" y="186"/>
                  </a:lnTo>
                  <a:lnTo>
                    <a:pt x="805" y="184"/>
                  </a:lnTo>
                  <a:lnTo>
                    <a:pt x="808" y="182"/>
                  </a:lnTo>
                  <a:lnTo>
                    <a:pt x="810" y="182"/>
                  </a:lnTo>
                  <a:lnTo>
                    <a:pt x="815" y="182"/>
                  </a:lnTo>
                  <a:lnTo>
                    <a:pt x="820" y="182"/>
                  </a:lnTo>
                  <a:lnTo>
                    <a:pt x="822" y="177"/>
                  </a:lnTo>
                  <a:lnTo>
                    <a:pt x="824" y="177"/>
                  </a:lnTo>
                  <a:lnTo>
                    <a:pt x="827" y="177"/>
                  </a:lnTo>
                  <a:lnTo>
                    <a:pt x="829" y="177"/>
                  </a:lnTo>
                  <a:lnTo>
                    <a:pt x="829" y="179"/>
                  </a:lnTo>
                  <a:lnTo>
                    <a:pt x="831" y="179"/>
                  </a:lnTo>
                  <a:lnTo>
                    <a:pt x="834" y="179"/>
                  </a:lnTo>
                  <a:lnTo>
                    <a:pt x="834" y="177"/>
                  </a:lnTo>
                  <a:lnTo>
                    <a:pt x="834" y="172"/>
                  </a:lnTo>
                  <a:lnTo>
                    <a:pt x="836" y="170"/>
                  </a:lnTo>
                  <a:lnTo>
                    <a:pt x="836" y="167"/>
                  </a:lnTo>
                  <a:lnTo>
                    <a:pt x="838" y="167"/>
                  </a:lnTo>
                  <a:lnTo>
                    <a:pt x="838" y="170"/>
                  </a:lnTo>
                  <a:lnTo>
                    <a:pt x="841" y="170"/>
                  </a:lnTo>
                  <a:lnTo>
                    <a:pt x="841" y="172"/>
                  </a:lnTo>
                  <a:lnTo>
                    <a:pt x="841" y="175"/>
                  </a:lnTo>
                  <a:lnTo>
                    <a:pt x="843" y="175"/>
                  </a:lnTo>
                  <a:lnTo>
                    <a:pt x="846" y="175"/>
                  </a:lnTo>
                  <a:lnTo>
                    <a:pt x="848" y="175"/>
                  </a:lnTo>
                  <a:lnTo>
                    <a:pt x="848" y="172"/>
                  </a:lnTo>
                  <a:lnTo>
                    <a:pt x="846" y="172"/>
                  </a:lnTo>
                  <a:lnTo>
                    <a:pt x="848" y="172"/>
                  </a:lnTo>
                  <a:lnTo>
                    <a:pt x="850" y="170"/>
                  </a:lnTo>
                  <a:lnTo>
                    <a:pt x="853" y="170"/>
                  </a:lnTo>
                  <a:lnTo>
                    <a:pt x="850" y="167"/>
                  </a:lnTo>
                  <a:lnTo>
                    <a:pt x="848" y="165"/>
                  </a:lnTo>
                  <a:lnTo>
                    <a:pt x="846" y="165"/>
                  </a:lnTo>
                  <a:lnTo>
                    <a:pt x="841" y="163"/>
                  </a:lnTo>
                  <a:lnTo>
                    <a:pt x="846" y="158"/>
                  </a:lnTo>
                  <a:lnTo>
                    <a:pt x="848" y="156"/>
                  </a:lnTo>
                  <a:lnTo>
                    <a:pt x="848" y="153"/>
                  </a:lnTo>
                  <a:lnTo>
                    <a:pt x="848" y="151"/>
                  </a:lnTo>
                  <a:lnTo>
                    <a:pt x="846" y="151"/>
                  </a:lnTo>
                  <a:lnTo>
                    <a:pt x="846" y="149"/>
                  </a:lnTo>
                  <a:lnTo>
                    <a:pt x="850" y="146"/>
                  </a:lnTo>
                  <a:lnTo>
                    <a:pt x="853" y="144"/>
                  </a:lnTo>
                  <a:lnTo>
                    <a:pt x="853" y="141"/>
                  </a:lnTo>
                  <a:lnTo>
                    <a:pt x="853" y="139"/>
                  </a:lnTo>
                  <a:lnTo>
                    <a:pt x="855" y="137"/>
                  </a:lnTo>
                  <a:lnTo>
                    <a:pt x="855" y="132"/>
                  </a:lnTo>
                  <a:lnTo>
                    <a:pt x="855" y="127"/>
                  </a:lnTo>
                  <a:lnTo>
                    <a:pt x="860" y="127"/>
                  </a:lnTo>
                  <a:lnTo>
                    <a:pt x="864" y="127"/>
                  </a:lnTo>
                  <a:lnTo>
                    <a:pt x="867" y="127"/>
                  </a:lnTo>
                  <a:lnTo>
                    <a:pt x="872" y="127"/>
                  </a:lnTo>
                  <a:lnTo>
                    <a:pt x="874" y="125"/>
                  </a:lnTo>
                  <a:lnTo>
                    <a:pt x="876" y="123"/>
                  </a:lnTo>
                  <a:lnTo>
                    <a:pt x="879" y="118"/>
                  </a:lnTo>
                  <a:lnTo>
                    <a:pt x="881" y="113"/>
                  </a:lnTo>
                  <a:lnTo>
                    <a:pt x="881" y="120"/>
                  </a:lnTo>
                  <a:lnTo>
                    <a:pt x="888" y="115"/>
                  </a:lnTo>
                  <a:lnTo>
                    <a:pt x="888" y="118"/>
                  </a:lnTo>
                  <a:lnTo>
                    <a:pt x="890" y="120"/>
                  </a:lnTo>
                  <a:lnTo>
                    <a:pt x="893" y="120"/>
                  </a:lnTo>
                  <a:lnTo>
                    <a:pt x="895" y="118"/>
                  </a:lnTo>
                  <a:lnTo>
                    <a:pt x="898" y="115"/>
                  </a:lnTo>
                  <a:lnTo>
                    <a:pt x="900" y="113"/>
                  </a:lnTo>
                  <a:lnTo>
                    <a:pt x="902" y="111"/>
                  </a:lnTo>
                  <a:lnTo>
                    <a:pt x="900" y="111"/>
                  </a:lnTo>
                  <a:lnTo>
                    <a:pt x="900" y="106"/>
                  </a:lnTo>
                  <a:lnTo>
                    <a:pt x="900" y="104"/>
                  </a:lnTo>
                  <a:lnTo>
                    <a:pt x="900" y="99"/>
                  </a:lnTo>
                  <a:lnTo>
                    <a:pt x="900" y="10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41" name="Oval 640">
              <a:extLst>
                <a:ext uri="{FF2B5EF4-FFF2-40B4-BE49-F238E27FC236}">
                  <a16:creationId xmlns:a16="http://schemas.microsoft.com/office/drawing/2014/main" id="{F94F4809-45B0-AD83-F884-BE48307AD3F9}"/>
                </a:ext>
              </a:extLst>
            </p:cNvPr>
            <p:cNvSpPr/>
            <p:nvPr/>
          </p:nvSpPr>
          <p:spPr bwMode="auto">
            <a:xfrm>
              <a:off x="1180030" y="2154557"/>
              <a:ext cx="614362" cy="614360"/>
            </a:xfrm>
            <a:prstGeom prst="ellipse">
              <a:avLst/>
            </a:prstGeom>
            <a:solidFill>
              <a:schemeClr val="accent2">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6" name="Oval 615">
              <a:extLst>
                <a:ext uri="{FF2B5EF4-FFF2-40B4-BE49-F238E27FC236}">
                  <a16:creationId xmlns:a16="http://schemas.microsoft.com/office/drawing/2014/main" id="{ACFAB760-7285-74E1-0CF3-59EA5EBA5592}"/>
                </a:ext>
              </a:extLst>
            </p:cNvPr>
            <p:cNvSpPr/>
            <p:nvPr/>
          </p:nvSpPr>
          <p:spPr bwMode="auto">
            <a:xfrm>
              <a:off x="1396723" y="2521267"/>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7" name="Oval 616">
              <a:extLst>
                <a:ext uri="{FF2B5EF4-FFF2-40B4-BE49-F238E27FC236}">
                  <a16:creationId xmlns:a16="http://schemas.microsoft.com/office/drawing/2014/main" id="{BC47BBAC-75DF-29C7-C51E-10262C902609}"/>
                </a:ext>
              </a:extLst>
            </p:cNvPr>
            <p:cNvSpPr/>
            <p:nvPr/>
          </p:nvSpPr>
          <p:spPr bwMode="auto">
            <a:xfrm>
              <a:off x="1489346" y="2380773"/>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8" name="TextBox 617">
              <a:extLst>
                <a:ext uri="{FF2B5EF4-FFF2-40B4-BE49-F238E27FC236}">
                  <a16:creationId xmlns:a16="http://schemas.microsoft.com/office/drawing/2014/main" id="{42246529-6D74-05E4-C8BD-EAE83561D765}"/>
                </a:ext>
              </a:extLst>
            </p:cNvPr>
            <p:cNvSpPr txBox="1"/>
            <p:nvPr/>
          </p:nvSpPr>
          <p:spPr>
            <a:xfrm>
              <a:off x="276125" y="2323525"/>
              <a:ext cx="1183016" cy="138499"/>
            </a:xfrm>
            <a:prstGeom prst="rect">
              <a:avLst/>
            </a:prstGeom>
            <a:noFill/>
          </p:spPr>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美國 密蘇里州聖彼得市</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19" name="TextBox 618">
              <a:extLst>
                <a:ext uri="{FF2B5EF4-FFF2-40B4-BE49-F238E27FC236}">
                  <a16:creationId xmlns:a16="http://schemas.microsoft.com/office/drawing/2014/main" id="{78A05998-4B4E-7E74-DCCB-ECBCEE367EC2}"/>
                </a:ext>
              </a:extLst>
            </p:cNvPr>
            <p:cNvSpPr txBox="1"/>
            <p:nvPr/>
          </p:nvSpPr>
          <p:spPr>
            <a:xfrm>
              <a:off x="242450" y="2489183"/>
              <a:ext cx="1149354" cy="138499"/>
            </a:xfrm>
            <a:prstGeom prst="rect">
              <a:avLst/>
            </a:prstGeom>
            <a:noFill/>
          </p:spPr>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美國 德州謝爾曼市</a:t>
              </a:r>
              <a:r>
                <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(x2)</a:t>
              </a:r>
            </a:p>
          </p:txBody>
        </p:sp>
      </p:grpSp>
      <p:grpSp>
        <p:nvGrpSpPr>
          <p:cNvPr id="1310" name="Group 1309">
            <a:extLst>
              <a:ext uri="{FF2B5EF4-FFF2-40B4-BE49-F238E27FC236}">
                <a16:creationId xmlns:a16="http://schemas.microsoft.com/office/drawing/2014/main" id="{BA89DF89-2624-F6E6-A7A9-8A50FE531B63}"/>
              </a:ext>
            </a:extLst>
          </p:cNvPr>
          <p:cNvGrpSpPr/>
          <p:nvPr/>
        </p:nvGrpSpPr>
        <p:grpSpPr>
          <a:xfrm>
            <a:off x="3517648" y="2986149"/>
            <a:ext cx="1313180" cy="942411"/>
            <a:chOff x="2319855" y="1548440"/>
            <a:chExt cx="1313180" cy="942411"/>
          </a:xfrm>
        </p:grpSpPr>
        <p:sp>
          <p:nvSpPr>
            <p:cNvPr id="567" name="Freeform 2057">
              <a:extLst>
                <a:ext uri="{FF2B5EF4-FFF2-40B4-BE49-F238E27FC236}">
                  <a16:creationId xmlns:a16="http://schemas.microsoft.com/office/drawing/2014/main" id="{C2819FAF-AE96-A49A-8469-176E95FDE015}"/>
                </a:ext>
              </a:extLst>
            </p:cNvPr>
            <p:cNvSpPr>
              <a:spLocks/>
            </p:cNvSpPr>
            <p:nvPr/>
          </p:nvSpPr>
          <p:spPr bwMode="auto">
            <a:xfrm>
              <a:off x="3043099" y="2372251"/>
              <a:ext cx="10355" cy="16497"/>
            </a:xfrm>
            <a:custGeom>
              <a:avLst/>
              <a:gdLst>
                <a:gd name="T0" fmla="*/ 0 w 10"/>
                <a:gd name="T1" fmla="*/ 0 h 16"/>
                <a:gd name="T2" fmla="*/ 0 w 10"/>
                <a:gd name="T3" fmla="*/ 6350 h 16"/>
                <a:gd name="T4" fmla="*/ 4763 w 10"/>
                <a:gd name="T5" fmla="*/ 19050 h 16"/>
                <a:gd name="T6" fmla="*/ 0 w 10"/>
                <a:gd name="T7" fmla="*/ 19050 h 16"/>
                <a:gd name="T8" fmla="*/ 0 w 10"/>
                <a:gd name="T9" fmla="*/ 19050 h 16"/>
                <a:gd name="T10" fmla="*/ 0 w 10"/>
                <a:gd name="T11" fmla="*/ 19050 h 16"/>
                <a:gd name="T12" fmla="*/ 0 w 10"/>
                <a:gd name="T13" fmla="*/ 22225 h 16"/>
                <a:gd name="T14" fmla="*/ 4763 w 10"/>
                <a:gd name="T15" fmla="*/ 22225 h 16"/>
                <a:gd name="T16" fmla="*/ 4763 w 10"/>
                <a:gd name="T17" fmla="*/ 25400 h 16"/>
                <a:gd name="T18" fmla="*/ 12700 w 10"/>
                <a:gd name="T19" fmla="*/ 14288 h 16"/>
                <a:gd name="T20" fmla="*/ 15875 w 10"/>
                <a:gd name="T21" fmla="*/ 6350 h 16"/>
                <a:gd name="T22" fmla="*/ 4763 w 10"/>
                <a:gd name="T23" fmla="*/ 3175 h 16"/>
                <a:gd name="T24" fmla="*/ 0 w 10"/>
                <a:gd name="T25" fmla="*/ 0 h 16"/>
                <a:gd name="T26" fmla="*/ 0 w 10"/>
                <a:gd name="T27" fmla="*/ 0 h 16"/>
                <a:gd name="T28" fmla="*/ 0 w 10"/>
                <a:gd name="T29" fmla="*/ 0 h 16"/>
                <a:gd name="T30" fmla="*/ 0 w 10"/>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0" y="0"/>
                  </a:moveTo>
                  <a:lnTo>
                    <a:pt x="0" y="4"/>
                  </a:lnTo>
                  <a:lnTo>
                    <a:pt x="3" y="12"/>
                  </a:lnTo>
                  <a:lnTo>
                    <a:pt x="0" y="12"/>
                  </a:lnTo>
                  <a:lnTo>
                    <a:pt x="0" y="14"/>
                  </a:lnTo>
                  <a:lnTo>
                    <a:pt x="3" y="14"/>
                  </a:lnTo>
                  <a:lnTo>
                    <a:pt x="3" y="16"/>
                  </a:lnTo>
                  <a:lnTo>
                    <a:pt x="8" y="9"/>
                  </a:lnTo>
                  <a:lnTo>
                    <a:pt x="10" y="4"/>
                  </a:lnTo>
                  <a:lnTo>
                    <a:pt x="3" y="2"/>
                  </a:lnTo>
                  <a:lnTo>
                    <a:pt x="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68" name="Freeform 2058">
              <a:extLst>
                <a:ext uri="{FF2B5EF4-FFF2-40B4-BE49-F238E27FC236}">
                  <a16:creationId xmlns:a16="http://schemas.microsoft.com/office/drawing/2014/main" id="{CC4608B7-509A-B766-7F1A-882A1A906AF8}"/>
                </a:ext>
              </a:extLst>
            </p:cNvPr>
            <p:cNvSpPr>
              <a:spLocks/>
            </p:cNvSpPr>
            <p:nvPr/>
          </p:nvSpPr>
          <p:spPr bwMode="auto">
            <a:xfrm>
              <a:off x="3067951" y="2372251"/>
              <a:ext cx="9320" cy="7218"/>
            </a:xfrm>
            <a:custGeom>
              <a:avLst/>
              <a:gdLst>
                <a:gd name="T0" fmla="*/ 0 w 9"/>
                <a:gd name="T1" fmla="*/ 0 h 7"/>
                <a:gd name="T2" fmla="*/ 7938 w 9"/>
                <a:gd name="T3" fmla="*/ 6350 h 7"/>
                <a:gd name="T4" fmla="*/ 11113 w 9"/>
                <a:gd name="T5" fmla="*/ 11113 h 7"/>
                <a:gd name="T6" fmla="*/ 14288 w 9"/>
                <a:gd name="T7" fmla="*/ 11113 h 7"/>
                <a:gd name="T8" fmla="*/ 14288 w 9"/>
                <a:gd name="T9" fmla="*/ 6350 h 7"/>
                <a:gd name="T10" fmla="*/ 11113 w 9"/>
                <a:gd name="T11" fmla="*/ 6350 h 7"/>
                <a:gd name="T12" fmla="*/ 3175 w 9"/>
                <a:gd name="T13" fmla="*/ 3175 h 7"/>
                <a:gd name="T14" fmla="*/ 0 w 9"/>
                <a:gd name="T15" fmla="*/ 0 h 7"/>
                <a:gd name="T16" fmla="*/ 0 w 9"/>
                <a:gd name="T17" fmla="*/ 0 h 7"/>
                <a:gd name="T18" fmla="*/ 0 w 9"/>
                <a:gd name="T19" fmla="*/ 0 h 7"/>
                <a:gd name="T20" fmla="*/ 0 w 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0"/>
                  </a:moveTo>
                  <a:lnTo>
                    <a:pt x="5" y="4"/>
                  </a:lnTo>
                  <a:lnTo>
                    <a:pt x="7" y="7"/>
                  </a:lnTo>
                  <a:lnTo>
                    <a:pt x="9" y="7"/>
                  </a:lnTo>
                  <a:lnTo>
                    <a:pt x="9" y="4"/>
                  </a:lnTo>
                  <a:lnTo>
                    <a:pt x="7" y="4"/>
                  </a:lnTo>
                  <a:lnTo>
                    <a:pt x="2" y="2"/>
                  </a:lnTo>
                  <a:lnTo>
                    <a:pt x="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69" name="Freeform 2059">
              <a:extLst>
                <a:ext uri="{FF2B5EF4-FFF2-40B4-BE49-F238E27FC236}">
                  <a16:creationId xmlns:a16="http://schemas.microsoft.com/office/drawing/2014/main" id="{2098932F-DFF9-6387-B9F0-81D162715E82}"/>
                </a:ext>
              </a:extLst>
            </p:cNvPr>
            <p:cNvSpPr>
              <a:spLocks/>
            </p:cNvSpPr>
            <p:nvPr/>
          </p:nvSpPr>
          <p:spPr bwMode="auto">
            <a:xfrm>
              <a:off x="3012034" y="2386686"/>
              <a:ext cx="4142" cy="7218"/>
            </a:xfrm>
            <a:custGeom>
              <a:avLst/>
              <a:gdLst>
                <a:gd name="T0" fmla="*/ 0 w 4"/>
                <a:gd name="T1" fmla="*/ 0 h 7"/>
                <a:gd name="T2" fmla="*/ 0 w 4"/>
                <a:gd name="T3" fmla="*/ 3175 h 7"/>
                <a:gd name="T4" fmla="*/ 0 w 4"/>
                <a:gd name="T5" fmla="*/ 3175 h 7"/>
                <a:gd name="T6" fmla="*/ 0 w 4"/>
                <a:gd name="T7" fmla="*/ 3175 h 7"/>
                <a:gd name="T8" fmla="*/ 0 w 4"/>
                <a:gd name="T9" fmla="*/ 7938 h 7"/>
                <a:gd name="T10" fmla="*/ 3175 w 4"/>
                <a:gd name="T11" fmla="*/ 7938 h 7"/>
                <a:gd name="T12" fmla="*/ 3175 w 4"/>
                <a:gd name="T13" fmla="*/ 11113 h 7"/>
                <a:gd name="T14" fmla="*/ 3175 w 4"/>
                <a:gd name="T15" fmla="*/ 7938 h 7"/>
                <a:gd name="T16" fmla="*/ 6350 w 4"/>
                <a:gd name="T17" fmla="*/ 3175 h 7"/>
                <a:gd name="T18" fmla="*/ 6350 w 4"/>
                <a:gd name="T19" fmla="*/ 3175 h 7"/>
                <a:gd name="T20" fmla="*/ 6350 w 4"/>
                <a:gd name="T21" fmla="*/ 0 h 7"/>
                <a:gd name="T22" fmla="*/ 3175 w 4"/>
                <a:gd name="T23" fmla="*/ 0 h 7"/>
                <a:gd name="T24" fmla="*/ 0 w 4"/>
                <a:gd name="T25" fmla="*/ 0 h 7"/>
                <a:gd name="T26" fmla="*/ 0 w 4"/>
                <a:gd name="T27" fmla="*/ 0 h 7"/>
                <a:gd name="T28" fmla="*/ 0 w 4"/>
                <a:gd name="T29" fmla="*/ 0 h 7"/>
                <a:gd name="T30" fmla="*/ 0 w 4"/>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7"/>
                <a:gd name="T50" fmla="*/ 4 w 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7">
                  <a:moveTo>
                    <a:pt x="0" y="0"/>
                  </a:moveTo>
                  <a:lnTo>
                    <a:pt x="0" y="2"/>
                  </a:lnTo>
                  <a:lnTo>
                    <a:pt x="0" y="5"/>
                  </a:lnTo>
                  <a:lnTo>
                    <a:pt x="2" y="5"/>
                  </a:lnTo>
                  <a:lnTo>
                    <a:pt x="2" y="7"/>
                  </a:lnTo>
                  <a:lnTo>
                    <a:pt x="2" y="5"/>
                  </a:lnTo>
                  <a:lnTo>
                    <a:pt x="4" y="2"/>
                  </a:lnTo>
                  <a:lnTo>
                    <a:pt x="4" y="0"/>
                  </a:lnTo>
                  <a:lnTo>
                    <a:pt x="2" y="0"/>
                  </a:lnTo>
                  <a:lnTo>
                    <a:pt x="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73" name="Freeform 2063">
              <a:extLst>
                <a:ext uri="{FF2B5EF4-FFF2-40B4-BE49-F238E27FC236}">
                  <a16:creationId xmlns:a16="http://schemas.microsoft.com/office/drawing/2014/main" id="{ED2F4089-9361-41D9-B2B2-567F035FDE7F}"/>
                </a:ext>
              </a:extLst>
            </p:cNvPr>
            <p:cNvSpPr>
              <a:spLocks/>
            </p:cNvSpPr>
            <p:nvPr/>
          </p:nvSpPr>
          <p:spPr bwMode="auto">
            <a:xfrm>
              <a:off x="2835997" y="2284611"/>
              <a:ext cx="210209" cy="170126"/>
            </a:xfrm>
            <a:custGeom>
              <a:avLst/>
              <a:gdLst>
                <a:gd name="T0" fmla="*/ 171450 w 203"/>
                <a:gd name="T1" fmla="*/ 14288 h 165"/>
                <a:gd name="T2" fmla="*/ 104775 w 203"/>
                <a:gd name="T3" fmla="*/ 6350 h 165"/>
                <a:gd name="T4" fmla="*/ 71438 w 203"/>
                <a:gd name="T5" fmla="*/ 11113 h 165"/>
                <a:gd name="T6" fmla="*/ 55563 w 203"/>
                <a:gd name="T7" fmla="*/ 0 h 165"/>
                <a:gd name="T8" fmla="*/ 41275 w 203"/>
                <a:gd name="T9" fmla="*/ 6350 h 165"/>
                <a:gd name="T10" fmla="*/ 30163 w 203"/>
                <a:gd name="T11" fmla="*/ 17463 h 165"/>
                <a:gd name="T12" fmla="*/ 17463 w 203"/>
                <a:gd name="T13" fmla="*/ 14288 h 165"/>
                <a:gd name="T14" fmla="*/ 6350 w 203"/>
                <a:gd name="T15" fmla="*/ 36513 h 165"/>
                <a:gd name="T16" fmla="*/ 11113 w 203"/>
                <a:gd name="T17" fmla="*/ 55563 h 165"/>
                <a:gd name="T18" fmla="*/ 25400 w 203"/>
                <a:gd name="T19" fmla="*/ 58738 h 165"/>
                <a:gd name="T20" fmla="*/ 30163 w 203"/>
                <a:gd name="T21" fmla="*/ 58738 h 165"/>
                <a:gd name="T22" fmla="*/ 33338 w 203"/>
                <a:gd name="T23" fmla="*/ 66675 h 165"/>
                <a:gd name="T24" fmla="*/ 44450 w 203"/>
                <a:gd name="T25" fmla="*/ 66675 h 165"/>
                <a:gd name="T26" fmla="*/ 58738 w 203"/>
                <a:gd name="T27" fmla="*/ 66675 h 165"/>
                <a:gd name="T28" fmla="*/ 63500 w 203"/>
                <a:gd name="T29" fmla="*/ 66675 h 165"/>
                <a:gd name="T30" fmla="*/ 66675 w 203"/>
                <a:gd name="T31" fmla="*/ 71438 h 165"/>
                <a:gd name="T32" fmla="*/ 66675 w 203"/>
                <a:gd name="T33" fmla="*/ 77788 h 165"/>
                <a:gd name="T34" fmla="*/ 58738 w 203"/>
                <a:gd name="T35" fmla="*/ 88900 h 165"/>
                <a:gd name="T36" fmla="*/ 55563 w 203"/>
                <a:gd name="T37" fmla="*/ 96838 h 165"/>
                <a:gd name="T38" fmla="*/ 63500 w 203"/>
                <a:gd name="T39" fmla="*/ 107950 h 165"/>
                <a:gd name="T40" fmla="*/ 63500 w 203"/>
                <a:gd name="T41" fmla="*/ 123825 h 165"/>
                <a:gd name="T42" fmla="*/ 55563 w 203"/>
                <a:gd name="T43" fmla="*/ 130175 h 165"/>
                <a:gd name="T44" fmla="*/ 58738 w 203"/>
                <a:gd name="T45" fmla="*/ 146050 h 165"/>
                <a:gd name="T46" fmla="*/ 58738 w 203"/>
                <a:gd name="T47" fmla="*/ 153988 h 165"/>
                <a:gd name="T48" fmla="*/ 52388 w 203"/>
                <a:gd name="T49" fmla="*/ 165100 h 165"/>
                <a:gd name="T50" fmla="*/ 58738 w 203"/>
                <a:gd name="T51" fmla="*/ 179388 h 165"/>
                <a:gd name="T52" fmla="*/ 52388 w 203"/>
                <a:gd name="T53" fmla="*/ 190500 h 165"/>
                <a:gd name="T54" fmla="*/ 52388 w 203"/>
                <a:gd name="T55" fmla="*/ 201613 h 165"/>
                <a:gd name="T56" fmla="*/ 58738 w 203"/>
                <a:gd name="T57" fmla="*/ 206375 h 165"/>
                <a:gd name="T58" fmla="*/ 63500 w 203"/>
                <a:gd name="T59" fmla="*/ 209550 h 165"/>
                <a:gd name="T60" fmla="*/ 58738 w 203"/>
                <a:gd name="T61" fmla="*/ 220663 h 165"/>
                <a:gd name="T62" fmla="*/ 63500 w 203"/>
                <a:gd name="T63" fmla="*/ 228600 h 165"/>
                <a:gd name="T64" fmla="*/ 82550 w 203"/>
                <a:gd name="T65" fmla="*/ 254000 h 165"/>
                <a:gd name="T66" fmla="*/ 112713 w 203"/>
                <a:gd name="T67" fmla="*/ 258763 h 165"/>
                <a:gd name="T68" fmla="*/ 130175 w 203"/>
                <a:gd name="T69" fmla="*/ 247650 h 165"/>
                <a:gd name="T70" fmla="*/ 149225 w 203"/>
                <a:gd name="T71" fmla="*/ 250825 h 165"/>
                <a:gd name="T72" fmla="*/ 168275 w 203"/>
                <a:gd name="T73" fmla="*/ 250825 h 165"/>
                <a:gd name="T74" fmla="*/ 179388 w 203"/>
                <a:gd name="T75" fmla="*/ 242888 h 165"/>
                <a:gd name="T76" fmla="*/ 187325 w 203"/>
                <a:gd name="T77" fmla="*/ 228600 h 165"/>
                <a:gd name="T78" fmla="*/ 193675 w 203"/>
                <a:gd name="T79" fmla="*/ 217488 h 165"/>
                <a:gd name="T80" fmla="*/ 209550 w 203"/>
                <a:gd name="T81" fmla="*/ 212725 h 165"/>
                <a:gd name="T82" fmla="*/ 217488 w 203"/>
                <a:gd name="T83" fmla="*/ 201613 h 165"/>
                <a:gd name="T84" fmla="*/ 231775 w 203"/>
                <a:gd name="T85" fmla="*/ 179388 h 165"/>
                <a:gd name="T86" fmla="*/ 239713 w 203"/>
                <a:gd name="T87" fmla="*/ 165100 h 165"/>
                <a:gd name="T88" fmla="*/ 231775 w 203"/>
                <a:gd name="T89" fmla="*/ 153988 h 165"/>
                <a:gd name="T90" fmla="*/ 231775 w 203"/>
                <a:gd name="T91" fmla="*/ 141288 h 165"/>
                <a:gd name="T92" fmla="*/ 261938 w 203"/>
                <a:gd name="T93" fmla="*/ 112713 h 165"/>
                <a:gd name="T94" fmla="*/ 280988 w 203"/>
                <a:gd name="T95" fmla="*/ 88900 h 165"/>
                <a:gd name="T96" fmla="*/ 314325 w 203"/>
                <a:gd name="T97" fmla="*/ 74613 h 165"/>
                <a:gd name="T98" fmla="*/ 317500 w 203"/>
                <a:gd name="T99" fmla="*/ 71438 h 165"/>
                <a:gd name="T100" fmla="*/ 322263 w 203"/>
                <a:gd name="T101" fmla="*/ 55563 h 165"/>
                <a:gd name="T102" fmla="*/ 311150 w 203"/>
                <a:gd name="T103" fmla="*/ 44450 h 165"/>
                <a:gd name="T104" fmla="*/ 306388 w 203"/>
                <a:gd name="T105" fmla="*/ 47625 h 165"/>
                <a:gd name="T106" fmla="*/ 288925 w 203"/>
                <a:gd name="T107" fmla="*/ 52388 h 165"/>
                <a:gd name="T108" fmla="*/ 273050 w 203"/>
                <a:gd name="T109" fmla="*/ 47625 h 165"/>
                <a:gd name="T110" fmla="*/ 254000 w 203"/>
                <a:gd name="T111" fmla="*/ 41275 h 165"/>
                <a:gd name="T112" fmla="*/ 242888 w 203"/>
                <a:gd name="T113" fmla="*/ 44450 h 165"/>
                <a:gd name="T114" fmla="*/ 239713 w 203"/>
                <a:gd name="T115" fmla="*/ 41275 h 165"/>
                <a:gd name="T116" fmla="*/ 231775 w 203"/>
                <a:gd name="T117" fmla="*/ 36513 h 165"/>
                <a:gd name="T118" fmla="*/ 220663 w 203"/>
                <a:gd name="T119" fmla="*/ 33338 h 165"/>
                <a:gd name="T120" fmla="*/ 209550 w 203"/>
                <a:gd name="T121" fmla="*/ 25400 h 165"/>
                <a:gd name="T122" fmla="*/ 206375 w 203"/>
                <a:gd name="T123" fmla="*/ 17463 h 165"/>
                <a:gd name="T124" fmla="*/ 206375 w 203"/>
                <a:gd name="T125" fmla="*/ 17463 h 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3"/>
                <a:gd name="T190" fmla="*/ 0 h 165"/>
                <a:gd name="T191" fmla="*/ 203 w 203"/>
                <a:gd name="T192" fmla="*/ 165 h 1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3" h="165">
                  <a:moveTo>
                    <a:pt x="130" y="11"/>
                  </a:moveTo>
                  <a:lnTo>
                    <a:pt x="122" y="11"/>
                  </a:lnTo>
                  <a:lnTo>
                    <a:pt x="115" y="11"/>
                  </a:lnTo>
                  <a:lnTo>
                    <a:pt x="108" y="9"/>
                  </a:lnTo>
                  <a:lnTo>
                    <a:pt x="101" y="9"/>
                  </a:lnTo>
                  <a:lnTo>
                    <a:pt x="87" y="7"/>
                  </a:lnTo>
                  <a:lnTo>
                    <a:pt x="75" y="4"/>
                  </a:lnTo>
                  <a:lnTo>
                    <a:pt x="66" y="4"/>
                  </a:lnTo>
                  <a:lnTo>
                    <a:pt x="56" y="7"/>
                  </a:lnTo>
                  <a:lnTo>
                    <a:pt x="52" y="7"/>
                  </a:lnTo>
                  <a:lnTo>
                    <a:pt x="47" y="7"/>
                  </a:lnTo>
                  <a:lnTo>
                    <a:pt x="45" y="7"/>
                  </a:lnTo>
                  <a:lnTo>
                    <a:pt x="40" y="4"/>
                  </a:lnTo>
                  <a:lnTo>
                    <a:pt x="37" y="4"/>
                  </a:lnTo>
                  <a:lnTo>
                    <a:pt x="37" y="2"/>
                  </a:lnTo>
                  <a:lnTo>
                    <a:pt x="35" y="0"/>
                  </a:lnTo>
                  <a:lnTo>
                    <a:pt x="33" y="0"/>
                  </a:lnTo>
                  <a:lnTo>
                    <a:pt x="30" y="0"/>
                  </a:lnTo>
                  <a:lnTo>
                    <a:pt x="28" y="2"/>
                  </a:lnTo>
                  <a:lnTo>
                    <a:pt x="26" y="4"/>
                  </a:lnTo>
                  <a:lnTo>
                    <a:pt x="23" y="4"/>
                  </a:lnTo>
                  <a:lnTo>
                    <a:pt x="21" y="9"/>
                  </a:lnTo>
                  <a:lnTo>
                    <a:pt x="19" y="11"/>
                  </a:lnTo>
                  <a:lnTo>
                    <a:pt x="16" y="11"/>
                  </a:lnTo>
                  <a:lnTo>
                    <a:pt x="14" y="9"/>
                  </a:lnTo>
                  <a:lnTo>
                    <a:pt x="11" y="9"/>
                  </a:lnTo>
                  <a:lnTo>
                    <a:pt x="9" y="9"/>
                  </a:lnTo>
                  <a:lnTo>
                    <a:pt x="4" y="14"/>
                  </a:lnTo>
                  <a:lnTo>
                    <a:pt x="0" y="16"/>
                  </a:lnTo>
                  <a:lnTo>
                    <a:pt x="4" y="23"/>
                  </a:lnTo>
                  <a:lnTo>
                    <a:pt x="7" y="26"/>
                  </a:lnTo>
                  <a:lnTo>
                    <a:pt x="7" y="28"/>
                  </a:lnTo>
                  <a:lnTo>
                    <a:pt x="7" y="30"/>
                  </a:lnTo>
                  <a:lnTo>
                    <a:pt x="7" y="35"/>
                  </a:lnTo>
                  <a:lnTo>
                    <a:pt x="9" y="42"/>
                  </a:lnTo>
                  <a:lnTo>
                    <a:pt x="14" y="40"/>
                  </a:lnTo>
                  <a:lnTo>
                    <a:pt x="16" y="37"/>
                  </a:lnTo>
                  <a:lnTo>
                    <a:pt x="19" y="37"/>
                  </a:lnTo>
                  <a:lnTo>
                    <a:pt x="21" y="40"/>
                  </a:lnTo>
                  <a:lnTo>
                    <a:pt x="21" y="42"/>
                  </a:lnTo>
                  <a:lnTo>
                    <a:pt x="23" y="42"/>
                  </a:lnTo>
                  <a:lnTo>
                    <a:pt x="28" y="42"/>
                  </a:lnTo>
                  <a:lnTo>
                    <a:pt x="30" y="42"/>
                  </a:lnTo>
                  <a:lnTo>
                    <a:pt x="33" y="40"/>
                  </a:lnTo>
                  <a:lnTo>
                    <a:pt x="35" y="40"/>
                  </a:lnTo>
                  <a:lnTo>
                    <a:pt x="37" y="42"/>
                  </a:lnTo>
                  <a:lnTo>
                    <a:pt x="40" y="42"/>
                  </a:lnTo>
                  <a:lnTo>
                    <a:pt x="40" y="45"/>
                  </a:lnTo>
                  <a:lnTo>
                    <a:pt x="42" y="45"/>
                  </a:lnTo>
                  <a:lnTo>
                    <a:pt x="45" y="45"/>
                  </a:lnTo>
                  <a:lnTo>
                    <a:pt x="45" y="47"/>
                  </a:lnTo>
                  <a:lnTo>
                    <a:pt x="42" y="49"/>
                  </a:lnTo>
                  <a:lnTo>
                    <a:pt x="40" y="52"/>
                  </a:lnTo>
                  <a:lnTo>
                    <a:pt x="40" y="54"/>
                  </a:lnTo>
                  <a:lnTo>
                    <a:pt x="37" y="56"/>
                  </a:lnTo>
                  <a:lnTo>
                    <a:pt x="35" y="59"/>
                  </a:lnTo>
                  <a:lnTo>
                    <a:pt x="35" y="61"/>
                  </a:lnTo>
                  <a:lnTo>
                    <a:pt x="37" y="61"/>
                  </a:lnTo>
                  <a:lnTo>
                    <a:pt x="37" y="63"/>
                  </a:lnTo>
                  <a:lnTo>
                    <a:pt x="40" y="66"/>
                  </a:lnTo>
                  <a:lnTo>
                    <a:pt x="40" y="68"/>
                  </a:lnTo>
                  <a:lnTo>
                    <a:pt x="42" y="71"/>
                  </a:lnTo>
                  <a:lnTo>
                    <a:pt x="42" y="73"/>
                  </a:lnTo>
                  <a:lnTo>
                    <a:pt x="42" y="75"/>
                  </a:lnTo>
                  <a:lnTo>
                    <a:pt x="40" y="78"/>
                  </a:lnTo>
                  <a:lnTo>
                    <a:pt x="37" y="80"/>
                  </a:lnTo>
                  <a:lnTo>
                    <a:pt x="37" y="82"/>
                  </a:lnTo>
                  <a:lnTo>
                    <a:pt x="35" y="82"/>
                  </a:lnTo>
                  <a:lnTo>
                    <a:pt x="35" y="85"/>
                  </a:lnTo>
                  <a:lnTo>
                    <a:pt x="37" y="87"/>
                  </a:lnTo>
                  <a:lnTo>
                    <a:pt x="37" y="92"/>
                  </a:lnTo>
                  <a:lnTo>
                    <a:pt x="37" y="94"/>
                  </a:lnTo>
                  <a:lnTo>
                    <a:pt x="37" y="97"/>
                  </a:lnTo>
                  <a:lnTo>
                    <a:pt x="37" y="99"/>
                  </a:lnTo>
                  <a:lnTo>
                    <a:pt x="35" y="101"/>
                  </a:lnTo>
                  <a:lnTo>
                    <a:pt x="33" y="104"/>
                  </a:lnTo>
                  <a:lnTo>
                    <a:pt x="33" y="106"/>
                  </a:lnTo>
                  <a:lnTo>
                    <a:pt x="33" y="108"/>
                  </a:lnTo>
                  <a:lnTo>
                    <a:pt x="35" y="111"/>
                  </a:lnTo>
                  <a:lnTo>
                    <a:pt x="37" y="113"/>
                  </a:lnTo>
                  <a:lnTo>
                    <a:pt x="35" y="115"/>
                  </a:lnTo>
                  <a:lnTo>
                    <a:pt x="35" y="118"/>
                  </a:lnTo>
                  <a:lnTo>
                    <a:pt x="33" y="120"/>
                  </a:lnTo>
                  <a:lnTo>
                    <a:pt x="33" y="122"/>
                  </a:lnTo>
                  <a:lnTo>
                    <a:pt x="33" y="125"/>
                  </a:lnTo>
                  <a:lnTo>
                    <a:pt x="33" y="127"/>
                  </a:lnTo>
                  <a:lnTo>
                    <a:pt x="33" y="130"/>
                  </a:lnTo>
                  <a:lnTo>
                    <a:pt x="35" y="130"/>
                  </a:lnTo>
                  <a:lnTo>
                    <a:pt x="37" y="130"/>
                  </a:lnTo>
                  <a:lnTo>
                    <a:pt x="37" y="132"/>
                  </a:lnTo>
                  <a:lnTo>
                    <a:pt x="40" y="132"/>
                  </a:lnTo>
                  <a:lnTo>
                    <a:pt x="37" y="134"/>
                  </a:lnTo>
                  <a:lnTo>
                    <a:pt x="37" y="137"/>
                  </a:lnTo>
                  <a:lnTo>
                    <a:pt x="37" y="139"/>
                  </a:lnTo>
                  <a:lnTo>
                    <a:pt x="37" y="141"/>
                  </a:lnTo>
                  <a:lnTo>
                    <a:pt x="37" y="144"/>
                  </a:lnTo>
                  <a:lnTo>
                    <a:pt x="40" y="144"/>
                  </a:lnTo>
                  <a:lnTo>
                    <a:pt x="45" y="148"/>
                  </a:lnTo>
                  <a:lnTo>
                    <a:pt x="47" y="156"/>
                  </a:lnTo>
                  <a:lnTo>
                    <a:pt x="52" y="160"/>
                  </a:lnTo>
                  <a:lnTo>
                    <a:pt x="54" y="165"/>
                  </a:lnTo>
                  <a:lnTo>
                    <a:pt x="61" y="165"/>
                  </a:lnTo>
                  <a:lnTo>
                    <a:pt x="66" y="163"/>
                  </a:lnTo>
                  <a:lnTo>
                    <a:pt x="71" y="163"/>
                  </a:lnTo>
                  <a:lnTo>
                    <a:pt x="78" y="160"/>
                  </a:lnTo>
                  <a:lnTo>
                    <a:pt x="80" y="156"/>
                  </a:lnTo>
                  <a:lnTo>
                    <a:pt x="82" y="156"/>
                  </a:lnTo>
                  <a:lnTo>
                    <a:pt x="85" y="156"/>
                  </a:lnTo>
                  <a:lnTo>
                    <a:pt x="87" y="156"/>
                  </a:lnTo>
                  <a:lnTo>
                    <a:pt x="89" y="158"/>
                  </a:lnTo>
                  <a:lnTo>
                    <a:pt x="94" y="158"/>
                  </a:lnTo>
                  <a:lnTo>
                    <a:pt x="96" y="158"/>
                  </a:lnTo>
                  <a:lnTo>
                    <a:pt x="101" y="158"/>
                  </a:lnTo>
                  <a:lnTo>
                    <a:pt x="104" y="158"/>
                  </a:lnTo>
                  <a:lnTo>
                    <a:pt x="106" y="158"/>
                  </a:lnTo>
                  <a:lnTo>
                    <a:pt x="108" y="158"/>
                  </a:lnTo>
                  <a:lnTo>
                    <a:pt x="111" y="156"/>
                  </a:lnTo>
                  <a:lnTo>
                    <a:pt x="111" y="153"/>
                  </a:lnTo>
                  <a:lnTo>
                    <a:pt x="113" y="153"/>
                  </a:lnTo>
                  <a:lnTo>
                    <a:pt x="113" y="151"/>
                  </a:lnTo>
                  <a:lnTo>
                    <a:pt x="115" y="148"/>
                  </a:lnTo>
                  <a:lnTo>
                    <a:pt x="115" y="146"/>
                  </a:lnTo>
                  <a:lnTo>
                    <a:pt x="118" y="144"/>
                  </a:lnTo>
                  <a:lnTo>
                    <a:pt x="118" y="141"/>
                  </a:lnTo>
                  <a:lnTo>
                    <a:pt x="120" y="139"/>
                  </a:lnTo>
                  <a:lnTo>
                    <a:pt x="122" y="137"/>
                  </a:lnTo>
                  <a:lnTo>
                    <a:pt x="125" y="137"/>
                  </a:lnTo>
                  <a:lnTo>
                    <a:pt x="127" y="137"/>
                  </a:lnTo>
                  <a:lnTo>
                    <a:pt x="130" y="137"/>
                  </a:lnTo>
                  <a:lnTo>
                    <a:pt x="132" y="134"/>
                  </a:lnTo>
                  <a:lnTo>
                    <a:pt x="134" y="134"/>
                  </a:lnTo>
                  <a:lnTo>
                    <a:pt x="137" y="132"/>
                  </a:lnTo>
                  <a:lnTo>
                    <a:pt x="137" y="127"/>
                  </a:lnTo>
                  <a:lnTo>
                    <a:pt x="137" y="122"/>
                  </a:lnTo>
                  <a:lnTo>
                    <a:pt x="139" y="120"/>
                  </a:lnTo>
                  <a:lnTo>
                    <a:pt x="144" y="115"/>
                  </a:lnTo>
                  <a:lnTo>
                    <a:pt x="146" y="113"/>
                  </a:lnTo>
                  <a:lnTo>
                    <a:pt x="148" y="111"/>
                  </a:lnTo>
                  <a:lnTo>
                    <a:pt x="151" y="108"/>
                  </a:lnTo>
                  <a:lnTo>
                    <a:pt x="151" y="104"/>
                  </a:lnTo>
                  <a:lnTo>
                    <a:pt x="151" y="101"/>
                  </a:lnTo>
                  <a:lnTo>
                    <a:pt x="148" y="99"/>
                  </a:lnTo>
                  <a:lnTo>
                    <a:pt x="146" y="97"/>
                  </a:lnTo>
                  <a:lnTo>
                    <a:pt x="146" y="94"/>
                  </a:lnTo>
                  <a:lnTo>
                    <a:pt x="146" y="92"/>
                  </a:lnTo>
                  <a:lnTo>
                    <a:pt x="146" y="89"/>
                  </a:lnTo>
                  <a:lnTo>
                    <a:pt x="151" y="87"/>
                  </a:lnTo>
                  <a:lnTo>
                    <a:pt x="156" y="85"/>
                  </a:lnTo>
                  <a:lnTo>
                    <a:pt x="160" y="78"/>
                  </a:lnTo>
                  <a:lnTo>
                    <a:pt x="165" y="71"/>
                  </a:lnTo>
                  <a:lnTo>
                    <a:pt x="167" y="66"/>
                  </a:lnTo>
                  <a:lnTo>
                    <a:pt x="170" y="61"/>
                  </a:lnTo>
                  <a:lnTo>
                    <a:pt x="172" y="59"/>
                  </a:lnTo>
                  <a:lnTo>
                    <a:pt x="177" y="56"/>
                  </a:lnTo>
                  <a:lnTo>
                    <a:pt x="182" y="54"/>
                  </a:lnTo>
                  <a:lnTo>
                    <a:pt x="189" y="52"/>
                  </a:lnTo>
                  <a:lnTo>
                    <a:pt x="193" y="49"/>
                  </a:lnTo>
                  <a:lnTo>
                    <a:pt x="198" y="47"/>
                  </a:lnTo>
                  <a:lnTo>
                    <a:pt x="200" y="47"/>
                  </a:lnTo>
                  <a:lnTo>
                    <a:pt x="200" y="45"/>
                  </a:lnTo>
                  <a:lnTo>
                    <a:pt x="200" y="42"/>
                  </a:lnTo>
                  <a:lnTo>
                    <a:pt x="203" y="40"/>
                  </a:lnTo>
                  <a:lnTo>
                    <a:pt x="203" y="37"/>
                  </a:lnTo>
                  <a:lnTo>
                    <a:pt x="203" y="35"/>
                  </a:lnTo>
                  <a:lnTo>
                    <a:pt x="200" y="33"/>
                  </a:lnTo>
                  <a:lnTo>
                    <a:pt x="200" y="28"/>
                  </a:lnTo>
                  <a:lnTo>
                    <a:pt x="198" y="28"/>
                  </a:lnTo>
                  <a:lnTo>
                    <a:pt x="196" y="28"/>
                  </a:lnTo>
                  <a:lnTo>
                    <a:pt x="193" y="30"/>
                  </a:lnTo>
                  <a:lnTo>
                    <a:pt x="191" y="30"/>
                  </a:lnTo>
                  <a:lnTo>
                    <a:pt x="186" y="33"/>
                  </a:lnTo>
                  <a:lnTo>
                    <a:pt x="182" y="33"/>
                  </a:lnTo>
                  <a:lnTo>
                    <a:pt x="177" y="33"/>
                  </a:lnTo>
                  <a:lnTo>
                    <a:pt x="174" y="30"/>
                  </a:lnTo>
                  <a:lnTo>
                    <a:pt x="172" y="30"/>
                  </a:lnTo>
                  <a:lnTo>
                    <a:pt x="167" y="28"/>
                  </a:lnTo>
                  <a:lnTo>
                    <a:pt x="163" y="28"/>
                  </a:lnTo>
                  <a:lnTo>
                    <a:pt x="160" y="26"/>
                  </a:lnTo>
                  <a:lnTo>
                    <a:pt x="158" y="26"/>
                  </a:lnTo>
                  <a:lnTo>
                    <a:pt x="156" y="28"/>
                  </a:lnTo>
                  <a:lnTo>
                    <a:pt x="153" y="28"/>
                  </a:lnTo>
                  <a:lnTo>
                    <a:pt x="151" y="28"/>
                  </a:lnTo>
                  <a:lnTo>
                    <a:pt x="151" y="26"/>
                  </a:lnTo>
                  <a:lnTo>
                    <a:pt x="148" y="23"/>
                  </a:lnTo>
                  <a:lnTo>
                    <a:pt x="146" y="23"/>
                  </a:lnTo>
                  <a:lnTo>
                    <a:pt x="144" y="23"/>
                  </a:lnTo>
                  <a:lnTo>
                    <a:pt x="141" y="21"/>
                  </a:lnTo>
                  <a:lnTo>
                    <a:pt x="139" y="21"/>
                  </a:lnTo>
                  <a:lnTo>
                    <a:pt x="134" y="21"/>
                  </a:lnTo>
                  <a:lnTo>
                    <a:pt x="134" y="19"/>
                  </a:lnTo>
                  <a:lnTo>
                    <a:pt x="132" y="19"/>
                  </a:lnTo>
                  <a:lnTo>
                    <a:pt x="132" y="16"/>
                  </a:lnTo>
                  <a:lnTo>
                    <a:pt x="132" y="14"/>
                  </a:lnTo>
                  <a:lnTo>
                    <a:pt x="130" y="1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1309" name="Group 1308">
              <a:extLst>
                <a:ext uri="{FF2B5EF4-FFF2-40B4-BE49-F238E27FC236}">
                  <a16:creationId xmlns:a16="http://schemas.microsoft.com/office/drawing/2014/main" id="{3A403A0A-1475-0306-9652-5BB7BBE5FCF3}"/>
                </a:ext>
              </a:extLst>
            </p:cNvPr>
            <p:cNvGrpSpPr/>
            <p:nvPr/>
          </p:nvGrpSpPr>
          <p:grpSpPr>
            <a:xfrm>
              <a:off x="2319855" y="1548440"/>
              <a:ext cx="1313180" cy="942411"/>
              <a:chOff x="2319855" y="1548440"/>
              <a:chExt cx="1313180" cy="942411"/>
            </a:xfrm>
          </p:grpSpPr>
          <p:grpSp>
            <p:nvGrpSpPr>
              <p:cNvPr id="12" name="Ukraine">
                <a:extLst>
                  <a:ext uri="{FF2B5EF4-FFF2-40B4-BE49-F238E27FC236}">
                    <a16:creationId xmlns:a16="http://schemas.microsoft.com/office/drawing/2014/main" id="{44EC5373-B68E-59C4-12B5-1EF840CCBE72}"/>
                  </a:ext>
                </a:extLst>
              </p:cNvPr>
              <p:cNvGrpSpPr/>
              <p:nvPr/>
            </p:nvGrpSpPr>
            <p:grpSpPr>
              <a:xfrm>
                <a:off x="3373017" y="2079449"/>
                <a:ext cx="260018" cy="194875"/>
                <a:chOff x="4903832" y="1466436"/>
                <a:chExt cx="402448" cy="300278"/>
              </a:xfrm>
              <a:solidFill>
                <a:schemeClr val="bg2"/>
              </a:solidFill>
            </p:grpSpPr>
            <p:sp>
              <p:nvSpPr>
                <p:cNvPr id="614" name="Freeform 2104">
                  <a:extLst>
                    <a:ext uri="{FF2B5EF4-FFF2-40B4-BE49-F238E27FC236}">
                      <a16:creationId xmlns:a16="http://schemas.microsoft.com/office/drawing/2014/main" id="{254842CF-98AD-555C-4CF6-A50B2316BA60}"/>
                    </a:ext>
                  </a:extLst>
                </p:cNvPr>
                <p:cNvSpPr>
                  <a:spLocks/>
                </p:cNvSpPr>
                <p:nvPr/>
              </p:nvSpPr>
              <p:spPr bwMode="auto">
                <a:xfrm>
                  <a:off x="5038771" y="1692040"/>
                  <a:ext cx="46039" cy="41307"/>
                </a:xfrm>
                <a:custGeom>
                  <a:avLst/>
                  <a:gdLst>
                    <a:gd name="T0" fmla="*/ 46038 w 29"/>
                    <a:gd name="T1" fmla="*/ 11113 h 26"/>
                    <a:gd name="T2" fmla="*/ 41275 w 29"/>
                    <a:gd name="T3" fmla="*/ 11113 h 26"/>
                    <a:gd name="T4" fmla="*/ 38100 w 29"/>
                    <a:gd name="T5" fmla="*/ 7938 h 26"/>
                    <a:gd name="T6" fmla="*/ 34925 w 29"/>
                    <a:gd name="T7" fmla="*/ 7938 h 26"/>
                    <a:gd name="T8" fmla="*/ 30163 w 29"/>
                    <a:gd name="T9" fmla="*/ 7938 h 26"/>
                    <a:gd name="T10" fmla="*/ 26988 w 29"/>
                    <a:gd name="T11" fmla="*/ 7938 h 26"/>
                    <a:gd name="T12" fmla="*/ 26988 w 29"/>
                    <a:gd name="T13" fmla="*/ 3175 h 26"/>
                    <a:gd name="T14" fmla="*/ 23813 w 29"/>
                    <a:gd name="T15" fmla="*/ 3175 h 26"/>
                    <a:gd name="T16" fmla="*/ 23813 w 29"/>
                    <a:gd name="T17" fmla="*/ 3175 h 26"/>
                    <a:gd name="T18" fmla="*/ 19050 w 29"/>
                    <a:gd name="T19" fmla="*/ 0 h 26"/>
                    <a:gd name="T20" fmla="*/ 19050 w 29"/>
                    <a:gd name="T21" fmla="*/ 0 h 26"/>
                    <a:gd name="T22" fmla="*/ 19050 w 29"/>
                    <a:gd name="T23" fmla="*/ 0 h 26"/>
                    <a:gd name="T24" fmla="*/ 19050 w 29"/>
                    <a:gd name="T25" fmla="*/ 3175 h 26"/>
                    <a:gd name="T26" fmla="*/ 11113 w 29"/>
                    <a:gd name="T27" fmla="*/ 11113 h 26"/>
                    <a:gd name="T28" fmla="*/ 7938 w 29"/>
                    <a:gd name="T29" fmla="*/ 19050 h 26"/>
                    <a:gd name="T30" fmla="*/ 4763 w 29"/>
                    <a:gd name="T31" fmla="*/ 22225 h 26"/>
                    <a:gd name="T32" fmla="*/ 4763 w 29"/>
                    <a:gd name="T33" fmla="*/ 30163 h 26"/>
                    <a:gd name="T34" fmla="*/ 0 w 29"/>
                    <a:gd name="T35" fmla="*/ 33338 h 26"/>
                    <a:gd name="T36" fmla="*/ 0 w 29"/>
                    <a:gd name="T37" fmla="*/ 38100 h 26"/>
                    <a:gd name="T38" fmla="*/ 4763 w 29"/>
                    <a:gd name="T39" fmla="*/ 38100 h 26"/>
                    <a:gd name="T40" fmla="*/ 4763 w 29"/>
                    <a:gd name="T41" fmla="*/ 38100 h 26"/>
                    <a:gd name="T42" fmla="*/ 4763 w 29"/>
                    <a:gd name="T43" fmla="*/ 38100 h 26"/>
                    <a:gd name="T44" fmla="*/ 7938 w 29"/>
                    <a:gd name="T45" fmla="*/ 41275 h 26"/>
                    <a:gd name="T46" fmla="*/ 11113 w 29"/>
                    <a:gd name="T47" fmla="*/ 41275 h 26"/>
                    <a:gd name="T48" fmla="*/ 11113 w 29"/>
                    <a:gd name="T49" fmla="*/ 41275 h 26"/>
                    <a:gd name="T50" fmla="*/ 11113 w 29"/>
                    <a:gd name="T51" fmla="*/ 41275 h 26"/>
                    <a:gd name="T52" fmla="*/ 11113 w 29"/>
                    <a:gd name="T53" fmla="*/ 38100 h 26"/>
                    <a:gd name="T54" fmla="*/ 15875 w 29"/>
                    <a:gd name="T55" fmla="*/ 38100 h 26"/>
                    <a:gd name="T56" fmla="*/ 15875 w 29"/>
                    <a:gd name="T57" fmla="*/ 38100 h 26"/>
                    <a:gd name="T58" fmla="*/ 15875 w 29"/>
                    <a:gd name="T59" fmla="*/ 38100 h 26"/>
                    <a:gd name="T60" fmla="*/ 19050 w 29"/>
                    <a:gd name="T61" fmla="*/ 38100 h 26"/>
                    <a:gd name="T62" fmla="*/ 19050 w 29"/>
                    <a:gd name="T63" fmla="*/ 38100 h 26"/>
                    <a:gd name="T64" fmla="*/ 23813 w 29"/>
                    <a:gd name="T65" fmla="*/ 38100 h 26"/>
                    <a:gd name="T66" fmla="*/ 23813 w 29"/>
                    <a:gd name="T67" fmla="*/ 33338 h 26"/>
                    <a:gd name="T68" fmla="*/ 30163 w 29"/>
                    <a:gd name="T69" fmla="*/ 30163 h 26"/>
                    <a:gd name="T70" fmla="*/ 38100 w 29"/>
                    <a:gd name="T71" fmla="*/ 26988 h 26"/>
                    <a:gd name="T72" fmla="*/ 38100 w 29"/>
                    <a:gd name="T73" fmla="*/ 22225 h 26"/>
                    <a:gd name="T74" fmla="*/ 41275 w 29"/>
                    <a:gd name="T75" fmla="*/ 19050 h 26"/>
                    <a:gd name="T76" fmla="*/ 41275 w 29"/>
                    <a:gd name="T77" fmla="*/ 19050 h 26"/>
                    <a:gd name="T78" fmla="*/ 46038 w 29"/>
                    <a:gd name="T79" fmla="*/ 11113 h 26"/>
                    <a:gd name="T80" fmla="*/ 46038 w 29"/>
                    <a:gd name="T81" fmla="*/ 11113 h 26"/>
                    <a:gd name="T82" fmla="*/ 46038 w 29"/>
                    <a:gd name="T83" fmla="*/ 11113 h 26"/>
                    <a:gd name="T84" fmla="*/ 46038 w 29"/>
                    <a:gd name="T85" fmla="*/ 1111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26"/>
                    <a:gd name="T131" fmla="*/ 29 w 29"/>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26">
                      <a:moveTo>
                        <a:pt x="29" y="7"/>
                      </a:moveTo>
                      <a:lnTo>
                        <a:pt x="26" y="7"/>
                      </a:lnTo>
                      <a:lnTo>
                        <a:pt x="24" y="5"/>
                      </a:lnTo>
                      <a:lnTo>
                        <a:pt x="22" y="5"/>
                      </a:lnTo>
                      <a:lnTo>
                        <a:pt x="19" y="5"/>
                      </a:lnTo>
                      <a:lnTo>
                        <a:pt x="17" y="5"/>
                      </a:lnTo>
                      <a:lnTo>
                        <a:pt x="17" y="2"/>
                      </a:lnTo>
                      <a:lnTo>
                        <a:pt x="15" y="2"/>
                      </a:lnTo>
                      <a:lnTo>
                        <a:pt x="12" y="0"/>
                      </a:lnTo>
                      <a:lnTo>
                        <a:pt x="12" y="2"/>
                      </a:lnTo>
                      <a:lnTo>
                        <a:pt x="7" y="7"/>
                      </a:lnTo>
                      <a:lnTo>
                        <a:pt x="5" y="12"/>
                      </a:lnTo>
                      <a:lnTo>
                        <a:pt x="3" y="14"/>
                      </a:lnTo>
                      <a:lnTo>
                        <a:pt x="3" y="19"/>
                      </a:lnTo>
                      <a:lnTo>
                        <a:pt x="0" y="21"/>
                      </a:lnTo>
                      <a:lnTo>
                        <a:pt x="0" y="24"/>
                      </a:lnTo>
                      <a:lnTo>
                        <a:pt x="3" y="24"/>
                      </a:lnTo>
                      <a:lnTo>
                        <a:pt x="5" y="26"/>
                      </a:lnTo>
                      <a:lnTo>
                        <a:pt x="7" y="26"/>
                      </a:lnTo>
                      <a:lnTo>
                        <a:pt x="7" y="24"/>
                      </a:lnTo>
                      <a:lnTo>
                        <a:pt x="10" y="24"/>
                      </a:lnTo>
                      <a:lnTo>
                        <a:pt x="12" y="24"/>
                      </a:lnTo>
                      <a:lnTo>
                        <a:pt x="15" y="24"/>
                      </a:lnTo>
                      <a:lnTo>
                        <a:pt x="15" y="21"/>
                      </a:lnTo>
                      <a:lnTo>
                        <a:pt x="19" y="19"/>
                      </a:lnTo>
                      <a:lnTo>
                        <a:pt x="24" y="17"/>
                      </a:lnTo>
                      <a:lnTo>
                        <a:pt x="24" y="14"/>
                      </a:lnTo>
                      <a:lnTo>
                        <a:pt x="26" y="12"/>
                      </a:lnTo>
                      <a:lnTo>
                        <a:pt x="29"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5" name="UkraineMainland">
                  <a:extLst>
                    <a:ext uri="{FF2B5EF4-FFF2-40B4-BE49-F238E27FC236}">
                      <a16:creationId xmlns:a16="http://schemas.microsoft.com/office/drawing/2014/main" id="{0CF02C10-F827-81CC-6D25-8F8965EB127F}"/>
                    </a:ext>
                  </a:extLst>
                </p:cNvPr>
                <p:cNvSpPr>
                  <a:spLocks/>
                </p:cNvSpPr>
                <p:nvPr/>
              </p:nvSpPr>
              <p:spPr bwMode="auto">
                <a:xfrm>
                  <a:off x="4903832" y="1466436"/>
                  <a:ext cx="402448" cy="300278"/>
                </a:xfrm>
                <a:custGeom>
                  <a:avLst/>
                  <a:gdLst>
                    <a:gd name="T0" fmla="*/ 398463 w 253"/>
                    <a:gd name="T1" fmla="*/ 180975 h 189"/>
                    <a:gd name="T2" fmla="*/ 398463 w 253"/>
                    <a:gd name="T3" fmla="*/ 161925 h 189"/>
                    <a:gd name="T4" fmla="*/ 398463 w 253"/>
                    <a:gd name="T5" fmla="*/ 146050 h 189"/>
                    <a:gd name="T6" fmla="*/ 398463 w 253"/>
                    <a:gd name="T7" fmla="*/ 134938 h 189"/>
                    <a:gd name="T8" fmla="*/ 390525 w 253"/>
                    <a:gd name="T9" fmla="*/ 123825 h 189"/>
                    <a:gd name="T10" fmla="*/ 398463 w 253"/>
                    <a:gd name="T11" fmla="*/ 112713 h 189"/>
                    <a:gd name="T12" fmla="*/ 390525 w 253"/>
                    <a:gd name="T13" fmla="*/ 104775 h 189"/>
                    <a:gd name="T14" fmla="*/ 382588 w 253"/>
                    <a:gd name="T15" fmla="*/ 90488 h 189"/>
                    <a:gd name="T16" fmla="*/ 363538 w 253"/>
                    <a:gd name="T17" fmla="*/ 79375 h 189"/>
                    <a:gd name="T18" fmla="*/ 357188 w 253"/>
                    <a:gd name="T19" fmla="*/ 71438 h 189"/>
                    <a:gd name="T20" fmla="*/ 334963 w 253"/>
                    <a:gd name="T21" fmla="*/ 71438 h 189"/>
                    <a:gd name="T22" fmla="*/ 315913 w 253"/>
                    <a:gd name="T23" fmla="*/ 60325 h 189"/>
                    <a:gd name="T24" fmla="*/ 300038 w 253"/>
                    <a:gd name="T25" fmla="*/ 52388 h 189"/>
                    <a:gd name="T26" fmla="*/ 288925 w 253"/>
                    <a:gd name="T27" fmla="*/ 49213 h 189"/>
                    <a:gd name="T28" fmla="*/ 274638 w 253"/>
                    <a:gd name="T29" fmla="*/ 41275 h 189"/>
                    <a:gd name="T30" fmla="*/ 255588 w 253"/>
                    <a:gd name="T31" fmla="*/ 38100 h 189"/>
                    <a:gd name="T32" fmla="*/ 247650 w 253"/>
                    <a:gd name="T33" fmla="*/ 30163 h 189"/>
                    <a:gd name="T34" fmla="*/ 244475 w 253"/>
                    <a:gd name="T35" fmla="*/ 11113 h 189"/>
                    <a:gd name="T36" fmla="*/ 239713 w 253"/>
                    <a:gd name="T37" fmla="*/ 4763 h 189"/>
                    <a:gd name="T38" fmla="*/ 225425 w 253"/>
                    <a:gd name="T39" fmla="*/ 0 h 189"/>
                    <a:gd name="T40" fmla="*/ 214313 w 253"/>
                    <a:gd name="T41" fmla="*/ 7938 h 189"/>
                    <a:gd name="T42" fmla="*/ 195263 w 253"/>
                    <a:gd name="T43" fmla="*/ 4763 h 189"/>
                    <a:gd name="T44" fmla="*/ 187325 w 253"/>
                    <a:gd name="T45" fmla="*/ 22225 h 189"/>
                    <a:gd name="T46" fmla="*/ 158750 w 253"/>
                    <a:gd name="T47" fmla="*/ 19050 h 189"/>
                    <a:gd name="T48" fmla="*/ 146050 w 253"/>
                    <a:gd name="T49" fmla="*/ 19050 h 189"/>
                    <a:gd name="T50" fmla="*/ 134938 w 253"/>
                    <a:gd name="T51" fmla="*/ 15875 h 189"/>
                    <a:gd name="T52" fmla="*/ 98425 w 253"/>
                    <a:gd name="T53" fmla="*/ 15875 h 189"/>
                    <a:gd name="T54" fmla="*/ 57150 w 253"/>
                    <a:gd name="T55" fmla="*/ 11113 h 189"/>
                    <a:gd name="T56" fmla="*/ 49213 w 253"/>
                    <a:gd name="T57" fmla="*/ 19050 h 189"/>
                    <a:gd name="T58" fmla="*/ 34925 w 253"/>
                    <a:gd name="T59" fmla="*/ 15875 h 189"/>
                    <a:gd name="T60" fmla="*/ 34925 w 253"/>
                    <a:gd name="T61" fmla="*/ 30163 h 189"/>
                    <a:gd name="T62" fmla="*/ 34925 w 253"/>
                    <a:gd name="T63" fmla="*/ 38100 h 189"/>
                    <a:gd name="T64" fmla="*/ 30163 w 253"/>
                    <a:gd name="T65" fmla="*/ 57150 h 189"/>
                    <a:gd name="T66" fmla="*/ 38100 w 253"/>
                    <a:gd name="T67" fmla="*/ 79375 h 189"/>
                    <a:gd name="T68" fmla="*/ 22225 w 253"/>
                    <a:gd name="T69" fmla="*/ 112713 h 189"/>
                    <a:gd name="T70" fmla="*/ 26988 w 253"/>
                    <a:gd name="T71" fmla="*/ 128588 h 189"/>
                    <a:gd name="T72" fmla="*/ 4763 w 253"/>
                    <a:gd name="T73" fmla="*/ 142875 h 189"/>
                    <a:gd name="T74" fmla="*/ 11113 w 253"/>
                    <a:gd name="T75" fmla="*/ 161925 h 189"/>
                    <a:gd name="T76" fmla="*/ 30163 w 253"/>
                    <a:gd name="T77" fmla="*/ 165100 h 189"/>
                    <a:gd name="T78" fmla="*/ 49213 w 253"/>
                    <a:gd name="T79" fmla="*/ 176213 h 189"/>
                    <a:gd name="T80" fmla="*/ 60325 w 253"/>
                    <a:gd name="T81" fmla="*/ 165100 h 189"/>
                    <a:gd name="T82" fmla="*/ 76200 w 253"/>
                    <a:gd name="T83" fmla="*/ 161925 h 189"/>
                    <a:gd name="T84" fmla="*/ 87313 w 253"/>
                    <a:gd name="T85" fmla="*/ 150813 h 189"/>
                    <a:gd name="T86" fmla="*/ 101600 w 253"/>
                    <a:gd name="T87" fmla="*/ 139700 h 189"/>
                    <a:gd name="T88" fmla="*/ 123825 w 253"/>
                    <a:gd name="T89" fmla="*/ 146050 h 189"/>
                    <a:gd name="T90" fmla="*/ 150813 w 253"/>
                    <a:gd name="T91" fmla="*/ 169863 h 189"/>
                    <a:gd name="T92" fmla="*/ 153988 w 253"/>
                    <a:gd name="T93" fmla="*/ 184150 h 189"/>
                    <a:gd name="T94" fmla="*/ 161925 w 253"/>
                    <a:gd name="T95" fmla="*/ 211138 h 189"/>
                    <a:gd name="T96" fmla="*/ 192088 w 253"/>
                    <a:gd name="T97" fmla="*/ 225425 h 189"/>
                    <a:gd name="T98" fmla="*/ 222250 w 253"/>
                    <a:gd name="T99" fmla="*/ 228600 h 189"/>
                    <a:gd name="T100" fmla="*/ 225425 w 253"/>
                    <a:gd name="T101" fmla="*/ 244475 h 189"/>
                    <a:gd name="T102" fmla="*/ 258763 w 253"/>
                    <a:gd name="T103" fmla="*/ 244475 h 189"/>
                    <a:gd name="T104" fmla="*/ 255588 w 253"/>
                    <a:gd name="T105" fmla="*/ 255588 h 189"/>
                    <a:gd name="T106" fmla="*/ 233363 w 253"/>
                    <a:gd name="T107" fmla="*/ 266700 h 189"/>
                    <a:gd name="T108" fmla="*/ 247650 w 253"/>
                    <a:gd name="T109" fmla="*/ 277813 h 189"/>
                    <a:gd name="T110" fmla="*/ 255588 w 253"/>
                    <a:gd name="T111" fmla="*/ 280988 h 189"/>
                    <a:gd name="T112" fmla="*/ 269875 w 253"/>
                    <a:gd name="T113" fmla="*/ 296863 h 189"/>
                    <a:gd name="T114" fmla="*/ 304800 w 253"/>
                    <a:gd name="T115" fmla="*/ 269875 h 189"/>
                    <a:gd name="T116" fmla="*/ 280988 w 253"/>
                    <a:gd name="T117" fmla="*/ 255588 h 189"/>
                    <a:gd name="T118" fmla="*/ 266700 w 253"/>
                    <a:gd name="T119" fmla="*/ 239713 h 189"/>
                    <a:gd name="T120" fmla="*/ 293688 w 253"/>
                    <a:gd name="T121" fmla="*/ 239713 h 189"/>
                    <a:gd name="T122" fmla="*/ 357188 w 253"/>
                    <a:gd name="T123" fmla="*/ 211138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189"/>
                    <a:gd name="T188" fmla="*/ 253 w 253"/>
                    <a:gd name="T189" fmla="*/ 189 h 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189">
                      <a:moveTo>
                        <a:pt x="232" y="130"/>
                      </a:moveTo>
                      <a:lnTo>
                        <a:pt x="237" y="121"/>
                      </a:lnTo>
                      <a:lnTo>
                        <a:pt x="239" y="114"/>
                      </a:lnTo>
                      <a:lnTo>
                        <a:pt x="244" y="114"/>
                      </a:lnTo>
                      <a:lnTo>
                        <a:pt x="248" y="114"/>
                      </a:lnTo>
                      <a:lnTo>
                        <a:pt x="251" y="114"/>
                      </a:lnTo>
                      <a:lnTo>
                        <a:pt x="253" y="114"/>
                      </a:lnTo>
                      <a:lnTo>
                        <a:pt x="253" y="111"/>
                      </a:lnTo>
                      <a:lnTo>
                        <a:pt x="253" y="109"/>
                      </a:lnTo>
                      <a:lnTo>
                        <a:pt x="253" y="107"/>
                      </a:lnTo>
                      <a:lnTo>
                        <a:pt x="251" y="104"/>
                      </a:lnTo>
                      <a:lnTo>
                        <a:pt x="251" y="102"/>
                      </a:lnTo>
                      <a:lnTo>
                        <a:pt x="248" y="99"/>
                      </a:lnTo>
                      <a:lnTo>
                        <a:pt x="248" y="97"/>
                      </a:lnTo>
                      <a:lnTo>
                        <a:pt x="248" y="95"/>
                      </a:lnTo>
                      <a:lnTo>
                        <a:pt x="251" y="95"/>
                      </a:lnTo>
                      <a:lnTo>
                        <a:pt x="251" y="92"/>
                      </a:lnTo>
                      <a:lnTo>
                        <a:pt x="251" y="90"/>
                      </a:lnTo>
                      <a:lnTo>
                        <a:pt x="251" y="88"/>
                      </a:lnTo>
                      <a:lnTo>
                        <a:pt x="251" y="85"/>
                      </a:lnTo>
                      <a:lnTo>
                        <a:pt x="251" y="83"/>
                      </a:lnTo>
                      <a:lnTo>
                        <a:pt x="248" y="81"/>
                      </a:lnTo>
                      <a:lnTo>
                        <a:pt x="248" y="78"/>
                      </a:lnTo>
                      <a:lnTo>
                        <a:pt x="246" y="78"/>
                      </a:lnTo>
                      <a:lnTo>
                        <a:pt x="244" y="78"/>
                      </a:lnTo>
                      <a:lnTo>
                        <a:pt x="246" y="76"/>
                      </a:lnTo>
                      <a:lnTo>
                        <a:pt x="248" y="73"/>
                      </a:lnTo>
                      <a:lnTo>
                        <a:pt x="251" y="71"/>
                      </a:lnTo>
                      <a:lnTo>
                        <a:pt x="251" y="69"/>
                      </a:lnTo>
                      <a:lnTo>
                        <a:pt x="248" y="69"/>
                      </a:lnTo>
                      <a:lnTo>
                        <a:pt x="246" y="66"/>
                      </a:lnTo>
                      <a:lnTo>
                        <a:pt x="248" y="64"/>
                      </a:lnTo>
                      <a:lnTo>
                        <a:pt x="248" y="62"/>
                      </a:lnTo>
                      <a:lnTo>
                        <a:pt x="248" y="59"/>
                      </a:lnTo>
                      <a:lnTo>
                        <a:pt x="246" y="59"/>
                      </a:lnTo>
                      <a:lnTo>
                        <a:pt x="241" y="57"/>
                      </a:lnTo>
                      <a:lnTo>
                        <a:pt x="237" y="55"/>
                      </a:lnTo>
                      <a:lnTo>
                        <a:pt x="234" y="52"/>
                      </a:lnTo>
                      <a:lnTo>
                        <a:pt x="234" y="50"/>
                      </a:lnTo>
                      <a:lnTo>
                        <a:pt x="232" y="50"/>
                      </a:lnTo>
                      <a:lnTo>
                        <a:pt x="229" y="50"/>
                      </a:lnTo>
                      <a:lnTo>
                        <a:pt x="227" y="50"/>
                      </a:lnTo>
                      <a:lnTo>
                        <a:pt x="225" y="48"/>
                      </a:lnTo>
                      <a:lnTo>
                        <a:pt x="225" y="45"/>
                      </a:lnTo>
                      <a:lnTo>
                        <a:pt x="222" y="45"/>
                      </a:lnTo>
                      <a:lnTo>
                        <a:pt x="222" y="43"/>
                      </a:lnTo>
                      <a:lnTo>
                        <a:pt x="220" y="43"/>
                      </a:lnTo>
                      <a:lnTo>
                        <a:pt x="218" y="43"/>
                      </a:lnTo>
                      <a:lnTo>
                        <a:pt x="215" y="45"/>
                      </a:lnTo>
                      <a:lnTo>
                        <a:pt x="211" y="45"/>
                      </a:lnTo>
                      <a:lnTo>
                        <a:pt x="203" y="48"/>
                      </a:lnTo>
                      <a:lnTo>
                        <a:pt x="201" y="50"/>
                      </a:lnTo>
                      <a:lnTo>
                        <a:pt x="201" y="48"/>
                      </a:lnTo>
                      <a:lnTo>
                        <a:pt x="201" y="45"/>
                      </a:lnTo>
                      <a:lnTo>
                        <a:pt x="201" y="43"/>
                      </a:lnTo>
                      <a:lnTo>
                        <a:pt x="199" y="40"/>
                      </a:lnTo>
                      <a:lnTo>
                        <a:pt x="199" y="38"/>
                      </a:lnTo>
                      <a:lnTo>
                        <a:pt x="196" y="38"/>
                      </a:lnTo>
                      <a:lnTo>
                        <a:pt x="194" y="38"/>
                      </a:lnTo>
                      <a:lnTo>
                        <a:pt x="189" y="36"/>
                      </a:lnTo>
                      <a:lnTo>
                        <a:pt x="189" y="33"/>
                      </a:lnTo>
                      <a:lnTo>
                        <a:pt x="189" y="31"/>
                      </a:lnTo>
                      <a:lnTo>
                        <a:pt x="187" y="31"/>
                      </a:lnTo>
                      <a:lnTo>
                        <a:pt x="187" y="29"/>
                      </a:lnTo>
                      <a:lnTo>
                        <a:pt x="185" y="29"/>
                      </a:lnTo>
                      <a:lnTo>
                        <a:pt x="182" y="31"/>
                      </a:lnTo>
                      <a:lnTo>
                        <a:pt x="180" y="31"/>
                      </a:lnTo>
                      <a:lnTo>
                        <a:pt x="177" y="31"/>
                      </a:lnTo>
                      <a:lnTo>
                        <a:pt x="177" y="29"/>
                      </a:lnTo>
                      <a:lnTo>
                        <a:pt x="175" y="29"/>
                      </a:lnTo>
                      <a:lnTo>
                        <a:pt x="175" y="26"/>
                      </a:lnTo>
                      <a:lnTo>
                        <a:pt x="173" y="26"/>
                      </a:lnTo>
                      <a:lnTo>
                        <a:pt x="170" y="26"/>
                      </a:lnTo>
                      <a:lnTo>
                        <a:pt x="168" y="26"/>
                      </a:lnTo>
                      <a:lnTo>
                        <a:pt x="166" y="26"/>
                      </a:lnTo>
                      <a:lnTo>
                        <a:pt x="163" y="26"/>
                      </a:lnTo>
                      <a:lnTo>
                        <a:pt x="161" y="26"/>
                      </a:lnTo>
                      <a:lnTo>
                        <a:pt x="161" y="24"/>
                      </a:lnTo>
                      <a:lnTo>
                        <a:pt x="161" y="22"/>
                      </a:lnTo>
                      <a:lnTo>
                        <a:pt x="159" y="22"/>
                      </a:lnTo>
                      <a:lnTo>
                        <a:pt x="159" y="19"/>
                      </a:lnTo>
                      <a:lnTo>
                        <a:pt x="156" y="19"/>
                      </a:lnTo>
                      <a:lnTo>
                        <a:pt x="156" y="17"/>
                      </a:lnTo>
                      <a:lnTo>
                        <a:pt x="156" y="14"/>
                      </a:lnTo>
                      <a:lnTo>
                        <a:pt x="156" y="12"/>
                      </a:lnTo>
                      <a:lnTo>
                        <a:pt x="154" y="10"/>
                      </a:lnTo>
                      <a:lnTo>
                        <a:pt x="154" y="7"/>
                      </a:lnTo>
                      <a:lnTo>
                        <a:pt x="154" y="5"/>
                      </a:lnTo>
                      <a:lnTo>
                        <a:pt x="151" y="3"/>
                      </a:lnTo>
                      <a:lnTo>
                        <a:pt x="149" y="3"/>
                      </a:lnTo>
                      <a:lnTo>
                        <a:pt x="147" y="3"/>
                      </a:lnTo>
                      <a:lnTo>
                        <a:pt x="144" y="0"/>
                      </a:lnTo>
                      <a:lnTo>
                        <a:pt x="142" y="0"/>
                      </a:lnTo>
                      <a:lnTo>
                        <a:pt x="140" y="3"/>
                      </a:lnTo>
                      <a:lnTo>
                        <a:pt x="140" y="5"/>
                      </a:lnTo>
                      <a:lnTo>
                        <a:pt x="137" y="5"/>
                      </a:lnTo>
                      <a:lnTo>
                        <a:pt x="135" y="5"/>
                      </a:lnTo>
                      <a:lnTo>
                        <a:pt x="133" y="3"/>
                      </a:lnTo>
                      <a:lnTo>
                        <a:pt x="130" y="0"/>
                      </a:lnTo>
                      <a:lnTo>
                        <a:pt x="126" y="0"/>
                      </a:lnTo>
                      <a:lnTo>
                        <a:pt x="123" y="3"/>
                      </a:lnTo>
                      <a:lnTo>
                        <a:pt x="121" y="3"/>
                      </a:lnTo>
                      <a:lnTo>
                        <a:pt x="121" y="7"/>
                      </a:lnTo>
                      <a:lnTo>
                        <a:pt x="121" y="10"/>
                      </a:lnTo>
                      <a:lnTo>
                        <a:pt x="121" y="12"/>
                      </a:lnTo>
                      <a:lnTo>
                        <a:pt x="118" y="12"/>
                      </a:lnTo>
                      <a:lnTo>
                        <a:pt x="118" y="14"/>
                      </a:lnTo>
                      <a:lnTo>
                        <a:pt x="118" y="12"/>
                      </a:lnTo>
                      <a:lnTo>
                        <a:pt x="116" y="12"/>
                      </a:lnTo>
                      <a:lnTo>
                        <a:pt x="111" y="12"/>
                      </a:lnTo>
                      <a:lnTo>
                        <a:pt x="109" y="12"/>
                      </a:lnTo>
                      <a:lnTo>
                        <a:pt x="107" y="12"/>
                      </a:lnTo>
                      <a:lnTo>
                        <a:pt x="102" y="12"/>
                      </a:lnTo>
                      <a:lnTo>
                        <a:pt x="100" y="12"/>
                      </a:lnTo>
                      <a:lnTo>
                        <a:pt x="100" y="10"/>
                      </a:lnTo>
                      <a:lnTo>
                        <a:pt x="97" y="10"/>
                      </a:lnTo>
                      <a:lnTo>
                        <a:pt x="95" y="12"/>
                      </a:lnTo>
                      <a:lnTo>
                        <a:pt x="92" y="12"/>
                      </a:lnTo>
                      <a:lnTo>
                        <a:pt x="90" y="10"/>
                      </a:lnTo>
                      <a:lnTo>
                        <a:pt x="88" y="10"/>
                      </a:lnTo>
                      <a:lnTo>
                        <a:pt x="88" y="12"/>
                      </a:lnTo>
                      <a:lnTo>
                        <a:pt x="85" y="14"/>
                      </a:lnTo>
                      <a:lnTo>
                        <a:pt x="85" y="10"/>
                      </a:lnTo>
                      <a:lnTo>
                        <a:pt x="83" y="10"/>
                      </a:lnTo>
                      <a:lnTo>
                        <a:pt x="78" y="10"/>
                      </a:lnTo>
                      <a:lnTo>
                        <a:pt x="76" y="12"/>
                      </a:lnTo>
                      <a:lnTo>
                        <a:pt x="71" y="12"/>
                      </a:lnTo>
                      <a:lnTo>
                        <a:pt x="69" y="10"/>
                      </a:lnTo>
                      <a:lnTo>
                        <a:pt x="64" y="10"/>
                      </a:lnTo>
                      <a:lnTo>
                        <a:pt x="62" y="10"/>
                      </a:lnTo>
                      <a:lnTo>
                        <a:pt x="57" y="10"/>
                      </a:lnTo>
                      <a:lnTo>
                        <a:pt x="52" y="7"/>
                      </a:lnTo>
                      <a:lnTo>
                        <a:pt x="48" y="7"/>
                      </a:lnTo>
                      <a:lnTo>
                        <a:pt x="45" y="7"/>
                      </a:lnTo>
                      <a:lnTo>
                        <a:pt x="40" y="7"/>
                      </a:lnTo>
                      <a:lnTo>
                        <a:pt x="38" y="7"/>
                      </a:lnTo>
                      <a:lnTo>
                        <a:pt x="36" y="7"/>
                      </a:lnTo>
                      <a:lnTo>
                        <a:pt x="36" y="10"/>
                      </a:lnTo>
                      <a:lnTo>
                        <a:pt x="33" y="12"/>
                      </a:lnTo>
                      <a:lnTo>
                        <a:pt x="33" y="14"/>
                      </a:lnTo>
                      <a:lnTo>
                        <a:pt x="31" y="14"/>
                      </a:lnTo>
                      <a:lnTo>
                        <a:pt x="31" y="12"/>
                      </a:lnTo>
                      <a:lnTo>
                        <a:pt x="29" y="12"/>
                      </a:lnTo>
                      <a:lnTo>
                        <a:pt x="29" y="10"/>
                      </a:lnTo>
                      <a:lnTo>
                        <a:pt x="26" y="10"/>
                      </a:lnTo>
                      <a:lnTo>
                        <a:pt x="26" y="7"/>
                      </a:lnTo>
                      <a:lnTo>
                        <a:pt x="24" y="10"/>
                      </a:lnTo>
                      <a:lnTo>
                        <a:pt x="22" y="10"/>
                      </a:lnTo>
                      <a:lnTo>
                        <a:pt x="19" y="12"/>
                      </a:lnTo>
                      <a:lnTo>
                        <a:pt x="19" y="14"/>
                      </a:lnTo>
                      <a:lnTo>
                        <a:pt x="19" y="17"/>
                      </a:lnTo>
                      <a:lnTo>
                        <a:pt x="19" y="19"/>
                      </a:lnTo>
                      <a:lnTo>
                        <a:pt x="22" y="19"/>
                      </a:lnTo>
                      <a:lnTo>
                        <a:pt x="22" y="22"/>
                      </a:lnTo>
                      <a:lnTo>
                        <a:pt x="24" y="22"/>
                      </a:lnTo>
                      <a:lnTo>
                        <a:pt x="22" y="24"/>
                      </a:lnTo>
                      <a:lnTo>
                        <a:pt x="22" y="26"/>
                      </a:lnTo>
                      <a:lnTo>
                        <a:pt x="22" y="29"/>
                      </a:lnTo>
                      <a:lnTo>
                        <a:pt x="22" y="31"/>
                      </a:lnTo>
                      <a:lnTo>
                        <a:pt x="22" y="33"/>
                      </a:lnTo>
                      <a:lnTo>
                        <a:pt x="19" y="36"/>
                      </a:lnTo>
                      <a:lnTo>
                        <a:pt x="19" y="38"/>
                      </a:lnTo>
                      <a:lnTo>
                        <a:pt x="19" y="40"/>
                      </a:lnTo>
                      <a:lnTo>
                        <a:pt x="19" y="43"/>
                      </a:lnTo>
                      <a:lnTo>
                        <a:pt x="22" y="45"/>
                      </a:lnTo>
                      <a:lnTo>
                        <a:pt x="24" y="50"/>
                      </a:lnTo>
                      <a:lnTo>
                        <a:pt x="24" y="55"/>
                      </a:lnTo>
                      <a:lnTo>
                        <a:pt x="19" y="59"/>
                      </a:lnTo>
                      <a:lnTo>
                        <a:pt x="19" y="62"/>
                      </a:lnTo>
                      <a:lnTo>
                        <a:pt x="19" y="64"/>
                      </a:lnTo>
                      <a:lnTo>
                        <a:pt x="17" y="66"/>
                      </a:lnTo>
                      <a:lnTo>
                        <a:pt x="17" y="69"/>
                      </a:lnTo>
                      <a:lnTo>
                        <a:pt x="14" y="71"/>
                      </a:lnTo>
                      <a:lnTo>
                        <a:pt x="14" y="73"/>
                      </a:lnTo>
                      <a:lnTo>
                        <a:pt x="14" y="76"/>
                      </a:lnTo>
                      <a:lnTo>
                        <a:pt x="17" y="78"/>
                      </a:lnTo>
                      <a:lnTo>
                        <a:pt x="17" y="81"/>
                      </a:lnTo>
                      <a:lnTo>
                        <a:pt x="17" y="83"/>
                      </a:lnTo>
                      <a:lnTo>
                        <a:pt x="14" y="85"/>
                      </a:lnTo>
                      <a:lnTo>
                        <a:pt x="10" y="88"/>
                      </a:lnTo>
                      <a:lnTo>
                        <a:pt x="3" y="90"/>
                      </a:lnTo>
                      <a:lnTo>
                        <a:pt x="0" y="97"/>
                      </a:lnTo>
                      <a:lnTo>
                        <a:pt x="3" y="97"/>
                      </a:lnTo>
                      <a:lnTo>
                        <a:pt x="5" y="97"/>
                      </a:lnTo>
                      <a:lnTo>
                        <a:pt x="5" y="99"/>
                      </a:lnTo>
                      <a:lnTo>
                        <a:pt x="7" y="102"/>
                      </a:lnTo>
                      <a:lnTo>
                        <a:pt x="10" y="102"/>
                      </a:lnTo>
                      <a:lnTo>
                        <a:pt x="10" y="104"/>
                      </a:lnTo>
                      <a:lnTo>
                        <a:pt x="14" y="104"/>
                      </a:lnTo>
                      <a:lnTo>
                        <a:pt x="17" y="104"/>
                      </a:lnTo>
                      <a:lnTo>
                        <a:pt x="19" y="104"/>
                      </a:lnTo>
                      <a:lnTo>
                        <a:pt x="24" y="104"/>
                      </a:lnTo>
                      <a:lnTo>
                        <a:pt x="24" y="107"/>
                      </a:lnTo>
                      <a:lnTo>
                        <a:pt x="26" y="107"/>
                      </a:lnTo>
                      <a:lnTo>
                        <a:pt x="26" y="109"/>
                      </a:lnTo>
                      <a:lnTo>
                        <a:pt x="29" y="109"/>
                      </a:lnTo>
                      <a:lnTo>
                        <a:pt x="31" y="111"/>
                      </a:lnTo>
                      <a:lnTo>
                        <a:pt x="33" y="109"/>
                      </a:lnTo>
                      <a:lnTo>
                        <a:pt x="36" y="109"/>
                      </a:lnTo>
                      <a:lnTo>
                        <a:pt x="38" y="107"/>
                      </a:lnTo>
                      <a:lnTo>
                        <a:pt x="38" y="104"/>
                      </a:lnTo>
                      <a:lnTo>
                        <a:pt x="40" y="104"/>
                      </a:lnTo>
                      <a:lnTo>
                        <a:pt x="43" y="104"/>
                      </a:lnTo>
                      <a:lnTo>
                        <a:pt x="45" y="104"/>
                      </a:lnTo>
                      <a:lnTo>
                        <a:pt x="48" y="102"/>
                      </a:lnTo>
                      <a:lnTo>
                        <a:pt x="50" y="102"/>
                      </a:lnTo>
                      <a:lnTo>
                        <a:pt x="50" y="99"/>
                      </a:lnTo>
                      <a:lnTo>
                        <a:pt x="50" y="97"/>
                      </a:lnTo>
                      <a:lnTo>
                        <a:pt x="52" y="97"/>
                      </a:lnTo>
                      <a:lnTo>
                        <a:pt x="52" y="95"/>
                      </a:lnTo>
                      <a:lnTo>
                        <a:pt x="55" y="95"/>
                      </a:lnTo>
                      <a:lnTo>
                        <a:pt x="55" y="92"/>
                      </a:lnTo>
                      <a:lnTo>
                        <a:pt x="57" y="92"/>
                      </a:lnTo>
                      <a:lnTo>
                        <a:pt x="57" y="90"/>
                      </a:lnTo>
                      <a:lnTo>
                        <a:pt x="59" y="90"/>
                      </a:lnTo>
                      <a:lnTo>
                        <a:pt x="62" y="90"/>
                      </a:lnTo>
                      <a:lnTo>
                        <a:pt x="64" y="88"/>
                      </a:lnTo>
                      <a:lnTo>
                        <a:pt x="66" y="88"/>
                      </a:lnTo>
                      <a:lnTo>
                        <a:pt x="69" y="88"/>
                      </a:lnTo>
                      <a:lnTo>
                        <a:pt x="71" y="88"/>
                      </a:lnTo>
                      <a:lnTo>
                        <a:pt x="74" y="90"/>
                      </a:lnTo>
                      <a:lnTo>
                        <a:pt x="78" y="92"/>
                      </a:lnTo>
                      <a:lnTo>
                        <a:pt x="81" y="95"/>
                      </a:lnTo>
                      <a:lnTo>
                        <a:pt x="85" y="97"/>
                      </a:lnTo>
                      <a:lnTo>
                        <a:pt x="90" y="99"/>
                      </a:lnTo>
                      <a:lnTo>
                        <a:pt x="92" y="102"/>
                      </a:lnTo>
                      <a:lnTo>
                        <a:pt x="92" y="104"/>
                      </a:lnTo>
                      <a:lnTo>
                        <a:pt x="95" y="107"/>
                      </a:lnTo>
                      <a:lnTo>
                        <a:pt x="95" y="109"/>
                      </a:lnTo>
                      <a:lnTo>
                        <a:pt x="95" y="111"/>
                      </a:lnTo>
                      <a:lnTo>
                        <a:pt x="95" y="114"/>
                      </a:lnTo>
                      <a:lnTo>
                        <a:pt x="95" y="116"/>
                      </a:lnTo>
                      <a:lnTo>
                        <a:pt x="97" y="116"/>
                      </a:lnTo>
                      <a:lnTo>
                        <a:pt x="100" y="118"/>
                      </a:lnTo>
                      <a:lnTo>
                        <a:pt x="100" y="121"/>
                      </a:lnTo>
                      <a:lnTo>
                        <a:pt x="100" y="123"/>
                      </a:lnTo>
                      <a:lnTo>
                        <a:pt x="100" y="125"/>
                      </a:lnTo>
                      <a:lnTo>
                        <a:pt x="100" y="128"/>
                      </a:lnTo>
                      <a:lnTo>
                        <a:pt x="100" y="130"/>
                      </a:lnTo>
                      <a:lnTo>
                        <a:pt x="102" y="133"/>
                      </a:lnTo>
                      <a:lnTo>
                        <a:pt x="102" y="135"/>
                      </a:lnTo>
                      <a:lnTo>
                        <a:pt x="104" y="137"/>
                      </a:lnTo>
                      <a:lnTo>
                        <a:pt x="107" y="137"/>
                      </a:lnTo>
                      <a:lnTo>
                        <a:pt x="114" y="149"/>
                      </a:lnTo>
                      <a:lnTo>
                        <a:pt x="118" y="144"/>
                      </a:lnTo>
                      <a:lnTo>
                        <a:pt x="121" y="142"/>
                      </a:lnTo>
                      <a:lnTo>
                        <a:pt x="128" y="142"/>
                      </a:lnTo>
                      <a:lnTo>
                        <a:pt x="133" y="142"/>
                      </a:lnTo>
                      <a:lnTo>
                        <a:pt x="135" y="142"/>
                      </a:lnTo>
                      <a:lnTo>
                        <a:pt x="137" y="142"/>
                      </a:lnTo>
                      <a:lnTo>
                        <a:pt x="140" y="142"/>
                      </a:lnTo>
                      <a:lnTo>
                        <a:pt x="140" y="144"/>
                      </a:lnTo>
                      <a:lnTo>
                        <a:pt x="137" y="144"/>
                      </a:lnTo>
                      <a:lnTo>
                        <a:pt x="135" y="147"/>
                      </a:lnTo>
                      <a:lnTo>
                        <a:pt x="133" y="147"/>
                      </a:lnTo>
                      <a:lnTo>
                        <a:pt x="135" y="149"/>
                      </a:lnTo>
                      <a:lnTo>
                        <a:pt x="140" y="151"/>
                      </a:lnTo>
                      <a:lnTo>
                        <a:pt x="142" y="154"/>
                      </a:lnTo>
                      <a:lnTo>
                        <a:pt x="144" y="154"/>
                      </a:lnTo>
                      <a:lnTo>
                        <a:pt x="147" y="156"/>
                      </a:lnTo>
                      <a:lnTo>
                        <a:pt x="149" y="156"/>
                      </a:lnTo>
                      <a:lnTo>
                        <a:pt x="151" y="154"/>
                      </a:lnTo>
                      <a:lnTo>
                        <a:pt x="156" y="151"/>
                      </a:lnTo>
                      <a:lnTo>
                        <a:pt x="159" y="151"/>
                      </a:lnTo>
                      <a:lnTo>
                        <a:pt x="163" y="154"/>
                      </a:lnTo>
                      <a:lnTo>
                        <a:pt x="163" y="159"/>
                      </a:lnTo>
                      <a:lnTo>
                        <a:pt x="163" y="163"/>
                      </a:lnTo>
                      <a:lnTo>
                        <a:pt x="161" y="163"/>
                      </a:lnTo>
                      <a:lnTo>
                        <a:pt x="161" y="161"/>
                      </a:lnTo>
                      <a:lnTo>
                        <a:pt x="159" y="161"/>
                      </a:lnTo>
                      <a:lnTo>
                        <a:pt x="156" y="161"/>
                      </a:lnTo>
                      <a:lnTo>
                        <a:pt x="151" y="163"/>
                      </a:lnTo>
                      <a:lnTo>
                        <a:pt x="149" y="166"/>
                      </a:lnTo>
                      <a:lnTo>
                        <a:pt x="147" y="168"/>
                      </a:lnTo>
                      <a:lnTo>
                        <a:pt x="147" y="173"/>
                      </a:lnTo>
                      <a:lnTo>
                        <a:pt x="151" y="173"/>
                      </a:lnTo>
                      <a:lnTo>
                        <a:pt x="154" y="173"/>
                      </a:lnTo>
                      <a:lnTo>
                        <a:pt x="154" y="175"/>
                      </a:lnTo>
                      <a:lnTo>
                        <a:pt x="156" y="175"/>
                      </a:lnTo>
                      <a:lnTo>
                        <a:pt x="159" y="175"/>
                      </a:lnTo>
                      <a:lnTo>
                        <a:pt x="161" y="177"/>
                      </a:lnTo>
                      <a:lnTo>
                        <a:pt x="161" y="180"/>
                      </a:lnTo>
                      <a:lnTo>
                        <a:pt x="161" y="182"/>
                      </a:lnTo>
                      <a:lnTo>
                        <a:pt x="159" y="187"/>
                      </a:lnTo>
                      <a:lnTo>
                        <a:pt x="156" y="189"/>
                      </a:lnTo>
                      <a:lnTo>
                        <a:pt x="163" y="189"/>
                      </a:lnTo>
                      <a:lnTo>
                        <a:pt x="170" y="187"/>
                      </a:lnTo>
                      <a:lnTo>
                        <a:pt x="175" y="184"/>
                      </a:lnTo>
                      <a:lnTo>
                        <a:pt x="180" y="182"/>
                      </a:lnTo>
                      <a:lnTo>
                        <a:pt x="192" y="180"/>
                      </a:lnTo>
                      <a:lnTo>
                        <a:pt x="206" y="177"/>
                      </a:lnTo>
                      <a:lnTo>
                        <a:pt x="206" y="173"/>
                      </a:lnTo>
                      <a:lnTo>
                        <a:pt x="199" y="173"/>
                      </a:lnTo>
                      <a:lnTo>
                        <a:pt x="192" y="170"/>
                      </a:lnTo>
                      <a:lnTo>
                        <a:pt x="187" y="170"/>
                      </a:lnTo>
                      <a:lnTo>
                        <a:pt x="185" y="170"/>
                      </a:lnTo>
                      <a:lnTo>
                        <a:pt x="182" y="168"/>
                      </a:lnTo>
                      <a:lnTo>
                        <a:pt x="177" y="168"/>
                      </a:lnTo>
                      <a:lnTo>
                        <a:pt x="180" y="166"/>
                      </a:lnTo>
                      <a:lnTo>
                        <a:pt x="180" y="161"/>
                      </a:lnTo>
                      <a:lnTo>
                        <a:pt x="177" y="161"/>
                      </a:lnTo>
                      <a:lnTo>
                        <a:pt x="173" y="161"/>
                      </a:lnTo>
                      <a:lnTo>
                        <a:pt x="173" y="159"/>
                      </a:lnTo>
                      <a:lnTo>
                        <a:pt x="170" y="159"/>
                      </a:lnTo>
                      <a:lnTo>
                        <a:pt x="170" y="156"/>
                      </a:lnTo>
                      <a:lnTo>
                        <a:pt x="170" y="154"/>
                      </a:lnTo>
                      <a:lnTo>
                        <a:pt x="168" y="154"/>
                      </a:lnTo>
                      <a:lnTo>
                        <a:pt x="168" y="151"/>
                      </a:lnTo>
                      <a:lnTo>
                        <a:pt x="168" y="149"/>
                      </a:lnTo>
                      <a:lnTo>
                        <a:pt x="166" y="149"/>
                      </a:lnTo>
                      <a:lnTo>
                        <a:pt x="170" y="149"/>
                      </a:lnTo>
                      <a:lnTo>
                        <a:pt x="175" y="151"/>
                      </a:lnTo>
                      <a:lnTo>
                        <a:pt x="177" y="151"/>
                      </a:lnTo>
                      <a:lnTo>
                        <a:pt x="182" y="151"/>
                      </a:lnTo>
                      <a:lnTo>
                        <a:pt x="185" y="151"/>
                      </a:lnTo>
                      <a:lnTo>
                        <a:pt x="189" y="151"/>
                      </a:lnTo>
                      <a:lnTo>
                        <a:pt x="194" y="147"/>
                      </a:lnTo>
                      <a:lnTo>
                        <a:pt x="199" y="142"/>
                      </a:lnTo>
                      <a:lnTo>
                        <a:pt x="215" y="142"/>
                      </a:lnTo>
                      <a:lnTo>
                        <a:pt x="218" y="137"/>
                      </a:lnTo>
                      <a:lnTo>
                        <a:pt x="222" y="135"/>
                      </a:lnTo>
                      <a:lnTo>
                        <a:pt x="225" y="133"/>
                      </a:lnTo>
                      <a:lnTo>
                        <a:pt x="229" y="133"/>
                      </a:lnTo>
                      <a:lnTo>
                        <a:pt x="232" y="13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grpSp>
            <p:nvGrpSpPr>
              <p:cNvPr id="588" name="NorwayMainland">
                <a:extLst>
                  <a:ext uri="{FF2B5EF4-FFF2-40B4-BE49-F238E27FC236}">
                    <a16:creationId xmlns:a16="http://schemas.microsoft.com/office/drawing/2014/main" id="{F6B8D4B6-2462-3B6E-D16F-CC340404B703}"/>
                  </a:ext>
                </a:extLst>
              </p:cNvPr>
              <p:cNvGrpSpPr/>
              <p:nvPr/>
            </p:nvGrpSpPr>
            <p:grpSpPr>
              <a:xfrm>
                <a:off x="3070141" y="1548440"/>
                <a:ext cx="432387" cy="389748"/>
                <a:chOff x="4437174" y="844907"/>
                <a:chExt cx="665163" cy="600076"/>
              </a:xfrm>
              <a:solidFill>
                <a:schemeClr val="bg2"/>
              </a:solidFill>
            </p:grpSpPr>
            <p:sp>
              <p:nvSpPr>
                <p:cNvPr id="597" name="Freeform 2087">
                  <a:extLst>
                    <a:ext uri="{FF2B5EF4-FFF2-40B4-BE49-F238E27FC236}">
                      <a16:creationId xmlns:a16="http://schemas.microsoft.com/office/drawing/2014/main" id="{DD1DA485-3E12-D355-10E0-FF3959F2ABCF}"/>
                    </a:ext>
                  </a:extLst>
                </p:cNvPr>
                <p:cNvSpPr>
                  <a:spLocks/>
                </p:cNvSpPr>
                <p:nvPr/>
              </p:nvSpPr>
              <p:spPr bwMode="auto">
                <a:xfrm>
                  <a:off x="4437174" y="849670"/>
                  <a:ext cx="665163" cy="595313"/>
                </a:xfrm>
                <a:custGeom>
                  <a:avLst/>
                  <a:gdLst>
                    <a:gd name="T0" fmla="*/ 173038 w 419"/>
                    <a:gd name="T1" fmla="*/ 520700 h 375"/>
                    <a:gd name="T2" fmla="*/ 188913 w 419"/>
                    <a:gd name="T3" fmla="*/ 501650 h 375"/>
                    <a:gd name="T4" fmla="*/ 192088 w 419"/>
                    <a:gd name="T5" fmla="*/ 460375 h 375"/>
                    <a:gd name="T6" fmla="*/ 188913 w 419"/>
                    <a:gd name="T7" fmla="*/ 434975 h 375"/>
                    <a:gd name="T8" fmla="*/ 188913 w 419"/>
                    <a:gd name="T9" fmla="*/ 396875 h 375"/>
                    <a:gd name="T10" fmla="*/ 188913 w 419"/>
                    <a:gd name="T11" fmla="*/ 355600 h 375"/>
                    <a:gd name="T12" fmla="*/ 211138 w 419"/>
                    <a:gd name="T13" fmla="*/ 317500 h 375"/>
                    <a:gd name="T14" fmla="*/ 252413 w 419"/>
                    <a:gd name="T15" fmla="*/ 314325 h 375"/>
                    <a:gd name="T16" fmla="*/ 263525 w 419"/>
                    <a:gd name="T17" fmla="*/ 265113 h 375"/>
                    <a:gd name="T18" fmla="*/ 293688 w 419"/>
                    <a:gd name="T19" fmla="*/ 209550 h 375"/>
                    <a:gd name="T20" fmla="*/ 319088 w 419"/>
                    <a:gd name="T21" fmla="*/ 187325 h 375"/>
                    <a:gd name="T22" fmla="*/ 349250 w 419"/>
                    <a:gd name="T23" fmla="*/ 160338 h 375"/>
                    <a:gd name="T24" fmla="*/ 365125 w 419"/>
                    <a:gd name="T25" fmla="*/ 141288 h 375"/>
                    <a:gd name="T26" fmla="*/ 401638 w 419"/>
                    <a:gd name="T27" fmla="*/ 112713 h 375"/>
                    <a:gd name="T28" fmla="*/ 481013 w 419"/>
                    <a:gd name="T29" fmla="*/ 123825 h 375"/>
                    <a:gd name="T30" fmla="*/ 500063 w 419"/>
                    <a:gd name="T31" fmla="*/ 127000 h 375"/>
                    <a:gd name="T32" fmla="*/ 533400 w 419"/>
                    <a:gd name="T33" fmla="*/ 112713 h 375"/>
                    <a:gd name="T34" fmla="*/ 547688 w 419"/>
                    <a:gd name="T35" fmla="*/ 77788 h 375"/>
                    <a:gd name="T36" fmla="*/ 593725 w 419"/>
                    <a:gd name="T37" fmla="*/ 63500 h 375"/>
                    <a:gd name="T38" fmla="*/ 635000 w 419"/>
                    <a:gd name="T39" fmla="*/ 93663 h 375"/>
                    <a:gd name="T40" fmla="*/ 641350 w 419"/>
                    <a:gd name="T41" fmla="*/ 77788 h 375"/>
                    <a:gd name="T42" fmla="*/ 649288 w 419"/>
                    <a:gd name="T43" fmla="*/ 66675 h 375"/>
                    <a:gd name="T44" fmla="*/ 641350 w 419"/>
                    <a:gd name="T45" fmla="*/ 60325 h 375"/>
                    <a:gd name="T46" fmla="*/ 660400 w 419"/>
                    <a:gd name="T47" fmla="*/ 44450 h 375"/>
                    <a:gd name="T48" fmla="*/ 646113 w 419"/>
                    <a:gd name="T49" fmla="*/ 25400 h 375"/>
                    <a:gd name="T50" fmla="*/ 627063 w 419"/>
                    <a:gd name="T51" fmla="*/ 19050 h 375"/>
                    <a:gd name="T52" fmla="*/ 604838 w 419"/>
                    <a:gd name="T53" fmla="*/ 14288 h 375"/>
                    <a:gd name="T54" fmla="*/ 577850 w 419"/>
                    <a:gd name="T55" fmla="*/ 11113 h 375"/>
                    <a:gd name="T56" fmla="*/ 563563 w 419"/>
                    <a:gd name="T57" fmla="*/ 25400 h 375"/>
                    <a:gd name="T58" fmla="*/ 547688 w 419"/>
                    <a:gd name="T59" fmla="*/ 30163 h 375"/>
                    <a:gd name="T60" fmla="*/ 528638 w 419"/>
                    <a:gd name="T61" fmla="*/ 36513 h 375"/>
                    <a:gd name="T62" fmla="*/ 517525 w 419"/>
                    <a:gd name="T63" fmla="*/ 19050 h 375"/>
                    <a:gd name="T64" fmla="*/ 503238 w 419"/>
                    <a:gd name="T65" fmla="*/ 33338 h 375"/>
                    <a:gd name="T66" fmla="*/ 458788 w 419"/>
                    <a:gd name="T67" fmla="*/ 47625 h 375"/>
                    <a:gd name="T68" fmla="*/ 428625 w 419"/>
                    <a:gd name="T69" fmla="*/ 60325 h 375"/>
                    <a:gd name="T70" fmla="*/ 398463 w 419"/>
                    <a:gd name="T71" fmla="*/ 66675 h 375"/>
                    <a:gd name="T72" fmla="*/ 371475 w 419"/>
                    <a:gd name="T73" fmla="*/ 66675 h 375"/>
                    <a:gd name="T74" fmla="*/ 357188 w 419"/>
                    <a:gd name="T75" fmla="*/ 82550 h 375"/>
                    <a:gd name="T76" fmla="*/ 341313 w 419"/>
                    <a:gd name="T77" fmla="*/ 96838 h 375"/>
                    <a:gd name="T78" fmla="*/ 327025 w 419"/>
                    <a:gd name="T79" fmla="*/ 74613 h 375"/>
                    <a:gd name="T80" fmla="*/ 319088 w 419"/>
                    <a:gd name="T81" fmla="*/ 134938 h 375"/>
                    <a:gd name="T82" fmla="*/ 293688 w 419"/>
                    <a:gd name="T83" fmla="*/ 165100 h 375"/>
                    <a:gd name="T84" fmla="*/ 285750 w 419"/>
                    <a:gd name="T85" fmla="*/ 187325 h 375"/>
                    <a:gd name="T86" fmla="*/ 255588 w 419"/>
                    <a:gd name="T87" fmla="*/ 209550 h 375"/>
                    <a:gd name="T88" fmla="*/ 241300 w 419"/>
                    <a:gd name="T89" fmla="*/ 250825 h 375"/>
                    <a:gd name="T90" fmla="*/ 203200 w 419"/>
                    <a:gd name="T91" fmla="*/ 292100 h 375"/>
                    <a:gd name="T92" fmla="*/ 147638 w 419"/>
                    <a:gd name="T93" fmla="*/ 333375 h 375"/>
                    <a:gd name="T94" fmla="*/ 165100 w 419"/>
                    <a:gd name="T95" fmla="*/ 330200 h 375"/>
                    <a:gd name="T96" fmla="*/ 139700 w 419"/>
                    <a:gd name="T97" fmla="*/ 352425 h 375"/>
                    <a:gd name="T98" fmla="*/ 117475 w 419"/>
                    <a:gd name="T99" fmla="*/ 341313 h 375"/>
                    <a:gd name="T100" fmla="*/ 109538 w 419"/>
                    <a:gd name="T101" fmla="*/ 347663 h 375"/>
                    <a:gd name="T102" fmla="*/ 79375 w 419"/>
                    <a:gd name="T103" fmla="*/ 382588 h 375"/>
                    <a:gd name="T104" fmla="*/ 57150 w 419"/>
                    <a:gd name="T105" fmla="*/ 400050 h 375"/>
                    <a:gd name="T106" fmla="*/ 34925 w 419"/>
                    <a:gd name="T107" fmla="*/ 419100 h 375"/>
                    <a:gd name="T108" fmla="*/ 4763 w 419"/>
                    <a:gd name="T109" fmla="*/ 457200 h 375"/>
                    <a:gd name="T110" fmla="*/ 11113 w 419"/>
                    <a:gd name="T111" fmla="*/ 482600 h 375"/>
                    <a:gd name="T112" fmla="*/ 23813 w 419"/>
                    <a:gd name="T113" fmla="*/ 506413 h 375"/>
                    <a:gd name="T114" fmla="*/ 41275 w 419"/>
                    <a:gd name="T115" fmla="*/ 498475 h 375"/>
                    <a:gd name="T116" fmla="*/ 26988 w 419"/>
                    <a:gd name="T117" fmla="*/ 539750 h 375"/>
                    <a:gd name="T118" fmla="*/ 23813 w 419"/>
                    <a:gd name="T119" fmla="*/ 569913 h 375"/>
                    <a:gd name="T120" fmla="*/ 60325 w 419"/>
                    <a:gd name="T121" fmla="*/ 595313 h 375"/>
                    <a:gd name="T122" fmla="*/ 158750 w 419"/>
                    <a:gd name="T123" fmla="*/ 550863 h 3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9"/>
                    <a:gd name="T187" fmla="*/ 0 h 375"/>
                    <a:gd name="T188" fmla="*/ 419 w 419"/>
                    <a:gd name="T189" fmla="*/ 375 h 3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9" h="375">
                      <a:moveTo>
                        <a:pt x="104" y="349"/>
                      </a:moveTo>
                      <a:lnTo>
                        <a:pt x="107" y="349"/>
                      </a:lnTo>
                      <a:lnTo>
                        <a:pt x="109" y="352"/>
                      </a:lnTo>
                      <a:lnTo>
                        <a:pt x="111" y="352"/>
                      </a:lnTo>
                      <a:lnTo>
                        <a:pt x="111" y="349"/>
                      </a:lnTo>
                      <a:lnTo>
                        <a:pt x="111" y="347"/>
                      </a:lnTo>
                      <a:lnTo>
                        <a:pt x="114" y="345"/>
                      </a:lnTo>
                      <a:lnTo>
                        <a:pt x="114" y="342"/>
                      </a:lnTo>
                      <a:lnTo>
                        <a:pt x="111" y="337"/>
                      </a:lnTo>
                      <a:lnTo>
                        <a:pt x="109" y="333"/>
                      </a:lnTo>
                      <a:lnTo>
                        <a:pt x="109" y="328"/>
                      </a:lnTo>
                      <a:lnTo>
                        <a:pt x="111" y="326"/>
                      </a:lnTo>
                      <a:lnTo>
                        <a:pt x="114" y="326"/>
                      </a:lnTo>
                      <a:lnTo>
                        <a:pt x="114" y="323"/>
                      </a:lnTo>
                      <a:lnTo>
                        <a:pt x="114" y="321"/>
                      </a:lnTo>
                      <a:lnTo>
                        <a:pt x="116" y="319"/>
                      </a:lnTo>
                      <a:lnTo>
                        <a:pt x="119" y="316"/>
                      </a:lnTo>
                      <a:lnTo>
                        <a:pt x="116" y="314"/>
                      </a:lnTo>
                      <a:lnTo>
                        <a:pt x="116" y="312"/>
                      </a:lnTo>
                      <a:lnTo>
                        <a:pt x="114" y="312"/>
                      </a:lnTo>
                      <a:lnTo>
                        <a:pt x="114" y="309"/>
                      </a:lnTo>
                      <a:lnTo>
                        <a:pt x="114" y="307"/>
                      </a:lnTo>
                      <a:lnTo>
                        <a:pt x="114" y="304"/>
                      </a:lnTo>
                      <a:lnTo>
                        <a:pt x="116" y="302"/>
                      </a:lnTo>
                      <a:lnTo>
                        <a:pt x="116" y="295"/>
                      </a:lnTo>
                      <a:lnTo>
                        <a:pt x="116" y="293"/>
                      </a:lnTo>
                      <a:lnTo>
                        <a:pt x="119" y="293"/>
                      </a:lnTo>
                      <a:lnTo>
                        <a:pt x="121" y="290"/>
                      </a:lnTo>
                      <a:lnTo>
                        <a:pt x="123" y="288"/>
                      </a:lnTo>
                      <a:lnTo>
                        <a:pt x="123" y="283"/>
                      </a:lnTo>
                      <a:lnTo>
                        <a:pt x="123" y="281"/>
                      </a:lnTo>
                      <a:lnTo>
                        <a:pt x="123" y="278"/>
                      </a:lnTo>
                      <a:lnTo>
                        <a:pt x="123" y="276"/>
                      </a:lnTo>
                      <a:lnTo>
                        <a:pt x="121" y="276"/>
                      </a:lnTo>
                      <a:lnTo>
                        <a:pt x="121" y="274"/>
                      </a:lnTo>
                      <a:lnTo>
                        <a:pt x="119" y="274"/>
                      </a:lnTo>
                      <a:lnTo>
                        <a:pt x="116" y="271"/>
                      </a:lnTo>
                      <a:lnTo>
                        <a:pt x="116" y="269"/>
                      </a:lnTo>
                      <a:lnTo>
                        <a:pt x="116" y="267"/>
                      </a:lnTo>
                      <a:lnTo>
                        <a:pt x="119" y="264"/>
                      </a:lnTo>
                      <a:lnTo>
                        <a:pt x="119" y="262"/>
                      </a:lnTo>
                      <a:lnTo>
                        <a:pt x="119" y="260"/>
                      </a:lnTo>
                      <a:lnTo>
                        <a:pt x="119" y="257"/>
                      </a:lnTo>
                      <a:lnTo>
                        <a:pt x="119" y="252"/>
                      </a:lnTo>
                      <a:lnTo>
                        <a:pt x="119" y="250"/>
                      </a:lnTo>
                      <a:lnTo>
                        <a:pt x="119" y="245"/>
                      </a:lnTo>
                      <a:lnTo>
                        <a:pt x="119" y="243"/>
                      </a:lnTo>
                      <a:lnTo>
                        <a:pt x="119" y="241"/>
                      </a:lnTo>
                      <a:lnTo>
                        <a:pt x="119" y="236"/>
                      </a:lnTo>
                      <a:lnTo>
                        <a:pt x="119" y="234"/>
                      </a:lnTo>
                      <a:lnTo>
                        <a:pt x="119" y="231"/>
                      </a:lnTo>
                      <a:lnTo>
                        <a:pt x="119" y="229"/>
                      </a:lnTo>
                      <a:lnTo>
                        <a:pt x="116" y="226"/>
                      </a:lnTo>
                      <a:lnTo>
                        <a:pt x="116" y="224"/>
                      </a:lnTo>
                      <a:lnTo>
                        <a:pt x="119" y="224"/>
                      </a:lnTo>
                      <a:lnTo>
                        <a:pt x="119" y="222"/>
                      </a:lnTo>
                      <a:lnTo>
                        <a:pt x="121" y="219"/>
                      </a:lnTo>
                      <a:lnTo>
                        <a:pt x="123" y="219"/>
                      </a:lnTo>
                      <a:lnTo>
                        <a:pt x="123" y="217"/>
                      </a:lnTo>
                      <a:lnTo>
                        <a:pt x="126" y="215"/>
                      </a:lnTo>
                      <a:lnTo>
                        <a:pt x="126" y="212"/>
                      </a:lnTo>
                      <a:lnTo>
                        <a:pt x="128" y="210"/>
                      </a:lnTo>
                      <a:lnTo>
                        <a:pt x="130" y="208"/>
                      </a:lnTo>
                      <a:lnTo>
                        <a:pt x="130" y="205"/>
                      </a:lnTo>
                      <a:lnTo>
                        <a:pt x="133" y="203"/>
                      </a:lnTo>
                      <a:lnTo>
                        <a:pt x="133" y="200"/>
                      </a:lnTo>
                      <a:lnTo>
                        <a:pt x="135" y="198"/>
                      </a:lnTo>
                      <a:lnTo>
                        <a:pt x="137" y="196"/>
                      </a:lnTo>
                      <a:lnTo>
                        <a:pt x="142" y="191"/>
                      </a:lnTo>
                      <a:lnTo>
                        <a:pt x="147" y="191"/>
                      </a:lnTo>
                      <a:lnTo>
                        <a:pt x="149" y="191"/>
                      </a:lnTo>
                      <a:lnTo>
                        <a:pt x="152" y="193"/>
                      </a:lnTo>
                      <a:lnTo>
                        <a:pt x="154" y="196"/>
                      </a:lnTo>
                      <a:lnTo>
                        <a:pt x="156" y="198"/>
                      </a:lnTo>
                      <a:lnTo>
                        <a:pt x="159" y="198"/>
                      </a:lnTo>
                      <a:lnTo>
                        <a:pt x="161" y="196"/>
                      </a:lnTo>
                      <a:lnTo>
                        <a:pt x="161" y="193"/>
                      </a:lnTo>
                      <a:lnTo>
                        <a:pt x="163" y="189"/>
                      </a:lnTo>
                      <a:lnTo>
                        <a:pt x="163" y="186"/>
                      </a:lnTo>
                      <a:lnTo>
                        <a:pt x="163" y="184"/>
                      </a:lnTo>
                      <a:lnTo>
                        <a:pt x="163" y="182"/>
                      </a:lnTo>
                      <a:lnTo>
                        <a:pt x="163" y="179"/>
                      </a:lnTo>
                      <a:lnTo>
                        <a:pt x="163" y="175"/>
                      </a:lnTo>
                      <a:lnTo>
                        <a:pt x="161" y="172"/>
                      </a:lnTo>
                      <a:lnTo>
                        <a:pt x="161" y="170"/>
                      </a:lnTo>
                      <a:lnTo>
                        <a:pt x="163" y="170"/>
                      </a:lnTo>
                      <a:lnTo>
                        <a:pt x="166" y="167"/>
                      </a:lnTo>
                      <a:lnTo>
                        <a:pt x="168" y="165"/>
                      </a:lnTo>
                      <a:lnTo>
                        <a:pt x="170" y="165"/>
                      </a:lnTo>
                      <a:lnTo>
                        <a:pt x="173" y="163"/>
                      </a:lnTo>
                      <a:lnTo>
                        <a:pt x="173" y="160"/>
                      </a:lnTo>
                      <a:lnTo>
                        <a:pt x="175" y="158"/>
                      </a:lnTo>
                      <a:lnTo>
                        <a:pt x="178" y="153"/>
                      </a:lnTo>
                      <a:lnTo>
                        <a:pt x="180" y="149"/>
                      </a:lnTo>
                      <a:lnTo>
                        <a:pt x="180" y="144"/>
                      </a:lnTo>
                      <a:lnTo>
                        <a:pt x="180" y="141"/>
                      </a:lnTo>
                      <a:lnTo>
                        <a:pt x="180" y="137"/>
                      </a:lnTo>
                      <a:lnTo>
                        <a:pt x="180" y="134"/>
                      </a:lnTo>
                      <a:lnTo>
                        <a:pt x="182" y="134"/>
                      </a:lnTo>
                      <a:lnTo>
                        <a:pt x="182" y="132"/>
                      </a:lnTo>
                      <a:lnTo>
                        <a:pt x="185" y="132"/>
                      </a:lnTo>
                      <a:lnTo>
                        <a:pt x="187" y="132"/>
                      </a:lnTo>
                      <a:lnTo>
                        <a:pt x="189" y="132"/>
                      </a:lnTo>
                      <a:lnTo>
                        <a:pt x="189" y="130"/>
                      </a:lnTo>
                      <a:lnTo>
                        <a:pt x="189" y="127"/>
                      </a:lnTo>
                      <a:lnTo>
                        <a:pt x="192" y="127"/>
                      </a:lnTo>
                      <a:lnTo>
                        <a:pt x="192" y="125"/>
                      </a:lnTo>
                      <a:lnTo>
                        <a:pt x="194" y="125"/>
                      </a:lnTo>
                      <a:lnTo>
                        <a:pt x="196" y="123"/>
                      </a:lnTo>
                      <a:lnTo>
                        <a:pt x="199" y="120"/>
                      </a:lnTo>
                      <a:lnTo>
                        <a:pt x="201" y="118"/>
                      </a:lnTo>
                      <a:lnTo>
                        <a:pt x="204" y="115"/>
                      </a:lnTo>
                      <a:lnTo>
                        <a:pt x="204" y="113"/>
                      </a:lnTo>
                      <a:lnTo>
                        <a:pt x="204" y="111"/>
                      </a:lnTo>
                      <a:lnTo>
                        <a:pt x="204" y="108"/>
                      </a:lnTo>
                      <a:lnTo>
                        <a:pt x="206" y="104"/>
                      </a:lnTo>
                      <a:lnTo>
                        <a:pt x="206" y="101"/>
                      </a:lnTo>
                      <a:lnTo>
                        <a:pt x="208" y="99"/>
                      </a:lnTo>
                      <a:lnTo>
                        <a:pt x="211" y="97"/>
                      </a:lnTo>
                      <a:lnTo>
                        <a:pt x="213" y="94"/>
                      </a:lnTo>
                      <a:lnTo>
                        <a:pt x="215" y="97"/>
                      </a:lnTo>
                      <a:lnTo>
                        <a:pt x="220" y="101"/>
                      </a:lnTo>
                      <a:lnTo>
                        <a:pt x="222" y="104"/>
                      </a:lnTo>
                      <a:lnTo>
                        <a:pt x="225" y="104"/>
                      </a:lnTo>
                      <a:lnTo>
                        <a:pt x="225" y="106"/>
                      </a:lnTo>
                      <a:lnTo>
                        <a:pt x="225" y="104"/>
                      </a:lnTo>
                      <a:lnTo>
                        <a:pt x="225" y="99"/>
                      </a:lnTo>
                      <a:lnTo>
                        <a:pt x="225" y="94"/>
                      </a:lnTo>
                      <a:lnTo>
                        <a:pt x="225" y="92"/>
                      </a:lnTo>
                      <a:lnTo>
                        <a:pt x="227" y="92"/>
                      </a:lnTo>
                      <a:lnTo>
                        <a:pt x="230" y="92"/>
                      </a:lnTo>
                      <a:lnTo>
                        <a:pt x="230" y="89"/>
                      </a:lnTo>
                      <a:lnTo>
                        <a:pt x="232" y="92"/>
                      </a:lnTo>
                      <a:lnTo>
                        <a:pt x="234" y="92"/>
                      </a:lnTo>
                      <a:lnTo>
                        <a:pt x="239" y="92"/>
                      </a:lnTo>
                      <a:lnTo>
                        <a:pt x="241" y="94"/>
                      </a:lnTo>
                      <a:lnTo>
                        <a:pt x="244" y="92"/>
                      </a:lnTo>
                      <a:lnTo>
                        <a:pt x="246" y="89"/>
                      </a:lnTo>
                      <a:lnTo>
                        <a:pt x="246" y="87"/>
                      </a:lnTo>
                      <a:lnTo>
                        <a:pt x="248" y="75"/>
                      </a:lnTo>
                      <a:lnTo>
                        <a:pt x="246" y="71"/>
                      </a:lnTo>
                      <a:lnTo>
                        <a:pt x="253" y="71"/>
                      </a:lnTo>
                      <a:lnTo>
                        <a:pt x="263" y="66"/>
                      </a:lnTo>
                      <a:lnTo>
                        <a:pt x="263" y="64"/>
                      </a:lnTo>
                      <a:lnTo>
                        <a:pt x="263" y="61"/>
                      </a:lnTo>
                      <a:lnTo>
                        <a:pt x="265" y="61"/>
                      </a:lnTo>
                      <a:lnTo>
                        <a:pt x="267" y="61"/>
                      </a:lnTo>
                      <a:lnTo>
                        <a:pt x="270" y="61"/>
                      </a:lnTo>
                      <a:lnTo>
                        <a:pt x="289" y="80"/>
                      </a:lnTo>
                      <a:lnTo>
                        <a:pt x="293" y="78"/>
                      </a:lnTo>
                      <a:lnTo>
                        <a:pt x="296" y="78"/>
                      </a:lnTo>
                      <a:lnTo>
                        <a:pt x="300" y="78"/>
                      </a:lnTo>
                      <a:lnTo>
                        <a:pt x="303" y="78"/>
                      </a:lnTo>
                      <a:lnTo>
                        <a:pt x="305" y="80"/>
                      </a:lnTo>
                      <a:lnTo>
                        <a:pt x="307" y="80"/>
                      </a:lnTo>
                      <a:lnTo>
                        <a:pt x="310" y="78"/>
                      </a:lnTo>
                      <a:lnTo>
                        <a:pt x="312" y="78"/>
                      </a:lnTo>
                      <a:lnTo>
                        <a:pt x="315" y="78"/>
                      </a:lnTo>
                      <a:lnTo>
                        <a:pt x="315" y="80"/>
                      </a:lnTo>
                      <a:lnTo>
                        <a:pt x="326" y="87"/>
                      </a:lnTo>
                      <a:lnTo>
                        <a:pt x="324" y="85"/>
                      </a:lnTo>
                      <a:lnTo>
                        <a:pt x="326" y="82"/>
                      </a:lnTo>
                      <a:lnTo>
                        <a:pt x="329" y="80"/>
                      </a:lnTo>
                      <a:lnTo>
                        <a:pt x="331" y="80"/>
                      </a:lnTo>
                      <a:lnTo>
                        <a:pt x="333" y="78"/>
                      </a:lnTo>
                      <a:lnTo>
                        <a:pt x="333" y="75"/>
                      </a:lnTo>
                      <a:lnTo>
                        <a:pt x="336" y="73"/>
                      </a:lnTo>
                      <a:lnTo>
                        <a:pt x="336" y="71"/>
                      </a:lnTo>
                      <a:lnTo>
                        <a:pt x="336" y="68"/>
                      </a:lnTo>
                      <a:lnTo>
                        <a:pt x="336" y="66"/>
                      </a:lnTo>
                      <a:lnTo>
                        <a:pt x="336" y="64"/>
                      </a:lnTo>
                      <a:lnTo>
                        <a:pt x="333" y="64"/>
                      </a:lnTo>
                      <a:lnTo>
                        <a:pt x="333" y="61"/>
                      </a:lnTo>
                      <a:lnTo>
                        <a:pt x="336" y="59"/>
                      </a:lnTo>
                      <a:lnTo>
                        <a:pt x="338" y="56"/>
                      </a:lnTo>
                      <a:lnTo>
                        <a:pt x="338" y="54"/>
                      </a:lnTo>
                      <a:lnTo>
                        <a:pt x="338" y="52"/>
                      </a:lnTo>
                      <a:lnTo>
                        <a:pt x="341" y="52"/>
                      </a:lnTo>
                      <a:lnTo>
                        <a:pt x="343" y="49"/>
                      </a:lnTo>
                      <a:lnTo>
                        <a:pt x="345" y="49"/>
                      </a:lnTo>
                      <a:lnTo>
                        <a:pt x="348" y="47"/>
                      </a:lnTo>
                      <a:lnTo>
                        <a:pt x="348" y="45"/>
                      </a:lnTo>
                      <a:lnTo>
                        <a:pt x="350" y="42"/>
                      </a:lnTo>
                      <a:lnTo>
                        <a:pt x="355" y="42"/>
                      </a:lnTo>
                      <a:lnTo>
                        <a:pt x="359" y="45"/>
                      </a:lnTo>
                      <a:lnTo>
                        <a:pt x="362" y="45"/>
                      </a:lnTo>
                      <a:lnTo>
                        <a:pt x="364" y="45"/>
                      </a:lnTo>
                      <a:lnTo>
                        <a:pt x="367" y="42"/>
                      </a:lnTo>
                      <a:lnTo>
                        <a:pt x="369" y="42"/>
                      </a:lnTo>
                      <a:lnTo>
                        <a:pt x="371" y="40"/>
                      </a:lnTo>
                      <a:lnTo>
                        <a:pt x="374" y="40"/>
                      </a:lnTo>
                      <a:lnTo>
                        <a:pt x="374" y="42"/>
                      </a:lnTo>
                      <a:lnTo>
                        <a:pt x="376" y="42"/>
                      </a:lnTo>
                      <a:lnTo>
                        <a:pt x="376" y="45"/>
                      </a:lnTo>
                      <a:lnTo>
                        <a:pt x="378" y="47"/>
                      </a:lnTo>
                      <a:lnTo>
                        <a:pt x="381" y="49"/>
                      </a:lnTo>
                      <a:lnTo>
                        <a:pt x="381" y="52"/>
                      </a:lnTo>
                      <a:lnTo>
                        <a:pt x="388" y="54"/>
                      </a:lnTo>
                      <a:lnTo>
                        <a:pt x="393" y="59"/>
                      </a:lnTo>
                      <a:lnTo>
                        <a:pt x="395" y="59"/>
                      </a:lnTo>
                      <a:lnTo>
                        <a:pt x="397" y="61"/>
                      </a:lnTo>
                      <a:lnTo>
                        <a:pt x="397" y="59"/>
                      </a:lnTo>
                      <a:lnTo>
                        <a:pt x="400" y="59"/>
                      </a:lnTo>
                      <a:lnTo>
                        <a:pt x="400" y="64"/>
                      </a:lnTo>
                      <a:lnTo>
                        <a:pt x="400" y="66"/>
                      </a:lnTo>
                      <a:lnTo>
                        <a:pt x="402" y="66"/>
                      </a:lnTo>
                      <a:lnTo>
                        <a:pt x="404" y="66"/>
                      </a:lnTo>
                      <a:lnTo>
                        <a:pt x="404" y="64"/>
                      </a:lnTo>
                      <a:lnTo>
                        <a:pt x="404" y="61"/>
                      </a:lnTo>
                      <a:lnTo>
                        <a:pt x="404" y="59"/>
                      </a:lnTo>
                      <a:lnTo>
                        <a:pt x="404" y="56"/>
                      </a:lnTo>
                      <a:lnTo>
                        <a:pt x="404" y="54"/>
                      </a:lnTo>
                      <a:lnTo>
                        <a:pt x="404" y="49"/>
                      </a:lnTo>
                      <a:lnTo>
                        <a:pt x="407" y="49"/>
                      </a:lnTo>
                      <a:lnTo>
                        <a:pt x="409" y="49"/>
                      </a:lnTo>
                      <a:lnTo>
                        <a:pt x="411" y="49"/>
                      </a:lnTo>
                      <a:lnTo>
                        <a:pt x="411" y="47"/>
                      </a:lnTo>
                      <a:lnTo>
                        <a:pt x="414" y="45"/>
                      </a:lnTo>
                      <a:lnTo>
                        <a:pt x="416" y="42"/>
                      </a:lnTo>
                      <a:lnTo>
                        <a:pt x="419" y="42"/>
                      </a:lnTo>
                      <a:lnTo>
                        <a:pt x="414" y="40"/>
                      </a:lnTo>
                      <a:lnTo>
                        <a:pt x="411" y="40"/>
                      </a:lnTo>
                      <a:lnTo>
                        <a:pt x="409" y="42"/>
                      </a:lnTo>
                      <a:lnTo>
                        <a:pt x="404" y="45"/>
                      </a:lnTo>
                      <a:lnTo>
                        <a:pt x="400" y="45"/>
                      </a:lnTo>
                      <a:lnTo>
                        <a:pt x="397" y="45"/>
                      </a:lnTo>
                      <a:lnTo>
                        <a:pt x="395" y="42"/>
                      </a:lnTo>
                      <a:lnTo>
                        <a:pt x="393" y="42"/>
                      </a:lnTo>
                      <a:lnTo>
                        <a:pt x="393" y="40"/>
                      </a:lnTo>
                      <a:lnTo>
                        <a:pt x="393" y="38"/>
                      </a:lnTo>
                      <a:lnTo>
                        <a:pt x="395" y="38"/>
                      </a:lnTo>
                      <a:lnTo>
                        <a:pt x="397" y="38"/>
                      </a:lnTo>
                      <a:lnTo>
                        <a:pt x="400" y="38"/>
                      </a:lnTo>
                      <a:lnTo>
                        <a:pt x="404" y="38"/>
                      </a:lnTo>
                      <a:lnTo>
                        <a:pt x="407" y="35"/>
                      </a:lnTo>
                      <a:lnTo>
                        <a:pt x="409" y="30"/>
                      </a:lnTo>
                      <a:lnTo>
                        <a:pt x="411" y="30"/>
                      </a:lnTo>
                      <a:lnTo>
                        <a:pt x="414" y="33"/>
                      </a:lnTo>
                      <a:lnTo>
                        <a:pt x="416" y="33"/>
                      </a:lnTo>
                      <a:lnTo>
                        <a:pt x="419" y="33"/>
                      </a:lnTo>
                      <a:lnTo>
                        <a:pt x="416" y="33"/>
                      </a:lnTo>
                      <a:lnTo>
                        <a:pt x="416" y="30"/>
                      </a:lnTo>
                      <a:lnTo>
                        <a:pt x="416" y="28"/>
                      </a:lnTo>
                      <a:lnTo>
                        <a:pt x="414" y="23"/>
                      </a:lnTo>
                      <a:lnTo>
                        <a:pt x="414" y="21"/>
                      </a:lnTo>
                      <a:lnTo>
                        <a:pt x="411" y="21"/>
                      </a:lnTo>
                      <a:lnTo>
                        <a:pt x="409" y="21"/>
                      </a:lnTo>
                      <a:lnTo>
                        <a:pt x="409" y="23"/>
                      </a:lnTo>
                      <a:lnTo>
                        <a:pt x="411" y="23"/>
                      </a:lnTo>
                      <a:lnTo>
                        <a:pt x="407" y="23"/>
                      </a:lnTo>
                      <a:lnTo>
                        <a:pt x="404" y="23"/>
                      </a:lnTo>
                      <a:lnTo>
                        <a:pt x="404" y="21"/>
                      </a:lnTo>
                      <a:lnTo>
                        <a:pt x="407" y="19"/>
                      </a:lnTo>
                      <a:lnTo>
                        <a:pt x="407" y="16"/>
                      </a:lnTo>
                      <a:lnTo>
                        <a:pt x="404" y="16"/>
                      </a:lnTo>
                      <a:lnTo>
                        <a:pt x="404" y="19"/>
                      </a:lnTo>
                      <a:lnTo>
                        <a:pt x="402" y="21"/>
                      </a:lnTo>
                      <a:lnTo>
                        <a:pt x="400" y="21"/>
                      </a:lnTo>
                      <a:lnTo>
                        <a:pt x="397" y="21"/>
                      </a:lnTo>
                      <a:lnTo>
                        <a:pt x="397" y="16"/>
                      </a:lnTo>
                      <a:lnTo>
                        <a:pt x="393" y="16"/>
                      </a:lnTo>
                      <a:lnTo>
                        <a:pt x="395" y="14"/>
                      </a:lnTo>
                      <a:lnTo>
                        <a:pt x="395" y="12"/>
                      </a:lnTo>
                      <a:lnTo>
                        <a:pt x="397" y="12"/>
                      </a:lnTo>
                      <a:lnTo>
                        <a:pt x="395" y="12"/>
                      </a:lnTo>
                      <a:lnTo>
                        <a:pt x="393" y="12"/>
                      </a:lnTo>
                      <a:lnTo>
                        <a:pt x="393" y="9"/>
                      </a:lnTo>
                      <a:lnTo>
                        <a:pt x="390" y="9"/>
                      </a:lnTo>
                      <a:lnTo>
                        <a:pt x="388" y="9"/>
                      </a:lnTo>
                      <a:lnTo>
                        <a:pt x="388" y="12"/>
                      </a:lnTo>
                      <a:lnTo>
                        <a:pt x="385" y="16"/>
                      </a:lnTo>
                      <a:lnTo>
                        <a:pt x="383" y="16"/>
                      </a:lnTo>
                      <a:lnTo>
                        <a:pt x="376" y="19"/>
                      </a:lnTo>
                      <a:lnTo>
                        <a:pt x="376" y="14"/>
                      </a:lnTo>
                      <a:lnTo>
                        <a:pt x="376" y="9"/>
                      </a:lnTo>
                      <a:lnTo>
                        <a:pt x="381" y="9"/>
                      </a:lnTo>
                      <a:lnTo>
                        <a:pt x="383" y="7"/>
                      </a:lnTo>
                      <a:lnTo>
                        <a:pt x="383" y="4"/>
                      </a:lnTo>
                      <a:lnTo>
                        <a:pt x="381" y="4"/>
                      </a:lnTo>
                      <a:lnTo>
                        <a:pt x="378" y="4"/>
                      </a:lnTo>
                      <a:lnTo>
                        <a:pt x="381" y="4"/>
                      </a:lnTo>
                      <a:lnTo>
                        <a:pt x="378" y="4"/>
                      </a:lnTo>
                      <a:lnTo>
                        <a:pt x="378" y="2"/>
                      </a:lnTo>
                      <a:lnTo>
                        <a:pt x="376" y="2"/>
                      </a:lnTo>
                      <a:lnTo>
                        <a:pt x="374" y="0"/>
                      </a:lnTo>
                      <a:lnTo>
                        <a:pt x="369" y="0"/>
                      </a:lnTo>
                      <a:lnTo>
                        <a:pt x="367" y="7"/>
                      </a:lnTo>
                      <a:lnTo>
                        <a:pt x="364" y="7"/>
                      </a:lnTo>
                      <a:lnTo>
                        <a:pt x="362" y="9"/>
                      </a:lnTo>
                      <a:lnTo>
                        <a:pt x="364" y="16"/>
                      </a:lnTo>
                      <a:lnTo>
                        <a:pt x="359" y="21"/>
                      </a:lnTo>
                      <a:lnTo>
                        <a:pt x="355" y="23"/>
                      </a:lnTo>
                      <a:lnTo>
                        <a:pt x="355" y="26"/>
                      </a:lnTo>
                      <a:lnTo>
                        <a:pt x="352" y="26"/>
                      </a:lnTo>
                      <a:lnTo>
                        <a:pt x="352" y="23"/>
                      </a:lnTo>
                      <a:lnTo>
                        <a:pt x="352" y="19"/>
                      </a:lnTo>
                      <a:lnTo>
                        <a:pt x="352" y="16"/>
                      </a:lnTo>
                      <a:lnTo>
                        <a:pt x="355" y="16"/>
                      </a:lnTo>
                      <a:lnTo>
                        <a:pt x="355" y="14"/>
                      </a:lnTo>
                      <a:lnTo>
                        <a:pt x="352" y="9"/>
                      </a:lnTo>
                      <a:lnTo>
                        <a:pt x="350" y="9"/>
                      </a:lnTo>
                      <a:lnTo>
                        <a:pt x="348" y="12"/>
                      </a:lnTo>
                      <a:lnTo>
                        <a:pt x="348" y="14"/>
                      </a:lnTo>
                      <a:lnTo>
                        <a:pt x="345" y="14"/>
                      </a:lnTo>
                      <a:lnTo>
                        <a:pt x="345" y="16"/>
                      </a:lnTo>
                      <a:lnTo>
                        <a:pt x="348" y="16"/>
                      </a:lnTo>
                      <a:lnTo>
                        <a:pt x="345" y="19"/>
                      </a:lnTo>
                      <a:lnTo>
                        <a:pt x="341" y="21"/>
                      </a:lnTo>
                      <a:lnTo>
                        <a:pt x="338" y="23"/>
                      </a:lnTo>
                      <a:lnTo>
                        <a:pt x="338" y="26"/>
                      </a:lnTo>
                      <a:lnTo>
                        <a:pt x="336" y="26"/>
                      </a:lnTo>
                      <a:lnTo>
                        <a:pt x="336" y="28"/>
                      </a:lnTo>
                      <a:lnTo>
                        <a:pt x="336" y="33"/>
                      </a:lnTo>
                      <a:lnTo>
                        <a:pt x="336" y="35"/>
                      </a:lnTo>
                      <a:lnTo>
                        <a:pt x="331" y="38"/>
                      </a:lnTo>
                      <a:lnTo>
                        <a:pt x="329" y="40"/>
                      </a:lnTo>
                      <a:lnTo>
                        <a:pt x="329" y="35"/>
                      </a:lnTo>
                      <a:lnTo>
                        <a:pt x="329" y="33"/>
                      </a:lnTo>
                      <a:lnTo>
                        <a:pt x="329" y="28"/>
                      </a:lnTo>
                      <a:lnTo>
                        <a:pt x="331" y="23"/>
                      </a:lnTo>
                      <a:lnTo>
                        <a:pt x="333" y="23"/>
                      </a:lnTo>
                      <a:lnTo>
                        <a:pt x="336" y="23"/>
                      </a:lnTo>
                      <a:lnTo>
                        <a:pt x="336" y="21"/>
                      </a:lnTo>
                      <a:lnTo>
                        <a:pt x="338" y="21"/>
                      </a:lnTo>
                      <a:lnTo>
                        <a:pt x="333" y="9"/>
                      </a:lnTo>
                      <a:lnTo>
                        <a:pt x="331" y="9"/>
                      </a:lnTo>
                      <a:lnTo>
                        <a:pt x="329" y="12"/>
                      </a:lnTo>
                      <a:lnTo>
                        <a:pt x="329" y="14"/>
                      </a:lnTo>
                      <a:lnTo>
                        <a:pt x="331" y="14"/>
                      </a:lnTo>
                      <a:lnTo>
                        <a:pt x="329" y="12"/>
                      </a:lnTo>
                      <a:lnTo>
                        <a:pt x="326" y="12"/>
                      </a:lnTo>
                      <a:lnTo>
                        <a:pt x="326" y="9"/>
                      </a:lnTo>
                      <a:lnTo>
                        <a:pt x="324" y="9"/>
                      </a:lnTo>
                      <a:lnTo>
                        <a:pt x="322" y="9"/>
                      </a:lnTo>
                      <a:lnTo>
                        <a:pt x="319" y="7"/>
                      </a:lnTo>
                      <a:lnTo>
                        <a:pt x="317" y="7"/>
                      </a:lnTo>
                      <a:lnTo>
                        <a:pt x="317" y="9"/>
                      </a:lnTo>
                      <a:lnTo>
                        <a:pt x="319" y="14"/>
                      </a:lnTo>
                      <a:lnTo>
                        <a:pt x="319" y="16"/>
                      </a:lnTo>
                      <a:lnTo>
                        <a:pt x="319" y="19"/>
                      </a:lnTo>
                      <a:lnTo>
                        <a:pt x="319" y="21"/>
                      </a:lnTo>
                      <a:lnTo>
                        <a:pt x="317" y="21"/>
                      </a:lnTo>
                      <a:lnTo>
                        <a:pt x="315" y="19"/>
                      </a:lnTo>
                      <a:lnTo>
                        <a:pt x="312" y="19"/>
                      </a:lnTo>
                      <a:lnTo>
                        <a:pt x="315" y="19"/>
                      </a:lnTo>
                      <a:lnTo>
                        <a:pt x="315" y="16"/>
                      </a:lnTo>
                      <a:lnTo>
                        <a:pt x="312" y="14"/>
                      </a:lnTo>
                      <a:lnTo>
                        <a:pt x="310" y="14"/>
                      </a:lnTo>
                      <a:lnTo>
                        <a:pt x="307" y="14"/>
                      </a:lnTo>
                      <a:lnTo>
                        <a:pt x="307" y="16"/>
                      </a:lnTo>
                      <a:lnTo>
                        <a:pt x="307" y="21"/>
                      </a:lnTo>
                      <a:lnTo>
                        <a:pt x="293" y="33"/>
                      </a:lnTo>
                      <a:lnTo>
                        <a:pt x="289" y="30"/>
                      </a:lnTo>
                      <a:lnTo>
                        <a:pt x="281" y="26"/>
                      </a:lnTo>
                      <a:lnTo>
                        <a:pt x="277" y="23"/>
                      </a:lnTo>
                      <a:lnTo>
                        <a:pt x="274" y="21"/>
                      </a:lnTo>
                      <a:lnTo>
                        <a:pt x="272" y="21"/>
                      </a:lnTo>
                      <a:lnTo>
                        <a:pt x="270" y="21"/>
                      </a:lnTo>
                      <a:lnTo>
                        <a:pt x="267" y="26"/>
                      </a:lnTo>
                      <a:lnTo>
                        <a:pt x="265" y="28"/>
                      </a:lnTo>
                      <a:lnTo>
                        <a:pt x="267" y="28"/>
                      </a:lnTo>
                      <a:lnTo>
                        <a:pt x="272" y="28"/>
                      </a:lnTo>
                      <a:lnTo>
                        <a:pt x="272" y="30"/>
                      </a:lnTo>
                      <a:lnTo>
                        <a:pt x="272" y="33"/>
                      </a:lnTo>
                      <a:lnTo>
                        <a:pt x="272" y="35"/>
                      </a:lnTo>
                      <a:lnTo>
                        <a:pt x="274" y="38"/>
                      </a:lnTo>
                      <a:lnTo>
                        <a:pt x="270" y="38"/>
                      </a:lnTo>
                      <a:lnTo>
                        <a:pt x="267" y="35"/>
                      </a:lnTo>
                      <a:lnTo>
                        <a:pt x="265" y="35"/>
                      </a:lnTo>
                      <a:lnTo>
                        <a:pt x="263" y="33"/>
                      </a:lnTo>
                      <a:lnTo>
                        <a:pt x="265" y="42"/>
                      </a:lnTo>
                      <a:lnTo>
                        <a:pt x="260" y="42"/>
                      </a:lnTo>
                      <a:lnTo>
                        <a:pt x="258" y="42"/>
                      </a:lnTo>
                      <a:lnTo>
                        <a:pt x="258" y="40"/>
                      </a:lnTo>
                      <a:lnTo>
                        <a:pt x="258" y="38"/>
                      </a:lnTo>
                      <a:lnTo>
                        <a:pt x="258" y="35"/>
                      </a:lnTo>
                      <a:lnTo>
                        <a:pt x="258" y="33"/>
                      </a:lnTo>
                      <a:lnTo>
                        <a:pt x="253" y="40"/>
                      </a:lnTo>
                      <a:lnTo>
                        <a:pt x="251" y="42"/>
                      </a:lnTo>
                      <a:lnTo>
                        <a:pt x="248" y="42"/>
                      </a:lnTo>
                      <a:lnTo>
                        <a:pt x="248" y="40"/>
                      </a:lnTo>
                      <a:lnTo>
                        <a:pt x="248" y="33"/>
                      </a:lnTo>
                      <a:lnTo>
                        <a:pt x="246" y="38"/>
                      </a:lnTo>
                      <a:lnTo>
                        <a:pt x="244" y="42"/>
                      </a:lnTo>
                      <a:lnTo>
                        <a:pt x="239" y="42"/>
                      </a:lnTo>
                      <a:lnTo>
                        <a:pt x="234" y="45"/>
                      </a:lnTo>
                      <a:lnTo>
                        <a:pt x="234" y="42"/>
                      </a:lnTo>
                      <a:lnTo>
                        <a:pt x="232" y="42"/>
                      </a:lnTo>
                      <a:lnTo>
                        <a:pt x="230" y="40"/>
                      </a:lnTo>
                      <a:lnTo>
                        <a:pt x="230" y="42"/>
                      </a:lnTo>
                      <a:lnTo>
                        <a:pt x="227" y="47"/>
                      </a:lnTo>
                      <a:lnTo>
                        <a:pt x="230" y="47"/>
                      </a:lnTo>
                      <a:lnTo>
                        <a:pt x="232" y="47"/>
                      </a:lnTo>
                      <a:lnTo>
                        <a:pt x="232" y="49"/>
                      </a:lnTo>
                      <a:lnTo>
                        <a:pt x="230" y="49"/>
                      </a:lnTo>
                      <a:lnTo>
                        <a:pt x="227" y="52"/>
                      </a:lnTo>
                      <a:lnTo>
                        <a:pt x="225" y="52"/>
                      </a:lnTo>
                      <a:lnTo>
                        <a:pt x="222" y="52"/>
                      </a:lnTo>
                      <a:lnTo>
                        <a:pt x="225" y="52"/>
                      </a:lnTo>
                      <a:lnTo>
                        <a:pt x="225" y="56"/>
                      </a:lnTo>
                      <a:lnTo>
                        <a:pt x="222" y="59"/>
                      </a:lnTo>
                      <a:lnTo>
                        <a:pt x="222" y="56"/>
                      </a:lnTo>
                      <a:lnTo>
                        <a:pt x="220" y="56"/>
                      </a:lnTo>
                      <a:lnTo>
                        <a:pt x="218" y="56"/>
                      </a:lnTo>
                      <a:lnTo>
                        <a:pt x="218" y="54"/>
                      </a:lnTo>
                      <a:lnTo>
                        <a:pt x="215" y="56"/>
                      </a:lnTo>
                      <a:lnTo>
                        <a:pt x="215" y="61"/>
                      </a:lnTo>
                      <a:lnTo>
                        <a:pt x="213" y="61"/>
                      </a:lnTo>
                      <a:lnTo>
                        <a:pt x="211" y="61"/>
                      </a:lnTo>
                      <a:lnTo>
                        <a:pt x="211" y="59"/>
                      </a:lnTo>
                      <a:lnTo>
                        <a:pt x="211" y="56"/>
                      </a:lnTo>
                      <a:lnTo>
                        <a:pt x="213" y="52"/>
                      </a:lnTo>
                      <a:lnTo>
                        <a:pt x="213" y="49"/>
                      </a:lnTo>
                      <a:lnTo>
                        <a:pt x="213" y="47"/>
                      </a:lnTo>
                      <a:lnTo>
                        <a:pt x="211" y="47"/>
                      </a:lnTo>
                      <a:lnTo>
                        <a:pt x="208" y="47"/>
                      </a:lnTo>
                      <a:lnTo>
                        <a:pt x="206" y="47"/>
                      </a:lnTo>
                      <a:lnTo>
                        <a:pt x="204" y="49"/>
                      </a:lnTo>
                      <a:lnTo>
                        <a:pt x="199" y="52"/>
                      </a:lnTo>
                      <a:lnTo>
                        <a:pt x="199" y="61"/>
                      </a:lnTo>
                      <a:lnTo>
                        <a:pt x="199" y="66"/>
                      </a:lnTo>
                      <a:lnTo>
                        <a:pt x="201" y="64"/>
                      </a:lnTo>
                      <a:lnTo>
                        <a:pt x="211" y="61"/>
                      </a:lnTo>
                      <a:lnTo>
                        <a:pt x="208" y="68"/>
                      </a:lnTo>
                      <a:lnTo>
                        <a:pt x="208" y="73"/>
                      </a:lnTo>
                      <a:lnTo>
                        <a:pt x="206" y="78"/>
                      </a:lnTo>
                      <a:lnTo>
                        <a:pt x="206" y="80"/>
                      </a:lnTo>
                      <a:lnTo>
                        <a:pt x="204" y="82"/>
                      </a:lnTo>
                      <a:lnTo>
                        <a:pt x="201" y="85"/>
                      </a:lnTo>
                      <a:lnTo>
                        <a:pt x="196" y="87"/>
                      </a:lnTo>
                      <a:lnTo>
                        <a:pt x="192" y="89"/>
                      </a:lnTo>
                      <a:lnTo>
                        <a:pt x="192" y="92"/>
                      </a:lnTo>
                      <a:lnTo>
                        <a:pt x="192" y="94"/>
                      </a:lnTo>
                      <a:lnTo>
                        <a:pt x="194" y="94"/>
                      </a:lnTo>
                      <a:lnTo>
                        <a:pt x="196" y="94"/>
                      </a:lnTo>
                      <a:lnTo>
                        <a:pt x="196" y="99"/>
                      </a:lnTo>
                      <a:lnTo>
                        <a:pt x="196" y="104"/>
                      </a:lnTo>
                      <a:lnTo>
                        <a:pt x="192" y="101"/>
                      </a:lnTo>
                      <a:lnTo>
                        <a:pt x="189" y="99"/>
                      </a:lnTo>
                      <a:lnTo>
                        <a:pt x="185" y="99"/>
                      </a:lnTo>
                      <a:lnTo>
                        <a:pt x="182" y="97"/>
                      </a:lnTo>
                      <a:lnTo>
                        <a:pt x="182" y="101"/>
                      </a:lnTo>
                      <a:lnTo>
                        <a:pt x="185" y="104"/>
                      </a:lnTo>
                      <a:lnTo>
                        <a:pt x="185" y="106"/>
                      </a:lnTo>
                      <a:lnTo>
                        <a:pt x="187" y="108"/>
                      </a:lnTo>
                      <a:lnTo>
                        <a:pt x="189" y="111"/>
                      </a:lnTo>
                      <a:lnTo>
                        <a:pt x="189" y="113"/>
                      </a:lnTo>
                      <a:lnTo>
                        <a:pt x="192" y="118"/>
                      </a:lnTo>
                      <a:lnTo>
                        <a:pt x="189" y="118"/>
                      </a:lnTo>
                      <a:lnTo>
                        <a:pt x="187" y="118"/>
                      </a:lnTo>
                      <a:lnTo>
                        <a:pt x="185" y="118"/>
                      </a:lnTo>
                      <a:lnTo>
                        <a:pt x="182" y="118"/>
                      </a:lnTo>
                      <a:lnTo>
                        <a:pt x="180" y="118"/>
                      </a:lnTo>
                      <a:lnTo>
                        <a:pt x="178" y="123"/>
                      </a:lnTo>
                      <a:lnTo>
                        <a:pt x="180" y="127"/>
                      </a:lnTo>
                      <a:lnTo>
                        <a:pt x="175" y="130"/>
                      </a:lnTo>
                      <a:lnTo>
                        <a:pt x="170" y="132"/>
                      </a:lnTo>
                      <a:lnTo>
                        <a:pt x="168" y="134"/>
                      </a:lnTo>
                      <a:lnTo>
                        <a:pt x="166" y="134"/>
                      </a:lnTo>
                      <a:lnTo>
                        <a:pt x="163" y="134"/>
                      </a:lnTo>
                      <a:lnTo>
                        <a:pt x="163" y="132"/>
                      </a:lnTo>
                      <a:lnTo>
                        <a:pt x="161" y="132"/>
                      </a:lnTo>
                      <a:lnTo>
                        <a:pt x="159" y="137"/>
                      </a:lnTo>
                      <a:lnTo>
                        <a:pt x="156" y="141"/>
                      </a:lnTo>
                      <a:lnTo>
                        <a:pt x="154" y="141"/>
                      </a:lnTo>
                      <a:lnTo>
                        <a:pt x="149" y="141"/>
                      </a:lnTo>
                      <a:lnTo>
                        <a:pt x="149" y="149"/>
                      </a:lnTo>
                      <a:lnTo>
                        <a:pt x="154" y="149"/>
                      </a:lnTo>
                      <a:lnTo>
                        <a:pt x="152" y="149"/>
                      </a:lnTo>
                      <a:lnTo>
                        <a:pt x="152" y="151"/>
                      </a:lnTo>
                      <a:lnTo>
                        <a:pt x="152" y="153"/>
                      </a:lnTo>
                      <a:lnTo>
                        <a:pt x="152" y="156"/>
                      </a:lnTo>
                      <a:lnTo>
                        <a:pt x="152" y="158"/>
                      </a:lnTo>
                      <a:lnTo>
                        <a:pt x="152" y="160"/>
                      </a:lnTo>
                      <a:lnTo>
                        <a:pt x="149" y="160"/>
                      </a:lnTo>
                      <a:lnTo>
                        <a:pt x="147" y="160"/>
                      </a:lnTo>
                      <a:lnTo>
                        <a:pt x="144" y="163"/>
                      </a:lnTo>
                      <a:lnTo>
                        <a:pt x="137" y="165"/>
                      </a:lnTo>
                      <a:lnTo>
                        <a:pt x="133" y="170"/>
                      </a:lnTo>
                      <a:lnTo>
                        <a:pt x="130" y="172"/>
                      </a:lnTo>
                      <a:lnTo>
                        <a:pt x="130" y="175"/>
                      </a:lnTo>
                      <a:lnTo>
                        <a:pt x="128" y="179"/>
                      </a:lnTo>
                      <a:lnTo>
                        <a:pt x="128" y="184"/>
                      </a:lnTo>
                      <a:lnTo>
                        <a:pt x="126" y="184"/>
                      </a:lnTo>
                      <a:lnTo>
                        <a:pt x="123" y="182"/>
                      </a:lnTo>
                      <a:lnTo>
                        <a:pt x="121" y="182"/>
                      </a:lnTo>
                      <a:lnTo>
                        <a:pt x="119" y="179"/>
                      </a:lnTo>
                      <a:lnTo>
                        <a:pt x="116" y="182"/>
                      </a:lnTo>
                      <a:lnTo>
                        <a:pt x="111" y="189"/>
                      </a:lnTo>
                      <a:lnTo>
                        <a:pt x="109" y="193"/>
                      </a:lnTo>
                      <a:lnTo>
                        <a:pt x="104" y="196"/>
                      </a:lnTo>
                      <a:lnTo>
                        <a:pt x="102" y="198"/>
                      </a:lnTo>
                      <a:lnTo>
                        <a:pt x="97" y="198"/>
                      </a:lnTo>
                      <a:lnTo>
                        <a:pt x="97" y="200"/>
                      </a:lnTo>
                      <a:lnTo>
                        <a:pt x="95" y="205"/>
                      </a:lnTo>
                      <a:lnTo>
                        <a:pt x="95" y="208"/>
                      </a:lnTo>
                      <a:lnTo>
                        <a:pt x="93" y="210"/>
                      </a:lnTo>
                      <a:lnTo>
                        <a:pt x="90" y="210"/>
                      </a:lnTo>
                      <a:lnTo>
                        <a:pt x="88" y="212"/>
                      </a:lnTo>
                      <a:lnTo>
                        <a:pt x="90" y="215"/>
                      </a:lnTo>
                      <a:lnTo>
                        <a:pt x="93" y="215"/>
                      </a:lnTo>
                      <a:lnTo>
                        <a:pt x="95" y="215"/>
                      </a:lnTo>
                      <a:lnTo>
                        <a:pt x="100" y="212"/>
                      </a:lnTo>
                      <a:lnTo>
                        <a:pt x="104" y="208"/>
                      </a:lnTo>
                      <a:lnTo>
                        <a:pt x="107" y="208"/>
                      </a:lnTo>
                      <a:lnTo>
                        <a:pt x="109" y="210"/>
                      </a:lnTo>
                      <a:lnTo>
                        <a:pt x="109" y="212"/>
                      </a:lnTo>
                      <a:lnTo>
                        <a:pt x="104" y="217"/>
                      </a:lnTo>
                      <a:lnTo>
                        <a:pt x="97" y="219"/>
                      </a:lnTo>
                      <a:lnTo>
                        <a:pt x="97" y="224"/>
                      </a:lnTo>
                      <a:lnTo>
                        <a:pt x="95" y="222"/>
                      </a:lnTo>
                      <a:lnTo>
                        <a:pt x="93" y="222"/>
                      </a:lnTo>
                      <a:lnTo>
                        <a:pt x="90" y="222"/>
                      </a:lnTo>
                      <a:lnTo>
                        <a:pt x="88" y="222"/>
                      </a:lnTo>
                      <a:lnTo>
                        <a:pt x="85" y="224"/>
                      </a:lnTo>
                      <a:lnTo>
                        <a:pt x="85" y="219"/>
                      </a:lnTo>
                      <a:lnTo>
                        <a:pt x="85" y="217"/>
                      </a:lnTo>
                      <a:lnTo>
                        <a:pt x="85" y="215"/>
                      </a:lnTo>
                      <a:lnTo>
                        <a:pt x="83" y="212"/>
                      </a:lnTo>
                      <a:lnTo>
                        <a:pt x="81" y="212"/>
                      </a:lnTo>
                      <a:lnTo>
                        <a:pt x="81" y="215"/>
                      </a:lnTo>
                      <a:lnTo>
                        <a:pt x="81" y="217"/>
                      </a:lnTo>
                      <a:lnTo>
                        <a:pt x="78" y="219"/>
                      </a:lnTo>
                      <a:lnTo>
                        <a:pt x="74" y="215"/>
                      </a:lnTo>
                      <a:lnTo>
                        <a:pt x="71" y="215"/>
                      </a:lnTo>
                      <a:lnTo>
                        <a:pt x="69" y="212"/>
                      </a:lnTo>
                      <a:lnTo>
                        <a:pt x="67" y="210"/>
                      </a:lnTo>
                      <a:lnTo>
                        <a:pt x="64" y="215"/>
                      </a:lnTo>
                      <a:lnTo>
                        <a:pt x="62" y="219"/>
                      </a:lnTo>
                      <a:lnTo>
                        <a:pt x="64" y="219"/>
                      </a:lnTo>
                      <a:lnTo>
                        <a:pt x="67" y="217"/>
                      </a:lnTo>
                      <a:lnTo>
                        <a:pt x="69" y="215"/>
                      </a:lnTo>
                      <a:lnTo>
                        <a:pt x="69" y="217"/>
                      </a:lnTo>
                      <a:lnTo>
                        <a:pt x="69" y="219"/>
                      </a:lnTo>
                      <a:lnTo>
                        <a:pt x="69" y="222"/>
                      </a:lnTo>
                      <a:lnTo>
                        <a:pt x="71" y="224"/>
                      </a:lnTo>
                      <a:lnTo>
                        <a:pt x="71" y="226"/>
                      </a:lnTo>
                      <a:lnTo>
                        <a:pt x="69" y="226"/>
                      </a:lnTo>
                      <a:lnTo>
                        <a:pt x="69" y="229"/>
                      </a:lnTo>
                      <a:lnTo>
                        <a:pt x="69" y="231"/>
                      </a:lnTo>
                      <a:lnTo>
                        <a:pt x="67" y="229"/>
                      </a:lnTo>
                      <a:lnTo>
                        <a:pt x="62" y="231"/>
                      </a:lnTo>
                      <a:lnTo>
                        <a:pt x="59" y="236"/>
                      </a:lnTo>
                      <a:lnTo>
                        <a:pt x="57" y="241"/>
                      </a:lnTo>
                      <a:lnTo>
                        <a:pt x="55" y="241"/>
                      </a:lnTo>
                      <a:lnTo>
                        <a:pt x="52" y="241"/>
                      </a:lnTo>
                      <a:lnTo>
                        <a:pt x="50" y="241"/>
                      </a:lnTo>
                      <a:lnTo>
                        <a:pt x="48" y="241"/>
                      </a:lnTo>
                      <a:lnTo>
                        <a:pt x="43" y="241"/>
                      </a:lnTo>
                      <a:lnTo>
                        <a:pt x="41" y="241"/>
                      </a:lnTo>
                      <a:lnTo>
                        <a:pt x="41" y="245"/>
                      </a:lnTo>
                      <a:lnTo>
                        <a:pt x="41" y="243"/>
                      </a:lnTo>
                      <a:lnTo>
                        <a:pt x="43" y="243"/>
                      </a:lnTo>
                      <a:lnTo>
                        <a:pt x="43" y="245"/>
                      </a:lnTo>
                      <a:lnTo>
                        <a:pt x="45" y="248"/>
                      </a:lnTo>
                      <a:lnTo>
                        <a:pt x="45" y="250"/>
                      </a:lnTo>
                      <a:lnTo>
                        <a:pt x="43" y="250"/>
                      </a:lnTo>
                      <a:lnTo>
                        <a:pt x="38" y="252"/>
                      </a:lnTo>
                      <a:lnTo>
                        <a:pt x="36" y="252"/>
                      </a:lnTo>
                      <a:lnTo>
                        <a:pt x="38" y="252"/>
                      </a:lnTo>
                      <a:lnTo>
                        <a:pt x="33" y="252"/>
                      </a:lnTo>
                      <a:lnTo>
                        <a:pt x="26" y="252"/>
                      </a:lnTo>
                      <a:lnTo>
                        <a:pt x="29" y="257"/>
                      </a:lnTo>
                      <a:lnTo>
                        <a:pt x="26" y="260"/>
                      </a:lnTo>
                      <a:lnTo>
                        <a:pt x="33" y="260"/>
                      </a:lnTo>
                      <a:lnTo>
                        <a:pt x="36" y="260"/>
                      </a:lnTo>
                      <a:lnTo>
                        <a:pt x="33" y="260"/>
                      </a:lnTo>
                      <a:lnTo>
                        <a:pt x="33" y="262"/>
                      </a:lnTo>
                      <a:lnTo>
                        <a:pt x="29" y="262"/>
                      </a:lnTo>
                      <a:lnTo>
                        <a:pt x="26" y="264"/>
                      </a:lnTo>
                      <a:lnTo>
                        <a:pt x="22" y="264"/>
                      </a:lnTo>
                      <a:lnTo>
                        <a:pt x="17" y="267"/>
                      </a:lnTo>
                      <a:lnTo>
                        <a:pt x="7" y="267"/>
                      </a:lnTo>
                      <a:lnTo>
                        <a:pt x="7" y="271"/>
                      </a:lnTo>
                      <a:lnTo>
                        <a:pt x="17" y="274"/>
                      </a:lnTo>
                      <a:lnTo>
                        <a:pt x="22" y="276"/>
                      </a:lnTo>
                      <a:lnTo>
                        <a:pt x="24" y="276"/>
                      </a:lnTo>
                      <a:lnTo>
                        <a:pt x="19" y="276"/>
                      </a:lnTo>
                      <a:lnTo>
                        <a:pt x="12" y="274"/>
                      </a:lnTo>
                      <a:lnTo>
                        <a:pt x="5" y="274"/>
                      </a:lnTo>
                      <a:lnTo>
                        <a:pt x="0" y="278"/>
                      </a:lnTo>
                      <a:lnTo>
                        <a:pt x="3" y="283"/>
                      </a:lnTo>
                      <a:lnTo>
                        <a:pt x="3" y="286"/>
                      </a:lnTo>
                      <a:lnTo>
                        <a:pt x="3" y="288"/>
                      </a:lnTo>
                      <a:lnTo>
                        <a:pt x="5" y="288"/>
                      </a:lnTo>
                      <a:lnTo>
                        <a:pt x="7" y="290"/>
                      </a:lnTo>
                      <a:lnTo>
                        <a:pt x="12" y="288"/>
                      </a:lnTo>
                      <a:lnTo>
                        <a:pt x="15" y="288"/>
                      </a:lnTo>
                      <a:lnTo>
                        <a:pt x="12" y="290"/>
                      </a:lnTo>
                      <a:lnTo>
                        <a:pt x="10" y="290"/>
                      </a:lnTo>
                      <a:lnTo>
                        <a:pt x="7" y="293"/>
                      </a:lnTo>
                      <a:lnTo>
                        <a:pt x="3" y="293"/>
                      </a:lnTo>
                      <a:lnTo>
                        <a:pt x="5" y="295"/>
                      </a:lnTo>
                      <a:lnTo>
                        <a:pt x="5" y="297"/>
                      </a:lnTo>
                      <a:lnTo>
                        <a:pt x="10" y="297"/>
                      </a:lnTo>
                      <a:lnTo>
                        <a:pt x="10" y="304"/>
                      </a:lnTo>
                      <a:lnTo>
                        <a:pt x="7" y="304"/>
                      </a:lnTo>
                      <a:lnTo>
                        <a:pt x="3" y="304"/>
                      </a:lnTo>
                      <a:lnTo>
                        <a:pt x="10" y="309"/>
                      </a:lnTo>
                      <a:lnTo>
                        <a:pt x="12" y="309"/>
                      </a:lnTo>
                      <a:lnTo>
                        <a:pt x="12" y="312"/>
                      </a:lnTo>
                      <a:lnTo>
                        <a:pt x="12" y="314"/>
                      </a:lnTo>
                      <a:lnTo>
                        <a:pt x="10" y="316"/>
                      </a:lnTo>
                      <a:lnTo>
                        <a:pt x="15" y="316"/>
                      </a:lnTo>
                      <a:lnTo>
                        <a:pt x="17" y="316"/>
                      </a:lnTo>
                      <a:lnTo>
                        <a:pt x="15" y="316"/>
                      </a:lnTo>
                      <a:lnTo>
                        <a:pt x="15" y="319"/>
                      </a:lnTo>
                      <a:lnTo>
                        <a:pt x="17" y="319"/>
                      </a:lnTo>
                      <a:lnTo>
                        <a:pt x="17" y="321"/>
                      </a:lnTo>
                      <a:lnTo>
                        <a:pt x="19" y="319"/>
                      </a:lnTo>
                      <a:lnTo>
                        <a:pt x="22" y="316"/>
                      </a:lnTo>
                      <a:lnTo>
                        <a:pt x="24" y="314"/>
                      </a:lnTo>
                      <a:lnTo>
                        <a:pt x="24" y="312"/>
                      </a:lnTo>
                      <a:lnTo>
                        <a:pt x="26" y="312"/>
                      </a:lnTo>
                      <a:lnTo>
                        <a:pt x="31" y="312"/>
                      </a:lnTo>
                      <a:lnTo>
                        <a:pt x="33" y="312"/>
                      </a:lnTo>
                      <a:lnTo>
                        <a:pt x="33" y="314"/>
                      </a:lnTo>
                      <a:lnTo>
                        <a:pt x="26" y="314"/>
                      </a:lnTo>
                      <a:lnTo>
                        <a:pt x="24" y="319"/>
                      </a:lnTo>
                      <a:lnTo>
                        <a:pt x="22" y="323"/>
                      </a:lnTo>
                      <a:lnTo>
                        <a:pt x="19" y="328"/>
                      </a:lnTo>
                      <a:lnTo>
                        <a:pt x="17" y="333"/>
                      </a:lnTo>
                      <a:lnTo>
                        <a:pt x="15" y="333"/>
                      </a:lnTo>
                      <a:lnTo>
                        <a:pt x="12" y="333"/>
                      </a:lnTo>
                      <a:lnTo>
                        <a:pt x="10" y="333"/>
                      </a:lnTo>
                      <a:lnTo>
                        <a:pt x="7" y="333"/>
                      </a:lnTo>
                      <a:lnTo>
                        <a:pt x="7" y="335"/>
                      </a:lnTo>
                      <a:lnTo>
                        <a:pt x="7" y="340"/>
                      </a:lnTo>
                      <a:lnTo>
                        <a:pt x="12" y="342"/>
                      </a:lnTo>
                      <a:lnTo>
                        <a:pt x="15" y="345"/>
                      </a:lnTo>
                      <a:lnTo>
                        <a:pt x="17" y="340"/>
                      </a:lnTo>
                      <a:lnTo>
                        <a:pt x="22" y="340"/>
                      </a:lnTo>
                      <a:lnTo>
                        <a:pt x="24" y="342"/>
                      </a:lnTo>
                      <a:lnTo>
                        <a:pt x="24" y="345"/>
                      </a:lnTo>
                      <a:lnTo>
                        <a:pt x="24" y="347"/>
                      </a:lnTo>
                      <a:lnTo>
                        <a:pt x="22" y="347"/>
                      </a:lnTo>
                      <a:lnTo>
                        <a:pt x="22" y="349"/>
                      </a:lnTo>
                      <a:lnTo>
                        <a:pt x="19" y="352"/>
                      </a:lnTo>
                      <a:lnTo>
                        <a:pt x="17" y="354"/>
                      </a:lnTo>
                      <a:lnTo>
                        <a:pt x="15" y="354"/>
                      </a:lnTo>
                      <a:lnTo>
                        <a:pt x="15" y="359"/>
                      </a:lnTo>
                      <a:lnTo>
                        <a:pt x="15" y="363"/>
                      </a:lnTo>
                      <a:lnTo>
                        <a:pt x="19" y="363"/>
                      </a:lnTo>
                      <a:lnTo>
                        <a:pt x="22" y="371"/>
                      </a:lnTo>
                      <a:lnTo>
                        <a:pt x="24" y="371"/>
                      </a:lnTo>
                      <a:lnTo>
                        <a:pt x="26" y="371"/>
                      </a:lnTo>
                      <a:lnTo>
                        <a:pt x="29" y="371"/>
                      </a:lnTo>
                      <a:lnTo>
                        <a:pt x="31" y="371"/>
                      </a:lnTo>
                      <a:lnTo>
                        <a:pt x="33" y="368"/>
                      </a:lnTo>
                      <a:lnTo>
                        <a:pt x="36" y="368"/>
                      </a:lnTo>
                      <a:lnTo>
                        <a:pt x="36" y="373"/>
                      </a:lnTo>
                      <a:lnTo>
                        <a:pt x="36" y="375"/>
                      </a:lnTo>
                      <a:lnTo>
                        <a:pt x="38" y="375"/>
                      </a:lnTo>
                      <a:lnTo>
                        <a:pt x="43" y="375"/>
                      </a:lnTo>
                      <a:lnTo>
                        <a:pt x="48" y="373"/>
                      </a:lnTo>
                      <a:lnTo>
                        <a:pt x="52" y="373"/>
                      </a:lnTo>
                      <a:lnTo>
                        <a:pt x="62" y="368"/>
                      </a:lnTo>
                      <a:lnTo>
                        <a:pt x="69" y="363"/>
                      </a:lnTo>
                      <a:lnTo>
                        <a:pt x="71" y="361"/>
                      </a:lnTo>
                      <a:lnTo>
                        <a:pt x="74" y="356"/>
                      </a:lnTo>
                      <a:lnTo>
                        <a:pt x="78" y="356"/>
                      </a:lnTo>
                      <a:lnTo>
                        <a:pt x="83" y="356"/>
                      </a:lnTo>
                      <a:lnTo>
                        <a:pt x="85" y="356"/>
                      </a:lnTo>
                      <a:lnTo>
                        <a:pt x="88" y="354"/>
                      </a:lnTo>
                      <a:lnTo>
                        <a:pt x="90" y="354"/>
                      </a:lnTo>
                      <a:lnTo>
                        <a:pt x="93" y="352"/>
                      </a:lnTo>
                      <a:lnTo>
                        <a:pt x="100" y="347"/>
                      </a:lnTo>
                      <a:lnTo>
                        <a:pt x="104" y="345"/>
                      </a:lnTo>
                      <a:lnTo>
                        <a:pt x="104" y="347"/>
                      </a:lnTo>
                      <a:lnTo>
                        <a:pt x="104" y="34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98" name="Freeform 2088">
                  <a:extLst>
                    <a:ext uri="{FF2B5EF4-FFF2-40B4-BE49-F238E27FC236}">
                      <a16:creationId xmlns:a16="http://schemas.microsoft.com/office/drawing/2014/main" id="{7571A3F7-D7FF-FED8-C02E-A10B83ACF0F3}"/>
                    </a:ext>
                  </a:extLst>
                </p:cNvPr>
                <p:cNvSpPr>
                  <a:spLocks/>
                </p:cNvSpPr>
                <p:nvPr/>
              </p:nvSpPr>
              <p:spPr bwMode="auto">
                <a:xfrm>
                  <a:off x="4665773" y="995720"/>
                  <a:ext cx="7938" cy="7938"/>
                </a:xfrm>
                <a:custGeom>
                  <a:avLst/>
                  <a:gdLst>
                    <a:gd name="T0" fmla="*/ 0 w 5"/>
                    <a:gd name="T1" fmla="*/ 0 h 5"/>
                    <a:gd name="T2" fmla="*/ 0 w 5"/>
                    <a:gd name="T3" fmla="*/ 7938 h 5"/>
                    <a:gd name="T4" fmla="*/ 4763 w 5"/>
                    <a:gd name="T5" fmla="*/ 7938 h 5"/>
                    <a:gd name="T6" fmla="*/ 7938 w 5"/>
                    <a:gd name="T7" fmla="*/ 7938 h 5"/>
                    <a:gd name="T8" fmla="*/ 7938 w 5"/>
                    <a:gd name="T9" fmla="*/ 7938 h 5"/>
                    <a:gd name="T10" fmla="*/ 7938 w 5"/>
                    <a:gd name="T11" fmla="*/ 7938 h 5"/>
                    <a:gd name="T12" fmla="*/ 7938 w 5"/>
                    <a:gd name="T13" fmla="*/ 3175 h 5"/>
                    <a:gd name="T14" fmla="*/ 7938 w 5"/>
                    <a:gd name="T15" fmla="*/ 3175 h 5"/>
                    <a:gd name="T16" fmla="*/ 7938 w 5"/>
                    <a:gd name="T17" fmla="*/ 3175 h 5"/>
                    <a:gd name="T18" fmla="*/ 4763 w 5"/>
                    <a:gd name="T19" fmla="*/ 0 h 5"/>
                    <a:gd name="T20" fmla="*/ 4763 w 5"/>
                    <a:gd name="T21" fmla="*/ 0 h 5"/>
                    <a:gd name="T22" fmla="*/ 0 w 5"/>
                    <a:gd name="T23" fmla="*/ 0 h 5"/>
                    <a:gd name="T24" fmla="*/ 0 w 5"/>
                    <a:gd name="T25" fmla="*/ 0 h 5"/>
                    <a:gd name="T26" fmla="*/ 0 w 5"/>
                    <a:gd name="T27" fmla="*/ 0 h 5"/>
                    <a:gd name="T28" fmla="*/ 0 w 5"/>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5"/>
                    <a:gd name="T47" fmla="*/ 5 w 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5">
                      <a:moveTo>
                        <a:pt x="0" y="0"/>
                      </a:moveTo>
                      <a:lnTo>
                        <a:pt x="0" y="5"/>
                      </a:lnTo>
                      <a:lnTo>
                        <a:pt x="3" y="5"/>
                      </a:lnTo>
                      <a:lnTo>
                        <a:pt x="5" y="5"/>
                      </a:lnTo>
                      <a:lnTo>
                        <a:pt x="5"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99" name="Freeform 2089">
                  <a:extLst>
                    <a:ext uri="{FF2B5EF4-FFF2-40B4-BE49-F238E27FC236}">
                      <a16:creationId xmlns:a16="http://schemas.microsoft.com/office/drawing/2014/main" id="{9A2F7881-3CFE-D52C-F2EB-6917D6193732}"/>
                    </a:ext>
                  </a:extLst>
                </p:cNvPr>
                <p:cNvSpPr>
                  <a:spLocks/>
                </p:cNvSpPr>
                <p:nvPr/>
              </p:nvSpPr>
              <p:spPr bwMode="auto">
                <a:xfrm>
                  <a:off x="4748323" y="990958"/>
                  <a:ext cx="15875" cy="7938"/>
                </a:xfrm>
                <a:custGeom>
                  <a:avLst/>
                  <a:gdLst>
                    <a:gd name="T0" fmla="*/ 12700 w 10"/>
                    <a:gd name="T1" fmla="*/ 0 h 5"/>
                    <a:gd name="T2" fmla="*/ 12700 w 10"/>
                    <a:gd name="T3" fmla="*/ 0 h 5"/>
                    <a:gd name="T4" fmla="*/ 15875 w 10"/>
                    <a:gd name="T5" fmla="*/ 0 h 5"/>
                    <a:gd name="T6" fmla="*/ 15875 w 10"/>
                    <a:gd name="T7" fmla="*/ 0 h 5"/>
                    <a:gd name="T8" fmla="*/ 15875 w 10"/>
                    <a:gd name="T9" fmla="*/ 0 h 5"/>
                    <a:gd name="T10" fmla="*/ 15875 w 10"/>
                    <a:gd name="T11" fmla="*/ 4763 h 5"/>
                    <a:gd name="T12" fmla="*/ 15875 w 10"/>
                    <a:gd name="T13" fmla="*/ 7938 h 5"/>
                    <a:gd name="T14" fmla="*/ 7938 w 10"/>
                    <a:gd name="T15" fmla="*/ 7938 h 5"/>
                    <a:gd name="T16" fmla="*/ 4763 w 10"/>
                    <a:gd name="T17" fmla="*/ 7938 h 5"/>
                    <a:gd name="T18" fmla="*/ 0 w 10"/>
                    <a:gd name="T19" fmla="*/ 4763 h 5"/>
                    <a:gd name="T20" fmla="*/ 0 w 10"/>
                    <a:gd name="T21" fmla="*/ 4763 h 5"/>
                    <a:gd name="T22" fmla="*/ 0 w 10"/>
                    <a:gd name="T23" fmla="*/ 4763 h 5"/>
                    <a:gd name="T24" fmla="*/ 4763 w 10"/>
                    <a:gd name="T25" fmla="*/ 0 h 5"/>
                    <a:gd name="T26" fmla="*/ 7938 w 10"/>
                    <a:gd name="T27" fmla="*/ 0 h 5"/>
                    <a:gd name="T28" fmla="*/ 12700 w 10"/>
                    <a:gd name="T29" fmla="*/ 0 h 5"/>
                    <a:gd name="T30" fmla="*/ 12700 w 10"/>
                    <a:gd name="T31" fmla="*/ 0 h 5"/>
                    <a:gd name="T32" fmla="*/ 12700 w 10"/>
                    <a:gd name="T33" fmla="*/ 0 h 5"/>
                    <a:gd name="T34" fmla="*/ 12700 w 10"/>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5"/>
                    <a:gd name="T56" fmla="*/ 10 w 10"/>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5">
                      <a:moveTo>
                        <a:pt x="8" y="0"/>
                      </a:moveTo>
                      <a:lnTo>
                        <a:pt x="8" y="0"/>
                      </a:lnTo>
                      <a:lnTo>
                        <a:pt x="10" y="0"/>
                      </a:lnTo>
                      <a:lnTo>
                        <a:pt x="10" y="3"/>
                      </a:lnTo>
                      <a:lnTo>
                        <a:pt x="10" y="5"/>
                      </a:lnTo>
                      <a:lnTo>
                        <a:pt x="5" y="5"/>
                      </a:lnTo>
                      <a:lnTo>
                        <a:pt x="3" y="5"/>
                      </a:lnTo>
                      <a:lnTo>
                        <a:pt x="0" y="3"/>
                      </a:lnTo>
                      <a:lnTo>
                        <a:pt x="3" y="0"/>
                      </a:lnTo>
                      <a:lnTo>
                        <a:pt x="5" y="0"/>
                      </a:lnTo>
                      <a:lnTo>
                        <a:pt x="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0" name="Freeform 2090">
                  <a:extLst>
                    <a:ext uri="{FF2B5EF4-FFF2-40B4-BE49-F238E27FC236}">
                      <a16:creationId xmlns:a16="http://schemas.microsoft.com/office/drawing/2014/main" id="{0868D428-A555-FA39-465B-A47FCCB2064D}"/>
                    </a:ext>
                  </a:extLst>
                </p:cNvPr>
                <p:cNvSpPr>
                  <a:spLocks/>
                </p:cNvSpPr>
                <p:nvPr/>
              </p:nvSpPr>
              <p:spPr bwMode="auto">
                <a:xfrm>
                  <a:off x="4684823" y="979845"/>
                  <a:ext cx="15875" cy="15875"/>
                </a:xfrm>
                <a:custGeom>
                  <a:avLst/>
                  <a:gdLst>
                    <a:gd name="T0" fmla="*/ 7938 w 10"/>
                    <a:gd name="T1" fmla="*/ 0 h 10"/>
                    <a:gd name="T2" fmla="*/ 4763 w 10"/>
                    <a:gd name="T3" fmla="*/ 4763 h 10"/>
                    <a:gd name="T4" fmla="*/ 0 w 10"/>
                    <a:gd name="T5" fmla="*/ 7938 h 10"/>
                    <a:gd name="T6" fmla="*/ 0 w 10"/>
                    <a:gd name="T7" fmla="*/ 11113 h 10"/>
                    <a:gd name="T8" fmla="*/ 0 w 10"/>
                    <a:gd name="T9" fmla="*/ 11113 h 10"/>
                    <a:gd name="T10" fmla="*/ 0 w 10"/>
                    <a:gd name="T11" fmla="*/ 15875 h 10"/>
                    <a:gd name="T12" fmla="*/ 0 w 10"/>
                    <a:gd name="T13" fmla="*/ 15875 h 10"/>
                    <a:gd name="T14" fmla="*/ 0 w 10"/>
                    <a:gd name="T15" fmla="*/ 15875 h 10"/>
                    <a:gd name="T16" fmla="*/ 0 w 10"/>
                    <a:gd name="T17" fmla="*/ 15875 h 10"/>
                    <a:gd name="T18" fmla="*/ 7938 w 10"/>
                    <a:gd name="T19" fmla="*/ 11113 h 10"/>
                    <a:gd name="T20" fmla="*/ 11113 w 10"/>
                    <a:gd name="T21" fmla="*/ 11113 h 10"/>
                    <a:gd name="T22" fmla="*/ 11113 w 10"/>
                    <a:gd name="T23" fmla="*/ 7938 h 10"/>
                    <a:gd name="T24" fmla="*/ 15875 w 10"/>
                    <a:gd name="T25" fmla="*/ 4763 h 10"/>
                    <a:gd name="T26" fmla="*/ 11113 w 10"/>
                    <a:gd name="T27" fmla="*/ 0 h 10"/>
                    <a:gd name="T28" fmla="*/ 11113 w 10"/>
                    <a:gd name="T29" fmla="*/ 0 h 10"/>
                    <a:gd name="T30" fmla="*/ 11113 w 10"/>
                    <a:gd name="T31" fmla="*/ 0 h 10"/>
                    <a:gd name="T32" fmla="*/ 7938 w 10"/>
                    <a:gd name="T33" fmla="*/ 0 h 10"/>
                    <a:gd name="T34" fmla="*/ 7938 w 10"/>
                    <a:gd name="T35" fmla="*/ 0 h 10"/>
                    <a:gd name="T36" fmla="*/ 7938 w 10"/>
                    <a:gd name="T37" fmla="*/ 0 h 10"/>
                    <a:gd name="T38" fmla="*/ 7938 w 10"/>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0"/>
                    <a:gd name="T62" fmla="*/ 10 w 1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0">
                      <a:moveTo>
                        <a:pt x="5" y="0"/>
                      </a:moveTo>
                      <a:lnTo>
                        <a:pt x="3" y="3"/>
                      </a:lnTo>
                      <a:lnTo>
                        <a:pt x="0" y="5"/>
                      </a:lnTo>
                      <a:lnTo>
                        <a:pt x="0" y="7"/>
                      </a:lnTo>
                      <a:lnTo>
                        <a:pt x="0" y="10"/>
                      </a:lnTo>
                      <a:lnTo>
                        <a:pt x="5" y="7"/>
                      </a:lnTo>
                      <a:lnTo>
                        <a:pt x="7" y="7"/>
                      </a:lnTo>
                      <a:lnTo>
                        <a:pt x="7" y="5"/>
                      </a:lnTo>
                      <a:lnTo>
                        <a:pt x="10" y="3"/>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1" name="Freeform 2091">
                  <a:extLst>
                    <a:ext uri="{FF2B5EF4-FFF2-40B4-BE49-F238E27FC236}">
                      <a16:creationId xmlns:a16="http://schemas.microsoft.com/office/drawing/2014/main" id="{4EC94343-9D2B-697A-7C8C-9605F95A22E1}"/>
                    </a:ext>
                  </a:extLst>
                </p:cNvPr>
                <p:cNvSpPr>
                  <a:spLocks/>
                </p:cNvSpPr>
                <p:nvPr/>
              </p:nvSpPr>
              <p:spPr bwMode="auto">
                <a:xfrm>
                  <a:off x="4700698" y="957620"/>
                  <a:ext cx="11113" cy="11113"/>
                </a:xfrm>
                <a:custGeom>
                  <a:avLst/>
                  <a:gdLst>
                    <a:gd name="T0" fmla="*/ 3175 w 7"/>
                    <a:gd name="T1" fmla="*/ 0 h 7"/>
                    <a:gd name="T2" fmla="*/ 0 w 7"/>
                    <a:gd name="T3" fmla="*/ 4763 h 7"/>
                    <a:gd name="T4" fmla="*/ 0 w 7"/>
                    <a:gd name="T5" fmla="*/ 4763 h 7"/>
                    <a:gd name="T6" fmla="*/ 0 w 7"/>
                    <a:gd name="T7" fmla="*/ 4763 h 7"/>
                    <a:gd name="T8" fmla="*/ 0 w 7"/>
                    <a:gd name="T9" fmla="*/ 7938 h 7"/>
                    <a:gd name="T10" fmla="*/ 3175 w 7"/>
                    <a:gd name="T11" fmla="*/ 11113 h 7"/>
                    <a:gd name="T12" fmla="*/ 6350 w 7"/>
                    <a:gd name="T13" fmla="*/ 11113 h 7"/>
                    <a:gd name="T14" fmla="*/ 6350 w 7"/>
                    <a:gd name="T15" fmla="*/ 11113 h 7"/>
                    <a:gd name="T16" fmla="*/ 6350 w 7"/>
                    <a:gd name="T17" fmla="*/ 4763 h 7"/>
                    <a:gd name="T18" fmla="*/ 11113 w 7"/>
                    <a:gd name="T19" fmla="*/ 4763 h 7"/>
                    <a:gd name="T20" fmla="*/ 6350 w 7"/>
                    <a:gd name="T21" fmla="*/ 0 h 7"/>
                    <a:gd name="T22" fmla="*/ 6350 w 7"/>
                    <a:gd name="T23" fmla="*/ 0 h 7"/>
                    <a:gd name="T24" fmla="*/ 6350 w 7"/>
                    <a:gd name="T25" fmla="*/ 0 h 7"/>
                    <a:gd name="T26" fmla="*/ 3175 w 7"/>
                    <a:gd name="T27" fmla="*/ 0 h 7"/>
                    <a:gd name="T28" fmla="*/ 3175 w 7"/>
                    <a:gd name="T29" fmla="*/ 0 h 7"/>
                    <a:gd name="T30" fmla="*/ 3175 w 7"/>
                    <a:gd name="T31" fmla="*/ 0 h 7"/>
                    <a:gd name="T32" fmla="*/ 3175 w 7"/>
                    <a:gd name="T33" fmla="*/ 0 h 7"/>
                    <a:gd name="T34" fmla="*/ 3175 w 7"/>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7"/>
                    <a:gd name="T56" fmla="*/ 7 w 7"/>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7">
                      <a:moveTo>
                        <a:pt x="2" y="0"/>
                      </a:moveTo>
                      <a:lnTo>
                        <a:pt x="0" y="3"/>
                      </a:lnTo>
                      <a:lnTo>
                        <a:pt x="0" y="5"/>
                      </a:lnTo>
                      <a:lnTo>
                        <a:pt x="2" y="7"/>
                      </a:lnTo>
                      <a:lnTo>
                        <a:pt x="4" y="7"/>
                      </a:lnTo>
                      <a:lnTo>
                        <a:pt x="4" y="3"/>
                      </a:lnTo>
                      <a:lnTo>
                        <a:pt x="7" y="3"/>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2" name="Freeform 2092">
                  <a:extLst>
                    <a:ext uri="{FF2B5EF4-FFF2-40B4-BE49-F238E27FC236}">
                      <a16:creationId xmlns:a16="http://schemas.microsoft.com/office/drawing/2014/main" id="{9B8C31E6-A918-30BE-BC53-6EE9BBD876E0}"/>
                    </a:ext>
                  </a:extLst>
                </p:cNvPr>
                <p:cNvSpPr>
                  <a:spLocks/>
                </p:cNvSpPr>
                <p:nvPr/>
              </p:nvSpPr>
              <p:spPr bwMode="auto">
                <a:xfrm>
                  <a:off x="4707048" y="954445"/>
                  <a:ext cx="38100" cy="41275"/>
                </a:xfrm>
                <a:custGeom>
                  <a:avLst/>
                  <a:gdLst>
                    <a:gd name="T0" fmla="*/ 15875 w 24"/>
                    <a:gd name="T1" fmla="*/ 0 h 26"/>
                    <a:gd name="T2" fmla="*/ 12700 w 24"/>
                    <a:gd name="T3" fmla="*/ 7938 h 26"/>
                    <a:gd name="T4" fmla="*/ 12700 w 24"/>
                    <a:gd name="T5" fmla="*/ 11113 h 26"/>
                    <a:gd name="T6" fmla="*/ 7938 w 24"/>
                    <a:gd name="T7" fmla="*/ 14288 h 26"/>
                    <a:gd name="T8" fmla="*/ 7938 w 24"/>
                    <a:gd name="T9" fmla="*/ 22225 h 26"/>
                    <a:gd name="T10" fmla="*/ 0 w 24"/>
                    <a:gd name="T11" fmla="*/ 22225 h 26"/>
                    <a:gd name="T12" fmla="*/ 0 w 24"/>
                    <a:gd name="T13" fmla="*/ 22225 h 26"/>
                    <a:gd name="T14" fmla="*/ 4763 w 24"/>
                    <a:gd name="T15" fmla="*/ 30163 h 26"/>
                    <a:gd name="T16" fmla="*/ 4763 w 24"/>
                    <a:gd name="T17" fmla="*/ 36513 h 26"/>
                    <a:gd name="T18" fmla="*/ 7938 w 24"/>
                    <a:gd name="T19" fmla="*/ 41275 h 26"/>
                    <a:gd name="T20" fmla="*/ 12700 w 24"/>
                    <a:gd name="T21" fmla="*/ 36513 h 26"/>
                    <a:gd name="T22" fmla="*/ 23813 w 24"/>
                    <a:gd name="T23" fmla="*/ 30163 h 26"/>
                    <a:gd name="T24" fmla="*/ 26988 w 24"/>
                    <a:gd name="T25" fmla="*/ 30163 h 26"/>
                    <a:gd name="T26" fmla="*/ 30163 w 24"/>
                    <a:gd name="T27" fmla="*/ 25400 h 26"/>
                    <a:gd name="T28" fmla="*/ 30163 w 24"/>
                    <a:gd name="T29" fmla="*/ 22225 h 26"/>
                    <a:gd name="T30" fmla="*/ 34925 w 24"/>
                    <a:gd name="T31" fmla="*/ 22225 h 26"/>
                    <a:gd name="T32" fmla="*/ 34925 w 24"/>
                    <a:gd name="T33" fmla="*/ 11113 h 26"/>
                    <a:gd name="T34" fmla="*/ 34925 w 24"/>
                    <a:gd name="T35" fmla="*/ 11113 h 26"/>
                    <a:gd name="T36" fmla="*/ 38100 w 24"/>
                    <a:gd name="T37" fmla="*/ 7938 h 26"/>
                    <a:gd name="T38" fmla="*/ 38100 w 24"/>
                    <a:gd name="T39" fmla="*/ 7938 h 26"/>
                    <a:gd name="T40" fmla="*/ 38100 w 24"/>
                    <a:gd name="T41" fmla="*/ 7938 h 26"/>
                    <a:gd name="T42" fmla="*/ 38100 w 24"/>
                    <a:gd name="T43" fmla="*/ 7938 h 26"/>
                    <a:gd name="T44" fmla="*/ 34925 w 24"/>
                    <a:gd name="T45" fmla="*/ 7938 h 26"/>
                    <a:gd name="T46" fmla="*/ 23813 w 24"/>
                    <a:gd name="T47" fmla="*/ 11113 h 26"/>
                    <a:gd name="T48" fmla="*/ 19050 w 24"/>
                    <a:gd name="T49" fmla="*/ 11113 h 26"/>
                    <a:gd name="T50" fmla="*/ 19050 w 24"/>
                    <a:gd name="T51" fmla="*/ 7938 h 26"/>
                    <a:gd name="T52" fmla="*/ 19050 w 24"/>
                    <a:gd name="T53" fmla="*/ 3175 h 26"/>
                    <a:gd name="T54" fmla="*/ 19050 w 24"/>
                    <a:gd name="T55" fmla="*/ 3175 h 26"/>
                    <a:gd name="T56" fmla="*/ 19050 w 24"/>
                    <a:gd name="T57" fmla="*/ 3175 h 26"/>
                    <a:gd name="T58" fmla="*/ 15875 w 24"/>
                    <a:gd name="T59" fmla="*/ 0 h 26"/>
                    <a:gd name="T60" fmla="*/ 15875 w 24"/>
                    <a:gd name="T61" fmla="*/ 0 h 26"/>
                    <a:gd name="T62" fmla="*/ 15875 w 24"/>
                    <a:gd name="T63" fmla="*/ 0 h 26"/>
                    <a:gd name="T64" fmla="*/ 15875 w 24"/>
                    <a:gd name="T65" fmla="*/ 0 h 26"/>
                    <a:gd name="T66" fmla="*/ 15875 w 24"/>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
                    <a:gd name="T103" fmla="*/ 0 h 26"/>
                    <a:gd name="T104" fmla="*/ 24 w 24"/>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 h="26">
                      <a:moveTo>
                        <a:pt x="10" y="0"/>
                      </a:moveTo>
                      <a:lnTo>
                        <a:pt x="8" y="5"/>
                      </a:lnTo>
                      <a:lnTo>
                        <a:pt x="8" y="7"/>
                      </a:lnTo>
                      <a:lnTo>
                        <a:pt x="5" y="9"/>
                      </a:lnTo>
                      <a:lnTo>
                        <a:pt x="5" y="14"/>
                      </a:lnTo>
                      <a:lnTo>
                        <a:pt x="0" y="14"/>
                      </a:lnTo>
                      <a:lnTo>
                        <a:pt x="3" y="19"/>
                      </a:lnTo>
                      <a:lnTo>
                        <a:pt x="3" y="23"/>
                      </a:lnTo>
                      <a:lnTo>
                        <a:pt x="5" y="26"/>
                      </a:lnTo>
                      <a:lnTo>
                        <a:pt x="8" y="23"/>
                      </a:lnTo>
                      <a:lnTo>
                        <a:pt x="15" y="19"/>
                      </a:lnTo>
                      <a:lnTo>
                        <a:pt x="17" y="19"/>
                      </a:lnTo>
                      <a:lnTo>
                        <a:pt x="19" y="16"/>
                      </a:lnTo>
                      <a:lnTo>
                        <a:pt x="19" y="14"/>
                      </a:lnTo>
                      <a:lnTo>
                        <a:pt x="22" y="14"/>
                      </a:lnTo>
                      <a:lnTo>
                        <a:pt x="22" y="7"/>
                      </a:lnTo>
                      <a:lnTo>
                        <a:pt x="24" y="5"/>
                      </a:lnTo>
                      <a:lnTo>
                        <a:pt x="22" y="5"/>
                      </a:lnTo>
                      <a:lnTo>
                        <a:pt x="15" y="7"/>
                      </a:lnTo>
                      <a:lnTo>
                        <a:pt x="12" y="7"/>
                      </a:lnTo>
                      <a:lnTo>
                        <a:pt x="12" y="5"/>
                      </a:lnTo>
                      <a:lnTo>
                        <a:pt x="12" y="2"/>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3" name="Freeform 2093">
                  <a:extLst>
                    <a:ext uri="{FF2B5EF4-FFF2-40B4-BE49-F238E27FC236}">
                      <a16:creationId xmlns:a16="http://schemas.microsoft.com/office/drawing/2014/main" id="{1A6DC5FC-2341-E461-B6BC-83BCB2DDD929}"/>
                    </a:ext>
                  </a:extLst>
                </p:cNvPr>
                <p:cNvSpPr>
                  <a:spLocks/>
                </p:cNvSpPr>
                <p:nvPr/>
              </p:nvSpPr>
              <p:spPr bwMode="auto">
                <a:xfrm>
                  <a:off x="4737210" y="938570"/>
                  <a:ext cx="7938" cy="12700"/>
                </a:xfrm>
                <a:custGeom>
                  <a:avLst/>
                  <a:gdLst>
                    <a:gd name="T0" fmla="*/ 4763 w 5"/>
                    <a:gd name="T1" fmla="*/ 0 h 8"/>
                    <a:gd name="T2" fmla="*/ 0 w 5"/>
                    <a:gd name="T3" fmla="*/ 4763 h 8"/>
                    <a:gd name="T4" fmla="*/ 0 w 5"/>
                    <a:gd name="T5" fmla="*/ 7938 h 8"/>
                    <a:gd name="T6" fmla="*/ 0 w 5"/>
                    <a:gd name="T7" fmla="*/ 7938 h 8"/>
                    <a:gd name="T8" fmla="*/ 0 w 5"/>
                    <a:gd name="T9" fmla="*/ 12700 h 8"/>
                    <a:gd name="T10" fmla="*/ 0 w 5"/>
                    <a:gd name="T11" fmla="*/ 12700 h 8"/>
                    <a:gd name="T12" fmla="*/ 4763 w 5"/>
                    <a:gd name="T13" fmla="*/ 7938 h 8"/>
                    <a:gd name="T14" fmla="*/ 4763 w 5"/>
                    <a:gd name="T15" fmla="*/ 7938 h 8"/>
                    <a:gd name="T16" fmla="*/ 7938 w 5"/>
                    <a:gd name="T17" fmla="*/ 4763 h 8"/>
                    <a:gd name="T18" fmla="*/ 7938 w 5"/>
                    <a:gd name="T19" fmla="*/ 4763 h 8"/>
                    <a:gd name="T20" fmla="*/ 7938 w 5"/>
                    <a:gd name="T21" fmla="*/ 0 h 8"/>
                    <a:gd name="T22" fmla="*/ 4763 w 5"/>
                    <a:gd name="T23" fmla="*/ 0 h 8"/>
                    <a:gd name="T24" fmla="*/ 4763 w 5"/>
                    <a:gd name="T25" fmla="*/ 0 h 8"/>
                    <a:gd name="T26" fmla="*/ 4763 w 5"/>
                    <a:gd name="T27" fmla="*/ 0 h 8"/>
                    <a:gd name="T28" fmla="*/ 4763 w 5"/>
                    <a:gd name="T29" fmla="*/ 0 h 8"/>
                    <a:gd name="T30" fmla="*/ 4763 w 5"/>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8"/>
                    <a:gd name="T50" fmla="*/ 5 w 5"/>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8">
                      <a:moveTo>
                        <a:pt x="3" y="0"/>
                      </a:moveTo>
                      <a:lnTo>
                        <a:pt x="0" y="3"/>
                      </a:lnTo>
                      <a:lnTo>
                        <a:pt x="0" y="5"/>
                      </a:lnTo>
                      <a:lnTo>
                        <a:pt x="0" y="8"/>
                      </a:lnTo>
                      <a:lnTo>
                        <a:pt x="3" y="5"/>
                      </a:lnTo>
                      <a:lnTo>
                        <a:pt x="5" y="3"/>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4" name="Freeform 2094">
                  <a:extLst>
                    <a:ext uri="{FF2B5EF4-FFF2-40B4-BE49-F238E27FC236}">
                      <a16:creationId xmlns:a16="http://schemas.microsoft.com/office/drawing/2014/main" id="{65858AC7-FA90-55B3-E8D3-FDFDD0404A35}"/>
                    </a:ext>
                  </a:extLst>
                </p:cNvPr>
                <p:cNvSpPr>
                  <a:spLocks/>
                </p:cNvSpPr>
                <p:nvPr/>
              </p:nvSpPr>
              <p:spPr bwMode="auto">
                <a:xfrm>
                  <a:off x="4778485" y="905233"/>
                  <a:ext cx="15875" cy="11113"/>
                </a:xfrm>
                <a:custGeom>
                  <a:avLst/>
                  <a:gdLst>
                    <a:gd name="T0" fmla="*/ 4763 w 10"/>
                    <a:gd name="T1" fmla="*/ 0 h 7"/>
                    <a:gd name="T2" fmla="*/ 4763 w 10"/>
                    <a:gd name="T3" fmla="*/ 7938 h 7"/>
                    <a:gd name="T4" fmla="*/ 0 w 10"/>
                    <a:gd name="T5" fmla="*/ 11113 h 7"/>
                    <a:gd name="T6" fmla="*/ 4763 w 10"/>
                    <a:gd name="T7" fmla="*/ 11113 h 7"/>
                    <a:gd name="T8" fmla="*/ 7938 w 10"/>
                    <a:gd name="T9" fmla="*/ 11113 h 7"/>
                    <a:gd name="T10" fmla="*/ 11113 w 10"/>
                    <a:gd name="T11" fmla="*/ 11113 h 7"/>
                    <a:gd name="T12" fmla="*/ 15875 w 10"/>
                    <a:gd name="T13" fmla="*/ 11113 h 7"/>
                    <a:gd name="T14" fmla="*/ 15875 w 10"/>
                    <a:gd name="T15" fmla="*/ 11113 h 7"/>
                    <a:gd name="T16" fmla="*/ 15875 w 10"/>
                    <a:gd name="T17" fmla="*/ 7938 h 7"/>
                    <a:gd name="T18" fmla="*/ 15875 w 10"/>
                    <a:gd name="T19" fmla="*/ 4763 h 7"/>
                    <a:gd name="T20" fmla="*/ 15875 w 10"/>
                    <a:gd name="T21" fmla="*/ 4763 h 7"/>
                    <a:gd name="T22" fmla="*/ 15875 w 10"/>
                    <a:gd name="T23" fmla="*/ 0 h 7"/>
                    <a:gd name="T24" fmla="*/ 15875 w 10"/>
                    <a:gd name="T25" fmla="*/ 0 h 7"/>
                    <a:gd name="T26" fmla="*/ 11113 w 10"/>
                    <a:gd name="T27" fmla="*/ 0 h 7"/>
                    <a:gd name="T28" fmla="*/ 11113 w 10"/>
                    <a:gd name="T29" fmla="*/ 0 h 7"/>
                    <a:gd name="T30" fmla="*/ 11113 w 10"/>
                    <a:gd name="T31" fmla="*/ 0 h 7"/>
                    <a:gd name="T32" fmla="*/ 4763 w 10"/>
                    <a:gd name="T33" fmla="*/ 0 h 7"/>
                    <a:gd name="T34" fmla="*/ 4763 w 10"/>
                    <a:gd name="T35" fmla="*/ 0 h 7"/>
                    <a:gd name="T36" fmla="*/ 4763 w 10"/>
                    <a:gd name="T37" fmla="*/ 0 h 7"/>
                    <a:gd name="T38" fmla="*/ 4763 w 10"/>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7"/>
                    <a:gd name="T62" fmla="*/ 10 w 1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7">
                      <a:moveTo>
                        <a:pt x="3" y="0"/>
                      </a:moveTo>
                      <a:lnTo>
                        <a:pt x="3" y="5"/>
                      </a:lnTo>
                      <a:lnTo>
                        <a:pt x="0" y="7"/>
                      </a:lnTo>
                      <a:lnTo>
                        <a:pt x="3" y="7"/>
                      </a:lnTo>
                      <a:lnTo>
                        <a:pt x="5" y="7"/>
                      </a:lnTo>
                      <a:lnTo>
                        <a:pt x="7" y="7"/>
                      </a:lnTo>
                      <a:lnTo>
                        <a:pt x="10" y="7"/>
                      </a:lnTo>
                      <a:lnTo>
                        <a:pt x="10" y="5"/>
                      </a:lnTo>
                      <a:lnTo>
                        <a:pt x="10" y="3"/>
                      </a:lnTo>
                      <a:lnTo>
                        <a:pt x="10" y="0"/>
                      </a:lnTo>
                      <a:lnTo>
                        <a:pt x="7"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5" name="Freeform 2095">
                  <a:extLst>
                    <a:ext uri="{FF2B5EF4-FFF2-40B4-BE49-F238E27FC236}">
                      <a16:creationId xmlns:a16="http://schemas.microsoft.com/office/drawing/2014/main" id="{A6EAAD3C-3D01-834B-1D64-B8DE7A68BD77}"/>
                    </a:ext>
                  </a:extLst>
                </p:cNvPr>
                <p:cNvSpPr>
                  <a:spLocks/>
                </p:cNvSpPr>
                <p:nvPr/>
              </p:nvSpPr>
              <p:spPr bwMode="auto">
                <a:xfrm>
                  <a:off x="4794360" y="890945"/>
                  <a:ext cx="14288" cy="14288"/>
                </a:xfrm>
                <a:custGeom>
                  <a:avLst/>
                  <a:gdLst>
                    <a:gd name="T0" fmla="*/ 0 w 9"/>
                    <a:gd name="T1" fmla="*/ 0 h 9"/>
                    <a:gd name="T2" fmla="*/ 3175 w 9"/>
                    <a:gd name="T3" fmla="*/ 6350 h 9"/>
                    <a:gd name="T4" fmla="*/ 3175 w 9"/>
                    <a:gd name="T5" fmla="*/ 14288 h 9"/>
                    <a:gd name="T6" fmla="*/ 7938 w 9"/>
                    <a:gd name="T7" fmla="*/ 14288 h 9"/>
                    <a:gd name="T8" fmla="*/ 7938 w 9"/>
                    <a:gd name="T9" fmla="*/ 14288 h 9"/>
                    <a:gd name="T10" fmla="*/ 11113 w 9"/>
                    <a:gd name="T11" fmla="*/ 14288 h 9"/>
                    <a:gd name="T12" fmla="*/ 11113 w 9"/>
                    <a:gd name="T13" fmla="*/ 14288 h 9"/>
                    <a:gd name="T14" fmla="*/ 11113 w 9"/>
                    <a:gd name="T15" fmla="*/ 14288 h 9"/>
                    <a:gd name="T16" fmla="*/ 11113 w 9"/>
                    <a:gd name="T17" fmla="*/ 14288 h 9"/>
                    <a:gd name="T18" fmla="*/ 14288 w 9"/>
                    <a:gd name="T19" fmla="*/ 11113 h 9"/>
                    <a:gd name="T20" fmla="*/ 14288 w 9"/>
                    <a:gd name="T21" fmla="*/ 11113 h 9"/>
                    <a:gd name="T22" fmla="*/ 14288 w 9"/>
                    <a:gd name="T23" fmla="*/ 6350 h 9"/>
                    <a:gd name="T24" fmla="*/ 11113 w 9"/>
                    <a:gd name="T25" fmla="*/ 6350 h 9"/>
                    <a:gd name="T26" fmla="*/ 11113 w 9"/>
                    <a:gd name="T27" fmla="*/ 6350 h 9"/>
                    <a:gd name="T28" fmla="*/ 11113 w 9"/>
                    <a:gd name="T29" fmla="*/ 3175 h 9"/>
                    <a:gd name="T30" fmla="*/ 11113 w 9"/>
                    <a:gd name="T31" fmla="*/ 3175 h 9"/>
                    <a:gd name="T32" fmla="*/ 7938 w 9"/>
                    <a:gd name="T33" fmla="*/ 0 h 9"/>
                    <a:gd name="T34" fmla="*/ 3175 w 9"/>
                    <a:gd name="T35" fmla="*/ 0 h 9"/>
                    <a:gd name="T36" fmla="*/ 0 w 9"/>
                    <a:gd name="T37" fmla="*/ 0 h 9"/>
                    <a:gd name="T38" fmla="*/ 0 w 9"/>
                    <a:gd name="T39" fmla="*/ 0 h 9"/>
                    <a:gd name="T40" fmla="*/ 0 w 9"/>
                    <a:gd name="T41" fmla="*/ 0 h 9"/>
                    <a:gd name="T42" fmla="*/ 0 w 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9"/>
                    <a:gd name="T68" fmla="*/ 9 w 9"/>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9">
                      <a:moveTo>
                        <a:pt x="0" y="0"/>
                      </a:moveTo>
                      <a:lnTo>
                        <a:pt x="2" y="4"/>
                      </a:lnTo>
                      <a:lnTo>
                        <a:pt x="2" y="9"/>
                      </a:lnTo>
                      <a:lnTo>
                        <a:pt x="5" y="9"/>
                      </a:lnTo>
                      <a:lnTo>
                        <a:pt x="7" y="9"/>
                      </a:lnTo>
                      <a:lnTo>
                        <a:pt x="9" y="7"/>
                      </a:lnTo>
                      <a:lnTo>
                        <a:pt x="9" y="4"/>
                      </a:lnTo>
                      <a:lnTo>
                        <a:pt x="7" y="4"/>
                      </a:lnTo>
                      <a:lnTo>
                        <a:pt x="7"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6" name="Freeform 2096">
                  <a:extLst>
                    <a:ext uri="{FF2B5EF4-FFF2-40B4-BE49-F238E27FC236}">
                      <a16:creationId xmlns:a16="http://schemas.microsoft.com/office/drawing/2014/main" id="{323ACD41-18F2-9CC8-6011-C48E6F343277}"/>
                    </a:ext>
                  </a:extLst>
                </p:cNvPr>
                <p:cNvSpPr>
                  <a:spLocks/>
                </p:cNvSpPr>
                <p:nvPr/>
              </p:nvSpPr>
              <p:spPr bwMode="auto">
                <a:xfrm>
                  <a:off x="4835635" y="883008"/>
                  <a:ext cx="3175" cy="7938"/>
                </a:xfrm>
                <a:custGeom>
                  <a:avLst/>
                  <a:gdLst>
                    <a:gd name="T0" fmla="*/ 0 w 2"/>
                    <a:gd name="T1" fmla="*/ 0 h 5"/>
                    <a:gd name="T2" fmla="*/ 3175 w 2"/>
                    <a:gd name="T3" fmla="*/ 7938 h 5"/>
                    <a:gd name="T4" fmla="*/ 3175 w 2"/>
                    <a:gd name="T5" fmla="*/ 3175 h 5"/>
                    <a:gd name="T6" fmla="*/ 3175 w 2"/>
                    <a:gd name="T7" fmla="*/ 0 h 5"/>
                    <a:gd name="T8" fmla="*/ 3175 w 2"/>
                    <a:gd name="T9" fmla="*/ 0 h 5"/>
                    <a:gd name="T10" fmla="*/ 3175 w 2"/>
                    <a:gd name="T11" fmla="*/ 0 h 5"/>
                    <a:gd name="T12" fmla="*/ 0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7" name="Freeform 2097">
                  <a:extLst>
                    <a:ext uri="{FF2B5EF4-FFF2-40B4-BE49-F238E27FC236}">
                      <a16:creationId xmlns:a16="http://schemas.microsoft.com/office/drawing/2014/main" id="{494E0024-5210-B917-7AA5-3B89CF830160}"/>
                    </a:ext>
                  </a:extLst>
                </p:cNvPr>
                <p:cNvSpPr>
                  <a:spLocks/>
                </p:cNvSpPr>
                <p:nvPr/>
              </p:nvSpPr>
              <p:spPr bwMode="auto">
                <a:xfrm>
                  <a:off x="4813410" y="879833"/>
                  <a:ext cx="11113" cy="11113"/>
                </a:xfrm>
                <a:custGeom>
                  <a:avLst/>
                  <a:gdLst>
                    <a:gd name="T0" fmla="*/ 0 w 7"/>
                    <a:gd name="T1" fmla="*/ 0 h 7"/>
                    <a:gd name="T2" fmla="*/ 3175 w 7"/>
                    <a:gd name="T3" fmla="*/ 3175 h 7"/>
                    <a:gd name="T4" fmla="*/ 3175 w 7"/>
                    <a:gd name="T5" fmla="*/ 11113 h 7"/>
                    <a:gd name="T6" fmla="*/ 6350 w 7"/>
                    <a:gd name="T7" fmla="*/ 11113 h 7"/>
                    <a:gd name="T8" fmla="*/ 11113 w 7"/>
                    <a:gd name="T9" fmla="*/ 11113 h 7"/>
                    <a:gd name="T10" fmla="*/ 11113 w 7"/>
                    <a:gd name="T11" fmla="*/ 6350 h 7"/>
                    <a:gd name="T12" fmla="*/ 11113 w 7"/>
                    <a:gd name="T13" fmla="*/ 6350 h 7"/>
                    <a:gd name="T14" fmla="*/ 11113 w 7"/>
                    <a:gd name="T15" fmla="*/ 3175 h 7"/>
                    <a:gd name="T16" fmla="*/ 6350 w 7"/>
                    <a:gd name="T17" fmla="*/ 3175 h 7"/>
                    <a:gd name="T18" fmla="*/ 3175 w 7"/>
                    <a:gd name="T19" fmla="*/ 0 h 7"/>
                    <a:gd name="T20" fmla="*/ 0 w 7"/>
                    <a:gd name="T21" fmla="*/ 0 h 7"/>
                    <a:gd name="T22" fmla="*/ 0 w 7"/>
                    <a:gd name="T23" fmla="*/ 0 h 7"/>
                    <a:gd name="T24" fmla="*/ 0 w 7"/>
                    <a:gd name="T25" fmla="*/ 0 h 7"/>
                    <a:gd name="T26" fmla="*/ 0 w 7"/>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0" y="0"/>
                      </a:moveTo>
                      <a:lnTo>
                        <a:pt x="2" y="2"/>
                      </a:lnTo>
                      <a:lnTo>
                        <a:pt x="2" y="7"/>
                      </a:lnTo>
                      <a:lnTo>
                        <a:pt x="4" y="7"/>
                      </a:lnTo>
                      <a:lnTo>
                        <a:pt x="7" y="7"/>
                      </a:lnTo>
                      <a:lnTo>
                        <a:pt x="7" y="4"/>
                      </a:lnTo>
                      <a:lnTo>
                        <a:pt x="7" y="2"/>
                      </a:lnTo>
                      <a:lnTo>
                        <a:pt x="4"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8" name="Freeform 2098">
                  <a:extLst>
                    <a:ext uri="{FF2B5EF4-FFF2-40B4-BE49-F238E27FC236}">
                      <a16:creationId xmlns:a16="http://schemas.microsoft.com/office/drawing/2014/main" id="{76973C93-0461-F515-ADED-28E201EF5794}"/>
                    </a:ext>
                  </a:extLst>
                </p:cNvPr>
                <p:cNvSpPr>
                  <a:spLocks/>
                </p:cNvSpPr>
                <p:nvPr/>
              </p:nvSpPr>
              <p:spPr bwMode="auto">
                <a:xfrm>
                  <a:off x="5042010" y="875070"/>
                  <a:ext cx="6350" cy="15875"/>
                </a:xfrm>
                <a:custGeom>
                  <a:avLst/>
                  <a:gdLst>
                    <a:gd name="T0" fmla="*/ 3175 w 4"/>
                    <a:gd name="T1" fmla="*/ 0 h 10"/>
                    <a:gd name="T2" fmla="*/ 6350 w 4"/>
                    <a:gd name="T3" fmla="*/ 4763 h 10"/>
                    <a:gd name="T4" fmla="*/ 6350 w 4"/>
                    <a:gd name="T5" fmla="*/ 11113 h 10"/>
                    <a:gd name="T6" fmla="*/ 6350 w 4"/>
                    <a:gd name="T7" fmla="*/ 11113 h 10"/>
                    <a:gd name="T8" fmla="*/ 3175 w 4"/>
                    <a:gd name="T9" fmla="*/ 11113 h 10"/>
                    <a:gd name="T10" fmla="*/ 3175 w 4"/>
                    <a:gd name="T11" fmla="*/ 15875 h 10"/>
                    <a:gd name="T12" fmla="*/ 0 w 4"/>
                    <a:gd name="T13" fmla="*/ 15875 h 10"/>
                    <a:gd name="T14" fmla="*/ 0 w 4"/>
                    <a:gd name="T15" fmla="*/ 11113 h 10"/>
                    <a:gd name="T16" fmla="*/ 0 w 4"/>
                    <a:gd name="T17" fmla="*/ 4763 h 10"/>
                    <a:gd name="T18" fmla="*/ 0 w 4"/>
                    <a:gd name="T19" fmla="*/ 4763 h 10"/>
                    <a:gd name="T20" fmla="*/ 0 w 4"/>
                    <a:gd name="T21" fmla="*/ 0 h 10"/>
                    <a:gd name="T22" fmla="*/ 3175 w 4"/>
                    <a:gd name="T23" fmla="*/ 0 h 10"/>
                    <a:gd name="T24" fmla="*/ 3175 w 4"/>
                    <a:gd name="T25" fmla="*/ 0 h 10"/>
                    <a:gd name="T26" fmla="*/ 3175 w 4"/>
                    <a:gd name="T27" fmla="*/ 0 h 10"/>
                    <a:gd name="T28" fmla="*/ 3175 w 4"/>
                    <a:gd name="T29" fmla="*/ 0 h 10"/>
                    <a:gd name="T30" fmla="*/ 3175 w 4"/>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10"/>
                    <a:gd name="T50" fmla="*/ 4 w 4"/>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10">
                      <a:moveTo>
                        <a:pt x="2" y="0"/>
                      </a:moveTo>
                      <a:lnTo>
                        <a:pt x="4" y="3"/>
                      </a:lnTo>
                      <a:lnTo>
                        <a:pt x="4" y="7"/>
                      </a:lnTo>
                      <a:lnTo>
                        <a:pt x="2" y="7"/>
                      </a:lnTo>
                      <a:lnTo>
                        <a:pt x="2" y="10"/>
                      </a:lnTo>
                      <a:lnTo>
                        <a:pt x="0" y="10"/>
                      </a:lnTo>
                      <a:lnTo>
                        <a:pt x="0" y="7"/>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9" name="Freeform 2099">
                  <a:extLst>
                    <a:ext uri="{FF2B5EF4-FFF2-40B4-BE49-F238E27FC236}">
                      <a16:creationId xmlns:a16="http://schemas.microsoft.com/office/drawing/2014/main" id="{68C8F6D5-7CCE-48AB-2483-5C55CE005C13}"/>
                    </a:ext>
                  </a:extLst>
                </p:cNvPr>
                <p:cNvSpPr>
                  <a:spLocks/>
                </p:cNvSpPr>
                <p:nvPr/>
              </p:nvSpPr>
              <p:spPr bwMode="auto">
                <a:xfrm>
                  <a:off x="4880085" y="875070"/>
                  <a:ext cx="7938" cy="7938"/>
                </a:xfrm>
                <a:custGeom>
                  <a:avLst/>
                  <a:gdLst>
                    <a:gd name="T0" fmla="*/ 0 w 5"/>
                    <a:gd name="T1" fmla="*/ 0 h 5"/>
                    <a:gd name="T2" fmla="*/ 0 w 5"/>
                    <a:gd name="T3" fmla="*/ 7938 h 5"/>
                    <a:gd name="T4" fmla="*/ 7938 w 5"/>
                    <a:gd name="T5" fmla="*/ 7938 h 5"/>
                    <a:gd name="T6" fmla="*/ 3175 w 5"/>
                    <a:gd name="T7" fmla="*/ 7938 h 5"/>
                    <a:gd name="T8" fmla="*/ 3175 w 5"/>
                    <a:gd name="T9" fmla="*/ 4763 h 5"/>
                    <a:gd name="T10" fmla="*/ 3175 w 5"/>
                    <a:gd name="T11" fmla="*/ 4763 h 5"/>
                    <a:gd name="T12" fmla="*/ 3175 w 5"/>
                    <a:gd name="T13" fmla="*/ 4763 h 5"/>
                    <a:gd name="T14" fmla="*/ 3175 w 5"/>
                    <a:gd name="T15" fmla="*/ 0 h 5"/>
                    <a:gd name="T16" fmla="*/ 3175 w 5"/>
                    <a:gd name="T17" fmla="*/ 0 h 5"/>
                    <a:gd name="T18" fmla="*/ 3175 w 5"/>
                    <a:gd name="T19" fmla="*/ 0 h 5"/>
                    <a:gd name="T20" fmla="*/ 0 w 5"/>
                    <a:gd name="T21" fmla="*/ 0 h 5"/>
                    <a:gd name="T22" fmla="*/ 0 w 5"/>
                    <a:gd name="T23" fmla="*/ 0 h 5"/>
                    <a:gd name="T24" fmla="*/ 0 w 5"/>
                    <a:gd name="T25" fmla="*/ 0 h 5"/>
                    <a:gd name="T26" fmla="*/ 0 w 5"/>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5"/>
                    <a:gd name="T44" fmla="*/ 5 w 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5">
                      <a:moveTo>
                        <a:pt x="0" y="0"/>
                      </a:moveTo>
                      <a:lnTo>
                        <a:pt x="0" y="5"/>
                      </a:lnTo>
                      <a:lnTo>
                        <a:pt x="5" y="5"/>
                      </a:ln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0" name="Freeform 2100">
                  <a:extLst>
                    <a:ext uri="{FF2B5EF4-FFF2-40B4-BE49-F238E27FC236}">
                      <a16:creationId xmlns:a16="http://schemas.microsoft.com/office/drawing/2014/main" id="{615867E3-B057-EF07-0784-4DBF85E7A670}"/>
                    </a:ext>
                  </a:extLst>
                </p:cNvPr>
                <p:cNvSpPr>
                  <a:spLocks/>
                </p:cNvSpPr>
                <p:nvPr/>
              </p:nvSpPr>
              <p:spPr bwMode="auto">
                <a:xfrm>
                  <a:off x="4895960" y="868720"/>
                  <a:ext cx="14288" cy="17463"/>
                </a:xfrm>
                <a:custGeom>
                  <a:avLst/>
                  <a:gdLst>
                    <a:gd name="T0" fmla="*/ 11113 w 9"/>
                    <a:gd name="T1" fmla="*/ 0 h 11"/>
                    <a:gd name="T2" fmla="*/ 6350 w 9"/>
                    <a:gd name="T3" fmla="*/ 0 h 11"/>
                    <a:gd name="T4" fmla="*/ 6350 w 9"/>
                    <a:gd name="T5" fmla="*/ 0 h 11"/>
                    <a:gd name="T6" fmla="*/ 3175 w 9"/>
                    <a:gd name="T7" fmla="*/ 0 h 11"/>
                    <a:gd name="T8" fmla="*/ 3175 w 9"/>
                    <a:gd name="T9" fmla="*/ 3175 h 11"/>
                    <a:gd name="T10" fmla="*/ 3175 w 9"/>
                    <a:gd name="T11" fmla="*/ 3175 h 11"/>
                    <a:gd name="T12" fmla="*/ 0 w 9"/>
                    <a:gd name="T13" fmla="*/ 3175 h 11"/>
                    <a:gd name="T14" fmla="*/ 0 w 9"/>
                    <a:gd name="T15" fmla="*/ 6350 h 11"/>
                    <a:gd name="T16" fmla="*/ 0 w 9"/>
                    <a:gd name="T17" fmla="*/ 6350 h 11"/>
                    <a:gd name="T18" fmla="*/ 0 w 9"/>
                    <a:gd name="T19" fmla="*/ 11113 h 11"/>
                    <a:gd name="T20" fmla="*/ 0 w 9"/>
                    <a:gd name="T21" fmla="*/ 11113 h 11"/>
                    <a:gd name="T22" fmla="*/ 3175 w 9"/>
                    <a:gd name="T23" fmla="*/ 11113 h 11"/>
                    <a:gd name="T24" fmla="*/ 3175 w 9"/>
                    <a:gd name="T25" fmla="*/ 14288 h 11"/>
                    <a:gd name="T26" fmla="*/ 3175 w 9"/>
                    <a:gd name="T27" fmla="*/ 14288 h 11"/>
                    <a:gd name="T28" fmla="*/ 6350 w 9"/>
                    <a:gd name="T29" fmla="*/ 14288 h 11"/>
                    <a:gd name="T30" fmla="*/ 6350 w 9"/>
                    <a:gd name="T31" fmla="*/ 17463 h 11"/>
                    <a:gd name="T32" fmla="*/ 11113 w 9"/>
                    <a:gd name="T33" fmla="*/ 17463 h 11"/>
                    <a:gd name="T34" fmla="*/ 14288 w 9"/>
                    <a:gd name="T35" fmla="*/ 14288 h 11"/>
                    <a:gd name="T36" fmla="*/ 14288 w 9"/>
                    <a:gd name="T37" fmla="*/ 6350 h 11"/>
                    <a:gd name="T38" fmla="*/ 14288 w 9"/>
                    <a:gd name="T39" fmla="*/ 3175 h 11"/>
                    <a:gd name="T40" fmla="*/ 14288 w 9"/>
                    <a:gd name="T41" fmla="*/ 0 h 11"/>
                    <a:gd name="T42" fmla="*/ 14288 w 9"/>
                    <a:gd name="T43" fmla="*/ 0 h 11"/>
                    <a:gd name="T44" fmla="*/ 14288 w 9"/>
                    <a:gd name="T45" fmla="*/ 0 h 11"/>
                    <a:gd name="T46" fmla="*/ 14288 w 9"/>
                    <a:gd name="T47" fmla="*/ 0 h 11"/>
                    <a:gd name="T48" fmla="*/ 11113 w 9"/>
                    <a:gd name="T49" fmla="*/ 0 h 11"/>
                    <a:gd name="T50" fmla="*/ 11113 w 9"/>
                    <a:gd name="T51" fmla="*/ 0 h 11"/>
                    <a:gd name="T52" fmla="*/ 11113 w 9"/>
                    <a:gd name="T53" fmla="*/ 0 h 11"/>
                    <a:gd name="T54" fmla="*/ 11113 w 9"/>
                    <a:gd name="T55" fmla="*/ 0 h 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
                    <a:gd name="T85" fmla="*/ 0 h 11"/>
                    <a:gd name="T86" fmla="*/ 9 w 9"/>
                    <a:gd name="T87" fmla="*/ 11 h 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 h="11">
                      <a:moveTo>
                        <a:pt x="7" y="0"/>
                      </a:moveTo>
                      <a:lnTo>
                        <a:pt x="4" y="0"/>
                      </a:lnTo>
                      <a:lnTo>
                        <a:pt x="2" y="0"/>
                      </a:lnTo>
                      <a:lnTo>
                        <a:pt x="2" y="2"/>
                      </a:lnTo>
                      <a:lnTo>
                        <a:pt x="0" y="2"/>
                      </a:lnTo>
                      <a:lnTo>
                        <a:pt x="0" y="4"/>
                      </a:lnTo>
                      <a:lnTo>
                        <a:pt x="0" y="7"/>
                      </a:lnTo>
                      <a:lnTo>
                        <a:pt x="2" y="7"/>
                      </a:lnTo>
                      <a:lnTo>
                        <a:pt x="2" y="9"/>
                      </a:lnTo>
                      <a:lnTo>
                        <a:pt x="4" y="9"/>
                      </a:lnTo>
                      <a:lnTo>
                        <a:pt x="4" y="11"/>
                      </a:lnTo>
                      <a:lnTo>
                        <a:pt x="7" y="11"/>
                      </a:lnTo>
                      <a:lnTo>
                        <a:pt x="9" y="9"/>
                      </a:lnTo>
                      <a:lnTo>
                        <a:pt x="9" y="4"/>
                      </a:lnTo>
                      <a:lnTo>
                        <a:pt x="9" y="2"/>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1" name="Freeform 2101">
                  <a:extLst>
                    <a:ext uri="{FF2B5EF4-FFF2-40B4-BE49-F238E27FC236}">
                      <a16:creationId xmlns:a16="http://schemas.microsoft.com/office/drawing/2014/main" id="{E59CEDF7-AF69-A027-92CE-05432792FB7C}"/>
                    </a:ext>
                  </a:extLst>
                </p:cNvPr>
                <p:cNvSpPr>
                  <a:spLocks/>
                </p:cNvSpPr>
                <p:nvPr/>
              </p:nvSpPr>
              <p:spPr bwMode="auto">
                <a:xfrm>
                  <a:off x="4921360" y="849670"/>
                  <a:ext cx="3175" cy="6350"/>
                </a:xfrm>
                <a:custGeom>
                  <a:avLst/>
                  <a:gdLst>
                    <a:gd name="T0" fmla="*/ 0 w 2"/>
                    <a:gd name="T1" fmla="*/ 0 h 4"/>
                    <a:gd name="T2" fmla="*/ 3175 w 2"/>
                    <a:gd name="T3" fmla="*/ 6350 h 4"/>
                    <a:gd name="T4" fmla="*/ 3175 w 2"/>
                    <a:gd name="T5" fmla="*/ 3175 h 4"/>
                    <a:gd name="T6" fmla="*/ 3175 w 2"/>
                    <a:gd name="T7" fmla="*/ 0 h 4"/>
                    <a:gd name="T8" fmla="*/ 3175 w 2"/>
                    <a:gd name="T9" fmla="*/ 0 h 4"/>
                    <a:gd name="T10" fmla="*/ 3175 w 2"/>
                    <a:gd name="T11" fmla="*/ 0 h 4"/>
                    <a:gd name="T12" fmla="*/ 3175 w 2"/>
                    <a:gd name="T13" fmla="*/ 0 h 4"/>
                    <a:gd name="T14" fmla="*/ 0 w 2"/>
                    <a:gd name="T15" fmla="*/ 0 h 4"/>
                    <a:gd name="T16" fmla="*/ 0 w 2"/>
                    <a:gd name="T17" fmla="*/ 0 h 4"/>
                    <a:gd name="T18" fmla="*/ 0 w 2"/>
                    <a:gd name="T19" fmla="*/ 0 h 4"/>
                    <a:gd name="T20" fmla="*/ 0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0" y="0"/>
                      </a:moveTo>
                      <a:lnTo>
                        <a:pt x="2" y="4"/>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2" name="Freeform 2102">
                  <a:extLst>
                    <a:ext uri="{FF2B5EF4-FFF2-40B4-BE49-F238E27FC236}">
                      <a16:creationId xmlns:a16="http://schemas.microsoft.com/office/drawing/2014/main" id="{AB3523C7-2148-F603-14CF-ECC2CC8C1C9B}"/>
                    </a:ext>
                  </a:extLst>
                </p:cNvPr>
                <p:cNvSpPr>
                  <a:spLocks/>
                </p:cNvSpPr>
                <p:nvPr/>
              </p:nvSpPr>
              <p:spPr bwMode="auto">
                <a:xfrm>
                  <a:off x="4865798" y="844908"/>
                  <a:ext cx="33338" cy="30163"/>
                </a:xfrm>
                <a:custGeom>
                  <a:avLst/>
                  <a:gdLst>
                    <a:gd name="T0" fmla="*/ 25400 w 21"/>
                    <a:gd name="T1" fmla="*/ 4763 h 19"/>
                    <a:gd name="T2" fmla="*/ 22225 w 21"/>
                    <a:gd name="T3" fmla="*/ 7938 h 19"/>
                    <a:gd name="T4" fmla="*/ 17463 w 21"/>
                    <a:gd name="T5" fmla="*/ 15875 h 19"/>
                    <a:gd name="T6" fmla="*/ 14288 w 21"/>
                    <a:gd name="T7" fmla="*/ 15875 h 19"/>
                    <a:gd name="T8" fmla="*/ 6350 w 21"/>
                    <a:gd name="T9" fmla="*/ 15875 h 19"/>
                    <a:gd name="T10" fmla="*/ 3175 w 21"/>
                    <a:gd name="T11" fmla="*/ 15875 h 19"/>
                    <a:gd name="T12" fmla="*/ 0 w 21"/>
                    <a:gd name="T13" fmla="*/ 19050 h 19"/>
                    <a:gd name="T14" fmla="*/ 0 w 21"/>
                    <a:gd name="T15" fmla="*/ 23813 h 19"/>
                    <a:gd name="T16" fmla="*/ 0 w 21"/>
                    <a:gd name="T17" fmla="*/ 30163 h 19"/>
                    <a:gd name="T18" fmla="*/ 3175 w 21"/>
                    <a:gd name="T19" fmla="*/ 30163 h 19"/>
                    <a:gd name="T20" fmla="*/ 6350 w 21"/>
                    <a:gd name="T21" fmla="*/ 26988 h 19"/>
                    <a:gd name="T22" fmla="*/ 14288 w 21"/>
                    <a:gd name="T23" fmla="*/ 23813 h 19"/>
                    <a:gd name="T24" fmla="*/ 22225 w 21"/>
                    <a:gd name="T25" fmla="*/ 19050 h 19"/>
                    <a:gd name="T26" fmla="*/ 25400 w 21"/>
                    <a:gd name="T27" fmla="*/ 11113 h 19"/>
                    <a:gd name="T28" fmla="*/ 30163 w 21"/>
                    <a:gd name="T29" fmla="*/ 7938 h 19"/>
                    <a:gd name="T30" fmla="*/ 33338 w 21"/>
                    <a:gd name="T31" fmla="*/ 7938 h 19"/>
                    <a:gd name="T32" fmla="*/ 33338 w 21"/>
                    <a:gd name="T33" fmla="*/ 4763 h 19"/>
                    <a:gd name="T34" fmla="*/ 33338 w 21"/>
                    <a:gd name="T35" fmla="*/ 4763 h 19"/>
                    <a:gd name="T36" fmla="*/ 33338 w 21"/>
                    <a:gd name="T37" fmla="*/ 0 h 19"/>
                    <a:gd name="T38" fmla="*/ 33338 w 21"/>
                    <a:gd name="T39" fmla="*/ 0 h 19"/>
                    <a:gd name="T40" fmla="*/ 33338 w 21"/>
                    <a:gd name="T41" fmla="*/ 0 h 19"/>
                    <a:gd name="T42" fmla="*/ 33338 w 21"/>
                    <a:gd name="T43" fmla="*/ 0 h 19"/>
                    <a:gd name="T44" fmla="*/ 30163 w 21"/>
                    <a:gd name="T45" fmla="*/ 0 h 19"/>
                    <a:gd name="T46" fmla="*/ 25400 w 21"/>
                    <a:gd name="T47" fmla="*/ 4763 h 19"/>
                    <a:gd name="T48" fmla="*/ 25400 w 21"/>
                    <a:gd name="T49" fmla="*/ 4763 h 19"/>
                    <a:gd name="T50" fmla="*/ 25400 w 21"/>
                    <a:gd name="T51" fmla="*/ 4763 h 19"/>
                    <a:gd name="T52" fmla="*/ 25400 w 21"/>
                    <a:gd name="T53" fmla="*/ 4763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19"/>
                    <a:gd name="T83" fmla="*/ 21 w 21"/>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19">
                      <a:moveTo>
                        <a:pt x="16" y="3"/>
                      </a:moveTo>
                      <a:lnTo>
                        <a:pt x="14" y="5"/>
                      </a:lnTo>
                      <a:lnTo>
                        <a:pt x="11" y="10"/>
                      </a:lnTo>
                      <a:lnTo>
                        <a:pt x="9" y="10"/>
                      </a:lnTo>
                      <a:lnTo>
                        <a:pt x="4" y="10"/>
                      </a:lnTo>
                      <a:lnTo>
                        <a:pt x="2" y="10"/>
                      </a:lnTo>
                      <a:lnTo>
                        <a:pt x="0" y="12"/>
                      </a:lnTo>
                      <a:lnTo>
                        <a:pt x="0" y="15"/>
                      </a:lnTo>
                      <a:lnTo>
                        <a:pt x="0" y="19"/>
                      </a:lnTo>
                      <a:lnTo>
                        <a:pt x="2" y="19"/>
                      </a:lnTo>
                      <a:lnTo>
                        <a:pt x="4" y="17"/>
                      </a:lnTo>
                      <a:lnTo>
                        <a:pt x="9" y="15"/>
                      </a:lnTo>
                      <a:lnTo>
                        <a:pt x="14" y="12"/>
                      </a:lnTo>
                      <a:lnTo>
                        <a:pt x="16" y="7"/>
                      </a:lnTo>
                      <a:lnTo>
                        <a:pt x="19" y="5"/>
                      </a:lnTo>
                      <a:lnTo>
                        <a:pt x="21" y="5"/>
                      </a:lnTo>
                      <a:lnTo>
                        <a:pt x="21" y="3"/>
                      </a:lnTo>
                      <a:lnTo>
                        <a:pt x="21" y="0"/>
                      </a:lnTo>
                      <a:lnTo>
                        <a:pt x="19" y="0"/>
                      </a:lnTo>
                      <a:lnTo>
                        <a:pt x="16"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13" name="Freeform 2103">
                  <a:extLst>
                    <a:ext uri="{FF2B5EF4-FFF2-40B4-BE49-F238E27FC236}">
                      <a16:creationId xmlns:a16="http://schemas.microsoft.com/office/drawing/2014/main" id="{358F89AA-757A-CF6D-A4C8-1273622EEC69}"/>
                    </a:ext>
                  </a:extLst>
                </p:cNvPr>
                <p:cNvSpPr>
                  <a:spLocks/>
                </p:cNvSpPr>
                <p:nvPr/>
              </p:nvSpPr>
              <p:spPr bwMode="auto">
                <a:xfrm>
                  <a:off x="4965811" y="844907"/>
                  <a:ext cx="7938" cy="15875"/>
                </a:xfrm>
                <a:custGeom>
                  <a:avLst/>
                  <a:gdLst>
                    <a:gd name="T0" fmla="*/ 0 w 5"/>
                    <a:gd name="T1" fmla="*/ 0 h 10"/>
                    <a:gd name="T2" fmla="*/ 0 w 5"/>
                    <a:gd name="T3" fmla="*/ 15875 h 10"/>
                    <a:gd name="T4" fmla="*/ 0 w 5"/>
                    <a:gd name="T5" fmla="*/ 15875 h 10"/>
                    <a:gd name="T6" fmla="*/ 4763 w 5"/>
                    <a:gd name="T7" fmla="*/ 15875 h 10"/>
                    <a:gd name="T8" fmla="*/ 4763 w 5"/>
                    <a:gd name="T9" fmla="*/ 11113 h 10"/>
                    <a:gd name="T10" fmla="*/ 4763 w 5"/>
                    <a:gd name="T11" fmla="*/ 11113 h 10"/>
                    <a:gd name="T12" fmla="*/ 7938 w 5"/>
                    <a:gd name="T13" fmla="*/ 7938 h 10"/>
                    <a:gd name="T14" fmla="*/ 7938 w 5"/>
                    <a:gd name="T15" fmla="*/ 4763 h 10"/>
                    <a:gd name="T16" fmla="*/ 7938 w 5"/>
                    <a:gd name="T17" fmla="*/ 4763 h 10"/>
                    <a:gd name="T18" fmla="*/ 7938 w 5"/>
                    <a:gd name="T19" fmla="*/ 4763 h 10"/>
                    <a:gd name="T20" fmla="*/ 7938 w 5"/>
                    <a:gd name="T21" fmla="*/ 0 h 10"/>
                    <a:gd name="T22" fmla="*/ 7938 w 5"/>
                    <a:gd name="T23" fmla="*/ 0 h 10"/>
                    <a:gd name="T24" fmla="*/ 4763 w 5"/>
                    <a:gd name="T25" fmla="*/ 0 h 10"/>
                    <a:gd name="T26" fmla="*/ 4763 w 5"/>
                    <a:gd name="T27" fmla="*/ 0 h 10"/>
                    <a:gd name="T28" fmla="*/ 0 w 5"/>
                    <a:gd name="T29" fmla="*/ 0 h 10"/>
                    <a:gd name="T30" fmla="*/ 0 w 5"/>
                    <a:gd name="T31" fmla="*/ 0 h 10"/>
                    <a:gd name="T32" fmla="*/ 0 w 5"/>
                    <a:gd name="T33" fmla="*/ 0 h 10"/>
                    <a:gd name="T34" fmla="*/ 0 w 5"/>
                    <a:gd name="T35" fmla="*/ 0 h 10"/>
                    <a:gd name="T36" fmla="*/ 0 w 5"/>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10"/>
                    <a:gd name="T59" fmla="*/ 5 w 5"/>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10">
                      <a:moveTo>
                        <a:pt x="0" y="0"/>
                      </a:moveTo>
                      <a:lnTo>
                        <a:pt x="0" y="10"/>
                      </a:lnTo>
                      <a:lnTo>
                        <a:pt x="3" y="10"/>
                      </a:lnTo>
                      <a:lnTo>
                        <a:pt x="3" y="7"/>
                      </a:lnTo>
                      <a:lnTo>
                        <a:pt x="5" y="5"/>
                      </a:lnTo>
                      <a:lnTo>
                        <a:pt x="5"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grpSp>
            <p:nvGrpSpPr>
              <p:cNvPr id="29" name="United Kingdom">
                <a:extLst>
                  <a:ext uri="{FF2B5EF4-FFF2-40B4-BE49-F238E27FC236}">
                    <a16:creationId xmlns:a16="http://schemas.microsoft.com/office/drawing/2014/main" id="{916A0130-19A3-D89A-397D-1C215DA75D5B}"/>
                  </a:ext>
                </a:extLst>
              </p:cNvPr>
              <p:cNvGrpSpPr/>
              <p:nvPr/>
            </p:nvGrpSpPr>
            <p:grpSpPr>
              <a:xfrm>
                <a:off x="2865423" y="1860859"/>
                <a:ext cx="158808" cy="277362"/>
                <a:chOff x="4121694" y="1129616"/>
                <a:chExt cx="247650" cy="427038"/>
              </a:xfrm>
              <a:solidFill>
                <a:schemeClr val="bg2"/>
              </a:solidFill>
            </p:grpSpPr>
            <p:sp>
              <p:nvSpPr>
                <p:cNvPr id="576" name="Freeform 2066">
                  <a:extLst>
                    <a:ext uri="{FF2B5EF4-FFF2-40B4-BE49-F238E27FC236}">
                      <a16:creationId xmlns:a16="http://schemas.microsoft.com/office/drawing/2014/main" id="{5146FF52-9A8A-1058-25F4-16FEF3807D38}"/>
                    </a:ext>
                  </a:extLst>
                </p:cNvPr>
                <p:cNvSpPr>
                  <a:spLocks/>
                </p:cNvSpPr>
                <p:nvPr/>
              </p:nvSpPr>
              <p:spPr bwMode="auto">
                <a:xfrm>
                  <a:off x="4121694" y="1358216"/>
                  <a:ext cx="58738" cy="41275"/>
                </a:xfrm>
                <a:custGeom>
                  <a:avLst/>
                  <a:gdLst>
                    <a:gd name="T0" fmla="*/ 22225 w 37"/>
                    <a:gd name="T1" fmla="*/ 0 h 26"/>
                    <a:gd name="T2" fmla="*/ 14288 w 37"/>
                    <a:gd name="T3" fmla="*/ 6350 h 26"/>
                    <a:gd name="T4" fmla="*/ 11113 w 37"/>
                    <a:gd name="T5" fmla="*/ 11113 h 26"/>
                    <a:gd name="T6" fmla="*/ 11113 w 37"/>
                    <a:gd name="T7" fmla="*/ 11113 h 26"/>
                    <a:gd name="T8" fmla="*/ 11113 w 37"/>
                    <a:gd name="T9" fmla="*/ 14288 h 26"/>
                    <a:gd name="T10" fmla="*/ 11113 w 37"/>
                    <a:gd name="T11" fmla="*/ 19050 h 26"/>
                    <a:gd name="T12" fmla="*/ 6350 w 37"/>
                    <a:gd name="T13" fmla="*/ 19050 h 26"/>
                    <a:gd name="T14" fmla="*/ 3175 w 37"/>
                    <a:gd name="T15" fmla="*/ 22225 h 26"/>
                    <a:gd name="T16" fmla="*/ 0 w 37"/>
                    <a:gd name="T17" fmla="*/ 22225 h 26"/>
                    <a:gd name="T18" fmla="*/ 0 w 37"/>
                    <a:gd name="T19" fmla="*/ 22225 h 26"/>
                    <a:gd name="T20" fmla="*/ 3175 w 37"/>
                    <a:gd name="T21" fmla="*/ 25400 h 26"/>
                    <a:gd name="T22" fmla="*/ 3175 w 37"/>
                    <a:gd name="T23" fmla="*/ 30163 h 26"/>
                    <a:gd name="T24" fmla="*/ 3175 w 37"/>
                    <a:gd name="T25" fmla="*/ 30163 h 26"/>
                    <a:gd name="T26" fmla="*/ 3175 w 37"/>
                    <a:gd name="T27" fmla="*/ 30163 h 26"/>
                    <a:gd name="T28" fmla="*/ 6350 w 37"/>
                    <a:gd name="T29" fmla="*/ 30163 h 26"/>
                    <a:gd name="T30" fmla="*/ 11113 w 37"/>
                    <a:gd name="T31" fmla="*/ 33338 h 26"/>
                    <a:gd name="T32" fmla="*/ 11113 w 37"/>
                    <a:gd name="T33" fmla="*/ 33338 h 26"/>
                    <a:gd name="T34" fmla="*/ 11113 w 37"/>
                    <a:gd name="T35" fmla="*/ 41275 h 26"/>
                    <a:gd name="T36" fmla="*/ 14288 w 37"/>
                    <a:gd name="T37" fmla="*/ 41275 h 26"/>
                    <a:gd name="T38" fmla="*/ 17463 w 37"/>
                    <a:gd name="T39" fmla="*/ 36513 h 26"/>
                    <a:gd name="T40" fmla="*/ 22225 w 37"/>
                    <a:gd name="T41" fmla="*/ 36513 h 26"/>
                    <a:gd name="T42" fmla="*/ 41275 w 37"/>
                    <a:gd name="T43" fmla="*/ 41275 h 26"/>
                    <a:gd name="T44" fmla="*/ 44450 w 37"/>
                    <a:gd name="T45" fmla="*/ 33338 h 26"/>
                    <a:gd name="T46" fmla="*/ 58738 w 37"/>
                    <a:gd name="T47" fmla="*/ 33338 h 26"/>
                    <a:gd name="T48" fmla="*/ 58738 w 37"/>
                    <a:gd name="T49" fmla="*/ 30163 h 26"/>
                    <a:gd name="T50" fmla="*/ 52388 w 37"/>
                    <a:gd name="T51" fmla="*/ 30163 h 26"/>
                    <a:gd name="T52" fmla="*/ 52388 w 37"/>
                    <a:gd name="T53" fmla="*/ 14288 h 26"/>
                    <a:gd name="T54" fmla="*/ 47625 w 37"/>
                    <a:gd name="T55" fmla="*/ 11113 h 26"/>
                    <a:gd name="T56" fmla="*/ 52388 w 37"/>
                    <a:gd name="T57" fmla="*/ 3175 h 26"/>
                    <a:gd name="T58" fmla="*/ 47625 w 37"/>
                    <a:gd name="T59" fmla="*/ 0 h 26"/>
                    <a:gd name="T60" fmla="*/ 47625 w 37"/>
                    <a:gd name="T61" fmla="*/ 0 h 26"/>
                    <a:gd name="T62" fmla="*/ 41275 w 37"/>
                    <a:gd name="T63" fmla="*/ 0 h 26"/>
                    <a:gd name="T64" fmla="*/ 33338 w 37"/>
                    <a:gd name="T65" fmla="*/ 0 h 26"/>
                    <a:gd name="T66" fmla="*/ 22225 w 37"/>
                    <a:gd name="T67" fmla="*/ 6350 h 26"/>
                    <a:gd name="T68" fmla="*/ 22225 w 37"/>
                    <a:gd name="T69" fmla="*/ 6350 h 26"/>
                    <a:gd name="T70" fmla="*/ 25400 w 37"/>
                    <a:gd name="T71" fmla="*/ 0 h 26"/>
                    <a:gd name="T72" fmla="*/ 25400 w 37"/>
                    <a:gd name="T73" fmla="*/ 0 h 26"/>
                    <a:gd name="T74" fmla="*/ 25400 w 37"/>
                    <a:gd name="T75" fmla="*/ 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26"/>
                    <a:gd name="T116" fmla="*/ 37 w 37"/>
                    <a:gd name="T117" fmla="*/ 26 h 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26">
                      <a:moveTo>
                        <a:pt x="16" y="0"/>
                      </a:moveTo>
                      <a:lnTo>
                        <a:pt x="14" y="0"/>
                      </a:lnTo>
                      <a:lnTo>
                        <a:pt x="11" y="2"/>
                      </a:lnTo>
                      <a:lnTo>
                        <a:pt x="9" y="4"/>
                      </a:lnTo>
                      <a:lnTo>
                        <a:pt x="7" y="4"/>
                      </a:lnTo>
                      <a:lnTo>
                        <a:pt x="7" y="7"/>
                      </a:lnTo>
                      <a:lnTo>
                        <a:pt x="7" y="9"/>
                      </a:lnTo>
                      <a:lnTo>
                        <a:pt x="7" y="12"/>
                      </a:lnTo>
                      <a:lnTo>
                        <a:pt x="4" y="12"/>
                      </a:lnTo>
                      <a:lnTo>
                        <a:pt x="2" y="14"/>
                      </a:lnTo>
                      <a:lnTo>
                        <a:pt x="0" y="14"/>
                      </a:lnTo>
                      <a:lnTo>
                        <a:pt x="2" y="16"/>
                      </a:lnTo>
                      <a:lnTo>
                        <a:pt x="2" y="19"/>
                      </a:lnTo>
                      <a:lnTo>
                        <a:pt x="4" y="19"/>
                      </a:lnTo>
                      <a:lnTo>
                        <a:pt x="7" y="21"/>
                      </a:lnTo>
                      <a:lnTo>
                        <a:pt x="7" y="23"/>
                      </a:lnTo>
                      <a:lnTo>
                        <a:pt x="7" y="26"/>
                      </a:lnTo>
                      <a:lnTo>
                        <a:pt x="9" y="26"/>
                      </a:lnTo>
                      <a:lnTo>
                        <a:pt x="11" y="23"/>
                      </a:lnTo>
                      <a:lnTo>
                        <a:pt x="14" y="23"/>
                      </a:lnTo>
                      <a:lnTo>
                        <a:pt x="16" y="26"/>
                      </a:lnTo>
                      <a:lnTo>
                        <a:pt x="26" y="26"/>
                      </a:lnTo>
                      <a:lnTo>
                        <a:pt x="26" y="23"/>
                      </a:lnTo>
                      <a:lnTo>
                        <a:pt x="28" y="21"/>
                      </a:lnTo>
                      <a:lnTo>
                        <a:pt x="33" y="21"/>
                      </a:lnTo>
                      <a:lnTo>
                        <a:pt x="37" y="21"/>
                      </a:lnTo>
                      <a:lnTo>
                        <a:pt x="37" y="19"/>
                      </a:lnTo>
                      <a:lnTo>
                        <a:pt x="35" y="19"/>
                      </a:lnTo>
                      <a:lnTo>
                        <a:pt x="33" y="19"/>
                      </a:lnTo>
                      <a:lnTo>
                        <a:pt x="33" y="14"/>
                      </a:lnTo>
                      <a:lnTo>
                        <a:pt x="33" y="9"/>
                      </a:lnTo>
                      <a:lnTo>
                        <a:pt x="28" y="9"/>
                      </a:lnTo>
                      <a:lnTo>
                        <a:pt x="30" y="7"/>
                      </a:lnTo>
                      <a:lnTo>
                        <a:pt x="30" y="2"/>
                      </a:lnTo>
                      <a:lnTo>
                        <a:pt x="33" y="2"/>
                      </a:lnTo>
                      <a:lnTo>
                        <a:pt x="30" y="0"/>
                      </a:lnTo>
                      <a:lnTo>
                        <a:pt x="28" y="0"/>
                      </a:lnTo>
                      <a:lnTo>
                        <a:pt x="26" y="0"/>
                      </a:lnTo>
                      <a:lnTo>
                        <a:pt x="23" y="0"/>
                      </a:lnTo>
                      <a:lnTo>
                        <a:pt x="21" y="0"/>
                      </a:lnTo>
                      <a:lnTo>
                        <a:pt x="19" y="2"/>
                      </a:lnTo>
                      <a:lnTo>
                        <a:pt x="14" y="4"/>
                      </a:lnTo>
                      <a:lnTo>
                        <a:pt x="11" y="7"/>
                      </a:lnTo>
                      <a:lnTo>
                        <a:pt x="14" y="4"/>
                      </a:lnTo>
                      <a:lnTo>
                        <a:pt x="16" y="2"/>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77" name="Freeform 2067">
                  <a:extLst>
                    <a:ext uri="{FF2B5EF4-FFF2-40B4-BE49-F238E27FC236}">
                      <a16:creationId xmlns:a16="http://schemas.microsoft.com/office/drawing/2014/main" id="{53827AA8-0049-11BE-9138-FC550552B74F}"/>
                    </a:ext>
                  </a:extLst>
                </p:cNvPr>
                <p:cNvSpPr>
                  <a:spLocks/>
                </p:cNvSpPr>
                <p:nvPr/>
              </p:nvSpPr>
              <p:spPr bwMode="auto">
                <a:xfrm>
                  <a:off x="4166144" y="1312179"/>
                  <a:ext cx="7938" cy="15875"/>
                </a:xfrm>
                <a:custGeom>
                  <a:avLst/>
                  <a:gdLst>
                    <a:gd name="T0" fmla="*/ 3175 w 5"/>
                    <a:gd name="T1" fmla="*/ 4763 h 10"/>
                    <a:gd name="T2" fmla="*/ 3175 w 5"/>
                    <a:gd name="T3" fmla="*/ 4763 h 10"/>
                    <a:gd name="T4" fmla="*/ 0 w 5"/>
                    <a:gd name="T5" fmla="*/ 12700 h 10"/>
                    <a:gd name="T6" fmla="*/ 0 w 5"/>
                    <a:gd name="T7" fmla="*/ 12700 h 10"/>
                    <a:gd name="T8" fmla="*/ 0 w 5"/>
                    <a:gd name="T9" fmla="*/ 15875 h 10"/>
                    <a:gd name="T10" fmla="*/ 3175 w 5"/>
                    <a:gd name="T11" fmla="*/ 15875 h 10"/>
                    <a:gd name="T12" fmla="*/ 3175 w 5"/>
                    <a:gd name="T13" fmla="*/ 15875 h 10"/>
                    <a:gd name="T14" fmla="*/ 3175 w 5"/>
                    <a:gd name="T15" fmla="*/ 15875 h 10"/>
                    <a:gd name="T16" fmla="*/ 3175 w 5"/>
                    <a:gd name="T17" fmla="*/ 15875 h 10"/>
                    <a:gd name="T18" fmla="*/ 3175 w 5"/>
                    <a:gd name="T19" fmla="*/ 12700 h 10"/>
                    <a:gd name="T20" fmla="*/ 7938 w 5"/>
                    <a:gd name="T21" fmla="*/ 7938 h 10"/>
                    <a:gd name="T22" fmla="*/ 7938 w 5"/>
                    <a:gd name="T23" fmla="*/ 4763 h 10"/>
                    <a:gd name="T24" fmla="*/ 7938 w 5"/>
                    <a:gd name="T25" fmla="*/ 0 h 10"/>
                    <a:gd name="T26" fmla="*/ 7938 w 5"/>
                    <a:gd name="T27" fmla="*/ 0 h 10"/>
                    <a:gd name="T28" fmla="*/ 7938 w 5"/>
                    <a:gd name="T29" fmla="*/ 0 h 10"/>
                    <a:gd name="T30" fmla="*/ 3175 w 5"/>
                    <a:gd name="T31" fmla="*/ 0 h 10"/>
                    <a:gd name="T32" fmla="*/ 3175 w 5"/>
                    <a:gd name="T33" fmla="*/ 4763 h 10"/>
                    <a:gd name="T34" fmla="*/ 3175 w 5"/>
                    <a:gd name="T35" fmla="*/ 4763 h 10"/>
                    <a:gd name="T36" fmla="*/ 3175 w 5"/>
                    <a:gd name="T37" fmla="*/ 4763 h 10"/>
                    <a:gd name="T38" fmla="*/ 3175 w 5"/>
                    <a:gd name="T39" fmla="*/ 4763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10"/>
                    <a:gd name="T62" fmla="*/ 5 w 5"/>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10">
                      <a:moveTo>
                        <a:pt x="2" y="3"/>
                      </a:moveTo>
                      <a:lnTo>
                        <a:pt x="2" y="3"/>
                      </a:lnTo>
                      <a:lnTo>
                        <a:pt x="0" y="8"/>
                      </a:lnTo>
                      <a:lnTo>
                        <a:pt x="0" y="10"/>
                      </a:lnTo>
                      <a:lnTo>
                        <a:pt x="2" y="10"/>
                      </a:lnTo>
                      <a:lnTo>
                        <a:pt x="2" y="8"/>
                      </a:lnTo>
                      <a:lnTo>
                        <a:pt x="5" y="5"/>
                      </a:lnTo>
                      <a:lnTo>
                        <a:pt x="5" y="3"/>
                      </a:lnTo>
                      <a:lnTo>
                        <a:pt x="5" y="0"/>
                      </a:lnTo>
                      <a:lnTo>
                        <a:pt x="2" y="0"/>
                      </a:lnTo>
                      <a:lnTo>
                        <a:pt x="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78" name="Freeform 2068">
                  <a:extLst>
                    <a:ext uri="{FF2B5EF4-FFF2-40B4-BE49-F238E27FC236}">
                      <a16:creationId xmlns:a16="http://schemas.microsoft.com/office/drawing/2014/main" id="{F917BBE0-D33C-80CC-F47A-9B42FE1512E7}"/>
                    </a:ext>
                  </a:extLst>
                </p:cNvPr>
                <p:cNvSpPr>
                  <a:spLocks/>
                </p:cNvSpPr>
                <p:nvPr/>
              </p:nvSpPr>
              <p:spPr bwMode="auto">
                <a:xfrm>
                  <a:off x="4158206" y="1301066"/>
                  <a:ext cx="11113" cy="15875"/>
                </a:xfrm>
                <a:custGeom>
                  <a:avLst/>
                  <a:gdLst>
                    <a:gd name="T0" fmla="*/ 0 w 7"/>
                    <a:gd name="T1" fmla="*/ 0 h 10"/>
                    <a:gd name="T2" fmla="*/ 0 w 7"/>
                    <a:gd name="T3" fmla="*/ 0 h 10"/>
                    <a:gd name="T4" fmla="*/ 0 w 7"/>
                    <a:gd name="T5" fmla="*/ 7938 h 10"/>
                    <a:gd name="T6" fmla="*/ 0 w 7"/>
                    <a:gd name="T7" fmla="*/ 7938 h 10"/>
                    <a:gd name="T8" fmla="*/ 0 w 7"/>
                    <a:gd name="T9" fmla="*/ 11113 h 10"/>
                    <a:gd name="T10" fmla="*/ 4763 w 7"/>
                    <a:gd name="T11" fmla="*/ 11113 h 10"/>
                    <a:gd name="T12" fmla="*/ 4763 w 7"/>
                    <a:gd name="T13" fmla="*/ 15875 h 10"/>
                    <a:gd name="T14" fmla="*/ 7938 w 7"/>
                    <a:gd name="T15" fmla="*/ 15875 h 10"/>
                    <a:gd name="T16" fmla="*/ 7938 w 7"/>
                    <a:gd name="T17" fmla="*/ 15875 h 10"/>
                    <a:gd name="T18" fmla="*/ 7938 w 7"/>
                    <a:gd name="T19" fmla="*/ 15875 h 10"/>
                    <a:gd name="T20" fmla="*/ 11113 w 7"/>
                    <a:gd name="T21" fmla="*/ 11113 h 10"/>
                    <a:gd name="T22" fmla="*/ 11113 w 7"/>
                    <a:gd name="T23" fmla="*/ 11113 h 10"/>
                    <a:gd name="T24" fmla="*/ 11113 w 7"/>
                    <a:gd name="T25" fmla="*/ 11113 h 10"/>
                    <a:gd name="T26" fmla="*/ 11113 w 7"/>
                    <a:gd name="T27" fmla="*/ 11113 h 10"/>
                    <a:gd name="T28" fmla="*/ 11113 w 7"/>
                    <a:gd name="T29" fmla="*/ 7938 h 10"/>
                    <a:gd name="T30" fmla="*/ 11113 w 7"/>
                    <a:gd name="T31" fmla="*/ 7938 h 10"/>
                    <a:gd name="T32" fmla="*/ 7938 w 7"/>
                    <a:gd name="T33" fmla="*/ 4763 h 10"/>
                    <a:gd name="T34" fmla="*/ 4763 w 7"/>
                    <a:gd name="T35" fmla="*/ 0 h 10"/>
                    <a:gd name="T36" fmla="*/ 0 w 7"/>
                    <a:gd name="T37" fmla="*/ 0 h 10"/>
                    <a:gd name="T38" fmla="*/ 0 w 7"/>
                    <a:gd name="T39" fmla="*/ 0 h 10"/>
                    <a:gd name="T40" fmla="*/ 0 w 7"/>
                    <a:gd name="T41" fmla="*/ 0 h 10"/>
                    <a:gd name="T42" fmla="*/ 0 w 7"/>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0" y="0"/>
                      </a:moveTo>
                      <a:lnTo>
                        <a:pt x="0" y="0"/>
                      </a:lnTo>
                      <a:lnTo>
                        <a:pt x="0" y="5"/>
                      </a:lnTo>
                      <a:lnTo>
                        <a:pt x="0" y="7"/>
                      </a:lnTo>
                      <a:lnTo>
                        <a:pt x="3" y="7"/>
                      </a:lnTo>
                      <a:lnTo>
                        <a:pt x="3" y="10"/>
                      </a:lnTo>
                      <a:lnTo>
                        <a:pt x="5" y="10"/>
                      </a:lnTo>
                      <a:lnTo>
                        <a:pt x="7" y="7"/>
                      </a:lnTo>
                      <a:lnTo>
                        <a:pt x="7" y="5"/>
                      </a:lnTo>
                      <a:lnTo>
                        <a:pt x="5" y="3"/>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79" name="Freeform 2069">
                  <a:extLst>
                    <a:ext uri="{FF2B5EF4-FFF2-40B4-BE49-F238E27FC236}">
                      <a16:creationId xmlns:a16="http://schemas.microsoft.com/office/drawing/2014/main" id="{D9A9B0E5-40D5-A043-18CB-F2E7222A6FB9}"/>
                    </a:ext>
                  </a:extLst>
                </p:cNvPr>
                <p:cNvSpPr>
                  <a:spLocks/>
                </p:cNvSpPr>
                <p:nvPr/>
              </p:nvSpPr>
              <p:spPr bwMode="auto">
                <a:xfrm>
                  <a:off x="4124869" y="1259791"/>
                  <a:ext cx="11113" cy="7938"/>
                </a:xfrm>
                <a:custGeom>
                  <a:avLst/>
                  <a:gdLst>
                    <a:gd name="T0" fmla="*/ 3175 w 7"/>
                    <a:gd name="T1" fmla="*/ 0 h 5"/>
                    <a:gd name="T2" fmla="*/ 0 w 7"/>
                    <a:gd name="T3" fmla="*/ 4763 h 5"/>
                    <a:gd name="T4" fmla="*/ 0 w 7"/>
                    <a:gd name="T5" fmla="*/ 4763 h 5"/>
                    <a:gd name="T6" fmla="*/ 0 w 7"/>
                    <a:gd name="T7" fmla="*/ 4763 h 5"/>
                    <a:gd name="T8" fmla="*/ 3175 w 7"/>
                    <a:gd name="T9" fmla="*/ 4763 h 5"/>
                    <a:gd name="T10" fmla="*/ 7938 w 7"/>
                    <a:gd name="T11" fmla="*/ 7938 h 5"/>
                    <a:gd name="T12" fmla="*/ 7938 w 7"/>
                    <a:gd name="T13" fmla="*/ 7938 h 5"/>
                    <a:gd name="T14" fmla="*/ 7938 w 7"/>
                    <a:gd name="T15" fmla="*/ 7938 h 5"/>
                    <a:gd name="T16" fmla="*/ 11113 w 7"/>
                    <a:gd name="T17" fmla="*/ 4763 h 5"/>
                    <a:gd name="T18" fmla="*/ 11113 w 7"/>
                    <a:gd name="T19" fmla="*/ 4763 h 5"/>
                    <a:gd name="T20" fmla="*/ 11113 w 7"/>
                    <a:gd name="T21" fmla="*/ 0 h 5"/>
                    <a:gd name="T22" fmla="*/ 7938 w 7"/>
                    <a:gd name="T23" fmla="*/ 0 h 5"/>
                    <a:gd name="T24" fmla="*/ 3175 w 7"/>
                    <a:gd name="T25" fmla="*/ 0 h 5"/>
                    <a:gd name="T26" fmla="*/ 3175 w 7"/>
                    <a:gd name="T27" fmla="*/ 0 h 5"/>
                    <a:gd name="T28" fmla="*/ 3175 w 7"/>
                    <a:gd name="T29" fmla="*/ 0 h 5"/>
                    <a:gd name="T30" fmla="*/ 3175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0" y="3"/>
                      </a:lnTo>
                      <a:lnTo>
                        <a:pt x="2" y="3"/>
                      </a:lnTo>
                      <a:lnTo>
                        <a:pt x="5" y="5"/>
                      </a:lnTo>
                      <a:lnTo>
                        <a:pt x="7" y="3"/>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80" name="Freeform 2070">
                  <a:extLst>
                    <a:ext uri="{FF2B5EF4-FFF2-40B4-BE49-F238E27FC236}">
                      <a16:creationId xmlns:a16="http://schemas.microsoft.com/office/drawing/2014/main" id="{40627769-D110-B645-C137-3A35DB4BBA4B}"/>
                    </a:ext>
                  </a:extLst>
                </p:cNvPr>
                <p:cNvSpPr>
                  <a:spLocks/>
                </p:cNvSpPr>
                <p:nvPr/>
              </p:nvSpPr>
              <p:spPr bwMode="auto">
                <a:xfrm>
                  <a:off x="4151856" y="1253441"/>
                  <a:ext cx="22225" cy="30163"/>
                </a:xfrm>
                <a:custGeom>
                  <a:avLst/>
                  <a:gdLst>
                    <a:gd name="T0" fmla="*/ 6350 w 14"/>
                    <a:gd name="T1" fmla="*/ 0 h 19"/>
                    <a:gd name="T2" fmla="*/ 3175 w 14"/>
                    <a:gd name="T3" fmla="*/ 6350 h 19"/>
                    <a:gd name="T4" fmla="*/ 0 w 14"/>
                    <a:gd name="T5" fmla="*/ 11113 h 19"/>
                    <a:gd name="T6" fmla="*/ 0 w 14"/>
                    <a:gd name="T7" fmla="*/ 11113 h 19"/>
                    <a:gd name="T8" fmla="*/ 3175 w 14"/>
                    <a:gd name="T9" fmla="*/ 14288 h 19"/>
                    <a:gd name="T10" fmla="*/ 3175 w 14"/>
                    <a:gd name="T11" fmla="*/ 14288 h 19"/>
                    <a:gd name="T12" fmla="*/ 3175 w 14"/>
                    <a:gd name="T13" fmla="*/ 17463 h 19"/>
                    <a:gd name="T14" fmla="*/ 6350 w 14"/>
                    <a:gd name="T15" fmla="*/ 22225 h 19"/>
                    <a:gd name="T16" fmla="*/ 6350 w 14"/>
                    <a:gd name="T17" fmla="*/ 25400 h 19"/>
                    <a:gd name="T18" fmla="*/ 11113 w 14"/>
                    <a:gd name="T19" fmla="*/ 30163 h 19"/>
                    <a:gd name="T20" fmla="*/ 17463 w 14"/>
                    <a:gd name="T21" fmla="*/ 30163 h 19"/>
                    <a:gd name="T22" fmla="*/ 17463 w 14"/>
                    <a:gd name="T23" fmla="*/ 30163 h 19"/>
                    <a:gd name="T24" fmla="*/ 22225 w 14"/>
                    <a:gd name="T25" fmla="*/ 30163 h 19"/>
                    <a:gd name="T26" fmla="*/ 22225 w 14"/>
                    <a:gd name="T27" fmla="*/ 25400 h 19"/>
                    <a:gd name="T28" fmla="*/ 22225 w 14"/>
                    <a:gd name="T29" fmla="*/ 25400 h 19"/>
                    <a:gd name="T30" fmla="*/ 22225 w 14"/>
                    <a:gd name="T31" fmla="*/ 25400 h 19"/>
                    <a:gd name="T32" fmla="*/ 17463 w 14"/>
                    <a:gd name="T33" fmla="*/ 22225 h 19"/>
                    <a:gd name="T34" fmla="*/ 11113 w 14"/>
                    <a:gd name="T35" fmla="*/ 22225 h 19"/>
                    <a:gd name="T36" fmla="*/ 11113 w 14"/>
                    <a:gd name="T37" fmla="*/ 17463 h 19"/>
                    <a:gd name="T38" fmla="*/ 6350 w 14"/>
                    <a:gd name="T39" fmla="*/ 11113 h 19"/>
                    <a:gd name="T40" fmla="*/ 6350 w 14"/>
                    <a:gd name="T41" fmla="*/ 3175 h 19"/>
                    <a:gd name="T42" fmla="*/ 6350 w 14"/>
                    <a:gd name="T43" fmla="*/ 0 h 19"/>
                    <a:gd name="T44" fmla="*/ 6350 w 14"/>
                    <a:gd name="T45" fmla="*/ 0 h 19"/>
                    <a:gd name="T46" fmla="*/ 6350 w 14"/>
                    <a:gd name="T47" fmla="*/ 0 h 19"/>
                    <a:gd name="T48" fmla="*/ 6350 w 14"/>
                    <a:gd name="T49" fmla="*/ 0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9"/>
                    <a:gd name="T77" fmla="*/ 14 w 14"/>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9">
                      <a:moveTo>
                        <a:pt x="4" y="0"/>
                      </a:moveTo>
                      <a:lnTo>
                        <a:pt x="2" y="4"/>
                      </a:lnTo>
                      <a:lnTo>
                        <a:pt x="0" y="7"/>
                      </a:lnTo>
                      <a:lnTo>
                        <a:pt x="2" y="9"/>
                      </a:lnTo>
                      <a:lnTo>
                        <a:pt x="2" y="11"/>
                      </a:lnTo>
                      <a:lnTo>
                        <a:pt x="4" y="14"/>
                      </a:lnTo>
                      <a:lnTo>
                        <a:pt x="4" y="16"/>
                      </a:lnTo>
                      <a:lnTo>
                        <a:pt x="7" y="19"/>
                      </a:lnTo>
                      <a:lnTo>
                        <a:pt x="11" y="19"/>
                      </a:lnTo>
                      <a:lnTo>
                        <a:pt x="14" y="19"/>
                      </a:lnTo>
                      <a:lnTo>
                        <a:pt x="14" y="16"/>
                      </a:lnTo>
                      <a:lnTo>
                        <a:pt x="11" y="14"/>
                      </a:lnTo>
                      <a:lnTo>
                        <a:pt x="7" y="14"/>
                      </a:lnTo>
                      <a:lnTo>
                        <a:pt x="7" y="11"/>
                      </a:lnTo>
                      <a:lnTo>
                        <a:pt x="4" y="7"/>
                      </a:lnTo>
                      <a:lnTo>
                        <a:pt x="4"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81" name="Freeform 2071">
                  <a:extLst>
                    <a:ext uri="{FF2B5EF4-FFF2-40B4-BE49-F238E27FC236}">
                      <a16:creationId xmlns:a16="http://schemas.microsoft.com/office/drawing/2014/main" id="{0F2DFDC4-F06A-6C0C-0A83-25194B8D4BFB}"/>
                    </a:ext>
                  </a:extLst>
                </p:cNvPr>
                <p:cNvSpPr>
                  <a:spLocks/>
                </p:cNvSpPr>
                <p:nvPr/>
              </p:nvSpPr>
              <p:spPr bwMode="auto">
                <a:xfrm>
                  <a:off x="4143919" y="1212166"/>
                  <a:ext cx="22225" cy="36513"/>
                </a:xfrm>
                <a:custGeom>
                  <a:avLst/>
                  <a:gdLst>
                    <a:gd name="T0" fmla="*/ 14288 w 14"/>
                    <a:gd name="T1" fmla="*/ 0 h 23"/>
                    <a:gd name="T2" fmla="*/ 14288 w 14"/>
                    <a:gd name="T3" fmla="*/ 0 h 23"/>
                    <a:gd name="T4" fmla="*/ 11113 w 14"/>
                    <a:gd name="T5" fmla="*/ 3175 h 23"/>
                    <a:gd name="T6" fmla="*/ 11113 w 14"/>
                    <a:gd name="T7" fmla="*/ 3175 h 23"/>
                    <a:gd name="T8" fmla="*/ 7938 w 14"/>
                    <a:gd name="T9" fmla="*/ 6350 h 23"/>
                    <a:gd name="T10" fmla="*/ 3175 w 14"/>
                    <a:gd name="T11" fmla="*/ 14288 h 23"/>
                    <a:gd name="T12" fmla="*/ 3175 w 14"/>
                    <a:gd name="T13" fmla="*/ 22225 h 23"/>
                    <a:gd name="T14" fmla="*/ 0 w 14"/>
                    <a:gd name="T15" fmla="*/ 30163 h 23"/>
                    <a:gd name="T16" fmla="*/ 0 w 14"/>
                    <a:gd name="T17" fmla="*/ 33338 h 23"/>
                    <a:gd name="T18" fmla="*/ 0 w 14"/>
                    <a:gd name="T19" fmla="*/ 36513 h 23"/>
                    <a:gd name="T20" fmla="*/ 0 w 14"/>
                    <a:gd name="T21" fmla="*/ 36513 h 23"/>
                    <a:gd name="T22" fmla="*/ 3175 w 14"/>
                    <a:gd name="T23" fmla="*/ 36513 h 23"/>
                    <a:gd name="T24" fmla="*/ 3175 w 14"/>
                    <a:gd name="T25" fmla="*/ 36513 h 23"/>
                    <a:gd name="T26" fmla="*/ 3175 w 14"/>
                    <a:gd name="T27" fmla="*/ 36513 h 23"/>
                    <a:gd name="T28" fmla="*/ 7938 w 14"/>
                    <a:gd name="T29" fmla="*/ 36513 h 23"/>
                    <a:gd name="T30" fmla="*/ 11113 w 14"/>
                    <a:gd name="T31" fmla="*/ 33338 h 23"/>
                    <a:gd name="T32" fmla="*/ 11113 w 14"/>
                    <a:gd name="T33" fmla="*/ 30163 h 23"/>
                    <a:gd name="T34" fmla="*/ 19050 w 14"/>
                    <a:gd name="T35" fmla="*/ 22225 h 23"/>
                    <a:gd name="T36" fmla="*/ 22225 w 14"/>
                    <a:gd name="T37" fmla="*/ 14288 h 23"/>
                    <a:gd name="T38" fmla="*/ 22225 w 14"/>
                    <a:gd name="T39" fmla="*/ 11113 h 23"/>
                    <a:gd name="T40" fmla="*/ 22225 w 14"/>
                    <a:gd name="T41" fmla="*/ 6350 h 23"/>
                    <a:gd name="T42" fmla="*/ 22225 w 14"/>
                    <a:gd name="T43" fmla="*/ 3175 h 23"/>
                    <a:gd name="T44" fmla="*/ 22225 w 14"/>
                    <a:gd name="T45" fmla="*/ 3175 h 23"/>
                    <a:gd name="T46" fmla="*/ 22225 w 14"/>
                    <a:gd name="T47" fmla="*/ 0 h 23"/>
                    <a:gd name="T48" fmla="*/ 22225 w 14"/>
                    <a:gd name="T49" fmla="*/ 0 h 23"/>
                    <a:gd name="T50" fmla="*/ 19050 w 14"/>
                    <a:gd name="T51" fmla="*/ 0 h 23"/>
                    <a:gd name="T52" fmla="*/ 14288 w 14"/>
                    <a:gd name="T53" fmla="*/ 0 h 23"/>
                    <a:gd name="T54" fmla="*/ 14288 w 14"/>
                    <a:gd name="T55" fmla="*/ 0 h 23"/>
                    <a:gd name="T56" fmla="*/ 14288 w 14"/>
                    <a:gd name="T57" fmla="*/ 0 h 23"/>
                    <a:gd name="T58" fmla="*/ 14288 w 14"/>
                    <a:gd name="T59" fmla="*/ 0 h 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
                    <a:gd name="T91" fmla="*/ 0 h 23"/>
                    <a:gd name="T92" fmla="*/ 14 w 14"/>
                    <a:gd name="T93" fmla="*/ 23 h 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 h="23">
                      <a:moveTo>
                        <a:pt x="9" y="0"/>
                      </a:moveTo>
                      <a:lnTo>
                        <a:pt x="9" y="0"/>
                      </a:lnTo>
                      <a:lnTo>
                        <a:pt x="7" y="2"/>
                      </a:lnTo>
                      <a:lnTo>
                        <a:pt x="5" y="4"/>
                      </a:lnTo>
                      <a:lnTo>
                        <a:pt x="2" y="9"/>
                      </a:lnTo>
                      <a:lnTo>
                        <a:pt x="2" y="14"/>
                      </a:lnTo>
                      <a:lnTo>
                        <a:pt x="0" y="19"/>
                      </a:lnTo>
                      <a:lnTo>
                        <a:pt x="0" y="21"/>
                      </a:lnTo>
                      <a:lnTo>
                        <a:pt x="0" y="23"/>
                      </a:lnTo>
                      <a:lnTo>
                        <a:pt x="2" y="23"/>
                      </a:lnTo>
                      <a:lnTo>
                        <a:pt x="5" y="23"/>
                      </a:lnTo>
                      <a:lnTo>
                        <a:pt x="7" y="21"/>
                      </a:lnTo>
                      <a:lnTo>
                        <a:pt x="7" y="19"/>
                      </a:lnTo>
                      <a:lnTo>
                        <a:pt x="12" y="14"/>
                      </a:lnTo>
                      <a:lnTo>
                        <a:pt x="14" y="9"/>
                      </a:lnTo>
                      <a:lnTo>
                        <a:pt x="14" y="7"/>
                      </a:lnTo>
                      <a:lnTo>
                        <a:pt x="14" y="4"/>
                      </a:lnTo>
                      <a:lnTo>
                        <a:pt x="14" y="2"/>
                      </a:lnTo>
                      <a:lnTo>
                        <a:pt x="14" y="0"/>
                      </a:lnTo>
                      <a:lnTo>
                        <a:pt x="12"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82" name="Freeform 2072">
                  <a:extLst>
                    <a:ext uri="{FF2B5EF4-FFF2-40B4-BE49-F238E27FC236}">
                      <a16:creationId xmlns:a16="http://schemas.microsoft.com/office/drawing/2014/main" id="{AF4658CF-79FC-1813-3D7B-9F4E801E534F}"/>
                    </a:ext>
                  </a:extLst>
                </p:cNvPr>
                <p:cNvSpPr>
                  <a:spLocks/>
                </p:cNvSpPr>
                <p:nvPr/>
              </p:nvSpPr>
              <p:spPr bwMode="auto">
                <a:xfrm>
                  <a:off x="4166144" y="1204229"/>
                  <a:ext cx="203200" cy="352425"/>
                </a:xfrm>
                <a:custGeom>
                  <a:avLst/>
                  <a:gdLst>
                    <a:gd name="T0" fmla="*/ 30163 w 128"/>
                    <a:gd name="T1" fmla="*/ 19050 h 222"/>
                    <a:gd name="T2" fmla="*/ 22225 w 128"/>
                    <a:gd name="T3" fmla="*/ 33338 h 222"/>
                    <a:gd name="T4" fmla="*/ 11113 w 128"/>
                    <a:gd name="T5" fmla="*/ 49213 h 222"/>
                    <a:gd name="T6" fmla="*/ 11113 w 128"/>
                    <a:gd name="T7" fmla="*/ 55563 h 222"/>
                    <a:gd name="T8" fmla="*/ 11113 w 128"/>
                    <a:gd name="T9" fmla="*/ 63500 h 222"/>
                    <a:gd name="T10" fmla="*/ 7938 w 128"/>
                    <a:gd name="T11" fmla="*/ 71438 h 222"/>
                    <a:gd name="T12" fmla="*/ 11113 w 128"/>
                    <a:gd name="T13" fmla="*/ 79375 h 222"/>
                    <a:gd name="T14" fmla="*/ 7938 w 128"/>
                    <a:gd name="T15" fmla="*/ 101600 h 222"/>
                    <a:gd name="T16" fmla="*/ 22225 w 128"/>
                    <a:gd name="T17" fmla="*/ 101600 h 222"/>
                    <a:gd name="T18" fmla="*/ 11113 w 128"/>
                    <a:gd name="T19" fmla="*/ 112713 h 222"/>
                    <a:gd name="T20" fmla="*/ 14288 w 128"/>
                    <a:gd name="T21" fmla="*/ 123825 h 222"/>
                    <a:gd name="T22" fmla="*/ 30163 w 128"/>
                    <a:gd name="T23" fmla="*/ 123825 h 222"/>
                    <a:gd name="T24" fmla="*/ 44450 w 128"/>
                    <a:gd name="T25" fmla="*/ 165100 h 222"/>
                    <a:gd name="T26" fmla="*/ 63500 w 128"/>
                    <a:gd name="T27" fmla="*/ 179388 h 222"/>
                    <a:gd name="T28" fmla="*/ 82550 w 128"/>
                    <a:gd name="T29" fmla="*/ 201613 h 222"/>
                    <a:gd name="T30" fmla="*/ 71438 w 128"/>
                    <a:gd name="T31" fmla="*/ 217488 h 222"/>
                    <a:gd name="T32" fmla="*/ 38100 w 128"/>
                    <a:gd name="T33" fmla="*/ 220663 h 222"/>
                    <a:gd name="T34" fmla="*/ 44450 w 128"/>
                    <a:gd name="T35" fmla="*/ 228600 h 222"/>
                    <a:gd name="T36" fmla="*/ 38100 w 128"/>
                    <a:gd name="T37" fmla="*/ 242888 h 222"/>
                    <a:gd name="T38" fmla="*/ 33338 w 128"/>
                    <a:gd name="T39" fmla="*/ 266700 h 222"/>
                    <a:gd name="T40" fmla="*/ 22225 w 128"/>
                    <a:gd name="T41" fmla="*/ 288925 h 222"/>
                    <a:gd name="T42" fmla="*/ 41275 w 128"/>
                    <a:gd name="T43" fmla="*/ 280988 h 222"/>
                    <a:gd name="T44" fmla="*/ 66675 w 128"/>
                    <a:gd name="T45" fmla="*/ 288925 h 222"/>
                    <a:gd name="T46" fmla="*/ 85725 w 128"/>
                    <a:gd name="T47" fmla="*/ 288925 h 222"/>
                    <a:gd name="T48" fmla="*/ 30163 w 128"/>
                    <a:gd name="T49" fmla="*/ 314325 h 222"/>
                    <a:gd name="T50" fmla="*/ 0 w 128"/>
                    <a:gd name="T51" fmla="*/ 349250 h 222"/>
                    <a:gd name="T52" fmla="*/ 14288 w 128"/>
                    <a:gd name="T53" fmla="*/ 352425 h 222"/>
                    <a:gd name="T54" fmla="*/ 38100 w 128"/>
                    <a:gd name="T55" fmla="*/ 330200 h 222"/>
                    <a:gd name="T56" fmla="*/ 55563 w 128"/>
                    <a:gd name="T57" fmla="*/ 333375 h 222"/>
                    <a:gd name="T58" fmla="*/ 79375 w 128"/>
                    <a:gd name="T59" fmla="*/ 322263 h 222"/>
                    <a:gd name="T60" fmla="*/ 101600 w 128"/>
                    <a:gd name="T61" fmla="*/ 325438 h 222"/>
                    <a:gd name="T62" fmla="*/ 134938 w 128"/>
                    <a:gd name="T63" fmla="*/ 319088 h 222"/>
                    <a:gd name="T64" fmla="*/ 173038 w 128"/>
                    <a:gd name="T65" fmla="*/ 314325 h 222"/>
                    <a:gd name="T66" fmla="*/ 173038 w 128"/>
                    <a:gd name="T67" fmla="*/ 300038 h 222"/>
                    <a:gd name="T68" fmla="*/ 173038 w 128"/>
                    <a:gd name="T69" fmla="*/ 288925 h 222"/>
                    <a:gd name="T70" fmla="*/ 184150 w 128"/>
                    <a:gd name="T71" fmla="*/ 280988 h 222"/>
                    <a:gd name="T72" fmla="*/ 195263 w 128"/>
                    <a:gd name="T73" fmla="*/ 273050 h 222"/>
                    <a:gd name="T74" fmla="*/ 198438 w 128"/>
                    <a:gd name="T75" fmla="*/ 242888 h 222"/>
                    <a:gd name="T76" fmla="*/ 184150 w 128"/>
                    <a:gd name="T77" fmla="*/ 236538 h 222"/>
                    <a:gd name="T78" fmla="*/ 168275 w 128"/>
                    <a:gd name="T79" fmla="*/ 247650 h 222"/>
                    <a:gd name="T80" fmla="*/ 161925 w 128"/>
                    <a:gd name="T81" fmla="*/ 242888 h 222"/>
                    <a:gd name="T82" fmla="*/ 157163 w 128"/>
                    <a:gd name="T83" fmla="*/ 217488 h 222"/>
                    <a:gd name="T84" fmla="*/ 165100 w 128"/>
                    <a:gd name="T85" fmla="*/ 209550 h 222"/>
                    <a:gd name="T86" fmla="*/ 134938 w 128"/>
                    <a:gd name="T87" fmla="*/ 176213 h 222"/>
                    <a:gd name="T88" fmla="*/ 120650 w 128"/>
                    <a:gd name="T89" fmla="*/ 168275 h 222"/>
                    <a:gd name="T90" fmla="*/ 112713 w 128"/>
                    <a:gd name="T91" fmla="*/ 142875 h 222"/>
                    <a:gd name="T92" fmla="*/ 96838 w 128"/>
                    <a:gd name="T93" fmla="*/ 127000 h 222"/>
                    <a:gd name="T94" fmla="*/ 90488 w 128"/>
                    <a:gd name="T95" fmla="*/ 115888 h 222"/>
                    <a:gd name="T96" fmla="*/ 79375 w 128"/>
                    <a:gd name="T97" fmla="*/ 120650 h 222"/>
                    <a:gd name="T98" fmla="*/ 90488 w 128"/>
                    <a:gd name="T99" fmla="*/ 96838 h 222"/>
                    <a:gd name="T100" fmla="*/ 90488 w 128"/>
                    <a:gd name="T101" fmla="*/ 82550 h 222"/>
                    <a:gd name="T102" fmla="*/ 104775 w 128"/>
                    <a:gd name="T103" fmla="*/ 55563 h 222"/>
                    <a:gd name="T104" fmla="*/ 101600 w 128"/>
                    <a:gd name="T105" fmla="*/ 44450 h 222"/>
                    <a:gd name="T106" fmla="*/ 52388 w 128"/>
                    <a:gd name="T107" fmla="*/ 52388 h 222"/>
                    <a:gd name="T108" fmla="*/ 44450 w 128"/>
                    <a:gd name="T109" fmla="*/ 49213 h 222"/>
                    <a:gd name="T110" fmla="*/ 55563 w 128"/>
                    <a:gd name="T111" fmla="*/ 30163 h 222"/>
                    <a:gd name="T112" fmla="*/ 71438 w 128"/>
                    <a:gd name="T113" fmla="*/ 14288 h 222"/>
                    <a:gd name="T114" fmla="*/ 71438 w 128"/>
                    <a:gd name="T115" fmla="*/ 3175 h 222"/>
                    <a:gd name="T116" fmla="*/ 52388 w 128"/>
                    <a:gd name="T117" fmla="*/ 0 h 2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
                    <a:gd name="T178" fmla="*/ 0 h 222"/>
                    <a:gd name="T179" fmla="*/ 128 w 128"/>
                    <a:gd name="T180" fmla="*/ 222 h 2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 h="222">
                      <a:moveTo>
                        <a:pt x="33" y="0"/>
                      </a:moveTo>
                      <a:lnTo>
                        <a:pt x="31" y="2"/>
                      </a:lnTo>
                      <a:lnTo>
                        <a:pt x="26" y="7"/>
                      </a:lnTo>
                      <a:lnTo>
                        <a:pt x="19" y="2"/>
                      </a:lnTo>
                      <a:lnTo>
                        <a:pt x="19" y="7"/>
                      </a:lnTo>
                      <a:lnTo>
                        <a:pt x="19" y="12"/>
                      </a:lnTo>
                      <a:lnTo>
                        <a:pt x="14" y="14"/>
                      </a:lnTo>
                      <a:lnTo>
                        <a:pt x="14" y="16"/>
                      </a:lnTo>
                      <a:lnTo>
                        <a:pt x="14" y="19"/>
                      </a:lnTo>
                      <a:lnTo>
                        <a:pt x="14" y="21"/>
                      </a:lnTo>
                      <a:lnTo>
                        <a:pt x="14" y="24"/>
                      </a:lnTo>
                      <a:lnTo>
                        <a:pt x="14" y="26"/>
                      </a:lnTo>
                      <a:lnTo>
                        <a:pt x="12" y="26"/>
                      </a:lnTo>
                      <a:lnTo>
                        <a:pt x="7" y="26"/>
                      </a:lnTo>
                      <a:lnTo>
                        <a:pt x="7" y="31"/>
                      </a:lnTo>
                      <a:lnTo>
                        <a:pt x="7" y="33"/>
                      </a:lnTo>
                      <a:lnTo>
                        <a:pt x="5" y="33"/>
                      </a:lnTo>
                      <a:lnTo>
                        <a:pt x="5" y="35"/>
                      </a:lnTo>
                      <a:lnTo>
                        <a:pt x="7" y="35"/>
                      </a:lnTo>
                      <a:lnTo>
                        <a:pt x="7" y="38"/>
                      </a:lnTo>
                      <a:lnTo>
                        <a:pt x="7" y="40"/>
                      </a:lnTo>
                      <a:lnTo>
                        <a:pt x="9" y="40"/>
                      </a:lnTo>
                      <a:lnTo>
                        <a:pt x="12" y="40"/>
                      </a:lnTo>
                      <a:lnTo>
                        <a:pt x="9" y="40"/>
                      </a:lnTo>
                      <a:lnTo>
                        <a:pt x="7" y="40"/>
                      </a:lnTo>
                      <a:lnTo>
                        <a:pt x="7" y="42"/>
                      </a:lnTo>
                      <a:lnTo>
                        <a:pt x="9" y="42"/>
                      </a:lnTo>
                      <a:lnTo>
                        <a:pt x="7" y="42"/>
                      </a:lnTo>
                      <a:lnTo>
                        <a:pt x="5" y="45"/>
                      </a:lnTo>
                      <a:lnTo>
                        <a:pt x="5" y="47"/>
                      </a:lnTo>
                      <a:lnTo>
                        <a:pt x="7" y="50"/>
                      </a:lnTo>
                      <a:lnTo>
                        <a:pt x="9" y="50"/>
                      </a:lnTo>
                      <a:lnTo>
                        <a:pt x="7" y="52"/>
                      </a:lnTo>
                      <a:lnTo>
                        <a:pt x="5" y="52"/>
                      </a:lnTo>
                      <a:lnTo>
                        <a:pt x="5" y="57"/>
                      </a:lnTo>
                      <a:lnTo>
                        <a:pt x="5" y="64"/>
                      </a:lnTo>
                      <a:lnTo>
                        <a:pt x="9" y="64"/>
                      </a:lnTo>
                      <a:lnTo>
                        <a:pt x="12" y="61"/>
                      </a:lnTo>
                      <a:lnTo>
                        <a:pt x="14" y="61"/>
                      </a:lnTo>
                      <a:lnTo>
                        <a:pt x="14" y="64"/>
                      </a:lnTo>
                      <a:lnTo>
                        <a:pt x="12" y="66"/>
                      </a:lnTo>
                      <a:lnTo>
                        <a:pt x="9" y="66"/>
                      </a:lnTo>
                      <a:lnTo>
                        <a:pt x="7" y="68"/>
                      </a:lnTo>
                      <a:lnTo>
                        <a:pt x="7" y="71"/>
                      </a:lnTo>
                      <a:lnTo>
                        <a:pt x="7" y="73"/>
                      </a:lnTo>
                      <a:lnTo>
                        <a:pt x="7" y="76"/>
                      </a:lnTo>
                      <a:lnTo>
                        <a:pt x="7" y="78"/>
                      </a:lnTo>
                      <a:lnTo>
                        <a:pt x="7" y="80"/>
                      </a:lnTo>
                      <a:lnTo>
                        <a:pt x="9" y="78"/>
                      </a:lnTo>
                      <a:lnTo>
                        <a:pt x="9" y="76"/>
                      </a:lnTo>
                      <a:lnTo>
                        <a:pt x="12" y="76"/>
                      </a:lnTo>
                      <a:lnTo>
                        <a:pt x="12" y="73"/>
                      </a:lnTo>
                      <a:lnTo>
                        <a:pt x="17" y="73"/>
                      </a:lnTo>
                      <a:lnTo>
                        <a:pt x="19" y="73"/>
                      </a:lnTo>
                      <a:lnTo>
                        <a:pt x="19" y="78"/>
                      </a:lnTo>
                      <a:lnTo>
                        <a:pt x="19" y="80"/>
                      </a:lnTo>
                      <a:lnTo>
                        <a:pt x="17" y="87"/>
                      </a:lnTo>
                      <a:lnTo>
                        <a:pt x="17" y="97"/>
                      </a:lnTo>
                      <a:lnTo>
                        <a:pt x="14" y="104"/>
                      </a:lnTo>
                      <a:lnTo>
                        <a:pt x="21" y="104"/>
                      </a:lnTo>
                      <a:lnTo>
                        <a:pt x="28" y="104"/>
                      </a:lnTo>
                      <a:lnTo>
                        <a:pt x="35" y="101"/>
                      </a:lnTo>
                      <a:lnTo>
                        <a:pt x="47" y="101"/>
                      </a:lnTo>
                      <a:lnTo>
                        <a:pt x="45" y="104"/>
                      </a:lnTo>
                      <a:lnTo>
                        <a:pt x="42" y="109"/>
                      </a:lnTo>
                      <a:lnTo>
                        <a:pt x="40" y="111"/>
                      </a:lnTo>
                      <a:lnTo>
                        <a:pt x="40" y="113"/>
                      </a:lnTo>
                      <a:lnTo>
                        <a:pt x="42" y="113"/>
                      </a:lnTo>
                      <a:lnTo>
                        <a:pt x="45" y="116"/>
                      </a:lnTo>
                      <a:lnTo>
                        <a:pt x="50" y="116"/>
                      </a:lnTo>
                      <a:lnTo>
                        <a:pt x="54" y="116"/>
                      </a:lnTo>
                      <a:lnTo>
                        <a:pt x="52" y="123"/>
                      </a:lnTo>
                      <a:lnTo>
                        <a:pt x="52" y="127"/>
                      </a:lnTo>
                      <a:lnTo>
                        <a:pt x="50" y="130"/>
                      </a:lnTo>
                      <a:lnTo>
                        <a:pt x="50" y="132"/>
                      </a:lnTo>
                      <a:lnTo>
                        <a:pt x="47" y="135"/>
                      </a:lnTo>
                      <a:lnTo>
                        <a:pt x="45" y="137"/>
                      </a:lnTo>
                      <a:lnTo>
                        <a:pt x="42" y="137"/>
                      </a:lnTo>
                      <a:lnTo>
                        <a:pt x="40" y="137"/>
                      </a:lnTo>
                      <a:lnTo>
                        <a:pt x="33" y="135"/>
                      </a:lnTo>
                      <a:lnTo>
                        <a:pt x="24" y="132"/>
                      </a:lnTo>
                      <a:lnTo>
                        <a:pt x="24" y="137"/>
                      </a:lnTo>
                      <a:lnTo>
                        <a:pt x="24" y="139"/>
                      </a:lnTo>
                      <a:lnTo>
                        <a:pt x="26" y="139"/>
                      </a:lnTo>
                      <a:lnTo>
                        <a:pt x="28" y="139"/>
                      </a:lnTo>
                      <a:lnTo>
                        <a:pt x="28" y="142"/>
                      </a:lnTo>
                      <a:lnTo>
                        <a:pt x="28" y="144"/>
                      </a:lnTo>
                      <a:lnTo>
                        <a:pt x="26" y="146"/>
                      </a:lnTo>
                      <a:lnTo>
                        <a:pt x="24" y="149"/>
                      </a:lnTo>
                      <a:lnTo>
                        <a:pt x="21" y="151"/>
                      </a:lnTo>
                      <a:lnTo>
                        <a:pt x="19" y="156"/>
                      </a:lnTo>
                      <a:lnTo>
                        <a:pt x="24" y="153"/>
                      </a:lnTo>
                      <a:lnTo>
                        <a:pt x="26" y="153"/>
                      </a:lnTo>
                      <a:lnTo>
                        <a:pt x="28" y="153"/>
                      </a:lnTo>
                      <a:lnTo>
                        <a:pt x="28" y="158"/>
                      </a:lnTo>
                      <a:lnTo>
                        <a:pt x="28" y="163"/>
                      </a:lnTo>
                      <a:lnTo>
                        <a:pt x="26" y="165"/>
                      </a:lnTo>
                      <a:lnTo>
                        <a:pt x="21" y="168"/>
                      </a:lnTo>
                      <a:lnTo>
                        <a:pt x="17" y="170"/>
                      </a:lnTo>
                      <a:lnTo>
                        <a:pt x="12" y="172"/>
                      </a:lnTo>
                      <a:lnTo>
                        <a:pt x="14" y="177"/>
                      </a:lnTo>
                      <a:lnTo>
                        <a:pt x="14" y="179"/>
                      </a:lnTo>
                      <a:lnTo>
                        <a:pt x="14" y="182"/>
                      </a:lnTo>
                      <a:lnTo>
                        <a:pt x="17" y="182"/>
                      </a:lnTo>
                      <a:lnTo>
                        <a:pt x="19" y="182"/>
                      </a:lnTo>
                      <a:lnTo>
                        <a:pt x="24" y="179"/>
                      </a:lnTo>
                      <a:lnTo>
                        <a:pt x="26" y="177"/>
                      </a:lnTo>
                      <a:lnTo>
                        <a:pt x="26" y="182"/>
                      </a:lnTo>
                      <a:lnTo>
                        <a:pt x="26" y="184"/>
                      </a:lnTo>
                      <a:lnTo>
                        <a:pt x="33" y="184"/>
                      </a:lnTo>
                      <a:lnTo>
                        <a:pt x="35" y="182"/>
                      </a:lnTo>
                      <a:lnTo>
                        <a:pt x="38" y="182"/>
                      </a:lnTo>
                      <a:lnTo>
                        <a:pt x="42" y="182"/>
                      </a:lnTo>
                      <a:lnTo>
                        <a:pt x="45" y="182"/>
                      </a:lnTo>
                      <a:lnTo>
                        <a:pt x="47" y="179"/>
                      </a:lnTo>
                      <a:lnTo>
                        <a:pt x="57" y="179"/>
                      </a:lnTo>
                      <a:lnTo>
                        <a:pt x="54" y="182"/>
                      </a:lnTo>
                      <a:lnTo>
                        <a:pt x="54" y="184"/>
                      </a:lnTo>
                      <a:lnTo>
                        <a:pt x="52" y="187"/>
                      </a:lnTo>
                      <a:lnTo>
                        <a:pt x="52" y="189"/>
                      </a:lnTo>
                      <a:lnTo>
                        <a:pt x="24" y="189"/>
                      </a:lnTo>
                      <a:lnTo>
                        <a:pt x="21" y="194"/>
                      </a:lnTo>
                      <a:lnTo>
                        <a:pt x="19" y="198"/>
                      </a:lnTo>
                      <a:lnTo>
                        <a:pt x="17" y="203"/>
                      </a:lnTo>
                      <a:lnTo>
                        <a:pt x="14" y="205"/>
                      </a:lnTo>
                      <a:lnTo>
                        <a:pt x="12" y="210"/>
                      </a:lnTo>
                      <a:lnTo>
                        <a:pt x="7" y="213"/>
                      </a:lnTo>
                      <a:lnTo>
                        <a:pt x="5" y="215"/>
                      </a:lnTo>
                      <a:lnTo>
                        <a:pt x="0" y="220"/>
                      </a:lnTo>
                      <a:lnTo>
                        <a:pt x="2" y="220"/>
                      </a:lnTo>
                      <a:lnTo>
                        <a:pt x="5" y="220"/>
                      </a:lnTo>
                      <a:lnTo>
                        <a:pt x="7" y="220"/>
                      </a:lnTo>
                      <a:lnTo>
                        <a:pt x="9" y="222"/>
                      </a:lnTo>
                      <a:lnTo>
                        <a:pt x="12" y="222"/>
                      </a:lnTo>
                      <a:lnTo>
                        <a:pt x="14" y="222"/>
                      </a:lnTo>
                      <a:lnTo>
                        <a:pt x="14" y="217"/>
                      </a:lnTo>
                      <a:lnTo>
                        <a:pt x="14" y="215"/>
                      </a:lnTo>
                      <a:lnTo>
                        <a:pt x="21" y="210"/>
                      </a:lnTo>
                      <a:lnTo>
                        <a:pt x="24" y="208"/>
                      </a:lnTo>
                      <a:lnTo>
                        <a:pt x="26" y="208"/>
                      </a:lnTo>
                      <a:lnTo>
                        <a:pt x="28" y="208"/>
                      </a:lnTo>
                      <a:lnTo>
                        <a:pt x="31" y="210"/>
                      </a:lnTo>
                      <a:lnTo>
                        <a:pt x="33" y="210"/>
                      </a:lnTo>
                      <a:lnTo>
                        <a:pt x="35" y="210"/>
                      </a:lnTo>
                      <a:lnTo>
                        <a:pt x="38" y="213"/>
                      </a:lnTo>
                      <a:lnTo>
                        <a:pt x="40" y="210"/>
                      </a:lnTo>
                      <a:lnTo>
                        <a:pt x="40" y="208"/>
                      </a:lnTo>
                      <a:lnTo>
                        <a:pt x="45" y="203"/>
                      </a:lnTo>
                      <a:lnTo>
                        <a:pt x="47" y="203"/>
                      </a:lnTo>
                      <a:lnTo>
                        <a:pt x="50" y="203"/>
                      </a:lnTo>
                      <a:lnTo>
                        <a:pt x="52" y="205"/>
                      </a:lnTo>
                      <a:lnTo>
                        <a:pt x="54" y="205"/>
                      </a:lnTo>
                      <a:lnTo>
                        <a:pt x="57" y="205"/>
                      </a:lnTo>
                      <a:lnTo>
                        <a:pt x="59" y="205"/>
                      </a:lnTo>
                      <a:lnTo>
                        <a:pt x="61" y="208"/>
                      </a:lnTo>
                      <a:lnTo>
                        <a:pt x="64" y="205"/>
                      </a:lnTo>
                      <a:lnTo>
                        <a:pt x="66" y="203"/>
                      </a:lnTo>
                      <a:lnTo>
                        <a:pt x="68" y="198"/>
                      </a:lnTo>
                      <a:lnTo>
                        <a:pt x="73" y="198"/>
                      </a:lnTo>
                      <a:lnTo>
                        <a:pt x="76" y="198"/>
                      </a:lnTo>
                      <a:lnTo>
                        <a:pt x="80" y="198"/>
                      </a:lnTo>
                      <a:lnTo>
                        <a:pt x="85" y="201"/>
                      </a:lnTo>
                      <a:lnTo>
                        <a:pt x="90" y="201"/>
                      </a:lnTo>
                      <a:lnTo>
                        <a:pt x="94" y="201"/>
                      </a:lnTo>
                      <a:lnTo>
                        <a:pt x="99" y="201"/>
                      </a:lnTo>
                      <a:lnTo>
                        <a:pt x="102" y="201"/>
                      </a:lnTo>
                      <a:lnTo>
                        <a:pt x="106" y="201"/>
                      </a:lnTo>
                      <a:lnTo>
                        <a:pt x="109" y="198"/>
                      </a:lnTo>
                      <a:lnTo>
                        <a:pt x="113" y="196"/>
                      </a:lnTo>
                      <a:lnTo>
                        <a:pt x="118" y="194"/>
                      </a:lnTo>
                      <a:lnTo>
                        <a:pt x="118" y="189"/>
                      </a:lnTo>
                      <a:lnTo>
                        <a:pt x="113" y="189"/>
                      </a:lnTo>
                      <a:lnTo>
                        <a:pt x="111" y="189"/>
                      </a:lnTo>
                      <a:lnTo>
                        <a:pt x="109" y="189"/>
                      </a:lnTo>
                      <a:lnTo>
                        <a:pt x="106" y="189"/>
                      </a:lnTo>
                      <a:lnTo>
                        <a:pt x="106" y="187"/>
                      </a:lnTo>
                      <a:lnTo>
                        <a:pt x="106" y="184"/>
                      </a:lnTo>
                      <a:lnTo>
                        <a:pt x="109" y="182"/>
                      </a:lnTo>
                      <a:lnTo>
                        <a:pt x="109" y="179"/>
                      </a:lnTo>
                      <a:lnTo>
                        <a:pt x="109" y="177"/>
                      </a:lnTo>
                      <a:lnTo>
                        <a:pt x="111" y="177"/>
                      </a:lnTo>
                      <a:lnTo>
                        <a:pt x="113" y="177"/>
                      </a:lnTo>
                      <a:lnTo>
                        <a:pt x="116" y="177"/>
                      </a:lnTo>
                      <a:lnTo>
                        <a:pt x="118" y="177"/>
                      </a:lnTo>
                      <a:lnTo>
                        <a:pt x="120" y="177"/>
                      </a:lnTo>
                      <a:lnTo>
                        <a:pt x="120" y="175"/>
                      </a:lnTo>
                      <a:lnTo>
                        <a:pt x="123" y="175"/>
                      </a:lnTo>
                      <a:lnTo>
                        <a:pt x="123" y="172"/>
                      </a:lnTo>
                      <a:lnTo>
                        <a:pt x="123" y="170"/>
                      </a:lnTo>
                      <a:lnTo>
                        <a:pt x="125" y="168"/>
                      </a:lnTo>
                      <a:lnTo>
                        <a:pt x="125" y="165"/>
                      </a:lnTo>
                      <a:lnTo>
                        <a:pt x="128" y="161"/>
                      </a:lnTo>
                      <a:lnTo>
                        <a:pt x="128" y="158"/>
                      </a:lnTo>
                      <a:lnTo>
                        <a:pt x="125" y="153"/>
                      </a:lnTo>
                      <a:lnTo>
                        <a:pt x="123" y="151"/>
                      </a:lnTo>
                      <a:lnTo>
                        <a:pt x="120" y="149"/>
                      </a:lnTo>
                      <a:lnTo>
                        <a:pt x="118" y="149"/>
                      </a:lnTo>
                      <a:lnTo>
                        <a:pt x="116" y="149"/>
                      </a:lnTo>
                      <a:lnTo>
                        <a:pt x="113" y="149"/>
                      </a:lnTo>
                      <a:lnTo>
                        <a:pt x="111" y="149"/>
                      </a:lnTo>
                      <a:lnTo>
                        <a:pt x="109" y="156"/>
                      </a:lnTo>
                      <a:lnTo>
                        <a:pt x="106" y="156"/>
                      </a:lnTo>
                      <a:lnTo>
                        <a:pt x="104" y="153"/>
                      </a:lnTo>
                      <a:lnTo>
                        <a:pt x="104" y="151"/>
                      </a:lnTo>
                      <a:lnTo>
                        <a:pt x="102" y="151"/>
                      </a:lnTo>
                      <a:lnTo>
                        <a:pt x="102" y="153"/>
                      </a:lnTo>
                      <a:lnTo>
                        <a:pt x="102" y="151"/>
                      </a:lnTo>
                      <a:lnTo>
                        <a:pt x="102" y="146"/>
                      </a:lnTo>
                      <a:lnTo>
                        <a:pt x="102" y="142"/>
                      </a:lnTo>
                      <a:lnTo>
                        <a:pt x="102" y="139"/>
                      </a:lnTo>
                      <a:lnTo>
                        <a:pt x="99" y="137"/>
                      </a:lnTo>
                      <a:lnTo>
                        <a:pt x="97" y="132"/>
                      </a:lnTo>
                      <a:lnTo>
                        <a:pt x="99" y="132"/>
                      </a:lnTo>
                      <a:lnTo>
                        <a:pt x="102" y="132"/>
                      </a:lnTo>
                      <a:lnTo>
                        <a:pt x="104" y="132"/>
                      </a:lnTo>
                      <a:lnTo>
                        <a:pt x="104" y="130"/>
                      </a:lnTo>
                      <a:lnTo>
                        <a:pt x="102" y="127"/>
                      </a:lnTo>
                      <a:lnTo>
                        <a:pt x="97" y="127"/>
                      </a:lnTo>
                      <a:lnTo>
                        <a:pt x="94" y="125"/>
                      </a:lnTo>
                      <a:lnTo>
                        <a:pt x="90" y="118"/>
                      </a:lnTo>
                      <a:lnTo>
                        <a:pt x="85" y="111"/>
                      </a:lnTo>
                      <a:lnTo>
                        <a:pt x="83" y="109"/>
                      </a:lnTo>
                      <a:lnTo>
                        <a:pt x="80" y="109"/>
                      </a:lnTo>
                      <a:lnTo>
                        <a:pt x="78" y="109"/>
                      </a:lnTo>
                      <a:lnTo>
                        <a:pt x="76" y="106"/>
                      </a:lnTo>
                      <a:lnTo>
                        <a:pt x="73" y="104"/>
                      </a:lnTo>
                      <a:lnTo>
                        <a:pt x="73" y="101"/>
                      </a:lnTo>
                      <a:lnTo>
                        <a:pt x="71" y="97"/>
                      </a:lnTo>
                      <a:lnTo>
                        <a:pt x="71" y="94"/>
                      </a:lnTo>
                      <a:lnTo>
                        <a:pt x="71" y="90"/>
                      </a:lnTo>
                      <a:lnTo>
                        <a:pt x="68" y="87"/>
                      </a:lnTo>
                      <a:lnTo>
                        <a:pt x="68" y="85"/>
                      </a:lnTo>
                      <a:lnTo>
                        <a:pt x="66" y="83"/>
                      </a:lnTo>
                      <a:lnTo>
                        <a:pt x="64" y="80"/>
                      </a:lnTo>
                      <a:lnTo>
                        <a:pt x="61" y="80"/>
                      </a:lnTo>
                      <a:lnTo>
                        <a:pt x="59" y="80"/>
                      </a:lnTo>
                      <a:lnTo>
                        <a:pt x="59" y="76"/>
                      </a:lnTo>
                      <a:lnTo>
                        <a:pt x="57" y="73"/>
                      </a:lnTo>
                      <a:lnTo>
                        <a:pt x="54" y="73"/>
                      </a:lnTo>
                      <a:lnTo>
                        <a:pt x="54" y="76"/>
                      </a:lnTo>
                      <a:lnTo>
                        <a:pt x="52" y="76"/>
                      </a:lnTo>
                      <a:lnTo>
                        <a:pt x="50" y="76"/>
                      </a:lnTo>
                      <a:lnTo>
                        <a:pt x="52" y="71"/>
                      </a:lnTo>
                      <a:lnTo>
                        <a:pt x="54" y="66"/>
                      </a:lnTo>
                      <a:lnTo>
                        <a:pt x="57" y="66"/>
                      </a:lnTo>
                      <a:lnTo>
                        <a:pt x="57" y="64"/>
                      </a:lnTo>
                      <a:lnTo>
                        <a:pt x="57" y="61"/>
                      </a:lnTo>
                      <a:lnTo>
                        <a:pt x="54" y="59"/>
                      </a:lnTo>
                      <a:lnTo>
                        <a:pt x="52" y="59"/>
                      </a:lnTo>
                      <a:lnTo>
                        <a:pt x="54" y="57"/>
                      </a:lnTo>
                      <a:lnTo>
                        <a:pt x="57" y="52"/>
                      </a:lnTo>
                      <a:lnTo>
                        <a:pt x="61" y="50"/>
                      </a:lnTo>
                      <a:lnTo>
                        <a:pt x="64" y="47"/>
                      </a:lnTo>
                      <a:lnTo>
                        <a:pt x="66" y="42"/>
                      </a:lnTo>
                      <a:lnTo>
                        <a:pt x="66" y="38"/>
                      </a:lnTo>
                      <a:lnTo>
                        <a:pt x="66" y="35"/>
                      </a:lnTo>
                      <a:lnTo>
                        <a:pt x="66" y="33"/>
                      </a:lnTo>
                      <a:lnTo>
                        <a:pt x="66" y="31"/>
                      </a:lnTo>
                      <a:lnTo>
                        <a:pt x="64" y="31"/>
                      </a:lnTo>
                      <a:lnTo>
                        <a:pt x="64" y="28"/>
                      </a:lnTo>
                      <a:lnTo>
                        <a:pt x="61" y="28"/>
                      </a:lnTo>
                      <a:lnTo>
                        <a:pt x="57" y="28"/>
                      </a:lnTo>
                      <a:lnTo>
                        <a:pt x="45" y="31"/>
                      </a:lnTo>
                      <a:lnTo>
                        <a:pt x="33" y="33"/>
                      </a:lnTo>
                      <a:lnTo>
                        <a:pt x="31" y="33"/>
                      </a:lnTo>
                      <a:lnTo>
                        <a:pt x="31" y="31"/>
                      </a:lnTo>
                      <a:lnTo>
                        <a:pt x="28" y="31"/>
                      </a:lnTo>
                      <a:lnTo>
                        <a:pt x="31" y="26"/>
                      </a:lnTo>
                      <a:lnTo>
                        <a:pt x="31" y="21"/>
                      </a:lnTo>
                      <a:lnTo>
                        <a:pt x="33" y="19"/>
                      </a:lnTo>
                      <a:lnTo>
                        <a:pt x="35" y="19"/>
                      </a:lnTo>
                      <a:lnTo>
                        <a:pt x="38" y="19"/>
                      </a:lnTo>
                      <a:lnTo>
                        <a:pt x="40" y="16"/>
                      </a:lnTo>
                      <a:lnTo>
                        <a:pt x="42" y="12"/>
                      </a:lnTo>
                      <a:lnTo>
                        <a:pt x="47" y="12"/>
                      </a:lnTo>
                      <a:lnTo>
                        <a:pt x="45" y="9"/>
                      </a:lnTo>
                      <a:lnTo>
                        <a:pt x="45" y="5"/>
                      </a:lnTo>
                      <a:lnTo>
                        <a:pt x="45" y="2"/>
                      </a:lnTo>
                      <a:lnTo>
                        <a:pt x="45" y="0"/>
                      </a:lnTo>
                      <a:lnTo>
                        <a:pt x="45" y="2"/>
                      </a:lnTo>
                      <a:lnTo>
                        <a:pt x="40" y="0"/>
                      </a:lnTo>
                      <a:lnTo>
                        <a:pt x="3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83" name="Freeform 2073">
                  <a:extLst>
                    <a:ext uri="{FF2B5EF4-FFF2-40B4-BE49-F238E27FC236}">
                      <a16:creationId xmlns:a16="http://schemas.microsoft.com/office/drawing/2014/main" id="{FD1DC585-B56E-C864-14FF-0FB48B776439}"/>
                    </a:ext>
                  </a:extLst>
                </p:cNvPr>
                <p:cNvSpPr>
                  <a:spLocks/>
                </p:cNvSpPr>
                <p:nvPr/>
              </p:nvSpPr>
              <p:spPr bwMode="auto">
                <a:xfrm>
                  <a:off x="4286794" y="1129616"/>
                  <a:ext cx="6350" cy="25400"/>
                </a:xfrm>
                <a:custGeom>
                  <a:avLst/>
                  <a:gdLst>
                    <a:gd name="T0" fmla="*/ 6350 w 4"/>
                    <a:gd name="T1" fmla="*/ 0 h 16"/>
                    <a:gd name="T2" fmla="*/ 3175 w 4"/>
                    <a:gd name="T3" fmla="*/ 3175 h 16"/>
                    <a:gd name="T4" fmla="*/ 3175 w 4"/>
                    <a:gd name="T5" fmla="*/ 6350 h 16"/>
                    <a:gd name="T6" fmla="*/ 0 w 4"/>
                    <a:gd name="T7" fmla="*/ 11113 h 16"/>
                    <a:gd name="T8" fmla="*/ 0 w 4"/>
                    <a:gd name="T9" fmla="*/ 14288 h 16"/>
                    <a:gd name="T10" fmla="*/ 0 w 4"/>
                    <a:gd name="T11" fmla="*/ 19050 h 16"/>
                    <a:gd name="T12" fmla="*/ 3175 w 4"/>
                    <a:gd name="T13" fmla="*/ 22225 h 16"/>
                    <a:gd name="T14" fmla="*/ 3175 w 4"/>
                    <a:gd name="T15" fmla="*/ 25400 h 16"/>
                    <a:gd name="T16" fmla="*/ 6350 w 4"/>
                    <a:gd name="T17" fmla="*/ 25400 h 16"/>
                    <a:gd name="T18" fmla="*/ 6350 w 4"/>
                    <a:gd name="T19" fmla="*/ 19050 h 16"/>
                    <a:gd name="T20" fmla="*/ 6350 w 4"/>
                    <a:gd name="T21" fmla="*/ 11113 h 16"/>
                    <a:gd name="T22" fmla="*/ 6350 w 4"/>
                    <a:gd name="T23" fmla="*/ 6350 h 16"/>
                    <a:gd name="T24" fmla="*/ 6350 w 4"/>
                    <a:gd name="T25" fmla="*/ 3175 h 16"/>
                    <a:gd name="T26" fmla="*/ 6350 w 4"/>
                    <a:gd name="T27" fmla="*/ 0 h 16"/>
                    <a:gd name="T28" fmla="*/ 6350 w 4"/>
                    <a:gd name="T29" fmla="*/ 0 h 16"/>
                    <a:gd name="T30" fmla="*/ 6350 w 4"/>
                    <a:gd name="T31" fmla="*/ 0 h 16"/>
                    <a:gd name="T32" fmla="*/ 6350 w 4"/>
                    <a:gd name="T33" fmla="*/ 0 h 16"/>
                    <a:gd name="T34" fmla="*/ 6350 w 4"/>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6"/>
                    <a:gd name="T56" fmla="*/ 4 w 4"/>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6">
                      <a:moveTo>
                        <a:pt x="4" y="0"/>
                      </a:moveTo>
                      <a:lnTo>
                        <a:pt x="2" y="2"/>
                      </a:lnTo>
                      <a:lnTo>
                        <a:pt x="2" y="4"/>
                      </a:lnTo>
                      <a:lnTo>
                        <a:pt x="0" y="7"/>
                      </a:lnTo>
                      <a:lnTo>
                        <a:pt x="0" y="9"/>
                      </a:lnTo>
                      <a:lnTo>
                        <a:pt x="0" y="12"/>
                      </a:lnTo>
                      <a:lnTo>
                        <a:pt x="2" y="14"/>
                      </a:lnTo>
                      <a:lnTo>
                        <a:pt x="2" y="16"/>
                      </a:lnTo>
                      <a:lnTo>
                        <a:pt x="4" y="16"/>
                      </a:lnTo>
                      <a:lnTo>
                        <a:pt x="4" y="12"/>
                      </a:lnTo>
                      <a:lnTo>
                        <a:pt x="4" y="7"/>
                      </a:lnTo>
                      <a:lnTo>
                        <a:pt x="4" y="4"/>
                      </a:lnTo>
                      <a:lnTo>
                        <a:pt x="4"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44" name="Switzerland">
                <a:extLst>
                  <a:ext uri="{FF2B5EF4-FFF2-40B4-BE49-F238E27FC236}">
                    <a16:creationId xmlns:a16="http://schemas.microsoft.com/office/drawing/2014/main" id="{D3C998AC-A444-D156-08C5-57E2C56ED82F}"/>
                  </a:ext>
                </a:extLst>
              </p:cNvPr>
              <p:cNvSpPr>
                <a:spLocks/>
              </p:cNvSpPr>
              <p:nvPr/>
            </p:nvSpPr>
            <p:spPr bwMode="auto">
              <a:xfrm>
                <a:off x="3087499" y="2191837"/>
                <a:ext cx="74055" cy="53616"/>
              </a:xfrm>
              <a:custGeom>
                <a:avLst/>
                <a:gdLst>
                  <a:gd name="T0" fmla="*/ 112713 w 73"/>
                  <a:gd name="T1" fmla="*/ 33338 h 52"/>
                  <a:gd name="T2" fmla="*/ 104775 w 73"/>
                  <a:gd name="T3" fmla="*/ 25400 h 52"/>
                  <a:gd name="T4" fmla="*/ 104775 w 73"/>
                  <a:gd name="T5" fmla="*/ 19050 h 52"/>
                  <a:gd name="T6" fmla="*/ 79375 w 73"/>
                  <a:gd name="T7" fmla="*/ 0 h 52"/>
                  <a:gd name="T8" fmla="*/ 71438 w 73"/>
                  <a:gd name="T9" fmla="*/ 0 h 52"/>
                  <a:gd name="T10" fmla="*/ 66675 w 73"/>
                  <a:gd name="T11" fmla="*/ 3175 h 52"/>
                  <a:gd name="T12" fmla="*/ 52388 w 73"/>
                  <a:gd name="T13" fmla="*/ 11113 h 52"/>
                  <a:gd name="T14" fmla="*/ 52388 w 73"/>
                  <a:gd name="T15" fmla="*/ 11113 h 52"/>
                  <a:gd name="T16" fmla="*/ 44450 w 73"/>
                  <a:gd name="T17" fmla="*/ 11113 h 52"/>
                  <a:gd name="T18" fmla="*/ 41275 w 73"/>
                  <a:gd name="T19" fmla="*/ 11113 h 52"/>
                  <a:gd name="T20" fmla="*/ 41275 w 73"/>
                  <a:gd name="T21" fmla="*/ 19050 h 52"/>
                  <a:gd name="T22" fmla="*/ 41275 w 73"/>
                  <a:gd name="T23" fmla="*/ 19050 h 52"/>
                  <a:gd name="T24" fmla="*/ 33338 w 73"/>
                  <a:gd name="T25" fmla="*/ 22225 h 52"/>
                  <a:gd name="T26" fmla="*/ 25400 w 73"/>
                  <a:gd name="T27" fmla="*/ 30163 h 52"/>
                  <a:gd name="T28" fmla="*/ 11113 w 73"/>
                  <a:gd name="T29" fmla="*/ 49213 h 52"/>
                  <a:gd name="T30" fmla="*/ 0 w 73"/>
                  <a:gd name="T31" fmla="*/ 66675 h 52"/>
                  <a:gd name="T32" fmla="*/ 0 w 73"/>
                  <a:gd name="T33" fmla="*/ 71438 h 52"/>
                  <a:gd name="T34" fmla="*/ 7938 w 73"/>
                  <a:gd name="T35" fmla="*/ 66675 h 52"/>
                  <a:gd name="T36" fmla="*/ 14288 w 73"/>
                  <a:gd name="T37" fmla="*/ 66675 h 52"/>
                  <a:gd name="T38" fmla="*/ 19050 w 73"/>
                  <a:gd name="T39" fmla="*/ 71438 h 52"/>
                  <a:gd name="T40" fmla="*/ 22225 w 73"/>
                  <a:gd name="T41" fmla="*/ 74613 h 52"/>
                  <a:gd name="T42" fmla="*/ 30163 w 73"/>
                  <a:gd name="T43" fmla="*/ 74613 h 52"/>
                  <a:gd name="T44" fmla="*/ 33338 w 73"/>
                  <a:gd name="T45" fmla="*/ 79375 h 52"/>
                  <a:gd name="T46" fmla="*/ 38100 w 73"/>
                  <a:gd name="T47" fmla="*/ 82550 h 52"/>
                  <a:gd name="T48" fmla="*/ 44450 w 73"/>
                  <a:gd name="T49" fmla="*/ 79375 h 52"/>
                  <a:gd name="T50" fmla="*/ 52388 w 73"/>
                  <a:gd name="T51" fmla="*/ 74613 h 52"/>
                  <a:gd name="T52" fmla="*/ 55563 w 73"/>
                  <a:gd name="T53" fmla="*/ 66675 h 52"/>
                  <a:gd name="T54" fmla="*/ 55563 w 73"/>
                  <a:gd name="T55" fmla="*/ 60325 h 52"/>
                  <a:gd name="T56" fmla="*/ 63500 w 73"/>
                  <a:gd name="T57" fmla="*/ 66675 h 52"/>
                  <a:gd name="T58" fmla="*/ 71438 w 73"/>
                  <a:gd name="T59" fmla="*/ 71438 h 52"/>
                  <a:gd name="T60" fmla="*/ 79375 w 73"/>
                  <a:gd name="T61" fmla="*/ 74613 h 52"/>
                  <a:gd name="T62" fmla="*/ 82550 w 73"/>
                  <a:gd name="T63" fmla="*/ 74613 h 52"/>
                  <a:gd name="T64" fmla="*/ 82550 w 73"/>
                  <a:gd name="T65" fmla="*/ 71438 h 52"/>
                  <a:gd name="T66" fmla="*/ 85725 w 73"/>
                  <a:gd name="T67" fmla="*/ 60325 h 52"/>
                  <a:gd name="T68" fmla="*/ 90488 w 73"/>
                  <a:gd name="T69" fmla="*/ 60325 h 52"/>
                  <a:gd name="T70" fmla="*/ 93663 w 73"/>
                  <a:gd name="T71" fmla="*/ 55563 h 52"/>
                  <a:gd name="T72" fmla="*/ 96838 w 73"/>
                  <a:gd name="T73" fmla="*/ 52388 h 52"/>
                  <a:gd name="T74" fmla="*/ 101600 w 73"/>
                  <a:gd name="T75" fmla="*/ 49213 h 52"/>
                  <a:gd name="T76" fmla="*/ 107950 w 73"/>
                  <a:gd name="T77" fmla="*/ 52388 h 52"/>
                  <a:gd name="T78" fmla="*/ 112713 w 73"/>
                  <a:gd name="T79" fmla="*/ 49213 h 52"/>
                  <a:gd name="T80" fmla="*/ 112713 w 73"/>
                  <a:gd name="T81" fmla="*/ 44450 h 52"/>
                  <a:gd name="T82" fmla="*/ 107950 w 73"/>
                  <a:gd name="T83" fmla="*/ 44450 h 52"/>
                  <a:gd name="T84" fmla="*/ 112713 w 73"/>
                  <a:gd name="T85" fmla="*/ 41275 h 52"/>
                  <a:gd name="T86" fmla="*/ 112713 w 73"/>
                  <a:gd name="T87" fmla="*/ 38100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52"/>
                  <a:gd name="T134" fmla="*/ 73 w 73"/>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52">
                    <a:moveTo>
                      <a:pt x="71" y="24"/>
                    </a:moveTo>
                    <a:lnTo>
                      <a:pt x="71" y="24"/>
                    </a:lnTo>
                    <a:lnTo>
                      <a:pt x="71" y="21"/>
                    </a:lnTo>
                    <a:lnTo>
                      <a:pt x="68" y="19"/>
                    </a:lnTo>
                    <a:lnTo>
                      <a:pt x="66" y="16"/>
                    </a:lnTo>
                    <a:lnTo>
                      <a:pt x="66" y="14"/>
                    </a:lnTo>
                    <a:lnTo>
                      <a:pt x="66" y="12"/>
                    </a:lnTo>
                    <a:lnTo>
                      <a:pt x="54" y="5"/>
                    </a:lnTo>
                    <a:lnTo>
                      <a:pt x="54" y="2"/>
                    </a:lnTo>
                    <a:lnTo>
                      <a:pt x="50" y="0"/>
                    </a:lnTo>
                    <a:lnTo>
                      <a:pt x="47" y="0"/>
                    </a:lnTo>
                    <a:lnTo>
                      <a:pt x="45" y="0"/>
                    </a:lnTo>
                    <a:lnTo>
                      <a:pt x="42" y="2"/>
                    </a:lnTo>
                    <a:lnTo>
                      <a:pt x="38" y="5"/>
                    </a:lnTo>
                    <a:lnTo>
                      <a:pt x="35" y="5"/>
                    </a:lnTo>
                    <a:lnTo>
                      <a:pt x="33" y="7"/>
                    </a:lnTo>
                    <a:lnTo>
                      <a:pt x="31" y="7"/>
                    </a:lnTo>
                    <a:lnTo>
                      <a:pt x="28" y="7"/>
                    </a:lnTo>
                    <a:lnTo>
                      <a:pt x="26" y="7"/>
                    </a:lnTo>
                    <a:lnTo>
                      <a:pt x="26" y="9"/>
                    </a:lnTo>
                    <a:lnTo>
                      <a:pt x="26" y="12"/>
                    </a:lnTo>
                    <a:lnTo>
                      <a:pt x="24" y="14"/>
                    </a:lnTo>
                    <a:lnTo>
                      <a:pt x="21" y="14"/>
                    </a:lnTo>
                    <a:lnTo>
                      <a:pt x="19" y="16"/>
                    </a:lnTo>
                    <a:lnTo>
                      <a:pt x="16" y="16"/>
                    </a:lnTo>
                    <a:lnTo>
                      <a:pt x="16" y="19"/>
                    </a:lnTo>
                    <a:lnTo>
                      <a:pt x="14" y="21"/>
                    </a:lnTo>
                    <a:lnTo>
                      <a:pt x="12" y="26"/>
                    </a:lnTo>
                    <a:lnTo>
                      <a:pt x="7" y="31"/>
                    </a:lnTo>
                    <a:lnTo>
                      <a:pt x="2" y="35"/>
                    </a:lnTo>
                    <a:lnTo>
                      <a:pt x="2" y="40"/>
                    </a:lnTo>
                    <a:lnTo>
                      <a:pt x="0" y="42"/>
                    </a:lnTo>
                    <a:lnTo>
                      <a:pt x="0" y="45"/>
                    </a:lnTo>
                    <a:lnTo>
                      <a:pt x="2" y="45"/>
                    </a:lnTo>
                    <a:lnTo>
                      <a:pt x="5" y="42"/>
                    </a:lnTo>
                    <a:lnTo>
                      <a:pt x="7" y="42"/>
                    </a:lnTo>
                    <a:lnTo>
                      <a:pt x="9" y="42"/>
                    </a:lnTo>
                    <a:lnTo>
                      <a:pt x="12" y="42"/>
                    </a:lnTo>
                    <a:lnTo>
                      <a:pt x="12" y="45"/>
                    </a:lnTo>
                    <a:lnTo>
                      <a:pt x="14" y="47"/>
                    </a:lnTo>
                    <a:lnTo>
                      <a:pt x="16" y="47"/>
                    </a:lnTo>
                    <a:lnTo>
                      <a:pt x="19" y="47"/>
                    </a:lnTo>
                    <a:lnTo>
                      <a:pt x="19" y="50"/>
                    </a:lnTo>
                    <a:lnTo>
                      <a:pt x="21" y="50"/>
                    </a:lnTo>
                    <a:lnTo>
                      <a:pt x="21" y="52"/>
                    </a:lnTo>
                    <a:lnTo>
                      <a:pt x="24" y="52"/>
                    </a:lnTo>
                    <a:lnTo>
                      <a:pt x="26" y="52"/>
                    </a:lnTo>
                    <a:lnTo>
                      <a:pt x="28" y="50"/>
                    </a:lnTo>
                    <a:lnTo>
                      <a:pt x="31" y="47"/>
                    </a:lnTo>
                    <a:lnTo>
                      <a:pt x="33" y="47"/>
                    </a:lnTo>
                    <a:lnTo>
                      <a:pt x="35" y="45"/>
                    </a:lnTo>
                    <a:lnTo>
                      <a:pt x="35" y="42"/>
                    </a:lnTo>
                    <a:lnTo>
                      <a:pt x="35" y="40"/>
                    </a:lnTo>
                    <a:lnTo>
                      <a:pt x="35" y="38"/>
                    </a:lnTo>
                    <a:lnTo>
                      <a:pt x="38" y="38"/>
                    </a:lnTo>
                    <a:lnTo>
                      <a:pt x="38" y="40"/>
                    </a:lnTo>
                    <a:lnTo>
                      <a:pt x="40" y="42"/>
                    </a:lnTo>
                    <a:lnTo>
                      <a:pt x="40" y="45"/>
                    </a:lnTo>
                    <a:lnTo>
                      <a:pt x="42" y="45"/>
                    </a:lnTo>
                    <a:lnTo>
                      <a:pt x="45" y="45"/>
                    </a:lnTo>
                    <a:lnTo>
                      <a:pt x="47" y="47"/>
                    </a:lnTo>
                    <a:lnTo>
                      <a:pt x="50" y="47"/>
                    </a:lnTo>
                    <a:lnTo>
                      <a:pt x="52" y="47"/>
                    </a:lnTo>
                    <a:lnTo>
                      <a:pt x="54" y="47"/>
                    </a:lnTo>
                    <a:lnTo>
                      <a:pt x="54" y="45"/>
                    </a:lnTo>
                    <a:lnTo>
                      <a:pt x="52" y="45"/>
                    </a:lnTo>
                    <a:lnTo>
                      <a:pt x="52" y="42"/>
                    </a:lnTo>
                    <a:lnTo>
                      <a:pt x="52" y="40"/>
                    </a:lnTo>
                    <a:lnTo>
                      <a:pt x="54" y="38"/>
                    </a:lnTo>
                    <a:lnTo>
                      <a:pt x="57" y="38"/>
                    </a:lnTo>
                    <a:lnTo>
                      <a:pt x="59" y="38"/>
                    </a:lnTo>
                    <a:lnTo>
                      <a:pt x="59" y="35"/>
                    </a:lnTo>
                    <a:lnTo>
                      <a:pt x="61" y="33"/>
                    </a:lnTo>
                    <a:lnTo>
                      <a:pt x="64" y="31"/>
                    </a:lnTo>
                    <a:lnTo>
                      <a:pt x="66" y="31"/>
                    </a:lnTo>
                    <a:lnTo>
                      <a:pt x="66" y="33"/>
                    </a:lnTo>
                    <a:lnTo>
                      <a:pt x="68" y="33"/>
                    </a:lnTo>
                    <a:lnTo>
                      <a:pt x="71" y="33"/>
                    </a:lnTo>
                    <a:lnTo>
                      <a:pt x="71" y="31"/>
                    </a:lnTo>
                    <a:lnTo>
                      <a:pt x="73" y="31"/>
                    </a:lnTo>
                    <a:lnTo>
                      <a:pt x="71" y="28"/>
                    </a:lnTo>
                    <a:lnTo>
                      <a:pt x="68" y="28"/>
                    </a:lnTo>
                    <a:lnTo>
                      <a:pt x="68" y="26"/>
                    </a:lnTo>
                    <a:lnTo>
                      <a:pt x="71" y="26"/>
                    </a:lnTo>
                    <a:lnTo>
                      <a:pt x="71" y="2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 name="Freeform 1535">
                <a:extLst>
                  <a:ext uri="{FF2B5EF4-FFF2-40B4-BE49-F238E27FC236}">
                    <a16:creationId xmlns:a16="http://schemas.microsoft.com/office/drawing/2014/main" id="{FED494FE-7C6B-7F70-D97E-136E1FFCCED1}"/>
                  </a:ext>
                </a:extLst>
              </p:cNvPr>
              <p:cNvSpPr>
                <a:spLocks/>
              </p:cNvSpPr>
              <p:nvPr/>
            </p:nvSpPr>
            <p:spPr bwMode="auto">
              <a:xfrm>
                <a:off x="3226904" y="1911383"/>
                <a:ext cx="5107" cy="14436"/>
              </a:xfrm>
              <a:custGeom>
                <a:avLst/>
                <a:gdLst>
                  <a:gd name="T0" fmla="*/ 7938 w 5"/>
                  <a:gd name="T1" fmla="*/ 0 h 14"/>
                  <a:gd name="T2" fmla="*/ 7938 w 5"/>
                  <a:gd name="T3" fmla="*/ 0 h 14"/>
                  <a:gd name="T4" fmla="*/ 7938 w 5"/>
                  <a:gd name="T5" fmla="*/ 4763 h 14"/>
                  <a:gd name="T6" fmla="*/ 7938 w 5"/>
                  <a:gd name="T7" fmla="*/ 4763 h 14"/>
                  <a:gd name="T8" fmla="*/ 7938 w 5"/>
                  <a:gd name="T9" fmla="*/ 7938 h 14"/>
                  <a:gd name="T10" fmla="*/ 7938 w 5"/>
                  <a:gd name="T11" fmla="*/ 11113 h 14"/>
                  <a:gd name="T12" fmla="*/ 7938 w 5"/>
                  <a:gd name="T13" fmla="*/ 15875 h 14"/>
                  <a:gd name="T14" fmla="*/ 3175 w 5"/>
                  <a:gd name="T15" fmla="*/ 19050 h 14"/>
                  <a:gd name="T16" fmla="*/ 3175 w 5"/>
                  <a:gd name="T17" fmla="*/ 19050 h 14"/>
                  <a:gd name="T18" fmla="*/ 3175 w 5"/>
                  <a:gd name="T19" fmla="*/ 22225 h 14"/>
                  <a:gd name="T20" fmla="*/ 3175 w 5"/>
                  <a:gd name="T21" fmla="*/ 22225 h 14"/>
                  <a:gd name="T22" fmla="*/ 0 w 5"/>
                  <a:gd name="T23" fmla="*/ 22225 h 14"/>
                  <a:gd name="T24" fmla="*/ 0 w 5"/>
                  <a:gd name="T25" fmla="*/ 22225 h 14"/>
                  <a:gd name="T26" fmla="*/ 0 w 5"/>
                  <a:gd name="T27" fmla="*/ 19050 h 14"/>
                  <a:gd name="T28" fmla="*/ 0 w 5"/>
                  <a:gd name="T29" fmla="*/ 15875 h 14"/>
                  <a:gd name="T30" fmla="*/ 3175 w 5"/>
                  <a:gd name="T31" fmla="*/ 7938 h 14"/>
                  <a:gd name="T32" fmla="*/ 3175 w 5"/>
                  <a:gd name="T33" fmla="*/ 4763 h 14"/>
                  <a:gd name="T34" fmla="*/ 7938 w 5"/>
                  <a:gd name="T35" fmla="*/ 0 h 14"/>
                  <a:gd name="T36" fmla="*/ 7938 w 5"/>
                  <a:gd name="T37" fmla="*/ 0 h 14"/>
                  <a:gd name="T38" fmla="*/ 7938 w 5"/>
                  <a:gd name="T39" fmla="*/ 0 h 14"/>
                  <a:gd name="T40" fmla="*/ 7938 w 5"/>
                  <a:gd name="T41" fmla="*/ 0 h 14"/>
                  <a:gd name="T42" fmla="*/ 7938 w 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4"/>
                  <a:gd name="T68" fmla="*/ 5 w 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4">
                    <a:moveTo>
                      <a:pt x="5" y="0"/>
                    </a:moveTo>
                    <a:lnTo>
                      <a:pt x="5" y="0"/>
                    </a:lnTo>
                    <a:lnTo>
                      <a:pt x="5" y="3"/>
                    </a:lnTo>
                    <a:lnTo>
                      <a:pt x="5" y="5"/>
                    </a:lnTo>
                    <a:lnTo>
                      <a:pt x="5" y="7"/>
                    </a:lnTo>
                    <a:lnTo>
                      <a:pt x="5" y="10"/>
                    </a:lnTo>
                    <a:lnTo>
                      <a:pt x="2" y="12"/>
                    </a:lnTo>
                    <a:lnTo>
                      <a:pt x="2" y="14"/>
                    </a:lnTo>
                    <a:lnTo>
                      <a:pt x="0" y="14"/>
                    </a:lnTo>
                    <a:lnTo>
                      <a:pt x="0" y="12"/>
                    </a:lnTo>
                    <a:lnTo>
                      <a:pt x="0" y="10"/>
                    </a:lnTo>
                    <a:lnTo>
                      <a:pt x="2" y="5"/>
                    </a:lnTo>
                    <a:lnTo>
                      <a:pt x="2" y="3"/>
                    </a:lnTo>
                    <a:lnTo>
                      <a:pt x="5"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46" name="Sweden">
                <a:extLst>
                  <a:ext uri="{FF2B5EF4-FFF2-40B4-BE49-F238E27FC236}">
                    <a16:creationId xmlns:a16="http://schemas.microsoft.com/office/drawing/2014/main" id="{EC834C6D-A0A6-BF57-5067-A8D499BD538F}"/>
                  </a:ext>
                </a:extLst>
              </p:cNvPr>
              <p:cNvGrpSpPr/>
              <p:nvPr/>
            </p:nvGrpSpPr>
            <p:grpSpPr>
              <a:xfrm>
                <a:off x="3178911" y="1624742"/>
                <a:ext cx="204164" cy="377376"/>
                <a:chOff x="4604775" y="765788"/>
                <a:chExt cx="311150" cy="581025"/>
              </a:xfrm>
              <a:solidFill>
                <a:schemeClr val="bg2"/>
              </a:solidFill>
            </p:grpSpPr>
            <p:sp>
              <p:nvSpPr>
                <p:cNvPr id="574" name="Freeform 2064">
                  <a:extLst>
                    <a:ext uri="{FF2B5EF4-FFF2-40B4-BE49-F238E27FC236}">
                      <a16:creationId xmlns:a16="http://schemas.microsoft.com/office/drawing/2014/main" id="{C60892F2-D198-46AA-CBFD-91DE4AECD032}"/>
                    </a:ext>
                  </a:extLst>
                </p:cNvPr>
                <p:cNvSpPr>
                  <a:spLocks/>
                </p:cNvSpPr>
                <p:nvPr/>
              </p:nvSpPr>
              <p:spPr bwMode="auto">
                <a:xfrm>
                  <a:off x="4604775" y="765788"/>
                  <a:ext cx="311150" cy="581025"/>
                </a:xfrm>
                <a:custGeom>
                  <a:avLst/>
                  <a:gdLst>
                    <a:gd name="T0" fmla="*/ 6350 w 196"/>
                    <a:gd name="T1" fmla="*/ 476250 h 366"/>
                    <a:gd name="T2" fmla="*/ 6350 w 196"/>
                    <a:gd name="T3" fmla="*/ 501650 h 366"/>
                    <a:gd name="T4" fmla="*/ 25400 w 196"/>
                    <a:gd name="T5" fmla="*/ 558800 h 366"/>
                    <a:gd name="T6" fmla="*/ 30163 w 196"/>
                    <a:gd name="T7" fmla="*/ 576263 h 366"/>
                    <a:gd name="T8" fmla="*/ 66675 w 196"/>
                    <a:gd name="T9" fmla="*/ 565150 h 366"/>
                    <a:gd name="T10" fmla="*/ 119063 w 196"/>
                    <a:gd name="T11" fmla="*/ 550863 h 366"/>
                    <a:gd name="T12" fmla="*/ 130175 w 196"/>
                    <a:gd name="T13" fmla="*/ 528638 h 366"/>
                    <a:gd name="T14" fmla="*/ 123825 w 196"/>
                    <a:gd name="T15" fmla="*/ 531813 h 366"/>
                    <a:gd name="T16" fmla="*/ 134938 w 196"/>
                    <a:gd name="T17" fmla="*/ 471488 h 366"/>
                    <a:gd name="T18" fmla="*/ 134938 w 196"/>
                    <a:gd name="T19" fmla="*/ 449263 h 366"/>
                    <a:gd name="T20" fmla="*/ 149225 w 196"/>
                    <a:gd name="T21" fmla="*/ 446088 h 366"/>
                    <a:gd name="T22" fmla="*/ 187325 w 196"/>
                    <a:gd name="T23" fmla="*/ 427038 h 366"/>
                    <a:gd name="T24" fmla="*/ 190500 w 196"/>
                    <a:gd name="T25" fmla="*/ 404813 h 366"/>
                    <a:gd name="T26" fmla="*/ 146050 w 196"/>
                    <a:gd name="T27" fmla="*/ 369888 h 366"/>
                    <a:gd name="T28" fmla="*/ 141288 w 196"/>
                    <a:gd name="T29" fmla="*/ 306388 h 366"/>
                    <a:gd name="T30" fmla="*/ 149225 w 196"/>
                    <a:gd name="T31" fmla="*/ 287338 h 366"/>
                    <a:gd name="T32" fmla="*/ 168275 w 196"/>
                    <a:gd name="T33" fmla="*/ 273050 h 366"/>
                    <a:gd name="T34" fmla="*/ 182563 w 196"/>
                    <a:gd name="T35" fmla="*/ 250825 h 366"/>
                    <a:gd name="T36" fmla="*/ 201613 w 196"/>
                    <a:gd name="T37" fmla="*/ 228600 h 366"/>
                    <a:gd name="T38" fmla="*/ 236538 w 196"/>
                    <a:gd name="T39" fmla="*/ 217488 h 366"/>
                    <a:gd name="T40" fmla="*/ 250825 w 196"/>
                    <a:gd name="T41" fmla="*/ 198438 h 366"/>
                    <a:gd name="T42" fmla="*/ 247650 w 196"/>
                    <a:gd name="T43" fmla="*/ 176213 h 366"/>
                    <a:gd name="T44" fmla="*/ 273050 w 196"/>
                    <a:gd name="T45" fmla="*/ 138113 h 366"/>
                    <a:gd name="T46" fmla="*/ 276225 w 196"/>
                    <a:gd name="T47" fmla="*/ 123825 h 366"/>
                    <a:gd name="T48" fmla="*/ 303213 w 196"/>
                    <a:gd name="T49" fmla="*/ 111125 h 366"/>
                    <a:gd name="T50" fmla="*/ 306388 w 196"/>
                    <a:gd name="T51" fmla="*/ 77788 h 366"/>
                    <a:gd name="T52" fmla="*/ 300038 w 196"/>
                    <a:gd name="T53" fmla="*/ 63500 h 366"/>
                    <a:gd name="T54" fmla="*/ 300038 w 196"/>
                    <a:gd name="T55" fmla="*/ 47625 h 366"/>
                    <a:gd name="T56" fmla="*/ 280988 w 196"/>
                    <a:gd name="T57" fmla="*/ 25400 h 366"/>
                    <a:gd name="T58" fmla="*/ 254000 w 196"/>
                    <a:gd name="T59" fmla="*/ 14288 h 366"/>
                    <a:gd name="T60" fmla="*/ 236538 w 196"/>
                    <a:gd name="T61" fmla="*/ 0 h 366"/>
                    <a:gd name="T62" fmla="*/ 217488 w 196"/>
                    <a:gd name="T63" fmla="*/ 33338 h 366"/>
                    <a:gd name="T64" fmla="*/ 195263 w 196"/>
                    <a:gd name="T65" fmla="*/ 33338 h 366"/>
                    <a:gd name="T66" fmla="*/ 187325 w 196"/>
                    <a:gd name="T67" fmla="*/ 52388 h 366"/>
                    <a:gd name="T68" fmla="*/ 168275 w 196"/>
                    <a:gd name="T69" fmla="*/ 41275 h 366"/>
                    <a:gd name="T70" fmla="*/ 153988 w 196"/>
                    <a:gd name="T71" fmla="*/ 69850 h 366"/>
                    <a:gd name="T72" fmla="*/ 134938 w 196"/>
                    <a:gd name="T73" fmla="*/ 85725 h 366"/>
                    <a:gd name="T74" fmla="*/ 127000 w 196"/>
                    <a:gd name="T75" fmla="*/ 96838 h 366"/>
                    <a:gd name="T76" fmla="*/ 115888 w 196"/>
                    <a:gd name="T77" fmla="*/ 123825 h 366"/>
                    <a:gd name="T78" fmla="*/ 88900 w 196"/>
                    <a:gd name="T79" fmla="*/ 157163 h 366"/>
                    <a:gd name="T80" fmla="*/ 88900 w 196"/>
                    <a:gd name="T81" fmla="*/ 182563 h 366"/>
                    <a:gd name="T82" fmla="*/ 74613 w 196"/>
                    <a:gd name="T83" fmla="*/ 198438 h 366"/>
                    <a:gd name="T84" fmla="*/ 47625 w 196"/>
                    <a:gd name="T85" fmla="*/ 198438 h 366"/>
                    <a:gd name="T86" fmla="*/ 33338 w 196"/>
                    <a:gd name="T87" fmla="*/ 220663 h 366"/>
                    <a:gd name="T88" fmla="*/ 19050 w 196"/>
                    <a:gd name="T89" fmla="*/ 239713 h 366"/>
                    <a:gd name="T90" fmla="*/ 22225 w 196"/>
                    <a:gd name="T91" fmla="*/ 258763 h 366"/>
                    <a:gd name="T92" fmla="*/ 19050 w 196"/>
                    <a:gd name="T93" fmla="*/ 287338 h 366"/>
                    <a:gd name="T94" fmla="*/ 14288 w 196"/>
                    <a:gd name="T95" fmla="*/ 314325 h 366"/>
                    <a:gd name="T96" fmla="*/ 22225 w 196"/>
                    <a:gd name="T97" fmla="*/ 322263 h 366"/>
                    <a:gd name="T98" fmla="*/ 25400 w 196"/>
                    <a:gd name="T99" fmla="*/ 344488 h 366"/>
                    <a:gd name="T100" fmla="*/ 14288 w 196"/>
                    <a:gd name="T101" fmla="*/ 355600 h 366"/>
                    <a:gd name="T102" fmla="*/ 19050 w 196"/>
                    <a:gd name="T103" fmla="*/ 385763 h 366"/>
                    <a:gd name="T104" fmla="*/ 11113 w 196"/>
                    <a:gd name="T105" fmla="*/ 396875 h 366"/>
                    <a:gd name="T106" fmla="*/ 3175 w 196"/>
                    <a:gd name="T107" fmla="*/ 407988 h 366"/>
                    <a:gd name="T108" fmla="*/ 6350 w 196"/>
                    <a:gd name="T109" fmla="*/ 441325 h 366"/>
                    <a:gd name="T110" fmla="*/ 0 w 196"/>
                    <a:gd name="T111" fmla="*/ 446088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366"/>
                    <a:gd name="T170" fmla="*/ 196 w 196"/>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366">
                      <a:moveTo>
                        <a:pt x="0" y="281"/>
                      </a:moveTo>
                      <a:lnTo>
                        <a:pt x="0" y="285"/>
                      </a:lnTo>
                      <a:lnTo>
                        <a:pt x="0" y="288"/>
                      </a:lnTo>
                      <a:lnTo>
                        <a:pt x="0" y="292"/>
                      </a:lnTo>
                      <a:lnTo>
                        <a:pt x="0" y="295"/>
                      </a:lnTo>
                      <a:lnTo>
                        <a:pt x="4" y="295"/>
                      </a:lnTo>
                      <a:lnTo>
                        <a:pt x="4" y="297"/>
                      </a:lnTo>
                      <a:lnTo>
                        <a:pt x="4" y="300"/>
                      </a:lnTo>
                      <a:lnTo>
                        <a:pt x="4" y="302"/>
                      </a:lnTo>
                      <a:lnTo>
                        <a:pt x="2" y="304"/>
                      </a:lnTo>
                      <a:lnTo>
                        <a:pt x="2" y="307"/>
                      </a:lnTo>
                      <a:lnTo>
                        <a:pt x="2" y="309"/>
                      </a:lnTo>
                      <a:lnTo>
                        <a:pt x="2" y="311"/>
                      </a:lnTo>
                      <a:lnTo>
                        <a:pt x="4" y="316"/>
                      </a:lnTo>
                      <a:lnTo>
                        <a:pt x="9" y="318"/>
                      </a:lnTo>
                      <a:lnTo>
                        <a:pt x="12" y="323"/>
                      </a:lnTo>
                      <a:lnTo>
                        <a:pt x="21" y="333"/>
                      </a:lnTo>
                      <a:lnTo>
                        <a:pt x="26" y="337"/>
                      </a:lnTo>
                      <a:lnTo>
                        <a:pt x="23" y="342"/>
                      </a:lnTo>
                      <a:lnTo>
                        <a:pt x="21" y="347"/>
                      </a:lnTo>
                      <a:lnTo>
                        <a:pt x="16" y="347"/>
                      </a:lnTo>
                      <a:lnTo>
                        <a:pt x="16" y="352"/>
                      </a:lnTo>
                      <a:lnTo>
                        <a:pt x="16" y="356"/>
                      </a:lnTo>
                      <a:lnTo>
                        <a:pt x="19" y="359"/>
                      </a:lnTo>
                      <a:lnTo>
                        <a:pt x="21" y="359"/>
                      </a:lnTo>
                      <a:lnTo>
                        <a:pt x="21" y="361"/>
                      </a:lnTo>
                      <a:lnTo>
                        <a:pt x="21" y="363"/>
                      </a:lnTo>
                      <a:lnTo>
                        <a:pt x="19" y="363"/>
                      </a:lnTo>
                      <a:lnTo>
                        <a:pt x="19" y="366"/>
                      </a:lnTo>
                      <a:lnTo>
                        <a:pt x="23" y="366"/>
                      </a:lnTo>
                      <a:lnTo>
                        <a:pt x="30" y="366"/>
                      </a:lnTo>
                      <a:lnTo>
                        <a:pt x="37" y="366"/>
                      </a:lnTo>
                      <a:lnTo>
                        <a:pt x="42" y="366"/>
                      </a:lnTo>
                      <a:lnTo>
                        <a:pt x="45" y="363"/>
                      </a:lnTo>
                      <a:lnTo>
                        <a:pt x="42" y="359"/>
                      </a:lnTo>
                      <a:lnTo>
                        <a:pt x="42" y="356"/>
                      </a:lnTo>
                      <a:lnTo>
                        <a:pt x="42" y="354"/>
                      </a:lnTo>
                      <a:lnTo>
                        <a:pt x="47" y="349"/>
                      </a:lnTo>
                      <a:lnTo>
                        <a:pt x="49" y="344"/>
                      </a:lnTo>
                      <a:lnTo>
                        <a:pt x="56" y="344"/>
                      </a:lnTo>
                      <a:lnTo>
                        <a:pt x="66" y="347"/>
                      </a:lnTo>
                      <a:lnTo>
                        <a:pt x="68" y="347"/>
                      </a:lnTo>
                      <a:lnTo>
                        <a:pt x="73" y="347"/>
                      </a:lnTo>
                      <a:lnTo>
                        <a:pt x="75" y="347"/>
                      </a:lnTo>
                      <a:lnTo>
                        <a:pt x="78" y="344"/>
                      </a:lnTo>
                      <a:lnTo>
                        <a:pt x="80" y="344"/>
                      </a:lnTo>
                      <a:lnTo>
                        <a:pt x="80" y="342"/>
                      </a:lnTo>
                      <a:lnTo>
                        <a:pt x="82" y="337"/>
                      </a:lnTo>
                      <a:lnTo>
                        <a:pt x="82" y="335"/>
                      </a:lnTo>
                      <a:lnTo>
                        <a:pt x="85" y="333"/>
                      </a:lnTo>
                      <a:lnTo>
                        <a:pt x="82" y="333"/>
                      </a:lnTo>
                      <a:lnTo>
                        <a:pt x="80" y="335"/>
                      </a:lnTo>
                      <a:lnTo>
                        <a:pt x="80" y="337"/>
                      </a:lnTo>
                      <a:lnTo>
                        <a:pt x="78" y="337"/>
                      </a:lnTo>
                      <a:lnTo>
                        <a:pt x="78" y="335"/>
                      </a:lnTo>
                      <a:lnTo>
                        <a:pt x="78" y="333"/>
                      </a:lnTo>
                      <a:lnTo>
                        <a:pt x="78" y="328"/>
                      </a:lnTo>
                      <a:lnTo>
                        <a:pt x="78" y="323"/>
                      </a:lnTo>
                      <a:lnTo>
                        <a:pt x="80" y="318"/>
                      </a:lnTo>
                      <a:lnTo>
                        <a:pt x="82" y="311"/>
                      </a:lnTo>
                      <a:lnTo>
                        <a:pt x="85" y="302"/>
                      </a:lnTo>
                      <a:lnTo>
                        <a:pt x="85" y="297"/>
                      </a:lnTo>
                      <a:lnTo>
                        <a:pt x="85" y="295"/>
                      </a:lnTo>
                      <a:lnTo>
                        <a:pt x="85" y="292"/>
                      </a:lnTo>
                      <a:lnTo>
                        <a:pt x="85" y="290"/>
                      </a:lnTo>
                      <a:lnTo>
                        <a:pt x="82" y="290"/>
                      </a:lnTo>
                      <a:lnTo>
                        <a:pt x="82" y="288"/>
                      </a:lnTo>
                      <a:lnTo>
                        <a:pt x="85" y="285"/>
                      </a:lnTo>
                      <a:lnTo>
                        <a:pt x="85" y="283"/>
                      </a:lnTo>
                      <a:lnTo>
                        <a:pt x="87" y="281"/>
                      </a:lnTo>
                      <a:lnTo>
                        <a:pt x="89" y="281"/>
                      </a:lnTo>
                      <a:lnTo>
                        <a:pt x="92" y="278"/>
                      </a:lnTo>
                      <a:lnTo>
                        <a:pt x="94" y="281"/>
                      </a:lnTo>
                      <a:lnTo>
                        <a:pt x="97" y="281"/>
                      </a:lnTo>
                      <a:lnTo>
                        <a:pt x="99" y="281"/>
                      </a:lnTo>
                      <a:lnTo>
                        <a:pt x="101" y="281"/>
                      </a:lnTo>
                      <a:lnTo>
                        <a:pt x="104" y="281"/>
                      </a:lnTo>
                      <a:lnTo>
                        <a:pt x="111" y="271"/>
                      </a:lnTo>
                      <a:lnTo>
                        <a:pt x="115" y="271"/>
                      </a:lnTo>
                      <a:lnTo>
                        <a:pt x="118" y="269"/>
                      </a:lnTo>
                      <a:lnTo>
                        <a:pt x="115" y="269"/>
                      </a:lnTo>
                      <a:lnTo>
                        <a:pt x="115" y="266"/>
                      </a:lnTo>
                      <a:lnTo>
                        <a:pt x="113" y="264"/>
                      </a:lnTo>
                      <a:lnTo>
                        <a:pt x="111" y="264"/>
                      </a:lnTo>
                      <a:lnTo>
                        <a:pt x="115" y="262"/>
                      </a:lnTo>
                      <a:lnTo>
                        <a:pt x="120" y="259"/>
                      </a:lnTo>
                      <a:lnTo>
                        <a:pt x="120" y="255"/>
                      </a:lnTo>
                      <a:lnTo>
                        <a:pt x="118" y="250"/>
                      </a:lnTo>
                      <a:lnTo>
                        <a:pt x="115" y="245"/>
                      </a:lnTo>
                      <a:lnTo>
                        <a:pt x="113" y="241"/>
                      </a:lnTo>
                      <a:lnTo>
                        <a:pt x="108" y="238"/>
                      </a:lnTo>
                      <a:lnTo>
                        <a:pt x="106" y="236"/>
                      </a:lnTo>
                      <a:lnTo>
                        <a:pt x="101" y="233"/>
                      </a:lnTo>
                      <a:lnTo>
                        <a:pt x="97" y="233"/>
                      </a:lnTo>
                      <a:lnTo>
                        <a:pt x="92" y="233"/>
                      </a:lnTo>
                      <a:lnTo>
                        <a:pt x="92" y="224"/>
                      </a:lnTo>
                      <a:lnTo>
                        <a:pt x="92" y="212"/>
                      </a:lnTo>
                      <a:lnTo>
                        <a:pt x="92" y="205"/>
                      </a:lnTo>
                      <a:lnTo>
                        <a:pt x="92" y="200"/>
                      </a:lnTo>
                      <a:lnTo>
                        <a:pt x="92" y="198"/>
                      </a:lnTo>
                      <a:lnTo>
                        <a:pt x="92" y="196"/>
                      </a:lnTo>
                      <a:lnTo>
                        <a:pt x="89" y="193"/>
                      </a:lnTo>
                      <a:lnTo>
                        <a:pt x="94" y="193"/>
                      </a:lnTo>
                      <a:lnTo>
                        <a:pt x="94" y="191"/>
                      </a:lnTo>
                      <a:lnTo>
                        <a:pt x="94" y="189"/>
                      </a:lnTo>
                      <a:lnTo>
                        <a:pt x="97" y="186"/>
                      </a:lnTo>
                      <a:lnTo>
                        <a:pt x="97" y="184"/>
                      </a:lnTo>
                      <a:lnTo>
                        <a:pt x="94" y="184"/>
                      </a:lnTo>
                      <a:lnTo>
                        <a:pt x="94" y="181"/>
                      </a:lnTo>
                      <a:lnTo>
                        <a:pt x="94" y="179"/>
                      </a:lnTo>
                      <a:lnTo>
                        <a:pt x="99" y="177"/>
                      </a:lnTo>
                      <a:lnTo>
                        <a:pt x="104" y="177"/>
                      </a:lnTo>
                      <a:lnTo>
                        <a:pt x="106" y="174"/>
                      </a:lnTo>
                      <a:lnTo>
                        <a:pt x="106" y="172"/>
                      </a:lnTo>
                      <a:lnTo>
                        <a:pt x="106" y="170"/>
                      </a:lnTo>
                      <a:lnTo>
                        <a:pt x="104" y="167"/>
                      </a:lnTo>
                      <a:lnTo>
                        <a:pt x="108" y="165"/>
                      </a:lnTo>
                      <a:lnTo>
                        <a:pt x="113" y="165"/>
                      </a:lnTo>
                      <a:lnTo>
                        <a:pt x="115" y="163"/>
                      </a:lnTo>
                      <a:lnTo>
                        <a:pt x="115" y="160"/>
                      </a:lnTo>
                      <a:lnTo>
                        <a:pt x="115" y="158"/>
                      </a:lnTo>
                      <a:lnTo>
                        <a:pt x="115" y="155"/>
                      </a:lnTo>
                      <a:lnTo>
                        <a:pt x="115" y="153"/>
                      </a:lnTo>
                      <a:lnTo>
                        <a:pt x="115" y="151"/>
                      </a:lnTo>
                      <a:lnTo>
                        <a:pt x="118" y="148"/>
                      </a:lnTo>
                      <a:lnTo>
                        <a:pt x="120" y="146"/>
                      </a:lnTo>
                      <a:lnTo>
                        <a:pt x="125" y="146"/>
                      </a:lnTo>
                      <a:lnTo>
                        <a:pt x="127" y="144"/>
                      </a:lnTo>
                      <a:lnTo>
                        <a:pt x="132" y="144"/>
                      </a:lnTo>
                      <a:lnTo>
                        <a:pt x="137" y="144"/>
                      </a:lnTo>
                      <a:lnTo>
                        <a:pt x="139" y="141"/>
                      </a:lnTo>
                      <a:lnTo>
                        <a:pt x="144" y="141"/>
                      </a:lnTo>
                      <a:lnTo>
                        <a:pt x="146" y="139"/>
                      </a:lnTo>
                      <a:lnTo>
                        <a:pt x="146" y="137"/>
                      </a:lnTo>
                      <a:lnTo>
                        <a:pt x="149" y="137"/>
                      </a:lnTo>
                      <a:lnTo>
                        <a:pt x="149" y="134"/>
                      </a:lnTo>
                      <a:lnTo>
                        <a:pt x="151" y="132"/>
                      </a:lnTo>
                      <a:lnTo>
                        <a:pt x="151" y="129"/>
                      </a:lnTo>
                      <a:lnTo>
                        <a:pt x="153" y="127"/>
                      </a:lnTo>
                      <a:lnTo>
                        <a:pt x="158" y="127"/>
                      </a:lnTo>
                      <a:lnTo>
                        <a:pt x="158" y="125"/>
                      </a:lnTo>
                      <a:lnTo>
                        <a:pt x="158" y="122"/>
                      </a:lnTo>
                      <a:lnTo>
                        <a:pt x="158" y="120"/>
                      </a:lnTo>
                      <a:lnTo>
                        <a:pt x="156" y="118"/>
                      </a:lnTo>
                      <a:lnTo>
                        <a:pt x="156" y="115"/>
                      </a:lnTo>
                      <a:lnTo>
                        <a:pt x="156" y="113"/>
                      </a:lnTo>
                      <a:lnTo>
                        <a:pt x="156" y="111"/>
                      </a:lnTo>
                      <a:lnTo>
                        <a:pt x="156" y="108"/>
                      </a:lnTo>
                      <a:lnTo>
                        <a:pt x="156" y="106"/>
                      </a:lnTo>
                      <a:lnTo>
                        <a:pt x="158" y="101"/>
                      </a:lnTo>
                      <a:lnTo>
                        <a:pt x="163" y="96"/>
                      </a:lnTo>
                      <a:lnTo>
                        <a:pt x="163" y="92"/>
                      </a:lnTo>
                      <a:lnTo>
                        <a:pt x="167" y="89"/>
                      </a:lnTo>
                      <a:lnTo>
                        <a:pt x="172" y="89"/>
                      </a:lnTo>
                      <a:lnTo>
                        <a:pt x="172" y="87"/>
                      </a:lnTo>
                      <a:lnTo>
                        <a:pt x="174" y="87"/>
                      </a:lnTo>
                      <a:lnTo>
                        <a:pt x="174" y="85"/>
                      </a:lnTo>
                      <a:lnTo>
                        <a:pt x="174" y="82"/>
                      </a:lnTo>
                      <a:lnTo>
                        <a:pt x="174" y="80"/>
                      </a:lnTo>
                      <a:lnTo>
                        <a:pt x="174" y="78"/>
                      </a:lnTo>
                      <a:lnTo>
                        <a:pt x="177" y="78"/>
                      </a:lnTo>
                      <a:lnTo>
                        <a:pt x="182" y="78"/>
                      </a:lnTo>
                      <a:lnTo>
                        <a:pt x="184" y="82"/>
                      </a:lnTo>
                      <a:lnTo>
                        <a:pt x="189" y="82"/>
                      </a:lnTo>
                      <a:lnTo>
                        <a:pt x="196" y="82"/>
                      </a:lnTo>
                      <a:lnTo>
                        <a:pt x="191" y="70"/>
                      </a:lnTo>
                      <a:lnTo>
                        <a:pt x="189" y="66"/>
                      </a:lnTo>
                      <a:lnTo>
                        <a:pt x="191" y="63"/>
                      </a:lnTo>
                      <a:lnTo>
                        <a:pt x="191" y="61"/>
                      </a:lnTo>
                      <a:lnTo>
                        <a:pt x="191" y="59"/>
                      </a:lnTo>
                      <a:lnTo>
                        <a:pt x="191" y="54"/>
                      </a:lnTo>
                      <a:lnTo>
                        <a:pt x="191" y="52"/>
                      </a:lnTo>
                      <a:lnTo>
                        <a:pt x="193" y="49"/>
                      </a:lnTo>
                      <a:lnTo>
                        <a:pt x="193" y="47"/>
                      </a:lnTo>
                      <a:lnTo>
                        <a:pt x="191" y="47"/>
                      </a:lnTo>
                      <a:lnTo>
                        <a:pt x="191" y="44"/>
                      </a:lnTo>
                      <a:lnTo>
                        <a:pt x="189" y="42"/>
                      </a:lnTo>
                      <a:lnTo>
                        <a:pt x="189" y="40"/>
                      </a:lnTo>
                      <a:lnTo>
                        <a:pt x="189" y="37"/>
                      </a:lnTo>
                      <a:lnTo>
                        <a:pt x="189" y="35"/>
                      </a:lnTo>
                      <a:lnTo>
                        <a:pt x="189" y="33"/>
                      </a:lnTo>
                      <a:lnTo>
                        <a:pt x="189" y="30"/>
                      </a:lnTo>
                      <a:lnTo>
                        <a:pt x="186" y="28"/>
                      </a:lnTo>
                      <a:lnTo>
                        <a:pt x="184" y="28"/>
                      </a:lnTo>
                      <a:lnTo>
                        <a:pt x="184" y="26"/>
                      </a:lnTo>
                      <a:lnTo>
                        <a:pt x="182" y="23"/>
                      </a:lnTo>
                      <a:lnTo>
                        <a:pt x="179" y="18"/>
                      </a:lnTo>
                      <a:lnTo>
                        <a:pt x="177" y="16"/>
                      </a:lnTo>
                      <a:lnTo>
                        <a:pt x="174" y="16"/>
                      </a:lnTo>
                      <a:lnTo>
                        <a:pt x="170" y="14"/>
                      </a:lnTo>
                      <a:lnTo>
                        <a:pt x="167" y="14"/>
                      </a:lnTo>
                      <a:lnTo>
                        <a:pt x="165" y="14"/>
                      </a:lnTo>
                      <a:lnTo>
                        <a:pt x="163" y="11"/>
                      </a:lnTo>
                      <a:lnTo>
                        <a:pt x="160" y="11"/>
                      </a:lnTo>
                      <a:lnTo>
                        <a:pt x="160" y="9"/>
                      </a:lnTo>
                      <a:lnTo>
                        <a:pt x="158" y="9"/>
                      </a:lnTo>
                      <a:lnTo>
                        <a:pt x="158" y="7"/>
                      </a:lnTo>
                      <a:lnTo>
                        <a:pt x="158" y="4"/>
                      </a:lnTo>
                      <a:lnTo>
                        <a:pt x="156" y="4"/>
                      </a:lnTo>
                      <a:lnTo>
                        <a:pt x="156" y="2"/>
                      </a:lnTo>
                      <a:lnTo>
                        <a:pt x="153" y="2"/>
                      </a:lnTo>
                      <a:lnTo>
                        <a:pt x="151" y="2"/>
                      </a:lnTo>
                      <a:lnTo>
                        <a:pt x="149" y="0"/>
                      </a:lnTo>
                      <a:lnTo>
                        <a:pt x="146" y="0"/>
                      </a:lnTo>
                      <a:lnTo>
                        <a:pt x="139" y="0"/>
                      </a:lnTo>
                      <a:lnTo>
                        <a:pt x="141" y="4"/>
                      </a:lnTo>
                      <a:lnTo>
                        <a:pt x="139" y="16"/>
                      </a:lnTo>
                      <a:lnTo>
                        <a:pt x="139" y="18"/>
                      </a:lnTo>
                      <a:lnTo>
                        <a:pt x="137" y="21"/>
                      </a:lnTo>
                      <a:lnTo>
                        <a:pt x="134" y="23"/>
                      </a:lnTo>
                      <a:lnTo>
                        <a:pt x="132" y="21"/>
                      </a:lnTo>
                      <a:lnTo>
                        <a:pt x="127" y="21"/>
                      </a:lnTo>
                      <a:lnTo>
                        <a:pt x="125" y="21"/>
                      </a:lnTo>
                      <a:lnTo>
                        <a:pt x="123" y="21"/>
                      </a:lnTo>
                      <a:lnTo>
                        <a:pt x="120" y="21"/>
                      </a:lnTo>
                      <a:lnTo>
                        <a:pt x="118" y="21"/>
                      </a:lnTo>
                      <a:lnTo>
                        <a:pt x="118" y="23"/>
                      </a:lnTo>
                      <a:lnTo>
                        <a:pt x="118" y="26"/>
                      </a:lnTo>
                      <a:lnTo>
                        <a:pt x="118" y="30"/>
                      </a:lnTo>
                      <a:lnTo>
                        <a:pt x="118" y="33"/>
                      </a:lnTo>
                      <a:lnTo>
                        <a:pt x="118" y="35"/>
                      </a:lnTo>
                      <a:lnTo>
                        <a:pt x="115" y="33"/>
                      </a:lnTo>
                      <a:lnTo>
                        <a:pt x="113" y="30"/>
                      </a:lnTo>
                      <a:lnTo>
                        <a:pt x="108" y="26"/>
                      </a:lnTo>
                      <a:lnTo>
                        <a:pt x="106" y="23"/>
                      </a:lnTo>
                      <a:lnTo>
                        <a:pt x="106" y="26"/>
                      </a:lnTo>
                      <a:lnTo>
                        <a:pt x="104" y="26"/>
                      </a:lnTo>
                      <a:lnTo>
                        <a:pt x="101" y="28"/>
                      </a:lnTo>
                      <a:lnTo>
                        <a:pt x="99" y="30"/>
                      </a:lnTo>
                      <a:lnTo>
                        <a:pt x="99" y="33"/>
                      </a:lnTo>
                      <a:lnTo>
                        <a:pt x="99" y="37"/>
                      </a:lnTo>
                      <a:lnTo>
                        <a:pt x="97" y="40"/>
                      </a:lnTo>
                      <a:lnTo>
                        <a:pt x="97" y="42"/>
                      </a:lnTo>
                      <a:lnTo>
                        <a:pt x="97" y="44"/>
                      </a:lnTo>
                      <a:lnTo>
                        <a:pt x="94" y="47"/>
                      </a:lnTo>
                      <a:lnTo>
                        <a:pt x="92" y="49"/>
                      </a:lnTo>
                      <a:lnTo>
                        <a:pt x="92" y="52"/>
                      </a:lnTo>
                      <a:lnTo>
                        <a:pt x="89" y="52"/>
                      </a:lnTo>
                      <a:lnTo>
                        <a:pt x="87" y="54"/>
                      </a:lnTo>
                      <a:lnTo>
                        <a:pt x="85" y="54"/>
                      </a:lnTo>
                      <a:lnTo>
                        <a:pt x="85" y="56"/>
                      </a:lnTo>
                      <a:lnTo>
                        <a:pt x="82" y="59"/>
                      </a:lnTo>
                      <a:lnTo>
                        <a:pt x="82" y="61"/>
                      </a:lnTo>
                      <a:lnTo>
                        <a:pt x="80" y="61"/>
                      </a:lnTo>
                      <a:lnTo>
                        <a:pt x="78" y="61"/>
                      </a:lnTo>
                      <a:lnTo>
                        <a:pt x="75" y="61"/>
                      </a:lnTo>
                      <a:lnTo>
                        <a:pt x="75" y="63"/>
                      </a:lnTo>
                      <a:lnTo>
                        <a:pt x="73" y="66"/>
                      </a:lnTo>
                      <a:lnTo>
                        <a:pt x="73" y="70"/>
                      </a:lnTo>
                      <a:lnTo>
                        <a:pt x="73" y="73"/>
                      </a:lnTo>
                      <a:lnTo>
                        <a:pt x="73" y="78"/>
                      </a:lnTo>
                      <a:lnTo>
                        <a:pt x="71" y="82"/>
                      </a:lnTo>
                      <a:lnTo>
                        <a:pt x="68" y="87"/>
                      </a:lnTo>
                      <a:lnTo>
                        <a:pt x="68" y="89"/>
                      </a:lnTo>
                      <a:lnTo>
                        <a:pt x="66" y="92"/>
                      </a:lnTo>
                      <a:lnTo>
                        <a:pt x="63" y="94"/>
                      </a:lnTo>
                      <a:lnTo>
                        <a:pt x="61" y="94"/>
                      </a:lnTo>
                      <a:lnTo>
                        <a:pt x="59" y="96"/>
                      </a:lnTo>
                      <a:lnTo>
                        <a:pt x="56" y="99"/>
                      </a:lnTo>
                      <a:lnTo>
                        <a:pt x="54" y="99"/>
                      </a:lnTo>
                      <a:lnTo>
                        <a:pt x="54" y="101"/>
                      </a:lnTo>
                      <a:lnTo>
                        <a:pt x="56" y="104"/>
                      </a:lnTo>
                      <a:lnTo>
                        <a:pt x="56" y="108"/>
                      </a:lnTo>
                      <a:lnTo>
                        <a:pt x="56" y="111"/>
                      </a:lnTo>
                      <a:lnTo>
                        <a:pt x="56" y="113"/>
                      </a:lnTo>
                      <a:lnTo>
                        <a:pt x="56" y="115"/>
                      </a:lnTo>
                      <a:lnTo>
                        <a:pt x="56" y="118"/>
                      </a:lnTo>
                      <a:lnTo>
                        <a:pt x="54" y="122"/>
                      </a:lnTo>
                      <a:lnTo>
                        <a:pt x="54" y="125"/>
                      </a:lnTo>
                      <a:lnTo>
                        <a:pt x="54" y="127"/>
                      </a:lnTo>
                      <a:lnTo>
                        <a:pt x="52" y="127"/>
                      </a:lnTo>
                      <a:lnTo>
                        <a:pt x="49" y="127"/>
                      </a:lnTo>
                      <a:lnTo>
                        <a:pt x="47" y="125"/>
                      </a:lnTo>
                      <a:lnTo>
                        <a:pt x="45" y="122"/>
                      </a:lnTo>
                      <a:lnTo>
                        <a:pt x="42" y="120"/>
                      </a:lnTo>
                      <a:lnTo>
                        <a:pt x="40" y="120"/>
                      </a:lnTo>
                      <a:lnTo>
                        <a:pt x="35" y="120"/>
                      </a:lnTo>
                      <a:lnTo>
                        <a:pt x="33" y="125"/>
                      </a:lnTo>
                      <a:lnTo>
                        <a:pt x="30" y="125"/>
                      </a:lnTo>
                      <a:lnTo>
                        <a:pt x="28" y="127"/>
                      </a:lnTo>
                      <a:lnTo>
                        <a:pt x="28" y="129"/>
                      </a:lnTo>
                      <a:lnTo>
                        <a:pt x="28" y="132"/>
                      </a:lnTo>
                      <a:lnTo>
                        <a:pt x="26" y="132"/>
                      </a:lnTo>
                      <a:lnTo>
                        <a:pt x="23" y="134"/>
                      </a:lnTo>
                      <a:lnTo>
                        <a:pt x="23" y="137"/>
                      </a:lnTo>
                      <a:lnTo>
                        <a:pt x="21" y="139"/>
                      </a:lnTo>
                      <a:lnTo>
                        <a:pt x="21" y="141"/>
                      </a:lnTo>
                      <a:lnTo>
                        <a:pt x="19" y="141"/>
                      </a:lnTo>
                      <a:lnTo>
                        <a:pt x="19" y="144"/>
                      </a:lnTo>
                      <a:lnTo>
                        <a:pt x="16" y="146"/>
                      </a:lnTo>
                      <a:lnTo>
                        <a:pt x="16" y="148"/>
                      </a:lnTo>
                      <a:lnTo>
                        <a:pt x="14" y="148"/>
                      </a:lnTo>
                      <a:lnTo>
                        <a:pt x="12" y="151"/>
                      </a:lnTo>
                      <a:lnTo>
                        <a:pt x="12" y="153"/>
                      </a:lnTo>
                      <a:lnTo>
                        <a:pt x="12" y="155"/>
                      </a:lnTo>
                      <a:lnTo>
                        <a:pt x="12" y="158"/>
                      </a:lnTo>
                      <a:lnTo>
                        <a:pt x="14" y="160"/>
                      </a:lnTo>
                      <a:lnTo>
                        <a:pt x="14" y="163"/>
                      </a:lnTo>
                      <a:lnTo>
                        <a:pt x="14" y="165"/>
                      </a:lnTo>
                      <a:lnTo>
                        <a:pt x="12" y="165"/>
                      </a:lnTo>
                      <a:lnTo>
                        <a:pt x="12" y="170"/>
                      </a:lnTo>
                      <a:lnTo>
                        <a:pt x="12" y="172"/>
                      </a:lnTo>
                      <a:lnTo>
                        <a:pt x="12" y="174"/>
                      </a:lnTo>
                      <a:lnTo>
                        <a:pt x="12" y="179"/>
                      </a:lnTo>
                      <a:lnTo>
                        <a:pt x="12" y="181"/>
                      </a:lnTo>
                      <a:lnTo>
                        <a:pt x="12" y="186"/>
                      </a:lnTo>
                      <a:lnTo>
                        <a:pt x="12" y="189"/>
                      </a:lnTo>
                      <a:lnTo>
                        <a:pt x="12" y="191"/>
                      </a:lnTo>
                      <a:lnTo>
                        <a:pt x="12" y="193"/>
                      </a:lnTo>
                      <a:lnTo>
                        <a:pt x="12" y="196"/>
                      </a:lnTo>
                      <a:lnTo>
                        <a:pt x="9" y="196"/>
                      </a:lnTo>
                      <a:lnTo>
                        <a:pt x="9" y="198"/>
                      </a:lnTo>
                      <a:lnTo>
                        <a:pt x="9" y="200"/>
                      </a:lnTo>
                      <a:lnTo>
                        <a:pt x="12" y="200"/>
                      </a:lnTo>
                      <a:lnTo>
                        <a:pt x="12" y="203"/>
                      </a:lnTo>
                      <a:lnTo>
                        <a:pt x="14" y="203"/>
                      </a:lnTo>
                      <a:lnTo>
                        <a:pt x="16" y="203"/>
                      </a:lnTo>
                      <a:lnTo>
                        <a:pt x="16" y="205"/>
                      </a:lnTo>
                      <a:lnTo>
                        <a:pt x="16" y="207"/>
                      </a:lnTo>
                      <a:lnTo>
                        <a:pt x="16" y="210"/>
                      </a:lnTo>
                      <a:lnTo>
                        <a:pt x="16" y="212"/>
                      </a:lnTo>
                      <a:lnTo>
                        <a:pt x="16" y="217"/>
                      </a:lnTo>
                      <a:lnTo>
                        <a:pt x="16" y="219"/>
                      </a:lnTo>
                      <a:lnTo>
                        <a:pt x="14" y="219"/>
                      </a:lnTo>
                      <a:lnTo>
                        <a:pt x="12" y="222"/>
                      </a:lnTo>
                      <a:lnTo>
                        <a:pt x="9" y="222"/>
                      </a:lnTo>
                      <a:lnTo>
                        <a:pt x="9" y="224"/>
                      </a:lnTo>
                      <a:lnTo>
                        <a:pt x="9" y="231"/>
                      </a:lnTo>
                      <a:lnTo>
                        <a:pt x="9" y="233"/>
                      </a:lnTo>
                      <a:lnTo>
                        <a:pt x="7" y="236"/>
                      </a:lnTo>
                      <a:lnTo>
                        <a:pt x="7" y="238"/>
                      </a:lnTo>
                      <a:lnTo>
                        <a:pt x="7" y="241"/>
                      </a:lnTo>
                      <a:lnTo>
                        <a:pt x="9" y="241"/>
                      </a:lnTo>
                      <a:lnTo>
                        <a:pt x="12" y="243"/>
                      </a:lnTo>
                      <a:lnTo>
                        <a:pt x="12" y="245"/>
                      </a:lnTo>
                      <a:lnTo>
                        <a:pt x="12" y="248"/>
                      </a:lnTo>
                      <a:lnTo>
                        <a:pt x="9" y="248"/>
                      </a:lnTo>
                      <a:lnTo>
                        <a:pt x="7" y="250"/>
                      </a:lnTo>
                      <a:lnTo>
                        <a:pt x="7" y="252"/>
                      </a:lnTo>
                      <a:lnTo>
                        <a:pt x="7" y="255"/>
                      </a:lnTo>
                      <a:lnTo>
                        <a:pt x="4" y="255"/>
                      </a:lnTo>
                      <a:lnTo>
                        <a:pt x="2" y="257"/>
                      </a:lnTo>
                      <a:lnTo>
                        <a:pt x="2" y="262"/>
                      </a:lnTo>
                      <a:lnTo>
                        <a:pt x="4" y="266"/>
                      </a:lnTo>
                      <a:lnTo>
                        <a:pt x="7" y="271"/>
                      </a:lnTo>
                      <a:lnTo>
                        <a:pt x="7" y="274"/>
                      </a:lnTo>
                      <a:lnTo>
                        <a:pt x="7" y="276"/>
                      </a:lnTo>
                      <a:lnTo>
                        <a:pt x="7" y="278"/>
                      </a:lnTo>
                      <a:lnTo>
                        <a:pt x="4" y="278"/>
                      </a:lnTo>
                      <a:lnTo>
                        <a:pt x="4" y="281"/>
                      </a:lnTo>
                      <a:lnTo>
                        <a:pt x="2" y="281"/>
                      </a:lnTo>
                      <a:lnTo>
                        <a:pt x="0" y="278"/>
                      </a:lnTo>
                      <a:lnTo>
                        <a:pt x="0" y="28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75" name="Freeform 2065">
                  <a:extLst>
                    <a:ext uri="{FF2B5EF4-FFF2-40B4-BE49-F238E27FC236}">
                      <a16:creationId xmlns:a16="http://schemas.microsoft.com/office/drawing/2014/main" id="{8493B966-59F1-4E56-F259-470B53E6AD26}"/>
                    </a:ext>
                  </a:extLst>
                </p:cNvPr>
                <p:cNvSpPr>
                  <a:spLocks/>
                </p:cNvSpPr>
                <p:nvPr/>
              </p:nvSpPr>
              <p:spPr bwMode="auto">
                <a:xfrm>
                  <a:off x="4769875" y="1248388"/>
                  <a:ext cx="25400" cy="49213"/>
                </a:xfrm>
                <a:custGeom>
                  <a:avLst/>
                  <a:gdLst>
                    <a:gd name="T0" fmla="*/ 22225 w 16"/>
                    <a:gd name="T1" fmla="*/ 0 h 31"/>
                    <a:gd name="T2" fmla="*/ 22225 w 16"/>
                    <a:gd name="T3" fmla="*/ 7938 h 31"/>
                    <a:gd name="T4" fmla="*/ 17463 w 16"/>
                    <a:gd name="T5" fmla="*/ 7938 h 31"/>
                    <a:gd name="T6" fmla="*/ 11113 w 16"/>
                    <a:gd name="T7" fmla="*/ 7938 h 31"/>
                    <a:gd name="T8" fmla="*/ 6350 w 16"/>
                    <a:gd name="T9" fmla="*/ 19050 h 31"/>
                    <a:gd name="T10" fmla="*/ 6350 w 16"/>
                    <a:gd name="T11" fmla="*/ 26988 h 31"/>
                    <a:gd name="T12" fmla="*/ 3175 w 16"/>
                    <a:gd name="T13" fmla="*/ 34925 h 31"/>
                    <a:gd name="T14" fmla="*/ 0 w 16"/>
                    <a:gd name="T15" fmla="*/ 46038 h 31"/>
                    <a:gd name="T16" fmla="*/ 11113 w 16"/>
                    <a:gd name="T17" fmla="*/ 49213 h 31"/>
                    <a:gd name="T18" fmla="*/ 17463 w 16"/>
                    <a:gd name="T19" fmla="*/ 38100 h 31"/>
                    <a:gd name="T20" fmla="*/ 22225 w 16"/>
                    <a:gd name="T21" fmla="*/ 19050 h 31"/>
                    <a:gd name="T22" fmla="*/ 25400 w 16"/>
                    <a:gd name="T23" fmla="*/ 11113 h 31"/>
                    <a:gd name="T24" fmla="*/ 25400 w 16"/>
                    <a:gd name="T25" fmla="*/ 4763 h 31"/>
                    <a:gd name="T26" fmla="*/ 25400 w 16"/>
                    <a:gd name="T27" fmla="*/ 4763 h 31"/>
                    <a:gd name="T28" fmla="*/ 25400 w 16"/>
                    <a:gd name="T29" fmla="*/ 0 h 31"/>
                    <a:gd name="T30" fmla="*/ 25400 w 16"/>
                    <a:gd name="T31" fmla="*/ 0 h 31"/>
                    <a:gd name="T32" fmla="*/ 22225 w 16"/>
                    <a:gd name="T33" fmla="*/ 0 h 31"/>
                    <a:gd name="T34" fmla="*/ 22225 w 16"/>
                    <a:gd name="T35" fmla="*/ 0 h 31"/>
                    <a:gd name="T36" fmla="*/ 22225 w 16"/>
                    <a:gd name="T37" fmla="*/ 0 h 31"/>
                    <a:gd name="T38" fmla="*/ 22225 w 16"/>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1"/>
                    <a:gd name="T62" fmla="*/ 16 w 16"/>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1">
                      <a:moveTo>
                        <a:pt x="14" y="0"/>
                      </a:moveTo>
                      <a:lnTo>
                        <a:pt x="14" y="5"/>
                      </a:lnTo>
                      <a:lnTo>
                        <a:pt x="11" y="5"/>
                      </a:lnTo>
                      <a:lnTo>
                        <a:pt x="7" y="5"/>
                      </a:lnTo>
                      <a:lnTo>
                        <a:pt x="4" y="12"/>
                      </a:lnTo>
                      <a:lnTo>
                        <a:pt x="4" y="17"/>
                      </a:lnTo>
                      <a:lnTo>
                        <a:pt x="2" y="22"/>
                      </a:lnTo>
                      <a:lnTo>
                        <a:pt x="0" y="29"/>
                      </a:lnTo>
                      <a:lnTo>
                        <a:pt x="7" y="31"/>
                      </a:lnTo>
                      <a:lnTo>
                        <a:pt x="11" y="24"/>
                      </a:lnTo>
                      <a:lnTo>
                        <a:pt x="14" y="12"/>
                      </a:lnTo>
                      <a:lnTo>
                        <a:pt x="16" y="7"/>
                      </a:lnTo>
                      <a:lnTo>
                        <a:pt x="16" y="3"/>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47" name="Freeform 1537">
                <a:extLst>
                  <a:ext uri="{FF2B5EF4-FFF2-40B4-BE49-F238E27FC236}">
                    <a16:creationId xmlns:a16="http://schemas.microsoft.com/office/drawing/2014/main" id="{9475732B-1D7C-6908-DF00-A080A006CB0B}"/>
                  </a:ext>
                </a:extLst>
              </p:cNvPr>
              <p:cNvSpPr>
                <a:spLocks/>
              </p:cNvSpPr>
              <p:nvPr/>
            </p:nvSpPr>
            <p:spPr bwMode="auto">
              <a:xfrm>
                <a:off x="3224861" y="1925817"/>
                <a:ext cx="4084" cy="5155"/>
              </a:xfrm>
              <a:custGeom>
                <a:avLst/>
                <a:gdLst>
                  <a:gd name="T0" fmla="*/ 3175 w 4"/>
                  <a:gd name="T1" fmla="*/ 0 h 5"/>
                  <a:gd name="T2" fmla="*/ 3175 w 4"/>
                  <a:gd name="T3" fmla="*/ 0 h 5"/>
                  <a:gd name="T4" fmla="*/ 6350 w 4"/>
                  <a:gd name="T5" fmla="*/ 4763 h 5"/>
                  <a:gd name="T6" fmla="*/ 3175 w 4"/>
                  <a:gd name="T7" fmla="*/ 4763 h 5"/>
                  <a:gd name="T8" fmla="*/ 3175 w 4"/>
                  <a:gd name="T9" fmla="*/ 4763 h 5"/>
                  <a:gd name="T10" fmla="*/ 3175 w 4"/>
                  <a:gd name="T11" fmla="*/ 7938 h 5"/>
                  <a:gd name="T12" fmla="*/ 0 w 4"/>
                  <a:gd name="T13" fmla="*/ 7938 h 5"/>
                  <a:gd name="T14" fmla="*/ 0 w 4"/>
                  <a:gd name="T15" fmla="*/ 4763 h 5"/>
                  <a:gd name="T16" fmla="*/ 0 w 4"/>
                  <a:gd name="T17" fmla="*/ 0 h 5"/>
                  <a:gd name="T18" fmla="*/ 0 w 4"/>
                  <a:gd name="T19" fmla="*/ 0 h 5"/>
                  <a:gd name="T20" fmla="*/ 0 w 4"/>
                  <a:gd name="T21" fmla="*/ 0 h 5"/>
                  <a:gd name="T22" fmla="*/ 3175 w 4"/>
                  <a:gd name="T23" fmla="*/ 0 h 5"/>
                  <a:gd name="T24" fmla="*/ 3175 w 4"/>
                  <a:gd name="T25" fmla="*/ 0 h 5"/>
                  <a:gd name="T26" fmla="*/ 3175 w 4"/>
                  <a:gd name="T27" fmla="*/ 0 h 5"/>
                  <a:gd name="T28" fmla="*/ 3175 w 4"/>
                  <a:gd name="T29" fmla="*/ 0 h 5"/>
                  <a:gd name="T30" fmla="*/ 3175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5"/>
                  <a:gd name="T50" fmla="*/ 4 w 4"/>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5">
                    <a:moveTo>
                      <a:pt x="2" y="0"/>
                    </a:moveTo>
                    <a:lnTo>
                      <a:pt x="2" y="0"/>
                    </a:lnTo>
                    <a:lnTo>
                      <a:pt x="4" y="3"/>
                    </a:lnTo>
                    <a:lnTo>
                      <a:pt x="2" y="3"/>
                    </a:lnTo>
                    <a:lnTo>
                      <a:pt x="2" y="5"/>
                    </a:lnTo>
                    <a:lnTo>
                      <a:pt x="0" y="5"/>
                    </a:lnTo>
                    <a:lnTo>
                      <a:pt x="0" y="3"/>
                    </a:lnTo>
                    <a:lnTo>
                      <a:pt x="0"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8" name="Freeform 1538">
                <a:extLst>
                  <a:ext uri="{FF2B5EF4-FFF2-40B4-BE49-F238E27FC236}">
                    <a16:creationId xmlns:a16="http://schemas.microsoft.com/office/drawing/2014/main" id="{C53FA9CE-4878-B6C8-0E03-90EB0F5A81D0}"/>
                  </a:ext>
                </a:extLst>
              </p:cNvPr>
              <p:cNvSpPr>
                <a:spLocks/>
              </p:cNvSpPr>
              <p:nvPr/>
            </p:nvSpPr>
            <p:spPr bwMode="auto">
              <a:xfrm>
                <a:off x="3274303" y="1891792"/>
                <a:ext cx="10211" cy="5155"/>
              </a:xfrm>
              <a:custGeom>
                <a:avLst/>
                <a:gdLst>
                  <a:gd name="T0" fmla="*/ 4763 w 10"/>
                  <a:gd name="T1" fmla="*/ 0 h 5"/>
                  <a:gd name="T2" fmla="*/ 7938 w 10"/>
                  <a:gd name="T3" fmla="*/ 0 h 5"/>
                  <a:gd name="T4" fmla="*/ 12700 w 10"/>
                  <a:gd name="T5" fmla="*/ 4763 h 5"/>
                  <a:gd name="T6" fmla="*/ 15875 w 10"/>
                  <a:gd name="T7" fmla="*/ 4763 h 5"/>
                  <a:gd name="T8" fmla="*/ 15875 w 10"/>
                  <a:gd name="T9" fmla="*/ 7938 h 5"/>
                  <a:gd name="T10" fmla="*/ 15875 w 10"/>
                  <a:gd name="T11" fmla="*/ 7938 h 5"/>
                  <a:gd name="T12" fmla="*/ 15875 w 10"/>
                  <a:gd name="T13" fmla="*/ 7938 h 5"/>
                  <a:gd name="T14" fmla="*/ 15875 w 10"/>
                  <a:gd name="T15" fmla="*/ 7938 h 5"/>
                  <a:gd name="T16" fmla="*/ 15875 w 10"/>
                  <a:gd name="T17" fmla="*/ 7938 h 5"/>
                  <a:gd name="T18" fmla="*/ 7938 w 10"/>
                  <a:gd name="T19" fmla="*/ 7938 h 5"/>
                  <a:gd name="T20" fmla="*/ 4763 w 10"/>
                  <a:gd name="T21" fmla="*/ 7938 h 5"/>
                  <a:gd name="T22" fmla="*/ 0 w 10"/>
                  <a:gd name="T23" fmla="*/ 4763 h 5"/>
                  <a:gd name="T24" fmla="*/ 0 w 10"/>
                  <a:gd name="T25" fmla="*/ 4763 h 5"/>
                  <a:gd name="T26" fmla="*/ 0 w 10"/>
                  <a:gd name="T27" fmla="*/ 0 h 5"/>
                  <a:gd name="T28" fmla="*/ 0 w 10"/>
                  <a:gd name="T29" fmla="*/ 0 h 5"/>
                  <a:gd name="T30" fmla="*/ 0 w 10"/>
                  <a:gd name="T31" fmla="*/ 0 h 5"/>
                  <a:gd name="T32" fmla="*/ 4763 w 10"/>
                  <a:gd name="T33" fmla="*/ 0 h 5"/>
                  <a:gd name="T34" fmla="*/ 4763 w 10"/>
                  <a:gd name="T35" fmla="*/ 0 h 5"/>
                  <a:gd name="T36" fmla="*/ 4763 w 10"/>
                  <a:gd name="T37" fmla="*/ 0 h 5"/>
                  <a:gd name="T38" fmla="*/ 4763 w 10"/>
                  <a:gd name="T39" fmla="*/ 0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5"/>
                  <a:gd name="T62" fmla="*/ 10 w 10"/>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5">
                    <a:moveTo>
                      <a:pt x="3" y="0"/>
                    </a:moveTo>
                    <a:lnTo>
                      <a:pt x="5" y="0"/>
                    </a:lnTo>
                    <a:lnTo>
                      <a:pt x="8" y="3"/>
                    </a:lnTo>
                    <a:lnTo>
                      <a:pt x="10" y="3"/>
                    </a:lnTo>
                    <a:lnTo>
                      <a:pt x="10" y="5"/>
                    </a:lnTo>
                    <a:lnTo>
                      <a:pt x="5" y="5"/>
                    </a:lnTo>
                    <a:lnTo>
                      <a:pt x="3" y="5"/>
                    </a:lnTo>
                    <a:lnTo>
                      <a:pt x="0" y="3"/>
                    </a:lnTo>
                    <a:lnTo>
                      <a:pt x="0" y="0"/>
                    </a:lnTo>
                    <a:lnTo>
                      <a:pt x="3"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9" name="Freeform 1539">
                <a:extLst>
                  <a:ext uri="{FF2B5EF4-FFF2-40B4-BE49-F238E27FC236}">
                    <a16:creationId xmlns:a16="http://schemas.microsoft.com/office/drawing/2014/main" id="{9F6573C6-11BE-A6DE-E812-4698D74943BB}"/>
                  </a:ext>
                </a:extLst>
              </p:cNvPr>
              <p:cNvSpPr>
                <a:spLocks/>
              </p:cNvSpPr>
              <p:nvPr/>
            </p:nvSpPr>
            <p:spPr bwMode="auto">
              <a:xfrm>
                <a:off x="3195250" y="1891792"/>
                <a:ext cx="26550" cy="29901"/>
              </a:xfrm>
              <a:custGeom>
                <a:avLst/>
                <a:gdLst>
                  <a:gd name="T0" fmla="*/ 22225 w 26"/>
                  <a:gd name="T1" fmla="*/ 0 h 29"/>
                  <a:gd name="T2" fmla="*/ 30163 w 26"/>
                  <a:gd name="T3" fmla="*/ 4763 h 29"/>
                  <a:gd name="T4" fmla="*/ 33338 w 26"/>
                  <a:gd name="T5" fmla="*/ 7938 h 29"/>
                  <a:gd name="T6" fmla="*/ 38100 w 26"/>
                  <a:gd name="T7" fmla="*/ 11113 h 29"/>
                  <a:gd name="T8" fmla="*/ 41275 w 26"/>
                  <a:gd name="T9" fmla="*/ 15875 h 29"/>
                  <a:gd name="T10" fmla="*/ 41275 w 26"/>
                  <a:gd name="T11" fmla="*/ 19050 h 29"/>
                  <a:gd name="T12" fmla="*/ 41275 w 26"/>
                  <a:gd name="T13" fmla="*/ 23813 h 29"/>
                  <a:gd name="T14" fmla="*/ 41275 w 26"/>
                  <a:gd name="T15" fmla="*/ 23813 h 29"/>
                  <a:gd name="T16" fmla="*/ 38100 w 26"/>
                  <a:gd name="T17" fmla="*/ 26988 h 29"/>
                  <a:gd name="T18" fmla="*/ 38100 w 26"/>
                  <a:gd name="T19" fmla="*/ 30163 h 29"/>
                  <a:gd name="T20" fmla="*/ 33338 w 26"/>
                  <a:gd name="T21" fmla="*/ 30163 h 29"/>
                  <a:gd name="T22" fmla="*/ 30163 w 26"/>
                  <a:gd name="T23" fmla="*/ 34925 h 29"/>
                  <a:gd name="T24" fmla="*/ 22225 w 26"/>
                  <a:gd name="T25" fmla="*/ 34925 h 29"/>
                  <a:gd name="T26" fmla="*/ 11113 w 26"/>
                  <a:gd name="T27" fmla="*/ 41275 h 29"/>
                  <a:gd name="T28" fmla="*/ 0 w 26"/>
                  <a:gd name="T29" fmla="*/ 46038 h 29"/>
                  <a:gd name="T30" fmla="*/ 0 w 26"/>
                  <a:gd name="T31" fmla="*/ 41275 h 29"/>
                  <a:gd name="T32" fmla="*/ 0 w 26"/>
                  <a:gd name="T33" fmla="*/ 34925 h 29"/>
                  <a:gd name="T34" fmla="*/ 0 w 26"/>
                  <a:gd name="T35" fmla="*/ 30163 h 29"/>
                  <a:gd name="T36" fmla="*/ 0 w 26"/>
                  <a:gd name="T37" fmla="*/ 26988 h 29"/>
                  <a:gd name="T38" fmla="*/ 11113 w 26"/>
                  <a:gd name="T39" fmla="*/ 19050 h 29"/>
                  <a:gd name="T40" fmla="*/ 15875 w 26"/>
                  <a:gd name="T41" fmla="*/ 15875 h 29"/>
                  <a:gd name="T42" fmla="*/ 19050 w 26"/>
                  <a:gd name="T43" fmla="*/ 15875 h 29"/>
                  <a:gd name="T44" fmla="*/ 19050 w 26"/>
                  <a:gd name="T45" fmla="*/ 11113 h 29"/>
                  <a:gd name="T46" fmla="*/ 19050 w 26"/>
                  <a:gd name="T47" fmla="*/ 7938 h 29"/>
                  <a:gd name="T48" fmla="*/ 22225 w 26"/>
                  <a:gd name="T49" fmla="*/ 0 h 29"/>
                  <a:gd name="T50" fmla="*/ 22225 w 26"/>
                  <a:gd name="T51" fmla="*/ 0 h 29"/>
                  <a:gd name="T52" fmla="*/ 22225 w 26"/>
                  <a:gd name="T53" fmla="*/ 0 h 29"/>
                  <a:gd name="T54" fmla="*/ 22225 w 26"/>
                  <a:gd name="T55" fmla="*/ 0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29"/>
                  <a:gd name="T86" fmla="*/ 26 w 2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29">
                    <a:moveTo>
                      <a:pt x="14" y="0"/>
                    </a:moveTo>
                    <a:lnTo>
                      <a:pt x="19" y="3"/>
                    </a:lnTo>
                    <a:lnTo>
                      <a:pt x="21" y="5"/>
                    </a:lnTo>
                    <a:lnTo>
                      <a:pt x="24" y="7"/>
                    </a:lnTo>
                    <a:lnTo>
                      <a:pt x="26" y="10"/>
                    </a:lnTo>
                    <a:lnTo>
                      <a:pt x="26" y="12"/>
                    </a:lnTo>
                    <a:lnTo>
                      <a:pt x="26" y="15"/>
                    </a:lnTo>
                    <a:lnTo>
                      <a:pt x="24" y="17"/>
                    </a:lnTo>
                    <a:lnTo>
                      <a:pt x="24" y="19"/>
                    </a:lnTo>
                    <a:lnTo>
                      <a:pt x="21" y="19"/>
                    </a:lnTo>
                    <a:lnTo>
                      <a:pt x="19" y="22"/>
                    </a:lnTo>
                    <a:lnTo>
                      <a:pt x="14" y="22"/>
                    </a:lnTo>
                    <a:lnTo>
                      <a:pt x="7" y="26"/>
                    </a:lnTo>
                    <a:lnTo>
                      <a:pt x="0" y="29"/>
                    </a:lnTo>
                    <a:lnTo>
                      <a:pt x="0" y="26"/>
                    </a:lnTo>
                    <a:lnTo>
                      <a:pt x="0" y="22"/>
                    </a:lnTo>
                    <a:lnTo>
                      <a:pt x="0" y="19"/>
                    </a:lnTo>
                    <a:lnTo>
                      <a:pt x="0" y="17"/>
                    </a:lnTo>
                    <a:lnTo>
                      <a:pt x="7" y="12"/>
                    </a:lnTo>
                    <a:lnTo>
                      <a:pt x="10" y="10"/>
                    </a:lnTo>
                    <a:lnTo>
                      <a:pt x="12" y="10"/>
                    </a:lnTo>
                    <a:lnTo>
                      <a:pt x="12" y="7"/>
                    </a:lnTo>
                    <a:lnTo>
                      <a:pt x="12" y="5"/>
                    </a:lnTo>
                    <a:lnTo>
                      <a:pt x="1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9" name="Slovenia">
                <a:extLst>
                  <a:ext uri="{FF2B5EF4-FFF2-40B4-BE49-F238E27FC236}">
                    <a16:creationId xmlns:a16="http://schemas.microsoft.com/office/drawing/2014/main" id="{2E26E76B-A0EB-51DF-ADA3-4BE6DA6AF83E}"/>
                  </a:ext>
                </a:extLst>
              </p:cNvPr>
              <p:cNvSpPr>
                <a:spLocks/>
              </p:cNvSpPr>
              <p:nvPr/>
            </p:nvSpPr>
            <p:spPr bwMode="auto">
              <a:xfrm>
                <a:off x="3202399" y="2204210"/>
                <a:ext cx="59668" cy="53616"/>
              </a:xfrm>
              <a:custGeom>
                <a:avLst/>
                <a:gdLst>
                  <a:gd name="T0" fmla="*/ 11113 w 55"/>
                  <a:gd name="T1" fmla="*/ 66675 h 52"/>
                  <a:gd name="T2" fmla="*/ 7938 w 55"/>
                  <a:gd name="T3" fmla="*/ 71438 h 52"/>
                  <a:gd name="T4" fmla="*/ 7938 w 55"/>
                  <a:gd name="T5" fmla="*/ 74613 h 52"/>
                  <a:gd name="T6" fmla="*/ 7938 w 55"/>
                  <a:gd name="T7" fmla="*/ 82550 h 52"/>
                  <a:gd name="T8" fmla="*/ 11113 w 55"/>
                  <a:gd name="T9" fmla="*/ 82550 h 52"/>
                  <a:gd name="T10" fmla="*/ 26988 w 55"/>
                  <a:gd name="T11" fmla="*/ 77788 h 52"/>
                  <a:gd name="T12" fmla="*/ 38100 w 55"/>
                  <a:gd name="T13" fmla="*/ 74613 h 52"/>
                  <a:gd name="T14" fmla="*/ 41275 w 55"/>
                  <a:gd name="T15" fmla="*/ 66675 h 52"/>
                  <a:gd name="T16" fmla="*/ 38100 w 55"/>
                  <a:gd name="T17" fmla="*/ 63500 h 52"/>
                  <a:gd name="T18" fmla="*/ 38100 w 55"/>
                  <a:gd name="T19" fmla="*/ 55563 h 52"/>
                  <a:gd name="T20" fmla="*/ 41275 w 55"/>
                  <a:gd name="T21" fmla="*/ 55563 h 52"/>
                  <a:gd name="T22" fmla="*/ 46038 w 55"/>
                  <a:gd name="T23" fmla="*/ 60325 h 52"/>
                  <a:gd name="T24" fmla="*/ 46038 w 55"/>
                  <a:gd name="T25" fmla="*/ 60325 h 52"/>
                  <a:gd name="T26" fmla="*/ 49213 w 55"/>
                  <a:gd name="T27" fmla="*/ 63500 h 52"/>
                  <a:gd name="T28" fmla="*/ 52388 w 55"/>
                  <a:gd name="T29" fmla="*/ 60325 h 52"/>
                  <a:gd name="T30" fmla="*/ 57150 w 55"/>
                  <a:gd name="T31" fmla="*/ 55563 h 52"/>
                  <a:gd name="T32" fmla="*/ 60325 w 55"/>
                  <a:gd name="T33" fmla="*/ 44450 h 52"/>
                  <a:gd name="T34" fmla="*/ 63500 w 55"/>
                  <a:gd name="T35" fmla="*/ 33338 h 52"/>
                  <a:gd name="T36" fmla="*/ 63500 w 55"/>
                  <a:gd name="T37" fmla="*/ 33338 h 52"/>
                  <a:gd name="T38" fmla="*/ 71438 w 55"/>
                  <a:gd name="T39" fmla="*/ 33338 h 52"/>
                  <a:gd name="T40" fmla="*/ 76200 w 55"/>
                  <a:gd name="T41" fmla="*/ 30163 h 52"/>
                  <a:gd name="T42" fmla="*/ 79375 w 55"/>
                  <a:gd name="T43" fmla="*/ 30163 h 52"/>
                  <a:gd name="T44" fmla="*/ 79375 w 55"/>
                  <a:gd name="T45" fmla="*/ 25400 h 52"/>
                  <a:gd name="T46" fmla="*/ 79375 w 55"/>
                  <a:gd name="T47" fmla="*/ 22225 h 52"/>
                  <a:gd name="T48" fmla="*/ 82550 w 55"/>
                  <a:gd name="T49" fmla="*/ 19050 h 52"/>
                  <a:gd name="T50" fmla="*/ 87313 w 55"/>
                  <a:gd name="T51" fmla="*/ 19050 h 52"/>
                  <a:gd name="T52" fmla="*/ 87313 w 55"/>
                  <a:gd name="T53" fmla="*/ 14288 h 52"/>
                  <a:gd name="T54" fmla="*/ 87313 w 55"/>
                  <a:gd name="T55" fmla="*/ 6350 h 52"/>
                  <a:gd name="T56" fmla="*/ 82550 w 55"/>
                  <a:gd name="T57" fmla="*/ 0 h 52"/>
                  <a:gd name="T58" fmla="*/ 79375 w 55"/>
                  <a:gd name="T59" fmla="*/ 3175 h 52"/>
                  <a:gd name="T60" fmla="*/ 71438 w 55"/>
                  <a:gd name="T61" fmla="*/ 6350 h 52"/>
                  <a:gd name="T62" fmla="*/ 63500 w 55"/>
                  <a:gd name="T63" fmla="*/ 6350 h 52"/>
                  <a:gd name="T64" fmla="*/ 60325 w 55"/>
                  <a:gd name="T65" fmla="*/ 3175 h 52"/>
                  <a:gd name="T66" fmla="*/ 52388 w 55"/>
                  <a:gd name="T67" fmla="*/ 3175 h 52"/>
                  <a:gd name="T68" fmla="*/ 46038 w 55"/>
                  <a:gd name="T69" fmla="*/ 6350 h 52"/>
                  <a:gd name="T70" fmla="*/ 46038 w 55"/>
                  <a:gd name="T71" fmla="*/ 6350 h 52"/>
                  <a:gd name="T72" fmla="*/ 41275 w 55"/>
                  <a:gd name="T73" fmla="*/ 11113 h 52"/>
                  <a:gd name="T74" fmla="*/ 38100 w 55"/>
                  <a:gd name="T75" fmla="*/ 14288 h 52"/>
                  <a:gd name="T76" fmla="*/ 34925 w 55"/>
                  <a:gd name="T77" fmla="*/ 19050 h 52"/>
                  <a:gd name="T78" fmla="*/ 30163 w 55"/>
                  <a:gd name="T79" fmla="*/ 14288 h 52"/>
                  <a:gd name="T80" fmla="*/ 19050 w 55"/>
                  <a:gd name="T81" fmla="*/ 14288 h 52"/>
                  <a:gd name="T82" fmla="*/ 15875 w 55"/>
                  <a:gd name="T83" fmla="*/ 14288 h 52"/>
                  <a:gd name="T84" fmla="*/ 15875 w 55"/>
                  <a:gd name="T85" fmla="*/ 19050 h 52"/>
                  <a:gd name="T86" fmla="*/ 15875 w 55"/>
                  <a:gd name="T87" fmla="*/ 22225 h 52"/>
                  <a:gd name="T88" fmla="*/ 11113 w 55"/>
                  <a:gd name="T89" fmla="*/ 22225 h 52"/>
                  <a:gd name="T90" fmla="*/ 7938 w 55"/>
                  <a:gd name="T91" fmla="*/ 22225 h 52"/>
                  <a:gd name="T92" fmla="*/ 4763 w 55"/>
                  <a:gd name="T93" fmla="*/ 25400 h 52"/>
                  <a:gd name="T94" fmla="*/ 0 w 55"/>
                  <a:gd name="T95" fmla="*/ 33338 h 52"/>
                  <a:gd name="T96" fmla="*/ 0 w 55"/>
                  <a:gd name="T97" fmla="*/ 36513 h 52"/>
                  <a:gd name="T98" fmla="*/ 4763 w 55"/>
                  <a:gd name="T99" fmla="*/ 41275 h 52"/>
                  <a:gd name="T100" fmla="*/ 7938 w 55"/>
                  <a:gd name="T101" fmla="*/ 41275 h 52"/>
                  <a:gd name="T102" fmla="*/ 11113 w 55"/>
                  <a:gd name="T103" fmla="*/ 41275 h 52"/>
                  <a:gd name="T104" fmla="*/ 11113 w 55"/>
                  <a:gd name="T105" fmla="*/ 44450 h 52"/>
                  <a:gd name="T106" fmla="*/ 11113 w 55"/>
                  <a:gd name="T107" fmla="*/ 55563 h 52"/>
                  <a:gd name="T108" fmla="*/ 7938 w 55"/>
                  <a:gd name="T109" fmla="*/ 60325 h 52"/>
                  <a:gd name="T110" fmla="*/ 7938 w 55"/>
                  <a:gd name="T111" fmla="*/ 63500 h 52"/>
                  <a:gd name="T112" fmla="*/ 11113 w 55"/>
                  <a:gd name="T113" fmla="*/ 66675 h 52"/>
                  <a:gd name="T114" fmla="*/ 11113 w 55"/>
                  <a:gd name="T115" fmla="*/ 66675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
                  <a:gd name="T175" fmla="*/ 0 h 52"/>
                  <a:gd name="T176" fmla="*/ 55 w 55"/>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 h="52">
                    <a:moveTo>
                      <a:pt x="7" y="42"/>
                    </a:moveTo>
                    <a:lnTo>
                      <a:pt x="7" y="42"/>
                    </a:lnTo>
                    <a:lnTo>
                      <a:pt x="7" y="45"/>
                    </a:lnTo>
                    <a:lnTo>
                      <a:pt x="5" y="45"/>
                    </a:lnTo>
                    <a:lnTo>
                      <a:pt x="5" y="47"/>
                    </a:lnTo>
                    <a:lnTo>
                      <a:pt x="5" y="49"/>
                    </a:lnTo>
                    <a:lnTo>
                      <a:pt x="5" y="52"/>
                    </a:lnTo>
                    <a:lnTo>
                      <a:pt x="7" y="52"/>
                    </a:lnTo>
                    <a:lnTo>
                      <a:pt x="14" y="49"/>
                    </a:lnTo>
                    <a:lnTo>
                      <a:pt x="17" y="49"/>
                    </a:lnTo>
                    <a:lnTo>
                      <a:pt x="22" y="47"/>
                    </a:lnTo>
                    <a:lnTo>
                      <a:pt x="24" y="47"/>
                    </a:lnTo>
                    <a:lnTo>
                      <a:pt x="24" y="45"/>
                    </a:lnTo>
                    <a:lnTo>
                      <a:pt x="26" y="42"/>
                    </a:lnTo>
                    <a:lnTo>
                      <a:pt x="26" y="40"/>
                    </a:lnTo>
                    <a:lnTo>
                      <a:pt x="24" y="40"/>
                    </a:lnTo>
                    <a:lnTo>
                      <a:pt x="24" y="35"/>
                    </a:lnTo>
                    <a:lnTo>
                      <a:pt x="26" y="35"/>
                    </a:lnTo>
                    <a:lnTo>
                      <a:pt x="29" y="38"/>
                    </a:lnTo>
                    <a:lnTo>
                      <a:pt x="31" y="40"/>
                    </a:lnTo>
                    <a:lnTo>
                      <a:pt x="33" y="38"/>
                    </a:lnTo>
                    <a:lnTo>
                      <a:pt x="36" y="35"/>
                    </a:lnTo>
                    <a:lnTo>
                      <a:pt x="36" y="33"/>
                    </a:lnTo>
                    <a:lnTo>
                      <a:pt x="38" y="28"/>
                    </a:lnTo>
                    <a:lnTo>
                      <a:pt x="38" y="23"/>
                    </a:lnTo>
                    <a:lnTo>
                      <a:pt x="40" y="21"/>
                    </a:lnTo>
                    <a:lnTo>
                      <a:pt x="43" y="21"/>
                    </a:lnTo>
                    <a:lnTo>
                      <a:pt x="45" y="21"/>
                    </a:lnTo>
                    <a:lnTo>
                      <a:pt x="48" y="21"/>
                    </a:lnTo>
                    <a:lnTo>
                      <a:pt x="48" y="19"/>
                    </a:lnTo>
                    <a:lnTo>
                      <a:pt x="50" y="19"/>
                    </a:lnTo>
                    <a:lnTo>
                      <a:pt x="50" y="16"/>
                    </a:lnTo>
                    <a:lnTo>
                      <a:pt x="50" y="14"/>
                    </a:lnTo>
                    <a:lnTo>
                      <a:pt x="52" y="14"/>
                    </a:lnTo>
                    <a:lnTo>
                      <a:pt x="52" y="12"/>
                    </a:lnTo>
                    <a:lnTo>
                      <a:pt x="55" y="12"/>
                    </a:lnTo>
                    <a:lnTo>
                      <a:pt x="55" y="9"/>
                    </a:lnTo>
                    <a:lnTo>
                      <a:pt x="55" y="7"/>
                    </a:lnTo>
                    <a:lnTo>
                      <a:pt x="55" y="4"/>
                    </a:lnTo>
                    <a:lnTo>
                      <a:pt x="52" y="2"/>
                    </a:lnTo>
                    <a:lnTo>
                      <a:pt x="52" y="0"/>
                    </a:lnTo>
                    <a:lnTo>
                      <a:pt x="50" y="0"/>
                    </a:lnTo>
                    <a:lnTo>
                      <a:pt x="50" y="2"/>
                    </a:lnTo>
                    <a:lnTo>
                      <a:pt x="45" y="4"/>
                    </a:lnTo>
                    <a:lnTo>
                      <a:pt x="43" y="4"/>
                    </a:lnTo>
                    <a:lnTo>
                      <a:pt x="40" y="4"/>
                    </a:lnTo>
                    <a:lnTo>
                      <a:pt x="38" y="2"/>
                    </a:lnTo>
                    <a:lnTo>
                      <a:pt x="36" y="2"/>
                    </a:lnTo>
                    <a:lnTo>
                      <a:pt x="33" y="2"/>
                    </a:lnTo>
                    <a:lnTo>
                      <a:pt x="31" y="4"/>
                    </a:lnTo>
                    <a:lnTo>
                      <a:pt x="29" y="4"/>
                    </a:lnTo>
                    <a:lnTo>
                      <a:pt x="26" y="7"/>
                    </a:lnTo>
                    <a:lnTo>
                      <a:pt x="26" y="9"/>
                    </a:lnTo>
                    <a:lnTo>
                      <a:pt x="24" y="9"/>
                    </a:lnTo>
                    <a:lnTo>
                      <a:pt x="22" y="12"/>
                    </a:lnTo>
                    <a:lnTo>
                      <a:pt x="19" y="12"/>
                    </a:lnTo>
                    <a:lnTo>
                      <a:pt x="19" y="9"/>
                    </a:lnTo>
                    <a:lnTo>
                      <a:pt x="17" y="9"/>
                    </a:lnTo>
                    <a:lnTo>
                      <a:pt x="12" y="9"/>
                    </a:lnTo>
                    <a:lnTo>
                      <a:pt x="10" y="9"/>
                    </a:lnTo>
                    <a:lnTo>
                      <a:pt x="10" y="12"/>
                    </a:lnTo>
                    <a:lnTo>
                      <a:pt x="10" y="14"/>
                    </a:lnTo>
                    <a:lnTo>
                      <a:pt x="7" y="14"/>
                    </a:lnTo>
                    <a:lnTo>
                      <a:pt x="5" y="14"/>
                    </a:lnTo>
                    <a:lnTo>
                      <a:pt x="3" y="16"/>
                    </a:lnTo>
                    <a:lnTo>
                      <a:pt x="0" y="19"/>
                    </a:lnTo>
                    <a:lnTo>
                      <a:pt x="0" y="21"/>
                    </a:lnTo>
                    <a:lnTo>
                      <a:pt x="0" y="23"/>
                    </a:lnTo>
                    <a:lnTo>
                      <a:pt x="3" y="26"/>
                    </a:lnTo>
                    <a:lnTo>
                      <a:pt x="5" y="26"/>
                    </a:lnTo>
                    <a:lnTo>
                      <a:pt x="7" y="26"/>
                    </a:lnTo>
                    <a:lnTo>
                      <a:pt x="7" y="28"/>
                    </a:lnTo>
                    <a:lnTo>
                      <a:pt x="7" y="30"/>
                    </a:lnTo>
                    <a:lnTo>
                      <a:pt x="7" y="35"/>
                    </a:lnTo>
                    <a:lnTo>
                      <a:pt x="5" y="38"/>
                    </a:lnTo>
                    <a:lnTo>
                      <a:pt x="5" y="40"/>
                    </a:lnTo>
                    <a:lnTo>
                      <a:pt x="7" y="4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0" name="Slovakia">
                <a:extLst>
                  <a:ext uri="{FF2B5EF4-FFF2-40B4-BE49-F238E27FC236}">
                    <a16:creationId xmlns:a16="http://schemas.microsoft.com/office/drawing/2014/main" id="{0FB62287-0EEC-9BAF-6395-BAEC975AAF3E}"/>
                  </a:ext>
                </a:extLst>
              </p:cNvPr>
              <p:cNvSpPr>
                <a:spLocks/>
              </p:cNvSpPr>
              <p:nvPr/>
            </p:nvSpPr>
            <p:spPr bwMode="auto">
              <a:xfrm>
                <a:off x="3266150" y="2140282"/>
                <a:ext cx="113862" cy="49492"/>
              </a:xfrm>
              <a:custGeom>
                <a:avLst/>
                <a:gdLst>
                  <a:gd name="T0" fmla="*/ 169863 w 111"/>
                  <a:gd name="T1" fmla="*/ 46038 h 48"/>
                  <a:gd name="T2" fmla="*/ 165100 w 111"/>
                  <a:gd name="T3" fmla="*/ 60325 h 48"/>
                  <a:gd name="T4" fmla="*/ 158750 w 111"/>
                  <a:gd name="T5" fmla="*/ 60325 h 48"/>
                  <a:gd name="T6" fmla="*/ 153988 w 111"/>
                  <a:gd name="T7" fmla="*/ 57150 h 48"/>
                  <a:gd name="T8" fmla="*/ 150813 w 111"/>
                  <a:gd name="T9" fmla="*/ 52388 h 48"/>
                  <a:gd name="T10" fmla="*/ 146050 w 111"/>
                  <a:gd name="T11" fmla="*/ 52388 h 48"/>
                  <a:gd name="T12" fmla="*/ 139700 w 111"/>
                  <a:gd name="T13" fmla="*/ 52388 h 48"/>
                  <a:gd name="T14" fmla="*/ 128588 w 111"/>
                  <a:gd name="T15" fmla="*/ 52388 h 48"/>
                  <a:gd name="T16" fmla="*/ 120650 w 111"/>
                  <a:gd name="T17" fmla="*/ 57150 h 48"/>
                  <a:gd name="T18" fmla="*/ 109538 w 111"/>
                  <a:gd name="T19" fmla="*/ 60325 h 48"/>
                  <a:gd name="T20" fmla="*/ 101600 w 111"/>
                  <a:gd name="T21" fmla="*/ 63500 h 48"/>
                  <a:gd name="T22" fmla="*/ 101600 w 111"/>
                  <a:gd name="T23" fmla="*/ 63500 h 48"/>
                  <a:gd name="T24" fmla="*/ 98425 w 111"/>
                  <a:gd name="T25" fmla="*/ 63500 h 48"/>
                  <a:gd name="T26" fmla="*/ 93663 w 111"/>
                  <a:gd name="T27" fmla="*/ 63500 h 48"/>
                  <a:gd name="T28" fmla="*/ 90488 w 111"/>
                  <a:gd name="T29" fmla="*/ 60325 h 48"/>
                  <a:gd name="T30" fmla="*/ 87313 w 111"/>
                  <a:gd name="T31" fmla="*/ 60325 h 48"/>
                  <a:gd name="T32" fmla="*/ 79375 w 111"/>
                  <a:gd name="T33" fmla="*/ 60325 h 48"/>
                  <a:gd name="T34" fmla="*/ 65088 w 111"/>
                  <a:gd name="T35" fmla="*/ 63500 h 48"/>
                  <a:gd name="T36" fmla="*/ 60325 w 111"/>
                  <a:gd name="T37" fmla="*/ 63500 h 48"/>
                  <a:gd name="T38" fmla="*/ 65088 w 111"/>
                  <a:gd name="T39" fmla="*/ 76200 h 48"/>
                  <a:gd name="T40" fmla="*/ 57150 w 111"/>
                  <a:gd name="T41" fmla="*/ 76200 h 48"/>
                  <a:gd name="T42" fmla="*/ 38100 w 111"/>
                  <a:gd name="T43" fmla="*/ 71438 h 48"/>
                  <a:gd name="T44" fmla="*/ 30163 w 111"/>
                  <a:gd name="T45" fmla="*/ 71438 h 48"/>
                  <a:gd name="T46" fmla="*/ 23813 w 111"/>
                  <a:gd name="T47" fmla="*/ 71438 h 48"/>
                  <a:gd name="T48" fmla="*/ 19050 w 111"/>
                  <a:gd name="T49" fmla="*/ 68263 h 48"/>
                  <a:gd name="T50" fmla="*/ 11113 w 111"/>
                  <a:gd name="T51" fmla="*/ 63500 h 48"/>
                  <a:gd name="T52" fmla="*/ 4763 w 111"/>
                  <a:gd name="T53" fmla="*/ 52388 h 48"/>
                  <a:gd name="T54" fmla="*/ 0 w 111"/>
                  <a:gd name="T55" fmla="*/ 52388 h 48"/>
                  <a:gd name="T56" fmla="*/ 0 w 111"/>
                  <a:gd name="T57" fmla="*/ 49213 h 48"/>
                  <a:gd name="T58" fmla="*/ 0 w 111"/>
                  <a:gd name="T59" fmla="*/ 46038 h 48"/>
                  <a:gd name="T60" fmla="*/ 4763 w 111"/>
                  <a:gd name="T61" fmla="*/ 38100 h 48"/>
                  <a:gd name="T62" fmla="*/ 7938 w 111"/>
                  <a:gd name="T63" fmla="*/ 34925 h 48"/>
                  <a:gd name="T64" fmla="*/ 11113 w 111"/>
                  <a:gd name="T65" fmla="*/ 26988 h 48"/>
                  <a:gd name="T66" fmla="*/ 15875 w 111"/>
                  <a:gd name="T67" fmla="*/ 26988 h 48"/>
                  <a:gd name="T68" fmla="*/ 23813 w 111"/>
                  <a:gd name="T69" fmla="*/ 15875 h 48"/>
                  <a:gd name="T70" fmla="*/ 34925 w 111"/>
                  <a:gd name="T71" fmla="*/ 7938 h 48"/>
                  <a:gd name="T72" fmla="*/ 46038 w 111"/>
                  <a:gd name="T73" fmla="*/ 11113 h 48"/>
                  <a:gd name="T74" fmla="*/ 52388 w 111"/>
                  <a:gd name="T75" fmla="*/ 7938 h 48"/>
                  <a:gd name="T76" fmla="*/ 52388 w 111"/>
                  <a:gd name="T77" fmla="*/ 7938 h 48"/>
                  <a:gd name="T78" fmla="*/ 60325 w 111"/>
                  <a:gd name="T79" fmla="*/ 11113 h 48"/>
                  <a:gd name="T80" fmla="*/ 71438 w 111"/>
                  <a:gd name="T81" fmla="*/ 19050 h 48"/>
                  <a:gd name="T82" fmla="*/ 82550 w 111"/>
                  <a:gd name="T83" fmla="*/ 22225 h 48"/>
                  <a:gd name="T84" fmla="*/ 87313 w 111"/>
                  <a:gd name="T85" fmla="*/ 22225 h 48"/>
                  <a:gd name="T86" fmla="*/ 90488 w 111"/>
                  <a:gd name="T87" fmla="*/ 19050 h 48"/>
                  <a:gd name="T88" fmla="*/ 93663 w 111"/>
                  <a:gd name="T89" fmla="*/ 15875 h 48"/>
                  <a:gd name="T90" fmla="*/ 98425 w 111"/>
                  <a:gd name="T91" fmla="*/ 11113 h 48"/>
                  <a:gd name="T92" fmla="*/ 106363 w 111"/>
                  <a:gd name="T93" fmla="*/ 11113 h 48"/>
                  <a:gd name="T94" fmla="*/ 112713 w 111"/>
                  <a:gd name="T95" fmla="*/ 7938 h 48"/>
                  <a:gd name="T96" fmla="*/ 120650 w 111"/>
                  <a:gd name="T97" fmla="*/ 4763 h 48"/>
                  <a:gd name="T98" fmla="*/ 123825 w 111"/>
                  <a:gd name="T99" fmla="*/ 0 h 48"/>
                  <a:gd name="T100" fmla="*/ 128588 w 111"/>
                  <a:gd name="T101" fmla="*/ 0 h 48"/>
                  <a:gd name="T102" fmla="*/ 131763 w 111"/>
                  <a:gd name="T103" fmla="*/ 0 h 48"/>
                  <a:gd name="T104" fmla="*/ 139700 w 111"/>
                  <a:gd name="T105" fmla="*/ 7938 h 48"/>
                  <a:gd name="T106" fmla="*/ 142875 w 111"/>
                  <a:gd name="T107" fmla="*/ 11113 h 48"/>
                  <a:gd name="T108" fmla="*/ 146050 w 111"/>
                  <a:gd name="T109" fmla="*/ 11113 h 48"/>
                  <a:gd name="T110" fmla="*/ 150813 w 111"/>
                  <a:gd name="T111" fmla="*/ 11113 h 48"/>
                  <a:gd name="T112" fmla="*/ 153988 w 111"/>
                  <a:gd name="T113" fmla="*/ 15875 h 48"/>
                  <a:gd name="T114" fmla="*/ 158750 w 111"/>
                  <a:gd name="T115" fmla="*/ 22225 h 48"/>
                  <a:gd name="T116" fmla="*/ 165100 w 111"/>
                  <a:gd name="T117" fmla="*/ 26988 h 48"/>
                  <a:gd name="T118" fmla="*/ 165100 w 111"/>
                  <a:gd name="T119" fmla="*/ 34925 h 48"/>
                  <a:gd name="T120" fmla="*/ 173038 w 111"/>
                  <a:gd name="T121" fmla="*/ 41275 h 48"/>
                  <a:gd name="T122" fmla="*/ 176213 w 111"/>
                  <a:gd name="T123" fmla="*/ 46038 h 48"/>
                  <a:gd name="T124" fmla="*/ 176213 w 111"/>
                  <a:gd name="T125" fmla="*/ 46038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
                  <a:gd name="T190" fmla="*/ 0 h 48"/>
                  <a:gd name="T191" fmla="*/ 111 w 111"/>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 h="48">
                    <a:moveTo>
                      <a:pt x="111" y="29"/>
                    </a:moveTo>
                    <a:lnTo>
                      <a:pt x="107" y="29"/>
                    </a:lnTo>
                    <a:lnTo>
                      <a:pt x="104" y="38"/>
                    </a:lnTo>
                    <a:lnTo>
                      <a:pt x="102" y="38"/>
                    </a:lnTo>
                    <a:lnTo>
                      <a:pt x="100" y="38"/>
                    </a:lnTo>
                    <a:lnTo>
                      <a:pt x="100" y="36"/>
                    </a:lnTo>
                    <a:lnTo>
                      <a:pt x="97" y="36"/>
                    </a:lnTo>
                    <a:lnTo>
                      <a:pt x="95" y="36"/>
                    </a:lnTo>
                    <a:lnTo>
                      <a:pt x="95" y="33"/>
                    </a:lnTo>
                    <a:lnTo>
                      <a:pt x="92" y="33"/>
                    </a:lnTo>
                    <a:lnTo>
                      <a:pt x="88" y="33"/>
                    </a:lnTo>
                    <a:lnTo>
                      <a:pt x="85" y="33"/>
                    </a:lnTo>
                    <a:lnTo>
                      <a:pt x="81" y="33"/>
                    </a:lnTo>
                    <a:lnTo>
                      <a:pt x="78" y="33"/>
                    </a:lnTo>
                    <a:lnTo>
                      <a:pt x="76" y="36"/>
                    </a:lnTo>
                    <a:lnTo>
                      <a:pt x="71" y="36"/>
                    </a:lnTo>
                    <a:lnTo>
                      <a:pt x="69" y="38"/>
                    </a:lnTo>
                    <a:lnTo>
                      <a:pt x="67" y="38"/>
                    </a:lnTo>
                    <a:lnTo>
                      <a:pt x="64" y="40"/>
                    </a:lnTo>
                    <a:lnTo>
                      <a:pt x="62" y="40"/>
                    </a:lnTo>
                    <a:lnTo>
                      <a:pt x="59" y="40"/>
                    </a:lnTo>
                    <a:lnTo>
                      <a:pt x="59" y="38"/>
                    </a:lnTo>
                    <a:lnTo>
                      <a:pt x="57" y="38"/>
                    </a:lnTo>
                    <a:lnTo>
                      <a:pt x="55" y="38"/>
                    </a:lnTo>
                    <a:lnTo>
                      <a:pt x="50" y="38"/>
                    </a:lnTo>
                    <a:lnTo>
                      <a:pt x="45" y="40"/>
                    </a:lnTo>
                    <a:lnTo>
                      <a:pt x="41" y="40"/>
                    </a:lnTo>
                    <a:lnTo>
                      <a:pt x="38" y="40"/>
                    </a:lnTo>
                    <a:lnTo>
                      <a:pt x="41" y="48"/>
                    </a:lnTo>
                    <a:lnTo>
                      <a:pt x="38" y="48"/>
                    </a:lnTo>
                    <a:lnTo>
                      <a:pt x="36" y="48"/>
                    </a:lnTo>
                    <a:lnTo>
                      <a:pt x="31" y="48"/>
                    </a:lnTo>
                    <a:lnTo>
                      <a:pt x="24" y="45"/>
                    </a:lnTo>
                    <a:lnTo>
                      <a:pt x="22" y="45"/>
                    </a:lnTo>
                    <a:lnTo>
                      <a:pt x="19" y="45"/>
                    </a:lnTo>
                    <a:lnTo>
                      <a:pt x="17" y="45"/>
                    </a:lnTo>
                    <a:lnTo>
                      <a:pt x="15" y="45"/>
                    </a:lnTo>
                    <a:lnTo>
                      <a:pt x="12" y="45"/>
                    </a:lnTo>
                    <a:lnTo>
                      <a:pt x="12" y="43"/>
                    </a:lnTo>
                    <a:lnTo>
                      <a:pt x="10" y="43"/>
                    </a:lnTo>
                    <a:lnTo>
                      <a:pt x="7" y="40"/>
                    </a:lnTo>
                    <a:lnTo>
                      <a:pt x="5" y="40"/>
                    </a:lnTo>
                    <a:lnTo>
                      <a:pt x="3" y="33"/>
                    </a:lnTo>
                    <a:lnTo>
                      <a:pt x="0" y="33"/>
                    </a:lnTo>
                    <a:lnTo>
                      <a:pt x="0" y="31"/>
                    </a:lnTo>
                    <a:lnTo>
                      <a:pt x="0" y="29"/>
                    </a:lnTo>
                    <a:lnTo>
                      <a:pt x="0" y="26"/>
                    </a:lnTo>
                    <a:lnTo>
                      <a:pt x="3" y="24"/>
                    </a:lnTo>
                    <a:lnTo>
                      <a:pt x="5" y="22"/>
                    </a:lnTo>
                    <a:lnTo>
                      <a:pt x="5" y="19"/>
                    </a:lnTo>
                    <a:lnTo>
                      <a:pt x="7" y="17"/>
                    </a:lnTo>
                    <a:lnTo>
                      <a:pt x="10" y="17"/>
                    </a:lnTo>
                    <a:lnTo>
                      <a:pt x="12" y="12"/>
                    </a:lnTo>
                    <a:lnTo>
                      <a:pt x="15" y="10"/>
                    </a:lnTo>
                    <a:lnTo>
                      <a:pt x="19" y="7"/>
                    </a:lnTo>
                    <a:lnTo>
                      <a:pt x="22" y="5"/>
                    </a:lnTo>
                    <a:lnTo>
                      <a:pt x="22" y="7"/>
                    </a:lnTo>
                    <a:lnTo>
                      <a:pt x="29" y="7"/>
                    </a:lnTo>
                    <a:lnTo>
                      <a:pt x="31" y="7"/>
                    </a:lnTo>
                    <a:lnTo>
                      <a:pt x="33" y="5"/>
                    </a:lnTo>
                    <a:lnTo>
                      <a:pt x="36" y="5"/>
                    </a:lnTo>
                    <a:lnTo>
                      <a:pt x="38" y="7"/>
                    </a:lnTo>
                    <a:lnTo>
                      <a:pt x="43" y="10"/>
                    </a:lnTo>
                    <a:lnTo>
                      <a:pt x="45" y="12"/>
                    </a:lnTo>
                    <a:lnTo>
                      <a:pt x="50" y="12"/>
                    </a:lnTo>
                    <a:lnTo>
                      <a:pt x="52" y="14"/>
                    </a:lnTo>
                    <a:lnTo>
                      <a:pt x="55" y="14"/>
                    </a:lnTo>
                    <a:lnTo>
                      <a:pt x="57" y="12"/>
                    </a:lnTo>
                    <a:lnTo>
                      <a:pt x="59" y="10"/>
                    </a:lnTo>
                    <a:lnTo>
                      <a:pt x="59" y="7"/>
                    </a:lnTo>
                    <a:lnTo>
                      <a:pt x="62" y="7"/>
                    </a:lnTo>
                    <a:lnTo>
                      <a:pt x="64" y="7"/>
                    </a:lnTo>
                    <a:lnTo>
                      <a:pt x="67" y="7"/>
                    </a:lnTo>
                    <a:lnTo>
                      <a:pt x="69" y="7"/>
                    </a:lnTo>
                    <a:lnTo>
                      <a:pt x="71" y="5"/>
                    </a:lnTo>
                    <a:lnTo>
                      <a:pt x="74" y="5"/>
                    </a:lnTo>
                    <a:lnTo>
                      <a:pt x="76" y="3"/>
                    </a:lnTo>
                    <a:lnTo>
                      <a:pt x="78" y="0"/>
                    </a:lnTo>
                    <a:lnTo>
                      <a:pt x="81" y="0"/>
                    </a:lnTo>
                    <a:lnTo>
                      <a:pt x="83" y="0"/>
                    </a:lnTo>
                    <a:lnTo>
                      <a:pt x="85" y="3"/>
                    </a:lnTo>
                    <a:lnTo>
                      <a:pt x="88" y="5"/>
                    </a:lnTo>
                    <a:lnTo>
                      <a:pt x="88" y="7"/>
                    </a:lnTo>
                    <a:lnTo>
                      <a:pt x="90" y="7"/>
                    </a:lnTo>
                    <a:lnTo>
                      <a:pt x="92" y="7"/>
                    </a:lnTo>
                    <a:lnTo>
                      <a:pt x="95" y="7"/>
                    </a:lnTo>
                    <a:lnTo>
                      <a:pt x="97" y="10"/>
                    </a:lnTo>
                    <a:lnTo>
                      <a:pt x="100" y="12"/>
                    </a:lnTo>
                    <a:lnTo>
                      <a:pt x="100" y="14"/>
                    </a:lnTo>
                    <a:lnTo>
                      <a:pt x="102" y="14"/>
                    </a:lnTo>
                    <a:lnTo>
                      <a:pt x="104" y="17"/>
                    </a:lnTo>
                    <a:lnTo>
                      <a:pt x="104" y="22"/>
                    </a:lnTo>
                    <a:lnTo>
                      <a:pt x="107" y="24"/>
                    </a:lnTo>
                    <a:lnTo>
                      <a:pt x="109" y="26"/>
                    </a:lnTo>
                    <a:lnTo>
                      <a:pt x="111" y="29"/>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72" name="Romania">
                <a:extLst>
                  <a:ext uri="{FF2B5EF4-FFF2-40B4-BE49-F238E27FC236}">
                    <a16:creationId xmlns:a16="http://schemas.microsoft.com/office/drawing/2014/main" id="{12809580-8424-4A7A-EF19-3530301C1361}"/>
                  </a:ext>
                </a:extLst>
              </p:cNvPr>
              <p:cNvSpPr>
                <a:spLocks/>
              </p:cNvSpPr>
              <p:nvPr/>
            </p:nvSpPr>
            <p:spPr bwMode="auto">
              <a:xfrm>
                <a:off x="3339652" y="2177401"/>
                <a:ext cx="135323" cy="107232"/>
              </a:xfrm>
              <a:custGeom>
                <a:avLst/>
                <a:gdLst>
                  <a:gd name="T0" fmla="*/ 206375 w 133"/>
                  <a:gd name="T1" fmla="*/ 112713 h 104"/>
                  <a:gd name="T2" fmla="*/ 198438 w 133"/>
                  <a:gd name="T3" fmla="*/ 115888 h 104"/>
                  <a:gd name="T4" fmla="*/ 192088 w 133"/>
                  <a:gd name="T5" fmla="*/ 112713 h 104"/>
                  <a:gd name="T6" fmla="*/ 184150 w 133"/>
                  <a:gd name="T7" fmla="*/ 107950 h 104"/>
                  <a:gd name="T8" fmla="*/ 176213 w 133"/>
                  <a:gd name="T9" fmla="*/ 101600 h 104"/>
                  <a:gd name="T10" fmla="*/ 180975 w 133"/>
                  <a:gd name="T11" fmla="*/ 93663 h 104"/>
                  <a:gd name="T12" fmla="*/ 176213 w 133"/>
                  <a:gd name="T13" fmla="*/ 88900 h 104"/>
                  <a:gd name="T14" fmla="*/ 180975 w 133"/>
                  <a:gd name="T15" fmla="*/ 82550 h 104"/>
                  <a:gd name="T16" fmla="*/ 180975 w 133"/>
                  <a:gd name="T17" fmla="*/ 74613 h 104"/>
                  <a:gd name="T18" fmla="*/ 180975 w 133"/>
                  <a:gd name="T19" fmla="*/ 66675 h 104"/>
                  <a:gd name="T20" fmla="*/ 176213 w 133"/>
                  <a:gd name="T21" fmla="*/ 60325 h 104"/>
                  <a:gd name="T22" fmla="*/ 176213 w 133"/>
                  <a:gd name="T23" fmla="*/ 55563 h 104"/>
                  <a:gd name="T24" fmla="*/ 173038 w 133"/>
                  <a:gd name="T25" fmla="*/ 41275 h 104"/>
                  <a:gd name="T26" fmla="*/ 157163 w 133"/>
                  <a:gd name="T27" fmla="*/ 22225 h 104"/>
                  <a:gd name="T28" fmla="*/ 150813 w 133"/>
                  <a:gd name="T29" fmla="*/ 6350 h 104"/>
                  <a:gd name="T30" fmla="*/ 139700 w 133"/>
                  <a:gd name="T31" fmla="*/ 0 h 104"/>
                  <a:gd name="T32" fmla="*/ 131763 w 133"/>
                  <a:gd name="T33" fmla="*/ 3175 h 104"/>
                  <a:gd name="T34" fmla="*/ 128588 w 133"/>
                  <a:gd name="T35" fmla="*/ 11113 h 104"/>
                  <a:gd name="T36" fmla="*/ 115888 w 133"/>
                  <a:gd name="T37" fmla="*/ 14288 h 104"/>
                  <a:gd name="T38" fmla="*/ 109538 w 133"/>
                  <a:gd name="T39" fmla="*/ 22225 h 104"/>
                  <a:gd name="T40" fmla="*/ 101600 w 133"/>
                  <a:gd name="T41" fmla="*/ 25400 h 104"/>
                  <a:gd name="T42" fmla="*/ 93663 w 133"/>
                  <a:gd name="T43" fmla="*/ 19050 h 104"/>
                  <a:gd name="T44" fmla="*/ 82550 w 133"/>
                  <a:gd name="T45" fmla="*/ 14288 h 104"/>
                  <a:gd name="T46" fmla="*/ 68263 w 133"/>
                  <a:gd name="T47" fmla="*/ 14288 h 104"/>
                  <a:gd name="T48" fmla="*/ 60325 w 133"/>
                  <a:gd name="T49" fmla="*/ 6350 h 104"/>
                  <a:gd name="T50" fmla="*/ 52388 w 133"/>
                  <a:gd name="T51" fmla="*/ 3175 h 104"/>
                  <a:gd name="T52" fmla="*/ 52388 w 133"/>
                  <a:gd name="T53" fmla="*/ 22225 h 104"/>
                  <a:gd name="T54" fmla="*/ 49213 w 133"/>
                  <a:gd name="T55" fmla="*/ 33338 h 104"/>
                  <a:gd name="T56" fmla="*/ 33338 w 133"/>
                  <a:gd name="T57" fmla="*/ 41275 h 104"/>
                  <a:gd name="T58" fmla="*/ 30163 w 133"/>
                  <a:gd name="T59" fmla="*/ 55563 h 104"/>
                  <a:gd name="T60" fmla="*/ 26988 w 133"/>
                  <a:gd name="T61" fmla="*/ 77788 h 104"/>
                  <a:gd name="T62" fmla="*/ 15875 w 133"/>
                  <a:gd name="T63" fmla="*/ 96838 h 104"/>
                  <a:gd name="T64" fmla="*/ 4763 w 133"/>
                  <a:gd name="T65" fmla="*/ 101600 h 104"/>
                  <a:gd name="T66" fmla="*/ 7938 w 133"/>
                  <a:gd name="T67" fmla="*/ 107950 h 104"/>
                  <a:gd name="T68" fmla="*/ 11113 w 133"/>
                  <a:gd name="T69" fmla="*/ 123825 h 104"/>
                  <a:gd name="T70" fmla="*/ 11113 w 133"/>
                  <a:gd name="T71" fmla="*/ 127000 h 104"/>
                  <a:gd name="T72" fmla="*/ 22225 w 133"/>
                  <a:gd name="T73" fmla="*/ 130175 h 104"/>
                  <a:gd name="T74" fmla="*/ 26988 w 133"/>
                  <a:gd name="T75" fmla="*/ 134938 h 104"/>
                  <a:gd name="T76" fmla="*/ 33338 w 133"/>
                  <a:gd name="T77" fmla="*/ 127000 h 104"/>
                  <a:gd name="T78" fmla="*/ 46038 w 133"/>
                  <a:gd name="T79" fmla="*/ 130175 h 104"/>
                  <a:gd name="T80" fmla="*/ 52388 w 133"/>
                  <a:gd name="T81" fmla="*/ 134938 h 104"/>
                  <a:gd name="T82" fmla="*/ 46038 w 133"/>
                  <a:gd name="T83" fmla="*/ 134938 h 104"/>
                  <a:gd name="T84" fmla="*/ 41275 w 133"/>
                  <a:gd name="T85" fmla="*/ 138113 h 104"/>
                  <a:gd name="T86" fmla="*/ 49213 w 133"/>
                  <a:gd name="T87" fmla="*/ 146050 h 104"/>
                  <a:gd name="T88" fmla="*/ 60325 w 133"/>
                  <a:gd name="T89" fmla="*/ 149225 h 104"/>
                  <a:gd name="T90" fmla="*/ 68263 w 133"/>
                  <a:gd name="T91" fmla="*/ 153988 h 104"/>
                  <a:gd name="T92" fmla="*/ 68263 w 133"/>
                  <a:gd name="T93" fmla="*/ 157163 h 104"/>
                  <a:gd name="T94" fmla="*/ 68263 w 133"/>
                  <a:gd name="T95" fmla="*/ 165100 h 104"/>
                  <a:gd name="T96" fmla="*/ 79375 w 133"/>
                  <a:gd name="T97" fmla="*/ 165100 h 104"/>
                  <a:gd name="T98" fmla="*/ 87313 w 133"/>
                  <a:gd name="T99" fmla="*/ 160338 h 104"/>
                  <a:gd name="T100" fmla="*/ 93663 w 133"/>
                  <a:gd name="T101" fmla="*/ 165100 h 104"/>
                  <a:gd name="T102" fmla="*/ 120650 w 133"/>
                  <a:gd name="T103" fmla="*/ 160338 h 104"/>
                  <a:gd name="T104" fmla="*/ 131763 w 133"/>
                  <a:gd name="T105" fmla="*/ 153988 h 104"/>
                  <a:gd name="T106" fmla="*/ 139700 w 133"/>
                  <a:gd name="T107" fmla="*/ 146050 h 104"/>
                  <a:gd name="T108" fmla="*/ 146050 w 133"/>
                  <a:gd name="T109" fmla="*/ 149225 h 104"/>
                  <a:gd name="T110" fmla="*/ 157163 w 133"/>
                  <a:gd name="T111" fmla="*/ 153988 h 104"/>
                  <a:gd name="T112" fmla="*/ 176213 w 133"/>
                  <a:gd name="T113" fmla="*/ 149225 h 104"/>
                  <a:gd name="T114" fmla="*/ 187325 w 133"/>
                  <a:gd name="T115" fmla="*/ 153988 h 104"/>
                  <a:gd name="T116" fmla="*/ 195263 w 133"/>
                  <a:gd name="T117" fmla="*/ 146050 h 104"/>
                  <a:gd name="T118" fmla="*/ 203200 w 133"/>
                  <a:gd name="T119" fmla="*/ 138113 h 104"/>
                  <a:gd name="T120" fmla="*/ 203200 w 133"/>
                  <a:gd name="T121" fmla="*/ 119063 h 104"/>
                  <a:gd name="T122" fmla="*/ 211138 w 133"/>
                  <a:gd name="T123" fmla="*/ 112713 h 1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
                  <a:gd name="T187" fmla="*/ 0 h 104"/>
                  <a:gd name="T188" fmla="*/ 133 w 133"/>
                  <a:gd name="T189" fmla="*/ 104 h 1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 h="104">
                    <a:moveTo>
                      <a:pt x="133" y="71"/>
                    </a:moveTo>
                    <a:lnTo>
                      <a:pt x="133" y="71"/>
                    </a:lnTo>
                    <a:lnTo>
                      <a:pt x="130" y="71"/>
                    </a:lnTo>
                    <a:lnTo>
                      <a:pt x="128" y="71"/>
                    </a:lnTo>
                    <a:lnTo>
                      <a:pt x="125" y="73"/>
                    </a:lnTo>
                    <a:lnTo>
                      <a:pt x="123" y="73"/>
                    </a:lnTo>
                    <a:lnTo>
                      <a:pt x="121" y="71"/>
                    </a:lnTo>
                    <a:lnTo>
                      <a:pt x="118" y="68"/>
                    </a:lnTo>
                    <a:lnTo>
                      <a:pt x="116" y="68"/>
                    </a:lnTo>
                    <a:lnTo>
                      <a:pt x="114" y="66"/>
                    </a:lnTo>
                    <a:lnTo>
                      <a:pt x="111" y="64"/>
                    </a:lnTo>
                    <a:lnTo>
                      <a:pt x="114" y="61"/>
                    </a:lnTo>
                    <a:lnTo>
                      <a:pt x="114" y="59"/>
                    </a:lnTo>
                    <a:lnTo>
                      <a:pt x="111" y="59"/>
                    </a:lnTo>
                    <a:lnTo>
                      <a:pt x="111" y="56"/>
                    </a:lnTo>
                    <a:lnTo>
                      <a:pt x="111" y="54"/>
                    </a:lnTo>
                    <a:lnTo>
                      <a:pt x="114" y="52"/>
                    </a:lnTo>
                    <a:lnTo>
                      <a:pt x="114" y="49"/>
                    </a:lnTo>
                    <a:lnTo>
                      <a:pt x="111" y="47"/>
                    </a:lnTo>
                    <a:lnTo>
                      <a:pt x="114" y="47"/>
                    </a:lnTo>
                    <a:lnTo>
                      <a:pt x="114" y="45"/>
                    </a:lnTo>
                    <a:lnTo>
                      <a:pt x="114" y="42"/>
                    </a:lnTo>
                    <a:lnTo>
                      <a:pt x="111" y="42"/>
                    </a:lnTo>
                    <a:lnTo>
                      <a:pt x="111" y="40"/>
                    </a:lnTo>
                    <a:lnTo>
                      <a:pt x="111" y="38"/>
                    </a:lnTo>
                    <a:lnTo>
                      <a:pt x="111" y="35"/>
                    </a:lnTo>
                    <a:lnTo>
                      <a:pt x="111" y="33"/>
                    </a:lnTo>
                    <a:lnTo>
                      <a:pt x="111" y="30"/>
                    </a:lnTo>
                    <a:lnTo>
                      <a:pt x="109" y="28"/>
                    </a:lnTo>
                    <a:lnTo>
                      <a:pt x="109" y="26"/>
                    </a:lnTo>
                    <a:lnTo>
                      <a:pt x="104" y="21"/>
                    </a:lnTo>
                    <a:lnTo>
                      <a:pt x="102" y="19"/>
                    </a:lnTo>
                    <a:lnTo>
                      <a:pt x="102" y="16"/>
                    </a:lnTo>
                    <a:lnTo>
                      <a:pt x="99" y="14"/>
                    </a:lnTo>
                    <a:lnTo>
                      <a:pt x="99" y="12"/>
                    </a:lnTo>
                    <a:lnTo>
                      <a:pt x="97" y="9"/>
                    </a:lnTo>
                    <a:lnTo>
                      <a:pt x="97" y="7"/>
                    </a:lnTo>
                    <a:lnTo>
                      <a:pt x="95" y="4"/>
                    </a:lnTo>
                    <a:lnTo>
                      <a:pt x="92" y="2"/>
                    </a:lnTo>
                    <a:lnTo>
                      <a:pt x="90" y="0"/>
                    </a:lnTo>
                    <a:lnTo>
                      <a:pt x="88" y="0"/>
                    </a:lnTo>
                    <a:lnTo>
                      <a:pt x="85" y="0"/>
                    </a:lnTo>
                    <a:lnTo>
                      <a:pt x="83" y="2"/>
                    </a:lnTo>
                    <a:lnTo>
                      <a:pt x="83" y="4"/>
                    </a:lnTo>
                    <a:lnTo>
                      <a:pt x="81" y="7"/>
                    </a:lnTo>
                    <a:lnTo>
                      <a:pt x="78" y="9"/>
                    </a:lnTo>
                    <a:lnTo>
                      <a:pt x="76" y="9"/>
                    </a:lnTo>
                    <a:lnTo>
                      <a:pt x="73" y="9"/>
                    </a:lnTo>
                    <a:lnTo>
                      <a:pt x="71" y="9"/>
                    </a:lnTo>
                    <a:lnTo>
                      <a:pt x="71" y="12"/>
                    </a:lnTo>
                    <a:lnTo>
                      <a:pt x="69" y="14"/>
                    </a:lnTo>
                    <a:lnTo>
                      <a:pt x="66" y="14"/>
                    </a:lnTo>
                    <a:lnTo>
                      <a:pt x="64" y="16"/>
                    </a:lnTo>
                    <a:lnTo>
                      <a:pt x="62" y="16"/>
                    </a:lnTo>
                    <a:lnTo>
                      <a:pt x="62" y="14"/>
                    </a:lnTo>
                    <a:lnTo>
                      <a:pt x="59" y="14"/>
                    </a:lnTo>
                    <a:lnTo>
                      <a:pt x="59" y="12"/>
                    </a:lnTo>
                    <a:lnTo>
                      <a:pt x="57" y="12"/>
                    </a:lnTo>
                    <a:lnTo>
                      <a:pt x="57" y="9"/>
                    </a:lnTo>
                    <a:lnTo>
                      <a:pt x="55" y="9"/>
                    </a:lnTo>
                    <a:lnTo>
                      <a:pt x="52" y="9"/>
                    </a:lnTo>
                    <a:lnTo>
                      <a:pt x="50" y="9"/>
                    </a:lnTo>
                    <a:lnTo>
                      <a:pt x="45" y="9"/>
                    </a:lnTo>
                    <a:lnTo>
                      <a:pt x="43" y="9"/>
                    </a:lnTo>
                    <a:lnTo>
                      <a:pt x="40" y="7"/>
                    </a:lnTo>
                    <a:lnTo>
                      <a:pt x="38" y="7"/>
                    </a:lnTo>
                    <a:lnTo>
                      <a:pt x="38" y="4"/>
                    </a:lnTo>
                    <a:lnTo>
                      <a:pt x="36" y="2"/>
                    </a:lnTo>
                    <a:lnTo>
                      <a:pt x="33" y="2"/>
                    </a:lnTo>
                    <a:lnTo>
                      <a:pt x="33" y="4"/>
                    </a:lnTo>
                    <a:lnTo>
                      <a:pt x="33" y="9"/>
                    </a:lnTo>
                    <a:lnTo>
                      <a:pt x="33" y="14"/>
                    </a:lnTo>
                    <a:lnTo>
                      <a:pt x="31" y="16"/>
                    </a:lnTo>
                    <a:lnTo>
                      <a:pt x="31" y="19"/>
                    </a:lnTo>
                    <a:lnTo>
                      <a:pt x="31" y="21"/>
                    </a:lnTo>
                    <a:lnTo>
                      <a:pt x="29" y="21"/>
                    </a:lnTo>
                    <a:lnTo>
                      <a:pt x="26" y="23"/>
                    </a:lnTo>
                    <a:lnTo>
                      <a:pt x="21" y="26"/>
                    </a:lnTo>
                    <a:lnTo>
                      <a:pt x="19" y="28"/>
                    </a:lnTo>
                    <a:lnTo>
                      <a:pt x="19" y="30"/>
                    </a:lnTo>
                    <a:lnTo>
                      <a:pt x="19" y="35"/>
                    </a:lnTo>
                    <a:lnTo>
                      <a:pt x="17" y="38"/>
                    </a:lnTo>
                    <a:lnTo>
                      <a:pt x="17" y="42"/>
                    </a:lnTo>
                    <a:lnTo>
                      <a:pt x="17" y="45"/>
                    </a:lnTo>
                    <a:lnTo>
                      <a:pt x="17" y="49"/>
                    </a:lnTo>
                    <a:lnTo>
                      <a:pt x="14" y="54"/>
                    </a:lnTo>
                    <a:lnTo>
                      <a:pt x="12" y="56"/>
                    </a:lnTo>
                    <a:lnTo>
                      <a:pt x="10" y="59"/>
                    </a:lnTo>
                    <a:lnTo>
                      <a:pt x="10" y="61"/>
                    </a:lnTo>
                    <a:lnTo>
                      <a:pt x="7" y="61"/>
                    </a:lnTo>
                    <a:lnTo>
                      <a:pt x="5" y="64"/>
                    </a:lnTo>
                    <a:lnTo>
                      <a:pt x="3" y="64"/>
                    </a:lnTo>
                    <a:lnTo>
                      <a:pt x="0" y="64"/>
                    </a:lnTo>
                    <a:lnTo>
                      <a:pt x="3" y="68"/>
                    </a:lnTo>
                    <a:lnTo>
                      <a:pt x="5" y="68"/>
                    </a:lnTo>
                    <a:lnTo>
                      <a:pt x="5" y="71"/>
                    </a:lnTo>
                    <a:lnTo>
                      <a:pt x="7" y="73"/>
                    </a:lnTo>
                    <a:lnTo>
                      <a:pt x="7" y="75"/>
                    </a:lnTo>
                    <a:lnTo>
                      <a:pt x="7" y="78"/>
                    </a:lnTo>
                    <a:lnTo>
                      <a:pt x="5" y="78"/>
                    </a:lnTo>
                    <a:lnTo>
                      <a:pt x="7" y="80"/>
                    </a:lnTo>
                    <a:lnTo>
                      <a:pt x="10" y="80"/>
                    </a:lnTo>
                    <a:lnTo>
                      <a:pt x="12" y="80"/>
                    </a:lnTo>
                    <a:lnTo>
                      <a:pt x="14" y="82"/>
                    </a:lnTo>
                    <a:lnTo>
                      <a:pt x="14" y="85"/>
                    </a:lnTo>
                    <a:lnTo>
                      <a:pt x="17" y="85"/>
                    </a:lnTo>
                    <a:lnTo>
                      <a:pt x="19" y="85"/>
                    </a:lnTo>
                    <a:lnTo>
                      <a:pt x="19" y="82"/>
                    </a:lnTo>
                    <a:lnTo>
                      <a:pt x="21" y="82"/>
                    </a:lnTo>
                    <a:lnTo>
                      <a:pt x="21" y="80"/>
                    </a:lnTo>
                    <a:lnTo>
                      <a:pt x="24" y="80"/>
                    </a:lnTo>
                    <a:lnTo>
                      <a:pt x="26" y="80"/>
                    </a:lnTo>
                    <a:lnTo>
                      <a:pt x="29" y="82"/>
                    </a:lnTo>
                    <a:lnTo>
                      <a:pt x="31" y="85"/>
                    </a:lnTo>
                    <a:lnTo>
                      <a:pt x="33" y="85"/>
                    </a:lnTo>
                    <a:lnTo>
                      <a:pt x="31" y="85"/>
                    </a:lnTo>
                    <a:lnTo>
                      <a:pt x="29" y="85"/>
                    </a:lnTo>
                    <a:lnTo>
                      <a:pt x="26" y="85"/>
                    </a:lnTo>
                    <a:lnTo>
                      <a:pt x="26" y="87"/>
                    </a:lnTo>
                    <a:lnTo>
                      <a:pt x="29" y="89"/>
                    </a:lnTo>
                    <a:lnTo>
                      <a:pt x="31" y="92"/>
                    </a:lnTo>
                    <a:lnTo>
                      <a:pt x="33" y="94"/>
                    </a:lnTo>
                    <a:lnTo>
                      <a:pt x="36" y="94"/>
                    </a:lnTo>
                    <a:lnTo>
                      <a:pt x="38" y="94"/>
                    </a:lnTo>
                    <a:lnTo>
                      <a:pt x="40" y="94"/>
                    </a:lnTo>
                    <a:lnTo>
                      <a:pt x="43" y="97"/>
                    </a:lnTo>
                    <a:lnTo>
                      <a:pt x="43" y="99"/>
                    </a:lnTo>
                    <a:lnTo>
                      <a:pt x="40" y="99"/>
                    </a:lnTo>
                    <a:lnTo>
                      <a:pt x="40" y="101"/>
                    </a:lnTo>
                    <a:lnTo>
                      <a:pt x="43" y="104"/>
                    </a:lnTo>
                    <a:lnTo>
                      <a:pt x="45" y="104"/>
                    </a:lnTo>
                    <a:lnTo>
                      <a:pt x="47" y="104"/>
                    </a:lnTo>
                    <a:lnTo>
                      <a:pt x="50" y="104"/>
                    </a:lnTo>
                    <a:lnTo>
                      <a:pt x="52" y="104"/>
                    </a:lnTo>
                    <a:lnTo>
                      <a:pt x="55" y="101"/>
                    </a:lnTo>
                    <a:lnTo>
                      <a:pt x="57" y="104"/>
                    </a:lnTo>
                    <a:lnTo>
                      <a:pt x="59" y="104"/>
                    </a:lnTo>
                    <a:lnTo>
                      <a:pt x="64" y="104"/>
                    </a:lnTo>
                    <a:lnTo>
                      <a:pt x="66" y="104"/>
                    </a:lnTo>
                    <a:lnTo>
                      <a:pt x="71" y="104"/>
                    </a:lnTo>
                    <a:lnTo>
                      <a:pt x="76" y="101"/>
                    </a:lnTo>
                    <a:lnTo>
                      <a:pt x="78" y="101"/>
                    </a:lnTo>
                    <a:lnTo>
                      <a:pt x="81" y="99"/>
                    </a:lnTo>
                    <a:lnTo>
                      <a:pt x="83" y="97"/>
                    </a:lnTo>
                    <a:lnTo>
                      <a:pt x="85" y="94"/>
                    </a:lnTo>
                    <a:lnTo>
                      <a:pt x="88" y="94"/>
                    </a:lnTo>
                    <a:lnTo>
                      <a:pt x="88" y="92"/>
                    </a:lnTo>
                    <a:lnTo>
                      <a:pt x="90" y="94"/>
                    </a:lnTo>
                    <a:lnTo>
                      <a:pt x="92" y="94"/>
                    </a:lnTo>
                    <a:lnTo>
                      <a:pt x="95" y="97"/>
                    </a:lnTo>
                    <a:lnTo>
                      <a:pt x="97" y="97"/>
                    </a:lnTo>
                    <a:lnTo>
                      <a:pt x="99" y="97"/>
                    </a:lnTo>
                    <a:lnTo>
                      <a:pt x="102" y="97"/>
                    </a:lnTo>
                    <a:lnTo>
                      <a:pt x="107" y="94"/>
                    </a:lnTo>
                    <a:lnTo>
                      <a:pt x="109" y="94"/>
                    </a:lnTo>
                    <a:lnTo>
                      <a:pt x="111" y="94"/>
                    </a:lnTo>
                    <a:lnTo>
                      <a:pt x="114" y="94"/>
                    </a:lnTo>
                    <a:lnTo>
                      <a:pt x="116" y="97"/>
                    </a:lnTo>
                    <a:lnTo>
                      <a:pt x="118" y="99"/>
                    </a:lnTo>
                    <a:lnTo>
                      <a:pt x="118" y="97"/>
                    </a:lnTo>
                    <a:lnTo>
                      <a:pt x="121" y="97"/>
                    </a:lnTo>
                    <a:lnTo>
                      <a:pt x="123" y="94"/>
                    </a:lnTo>
                    <a:lnTo>
                      <a:pt x="123" y="92"/>
                    </a:lnTo>
                    <a:lnTo>
                      <a:pt x="121" y="89"/>
                    </a:lnTo>
                    <a:lnTo>
                      <a:pt x="125" y="89"/>
                    </a:lnTo>
                    <a:lnTo>
                      <a:pt x="128" y="89"/>
                    </a:lnTo>
                    <a:lnTo>
                      <a:pt x="128" y="87"/>
                    </a:lnTo>
                    <a:lnTo>
                      <a:pt x="130" y="85"/>
                    </a:lnTo>
                    <a:lnTo>
                      <a:pt x="128" y="80"/>
                    </a:lnTo>
                    <a:lnTo>
                      <a:pt x="128" y="75"/>
                    </a:lnTo>
                    <a:lnTo>
                      <a:pt x="128" y="73"/>
                    </a:lnTo>
                    <a:lnTo>
                      <a:pt x="133" y="73"/>
                    </a:lnTo>
                    <a:lnTo>
                      <a:pt x="133" y="7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75" name="Portugal">
                <a:extLst>
                  <a:ext uri="{FF2B5EF4-FFF2-40B4-BE49-F238E27FC236}">
                    <a16:creationId xmlns:a16="http://schemas.microsoft.com/office/drawing/2014/main" id="{97646FA1-3A10-E583-A3DC-E6A2335EE152}"/>
                  </a:ext>
                </a:extLst>
              </p:cNvPr>
              <p:cNvSpPr>
                <a:spLocks/>
              </p:cNvSpPr>
              <p:nvPr/>
            </p:nvSpPr>
            <p:spPr bwMode="auto">
              <a:xfrm>
                <a:off x="2835344" y="2322783"/>
                <a:ext cx="49459" cy="112387"/>
              </a:xfrm>
              <a:custGeom>
                <a:avLst/>
                <a:gdLst>
                  <a:gd name="T0" fmla="*/ 58738 w 45"/>
                  <a:gd name="T1" fmla="*/ 165100 h 109"/>
                  <a:gd name="T2" fmla="*/ 58738 w 45"/>
                  <a:gd name="T3" fmla="*/ 158750 h 109"/>
                  <a:gd name="T4" fmla="*/ 63500 w 45"/>
                  <a:gd name="T5" fmla="*/ 150813 h 109"/>
                  <a:gd name="T6" fmla="*/ 58738 w 45"/>
                  <a:gd name="T7" fmla="*/ 147638 h 109"/>
                  <a:gd name="T8" fmla="*/ 52388 w 45"/>
                  <a:gd name="T9" fmla="*/ 147638 h 109"/>
                  <a:gd name="T10" fmla="*/ 52388 w 45"/>
                  <a:gd name="T11" fmla="*/ 139700 h 109"/>
                  <a:gd name="T12" fmla="*/ 55563 w 45"/>
                  <a:gd name="T13" fmla="*/ 128588 h 109"/>
                  <a:gd name="T14" fmla="*/ 58738 w 45"/>
                  <a:gd name="T15" fmla="*/ 120650 h 109"/>
                  <a:gd name="T16" fmla="*/ 52388 w 45"/>
                  <a:gd name="T17" fmla="*/ 109538 h 109"/>
                  <a:gd name="T18" fmla="*/ 55563 w 45"/>
                  <a:gd name="T19" fmla="*/ 101600 h 109"/>
                  <a:gd name="T20" fmla="*/ 58738 w 45"/>
                  <a:gd name="T21" fmla="*/ 95250 h 109"/>
                  <a:gd name="T22" fmla="*/ 58738 w 45"/>
                  <a:gd name="T23" fmla="*/ 87313 h 109"/>
                  <a:gd name="T24" fmla="*/ 55563 w 45"/>
                  <a:gd name="T25" fmla="*/ 71438 h 109"/>
                  <a:gd name="T26" fmla="*/ 58738 w 45"/>
                  <a:gd name="T27" fmla="*/ 68263 h 109"/>
                  <a:gd name="T28" fmla="*/ 66675 w 45"/>
                  <a:gd name="T29" fmla="*/ 60325 h 109"/>
                  <a:gd name="T30" fmla="*/ 63500 w 45"/>
                  <a:gd name="T31" fmla="*/ 49213 h 109"/>
                  <a:gd name="T32" fmla="*/ 58738 w 45"/>
                  <a:gd name="T33" fmla="*/ 38100 h 109"/>
                  <a:gd name="T34" fmla="*/ 55563 w 45"/>
                  <a:gd name="T35" fmla="*/ 34925 h 109"/>
                  <a:gd name="T36" fmla="*/ 63500 w 45"/>
                  <a:gd name="T37" fmla="*/ 26988 h 109"/>
                  <a:gd name="T38" fmla="*/ 66675 w 45"/>
                  <a:gd name="T39" fmla="*/ 19050 h 109"/>
                  <a:gd name="T40" fmla="*/ 71438 w 45"/>
                  <a:gd name="T41" fmla="*/ 12700 h 109"/>
                  <a:gd name="T42" fmla="*/ 63500 w 45"/>
                  <a:gd name="T43" fmla="*/ 12700 h 109"/>
                  <a:gd name="T44" fmla="*/ 63500 w 45"/>
                  <a:gd name="T45" fmla="*/ 7938 h 109"/>
                  <a:gd name="T46" fmla="*/ 58738 w 45"/>
                  <a:gd name="T47" fmla="*/ 7938 h 109"/>
                  <a:gd name="T48" fmla="*/ 47625 w 45"/>
                  <a:gd name="T49" fmla="*/ 7938 h 109"/>
                  <a:gd name="T50" fmla="*/ 33338 w 45"/>
                  <a:gd name="T51" fmla="*/ 7938 h 109"/>
                  <a:gd name="T52" fmla="*/ 33338 w 45"/>
                  <a:gd name="T53" fmla="*/ 7938 h 109"/>
                  <a:gd name="T54" fmla="*/ 33338 w 45"/>
                  <a:gd name="T55" fmla="*/ 4763 h 109"/>
                  <a:gd name="T56" fmla="*/ 30163 w 45"/>
                  <a:gd name="T57" fmla="*/ 0 h 109"/>
                  <a:gd name="T58" fmla="*/ 14288 w 45"/>
                  <a:gd name="T59" fmla="*/ 7938 h 109"/>
                  <a:gd name="T60" fmla="*/ 17463 w 45"/>
                  <a:gd name="T61" fmla="*/ 30163 h 109"/>
                  <a:gd name="T62" fmla="*/ 22225 w 45"/>
                  <a:gd name="T63" fmla="*/ 49213 h 109"/>
                  <a:gd name="T64" fmla="*/ 11113 w 45"/>
                  <a:gd name="T65" fmla="*/ 68263 h 109"/>
                  <a:gd name="T66" fmla="*/ 6350 w 45"/>
                  <a:gd name="T67" fmla="*/ 90488 h 109"/>
                  <a:gd name="T68" fmla="*/ 0 w 45"/>
                  <a:gd name="T69" fmla="*/ 98425 h 109"/>
                  <a:gd name="T70" fmla="*/ 3175 w 45"/>
                  <a:gd name="T71" fmla="*/ 117475 h 109"/>
                  <a:gd name="T72" fmla="*/ 11113 w 45"/>
                  <a:gd name="T73" fmla="*/ 112713 h 109"/>
                  <a:gd name="T74" fmla="*/ 6350 w 45"/>
                  <a:gd name="T75" fmla="*/ 120650 h 109"/>
                  <a:gd name="T76" fmla="*/ 6350 w 45"/>
                  <a:gd name="T77" fmla="*/ 123825 h 109"/>
                  <a:gd name="T78" fmla="*/ 14288 w 45"/>
                  <a:gd name="T79" fmla="*/ 139700 h 109"/>
                  <a:gd name="T80" fmla="*/ 14288 w 45"/>
                  <a:gd name="T81" fmla="*/ 153988 h 109"/>
                  <a:gd name="T82" fmla="*/ 14288 w 45"/>
                  <a:gd name="T83" fmla="*/ 173038 h 109"/>
                  <a:gd name="T84" fmla="*/ 33338 w 45"/>
                  <a:gd name="T85" fmla="*/ 173038 h 109"/>
                  <a:gd name="T86" fmla="*/ 55563 w 45"/>
                  <a:gd name="T87" fmla="*/ 173038 h 109"/>
                  <a:gd name="T88" fmla="*/ 63500 w 45"/>
                  <a:gd name="T89" fmla="*/ 169863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
                  <a:gd name="T136" fmla="*/ 0 h 109"/>
                  <a:gd name="T137" fmla="*/ 45 w 45"/>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 h="109">
                    <a:moveTo>
                      <a:pt x="40" y="107"/>
                    </a:moveTo>
                    <a:lnTo>
                      <a:pt x="37" y="107"/>
                    </a:lnTo>
                    <a:lnTo>
                      <a:pt x="37" y="104"/>
                    </a:lnTo>
                    <a:lnTo>
                      <a:pt x="37" y="102"/>
                    </a:lnTo>
                    <a:lnTo>
                      <a:pt x="37" y="100"/>
                    </a:lnTo>
                    <a:lnTo>
                      <a:pt x="37" y="97"/>
                    </a:lnTo>
                    <a:lnTo>
                      <a:pt x="40" y="95"/>
                    </a:lnTo>
                    <a:lnTo>
                      <a:pt x="37" y="95"/>
                    </a:lnTo>
                    <a:lnTo>
                      <a:pt x="37" y="93"/>
                    </a:lnTo>
                    <a:lnTo>
                      <a:pt x="35" y="93"/>
                    </a:lnTo>
                    <a:lnTo>
                      <a:pt x="33" y="93"/>
                    </a:lnTo>
                    <a:lnTo>
                      <a:pt x="33" y="90"/>
                    </a:lnTo>
                    <a:lnTo>
                      <a:pt x="33" y="88"/>
                    </a:lnTo>
                    <a:lnTo>
                      <a:pt x="33" y="85"/>
                    </a:lnTo>
                    <a:lnTo>
                      <a:pt x="33" y="83"/>
                    </a:lnTo>
                    <a:lnTo>
                      <a:pt x="35" y="81"/>
                    </a:lnTo>
                    <a:lnTo>
                      <a:pt x="35" y="78"/>
                    </a:lnTo>
                    <a:lnTo>
                      <a:pt x="37" y="76"/>
                    </a:lnTo>
                    <a:lnTo>
                      <a:pt x="35" y="74"/>
                    </a:lnTo>
                    <a:lnTo>
                      <a:pt x="33" y="71"/>
                    </a:lnTo>
                    <a:lnTo>
                      <a:pt x="33" y="69"/>
                    </a:lnTo>
                    <a:lnTo>
                      <a:pt x="33" y="67"/>
                    </a:lnTo>
                    <a:lnTo>
                      <a:pt x="35" y="64"/>
                    </a:lnTo>
                    <a:lnTo>
                      <a:pt x="37" y="62"/>
                    </a:lnTo>
                    <a:lnTo>
                      <a:pt x="37" y="60"/>
                    </a:lnTo>
                    <a:lnTo>
                      <a:pt x="37" y="57"/>
                    </a:lnTo>
                    <a:lnTo>
                      <a:pt x="37" y="55"/>
                    </a:lnTo>
                    <a:lnTo>
                      <a:pt x="37" y="50"/>
                    </a:lnTo>
                    <a:lnTo>
                      <a:pt x="35" y="48"/>
                    </a:lnTo>
                    <a:lnTo>
                      <a:pt x="35" y="45"/>
                    </a:lnTo>
                    <a:lnTo>
                      <a:pt x="37" y="45"/>
                    </a:lnTo>
                    <a:lnTo>
                      <a:pt x="37" y="43"/>
                    </a:lnTo>
                    <a:lnTo>
                      <a:pt x="40" y="41"/>
                    </a:lnTo>
                    <a:lnTo>
                      <a:pt x="42" y="38"/>
                    </a:lnTo>
                    <a:lnTo>
                      <a:pt x="42" y="36"/>
                    </a:lnTo>
                    <a:lnTo>
                      <a:pt x="42" y="34"/>
                    </a:lnTo>
                    <a:lnTo>
                      <a:pt x="40" y="31"/>
                    </a:lnTo>
                    <a:lnTo>
                      <a:pt x="40" y="29"/>
                    </a:lnTo>
                    <a:lnTo>
                      <a:pt x="37" y="26"/>
                    </a:lnTo>
                    <a:lnTo>
                      <a:pt x="37" y="24"/>
                    </a:lnTo>
                    <a:lnTo>
                      <a:pt x="35" y="24"/>
                    </a:lnTo>
                    <a:lnTo>
                      <a:pt x="35" y="22"/>
                    </a:lnTo>
                    <a:lnTo>
                      <a:pt x="37" y="19"/>
                    </a:lnTo>
                    <a:lnTo>
                      <a:pt x="40" y="17"/>
                    </a:lnTo>
                    <a:lnTo>
                      <a:pt x="42" y="15"/>
                    </a:lnTo>
                    <a:lnTo>
                      <a:pt x="42" y="12"/>
                    </a:lnTo>
                    <a:lnTo>
                      <a:pt x="45" y="10"/>
                    </a:lnTo>
                    <a:lnTo>
                      <a:pt x="45" y="8"/>
                    </a:lnTo>
                    <a:lnTo>
                      <a:pt x="42" y="8"/>
                    </a:lnTo>
                    <a:lnTo>
                      <a:pt x="40" y="8"/>
                    </a:lnTo>
                    <a:lnTo>
                      <a:pt x="40" y="5"/>
                    </a:lnTo>
                    <a:lnTo>
                      <a:pt x="37" y="5"/>
                    </a:lnTo>
                    <a:lnTo>
                      <a:pt x="35" y="5"/>
                    </a:lnTo>
                    <a:lnTo>
                      <a:pt x="33" y="5"/>
                    </a:lnTo>
                    <a:lnTo>
                      <a:pt x="30" y="5"/>
                    </a:lnTo>
                    <a:lnTo>
                      <a:pt x="28" y="5"/>
                    </a:lnTo>
                    <a:lnTo>
                      <a:pt x="23" y="5"/>
                    </a:lnTo>
                    <a:lnTo>
                      <a:pt x="21" y="5"/>
                    </a:lnTo>
                    <a:lnTo>
                      <a:pt x="21" y="3"/>
                    </a:lnTo>
                    <a:lnTo>
                      <a:pt x="19" y="0"/>
                    </a:lnTo>
                    <a:lnTo>
                      <a:pt x="16" y="0"/>
                    </a:lnTo>
                    <a:lnTo>
                      <a:pt x="14" y="3"/>
                    </a:lnTo>
                    <a:lnTo>
                      <a:pt x="9" y="5"/>
                    </a:lnTo>
                    <a:lnTo>
                      <a:pt x="9" y="12"/>
                    </a:lnTo>
                    <a:lnTo>
                      <a:pt x="11" y="19"/>
                    </a:lnTo>
                    <a:lnTo>
                      <a:pt x="14" y="24"/>
                    </a:lnTo>
                    <a:lnTo>
                      <a:pt x="14" y="26"/>
                    </a:lnTo>
                    <a:lnTo>
                      <a:pt x="14" y="31"/>
                    </a:lnTo>
                    <a:lnTo>
                      <a:pt x="14" y="36"/>
                    </a:lnTo>
                    <a:lnTo>
                      <a:pt x="9" y="38"/>
                    </a:lnTo>
                    <a:lnTo>
                      <a:pt x="7" y="43"/>
                    </a:lnTo>
                    <a:lnTo>
                      <a:pt x="4" y="50"/>
                    </a:lnTo>
                    <a:lnTo>
                      <a:pt x="4" y="55"/>
                    </a:lnTo>
                    <a:lnTo>
                      <a:pt x="4" y="57"/>
                    </a:lnTo>
                    <a:lnTo>
                      <a:pt x="2" y="57"/>
                    </a:lnTo>
                    <a:lnTo>
                      <a:pt x="0" y="62"/>
                    </a:lnTo>
                    <a:lnTo>
                      <a:pt x="0" y="67"/>
                    </a:lnTo>
                    <a:lnTo>
                      <a:pt x="2" y="69"/>
                    </a:lnTo>
                    <a:lnTo>
                      <a:pt x="2" y="74"/>
                    </a:lnTo>
                    <a:lnTo>
                      <a:pt x="4" y="71"/>
                    </a:lnTo>
                    <a:lnTo>
                      <a:pt x="7" y="71"/>
                    </a:lnTo>
                    <a:lnTo>
                      <a:pt x="7" y="74"/>
                    </a:lnTo>
                    <a:lnTo>
                      <a:pt x="4" y="74"/>
                    </a:lnTo>
                    <a:lnTo>
                      <a:pt x="4" y="76"/>
                    </a:lnTo>
                    <a:lnTo>
                      <a:pt x="4" y="78"/>
                    </a:lnTo>
                    <a:lnTo>
                      <a:pt x="4" y="81"/>
                    </a:lnTo>
                    <a:lnTo>
                      <a:pt x="9" y="85"/>
                    </a:lnTo>
                    <a:lnTo>
                      <a:pt x="9" y="88"/>
                    </a:lnTo>
                    <a:lnTo>
                      <a:pt x="9" y="90"/>
                    </a:lnTo>
                    <a:lnTo>
                      <a:pt x="9" y="95"/>
                    </a:lnTo>
                    <a:lnTo>
                      <a:pt x="9" y="97"/>
                    </a:lnTo>
                    <a:lnTo>
                      <a:pt x="7" y="104"/>
                    </a:lnTo>
                    <a:lnTo>
                      <a:pt x="7" y="109"/>
                    </a:lnTo>
                    <a:lnTo>
                      <a:pt x="9" y="109"/>
                    </a:lnTo>
                    <a:lnTo>
                      <a:pt x="14" y="109"/>
                    </a:lnTo>
                    <a:lnTo>
                      <a:pt x="16" y="109"/>
                    </a:lnTo>
                    <a:lnTo>
                      <a:pt x="21" y="109"/>
                    </a:lnTo>
                    <a:lnTo>
                      <a:pt x="26" y="109"/>
                    </a:lnTo>
                    <a:lnTo>
                      <a:pt x="30" y="109"/>
                    </a:lnTo>
                    <a:lnTo>
                      <a:pt x="35" y="109"/>
                    </a:lnTo>
                    <a:lnTo>
                      <a:pt x="40" y="10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76" name="Poland">
                <a:extLst>
                  <a:ext uri="{FF2B5EF4-FFF2-40B4-BE49-F238E27FC236}">
                    <a16:creationId xmlns:a16="http://schemas.microsoft.com/office/drawing/2014/main" id="{4138EDC1-6609-F5D4-9EC2-C893D3D46458}"/>
                  </a:ext>
                </a:extLst>
              </p:cNvPr>
              <p:cNvSpPr>
                <a:spLocks/>
              </p:cNvSpPr>
              <p:nvPr/>
            </p:nvSpPr>
            <p:spPr bwMode="auto">
              <a:xfrm>
                <a:off x="3219755" y="2023770"/>
                <a:ext cx="179656" cy="146413"/>
              </a:xfrm>
              <a:custGeom>
                <a:avLst/>
                <a:gdLst>
                  <a:gd name="T0" fmla="*/ 131763 w 172"/>
                  <a:gd name="T1" fmla="*/ 11113 h 142"/>
                  <a:gd name="T2" fmla="*/ 131763 w 172"/>
                  <a:gd name="T3" fmla="*/ 7938 h 142"/>
                  <a:gd name="T4" fmla="*/ 107950 w 172"/>
                  <a:gd name="T5" fmla="*/ 19050 h 142"/>
                  <a:gd name="T6" fmla="*/ 107950 w 172"/>
                  <a:gd name="T7" fmla="*/ 7938 h 142"/>
                  <a:gd name="T8" fmla="*/ 112713 w 172"/>
                  <a:gd name="T9" fmla="*/ 7938 h 142"/>
                  <a:gd name="T10" fmla="*/ 104775 w 172"/>
                  <a:gd name="T11" fmla="*/ 3175 h 142"/>
                  <a:gd name="T12" fmla="*/ 90488 w 172"/>
                  <a:gd name="T13" fmla="*/ 3175 h 142"/>
                  <a:gd name="T14" fmla="*/ 60325 w 172"/>
                  <a:gd name="T15" fmla="*/ 19050 h 142"/>
                  <a:gd name="T16" fmla="*/ 25400 w 172"/>
                  <a:gd name="T17" fmla="*/ 30163 h 142"/>
                  <a:gd name="T18" fmla="*/ 7938 w 172"/>
                  <a:gd name="T19" fmla="*/ 33338 h 142"/>
                  <a:gd name="T20" fmla="*/ 3175 w 172"/>
                  <a:gd name="T21" fmla="*/ 41275 h 142"/>
                  <a:gd name="T22" fmla="*/ 0 w 172"/>
                  <a:gd name="T23" fmla="*/ 55563 h 142"/>
                  <a:gd name="T24" fmla="*/ 3175 w 172"/>
                  <a:gd name="T25" fmla="*/ 66675 h 142"/>
                  <a:gd name="T26" fmla="*/ 7938 w 172"/>
                  <a:gd name="T27" fmla="*/ 79375 h 142"/>
                  <a:gd name="T28" fmla="*/ 11113 w 172"/>
                  <a:gd name="T29" fmla="*/ 104775 h 142"/>
                  <a:gd name="T30" fmla="*/ 11113 w 172"/>
                  <a:gd name="T31" fmla="*/ 138113 h 142"/>
                  <a:gd name="T32" fmla="*/ 33338 w 172"/>
                  <a:gd name="T33" fmla="*/ 146050 h 142"/>
                  <a:gd name="T34" fmla="*/ 41275 w 172"/>
                  <a:gd name="T35" fmla="*/ 149225 h 142"/>
                  <a:gd name="T36" fmla="*/ 49213 w 172"/>
                  <a:gd name="T37" fmla="*/ 149225 h 142"/>
                  <a:gd name="T38" fmla="*/ 55563 w 172"/>
                  <a:gd name="T39" fmla="*/ 157163 h 142"/>
                  <a:gd name="T40" fmla="*/ 74613 w 172"/>
                  <a:gd name="T41" fmla="*/ 165100 h 142"/>
                  <a:gd name="T42" fmla="*/ 82550 w 172"/>
                  <a:gd name="T43" fmla="*/ 165100 h 142"/>
                  <a:gd name="T44" fmla="*/ 85725 w 172"/>
                  <a:gd name="T45" fmla="*/ 173038 h 142"/>
                  <a:gd name="T46" fmla="*/ 93663 w 172"/>
                  <a:gd name="T47" fmla="*/ 176213 h 142"/>
                  <a:gd name="T48" fmla="*/ 93663 w 172"/>
                  <a:gd name="T49" fmla="*/ 176213 h 142"/>
                  <a:gd name="T50" fmla="*/ 101600 w 172"/>
                  <a:gd name="T51" fmla="*/ 187325 h 142"/>
                  <a:gd name="T52" fmla="*/ 115888 w 172"/>
                  <a:gd name="T53" fmla="*/ 190500 h 142"/>
                  <a:gd name="T54" fmla="*/ 123825 w 172"/>
                  <a:gd name="T55" fmla="*/ 187325 h 142"/>
                  <a:gd name="T56" fmla="*/ 146050 w 172"/>
                  <a:gd name="T57" fmla="*/ 201613 h 142"/>
                  <a:gd name="T58" fmla="*/ 157163 w 172"/>
                  <a:gd name="T59" fmla="*/ 201613 h 142"/>
                  <a:gd name="T60" fmla="*/ 165100 w 172"/>
                  <a:gd name="T61" fmla="*/ 195263 h 142"/>
                  <a:gd name="T62" fmla="*/ 176213 w 172"/>
                  <a:gd name="T63" fmla="*/ 190500 h 142"/>
                  <a:gd name="T64" fmla="*/ 190500 w 172"/>
                  <a:gd name="T65" fmla="*/ 179388 h 142"/>
                  <a:gd name="T66" fmla="*/ 198438 w 172"/>
                  <a:gd name="T67" fmla="*/ 179388 h 142"/>
                  <a:gd name="T68" fmla="*/ 209550 w 172"/>
                  <a:gd name="T69" fmla="*/ 190500 h 142"/>
                  <a:gd name="T70" fmla="*/ 217488 w 172"/>
                  <a:gd name="T71" fmla="*/ 190500 h 142"/>
                  <a:gd name="T72" fmla="*/ 225425 w 172"/>
                  <a:gd name="T73" fmla="*/ 198438 h 142"/>
                  <a:gd name="T74" fmla="*/ 231775 w 172"/>
                  <a:gd name="T75" fmla="*/ 206375 h 142"/>
                  <a:gd name="T76" fmla="*/ 242888 w 172"/>
                  <a:gd name="T77" fmla="*/ 225425 h 142"/>
                  <a:gd name="T78" fmla="*/ 254000 w 172"/>
                  <a:gd name="T79" fmla="*/ 220663 h 142"/>
                  <a:gd name="T80" fmla="*/ 258763 w 172"/>
                  <a:gd name="T81" fmla="*/ 214313 h 142"/>
                  <a:gd name="T82" fmla="*/ 254000 w 172"/>
                  <a:gd name="T83" fmla="*/ 201613 h 142"/>
                  <a:gd name="T84" fmla="*/ 258763 w 172"/>
                  <a:gd name="T85" fmla="*/ 190500 h 142"/>
                  <a:gd name="T86" fmla="*/ 269875 w 172"/>
                  <a:gd name="T87" fmla="*/ 173038 h 142"/>
                  <a:gd name="T88" fmla="*/ 261938 w 172"/>
                  <a:gd name="T89" fmla="*/ 153988 h 142"/>
                  <a:gd name="T90" fmla="*/ 261938 w 172"/>
                  <a:gd name="T91" fmla="*/ 142875 h 142"/>
                  <a:gd name="T92" fmla="*/ 266700 w 172"/>
                  <a:gd name="T93" fmla="*/ 131763 h 142"/>
                  <a:gd name="T94" fmla="*/ 266700 w 172"/>
                  <a:gd name="T95" fmla="*/ 123825 h 142"/>
                  <a:gd name="T96" fmla="*/ 266700 w 172"/>
                  <a:gd name="T97" fmla="*/ 120650 h 142"/>
                  <a:gd name="T98" fmla="*/ 261938 w 172"/>
                  <a:gd name="T99" fmla="*/ 112713 h 142"/>
                  <a:gd name="T100" fmla="*/ 261938 w 172"/>
                  <a:gd name="T101" fmla="*/ 104775 h 142"/>
                  <a:gd name="T102" fmla="*/ 266700 w 172"/>
                  <a:gd name="T103" fmla="*/ 85725 h 142"/>
                  <a:gd name="T104" fmla="*/ 269875 w 172"/>
                  <a:gd name="T105" fmla="*/ 74613 h 142"/>
                  <a:gd name="T106" fmla="*/ 273050 w 172"/>
                  <a:gd name="T107" fmla="*/ 63500 h 142"/>
                  <a:gd name="T108" fmla="*/ 269875 w 172"/>
                  <a:gd name="T109" fmla="*/ 55563 h 142"/>
                  <a:gd name="T110" fmla="*/ 261938 w 172"/>
                  <a:gd name="T111" fmla="*/ 41275 h 142"/>
                  <a:gd name="T112" fmla="*/ 261938 w 172"/>
                  <a:gd name="T113" fmla="*/ 33338 h 142"/>
                  <a:gd name="T114" fmla="*/ 254000 w 172"/>
                  <a:gd name="T115" fmla="*/ 30163 h 142"/>
                  <a:gd name="T116" fmla="*/ 231775 w 172"/>
                  <a:gd name="T117" fmla="*/ 25400 h 142"/>
                  <a:gd name="T118" fmla="*/ 201613 w 172"/>
                  <a:gd name="T119" fmla="*/ 30163 h 142"/>
                  <a:gd name="T120" fmla="*/ 168275 w 172"/>
                  <a:gd name="T121" fmla="*/ 25400 h 142"/>
                  <a:gd name="T122" fmla="*/ 149225 w 172"/>
                  <a:gd name="T123" fmla="*/ 19050 h 142"/>
                  <a:gd name="T124" fmla="*/ 138113 w 172"/>
                  <a:gd name="T125" fmla="*/ 14288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2"/>
                  <a:gd name="T190" fmla="*/ 0 h 142"/>
                  <a:gd name="T191" fmla="*/ 172 w 172"/>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2" h="142">
                    <a:moveTo>
                      <a:pt x="87" y="9"/>
                    </a:moveTo>
                    <a:lnTo>
                      <a:pt x="85" y="9"/>
                    </a:lnTo>
                    <a:lnTo>
                      <a:pt x="83" y="7"/>
                    </a:lnTo>
                    <a:lnTo>
                      <a:pt x="83" y="5"/>
                    </a:lnTo>
                    <a:lnTo>
                      <a:pt x="80" y="5"/>
                    </a:lnTo>
                    <a:lnTo>
                      <a:pt x="75" y="9"/>
                    </a:lnTo>
                    <a:lnTo>
                      <a:pt x="73" y="12"/>
                    </a:lnTo>
                    <a:lnTo>
                      <a:pt x="68" y="12"/>
                    </a:lnTo>
                    <a:lnTo>
                      <a:pt x="68" y="9"/>
                    </a:lnTo>
                    <a:lnTo>
                      <a:pt x="66" y="5"/>
                    </a:lnTo>
                    <a:lnTo>
                      <a:pt x="68" y="5"/>
                    </a:lnTo>
                    <a:lnTo>
                      <a:pt x="71" y="5"/>
                    </a:lnTo>
                    <a:lnTo>
                      <a:pt x="68" y="2"/>
                    </a:lnTo>
                    <a:lnTo>
                      <a:pt x="66" y="2"/>
                    </a:lnTo>
                    <a:lnTo>
                      <a:pt x="64" y="0"/>
                    </a:lnTo>
                    <a:lnTo>
                      <a:pt x="61" y="0"/>
                    </a:lnTo>
                    <a:lnTo>
                      <a:pt x="59" y="0"/>
                    </a:lnTo>
                    <a:lnTo>
                      <a:pt x="57" y="2"/>
                    </a:lnTo>
                    <a:lnTo>
                      <a:pt x="54" y="2"/>
                    </a:lnTo>
                    <a:lnTo>
                      <a:pt x="49" y="5"/>
                    </a:lnTo>
                    <a:lnTo>
                      <a:pt x="45" y="7"/>
                    </a:lnTo>
                    <a:lnTo>
                      <a:pt x="38" y="12"/>
                    </a:lnTo>
                    <a:lnTo>
                      <a:pt x="31" y="14"/>
                    </a:lnTo>
                    <a:lnTo>
                      <a:pt x="23" y="16"/>
                    </a:lnTo>
                    <a:lnTo>
                      <a:pt x="21" y="19"/>
                    </a:lnTo>
                    <a:lnTo>
                      <a:pt x="16" y="19"/>
                    </a:lnTo>
                    <a:lnTo>
                      <a:pt x="14" y="19"/>
                    </a:lnTo>
                    <a:lnTo>
                      <a:pt x="9" y="21"/>
                    </a:lnTo>
                    <a:lnTo>
                      <a:pt x="7" y="21"/>
                    </a:lnTo>
                    <a:lnTo>
                      <a:pt x="5" y="21"/>
                    </a:lnTo>
                    <a:lnTo>
                      <a:pt x="2" y="21"/>
                    </a:lnTo>
                    <a:lnTo>
                      <a:pt x="2" y="26"/>
                    </a:lnTo>
                    <a:lnTo>
                      <a:pt x="2" y="28"/>
                    </a:lnTo>
                    <a:lnTo>
                      <a:pt x="2" y="31"/>
                    </a:lnTo>
                    <a:lnTo>
                      <a:pt x="2" y="33"/>
                    </a:lnTo>
                    <a:lnTo>
                      <a:pt x="0" y="35"/>
                    </a:lnTo>
                    <a:lnTo>
                      <a:pt x="0" y="38"/>
                    </a:lnTo>
                    <a:lnTo>
                      <a:pt x="0" y="40"/>
                    </a:lnTo>
                    <a:lnTo>
                      <a:pt x="2" y="42"/>
                    </a:lnTo>
                    <a:lnTo>
                      <a:pt x="5" y="45"/>
                    </a:lnTo>
                    <a:lnTo>
                      <a:pt x="5" y="47"/>
                    </a:lnTo>
                    <a:lnTo>
                      <a:pt x="5" y="50"/>
                    </a:lnTo>
                    <a:lnTo>
                      <a:pt x="2" y="52"/>
                    </a:lnTo>
                    <a:lnTo>
                      <a:pt x="2" y="57"/>
                    </a:lnTo>
                    <a:lnTo>
                      <a:pt x="5" y="61"/>
                    </a:lnTo>
                    <a:lnTo>
                      <a:pt x="7" y="66"/>
                    </a:lnTo>
                    <a:lnTo>
                      <a:pt x="7" y="71"/>
                    </a:lnTo>
                    <a:lnTo>
                      <a:pt x="7" y="78"/>
                    </a:lnTo>
                    <a:lnTo>
                      <a:pt x="7" y="83"/>
                    </a:lnTo>
                    <a:lnTo>
                      <a:pt x="7" y="87"/>
                    </a:lnTo>
                    <a:lnTo>
                      <a:pt x="12" y="90"/>
                    </a:lnTo>
                    <a:lnTo>
                      <a:pt x="14" y="90"/>
                    </a:lnTo>
                    <a:lnTo>
                      <a:pt x="21" y="90"/>
                    </a:lnTo>
                    <a:lnTo>
                      <a:pt x="21" y="92"/>
                    </a:lnTo>
                    <a:lnTo>
                      <a:pt x="23" y="92"/>
                    </a:lnTo>
                    <a:lnTo>
                      <a:pt x="26" y="94"/>
                    </a:lnTo>
                    <a:lnTo>
                      <a:pt x="28" y="94"/>
                    </a:lnTo>
                    <a:lnTo>
                      <a:pt x="31" y="94"/>
                    </a:lnTo>
                    <a:lnTo>
                      <a:pt x="33" y="94"/>
                    </a:lnTo>
                    <a:lnTo>
                      <a:pt x="33" y="97"/>
                    </a:lnTo>
                    <a:lnTo>
                      <a:pt x="35" y="99"/>
                    </a:lnTo>
                    <a:lnTo>
                      <a:pt x="40" y="102"/>
                    </a:lnTo>
                    <a:lnTo>
                      <a:pt x="42" y="104"/>
                    </a:lnTo>
                    <a:lnTo>
                      <a:pt x="45" y="104"/>
                    </a:lnTo>
                    <a:lnTo>
                      <a:pt x="47" y="104"/>
                    </a:lnTo>
                    <a:lnTo>
                      <a:pt x="49" y="104"/>
                    </a:lnTo>
                    <a:lnTo>
                      <a:pt x="49" y="102"/>
                    </a:lnTo>
                    <a:lnTo>
                      <a:pt x="49" y="104"/>
                    </a:lnTo>
                    <a:lnTo>
                      <a:pt x="52" y="104"/>
                    </a:lnTo>
                    <a:lnTo>
                      <a:pt x="54" y="106"/>
                    </a:lnTo>
                    <a:lnTo>
                      <a:pt x="54" y="109"/>
                    </a:lnTo>
                    <a:lnTo>
                      <a:pt x="57" y="109"/>
                    </a:lnTo>
                    <a:lnTo>
                      <a:pt x="57" y="111"/>
                    </a:lnTo>
                    <a:lnTo>
                      <a:pt x="59" y="111"/>
                    </a:lnTo>
                    <a:lnTo>
                      <a:pt x="61" y="113"/>
                    </a:lnTo>
                    <a:lnTo>
                      <a:pt x="64" y="118"/>
                    </a:lnTo>
                    <a:lnTo>
                      <a:pt x="64" y="120"/>
                    </a:lnTo>
                    <a:lnTo>
                      <a:pt x="71" y="120"/>
                    </a:lnTo>
                    <a:lnTo>
                      <a:pt x="73" y="120"/>
                    </a:lnTo>
                    <a:lnTo>
                      <a:pt x="75" y="118"/>
                    </a:lnTo>
                    <a:lnTo>
                      <a:pt x="78" y="118"/>
                    </a:lnTo>
                    <a:lnTo>
                      <a:pt x="80" y="120"/>
                    </a:lnTo>
                    <a:lnTo>
                      <a:pt x="85" y="123"/>
                    </a:lnTo>
                    <a:lnTo>
                      <a:pt x="90" y="125"/>
                    </a:lnTo>
                    <a:lnTo>
                      <a:pt x="92" y="127"/>
                    </a:lnTo>
                    <a:lnTo>
                      <a:pt x="97" y="127"/>
                    </a:lnTo>
                    <a:lnTo>
                      <a:pt x="99" y="127"/>
                    </a:lnTo>
                    <a:lnTo>
                      <a:pt x="101" y="125"/>
                    </a:lnTo>
                    <a:lnTo>
                      <a:pt x="101" y="123"/>
                    </a:lnTo>
                    <a:lnTo>
                      <a:pt x="104" y="123"/>
                    </a:lnTo>
                    <a:lnTo>
                      <a:pt x="104" y="120"/>
                    </a:lnTo>
                    <a:lnTo>
                      <a:pt x="106" y="120"/>
                    </a:lnTo>
                    <a:lnTo>
                      <a:pt x="111" y="120"/>
                    </a:lnTo>
                    <a:lnTo>
                      <a:pt x="113" y="118"/>
                    </a:lnTo>
                    <a:lnTo>
                      <a:pt x="116" y="118"/>
                    </a:lnTo>
                    <a:lnTo>
                      <a:pt x="118" y="116"/>
                    </a:lnTo>
                    <a:lnTo>
                      <a:pt x="120" y="113"/>
                    </a:lnTo>
                    <a:lnTo>
                      <a:pt x="123" y="113"/>
                    </a:lnTo>
                    <a:lnTo>
                      <a:pt x="125" y="113"/>
                    </a:lnTo>
                    <a:lnTo>
                      <a:pt x="127" y="116"/>
                    </a:lnTo>
                    <a:lnTo>
                      <a:pt x="130" y="118"/>
                    </a:lnTo>
                    <a:lnTo>
                      <a:pt x="132" y="120"/>
                    </a:lnTo>
                    <a:lnTo>
                      <a:pt x="134" y="120"/>
                    </a:lnTo>
                    <a:lnTo>
                      <a:pt x="137" y="120"/>
                    </a:lnTo>
                    <a:lnTo>
                      <a:pt x="139" y="120"/>
                    </a:lnTo>
                    <a:lnTo>
                      <a:pt x="139" y="123"/>
                    </a:lnTo>
                    <a:lnTo>
                      <a:pt x="142" y="125"/>
                    </a:lnTo>
                    <a:lnTo>
                      <a:pt x="144" y="127"/>
                    </a:lnTo>
                    <a:lnTo>
                      <a:pt x="146" y="127"/>
                    </a:lnTo>
                    <a:lnTo>
                      <a:pt x="146" y="130"/>
                    </a:lnTo>
                    <a:lnTo>
                      <a:pt x="149" y="135"/>
                    </a:lnTo>
                    <a:lnTo>
                      <a:pt x="149" y="137"/>
                    </a:lnTo>
                    <a:lnTo>
                      <a:pt x="151" y="139"/>
                    </a:lnTo>
                    <a:lnTo>
                      <a:pt x="153" y="142"/>
                    </a:lnTo>
                    <a:lnTo>
                      <a:pt x="156" y="142"/>
                    </a:lnTo>
                    <a:lnTo>
                      <a:pt x="160" y="139"/>
                    </a:lnTo>
                    <a:lnTo>
                      <a:pt x="163" y="137"/>
                    </a:lnTo>
                    <a:lnTo>
                      <a:pt x="163" y="135"/>
                    </a:lnTo>
                    <a:lnTo>
                      <a:pt x="163" y="132"/>
                    </a:lnTo>
                    <a:lnTo>
                      <a:pt x="160" y="130"/>
                    </a:lnTo>
                    <a:lnTo>
                      <a:pt x="160" y="127"/>
                    </a:lnTo>
                    <a:lnTo>
                      <a:pt x="160" y="125"/>
                    </a:lnTo>
                    <a:lnTo>
                      <a:pt x="163" y="123"/>
                    </a:lnTo>
                    <a:lnTo>
                      <a:pt x="163" y="120"/>
                    </a:lnTo>
                    <a:lnTo>
                      <a:pt x="165" y="118"/>
                    </a:lnTo>
                    <a:lnTo>
                      <a:pt x="165" y="116"/>
                    </a:lnTo>
                    <a:lnTo>
                      <a:pt x="165" y="113"/>
                    </a:lnTo>
                    <a:lnTo>
                      <a:pt x="170" y="109"/>
                    </a:lnTo>
                    <a:lnTo>
                      <a:pt x="170" y="104"/>
                    </a:lnTo>
                    <a:lnTo>
                      <a:pt x="168" y="99"/>
                    </a:lnTo>
                    <a:lnTo>
                      <a:pt x="165" y="97"/>
                    </a:lnTo>
                    <a:lnTo>
                      <a:pt x="165" y="94"/>
                    </a:lnTo>
                    <a:lnTo>
                      <a:pt x="165" y="92"/>
                    </a:lnTo>
                    <a:lnTo>
                      <a:pt x="165" y="90"/>
                    </a:lnTo>
                    <a:lnTo>
                      <a:pt x="168" y="87"/>
                    </a:lnTo>
                    <a:lnTo>
                      <a:pt x="168" y="85"/>
                    </a:lnTo>
                    <a:lnTo>
                      <a:pt x="168" y="83"/>
                    </a:lnTo>
                    <a:lnTo>
                      <a:pt x="168" y="80"/>
                    </a:lnTo>
                    <a:lnTo>
                      <a:pt x="168" y="78"/>
                    </a:lnTo>
                    <a:lnTo>
                      <a:pt x="168" y="76"/>
                    </a:lnTo>
                    <a:lnTo>
                      <a:pt x="170" y="76"/>
                    </a:lnTo>
                    <a:lnTo>
                      <a:pt x="168" y="76"/>
                    </a:lnTo>
                    <a:lnTo>
                      <a:pt x="168" y="73"/>
                    </a:lnTo>
                    <a:lnTo>
                      <a:pt x="165" y="73"/>
                    </a:lnTo>
                    <a:lnTo>
                      <a:pt x="165" y="71"/>
                    </a:lnTo>
                    <a:lnTo>
                      <a:pt x="165" y="68"/>
                    </a:lnTo>
                    <a:lnTo>
                      <a:pt x="165" y="66"/>
                    </a:lnTo>
                    <a:lnTo>
                      <a:pt x="168" y="64"/>
                    </a:lnTo>
                    <a:lnTo>
                      <a:pt x="168" y="59"/>
                    </a:lnTo>
                    <a:lnTo>
                      <a:pt x="168" y="54"/>
                    </a:lnTo>
                    <a:lnTo>
                      <a:pt x="168" y="52"/>
                    </a:lnTo>
                    <a:lnTo>
                      <a:pt x="168" y="50"/>
                    </a:lnTo>
                    <a:lnTo>
                      <a:pt x="168" y="47"/>
                    </a:lnTo>
                    <a:lnTo>
                      <a:pt x="170" y="47"/>
                    </a:lnTo>
                    <a:lnTo>
                      <a:pt x="170" y="45"/>
                    </a:lnTo>
                    <a:lnTo>
                      <a:pt x="170" y="42"/>
                    </a:lnTo>
                    <a:lnTo>
                      <a:pt x="172" y="40"/>
                    </a:lnTo>
                    <a:lnTo>
                      <a:pt x="172" y="38"/>
                    </a:lnTo>
                    <a:lnTo>
                      <a:pt x="170" y="38"/>
                    </a:lnTo>
                    <a:lnTo>
                      <a:pt x="170" y="35"/>
                    </a:lnTo>
                    <a:lnTo>
                      <a:pt x="168" y="33"/>
                    </a:lnTo>
                    <a:lnTo>
                      <a:pt x="168" y="31"/>
                    </a:lnTo>
                    <a:lnTo>
                      <a:pt x="168" y="28"/>
                    </a:lnTo>
                    <a:lnTo>
                      <a:pt x="165" y="26"/>
                    </a:lnTo>
                    <a:lnTo>
                      <a:pt x="165" y="24"/>
                    </a:lnTo>
                    <a:lnTo>
                      <a:pt x="165" y="21"/>
                    </a:lnTo>
                    <a:lnTo>
                      <a:pt x="165" y="19"/>
                    </a:lnTo>
                    <a:lnTo>
                      <a:pt x="163" y="19"/>
                    </a:lnTo>
                    <a:lnTo>
                      <a:pt x="160" y="19"/>
                    </a:lnTo>
                    <a:lnTo>
                      <a:pt x="158" y="19"/>
                    </a:lnTo>
                    <a:lnTo>
                      <a:pt x="156" y="16"/>
                    </a:lnTo>
                    <a:lnTo>
                      <a:pt x="151" y="16"/>
                    </a:lnTo>
                    <a:lnTo>
                      <a:pt x="146" y="16"/>
                    </a:lnTo>
                    <a:lnTo>
                      <a:pt x="142" y="16"/>
                    </a:lnTo>
                    <a:lnTo>
                      <a:pt x="134" y="19"/>
                    </a:lnTo>
                    <a:lnTo>
                      <a:pt x="132" y="19"/>
                    </a:lnTo>
                    <a:lnTo>
                      <a:pt x="127" y="19"/>
                    </a:lnTo>
                    <a:lnTo>
                      <a:pt x="123" y="19"/>
                    </a:lnTo>
                    <a:lnTo>
                      <a:pt x="118" y="19"/>
                    </a:lnTo>
                    <a:lnTo>
                      <a:pt x="113" y="19"/>
                    </a:lnTo>
                    <a:lnTo>
                      <a:pt x="106" y="16"/>
                    </a:lnTo>
                    <a:lnTo>
                      <a:pt x="101" y="16"/>
                    </a:lnTo>
                    <a:lnTo>
                      <a:pt x="99" y="14"/>
                    </a:lnTo>
                    <a:lnTo>
                      <a:pt x="97" y="14"/>
                    </a:lnTo>
                    <a:lnTo>
                      <a:pt x="94" y="12"/>
                    </a:lnTo>
                    <a:lnTo>
                      <a:pt x="90" y="9"/>
                    </a:lnTo>
                    <a:lnTo>
                      <a:pt x="87" y="7"/>
                    </a:lnTo>
                    <a:lnTo>
                      <a:pt x="87" y="9"/>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85" name="Freeform 1575">
                <a:extLst>
                  <a:ext uri="{FF2B5EF4-FFF2-40B4-BE49-F238E27FC236}">
                    <a16:creationId xmlns:a16="http://schemas.microsoft.com/office/drawing/2014/main" id="{D164EAC6-9CCD-BC19-7207-FB587C1663A2}"/>
                  </a:ext>
                </a:extLst>
              </p:cNvPr>
              <p:cNvSpPr>
                <a:spLocks/>
              </p:cNvSpPr>
              <p:nvPr/>
            </p:nvSpPr>
            <p:spPr bwMode="auto">
              <a:xfrm>
                <a:off x="3106901" y="1846424"/>
                <a:ext cx="5107" cy="4124"/>
              </a:xfrm>
              <a:custGeom>
                <a:avLst/>
                <a:gdLst>
                  <a:gd name="T0" fmla="*/ 3175 w 5"/>
                  <a:gd name="T1" fmla="*/ 0 h 4"/>
                  <a:gd name="T2" fmla="*/ 3175 w 5"/>
                  <a:gd name="T3" fmla="*/ 0 h 4"/>
                  <a:gd name="T4" fmla="*/ 7938 w 5"/>
                  <a:gd name="T5" fmla="*/ 3175 h 4"/>
                  <a:gd name="T6" fmla="*/ 3175 w 5"/>
                  <a:gd name="T7" fmla="*/ 3175 h 4"/>
                  <a:gd name="T8" fmla="*/ 3175 w 5"/>
                  <a:gd name="T9" fmla="*/ 6350 h 4"/>
                  <a:gd name="T10" fmla="*/ 0 w 5"/>
                  <a:gd name="T11" fmla="*/ 6350 h 4"/>
                  <a:gd name="T12" fmla="*/ 0 w 5"/>
                  <a:gd name="T13" fmla="*/ 6350 h 4"/>
                  <a:gd name="T14" fmla="*/ 0 w 5"/>
                  <a:gd name="T15" fmla="*/ 6350 h 4"/>
                  <a:gd name="T16" fmla="*/ 0 w 5"/>
                  <a:gd name="T17" fmla="*/ 0 h 4"/>
                  <a:gd name="T18" fmla="*/ 0 w 5"/>
                  <a:gd name="T19" fmla="*/ 0 h 4"/>
                  <a:gd name="T20" fmla="*/ 0 w 5"/>
                  <a:gd name="T21" fmla="*/ 0 h 4"/>
                  <a:gd name="T22" fmla="*/ 0 w 5"/>
                  <a:gd name="T23" fmla="*/ 0 h 4"/>
                  <a:gd name="T24" fmla="*/ 3175 w 5"/>
                  <a:gd name="T25" fmla="*/ 0 h 4"/>
                  <a:gd name="T26" fmla="*/ 3175 w 5"/>
                  <a:gd name="T27" fmla="*/ 0 h 4"/>
                  <a:gd name="T28" fmla="*/ 3175 w 5"/>
                  <a:gd name="T29" fmla="*/ 0 h 4"/>
                  <a:gd name="T30" fmla="*/ 3175 w 5"/>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4"/>
                  <a:gd name="T50" fmla="*/ 5 w 5"/>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4">
                    <a:moveTo>
                      <a:pt x="2" y="0"/>
                    </a:moveTo>
                    <a:lnTo>
                      <a:pt x="2" y="0"/>
                    </a:lnTo>
                    <a:lnTo>
                      <a:pt x="5" y="2"/>
                    </a:lnTo>
                    <a:lnTo>
                      <a:pt x="2" y="2"/>
                    </a:lnTo>
                    <a:lnTo>
                      <a:pt x="2" y="4"/>
                    </a:lnTo>
                    <a:lnTo>
                      <a:pt x="0" y="4"/>
                    </a:lnTo>
                    <a:lnTo>
                      <a:pt x="0"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86" name="Freeform 1576">
                <a:extLst>
                  <a:ext uri="{FF2B5EF4-FFF2-40B4-BE49-F238E27FC236}">
                    <a16:creationId xmlns:a16="http://schemas.microsoft.com/office/drawing/2014/main" id="{BDB1B8E1-59F5-7EC3-C805-12066F2CFC4A}"/>
                  </a:ext>
                </a:extLst>
              </p:cNvPr>
              <p:cNvSpPr>
                <a:spLocks/>
              </p:cNvSpPr>
              <p:nvPr/>
            </p:nvSpPr>
            <p:spPr bwMode="auto">
              <a:xfrm>
                <a:off x="3087499" y="1846424"/>
                <a:ext cx="14296" cy="9279"/>
              </a:xfrm>
              <a:custGeom>
                <a:avLst/>
                <a:gdLst>
                  <a:gd name="T0" fmla="*/ 14288 w 14"/>
                  <a:gd name="T1" fmla="*/ 0 h 9"/>
                  <a:gd name="T2" fmla="*/ 14288 w 14"/>
                  <a:gd name="T3" fmla="*/ 0 h 9"/>
                  <a:gd name="T4" fmla="*/ 19050 w 14"/>
                  <a:gd name="T5" fmla="*/ 0 h 9"/>
                  <a:gd name="T6" fmla="*/ 19050 w 14"/>
                  <a:gd name="T7" fmla="*/ 3175 h 9"/>
                  <a:gd name="T8" fmla="*/ 19050 w 14"/>
                  <a:gd name="T9" fmla="*/ 3175 h 9"/>
                  <a:gd name="T10" fmla="*/ 22225 w 14"/>
                  <a:gd name="T11" fmla="*/ 3175 h 9"/>
                  <a:gd name="T12" fmla="*/ 22225 w 14"/>
                  <a:gd name="T13" fmla="*/ 6350 h 9"/>
                  <a:gd name="T14" fmla="*/ 22225 w 14"/>
                  <a:gd name="T15" fmla="*/ 14288 h 9"/>
                  <a:gd name="T16" fmla="*/ 22225 w 14"/>
                  <a:gd name="T17" fmla="*/ 14288 h 9"/>
                  <a:gd name="T18" fmla="*/ 14288 w 14"/>
                  <a:gd name="T19" fmla="*/ 14288 h 9"/>
                  <a:gd name="T20" fmla="*/ 3175 w 14"/>
                  <a:gd name="T21" fmla="*/ 11113 h 9"/>
                  <a:gd name="T22" fmla="*/ 0 w 14"/>
                  <a:gd name="T23" fmla="*/ 6350 h 9"/>
                  <a:gd name="T24" fmla="*/ 0 w 14"/>
                  <a:gd name="T25" fmla="*/ 6350 h 9"/>
                  <a:gd name="T26" fmla="*/ 3175 w 14"/>
                  <a:gd name="T27" fmla="*/ 6350 h 9"/>
                  <a:gd name="T28" fmla="*/ 11113 w 14"/>
                  <a:gd name="T29" fmla="*/ 6350 h 9"/>
                  <a:gd name="T30" fmla="*/ 11113 w 14"/>
                  <a:gd name="T31" fmla="*/ 3175 h 9"/>
                  <a:gd name="T32" fmla="*/ 11113 w 14"/>
                  <a:gd name="T33" fmla="*/ 3175 h 9"/>
                  <a:gd name="T34" fmla="*/ 11113 w 14"/>
                  <a:gd name="T35" fmla="*/ 3175 h 9"/>
                  <a:gd name="T36" fmla="*/ 11113 w 14"/>
                  <a:gd name="T37" fmla="*/ 0 h 9"/>
                  <a:gd name="T38" fmla="*/ 11113 w 14"/>
                  <a:gd name="T39" fmla="*/ 0 h 9"/>
                  <a:gd name="T40" fmla="*/ 14288 w 14"/>
                  <a:gd name="T41" fmla="*/ 0 h 9"/>
                  <a:gd name="T42" fmla="*/ 14288 w 14"/>
                  <a:gd name="T43" fmla="*/ 0 h 9"/>
                  <a:gd name="T44" fmla="*/ 14288 w 14"/>
                  <a:gd name="T45" fmla="*/ 0 h 9"/>
                  <a:gd name="T46" fmla="*/ 14288 w 14"/>
                  <a:gd name="T47" fmla="*/ 0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9"/>
                  <a:gd name="T74" fmla="*/ 14 w 14"/>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9">
                    <a:moveTo>
                      <a:pt x="9" y="0"/>
                    </a:moveTo>
                    <a:lnTo>
                      <a:pt x="9" y="0"/>
                    </a:lnTo>
                    <a:lnTo>
                      <a:pt x="12" y="0"/>
                    </a:lnTo>
                    <a:lnTo>
                      <a:pt x="12" y="2"/>
                    </a:lnTo>
                    <a:lnTo>
                      <a:pt x="14" y="2"/>
                    </a:lnTo>
                    <a:lnTo>
                      <a:pt x="14" y="4"/>
                    </a:lnTo>
                    <a:lnTo>
                      <a:pt x="14" y="9"/>
                    </a:lnTo>
                    <a:lnTo>
                      <a:pt x="9" y="9"/>
                    </a:lnTo>
                    <a:lnTo>
                      <a:pt x="2" y="7"/>
                    </a:lnTo>
                    <a:lnTo>
                      <a:pt x="0" y="4"/>
                    </a:lnTo>
                    <a:lnTo>
                      <a:pt x="2" y="4"/>
                    </a:lnTo>
                    <a:lnTo>
                      <a:pt x="7" y="4"/>
                    </a:lnTo>
                    <a:lnTo>
                      <a:pt x="7" y="2"/>
                    </a:lnTo>
                    <a:lnTo>
                      <a:pt x="7" y="0"/>
                    </a:lnTo>
                    <a:lnTo>
                      <a:pt x="9"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87" name="Freeform 1577">
                <a:extLst>
                  <a:ext uri="{FF2B5EF4-FFF2-40B4-BE49-F238E27FC236}">
                    <a16:creationId xmlns:a16="http://schemas.microsoft.com/office/drawing/2014/main" id="{46BB7A67-5FE5-569F-C773-90F5A26888F7}"/>
                  </a:ext>
                </a:extLst>
              </p:cNvPr>
              <p:cNvSpPr>
                <a:spLocks/>
              </p:cNvSpPr>
              <p:nvPr/>
            </p:nvSpPr>
            <p:spPr bwMode="auto">
              <a:xfrm>
                <a:off x="3108943" y="1821678"/>
                <a:ext cx="3063" cy="5155"/>
              </a:xfrm>
              <a:custGeom>
                <a:avLst/>
                <a:gdLst>
                  <a:gd name="T0" fmla="*/ 4763 w 3"/>
                  <a:gd name="T1" fmla="*/ 0 h 5"/>
                  <a:gd name="T2" fmla="*/ 4763 w 3"/>
                  <a:gd name="T3" fmla="*/ 0 h 5"/>
                  <a:gd name="T4" fmla="*/ 4763 w 3"/>
                  <a:gd name="T5" fmla="*/ 0 h 5"/>
                  <a:gd name="T6" fmla="*/ 4763 w 3"/>
                  <a:gd name="T7" fmla="*/ 3175 h 5"/>
                  <a:gd name="T8" fmla="*/ 4763 w 3"/>
                  <a:gd name="T9" fmla="*/ 3175 h 5"/>
                  <a:gd name="T10" fmla="*/ 0 w 3"/>
                  <a:gd name="T11" fmla="*/ 7938 h 5"/>
                  <a:gd name="T12" fmla="*/ 0 w 3"/>
                  <a:gd name="T13" fmla="*/ 7938 h 5"/>
                  <a:gd name="T14" fmla="*/ 0 w 3"/>
                  <a:gd name="T15" fmla="*/ 3175 h 5"/>
                  <a:gd name="T16" fmla="*/ 0 w 3"/>
                  <a:gd name="T17" fmla="*/ 0 h 5"/>
                  <a:gd name="T18" fmla="*/ 0 w 3"/>
                  <a:gd name="T19" fmla="*/ 0 h 5"/>
                  <a:gd name="T20" fmla="*/ 0 w 3"/>
                  <a:gd name="T21" fmla="*/ 0 h 5"/>
                  <a:gd name="T22" fmla="*/ 0 w 3"/>
                  <a:gd name="T23" fmla="*/ 0 h 5"/>
                  <a:gd name="T24" fmla="*/ 4763 w 3"/>
                  <a:gd name="T25" fmla="*/ 0 h 5"/>
                  <a:gd name="T26" fmla="*/ 4763 w 3"/>
                  <a:gd name="T27" fmla="*/ 0 h 5"/>
                  <a:gd name="T28" fmla="*/ 4763 w 3"/>
                  <a:gd name="T29" fmla="*/ 0 h 5"/>
                  <a:gd name="T30" fmla="*/ 4763 w 3"/>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5"/>
                  <a:gd name="T50" fmla="*/ 3 w 3"/>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5">
                    <a:moveTo>
                      <a:pt x="3" y="0"/>
                    </a:moveTo>
                    <a:lnTo>
                      <a:pt x="3" y="0"/>
                    </a:lnTo>
                    <a:lnTo>
                      <a:pt x="3" y="2"/>
                    </a:lnTo>
                    <a:lnTo>
                      <a:pt x="0" y="5"/>
                    </a:lnTo>
                    <a:lnTo>
                      <a:pt x="0" y="2"/>
                    </a:lnTo>
                    <a:lnTo>
                      <a:pt x="0" y="0"/>
                    </a:lnTo>
                    <a:lnTo>
                      <a:pt x="3"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93" name="Netherlands">
                <a:extLst>
                  <a:ext uri="{FF2B5EF4-FFF2-40B4-BE49-F238E27FC236}">
                    <a16:creationId xmlns:a16="http://schemas.microsoft.com/office/drawing/2014/main" id="{5A7668D3-E41E-3C41-1468-14668FF2631B}"/>
                  </a:ext>
                </a:extLst>
              </p:cNvPr>
              <p:cNvSpPr>
                <a:spLocks/>
              </p:cNvSpPr>
              <p:nvPr/>
            </p:nvSpPr>
            <p:spPr bwMode="auto">
              <a:xfrm>
                <a:off x="3048698" y="2059857"/>
                <a:ext cx="65351" cy="56710"/>
              </a:xfrm>
              <a:custGeom>
                <a:avLst/>
                <a:gdLst>
                  <a:gd name="T0" fmla="*/ 98425 w 64"/>
                  <a:gd name="T1" fmla="*/ 15875 h 55"/>
                  <a:gd name="T2" fmla="*/ 98425 w 64"/>
                  <a:gd name="T3" fmla="*/ 11113 h 55"/>
                  <a:gd name="T4" fmla="*/ 90488 w 64"/>
                  <a:gd name="T5" fmla="*/ 4763 h 55"/>
                  <a:gd name="T6" fmla="*/ 71438 w 64"/>
                  <a:gd name="T7" fmla="*/ 0 h 55"/>
                  <a:gd name="T8" fmla="*/ 60325 w 64"/>
                  <a:gd name="T9" fmla="*/ 0 h 55"/>
                  <a:gd name="T10" fmla="*/ 52388 w 64"/>
                  <a:gd name="T11" fmla="*/ 7938 h 55"/>
                  <a:gd name="T12" fmla="*/ 41275 w 64"/>
                  <a:gd name="T13" fmla="*/ 15875 h 55"/>
                  <a:gd name="T14" fmla="*/ 33338 w 64"/>
                  <a:gd name="T15" fmla="*/ 19050 h 55"/>
                  <a:gd name="T16" fmla="*/ 30163 w 64"/>
                  <a:gd name="T17" fmla="*/ 23813 h 55"/>
                  <a:gd name="T18" fmla="*/ 26988 w 64"/>
                  <a:gd name="T19" fmla="*/ 34925 h 55"/>
                  <a:gd name="T20" fmla="*/ 26988 w 64"/>
                  <a:gd name="T21" fmla="*/ 57150 h 55"/>
                  <a:gd name="T22" fmla="*/ 19050 w 64"/>
                  <a:gd name="T23" fmla="*/ 68263 h 55"/>
                  <a:gd name="T24" fmla="*/ 7938 w 64"/>
                  <a:gd name="T25" fmla="*/ 68263 h 55"/>
                  <a:gd name="T26" fmla="*/ 0 w 64"/>
                  <a:gd name="T27" fmla="*/ 71438 h 55"/>
                  <a:gd name="T28" fmla="*/ 4763 w 64"/>
                  <a:gd name="T29" fmla="*/ 76200 h 55"/>
                  <a:gd name="T30" fmla="*/ 11113 w 64"/>
                  <a:gd name="T31" fmla="*/ 79375 h 55"/>
                  <a:gd name="T32" fmla="*/ 19050 w 64"/>
                  <a:gd name="T33" fmla="*/ 82550 h 55"/>
                  <a:gd name="T34" fmla="*/ 22225 w 64"/>
                  <a:gd name="T35" fmla="*/ 79375 h 55"/>
                  <a:gd name="T36" fmla="*/ 26988 w 64"/>
                  <a:gd name="T37" fmla="*/ 79375 h 55"/>
                  <a:gd name="T38" fmla="*/ 30163 w 64"/>
                  <a:gd name="T39" fmla="*/ 76200 h 55"/>
                  <a:gd name="T40" fmla="*/ 33338 w 64"/>
                  <a:gd name="T41" fmla="*/ 76200 h 55"/>
                  <a:gd name="T42" fmla="*/ 41275 w 64"/>
                  <a:gd name="T43" fmla="*/ 76200 h 55"/>
                  <a:gd name="T44" fmla="*/ 41275 w 64"/>
                  <a:gd name="T45" fmla="*/ 79375 h 55"/>
                  <a:gd name="T46" fmla="*/ 41275 w 64"/>
                  <a:gd name="T47" fmla="*/ 82550 h 55"/>
                  <a:gd name="T48" fmla="*/ 44450 w 64"/>
                  <a:gd name="T49" fmla="*/ 82550 h 55"/>
                  <a:gd name="T50" fmla="*/ 52388 w 64"/>
                  <a:gd name="T51" fmla="*/ 87313 h 55"/>
                  <a:gd name="T52" fmla="*/ 52388 w 64"/>
                  <a:gd name="T53" fmla="*/ 82550 h 55"/>
                  <a:gd name="T54" fmla="*/ 60325 w 64"/>
                  <a:gd name="T55" fmla="*/ 68263 h 55"/>
                  <a:gd name="T56" fmla="*/ 63500 w 64"/>
                  <a:gd name="T57" fmla="*/ 57150 h 55"/>
                  <a:gd name="T58" fmla="*/ 68263 w 64"/>
                  <a:gd name="T59" fmla="*/ 52388 h 55"/>
                  <a:gd name="T60" fmla="*/ 71438 w 64"/>
                  <a:gd name="T61" fmla="*/ 52388 h 55"/>
                  <a:gd name="T62" fmla="*/ 79375 w 64"/>
                  <a:gd name="T63" fmla="*/ 57150 h 55"/>
                  <a:gd name="T64" fmla="*/ 85725 w 64"/>
                  <a:gd name="T65" fmla="*/ 52388 h 55"/>
                  <a:gd name="T66" fmla="*/ 85725 w 64"/>
                  <a:gd name="T67" fmla="*/ 49213 h 55"/>
                  <a:gd name="T68" fmla="*/ 90488 w 64"/>
                  <a:gd name="T69" fmla="*/ 49213 h 55"/>
                  <a:gd name="T70" fmla="*/ 98425 w 64"/>
                  <a:gd name="T71" fmla="*/ 46038 h 55"/>
                  <a:gd name="T72" fmla="*/ 98425 w 64"/>
                  <a:gd name="T73" fmla="*/ 41275 h 55"/>
                  <a:gd name="T74" fmla="*/ 98425 w 64"/>
                  <a:gd name="T75" fmla="*/ 41275 h 55"/>
                  <a:gd name="T76" fmla="*/ 98425 w 64"/>
                  <a:gd name="T77" fmla="*/ 41275 h 55"/>
                  <a:gd name="T78" fmla="*/ 93663 w 64"/>
                  <a:gd name="T79" fmla="*/ 38100 h 55"/>
                  <a:gd name="T80" fmla="*/ 93663 w 64"/>
                  <a:gd name="T81" fmla="*/ 34925 h 55"/>
                  <a:gd name="T82" fmla="*/ 98425 w 64"/>
                  <a:gd name="T83" fmla="*/ 34925 h 55"/>
                  <a:gd name="T84" fmla="*/ 101600 w 64"/>
                  <a:gd name="T85" fmla="*/ 34925 h 55"/>
                  <a:gd name="T86" fmla="*/ 101600 w 64"/>
                  <a:gd name="T87" fmla="*/ 30163 h 55"/>
                  <a:gd name="T88" fmla="*/ 101600 w 64"/>
                  <a:gd name="T89" fmla="*/ 26988 h 55"/>
                  <a:gd name="T90" fmla="*/ 101600 w 64"/>
                  <a:gd name="T91" fmla="*/ 15875 h 55"/>
                  <a:gd name="T92" fmla="*/ 98425 w 64"/>
                  <a:gd name="T93" fmla="*/ 11113 h 55"/>
                  <a:gd name="T94" fmla="*/ 98425 w 64"/>
                  <a:gd name="T95" fmla="*/ 11113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
                  <a:gd name="T145" fmla="*/ 0 h 55"/>
                  <a:gd name="T146" fmla="*/ 64 w 64"/>
                  <a:gd name="T147" fmla="*/ 55 h 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 h="55">
                    <a:moveTo>
                      <a:pt x="62" y="7"/>
                    </a:moveTo>
                    <a:lnTo>
                      <a:pt x="62" y="10"/>
                    </a:lnTo>
                    <a:lnTo>
                      <a:pt x="62" y="7"/>
                    </a:lnTo>
                    <a:lnTo>
                      <a:pt x="62" y="5"/>
                    </a:lnTo>
                    <a:lnTo>
                      <a:pt x="57" y="3"/>
                    </a:lnTo>
                    <a:lnTo>
                      <a:pt x="50" y="3"/>
                    </a:lnTo>
                    <a:lnTo>
                      <a:pt x="45" y="0"/>
                    </a:lnTo>
                    <a:lnTo>
                      <a:pt x="43" y="0"/>
                    </a:lnTo>
                    <a:lnTo>
                      <a:pt x="38" y="0"/>
                    </a:lnTo>
                    <a:lnTo>
                      <a:pt x="36" y="3"/>
                    </a:lnTo>
                    <a:lnTo>
                      <a:pt x="33" y="5"/>
                    </a:lnTo>
                    <a:lnTo>
                      <a:pt x="33" y="10"/>
                    </a:lnTo>
                    <a:lnTo>
                      <a:pt x="26" y="10"/>
                    </a:lnTo>
                    <a:lnTo>
                      <a:pt x="21" y="12"/>
                    </a:lnTo>
                    <a:lnTo>
                      <a:pt x="21" y="15"/>
                    </a:lnTo>
                    <a:lnTo>
                      <a:pt x="19" y="15"/>
                    </a:lnTo>
                    <a:lnTo>
                      <a:pt x="19" y="17"/>
                    </a:lnTo>
                    <a:lnTo>
                      <a:pt x="17" y="22"/>
                    </a:lnTo>
                    <a:lnTo>
                      <a:pt x="17" y="26"/>
                    </a:lnTo>
                    <a:lnTo>
                      <a:pt x="17" y="36"/>
                    </a:lnTo>
                    <a:lnTo>
                      <a:pt x="14" y="43"/>
                    </a:lnTo>
                    <a:lnTo>
                      <a:pt x="12" y="43"/>
                    </a:lnTo>
                    <a:lnTo>
                      <a:pt x="7" y="43"/>
                    </a:lnTo>
                    <a:lnTo>
                      <a:pt x="5" y="43"/>
                    </a:lnTo>
                    <a:lnTo>
                      <a:pt x="0" y="45"/>
                    </a:lnTo>
                    <a:lnTo>
                      <a:pt x="3" y="48"/>
                    </a:lnTo>
                    <a:lnTo>
                      <a:pt x="5" y="50"/>
                    </a:lnTo>
                    <a:lnTo>
                      <a:pt x="7" y="50"/>
                    </a:lnTo>
                    <a:lnTo>
                      <a:pt x="10" y="52"/>
                    </a:lnTo>
                    <a:lnTo>
                      <a:pt x="12" y="52"/>
                    </a:lnTo>
                    <a:lnTo>
                      <a:pt x="14" y="50"/>
                    </a:lnTo>
                    <a:lnTo>
                      <a:pt x="17" y="50"/>
                    </a:lnTo>
                    <a:lnTo>
                      <a:pt x="19" y="48"/>
                    </a:lnTo>
                    <a:lnTo>
                      <a:pt x="21" y="48"/>
                    </a:lnTo>
                    <a:lnTo>
                      <a:pt x="24" y="48"/>
                    </a:lnTo>
                    <a:lnTo>
                      <a:pt x="26" y="48"/>
                    </a:lnTo>
                    <a:lnTo>
                      <a:pt x="26" y="50"/>
                    </a:lnTo>
                    <a:lnTo>
                      <a:pt x="26" y="52"/>
                    </a:lnTo>
                    <a:lnTo>
                      <a:pt x="28" y="52"/>
                    </a:lnTo>
                    <a:lnTo>
                      <a:pt x="31" y="52"/>
                    </a:lnTo>
                    <a:lnTo>
                      <a:pt x="33" y="55"/>
                    </a:lnTo>
                    <a:lnTo>
                      <a:pt x="33" y="52"/>
                    </a:lnTo>
                    <a:lnTo>
                      <a:pt x="36" y="48"/>
                    </a:lnTo>
                    <a:lnTo>
                      <a:pt x="38" y="43"/>
                    </a:lnTo>
                    <a:lnTo>
                      <a:pt x="38" y="38"/>
                    </a:lnTo>
                    <a:lnTo>
                      <a:pt x="40" y="36"/>
                    </a:lnTo>
                    <a:lnTo>
                      <a:pt x="40" y="33"/>
                    </a:lnTo>
                    <a:lnTo>
                      <a:pt x="43" y="33"/>
                    </a:lnTo>
                    <a:lnTo>
                      <a:pt x="45" y="33"/>
                    </a:lnTo>
                    <a:lnTo>
                      <a:pt x="47" y="33"/>
                    </a:lnTo>
                    <a:lnTo>
                      <a:pt x="50" y="36"/>
                    </a:lnTo>
                    <a:lnTo>
                      <a:pt x="52" y="36"/>
                    </a:lnTo>
                    <a:lnTo>
                      <a:pt x="54" y="33"/>
                    </a:lnTo>
                    <a:lnTo>
                      <a:pt x="54" y="31"/>
                    </a:lnTo>
                    <a:lnTo>
                      <a:pt x="57" y="31"/>
                    </a:lnTo>
                    <a:lnTo>
                      <a:pt x="59" y="29"/>
                    </a:lnTo>
                    <a:lnTo>
                      <a:pt x="62" y="29"/>
                    </a:lnTo>
                    <a:lnTo>
                      <a:pt x="62" y="26"/>
                    </a:lnTo>
                    <a:lnTo>
                      <a:pt x="59" y="24"/>
                    </a:lnTo>
                    <a:lnTo>
                      <a:pt x="59" y="22"/>
                    </a:lnTo>
                    <a:lnTo>
                      <a:pt x="62" y="22"/>
                    </a:lnTo>
                    <a:lnTo>
                      <a:pt x="64" y="22"/>
                    </a:lnTo>
                    <a:lnTo>
                      <a:pt x="64" y="19"/>
                    </a:lnTo>
                    <a:lnTo>
                      <a:pt x="64" y="17"/>
                    </a:lnTo>
                    <a:lnTo>
                      <a:pt x="64" y="15"/>
                    </a:lnTo>
                    <a:lnTo>
                      <a:pt x="64" y="10"/>
                    </a:lnTo>
                    <a:lnTo>
                      <a:pt x="62" y="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06" name="Monaco">
                <a:extLst>
                  <a:ext uri="{FF2B5EF4-FFF2-40B4-BE49-F238E27FC236}">
                    <a16:creationId xmlns:a16="http://schemas.microsoft.com/office/drawing/2014/main" id="{3CD64166-E707-FB09-45C2-077F116937E2}"/>
                  </a:ext>
                </a:extLst>
              </p:cNvPr>
              <p:cNvSpPr>
                <a:spLocks/>
              </p:cNvSpPr>
              <p:nvPr/>
            </p:nvSpPr>
            <p:spPr bwMode="auto">
              <a:xfrm>
                <a:off x="3096689" y="2286696"/>
                <a:ext cx="12253" cy="9279"/>
              </a:xfrm>
              <a:custGeom>
                <a:avLst/>
                <a:gdLst>
                  <a:gd name="T0" fmla="*/ 19050 w 12"/>
                  <a:gd name="T1" fmla="*/ 3175 h 9"/>
                  <a:gd name="T2" fmla="*/ 4763 w 12"/>
                  <a:gd name="T3" fmla="*/ 0 h 9"/>
                  <a:gd name="T4" fmla="*/ 0 w 12"/>
                  <a:gd name="T5" fmla="*/ 3175 h 9"/>
                  <a:gd name="T6" fmla="*/ 7938 w 12"/>
                  <a:gd name="T7" fmla="*/ 14288 h 9"/>
                  <a:gd name="T8" fmla="*/ 7938 w 12"/>
                  <a:gd name="T9" fmla="*/ 11113 h 9"/>
                  <a:gd name="T10" fmla="*/ 11113 w 12"/>
                  <a:gd name="T11" fmla="*/ 11113 h 9"/>
                  <a:gd name="T12" fmla="*/ 11113 w 12"/>
                  <a:gd name="T13" fmla="*/ 7938 h 9"/>
                  <a:gd name="T14" fmla="*/ 11113 w 12"/>
                  <a:gd name="T15" fmla="*/ 7938 h 9"/>
                  <a:gd name="T16" fmla="*/ 15875 w 12"/>
                  <a:gd name="T17" fmla="*/ 3175 h 9"/>
                  <a:gd name="T18" fmla="*/ 15875 w 12"/>
                  <a:gd name="T19" fmla="*/ 3175 h 9"/>
                  <a:gd name="T20" fmla="*/ 19050 w 12"/>
                  <a:gd name="T21" fmla="*/ 3175 h 9"/>
                  <a:gd name="T22" fmla="*/ 19050 w 12"/>
                  <a:gd name="T23" fmla="*/ 3175 h 9"/>
                  <a:gd name="T24" fmla="*/ 19050 w 12"/>
                  <a:gd name="T25" fmla="*/ 3175 h 9"/>
                  <a:gd name="T26" fmla="*/ 19050 w 12"/>
                  <a:gd name="T27" fmla="*/ 3175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9"/>
                  <a:gd name="T44" fmla="*/ 12 w 12"/>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9">
                    <a:moveTo>
                      <a:pt x="12" y="2"/>
                    </a:moveTo>
                    <a:lnTo>
                      <a:pt x="3" y="0"/>
                    </a:lnTo>
                    <a:lnTo>
                      <a:pt x="0" y="2"/>
                    </a:lnTo>
                    <a:lnTo>
                      <a:pt x="5" y="9"/>
                    </a:lnTo>
                    <a:lnTo>
                      <a:pt x="5" y="7"/>
                    </a:lnTo>
                    <a:lnTo>
                      <a:pt x="7" y="7"/>
                    </a:lnTo>
                    <a:lnTo>
                      <a:pt x="7" y="5"/>
                    </a:lnTo>
                    <a:lnTo>
                      <a:pt x="10" y="2"/>
                    </a:lnTo>
                    <a:lnTo>
                      <a:pt x="12" y="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07" name="Moldova">
                <a:extLst>
                  <a:ext uri="{FF2B5EF4-FFF2-40B4-BE49-F238E27FC236}">
                    <a16:creationId xmlns:a16="http://schemas.microsoft.com/office/drawing/2014/main" id="{B59745CE-1F9A-3620-FD93-0C1BA974C1BA}"/>
                  </a:ext>
                </a:extLst>
              </p:cNvPr>
              <p:cNvSpPr>
                <a:spLocks/>
              </p:cNvSpPr>
              <p:nvPr/>
            </p:nvSpPr>
            <p:spPr bwMode="auto">
              <a:xfrm>
                <a:off x="3429025" y="2170183"/>
                <a:ext cx="60246" cy="77331"/>
              </a:xfrm>
              <a:custGeom>
                <a:avLst/>
                <a:gdLst>
                  <a:gd name="T0" fmla="*/ 47625 w 59"/>
                  <a:gd name="T1" fmla="*/ 119063 h 75"/>
                  <a:gd name="T2" fmla="*/ 55563 w 59"/>
                  <a:gd name="T3" fmla="*/ 107950 h 75"/>
                  <a:gd name="T4" fmla="*/ 58738 w 59"/>
                  <a:gd name="T5" fmla="*/ 96838 h 75"/>
                  <a:gd name="T6" fmla="*/ 66675 w 59"/>
                  <a:gd name="T7" fmla="*/ 88900 h 75"/>
                  <a:gd name="T8" fmla="*/ 71438 w 59"/>
                  <a:gd name="T9" fmla="*/ 88900 h 75"/>
                  <a:gd name="T10" fmla="*/ 74613 w 59"/>
                  <a:gd name="T11" fmla="*/ 88900 h 75"/>
                  <a:gd name="T12" fmla="*/ 74613 w 59"/>
                  <a:gd name="T13" fmla="*/ 93663 h 75"/>
                  <a:gd name="T14" fmla="*/ 82550 w 59"/>
                  <a:gd name="T15" fmla="*/ 93663 h 75"/>
                  <a:gd name="T16" fmla="*/ 93663 w 59"/>
                  <a:gd name="T17" fmla="*/ 96838 h 75"/>
                  <a:gd name="T18" fmla="*/ 82550 w 59"/>
                  <a:gd name="T19" fmla="*/ 77788 h 75"/>
                  <a:gd name="T20" fmla="*/ 74613 w 59"/>
                  <a:gd name="T21" fmla="*/ 74613 h 75"/>
                  <a:gd name="T22" fmla="*/ 71438 w 59"/>
                  <a:gd name="T23" fmla="*/ 71438 h 75"/>
                  <a:gd name="T24" fmla="*/ 71438 w 59"/>
                  <a:gd name="T25" fmla="*/ 63500 h 75"/>
                  <a:gd name="T26" fmla="*/ 71438 w 59"/>
                  <a:gd name="T27" fmla="*/ 55563 h 75"/>
                  <a:gd name="T28" fmla="*/ 66675 w 59"/>
                  <a:gd name="T29" fmla="*/ 47625 h 75"/>
                  <a:gd name="T30" fmla="*/ 63500 w 59"/>
                  <a:gd name="T31" fmla="*/ 44450 h 75"/>
                  <a:gd name="T32" fmla="*/ 63500 w 59"/>
                  <a:gd name="T33" fmla="*/ 41275 h 75"/>
                  <a:gd name="T34" fmla="*/ 63500 w 59"/>
                  <a:gd name="T35" fmla="*/ 36513 h 75"/>
                  <a:gd name="T36" fmla="*/ 63500 w 59"/>
                  <a:gd name="T37" fmla="*/ 30163 h 75"/>
                  <a:gd name="T38" fmla="*/ 58738 w 59"/>
                  <a:gd name="T39" fmla="*/ 25400 h 75"/>
                  <a:gd name="T40" fmla="*/ 52388 w 59"/>
                  <a:gd name="T41" fmla="*/ 17463 h 75"/>
                  <a:gd name="T42" fmla="*/ 41275 w 59"/>
                  <a:gd name="T43" fmla="*/ 11113 h 75"/>
                  <a:gd name="T44" fmla="*/ 30163 w 59"/>
                  <a:gd name="T45" fmla="*/ 3175 h 75"/>
                  <a:gd name="T46" fmla="*/ 22225 w 59"/>
                  <a:gd name="T47" fmla="*/ 0 h 75"/>
                  <a:gd name="T48" fmla="*/ 17463 w 59"/>
                  <a:gd name="T49" fmla="*/ 0 h 75"/>
                  <a:gd name="T50" fmla="*/ 14288 w 59"/>
                  <a:gd name="T51" fmla="*/ 3175 h 75"/>
                  <a:gd name="T52" fmla="*/ 6350 w 59"/>
                  <a:gd name="T53" fmla="*/ 3175 h 75"/>
                  <a:gd name="T54" fmla="*/ 3175 w 59"/>
                  <a:gd name="T55" fmla="*/ 6350 h 75"/>
                  <a:gd name="T56" fmla="*/ 0 w 59"/>
                  <a:gd name="T57" fmla="*/ 11113 h 75"/>
                  <a:gd name="T58" fmla="*/ 6350 w 59"/>
                  <a:gd name="T59" fmla="*/ 14288 h 75"/>
                  <a:gd name="T60" fmla="*/ 14288 w 59"/>
                  <a:gd name="T61" fmla="*/ 22225 h 75"/>
                  <a:gd name="T62" fmla="*/ 17463 w 59"/>
                  <a:gd name="T63" fmla="*/ 30163 h 75"/>
                  <a:gd name="T64" fmla="*/ 22225 w 59"/>
                  <a:gd name="T65" fmla="*/ 36513 h 75"/>
                  <a:gd name="T66" fmla="*/ 25400 w 59"/>
                  <a:gd name="T67" fmla="*/ 44450 h 75"/>
                  <a:gd name="T68" fmla="*/ 33338 w 59"/>
                  <a:gd name="T69" fmla="*/ 55563 h 75"/>
                  <a:gd name="T70" fmla="*/ 36513 w 59"/>
                  <a:gd name="T71" fmla="*/ 63500 h 75"/>
                  <a:gd name="T72" fmla="*/ 36513 w 59"/>
                  <a:gd name="T73" fmla="*/ 66675 h 75"/>
                  <a:gd name="T74" fmla="*/ 36513 w 59"/>
                  <a:gd name="T75" fmla="*/ 71438 h 75"/>
                  <a:gd name="T76" fmla="*/ 36513 w 59"/>
                  <a:gd name="T77" fmla="*/ 74613 h 75"/>
                  <a:gd name="T78" fmla="*/ 41275 w 59"/>
                  <a:gd name="T79" fmla="*/ 77788 h 75"/>
                  <a:gd name="T80" fmla="*/ 41275 w 59"/>
                  <a:gd name="T81" fmla="*/ 82550 h 75"/>
                  <a:gd name="T82" fmla="*/ 41275 w 59"/>
                  <a:gd name="T83" fmla="*/ 85725 h 75"/>
                  <a:gd name="T84" fmla="*/ 36513 w 59"/>
                  <a:gd name="T85" fmla="*/ 85725 h 75"/>
                  <a:gd name="T86" fmla="*/ 41275 w 59"/>
                  <a:gd name="T87" fmla="*/ 88900 h 75"/>
                  <a:gd name="T88" fmla="*/ 41275 w 59"/>
                  <a:gd name="T89" fmla="*/ 93663 h 75"/>
                  <a:gd name="T90" fmla="*/ 36513 w 59"/>
                  <a:gd name="T91" fmla="*/ 100013 h 75"/>
                  <a:gd name="T92" fmla="*/ 36513 w 59"/>
                  <a:gd name="T93" fmla="*/ 104775 h 75"/>
                  <a:gd name="T94" fmla="*/ 41275 w 59"/>
                  <a:gd name="T95" fmla="*/ 104775 h 75"/>
                  <a:gd name="T96" fmla="*/ 41275 w 59"/>
                  <a:gd name="T97" fmla="*/ 107950 h 75"/>
                  <a:gd name="T98" fmla="*/ 41275 w 59"/>
                  <a:gd name="T99" fmla="*/ 112713 h 75"/>
                  <a:gd name="T100" fmla="*/ 36513 w 59"/>
                  <a:gd name="T101" fmla="*/ 115888 h 75"/>
                  <a:gd name="T102" fmla="*/ 41275 w 59"/>
                  <a:gd name="T103" fmla="*/ 119063 h 75"/>
                  <a:gd name="T104" fmla="*/ 47625 w 59"/>
                  <a:gd name="T105" fmla="*/ 119063 h 75"/>
                  <a:gd name="T106" fmla="*/ 47625 w 59"/>
                  <a:gd name="T107" fmla="*/ 119063 h 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75"/>
                  <a:gd name="T164" fmla="*/ 59 w 59"/>
                  <a:gd name="T165" fmla="*/ 75 h 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75">
                    <a:moveTo>
                      <a:pt x="30" y="75"/>
                    </a:moveTo>
                    <a:lnTo>
                      <a:pt x="30" y="75"/>
                    </a:lnTo>
                    <a:lnTo>
                      <a:pt x="33" y="73"/>
                    </a:lnTo>
                    <a:lnTo>
                      <a:pt x="35" y="68"/>
                    </a:lnTo>
                    <a:lnTo>
                      <a:pt x="35" y="66"/>
                    </a:lnTo>
                    <a:lnTo>
                      <a:pt x="37" y="61"/>
                    </a:lnTo>
                    <a:lnTo>
                      <a:pt x="42" y="56"/>
                    </a:lnTo>
                    <a:lnTo>
                      <a:pt x="45" y="56"/>
                    </a:lnTo>
                    <a:lnTo>
                      <a:pt x="47" y="56"/>
                    </a:lnTo>
                    <a:lnTo>
                      <a:pt x="47" y="59"/>
                    </a:lnTo>
                    <a:lnTo>
                      <a:pt x="49" y="59"/>
                    </a:lnTo>
                    <a:lnTo>
                      <a:pt x="52" y="59"/>
                    </a:lnTo>
                    <a:lnTo>
                      <a:pt x="54" y="61"/>
                    </a:lnTo>
                    <a:lnTo>
                      <a:pt x="59" y="61"/>
                    </a:lnTo>
                    <a:lnTo>
                      <a:pt x="59" y="63"/>
                    </a:lnTo>
                    <a:lnTo>
                      <a:pt x="52" y="49"/>
                    </a:lnTo>
                    <a:lnTo>
                      <a:pt x="49" y="49"/>
                    </a:lnTo>
                    <a:lnTo>
                      <a:pt x="47" y="47"/>
                    </a:lnTo>
                    <a:lnTo>
                      <a:pt x="45" y="45"/>
                    </a:lnTo>
                    <a:lnTo>
                      <a:pt x="45" y="42"/>
                    </a:lnTo>
                    <a:lnTo>
                      <a:pt x="45" y="40"/>
                    </a:lnTo>
                    <a:lnTo>
                      <a:pt x="45" y="37"/>
                    </a:lnTo>
                    <a:lnTo>
                      <a:pt x="45" y="35"/>
                    </a:lnTo>
                    <a:lnTo>
                      <a:pt x="42" y="30"/>
                    </a:lnTo>
                    <a:lnTo>
                      <a:pt x="40" y="28"/>
                    </a:lnTo>
                    <a:lnTo>
                      <a:pt x="40" y="26"/>
                    </a:lnTo>
                    <a:lnTo>
                      <a:pt x="40" y="23"/>
                    </a:lnTo>
                    <a:lnTo>
                      <a:pt x="40" y="21"/>
                    </a:lnTo>
                    <a:lnTo>
                      <a:pt x="40" y="19"/>
                    </a:lnTo>
                    <a:lnTo>
                      <a:pt x="37" y="19"/>
                    </a:lnTo>
                    <a:lnTo>
                      <a:pt x="37" y="16"/>
                    </a:lnTo>
                    <a:lnTo>
                      <a:pt x="35" y="14"/>
                    </a:lnTo>
                    <a:lnTo>
                      <a:pt x="33" y="11"/>
                    </a:lnTo>
                    <a:lnTo>
                      <a:pt x="30" y="9"/>
                    </a:lnTo>
                    <a:lnTo>
                      <a:pt x="26" y="7"/>
                    </a:lnTo>
                    <a:lnTo>
                      <a:pt x="23" y="4"/>
                    </a:lnTo>
                    <a:lnTo>
                      <a:pt x="19" y="2"/>
                    </a:lnTo>
                    <a:lnTo>
                      <a:pt x="16" y="2"/>
                    </a:lnTo>
                    <a:lnTo>
                      <a:pt x="14" y="0"/>
                    </a:lnTo>
                    <a:lnTo>
                      <a:pt x="11" y="0"/>
                    </a:lnTo>
                    <a:lnTo>
                      <a:pt x="9" y="2"/>
                    </a:lnTo>
                    <a:lnTo>
                      <a:pt x="7" y="2"/>
                    </a:lnTo>
                    <a:lnTo>
                      <a:pt x="4" y="2"/>
                    </a:lnTo>
                    <a:lnTo>
                      <a:pt x="2" y="4"/>
                    </a:lnTo>
                    <a:lnTo>
                      <a:pt x="0" y="4"/>
                    </a:lnTo>
                    <a:lnTo>
                      <a:pt x="0" y="7"/>
                    </a:lnTo>
                    <a:lnTo>
                      <a:pt x="2" y="7"/>
                    </a:lnTo>
                    <a:lnTo>
                      <a:pt x="4" y="9"/>
                    </a:lnTo>
                    <a:lnTo>
                      <a:pt x="7" y="11"/>
                    </a:lnTo>
                    <a:lnTo>
                      <a:pt x="9" y="14"/>
                    </a:lnTo>
                    <a:lnTo>
                      <a:pt x="11" y="16"/>
                    </a:lnTo>
                    <a:lnTo>
                      <a:pt x="11" y="19"/>
                    </a:lnTo>
                    <a:lnTo>
                      <a:pt x="11" y="21"/>
                    </a:lnTo>
                    <a:lnTo>
                      <a:pt x="14" y="23"/>
                    </a:lnTo>
                    <a:lnTo>
                      <a:pt x="14" y="26"/>
                    </a:lnTo>
                    <a:lnTo>
                      <a:pt x="16" y="28"/>
                    </a:lnTo>
                    <a:lnTo>
                      <a:pt x="21" y="33"/>
                    </a:lnTo>
                    <a:lnTo>
                      <a:pt x="21" y="35"/>
                    </a:lnTo>
                    <a:lnTo>
                      <a:pt x="23" y="37"/>
                    </a:lnTo>
                    <a:lnTo>
                      <a:pt x="23" y="40"/>
                    </a:lnTo>
                    <a:lnTo>
                      <a:pt x="23" y="42"/>
                    </a:lnTo>
                    <a:lnTo>
                      <a:pt x="23" y="45"/>
                    </a:lnTo>
                    <a:lnTo>
                      <a:pt x="23" y="47"/>
                    </a:lnTo>
                    <a:lnTo>
                      <a:pt x="23" y="49"/>
                    </a:lnTo>
                    <a:lnTo>
                      <a:pt x="26" y="49"/>
                    </a:lnTo>
                    <a:lnTo>
                      <a:pt x="26" y="52"/>
                    </a:lnTo>
                    <a:lnTo>
                      <a:pt x="26" y="54"/>
                    </a:lnTo>
                    <a:lnTo>
                      <a:pt x="23" y="54"/>
                    </a:lnTo>
                    <a:lnTo>
                      <a:pt x="23" y="56"/>
                    </a:lnTo>
                    <a:lnTo>
                      <a:pt x="26" y="56"/>
                    </a:lnTo>
                    <a:lnTo>
                      <a:pt x="26" y="59"/>
                    </a:lnTo>
                    <a:lnTo>
                      <a:pt x="23" y="61"/>
                    </a:lnTo>
                    <a:lnTo>
                      <a:pt x="23" y="63"/>
                    </a:lnTo>
                    <a:lnTo>
                      <a:pt x="23" y="66"/>
                    </a:lnTo>
                    <a:lnTo>
                      <a:pt x="26" y="66"/>
                    </a:lnTo>
                    <a:lnTo>
                      <a:pt x="26" y="68"/>
                    </a:lnTo>
                    <a:lnTo>
                      <a:pt x="26" y="71"/>
                    </a:lnTo>
                    <a:lnTo>
                      <a:pt x="23" y="71"/>
                    </a:lnTo>
                    <a:lnTo>
                      <a:pt x="23" y="73"/>
                    </a:lnTo>
                    <a:lnTo>
                      <a:pt x="26" y="73"/>
                    </a:lnTo>
                    <a:lnTo>
                      <a:pt x="26" y="75"/>
                    </a:lnTo>
                    <a:lnTo>
                      <a:pt x="28" y="75"/>
                    </a:lnTo>
                    <a:lnTo>
                      <a:pt x="30" y="75"/>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13" name="Macedonia">
                <a:extLst>
                  <a:ext uri="{FF2B5EF4-FFF2-40B4-BE49-F238E27FC236}">
                    <a16:creationId xmlns:a16="http://schemas.microsoft.com/office/drawing/2014/main" id="{843F3BD4-88B4-6815-75BA-257A7FB72FD8}"/>
                  </a:ext>
                </a:extLst>
              </p:cNvPr>
              <p:cNvSpPr>
                <a:spLocks/>
              </p:cNvSpPr>
              <p:nvPr/>
            </p:nvSpPr>
            <p:spPr bwMode="auto">
              <a:xfrm>
                <a:off x="3330463" y="2318659"/>
                <a:ext cx="47508" cy="46398"/>
              </a:xfrm>
              <a:custGeom>
                <a:avLst/>
                <a:gdLst>
                  <a:gd name="T0" fmla="*/ 3175 w 47"/>
                  <a:gd name="T1" fmla="*/ 25400 h 45"/>
                  <a:gd name="T2" fmla="*/ 3175 w 47"/>
                  <a:gd name="T3" fmla="*/ 30163 h 45"/>
                  <a:gd name="T4" fmla="*/ 3175 w 47"/>
                  <a:gd name="T5" fmla="*/ 36513 h 45"/>
                  <a:gd name="T6" fmla="*/ 3175 w 47"/>
                  <a:gd name="T7" fmla="*/ 41275 h 45"/>
                  <a:gd name="T8" fmla="*/ 0 w 47"/>
                  <a:gd name="T9" fmla="*/ 47625 h 45"/>
                  <a:gd name="T10" fmla="*/ 0 w 47"/>
                  <a:gd name="T11" fmla="*/ 47625 h 45"/>
                  <a:gd name="T12" fmla="*/ 0 w 47"/>
                  <a:gd name="T13" fmla="*/ 52388 h 45"/>
                  <a:gd name="T14" fmla="*/ 0 w 47"/>
                  <a:gd name="T15" fmla="*/ 55563 h 45"/>
                  <a:gd name="T16" fmla="*/ 3175 w 47"/>
                  <a:gd name="T17" fmla="*/ 60325 h 45"/>
                  <a:gd name="T18" fmla="*/ 3175 w 47"/>
                  <a:gd name="T19" fmla="*/ 63500 h 45"/>
                  <a:gd name="T20" fmla="*/ 7938 w 47"/>
                  <a:gd name="T21" fmla="*/ 66675 h 45"/>
                  <a:gd name="T22" fmla="*/ 7938 w 47"/>
                  <a:gd name="T23" fmla="*/ 71438 h 45"/>
                  <a:gd name="T24" fmla="*/ 7938 w 47"/>
                  <a:gd name="T25" fmla="*/ 71438 h 45"/>
                  <a:gd name="T26" fmla="*/ 11113 w 47"/>
                  <a:gd name="T27" fmla="*/ 71438 h 45"/>
                  <a:gd name="T28" fmla="*/ 19050 w 47"/>
                  <a:gd name="T29" fmla="*/ 66675 h 45"/>
                  <a:gd name="T30" fmla="*/ 25400 w 47"/>
                  <a:gd name="T31" fmla="*/ 66675 h 45"/>
                  <a:gd name="T32" fmla="*/ 33338 w 47"/>
                  <a:gd name="T33" fmla="*/ 63500 h 45"/>
                  <a:gd name="T34" fmla="*/ 36513 w 47"/>
                  <a:gd name="T35" fmla="*/ 63500 h 45"/>
                  <a:gd name="T36" fmla="*/ 36513 w 47"/>
                  <a:gd name="T37" fmla="*/ 63500 h 45"/>
                  <a:gd name="T38" fmla="*/ 41275 w 47"/>
                  <a:gd name="T39" fmla="*/ 63500 h 45"/>
                  <a:gd name="T40" fmla="*/ 41275 w 47"/>
                  <a:gd name="T41" fmla="*/ 60325 h 45"/>
                  <a:gd name="T42" fmla="*/ 47625 w 47"/>
                  <a:gd name="T43" fmla="*/ 55563 h 45"/>
                  <a:gd name="T44" fmla="*/ 47625 w 47"/>
                  <a:gd name="T45" fmla="*/ 52388 h 45"/>
                  <a:gd name="T46" fmla="*/ 52388 w 47"/>
                  <a:gd name="T47" fmla="*/ 52388 h 45"/>
                  <a:gd name="T48" fmla="*/ 52388 w 47"/>
                  <a:gd name="T49" fmla="*/ 52388 h 45"/>
                  <a:gd name="T50" fmla="*/ 55563 w 47"/>
                  <a:gd name="T51" fmla="*/ 47625 h 45"/>
                  <a:gd name="T52" fmla="*/ 55563 w 47"/>
                  <a:gd name="T53" fmla="*/ 47625 h 45"/>
                  <a:gd name="T54" fmla="*/ 60325 w 47"/>
                  <a:gd name="T55" fmla="*/ 47625 h 45"/>
                  <a:gd name="T56" fmla="*/ 63500 w 47"/>
                  <a:gd name="T57" fmla="*/ 47625 h 45"/>
                  <a:gd name="T58" fmla="*/ 63500 w 47"/>
                  <a:gd name="T59" fmla="*/ 47625 h 45"/>
                  <a:gd name="T60" fmla="*/ 66675 w 47"/>
                  <a:gd name="T61" fmla="*/ 47625 h 45"/>
                  <a:gd name="T62" fmla="*/ 66675 w 47"/>
                  <a:gd name="T63" fmla="*/ 47625 h 45"/>
                  <a:gd name="T64" fmla="*/ 71438 w 47"/>
                  <a:gd name="T65" fmla="*/ 47625 h 45"/>
                  <a:gd name="T66" fmla="*/ 71438 w 47"/>
                  <a:gd name="T67" fmla="*/ 44450 h 45"/>
                  <a:gd name="T68" fmla="*/ 71438 w 47"/>
                  <a:gd name="T69" fmla="*/ 44450 h 45"/>
                  <a:gd name="T70" fmla="*/ 71438 w 47"/>
                  <a:gd name="T71" fmla="*/ 41275 h 45"/>
                  <a:gd name="T72" fmla="*/ 71438 w 47"/>
                  <a:gd name="T73" fmla="*/ 41275 h 45"/>
                  <a:gd name="T74" fmla="*/ 71438 w 47"/>
                  <a:gd name="T75" fmla="*/ 41275 h 45"/>
                  <a:gd name="T76" fmla="*/ 71438 w 47"/>
                  <a:gd name="T77" fmla="*/ 36513 h 45"/>
                  <a:gd name="T78" fmla="*/ 71438 w 47"/>
                  <a:gd name="T79" fmla="*/ 36513 h 45"/>
                  <a:gd name="T80" fmla="*/ 74613 w 47"/>
                  <a:gd name="T81" fmla="*/ 36513 h 45"/>
                  <a:gd name="T82" fmla="*/ 66675 w 47"/>
                  <a:gd name="T83" fmla="*/ 25400 h 45"/>
                  <a:gd name="T84" fmla="*/ 66675 w 47"/>
                  <a:gd name="T85" fmla="*/ 25400 h 45"/>
                  <a:gd name="T86" fmla="*/ 71438 w 47"/>
                  <a:gd name="T87" fmla="*/ 22225 h 45"/>
                  <a:gd name="T88" fmla="*/ 71438 w 47"/>
                  <a:gd name="T89" fmla="*/ 19050 h 45"/>
                  <a:gd name="T90" fmla="*/ 71438 w 47"/>
                  <a:gd name="T91" fmla="*/ 14288 h 45"/>
                  <a:gd name="T92" fmla="*/ 71438 w 47"/>
                  <a:gd name="T93" fmla="*/ 11113 h 45"/>
                  <a:gd name="T94" fmla="*/ 66675 w 47"/>
                  <a:gd name="T95" fmla="*/ 11113 h 45"/>
                  <a:gd name="T96" fmla="*/ 63500 w 47"/>
                  <a:gd name="T97" fmla="*/ 6350 h 45"/>
                  <a:gd name="T98" fmla="*/ 63500 w 47"/>
                  <a:gd name="T99" fmla="*/ 0 h 45"/>
                  <a:gd name="T100" fmla="*/ 36513 w 47"/>
                  <a:gd name="T101" fmla="*/ 11113 h 45"/>
                  <a:gd name="T102" fmla="*/ 25400 w 47"/>
                  <a:gd name="T103" fmla="*/ 19050 h 45"/>
                  <a:gd name="T104" fmla="*/ 14288 w 47"/>
                  <a:gd name="T105" fmla="*/ 19050 h 45"/>
                  <a:gd name="T106" fmla="*/ 3175 w 47"/>
                  <a:gd name="T107" fmla="*/ 25400 h 45"/>
                  <a:gd name="T108" fmla="*/ 3175 w 47"/>
                  <a:gd name="T109" fmla="*/ 25400 h 45"/>
                  <a:gd name="T110" fmla="*/ 3175 w 47"/>
                  <a:gd name="T111" fmla="*/ 25400 h 45"/>
                  <a:gd name="T112" fmla="*/ 3175 w 47"/>
                  <a:gd name="T113" fmla="*/ 25400 h 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45"/>
                  <a:gd name="T173" fmla="*/ 47 w 47"/>
                  <a:gd name="T174" fmla="*/ 45 h 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45">
                    <a:moveTo>
                      <a:pt x="2" y="16"/>
                    </a:moveTo>
                    <a:lnTo>
                      <a:pt x="2" y="19"/>
                    </a:lnTo>
                    <a:lnTo>
                      <a:pt x="2" y="23"/>
                    </a:lnTo>
                    <a:lnTo>
                      <a:pt x="2" y="26"/>
                    </a:lnTo>
                    <a:lnTo>
                      <a:pt x="0" y="30"/>
                    </a:lnTo>
                    <a:lnTo>
                      <a:pt x="0" y="33"/>
                    </a:lnTo>
                    <a:lnTo>
                      <a:pt x="0" y="35"/>
                    </a:lnTo>
                    <a:lnTo>
                      <a:pt x="2" y="38"/>
                    </a:lnTo>
                    <a:lnTo>
                      <a:pt x="2" y="40"/>
                    </a:lnTo>
                    <a:lnTo>
                      <a:pt x="5" y="42"/>
                    </a:lnTo>
                    <a:lnTo>
                      <a:pt x="5" y="45"/>
                    </a:lnTo>
                    <a:lnTo>
                      <a:pt x="7" y="45"/>
                    </a:lnTo>
                    <a:lnTo>
                      <a:pt x="12" y="42"/>
                    </a:lnTo>
                    <a:lnTo>
                      <a:pt x="16" y="42"/>
                    </a:lnTo>
                    <a:lnTo>
                      <a:pt x="21" y="40"/>
                    </a:lnTo>
                    <a:lnTo>
                      <a:pt x="23" y="40"/>
                    </a:lnTo>
                    <a:lnTo>
                      <a:pt x="26" y="40"/>
                    </a:lnTo>
                    <a:lnTo>
                      <a:pt x="26" y="38"/>
                    </a:lnTo>
                    <a:lnTo>
                      <a:pt x="30" y="35"/>
                    </a:lnTo>
                    <a:lnTo>
                      <a:pt x="30" y="33"/>
                    </a:lnTo>
                    <a:lnTo>
                      <a:pt x="33" y="33"/>
                    </a:lnTo>
                    <a:lnTo>
                      <a:pt x="35" y="30"/>
                    </a:lnTo>
                    <a:lnTo>
                      <a:pt x="38" y="30"/>
                    </a:lnTo>
                    <a:lnTo>
                      <a:pt x="40" y="30"/>
                    </a:lnTo>
                    <a:lnTo>
                      <a:pt x="42" y="30"/>
                    </a:lnTo>
                    <a:lnTo>
                      <a:pt x="45" y="30"/>
                    </a:lnTo>
                    <a:lnTo>
                      <a:pt x="45" y="28"/>
                    </a:lnTo>
                    <a:lnTo>
                      <a:pt x="45" y="26"/>
                    </a:lnTo>
                    <a:lnTo>
                      <a:pt x="45" y="23"/>
                    </a:lnTo>
                    <a:lnTo>
                      <a:pt x="47" y="23"/>
                    </a:lnTo>
                    <a:lnTo>
                      <a:pt x="42" y="16"/>
                    </a:lnTo>
                    <a:lnTo>
                      <a:pt x="45" y="14"/>
                    </a:lnTo>
                    <a:lnTo>
                      <a:pt x="45" y="12"/>
                    </a:lnTo>
                    <a:lnTo>
                      <a:pt x="45" y="9"/>
                    </a:lnTo>
                    <a:lnTo>
                      <a:pt x="45" y="7"/>
                    </a:lnTo>
                    <a:lnTo>
                      <a:pt x="42" y="7"/>
                    </a:lnTo>
                    <a:lnTo>
                      <a:pt x="40" y="4"/>
                    </a:lnTo>
                    <a:lnTo>
                      <a:pt x="40" y="0"/>
                    </a:lnTo>
                    <a:lnTo>
                      <a:pt x="23" y="7"/>
                    </a:lnTo>
                    <a:lnTo>
                      <a:pt x="16" y="12"/>
                    </a:lnTo>
                    <a:lnTo>
                      <a:pt x="9" y="12"/>
                    </a:lnTo>
                    <a:lnTo>
                      <a:pt x="2" y="16"/>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14" name="Luxembourg">
                <a:extLst>
                  <a:ext uri="{FF2B5EF4-FFF2-40B4-BE49-F238E27FC236}">
                    <a16:creationId xmlns:a16="http://schemas.microsoft.com/office/drawing/2014/main" id="{392C873D-6ACD-00B2-EBAA-7F8D65DD2C82}"/>
                  </a:ext>
                </a:extLst>
              </p:cNvPr>
              <p:cNvSpPr>
                <a:spLocks/>
              </p:cNvSpPr>
              <p:nvPr/>
            </p:nvSpPr>
            <p:spPr bwMode="auto">
              <a:xfrm>
                <a:off x="3085457" y="2136158"/>
                <a:ext cx="11233" cy="18559"/>
              </a:xfrm>
              <a:custGeom>
                <a:avLst/>
                <a:gdLst>
                  <a:gd name="T0" fmla="*/ 0 w 11"/>
                  <a:gd name="T1" fmla="*/ 17463 h 18"/>
                  <a:gd name="T2" fmla="*/ 0 w 11"/>
                  <a:gd name="T3" fmla="*/ 17463 h 18"/>
                  <a:gd name="T4" fmla="*/ 0 w 11"/>
                  <a:gd name="T5" fmla="*/ 14288 h 18"/>
                  <a:gd name="T6" fmla="*/ 0 w 11"/>
                  <a:gd name="T7" fmla="*/ 14288 h 18"/>
                  <a:gd name="T8" fmla="*/ 0 w 11"/>
                  <a:gd name="T9" fmla="*/ 11113 h 18"/>
                  <a:gd name="T10" fmla="*/ 3175 w 11"/>
                  <a:gd name="T11" fmla="*/ 6350 h 18"/>
                  <a:gd name="T12" fmla="*/ 0 w 11"/>
                  <a:gd name="T13" fmla="*/ 3175 h 18"/>
                  <a:gd name="T14" fmla="*/ 0 w 11"/>
                  <a:gd name="T15" fmla="*/ 3175 h 18"/>
                  <a:gd name="T16" fmla="*/ 3175 w 11"/>
                  <a:gd name="T17" fmla="*/ 3175 h 18"/>
                  <a:gd name="T18" fmla="*/ 3175 w 11"/>
                  <a:gd name="T19" fmla="*/ 0 h 18"/>
                  <a:gd name="T20" fmla="*/ 6350 w 11"/>
                  <a:gd name="T21" fmla="*/ 0 h 18"/>
                  <a:gd name="T22" fmla="*/ 6350 w 11"/>
                  <a:gd name="T23" fmla="*/ 0 h 18"/>
                  <a:gd name="T24" fmla="*/ 6350 w 11"/>
                  <a:gd name="T25" fmla="*/ 0 h 18"/>
                  <a:gd name="T26" fmla="*/ 11113 w 11"/>
                  <a:gd name="T27" fmla="*/ 3175 h 18"/>
                  <a:gd name="T28" fmla="*/ 11113 w 11"/>
                  <a:gd name="T29" fmla="*/ 6350 h 18"/>
                  <a:gd name="T30" fmla="*/ 14288 w 11"/>
                  <a:gd name="T31" fmla="*/ 11113 h 18"/>
                  <a:gd name="T32" fmla="*/ 14288 w 11"/>
                  <a:gd name="T33" fmla="*/ 11113 h 18"/>
                  <a:gd name="T34" fmla="*/ 14288 w 11"/>
                  <a:gd name="T35" fmla="*/ 11113 h 18"/>
                  <a:gd name="T36" fmla="*/ 17463 w 11"/>
                  <a:gd name="T37" fmla="*/ 11113 h 18"/>
                  <a:gd name="T38" fmla="*/ 17463 w 11"/>
                  <a:gd name="T39" fmla="*/ 11113 h 18"/>
                  <a:gd name="T40" fmla="*/ 14288 w 11"/>
                  <a:gd name="T41" fmla="*/ 17463 h 18"/>
                  <a:gd name="T42" fmla="*/ 11113 w 11"/>
                  <a:gd name="T43" fmla="*/ 17463 h 18"/>
                  <a:gd name="T44" fmla="*/ 11113 w 11"/>
                  <a:gd name="T45" fmla="*/ 22225 h 18"/>
                  <a:gd name="T46" fmla="*/ 11113 w 11"/>
                  <a:gd name="T47" fmla="*/ 25400 h 18"/>
                  <a:gd name="T48" fmla="*/ 11113 w 11"/>
                  <a:gd name="T49" fmla="*/ 25400 h 18"/>
                  <a:gd name="T50" fmla="*/ 14288 w 11"/>
                  <a:gd name="T51" fmla="*/ 28575 h 18"/>
                  <a:gd name="T52" fmla="*/ 14288 w 11"/>
                  <a:gd name="T53" fmla="*/ 28575 h 18"/>
                  <a:gd name="T54" fmla="*/ 11113 w 11"/>
                  <a:gd name="T55" fmla="*/ 28575 h 18"/>
                  <a:gd name="T56" fmla="*/ 3175 w 11"/>
                  <a:gd name="T57" fmla="*/ 28575 h 18"/>
                  <a:gd name="T58" fmla="*/ 3175 w 11"/>
                  <a:gd name="T59" fmla="*/ 25400 h 18"/>
                  <a:gd name="T60" fmla="*/ 3175 w 11"/>
                  <a:gd name="T61" fmla="*/ 25400 h 18"/>
                  <a:gd name="T62" fmla="*/ 0 w 11"/>
                  <a:gd name="T63" fmla="*/ 25400 h 18"/>
                  <a:gd name="T64" fmla="*/ 0 w 11"/>
                  <a:gd name="T65" fmla="*/ 22225 h 18"/>
                  <a:gd name="T66" fmla="*/ 0 w 11"/>
                  <a:gd name="T67" fmla="*/ 17463 h 18"/>
                  <a:gd name="T68" fmla="*/ 0 w 11"/>
                  <a:gd name="T69" fmla="*/ 17463 h 18"/>
                  <a:gd name="T70" fmla="*/ 0 w 11"/>
                  <a:gd name="T71" fmla="*/ 17463 h 18"/>
                  <a:gd name="T72" fmla="*/ 0 w 11"/>
                  <a:gd name="T73" fmla="*/ 17463 h 18"/>
                  <a:gd name="T74" fmla="*/ 0 w 11"/>
                  <a:gd name="T75" fmla="*/ 17463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
                  <a:gd name="T115" fmla="*/ 0 h 18"/>
                  <a:gd name="T116" fmla="*/ 11 w 11"/>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 h="18">
                    <a:moveTo>
                      <a:pt x="0" y="11"/>
                    </a:moveTo>
                    <a:lnTo>
                      <a:pt x="0" y="11"/>
                    </a:lnTo>
                    <a:lnTo>
                      <a:pt x="0" y="9"/>
                    </a:lnTo>
                    <a:lnTo>
                      <a:pt x="0" y="7"/>
                    </a:lnTo>
                    <a:lnTo>
                      <a:pt x="2" y="4"/>
                    </a:lnTo>
                    <a:lnTo>
                      <a:pt x="0" y="2"/>
                    </a:lnTo>
                    <a:lnTo>
                      <a:pt x="2" y="2"/>
                    </a:lnTo>
                    <a:lnTo>
                      <a:pt x="2" y="0"/>
                    </a:lnTo>
                    <a:lnTo>
                      <a:pt x="4" y="0"/>
                    </a:lnTo>
                    <a:lnTo>
                      <a:pt x="7" y="2"/>
                    </a:lnTo>
                    <a:lnTo>
                      <a:pt x="7" y="4"/>
                    </a:lnTo>
                    <a:lnTo>
                      <a:pt x="9" y="7"/>
                    </a:lnTo>
                    <a:lnTo>
                      <a:pt x="11" y="7"/>
                    </a:lnTo>
                    <a:lnTo>
                      <a:pt x="9" y="11"/>
                    </a:lnTo>
                    <a:lnTo>
                      <a:pt x="7" y="11"/>
                    </a:lnTo>
                    <a:lnTo>
                      <a:pt x="7" y="14"/>
                    </a:lnTo>
                    <a:lnTo>
                      <a:pt x="7" y="16"/>
                    </a:lnTo>
                    <a:lnTo>
                      <a:pt x="9" y="18"/>
                    </a:lnTo>
                    <a:lnTo>
                      <a:pt x="7" y="18"/>
                    </a:lnTo>
                    <a:lnTo>
                      <a:pt x="2" y="18"/>
                    </a:lnTo>
                    <a:lnTo>
                      <a:pt x="2" y="16"/>
                    </a:lnTo>
                    <a:lnTo>
                      <a:pt x="0" y="16"/>
                    </a:lnTo>
                    <a:lnTo>
                      <a:pt x="0" y="14"/>
                    </a:lnTo>
                    <a:lnTo>
                      <a:pt x="0" y="1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15" name="Lithuania">
                <a:extLst>
                  <a:ext uri="{FF2B5EF4-FFF2-40B4-BE49-F238E27FC236}">
                    <a16:creationId xmlns:a16="http://schemas.microsoft.com/office/drawing/2014/main" id="{1CAA30DD-3F40-0EB0-E774-00415C64C1FC}"/>
                  </a:ext>
                </a:extLst>
              </p:cNvPr>
              <p:cNvSpPr>
                <a:spLocks/>
              </p:cNvSpPr>
              <p:nvPr/>
            </p:nvSpPr>
            <p:spPr bwMode="auto">
              <a:xfrm>
                <a:off x="3335567" y="1975309"/>
                <a:ext cx="93457" cy="73207"/>
              </a:xfrm>
              <a:custGeom>
                <a:avLst/>
                <a:gdLst>
                  <a:gd name="T0" fmla="*/ 3175 w 92"/>
                  <a:gd name="T1" fmla="*/ 55563 h 71"/>
                  <a:gd name="T2" fmla="*/ 11113 w 92"/>
                  <a:gd name="T3" fmla="*/ 66675 h 71"/>
                  <a:gd name="T4" fmla="*/ 22225 w 92"/>
                  <a:gd name="T5" fmla="*/ 74613 h 71"/>
                  <a:gd name="T6" fmla="*/ 28575 w 92"/>
                  <a:gd name="T7" fmla="*/ 74613 h 71"/>
                  <a:gd name="T8" fmla="*/ 44450 w 92"/>
                  <a:gd name="T9" fmla="*/ 77788 h 71"/>
                  <a:gd name="T10" fmla="*/ 52388 w 92"/>
                  <a:gd name="T11" fmla="*/ 100013 h 71"/>
                  <a:gd name="T12" fmla="*/ 66675 w 92"/>
                  <a:gd name="T13" fmla="*/ 100013 h 71"/>
                  <a:gd name="T14" fmla="*/ 77788 w 92"/>
                  <a:gd name="T15" fmla="*/ 104775 h 71"/>
                  <a:gd name="T16" fmla="*/ 85725 w 92"/>
                  <a:gd name="T17" fmla="*/ 104775 h 71"/>
                  <a:gd name="T18" fmla="*/ 88900 w 92"/>
                  <a:gd name="T19" fmla="*/ 107950 h 71"/>
                  <a:gd name="T20" fmla="*/ 88900 w 92"/>
                  <a:gd name="T21" fmla="*/ 107950 h 71"/>
                  <a:gd name="T22" fmla="*/ 88900 w 92"/>
                  <a:gd name="T23" fmla="*/ 112713 h 71"/>
                  <a:gd name="T24" fmla="*/ 107950 w 92"/>
                  <a:gd name="T25" fmla="*/ 107950 h 71"/>
                  <a:gd name="T26" fmla="*/ 115888 w 92"/>
                  <a:gd name="T27" fmla="*/ 107950 h 71"/>
                  <a:gd name="T28" fmla="*/ 119063 w 92"/>
                  <a:gd name="T29" fmla="*/ 104775 h 71"/>
                  <a:gd name="T30" fmla="*/ 119063 w 92"/>
                  <a:gd name="T31" fmla="*/ 100013 h 71"/>
                  <a:gd name="T32" fmla="*/ 130175 w 92"/>
                  <a:gd name="T33" fmla="*/ 96838 h 71"/>
                  <a:gd name="T34" fmla="*/ 130175 w 92"/>
                  <a:gd name="T35" fmla="*/ 82550 h 71"/>
                  <a:gd name="T36" fmla="*/ 130175 w 92"/>
                  <a:gd name="T37" fmla="*/ 74613 h 71"/>
                  <a:gd name="T38" fmla="*/ 134938 w 92"/>
                  <a:gd name="T39" fmla="*/ 71438 h 71"/>
                  <a:gd name="T40" fmla="*/ 141288 w 92"/>
                  <a:gd name="T41" fmla="*/ 58738 h 71"/>
                  <a:gd name="T42" fmla="*/ 141288 w 92"/>
                  <a:gd name="T43" fmla="*/ 55563 h 71"/>
                  <a:gd name="T44" fmla="*/ 146050 w 92"/>
                  <a:gd name="T45" fmla="*/ 47625 h 71"/>
                  <a:gd name="T46" fmla="*/ 141288 w 92"/>
                  <a:gd name="T47" fmla="*/ 44450 h 71"/>
                  <a:gd name="T48" fmla="*/ 134938 w 92"/>
                  <a:gd name="T49" fmla="*/ 41275 h 71"/>
                  <a:gd name="T50" fmla="*/ 127000 w 92"/>
                  <a:gd name="T51" fmla="*/ 36513 h 71"/>
                  <a:gd name="T52" fmla="*/ 119063 w 92"/>
                  <a:gd name="T53" fmla="*/ 33338 h 71"/>
                  <a:gd name="T54" fmla="*/ 107950 w 92"/>
                  <a:gd name="T55" fmla="*/ 30163 h 71"/>
                  <a:gd name="T56" fmla="*/ 100013 w 92"/>
                  <a:gd name="T57" fmla="*/ 22225 h 71"/>
                  <a:gd name="T58" fmla="*/ 96838 w 92"/>
                  <a:gd name="T59" fmla="*/ 19050 h 71"/>
                  <a:gd name="T60" fmla="*/ 85725 w 92"/>
                  <a:gd name="T61" fmla="*/ 19050 h 71"/>
                  <a:gd name="T62" fmla="*/ 69850 w 92"/>
                  <a:gd name="T63" fmla="*/ 14288 h 71"/>
                  <a:gd name="T64" fmla="*/ 63500 w 92"/>
                  <a:gd name="T65" fmla="*/ 11113 h 71"/>
                  <a:gd name="T66" fmla="*/ 47625 w 92"/>
                  <a:gd name="T67" fmla="*/ 6350 h 71"/>
                  <a:gd name="T68" fmla="*/ 33338 w 92"/>
                  <a:gd name="T69" fmla="*/ 3175 h 71"/>
                  <a:gd name="T70" fmla="*/ 25400 w 92"/>
                  <a:gd name="T71" fmla="*/ 0 h 71"/>
                  <a:gd name="T72" fmla="*/ 14288 w 92"/>
                  <a:gd name="T73" fmla="*/ 3175 h 71"/>
                  <a:gd name="T74" fmla="*/ 3175 w 92"/>
                  <a:gd name="T75" fmla="*/ 6350 h 71"/>
                  <a:gd name="T76" fmla="*/ 3175 w 92"/>
                  <a:gd name="T77" fmla="*/ 14288 h 71"/>
                  <a:gd name="T78" fmla="*/ 3175 w 92"/>
                  <a:gd name="T79" fmla="*/ 25400 h 71"/>
                  <a:gd name="T80" fmla="*/ 3175 w 92"/>
                  <a:gd name="T81" fmla="*/ 41275 h 71"/>
                  <a:gd name="T82" fmla="*/ 0 w 92"/>
                  <a:gd name="T83" fmla="*/ 52388 h 71"/>
                  <a:gd name="T84" fmla="*/ 0 w 92"/>
                  <a:gd name="T85" fmla="*/ 52388 h 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2"/>
                  <a:gd name="T130" fmla="*/ 0 h 71"/>
                  <a:gd name="T131" fmla="*/ 92 w 92"/>
                  <a:gd name="T132" fmla="*/ 71 h 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2" h="71">
                    <a:moveTo>
                      <a:pt x="0" y="33"/>
                    </a:moveTo>
                    <a:lnTo>
                      <a:pt x="2" y="35"/>
                    </a:lnTo>
                    <a:lnTo>
                      <a:pt x="4" y="37"/>
                    </a:lnTo>
                    <a:lnTo>
                      <a:pt x="7" y="42"/>
                    </a:lnTo>
                    <a:lnTo>
                      <a:pt x="11" y="45"/>
                    </a:lnTo>
                    <a:lnTo>
                      <a:pt x="14" y="47"/>
                    </a:lnTo>
                    <a:lnTo>
                      <a:pt x="16" y="47"/>
                    </a:lnTo>
                    <a:lnTo>
                      <a:pt x="18" y="47"/>
                    </a:lnTo>
                    <a:lnTo>
                      <a:pt x="23" y="47"/>
                    </a:lnTo>
                    <a:lnTo>
                      <a:pt x="28" y="49"/>
                    </a:lnTo>
                    <a:lnTo>
                      <a:pt x="30" y="49"/>
                    </a:lnTo>
                    <a:lnTo>
                      <a:pt x="33" y="63"/>
                    </a:lnTo>
                    <a:lnTo>
                      <a:pt x="37" y="63"/>
                    </a:lnTo>
                    <a:lnTo>
                      <a:pt x="42" y="63"/>
                    </a:lnTo>
                    <a:lnTo>
                      <a:pt x="47" y="63"/>
                    </a:lnTo>
                    <a:lnTo>
                      <a:pt x="49" y="66"/>
                    </a:lnTo>
                    <a:lnTo>
                      <a:pt x="51" y="66"/>
                    </a:lnTo>
                    <a:lnTo>
                      <a:pt x="54" y="66"/>
                    </a:lnTo>
                    <a:lnTo>
                      <a:pt x="56" y="66"/>
                    </a:lnTo>
                    <a:lnTo>
                      <a:pt x="56" y="68"/>
                    </a:lnTo>
                    <a:lnTo>
                      <a:pt x="56" y="71"/>
                    </a:lnTo>
                    <a:lnTo>
                      <a:pt x="63" y="68"/>
                    </a:lnTo>
                    <a:lnTo>
                      <a:pt x="68" y="68"/>
                    </a:lnTo>
                    <a:lnTo>
                      <a:pt x="73" y="68"/>
                    </a:lnTo>
                    <a:lnTo>
                      <a:pt x="75" y="68"/>
                    </a:lnTo>
                    <a:lnTo>
                      <a:pt x="75" y="66"/>
                    </a:lnTo>
                    <a:lnTo>
                      <a:pt x="75" y="63"/>
                    </a:lnTo>
                    <a:lnTo>
                      <a:pt x="82" y="61"/>
                    </a:lnTo>
                    <a:lnTo>
                      <a:pt x="82" y="59"/>
                    </a:lnTo>
                    <a:lnTo>
                      <a:pt x="82" y="52"/>
                    </a:lnTo>
                    <a:lnTo>
                      <a:pt x="82" y="49"/>
                    </a:lnTo>
                    <a:lnTo>
                      <a:pt x="82" y="47"/>
                    </a:lnTo>
                    <a:lnTo>
                      <a:pt x="82" y="45"/>
                    </a:lnTo>
                    <a:lnTo>
                      <a:pt x="85" y="45"/>
                    </a:lnTo>
                    <a:lnTo>
                      <a:pt x="85" y="40"/>
                    </a:lnTo>
                    <a:lnTo>
                      <a:pt x="89" y="37"/>
                    </a:lnTo>
                    <a:lnTo>
                      <a:pt x="89" y="35"/>
                    </a:lnTo>
                    <a:lnTo>
                      <a:pt x="92" y="33"/>
                    </a:lnTo>
                    <a:lnTo>
                      <a:pt x="92" y="30"/>
                    </a:lnTo>
                    <a:lnTo>
                      <a:pt x="89" y="30"/>
                    </a:lnTo>
                    <a:lnTo>
                      <a:pt x="89" y="28"/>
                    </a:lnTo>
                    <a:lnTo>
                      <a:pt x="85" y="26"/>
                    </a:lnTo>
                    <a:lnTo>
                      <a:pt x="80" y="23"/>
                    </a:lnTo>
                    <a:lnTo>
                      <a:pt x="77" y="23"/>
                    </a:lnTo>
                    <a:lnTo>
                      <a:pt x="75" y="21"/>
                    </a:lnTo>
                    <a:lnTo>
                      <a:pt x="73" y="19"/>
                    </a:lnTo>
                    <a:lnTo>
                      <a:pt x="68" y="19"/>
                    </a:lnTo>
                    <a:lnTo>
                      <a:pt x="63" y="16"/>
                    </a:lnTo>
                    <a:lnTo>
                      <a:pt x="63" y="14"/>
                    </a:lnTo>
                    <a:lnTo>
                      <a:pt x="63" y="12"/>
                    </a:lnTo>
                    <a:lnTo>
                      <a:pt x="61" y="12"/>
                    </a:lnTo>
                    <a:lnTo>
                      <a:pt x="59" y="12"/>
                    </a:lnTo>
                    <a:lnTo>
                      <a:pt x="54" y="12"/>
                    </a:lnTo>
                    <a:lnTo>
                      <a:pt x="49" y="9"/>
                    </a:lnTo>
                    <a:lnTo>
                      <a:pt x="44" y="9"/>
                    </a:lnTo>
                    <a:lnTo>
                      <a:pt x="42" y="7"/>
                    </a:lnTo>
                    <a:lnTo>
                      <a:pt x="40" y="7"/>
                    </a:lnTo>
                    <a:lnTo>
                      <a:pt x="35" y="7"/>
                    </a:lnTo>
                    <a:lnTo>
                      <a:pt x="30" y="4"/>
                    </a:lnTo>
                    <a:lnTo>
                      <a:pt x="25" y="4"/>
                    </a:lnTo>
                    <a:lnTo>
                      <a:pt x="21" y="2"/>
                    </a:lnTo>
                    <a:lnTo>
                      <a:pt x="18" y="0"/>
                    </a:lnTo>
                    <a:lnTo>
                      <a:pt x="16" y="0"/>
                    </a:lnTo>
                    <a:lnTo>
                      <a:pt x="11" y="2"/>
                    </a:lnTo>
                    <a:lnTo>
                      <a:pt x="9" y="2"/>
                    </a:lnTo>
                    <a:lnTo>
                      <a:pt x="4" y="4"/>
                    </a:lnTo>
                    <a:lnTo>
                      <a:pt x="2" y="4"/>
                    </a:lnTo>
                    <a:lnTo>
                      <a:pt x="2" y="7"/>
                    </a:lnTo>
                    <a:lnTo>
                      <a:pt x="2" y="9"/>
                    </a:lnTo>
                    <a:lnTo>
                      <a:pt x="2" y="14"/>
                    </a:lnTo>
                    <a:lnTo>
                      <a:pt x="2" y="16"/>
                    </a:lnTo>
                    <a:lnTo>
                      <a:pt x="2" y="21"/>
                    </a:lnTo>
                    <a:lnTo>
                      <a:pt x="2" y="26"/>
                    </a:lnTo>
                    <a:lnTo>
                      <a:pt x="2" y="33"/>
                    </a:lnTo>
                    <a:lnTo>
                      <a:pt x="0" y="3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20" name="Latvia">
                <a:extLst>
                  <a:ext uri="{FF2B5EF4-FFF2-40B4-BE49-F238E27FC236}">
                    <a16:creationId xmlns:a16="http://schemas.microsoft.com/office/drawing/2014/main" id="{697ACBAF-B5A9-3CBD-7681-2CE5A435765B}"/>
                  </a:ext>
                </a:extLst>
              </p:cNvPr>
              <p:cNvSpPr>
                <a:spLocks/>
              </p:cNvSpPr>
              <p:nvPr/>
            </p:nvSpPr>
            <p:spPr bwMode="auto">
              <a:xfrm>
                <a:off x="3337612" y="1930972"/>
                <a:ext cx="122047" cy="73207"/>
              </a:xfrm>
              <a:custGeom>
                <a:avLst/>
                <a:gdLst>
                  <a:gd name="T0" fmla="*/ 77788 w 120"/>
                  <a:gd name="T1" fmla="*/ 15875 h 71"/>
                  <a:gd name="T2" fmla="*/ 74613 w 120"/>
                  <a:gd name="T3" fmla="*/ 33338 h 71"/>
                  <a:gd name="T4" fmla="*/ 60325 w 120"/>
                  <a:gd name="T5" fmla="*/ 41275 h 71"/>
                  <a:gd name="T6" fmla="*/ 44450 w 120"/>
                  <a:gd name="T7" fmla="*/ 33338 h 71"/>
                  <a:gd name="T8" fmla="*/ 33338 w 120"/>
                  <a:gd name="T9" fmla="*/ 11113 h 71"/>
                  <a:gd name="T10" fmla="*/ 19050 w 120"/>
                  <a:gd name="T11" fmla="*/ 22225 h 71"/>
                  <a:gd name="T12" fmla="*/ 19050 w 120"/>
                  <a:gd name="T13" fmla="*/ 30163 h 71"/>
                  <a:gd name="T14" fmla="*/ 14288 w 120"/>
                  <a:gd name="T15" fmla="*/ 46038 h 71"/>
                  <a:gd name="T16" fmla="*/ 11113 w 120"/>
                  <a:gd name="T17" fmla="*/ 57150 h 71"/>
                  <a:gd name="T18" fmla="*/ 0 w 120"/>
                  <a:gd name="T19" fmla="*/ 71438 h 71"/>
                  <a:gd name="T20" fmla="*/ 11113 w 120"/>
                  <a:gd name="T21" fmla="*/ 71438 h 71"/>
                  <a:gd name="T22" fmla="*/ 25400 w 120"/>
                  <a:gd name="T23" fmla="*/ 71438 h 71"/>
                  <a:gd name="T24" fmla="*/ 44450 w 120"/>
                  <a:gd name="T25" fmla="*/ 74613 h 71"/>
                  <a:gd name="T26" fmla="*/ 63500 w 120"/>
                  <a:gd name="T27" fmla="*/ 82550 h 71"/>
                  <a:gd name="T28" fmla="*/ 82550 w 120"/>
                  <a:gd name="T29" fmla="*/ 87313 h 71"/>
                  <a:gd name="T30" fmla="*/ 93663 w 120"/>
                  <a:gd name="T31" fmla="*/ 87313 h 71"/>
                  <a:gd name="T32" fmla="*/ 101600 w 120"/>
                  <a:gd name="T33" fmla="*/ 98425 h 71"/>
                  <a:gd name="T34" fmla="*/ 119063 w 120"/>
                  <a:gd name="T35" fmla="*/ 104775 h 71"/>
                  <a:gd name="T36" fmla="*/ 127000 w 120"/>
                  <a:gd name="T37" fmla="*/ 109538 h 71"/>
                  <a:gd name="T38" fmla="*/ 142875 w 120"/>
                  <a:gd name="T39" fmla="*/ 112713 h 71"/>
                  <a:gd name="T40" fmla="*/ 149225 w 120"/>
                  <a:gd name="T41" fmla="*/ 101600 h 71"/>
                  <a:gd name="T42" fmla="*/ 157163 w 120"/>
                  <a:gd name="T43" fmla="*/ 101600 h 71"/>
                  <a:gd name="T44" fmla="*/ 165100 w 120"/>
                  <a:gd name="T45" fmla="*/ 104775 h 71"/>
                  <a:gd name="T46" fmla="*/ 168275 w 120"/>
                  <a:gd name="T47" fmla="*/ 104775 h 71"/>
                  <a:gd name="T48" fmla="*/ 168275 w 120"/>
                  <a:gd name="T49" fmla="*/ 93663 h 71"/>
                  <a:gd name="T50" fmla="*/ 168275 w 120"/>
                  <a:gd name="T51" fmla="*/ 82550 h 71"/>
                  <a:gd name="T52" fmla="*/ 173038 w 120"/>
                  <a:gd name="T53" fmla="*/ 79375 h 71"/>
                  <a:gd name="T54" fmla="*/ 184150 w 120"/>
                  <a:gd name="T55" fmla="*/ 82550 h 71"/>
                  <a:gd name="T56" fmla="*/ 187325 w 120"/>
                  <a:gd name="T57" fmla="*/ 79375 h 71"/>
                  <a:gd name="T58" fmla="*/ 187325 w 120"/>
                  <a:gd name="T59" fmla="*/ 68263 h 71"/>
                  <a:gd name="T60" fmla="*/ 179388 w 120"/>
                  <a:gd name="T61" fmla="*/ 57150 h 71"/>
                  <a:gd name="T62" fmla="*/ 173038 w 120"/>
                  <a:gd name="T63" fmla="*/ 52388 h 71"/>
                  <a:gd name="T64" fmla="*/ 168275 w 120"/>
                  <a:gd name="T65" fmla="*/ 52388 h 71"/>
                  <a:gd name="T66" fmla="*/ 168275 w 120"/>
                  <a:gd name="T67" fmla="*/ 38100 h 71"/>
                  <a:gd name="T68" fmla="*/ 165100 w 120"/>
                  <a:gd name="T69" fmla="*/ 30163 h 71"/>
                  <a:gd name="T70" fmla="*/ 157163 w 120"/>
                  <a:gd name="T71" fmla="*/ 33338 h 71"/>
                  <a:gd name="T72" fmla="*/ 153988 w 120"/>
                  <a:gd name="T73" fmla="*/ 30163 h 71"/>
                  <a:gd name="T74" fmla="*/ 149225 w 120"/>
                  <a:gd name="T75" fmla="*/ 19050 h 71"/>
                  <a:gd name="T76" fmla="*/ 123825 w 120"/>
                  <a:gd name="T77" fmla="*/ 11113 h 71"/>
                  <a:gd name="T78" fmla="*/ 123825 w 120"/>
                  <a:gd name="T79" fmla="*/ 7938 h 71"/>
                  <a:gd name="T80" fmla="*/ 115888 w 120"/>
                  <a:gd name="T81" fmla="*/ 4763 h 71"/>
                  <a:gd name="T82" fmla="*/ 101600 w 120"/>
                  <a:gd name="T83" fmla="*/ 0 h 71"/>
                  <a:gd name="T84" fmla="*/ 96838 w 120"/>
                  <a:gd name="T85" fmla="*/ 0 h 71"/>
                  <a:gd name="T86" fmla="*/ 93663 w 120"/>
                  <a:gd name="T87" fmla="*/ 4763 h 71"/>
                  <a:gd name="T88" fmla="*/ 82550 w 120"/>
                  <a:gd name="T89" fmla="*/ 4763 h 71"/>
                  <a:gd name="T90" fmla="*/ 82550 w 120"/>
                  <a:gd name="T91" fmla="*/ 4763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0"/>
                  <a:gd name="T139" fmla="*/ 0 h 71"/>
                  <a:gd name="T140" fmla="*/ 120 w 120"/>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0" h="71">
                    <a:moveTo>
                      <a:pt x="52" y="3"/>
                    </a:moveTo>
                    <a:lnTo>
                      <a:pt x="52" y="7"/>
                    </a:lnTo>
                    <a:lnTo>
                      <a:pt x="49" y="10"/>
                    </a:lnTo>
                    <a:lnTo>
                      <a:pt x="49" y="14"/>
                    </a:lnTo>
                    <a:lnTo>
                      <a:pt x="49" y="17"/>
                    </a:lnTo>
                    <a:lnTo>
                      <a:pt x="47" y="21"/>
                    </a:lnTo>
                    <a:lnTo>
                      <a:pt x="45" y="26"/>
                    </a:lnTo>
                    <a:lnTo>
                      <a:pt x="42" y="26"/>
                    </a:lnTo>
                    <a:lnTo>
                      <a:pt x="38" y="26"/>
                    </a:lnTo>
                    <a:lnTo>
                      <a:pt x="33" y="26"/>
                    </a:lnTo>
                    <a:lnTo>
                      <a:pt x="31" y="26"/>
                    </a:lnTo>
                    <a:lnTo>
                      <a:pt x="28" y="21"/>
                    </a:lnTo>
                    <a:lnTo>
                      <a:pt x="26" y="17"/>
                    </a:lnTo>
                    <a:lnTo>
                      <a:pt x="23" y="12"/>
                    </a:lnTo>
                    <a:lnTo>
                      <a:pt x="21" y="7"/>
                    </a:lnTo>
                    <a:lnTo>
                      <a:pt x="16" y="10"/>
                    </a:lnTo>
                    <a:lnTo>
                      <a:pt x="12" y="12"/>
                    </a:lnTo>
                    <a:lnTo>
                      <a:pt x="12" y="14"/>
                    </a:lnTo>
                    <a:lnTo>
                      <a:pt x="9" y="17"/>
                    </a:lnTo>
                    <a:lnTo>
                      <a:pt x="12" y="17"/>
                    </a:lnTo>
                    <a:lnTo>
                      <a:pt x="12" y="19"/>
                    </a:lnTo>
                    <a:lnTo>
                      <a:pt x="12" y="24"/>
                    </a:lnTo>
                    <a:lnTo>
                      <a:pt x="12" y="26"/>
                    </a:lnTo>
                    <a:lnTo>
                      <a:pt x="9" y="29"/>
                    </a:lnTo>
                    <a:lnTo>
                      <a:pt x="9" y="31"/>
                    </a:lnTo>
                    <a:lnTo>
                      <a:pt x="7" y="33"/>
                    </a:lnTo>
                    <a:lnTo>
                      <a:pt x="7" y="36"/>
                    </a:lnTo>
                    <a:lnTo>
                      <a:pt x="2" y="38"/>
                    </a:lnTo>
                    <a:lnTo>
                      <a:pt x="2" y="43"/>
                    </a:lnTo>
                    <a:lnTo>
                      <a:pt x="0" y="45"/>
                    </a:lnTo>
                    <a:lnTo>
                      <a:pt x="0" y="47"/>
                    </a:lnTo>
                    <a:lnTo>
                      <a:pt x="2" y="47"/>
                    </a:lnTo>
                    <a:lnTo>
                      <a:pt x="7" y="45"/>
                    </a:lnTo>
                    <a:lnTo>
                      <a:pt x="9" y="45"/>
                    </a:lnTo>
                    <a:lnTo>
                      <a:pt x="14" y="43"/>
                    </a:lnTo>
                    <a:lnTo>
                      <a:pt x="16" y="45"/>
                    </a:lnTo>
                    <a:lnTo>
                      <a:pt x="19" y="45"/>
                    </a:lnTo>
                    <a:lnTo>
                      <a:pt x="23" y="47"/>
                    </a:lnTo>
                    <a:lnTo>
                      <a:pt x="28" y="47"/>
                    </a:lnTo>
                    <a:lnTo>
                      <a:pt x="33" y="50"/>
                    </a:lnTo>
                    <a:lnTo>
                      <a:pt x="38" y="50"/>
                    </a:lnTo>
                    <a:lnTo>
                      <a:pt x="40" y="52"/>
                    </a:lnTo>
                    <a:lnTo>
                      <a:pt x="42" y="52"/>
                    </a:lnTo>
                    <a:lnTo>
                      <a:pt x="47" y="52"/>
                    </a:lnTo>
                    <a:lnTo>
                      <a:pt x="52" y="55"/>
                    </a:lnTo>
                    <a:lnTo>
                      <a:pt x="57" y="55"/>
                    </a:lnTo>
                    <a:lnTo>
                      <a:pt x="59" y="55"/>
                    </a:lnTo>
                    <a:lnTo>
                      <a:pt x="61" y="57"/>
                    </a:lnTo>
                    <a:lnTo>
                      <a:pt x="61" y="59"/>
                    </a:lnTo>
                    <a:lnTo>
                      <a:pt x="64" y="62"/>
                    </a:lnTo>
                    <a:lnTo>
                      <a:pt x="68" y="62"/>
                    </a:lnTo>
                    <a:lnTo>
                      <a:pt x="73" y="64"/>
                    </a:lnTo>
                    <a:lnTo>
                      <a:pt x="75" y="66"/>
                    </a:lnTo>
                    <a:lnTo>
                      <a:pt x="78" y="66"/>
                    </a:lnTo>
                    <a:lnTo>
                      <a:pt x="78" y="69"/>
                    </a:lnTo>
                    <a:lnTo>
                      <a:pt x="80" y="69"/>
                    </a:lnTo>
                    <a:lnTo>
                      <a:pt x="85" y="71"/>
                    </a:lnTo>
                    <a:lnTo>
                      <a:pt x="87" y="71"/>
                    </a:lnTo>
                    <a:lnTo>
                      <a:pt x="90" y="71"/>
                    </a:lnTo>
                    <a:lnTo>
                      <a:pt x="92" y="66"/>
                    </a:lnTo>
                    <a:lnTo>
                      <a:pt x="94" y="66"/>
                    </a:lnTo>
                    <a:lnTo>
                      <a:pt x="94" y="64"/>
                    </a:lnTo>
                    <a:lnTo>
                      <a:pt x="97" y="64"/>
                    </a:lnTo>
                    <a:lnTo>
                      <a:pt x="99" y="64"/>
                    </a:lnTo>
                    <a:lnTo>
                      <a:pt x="101" y="66"/>
                    </a:lnTo>
                    <a:lnTo>
                      <a:pt x="104" y="66"/>
                    </a:lnTo>
                    <a:lnTo>
                      <a:pt x="106" y="66"/>
                    </a:lnTo>
                    <a:lnTo>
                      <a:pt x="106" y="64"/>
                    </a:lnTo>
                    <a:lnTo>
                      <a:pt x="106" y="62"/>
                    </a:lnTo>
                    <a:lnTo>
                      <a:pt x="106" y="59"/>
                    </a:lnTo>
                    <a:lnTo>
                      <a:pt x="106" y="57"/>
                    </a:lnTo>
                    <a:lnTo>
                      <a:pt x="106" y="55"/>
                    </a:lnTo>
                    <a:lnTo>
                      <a:pt x="106" y="52"/>
                    </a:lnTo>
                    <a:lnTo>
                      <a:pt x="109" y="50"/>
                    </a:lnTo>
                    <a:lnTo>
                      <a:pt x="111" y="50"/>
                    </a:lnTo>
                    <a:lnTo>
                      <a:pt x="113" y="52"/>
                    </a:lnTo>
                    <a:lnTo>
                      <a:pt x="116" y="52"/>
                    </a:lnTo>
                    <a:lnTo>
                      <a:pt x="118" y="52"/>
                    </a:lnTo>
                    <a:lnTo>
                      <a:pt x="118" y="50"/>
                    </a:lnTo>
                    <a:lnTo>
                      <a:pt x="120" y="50"/>
                    </a:lnTo>
                    <a:lnTo>
                      <a:pt x="118" y="43"/>
                    </a:lnTo>
                    <a:lnTo>
                      <a:pt x="116" y="40"/>
                    </a:lnTo>
                    <a:lnTo>
                      <a:pt x="113" y="36"/>
                    </a:lnTo>
                    <a:lnTo>
                      <a:pt x="111" y="33"/>
                    </a:lnTo>
                    <a:lnTo>
                      <a:pt x="109" y="33"/>
                    </a:lnTo>
                    <a:lnTo>
                      <a:pt x="106" y="33"/>
                    </a:lnTo>
                    <a:lnTo>
                      <a:pt x="106" y="31"/>
                    </a:lnTo>
                    <a:lnTo>
                      <a:pt x="106" y="29"/>
                    </a:lnTo>
                    <a:lnTo>
                      <a:pt x="106" y="24"/>
                    </a:lnTo>
                    <a:lnTo>
                      <a:pt x="106" y="21"/>
                    </a:lnTo>
                    <a:lnTo>
                      <a:pt x="106" y="19"/>
                    </a:lnTo>
                    <a:lnTo>
                      <a:pt x="104" y="19"/>
                    </a:lnTo>
                    <a:lnTo>
                      <a:pt x="101" y="21"/>
                    </a:lnTo>
                    <a:lnTo>
                      <a:pt x="99" y="21"/>
                    </a:lnTo>
                    <a:lnTo>
                      <a:pt x="99" y="19"/>
                    </a:lnTo>
                    <a:lnTo>
                      <a:pt x="97" y="19"/>
                    </a:lnTo>
                    <a:lnTo>
                      <a:pt x="97" y="14"/>
                    </a:lnTo>
                    <a:lnTo>
                      <a:pt x="94" y="12"/>
                    </a:lnTo>
                    <a:lnTo>
                      <a:pt x="87" y="14"/>
                    </a:lnTo>
                    <a:lnTo>
                      <a:pt x="83" y="7"/>
                    </a:lnTo>
                    <a:lnTo>
                      <a:pt x="78" y="7"/>
                    </a:lnTo>
                    <a:lnTo>
                      <a:pt x="78" y="5"/>
                    </a:lnTo>
                    <a:lnTo>
                      <a:pt x="75" y="3"/>
                    </a:lnTo>
                    <a:lnTo>
                      <a:pt x="73" y="3"/>
                    </a:lnTo>
                    <a:lnTo>
                      <a:pt x="68" y="0"/>
                    </a:lnTo>
                    <a:lnTo>
                      <a:pt x="66" y="0"/>
                    </a:lnTo>
                    <a:lnTo>
                      <a:pt x="64" y="0"/>
                    </a:lnTo>
                    <a:lnTo>
                      <a:pt x="61" y="0"/>
                    </a:lnTo>
                    <a:lnTo>
                      <a:pt x="61" y="3"/>
                    </a:lnTo>
                    <a:lnTo>
                      <a:pt x="59" y="3"/>
                    </a:lnTo>
                    <a:lnTo>
                      <a:pt x="57" y="3"/>
                    </a:lnTo>
                    <a:lnTo>
                      <a:pt x="54" y="3"/>
                    </a:lnTo>
                    <a:lnTo>
                      <a:pt x="52" y="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134" name="Italy">
                <a:extLst>
                  <a:ext uri="{FF2B5EF4-FFF2-40B4-BE49-F238E27FC236}">
                    <a16:creationId xmlns:a16="http://schemas.microsoft.com/office/drawing/2014/main" id="{EDA8258B-D2A3-A419-526F-7554C980DE65}"/>
                  </a:ext>
                </a:extLst>
              </p:cNvPr>
              <p:cNvGrpSpPr/>
              <p:nvPr/>
            </p:nvGrpSpPr>
            <p:grpSpPr>
              <a:xfrm>
                <a:off x="3099774" y="2211432"/>
                <a:ext cx="189869" cy="236120"/>
                <a:chOff x="4482803" y="1669797"/>
                <a:chExt cx="288925" cy="363538"/>
              </a:xfrm>
              <a:solidFill>
                <a:schemeClr val="bg2"/>
              </a:solidFill>
            </p:grpSpPr>
            <p:sp>
              <p:nvSpPr>
                <p:cNvPr id="518" name="Freeform 2008">
                  <a:extLst>
                    <a:ext uri="{FF2B5EF4-FFF2-40B4-BE49-F238E27FC236}">
                      <a16:creationId xmlns:a16="http://schemas.microsoft.com/office/drawing/2014/main" id="{53E8FCFB-BB94-4DFF-AFC1-5BFED92C6F9D}"/>
                    </a:ext>
                  </a:extLst>
                </p:cNvPr>
                <p:cNvSpPr>
                  <a:spLocks/>
                </p:cNvSpPr>
                <p:nvPr/>
              </p:nvSpPr>
              <p:spPr bwMode="auto">
                <a:xfrm>
                  <a:off x="4524078" y="1879347"/>
                  <a:ext cx="44450" cy="79375"/>
                </a:xfrm>
                <a:custGeom>
                  <a:avLst/>
                  <a:gdLst>
                    <a:gd name="T0" fmla="*/ 19050 w 28"/>
                    <a:gd name="T1" fmla="*/ 0 h 50"/>
                    <a:gd name="T2" fmla="*/ 14288 w 28"/>
                    <a:gd name="T3" fmla="*/ 3175 h 50"/>
                    <a:gd name="T4" fmla="*/ 11113 w 28"/>
                    <a:gd name="T5" fmla="*/ 7938 h 50"/>
                    <a:gd name="T6" fmla="*/ 6350 w 28"/>
                    <a:gd name="T7" fmla="*/ 11113 h 50"/>
                    <a:gd name="T8" fmla="*/ 0 w 28"/>
                    <a:gd name="T9" fmla="*/ 11113 h 50"/>
                    <a:gd name="T10" fmla="*/ 3175 w 28"/>
                    <a:gd name="T11" fmla="*/ 26988 h 50"/>
                    <a:gd name="T12" fmla="*/ 3175 w 28"/>
                    <a:gd name="T13" fmla="*/ 41275 h 50"/>
                    <a:gd name="T14" fmla="*/ 3175 w 28"/>
                    <a:gd name="T15" fmla="*/ 49213 h 50"/>
                    <a:gd name="T16" fmla="*/ 3175 w 28"/>
                    <a:gd name="T17" fmla="*/ 57150 h 50"/>
                    <a:gd name="T18" fmla="*/ 6350 w 28"/>
                    <a:gd name="T19" fmla="*/ 63500 h 50"/>
                    <a:gd name="T20" fmla="*/ 6350 w 28"/>
                    <a:gd name="T21" fmla="*/ 71438 h 50"/>
                    <a:gd name="T22" fmla="*/ 11113 w 28"/>
                    <a:gd name="T23" fmla="*/ 74613 h 50"/>
                    <a:gd name="T24" fmla="*/ 14288 w 28"/>
                    <a:gd name="T25" fmla="*/ 79375 h 50"/>
                    <a:gd name="T26" fmla="*/ 19050 w 28"/>
                    <a:gd name="T27" fmla="*/ 79375 h 50"/>
                    <a:gd name="T28" fmla="*/ 22225 w 28"/>
                    <a:gd name="T29" fmla="*/ 79375 h 50"/>
                    <a:gd name="T30" fmla="*/ 25400 w 28"/>
                    <a:gd name="T31" fmla="*/ 79375 h 50"/>
                    <a:gd name="T32" fmla="*/ 25400 w 28"/>
                    <a:gd name="T33" fmla="*/ 74613 h 50"/>
                    <a:gd name="T34" fmla="*/ 25400 w 28"/>
                    <a:gd name="T35" fmla="*/ 74613 h 50"/>
                    <a:gd name="T36" fmla="*/ 22225 w 28"/>
                    <a:gd name="T37" fmla="*/ 74613 h 50"/>
                    <a:gd name="T38" fmla="*/ 36513 w 28"/>
                    <a:gd name="T39" fmla="*/ 71438 h 50"/>
                    <a:gd name="T40" fmla="*/ 36513 w 28"/>
                    <a:gd name="T41" fmla="*/ 60325 h 50"/>
                    <a:gd name="T42" fmla="*/ 36513 w 28"/>
                    <a:gd name="T43" fmla="*/ 52388 h 50"/>
                    <a:gd name="T44" fmla="*/ 36513 w 28"/>
                    <a:gd name="T45" fmla="*/ 49213 h 50"/>
                    <a:gd name="T46" fmla="*/ 41275 w 28"/>
                    <a:gd name="T47" fmla="*/ 41275 h 50"/>
                    <a:gd name="T48" fmla="*/ 41275 w 28"/>
                    <a:gd name="T49" fmla="*/ 38100 h 50"/>
                    <a:gd name="T50" fmla="*/ 41275 w 28"/>
                    <a:gd name="T51" fmla="*/ 33338 h 50"/>
                    <a:gd name="T52" fmla="*/ 41275 w 28"/>
                    <a:gd name="T53" fmla="*/ 22225 h 50"/>
                    <a:gd name="T54" fmla="*/ 44450 w 28"/>
                    <a:gd name="T55" fmla="*/ 19050 h 50"/>
                    <a:gd name="T56" fmla="*/ 41275 w 28"/>
                    <a:gd name="T57" fmla="*/ 19050 h 50"/>
                    <a:gd name="T58" fmla="*/ 36513 w 28"/>
                    <a:gd name="T59" fmla="*/ 11113 h 50"/>
                    <a:gd name="T60" fmla="*/ 33338 w 28"/>
                    <a:gd name="T61" fmla="*/ 3175 h 50"/>
                    <a:gd name="T62" fmla="*/ 30163 w 28"/>
                    <a:gd name="T63" fmla="*/ 0 h 50"/>
                    <a:gd name="T64" fmla="*/ 25400 w 28"/>
                    <a:gd name="T65" fmla="*/ 3175 h 50"/>
                    <a:gd name="T66" fmla="*/ 19050 w 28"/>
                    <a:gd name="T67" fmla="*/ 0 h 50"/>
                    <a:gd name="T68" fmla="*/ 19050 w 28"/>
                    <a:gd name="T69" fmla="*/ 0 h 50"/>
                    <a:gd name="T70" fmla="*/ 19050 w 28"/>
                    <a:gd name="T71" fmla="*/ 0 h 50"/>
                    <a:gd name="T72" fmla="*/ 19050 w 28"/>
                    <a:gd name="T73" fmla="*/ 0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50"/>
                    <a:gd name="T113" fmla="*/ 28 w 28"/>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50">
                      <a:moveTo>
                        <a:pt x="12" y="0"/>
                      </a:moveTo>
                      <a:lnTo>
                        <a:pt x="9" y="2"/>
                      </a:lnTo>
                      <a:lnTo>
                        <a:pt x="7" y="5"/>
                      </a:lnTo>
                      <a:lnTo>
                        <a:pt x="4" y="7"/>
                      </a:lnTo>
                      <a:lnTo>
                        <a:pt x="0" y="7"/>
                      </a:lnTo>
                      <a:lnTo>
                        <a:pt x="2" y="17"/>
                      </a:lnTo>
                      <a:lnTo>
                        <a:pt x="2" y="26"/>
                      </a:lnTo>
                      <a:lnTo>
                        <a:pt x="2" y="31"/>
                      </a:lnTo>
                      <a:lnTo>
                        <a:pt x="2" y="36"/>
                      </a:lnTo>
                      <a:lnTo>
                        <a:pt x="4" y="40"/>
                      </a:lnTo>
                      <a:lnTo>
                        <a:pt x="4" y="45"/>
                      </a:lnTo>
                      <a:lnTo>
                        <a:pt x="7" y="47"/>
                      </a:lnTo>
                      <a:lnTo>
                        <a:pt x="9" y="50"/>
                      </a:lnTo>
                      <a:lnTo>
                        <a:pt x="12" y="50"/>
                      </a:lnTo>
                      <a:lnTo>
                        <a:pt x="14" y="50"/>
                      </a:lnTo>
                      <a:lnTo>
                        <a:pt x="16" y="50"/>
                      </a:lnTo>
                      <a:lnTo>
                        <a:pt x="16" y="47"/>
                      </a:lnTo>
                      <a:lnTo>
                        <a:pt x="14" y="47"/>
                      </a:lnTo>
                      <a:lnTo>
                        <a:pt x="23" y="45"/>
                      </a:lnTo>
                      <a:lnTo>
                        <a:pt x="23" y="38"/>
                      </a:lnTo>
                      <a:lnTo>
                        <a:pt x="23" y="33"/>
                      </a:lnTo>
                      <a:lnTo>
                        <a:pt x="23" y="31"/>
                      </a:lnTo>
                      <a:lnTo>
                        <a:pt x="26" y="26"/>
                      </a:lnTo>
                      <a:lnTo>
                        <a:pt x="26" y="24"/>
                      </a:lnTo>
                      <a:lnTo>
                        <a:pt x="26" y="21"/>
                      </a:lnTo>
                      <a:lnTo>
                        <a:pt x="26" y="14"/>
                      </a:lnTo>
                      <a:lnTo>
                        <a:pt x="28" y="12"/>
                      </a:lnTo>
                      <a:lnTo>
                        <a:pt x="26" y="12"/>
                      </a:lnTo>
                      <a:lnTo>
                        <a:pt x="23" y="7"/>
                      </a:lnTo>
                      <a:lnTo>
                        <a:pt x="21" y="2"/>
                      </a:lnTo>
                      <a:lnTo>
                        <a:pt x="19" y="0"/>
                      </a:lnTo>
                      <a:lnTo>
                        <a:pt x="16" y="2"/>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519" name="Freeform 2009">
                  <a:extLst>
                    <a:ext uri="{FF2B5EF4-FFF2-40B4-BE49-F238E27FC236}">
                      <a16:creationId xmlns:a16="http://schemas.microsoft.com/office/drawing/2014/main" id="{C9AA7DAC-C895-D08D-AB7A-C6FC35ABF92A}"/>
                    </a:ext>
                  </a:extLst>
                </p:cNvPr>
                <p:cNvSpPr>
                  <a:spLocks/>
                </p:cNvSpPr>
                <p:nvPr/>
              </p:nvSpPr>
              <p:spPr bwMode="auto">
                <a:xfrm>
                  <a:off x="4482803" y="1669797"/>
                  <a:ext cx="288925" cy="363538"/>
                </a:xfrm>
                <a:custGeom>
                  <a:avLst/>
                  <a:gdLst>
                    <a:gd name="T0" fmla="*/ 33338 w 182"/>
                    <a:gd name="T1" fmla="*/ 115888 h 229"/>
                    <a:gd name="T2" fmla="*/ 41275 w 182"/>
                    <a:gd name="T3" fmla="*/ 96838 h 229"/>
                    <a:gd name="T4" fmla="*/ 74613 w 182"/>
                    <a:gd name="T5" fmla="*/ 101600 h 229"/>
                    <a:gd name="T6" fmla="*/ 93663 w 182"/>
                    <a:gd name="T7" fmla="*/ 134938 h 229"/>
                    <a:gd name="T8" fmla="*/ 123825 w 182"/>
                    <a:gd name="T9" fmla="*/ 184150 h 229"/>
                    <a:gd name="T10" fmla="*/ 157163 w 182"/>
                    <a:gd name="T11" fmla="*/ 209550 h 229"/>
                    <a:gd name="T12" fmla="*/ 187325 w 182"/>
                    <a:gd name="T13" fmla="*/ 220663 h 229"/>
                    <a:gd name="T14" fmla="*/ 201613 w 182"/>
                    <a:gd name="T15" fmla="*/ 236538 h 229"/>
                    <a:gd name="T16" fmla="*/ 209550 w 182"/>
                    <a:gd name="T17" fmla="*/ 250825 h 229"/>
                    <a:gd name="T18" fmla="*/ 223838 w 182"/>
                    <a:gd name="T19" fmla="*/ 258763 h 229"/>
                    <a:gd name="T20" fmla="*/ 228600 w 182"/>
                    <a:gd name="T21" fmla="*/ 295275 h 229"/>
                    <a:gd name="T22" fmla="*/ 223838 w 182"/>
                    <a:gd name="T23" fmla="*/ 311150 h 229"/>
                    <a:gd name="T24" fmla="*/ 179388 w 182"/>
                    <a:gd name="T25" fmla="*/ 322263 h 229"/>
                    <a:gd name="T26" fmla="*/ 160338 w 182"/>
                    <a:gd name="T27" fmla="*/ 344488 h 229"/>
                    <a:gd name="T28" fmla="*/ 209550 w 182"/>
                    <a:gd name="T29" fmla="*/ 341313 h 229"/>
                    <a:gd name="T30" fmla="*/ 209550 w 182"/>
                    <a:gd name="T31" fmla="*/ 325438 h 229"/>
                    <a:gd name="T32" fmla="*/ 231775 w 182"/>
                    <a:gd name="T33" fmla="*/ 330200 h 229"/>
                    <a:gd name="T34" fmla="*/ 258763 w 182"/>
                    <a:gd name="T35" fmla="*/ 280988 h 229"/>
                    <a:gd name="T36" fmla="*/ 242888 w 182"/>
                    <a:gd name="T37" fmla="*/ 258763 h 229"/>
                    <a:gd name="T38" fmla="*/ 250825 w 182"/>
                    <a:gd name="T39" fmla="*/ 239713 h 229"/>
                    <a:gd name="T40" fmla="*/ 280988 w 182"/>
                    <a:gd name="T41" fmla="*/ 247650 h 229"/>
                    <a:gd name="T42" fmla="*/ 288925 w 182"/>
                    <a:gd name="T43" fmla="*/ 250825 h 229"/>
                    <a:gd name="T44" fmla="*/ 273050 w 182"/>
                    <a:gd name="T45" fmla="*/ 225425 h 229"/>
                    <a:gd name="T46" fmla="*/ 247650 w 182"/>
                    <a:gd name="T47" fmla="*/ 212725 h 229"/>
                    <a:gd name="T48" fmla="*/ 236538 w 182"/>
                    <a:gd name="T49" fmla="*/ 201613 h 229"/>
                    <a:gd name="T50" fmla="*/ 223838 w 182"/>
                    <a:gd name="T51" fmla="*/ 187325 h 229"/>
                    <a:gd name="T52" fmla="*/ 187325 w 182"/>
                    <a:gd name="T53" fmla="*/ 168275 h 229"/>
                    <a:gd name="T54" fmla="*/ 179388 w 182"/>
                    <a:gd name="T55" fmla="*/ 146050 h 229"/>
                    <a:gd name="T56" fmla="*/ 160338 w 182"/>
                    <a:gd name="T57" fmla="*/ 123825 h 229"/>
                    <a:gd name="T58" fmla="*/ 134938 w 182"/>
                    <a:gd name="T59" fmla="*/ 85725 h 229"/>
                    <a:gd name="T60" fmla="*/ 142875 w 182"/>
                    <a:gd name="T61" fmla="*/ 71438 h 229"/>
                    <a:gd name="T62" fmla="*/ 153988 w 182"/>
                    <a:gd name="T63" fmla="*/ 60325 h 229"/>
                    <a:gd name="T64" fmla="*/ 168275 w 182"/>
                    <a:gd name="T65" fmla="*/ 49213 h 229"/>
                    <a:gd name="T66" fmla="*/ 168275 w 182"/>
                    <a:gd name="T67" fmla="*/ 30163 h 229"/>
                    <a:gd name="T68" fmla="*/ 160338 w 182"/>
                    <a:gd name="T69" fmla="*/ 25400 h 229"/>
                    <a:gd name="T70" fmla="*/ 168275 w 182"/>
                    <a:gd name="T71" fmla="*/ 11113 h 229"/>
                    <a:gd name="T72" fmla="*/ 142875 w 182"/>
                    <a:gd name="T73" fmla="*/ 14288 h 229"/>
                    <a:gd name="T74" fmla="*/ 134938 w 182"/>
                    <a:gd name="T75" fmla="*/ 11113 h 229"/>
                    <a:gd name="T76" fmla="*/ 119063 w 182"/>
                    <a:gd name="T77" fmla="*/ 7938 h 229"/>
                    <a:gd name="T78" fmla="*/ 107950 w 182"/>
                    <a:gd name="T79" fmla="*/ 3175 h 229"/>
                    <a:gd name="T80" fmla="*/ 104775 w 182"/>
                    <a:gd name="T81" fmla="*/ 7938 h 229"/>
                    <a:gd name="T82" fmla="*/ 93663 w 182"/>
                    <a:gd name="T83" fmla="*/ 11113 h 229"/>
                    <a:gd name="T84" fmla="*/ 96838 w 182"/>
                    <a:gd name="T85" fmla="*/ 14288 h 229"/>
                    <a:gd name="T86" fmla="*/ 85725 w 182"/>
                    <a:gd name="T87" fmla="*/ 19050 h 229"/>
                    <a:gd name="T88" fmla="*/ 77788 w 182"/>
                    <a:gd name="T89" fmla="*/ 22225 h 229"/>
                    <a:gd name="T90" fmla="*/ 71438 w 182"/>
                    <a:gd name="T91" fmla="*/ 30163 h 229"/>
                    <a:gd name="T92" fmla="*/ 66675 w 182"/>
                    <a:gd name="T93" fmla="*/ 41275 h 229"/>
                    <a:gd name="T94" fmla="*/ 60325 w 182"/>
                    <a:gd name="T95" fmla="*/ 44450 h 229"/>
                    <a:gd name="T96" fmla="*/ 41275 w 182"/>
                    <a:gd name="T97" fmla="*/ 33338 h 229"/>
                    <a:gd name="T98" fmla="*/ 36513 w 182"/>
                    <a:gd name="T99" fmla="*/ 41275 h 229"/>
                    <a:gd name="T100" fmla="*/ 22225 w 182"/>
                    <a:gd name="T101" fmla="*/ 49213 h 229"/>
                    <a:gd name="T102" fmla="*/ 11113 w 182"/>
                    <a:gd name="T103" fmla="*/ 66675 h 229"/>
                    <a:gd name="T104" fmla="*/ 3175 w 182"/>
                    <a:gd name="T105" fmla="*/ 71438 h 229"/>
                    <a:gd name="T106" fmla="*/ 3175 w 182"/>
                    <a:gd name="T107" fmla="*/ 82550 h 229"/>
                    <a:gd name="T108" fmla="*/ 6350 w 182"/>
                    <a:gd name="T109" fmla="*/ 85725 h 229"/>
                    <a:gd name="T110" fmla="*/ 6350 w 182"/>
                    <a:gd name="T111" fmla="*/ 104775 h 229"/>
                    <a:gd name="T112" fmla="*/ 19050 w 182"/>
                    <a:gd name="T113" fmla="*/ 104775 h 229"/>
                    <a:gd name="T114" fmla="*/ 11113 w 182"/>
                    <a:gd name="T115" fmla="*/ 115888 h 229"/>
                    <a:gd name="T116" fmla="*/ 14288 w 182"/>
                    <a:gd name="T117" fmla="*/ 119063 h 2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2"/>
                    <a:gd name="T178" fmla="*/ 0 h 229"/>
                    <a:gd name="T179" fmla="*/ 182 w 182"/>
                    <a:gd name="T180" fmla="*/ 229 h 2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2" h="229">
                      <a:moveTo>
                        <a:pt x="9" y="75"/>
                      </a:moveTo>
                      <a:lnTo>
                        <a:pt x="14" y="75"/>
                      </a:lnTo>
                      <a:lnTo>
                        <a:pt x="16" y="75"/>
                      </a:lnTo>
                      <a:lnTo>
                        <a:pt x="19" y="75"/>
                      </a:lnTo>
                      <a:lnTo>
                        <a:pt x="21" y="73"/>
                      </a:lnTo>
                      <a:lnTo>
                        <a:pt x="23" y="71"/>
                      </a:lnTo>
                      <a:lnTo>
                        <a:pt x="23" y="68"/>
                      </a:lnTo>
                      <a:lnTo>
                        <a:pt x="26" y="66"/>
                      </a:lnTo>
                      <a:lnTo>
                        <a:pt x="26" y="64"/>
                      </a:lnTo>
                      <a:lnTo>
                        <a:pt x="26" y="61"/>
                      </a:lnTo>
                      <a:lnTo>
                        <a:pt x="28" y="61"/>
                      </a:lnTo>
                      <a:lnTo>
                        <a:pt x="28" y="59"/>
                      </a:lnTo>
                      <a:lnTo>
                        <a:pt x="33" y="59"/>
                      </a:lnTo>
                      <a:lnTo>
                        <a:pt x="38" y="59"/>
                      </a:lnTo>
                      <a:lnTo>
                        <a:pt x="42" y="61"/>
                      </a:lnTo>
                      <a:lnTo>
                        <a:pt x="47" y="64"/>
                      </a:lnTo>
                      <a:lnTo>
                        <a:pt x="49" y="68"/>
                      </a:lnTo>
                      <a:lnTo>
                        <a:pt x="52" y="71"/>
                      </a:lnTo>
                      <a:lnTo>
                        <a:pt x="54" y="75"/>
                      </a:lnTo>
                      <a:lnTo>
                        <a:pt x="56" y="78"/>
                      </a:lnTo>
                      <a:lnTo>
                        <a:pt x="59" y="82"/>
                      </a:lnTo>
                      <a:lnTo>
                        <a:pt x="59" y="85"/>
                      </a:lnTo>
                      <a:lnTo>
                        <a:pt x="64" y="94"/>
                      </a:lnTo>
                      <a:lnTo>
                        <a:pt x="66" y="101"/>
                      </a:lnTo>
                      <a:lnTo>
                        <a:pt x="68" y="104"/>
                      </a:lnTo>
                      <a:lnTo>
                        <a:pt x="71" y="108"/>
                      </a:lnTo>
                      <a:lnTo>
                        <a:pt x="73" y="111"/>
                      </a:lnTo>
                      <a:lnTo>
                        <a:pt x="78" y="116"/>
                      </a:lnTo>
                      <a:lnTo>
                        <a:pt x="82" y="116"/>
                      </a:lnTo>
                      <a:lnTo>
                        <a:pt x="85" y="118"/>
                      </a:lnTo>
                      <a:lnTo>
                        <a:pt x="90" y="125"/>
                      </a:lnTo>
                      <a:lnTo>
                        <a:pt x="94" y="127"/>
                      </a:lnTo>
                      <a:lnTo>
                        <a:pt x="97" y="130"/>
                      </a:lnTo>
                      <a:lnTo>
                        <a:pt x="99" y="132"/>
                      </a:lnTo>
                      <a:lnTo>
                        <a:pt x="101" y="134"/>
                      </a:lnTo>
                      <a:lnTo>
                        <a:pt x="106" y="137"/>
                      </a:lnTo>
                      <a:lnTo>
                        <a:pt x="111" y="137"/>
                      </a:lnTo>
                      <a:lnTo>
                        <a:pt x="113" y="139"/>
                      </a:lnTo>
                      <a:lnTo>
                        <a:pt x="115" y="139"/>
                      </a:lnTo>
                      <a:lnTo>
                        <a:pt x="118" y="139"/>
                      </a:lnTo>
                      <a:lnTo>
                        <a:pt x="120" y="142"/>
                      </a:lnTo>
                      <a:lnTo>
                        <a:pt x="120" y="146"/>
                      </a:lnTo>
                      <a:lnTo>
                        <a:pt x="123" y="146"/>
                      </a:lnTo>
                      <a:lnTo>
                        <a:pt x="125" y="146"/>
                      </a:lnTo>
                      <a:lnTo>
                        <a:pt x="127" y="149"/>
                      </a:lnTo>
                      <a:lnTo>
                        <a:pt x="127" y="153"/>
                      </a:lnTo>
                      <a:lnTo>
                        <a:pt x="127" y="156"/>
                      </a:lnTo>
                      <a:lnTo>
                        <a:pt x="130" y="158"/>
                      </a:lnTo>
                      <a:lnTo>
                        <a:pt x="132" y="158"/>
                      </a:lnTo>
                      <a:lnTo>
                        <a:pt x="134" y="158"/>
                      </a:lnTo>
                      <a:lnTo>
                        <a:pt x="137" y="160"/>
                      </a:lnTo>
                      <a:lnTo>
                        <a:pt x="139" y="160"/>
                      </a:lnTo>
                      <a:lnTo>
                        <a:pt x="141" y="163"/>
                      </a:lnTo>
                      <a:lnTo>
                        <a:pt x="144" y="165"/>
                      </a:lnTo>
                      <a:lnTo>
                        <a:pt x="144" y="170"/>
                      </a:lnTo>
                      <a:lnTo>
                        <a:pt x="144" y="175"/>
                      </a:lnTo>
                      <a:lnTo>
                        <a:pt x="146" y="179"/>
                      </a:lnTo>
                      <a:lnTo>
                        <a:pt x="146" y="184"/>
                      </a:lnTo>
                      <a:lnTo>
                        <a:pt x="144" y="186"/>
                      </a:lnTo>
                      <a:lnTo>
                        <a:pt x="144" y="189"/>
                      </a:lnTo>
                      <a:lnTo>
                        <a:pt x="141" y="189"/>
                      </a:lnTo>
                      <a:lnTo>
                        <a:pt x="141" y="191"/>
                      </a:lnTo>
                      <a:lnTo>
                        <a:pt x="141" y="196"/>
                      </a:lnTo>
                      <a:lnTo>
                        <a:pt x="141" y="198"/>
                      </a:lnTo>
                      <a:lnTo>
                        <a:pt x="139" y="203"/>
                      </a:lnTo>
                      <a:lnTo>
                        <a:pt x="134" y="203"/>
                      </a:lnTo>
                      <a:lnTo>
                        <a:pt x="127" y="203"/>
                      </a:lnTo>
                      <a:lnTo>
                        <a:pt x="120" y="203"/>
                      </a:lnTo>
                      <a:lnTo>
                        <a:pt x="113" y="203"/>
                      </a:lnTo>
                      <a:lnTo>
                        <a:pt x="101" y="203"/>
                      </a:lnTo>
                      <a:lnTo>
                        <a:pt x="92" y="203"/>
                      </a:lnTo>
                      <a:lnTo>
                        <a:pt x="92" y="205"/>
                      </a:lnTo>
                      <a:lnTo>
                        <a:pt x="94" y="210"/>
                      </a:lnTo>
                      <a:lnTo>
                        <a:pt x="99" y="212"/>
                      </a:lnTo>
                      <a:lnTo>
                        <a:pt x="101" y="217"/>
                      </a:lnTo>
                      <a:lnTo>
                        <a:pt x="106" y="217"/>
                      </a:lnTo>
                      <a:lnTo>
                        <a:pt x="111" y="222"/>
                      </a:lnTo>
                      <a:lnTo>
                        <a:pt x="120" y="224"/>
                      </a:lnTo>
                      <a:lnTo>
                        <a:pt x="130" y="229"/>
                      </a:lnTo>
                      <a:lnTo>
                        <a:pt x="132" y="224"/>
                      </a:lnTo>
                      <a:lnTo>
                        <a:pt x="132" y="215"/>
                      </a:lnTo>
                      <a:lnTo>
                        <a:pt x="134" y="212"/>
                      </a:lnTo>
                      <a:lnTo>
                        <a:pt x="134" y="210"/>
                      </a:lnTo>
                      <a:lnTo>
                        <a:pt x="132" y="210"/>
                      </a:lnTo>
                      <a:lnTo>
                        <a:pt x="132" y="205"/>
                      </a:lnTo>
                      <a:lnTo>
                        <a:pt x="134" y="205"/>
                      </a:lnTo>
                      <a:lnTo>
                        <a:pt x="137" y="205"/>
                      </a:lnTo>
                      <a:lnTo>
                        <a:pt x="139" y="205"/>
                      </a:lnTo>
                      <a:lnTo>
                        <a:pt x="144" y="208"/>
                      </a:lnTo>
                      <a:lnTo>
                        <a:pt x="146" y="208"/>
                      </a:lnTo>
                      <a:lnTo>
                        <a:pt x="151" y="201"/>
                      </a:lnTo>
                      <a:lnTo>
                        <a:pt x="156" y="191"/>
                      </a:lnTo>
                      <a:lnTo>
                        <a:pt x="160" y="186"/>
                      </a:lnTo>
                      <a:lnTo>
                        <a:pt x="160" y="182"/>
                      </a:lnTo>
                      <a:lnTo>
                        <a:pt x="163" y="179"/>
                      </a:lnTo>
                      <a:lnTo>
                        <a:pt x="163" y="177"/>
                      </a:lnTo>
                      <a:lnTo>
                        <a:pt x="163" y="175"/>
                      </a:lnTo>
                      <a:lnTo>
                        <a:pt x="158" y="170"/>
                      </a:lnTo>
                      <a:lnTo>
                        <a:pt x="156" y="165"/>
                      </a:lnTo>
                      <a:lnTo>
                        <a:pt x="153" y="163"/>
                      </a:lnTo>
                      <a:lnTo>
                        <a:pt x="153" y="160"/>
                      </a:lnTo>
                      <a:lnTo>
                        <a:pt x="156" y="158"/>
                      </a:lnTo>
                      <a:lnTo>
                        <a:pt x="156" y="156"/>
                      </a:lnTo>
                      <a:lnTo>
                        <a:pt x="156" y="153"/>
                      </a:lnTo>
                      <a:lnTo>
                        <a:pt x="158" y="153"/>
                      </a:lnTo>
                      <a:lnTo>
                        <a:pt x="158" y="151"/>
                      </a:lnTo>
                      <a:lnTo>
                        <a:pt x="160" y="151"/>
                      </a:lnTo>
                      <a:lnTo>
                        <a:pt x="163" y="151"/>
                      </a:lnTo>
                      <a:lnTo>
                        <a:pt x="170" y="153"/>
                      </a:lnTo>
                      <a:lnTo>
                        <a:pt x="177" y="156"/>
                      </a:lnTo>
                      <a:lnTo>
                        <a:pt x="177" y="160"/>
                      </a:lnTo>
                      <a:lnTo>
                        <a:pt x="179" y="163"/>
                      </a:lnTo>
                      <a:lnTo>
                        <a:pt x="179" y="160"/>
                      </a:lnTo>
                      <a:lnTo>
                        <a:pt x="182" y="160"/>
                      </a:lnTo>
                      <a:lnTo>
                        <a:pt x="182" y="158"/>
                      </a:lnTo>
                      <a:lnTo>
                        <a:pt x="182" y="156"/>
                      </a:lnTo>
                      <a:lnTo>
                        <a:pt x="179" y="153"/>
                      </a:lnTo>
                      <a:lnTo>
                        <a:pt x="177" y="149"/>
                      </a:lnTo>
                      <a:lnTo>
                        <a:pt x="175" y="144"/>
                      </a:lnTo>
                      <a:lnTo>
                        <a:pt x="172" y="142"/>
                      </a:lnTo>
                      <a:lnTo>
                        <a:pt x="167" y="139"/>
                      </a:lnTo>
                      <a:lnTo>
                        <a:pt x="165" y="137"/>
                      </a:lnTo>
                      <a:lnTo>
                        <a:pt x="163" y="134"/>
                      </a:lnTo>
                      <a:lnTo>
                        <a:pt x="160" y="134"/>
                      </a:lnTo>
                      <a:lnTo>
                        <a:pt x="158" y="134"/>
                      </a:lnTo>
                      <a:lnTo>
                        <a:pt x="156" y="134"/>
                      </a:lnTo>
                      <a:lnTo>
                        <a:pt x="153" y="132"/>
                      </a:lnTo>
                      <a:lnTo>
                        <a:pt x="151" y="130"/>
                      </a:lnTo>
                      <a:lnTo>
                        <a:pt x="149" y="130"/>
                      </a:lnTo>
                      <a:lnTo>
                        <a:pt x="146" y="127"/>
                      </a:lnTo>
                      <a:lnTo>
                        <a:pt x="149" y="127"/>
                      </a:lnTo>
                      <a:lnTo>
                        <a:pt x="149" y="125"/>
                      </a:lnTo>
                      <a:lnTo>
                        <a:pt x="149" y="123"/>
                      </a:lnTo>
                      <a:lnTo>
                        <a:pt x="149" y="120"/>
                      </a:lnTo>
                      <a:lnTo>
                        <a:pt x="146" y="118"/>
                      </a:lnTo>
                      <a:lnTo>
                        <a:pt x="141" y="118"/>
                      </a:lnTo>
                      <a:lnTo>
                        <a:pt x="137" y="116"/>
                      </a:lnTo>
                      <a:lnTo>
                        <a:pt x="132" y="116"/>
                      </a:lnTo>
                      <a:lnTo>
                        <a:pt x="127" y="113"/>
                      </a:lnTo>
                      <a:lnTo>
                        <a:pt x="125" y="111"/>
                      </a:lnTo>
                      <a:lnTo>
                        <a:pt x="120" y="108"/>
                      </a:lnTo>
                      <a:lnTo>
                        <a:pt x="118" y="106"/>
                      </a:lnTo>
                      <a:lnTo>
                        <a:pt x="115" y="104"/>
                      </a:lnTo>
                      <a:lnTo>
                        <a:pt x="115" y="101"/>
                      </a:lnTo>
                      <a:lnTo>
                        <a:pt x="113" y="99"/>
                      </a:lnTo>
                      <a:lnTo>
                        <a:pt x="113" y="97"/>
                      </a:lnTo>
                      <a:lnTo>
                        <a:pt x="113" y="94"/>
                      </a:lnTo>
                      <a:lnTo>
                        <a:pt x="113" y="92"/>
                      </a:lnTo>
                      <a:lnTo>
                        <a:pt x="113" y="90"/>
                      </a:lnTo>
                      <a:lnTo>
                        <a:pt x="113" y="87"/>
                      </a:lnTo>
                      <a:lnTo>
                        <a:pt x="111" y="85"/>
                      </a:lnTo>
                      <a:lnTo>
                        <a:pt x="108" y="82"/>
                      </a:lnTo>
                      <a:lnTo>
                        <a:pt x="106" y="80"/>
                      </a:lnTo>
                      <a:lnTo>
                        <a:pt x="101" y="78"/>
                      </a:lnTo>
                      <a:lnTo>
                        <a:pt x="99" y="75"/>
                      </a:lnTo>
                      <a:lnTo>
                        <a:pt x="92" y="71"/>
                      </a:lnTo>
                      <a:lnTo>
                        <a:pt x="85" y="66"/>
                      </a:lnTo>
                      <a:lnTo>
                        <a:pt x="85" y="61"/>
                      </a:lnTo>
                      <a:lnTo>
                        <a:pt x="85" y="56"/>
                      </a:lnTo>
                      <a:lnTo>
                        <a:pt x="85" y="54"/>
                      </a:lnTo>
                      <a:lnTo>
                        <a:pt x="87" y="52"/>
                      </a:lnTo>
                      <a:lnTo>
                        <a:pt x="90" y="49"/>
                      </a:lnTo>
                      <a:lnTo>
                        <a:pt x="92" y="47"/>
                      </a:lnTo>
                      <a:lnTo>
                        <a:pt x="90" y="47"/>
                      </a:lnTo>
                      <a:lnTo>
                        <a:pt x="90" y="45"/>
                      </a:lnTo>
                      <a:lnTo>
                        <a:pt x="87" y="45"/>
                      </a:lnTo>
                      <a:lnTo>
                        <a:pt x="87" y="40"/>
                      </a:lnTo>
                      <a:lnTo>
                        <a:pt x="92" y="38"/>
                      </a:lnTo>
                      <a:lnTo>
                        <a:pt x="97" y="38"/>
                      </a:lnTo>
                      <a:lnTo>
                        <a:pt x="104" y="35"/>
                      </a:lnTo>
                      <a:lnTo>
                        <a:pt x="108" y="35"/>
                      </a:lnTo>
                      <a:lnTo>
                        <a:pt x="106" y="35"/>
                      </a:lnTo>
                      <a:lnTo>
                        <a:pt x="106" y="33"/>
                      </a:lnTo>
                      <a:lnTo>
                        <a:pt x="106" y="31"/>
                      </a:lnTo>
                      <a:lnTo>
                        <a:pt x="106" y="28"/>
                      </a:lnTo>
                      <a:lnTo>
                        <a:pt x="106" y="26"/>
                      </a:lnTo>
                      <a:lnTo>
                        <a:pt x="108" y="23"/>
                      </a:lnTo>
                      <a:lnTo>
                        <a:pt x="108" y="21"/>
                      </a:lnTo>
                      <a:lnTo>
                        <a:pt x="106" y="19"/>
                      </a:lnTo>
                      <a:lnTo>
                        <a:pt x="106" y="16"/>
                      </a:lnTo>
                      <a:lnTo>
                        <a:pt x="104" y="16"/>
                      </a:lnTo>
                      <a:lnTo>
                        <a:pt x="101" y="16"/>
                      </a:lnTo>
                      <a:lnTo>
                        <a:pt x="101" y="14"/>
                      </a:lnTo>
                      <a:lnTo>
                        <a:pt x="101" y="12"/>
                      </a:lnTo>
                      <a:lnTo>
                        <a:pt x="104" y="9"/>
                      </a:lnTo>
                      <a:lnTo>
                        <a:pt x="106" y="7"/>
                      </a:lnTo>
                      <a:lnTo>
                        <a:pt x="104" y="7"/>
                      </a:lnTo>
                      <a:lnTo>
                        <a:pt x="101" y="7"/>
                      </a:lnTo>
                      <a:lnTo>
                        <a:pt x="97" y="7"/>
                      </a:lnTo>
                      <a:lnTo>
                        <a:pt x="94" y="7"/>
                      </a:lnTo>
                      <a:lnTo>
                        <a:pt x="92" y="7"/>
                      </a:lnTo>
                      <a:lnTo>
                        <a:pt x="90" y="9"/>
                      </a:lnTo>
                      <a:lnTo>
                        <a:pt x="87" y="9"/>
                      </a:lnTo>
                      <a:lnTo>
                        <a:pt x="85" y="7"/>
                      </a:lnTo>
                      <a:lnTo>
                        <a:pt x="85" y="5"/>
                      </a:lnTo>
                      <a:lnTo>
                        <a:pt x="82" y="5"/>
                      </a:lnTo>
                      <a:lnTo>
                        <a:pt x="80" y="5"/>
                      </a:lnTo>
                      <a:lnTo>
                        <a:pt x="78" y="5"/>
                      </a:lnTo>
                      <a:lnTo>
                        <a:pt x="75" y="5"/>
                      </a:lnTo>
                      <a:lnTo>
                        <a:pt x="73" y="2"/>
                      </a:lnTo>
                      <a:lnTo>
                        <a:pt x="71" y="2"/>
                      </a:lnTo>
                      <a:lnTo>
                        <a:pt x="68" y="0"/>
                      </a:lnTo>
                      <a:lnTo>
                        <a:pt x="68" y="2"/>
                      </a:lnTo>
                      <a:lnTo>
                        <a:pt x="68" y="5"/>
                      </a:lnTo>
                      <a:lnTo>
                        <a:pt x="66" y="5"/>
                      </a:lnTo>
                      <a:lnTo>
                        <a:pt x="61" y="2"/>
                      </a:lnTo>
                      <a:lnTo>
                        <a:pt x="59" y="2"/>
                      </a:lnTo>
                      <a:lnTo>
                        <a:pt x="61" y="2"/>
                      </a:lnTo>
                      <a:lnTo>
                        <a:pt x="61" y="5"/>
                      </a:lnTo>
                      <a:lnTo>
                        <a:pt x="59" y="5"/>
                      </a:lnTo>
                      <a:lnTo>
                        <a:pt x="59" y="7"/>
                      </a:lnTo>
                      <a:lnTo>
                        <a:pt x="56" y="7"/>
                      </a:lnTo>
                      <a:lnTo>
                        <a:pt x="56" y="9"/>
                      </a:lnTo>
                      <a:lnTo>
                        <a:pt x="59" y="9"/>
                      </a:lnTo>
                      <a:lnTo>
                        <a:pt x="61" y="9"/>
                      </a:lnTo>
                      <a:lnTo>
                        <a:pt x="61" y="12"/>
                      </a:lnTo>
                      <a:lnTo>
                        <a:pt x="59" y="12"/>
                      </a:lnTo>
                      <a:lnTo>
                        <a:pt x="59" y="14"/>
                      </a:lnTo>
                      <a:lnTo>
                        <a:pt x="56" y="14"/>
                      </a:lnTo>
                      <a:lnTo>
                        <a:pt x="54" y="12"/>
                      </a:lnTo>
                      <a:lnTo>
                        <a:pt x="52" y="12"/>
                      </a:lnTo>
                      <a:lnTo>
                        <a:pt x="49" y="12"/>
                      </a:lnTo>
                      <a:lnTo>
                        <a:pt x="49" y="14"/>
                      </a:lnTo>
                      <a:lnTo>
                        <a:pt x="47" y="16"/>
                      </a:lnTo>
                      <a:lnTo>
                        <a:pt x="47" y="19"/>
                      </a:lnTo>
                      <a:lnTo>
                        <a:pt x="45" y="19"/>
                      </a:lnTo>
                      <a:lnTo>
                        <a:pt x="42" y="19"/>
                      </a:lnTo>
                      <a:lnTo>
                        <a:pt x="42" y="21"/>
                      </a:lnTo>
                      <a:lnTo>
                        <a:pt x="40" y="21"/>
                      </a:lnTo>
                      <a:lnTo>
                        <a:pt x="42" y="26"/>
                      </a:lnTo>
                      <a:lnTo>
                        <a:pt x="40" y="28"/>
                      </a:lnTo>
                      <a:lnTo>
                        <a:pt x="38" y="28"/>
                      </a:lnTo>
                      <a:lnTo>
                        <a:pt x="35" y="26"/>
                      </a:lnTo>
                      <a:lnTo>
                        <a:pt x="33" y="26"/>
                      </a:lnTo>
                      <a:lnTo>
                        <a:pt x="30" y="26"/>
                      </a:lnTo>
                      <a:lnTo>
                        <a:pt x="28" y="26"/>
                      </a:lnTo>
                      <a:lnTo>
                        <a:pt x="28" y="23"/>
                      </a:lnTo>
                      <a:lnTo>
                        <a:pt x="26" y="21"/>
                      </a:lnTo>
                      <a:lnTo>
                        <a:pt x="26" y="19"/>
                      </a:lnTo>
                      <a:lnTo>
                        <a:pt x="23" y="19"/>
                      </a:lnTo>
                      <a:lnTo>
                        <a:pt x="23" y="21"/>
                      </a:lnTo>
                      <a:lnTo>
                        <a:pt x="23" y="23"/>
                      </a:lnTo>
                      <a:lnTo>
                        <a:pt x="23" y="26"/>
                      </a:lnTo>
                      <a:lnTo>
                        <a:pt x="21" y="28"/>
                      </a:lnTo>
                      <a:lnTo>
                        <a:pt x="19" y="28"/>
                      </a:lnTo>
                      <a:lnTo>
                        <a:pt x="16" y="31"/>
                      </a:lnTo>
                      <a:lnTo>
                        <a:pt x="14" y="31"/>
                      </a:lnTo>
                      <a:lnTo>
                        <a:pt x="12" y="33"/>
                      </a:lnTo>
                      <a:lnTo>
                        <a:pt x="9" y="38"/>
                      </a:lnTo>
                      <a:lnTo>
                        <a:pt x="9" y="40"/>
                      </a:lnTo>
                      <a:lnTo>
                        <a:pt x="7" y="42"/>
                      </a:lnTo>
                      <a:lnTo>
                        <a:pt x="4" y="45"/>
                      </a:lnTo>
                      <a:lnTo>
                        <a:pt x="2" y="45"/>
                      </a:lnTo>
                      <a:lnTo>
                        <a:pt x="0" y="45"/>
                      </a:lnTo>
                      <a:lnTo>
                        <a:pt x="0" y="47"/>
                      </a:lnTo>
                      <a:lnTo>
                        <a:pt x="0" y="49"/>
                      </a:lnTo>
                      <a:lnTo>
                        <a:pt x="0" y="52"/>
                      </a:lnTo>
                      <a:lnTo>
                        <a:pt x="2" y="52"/>
                      </a:lnTo>
                      <a:lnTo>
                        <a:pt x="4" y="52"/>
                      </a:lnTo>
                      <a:lnTo>
                        <a:pt x="4" y="54"/>
                      </a:lnTo>
                      <a:lnTo>
                        <a:pt x="4" y="56"/>
                      </a:lnTo>
                      <a:lnTo>
                        <a:pt x="4" y="59"/>
                      </a:lnTo>
                      <a:lnTo>
                        <a:pt x="2" y="61"/>
                      </a:lnTo>
                      <a:lnTo>
                        <a:pt x="2" y="64"/>
                      </a:lnTo>
                      <a:lnTo>
                        <a:pt x="4" y="64"/>
                      </a:lnTo>
                      <a:lnTo>
                        <a:pt x="4" y="66"/>
                      </a:lnTo>
                      <a:lnTo>
                        <a:pt x="7" y="66"/>
                      </a:lnTo>
                      <a:lnTo>
                        <a:pt x="9" y="64"/>
                      </a:lnTo>
                      <a:lnTo>
                        <a:pt x="12" y="64"/>
                      </a:lnTo>
                      <a:lnTo>
                        <a:pt x="12" y="66"/>
                      </a:lnTo>
                      <a:lnTo>
                        <a:pt x="9" y="68"/>
                      </a:lnTo>
                      <a:lnTo>
                        <a:pt x="7" y="71"/>
                      </a:lnTo>
                      <a:lnTo>
                        <a:pt x="7" y="73"/>
                      </a:lnTo>
                      <a:lnTo>
                        <a:pt x="9" y="73"/>
                      </a:lnTo>
                      <a:lnTo>
                        <a:pt x="9" y="7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138" name="Ireland">
                <a:extLst>
                  <a:ext uri="{FF2B5EF4-FFF2-40B4-BE49-F238E27FC236}">
                    <a16:creationId xmlns:a16="http://schemas.microsoft.com/office/drawing/2014/main" id="{4155ECCB-1345-BF33-10C1-6C5AEF327FD6}"/>
                  </a:ext>
                </a:extLst>
              </p:cNvPr>
              <p:cNvSpPr>
                <a:spLocks/>
              </p:cNvSpPr>
              <p:nvPr/>
            </p:nvSpPr>
            <p:spPr bwMode="auto">
              <a:xfrm>
                <a:off x="2823091" y="2002117"/>
                <a:ext cx="68374" cy="100014"/>
              </a:xfrm>
              <a:custGeom>
                <a:avLst/>
                <a:gdLst>
                  <a:gd name="T0" fmla="*/ 85725 w 64"/>
                  <a:gd name="T1" fmla="*/ 6350 h 97"/>
                  <a:gd name="T2" fmla="*/ 85725 w 64"/>
                  <a:gd name="T3" fmla="*/ 3175 h 97"/>
                  <a:gd name="T4" fmla="*/ 77788 w 64"/>
                  <a:gd name="T5" fmla="*/ 0 h 97"/>
                  <a:gd name="T6" fmla="*/ 71438 w 64"/>
                  <a:gd name="T7" fmla="*/ 11113 h 97"/>
                  <a:gd name="T8" fmla="*/ 66675 w 64"/>
                  <a:gd name="T9" fmla="*/ 6350 h 97"/>
                  <a:gd name="T10" fmla="*/ 55563 w 64"/>
                  <a:gd name="T11" fmla="*/ 6350 h 97"/>
                  <a:gd name="T12" fmla="*/ 52388 w 64"/>
                  <a:gd name="T13" fmla="*/ 17463 h 97"/>
                  <a:gd name="T14" fmla="*/ 49213 w 64"/>
                  <a:gd name="T15" fmla="*/ 22225 h 97"/>
                  <a:gd name="T16" fmla="*/ 55563 w 64"/>
                  <a:gd name="T17" fmla="*/ 30163 h 97"/>
                  <a:gd name="T18" fmla="*/ 41275 w 64"/>
                  <a:gd name="T19" fmla="*/ 41275 h 97"/>
                  <a:gd name="T20" fmla="*/ 36513 w 64"/>
                  <a:gd name="T21" fmla="*/ 44450 h 97"/>
                  <a:gd name="T22" fmla="*/ 30163 w 64"/>
                  <a:gd name="T23" fmla="*/ 44450 h 97"/>
                  <a:gd name="T24" fmla="*/ 22225 w 64"/>
                  <a:gd name="T25" fmla="*/ 44450 h 97"/>
                  <a:gd name="T26" fmla="*/ 14288 w 64"/>
                  <a:gd name="T27" fmla="*/ 36513 h 97"/>
                  <a:gd name="T28" fmla="*/ 19050 w 64"/>
                  <a:gd name="T29" fmla="*/ 52388 h 97"/>
                  <a:gd name="T30" fmla="*/ 22225 w 64"/>
                  <a:gd name="T31" fmla="*/ 55563 h 97"/>
                  <a:gd name="T32" fmla="*/ 22225 w 64"/>
                  <a:gd name="T33" fmla="*/ 63500 h 97"/>
                  <a:gd name="T34" fmla="*/ 7938 w 64"/>
                  <a:gd name="T35" fmla="*/ 63500 h 97"/>
                  <a:gd name="T36" fmla="*/ 7938 w 64"/>
                  <a:gd name="T37" fmla="*/ 71438 h 97"/>
                  <a:gd name="T38" fmla="*/ 3175 w 64"/>
                  <a:gd name="T39" fmla="*/ 71438 h 97"/>
                  <a:gd name="T40" fmla="*/ 14288 w 64"/>
                  <a:gd name="T41" fmla="*/ 85725 h 97"/>
                  <a:gd name="T42" fmla="*/ 30163 w 64"/>
                  <a:gd name="T43" fmla="*/ 85725 h 97"/>
                  <a:gd name="T44" fmla="*/ 14288 w 64"/>
                  <a:gd name="T45" fmla="*/ 115888 h 97"/>
                  <a:gd name="T46" fmla="*/ 0 w 64"/>
                  <a:gd name="T47" fmla="*/ 130175 h 97"/>
                  <a:gd name="T48" fmla="*/ 7938 w 64"/>
                  <a:gd name="T49" fmla="*/ 146050 h 97"/>
                  <a:gd name="T50" fmla="*/ 11113 w 64"/>
                  <a:gd name="T51" fmla="*/ 146050 h 97"/>
                  <a:gd name="T52" fmla="*/ 14288 w 64"/>
                  <a:gd name="T53" fmla="*/ 149225 h 97"/>
                  <a:gd name="T54" fmla="*/ 19050 w 64"/>
                  <a:gd name="T55" fmla="*/ 149225 h 97"/>
                  <a:gd name="T56" fmla="*/ 22225 w 64"/>
                  <a:gd name="T57" fmla="*/ 149225 h 97"/>
                  <a:gd name="T58" fmla="*/ 25400 w 64"/>
                  <a:gd name="T59" fmla="*/ 146050 h 97"/>
                  <a:gd name="T60" fmla="*/ 33338 w 64"/>
                  <a:gd name="T61" fmla="*/ 149225 h 97"/>
                  <a:gd name="T62" fmla="*/ 36513 w 64"/>
                  <a:gd name="T63" fmla="*/ 153988 h 97"/>
                  <a:gd name="T64" fmla="*/ 44450 w 64"/>
                  <a:gd name="T65" fmla="*/ 149225 h 97"/>
                  <a:gd name="T66" fmla="*/ 63500 w 64"/>
                  <a:gd name="T67" fmla="*/ 138113 h 97"/>
                  <a:gd name="T68" fmla="*/ 71438 w 64"/>
                  <a:gd name="T69" fmla="*/ 127000 h 97"/>
                  <a:gd name="T70" fmla="*/ 82550 w 64"/>
                  <a:gd name="T71" fmla="*/ 119063 h 97"/>
                  <a:gd name="T72" fmla="*/ 85725 w 64"/>
                  <a:gd name="T73" fmla="*/ 119063 h 97"/>
                  <a:gd name="T74" fmla="*/ 90488 w 64"/>
                  <a:gd name="T75" fmla="*/ 123825 h 97"/>
                  <a:gd name="T76" fmla="*/ 93663 w 64"/>
                  <a:gd name="T77" fmla="*/ 123825 h 97"/>
                  <a:gd name="T78" fmla="*/ 93663 w 64"/>
                  <a:gd name="T79" fmla="*/ 119063 h 97"/>
                  <a:gd name="T80" fmla="*/ 90488 w 64"/>
                  <a:gd name="T81" fmla="*/ 115888 h 97"/>
                  <a:gd name="T82" fmla="*/ 90488 w 64"/>
                  <a:gd name="T83" fmla="*/ 115888 h 97"/>
                  <a:gd name="T84" fmla="*/ 93663 w 64"/>
                  <a:gd name="T85" fmla="*/ 112713 h 97"/>
                  <a:gd name="T86" fmla="*/ 96838 w 64"/>
                  <a:gd name="T87" fmla="*/ 104775 h 97"/>
                  <a:gd name="T88" fmla="*/ 96838 w 64"/>
                  <a:gd name="T89" fmla="*/ 96838 h 97"/>
                  <a:gd name="T90" fmla="*/ 90488 w 64"/>
                  <a:gd name="T91" fmla="*/ 77788 h 97"/>
                  <a:gd name="T92" fmla="*/ 93663 w 64"/>
                  <a:gd name="T93" fmla="*/ 55563 h 97"/>
                  <a:gd name="T94" fmla="*/ 82550 w 64"/>
                  <a:gd name="T95" fmla="*/ 47625 h 97"/>
                  <a:gd name="T96" fmla="*/ 74613 w 64"/>
                  <a:gd name="T97" fmla="*/ 52388 h 97"/>
                  <a:gd name="T98" fmla="*/ 71438 w 64"/>
                  <a:gd name="T99" fmla="*/ 52388 h 97"/>
                  <a:gd name="T100" fmla="*/ 71438 w 64"/>
                  <a:gd name="T101" fmla="*/ 44450 h 97"/>
                  <a:gd name="T102" fmla="*/ 66675 w 64"/>
                  <a:gd name="T103" fmla="*/ 41275 h 97"/>
                  <a:gd name="T104" fmla="*/ 63500 w 64"/>
                  <a:gd name="T105" fmla="*/ 41275 h 97"/>
                  <a:gd name="T106" fmla="*/ 63500 w 64"/>
                  <a:gd name="T107" fmla="*/ 41275 h 97"/>
                  <a:gd name="T108" fmla="*/ 63500 w 64"/>
                  <a:gd name="T109" fmla="*/ 33338 h 97"/>
                  <a:gd name="T110" fmla="*/ 63500 w 64"/>
                  <a:gd name="T111" fmla="*/ 33338 h 97"/>
                  <a:gd name="T112" fmla="*/ 66675 w 64"/>
                  <a:gd name="T113" fmla="*/ 30163 h 97"/>
                  <a:gd name="T114" fmla="*/ 71438 w 64"/>
                  <a:gd name="T115" fmla="*/ 30163 h 97"/>
                  <a:gd name="T116" fmla="*/ 71438 w 64"/>
                  <a:gd name="T117" fmla="*/ 25400 h 97"/>
                  <a:gd name="T118" fmla="*/ 71438 w 64"/>
                  <a:gd name="T119" fmla="*/ 22225 h 97"/>
                  <a:gd name="T120" fmla="*/ 77788 w 64"/>
                  <a:gd name="T121" fmla="*/ 14288 h 97"/>
                  <a:gd name="T122" fmla="*/ 85725 w 64"/>
                  <a:gd name="T123" fmla="*/ 11113 h 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
                  <a:gd name="T187" fmla="*/ 0 h 97"/>
                  <a:gd name="T188" fmla="*/ 64 w 64"/>
                  <a:gd name="T189" fmla="*/ 97 h 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 h="97">
                    <a:moveTo>
                      <a:pt x="54" y="7"/>
                    </a:moveTo>
                    <a:lnTo>
                      <a:pt x="54" y="7"/>
                    </a:lnTo>
                    <a:lnTo>
                      <a:pt x="54" y="4"/>
                    </a:lnTo>
                    <a:lnTo>
                      <a:pt x="54" y="2"/>
                    </a:lnTo>
                    <a:lnTo>
                      <a:pt x="52" y="0"/>
                    </a:lnTo>
                    <a:lnTo>
                      <a:pt x="49" y="0"/>
                    </a:lnTo>
                    <a:lnTo>
                      <a:pt x="45" y="7"/>
                    </a:lnTo>
                    <a:lnTo>
                      <a:pt x="42" y="4"/>
                    </a:lnTo>
                    <a:lnTo>
                      <a:pt x="38" y="4"/>
                    </a:lnTo>
                    <a:lnTo>
                      <a:pt x="35" y="4"/>
                    </a:lnTo>
                    <a:lnTo>
                      <a:pt x="35" y="7"/>
                    </a:lnTo>
                    <a:lnTo>
                      <a:pt x="35" y="11"/>
                    </a:lnTo>
                    <a:lnTo>
                      <a:pt x="33" y="11"/>
                    </a:lnTo>
                    <a:lnTo>
                      <a:pt x="31" y="14"/>
                    </a:lnTo>
                    <a:lnTo>
                      <a:pt x="35" y="14"/>
                    </a:lnTo>
                    <a:lnTo>
                      <a:pt x="35" y="19"/>
                    </a:lnTo>
                    <a:lnTo>
                      <a:pt x="31" y="19"/>
                    </a:lnTo>
                    <a:lnTo>
                      <a:pt x="28" y="21"/>
                    </a:lnTo>
                    <a:lnTo>
                      <a:pt x="26" y="26"/>
                    </a:lnTo>
                    <a:lnTo>
                      <a:pt x="26" y="28"/>
                    </a:lnTo>
                    <a:lnTo>
                      <a:pt x="23" y="28"/>
                    </a:lnTo>
                    <a:lnTo>
                      <a:pt x="21" y="28"/>
                    </a:lnTo>
                    <a:lnTo>
                      <a:pt x="19" y="28"/>
                    </a:lnTo>
                    <a:lnTo>
                      <a:pt x="16" y="28"/>
                    </a:lnTo>
                    <a:lnTo>
                      <a:pt x="14" y="28"/>
                    </a:lnTo>
                    <a:lnTo>
                      <a:pt x="14" y="26"/>
                    </a:lnTo>
                    <a:lnTo>
                      <a:pt x="12" y="26"/>
                    </a:lnTo>
                    <a:lnTo>
                      <a:pt x="9" y="23"/>
                    </a:lnTo>
                    <a:lnTo>
                      <a:pt x="9" y="28"/>
                    </a:lnTo>
                    <a:lnTo>
                      <a:pt x="9" y="33"/>
                    </a:lnTo>
                    <a:lnTo>
                      <a:pt x="12" y="33"/>
                    </a:lnTo>
                    <a:lnTo>
                      <a:pt x="14" y="33"/>
                    </a:lnTo>
                    <a:lnTo>
                      <a:pt x="14" y="35"/>
                    </a:lnTo>
                    <a:lnTo>
                      <a:pt x="14" y="37"/>
                    </a:lnTo>
                    <a:lnTo>
                      <a:pt x="14" y="40"/>
                    </a:lnTo>
                    <a:lnTo>
                      <a:pt x="9" y="40"/>
                    </a:lnTo>
                    <a:lnTo>
                      <a:pt x="5" y="40"/>
                    </a:lnTo>
                    <a:lnTo>
                      <a:pt x="5" y="42"/>
                    </a:lnTo>
                    <a:lnTo>
                      <a:pt x="5" y="45"/>
                    </a:lnTo>
                    <a:lnTo>
                      <a:pt x="2" y="45"/>
                    </a:lnTo>
                    <a:lnTo>
                      <a:pt x="5" y="49"/>
                    </a:lnTo>
                    <a:lnTo>
                      <a:pt x="7" y="54"/>
                    </a:lnTo>
                    <a:lnTo>
                      <a:pt x="9" y="54"/>
                    </a:lnTo>
                    <a:lnTo>
                      <a:pt x="12" y="54"/>
                    </a:lnTo>
                    <a:lnTo>
                      <a:pt x="16" y="54"/>
                    </a:lnTo>
                    <a:lnTo>
                      <a:pt x="19" y="54"/>
                    </a:lnTo>
                    <a:lnTo>
                      <a:pt x="16" y="61"/>
                    </a:lnTo>
                    <a:lnTo>
                      <a:pt x="14" y="68"/>
                    </a:lnTo>
                    <a:lnTo>
                      <a:pt x="9" y="73"/>
                    </a:lnTo>
                    <a:lnTo>
                      <a:pt x="7" y="82"/>
                    </a:lnTo>
                    <a:lnTo>
                      <a:pt x="2" y="82"/>
                    </a:lnTo>
                    <a:lnTo>
                      <a:pt x="0" y="82"/>
                    </a:lnTo>
                    <a:lnTo>
                      <a:pt x="2" y="87"/>
                    </a:lnTo>
                    <a:lnTo>
                      <a:pt x="5" y="92"/>
                    </a:lnTo>
                    <a:lnTo>
                      <a:pt x="7" y="92"/>
                    </a:lnTo>
                    <a:lnTo>
                      <a:pt x="9" y="92"/>
                    </a:lnTo>
                    <a:lnTo>
                      <a:pt x="9" y="94"/>
                    </a:lnTo>
                    <a:lnTo>
                      <a:pt x="7" y="97"/>
                    </a:lnTo>
                    <a:lnTo>
                      <a:pt x="12" y="97"/>
                    </a:lnTo>
                    <a:lnTo>
                      <a:pt x="12" y="94"/>
                    </a:lnTo>
                    <a:lnTo>
                      <a:pt x="14" y="94"/>
                    </a:lnTo>
                    <a:lnTo>
                      <a:pt x="16" y="94"/>
                    </a:lnTo>
                    <a:lnTo>
                      <a:pt x="16" y="92"/>
                    </a:lnTo>
                    <a:lnTo>
                      <a:pt x="19" y="92"/>
                    </a:lnTo>
                    <a:lnTo>
                      <a:pt x="21" y="94"/>
                    </a:lnTo>
                    <a:lnTo>
                      <a:pt x="21" y="97"/>
                    </a:lnTo>
                    <a:lnTo>
                      <a:pt x="23" y="97"/>
                    </a:lnTo>
                    <a:lnTo>
                      <a:pt x="28" y="97"/>
                    </a:lnTo>
                    <a:lnTo>
                      <a:pt x="28" y="94"/>
                    </a:lnTo>
                    <a:lnTo>
                      <a:pt x="31" y="92"/>
                    </a:lnTo>
                    <a:lnTo>
                      <a:pt x="35" y="87"/>
                    </a:lnTo>
                    <a:lnTo>
                      <a:pt x="40" y="87"/>
                    </a:lnTo>
                    <a:lnTo>
                      <a:pt x="45" y="87"/>
                    </a:lnTo>
                    <a:lnTo>
                      <a:pt x="45" y="85"/>
                    </a:lnTo>
                    <a:lnTo>
                      <a:pt x="45" y="80"/>
                    </a:lnTo>
                    <a:lnTo>
                      <a:pt x="47" y="80"/>
                    </a:lnTo>
                    <a:lnTo>
                      <a:pt x="52" y="80"/>
                    </a:lnTo>
                    <a:lnTo>
                      <a:pt x="52" y="75"/>
                    </a:lnTo>
                    <a:lnTo>
                      <a:pt x="54" y="75"/>
                    </a:lnTo>
                    <a:lnTo>
                      <a:pt x="54" y="78"/>
                    </a:lnTo>
                    <a:lnTo>
                      <a:pt x="57" y="78"/>
                    </a:lnTo>
                    <a:lnTo>
                      <a:pt x="59" y="78"/>
                    </a:lnTo>
                    <a:lnTo>
                      <a:pt x="59" y="75"/>
                    </a:lnTo>
                    <a:lnTo>
                      <a:pt x="57" y="75"/>
                    </a:lnTo>
                    <a:lnTo>
                      <a:pt x="57" y="73"/>
                    </a:lnTo>
                    <a:lnTo>
                      <a:pt x="59" y="71"/>
                    </a:lnTo>
                    <a:lnTo>
                      <a:pt x="61" y="68"/>
                    </a:lnTo>
                    <a:lnTo>
                      <a:pt x="61" y="66"/>
                    </a:lnTo>
                    <a:lnTo>
                      <a:pt x="61" y="63"/>
                    </a:lnTo>
                    <a:lnTo>
                      <a:pt x="61" y="61"/>
                    </a:lnTo>
                    <a:lnTo>
                      <a:pt x="59" y="56"/>
                    </a:lnTo>
                    <a:lnTo>
                      <a:pt x="57" y="49"/>
                    </a:lnTo>
                    <a:lnTo>
                      <a:pt x="59" y="45"/>
                    </a:lnTo>
                    <a:lnTo>
                      <a:pt x="59" y="40"/>
                    </a:lnTo>
                    <a:lnTo>
                      <a:pt x="59" y="35"/>
                    </a:lnTo>
                    <a:lnTo>
                      <a:pt x="64" y="30"/>
                    </a:lnTo>
                    <a:lnTo>
                      <a:pt x="57" y="33"/>
                    </a:lnTo>
                    <a:lnTo>
                      <a:pt x="52" y="30"/>
                    </a:lnTo>
                    <a:lnTo>
                      <a:pt x="49" y="30"/>
                    </a:lnTo>
                    <a:lnTo>
                      <a:pt x="47" y="33"/>
                    </a:lnTo>
                    <a:lnTo>
                      <a:pt x="45" y="33"/>
                    </a:lnTo>
                    <a:lnTo>
                      <a:pt x="45" y="30"/>
                    </a:lnTo>
                    <a:lnTo>
                      <a:pt x="45" y="28"/>
                    </a:lnTo>
                    <a:lnTo>
                      <a:pt x="42" y="26"/>
                    </a:lnTo>
                    <a:lnTo>
                      <a:pt x="40" y="26"/>
                    </a:lnTo>
                    <a:lnTo>
                      <a:pt x="40" y="23"/>
                    </a:lnTo>
                    <a:lnTo>
                      <a:pt x="40" y="21"/>
                    </a:lnTo>
                    <a:lnTo>
                      <a:pt x="42" y="19"/>
                    </a:lnTo>
                    <a:lnTo>
                      <a:pt x="45" y="19"/>
                    </a:lnTo>
                    <a:lnTo>
                      <a:pt x="45" y="16"/>
                    </a:lnTo>
                    <a:lnTo>
                      <a:pt x="45" y="14"/>
                    </a:lnTo>
                    <a:lnTo>
                      <a:pt x="47" y="11"/>
                    </a:lnTo>
                    <a:lnTo>
                      <a:pt x="49" y="9"/>
                    </a:lnTo>
                    <a:lnTo>
                      <a:pt x="52" y="7"/>
                    </a:lnTo>
                    <a:lnTo>
                      <a:pt x="54" y="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39" name="Freeform 1629">
                <a:extLst>
                  <a:ext uri="{FF2B5EF4-FFF2-40B4-BE49-F238E27FC236}">
                    <a16:creationId xmlns:a16="http://schemas.microsoft.com/office/drawing/2014/main" id="{6015F7E0-25F0-2EED-BD9E-6631C92C46CC}"/>
                  </a:ext>
                </a:extLst>
              </p:cNvPr>
              <p:cNvSpPr>
                <a:spLocks/>
              </p:cNvSpPr>
              <p:nvPr/>
            </p:nvSpPr>
            <p:spPr bwMode="auto">
              <a:xfrm>
                <a:off x="2842494" y="2050578"/>
                <a:ext cx="4084" cy="7218"/>
              </a:xfrm>
              <a:custGeom>
                <a:avLst/>
                <a:gdLst>
                  <a:gd name="T0" fmla="*/ 3175 w 4"/>
                  <a:gd name="T1" fmla="*/ 3175 h 7"/>
                  <a:gd name="T2" fmla="*/ 6350 w 4"/>
                  <a:gd name="T3" fmla="*/ 3175 h 7"/>
                  <a:gd name="T4" fmla="*/ 6350 w 4"/>
                  <a:gd name="T5" fmla="*/ 3175 h 7"/>
                  <a:gd name="T6" fmla="*/ 6350 w 4"/>
                  <a:gd name="T7" fmla="*/ 7938 h 7"/>
                  <a:gd name="T8" fmla="*/ 3175 w 4"/>
                  <a:gd name="T9" fmla="*/ 7938 h 7"/>
                  <a:gd name="T10" fmla="*/ 3175 w 4"/>
                  <a:gd name="T11" fmla="*/ 7938 h 7"/>
                  <a:gd name="T12" fmla="*/ 0 w 4"/>
                  <a:gd name="T13" fmla="*/ 11113 h 7"/>
                  <a:gd name="T14" fmla="*/ 0 w 4"/>
                  <a:gd name="T15" fmla="*/ 7938 h 7"/>
                  <a:gd name="T16" fmla="*/ 0 w 4"/>
                  <a:gd name="T17" fmla="*/ 3175 h 7"/>
                  <a:gd name="T18" fmla="*/ 0 w 4"/>
                  <a:gd name="T19" fmla="*/ 3175 h 7"/>
                  <a:gd name="T20" fmla="*/ 3175 w 4"/>
                  <a:gd name="T21" fmla="*/ 3175 h 7"/>
                  <a:gd name="T22" fmla="*/ 3175 w 4"/>
                  <a:gd name="T23" fmla="*/ 0 h 7"/>
                  <a:gd name="T24" fmla="*/ 3175 w 4"/>
                  <a:gd name="T25" fmla="*/ 3175 h 7"/>
                  <a:gd name="T26" fmla="*/ 3175 w 4"/>
                  <a:gd name="T27" fmla="*/ 3175 h 7"/>
                  <a:gd name="T28" fmla="*/ 3175 w 4"/>
                  <a:gd name="T29" fmla="*/ 3175 h 7"/>
                  <a:gd name="T30" fmla="*/ 3175 w 4"/>
                  <a:gd name="T31" fmla="*/ 317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7"/>
                  <a:gd name="T50" fmla="*/ 4 w 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7">
                    <a:moveTo>
                      <a:pt x="2" y="2"/>
                    </a:moveTo>
                    <a:lnTo>
                      <a:pt x="4" y="2"/>
                    </a:lnTo>
                    <a:lnTo>
                      <a:pt x="4" y="5"/>
                    </a:lnTo>
                    <a:lnTo>
                      <a:pt x="2" y="5"/>
                    </a:lnTo>
                    <a:lnTo>
                      <a:pt x="0" y="7"/>
                    </a:lnTo>
                    <a:lnTo>
                      <a:pt x="0" y="5"/>
                    </a:lnTo>
                    <a:lnTo>
                      <a:pt x="0" y="2"/>
                    </a:lnTo>
                    <a:lnTo>
                      <a:pt x="2" y="2"/>
                    </a:lnTo>
                    <a:lnTo>
                      <a:pt x="2" y="0"/>
                    </a:lnTo>
                    <a:lnTo>
                      <a:pt x="2" y="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40" name="Freeform 1630">
                <a:extLst>
                  <a:ext uri="{FF2B5EF4-FFF2-40B4-BE49-F238E27FC236}">
                    <a16:creationId xmlns:a16="http://schemas.microsoft.com/office/drawing/2014/main" id="{6E8C9420-2578-6C07-1B19-4E4CBBEA352B}"/>
                  </a:ext>
                </a:extLst>
              </p:cNvPr>
              <p:cNvSpPr>
                <a:spLocks/>
              </p:cNvSpPr>
              <p:nvPr/>
            </p:nvSpPr>
            <p:spPr bwMode="auto">
              <a:xfrm>
                <a:off x="2839429" y="2070169"/>
                <a:ext cx="5107" cy="5155"/>
              </a:xfrm>
              <a:custGeom>
                <a:avLst/>
                <a:gdLst>
                  <a:gd name="T0" fmla="*/ 7938 w 5"/>
                  <a:gd name="T1" fmla="*/ 0 h 5"/>
                  <a:gd name="T2" fmla="*/ 7938 w 5"/>
                  <a:gd name="T3" fmla="*/ 7938 h 5"/>
                  <a:gd name="T4" fmla="*/ 4763 w 5"/>
                  <a:gd name="T5" fmla="*/ 7938 h 5"/>
                  <a:gd name="T6" fmla="*/ 4763 w 5"/>
                  <a:gd name="T7" fmla="*/ 7938 h 5"/>
                  <a:gd name="T8" fmla="*/ 4763 w 5"/>
                  <a:gd name="T9" fmla="*/ 7938 h 5"/>
                  <a:gd name="T10" fmla="*/ 4763 w 5"/>
                  <a:gd name="T11" fmla="*/ 7938 h 5"/>
                  <a:gd name="T12" fmla="*/ 0 w 5"/>
                  <a:gd name="T13" fmla="*/ 3175 h 5"/>
                  <a:gd name="T14" fmla="*/ 4763 w 5"/>
                  <a:gd name="T15" fmla="*/ 3175 h 5"/>
                  <a:gd name="T16" fmla="*/ 4763 w 5"/>
                  <a:gd name="T17" fmla="*/ 3175 h 5"/>
                  <a:gd name="T18" fmla="*/ 4763 w 5"/>
                  <a:gd name="T19" fmla="*/ 0 h 5"/>
                  <a:gd name="T20" fmla="*/ 7938 w 5"/>
                  <a:gd name="T21" fmla="*/ 0 h 5"/>
                  <a:gd name="T22" fmla="*/ 7938 w 5"/>
                  <a:gd name="T23" fmla="*/ 0 h 5"/>
                  <a:gd name="T24" fmla="*/ 7938 w 5"/>
                  <a:gd name="T25" fmla="*/ 0 h 5"/>
                  <a:gd name="T26" fmla="*/ 7938 w 5"/>
                  <a:gd name="T27" fmla="*/ 0 h 5"/>
                  <a:gd name="T28" fmla="*/ 7938 w 5"/>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5"/>
                  <a:gd name="T47" fmla="*/ 5 w 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5">
                    <a:moveTo>
                      <a:pt x="5" y="0"/>
                    </a:moveTo>
                    <a:lnTo>
                      <a:pt x="5" y="5"/>
                    </a:lnTo>
                    <a:lnTo>
                      <a:pt x="3" y="5"/>
                    </a:lnTo>
                    <a:lnTo>
                      <a:pt x="0" y="2"/>
                    </a:lnTo>
                    <a:lnTo>
                      <a:pt x="3" y="2"/>
                    </a:lnTo>
                    <a:lnTo>
                      <a:pt x="3" y="0"/>
                    </a:lnTo>
                    <a:lnTo>
                      <a:pt x="5"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47" name="Hungary">
                <a:extLst>
                  <a:ext uri="{FF2B5EF4-FFF2-40B4-BE49-F238E27FC236}">
                    <a16:creationId xmlns:a16="http://schemas.microsoft.com/office/drawing/2014/main" id="{A87E7485-2057-4803-0BA3-AFAA53E648A7}"/>
                  </a:ext>
                </a:extLst>
              </p:cNvPr>
              <p:cNvSpPr>
                <a:spLocks/>
              </p:cNvSpPr>
              <p:nvPr/>
            </p:nvSpPr>
            <p:spPr bwMode="auto">
              <a:xfrm>
                <a:off x="3259003" y="2174307"/>
                <a:ext cx="113862" cy="78362"/>
              </a:xfrm>
              <a:custGeom>
                <a:avLst/>
                <a:gdLst>
                  <a:gd name="T0" fmla="*/ 131763 w 111"/>
                  <a:gd name="T1" fmla="*/ 106363 h 76"/>
                  <a:gd name="T2" fmla="*/ 139700 w 111"/>
                  <a:gd name="T3" fmla="*/ 101600 h 76"/>
                  <a:gd name="T4" fmla="*/ 146050 w 111"/>
                  <a:gd name="T5" fmla="*/ 90488 h 76"/>
                  <a:gd name="T6" fmla="*/ 153988 w 111"/>
                  <a:gd name="T7" fmla="*/ 71438 h 76"/>
                  <a:gd name="T8" fmla="*/ 153988 w 111"/>
                  <a:gd name="T9" fmla="*/ 52388 h 76"/>
                  <a:gd name="T10" fmla="*/ 157163 w 111"/>
                  <a:gd name="T11" fmla="*/ 49213 h 76"/>
                  <a:gd name="T12" fmla="*/ 169863 w 111"/>
                  <a:gd name="T13" fmla="*/ 38100 h 76"/>
                  <a:gd name="T14" fmla="*/ 173038 w 111"/>
                  <a:gd name="T15" fmla="*/ 34925 h 76"/>
                  <a:gd name="T16" fmla="*/ 176213 w 111"/>
                  <a:gd name="T17" fmla="*/ 19050 h 76"/>
                  <a:gd name="T18" fmla="*/ 176213 w 111"/>
                  <a:gd name="T19" fmla="*/ 7938 h 76"/>
                  <a:gd name="T20" fmla="*/ 169863 w 111"/>
                  <a:gd name="T21" fmla="*/ 7938 h 76"/>
                  <a:gd name="T22" fmla="*/ 161925 w 111"/>
                  <a:gd name="T23" fmla="*/ 4763 h 76"/>
                  <a:gd name="T24" fmla="*/ 157163 w 111"/>
                  <a:gd name="T25" fmla="*/ 0 h 76"/>
                  <a:gd name="T26" fmla="*/ 139700 w 111"/>
                  <a:gd name="T27" fmla="*/ 4763 h 76"/>
                  <a:gd name="T28" fmla="*/ 123825 w 111"/>
                  <a:gd name="T29" fmla="*/ 7938 h 76"/>
                  <a:gd name="T30" fmla="*/ 112713 w 111"/>
                  <a:gd name="T31" fmla="*/ 11113 h 76"/>
                  <a:gd name="T32" fmla="*/ 109538 w 111"/>
                  <a:gd name="T33" fmla="*/ 15875 h 76"/>
                  <a:gd name="T34" fmla="*/ 104775 w 111"/>
                  <a:gd name="T35" fmla="*/ 11113 h 76"/>
                  <a:gd name="T36" fmla="*/ 101600 w 111"/>
                  <a:gd name="T37" fmla="*/ 7938 h 76"/>
                  <a:gd name="T38" fmla="*/ 93663 w 111"/>
                  <a:gd name="T39" fmla="*/ 7938 h 76"/>
                  <a:gd name="T40" fmla="*/ 71438 w 111"/>
                  <a:gd name="T41" fmla="*/ 15875 h 76"/>
                  <a:gd name="T42" fmla="*/ 76200 w 111"/>
                  <a:gd name="T43" fmla="*/ 23813 h 76"/>
                  <a:gd name="T44" fmla="*/ 60325 w 111"/>
                  <a:gd name="T45" fmla="*/ 23813 h 76"/>
                  <a:gd name="T46" fmla="*/ 41275 w 111"/>
                  <a:gd name="T47" fmla="*/ 19050 h 76"/>
                  <a:gd name="T48" fmla="*/ 30163 w 111"/>
                  <a:gd name="T49" fmla="*/ 19050 h 76"/>
                  <a:gd name="T50" fmla="*/ 22225 w 111"/>
                  <a:gd name="T51" fmla="*/ 15875 h 76"/>
                  <a:gd name="T52" fmla="*/ 15875 w 111"/>
                  <a:gd name="T53" fmla="*/ 11113 h 76"/>
                  <a:gd name="T54" fmla="*/ 15875 w 111"/>
                  <a:gd name="T55" fmla="*/ 15875 h 76"/>
                  <a:gd name="T56" fmla="*/ 15875 w 111"/>
                  <a:gd name="T57" fmla="*/ 23813 h 76"/>
                  <a:gd name="T58" fmla="*/ 11113 w 111"/>
                  <a:gd name="T59" fmla="*/ 34925 h 76"/>
                  <a:gd name="T60" fmla="*/ 11113 w 111"/>
                  <a:gd name="T61" fmla="*/ 38100 h 76"/>
                  <a:gd name="T62" fmla="*/ 4763 w 111"/>
                  <a:gd name="T63" fmla="*/ 38100 h 76"/>
                  <a:gd name="T64" fmla="*/ 0 w 111"/>
                  <a:gd name="T65" fmla="*/ 41275 h 76"/>
                  <a:gd name="T66" fmla="*/ 0 w 111"/>
                  <a:gd name="T67" fmla="*/ 49213 h 76"/>
                  <a:gd name="T68" fmla="*/ 4763 w 111"/>
                  <a:gd name="T69" fmla="*/ 57150 h 76"/>
                  <a:gd name="T70" fmla="*/ 4763 w 111"/>
                  <a:gd name="T71" fmla="*/ 65088 h 76"/>
                  <a:gd name="T72" fmla="*/ 11113 w 111"/>
                  <a:gd name="T73" fmla="*/ 71438 h 76"/>
                  <a:gd name="T74" fmla="*/ 19050 w 111"/>
                  <a:gd name="T75" fmla="*/ 79375 h 76"/>
                  <a:gd name="T76" fmla="*/ 22225 w 111"/>
                  <a:gd name="T77" fmla="*/ 87313 h 76"/>
                  <a:gd name="T78" fmla="*/ 30163 w 111"/>
                  <a:gd name="T79" fmla="*/ 101600 h 76"/>
                  <a:gd name="T80" fmla="*/ 49213 w 111"/>
                  <a:gd name="T81" fmla="*/ 112713 h 76"/>
                  <a:gd name="T82" fmla="*/ 60325 w 111"/>
                  <a:gd name="T83" fmla="*/ 120650 h 76"/>
                  <a:gd name="T84" fmla="*/ 71438 w 111"/>
                  <a:gd name="T85" fmla="*/ 120650 h 76"/>
                  <a:gd name="T86" fmla="*/ 79375 w 111"/>
                  <a:gd name="T87" fmla="*/ 120650 h 76"/>
                  <a:gd name="T88" fmla="*/ 90488 w 111"/>
                  <a:gd name="T89" fmla="*/ 112713 h 76"/>
                  <a:gd name="T90" fmla="*/ 93663 w 111"/>
                  <a:gd name="T91" fmla="*/ 109538 h 76"/>
                  <a:gd name="T92" fmla="*/ 104775 w 111"/>
                  <a:gd name="T93" fmla="*/ 106363 h 76"/>
                  <a:gd name="T94" fmla="*/ 123825 w 111"/>
                  <a:gd name="T95" fmla="*/ 106363 h 76"/>
                  <a:gd name="T96" fmla="*/ 123825 w 111"/>
                  <a:gd name="T97" fmla="*/ 106363 h 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76"/>
                  <a:gd name="T149" fmla="*/ 111 w 111"/>
                  <a:gd name="T150" fmla="*/ 76 h 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76">
                    <a:moveTo>
                      <a:pt x="78" y="67"/>
                    </a:moveTo>
                    <a:lnTo>
                      <a:pt x="81" y="67"/>
                    </a:lnTo>
                    <a:lnTo>
                      <a:pt x="83" y="67"/>
                    </a:lnTo>
                    <a:lnTo>
                      <a:pt x="85" y="64"/>
                    </a:lnTo>
                    <a:lnTo>
                      <a:pt x="88" y="64"/>
                    </a:lnTo>
                    <a:lnTo>
                      <a:pt x="90" y="62"/>
                    </a:lnTo>
                    <a:lnTo>
                      <a:pt x="90" y="59"/>
                    </a:lnTo>
                    <a:lnTo>
                      <a:pt x="92" y="57"/>
                    </a:lnTo>
                    <a:lnTo>
                      <a:pt x="95" y="52"/>
                    </a:lnTo>
                    <a:lnTo>
                      <a:pt x="95" y="50"/>
                    </a:lnTo>
                    <a:lnTo>
                      <a:pt x="97" y="45"/>
                    </a:lnTo>
                    <a:lnTo>
                      <a:pt x="97" y="41"/>
                    </a:lnTo>
                    <a:lnTo>
                      <a:pt x="97" y="38"/>
                    </a:lnTo>
                    <a:lnTo>
                      <a:pt x="97" y="33"/>
                    </a:lnTo>
                    <a:lnTo>
                      <a:pt x="99" y="31"/>
                    </a:lnTo>
                    <a:lnTo>
                      <a:pt x="99" y="29"/>
                    </a:lnTo>
                    <a:lnTo>
                      <a:pt x="104" y="26"/>
                    </a:lnTo>
                    <a:lnTo>
                      <a:pt x="107" y="24"/>
                    </a:lnTo>
                    <a:lnTo>
                      <a:pt x="109" y="24"/>
                    </a:lnTo>
                    <a:lnTo>
                      <a:pt x="109" y="22"/>
                    </a:lnTo>
                    <a:lnTo>
                      <a:pt x="109" y="19"/>
                    </a:lnTo>
                    <a:lnTo>
                      <a:pt x="111" y="17"/>
                    </a:lnTo>
                    <a:lnTo>
                      <a:pt x="111" y="12"/>
                    </a:lnTo>
                    <a:lnTo>
                      <a:pt x="111" y="7"/>
                    </a:lnTo>
                    <a:lnTo>
                      <a:pt x="111" y="5"/>
                    </a:lnTo>
                    <a:lnTo>
                      <a:pt x="109" y="5"/>
                    </a:lnTo>
                    <a:lnTo>
                      <a:pt x="107" y="5"/>
                    </a:lnTo>
                    <a:lnTo>
                      <a:pt x="104" y="3"/>
                    </a:lnTo>
                    <a:lnTo>
                      <a:pt x="102" y="3"/>
                    </a:lnTo>
                    <a:lnTo>
                      <a:pt x="102" y="0"/>
                    </a:lnTo>
                    <a:lnTo>
                      <a:pt x="99" y="0"/>
                    </a:lnTo>
                    <a:lnTo>
                      <a:pt x="97" y="3"/>
                    </a:lnTo>
                    <a:lnTo>
                      <a:pt x="92" y="3"/>
                    </a:lnTo>
                    <a:lnTo>
                      <a:pt x="88" y="3"/>
                    </a:lnTo>
                    <a:lnTo>
                      <a:pt x="85" y="3"/>
                    </a:lnTo>
                    <a:lnTo>
                      <a:pt x="83" y="3"/>
                    </a:lnTo>
                    <a:lnTo>
                      <a:pt x="78" y="5"/>
                    </a:lnTo>
                    <a:lnTo>
                      <a:pt x="76" y="5"/>
                    </a:lnTo>
                    <a:lnTo>
                      <a:pt x="74" y="7"/>
                    </a:lnTo>
                    <a:lnTo>
                      <a:pt x="71" y="7"/>
                    </a:lnTo>
                    <a:lnTo>
                      <a:pt x="71" y="10"/>
                    </a:lnTo>
                    <a:lnTo>
                      <a:pt x="69" y="10"/>
                    </a:lnTo>
                    <a:lnTo>
                      <a:pt x="66" y="7"/>
                    </a:lnTo>
                    <a:lnTo>
                      <a:pt x="64" y="5"/>
                    </a:lnTo>
                    <a:lnTo>
                      <a:pt x="62" y="5"/>
                    </a:lnTo>
                    <a:lnTo>
                      <a:pt x="59" y="5"/>
                    </a:lnTo>
                    <a:lnTo>
                      <a:pt x="55" y="7"/>
                    </a:lnTo>
                    <a:lnTo>
                      <a:pt x="48" y="10"/>
                    </a:lnTo>
                    <a:lnTo>
                      <a:pt x="45" y="10"/>
                    </a:lnTo>
                    <a:lnTo>
                      <a:pt x="48" y="15"/>
                    </a:lnTo>
                    <a:lnTo>
                      <a:pt x="45" y="17"/>
                    </a:lnTo>
                    <a:lnTo>
                      <a:pt x="43" y="15"/>
                    </a:lnTo>
                    <a:lnTo>
                      <a:pt x="38" y="15"/>
                    </a:lnTo>
                    <a:lnTo>
                      <a:pt x="31" y="15"/>
                    </a:lnTo>
                    <a:lnTo>
                      <a:pt x="29" y="12"/>
                    </a:lnTo>
                    <a:lnTo>
                      <a:pt x="26" y="12"/>
                    </a:lnTo>
                    <a:lnTo>
                      <a:pt x="24" y="15"/>
                    </a:lnTo>
                    <a:lnTo>
                      <a:pt x="22" y="12"/>
                    </a:lnTo>
                    <a:lnTo>
                      <a:pt x="19" y="12"/>
                    </a:lnTo>
                    <a:lnTo>
                      <a:pt x="17" y="10"/>
                    </a:lnTo>
                    <a:lnTo>
                      <a:pt x="14" y="10"/>
                    </a:lnTo>
                    <a:lnTo>
                      <a:pt x="12" y="7"/>
                    </a:lnTo>
                    <a:lnTo>
                      <a:pt x="10" y="7"/>
                    </a:lnTo>
                    <a:lnTo>
                      <a:pt x="10" y="10"/>
                    </a:lnTo>
                    <a:lnTo>
                      <a:pt x="7" y="10"/>
                    </a:lnTo>
                    <a:lnTo>
                      <a:pt x="10" y="12"/>
                    </a:lnTo>
                    <a:lnTo>
                      <a:pt x="10" y="15"/>
                    </a:lnTo>
                    <a:lnTo>
                      <a:pt x="10" y="17"/>
                    </a:lnTo>
                    <a:lnTo>
                      <a:pt x="10" y="19"/>
                    </a:lnTo>
                    <a:lnTo>
                      <a:pt x="7" y="22"/>
                    </a:lnTo>
                    <a:lnTo>
                      <a:pt x="7" y="24"/>
                    </a:lnTo>
                    <a:lnTo>
                      <a:pt x="5" y="24"/>
                    </a:lnTo>
                    <a:lnTo>
                      <a:pt x="3" y="24"/>
                    </a:lnTo>
                    <a:lnTo>
                      <a:pt x="3" y="26"/>
                    </a:lnTo>
                    <a:lnTo>
                      <a:pt x="0" y="26"/>
                    </a:lnTo>
                    <a:lnTo>
                      <a:pt x="0" y="29"/>
                    </a:lnTo>
                    <a:lnTo>
                      <a:pt x="0" y="31"/>
                    </a:lnTo>
                    <a:lnTo>
                      <a:pt x="3" y="33"/>
                    </a:lnTo>
                    <a:lnTo>
                      <a:pt x="3" y="36"/>
                    </a:lnTo>
                    <a:lnTo>
                      <a:pt x="3" y="38"/>
                    </a:lnTo>
                    <a:lnTo>
                      <a:pt x="3" y="41"/>
                    </a:lnTo>
                    <a:lnTo>
                      <a:pt x="3" y="43"/>
                    </a:lnTo>
                    <a:lnTo>
                      <a:pt x="7" y="45"/>
                    </a:lnTo>
                    <a:lnTo>
                      <a:pt x="10" y="45"/>
                    </a:lnTo>
                    <a:lnTo>
                      <a:pt x="12" y="48"/>
                    </a:lnTo>
                    <a:lnTo>
                      <a:pt x="12" y="50"/>
                    </a:lnTo>
                    <a:lnTo>
                      <a:pt x="12" y="52"/>
                    </a:lnTo>
                    <a:lnTo>
                      <a:pt x="12" y="55"/>
                    </a:lnTo>
                    <a:lnTo>
                      <a:pt x="14" y="55"/>
                    </a:lnTo>
                    <a:lnTo>
                      <a:pt x="14" y="57"/>
                    </a:lnTo>
                    <a:lnTo>
                      <a:pt x="17" y="59"/>
                    </a:lnTo>
                    <a:lnTo>
                      <a:pt x="19" y="64"/>
                    </a:lnTo>
                    <a:lnTo>
                      <a:pt x="24" y="67"/>
                    </a:lnTo>
                    <a:lnTo>
                      <a:pt x="29" y="69"/>
                    </a:lnTo>
                    <a:lnTo>
                      <a:pt x="31" y="71"/>
                    </a:lnTo>
                    <a:lnTo>
                      <a:pt x="33" y="74"/>
                    </a:lnTo>
                    <a:lnTo>
                      <a:pt x="38" y="74"/>
                    </a:lnTo>
                    <a:lnTo>
                      <a:pt x="38" y="76"/>
                    </a:lnTo>
                    <a:lnTo>
                      <a:pt x="40" y="76"/>
                    </a:lnTo>
                    <a:lnTo>
                      <a:pt x="43" y="76"/>
                    </a:lnTo>
                    <a:lnTo>
                      <a:pt x="45" y="76"/>
                    </a:lnTo>
                    <a:lnTo>
                      <a:pt x="48" y="76"/>
                    </a:lnTo>
                    <a:lnTo>
                      <a:pt x="50" y="76"/>
                    </a:lnTo>
                    <a:lnTo>
                      <a:pt x="52" y="74"/>
                    </a:lnTo>
                    <a:lnTo>
                      <a:pt x="55" y="74"/>
                    </a:lnTo>
                    <a:lnTo>
                      <a:pt x="57" y="71"/>
                    </a:lnTo>
                    <a:lnTo>
                      <a:pt x="59" y="69"/>
                    </a:lnTo>
                    <a:lnTo>
                      <a:pt x="62" y="67"/>
                    </a:lnTo>
                    <a:lnTo>
                      <a:pt x="66" y="67"/>
                    </a:lnTo>
                    <a:lnTo>
                      <a:pt x="69" y="67"/>
                    </a:lnTo>
                    <a:lnTo>
                      <a:pt x="74" y="67"/>
                    </a:lnTo>
                    <a:lnTo>
                      <a:pt x="78" y="6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155" name="Greece">
                <a:extLst>
                  <a:ext uri="{FF2B5EF4-FFF2-40B4-BE49-F238E27FC236}">
                    <a16:creationId xmlns:a16="http://schemas.microsoft.com/office/drawing/2014/main" id="{C5DFA587-44CF-BADC-B05F-6A8B9E81B840}"/>
                  </a:ext>
                </a:extLst>
              </p:cNvPr>
              <p:cNvGrpSpPr/>
              <p:nvPr/>
            </p:nvGrpSpPr>
            <p:grpSpPr>
              <a:xfrm>
                <a:off x="3320252" y="2335157"/>
                <a:ext cx="117963" cy="155694"/>
                <a:chOff x="4822564" y="1860451"/>
                <a:chExt cx="184150" cy="239712"/>
              </a:xfrm>
              <a:solidFill>
                <a:schemeClr val="bg2"/>
              </a:solidFill>
            </p:grpSpPr>
            <p:sp>
              <p:nvSpPr>
                <p:cNvPr id="451" name="Freeform 1941">
                  <a:extLst>
                    <a:ext uri="{FF2B5EF4-FFF2-40B4-BE49-F238E27FC236}">
                      <a16:creationId xmlns:a16="http://schemas.microsoft.com/office/drawing/2014/main" id="{C41E7DA7-A243-1D17-A212-EED7820E9AD2}"/>
                    </a:ext>
                  </a:extLst>
                </p:cNvPr>
                <p:cNvSpPr>
                  <a:spLocks/>
                </p:cNvSpPr>
                <p:nvPr/>
              </p:nvSpPr>
              <p:spPr bwMode="auto">
                <a:xfrm>
                  <a:off x="4822564" y="1860451"/>
                  <a:ext cx="184150" cy="165100"/>
                </a:xfrm>
                <a:custGeom>
                  <a:avLst/>
                  <a:gdLst>
                    <a:gd name="T0" fmla="*/ 15875 w 116"/>
                    <a:gd name="T1" fmla="*/ 93663 h 104"/>
                    <a:gd name="T2" fmla="*/ 30163 w 116"/>
                    <a:gd name="T3" fmla="*/ 101600 h 104"/>
                    <a:gd name="T4" fmla="*/ 26988 w 116"/>
                    <a:gd name="T5" fmla="*/ 104775 h 104"/>
                    <a:gd name="T6" fmla="*/ 26988 w 116"/>
                    <a:gd name="T7" fmla="*/ 123825 h 104"/>
                    <a:gd name="T8" fmla="*/ 30163 w 116"/>
                    <a:gd name="T9" fmla="*/ 123825 h 104"/>
                    <a:gd name="T10" fmla="*/ 38100 w 116"/>
                    <a:gd name="T11" fmla="*/ 120650 h 104"/>
                    <a:gd name="T12" fmla="*/ 49213 w 116"/>
                    <a:gd name="T13" fmla="*/ 120650 h 104"/>
                    <a:gd name="T14" fmla="*/ 63500 w 116"/>
                    <a:gd name="T15" fmla="*/ 134938 h 104"/>
                    <a:gd name="T16" fmla="*/ 46038 w 116"/>
                    <a:gd name="T17" fmla="*/ 131763 h 104"/>
                    <a:gd name="T18" fmla="*/ 38100 w 116"/>
                    <a:gd name="T19" fmla="*/ 157163 h 104"/>
                    <a:gd name="T20" fmla="*/ 63500 w 116"/>
                    <a:gd name="T21" fmla="*/ 165100 h 104"/>
                    <a:gd name="T22" fmla="*/ 68263 w 116"/>
                    <a:gd name="T23" fmla="*/ 157163 h 104"/>
                    <a:gd name="T24" fmla="*/ 71438 w 116"/>
                    <a:gd name="T25" fmla="*/ 153988 h 104"/>
                    <a:gd name="T26" fmla="*/ 82550 w 116"/>
                    <a:gd name="T27" fmla="*/ 153988 h 104"/>
                    <a:gd name="T28" fmla="*/ 79375 w 116"/>
                    <a:gd name="T29" fmla="*/ 142875 h 104"/>
                    <a:gd name="T30" fmla="*/ 79375 w 116"/>
                    <a:gd name="T31" fmla="*/ 139700 h 104"/>
                    <a:gd name="T32" fmla="*/ 90488 w 116"/>
                    <a:gd name="T33" fmla="*/ 139700 h 104"/>
                    <a:gd name="T34" fmla="*/ 101600 w 116"/>
                    <a:gd name="T35" fmla="*/ 128588 h 104"/>
                    <a:gd name="T36" fmla="*/ 109538 w 116"/>
                    <a:gd name="T37" fmla="*/ 123825 h 104"/>
                    <a:gd name="T38" fmla="*/ 117475 w 116"/>
                    <a:gd name="T39" fmla="*/ 134938 h 104"/>
                    <a:gd name="T40" fmla="*/ 117475 w 116"/>
                    <a:gd name="T41" fmla="*/ 123825 h 104"/>
                    <a:gd name="T42" fmla="*/ 98425 w 116"/>
                    <a:gd name="T43" fmla="*/ 112713 h 104"/>
                    <a:gd name="T44" fmla="*/ 82550 w 116"/>
                    <a:gd name="T45" fmla="*/ 98425 h 104"/>
                    <a:gd name="T46" fmla="*/ 79375 w 116"/>
                    <a:gd name="T47" fmla="*/ 101600 h 104"/>
                    <a:gd name="T48" fmla="*/ 76200 w 116"/>
                    <a:gd name="T49" fmla="*/ 98425 h 104"/>
                    <a:gd name="T50" fmla="*/ 71438 w 116"/>
                    <a:gd name="T51" fmla="*/ 93663 h 104"/>
                    <a:gd name="T52" fmla="*/ 79375 w 116"/>
                    <a:gd name="T53" fmla="*/ 87313 h 104"/>
                    <a:gd name="T54" fmla="*/ 79375 w 116"/>
                    <a:gd name="T55" fmla="*/ 82550 h 104"/>
                    <a:gd name="T56" fmla="*/ 63500 w 116"/>
                    <a:gd name="T57" fmla="*/ 57150 h 104"/>
                    <a:gd name="T58" fmla="*/ 76200 w 116"/>
                    <a:gd name="T59" fmla="*/ 38100 h 104"/>
                    <a:gd name="T60" fmla="*/ 76200 w 116"/>
                    <a:gd name="T61" fmla="*/ 41275 h 104"/>
                    <a:gd name="T62" fmla="*/ 79375 w 116"/>
                    <a:gd name="T63" fmla="*/ 49213 h 104"/>
                    <a:gd name="T64" fmla="*/ 87313 w 116"/>
                    <a:gd name="T65" fmla="*/ 57150 h 104"/>
                    <a:gd name="T66" fmla="*/ 93663 w 116"/>
                    <a:gd name="T67" fmla="*/ 49213 h 104"/>
                    <a:gd name="T68" fmla="*/ 104775 w 116"/>
                    <a:gd name="T69" fmla="*/ 46038 h 104"/>
                    <a:gd name="T70" fmla="*/ 101600 w 116"/>
                    <a:gd name="T71" fmla="*/ 34925 h 104"/>
                    <a:gd name="T72" fmla="*/ 134938 w 116"/>
                    <a:gd name="T73" fmla="*/ 30163 h 104"/>
                    <a:gd name="T74" fmla="*/ 158750 w 116"/>
                    <a:gd name="T75" fmla="*/ 38100 h 104"/>
                    <a:gd name="T76" fmla="*/ 165100 w 116"/>
                    <a:gd name="T77" fmla="*/ 22225 h 104"/>
                    <a:gd name="T78" fmla="*/ 169863 w 116"/>
                    <a:gd name="T79" fmla="*/ 19050 h 104"/>
                    <a:gd name="T80" fmla="*/ 176213 w 116"/>
                    <a:gd name="T81" fmla="*/ 19050 h 104"/>
                    <a:gd name="T82" fmla="*/ 184150 w 116"/>
                    <a:gd name="T83" fmla="*/ 11113 h 104"/>
                    <a:gd name="T84" fmla="*/ 173038 w 116"/>
                    <a:gd name="T85" fmla="*/ 4763 h 104"/>
                    <a:gd name="T86" fmla="*/ 161925 w 116"/>
                    <a:gd name="T87" fmla="*/ 4763 h 104"/>
                    <a:gd name="T88" fmla="*/ 161925 w 116"/>
                    <a:gd name="T89" fmla="*/ 7938 h 104"/>
                    <a:gd name="T90" fmla="*/ 161925 w 116"/>
                    <a:gd name="T91" fmla="*/ 11113 h 104"/>
                    <a:gd name="T92" fmla="*/ 142875 w 116"/>
                    <a:gd name="T93" fmla="*/ 11113 h 104"/>
                    <a:gd name="T94" fmla="*/ 139700 w 116"/>
                    <a:gd name="T95" fmla="*/ 4763 h 104"/>
                    <a:gd name="T96" fmla="*/ 123825 w 116"/>
                    <a:gd name="T97" fmla="*/ 0 h 104"/>
                    <a:gd name="T98" fmla="*/ 120650 w 116"/>
                    <a:gd name="T99" fmla="*/ 7938 h 104"/>
                    <a:gd name="T100" fmla="*/ 112713 w 116"/>
                    <a:gd name="T101" fmla="*/ 15875 h 104"/>
                    <a:gd name="T102" fmla="*/ 90488 w 116"/>
                    <a:gd name="T103" fmla="*/ 11113 h 104"/>
                    <a:gd name="T104" fmla="*/ 87313 w 116"/>
                    <a:gd name="T105" fmla="*/ 15875 h 104"/>
                    <a:gd name="T106" fmla="*/ 82550 w 116"/>
                    <a:gd name="T107" fmla="*/ 22225 h 104"/>
                    <a:gd name="T108" fmla="*/ 79375 w 116"/>
                    <a:gd name="T109" fmla="*/ 22225 h 104"/>
                    <a:gd name="T110" fmla="*/ 68263 w 116"/>
                    <a:gd name="T111" fmla="*/ 26988 h 104"/>
                    <a:gd name="T112" fmla="*/ 57150 w 116"/>
                    <a:gd name="T113" fmla="*/ 34925 h 104"/>
                    <a:gd name="T114" fmla="*/ 49213 w 116"/>
                    <a:gd name="T115" fmla="*/ 38100 h 104"/>
                    <a:gd name="T116" fmla="*/ 23813 w 116"/>
                    <a:gd name="T117" fmla="*/ 46038 h 104"/>
                    <a:gd name="T118" fmla="*/ 19050 w 116"/>
                    <a:gd name="T119" fmla="*/ 68263 h 104"/>
                    <a:gd name="T120" fmla="*/ 11113 w 116"/>
                    <a:gd name="T121" fmla="*/ 68263 h 104"/>
                    <a:gd name="T122" fmla="*/ 15875 w 116"/>
                    <a:gd name="T123" fmla="*/ 76200 h 104"/>
                    <a:gd name="T124" fmla="*/ 0 w 116"/>
                    <a:gd name="T125" fmla="*/ 76200 h 1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
                    <a:gd name="T190" fmla="*/ 0 h 104"/>
                    <a:gd name="T191" fmla="*/ 116 w 116"/>
                    <a:gd name="T192" fmla="*/ 104 h 1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 h="104">
                      <a:moveTo>
                        <a:pt x="0" y="48"/>
                      </a:moveTo>
                      <a:lnTo>
                        <a:pt x="5" y="52"/>
                      </a:lnTo>
                      <a:lnTo>
                        <a:pt x="7" y="57"/>
                      </a:lnTo>
                      <a:lnTo>
                        <a:pt x="10" y="59"/>
                      </a:lnTo>
                      <a:lnTo>
                        <a:pt x="12" y="62"/>
                      </a:lnTo>
                      <a:lnTo>
                        <a:pt x="12" y="64"/>
                      </a:lnTo>
                      <a:lnTo>
                        <a:pt x="15" y="64"/>
                      </a:lnTo>
                      <a:lnTo>
                        <a:pt x="19" y="64"/>
                      </a:lnTo>
                      <a:lnTo>
                        <a:pt x="19" y="66"/>
                      </a:lnTo>
                      <a:lnTo>
                        <a:pt x="17" y="66"/>
                      </a:lnTo>
                      <a:lnTo>
                        <a:pt x="17" y="69"/>
                      </a:lnTo>
                      <a:lnTo>
                        <a:pt x="17" y="73"/>
                      </a:lnTo>
                      <a:lnTo>
                        <a:pt x="17" y="78"/>
                      </a:lnTo>
                      <a:lnTo>
                        <a:pt x="17" y="81"/>
                      </a:lnTo>
                      <a:lnTo>
                        <a:pt x="19" y="78"/>
                      </a:lnTo>
                      <a:lnTo>
                        <a:pt x="19" y="76"/>
                      </a:lnTo>
                      <a:lnTo>
                        <a:pt x="22" y="76"/>
                      </a:lnTo>
                      <a:lnTo>
                        <a:pt x="24" y="76"/>
                      </a:lnTo>
                      <a:lnTo>
                        <a:pt x="26" y="76"/>
                      </a:lnTo>
                      <a:lnTo>
                        <a:pt x="29" y="76"/>
                      </a:lnTo>
                      <a:lnTo>
                        <a:pt x="31" y="76"/>
                      </a:lnTo>
                      <a:lnTo>
                        <a:pt x="36" y="78"/>
                      </a:lnTo>
                      <a:lnTo>
                        <a:pt x="40" y="83"/>
                      </a:lnTo>
                      <a:lnTo>
                        <a:pt x="45" y="85"/>
                      </a:lnTo>
                      <a:lnTo>
                        <a:pt x="40" y="85"/>
                      </a:lnTo>
                      <a:lnTo>
                        <a:pt x="38" y="83"/>
                      </a:lnTo>
                      <a:lnTo>
                        <a:pt x="36" y="83"/>
                      </a:lnTo>
                      <a:lnTo>
                        <a:pt x="33" y="83"/>
                      </a:lnTo>
                      <a:lnTo>
                        <a:pt x="29" y="83"/>
                      </a:lnTo>
                      <a:lnTo>
                        <a:pt x="22" y="83"/>
                      </a:lnTo>
                      <a:lnTo>
                        <a:pt x="22" y="90"/>
                      </a:lnTo>
                      <a:lnTo>
                        <a:pt x="24" y="95"/>
                      </a:lnTo>
                      <a:lnTo>
                        <a:pt x="24" y="99"/>
                      </a:lnTo>
                      <a:lnTo>
                        <a:pt x="26" y="104"/>
                      </a:lnTo>
                      <a:lnTo>
                        <a:pt x="29" y="104"/>
                      </a:lnTo>
                      <a:lnTo>
                        <a:pt x="36" y="104"/>
                      </a:lnTo>
                      <a:lnTo>
                        <a:pt x="40" y="104"/>
                      </a:lnTo>
                      <a:lnTo>
                        <a:pt x="45" y="104"/>
                      </a:lnTo>
                      <a:lnTo>
                        <a:pt x="43" y="102"/>
                      </a:lnTo>
                      <a:lnTo>
                        <a:pt x="43" y="99"/>
                      </a:lnTo>
                      <a:lnTo>
                        <a:pt x="43" y="97"/>
                      </a:lnTo>
                      <a:lnTo>
                        <a:pt x="45" y="97"/>
                      </a:lnTo>
                      <a:lnTo>
                        <a:pt x="48" y="97"/>
                      </a:lnTo>
                      <a:lnTo>
                        <a:pt x="50" y="97"/>
                      </a:lnTo>
                      <a:lnTo>
                        <a:pt x="52" y="97"/>
                      </a:lnTo>
                      <a:lnTo>
                        <a:pt x="55" y="97"/>
                      </a:lnTo>
                      <a:lnTo>
                        <a:pt x="52" y="90"/>
                      </a:lnTo>
                      <a:lnTo>
                        <a:pt x="50" y="90"/>
                      </a:lnTo>
                      <a:lnTo>
                        <a:pt x="48" y="90"/>
                      </a:lnTo>
                      <a:lnTo>
                        <a:pt x="48" y="88"/>
                      </a:lnTo>
                      <a:lnTo>
                        <a:pt x="50" y="88"/>
                      </a:lnTo>
                      <a:lnTo>
                        <a:pt x="52" y="88"/>
                      </a:lnTo>
                      <a:lnTo>
                        <a:pt x="55" y="85"/>
                      </a:lnTo>
                      <a:lnTo>
                        <a:pt x="57" y="85"/>
                      </a:lnTo>
                      <a:lnTo>
                        <a:pt x="57" y="88"/>
                      </a:lnTo>
                      <a:lnTo>
                        <a:pt x="59" y="88"/>
                      </a:lnTo>
                      <a:lnTo>
                        <a:pt x="64" y="90"/>
                      </a:lnTo>
                      <a:lnTo>
                        <a:pt x="64" y="85"/>
                      </a:lnTo>
                      <a:lnTo>
                        <a:pt x="64" y="81"/>
                      </a:lnTo>
                      <a:lnTo>
                        <a:pt x="62" y="78"/>
                      </a:lnTo>
                      <a:lnTo>
                        <a:pt x="59" y="78"/>
                      </a:lnTo>
                      <a:lnTo>
                        <a:pt x="64" y="78"/>
                      </a:lnTo>
                      <a:lnTo>
                        <a:pt x="69" y="78"/>
                      </a:lnTo>
                      <a:lnTo>
                        <a:pt x="71" y="81"/>
                      </a:lnTo>
                      <a:lnTo>
                        <a:pt x="74" y="83"/>
                      </a:lnTo>
                      <a:lnTo>
                        <a:pt x="74" y="85"/>
                      </a:lnTo>
                      <a:lnTo>
                        <a:pt x="74" y="83"/>
                      </a:lnTo>
                      <a:lnTo>
                        <a:pt x="74" y="81"/>
                      </a:lnTo>
                      <a:lnTo>
                        <a:pt x="74" y="78"/>
                      </a:lnTo>
                      <a:lnTo>
                        <a:pt x="74" y="76"/>
                      </a:lnTo>
                      <a:lnTo>
                        <a:pt x="71" y="73"/>
                      </a:lnTo>
                      <a:lnTo>
                        <a:pt x="66" y="71"/>
                      </a:lnTo>
                      <a:lnTo>
                        <a:pt x="62" y="71"/>
                      </a:lnTo>
                      <a:lnTo>
                        <a:pt x="59" y="66"/>
                      </a:lnTo>
                      <a:lnTo>
                        <a:pt x="55" y="62"/>
                      </a:lnTo>
                      <a:lnTo>
                        <a:pt x="52" y="62"/>
                      </a:lnTo>
                      <a:lnTo>
                        <a:pt x="50" y="62"/>
                      </a:lnTo>
                      <a:lnTo>
                        <a:pt x="50" y="64"/>
                      </a:lnTo>
                      <a:lnTo>
                        <a:pt x="48" y="64"/>
                      </a:lnTo>
                      <a:lnTo>
                        <a:pt x="48" y="62"/>
                      </a:lnTo>
                      <a:lnTo>
                        <a:pt x="48" y="59"/>
                      </a:lnTo>
                      <a:lnTo>
                        <a:pt x="45" y="59"/>
                      </a:lnTo>
                      <a:lnTo>
                        <a:pt x="45" y="55"/>
                      </a:lnTo>
                      <a:lnTo>
                        <a:pt x="48" y="55"/>
                      </a:lnTo>
                      <a:lnTo>
                        <a:pt x="50" y="55"/>
                      </a:lnTo>
                      <a:lnTo>
                        <a:pt x="52" y="52"/>
                      </a:lnTo>
                      <a:lnTo>
                        <a:pt x="50" y="52"/>
                      </a:lnTo>
                      <a:lnTo>
                        <a:pt x="50" y="50"/>
                      </a:lnTo>
                      <a:lnTo>
                        <a:pt x="48" y="45"/>
                      </a:lnTo>
                      <a:lnTo>
                        <a:pt x="43" y="38"/>
                      </a:lnTo>
                      <a:lnTo>
                        <a:pt x="40" y="36"/>
                      </a:lnTo>
                      <a:lnTo>
                        <a:pt x="40" y="33"/>
                      </a:lnTo>
                      <a:lnTo>
                        <a:pt x="43" y="31"/>
                      </a:lnTo>
                      <a:lnTo>
                        <a:pt x="45" y="26"/>
                      </a:lnTo>
                      <a:lnTo>
                        <a:pt x="48" y="24"/>
                      </a:lnTo>
                      <a:lnTo>
                        <a:pt x="50" y="24"/>
                      </a:lnTo>
                      <a:lnTo>
                        <a:pt x="48" y="26"/>
                      </a:lnTo>
                      <a:lnTo>
                        <a:pt x="48" y="29"/>
                      </a:lnTo>
                      <a:lnTo>
                        <a:pt x="50" y="31"/>
                      </a:lnTo>
                      <a:lnTo>
                        <a:pt x="52" y="33"/>
                      </a:lnTo>
                      <a:lnTo>
                        <a:pt x="52" y="38"/>
                      </a:lnTo>
                      <a:lnTo>
                        <a:pt x="55" y="36"/>
                      </a:lnTo>
                      <a:lnTo>
                        <a:pt x="55" y="33"/>
                      </a:lnTo>
                      <a:lnTo>
                        <a:pt x="55" y="31"/>
                      </a:lnTo>
                      <a:lnTo>
                        <a:pt x="59" y="31"/>
                      </a:lnTo>
                      <a:lnTo>
                        <a:pt x="64" y="31"/>
                      </a:lnTo>
                      <a:lnTo>
                        <a:pt x="66" y="31"/>
                      </a:lnTo>
                      <a:lnTo>
                        <a:pt x="66" y="29"/>
                      </a:lnTo>
                      <a:lnTo>
                        <a:pt x="66" y="26"/>
                      </a:lnTo>
                      <a:lnTo>
                        <a:pt x="64" y="22"/>
                      </a:lnTo>
                      <a:lnTo>
                        <a:pt x="59" y="17"/>
                      </a:lnTo>
                      <a:lnTo>
                        <a:pt x="71" y="19"/>
                      </a:lnTo>
                      <a:lnTo>
                        <a:pt x="78" y="19"/>
                      </a:lnTo>
                      <a:lnTo>
                        <a:pt x="85" y="19"/>
                      </a:lnTo>
                      <a:lnTo>
                        <a:pt x="95" y="17"/>
                      </a:lnTo>
                      <a:lnTo>
                        <a:pt x="97" y="22"/>
                      </a:lnTo>
                      <a:lnTo>
                        <a:pt x="97" y="24"/>
                      </a:lnTo>
                      <a:lnTo>
                        <a:pt x="100" y="24"/>
                      </a:lnTo>
                      <a:lnTo>
                        <a:pt x="102" y="22"/>
                      </a:lnTo>
                      <a:lnTo>
                        <a:pt x="102" y="19"/>
                      </a:lnTo>
                      <a:lnTo>
                        <a:pt x="104" y="17"/>
                      </a:lnTo>
                      <a:lnTo>
                        <a:pt x="104" y="14"/>
                      </a:lnTo>
                      <a:lnTo>
                        <a:pt x="104" y="12"/>
                      </a:lnTo>
                      <a:lnTo>
                        <a:pt x="107" y="12"/>
                      </a:lnTo>
                      <a:lnTo>
                        <a:pt x="109" y="12"/>
                      </a:lnTo>
                      <a:lnTo>
                        <a:pt x="111" y="12"/>
                      </a:lnTo>
                      <a:lnTo>
                        <a:pt x="114" y="12"/>
                      </a:lnTo>
                      <a:lnTo>
                        <a:pt x="114" y="10"/>
                      </a:lnTo>
                      <a:lnTo>
                        <a:pt x="116" y="10"/>
                      </a:lnTo>
                      <a:lnTo>
                        <a:pt x="116" y="7"/>
                      </a:lnTo>
                      <a:lnTo>
                        <a:pt x="116" y="5"/>
                      </a:lnTo>
                      <a:lnTo>
                        <a:pt x="114" y="5"/>
                      </a:lnTo>
                      <a:lnTo>
                        <a:pt x="109" y="3"/>
                      </a:lnTo>
                      <a:lnTo>
                        <a:pt x="107" y="0"/>
                      </a:lnTo>
                      <a:lnTo>
                        <a:pt x="104" y="0"/>
                      </a:lnTo>
                      <a:lnTo>
                        <a:pt x="102" y="3"/>
                      </a:lnTo>
                      <a:lnTo>
                        <a:pt x="102" y="5"/>
                      </a:lnTo>
                      <a:lnTo>
                        <a:pt x="104" y="7"/>
                      </a:lnTo>
                      <a:lnTo>
                        <a:pt x="102" y="7"/>
                      </a:lnTo>
                      <a:lnTo>
                        <a:pt x="100" y="7"/>
                      </a:lnTo>
                      <a:lnTo>
                        <a:pt x="97" y="7"/>
                      </a:lnTo>
                      <a:lnTo>
                        <a:pt x="92" y="7"/>
                      </a:lnTo>
                      <a:lnTo>
                        <a:pt x="90" y="7"/>
                      </a:lnTo>
                      <a:lnTo>
                        <a:pt x="90" y="5"/>
                      </a:lnTo>
                      <a:lnTo>
                        <a:pt x="88" y="3"/>
                      </a:lnTo>
                      <a:lnTo>
                        <a:pt x="85" y="3"/>
                      </a:lnTo>
                      <a:lnTo>
                        <a:pt x="81" y="3"/>
                      </a:lnTo>
                      <a:lnTo>
                        <a:pt x="78" y="0"/>
                      </a:lnTo>
                      <a:lnTo>
                        <a:pt x="78" y="3"/>
                      </a:lnTo>
                      <a:lnTo>
                        <a:pt x="76" y="3"/>
                      </a:lnTo>
                      <a:lnTo>
                        <a:pt x="76" y="5"/>
                      </a:lnTo>
                      <a:lnTo>
                        <a:pt x="74" y="7"/>
                      </a:lnTo>
                      <a:lnTo>
                        <a:pt x="71" y="10"/>
                      </a:lnTo>
                      <a:lnTo>
                        <a:pt x="69" y="10"/>
                      </a:lnTo>
                      <a:lnTo>
                        <a:pt x="66" y="10"/>
                      </a:lnTo>
                      <a:lnTo>
                        <a:pt x="59" y="10"/>
                      </a:lnTo>
                      <a:lnTo>
                        <a:pt x="57" y="7"/>
                      </a:lnTo>
                      <a:lnTo>
                        <a:pt x="55" y="7"/>
                      </a:lnTo>
                      <a:lnTo>
                        <a:pt x="55" y="10"/>
                      </a:lnTo>
                      <a:lnTo>
                        <a:pt x="52" y="10"/>
                      </a:lnTo>
                      <a:lnTo>
                        <a:pt x="55" y="12"/>
                      </a:lnTo>
                      <a:lnTo>
                        <a:pt x="52" y="14"/>
                      </a:lnTo>
                      <a:lnTo>
                        <a:pt x="50" y="14"/>
                      </a:lnTo>
                      <a:lnTo>
                        <a:pt x="48" y="14"/>
                      </a:lnTo>
                      <a:lnTo>
                        <a:pt x="45" y="14"/>
                      </a:lnTo>
                      <a:lnTo>
                        <a:pt x="43" y="17"/>
                      </a:lnTo>
                      <a:lnTo>
                        <a:pt x="40" y="17"/>
                      </a:lnTo>
                      <a:lnTo>
                        <a:pt x="40" y="19"/>
                      </a:lnTo>
                      <a:lnTo>
                        <a:pt x="36" y="22"/>
                      </a:lnTo>
                      <a:lnTo>
                        <a:pt x="33" y="24"/>
                      </a:lnTo>
                      <a:lnTo>
                        <a:pt x="31" y="24"/>
                      </a:lnTo>
                      <a:lnTo>
                        <a:pt x="26" y="26"/>
                      </a:lnTo>
                      <a:lnTo>
                        <a:pt x="22" y="26"/>
                      </a:lnTo>
                      <a:lnTo>
                        <a:pt x="17" y="26"/>
                      </a:lnTo>
                      <a:lnTo>
                        <a:pt x="15" y="29"/>
                      </a:lnTo>
                      <a:lnTo>
                        <a:pt x="17" y="36"/>
                      </a:lnTo>
                      <a:lnTo>
                        <a:pt x="12" y="43"/>
                      </a:lnTo>
                      <a:lnTo>
                        <a:pt x="10" y="43"/>
                      </a:lnTo>
                      <a:lnTo>
                        <a:pt x="7" y="43"/>
                      </a:lnTo>
                      <a:lnTo>
                        <a:pt x="7" y="45"/>
                      </a:lnTo>
                      <a:lnTo>
                        <a:pt x="10" y="45"/>
                      </a:lnTo>
                      <a:lnTo>
                        <a:pt x="10" y="48"/>
                      </a:lnTo>
                      <a:lnTo>
                        <a:pt x="7" y="48"/>
                      </a:lnTo>
                      <a:lnTo>
                        <a:pt x="0" y="4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2" name="Freeform 1942">
                  <a:extLst>
                    <a:ext uri="{FF2B5EF4-FFF2-40B4-BE49-F238E27FC236}">
                      <a16:creationId xmlns:a16="http://schemas.microsoft.com/office/drawing/2014/main" id="{81274C3D-8403-3CF4-75D8-0DB3AB91A254}"/>
                    </a:ext>
                  </a:extLst>
                </p:cNvPr>
                <p:cNvSpPr>
                  <a:spLocks/>
                </p:cNvSpPr>
                <p:nvPr/>
              </p:nvSpPr>
              <p:spPr bwMode="auto">
                <a:xfrm>
                  <a:off x="4901939" y="1969988"/>
                  <a:ext cx="11113" cy="11113"/>
                </a:xfrm>
                <a:custGeom>
                  <a:avLst/>
                  <a:gdLst>
                    <a:gd name="T0" fmla="*/ 3175 w 7"/>
                    <a:gd name="T1" fmla="*/ 0 h 7"/>
                    <a:gd name="T2" fmla="*/ 7938 w 7"/>
                    <a:gd name="T3" fmla="*/ 3175 h 7"/>
                    <a:gd name="T4" fmla="*/ 11113 w 7"/>
                    <a:gd name="T5" fmla="*/ 6350 h 7"/>
                    <a:gd name="T6" fmla="*/ 11113 w 7"/>
                    <a:gd name="T7" fmla="*/ 11113 h 7"/>
                    <a:gd name="T8" fmla="*/ 11113 w 7"/>
                    <a:gd name="T9" fmla="*/ 11113 h 7"/>
                    <a:gd name="T10" fmla="*/ 7938 w 7"/>
                    <a:gd name="T11" fmla="*/ 11113 h 7"/>
                    <a:gd name="T12" fmla="*/ 7938 w 7"/>
                    <a:gd name="T13" fmla="*/ 11113 h 7"/>
                    <a:gd name="T14" fmla="*/ 7938 w 7"/>
                    <a:gd name="T15" fmla="*/ 11113 h 7"/>
                    <a:gd name="T16" fmla="*/ 3175 w 7"/>
                    <a:gd name="T17" fmla="*/ 11113 h 7"/>
                    <a:gd name="T18" fmla="*/ 3175 w 7"/>
                    <a:gd name="T19" fmla="*/ 6350 h 7"/>
                    <a:gd name="T20" fmla="*/ 0 w 7"/>
                    <a:gd name="T21" fmla="*/ 3175 h 7"/>
                    <a:gd name="T22" fmla="*/ 0 w 7"/>
                    <a:gd name="T23" fmla="*/ 0 h 7"/>
                    <a:gd name="T24" fmla="*/ 0 w 7"/>
                    <a:gd name="T25" fmla="*/ 0 h 7"/>
                    <a:gd name="T26" fmla="*/ 0 w 7"/>
                    <a:gd name="T27" fmla="*/ 0 h 7"/>
                    <a:gd name="T28" fmla="*/ 0 w 7"/>
                    <a:gd name="T29" fmla="*/ 0 h 7"/>
                    <a:gd name="T30" fmla="*/ 3175 w 7"/>
                    <a:gd name="T31" fmla="*/ 0 h 7"/>
                    <a:gd name="T32" fmla="*/ 3175 w 7"/>
                    <a:gd name="T33" fmla="*/ 0 h 7"/>
                    <a:gd name="T34" fmla="*/ 3175 w 7"/>
                    <a:gd name="T35" fmla="*/ 0 h 7"/>
                    <a:gd name="T36" fmla="*/ 3175 w 7"/>
                    <a:gd name="T37" fmla="*/ 0 h 7"/>
                    <a:gd name="T38" fmla="*/ 3175 w 7"/>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7"/>
                    <a:gd name="T62" fmla="*/ 7 w 7"/>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7">
                      <a:moveTo>
                        <a:pt x="2" y="0"/>
                      </a:moveTo>
                      <a:lnTo>
                        <a:pt x="5" y="2"/>
                      </a:lnTo>
                      <a:lnTo>
                        <a:pt x="7" y="4"/>
                      </a:lnTo>
                      <a:lnTo>
                        <a:pt x="7" y="7"/>
                      </a:lnTo>
                      <a:lnTo>
                        <a:pt x="5" y="7"/>
                      </a:lnTo>
                      <a:lnTo>
                        <a:pt x="2" y="7"/>
                      </a:lnTo>
                      <a:lnTo>
                        <a:pt x="2"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3" name="Freeform 1943">
                  <a:extLst>
                    <a:ext uri="{FF2B5EF4-FFF2-40B4-BE49-F238E27FC236}">
                      <a16:creationId xmlns:a16="http://schemas.microsoft.com/office/drawing/2014/main" id="{98527E37-DB10-913C-5D6F-D51C1D841BE1}"/>
                    </a:ext>
                  </a:extLst>
                </p:cNvPr>
                <p:cNvSpPr>
                  <a:spLocks/>
                </p:cNvSpPr>
                <p:nvPr/>
              </p:nvSpPr>
              <p:spPr bwMode="auto">
                <a:xfrm>
                  <a:off x="4894001" y="1962051"/>
                  <a:ext cx="7938" cy="7938"/>
                </a:xfrm>
                <a:custGeom>
                  <a:avLst/>
                  <a:gdLst>
                    <a:gd name="T0" fmla="*/ 4763 w 5"/>
                    <a:gd name="T1" fmla="*/ 0 h 5"/>
                    <a:gd name="T2" fmla="*/ 4763 w 5"/>
                    <a:gd name="T3" fmla="*/ 0 h 5"/>
                    <a:gd name="T4" fmla="*/ 7938 w 5"/>
                    <a:gd name="T5" fmla="*/ 0 h 5"/>
                    <a:gd name="T6" fmla="*/ 7938 w 5"/>
                    <a:gd name="T7" fmla="*/ 0 h 5"/>
                    <a:gd name="T8" fmla="*/ 7938 w 5"/>
                    <a:gd name="T9" fmla="*/ 3175 h 5"/>
                    <a:gd name="T10" fmla="*/ 7938 w 5"/>
                    <a:gd name="T11" fmla="*/ 3175 h 5"/>
                    <a:gd name="T12" fmla="*/ 4763 w 5"/>
                    <a:gd name="T13" fmla="*/ 3175 h 5"/>
                    <a:gd name="T14" fmla="*/ 4763 w 5"/>
                    <a:gd name="T15" fmla="*/ 7938 h 5"/>
                    <a:gd name="T16" fmla="*/ 0 w 5"/>
                    <a:gd name="T17" fmla="*/ 7938 h 5"/>
                    <a:gd name="T18" fmla="*/ 0 w 5"/>
                    <a:gd name="T19" fmla="*/ 3175 h 5"/>
                    <a:gd name="T20" fmla="*/ 0 w 5"/>
                    <a:gd name="T21" fmla="*/ 0 h 5"/>
                    <a:gd name="T22" fmla="*/ 0 w 5"/>
                    <a:gd name="T23" fmla="*/ 0 h 5"/>
                    <a:gd name="T24" fmla="*/ 0 w 5"/>
                    <a:gd name="T25" fmla="*/ 0 h 5"/>
                    <a:gd name="T26" fmla="*/ 0 w 5"/>
                    <a:gd name="T27" fmla="*/ 0 h 5"/>
                    <a:gd name="T28" fmla="*/ 4763 w 5"/>
                    <a:gd name="T29" fmla="*/ 0 h 5"/>
                    <a:gd name="T30" fmla="*/ 4763 w 5"/>
                    <a:gd name="T31" fmla="*/ 0 h 5"/>
                    <a:gd name="T32" fmla="*/ 4763 w 5"/>
                    <a:gd name="T33" fmla="*/ 0 h 5"/>
                    <a:gd name="T34" fmla="*/ 4763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3" y="0"/>
                      </a:moveTo>
                      <a:lnTo>
                        <a:pt x="3" y="0"/>
                      </a:lnTo>
                      <a:lnTo>
                        <a:pt x="5" y="0"/>
                      </a:lnTo>
                      <a:lnTo>
                        <a:pt x="5" y="2"/>
                      </a:lnTo>
                      <a:lnTo>
                        <a:pt x="3" y="2"/>
                      </a:lnTo>
                      <a:lnTo>
                        <a:pt x="3" y="5"/>
                      </a:lnTo>
                      <a:lnTo>
                        <a:pt x="0" y="5"/>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4" name="Freeform 1944">
                  <a:extLst>
                    <a:ext uri="{FF2B5EF4-FFF2-40B4-BE49-F238E27FC236}">
                      <a16:creationId xmlns:a16="http://schemas.microsoft.com/office/drawing/2014/main" id="{E022567D-7309-7CC6-059C-9FE0BDC96083}"/>
                    </a:ext>
                  </a:extLst>
                </p:cNvPr>
                <p:cNvSpPr>
                  <a:spLocks/>
                </p:cNvSpPr>
                <p:nvPr/>
              </p:nvSpPr>
              <p:spPr bwMode="auto">
                <a:xfrm>
                  <a:off x="4909876" y="2077938"/>
                  <a:ext cx="66675" cy="22225"/>
                </a:xfrm>
                <a:custGeom>
                  <a:avLst/>
                  <a:gdLst>
                    <a:gd name="T0" fmla="*/ 3175 w 42"/>
                    <a:gd name="T1" fmla="*/ 0 h 14"/>
                    <a:gd name="T2" fmla="*/ 0 w 42"/>
                    <a:gd name="T3" fmla="*/ 11113 h 14"/>
                    <a:gd name="T4" fmla="*/ 17463 w 42"/>
                    <a:gd name="T5" fmla="*/ 15875 h 14"/>
                    <a:gd name="T6" fmla="*/ 33338 w 42"/>
                    <a:gd name="T7" fmla="*/ 19050 h 14"/>
                    <a:gd name="T8" fmla="*/ 47625 w 42"/>
                    <a:gd name="T9" fmla="*/ 19050 h 14"/>
                    <a:gd name="T10" fmla="*/ 66675 w 42"/>
                    <a:gd name="T11" fmla="*/ 22225 h 14"/>
                    <a:gd name="T12" fmla="*/ 63500 w 42"/>
                    <a:gd name="T13" fmla="*/ 19050 h 14"/>
                    <a:gd name="T14" fmla="*/ 63500 w 42"/>
                    <a:gd name="T15" fmla="*/ 15875 h 14"/>
                    <a:gd name="T16" fmla="*/ 63500 w 42"/>
                    <a:gd name="T17" fmla="*/ 7938 h 14"/>
                    <a:gd name="T18" fmla="*/ 63500 w 42"/>
                    <a:gd name="T19" fmla="*/ 7938 h 14"/>
                    <a:gd name="T20" fmla="*/ 47625 w 42"/>
                    <a:gd name="T21" fmla="*/ 7938 h 14"/>
                    <a:gd name="T22" fmla="*/ 33338 w 42"/>
                    <a:gd name="T23" fmla="*/ 4763 h 14"/>
                    <a:gd name="T24" fmla="*/ 25400 w 42"/>
                    <a:gd name="T25" fmla="*/ 4763 h 14"/>
                    <a:gd name="T26" fmla="*/ 17463 w 42"/>
                    <a:gd name="T27" fmla="*/ 4763 h 14"/>
                    <a:gd name="T28" fmla="*/ 11113 w 42"/>
                    <a:gd name="T29" fmla="*/ 0 h 14"/>
                    <a:gd name="T30" fmla="*/ 3175 w 42"/>
                    <a:gd name="T31" fmla="*/ 0 h 14"/>
                    <a:gd name="T32" fmla="*/ 3175 w 42"/>
                    <a:gd name="T33" fmla="*/ 0 h 14"/>
                    <a:gd name="T34" fmla="*/ 3175 w 42"/>
                    <a:gd name="T35" fmla="*/ 0 h 14"/>
                    <a:gd name="T36" fmla="*/ 3175 w 42"/>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14"/>
                    <a:gd name="T59" fmla="*/ 42 w 4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14">
                      <a:moveTo>
                        <a:pt x="2" y="0"/>
                      </a:moveTo>
                      <a:lnTo>
                        <a:pt x="0" y="7"/>
                      </a:lnTo>
                      <a:lnTo>
                        <a:pt x="11" y="10"/>
                      </a:lnTo>
                      <a:lnTo>
                        <a:pt x="21" y="12"/>
                      </a:lnTo>
                      <a:lnTo>
                        <a:pt x="30" y="12"/>
                      </a:lnTo>
                      <a:lnTo>
                        <a:pt x="42" y="14"/>
                      </a:lnTo>
                      <a:lnTo>
                        <a:pt x="40" y="12"/>
                      </a:lnTo>
                      <a:lnTo>
                        <a:pt x="40" y="10"/>
                      </a:lnTo>
                      <a:lnTo>
                        <a:pt x="40" y="5"/>
                      </a:lnTo>
                      <a:lnTo>
                        <a:pt x="30" y="5"/>
                      </a:lnTo>
                      <a:lnTo>
                        <a:pt x="21" y="3"/>
                      </a:lnTo>
                      <a:lnTo>
                        <a:pt x="16" y="3"/>
                      </a:lnTo>
                      <a:lnTo>
                        <a:pt x="11" y="3"/>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5" name="Freeform 1945">
                  <a:extLst>
                    <a:ext uri="{FF2B5EF4-FFF2-40B4-BE49-F238E27FC236}">
                      <a16:creationId xmlns:a16="http://schemas.microsoft.com/office/drawing/2014/main" id="{DF7BDA46-455B-D15F-B042-DDA4EF7B14D9}"/>
                    </a:ext>
                  </a:extLst>
                </p:cNvPr>
                <p:cNvSpPr>
                  <a:spLocks/>
                </p:cNvSpPr>
                <p:nvPr/>
              </p:nvSpPr>
              <p:spPr bwMode="auto">
                <a:xfrm>
                  <a:off x="4830501" y="1989038"/>
                  <a:ext cx="11113" cy="6350"/>
                </a:xfrm>
                <a:custGeom>
                  <a:avLst/>
                  <a:gdLst>
                    <a:gd name="T0" fmla="*/ 0 w 7"/>
                    <a:gd name="T1" fmla="*/ 0 h 4"/>
                    <a:gd name="T2" fmla="*/ 3175 w 7"/>
                    <a:gd name="T3" fmla="*/ 3175 h 4"/>
                    <a:gd name="T4" fmla="*/ 11113 w 7"/>
                    <a:gd name="T5" fmla="*/ 6350 h 4"/>
                    <a:gd name="T6" fmla="*/ 11113 w 7"/>
                    <a:gd name="T7" fmla="*/ 0 h 4"/>
                    <a:gd name="T8" fmla="*/ 3175 w 7"/>
                    <a:gd name="T9" fmla="*/ 0 h 4"/>
                    <a:gd name="T10" fmla="*/ 0 w 7"/>
                    <a:gd name="T11" fmla="*/ 0 h 4"/>
                    <a:gd name="T12" fmla="*/ 0 w 7"/>
                    <a:gd name="T13" fmla="*/ 0 h 4"/>
                    <a:gd name="T14" fmla="*/ 0 w 7"/>
                    <a:gd name="T15" fmla="*/ 0 h 4"/>
                    <a:gd name="T16" fmla="*/ 0 w 7"/>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
                    <a:gd name="T29" fmla="*/ 7 w 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
                      <a:moveTo>
                        <a:pt x="0" y="0"/>
                      </a:moveTo>
                      <a:lnTo>
                        <a:pt x="2" y="2"/>
                      </a:lnTo>
                      <a:lnTo>
                        <a:pt x="7" y="4"/>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6" name="Freeform 1946">
                  <a:extLst>
                    <a:ext uri="{FF2B5EF4-FFF2-40B4-BE49-F238E27FC236}">
                      <a16:creationId xmlns:a16="http://schemas.microsoft.com/office/drawing/2014/main" id="{2E0A6D8D-0609-062D-66C9-12A970A8E91E}"/>
                    </a:ext>
                  </a:extLst>
                </p:cNvPr>
                <p:cNvSpPr>
                  <a:spLocks/>
                </p:cNvSpPr>
                <p:nvPr/>
              </p:nvSpPr>
              <p:spPr bwMode="auto">
                <a:xfrm>
                  <a:off x="4973376" y="1981101"/>
                  <a:ext cx="3175" cy="7938"/>
                </a:xfrm>
                <a:custGeom>
                  <a:avLst/>
                  <a:gdLst>
                    <a:gd name="T0" fmla="*/ 0 w 2"/>
                    <a:gd name="T1" fmla="*/ 0 h 5"/>
                    <a:gd name="T2" fmla="*/ 3175 w 2"/>
                    <a:gd name="T3" fmla="*/ 7938 h 5"/>
                    <a:gd name="T4" fmla="*/ 3175 w 2"/>
                    <a:gd name="T5" fmla="*/ 3175 h 5"/>
                    <a:gd name="T6" fmla="*/ 3175 w 2"/>
                    <a:gd name="T7" fmla="*/ 0 h 5"/>
                    <a:gd name="T8" fmla="*/ 3175 w 2"/>
                    <a:gd name="T9" fmla="*/ 0 h 5"/>
                    <a:gd name="T10" fmla="*/ 3175 w 2"/>
                    <a:gd name="T11" fmla="*/ 0 h 5"/>
                    <a:gd name="T12" fmla="*/ 0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57" name="Freeform 1947">
                  <a:extLst>
                    <a:ext uri="{FF2B5EF4-FFF2-40B4-BE49-F238E27FC236}">
                      <a16:creationId xmlns:a16="http://schemas.microsoft.com/office/drawing/2014/main" id="{BD58E094-2238-695C-0E91-0822D0CC2A92}"/>
                    </a:ext>
                  </a:extLst>
                </p:cNvPr>
                <p:cNvSpPr>
                  <a:spLocks/>
                </p:cNvSpPr>
                <p:nvPr/>
              </p:nvSpPr>
              <p:spPr bwMode="auto">
                <a:xfrm>
                  <a:off x="4973376" y="1950938"/>
                  <a:ext cx="14288" cy="11113"/>
                </a:xfrm>
                <a:custGeom>
                  <a:avLst/>
                  <a:gdLst>
                    <a:gd name="T0" fmla="*/ 0 w 9"/>
                    <a:gd name="T1" fmla="*/ 0 h 7"/>
                    <a:gd name="T2" fmla="*/ 3175 w 9"/>
                    <a:gd name="T3" fmla="*/ 3175 h 7"/>
                    <a:gd name="T4" fmla="*/ 7938 w 9"/>
                    <a:gd name="T5" fmla="*/ 7938 h 7"/>
                    <a:gd name="T6" fmla="*/ 7938 w 9"/>
                    <a:gd name="T7" fmla="*/ 11113 h 7"/>
                    <a:gd name="T8" fmla="*/ 11113 w 9"/>
                    <a:gd name="T9" fmla="*/ 11113 h 7"/>
                    <a:gd name="T10" fmla="*/ 11113 w 9"/>
                    <a:gd name="T11" fmla="*/ 11113 h 7"/>
                    <a:gd name="T12" fmla="*/ 14288 w 9"/>
                    <a:gd name="T13" fmla="*/ 11113 h 7"/>
                    <a:gd name="T14" fmla="*/ 14288 w 9"/>
                    <a:gd name="T15" fmla="*/ 7938 h 7"/>
                    <a:gd name="T16" fmla="*/ 14288 w 9"/>
                    <a:gd name="T17" fmla="*/ 7938 h 7"/>
                    <a:gd name="T18" fmla="*/ 14288 w 9"/>
                    <a:gd name="T19" fmla="*/ 7938 h 7"/>
                    <a:gd name="T20" fmla="*/ 14288 w 9"/>
                    <a:gd name="T21" fmla="*/ 7938 h 7"/>
                    <a:gd name="T22" fmla="*/ 11113 w 9"/>
                    <a:gd name="T23" fmla="*/ 0 h 7"/>
                    <a:gd name="T24" fmla="*/ 11113 w 9"/>
                    <a:gd name="T25" fmla="*/ 0 h 7"/>
                    <a:gd name="T26" fmla="*/ 3175 w 9"/>
                    <a:gd name="T27" fmla="*/ 0 h 7"/>
                    <a:gd name="T28" fmla="*/ 0 w 9"/>
                    <a:gd name="T29" fmla="*/ 0 h 7"/>
                    <a:gd name="T30" fmla="*/ 0 w 9"/>
                    <a:gd name="T31" fmla="*/ 0 h 7"/>
                    <a:gd name="T32" fmla="*/ 0 w 9"/>
                    <a:gd name="T33" fmla="*/ 0 h 7"/>
                    <a:gd name="T34" fmla="*/ 0 w 9"/>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7"/>
                    <a:gd name="T56" fmla="*/ 9 w 9"/>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7">
                      <a:moveTo>
                        <a:pt x="0" y="0"/>
                      </a:moveTo>
                      <a:lnTo>
                        <a:pt x="2" y="2"/>
                      </a:lnTo>
                      <a:lnTo>
                        <a:pt x="5" y="5"/>
                      </a:lnTo>
                      <a:lnTo>
                        <a:pt x="5" y="7"/>
                      </a:lnTo>
                      <a:lnTo>
                        <a:pt x="7" y="7"/>
                      </a:lnTo>
                      <a:lnTo>
                        <a:pt x="9" y="7"/>
                      </a:lnTo>
                      <a:lnTo>
                        <a:pt x="9" y="5"/>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157" name="Germany">
                <a:extLst>
                  <a:ext uri="{FF2B5EF4-FFF2-40B4-BE49-F238E27FC236}">
                    <a16:creationId xmlns:a16="http://schemas.microsoft.com/office/drawing/2014/main" id="{41C92447-2305-1570-6352-33B83979B980}"/>
                  </a:ext>
                </a:extLst>
              </p:cNvPr>
              <p:cNvSpPr>
                <a:spLocks/>
              </p:cNvSpPr>
              <p:nvPr/>
            </p:nvSpPr>
            <p:spPr bwMode="auto">
              <a:xfrm>
                <a:off x="3082394" y="2013459"/>
                <a:ext cx="144512" cy="190751"/>
              </a:xfrm>
              <a:custGeom>
                <a:avLst/>
                <a:gdLst>
                  <a:gd name="T0" fmla="*/ 49213 w 142"/>
                  <a:gd name="T1" fmla="*/ 101600 h 185"/>
                  <a:gd name="T2" fmla="*/ 41275 w 142"/>
                  <a:gd name="T3" fmla="*/ 106363 h 185"/>
                  <a:gd name="T4" fmla="*/ 46038 w 142"/>
                  <a:gd name="T5" fmla="*/ 112713 h 185"/>
                  <a:gd name="T6" fmla="*/ 38100 w 142"/>
                  <a:gd name="T7" fmla="*/ 120650 h 185"/>
                  <a:gd name="T8" fmla="*/ 26988 w 142"/>
                  <a:gd name="T9" fmla="*/ 128588 h 185"/>
                  <a:gd name="T10" fmla="*/ 11113 w 142"/>
                  <a:gd name="T11" fmla="*/ 128588 h 185"/>
                  <a:gd name="T12" fmla="*/ 0 w 142"/>
                  <a:gd name="T13" fmla="*/ 158750 h 185"/>
                  <a:gd name="T14" fmla="*/ 11113 w 142"/>
                  <a:gd name="T15" fmla="*/ 165100 h 185"/>
                  <a:gd name="T16" fmla="*/ 7938 w 142"/>
                  <a:gd name="T17" fmla="*/ 169863 h 185"/>
                  <a:gd name="T18" fmla="*/ 11113 w 142"/>
                  <a:gd name="T19" fmla="*/ 173038 h 185"/>
                  <a:gd name="T20" fmla="*/ 11113 w 142"/>
                  <a:gd name="T21" fmla="*/ 188913 h 185"/>
                  <a:gd name="T22" fmla="*/ 19050 w 142"/>
                  <a:gd name="T23" fmla="*/ 200025 h 185"/>
                  <a:gd name="T24" fmla="*/ 15875 w 142"/>
                  <a:gd name="T25" fmla="*/ 214313 h 185"/>
                  <a:gd name="T26" fmla="*/ 30163 w 142"/>
                  <a:gd name="T27" fmla="*/ 217488 h 185"/>
                  <a:gd name="T28" fmla="*/ 41275 w 142"/>
                  <a:gd name="T29" fmla="*/ 225425 h 185"/>
                  <a:gd name="T30" fmla="*/ 60325 w 142"/>
                  <a:gd name="T31" fmla="*/ 230188 h 185"/>
                  <a:gd name="T32" fmla="*/ 63500 w 142"/>
                  <a:gd name="T33" fmla="*/ 241300 h 185"/>
                  <a:gd name="T34" fmla="*/ 60325 w 142"/>
                  <a:gd name="T35" fmla="*/ 263525 h 185"/>
                  <a:gd name="T36" fmla="*/ 68263 w 142"/>
                  <a:gd name="T37" fmla="*/ 282575 h 185"/>
                  <a:gd name="T38" fmla="*/ 82550 w 142"/>
                  <a:gd name="T39" fmla="*/ 274638 h 185"/>
                  <a:gd name="T40" fmla="*/ 120650 w 142"/>
                  <a:gd name="T41" fmla="*/ 285750 h 185"/>
                  <a:gd name="T42" fmla="*/ 139700 w 142"/>
                  <a:gd name="T43" fmla="*/ 277813 h 185"/>
                  <a:gd name="T44" fmla="*/ 150813 w 142"/>
                  <a:gd name="T45" fmla="*/ 271463 h 185"/>
                  <a:gd name="T46" fmla="*/ 173038 w 142"/>
                  <a:gd name="T47" fmla="*/ 274638 h 185"/>
                  <a:gd name="T48" fmla="*/ 184150 w 142"/>
                  <a:gd name="T49" fmla="*/ 282575 h 185"/>
                  <a:gd name="T50" fmla="*/ 180975 w 142"/>
                  <a:gd name="T51" fmla="*/ 263525 h 185"/>
                  <a:gd name="T52" fmla="*/ 184150 w 142"/>
                  <a:gd name="T53" fmla="*/ 255588 h 185"/>
                  <a:gd name="T54" fmla="*/ 195263 w 142"/>
                  <a:gd name="T55" fmla="*/ 244475 h 185"/>
                  <a:gd name="T56" fmla="*/ 203200 w 142"/>
                  <a:gd name="T57" fmla="*/ 233363 h 185"/>
                  <a:gd name="T58" fmla="*/ 187325 w 142"/>
                  <a:gd name="T59" fmla="*/ 222250 h 185"/>
                  <a:gd name="T60" fmla="*/ 180975 w 142"/>
                  <a:gd name="T61" fmla="*/ 206375 h 185"/>
                  <a:gd name="T62" fmla="*/ 169863 w 142"/>
                  <a:gd name="T63" fmla="*/ 184150 h 185"/>
                  <a:gd name="T64" fmla="*/ 169863 w 142"/>
                  <a:gd name="T65" fmla="*/ 173038 h 185"/>
                  <a:gd name="T66" fmla="*/ 184150 w 142"/>
                  <a:gd name="T67" fmla="*/ 169863 h 185"/>
                  <a:gd name="T68" fmla="*/ 198438 w 142"/>
                  <a:gd name="T69" fmla="*/ 158750 h 185"/>
                  <a:gd name="T70" fmla="*/ 225425 w 142"/>
                  <a:gd name="T71" fmla="*/ 128588 h 185"/>
                  <a:gd name="T72" fmla="*/ 222250 w 142"/>
                  <a:gd name="T73" fmla="*/ 90488 h 185"/>
                  <a:gd name="T74" fmla="*/ 214313 w 142"/>
                  <a:gd name="T75" fmla="*/ 71438 h 185"/>
                  <a:gd name="T76" fmla="*/ 217488 w 142"/>
                  <a:gd name="T77" fmla="*/ 49213 h 185"/>
                  <a:gd name="T78" fmla="*/ 192088 w 142"/>
                  <a:gd name="T79" fmla="*/ 30163 h 185"/>
                  <a:gd name="T80" fmla="*/ 161925 w 142"/>
                  <a:gd name="T81" fmla="*/ 41275 h 185"/>
                  <a:gd name="T82" fmla="*/ 150813 w 142"/>
                  <a:gd name="T83" fmla="*/ 49213 h 185"/>
                  <a:gd name="T84" fmla="*/ 128588 w 142"/>
                  <a:gd name="T85" fmla="*/ 38100 h 185"/>
                  <a:gd name="T86" fmla="*/ 112713 w 142"/>
                  <a:gd name="T87" fmla="*/ 23813 h 185"/>
                  <a:gd name="T88" fmla="*/ 101600 w 142"/>
                  <a:gd name="T89" fmla="*/ 4763 h 185"/>
                  <a:gd name="T90" fmla="*/ 74613 w 142"/>
                  <a:gd name="T91" fmla="*/ 12700 h 185"/>
                  <a:gd name="T92" fmla="*/ 87313 w 142"/>
                  <a:gd name="T93" fmla="*/ 38100 h 185"/>
                  <a:gd name="T94" fmla="*/ 87313 w 142"/>
                  <a:gd name="T95" fmla="*/ 60325 h 185"/>
                  <a:gd name="T96" fmla="*/ 82550 w 142"/>
                  <a:gd name="T97" fmla="*/ 57150 h 185"/>
                  <a:gd name="T98" fmla="*/ 71438 w 142"/>
                  <a:gd name="T99" fmla="*/ 68263 h 185"/>
                  <a:gd name="T100" fmla="*/ 57150 w 142"/>
                  <a:gd name="T101" fmla="*/ 68263 h 185"/>
                  <a:gd name="T102" fmla="*/ 46038 w 142"/>
                  <a:gd name="T103" fmla="*/ 79375 h 185"/>
                  <a:gd name="T104" fmla="*/ 49213 w 142"/>
                  <a:gd name="T105" fmla="*/ 82550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2"/>
                  <a:gd name="T160" fmla="*/ 0 h 185"/>
                  <a:gd name="T161" fmla="*/ 142 w 142"/>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2" h="185">
                    <a:moveTo>
                      <a:pt x="29" y="52"/>
                    </a:moveTo>
                    <a:lnTo>
                      <a:pt x="31" y="55"/>
                    </a:lnTo>
                    <a:lnTo>
                      <a:pt x="31" y="60"/>
                    </a:lnTo>
                    <a:lnTo>
                      <a:pt x="31" y="62"/>
                    </a:lnTo>
                    <a:lnTo>
                      <a:pt x="31" y="64"/>
                    </a:lnTo>
                    <a:lnTo>
                      <a:pt x="31" y="67"/>
                    </a:lnTo>
                    <a:lnTo>
                      <a:pt x="29" y="67"/>
                    </a:lnTo>
                    <a:lnTo>
                      <a:pt x="26" y="67"/>
                    </a:lnTo>
                    <a:lnTo>
                      <a:pt x="26" y="69"/>
                    </a:lnTo>
                    <a:lnTo>
                      <a:pt x="29" y="71"/>
                    </a:lnTo>
                    <a:lnTo>
                      <a:pt x="29" y="74"/>
                    </a:lnTo>
                    <a:lnTo>
                      <a:pt x="26" y="74"/>
                    </a:lnTo>
                    <a:lnTo>
                      <a:pt x="24" y="76"/>
                    </a:lnTo>
                    <a:lnTo>
                      <a:pt x="21" y="76"/>
                    </a:lnTo>
                    <a:lnTo>
                      <a:pt x="21" y="78"/>
                    </a:lnTo>
                    <a:lnTo>
                      <a:pt x="19" y="81"/>
                    </a:lnTo>
                    <a:lnTo>
                      <a:pt x="17" y="81"/>
                    </a:lnTo>
                    <a:lnTo>
                      <a:pt x="14" y="78"/>
                    </a:lnTo>
                    <a:lnTo>
                      <a:pt x="12" y="78"/>
                    </a:lnTo>
                    <a:lnTo>
                      <a:pt x="10" y="78"/>
                    </a:lnTo>
                    <a:lnTo>
                      <a:pt x="7" y="78"/>
                    </a:lnTo>
                    <a:lnTo>
                      <a:pt x="7" y="81"/>
                    </a:lnTo>
                    <a:lnTo>
                      <a:pt x="5" y="83"/>
                    </a:lnTo>
                    <a:lnTo>
                      <a:pt x="5" y="88"/>
                    </a:lnTo>
                    <a:lnTo>
                      <a:pt x="3" y="93"/>
                    </a:lnTo>
                    <a:lnTo>
                      <a:pt x="0" y="97"/>
                    </a:lnTo>
                    <a:lnTo>
                      <a:pt x="0" y="100"/>
                    </a:lnTo>
                    <a:lnTo>
                      <a:pt x="3" y="102"/>
                    </a:lnTo>
                    <a:lnTo>
                      <a:pt x="5" y="102"/>
                    </a:lnTo>
                    <a:lnTo>
                      <a:pt x="7" y="102"/>
                    </a:lnTo>
                    <a:lnTo>
                      <a:pt x="7" y="104"/>
                    </a:lnTo>
                    <a:lnTo>
                      <a:pt x="5" y="104"/>
                    </a:lnTo>
                    <a:lnTo>
                      <a:pt x="5" y="107"/>
                    </a:lnTo>
                    <a:lnTo>
                      <a:pt x="7" y="109"/>
                    </a:lnTo>
                    <a:lnTo>
                      <a:pt x="10" y="112"/>
                    </a:lnTo>
                    <a:lnTo>
                      <a:pt x="10" y="114"/>
                    </a:lnTo>
                    <a:lnTo>
                      <a:pt x="7" y="119"/>
                    </a:lnTo>
                    <a:lnTo>
                      <a:pt x="10" y="121"/>
                    </a:lnTo>
                    <a:lnTo>
                      <a:pt x="10" y="123"/>
                    </a:lnTo>
                    <a:lnTo>
                      <a:pt x="12" y="126"/>
                    </a:lnTo>
                    <a:lnTo>
                      <a:pt x="14" y="126"/>
                    </a:lnTo>
                    <a:lnTo>
                      <a:pt x="12" y="130"/>
                    </a:lnTo>
                    <a:lnTo>
                      <a:pt x="12" y="133"/>
                    </a:lnTo>
                    <a:lnTo>
                      <a:pt x="10" y="133"/>
                    </a:lnTo>
                    <a:lnTo>
                      <a:pt x="10" y="135"/>
                    </a:lnTo>
                    <a:lnTo>
                      <a:pt x="12" y="137"/>
                    </a:lnTo>
                    <a:lnTo>
                      <a:pt x="14" y="137"/>
                    </a:lnTo>
                    <a:lnTo>
                      <a:pt x="17" y="137"/>
                    </a:lnTo>
                    <a:lnTo>
                      <a:pt x="19" y="137"/>
                    </a:lnTo>
                    <a:lnTo>
                      <a:pt x="21" y="137"/>
                    </a:lnTo>
                    <a:lnTo>
                      <a:pt x="24" y="137"/>
                    </a:lnTo>
                    <a:lnTo>
                      <a:pt x="24" y="140"/>
                    </a:lnTo>
                    <a:lnTo>
                      <a:pt x="26" y="140"/>
                    </a:lnTo>
                    <a:lnTo>
                      <a:pt x="26" y="142"/>
                    </a:lnTo>
                    <a:lnTo>
                      <a:pt x="29" y="142"/>
                    </a:lnTo>
                    <a:lnTo>
                      <a:pt x="31" y="142"/>
                    </a:lnTo>
                    <a:lnTo>
                      <a:pt x="33" y="142"/>
                    </a:lnTo>
                    <a:lnTo>
                      <a:pt x="38" y="145"/>
                    </a:lnTo>
                    <a:lnTo>
                      <a:pt x="40" y="145"/>
                    </a:lnTo>
                    <a:lnTo>
                      <a:pt x="40" y="147"/>
                    </a:lnTo>
                    <a:lnTo>
                      <a:pt x="40" y="149"/>
                    </a:lnTo>
                    <a:lnTo>
                      <a:pt x="40" y="152"/>
                    </a:lnTo>
                    <a:lnTo>
                      <a:pt x="40" y="154"/>
                    </a:lnTo>
                    <a:lnTo>
                      <a:pt x="38" y="156"/>
                    </a:lnTo>
                    <a:lnTo>
                      <a:pt x="38" y="159"/>
                    </a:lnTo>
                    <a:lnTo>
                      <a:pt x="38" y="161"/>
                    </a:lnTo>
                    <a:lnTo>
                      <a:pt x="38" y="163"/>
                    </a:lnTo>
                    <a:lnTo>
                      <a:pt x="38" y="166"/>
                    </a:lnTo>
                    <a:lnTo>
                      <a:pt x="38" y="171"/>
                    </a:lnTo>
                    <a:lnTo>
                      <a:pt x="38" y="173"/>
                    </a:lnTo>
                    <a:lnTo>
                      <a:pt x="38" y="175"/>
                    </a:lnTo>
                    <a:lnTo>
                      <a:pt x="40" y="178"/>
                    </a:lnTo>
                    <a:lnTo>
                      <a:pt x="43" y="178"/>
                    </a:lnTo>
                    <a:lnTo>
                      <a:pt x="47" y="175"/>
                    </a:lnTo>
                    <a:lnTo>
                      <a:pt x="47" y="173"/>
                    </a:lnTo>
                    <a:lnTo>
                      <a:pt x="50" y="173"/>
                    </a:lnTo>
                    <a:lnTo>
                      <a:pt x="52" y="173"/>
                    </a:lnTo>
                    <a:lnTo>
                      <a:pt x="55" y="173"/>
                    </a:lnTo>
                    <a:lnTo>
                      <a:pt x="59" y="175"/>
                    </a:lnTo>
                    <a:lnTo>
                      <a:pt x="62" y="175"/>
                    </a:lnTo>
                    <a:lnTo>
                      <a:pt x="73" y="185"/>
                    </a:lnTo>
                    <a:lnTo>
                      <a:pt x="73" y="182"/>
                    </a:lnTo>
                    <a:lnTo>
                      <a:pt x="76" y="180"/>
                    </a:lnTo>
                    <a:lnTo>
                      <a:pt x="78" y="180"/>
                    </a:lnTo>
                    <a:lnTo>
                      <a:pt x="78" y="178"/>
                    </a:lnTo>
                    <a:lnTo>
                      <a:pt x="81" y="178"/>
                    </a:lnTo>
                    <a:lnTo>
                      <a:pt x="85" y="178"/>
                    </a:lnTo>
                    <a:lnTo>
                      <a:pt x="88" y="175"/>
                    </a:lnTo>
                    <a:lnTo>
                      <a:pt x="90" y="175"/>
                    </a:lnTo>
                    <a:lnTo>
                      <a:pt x="92" y="175"/>
                    </a:lnTo>
                    <a:lnTo>
                      <a:pt x="92" y="173"/>
                    </a:lnTo>
                    <a:lnTo>
                      <a:pt x="95" y="171"/>
                    </a:lnTo>
                    <a:lnTo>
                      <a:pt x="99" y="171"/>
                    </a:lnTo>
                    <a:lnTo>
                      <a:pt x="104" y="173"/>
                    </a:lnTo>
                    <a:lnTo>
                      <a:pt x="107" y="173"/>
                    </a:lnTo>
                    <a:lnTo>
                      <a:pt x="109" y="173"/>
                    </a:lnTo>
                    <a:lnTo>
                      <a:pt x="109" y="175"/>
                    </a:lnTo>
                    <a:lnTo>
                      <a:pt x="111" y="175"/>
                    </a:lnTo>
                    <a:lnTo>
                      <a:pt x="114" y="178"/>
                    </a:lnTo>
                    <a:lnTo>
                      <a:pt x="116" y="178"/>
                    </a:lnTo>
                    <a:lnTo>
                      <a:pt x="116" y="175"/>
                    </a:lnTo>
                    <a:lnTo>
                      <a:pt x="116" y="171"/>
                    </a:lnTo>
                    <a:lnTo>
                      <a:pt x="114" y="168"/>
                    </a:lnTo>
                    <a:lnTo>
                      <a:pt x="114" y="166"/>
                    </a:lnTo>
                    <a:lnTo>
                      <a:pt x="111" y="166"/>
                    </a:lnTo>
                    <a:lnTo>
                      <a:pt x="111" y="163"/>
                    </a:lnTo>
                    <a:lnTo>
                      <a:pt x="114" y="161"/>
                    </a:lnTo>
                    <a:lnTo>
                      <a:pt x="116" y="161"/>
                    </a:lnTo>
                    <a:lnTo>
                      <a:pt x="118" y="159"/>
                    </a:lnTo>
                    <a:lnTo>
                      <a:pt x="121" y="159"/>
                    </a:lnTo>
                    <a:lnTo>
                      <a:pt x="123" y="159"/>
                    </a:lnTo>
                    <a:lnTo>
                      <a:pt x="123" y="156"/>
                    </a:lnTo>
                    <a:lnTo>
                      <a:pt x="123" y="154"/>
                    </a:lnTo>
                    <a:lnTo>
                      <a:pt x="123" y="152"/>
                    </a:lnTo>
                    <a:lnTo>
                      <a:pt x="123" y="149"/>
                    </a:lnTo>
                    <a:lnTo>
                      <a:pt x="125" y="149"/>
                    </a:lnTo>
                    <a:lnTo>
                      <a:pt x="128" y="147"/>
                    </a:lnTo>
                    <a:lnTo>
                      <a:pt x="123" y="142"/>
                    </a:lnTo>
                    <a:lnTo>
                      <a:pt x="121" y="140"/>
                    </a:lnTo>
                    <a:lnTo>
                      <a:pt x="118" y="140"/>
                    </a:lnTo>
                    <a:lnTo>
                      <a:pt x="116" y="140"/>
                    </a:lnTo>
                    <a:lnTo>
                      <a:pt x="116" y="137"/>
                    </a:lnTo>
                    <a:lnTo>
                      <a:pt x="116" y="135"/>
                    </a:lnTo>
                    <a:lnTo>
                      <a:pt x="114" y="133"/>
                    </a:lnTo>
                    <a:lnTo>
                      <a:pt x="114" y="130"/>
                    </a:lnTo>
                    <a:lnTo>
                      <a:pt x="114" y="128"/>
                    </a:lnTo>
                    <a:lnTo>
                      <a:pt x="111" y="126"/>
                    </a:lnTo>
                    <a:lnTo>
                      <a:pt x="109" y="123"/>
                    </a:lnTo>
                    <a:lnTo>
                      <a:pt x="109" y="121"/>
                    </a:lnTo>
                    <a:lnTo>
                      <a:pt x="107" y="119"/>
                    </a:lnTo>
                    <a:lnTo>
                      <a:pt x="107" y="116"/>
                    </a:lnTo>
                    <a:lnTo>
                      <a:pt x="104" y="114"/>
                    </a:lnTo>
                    <a:lnTo>
                      <a:pt x="104" y="112"/>
                    </a:lnTo>
                    <a:lnTo>
                      <a:pt x="104" y="109"/>
                    </a:lnTo>
                    <a:lnTo>
                      <a:pt x="107" y="109"/>
                    </a:lnTo>
                    <a:lnTo>
                      <a:pt x="109" y="109"/>
                    </a:lnTo>
                    <a:lnTo>
                      <a:pt x="111" y="109"/>
                    </a:lnTo>
                    <a:lnTo>
                      <a:pt x="114" y="109"/>
                    </a:lnTo>
                    <a:lnTo>
                      <a:pt x="114" y="107"/>
                    </a:lnTo>
                    <a:lnTo>
                      <a:pt x="116" y="107"/>
                    </a:lnTo>
                    <a:lnTo>
                      <a:pt x="116" y="104"/>
                    </a:lnTo>
                    <a:lnTo>
                      <a:pt x="118" y="102"/>
                    </a:lnTo>
                    <a:lnTo>
                      <a:pt x="121" y="102"/>
                    </a:lnTo>
                    <a:lnTo>
                      <a:pt x="125" y="100"/>
                    </a:lnTo>
                    <a:lnTo>
                      <a:pt x="132" y="95"/>
                    </a:lnTo>
                    <a:lnTo>
                      <a:pt x="135" y="93"/>
                    </a:lnTo>
                    <a:lnTo>
                      <a:pt x="142" y="95"/>
                    </a:lnTo>
                    <a:lnTo>
                      <a:pt x="142" y="93"/>
                    </a:lnTo>
                    <a:lnTo>
                      <a:pt x="142" y="88"/>
                    </a:lnTo>
                    <a:lnTo>
                      <a:pt x="142" y="81"/>
                    </a:lnTo>
                    <a:lnTo>
                      <a:pt x="140" y="76"/>
                    </a:lnTo>
                    <a:lnTo>
                      <a:pt x="140" y="71"/>
                    </a:lnTo>
                    <a:lnTo>
                      <a:pt x="137" y="67"/>
                    </a:lnTo>
                    <a:lnTo>
                      <a:pt x="137" y="62"/>
                    </a:lnTo>
                    <a:lnTo>
                      <a:pt x="137" y="60"/>
                    </a:lnTo>
                    <a:lnTo>
                      <a:pt x="140" y="57"/>
                    </a:lnTo>
                    <a:lnTo>
                      <a:pt x="140" y="55"/>
                    </a:lnTo>
                    <a:lnTo>
                      <a:pt x="137" y="55"/>
                    </a:lnTo>
                    <a:lnTo>
                      <a:pt x="137" y="50"/>
                    </a:lnTo>
                    <a:lnTo>
                      <a:pt x="135" y="50"/>
                    </a:lnTo>
                    <a:lnTo>
                      <a:pt x="135" y="48"/>
                    </a:lnTo>
                    <a:lnTo>
                      <a:pt x="135" y="45"/>
                    </a:lnTo>
                    <a:lnTo>
                      <a:pt x="135" y="43"/>
                    </a:lnTo>
                    <a:lnTo>
                      <a:pt x="137" y="41"/>
                    </a:lnTo>
                    <a:lnTo>
                      <a:pt x="137" y="38"/>
                    </a:lnTo>
                    <a:lnTo>
                      <a:pt x="137" y="36"/>
                    </a:lnTo>
                    <a:lnTo>
                      <a:pt x="137" y="31"/>
                    </a:lnTo>
                    <a:lnTo>
                      <a:pt x="137" y="29"/>
                    </a:lnTo>
                    <a:lnTo>
                      <a:pt x="135" y="29"/>
                    </a:lnTo>
                    <a:lnTo>
                      <a:pt x="130" y="26"/>
                    </a:lnTo>
                    <a:lnTo>
                      <a:pt x="125" y="26"/>
                    </a:lnTo>
                    <a:lnTo>
                      <a:pt x="123" y="24"/>
                    </a:lnTo>
                    <a:lnTo>
                      <a:pt x="121" y="19"/>
                    </a:lnTo>
                    <a:lnTo>
                      <a:pt x="116" y="19"/>
                    </a:lnTo>
                    <a:lnTo>
                      <a:pt x="114" y="19"/>
                    </a:lnTo>
                    <a:lnTo>
                      <a:pt x="109" y="19"/>
                    </a:lnTo>
                    <a:lnTo>
                      <a:pt x="107" y="19"/>
                    </a:lnTo>
                    <a:lnTo>
                      <a:pt x="104" y="24"/>
                    </a:lnTo>
                    <a:lnTo>
                      <a:pt x="102" y="26"/>
                    </a:lnTo>
                    <a:lnTo>
                      <a:pt x="97" y="26"/>
                    </a:lnTo>
                    <a:lnTo>
                      <a:pt x="95" y="26"/>
                    </a:lnTo>
                    <a:lnTo>
                      <a:pt x="95" y="29"/>
                    </a:lnTo>
                    <a:lnTo>
                      <a:pt x="95" y="31"/>
                    </a:lnTo>
                    <a:lnTo>
                      <a:pt x="92" y="34"/>
                    </a:lnTo>
                    <a:lnTo>
                      <a:pt x="90" y="29"/>
                    </a:lnTo>
                    <a:lnTo>
                      <a:pt x="85" y="24"/>
                    </a:lnTo>
                    <a:lnTo>
                      <a:pt x="83" y="24"/>
                    </a:lnTo>
                    <a:lnTo>
                      <a:pt x="81" y="24"/>
                    </a:lnTo>
                    <a:lnTo>
                      <a:pt x="78" y="26"/>
                    </a:lnTo>
                    <a:lnTo>
                      <a:pt x="76" y="26"/>
                    </a:lnTo>
                    <a:lnTo>
                      <a:pt x="73" y="24"/>
                    </a:lnTo>
                    <a:lnTo>
                      <a:pt x="73" y="19"/>
                    </a:lnTo>
                    <a:lnTo>
                      <a:pt x="71" y="15"/>
                    </a:lnTo>
                    <a:lnTo>
                      <a:pt x="66" y="10"/>
                    </a:lnTo>
                    <a:lnTo>
                      <a:pt x="69" y="8"/>
                    </a:lnTo>
                    <a:lnTo>
                      <a:pt x="73" y="3"/>
                    </a:lnTo>
                    <a:lnTo>
                      <a:pt x="69" y="3"/>
                    </a:lnTo>
                    <a:lnTo>
                      <a:pt x="64" y="3"/>
                    </a:lnTo>
                    <a:lnTo>
                      <a:pt x="64" y="0"/>
                    </a:lnTo>
                    <a:lnTo>
                      <a:pt x="52" y="0"/>
                    </a:lnTo>
                    <a:lnTo>
                      <a:pt x="50" y="3"/>
                    </a:lnTo>
                    <a:lnTo>
                      <a:pt x="50" y="5"/>
                    </a:lnTo>
                    <a:lnTo>
                      <a:pt x="47" y="5"/>
                    </a:lnTo>
                    <a:lnTo>
                      <a:pt x="47" y="8"/>
                    </a:lnTo>
                    <a:lnTo>
                      <a:pt x="47" y="10"/>
                    </a:lnTo>
                    <a:lnTo>
                      <a:pt x="52" y="10"/>
                    </a:lnTo>
                    <a:lnTo>
                      <a:pt x="52" y="15"/>
                    </a:lnTo>
                    <a:lnTo>
                      <a:pt x="55" y="19"/>
                    </a:lnTo>
                    <a:lnTo>
                      <a:pt x="55" y="24"/>
                    </a:lnTo>
                    <a:lnTo>
                      <a:pt x="55" y="29"/>
                    </a:lnTo>
                    <a:lnTo>
                      <a:pt x="55" y="31"/>
                    </a:lnTo>
                    <a:lnTo>
                      <a:pt x="55" y="34"/>
                    </a:lnTo>
                    <a:lnTo>
                      <a:pt x="55" y="38"/>
                    </a:lnTo>
                    <a:lnTo>
                      <a:pt x="52" y="36"/>
                    </a:lnTo>
                    <a:lnTo>
                      <a:pt x="52" y="34"/>
                    </a:lnTo>
                    <a:lnTo>
                      <a:pt x="52" y="36"/>
                    </a:lnTo>
                    <a:lnTo>
                      <a:pt x="50" y="38"/>
                    </a:lnTo>
                    <a:lnTo>
                      <a:pt x="47" y="43"/>
                    </a:lnTo>
                    <a:lnTo>
                      <a:pt x="47" y="45"/>
                    </a:lnTo>
                    <a:lnTo>
                      <a:pt x="45" y="43"/>
                    </a:lnTo>
                    <a:lnTo>
                      <a:pt x="43" y="43"/>
                    </a:lnTo>
                    <a:lnTo>
                      <a:pt x="40" y="43"/>
                    </a:lnTo>
                    <a:lnTo>
                      <a:pt x="40" y="41"/>
                    </a:lnTo>
                    <a:lnTo>
                      <a:pt x="38" y="41"/>
                    </a:lnTo>
                    <a:lnTo>
                      <a:pt x="36" y="43"/>
                    </a:lnTo>
                    <a:lnTo>
                      <a:pt x="33" y="43"/>
                    </a:lnTo>
                    <a:lnTo>
                      <a:pt x="29" y="48"/>
                    </a:lnTo>
                    <a:lnTo>
                      <a:pt x="29" y="50"/>
                    </a:lnTo>
                    <a:lnTo>
                      <a:pt x="31" y="50"/>
                    </a:lnTo>
                    <a:lnTo>
                      <a:pt x="31" y="52"/>
                    </a:lnTo>
                    <a:lnTo>
                      <a:pt x="29" y="5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164" name="France">
                <a:extLst>
                  <a:ext uri="{FF2B5EF4-FFF2-40B4-BE49-F238E27FC236}">
                    <a16:creationId xmlns:a16="http://schemas.microsoft.com/office/drawing/2014/main" id="{84DECEE9-709D-FE08-6D4E-6F70AF99D763}"/>
                  </a:ext>
                </a:extLst>
              </p:cNvPr>
              <p:cNvGrpSpPr/>
              <p:nvPr/>
            </p:nvGrpSpPr>
            <p:grpSpPr>
              <a:xfrm>
                <a:off x="2912859" y="2109363"/>
                <a:ext cx="234397" cy="230950"/>
                <a:chOff x="4194833" y="1512529"/>
                <a:chExt cx="363613" cy="355578"/>
              </a:xfrm>
              <a:solidFill>
                <a:schemeClr val="bg2"/>
              </a:solidFill>
            </p:grpSpPr>
            <p:sp>
              <p:nvSpPr>
                <p:cNvPr id="445" name="Freeform 1935">
                  <a:extLst>
                    <a:ext uri="{FF2B5EF4-FFF2-40B4-BE49-F238E27FC236}">
                      <a16:creationId xmlns:a16="http://schemas.microsoft.com/office/drawing/2014/main" id="{BBBF656E-7179-703F-F8E0-F5AF73F4DC83}"/>
                    </a:ext>
                  </a:extLst>
                </p:cNvPr>
                <p:cNvSpPr>
                  <a:spLocks/>
                </p:cNvSpPr>
                <p:nvPr/>
              </p:nvSpPr>
              <p:spPr bwMode="auto">
                <a:xfrm>
                  <a:off x="4528283" y="1812544"/>
                  <a:ext cx="30163" cy="55563"/>
                </a:xfrm>
                <a:custGeom>
                  <a:avLst/>
                  <a:gdLst>
                    <a:gd name="T0" fmla="*/ 19050 w 19"/>
                    <a:gd name="T1" fmla="*/ 0 h 35"/>
                    <a:gd name="T2" fmla="*/ 19050 w 19"/>
                    <a:gd name="T3" fmla="*/ 3175 h 35"/>
                    <a:gd name="T4" fmla="*/ 15875 w 19"/>
                    <a:gd name="T5" fmla="*/ 11113 h 35"/>
                    <a:gd name="T6" fmla="*/ 7938 w 19"/>
                    <a:gd name="T7" fmla="*/ 17463 h 35"/>
                    <a:gd name="T8" fmla="*/ 0 w 19"/>
                    <a:gd name="T9" fmla="*/ 22225 h 35"/>
                    <a:gd name="T10" fmla="*/ 0 w 19"/>
                    <a:gd name="T11" fmla="*/ 25400 h 35"/>
                    <a:gd name="T12" fmla="*/ 0 w 19"/>
                    <a:gd name="T13" fmla="*/ 25400 h 35"/>
                    <a:gd name="T14" fmla="*/ 0 w 19"/>
                    <a:gd name="T15" fmla="*/ 28575 h 35"/>
                    <a:gd name="T16" fmla="*/ 0 w 19"/>
                    <a:gd name="T17" fmla="*/ 33338 h 35"/>
                    <a:gd name="T18" fmla="*/ 0 w 19"/>
                    <a:gd name="T19" fmla="*/ 36513 h 35"/>
                    <a:gd name="T20" fmla="*/ 0 w 19"/>
                    <a:gd name="T21" fmla="*/ 41275 h 35"/>
                    <a:gd name="T22" fmla="*/ 3175 w 19"/>
                    <a:gd name="T23" fmla="*/ 47625 h 35"/>
                    <a:gd name="T24" fmla="*/ 7938 w 19"/>
                    <a:gd name="T25" fmla="*/ 55563 h 35"/>
                    <a:gd name="T26" fmla="*/ 15875 w 19"/>
                    <a:gd name="T27" fmla="*/ 55563 h 35"/>
                    <a:gd name="T28" fmla="*/ 22225 w 19"/>
                    <a:gd name="T29" fmla="*/ 55563 h 35"/>
                    <a:gd name="T30" fmla="*/ 22225 w 19"/>
                    <a:gd name="T31" fmla="*/ 47625 h 35"/>
                    <a:gd name="T32" fmla="*/ 22225 w 19"/>
                    <a:gd name="T33" fmla="*/ 44450 h 35"/>
                    <a:gd name="T34" fmla="*/ 22225 w 19"/>
                    <a:gd name="T35" fmla="*/ 36513 h 35"/>
                    <a:gd name="T36" fmla="*/ 22225 w 19"/>
                    <a:gd name="T37" fmla="*/ 33338 h 35"/>
                    <a:gd name="T38" fmla="*/ 26988 w 19"/>
                    <a:gd name="T39" fmla="*/ 33338 h 35"/>
                    <a:gd name="T40" fmla="*/ 30163 w 19"/>
                    <a:gd name="T41" fmla="*/ 28575 h 35"/>
                    <a:gd name="T42" fmla="*/ 30163 w 19"/>
                    <a:gd name="T43" fmla="*/ 28575 h 35"/>
                    <a:gd name="T44" fmla="*/ 30163 w 19"/>
                    <a:gd name="T45" fmla="*/ 28575 h 35"/>
                    <a:gd name="T46" fmla="*/ 30163 w 19"/>
                    <a:gd name="T47" fmla="*/ 25400 h 35"/>
                    <a:gd name="T48" fmla="*/ 30163 w 19"/>
                    <a:gd name="T49" fmla="*/ 22225 h 35"/>
                    <a:gd name="T50" fmla="*/ 30163 w 19"/>
                    <a:gd name="T51" fmla="*/ 22225 h 35"/>
                    <a:gd name="T52" fmla="*/ 30163 w 19"/>
                    <a:gd name="T53" fmla="*/ 17463 h 35"/>
                    <a:gd name="T54" fmla="*/ 22225 w 19"/>
                    <a:gd name="T55" fmla="*/ 6350 h 35"/>
                    <a:gd name="T56" fmla="*/ 19050 w 19"/>
                    <a:gd name="T57" fmla="*/ 0 h 35"/>
                    <a:gd name="T58" fmla="*/ 19050 w 19"/>
                    <a:gd name="T59" fmla="*/ 0 h 35"/>
                    <a:gd name="T60" fmla="*/ 19050 w 19"/>
                    <a:gd name="T61" fmla="*/ 0 h 35"/>
                    <a:gd name="T62" fmla="*/ 19050 w 19"/>
                    <a:gd name="T63" fmla="*/ 0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35"/>
                    <a:gd name="T98" fmla="*/ 19 w 19"/>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35">
                      <a:moveTo>
                        <a:pt x="12" y="0"/>
                      </a:moveTo>
                      <a:lnTo>
                        <a:pt x="12" y="2"/>
                      </a:lnTo>
                      <a:lnTo>
                        <a:pt x="10" y="7"/>
                      </a:lnTo>
                      <a:lnTo>
                        <a:pt x="5" y="11"/>
                      </a:lnTo>
                      <a:lnTo>
                        <a:pt x="0" y="14"/>
                      </a:lnTo>
                      <a:lnTo>
                        <a:pt x="0" y="16"/>
                      </a:lnTo>
                      <a:lnTo>
                        <a:pt x="0" y="18"/>
                      </a:lnTo>
                      <a:lnTo>
                        <a:pt x="0" y="21"/>
                      </a:lnTo>
                      <a:lnTo>
                        <a:pt x="0" y="23"/>
                      </a:lnTo>
                      <a:lnTo>
                        <a:pt x="0" y="26"/>
                      </a:lnTo>
                      <a:lnTo>
                        <a:pt x="2" y="30"/>
                      </a:lnTo>
                      <a:lnTo>
                        <a:pt x="5" y="35"/>
                      </a:lnTo>
                      <a:lnTo>
                        <a:pt x="10" y="35"/>
                      </a:lnTo>
                      <a:lnTo>
                        <a:pt x="14" y="35"/>
                      </a:lnTo>
                      <a:lnTo>
                        <a:pt x="14" y="30"/>
                      </a:lnTo>
                      <a:lnTo>
                        <a:pt x="14" y="28"/>
                      </a:lnTo>
                      <a:lnTo>
                        <a:pt x="14" y="23"/>
                      </a:lnTo>
                      <a:lnTo>
                        <a:pt x="14" y="21"/>
                      </a:lnTo>
                      <a:lnTo>
                        <a:pt x="17" y="21"/>
                      </a:lnTo>
                      <a:lnTo>
                        <a:pt x="19" y="18"/>
                      </a:lnTo>
                      <a:lnTo>
                        <a:pt x="19" y="16"/>
                      </a:lnTo>
                      <a:lnTo>
                        <a:pt x="19" y="14"/>
                      </a:lnTo>
                      <a:lnTo>
                        <a:pt x="19" y="11"/>
                      </a:lnTo>
                      <a:lnTo>
                        <a:pt x="14" y="4"/>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46" name="Freeform 1936">
                  <a:extLst>
                    <a:ext uri="{FF2B5EF4-FFF2-40B4-BE49-F238E27FC236}">
                      <a16:creationId xmlns:a16="http://schemas.microsoft.com/office/drawing/2014/main" id="{F5E20DB0-06A5-7FCE-E6E7-6812D893BF14}"/>
                    </a:ext>
                  </a:extLst>
                </p:cNvPr>
                <p:cNvSpPr>
                  <a:spLocks/>
                </p:cNvSpPr>
                <p:nvPr/>
              </p:nvSpPr>
              <p:spPr bwMode="auto">
                <a:xfrm>
                  <a:off x="4194833" y="1512529"/>
                  <a:ext cx="330200" cy="322263"/>
                </a:xfrm>
                <a:custGeom>
                  <a:avLst/>
                  <a:gdLst>
                    <a:gd name="T0" fmla="*/ 269875 w 208"/>
                    <a:gd name="T1" fmla="*/ 66675 h 203"/>
                    <a:gd name="T2" fmla="*/ 292100 w 208"/>
                    <a:gd name="T3" fmla="*/ 69850 h 203"/>
                    <a:gd name="T4" fmla="*/ 303213 w 208"/>
                    <a:gd name="T5" fmla="*/ 77788 h 203"/>
                    <a:gd name="T6" fmla="*/ 325438 w 208"/>
                    <a:gd name="T7" fmla="*/ 82550 h 203"/>
                    <a:gd name="T8" fmla="*/ 325438 w 208"/>
                    <a:gd name="T9" fmla="*/ 93663 h 203"/>
                    <a:gd name="T10" fmla="*/ 322263 w 208"/>
                    <a:gd name="T11" fmla="*/ 115888 h 203"/>
                    <a:gd name="T12" fmla="*/ 325438 w 208"/>
                    <a:gd name="T13" fmla="*/ 138113 h 203"/>
                    <a:gd name="T14" fmla="*/ 314325 w 208"/>
                    <a:gd name="T15" fmla="*/ 138113 h 203"/>
                    <a:gd name="T16" fmla="*/ 314325 w 208"/>
                    <a:gd name="T17" fmla="*/ 146050 h 203"/>
                    <a:gd name="T18" fmla="*/ 303213 w 208"/>
                    <a:gd name="T19" fmla="*/ 149225 h 203"/>
                    <a:gd name="T20" fmla="*/ 280988 w 208"/>
                    <a:gd name="T21" fmla="*/ 176213 h 203"/>
                    <a:gd name="T22" fmla="*/ 269875 w 208"/>
                    <a:gd name="T23" fmla="*/ 198438 h 203"/>
                    <a:gd name="T24" fmla="*/ 284163 w 208"/>
                    <a:gd name="T25" fmla="*/ 193675 h 203"/>
                    <a:gd name="T26" fmla="*/ 292100 w 208"/>
                    <a:gd name="T27" fmla="*/ 201613 h 203"/>
                    <a:gd name="T28" fmla="*/ 303213 w 208"/>
                    <a:gd name="T29" fmla="*/ 209550 h 203"/>
                    <a:gd name="T30" fmla="*/ 303213 w 208"/>
                    <a:gd name="T31" fmla="*/ 220663 h 203"/>
                    <a:gd name="T32" fmla="*/ 295275 w 208"/>
                    <a:gd name="T33" fmla="*/ 228600 h 203"/>
                    <a:gd name="T34" fmla="*/ 288925 w 208"/>
                    <a:gd name="T35" fmla="*/ 234950 h 203"/>
                    <a:gd name="T36" fmla="*/ 295275 w 208"/>
                    <a:gd name="T37" fmla="*/ 239713 h 203"/>
                    <a:gd name="T38" fmla="*/ 295275 w 208"/>
                    <a:gd name="T39" fmla="*/ 254000 h 203"/>
                    <a:gd name="T40" fmla="*/ 303213 w 208"/>
                    <a:gd name="T41" fmla="*/ 261938 h 203"/>
                    <a:gd name="T42" fmla="*/ 300038 w 208"/>
                    <a:gd name="T43" fmla="*/ 269875 h 203"/>
                    <a:gd name="T44" fmla="*/ 295275 w 208"/>
                    <a:gd name="T45" fmla="*/ 276225 h 203"/>
                    <a:gd name="T46" fmla="*/ 284163 w 208"/>
                    <a:gd name="T47" fmla="*/ 295275 h 203"/>
                    <a:gd name="T48" fmla="*/ 261938 w 208"/>
                    <a:gd name="T49" fmla="*/ 295275 h 203"/>
                    <a:gd name="T50" fmla="*/ 236538 w 208"/>
                    <a:gd name="T51" fmla="*/ 284163 h 203"/>
                    <a:gd name="T52" fmla="*/ 220663 w 208"/>
                    <a:gd name="T53" fmla="*/ 284163 h 203"/>
                    <a:gd name="T54" fmla="*/ 201613 w 208"/>
                    <a:gd name="T55" fmla="*/ 303213 h 203"/>
                    <a:gd name="T56" fmla="*/ 195263 w 208"/>
                    <a:gd name="T57" fmla="*/ 314325 h 203"/>
                    <a:gd name="T58" fmla="*/ 184150 w 208"/>
                    <a:gd name="T59" fmla="*/ 322263 h 203"/>
                    <a:gd name="T60" fmla="*/ 168275 w 208"/>
                    <a:gd name="T61" fmla="*/ 317500 h 203"/>
                    <a:gd name="T62" fmla="*/ 160338 w 208"/>
                    <a:gd name="T63" fmla="*/ 317500 h 203"/>
                    <a:gd name="T64" fmla="*/ 134938 w 208"/>
                    <a:gd name="T65" fmla="*/ 311150 h 203"/>
                    <a:gd name="T66" fmla="*/ 123825 w 208"/>
                    <a:gd name="T67" fmla="*/ 311150 h 203"/>
                    <a:gd name="T68" fmla="*/ 112713 w 208"/>
                    <a:gd name="T69" fmla="*/ 306388 h 203"/>
                    <a:gd name="T70" fmla="*/ 93663 w 208"/>
                    <a:gd name="T71" fmla="*/ 300038 h 203"/>
                    <a:gd name="T72" fmla="*/ 93663 w 208"/>
                    <a:gd name="T73" fmla="*/ 276225 h 203"/>
                    <a:gd name="T74" fmla="*/ 96838 w 208"/>
                    <a:gd name="T75" fmla="*/ 212725 h 203"/>
                    <a:gd name="T76" fmla="*/ 66675 w 208"/>
                    <a:gd name="T77" fmla="*/ 182563 h 203"/>
                    <a:gd name="T78" fmla="*/ 66675 w 208"/>
                    <a:gd name="T79" fmla="*/ 160338 h 203"/>
                    <a:gd name="T80" fmla="*/ 52388 w 208"/>
                    <a:gd name="T81" fmla="*/ 149225 h 203"/>
                    <a:gd name="T82" fmla="*/ 19050 w 208"/>
                    <a:gd name="T83" fmla="*/ 127000 h 203"/>
                    <a:gd name="T84" fmla="*/ 3175 w 208"/>
                    <a:gd name="T85" fmla="*/ 119063 h 203"/>
                    <a:gd name="T86" fmla="*/ 0 w 208"/>
                    <a:gd name="T87" fmla="*/ 100013 h 203"/>
                    <a:gd name="T88" fmla="*/ 36513 w 208"/>
                    <a:gd name="T89" fmla="*/ 93663 h 203"/>
                    <a:gd name="T90" fmla="*/ 44450 w 208"/>
                    <a:gd name="T91" fmla="*/ 96838 h 203"/>
                    <a:gd name="T92" fmla="*/ 71438 w 208"/>
                    <a:gd name="T93" fmla="*/ 93663 h 203"/>
                    <a:gd name="T94" fmla="*/ 85725 w 208"/>
                    <a:gd name="T95" fmla="*/ 82550 h 203"/>
                    <a:gd name="T96" fmla="*/ 74613 w 208"/>
                    <a:gd name="T97" fmla="*/ 55563 h 203"/>
                    <a:gd name="T98" fmla="*/ 85725 w 208"/>
                    <a:gd name="T99" fmla="*/ 47625 h 203"/>
                    <a:gd name="T100" fmla="*/ 112713 w 208"/>
                    <a:gd name="T101" fmla="*/ 66675 h 203"/>
                    <a:gd name="T102" fmla="*/ 134938 w 208"/>
                    <a:gd name="T103" fmla="*/ 44450 h 203"/>
                    <a:gd name="T104" fmla="*/ 157163 w 208"/>
                    <a:gd name="T105" fmla="*/ 30163 h 203"/>
                    <a:gd name="T106" fmla="*/ 173038 w 208"/>
                    <a:gd name="T107" fmla="*/ 3175 h 203"/>
                    <a:gd name="T108" fmla="*/ 187325 w 208"/>
                    <a:gd name="T109" fmla="*/ 6350 h 203"/>
                    <a:gd name="T110" fmla="*/ 195263 w 208"/>
                    <a:gd name="T111" fmla="*/ 22225 h 203"/>
                    <a:gd name="T112" fmla="*/ 209550 w 208"/>
                    <a:gd name="T113" fmla="*/ 33338 h 203"/>
                    <a:gd name="T114" fmla="*/ 217488 w 208"/>
                    <a:gd name="T115" fmla="*/ 36513 h 203"/>
                    <a:gd name="T116" fmla="*/ 231775 w 208"/>
                    <a:gd name="T117" fmla="*/ 47625 h 203"/>
                    <a:gd name="T118" fmla="*/ 242888 w 208"/>
                    <a:gd name="T119" fmla="*/ 44450 h 203"/>
                    <a:gd name="T120" fmla="*/ 242888 w 208"/>
                    <a:gd name="T121" fmla="*/ 58738 h 203"/>
                    <a:gd name="T122" fmla="*/ 266700 w 208"/>
                    <a:gd name="T123" fmla="*/ 58738 h 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8"/>
                    <a:gd name="T187" fmla="*/ 0 h 203"/>
                    <a:gd name="T188" fmla="*/ 208 w 208"/>
                    <a:gd name="T189" fmla="*/ 203 h 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8" h="203">
                      <a:moveTo>
                        <a:pt x="168" y="37"/>
                      </a:moveTo>
                      <a:lnTo>
                        <a:pt x="168" y="37"/>
                      </a:lnTo>
                      <a:lnTo>
                        <a:pt x="168" y="40"/>
                      </a:lnTo>
                      <a:lnTo>
                        <a:pt x="168" y="42"/>
                      </a:lnTo>
                      <a:lnTo>
                        <a:pt x="170" y="42"/>
                      </a:lnTo>
                      <a:lnTo>
                        <a:pt x="170" y="44"/>
                      </a:lnTo>
                      <a:lnTo>
                        <a:pt x="175" y="44"/>
                      </a:lnTo>
                      <a:lnTo>
                        <a:pt x="177" y="44"/>
                      </a:lnTo>
                      <a:lnTo>
                        <a:pt x="179" y="44"/>
                      </a:lnTo>
                      <a:lnTo>
                        <a:pt x="182" y="44"/>
                      </a:lnTo>
                      <a:lnTo>
                        <a:pt x="184" y="44"/>
                      </a:lnTo>
                      <a:lnTo>
                        <a:pt x="186" y="44"/>
                      </a:lnTo>
                      <a:lnTo>
                        <a:pt x="189" y="44"/>
                      </a:lnTo>
                      <a:lnTo>
                        <a:pt x="189" y="47"/>
                      </a:lnTo>
                      <a:lnTo>
                        <a:pt x="191" y="47"/>
                      </a:lnTo>
                      <a:lnTo>
                        <a:pt x="191" y="49"/>
                      </a:lnTo>
                      <a:lnTo>
                        <a:pt x="194" y="49"/>
                      </a:lnTo>
                      <a:lnTo>
                        <a:pt x="196" y="49"/>
                      </a:lnTo>
                      <a:lnTo>
                        <a:pt x="198" y="49"/>
                      </a:lnTo>
                      <a:lnTo>
                        <a:pt x="205" y="52"/>
                      </a:lnTo>
                      <a:lnTo>
                        <a:pt x="208" y="54"/>
                      </a:lnTo>
                      <a:lnTo>
                        <a:pt x="205" y="56"/>
                      </a:lnTo>
                      <a:lnTo>
                        <a:pt x="205" y="59"/>
                      </a:lnTo>
                      <a:lnTo>
                        <a:pt x="205" y="61"/>
                      </a:lnTo>
                      <a:lnTo>
                        <a:pt x="203" y="63"/>
                      </a:lnTo>
                      <a:lnTo>
                        <a:pt x="203" y="66"/>
                      </a:lnTo>
                      <a:lnTo>
                        <a:pt x="203" y="68"/>
                      </a:lnTo>
                      <a:lnTo>
                        <a:pt x="203" y="70"/>
                      </a:lnTo>
                      <a:lnTo>
                        <a:pt x="203" y="73"/>
                      </a:lnTo>
                      <a:lnTo>
                        <a:pt x="203" y="78"/>
                      </a:lnTo>
                      <a:lnTo>
                        <a:pt x="203" y="80"/>
                      </a:lnTo>
                      <a:lnTo>
                        <a:pt x="205" y="85"/>
                      </a:lnTo>
                      <a:lnTo>
                        <a:pt x="205" y="87"/>
                      </a:lnTo>
                      <a:lnTo>
                        <a:pt x="203" y="87"/>
                      </a:lnTo>
                      <a:lnTo>
                        <a:pt x="201" y="87"/>
                      </a:lnTo>
                      <a:lnTo>
                        <a:pt x="198" y="87"/>
                      </a:lnTo>
                      <a:lnTo>
                        <a:pt x="198" y="89"/>
                      </a:lnTo>
                      <a:lnTo>
                        <a:pt x="198" y="92"/>
                      </a:lnTo>
                      <a:lnTo>
                        <a:pt x="196" y="92"/>
                      </a:lnTo>
                      <a:lnTo>
                        <a:pt x="196" y="94"/>
                      </a:lnTo>
                      <a:lnTo>
                        <a:pt x="194" y="94"/>
                      </a:lnTo>
                      <a:lnTo>
                        <a:pt x="191" y="94"/>
                      </a:lnTo>
                      <a:lnTo>
                        <a:pt x="189" y="96"/>
                      </a:lnTo>
                      <a:lnTo>
                        <a:pt x="186" y="99"/>
                      </a:lnTo>
                      <a:lnTo>
                        <a:pt x="184" y="101"/>
                      </a:lnTo>
                      <a:lnTo>
                        <a:pt x="182" y="106"/>
                      </a:lnTo>
                      <a:lnTo>
                        <a:pt x="177" y="111"/>
                      </a:lnTo>
                      <a:lnTo>
                        <a:pt x="172" y="118"/>
                      </a:lnTo>
                      <a:lnTo>
                        <a:pt x="172" y="120"/>
                      </a:lnTo>
                      <a:lnTo>
                        <a:pt x="170" y="122"/>
                      </a:lnTo>
                      <a:lnTo>
                        <a:pt x="170" y="125"/>
                      </a:lnTo>
                      <a:lnTo>
                        <a:pt x="172" y="125"/>
                      </a:lnTo>
                      <a:lnTo>
                        <a:pt x="175" y="122"/>
                      </a:lnTo>
                      <a:lnTo>
                        <a:pt x="177" y="122"/>
                      </a:lnTo>
                      <a:lnTo>
                        <a:pt x="179" y="122"/>
                      </a:lnTo>
                      <a:lnTo>
                        <a:pt x="182" y="122"/>
                      </a:lnTo>
                      <a:lnTo>
                        <a:pt x="182" y="125"/>
                      </a:lnTo>
                      <a:lnTo>
                        <a:pt x="184" y="127"/>
                      </a:lnTo>
                      <a:lnTo>
                        <a:pt x="186" y="127"/>
                      </a:lnTo>
                      <a:lnTo>
                        <a:pt x="189" y="127"/>
                      </a:lnTo>
                      <a:lnTo>
                        <a:pt x="189" y="130"/>
                      </a:lnTo>
                      <a:lnTo>
                        <a:pt x="191" y="130"/>
                      </a:lnTo>
                      <a:lnTo>
                        <a:pt x="191" y="132"/>
                      </a:lnTo>
                      <a:lnTo>
                        <a:pt x="194" y="132"/>
                      </a:lnTo>
                      <a:lnTo>
                        <a:pt x="196" y="132"/>
                      </a:lnTo>
                      <a:lnTo>
                        <a:pt x="191" y="139"/>
                      </a:lnTo>
                      <a:lnTo>
                        <a:pt x="189" y="141"/>
                      </a:lnTo>
                      <a:lnTo>
                        <a:pt x="189" y="144"/>
                      </a:lnTo>
                      <a:lnTo>
                        <a:pt x="186" y="144"/>
                      </a:lnTo>
                      <a:lnTo>
                        <a:pt x="184" y="144"/>
                      </a:lnTo>
                      <a:lnTo>
                        <a:pt x="184" y="146"/>
                      </a:lnTo>
                      <a:lnTo>
                        <a:pt x="182" y="146"/>
                      </a:lnTo>
                      <a:lnTo>
                        <a:pt x="182" y="148"/>
                      </a:lnTo>
                      <a:lnTo>
                        <a:pt x="182" y="151"/>
                      </a:lnTo>
                      <a:lnTo>
                        <a:pt x="184" y="151"/>
                      </a:lnTo>
                      <a:lnTo>
                        <a:pt x="186" y="151"/>
                      </a:lnTo>
                      <a:lnTo>
                        <a:pt x="186" y="153"/>
                      </a:lnTo>
                      <a:lnTo>
                        <a:pt x="186" y="155"/>
                      </a:lnTo>
                      <a:lnTo>
                        <a:pt x="186" y="158"/>
                      </a:lnTo>
                      <a:lnTo>
                        <a:pt x="186" y="160"/>
                      </a:lnTo>
                      <a:lnTo>
                        <a:pt x="186" y="163"/>
                      </a:lnTo>
                      <a:lnTo>
                        <a:pt x="186" y="165"/>
                      </a:lnTo>
                      <a:lnTo>
                        <a:pt x="189" y="165"/>
                      </a:lnTo>
                      <a:lnTo>
                        <a:pt x="191" y="165"/>
                      </a:lnTo>
                      <a:lnTo>
                        <a:pt x="194" y="165"/>
                      </a:lnTo>
                      <a:lnTo>
                        <a:pt x="191" y="167"/>
                      </a:lnTo>
                      <a:lnTo>
                        <a:pt x="189" y="170"/>
                      </a:lnTo>
                      <a:lnTo>
                        <a:pt x="189" y="172"/>
                      </a:lnTo>
                      <a:lnTo>
                        <a:pt x="191" y="172"/>
                      </a:lnTo>
                      <a:lnTo>
                        <a:pt x="191" y="174"/>
                      </a:lnTo>
                      <a:lnTo>
                        <a:pt x="189" y="174"/>
                      </a:lnTo>
                      <a:lnTo>
                        <a:pt x="186" y="174"/>
                      </a:lnTo>
                      <a:lnTo>
                        <a:pt x="182" y="172"/>
                      </a:lnTo>
                      <a:lnTo>
                        <a:pt x="179" y="174"/>
                      </a:lnTo>
                      <a:lnTo>
                        <a:pt x="184" y="184"/>
                      </a:lnTo>
                      <a:lnTo>
                        <a:pt x="182" y="184"/>
                      </a:lnTo>
                      <a:lnTo>
                        <a:pt x="182" y="186"/>
                      </a:lnTo>
                      <a:lnTo>
                        <a:pt x="179" y="186"/>
                      </a:lnTo>
                      <a:lnTo>
                        <a:pt x="179" y="189"/>
                      </a:lnTo>
                      <a:lnTo>
                        <a:pt x="177" y="189"/>
                      </a:lnTo>
                      <a:lnTo>
                        <a:pt x="175" y="189"/>
                      </a:lnTo>
                      <a:lnTo>
                        <a:pt x="172" y="189"/>
                      </a:lnTo>
                      <a:lnTo>
                        <a:pt x="170" y="189"/>
                      </a:lnTo>
                      <a:lnTo>
                        <a:pt x="165" y="186"/>
                      </a:lnTo>
                      <a:lnTo>
                        <a:pt x="163" y="184"/>
                      </a:lnTo>
                      <a:lnTo>
                        <a:pt x="158" y="181"/>
                      </a:lnTo>
                      <a:lnTo>
                        <a:pt x="153" y="179"/>
                      </a:lnTo>
                      <a:lnTo>
                        <a:pt x="151" y="179"/>
                      </a:lnTo>
                      <a:lnTo>
                        <a:pt x="149" y="179"/>
                      </a:lnTo>
                      <a:lnTo>
                        <a:pt x="146" y="179"/>
                      </a:lnTo>
                      <a:lnTo>
                        <a:pt x="144" y="177"/>
                      </a:lnTo>
                      <a:lnTo>
                        <a:pt x="144" y="179"/>
                      </a:lnTo>
                      <a:lnTo>
                        <a:pt x="142" y="179"/>
                      </a:lnTo>
                      <a:lnTo>
                        <a:pt x="139" y="179"/>
                      </a:lnTo>
                      <a:lnTo>
                        <a:pt x="137" y="179"/>
                      </a:lnTo>
                      <a:lnTo>
                        <a:pt x="135" y="179"/>
                      </a:lnTo>
                      <a:lnTo>
                        <a:pt x="132" y="184"/>
                      </a:lnTo>
                      <a:lnTo>
                        <a:pt x="127" y="189"/>
                      </a:lnTo>
                      <a:lnTo>
                        <a:pt x="127" y="191"/>
                      </a:lnTo>
                      <a:lnTo>
                        <a:pt x="127" y="193"/>
                      </a:lnTo>
                      <a:lnTo>
                        <a:pt x="127" y="196"/>
                      </a:lnTo>
                      <a:lnTo>
                        <a:pt x="127" y="198"/>
                      </a:lnTo>
                      <a:lnTo>
                        <a:pt x="125" y="198"/>
                      </a:lnTo>
                      <a:lnTo>
                        <a:pt x="123" y="198"/>
                      </a:lnTo>
                      <a:lnTo>
                        <a:pt x="123" y="200"/>
                      </a:lnTo>
                      <a:lnTo>
                        <a:pt x="120" y="200"/>
                      </a:lnTo>
                      <a:lnTo>
                        <a:pt x="120" y="203"/>
                      </a:lnTo>
                      <a:lnTo>
                        <a:pt x="118" y="203"/>
                      </a:lnTo>
                      <a:lnTo>
                        <a:pt x="116" y="203"/>
                      </a:lnTo>
                      <a:lnTo>
                        <a:pt x="111" y="203"/>
                      </a:lnTo>
                      <a:lnTo>
                        <a:pt x="109" y="203"/>
                      </a:lnTo>
                      <a:lnTo>
                        <a:pt x="106" y="200"/>
                      </a:lnTo>
                      <a:lnTo>
                        <a:pt x="104" y="200"/>
                      </a:lnTo>
                      <a:lnTo>
                        <a:pt x="101" y="200"/>
                      </a:lnTo>
                      <a:lnTo>
                        <a:pt x="99" y="200"/>
                      </a:lnTo>
                      <a:lnTo>
                        <a:pt x="94" y="200"/>
                      </a:lnTo>
                      <a:lnTo>
                        <a:pt x="90" y="198"/>
                      </a:lnTo>
                      <a:lnTo>
                        <a:pt x="87" y="196"/>
                      </a:lnTo>
                      <a:lnTo>
                        <a:pt x="85" y="196"/>
                      </a:lnTo>
                      <a:lnTo>
                        <a:pt x="85" y="198"/>
                      </a:lnTo>
                      <a:lnTo>
                        <a:pt x="83" y="198"/>
                      </a:lnTo>
                      <a:lnTo>
                        <a:pt x="80" y="198"/>
                      </a:lnTo>
                      <a:lnTo>
                        <a:pt x="78" y="198"/>
                      </a:lnTo>
                      <a:lnTo>
                        <a:pt x="78" y="196"/>
                      </a:lnTo>
                      <a:lnTo>
                        <a:pt x="75" y="196"/>
                      </a:lnTo>
                      <a:lnTo>
                        <a:pt x="75" y="193"/>
                      </a:lnTo>
                      <a:lnTo>
                        <a:pt x="73" y="193"/>
                      </a:lnTo>
                      <a:lnTo>
                        <a:pt x="71" y="193"/>
                      </a:lnTo>
                      <a:lnTo>
                        <a:pt x="68" y="193"/>
                      </a:lnTo>
                      <a:lnTo>
                        <a:pt x="66" y="191"/>
                      </a:lnTo>
                      <a:lnTo>
                        <a:pt x="61" y="191"/>
                      </a:lnTo>
                      <a:lnTo>
                        <a:pt x="59" y="189"/>
                      </a:lnTo>
                      <a:lnTo>
                        <a:pt x="59" y="184"/>
                      </a:lnTo>
                      <a:lnTo>
                        <a:pt x="57" y="181"/>
                      </a:lnTo>
                      <a:lnTo>
                        <a:pt x="59" y="174"/>
                      </a:lnTo>
                      <a:lnTo>
                        <a:pt x="61" y="167"/>
                      </a:lnTo>
                      <a:lnTo>
                        <a:pt x="61" y="160"/>
                      </a:lnTo>
                      <a:lnTo>
                        <a:pt x="61" y="153"/>
                      </a:lnTo>
                      <a:lnTo>
                        <a:pt x="61" y="151"/>
                      </a:lnTo>
                      <a:lnTo>
                        <a:pt x="64" y="141"/>
                      </a:lnTo>
                      <a:lnTo>
                        <a:pt x="61" y="134"/>
                      </a:lnTo>
                      <a:lnTo>
                        <a:pt x="61" y="125"/>
                      </a:lnTo>
                      <a:lnTo>
                        <a:pt x="57" y="122"/>
                      </a:lnTo>
                      <a:lnTo>
                        <a:pt x="49" y="120"/>
                      </a:lnTo>
                      <a:lnTo>
                        <a:pt x="47" y="118"/>
                      </a:lnTo>
                      <a:lnTo>
                        <a:pt x="45" y="115"/>
                      </a:lnTo>
                      <a:lnTo>
                        <a:pt x="42" y="115"/>
                      </a:lnTo>
                      <a:lnTo>
                        <a:pt x="40" y="113"/>
                      </a:lnTo>
                      <a:lnTo>
                        <a:pt x="40" y="111"/>
                      </a:lnTo>
                      <a:lnTo>
                        <a:pt x="40" y="108"/>
                      </a:lnTo>
                      <a:lnTo>
                        <a:pt x="40" y="106"/>
                      </a:lnTo>
                      <a:lnTo>
                        <a:pt x="40" y="104"/>
                      </a:lnTo>
                      <a:lnTo>
                        <a:pt x="42" y="101"/>
                      </a:lnTo>
                      <a:lnTo>
                        <a:pt x="42" y="96"/>
                      </a:lnTo>
                      <a:lnTo>
                        <a:pt x="40" y="96"/>
                      </a:lnTo>
                      <a:lnTo>
                        <a:pt x="35" y="96"/>
                      </a:lnTo>
                      <a:lnTo>
                        <a:pt x="35" y="94"/>
                      </a:lnTo>
                      <a:lnTo>
                        <a:pt x="33" y="94"/>
                      </a:lnTo>
                      <a:lnTo>
                        <a:pt x="31" y="92"/>
                      </a:lnTo>
                      <a:lnTo>
                        <a:pt x="33" y="85"/>
                      </a:lnTo>
                      <a:lnTo>
                        <a:pt x="23" y="89"/>
                      </a:lnTo>
                      <a:lnTo>
                        <a:pt x="23" y="85"/>
                      </a:lnTo>
                      <a:lnTo>
                        <a:pt x="16" y="82"/>
                      </a:lnTo>
                      <a:lnTo>
                        <a:pt x="12" y="80"/>
                      </a:lnTo>
                      <a:lnTo>
                        <a:pt x="9" y="80"/>
                      </a:lnTo>
                      <a:lnTo>
                        <a:pt x="0" y="80"/>
                      </a:lnTo>
                      <a:lnTo>
                        <a:pt x="2" y="80"/>
                      </a:lnTo>
                      <a:lnTo>
                        <a:pt x="2" y="78"/>
                      </a:lnTo>
                      <a:lnTo>
                        <a:pt x="2" y="75"/>
                      </a:lnTo>
                      <a:lnTo>
                        <a:pt x="2" y="73"/>
                      </a:lnTo>
                      <a:lnTo>
                        <a:pt x="0" y="70"/>
                      </a:lnTo>
                      <a:lnTo>
                        <a:pt x="5" y="70"/>
                      </a:lnTo>
                      <a:lnTo>
                        <a:pt x="9" y="68"/>
                      </a:lnTo>
                      <a:lnTo>
                        <a:pt x="5" y="66"/>
                      </a:lnTo>
                      <a:lnTo>
                        <a:pt x="0" y="63"/>
                      </a:lnTo>
                      <a:lnTo>
                        <a:pt x="2" y="63"/>
                      </a:lnTo>
                      <a:lnTo>
                        <a:pt x="7" y="61"/>
                      </a:lnTo>
                      <a:lnTo>
                        <a:pt x="9" y="61"/>
                      </a:lnTo>
                      <a:lnTo>
                        <a:pt x="14" y="61"/>
                      </a:lnTo>
                      <a:lnTo>
                        <a:pt x="16" y="59"/>
                      </a:lnTo>
                      <a:lnTo>
                        <a:pt x="23" y="59"/>
                      </a:lnTo>
                      <a:lnTo>
                        <a:pt x="26" y="59"/>
                      </a:lnTo>
                      <a:lnTo>
                        <a:pt x="28" y="59"/>
                      </a:lnTo>
                      <a:lnTo>
                        <a:pt x="28" y="61"/>
                      </a:lnTo>
                      <a:lnTo>
                        <a:pt x="28" y="63"/>
                      </a:lnTo>
                      <a:lnTo>
                        <a:pt x="31" y="63"/>
                      </a:lnTo>
                      <a:lnTo>
                        <a:pt x="33" y="63"/>
                      </a:lnTo>
                      <a:lnTo>
                        <a:pt x="40" y="59"/>
                      </a:lnTo>
                      <a:lnTo>
                        <a:pt x="42" y="59"/>
                      </a:lnTo>
                      <a:lnTo>
                        <a:pt x="45" y="59"/>
                      </a:lnTo>
                      <a:lnTo>
                        <a:pt x="47" y="59"/>
                      </a:lnTo>
                      <a:lnTo>
                        <a:pt x="49" y="61"/>
                      </a:lnTo>
                      <a:lnTo>
                        <a:pt x="54" y="61"/>
                      </a:lnTo>
                      <a:lnTo>
                        <a:pt x="54" y="56"/>
                      </a:lnTo>
                      <a:lnTo>
                        <a:pt x="54" y="52"/>
                      </a:lnTo>
                      <a:lnTo>
                        <a:pt x="52" y="47"/>
                      </a:lnTo>
                      <a:lnTo>
                        <a:pt x="49" y="40"/>
                      </a:lnTo>
                      <a:lnTo>
                        <a:pt x="47" y="37"/>
                      </a:lnTo>
                      <a:lnTo>
                        <a:pt x="47" y="35"/>
                      </a:lnTo>
                      <a:lnTo>
                        <a:pt x="49" y="33"/>
                      </a:lnTo>
                      <a:lnTo>
                        <a:pt x="52" y="33"/>
                      </a:lnTo>
                      <a:lnTo>
                        <a:pt x="52" y="30"/>
                      </a:lnTo>
                      <a:lnTo>
                        <a:pt x="54" y="30"/>
                      </a:lnTo>
                      <a:lnTo>
                        <a:pt x="57" y="33"/>
                      </a:lnTo>
                      <a:lnTo>
                        <a:pt x="57" y="35"/>
                      </a:lnTo>
                      <a:lnTo>
                        <a:pt x="57" y="40"/>
                      </a:lnTo>
                      <a:lnTo>
                        <a:pt x="61" y="40"/>
                      </a:lnTo>
                      <a:lnTo>
                        <a:pt x="68" y="40"/>
                      </a:lnTo>
                      <a:lnTo>
                        <a:pt x="71" y="42"/>
                      </a:lnTo>
                      <a:lnTo>
                        <a:pt x="75" y="40"/>
                      </a:lnTo>
                      <a:lnTo>
                        <a:pt x="78" y="40"/>
                      </a:lnTo>
                      <a:lnTo>
                        <a:pt x="83" y="40"/>
                      </a:lnTo>
                      <a:lnTo>
                        <a:pt x="83" y="35"/>
                      </a:lnTo>
                      <a:lnTo>
                        <a:pt x="83" y="30"/>
                      </a:lnTo>
                      <a:lnTo>
                        <a:pt x="85" y="28"/>
                      </a:lnTo>
                      <a:lnTo>
                        <a:pt x="87" y="28"/>
                      </a:lnTo>
                      <a:lnTo>
                        <a:pt x="90" y="26"/>
                      </a:lnTo>
                      <a:lnTo>
                        <a:pt x="92" y="26"/>
                      </a:lnTo>
                      <a:lnTo>
                        <a:pt x="97" y="26"/>
                      </a:lnTo>
                      <a:lnTo>
                        <a:pt x="101" y="23"/>
                      </a:lnTo>
                      <a:lnTo>
                        <a:pt x="99" y="19"/>
                      </a:lnTo>
                      <a:lnTo>
                        <a:pt x="99" y="14"/>
                      </a:lnTo>
                      <a:lnTo>
                        <a:pt x="99" y="9"/>
                      </a:lnTo>
                      <a:lnTo>
                        <a:pt x="99" y="4"/>
                      </a:lnTo>
                      <a:lnTo>
                        <a:pt x="101" y="4"/>
                      </a:lnTo>
                      <a:lnTo>
                        <a:pt x="106" y="2"/>
                      </a:lnTo>
                      <a:lnTo>
                        <a:pt x="109" y="2"/>
                      </a:lnTo>
                      <a:lnTo>
                        <a:pt x="111" y="0"/>
                      </a:lnTo>
                      <a:lnTo>
                        <a:pt x="116" y="4"/>
                      </a:lnTo>
                      <a:lnTo>
                        <a:pt x="118" y="4"/>
                      </a:lnTo>
                      <a:lnTo>
                        <a:pt x="120" y="7"/>
                      </a:lnTo>
                      <a:lnTo>
                        <a:pt x="120" y="11"/>
                      </a:lnTo>
                      <a:lnTo>
                        <a:pt x="120" y="14"/>
                      </a:lnTo>
                      <a:lnTo>
                        <a:pt x="123" y="14"/>
                      </a:lnTo>
                      <a:lnTo>
                        <a:pt x="125" y="16"/>
                      </a:lnTo>
                      <a:lnTo>
                        <a:pt x="127" y="19"/>
                      </a:lnTo>
                      <a:lnTo>
                        <a:pt x="130" y="21"/>
                      </a:lnTo>
                      <a:lnTo>
                        <a:pt x="132" y="21"/>
                      </a:lnTo>
                      <a:lnTo>
                        <a:pt x="135" y="19"/>
                      </a:lnTo>
                      <a:lnTo>
                        <a:pt x="135" y="21"/>
                      </a:lnTo>
                      <a:lnTo>
                        <a:pt x="137" y="21"/>
                      </a:lnTo>
                      <a:lnTo>
                        <a:pt x="137" y="23"/>
                      </a:lnTo>
                      <a:lnTo>
                        <a:pt x="139" y="26"/>
                      </a:lnTo>
                      <a:lnTo>
                        <a:pt x="142" y="28"/>
                      </a:lnTo>
                      <a:lnTo>
                        <a:pt x="144" y="30"/>
                      </a:lnTo>
                      <a:lnTo>
                        <a:pt x="146" y="30"/>
                      </a:lnTo>
                      <a:lnTo>
                        <a:pt x="149" y="30"/>
                      </a:lnTo>
                      <a:lnTo>
                        <a:pt x="151" y="30"/>
                      </a:lnTo>
                      <a:lnTo>
                        <a:pt x="151" y="28"/>
                      </a:lnTo>
                      <a:lnTo>
                        <a:pt x="153" y="28"/>
                      </a:lnTo>
                      <a:lnTo>
                        <a:pt x="153" y="30"/>
                      </a:lnTo>
                      <a:lnTo>
                        <a:pt x="153" y="33"/>
                      </a:lnTo>
                      <a:lnTo>
                        <a:pt x="153" y="35"/>
                      </a:lnTo>
                      <a:lnTo>
                        <a:pt x="153" y="37"/>
                      </a:lnTo>
                      <a:lnTo>
                        <a:pt x="156" y="37"/>
                      </a:lnTo>
                      <a:lnTo>
                        <a:pt x="160" y="37"/>
                      </a:lnTo>
                      <a:lnTo>
                        <a:pt x="168" y="35"/>
                      </a:lnTo>
                      <a:lnTo>
                        <a:pt x="168" y="3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165" name="Finland">
                <a:extLst>
                  <a:ext uri="{FF2B5EF4-FFF2-40B4-BE49-F238E27FC236}">
                    <a16:creationId xmlns:a16="http://schemas.microsoft.com/office/drawing/2014/main" id="{3D840501-251B-E784-40AD-BED23033D23F}"/>
                  </a:ext>
                </a:extLst>
              </p:cNvPr>
              <p:cNvSpPr>
                <a:spLocks/>
              </p:cNvSpPr>
              <p:nvPr/>
            </p:nvSpPr>
            <p:spPr bwMode="auto">
              <a:xfrm>
                <a:off x="3332505" y="1592778"/>
                <a:ext cx="179211" cy="284578"/>
              </a:xfrm>
              <a:custGeom>
                <a:avLst/>
                <a:gdLst>
                  <a:gd name="T0" fmla="*/ 225425 w 175"/>
                  <a:gd name="T1" fmla="*/ 30163 h 276"/>
                  <a:gd name="T2" fmla="*/ 198438 w 175"/>
                  <a:gd name="T3" fmla="*/ 14288 h 276"/>
                  <a:gd name="T4" fmla="*/ 180975 w 175"/>
                  <a:gd name="T5" fmla="*/ 3175 h 276"/>
                  <a:gd name="T6" fmla="*/ 153988 w 175"/>
                  <a:gd name="T7" fmla="*/ 3175 h 276"/>
                  <a:gd name="T8" fmla="*/ 146050 w 175"/>
                  <a:gd name="T9" fmla="*/ 14288 h 276"/>
                  <a:gd name="T10" fmla="*/ 131763 w 175"/>
                  <a:gd name="T11" fmla="*/ 25400 h 276"/>
                  <a:gd name="T12" fmla="*/ 131763 w 175"/>
                  <a:gd name="T13" fmla="*/ 41275 h 276"/>
                  <a:gd name="T14" fmla="*/ 127000 w 175"/>
                  <a:gd name="T15" fmla="*/ 60325 h 276"/>
                  <a:gd name="T16" fmla="*/ 112713 w 175"/>
                  <a:gd name="T17" fmla="*/ 71438 h 276"/>
                  <a:gd name="T18" fmla="*/ 98425 w 175"/>
                  <a:gd name="T19" fmla="*/ 60325 h 276"/>
                  <a:gd name="T20" fmla="*/ 85725 w 175"/>
                  <a:gd name="T21" fmla="*/ 63500 h 276"/>
                  <a:gd name="T22" fmla="*/ 74613 w 175"/>
                  <a:gd name="T23" fmla="*/ 60325 h 276"/>
                  <a:gd name="T24" fmla="*/ 26988 w 175"/>
                  <a:gd name="T25" fmla="*/ 33338 h 276"/>
                  <a:gd name="T26" fmla="*/ 15875 w 175"/>
                  <a:gd name="T27" fmla="*/ 38100 h 276"/>
                  <a:gd name="T28" fmla="*/ 15875 w 175"/>
                  <a:gd name="T29" fmla="*/ 52388 h 276"/>
                  <a:gd name="T30" fmla="*/ 22225 w 175"/>
                  <a:gd name="T31" fmla="*/ 66675 h 276"/>
                  <a:gd name="T32" fmla="*/ 44450 w 175"/>
                  <a:gd name="T33" fmla="*/ 74613 h 276"/>
                  <a:gd name="T34" fmla="*/ 60325 w 175"/>
                  <a:gd name="T35" fmla="*/ 90488 h 276"/>
                  <a:gd name="T36" fmla="*/ 68263 w 175"/>
                  <a:gd name="T37" fmla="*/ 96838 h 276"/>
                  <a:gd name="T38" fmla="*/ 68263 w 175"/>
                  <a:gd name="T39" fmla="*/ 112713 h 276"/>
                  <a:gd name="T40" fmla="*/ 71438 w 175"/>
                  <a:gd name="T41" fmla="*/ 123825 h 276"/>
                  <a:gd name="T42" fmla="*/ 71438 w 175"/>
                  <a:gd name="T43" fmla="*/ 146050 h 276"/>
                  <a:gd name="T44" fmla="*/ 82550 w 175"/>
                  <a:gd name="T45" fmla="*/ 179388 h 276"/>
                  <a:gd name="T46" fmla="*/ 112713 w 175"/>
                  <a:gd name="T47" fmla="*/ 206375 h 276"/>
                  <a:gd name="T48" fmla="*/ 98425 w 175"/>
                  <a:gd name="T49" fmla="*/ 231775 h 276"/>
                  <a:gd name="T50" fmla="*/ 85725 w 175"/>
                  <a:gd name="T51" fmla="*/ 250825 h 276"/>
                  <a:gd name="T52" fmla="*/ 52388 w 175"/>
                  <a:gd name="T53" fmla="*/ 280988 h 276"/>
                  <a:gd name="T54" fmla="*/ 44450 w 175"/>
                  <a:gd name="T55" fmla="*/ 295275 h 276"/>
                  <a:gd name="T56" fmla="*/ 30163 w 175"/>
                  <a:gd name="T57" fmla="*/ 307975 h 276"/>
                  <a:gd name="T58" fmla="*/ 26988 w 175"/>
                  <a:gd name="T59" fmla="*/ 322263 h 276"/>
                  <a:gd name="T60" fmla="*/ 38100 w 175"/>
                  <a:gd name="T61" fmla="*/ 355600 h 276"/>
                  <a:gd name="T62" fmla="*/ 33338 w 175"/>
                  <a:gd name="T63" fmla="*/ 382588 h 276"/>
                  <a:gd name="T64" fmla="*/ 41275 w 175"/>
                  <a:gd name="T65" fmla="*/ 390525 h 276"/>
                  <a:gd name="T66" fmla="*/ 52388 w 175"/>
                  <a:gd name="T67" fmla="*/ 401638 h 276"/>
                  <a:gd name="T68" fmla="*/ 68263 w 175"/>
                  <a:gd name="T69" fmla="*/ 412750 h 276"/>
                  <a:gd name="T70" fmla="*/ 63500 w 175"/>
                  <a:gd name="T71" fmla="*/ 415925 h 276"/>
                  <a:gd name="T72" fmla="*/ 63500 w 175"/>
                  <a:gd name="T73" fmla="*/ 431800 h 276"/>
                  <a:gd name="T74" fmla="*/ 71438 w 175"/>
                  <a:gd name="T75" fmla="*/ 423863 h 276"/>
                  <a:gd name="T76" fmla="*/ 74613 w 175"/>
                  <a:gd name="T77" fmla="*/ 431800 h 276"/>
                  <a:gd name="T78" fmla="*/ 104775 w 175"/>
                  <a:gd name="T79" fmla="*/ 434975 h 276"/>
                  <a:gd name="T80" fmla="*/ 127000 w 175"/>
                  <a:gd name="T81" fmla="*/ 415925 h 276"/>
                  <a:gd name="T82" fmla="*/ 146050 w 175"/>
                  <a:gd name="T83" fmla="*/ 407988 h 276"/>
                  <a:gd name="T84" fmla="*/ 203200 w 175"/>
                  <a:gd name="T85" fmla="*/ 382588 h 276"/>
                  <a:gd name="T86" fmla="*/ 274638 w 175"/>
                  <a:gd name="T87" fmla="*/ 336550 h 276"/>
                  <a:gd name="T88" fmla="*/ 274638 w 175"/>
                  <a:gd name="T89" fmla="*/ 325438 h 276"/>
                  <a:gd name="T90" fmla="*/ 266700 w 175"/>
                  <a:gd name="T91" fmla="*/ 311150 h 276"/>
                  <a:gd name="T92" fmla="*/ 250825 w 175"/>
                  <a:gd name="T93" fmla="*/ 303213 h 276"/>
                  <a:gd name="T94" fmla="*/ 250825 w 175"/>
                  <a:gd name="T95" fmla="*/ 284163 h 276"/>
                  <a:gd name="T96" fmla="*/ 258763 w 175"/>
                  <a:gd name="T97" fmla="*/ 269875 h 276"/>
                  <a:gd name="T98" fmla="*/ 255588 w 175"/>
                  <a:gd name="T99" fmla="*/ 254000 h 276"/>
                  <a:gd name="T100" fmla="*/ 244475 w 175"/>
                  <a:gd name="T101" fmla="*/ 239713 h 276"/>
                  <a:gd name="T102" fmla="*/ 236538 w 175"/>
                  <a:gd name="T103" fmla="*/ 214313 h 276"/>
                  <a:gd name="T104" fmla="*/ 239713 w 175"/>
                  <a:gd name="T105" fmla="*/ 198438 h 276"/>
                  <a:gd name="T106" fmla="*/ 236538 w 175"/>
                  <a:gd name="T107" fmla="*/ 168275 h 276"/>
                  <a:gd name="T108" fmla="*/ 222250 w 175"/>
                  <a:gd name="T109" fmla="*/ 115888 h 276"/>
                  <a:gd name="T110" fmla="*/ 236538 w 175"/>
                  <a:gd name="T111" fmla="*/ 90488 h 276"/>
                  <a:gd name="T112" fmla="*/ 225425 w 175"/>
                  <a:gd name="T113" fmla="*/ 77788 h 276"/>
                  <a:gd name="T114" fmla="*/ 217488 w 175"/>
                  <a:gd name="T115" fmla="*/ 66675 h 276"/>
                  <a:gd name="T116" fmla="*/ 228600 w 175"/>
                  <a:gd name="T117" fmla="*/ 33338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
                  <a:gd name="T178" fmla="*/ 0 h 276"/>
                  <a:gd name="T179" fmla="*/ 175 w 175"/>
                  <a:gd name="T180" fmla="*/ 276 h 2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 h="276">
                    <a:moveTo>
                      <a:pt x="144" y="21"/>
                    </a:moveTo>
                    <a:lnTo>
                      <a:pt x="144" y="19"/>
                    </a:lnTo>
                    <a:lnTo>
                      <a:pt x="142" y="19"/>
                    </a:lnTo>
                    <a:lnTo>
                      <a:pt x="140" y="19"/>
                    </a:lnTo>
                    <a:lnTo>
                      <a:pt x="132" y="14"/>
                    </a:lnTo>
                    <a:lnTo>
                      <a:pt x="128" y="12"/>
                    </a:lnTo>
                    <a:lnTo>
                      <a:pt x="125" y="9"/>
                    </a:lnTo>
                    <a:lnTo>
                      <a:pt x="123" y="7"/>
                    </a:lnTo>
                    <a:lnTo>
                      <a:pt x="123" y="5"/>
                    </a:lnTo>
                    <a:lnTo>
                      <a:pt x="121" y="2"/>
                    </a:lnTo>
                    <a:lnTo>
                      <a:pt x="121" y="0"/>
                    </a:lnTo>
                    <a:lnTo>
                      <a:pt x="118" y="0"/>
                    </a:lnTo>
                    <a:lnTo>
                      <a:pt x="114" y="2"/>
                    </a:lnTo>
                    <a:lnTo>
                      <a:pt x="111" y="2"/>
                    </a:lnTo>
                    <a:lnTo>
                      <a:pt x="109" y="5"/>
                    </a:lnTo>
                    <a:lnTo>
                      <a:pt x="106" y="5"/>
                    </a:lnTo>
                    <a:lnTo>
                      <a:pt x="99" y="2"/>
                    </a:lnTo>
                    <a:lnTo>
                      <a:pt x="97" y="2"/>
                    </a:lnTo>
                    <a:lnTo>
                      <a:pt x="95" y="5"/>
                    </a:lnTo>
                    <a:lnTo>
                      <a:pt x="95" y="7"/>
                    </a:lnTo>
                    <a:lnTo>
                      <a:pt x="92" y="9"/>
                    </a:lnTo>
                    <a:lnTo>
                      <a:pt x="88" y="9"/>
                    </a:lnTo>
                    <a:lnTo>
                      <a:pt x="88" y="12"/>
                    </a:lnTo>
                    <a:lnTo>
                      <a:pt x="85" y="12"/>
                    </a:lnTo>
                    <a:lnTo>
                      <a:pt x="85" y="14"/>
                    </a:lnTo>
                    <a:lnTo>
                      <a:pt x="83" y="16"/>
                    </a:lnTo>
                    <a:lnTo>
                      <a:pt x="83" y="19"/>
                    </a:lnTo>
                    <a:lnTo>
                      <a:pt x="80" y="21"/>
                    </a:lnTo>
                    <a:lnTo>
                      <a:pt x="80" y="24"/>
                    </a:lnTo>
                    <a:lnTo>
                      <a:pt x="83" y="24"/>
                    </a:lnTo>
                    <a:lnTo>
                      <a:pt x="83" y="26"/>
                    </a:lnTo>
                    <a:lnTo>
                      <a:pt x="83" y="28"/>
                    </a:lnTo>
                    <a:lnTo>
                      <a:pt x="83" y="31"/>
                    </a:lnTo>
                    <a:lnTo>
                      <a:pt x="83" y="33"/>
                    </a:lnTo>
                    <a:lnTo>
                      <a:pt x="80" y="35"/>
                    </a:lnTo>
                    <a:lnTo>
                      <a:pt x="80" y="38"/>
                    </a:lnTo>
                    <a:lnTo>
                      <a:pt x="78" y="40"/>
                    </a:lnTo>
                    <a:lnTo>
                      <a:pt x="73" y="40"/>
                    </a:lnTo>
                    <a:lnTo>
                      <a:pt x="73" y="42"/>
                    </a:lnTo>
                    <a:lnTo>
                      <a:pt x="71" y="42"/>
                    </a:lnTo>
                    <a:lnTo>
                      <a:pt x="71" y="45"/>
                    </a:lnTo>
                    <a:lnTo>
                      <a:pt x="71" y="47"/>
                    </a:lnTo>
                    <a:lnTo>
                      <a:pt x="62" y="40"/>
                    </a:lnTo>
                    <a:lnTo>
                      <a:pt x="62" y="38"/>
                    </a:lnTo>
                    <a:lnTo>
                      <a:pt x="59" y="38"/>
                    </a:lnTo>
                    <a:lnTo>
                      <a:pt x="57" y="38"/>
                    </a:lnTo>
                    <a:lnTo>
                      <a:pt x="54" y="38"/>
                    </a:lnTo>
                    <a:lnTo>
                      <a:pt x="54" y="40"/>
                    </a:lnTo>
                    <a:lnTo>
                      <a:pt x="52" y="40"/>
                    </a:lnTo>
                    <a:lnTo>
                      <a:pt x="50" y="38"/>
                    </a:lnTo>
                    <a:lnTo>
                      <a:pt x="47" y="38"/>
                    </a:lnTo>
                    <a:lnTo>
                      <a:pt x="45" y="38"/>
                    </a:lnTo>
                    <a:lnTo>
                      <a:pt x="43" y="38"/>
                    </a:lnTo>
                    <a:lnTo>
                      <a:pt x="40" y="38"/>
                    </a:lnTo>
                    <a:lnTo>
                      <a:pt x="36" y="40"/>
                    </a:lnTo>
                    <a:lnTo>
                      <a:pt x="33" y="40"/>
                    </a:lnTo>
                    <a:lnTo>
                      <a:pt x="17" y="21"/>
                    </a:lnTo>
                    <a:lnTo>
                      <a:pt x="14" y="21"/>
                    </a:lnTo>
                    <a:lnTo>
                      <a:pt x="12" y="21"/>
                    </a:lnTo>
                    <a:lnTo>
                      <a:pt x="10" y="21"/>
                    </a:lnTo>
                    <a:lnTo>
                      <a:pt x="10" y="24"/>
                    </a:lnTo>
                    <a:lnTo>
                      <a:pt x="10" y="26"/>
                    </a:lnTo>
                    <a:lnTo>
                      <a:pt x="0" y="31"/>
                    </a:lnTo>
                    <a:lnTo>
                      <a:pt x="3" y="31"/>
                    </a:lnTo>
                    <a:lnTo>
                      <a:pt x="5" y="33"/>
                    </a:lnTo>
                    <a:lnTo>
                      <a:pt x="7" y="33"/>
                    </a:lnTo>
                    <a:lnTo>
                      <a:pt x="10" y="33"/>
                    </a:lnTo>
                    <a:lnTo>
                      <a:pt x="10" y="35"/>
                    </a:lnTo>
                    <a:lnTo>
                      <a:pt x="12" y="35"/>
                    </a:lnTo>
                    <a:lnTo>
                      <a:pt x="12" y="38"/>
                    </a:lnTo>
                    <a:lnTo>
                      <a:pt x="14" y="40"/>
                    </a:lnTo>
                    <a:lnTo>
                      <a:pt x="14" y="42"/>
                    </a:lnTo>
                    <a:lnTo>
                      <a:pt x="17" y="42"/>
                    </a:lnTo>
                    <a:lnTo>
                      <a:pt x="17" y="45"/>
                    </a:lnTo>
                    <a:lnTo>
                      <a:pt x="19" y="45"/>
                    </a:lnTo>
                    <a:lnTo>
                      <a:pt x="21" y="45"/>
                    </a:lnTo>
                    <a:lnTo>
                      <a:pt x="24" y="45"/>
                    </a:lnTo>
                    <a:lnTo>
                      <a:pt x="28" y="47"/>
                    </a:lnTo>
                    <a:lnTo>
                      <a:pt x="31" y="47"/>
                    </a:lnTo>
                    <a:lnTo>
                      <a:pt x="33" y="49"/>
                    </a:lnTo>
                    <a:lnTo>
                      <a:pt x="36" y="54"/>
                    </a:lnTo>
                    <a:lnTo>
                      <a:pt x="38" y="57"/>
                    </a:lnTo>
                    <a:lnTo>
                      <a:pt x="40" y="59"/>
                    </a:lnTo>
                    <a:lnTo>
                      <a:pt x="43" y="59"/>
                    </a:lnTo>
                    <a:lnTo>
                      <a:pt x="43" y="61"/>
                    </a:lnTo>
                    <a:lnTo>
                      <a:pt x="43" y="64"/>
                    </a:lnTo>
                    <a:lnTo>
                      <a:pt x="43" y="66"/>
                    </a:lnTo>
                    <a:lnTo>
                      <a:pt x="43" y="68"/>
                    </a:lnTo>
                    <a:lnTo>
                      <a:pt x="43" y="71"/>
                    </a:lnTo>
                    <a:lnTo>
                      <a:pt x="43" y="73"/>
                    </a:lnTo>
                    <a:lnTo>
                      <a:pt x="45" y="75"/>
                    </a:lnTo>
                    <a:lnTo>
                      <a:pt x="45" y="78"/>
                    </a:lnTo>
                    <a:lnTo>
                      <a:pt x="45" y="80"/>
                    </a:lnTo>
                    <a:lnTo>
                      <a:pt x="45" y="83"/>
                    </a:lnTo>
                    <a:lnTo>
                      <a:pt x="45" y="85"/>
                    </a:lnTo>
                    <a:lnTo>
                      <a:pt x="45" y="90"/>
                    </a:lnTo>
                    <a:lnTo>
                      <a:pt x="45" y="92"/>
                    </a:lnTo>
                    <a:lnTo>
                      <a:pt x="45" y="94"/>
                    </a:lnTo>
                    <a:lnTo>
                      <a:pt x="43" y="97"/>
                    </a:lnTo>
                    <a:lnTo>
                      <a:pt x="45" y="101"/>
                    </a:lnTo>
                    <a:lnTo>
                      <a:pt x="47" y="113"/>
                    </a:lnTo>
                    <a:lnTo>
                      <a:pt x="52" y="113"/>
                    </a:lnTo>
                    <a:lnTo>
                      <a:pt x="59" y="113"/>
                    </a:lnTo>
                    <a:lnTo>
                      <a:pt x="64" y="113"/>
                    </a:lnTo>
                    <a:lnTo>
                      <a:pt x="69" y="116"/>
                    </a:lnTo>
                    <a:lnTo>
                      <a:pt x="71" y="120"/>
                    </a:lnTo>
                    <a:lnTo>
                      <a:pt x="71" y="125"/>
                    </a:lnTo>
                    <a:lnTo>
                      <a:pt x="71" y="130"/>
                    </a:lnTo>
                    <a:lnTo>
                      <a:pt x="71" y="135"/>
                    </a:lnTo>
                    <a:lnTo>
                      <a:pt x="71" y="137"/>
                    </a:lnTo>
                    <a:lnTo>
                      <a:pt x="69" y="137"/>
                    </a:lnTo>
                    <a:lnTo>
                      <a:pt x="69" y="139"/>
                    </a:lnTo>
                    <a:lnTo>
                      <a:pt x="66" y="142"/>
                    </a:lnTo>
                    <a:lnTo>
                      <a:pt x="62" y="146"/>
                    </a:lnTo>
                    <a:lnTo>
                      <a:pt x="57" y="149"/>
                    </a:lnTo>
                    <a:lnTo>
                      <a:pt x="57" y="151"/>
                    </a:lnTo>
                    <a:lnTo>
                      <a:pt x="54" y="153"/>
                    </a:lnTo>
                    <a:lnTo>
                      <a:pt x="54" y="156"/>
                    </a:lnTo>
                    <a:lnTo>
                      <a:pt x="54" y="158"/>
                    </a:lnTo>
                    <a:lnTo>
                      <a:pt x="52" y="160"/>
                    </a:lnTo>
                    <a:lnTo>
                      <a:pt x="52" y="163"/>
                    </a:lnTo>
                    <a:lnTo>
                      <a:pt x="50" y="165"/>
                    </a:lnTo>
                    <a:lnTo>
                      <a:pt x="47" y="168"/>
                    </a:lnTo>
                    <a:lnTo>
                      <a:pt x="40" y="172"/>
                    </a:lnTo>
                    <a:lnTo>
                      <a:pt x="33" y="177"/>
                    </a:lnTo>
                    <a:lnTo>
                      <a:pt x="31" y="177"/>
                    </a:lnTo>
                    <a:lnTo>
                      <a:pt x="31" y="182"/>
                    </a:lnTo>
                    <a:lnTo>
                      <a:pt x="31" y="186"/>
                    </a:lnTo>
                    <a:lnTo>
                      <a:pt x="28" y="186"/>
                    </a:lnTo>
                    <a:lnTo>
                      <a:pt x="26" y="184"/>
                    </a:lnTo>
                    <a:lnTo>
                      <a:pt x="26" y="182"/>
                    </a:lnTo>
                    <a:lnTo>
                      <a:pt x="24" y="186"/>
                    </a:lnTo>
                    <a:lnTo>
                      <a:pt x="21" y="191"/>
                    </a:lnTo>
                    <a:lnTo>
                      <a:pt x="19" y="194"/>
                    </a:lnTo>
                    <a:lnTo>
                      <a:pt x="19" y="198"/>
                    </a:lnTo>
                    <a:lnTo>
                      <a:pt x="17" y="198"/>
                    </a:lnTo>
                    <a:lnTo>
                      <a:pt x="17" y="201"/>
                    </a:lnTo>
                    <a:lnTo>
                      <a:pt x="17" y="203"/>
                    </a:lnTo>
                    <a:lnTo>
                      <a:pt x="17" y="205"/>
                    </a:lnTo>
                    <a:lnTo>
                      <a:pt x="19" y="210"/>
                    </a:lnTo>
                    <a:lnTo>
                      <a:pt x="21" y="215"/>
                    </a:lnTo>
                    <a:lnTo>
                      <a:pt x="24" y="220"/>
                    </a:lnTo>
                    <a:lnTo>
                      <a:pt x="24" y="222"/>
                    </a:lnTo>
                    <a:lnTo>
                      <a:pt x="24" y="224"/>
                    </a:lnTo>
                    <a:lnTo>
                      <a:pt x="24" y="227"/>
                    </a:lnTo>
                    <a:lnTo>
                      <a:pt x="21" y="231"/>
                    </a:lnTo>
                    <a:lnTo>
                      <a:pt x="21" y="236"/>
                    </a:lnTo>
                    <a:lnTo>
                      <a:pt x="21" y="241"/>
                    </a:lnTo>
                    <a:lnTo>
                      <a:pt x="21" y="246"/>
                    </a:lnTo>
                    <a:lnTo>
                      <a:pt x="21" y="248"/>
                    </a:lnTo>
                    <a:lnTo>
                      <a:pt x="24" y="246"/>
                    </a:lnTo>
                    <a:lnTo>
                      <a:pt x="26" y="246"/>
                    </a:lnTo>
                    <a:lnTo>
                      <a:pt x="26" y="250"/>
                    </a:lnTo>
                    <a:lnTo>
                      <a:pt x="26" y="255"/>
                    </a:lnTo>
                    <a:lnTo>
                      <a:pt x="28" y="255"/>
                    </a:lnTo>
                    <a:lnTo>
                      <a:pt x="31" y="253"/>
                    </a:lnTo>
                    <a:lnTo>
                      <a:pt x="33" y="253"/>
                    </a:lnTo>
                    <a:lnTo>
                      <a:pt x="36" y="253"/>
                    </a:lnTo>
                    <a:lnTo>
                      <a:pt x="33" y="253"/>
                    </a:lnTo>
                    <a:lnTo>
                      <a:pt x="38" y="255"/>
                    </a:lnTo>
                    <a:lnTo>
                      <a:pt x="43" y="260"/>
                    </a:lnTo>
                    <a:lnTo>
                      <a:pt x="45" y="260"/>
                    </a:lnTo>
                    <a:lnTo>
                      <a:pt x="45" y="262"/>
                    </a:lnTo>
                    <a:lnTo>
                      <a:pt x="43" y="262"/>
                    </a:lnTo>
                    <a:lnTo>
                      <a:pt x="40" y="262"/>
                    </a:lnTo>
                    <a:lnTo>
                      <a:pt x="38" y="262"/>
                    </a:lnTo>
                    <a:lnTo>
                      <a:pt x="36" y="262"/>
                    </a:lnTo>
                    <a:lnTo>
                      <a:pt x="33" y="272"/>
                    </a:lnTo>
                    <a:lnTo>
                      <a:pt x="38" y="272"/>
                    </a:lnTo>
                    <a:lnTo>
                      <a:pt x="40" y="272"/>
                    </a:lnTo>
                    <a:lnTo>
                      <a:pt x="38" y="272"/>
                    </a:lnTo>
                    <a:lnTo>
                      <a:pt x="38" y="269"/>
                    </a:lnTo>
                    <a:lnTo>
                      <a:pt x="40" y="269"/>
                    </a:lnTo>
                    <a:lnTo>
                      <a:pt x="43" y="267"/>
                    </a:lnTo>
                    <a:lnTo>
                      <a:pt x="45" y="267"/>
                    </a:lnTo>
                    <a:lnTo>
                      <a:pt x="47" y="267"/>
                    </a:lnTo>
                    <a:lnTo>
                      <a:pt x="45" y="267"/>
                    </a:lnTo>
                    <a:lnTo>
                      <a:pt x="47" y="267"/>
                    </a:lnTo>
                    <a:lnTo>
                      <a:pt x="47" y="272"/>
                    </a:lnTo>
                    <a:lnTo>
                      <a:pt x="47" y="274"/>
                    </a:lnTo>
                    <a:lnTo>
                      <a:pt x="52" y="276"/>
                    </a:lnTo>
                    <a:lnTo>
                      <a:pt x="54" y="276"/>
                    </a:lnTo>
                    <a:lnTo>
                      <a:pt x="59" y="276"/>
                    </a:lnTo>
                    <a:lnTo>
                      <a:pt x="64" y="274"/>
                    </a:lnTo>
                    <a:lnTo>
                      <a:pt x="66" y="274"/>
                    </a:lnTo>
                    <a:lnTo>
                      <a:pt x="69" y="269"/>
                    </a:lnTo>
                    <a:lnTo>
                      <a:pt x="71" y="267"/>
                    </a:lnTo>
                    <a:lnTo>
                      <a:pt x="73" y="264"/>
                    </a:lnTo>
                    <a:lnTo>
                      <a:pt x="76" y="264"/>
                    </a:lnTo>
                    <a:lnTo>
                      <a:pt x="76" y="262"/>
                    </a:lnTo>
                    <a:lnTo>
                      <a:pt x="80" y="262"/>
                    </a:lnTo>
                    <a:lnTo>
                      <a:pt x="85" y="262"/>
                    </a:lnTo>
                    <a:lnTo>
                      <a:pt x="83" y="260"/>
                    </a:lnTo>
                    <a:lnTo>
                      <a:pt x="83" y="257"/>
                    </a:lnTo>
                    <a:lnTo>
                      <a:pt x="88" y="257"/>
                    </a:lnTo>
                    <a:lnTo>
                      <a:pt x="90" y="257"/>
                    </a:lnTo>
                    <a:lnTo>
                      <a:pt x="92" y="257"/>
                    </a:lnTo>
                    <a:lnTo>
                      <a:pt x="97" y="257"/>
                    </a:lnTo>
                    <a:lnTo>
                      <a:pt x="102" y="257"/>
                    </a:lnTo>
                    <a:lnTo>
                      <a:pt x="104" y="257"/>
                    </a:lnTo>
                    <a:lnTo>
                      <a:pt x="118" y="246"/>
                    </a:lnTo>
                    <a:lnTo>
                      <a:pt x="121" y="246"/>
                    </a:lnTo>
                    <a:lnTo>
                      <a:pt x="128" y="241"/>
                    </a:lnTo>
                    <a:lnTo>
                      <a:pt x="137" y="236"/>
                    </a:lnTo>
                    <a:lnTo>
                      <a:pt x="147" y="229"/>
                    </a:lnTo>
                    <a:lnTo>
                      <a:pt x="156" y="224"/>
                    </a:lnTo>
                    <a:lnTo>
                      <a:pt x="166" y="217"/>
                    </a:lnTo>
                    <a:lnTo>
                      <a:pt x="168" y="215"/>
                    </a:lnTo>
                    <a:lnTo>
                      <a:pt x="173" y="212"/>
                    </a:lnTo>
                    <a:lnTo>
                      <a:pt x="173" y="210"/>
                    </a:lnTo>
                    <a:lnTo>
                      <a:pt x="175" y="210"/>
                    </a:lnTo>
                    <a:lnTo>
                      <a:pt x="175" y="208"/>
                    </a:lnTo>
                    <a:lnTo>
                      <a:pt x="173" y="205"/>
                    </a:lnTo>
                    <a:lnTo>
                      <a:pt x="173" y="201"/>
                    </a:lnTo>
                    <a:lnTo>
                      <a:pt x="170" y="198"/>
                    </a:lnTo>
                    <a:lnTo>
                      <a:pt x="170" y="196"/>
                    </a:lnTo>
                    <a:lnTo>
                      <a:pt x="168" y="196"/>
                    </a:lnTo>
                    <a:lnTo>
                      <a:pt x="166" y="196"/>
                    </a:lnTo>
                    <a:lnTo>
                      <a:pt x="163" y="196"/>
                    </a:lnTo>
                    <a:lnTo>
                      <a:pt x="163" y="194"/>
                    </a:lnTo>
                    <a:lnTo>
                      <a:pt x="161" y="194"/>
                    </a:lnTo>
                    <a:lnTo>
                      <a:pt x="158" y="191"/>
                    </a:lnTo>
                    <a:lnTo>
                      <a:pt x="158" y="189"/>
                    </a:lnTo>
                    <a:lnTo>
                      <a:pt x="158" y="184"/>
                    </a:lnTo>
                    <a:lnTo>
                      <a:pt x="158" y="182"/>
                    </a:lnTo>
                    <a:lnTo>
                      <a:pt x="158" y="179"/>
                    </a:lnTo>
                    <a:lnTo>
                      <a:pt x="161" y="177"/>
                    </a:lnTo>
                    <a:lnTo>
                      <a:pt x="161" y="175"/>
                    </a:lnTo>
                    <a:lnTo>
                      <a:pt x="163" y="172"/>
                    </a:lnTo>
                    <a:lnTo>
                      <a:pt x="163" y="170"/>
                    </a:lnTo>
                    <a:lnTo>
                      <a:pt x="163" y="168"/>
                    </a:lnTo>
                    <a:lnTo>
                      <a:pt x="163" y="165"/>
                    </a:lnTo>
                    <a:lnTo>
                      <a:pt x="161" y="165"/>
                    </a:lnTo>
                    <a:lnTo>
                      <a:pt x="161" y="163"/>
                    </a:lnTo>
                    <a:lnTo>
                      <a:pt x="161" y="160"/>
                    </a:lnTo>
                    <a:lnTo>
                      <a:pt x="161" y="158"/>
                    </a:lnTo>
                    <a:lnTo>
                      <a:pt x="158" y="156"/>
                    </a:lnTo>
                    <a:lnTo>
                      <a:pt x="156" y="153"/>
                    </a:lnTo>
                    <a:lnTo>
                      <a:pt x="154" y="151"/>
                    </a:lnTo>
                    <a:lnTo>
                      <a:pt x="151" y="149"/>
                    </a:lnTo>
                    <a:lnTo>
                      <a:pt x="151" y="146"/>
                    </a:lnTo>
                    <a:lnTo>
                      <a:pt x="151" y="144"/>
                    </a:lnTo>
                    <a:lnTo>
                      <a:pt x="151" y="142"/>
                    </a:lnTo>
                    <a:lnTo>
                      <a:pt x="149" y="135"/>
                    </a:lnTo>
                    <a:lnTo>
                      <a:pt x="149" y="132"/>
                    </a:lnTo>
                    <a:lnTo>
                      <a:pt x="149" y="130"/>
                    </a:lnTo>
                    <a:lnTo>
                      <a:pt x="149" y="127"/>
                    </a:lnTo>
                    <a:lnTo>
                      <a:pt x="151" y="125"/>
                    </a:lnTo>
                    <a:lnTo>
                      <a:pt x="149" y="120"/>
                    </a:lnTo>
                    <a:lnTo>
                      <a:pt x="149" y="116"/>
                    </a:lnTo>
                    <a:lnTo>
                      <a:pt x="149" y="113"/>
                    </a:lnTo>
                    <a:lnTo>
                      <a:pt x="149" y="111"/>
                    </a:lnTo>
                    <a:lnTo>
                      <a:pt x="149" y="109"/>
                    </a:lnTo>
                    <a:lnTo>
                      <a:pt x="149" y="106"/>
                    </a:lnTo>
                    <a:lnTo>
                      <a:pt x="147" y="101"/>
                    </a:lnTo>
                    <a:lnTo>
                      <a:pt x="144" y="92"/>
                    </a:lnTo>
                    <a:lnTo>
                      <a:pt x="140" y="83"/>
                    </a:lnTo>
                    <a:lnTo>
                      <a:pt x="140" y="75"/>
                    </a:lnTo>
                    <a:lnTo>
                      <a:pt x="140" y="73"/>
                    </a:lnTo>
                    <a:lnTo>
                      <a:pt x="142" y="71"/>
                    </a:lnTo>
                    <a:lnTo>
                      <a:pt x="142" y="68"/>
                    </a:lnTo>
                    <a:lnTo>
                      <a:pt x="147" y="64"/>
                    </a:lnTo>
                    <a:lnTo>
                      <a:pt x="149" y="61"/>
                    </a:lnTo>
                    <a:lnTo>
                      <a:pt x="149" y="59"/>
                    </a:lnTo>
                    <a:lnTo>
                      <a:pt x="149" y="57"/>
                    </a:lnTo>
                    <a:lnTo>
                      <a:pt x="147" y="54"/>
                    </a:lnTo>
                    <a:lnTo>
                      <a:pt x="147" y="52"/>
                    </a:lnTo>
                    <a:lnTo>
                      <a:pt x="144" y="49"/>
                    </a:lnTo>
                    <a:lnTo>
                      <a:pt x="144" y="47"/>
                    </a:lnTo>
                    <a:lnTo>
                      <a:pt x="144" y="49"/>
                    </a:lnTo>
                    <a:lnTo>
                      <a:pt x="142" y="49"/>
                    </a:lnTo>
                    <a:lnTo>
                      <a:pt x="140" y="47"/>
                    </a:lnTo>
                    <a:lnTo>
                      <a:pt x="140" y="45"/>
                    </a:lnTo>
                    <a:lnTo>
                      <a:pt x="137" y="42"/>
                    </a:lnTo>
                    <a:lnTo>
                      <a:pt x="137" y="38"/>
                    </a:lnTo>
                    <a:lnTo>
                      <a:pt x="137" y="35"/>
                    </a:lnTo>
                    <a:lnTo>
                      <a:pt x="140" y="28"/>
                    </a:lnTo>
                    <a:lnTo>
                      <a:pt x="140" y="26"/>
                    </a:lnTo>
                    <a:lnTo>
                      <a:pt x="144" y="2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66" name="Freeform 1656">
                <a:extLst>
                  <a:ext uri="{FF2B5EF4-FFF2-40B4-BE49-F238E27FC236}">
                    <a16:creationId xmlns:a16="http://schemas.microsoft.com/office/drawing/2014/main" id="{3E8BA437-07F1-0B8C-76C4-CF96610F531C}"/>
                  </a:ext>
                </a:extLst>
              </p:cNvPr>
              <p:cNvSpPr>
                <a:spLocks/>
              </p:cNvSpPr>
              <p:nvPr/>
            </p:nvSpPr>
            <p:spPr bwMode="auto">
              <a:xfrm>
                <a:off x="3309020" y="1864983"/>
                <a:ext cx="11233" cy="17529"/>
              </a:xfrm>
              <a:custGeom>
                <a:avLst/>
                <a:gdLst>
                  <a:gd name="T0" fmla="*/ 3175 w 11"/>
                  <a:gd name="T1" fmla="*/ 0 h 17"/>
                  <a:gd name="T2" fmla="*/ 6350 w 11"/>
                  <a:gd name="T3" fmla="*/ 15875 h 17"/>
                  <a:gd name="T4" fmla="*/ 0 w 11"/>
                  <a:gd name="T5" fmla="*/ 15875 h 17"/>
                  <a:gd name="T6" fmla="*/ 3175 w 11"/>
                  <a:gd name="T7" fmla="*/ 15875 h 17"/>
                  <a:gd name="T8" fmla="*/ 11113 w 11"/>
                  <a:gd name="T9" fmla="*/ 19050 h 17"/>
                  <a:gd name="T10" fmla="*/ 14288 w 11"/>
                  <a:gd name="T11" fmla="*/ 23813 h 17"/>
                  <a:gd name="T12" fmla="*/ 17463 w 11"/>
                  <a:gd name="T13" fmla="*/ 26988 h 17"/>
                  <a:gd name="T14" fmla="*/ 17463 w 11"/>
                  <a:gd name="T15" fmla="*/ 19050 h 17"/>
                  <a:gd name="T16" fmla="*/ 17463 w 11"/>
                  <a:gd name="T17" fmla="*/ 7938 h 17"/>
                  <a:gd name="T18" fmla="*/ 14288 w 11"/>
                  <a:gd name="T19" fmla="*/ 7938 h 17"/>
                  <a:gd name="T20" fmla="*/ 11113 w 11"/>
                  <a:gd name="T21" fmla="*/ 7938 h 17"/>
                  <a:gd name="T22" fmla="*/ 6350 w 11"/>
                  <a:gd name="T23" fmla="*/ 4763 h 17"/>
                  <a:gd name="T24" fmla="*/ 6350 w 11"/>
                  <a:gd name="T25" fmla="*/ 4763 h 17"/>
                  <a:gd name="T26" fmla="*/ 6350 w 11"/>
                  <a:gd name="T27" fmla="*/ 4763 h 17"/>
                  <a:gd name="T28" fmla="*/ 3175 w 11"/>
                  <a:gd name="T29" fmla="*/ 0 h 17"/>
                  <a:gd name="T30" fmla="*/ 3175 w 11"/>
                  <a:gd name="T31" fmla="*/ 0 h 17"/>
                  <a:gd name="T32" fmla="*/ 3175 w 11"/>
                  <a:gd name="T33" fmla="*/ 0 h 17"/>
                  <a:gd name="T34" fmla="*/ 3175 w 1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7"/>
                  <a:gd name="T56" fmla="*/ 11 w 1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7">
                    <a:moveTo>
                      <a:pt x="2" y="0"/>
                    </a:moveTo>
                    <a:lnTo>
                      <a:pt x="4" y="10"/>
                    </a:lnTo>
                    <a:lnTo>
                      <a:pt x="0" y="10"/>
                    </a:lnTo>
                    <a:lnTo>
                      <a:pt x="2" y="10"/>
                    </a:lnTo>
                    <a:lnTo>
                      <a:pt x="7" y="12"/>
                    </a:lnTo>
                    <a:lnTo>
                      <a:pt x="9" y="15"/>
                    </a:lnTo>
                    <a:lnTo>
                      <a:pt x="11" y="17"/>
                    </a:lnTo>
                    <a:lnTo>
                      <a:pt x="11" y="12"/>
                    </a:lnTo>
                    <a:lnTo>
                      <a:pt x="11" y="5"/>
                    </a:lnTo>
                    <a:lnTo>
                      <a:pt x="9" y="5"/>
                    </a:lnTo>
                    <a:lnTo>
                      <a:pt x="7" y="5"/>
                    </a:lnTo>
                    <a:lnTo>
                      <a:pt x="4" y="3"/>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nvGrpSpPr>
              <p:cNvPr id="172" name="Estonia">
                <a:extLst>
                  <a:ext uri="{FF2B5EF4-FFF2-40B4-BE49-F238E27FC236}">
                    <a16:creationId xmlns:a16="http://schemas.microsoft.com/office/drawing/2014/main" id="{2FE94696-63DF-5238-F699-143048A69D64}"/>
                  </a:ext>
                </a:extLst>
              </p:cNvPr>
              <p:cNvGrpSpPr/>
              <p:nvPr/>
            </p:nvGrpSpPr>
            <p:grpSpPr>
              <a:xfrm>
                <a:off x="3351421" y="1889721"/>
                <a:ext cx="104153" cy="58771"/>
                <a:chOff x="4870592" y="1174102"/>
                <a:chExt cx="161925" cy="90488"/>
              </a:xfrm>
              <a:solidFill>
                <a:schemeClr val="bg2"/>
              </a:solidFill>
            </p:grpSpPr>
            <p:sp>
              <p:nvSpPr>
                <p:cNvPr id="438" name="Freeform 1928">
                  <a:extLst>
                    <a:ext uri="{FF2B5EF4-FFF2-40B4-BE49-F238E27FC236}">
                      <a16:creationId xmlns:a16="http://schemas.microsoft.com/office/drawing/2014/main" id="{6B2D263B-D496-E30A-C0DA-A83099E8E754}"/>
                    </a:ext>
                  </a:extLst>
                </p:cNvPr>
                <p:cNvSpPr>
                  <a:spLocks/>
                </p:cNvSpPr>
                <p:nvPr/>
              </p:nvSpPr>
              <p:spPr bwMode="auto">
                <a:xfrm>
                  <a:off x="4878530" y="1188389"/>
                  <a:ext cx="14288" cy="19050"/>
                </a:xfrm>
                <a:custGeom>
                  <a:avLst/>
                  <a:gdLst>
                    <a:gd name="T0" fmla="*/ 6350 w 9"/>
                    <a:gd name="T1" fmla="*/ 0 h 12"/>
                    <a:gd name="T2" fmla="*/ 6350 w 9"/>
                    <a:gd name="T3" fmla="*/ 0 h 12"/>
                    <a:gd name="T4" fmla="*/ 6350 w 9"/>
                    <a:gd name="T5" fmla="*/ 4763 h 12"/>
                    <a:gd name="T6" fmla="*/ 6350 w 9"/>
                    <a:gd name="T7" fmla="*/ 4763 h 12"/>
                    <a:gd name="T8" fmla="*/ 6350 w 9"/>
                    <a:gd name="T9" fmla="*/ 4763 h 12"/>
                    <a:gd name="T10" fmla="*/ 0 w 9"/>
                    <a:gd name="T11" fmla="*/ 4763 h 12"/>
                    <a:gd name="T12" fmla="*/ 0 w 9"/>
                    <a:gd name="T13" fmla="*/ 4763 h 12"/>
                    <a:gd name="T14" fmla="*/ 0 w 9"/>
                    <a:gd name="T15" fmla="*/ 4763 h 12"/>
                    <a:gd name="T16" fmla="*/ 0 w 9"/>
                    <a:gd name="T17" fmla="*/ 7938 h 12"/>
                    <a:gd name="T18" fmla="*/ 3175 w 9"/>
                    <a:gd name="T19" fmla="*/ 7938 h 12"/>
                    <a:gd name="T20" fmla="*/ 3175 w 9"/>
                    <a:gd name="T21" fmla="*/ 7938 h 12"/>
                    <a:gd name="T22" fmla="*/ 3175 w 9"/>
                    <a:gd name="T23" fmla="*/ 15875 h 12"/>
                    <a:gd name="T24" fmla="*/ 6350 w 9"/>
                    <a:gd name="T25" fmla="*/ 19050 h 12"/>
                    <a:gd name="T26" fmla="*/ 6350 w 9"/>
                    <a:gd name="T27" fmla="*/ 15875 h 12"/>
                    <a:gd name="T28" fmla="*/ 11113 w 9"/>
                    <a:gd name="T29" fmla="*/ 15875 h 12"/>
                    <a:gd name="T30" fmla="*/ 11113 w 9"/>
                    <a:gd name="T31" fmla="*/ 15875 h 12"/>
                    <a:gd name="T32" fmla="*/ 11113 w 9"/>
                    <a:gd name="T33" fmla="*/ 15875 h 12"/>
                    <a:gd name="T34" fmla="*/ 14288 w 9"/>
                    <a:gd name="T35" fmla="*/ 15875 h 12"/>
                    <a:gd name="T36" fmla="*/ 14288 w 9"/>
                    <a:gd name="T37" fmla="*/ 15875 h 12"/>
                    <a:gd name="T38" fmla="*/ 14288 w 9"/>
                    <a:gd name="T39" fmla="*/ 7938 h 12"/>
                    <a:gd name="T40" fmla="*/ 14288 w 9"/>
                    <a:gd name="T41" fmla="*/ 0 h 12"/>
                    <a:gd name="T42" fmla="*/ 6350 w 9"/>
                    <a:gd name="T43" fmla="*/ 0 h 12"/>
                    <a:gd name="T44" fmla="*/ 6350 w 9"/>
                    <a:gd name="T45" fmla="*/ 0 h 12"/>
                    <a:gd name="T46" fmla="*/ 6350 w 9"/>
                    <a:gd name="T47" fmla="*/ 0 h 12"/>
                    <a:gd name="T48" fmla="*/ 6350 w 9"/>
                    <a:gd name="T49" fmla="*/ 0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2"/>
                    <a:gd name="T77" fmla="*/ 9 w 9"/>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2">
                      <a:moveTo>
                        <a:pt x="4" y="0"/>
                      </a:moveTo>
                      <a:lnTo>
                        <a:pt x="4" y="0"/>
                      </a:lnTo>
                      <a:lnTo>
                        <a:pt x="4" y="3"/>
                      </a:lnTo>
                      <a:lnTo>
                        <a:pt x="0" y="3"/>
                      </a:lnTo>
                      <a:lnTo>
                        <a:pt x="0" y="5"/>
                      </a:lnTo>
                      <a:lnTo>
                        <a:pt x="2" y="5"/>
                      </a:lnTo>
                      <a:lnTo>
                        <a:pt x="2" y="10"/>
                      </a:lnTo>
                      <a:lnTo>
                        <a:pt x="4" y="12"/>
                      </a:lnTo>
                      <a:lnTo>
                        <a:pt x="4" y="10"/>
                      </a:lnTo>
                      <a:lnTo>
                        <a:pt x="7" y="10"/>
                      </a:lnTo>
                      <a:lnTo>
                        <a:pt x="9" y="10"/>
                      </a:lnTo>
                      <a:lnTo>
                        <a:pt x="9" y="5"/>
                      </a:lnTo>
                      <a:lnTo>
                        <a:pt x="9"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39" name="Freeform 1929">
                  <a:extLst>
                    <a:ext uri="{FF2B5EF4-FFF2-40B4-BE49-F238E27FC236}">
                      <a16:creationId xmlns:a16="http://schemas.microsoft.com/office/drawing/2014/main" id="{E3FFEE07-D3E6-712B-15BA-0E5696AC152D}"/>
                    </a:ext>
                  </a:extLst>
                </p:cNvPr>
                <p:cNvSpPr>
                  <a:spLocks/>
                </p:cNvSpPr>
                <p:nvPr/>
              </p:nvSpPr>
              <p:spPr bwMode="auto">
                <a:xfrm>
                  <a:off x="4870592" y="1215377"/>
                  <a:ext cx="33338" cy="22225"/>
                </a:xfrm>
                <a:custGeom>
                  <a:avLst/>
                  <a:gdLst>
                    <a:gd name="T0" fmla="*/ 11113 w 21"/>
                    <a:gd name="T1" fmla="*/ 0 h 14"/>
                    <a:gd name="T2" fmla="*/ 7938 w 21"/>
                    <a:gd name="T3" fmla="*/ 0 h 14"/>
                    <a:gd name="T4" fmla="*/ 3175 w 21"/>
                    <a:gd name="T5" fmla="*/ 3175 h 14"/>
                    <a:gd name="T6" fmla="*/ 0 w 21"/>
                    <a:gd name="T7" fmla="*/ 3175 h 14"/>
                    <a:gd name="T8" fmla="*/ 0 w 21"/>
                    <a:gd name="T9" fmla="*/ 7938 h 14"/>
                    <a:gd name="T10" fmla="*/ 0 w 21"/>
                    <a:gd name="T11" fmla="*/ 11113 h 14"/>
                    <a:gd name="T12" fmla="*/ 0 w 21"/>
                    <a:gd name="T13" fmla="*/ 11113 h 14"/>
                    <a:gd name="T14" fmla="*/ 0 w 21"/>
                    <a:gd name="T15" fmla="*/ 14288 h 14"/>
                    <a:gd name="T16" fmla="*/ 0 w 21"/>
                    <a:gd name="T17" fmla="*/ 19050 h 14"/>
                    <a:gd name="T18" fmla="*/ 3175 w 21"/>
                    <a:gd name="T19" fmla="*/ 19050 h 14"/>
                    <a:gd name="T20" fmla="*/ 3175 w 21"/>
                    <a:gd name="T21" fmla="*/ 22225 h 14"/>
                    <a:gd name="T22" fmla="*/ 7938 w 21"/>
                    <a:gd name="T23" fmla="*/ 22225 h 14"/>
                    <a:gd name="T24" fmla="*/ 11113 w 21"/>
                    <a:gd name="T25" fmla="*/ 22225 h 14"/>
                    <a:gd name="T26" fmla="*/ 14288 w 21"/>
                    <a:gd name="T27" fmla="*/ 22225 h 14"/>
                    <a:gd name="T28" fmla="*/ 19050 w 21"/>
                    <a:gd name="T29" fmla="*/ 22225 h 14"/>
                    <a:gd name="T30" fmla="*/ 22225 w 21"/>
                    <a:gd name="T31" fmla="*/ 22225 h 14"/>
                    <a:gd name="T32" fmla="*/ 26988 w 21"/>
                    <a:gd name="T33" fmla="*/ 19050 h 14"/>
                    <a:gd name="T34" fmla="*/ 26988 w 21"/>
                    <a:gd name="T35" fmla="*/ 11113 h 14"/>
                    <a:gd name="T36" fmla="*/ 30163 w 21"/>
                    <a:gd name="T37" fmla="*/ 11113 h 14"/>
                    <a:gd name="T38" fmla="*/ 30163 w 21"/>
                    <a:gd name="T39" fmla="*/ 11113 h 14"/>
                    <a:gd name="T40" fmla="*/ 30163 w 21"/>
                    <a:gd name="T41" fmla="*/ 11113 h 14"/>
                    <a:gd name="T42" fmla="*/ 30163 w 21"/>
                    <a:gd name="T43" fmla="*/ 11113 h 14"/>
                    <a:gd name="T44" fmla="*/ 30163 w 21"/>
                    <a:gd name="T45" fmla="*/ 7938 h 14"/>
                    <a:gd name="T46" fmla="*/ 30163 w 21"/>
                    <a:gd name="T47" fmla="*/ 3175 h 14"/>
                    <a:gd name="T48" fmla="*/ 33338 w 21"/>
                    <a:gd name="T49" fmla="*/ 3175 h 14"/>
                    <a:gd name="T50" fmla="*/ 33338 w 21"/>
                    <a:gd name="T51" fmla="*/ 3175 h 14"/>
                    <a:gd name="T52" fmla="*/ 30163 w 21"/>
                    <a:gd name="T53" fmla="*/ 3175 h 14"/>
                    <a:gd name="T54" fmla="*/ 26988 w 21"/>
                    <a:gd name="T55" fmla="*/ 0 h 14"/>
                    <a:gd name="T56" fmla="*/ 22225 w 21"/>
                    <a:gd name="T57" fmla="*/ 0 h 14"/>
                    <a:gd name="T58" fmla="*/ 19050 w 21"/>
                    <a:gd name="T59" fmla="*/ 0 h 14"/>
                    <a:gd name="T60" fmla="*/ 14288 w 21"/>
                    <a:gd name="T61" fmla="*/ 0 h 14"/>
                    <a:gd name="T62" fmla="*/ 11113 w 21"/>
                    <a:gd name="T63" fmla="*/ 0 h 14"/>
                    <a:gd name="T64" fmla="*/ 11113 w 21"/>
                    <a:gd name="T65" fmla="*/ 0 h 14"/>
                    <a:gd name="T66" fmla="*/ 11113 w 21"/>
                    <a:gd name="T67" fmla="*/ 0 h 14"/>
                    <a:gd name="T68" fmla="*/ 11113 w 21"/>
                    <a:gd name="T69" fmla="*/ 0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
                    <a:gd name="T106" fmla="*/ 0 h 14"/>
                    <a:gd name="T107" fmla="*/ 21 w 21"/>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 h="14">
                      <a:moveTo>
                        <a:pt x="7" y="0"/>
                      </a:moveTo>
                      <a:lnTo>
                        <a:pt x="5" y="0"/>
                      </a:lnTo>
                      <a:lnTo>
                        <a:pt x="2" y="2"/>
                      </a:lnTo>
                      <a:lnTo>
                        <a:pt x="0" y="2"/>
                      </a:lnTo>
                      <a:lnTo>
                        <a:pt x="0" y="5"/>
                      </a:lnTo>
                      <a:lnTo>
                        <a:pt x="0" y="7"/>
                      </a:lnTo>
                      <a:lnTo>
                        <a:pt x="0" y="9"/>
                      </a:lnTo>
                      <a:lnTo>
                        <a:pt x="0" y="12"/>
                      </a:lnTo>
                      <a:lnTo>
                        <a:pt x="2" y="12"/>
                      </a:lnTo>
                      <a:lnTo>
                        <a:pt x="2" y="14"/>
                      </a:lnTo>
                      <a:lnTo>
                        <a:pt x="5" y="14"/>
                      </a:lnTo>
                      <a:lnTo>
                        <a:pt x="7" y="14"/>
                      </a:lnTo>
                      <a:lnTo>
                        <a:pt x="9" y="14"/>
                      </a:lnTo>
                      <a:lnTo>
                        <a:pt x="12" y="14"/>
                      </a:lnTo>
                      <a:lnTo>
                        <a:pt x="14" y="14"/>
                      </a:lnTo>
                      <a:lnTo>
                        <a:pt x="17" y="12"/>
                      </a:lnTo>
                      <a:lnTo>
                        <a:pt x="17" y="7"/>
                      </a:lnTo>
                      <a:lnTo>
                        <a:pt x="19" y="7"/>
                      </a:lnTo>
                      <a:lnTo>
                        <a:pt x="19" y="5"/>
                      </a:lnTo>
                      <a:lnTo>
                        <a:pt x="19" y="2"/>
                      </a:lnTo>
                      <a:lnTo>
                        <a:pt x="21" y="2"/>
                      </a:lnTo>
                      <a:lnTo>
                        <a:pt x="19" y="2"/>
                      </a:lnTo>
                      <a:lnTo>
                        <a:pt x="17" y="0"/>
                      </a:lnTo>
                      <a:lnTo>
                        <a:pt x="14" y="0"/>
                      </a:lnTo>
                      <a:lnTo>
                        <a:pt x="12" y="0"/>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40" name="Freeform 1930">
                  <a:extLst>
                    <a:ext uri="{FF2B5EF4-FFF2-40B4-BE49-F238E27FC236}">
                      <a16:creationId xmlns:a16="http://schemas.microsoft.com/office/drawing/2014/main" id="{DDDF6456-0DB4-E1E4-6F9E-54E6BB1B60A6}"/>
                    </a:ext>
                  </a:extLst>
                </p:cNvPr>
                <p:cNvSpPr>
                  <a:spLocks/>
                </p:cNvSpPr>
                <p:nvPr/>
              </p:nvSpPr>
              <p:spPr bwMode="auto">
                <a:xfrm>
                  <a:off x="4915042" y="1174102"/>
                  <a:ext cx="117475" cy="90488"/>
                </a:xfrm>
                <a:custGeom>
                  <a:avLst/>
                  <a:gdLst>
                    <a:gd name="T0" fmla="*/ 112713 w 74"/>
                    <a:gd name="T1" fmla="*/ 22225 h 57"/>
                    <a:gd name="T2" fmla="*/ 117475 w 74"/>
                    <a:gd name="T3" fmla="*/ 19050 h 57"/>
                    <a:gd name="T4" fmla="*/ 117475 w 74"/>
                    <a:gd name="T5" fmla="*/ 14288 h 57"/>
                    <a:gd name="T6" fmla="*/ 112713 w 74"/>
                    <a:gd name="T7" fmla="*/ 7938 h 57"/>
                    <a:gd name="T8" fmla="*/ 112713 w 74"/>
                    <a:gd name="T9" fmla="*/ 3175 h 57"/>
                    <a:gd name="T10" fmla="*/ 112713 w 74"/>
                    <a:gd name="T11" fmla="*/ 7938 h 57"/>
                    <a:gd name="T12" fmla="*/ 109538 w 74"/>
                    <a:gd name="T13" fmla="*/ 11113 h 57"/>
                    <a:gd name="T14" fmla="*/ 98425 w 74"/>
                    <a:gd name="T15" fmla="*/ 11113 h 57"/>
                    <a:gd name="T16" fmla="*/ 82550 w 74"/>
                    <a:gd name="T17" fmla="*/ 3175 h 57"/>
                    <a:gd name="T18" fmla="*/ 68263 w 74"/>
                    <a:gd name="T19" fmla="*/ 0 h 57"/>
                    <a:gd name="T20" fmla="*/ 57150 w 74"/>
                    <a:gd name="T21" fmla="*/ 0 h 57"/>
                    <a:gd name="T22" fmla="*/ 52388 w 74"/>
                    <a:gd name="T23" fmla="*/ 0 h 57"/>
                    <a:gd name="T24" fmla="*/ 49213 w 74"/>
                    <a:gd name="T25" fmla="*/ 3175 h 57"/>
                    <a:gd name="T26" fmla="*/ 49213 w 74"/>
                    <a:gd name="T27" fmla="*/ 7938 h 57"/>
                    <a:gd name="T28" fmla="*/ 38100 w 74"/>
                    <a:gd name="T29" fmla="*/ 7938 h 57"/>
                    <a:gd name="T30" fmla="*/ 26988 w 74"/>
                    <a:gd name="T31" fmla="*/ 7938 h 57"/>
                    <a:gd name="T32" fmla="*/ 15875 w 74"/>
                    <a:gd name="T33" fmla="*/ 11113 h 57"/>
                    <a:gd name="T34" fmla="*/ 0 w 74"/>
                    <a:gd name="T35" fmla="*/ 19050 h 57"/>
                    <a:gd name="T36" fmla="*/ 0 w 74"/>
                    <a:gd name="T37" fmla="*/ 30163 h 57"/>
                    <a:gd name="T38" fmla="*/ 0 w 74"/>
                    <a:gd name="T39" fmla="*/ 49213 h 57"/>
                    <a:gd name="T40" fmla="*/ 15875 w 74"/>
                    <a:gd name="T41" fmla="*/ 63500 h 57"/>
                    <a:gd name="T42" fmla="*/ 19050 w 74"/>
                    <a:gd name="T43" fmla="*/ 68263 h 57"/>
                    <a:gd name="T44" fmla="*/ 26988 w 74"/>
                    <a:gd name="T45" fmla="*/ 68263 h 57"/>
                    <a:gd name="T46" fmla="*/ 30163 w 74"/>
                    <a:gd name="T47" fmla="*/ 68263 h 57"/>
                    <a:gd name="T48" fmla="*/ 30163 w 74"/>
                    <a:gd name="T49" fmla="*/ 63500 h 57"/>
                    <a:gd name="T50" fmla="*/ 34925 w 74"/>
                    <a:gd name="T51" fmla="*/ 63500 h 57"/>
                    <a:gd name="T52" fmla="*/ 46038 w 74"/>
                    <a:gd name="T53" fmla="*/ 63500 h 57"/>
                    <a:gd name="T54" fmla="*/ 52388 w 74"/>
                    <a:gd name="T55" fmla="*/ 68263 h 57"/>
                    <a:gd name="T56" fmla="*/ 57150 w 74"/>
                    <a:gd name="T57" fmla="*/ 71438 h 57"/>
                    <a:gd name="T58" fmla="*/ 57150 w 74"/>
                    <a:gd name="T59" fmla="*/ 74613 h 57"/>
                    <a:gd name="T60" fmla="*/ 68263 w 74"/>
                    <a:gd name="T61" fmla="*/ 74613 h 57"/>
                    <a:gd name="T62" fmla="*/ 87313 w 74"/>
                    <a:gd name="T63" fmla="*/ 85725 h 57"/>
                    <a:gd name="T64" fmla="*/ 87313 w 74"/>
                    <a:gd name="T65" fmla="*/ 79375 h 57"/>
                    <a:gd name="T66" fmla="*/ 87313 w 74"/>
                    <a:gd name="T67" fmla="*/ 74613 h 57"/>
                    <a:gd name="T68" fmla="*/ 90488 w 74"/>
                    <a:gd name="T69" fmla="*/ 71438 h 57"/>
                    <a:gd name="T70" fmla="*/ 98425 w 74"/>
                    <a:gd name="T71" fmla="*/ 68263 h 57"/>
                    <a:gd name="T72" fmla="*/ 101600 w 74"/>
                    <a:gd name="T73" fmla="*/ 60325 h 57"/>
                    <a:gd name="T74" fmla="*/ 93663 w 74"/>
                    <a:gd name="T75" fmla="*/ 49213 h 57"/>
                    <a:gd name="T76" fmla="*/ 90488 w 74"/>
                    <a:gd name="T77" fmla="*/ 41275 h 57"/>
                    <a:gd name="T78" fmla="*/ 93663 w 74"/>
                    <a:gd name="T79" fmla="*/ 38100 h 57"/>
                    <a:gd name="T80" fmla="*/ 93663 w 74"/>
                    <a:gd name="T81" fmla="*/ 33338 h 57"/>
                    <a:gd name="T82" fmla="*/ 98425 w 74"/>
                    <a:gd name="T83" fmla="*/ 30163 h 57"/>
                    <a:gd name="T84" fmla="*/ 106363 w 74"/>
                    <a:gd name="T85" fmla="*/ 30163 h 57"/>
                    <a:gd name="T86" fmla="*/ 106363 w 74"/>
                    <a:gd name="T87" fmla="*/ 30163 h 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57"/>
                    <a:gd name="T134" fmla="*/ 74 w 74"/>
                    <a:gd name="T135" fmla="*/ 57 h 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57">
                      <a:moveTo>
                        <a:pt x="67" y="19"/>
                      </a:moveTo>
                      <a:lnTo>
                        <a:pt x="71" y="14"/>
                      </a:lnTo>
                      <a:lnTo>
                        <a:pt x="74" y="12"/>
                      </a:lnTo>
                      <a:lnTo>
                        <a:pt x="74" y="9"/>
                      </a:lnTo>
                      <a:lnTo>
                        <a:pt x="74" y="7"/>
                      </a:lnTo>
                      <a:lnTo>
                        <a:pt x="71" y="5"/>
                      </a:lnTo>
                      <a:lnTo>
                        <a:pt x="71" y="2"/>
                      </a:lnTo>
                      <a:lnTo>
                        <a:pt x="71" y="5"/>
                      </a:lnTo>
                      <a:lnTo>
                        <a:pt x="71" y="7"/>
                      </a:lnTo>
                      <a:lnTo>
                        <a:pt x="69" y="7"/>
                      </a:lnTo>
                      <a:lnTo>
                        <a:pt x="67" y="7"/>
                      </a:lnTo>
                      <a:lnTo>
                        <a:pt x="62" y="7"/>
                      </a:lnTo>
                      <a:lnTo>
                        <a:pt x="59" y="5"/>
                      </a:lnTo>
                      <a:lnTo>
                        <a:pt x="52" y="2"/>
                      </a:lnTo>
                      <a:lnTo>
                        <a:pt x="48" y="2"/>
                      </a:lnTo>
                      <a:lnTo>
                        <a:pt x="43" y="0"/>
                      </a:lnTo>
                      <a:lnTo>
                        <a:pt x="38" y="0"/>
                      </a:lnTo>
                      <a:lnTo>
                        <a:pt x="36" y="0"/>
                      </a:lnTo>
                      <a:lnTo>
                        <a:pt x="33" y="0"/>
                      </a:lnTo>
                      <a:lnTo>
                        <a:pt x="31" y="2"/>
                      </a:lnTo>
                      <a:lnTo>
                        <a:pt x="31" y="5"/>
                      </a:lnTo>
                      <a:lnTo>
                        <a:pt x="26" y="5"/>
                      </a:lnTo>
                      <a:lnTo>
                        <a:pt x="24" y="5"/>
                      </a:lnTo>
                      <a:lnTo>
                        <a:pt x="22" y="5"/>
                      </a:lnTo>
                      <a:lnTo>
                        <a:pt x="17" y="5"/>
                      </a:lnTo>
                      <a:lnTo>
                        <a:pt x="15" y="5"/>
                      </a:lnTo>
                      <a:lnTo>
                        <a:pt x="10" y="7"/>
                      </a:lnTo>
                      <a:lnTo>
                        <a:pt x="5" y="9"/>
                      </a:lnTo>
                      <a:lnTo>
                        <a:pt x="0" y="12"/>
                      </a:lnTo>
                      <a:lnTo>
                        <a:pt x="0" y="14"/>
                      </a:lnTo>
                      <a:lnTo>
                        <a:pt x="0" y="19"/>
                      </a:lnTo>
                      <a:lnTo>
                        <a:pt x="0" y="26"/>
                      </a:lnTo>
                      <a:lnTo>
                        <a:pt x="0" y="31"/>
                      </a:lnTo>
                      <a:lnTo>
                        <a:pt x="7" y="33"/>
                      </a:lnTo>
                      <a:lnTo>
                        <a:pt x="10" y="40"/>
                      </a:lnTo>
                      <a:lnTo>
                        <a:pt x="10" y="45"/>
                      </a:lnTo>
                      <a:lnTo>
                        <a:pt x="12" y="43"/>
                      </a:lnTo>
                      <a:lnTo>
                        <a:pt x="17" y="43"/>
                      </a:lnTo>
                      <a:lnTo>
                        <a:pt x="19" y="43"/>
                      </a:lnTo>
                      <a:lnTo>
                        <a:pt x="19" y="40"/>
                      </a:lnTo>
                      <a:lnTo>
                        <a:pt x="22" y="40"/>
                      </a:lnTo>
                      <a:lnTo>
                        <a:pt x="24" y="40"/>
                      </a:lnTo>
                      <a:lnTo>
                        <a:pt x="29" y="40"/>
                      </a:lnTo>
                      <a:lnTo>
                        <a:pt x="31" y="43"/>
                      </a:lnTo>
                      <a:lnTo>
                        <a:pt x="33" y="43"/>
                      </a:lnTo>
                      <a:lnTo>
                        <a:pt x="33" y="45"/>
                      </a:lnTo>
                      <a:lnTo>
                        <a:pt x="36" y="45"/>
                      </a:lnTo>
                      <a:lnTo>
                        <a:pt x="36" y="47"/>
                      </a:lnTo>
                      <a:lnTo>
                        <a:pt x="38" y="47"/>
                      </a:lnTo>
                      <a:lnTo>
                        <a:pt x="43" y="47"/>
                      </a:lnTo>
                      <a:lnTo>
                        <a:pt x="45" y="57"/>
                      </a:lnTo>
                      <a:lnTo>
                        <a:pt x="55" y="54"/>
                      </a:lnTo>
                      <a:lnTo>
                        <a:pt x="55" y="52"/>
                      </a:lnTo>
                      <a:lnTo>
                        <a:pt x="55" y="50"/>
                      </a:lnTo>
                      <a:lnTo>
                        <a:pt x="55" y="47"/>
                      </a:lnTo>
                      <a:lnTo>
                        <a:pt x="57" y="45"/>
                      </a:lnTo>
                      <a:lnTo>
                        <a:pt x="59" y="43"/>
                      </a:lnTo>
                      <a:lnTo>
                        <a:pt x="62" y="43"/>
                      </a:lnTo>
                      <a:lnTo>
                        <a:pt x="62" y="40"/>
                      </a:lnTo>
                      <a:lnTo>
                        <a:pt x="64" y="38"/>
                      </a:lnTo>
                      <a:lnTo>
                        <a:pt x="62" y="35"/>
                      </a:lnTo>
                      <a:lnTo>
                        <a:pt x="59" y="31"/>
                      </a:lnTo>
                      <a:lnTo>
                        <a:pt x="59" y="28"/>
                      </a:lnTo>
                      <a:lnTo>
                        <a:pt x="57" y="26"/>
                      </a:lnTo>
                      <a:lnTo>
                        <a:pt x="59" y="24"/>
                      </a:lnTo>
                      <a:lnTo>
                        <a:pt x="59" y="21"/>
                      </a:lnTo>
                      <a:lnTo>
                        <a:pt x="62" y="19"/>
                      </a:lnTo>
                      <a:lnTo>
                        <a:pt x="67" y="1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grpSp>
            <p:nvGrpSpPr>
              <p:cNvPr id="181" name="Denmark">
                <a:extLst>
                  <a:ext uri="{FF2B5EF4-FFF2-40B4-BE49-F238E27FC236}">
                    <a16:creationId xmlns:a16="http://schemas.microsoft.com/office/drawing/2014/main" id="{E2C0AC80-8241-17F0-607D-7E33A4206A4B}"/>
                  </a:ext>
                </a:extLst>
              </p:cNvPr>
              <p:cNvGrpSpPr/>
              <p:nvPr/>
            </p:nvGrpSpPr>
            <p:grpSpPr>
              <a:xfrm>
                <a:off x="3120744" y="1936145"/>
                <a:ext cx="118448" cy="94861"/>
                <a:chOff x="4515098" y="1245596"/>
                <a:chExt cx="184149" cy="146050"/>
              </a:xfrm>
              <a:solidFill>
                <a:schemeClr val="bg2"/>
              </a:solidFill>
            </p:grpSpPr>
            <p:sp>
              <p:nvSpPr>
                <p:cNvPr id="430" name="Freeform 1920">
                  <a:extLst>
                    <a:ext uri="{FF2B5EF4-FFF2-40B4-BE49-F238E27FC236}">
                      <a16:creationId xmlns:a16="http://schemas.microsoft.com/office/drawing/2014/main" id="{97AAAE93-3584-9362-0D66-32BE6375DFC4}"/>
                    </a:ext>
                  </a:extLst>
                </p:cNvPr>
                <p:cNvSpPr>
                  <a:spLocks/>
                </p:cNvSpPr>
                <p:nvPr/>
              </p:nvSpPr>
              <p:spPr bwMode="auto">
                <a:xfrm>
                  <a:off x="4683372" y="1353547"/>
                  <a:ext cx="15875" cy="15875"/>
                </a:xfrm>
                <a:custGeom>
                  <a:avLst/>
                  <a:gdLst>
                    <a:gd name="T0" fmla="*/ 0 w 10"/>
                    <a:gd name="T1" fmla="*/ 0 h 10"/>
                    <a:gd name="T2" fmla="*/ 4763 w 10"/>
                    <a:gd name="T3" fmla="*/ 7938 h 10"/>
                    <a:gd name="T4" fmla="*/ 4763 w 10"/>
                    <a:gd name="T5" fmla="*/ 15875 h 10"/>
                    <a:gd name="T6" fmla="*/ 7938 w 10"/>
                    <a:gd name="T7" fmla="*/ 15875 h 10"/>
                    <a:gd name="T8" fmla="*/ 11113 w 10"/>
                    <a:gd name="T9" fmla="*/ 15875 h 10"/>
                    <a:gd name="T10" fmla="*/ 15875 w 10"/>
                    <a:gd name="T11" fmla="*/ 15875 h 10"/>
                    <a:gd name="T12" fmla="*/ 15875 w 10"/>
                    <a:gd name="T13" fmla="*/ 15875 h 10"/>
                    <a:gd name="T14" fmla="*/ 15875 w 10"/>
                    <a:gd name="T15" fmla="*/ 15875 h 10"/>
                    <a:gd name="T16" fmla="*/ 15875 w 10"/>
                    <a:gd name="T17" fmla="*/ 15875 h 10"/>
                    <a:gd name="T18" fmla="*/ 15875 w 10"/>
                    <a:gd name="T19" fmla="*/ 11113 h 10"/>
                    <a:gd name="T20" fmla="*/ 15875 w 10"/>
                    <a:gd name="T21" fmla="*/ 11113 h 10"/>
                    <a:gd name="T22" fmla="*/ 11113 w 10"/>
                    <a:gd name="T23" fmla="*/ 7938 h 10"/>
                    <a:gd name="T24" fmla="*/ 7938 w 10"/>
                    <a:gd name="T25" fmla="*/ 4763 h 10"/>
                    <a:gd name="T26" fmla="*/ 4763 w 10"/>
                    <a:gd name="T27" fmla="*/ 0 h 10"/>
                    <a:gd name="T28" fmla="*/ 0 w 10"/>
                    <a:gd name="T29" fmla="*/ 0 h 10"/>
                    <a:gd name="T30" fmla="*/ 0 w 10"/>
                    <a:gd name="T31" fmla="*/ 0 h 10"/>
                    <a:gd name="T32" fmla="*/ 0 w 10"/>
                    <a:gd name="T33" fmla="*/ 0 h 10"/>
                    <a:gd name="T34" fmla="*/ 0 w 10"/>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10"/>
                    <a:gd name="T56" fmla="*/ 10 w 10"/>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10">
                      <a:moveTo>
                        <a:pt x="0" y="0"/>
                      </a:moveTo>
                      <a:lnTo>
                        <a:pt x="3" y="5"/>
                      </a:lnTo>
                      <a:lnTo>
                        <a:pt x="3" y="10"/>
                      </a:lnTo>
                      <a:lnTo>
                        <a:pt x="5" y="10"/>
                      </a:lnTo>
                      <a:lnTo>
                        <a:pt x="7" y="10"/>
                      </a:lnTo>
                      <a:lnTo>
                        <a:pt x="10" y="10"/>
                      </a:lnTo>
                      <a:lnTo>
                        <a:pt x="10" y="7"/>
                      </a:lnTo>
                      <a:lnTo>
                        <a:pt x="7" y="5"/>
                      </a:lnTo>
                      <a:lnTo>
                        <a:pt x="5" y="3"/>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31" name="Freeform 1921">
                  <a:extLst>
                    <a:ext uri="{FF2B5EF4-FFF2-40B4-BE49-F238E27FC236}">
                      <a16:creationId xmlns:a16="http://schemas.microsoft.com/office/drawing/2014/main" id="{670F700E-66FD-C603-F95A-0DAE2F7F1A2C}"/>
                    </a:ext>
                  </a:extLst>
                </p:cNvPr>
                <p:cNvSpPr>
                  <a:spLocks/>
                </p:cNvSpPr>
                <p:nvPr/>
              </p:nvSpPr>
              <p:spPr bwMode="auto">
                <a:xfrm>
                  <a:off x="4515098" y="1245596"/>
                  <a:ext cx="74613" cy="138113"/>
                </a:xfrm>
                <a:custGeom>
                  <a:avLst/>
                  <a:gdLst>
                    <a:gd name="T0" fmla="*/ 44450 w 47"/>
                    <a:gd name="T1" fmla="*/ 115888 h 87"/>
                    <a:gd name="T2" fmla="*/ 49213 w 47"/>
                    <a:gd name="T3" fmla="*/ 104775 h 87"/>
                    <a:gd name="T4" fmla="*/ 52388 w 47"/>
                    <a:gd name="T5" fmla="*/ 115888 h 87"/>
                    <a:gd name="T6" fmla="*/ 68263 w 47"/>
                    <a:gd name="T7" fmla="*/ 123825 h 87"/>
                    <a:gd name="T8" fmla="*/ 74613 w 47"/>
                    <a:gd name="T9" fmla="*/ 138113 h 87"/>
                    <a:gd name="T10" fmla="*/ 68263 w 47"/>
                    <a:gd name="T11" fmla="*/ 107950 h 87"/>
                    <a:gd name="T12" fmla="*/ 60325 w 47"/>
                    <a:gd name="T13" fmla="*/ 101600 h 87"/>
                    <a:gd name="T14" fmla="*/ 55563 w 47"/>
                    <a:gd name="T15" fmla="*/ 101600 h 87"/>
                    <a:gd name="T16" fmla="*/ 55563 w 47"/>
                    <a:gd name="T17" fmla="*/ 85725 h 87"/>
                    <a:gd name="T18" fmla="*/ 63500 w 47"/>
                    <a:gd name="T19" fmla="*/ 71438 h 87"/>
                    <a:gd name="T20" fmla="*/ 71438 w 47"/>
                    <a:gd name="T21" fmla="*/ 74613 h 87"/>
                    <a:gd name="T22" fmla="*/ 71438 w 47"/>
                    <a:gd name="T23" fmla="*/ 66675 h 87"/>
                    <a:gd name="T24" fmla="*/ 60325 w 47"/>
                    <a:gd name="T25" fmla="*/ 63500 h 87"/>
                    <a:gd name="T26" fmla="*/ 60325 w 47"/>
                    <a:gd name="T27" fmla="*/ 52388 h 87"/>
                    <a:gd name="T28" fmla="*/ 60325 w 47"/>
                    <a:gd name="T29" fmla="*/ 33338 h 87"/>
                    <a:gd name="T30" fmla="*/ 49213 w 47"/>
                    <a:gd name="T31" fmla="*/ 33338 h 87"/>
                    <a:gd name="T32" fmla="*/ 60325 w 47"/>
                    <a:gd name="T33" fmla="*/ 30163 h 87"/>
                    <a:gd name="T34" fmla="*/ 63500 w 47"/>
                    <a:gd name="T35" fmla="*/ 25400 h 87"/>
                    <a:gd name="T36" fmla="*/ 68263 w 47"/>
                    <a:gd name="T37" fmla="*/ 19050 h 87"/>
                    <a:gd name="T38" fmla="*/ 68263 w 47"/>
                    <a:gd name="T39" fmla="*/ 7938 h 87"/>
                    <a:gd name="T40" fmla="*/ 68263 w 47"/>
                    <a:gd name="T41" fmla="*/ 0 h 87"/>
                    <a:gd name="T42" fmla="*/ 49213 w 47"/>
                    <a:gd name="T43" fmla="*/ 11113 h 87"/>
                    <a:gd name="T44" fmla="*/ 38100 w 47"/>
                    <a:gd name="T45" fmla="*/ 25400 h 87"/>
                    <a:gd name="T46" fmla="*/ 30163 w 47"/>
                    <a:gd name="T47" fmla="*/ 30163 h 87"/>
                    <a:gd name="T48" fmla="*/ 19050 w 47"/>
                    <a:gd name="T49" fmla="*/ 25400 h 87"/>
                    <a:gd name="T50" fmla="*/ 14288 w 47"/>
                    <a:gd name="T51" fmla="*/ 33338 h 87"/>
                    <a:gd name="T52" fmla="*/ 3175 w 47"/>
                    <a:gd name="T53" fmla="*/ 44450 h 87"/>
                    <a:gd name="T54" fmla="*/ 7938 w 47"/>
                    <a:gd name="T55" fmla="*/ 49213 h 87"/>
                    <a:gd name="T56" fmla="*/ 11113 w 47"/>
                    <a:gd name="T57" fmla="*/ 52388 h 87"/>
                    <a:gd name="T58" fmla="*/ 22225 w 47"/>
                    <a:gd name="T59" fmla="*/ 41275 h 87"/>
                    <a:gd name="T60" fmla="*/ 19050 w 47"/>
                    <a:gd name="T61" fmla="*/ 52388 h 87"/>
                    <a:gd name="T62" fmla="*/ 22225 w 47"/>
                    <a:gd name="T63" fmla="*/ 52388 h 87"/>
                    <a:gd name="T64" fmla="*/ 26988 w 47"/>
                    <a:gd name="T65" fmla="*/ 49213 h 87"/>
                    <a:gd name="T66" fmla="*/ 26988 w 47"/>
                    <a:gd name="T67" fmla="*/ 41275 h 87"/>
                    <a:gd name="T68" fmla="*/ 22225 w 47"/>
                    <a:gd name="T69" fmla="*/ 33338 h 87"/>
                    <a:gd name="T70" fmla="*/ 38100 w 47"/>
                    <a:gd name="T71" fmla="*/ 38100 h 87"/>
                    <a:gd name="T72" fmla="*/ 38100 w 47"/>
                    <a:gd name="T73" fmla="*/ 52388 h 87"/>
                    <a:gd name="T74" fmla="*/ 30163 w 47"/>
                    <a:gd name="T75" fmla="*/ 49213 h 87"/>
                    <a:gd name="T76" fmla="*/ 22225 w 47"/>
                    <a:gd name="T77" fmla="*/ 63500 h 87"/>
                    <a:gd name="T78" fmla="*/ 3175 w 47"/>
                    <a:gd name="T79" fmla="*/ 66675 h 87"/>
                    <a:gd name="T80" fmla="*/ 0 w 47"/>
                    <a:gd name="T81" fmla="*/ 74613 h 87"/>
                    <a:gd name="T82" fmla="*/ 7938 w 47"/>
                    <a:gd name="T83" fmla="*/ 79375 h 87"/>
                    <a:gd name="T84" fmla="*/ 11113 w 47"/>
                    <a:gd name="T85" fmla="*/ 82550 h 87"/>
                    <a:gd name="T86" fmla="*/ 11113 w 47"/>
                    <a:gd name="T87" fmla="*/ 90488 h 87"/>
                    <a:gd name="T88" fmla="*/ 7938 w 47"/>
                    <a:gd name="T89" fmla="*/ 107950 h 87"/>
                    <a:gd name="T90" fmla="*/ 22225 w 47"/>
                    <a:gd name="T91" fmla="*/ 119063 h 87"/>
                    <a:gd name="T92" fmla="*/ 22225 w 47"/>
                    <a:gd name="T93" fmla="*/ 119063 h 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
                    <a:gd name="T142" fmla="*/ 0 h 87"/>
                    <a:gd name="T143" fmla="*/ 47 w 47"/>
                    <a:gd name="T144" fmla="*/ 87 h 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 h="87">
                      <a:moveTo>
                        <a:pt x="14" y="75"/>
                      </a:moveTo>
                      <a:lnTo>
                        <a:pt x="26" y="75"/>
                      </a:lnTo>
                      <a:lnTo>
                        <a:pt x="28" y="73"/>
                      </a:lnTo>
                      <a:lnTo>
                        <a:pt x="31" y="68"/>
                      </a:lnTo>
                      <a:lnTo>
                        <a:pt x="31" y="66"/>
                      </a:lnTo>
                      <a:lnTo>
                        <a:pt x="33" y="68"/>
                      </a:lnTo>
                      <a:lnTo>
                        <a:pt x="31" y="71"/>
                      </a:lnTo>
                      <a:lnTo>
                        <a:pt x="33" y="73"/>
                      </a:lnTo>
                      <a:lnTo>
                        <a:pt x="35" y="75"/>
                      </a:lnTo>
                      <a:lnTo>
                        <a:pt x="43" y="75"/>
                      </a:lnTo>
                      <a:lnTo>
                        <a:pt x="43" y="78"/>
                      </a:lnTo>
                      <a:lnTo>
                        <a:pt x="43" y="83"/>
                      </a:lnTo>
                      <a:lnTo>
                        <a:pt x="45" y="85"/>
                      </a:lnTo>
                      <a:lnTo>
                        <a:pt x="47" y="87"/>
                      </a:lnTo>
                      <a:lnTo>
                        <a:pt x="45" y="83"/>
                      </a:lnTo>
                      <a:lnTo>
                        <a:pt x="43" y="75"/>
                      </a:lnTo>
                      <a:lnTo>
                        <a:pt x="43" y="68"/>
                      </a:lnTo>
                      <a:lnTo>
                        <a:pt x="43" y="64"/>
                      </a:lnTo>
                      <a:lnTo>
                        <a:pt x="38" y="64"/>
                      </a:lnTo>
                      <a:lnTo>
                        <a:pt x="38" y="66"/>
                      </a:lnTo>
                      <a:lnTo>
                        <a:pt x="35" y="64"/>
                      </a:lnTo>
                      <a:lnTo>
                        <a:pt x="33" y="64"/>
                      </a:lnTo>
                      <a:lnTo>
                        <a:pt x="35" y="59"/>
                      </a:lnTo>
                      <a:lnTo>
                        <a:pt x="35" y="54"/>
                      </a:lnTo>
                      <a:lnTo>
                        <a:pt x="38" y="50"/>
                      </a:lnTo>
                      <a:lnTo>
                        <a:pt x="38" y="45"/>
                      </a:lnTo>
                      <a:lnTo>
                        <a:pt x="40" y="45"/>
                      </a:lnTo>
                      <a:lnTo>
                        <a:pt x="43" y="47"/>
                      </a:lnTo>
                      <a:lnTo>
                        <a:pt x="45" y="47"/>
                      </a:lnTo>
                      <a:lnTo>
                        <a:pt x="47" y="47"/>
                      </a:lnTo>
                      <a:lnTo>
                        <a:pt x="45" y="42"/>
                      </a:lnTo>
                      <a:lnTo>
                        <a:pt x="47" y="40"/>
                      </a:lnTo>
                      <a:lnTo>
                        <a:pt x="43" y="40"/>
                      </a:lnTo>
                      <a:lnTo>
                        <a:pt x="38" y="40"/>
                      </a:lnTo>
                      <a:lnTo>
                        <a:pt x="38" y="38"/>
                      </a:lnTo>
                      <a:lnTo>
                        <a:pt x="38" y="35"/>
                      </a:lnTo>
                      <a:lnTo>
                        <a:pt x="38" y="33"/>
                      </a:lnTo>
                      <a:lnTo>
                        <a:pt x="38" y="31"/>
                      </a:lnTo>
                      <a:lnTo>
                        <a:pt x="38" y="26"/>
                      </a:lnTo>
                      <a:lnTo>
                        <a:pt x="38" y="21"/>
                      </a:lnTo>
                      <a:lnTo>
                        <a:pt x="35" y="21"/>
                      </a:lnTo>
                      <a:lnTo>
                        <a:pt x="33" y="21"/>
                      </a:lnTo>
                      <a:lnTo>
                        <a:pt x="31" y="21"/>
                      </a:lnTo>
                      <a:lnTo>
                        <a:pt x="28" y="19"/>
                      </a:lnTo>
                      <a:lnTo>
                        <a:pt x="33" y="19"/>
                      </a:lnTo>
                      <a:lnTo>
                        <a:pt x="38" y="19"/>
                      </a:lnTo>
                      <a:lnTo>
                        <a:pt x="40" y="19"/>
                      </a:lnTo>
                      <a:lnTo>
                        <a:pt x="40" y="16"/>
                      </a:lnTo>
                      <a:lnTo>
                        <a:pt x="43" y="14"/>
                      </a:lnTo>
                      <a:lnTo>
                        <a:pt x="43" y="12"/>
                      </a:lnTo>
                      <a:lnTo>
                        <a:pt x="43" y="9"/>
                      </a:lnTo>
                      <a:lnTo>
                        <a:pt x="43" y="7"/>
                      </a:lnTo>
                      <a:lnTo>
                        <a:pt x="43" y="5"/>
                      </a:lnTo>
                      <a:lnTo>
                        <a:pt x="43" y="2"/>
                      </a:lnTo>
                      <a:lnTo>
                        <a:pt x="43" y="0"/>
                      </a:lnTo>
                      <a:lnTo>
                        <a:pt x="38" y="2"/>
                      </a:lnTo>
                      <a:lnTo>
                        <a:pt x="35" y="5"/>
                      </a:lnTo>
                      <a:lnTo>
                        <a:pt x="31" y="7"/>
                      </a:lnTo>
                      <a:lnTo>
                        <a:pt x="28" y="7"/>
                      </a:lnTo>
                      <a:lnTo>
                        <a:pt x="26" y="12"/>
                      </a:lnTo>
                      <a:lnTo>
                        <a:pt x="24" y="16"/>
                      </a:lnTo>
                      <a:lnTo>
                        <a:pt x="24" y="19"/>
                      </a:lnTo>
                      <a:lnTo>
                        <a:pt x="21" y="19"/>
                      </a:lnTo>
                      <a:lnTo>
                        <a:pt x="19" y="19"/>
                      </a:lnTo>
                      <a:lnTo>
                        <a:pt x="14" y="16"/>
                      </a:lnTo>
                      <a:lnTo>
                        <a:pt x="12" y="16"/>
                      </a:lnTo>
                      <a:lnTo>
                        <a:pt x="12" y="19"/>
                      </a:lnTo>
                      <a:lnTo>
                        <a:pt x="9" y="19"/>
                      </a:lnTo>
                      <a:lnTo>
                        <a:pt x="9" y="21"/>
                      </a:lnTo>
                      <a:lnTo>
                        <a:pt x="7" y="21"/>
                      </a:lnTo>
                      <a:lnTo>
                        <a:pt x="5" y="26"/>
                      </a:lnTo>
                      <a:lnTo>
                        <a:pt x="2" y="28"/>
                      </a:lnTo>
                      <a:lnTo>
                        <a:pt x="5" y="31"/>
                      </a:lnTo>
                      <a:lnTo>
                        <a:pt x="5" y="33"/>
                      </a:lnTo>
                      <a:lnTo>
                        <a:pt x="7" y="33"/>
                      </a:lnTo>
                      <a:lnTo>
                        <a:pt x="9" y="26"/>
                      </a:lnTo>
                      <a:lnTo>
                        <a:pt x="14" y="26"/>
                      </a:lnTo>
                      <a:lnTo>
                        <a:pt x="12" y="31"/>
                      </a:lnTo>
                      <a:lnTo>
                        <a:pt x="12" y="33"/>
                      </a:lnTo>
                      <a:lnTo>
                        <a:pt x="14" y="33"/>
                      </a:lnTo>
                      <a:lnTo>
                        <a:pt x="17" y="31"/>
                      </a:lnTo>
                      <a:lnTo>
                        <a:pt x="17" y="28"/>
                      </a:lnTo>
                      <a:lnTo>
                        <a:pt x="17" y="26"/>
                      </a:lnTo>
                      <a:lnTo>
                        <a:pt x="17" y="24"/>
                      </a:lnTo>
                      <a:lnTo>
                        <a:pt x="14" y="21"/>
                      </a:lnTo>
                      <a:lnTo>
                        <a:pt x="17" y="24"/>
                      </a:lnTo>
                      <a:lnTo>
                        <a:pt x="19" y="24"/>
                      </a:lnTo>
                      <a:lnTo>
                        <a:pt x="24" y="24"/>
                      </a:lnTo>
                      <a:lnTo>
                        <a:pt x="24" y="21"/>
                      </a:lnTo>
                      <a:lnTo>
                        <a:pt x="24" y="28"/>
                      </a:lnTo>
                      <a:lnTo>
                        <a:pt x="24" y="33"/>
                      </a:lnTo>
                      <a:lnTo>
                        <a:pt x="24" y="31"/>
                      </a:lnTo>
                      <a:lnTo>
                        <a:pt x="19" y="31"/>
                      </a:lnTo>
                      <a:lnTo>
                        <a:pt x="17" y="35"/>
                      </a:lnTo>
                      <a:lnTo>
                        <a:pt x="14" y="38"/>
                      </a:lnTo>
                      <a:lnTo>
                        <a:pt x="14" y="40"/>
                      </a:lnTo>
                      <a:lnTo>
                        <a:pt x="0" y="40"/>
                      </a:lnTo>
                      <a:lnTo>
                        <a:pt x="2" y="40"/>
                      </a:lnTo>
                      <a:lnTo>
                        <a:pt x="2" y="42"/>
                      </a:lnTo>
                      <a:lnTo>
                        <a:pt x="2" y="45"/>
                      </a:lnTo>
                      <a:lnTo>
                        <a:pt x="0" y="47"/>
                      </a:lnTo>
                      <a:lnTo>
                        <a:pt x="0" y="50"/>
                      </a:lnTo>
                      <a:lnTo>
                        <a:pt x="2" y="50"/>
                      </a:lnTo>
                      <a:lnTo>
                        <a:pt x="5" y="50"/>
                      </a:lnTo>
                      <a:lnTo>
                        <a:pt x="7" y="50"/>
                      </a:lnTo>
                      <a:lnTo>
                        <a:pt x="7" y="52"/>
                      </a:lnTo>
                      <a:lnTo>
                        <a:pt x="7" y="57"/>
                      </a:lnTo>
                      <a:lnTo>
                        <a:pt x="7" y="61"/>
                      </a:lnTo>
                      <a:lnTo>
                        <a:pt x="5" y="66"/>
                      </a:lnTo>
                      <a:lnTo>
                        <a:pt x="5" y="68"/>
                      </a:lnTo>
                      <a:lnTo>
                        <a:pt x="12" y="71"/>
                      </a:lnTo>
                      <a:lnTo>
                        <a:pt x="14" y="73"/>
                      </a:lnTo>
                      <a:lnTo>
                        <a:pt x="14" y="7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32" name="Freeform 1922">
                  <a:extLst>
                    <a:ext uri="{FF2B5EF4-FFF2-40B4-BE49-F238E27FC236}">
                      <a16:creationId xmlns:a16="http://schemas.microsoft.com/office/drawing/2014/main" id="{B38CF787-E43C-5216-6C63-6832C7D90ED2}"/>
                    </a:ext>
                  </a:extLst>
                </p:cNvPr>
                <p:cNvSpPr>
                  <a:spLocks/>
                </p:cNvSpPr>
                <p:nvPr/>
              </p:nvSpPr>
              <p:spPr bwMode="auto">
                <a:xfrm>
                  <a:off x="4597647" y="1372596"/>
                  <a:ext cx="30163" cy="19050"/>
                </a:xfrm>
                <a:custGeom>
                  <a:avLst/>
                  <a:gdLst>
                    <a:gd name="T0" fmla="*/ 19050 w 19"/>
                    <a:gd name="T1" fmla="*/ 0 h 12"/>
                    <a:gd name="T2" fmla="*/ 14288 w 19"/>
                    <a:gd name="T3" fmla="*/ 0 h 12"/>
                    <a:gd name="T4" fmla="*/ 11113 w 19"/>
                    <a:gd name="T5" fmla="*/ 0 h 12"/>
                    <a:gd name="T6" fmla="*/ 3175 w 19"/>
                    <a:gd name="T7" fmla="*/ 4763 h 12"/>
                    <a:gd name="T8" fmla="*/ 0 w 19"/>
                    <a:gd name="T9" fmla="*/ 4763 h 12"/>
                    <a:gd name="T10" fmla="*/ 0 w 19"/>
                    <a:gd name="T11" fmla="*/ 7938 h 12"/>
                    <a:gd name="T12" fmla="*/ 0 w 19"/>
                    <a:gd name="T13" fmla="*/ 7938 h 12"/>
                    <a:gd name="T14" fmla="*/ 0 w 19"/>
                    <a:gd name="T15" fmla="*/ 11113 h 12"/>
                    <a:gd name="T16" fmla="*/ 0 w 19"/>
                    <a:gd name="T17" fmla="*/ 15875 h 12"/>
                    <a:gd name="T18" fmla="*/ 0 w 19"/>
                    <a:gd name="T19" fmla="*/ 19050 h 12"/>
                    <a:gd name="T20" fmla="*/ 3175 w 19"/>
                    <a:gd name="T21" fmla="*/ 19050 h 12"/>
                    <a:gd name="T22" fmla="*/ 3175 w 19"/>
                    <a:gd name="T23" fmla="*/ 19050 h 12"/>
                    <a:gd name="T24" fmla="*/ 3175 w 19"/>
                    <a:gd name="T25" fmla="*/ 19050 h 12"/>
                    <a:gd name="T26" fmla="*/ 7938 w 19"/>
                    <a:gd name="T27" fmla="*/ 19050 h 12"/>
                    <a:gd name="T28" fmla="*/ 11113 w 19"/>
                    <a:gd name="T29" fmla="*/ 19050 h 12"/>
                    <a:gd name="T30" fmla="*/ 11113 w 19"/>
                    <a:gd name="T31" fmla="*/ 19050 h 12"/>
                    <a:gd name="T32" fmla="*/ 19050 w 19"/>
                    <a:gd name="T33" fmla="*/ 15875 h 12"/>
                    <a:gd name="T34" fmla="*/ 22225 w 19"/>
                    <a:gd name="T35" fmla="*/ 11113 h 12"/>
                    <a:gd name="T36" fmla="*/ 26988 w 19"/>
                    <a:gd name="T37" fmla="*/ 7938 h 12"/>
                    <a:gd name="T38" fmla="*/ 30163 w 19"/>
                    <a:gd name="T39" fmla="*/ 7938 h 12"/>
                    <a:gd name="T40" fmla="*/ 30163 w 19"/>
                    <a:gd name="T41" fmla="*/ 4763 h 12"/>
                    <a:gd name="T42" fmla="*/ 30163 w 19"/>
                    <a:gd name="T43" fmla="*/ 4763 h 12"/>
                    <a:gd name="T44" fmla="*/ 30163 w 19"/>
                    <a:gd name="T45" fmla="*/ 0 h 12"/>
                    <a:gd name="T46" fmla="*/ 30163 w 19"/>
                    <a:gd name="T47" fmla="*/ 0 h 12"/>
                    <a:gd name="T48" fmla="*/ 26988 w 19"/>
                    <a:gd name="T49" fmla="*/ 0 h 12"/>
                    <a:gd name="T50" fmla="*/ 22225 w 19"/>
                    <a:gd name="T51" fmla="*/ 0 h 12"/>
                    <a:gd name="T52" fmla="*/ 19050 w 19"/>
                    <a:gd name="T53" fmla="*/ 0 h 12"/>
                    <a:gd name="T54" fmla="*/ 19050 w 19"/>
                    <a:gd name="T55" fmla="*/ 0 h 12"/>
                    <a:gd name="T56" fmla="*/ 19050 w 19"/>
                    <a:gd name="T57" fmla="*/ 0 h 12"/>
                    <a:gd name="T58" fmla="*/ 19050 w 19"/>
                    <a:gd name="T59" fmla="*/ 0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12"/>
                    <a:gd name="T92" fmla="*/ 19 w 19"/>
                    <a:gd name="T93" fmla="*/ 12 h 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12">
                      <a:moveTo>
                        <a:pt x="12" y="0"/>
                      </a:moveTo>
                      <a:lnTo>
                        <a:pt x="9" y="0"/>
                      </a:lnTo>
                      <a:lnTo>
                        <a:pt x="7" y="0"/>
                      </a:lnTo>
                      <a:lnTo>
                        <a:pt x="2" y="3"/>
                      </a:lnTo>
                      <a:lnTo>
                        <a:pt x="0" y="3"/>
                      </a:lnTo>
                      <a:lnTo>
                        <a:pt x="0" y="5"/>
                      </a:lnTo>
                      <a:lnTo>
                        <a:pt x="0" y="7"/>
                      </a:lnTo>
                      <a:lnTo>
                        <a:pt x="0" y="10"/>
                      </a:lnTo>
                      <a:lnTo>
                        <a:pt x="0" y="12"/>
                      </a:lnTo>
                      <a:lnTo>
                        <a:pt x="2" y="12"/>
                      </a:lnTo>
                      <a:lnTo>
                        <a:pt x="5" y="12"/>
                      </a:lnTo>
                      <a:lnTo>
                        <a:pt x="7" y="12"/>
                      </a:lnTo>
                      <a:lnTo>
                        <a:pt x="12" y="10"/>
                      </a:lnTo>
                      <a:lnTo>
                        <a:pt x="14" y="7"/>
                      </a:lnTo>
                      <a:lnTo>
                        <a:pt x="17" y="5"/>
                      </a:lnTo>
                      <a:lnTo>
                        <a:pt x="19" y="5"/>
                      </a:lnTo>
                      <a:lnTo>
                        <a:pt x="19" y="3"/>
                      </a:lnTo>
                      <a:lnTo>
                        <a:pt x="19" y="0"/>
                      </a:lnTo>
                      <a:lnTo>
                        <a:pt x="17" y="0"/>
                      </a:lnTo>
                      <a:lnTo>
                        <a:pt x="14"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33" name="Freeform 1923">
                  <a:extLst>
                    <a:ext uri="{FF2B5EF4-FFF2-40B4-BE49-F238E27FC236}">
                      <a16:creationId xmlns:a16="http://schemas.microsoft.com/office/drawing/2014/main" id="{3CA63C2F-14C4-3FE7-95FC-65A1D88E24B9}"/>
                    </a:ext>
                  </a:extLst>
                </p:cNvPr>
                <p:cNvSpPr>
                  <a:spLocks/>
                </p:cNvSpPr>
                <p:nvPr/>
              </p:nvSpPr>
              <p:spPr bwMode="auto">
                <a:xfrm>
                  <a:off x="4589710" y="1320209"/>
                  <a:ext cx="38100" cy="44450"/>
                </a:xfrm>
                <a:custGeom>
                  <a:avLst/>
                  <a:gdLst>
                    <a:gd name="T0" fmla="*/ 26988 w 24"/>
                    <a:gd name="T1" fmla="*/ 0 h 28"/>
                    <a:gd name="T2" fmla="*/ 19050 w 24"/>
                    <a:gd name="T3" fmla="*/ 11113 h 28"/>
                    <a:gd name="T4" fmla="*/ 19050 w 24"/>
                    <a:gd name="T5" fmla="*/ 11113 h 28"/>
                    <a:gd name="T6" fmla="*/ 19050 w 24"/>
                    <a:gd name="T7" fmla="*/ 11113 h 28"/>
                    <a:gd name="T8" fmla="*/ 19050 w 24"/>
                    <a:gd name="T9" fmla="*/ 11113 h 28"/>
                    <a:gd name="T10" fmla="*/ 22225 w 24"/>
                    <a:gd name="T11" fmla="*/ 11113 h 28"/>
                    <a:gd name="T12" fmla="*/ 19050 w 24"/>
                    <a:gd name="T13" fmla="*/ 15875 h 28"/>
                    <a:gd name="T14" fmla="*/ 22225 w 24"/>
                    <a:gd name="T15" fmla="*/ 19050 h 28"/>
                    <a:gd name="T16" fmla="*/ 11113 w 24"/>
                    <a:gd name="T17" fmla="*/ 11113 h 28"/>
                    <a:gd name="T18" fmla="*/ 4763 w 24"/>
                    <a:gd name="T19" fmla="*/ 15875 h 28"/>
                    <a:gd name="T20" fmla="*/ 0 w 24"/>
                    <a:gd name="T21" fmla="*/ 22225 h 28"/>
                    <a:gd name="T22" fmla="*/ 0 w 24"/>
                    <a:gd name="T23" fmla="*/ 26988 h 28"/>
                    <a:gd name="T24" fmla="*/ 4763 w 24"/>
                    <a:gd name="T25" fmla="*/ 30163 h 28"/>
                    <a:gd name="T26" fmla="*/ 4763 w 24"/>
                    <a:gd name="T27" fmla="*/ 30163 h 28"/>
                    <a:gd name="T28" fmla="*/ 7938 w 24"/>
                    <a:gd name="T29" fmla="*/ 33338 h 28"/>
                    <a:gd name="T30" fmla="*/ 7938 w 24"/>
                    <a:gd name="T31" fmla="*/ 41275 h 28"/>
                    <a:gd name="T32" fmla="*/ 11113 w 24"/>
                    <a:gd name="T33" fmla="*/ 41275 h 28"/>
                    <a:gd name="T34" fmla="*/ 11113 w 24"/>
                    <a:gd name="T35" fmla="*/ 41275 h 28"/>
                    <a:gd name="T36" fmla="*/ 11113 w 24"/>
                    <a:gd name="T37" fmla="*/ 41275 h 28"/>
                    <a:gd name="T38" fmla="*/ 11113 w 24"/>
                    <a:gd name="T39" fmla="*/ 41275 h 28"/>
                    <a:gd name="T40" fmla="*/ 15875 w 24"/>
                    <a:gd name="T41" fmla="*/ 41275 h 28"/>
                    <a:gd name="T42" fmla="*/ 19050 w 24"/>
                    <a:gd name="T43" fmla="*/ 41275 h 28"/>
                    <a:gd name="T44" fmla="*/ 22225 w 24"/>
                    <a:gd name="T45" fmla="*/ 41275 h 28"/>
                    <a:gd name="T46" fmla="*/ 19050 w 24"/>
                    <a:gd name="T47" fmla="*/ 41275 h 28"/>
                    <a:gd name="T48" fmla="*/ 19050 w 24"/>
                    <a:gd name="T49" fmla="*/ 44450 h 28"/>
                    <a:gd name="T50" fmla="*/ 15875 w 24"/>
                    <a:gd name="T51" fmla="*/ 44450 h 28"/>
                    <a:gd name="T52" fmla="*/ 15875 w 24"/>
                    <a:gd name="T53" fmla="*/ 44450 h 28"/>
                    <a:gd name="T54" fmla="*/ 19050 w 24"/>
                    <a:gd name="T55" fmla="*/ 44450 h 28"/>
                    <a:gd name="T56" fmla="*/ 22225 w 24"/>
                    <a:gd name="T57" fmla="*/ 44450 h 28"/>
                    <a:gd name="T58" fmla="*/ 26988 w 24"/>
                    <a:gd name="T59" fmla="*/ 44450 h 28"/>
                    <a:gd name="T60" fmla="*/ 26988 w 24"/>
                    <a:gd name="T61" fmla="*/ 41275 h 28"/>
                    <a:gd name="T62" fmla="*/ 26988 w 24"/>
                    <a:gd name="T63" fmla="*/ 41275 h 28"/>
                    <a:gd name="T64" fmla="*/ 26988 w 24"/>
                    <a:gd name="T65" fmla="*/ 41275 h 28"/>
                    <a:gd name="T66" fmla="*/ 26988 w 24"/>
                    <a:gd name="T67" fmla="*/ 41275 h 28"/>
                    <a:gd name="T68" fmla="*/ 26988 w 24"/>
                    <a:gd name="T69" fmla="*/ 41275 h 28"/>
                    <a:gd name="T70" fmla="*/ 38100 w 24"/>
                    <a:gd name="T71" fmla="*/ 38100 h 28"/>
                    <a:gd name="T72" fmla="*/ 38100 w 24"/>
                    <a:gd name="T73" fmla="*/ 33338 h 28"/>
                    <a:gd name="T74" fmla="*/ 38100 w 24"/>
                    <a:gd name="T75" fmla="*/ 22225 h 28"/>
                    <a:gd name="T76" fmla="*/ 38100 w 24"/>
                    <a:gd name="T77" fmla="*/ 11113 h 28"/>
                    <a:gd name="T78" fmla="*/ 38100 w 24"/>
                    <a:gd name="T79" fmla="*/ 0 h 28"/>
                    <a:gd name="T80" fmla="*/ 30163 w 24"/>
                    <a:gd name="T81" fmla="*/ 0 h 28"/>
                    <a:gd name="T82" fmla="*/ 26988 w 24"/>
                    <a:gd name="T83" fmla="*/ 0 h 28"/>
                    <a:gd name="T84" fmla="*/ 26988 w 24"/>
                    <a:gd name="T85" fmla="*/ 0 h 28"/>
                    <a:gd name="T86" fmla="*/ 26988 w 24"/>
                    <a:gd name="T87" fmla="*/ 0 h 28"/>
                    <a:gd name="T88" fmla="*/ 26988 w 24"/>
                    <a:gd name="T89" fmla="*/ 0 h 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28"/>
                    <a:gd name="T137" fmla="*/ 24 w 24"/>
                    <a:gd name="T138" fmla="*/ 28 h 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28">
                      <a:moveTo>
                        <a:pt x="17" y="0"/>
                      </a:moveTo>
                      <a:lnTo>
                        <a:pt x="12" y="7"/>
                      </a:lnTo>
                      <a:lnTo>
                        <a:pt x="14" y="7"/>
                      </a:lnTo>
                      <a:lnTo>
                        <a:pt x="12" y="10"/>
                      </a:lnTo>
                      <a:lnTo>
                        <a:pt x="14" y="12"/>
                      </a:lnTo>
                      <a:lnTo>
                        <a:pt x="7" y="7"/>
                      </a:lnTo>
                      <a:lnTo>
                        <a:pt x="3" y="10"/>
                      </a:lnTo>
                      <a:lnTo>
                        <a:pt x="0" y="14"/>
                      </a:lnTo>
                      <a:lnTo>
                        <a:pt x="0" y="17"/>
                      </a:lnTo>
                      <a:lnTo>
                        <a:pt x="3" y="19"/>
                      </a:lnTo>
                      <a:lnTo>
                        <a:pt x="5" y="21"/>
                      </a:lnTo>
                      <a:lnTo>
                        <a:pt x="5" y="26"/>
                      </a:lnTo>
                      <a:lnTo>
                        <a:pt x="7" y="26"/>
                      </a:lnTo>
                      <a:lnTo>
                        <a:pt x="10" y="26"/>
                      </a:lnTo>
                      <a:lnTo>
                        <a:pt x="12" y="26"/>
                      </a:lnTo>
                      <a:lnTo>
                        <a:pt x="14" y="26"/>
                      </a:lnTo>
                      <a:lnTo>
                        <a:pt x="12" y="26"/>
                      </a:lnTo>
                      <a:lnTo>
                        <a:pt x="12" y="28"/>
                      </a:lnTo>
                      <a:lnTo>
                        <a:pt x="10" y="28"/>
                      </a:lnTo>
                      <a:lnTo>
                        <a:pt x="12" y="28"/>
                      </a:lnTo>
                      <a:lnTo>
                        <a:pt x="14" y="28"/>
                      </a:lnTo>
                      <a:lnTo>
                        <a:pt x="17" y="28"/>
                      </a:lnTo>
                      <a:lnTo>
                        <a:pt x="17" y="26"/>
                      </a:lnTo>
                      <a:lnTo>
                        <a:pt x="24" y="24"/>
                      </a:lnTo>
                      <a:lnTo>
                        <a:pt x="24" y="21"/>
                      </a:lnTo>
                      <a:lnTo>
                        <a:pt x="24" y="14"/>
                      </a:lnTo>
                      <a:lnTo>
                        <a:pt x="24" y="7"/>
                      </a:lnTo>
                      <a:lnTo>
                        <a:pt x="24" y="0"/>
                      </a:lnTo>
                      <a:lnTo>
                        <a:pt x="19" y="0"/>
                      </a:lnTo>
                      <a:lnTo>
                        <a:pt x="1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182" name="Czech Republic">
                <a:extLst>
                  <a:ext uri="{FF2B5EF4-FFF2-40B4-BE49-F238E27FC236}">
                    <a16:creationId xmlns:a16="http://schemas.microsoft.com/office/drawing/2014/main" id="{0878DEC0-75C7-C8DD-BBB1-67E5FE5E3E7C}"/>
                  </a:ext>
                </a:extLst>
              </p:cNvPr>
              <p:cNvSpPr>
                <a:spLocks/>
              </p:cNvSpPr>
              <p:nvPr/>
            </p:nvSpPr>
            <p:spPr bwMode="auto">
              <a:xfrm>
                <a:off x="3188101" y="2109349"/>
                <a:ext cx="101516" cy="60834"/>
              </a:xfrm>
              <a:custGeom>
                <a:avLst/>
                <a:gdLst>
                  <a:gd name="T0" fmla="*/ 120650 w 95"/>
                  <a:gd name="T1" fmla="*/ 85725 h 59"/>
                  <a:gd name="T2" fmla="*/ 123825 w 95"/>
                  <a:gd name="T3" fmla="*/ 77788 h 59"/>
                  <a:gd name="T4" fmla="*/ 127000 w 95"/>
                  <a:gd name="T5" fmla="*/ 74613 h 59"/>
                  <a:gd name="T6" fmla="*/ 134938 w 95"/>
                  <a:gd name="T7" fmla="*/ 69850 h 59"/>
                  <a:gd name="T8" fmla="*/ 146050 w 95"/>
                  <a:gd name="T9" fmla="*/ 58738 h 59"/>
                  <a:gd name="T10" fmla="*/ 150813 w 95"/>
                  <a:gd name="T11" fmla="*/ 55563 h 59"/>
                  <a:gd name="T12" fmla="*/ 146050 w 95"/>
                  <a:gd name="T13" fmla="*/ 47625 h 59"/>
                  <a:gd name="T14" fmla="*/ 142875 w 95"/>
                  <a:gd name="T15" fmla="*/ 44450 h 59"/>
                  <a:gd name="T16" fmla="*/ 142875 w 95"/>
                  <a:gd name="T17" fmla="*/ 44450 h 59"/>
                  <a:gd name="T18" fmla="*/ 142875 w 95"/>
                  <a:gd name="T19" fmla="*/ 44450 h 59"/>
                  <a:gd name="T20" fmla="*/ 139700 w 95"/>
                  <a:gd name="T21" fmla="*/ 44450 h 59"/>
                  <a:gd name="T22" fmla="*/ 139700 w 95"/>
                  <a:gd name="T23" fmla="*/ 41275 h 59"/>
                  <a:gd name="T24" fmla="*/ 134938 w 95"/>
                  <a:gd name="T25" fmla="*/ 36513 h 59"/>
                  <a:gd name="T26" fmla="*/ 131763 w 95"/>
                  <a:gd name="T27" fmla="*/ 33338 h 59"/>
                  <a:gd name="T28" fmla="*/ 127000 w 95"/>
                  <a:gd name="T29" fmla="*/ 30163 h 59"/>
                  <a:gd name="T30" fmla="*/ 123825 w 95"/>
                  <a:gd name="T31" fmla="*/ 33338 h 59"/>
                  <a:gd name="T32" fmla="*/ 115888 w 95"/>
                  <a:gd name="T33" fmla="*/ 33338 h 59"/>
                  <a:gd name="T34" fmla="*/ 104775 w 95"/>
                  <a:gd name="T35" fmla="*/ 25400 h 59"/>
                  <a:gd name="T36" fmla="*/ 101600 w 95"/>
                  <a:gd name="T37" fmla="*/ 17463 h 59"/>
                  <a:gd name="T38" fmla="*/ 98425 w 95"/>
                  <a:gd name="T39" fmla="*/ 17463 h 59"/>
                  <a:gd name="T40" fmla="*/ 90488 w 95"/>
                  <a:gd name="T41" fmla="*/ 17463 h 59"/>
                  <a:gd name="T42" fmla="*/ 90488 w 95"/>
                  <a:gd name="T43" fmla="*/ 17463 h 59"/>
                  <a:gd name="T44" fmla="*/ 85725 w 95"/>
                  <a:gd name="T45" fmla="*/ 14288 h 59"/>
                  <a:gd name="T46" fmla="*/ 82550 w 95"/>
                  <a:gd name="T47" fmla="*/ 14288 h 59"/>
                  <a:gd name="T48" fmla="*/ 71438 w 95"/>
                  <a:gd name="T49" fmla="*/ 11113 h 59"/>
                  <a:gd name="T50" fmla="*/ 60325 w 95"/>
                  <a:gd name="T51" fmla="*/ 6350 h 59"/>
                  <a:gd name="T52" fmla="*/ 44450 w 95"/>
                  <a:gd name="T53" fmla="*/ 3175 h 59"/>
                  <a:gd name="T54" fmla="*/ 26988 w 95"/>
                  <a:gd name="T55" fmla="*/ 14288 h 59"/>
                  <a:gd name="T56" fmla="*/ 22225 w 95"/>
                  <a:gd name="T57" fmla="*/ 17463 h 59"/>
                  <a:gd name="T58" fmla="*/ 19050 w 95"/>
                  <a:gd name="T59" fmla="*/ 17463 h 59"/>
                  <a:gd name="T60" fmla="*/ 15875 w 95"/>
                  <a:gd name="T61" fmla="*/ 22225 h 59"/>
                  <a:gd name="T62" fmla="*/ 15875 w 95"/>
                  <a:gd name="T63" fmla="*/ 25400 h 59"/>
                  <a:gd name="T64" fmla="*/ 7938 w 95"/>
                  <a:gd name="T65" fmla="*/ 25400 h 59"/>
                  <a:gd name="T66" fmla="*/ 0 w 95"/>
                  <a:gd name="T67" fmla="*/ 30163 h 59"/>
                  <a:gd name="T68" fmla="*/ 0 w 95"/>
                  <a:gd name="T69" fmla="*/ 30163 h 59"/>
                  <a:gd name="T70" fmla="*/ 0 w 95"/>
                  <a:gd name="T71" fmla="*/ 33338 h 59"/>
                  <a:gd name="T72" fmla="*/ 4763 w 95"/>
                  <a:gd name="T73" fmla="*/ 41275 h 59"/>
                  <a:gd name="T74" fmla="*/ 7938 w 95"/>
                  <a:gd name="T75" fmla="*/ 47625 h 59"/>
                  <a:gd name="T76" fmla="*/ 15875 w 95"/>
                  <a:gd name="T77" fmla="*/ 55563 h 59"/>
                  <a:gd name="T78" fmla="*/ 15875 w 95"/>
                  <a:gd name="T79" fmla="*/ 63500 h 59"/>
                  <a:gd name="T80" fmla="*/ 15875 w 95"/>
                  <a:gd name="T81" fmla="*/ 69850 h 59"/>
                  <a:gd name="T82" fmla="*/ 19050 w 95"/>
                  <a:gd name="T83" fmla="*/ 74613 h 59"/>
                  <a:gd name="T84" fmla="*/ 22225 w 95"/>
                  <a:gd name="T85" fmla="*/ 74613 h 59"/>
                  <a:gd name="T86" fmla="*/ 26988 w 95"/>
                  <a:gd name="T87" fmla="*/ 74613 h 59"/>
                  <a:gd name="T88" fmla="*/ 38100 w 95"/>
                  <a:gd name="T89" fmla="*/ 85725 h 59"/>
                  <a:gd name="T90" fmla="*/ 41275 w 95"/>
                  <a:gd name="T91" fmla="*/ 85725 h 59"/>
                  <a:gd name="T92" fmla="*/ 49213 w 95"/>
                  <a:gd name="T93" fmla="*/ 93663 h 59"/>
                  <a:gd name="T94" fmla="*/ 57150 w 95"/>
                  <a:gd name="T95" fmla="*/ 93663 h 59"/>
                  <a:gd name="T96" fmla="*/ 57150 w 95"/>
                  <a:gd name="T97" fmla="*/ 93663 h 59"/>
                  <a:gd name="T98" fmla="*/ 60325 w 95"/>
                  <a:gd name="T99" fmla="*/ 85725 h 59"/>
                  <a:gd name="T100" fmla="*/ 68263 w 95"/>
                  <a:gd name="T101" fmla="*/ 77788 h 59"/>
                  <a:gd name="T102" fmla="*/ 68263 w 95"/>
                  <a:gd name="T103" fmla="*/ 77788 h 59"/>
                  <a:gd name="T104" fmla="*/ 74613 w 95"/>
                  <a:gd name="T105" fmla="*/ 77788 h 59"/>
                  <a:gd name="T106" fmla="*/ 82550 w 95"/>
                  <a:gd name="T107" fmla="*/ 77788 h 59"/>
                  <a:gd name="T108" fmla="*/ 85725 w 95"/>
                  <a:gd name="T109" fmla="*/ 85725 h 59"/>
                  <a:gd name="T110" fmla="*/ 93663 w 95"/>
                  <a:gd name="T111" fmla="*/ 85725 h 59"/>
                  <a:gd name="T112" fmla="*/ 98425 w 95"/>
                  <a:gd name="T113" fmla="*/ 85725 h 59"/>
                  <a:gd name="T114" fmla="*/ 109538 w 95"/>
                  <a:gd name="T115" fmla="*/ 85725 h 59"/>
                  <a:gd name="T116" fmla="*/ 115888 w 95"/>
                  <a:gd name="T117" fmla="*/ 85725 h 59"/>
                  <a:gd name="T118" fmla="*/ 120650 w 95"/>
                  <a:gd name="T119" fmla="*/ 85725 h 59"/>
                  <a:gd name="T120" fmla="*/ 120650 w 95"/>
                  <a:gd name="T121" fmla="*/ 85725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59"/>
                  <a:gd name="T185" fmla="*/ 95 w 95"/>
                  <a:gd name="T186" fmla="*/ 59 h 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59">
                    <a:moveTo>
                      <a:pt x="76" y="54"/>
                    </a:moveTo>
                    <a:lnTo>
                      <a:pt x="76" y="54"/>
                    </a:lnTo>
                    <a:lnTo>
                      <a:pt x="78" y="52"/>
                    </a:lnTo>
                    <a:lnTo>
                      <a:pt x="78" y="49"/>
                    </a:lnTo>
                    <a:lnTo>
                      <a:pt x="80" y="47"/>
                    </a:lnTo>
                    <a:lnTo>
                      <a:pt x="83" y="47"/>
                    </a:lnTo>
                    <a:lnTo>
                      <a:pt x="85" y="44"/>
                    </a:lnTo>
                    <a:lnTo>
                      <a:pt x="88" y="40"/>
                    </a:lnTo>
                    <a:lnTo>
                      <a:pt x="92" y="37"/>
                    </a:lnTo>
                    <a:lnTo>
                      <a:pt x="95" y="37"/>
                    </a:lnTo>
                    <a:lnTo>
                      <a:pt x="95" y="35"/>
                    </a:lnTo>
                    <a:lnTo>
                      <a:pt x="92" y="30"/>
                    </a:lnTo>
                    <a:lnTo>
                      <a:pt x="92" y="28"/>
                    </a:lnTo>
                    <a:lnTo>
                      <a:pt x="90" y="28"/>
                    </a:lnTo>
                    <a:lnTo>
                      <a:pt x="88" y="28"/>
                    </a:lnTo>
                    <a:lnTo>
                      <a:pt x="88" y="26"/>
                    </a:lnTo>
                    <a:lnTo>
                      <a:pt x="85" y="23"/>
                    </a:lnTo>
                    <a:lnTo>
                      <a:pt x="83" y="21"/>
                    </a:lnTo>
                    <a:lnTo>
                      <a:pt x="80" y="19"/>
                    </a:lnTo>
                    <a:lnTo>
                      <a:pt x="80" y="21"/>
                    </a:lnTo>
                    <a:lnTo>
                      <a:pt x="78" y="21"/>
                    </a:lnTo>
                    <a:lnTo>
                      <a:pt x="76" y="21"/>
                    </a:lnTo>
                    <a:lnTo>
                      <a:pt x="73" y="21"/>
                    </a:lnTo>
                    <a:lnTo>
                      <a:pt x="71" y="19"/>
                    </a:lnTo>
                    <a:lnTo>
                      <a:pt x="66" y="16"/>
                    </a:lnTo>
                    <a:lnTo>
                      <a:pt x="64" y="14"/>
                    </a:lnTo>
                    <a:lnTo>
                      <a:pt x="64" y="11"/>
                    </a:lnTo>
                    <a:lnTo>
                      <a:pt x="62" y="11"/>
                    </a:lnTo>
                    <a:lnTo>
                      <a:pt x="59" y="11"/>
                    </a:lnTo>
                    <a:lnTo>
                      <a:pt x="57" y="11"/>
                    </a:lnTo>
                    <a:lnTo>
                      <a:pt x="54" y="11"/>
                    </a:lnTo>
                    <a:lnTo>
                      <a:pt x="54" y="9"/>
                    </a:lnTo>
                    <a:lnTo>
                      <a:pt x="52" y="9"/>
                    </a:lnTo>
                    <a:lnTo>
                      <a:pt x="45" y="7"/>
                    </a:lnTo>
                    <a:lnTo>
                      <a:pt x="43" y="7"/>
                    </a:lnTo>
                    <a:lnTo>
                      <a:pt x="38" y="4"/>
                    </a:lnTo>
                    <a:lnTo>
                      <a:pt x="31" y="0"/>
                    </a:lnTo>
                    <a:lnTo>
                      <a:pt x="28" y="2"/>
                    </a:lnTo>
                    <a:lnTo>
                      <a:pt x="21" y="7"/>
                    </a:lnTo>
                    <a:lnTo>
                      <a:pt x="17" y="9"/>
                    </a:lnTo>
                    <a:lnTo>
                      <a:pt x="14" y="9"/>
                    </a:lnTo>
                    <a:lnTo>
                      <a:pt x="14" y="11"/>
                    </a:lnTo>
                    <a:lnTo>
                      <a:pt x="12" y="11"/>
                    </a:lnTo>
                    <a:lnTo>
                      <a:pt x="12" y="14"/>
                    </a:lnTo>
                    <a:lnTo>
                      <a:pt x="10" y="14"/>
                    </a:lnTo>
                    <a:lnTo>
                      <a:pt x="10" y="16"/>
                    </a:lnTo>
                    <a:lnTo>
                      <a:pt x="7" y="16"/>
                    </a:lnTo>
                    <a:lnTo>
                      <a:pt x="5" y="16"/>
                    </a:lnTo>
                    <a:lnTo>
                      <a:pt x="3" y="19"/>
                    </a:lnTo>
                    <a:lnTo>
                      <a:pt x="0" y="19"/>
                    </a:lnTo>
                    <a:lnTo>
                      <a:pt x="0" y="21"/>
                    </a:lnTo>
                    <a:lnTo>
                      <a:pt x="0" y="23"/>
                    </a:lnTo>
                    <a:lnTo>
                      <a:pt x="3" y="26"/>
                    </a:lnTo>
                    <a:lnTo>
                      <a:pt x="3" y="28"/>
                    </a:lnTo>
                    <a:lnTo>
                      <a:pt x="5" y="30"/>
                    </a:lnTo>
                    <a:lnTo>
                      <a:pt x="7" y="33"/>
                    </a:lnTo>
                    <a:lnTo>
                      <a:pt x="10" y="35"/>
                    </a:lnTo>
                    <a:lnTo>
                      <a:pt x="10" y="37"/>
                    </a:lnTo>
                    <a:lnTo>
                      <a:pt x="10" y="40"/>
                    </a:lnTo>
                    <a:lnTo>
                      <a:pt x="10" y="42"/>
                    </a:lnTo>
                    <a:lnTo>
                      <a:pt x="10" y="44"/>
                    </a:lnTo>
                    <a:lnTo>
                      <a:pt x="12" y="44"/>
                    </a:lnTo>
                    <a:lnTo>
                      <a:pt x="12" y="47"/>
                    </a:lnTo>
                    <a:lnTo>
                      <a:pt x="14" y="47"/>
                    </a:lnTo>
                    <a:lnTo>
                      <a:pt x="17" y="47"/>
                    </a:lnTo>
                    <a:lnTo>
                      <a:pt x="19" y="49"/>
                    </a:lnTo>
                    <a:lnTo>
                      <a:pt x="24" y="54"/>
                    </a:lnTo>
                    <a:lnTo>
                      <a:pt x="26" y="54"/>
                    </a:lnTo>
                    <a:lnTo>
                      <a:pt x="28" y="59"/>
                    </a:lnTo>
                    <a:lnTo>
                      <a:pt x="31" y="59"/>
                    </a:lnTo>
                    <a:lnTo>
                      <a:pt x="33" y="59"/>
                    </a:lnTo>
                    <a:lnTo>
                      <a:pt x="36" y="59"/>
                    </a:lnTo>
                    <a:lnTo>
                      <a:pt x="38" y="54"/>
                    </a:lnTo>
                    <a:lnTo>
                      <a:pt x="40" y="52"/>
                    </a:lnTo>
                    <a:lnTo>
                      <a:pt x="43" y="49"/>
                    </a:lnTo>
                    <a:lnTo>
                      <a:pt x="45" y="49"/>
                    </a:lnTo>
                    <a:lnTo>
                      <a:pt x="47" y="49"/>
                    </a:lnTo>
                    <a:lnTo>
                      <a:pt x="50" y="49"/>
                    </a:lnTo>
                    <a:lnTo>
                      <a:pt x="52" y="49"/>
                    </a:lnTo>
                    <a:lnTo>
                      <a:pt x="52" y="52"/>
                    </a:lnTo>
                    <a:lnTo>
                      <a:pt x="54" y="54"/>
                    </a:lnTo>
                    <a:lnTo>
                      <a:pt x="57" y="54"/>
                    </a:lnTo>
                    <a:lnTo>
                      <a:pt x="59" y="54"/>
                    </a:lnTo>
                    <a:lnTo>
                      <a:pt x="62" y="54"/>
                    </a:lnTo>
                    <a:lnTo>
                      <a:pt x="64" y="54"/>
                    </a:lnTo>
                    <a:lnTo>
                      <a:pt x="69" y="54"/>
                    </a:lnTo>
                    <a:lnTo>
                      <a:pt x="71" y="54"/>
                    </a:lnTo>
                    <a:lnTo>
                      <a:pt x="73" y="54"/>
                    </a:lnTo>
                    <a:lnTo>
                      <a:pt x="76" y="5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85" name="Croatia">
                <a:extLst>
                  <a:ext uri="{FF2B5EF4-FFF2-40B4-BE49-F238E27FC236}">
                    <a16:creationId xmlns:a16="http://schemas.microsoft.com/office/drawing/2014/main" id="{582E298B-B53C-D34A-8F9A-77B7B216F640}"/>
                  </a:ext>
                </a:extLst>
              </p:cNvPr>
              <p:cNvSpPr>
                <a:spLocks/>
              </p:cNvSpPr>
              <p:nvPr/>
            </p:nvSpPr>
            <p:spPr bwMode="auto">
              <a:xfrm>
                <a:off x="3207504" y="2216581"/>
                <a:ext cx="105602" cy="106202"/>
              </a:xfrm>
              <a:custGeom>
                <a:avLst/>
                <a:gdLst>
                  <a:gd name="T0" fmla="*/ 127000 w 99"/>
                  <a:gd name="T1" fmla="*/ 157163 h 103"/>
                  <a:gd name="T2" fmla="*/ 115888 w 99"/>
                  <a:gd name="T3" fmla="*/ 146050 h 103"/>
                  <a:gd name="T4" fmla="*/ 109538 w 99"/>
                  <a:gd name="T5" fmla="*/ 146050 h 103"/>
                  <a:gd name="T6" fmla="*/ 104775 w 99"/>
                  <a:gd name="T7" fmla="*/ 138113 h 103"/>
                  <a:gd name="T8" fmla="*/ 90488 w 99"/>
                  <a:gd name="T9" fmla="*/ 122238 h 103"/>
                  <a:gd name="T10" fmla="*/ 71438 w 99"/>
                  <a:gd name="T11" fmla="*/ 96838 h 103"/>
                  <a:gd name="T12" fmla="*/ 71438 w 99"/>
                  <a:gd name="T13" fmla="*/ 96838 h 103"/>
                  <a:gd name="T14" fmla="*/ 71438 w 99"/>
                  <a:gd name="T15" fmla="*/ 88900 h 103"/>
                  <a:gd name="T16" fmla="*/ 63500 w 99"/>
                  <a:gd name="T17" fmla="*/ 74613 h 103"/>
                  <a:gd name="T18" fmla="*/ 60325 w 99"/>
                  <a:gd name="T19" fmla="*/ 63500 h 103"/>
                  <a:gd name="T20" fmla="*/ 68263 w 99"/>
                  <a:gd name="T21" fmla="*/ 58738 h 103"/>
                  <a:gd name="T22" fmla="*/ 71438 w 99"/>
                  <a:gd name="T23" fmla="*/ 66675 h 103"/>
                  <a:gd name="T24" fmla="*/ 79375 w 99"/>
                  <a:gd name="T25" fmla="*/ 69850 h 103"/>
                  <a:gd name="T26" fmla="*/ 82550 w 99"/>
                  <a:gd name="T27" fmla="*/ 66675 h 103"/>
                  <a:gd name="T28" fmla="*/ 90488 w 99"/>
                  <a:gd name="T29" fmla="*/ 74613 h 103"/>
                  <a:gd name="T30" fmla="*/ 96838 w 99"/>
                  <a:gd name="T31" fmla="*/ 74613 h 103"/>
                  <a:gd name="T32" fmla="*/ 109538 w 99"/>
                  <a:gd name="T33" fmla="*/ 66675 h 103"/>
                  <a:gd name="T34" fmla="*/ 123825 w 99"/>
                  <a:gd name="T35" fmla="*/ 74613 h 103"/>
                  <a:gd name="T36" fmla="*/ 127000 w 99"/>
                  <a:gd name="T37" fmla="*/ 74613 h 103"/>
                  <a:gd name="T38" fmla="*/ 131763 w 99"/>
                  <a:gd name="T39" fmla="*/ 77788 h 103"/>
                  <a:gd name="T40" fmla="*/ 146050 w 99"/>
                  <a:gd name="T41" fmla="*/ 77788 h 103"/>
                  <a:gd name="T42" fmla="*/ 157163 w 99"/>
                  <a:gd name="T43" fmla="*/ 74613 h 103"/>
                  <a:gd name="T44" fmla="*/ 153988 w 99"/>
                  <a:gd name="T45" fmla="*/ 66675 h 103"/>
                  <a:gd name="T46" fmla="*/ 150813 w 99"/>
                  <a:gd name="T47" fmla="*/ 63500 h 103"/>
                  <a:gd name="T48" fmla="*/ 150813 w 99"/>
                  <a:gd name="T49" fmla="*/ 55563 h 103"/>
                  <a:gd name="T50" fmla="*/ 138113 w 99"/>
                  <a:gd name="T51" fmla="*/ 55563 h 103"/>
                  <a:gd name="T52" fmla="*/ 123825 w 99"/>
                  <a:gd name="T53" fmla="*/ 47625 h 103"/>
                  <a:gd name="T54" fmla="*/ 101600 w 99"/>
                  <a:gd name="T55" fmla="*/ 28575 h 103"/>
                  <a:gd name="T56" fmla="*/ 93663 w 99"/>
                  <a:gd name="T57" fmla="*/ 17463 h 103"/>
                  <a:gd name="T58" fmla="*/ 85725 w 99"/>
                  <a:gd name="T59" fmla="*/ 6350 h 103"/>
                  <a:gd name="T60" fmla="*/ 74613 w 99"/>
                  <a:gd name="T61" fmla="*/ 3175 h 103"/>
                  <a:gd name="T62" fmla="*/ 71438 w 99"/>
                  <a:gd name="T63" fmla="*/ 6350 h 103"/>
                  <a:gd name="T64" fmla="*/ 68263 w 99"/>
                  <a:gd name="T65" fmla="*/ 11113 h 103"/>
                  <a:gd name="T66" fmla="*/ 55563 w 99"/>
                  <a:gd name="T67" fmla="*/ 11113 h 103"/>
                  <a:gd name="T68" fmla="*/ 49213 w 99"/>
                  <a:gd name="T69" fmla="*/ 33338 h 103"/>
                  <a:gd name="T70" fmla="*/ 41275 w 99"/>
                  <a:gd name="T71" fmla="*/ 41275 h 103"/>
                  <a:gd name="T72" fmla="*/ 38100 w 99"/>
                  <a:gd name="T73" fmla="*/ 41275 h 103"/>
                  <a:gd name="T74" fmla="*/ 33338 w 99"/>
                  <a:gd name="T75" fmla="*/ 33338 h 103"/>
                  <a:gd name="T76" fmla="*/ 33338 w 99"/>
                  <a:gd name="T77" fmla="*/ 44450 h 103"/>
                  <a:gd name="T78" fmla="*/ 26988 w 99"/>
                  <a:gd name="T79" fmla="*/ 55563 h 103"/>
                  <a:gd name="T80" fmla="*/ 0 w 99"/>
                  <a:gd name="T81" fmla="*/ 58738 h 103"/>
                  <a:gd name="T82" fmla="*/ 3175 w 99"/>
                  <a:gd name="T83" fmla="*/ 66675 h 103"/>
                  <a:gd name="T84" fmla="*/ 0 w 99"/>
                  <a:gd name="T85" fmla="*/ 74613 h 103"/>
                  <a:gd name="T86" fmla="*/ 3175 w 99"/>
                  <a:gd name="T87" fmla="*/ 80963 h 103"/>
                  <a:gd name="T88" fmla="*/ 14288 w 99"/>
                  <a:gd name="T89" fmla="*/ 77788 h 103"/>
                  <a:gd name="T90" fmla="*/ 11113 w 99"/>
                  <a:gd name="T91" fmla="*/ 74613 h 103"/>
                  <a:gd name="T92" fmla="*/ 14288 w 99"/>
                  <a:gd name="T93" fmla="*/ 74613 h 103"/>
                  <a:gd name="T94" fmla="*/ 26988 w 99"/>
                  <a:gd name="T95" fmla="*/ 66675 h 103"/>
                  <a:gd name="T96" fmla="*/ 26988 w 99"/>
                  <a:gd name="T97" fmla="*/ 63500 h 103"/>
                  <a:gd name="T98" fmla="*/ 33338 w 99"/>
                  <a:gd name="T99" fmla="*/ 66675 h 103"/>
                  <a:gd name="T100" fmla="*/ 30163 w 99"/>
                  <a:gd name="T101" fmla="*/ 77788 h 103"/>
                  <a:gd name="T102" fmla="*/ 44450 w 99"/>
                  <a:gd name="T103" fmla="*/ 104775 h 103"/>
                  <a:gd name="T104" fmla="*/ 60325 w 99"/>
                  <a:gd name="T105" fmla="*/ 122238 h 103"/>
                  <a:gd name="T106" fmla="*/ 82550 w 99"/>
                  <a:gd name="T107" fmla="*/ 127000 h 103"/>
                  <a:gd name="T108" fmla="*/ 90488 w 99"/>
                  <a:gd name="T109" fmla="*/ 138113 h 103"/>
                  <a:gd name="T110" fmla="*/ 96838 w 99"/>
                  <a:gd name="T111" fmla="*/ 146050 h 103"/>
                  <a:gd name="T112" fmla="*/ 112713 w 99"/>
                  <a:gd name="T113" fmla="*/ 149225 h 103"/>
                  <a:gd name="T114" fmla="*/ 120650 w 99"/>
                  <a:gd name="T115" fmla="*/ 157163 h 103"/>
                  <a:gd name="T116" fmla="*/ 123825 w 99"/>
                  <a:gd name="T117" fmla="*/ 163513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
                  <a:gd name="T178" fmla="*/ 0 h 103"/>
                  <a:gd name="T179" fmla="*/ 99 w 99"/>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 h="103">
                    <a:moveTo>
                      <a:pt x="78" y="103"/>
                    </a:moveTo>
                    <a:lnTo>
                      <a:pt x="80" y="103"/>
                    </a:lnTo>
                    <a:lnTo>
                      <a:pt x="83" y="101"/>
                    </a:lnTo>
                    <a:lnTo>
                      <a:pt x="80" y="99"/>
                    </a:lnTo>
                    <a:lnTo>
                      <a:pt x="78" y="94"/>
                    </a:lnTo>
                    <a:lnTo>
                      <a:pt x="76" y="92"/>
                    </a:lnTo>
                    <a:lnTo>
                      <a:pt x="73" y="89"/>
                    </a:lnTo>
                    <a:lnTo>
                      <a:pt x="73" y="92"/>
                    </a:lnTo>
                    <a:lnTo>
                      <a:pt x="71" y="92"/>
                    </a:lnTo>
                    <a:lnTo>
                      <a:pt x="69" y="92"/>
                    </a:lnTo>
                    <a:lnTo>
                      <a:pt x="66" y="89"/>
                    </a:lnTo>
                    <a:lnTo>
                      <a:pt x="66" y="87"/>
                    </a:lnTo>
                    <a:lnTo>
                      <a:pt x="66" y="85"/>
                    </a:lnTo>
                    <a:lnTo>
                      <a:pt x="64" y="82"/>
                    </a:lnTo>
                    <a:lnTo>
                      <a:pt x="61" y="80"/>
                    </a:lnTo>
                    <a:lnTo>
                      <a:pt x="57" y="77"/>
                    </a:lnTo>
                    <a:lnTo>
                      <a:pt x="54" y="73"/>
                    </a:lnTo>
                    <a:lnTo>
                      <a:pt x="50" y="68"/>
                    </a:lnTo>
                    <a:lnTo>
                      <a:pt x="47" y="63"/>
                    </a:lnTo>
                    <a:lnTo>
                      <a:pt x="45" y="61"/>
                    </a:lnTo>
                    <a:lnTo>
                      <a:pt x="47" y="61"/>
                    </a:lnTo>
                    <a:lnTo>
                      <a:pt x="47" y="59"/>
                    </a:lnTo>
                    <a:lnTo>
                      <a:pt x="45" y="56"/>
                    </a:lnTo>
                    <a:lnTo>
                      <a:pt x="45" y="54"/>
                    </a:lnTo>
                    <a:lnTo>
                      <a:pt x="43" y="51"/>
                    </a:lnTo>
                    <a:lnTo>
                      <a:pt x="43" y="49"/>
                    </a:lnTo>
                    <a:lnTo>
                      <a:pt x="40" y="47"/>
                    </a:lnTo>
                    <a:lnTo>
                      <a:pt x="38" y="47"/>
                    </a:lnTo>
                    <a:lnTo>
                      <a:pt x="38" y="42"/>
                    </a:lnTo>
                    <a:lnTo>
                      <a:pt x="38" y="40"/>
                    </a:lnTo>
                    <a:lnTo>
                      <a:pt x="40" y="40"/>
                    </a:lnTo>
                    <a:lnTo>
                      <a:pt x="40" y="37"/>
                    </a:lnTo>
                    <a:lnTo>
                      <a:pt x="43" y="37"/>
                    </a:lnTo>
                    <a:lnTo>
                      <a:pt x="43" y="40"/>
                    </a:lnTo>
                    <a:lnTo>
                      <a:pt x="45" y="40"/>
                    </a:lnTo>
                    <a:lnTo>
                      <a:pt x="45" y="42"/>
                    </a:lnTo>
                    <a:lnTo>
                      <a:pt x="45" y="44"/>
                    </a:lnTo>
                    <a:lnTo>
                      <a:pt x="47" y="44"/>
                    </a:lnTo>
                    <a:lnTo>
                      <a:pt x="50" y="44"/>
                    </a:lnTo>
                    <a:lnTo>
                      <a:pt x="50" y="42"/>
                    </a:lnTo>
                    <a:lnTo>
                      <a:pt x="52" y="42"/>
                    </a:lnTo>
                    <a:lnTo>
                      <a:pt x="54" y="44"/>
                    </a:lnTo>
                    <a:lnTo>
                      <a:pt x="57" y="47"/>
                    </a:lnTo>
                    <a:lnTo>
                      <a:pt x="59" y="47"/>
                    </a:lnTo>
                    <a:lnTo>
                      <a:pt x="61" y="47"/>
                    </a:lnTo>
                    <a:lnTo>
                      <a:pt x="61" y="44"/>
                    </a:lnTo>
                    <a:lnTo>
                      <a:pt x="64" y="44"/>
                    </a:lnTo>
                    <a:lnTo>
                      <a:pt x="66" y="42"/>
                    </a:lnTo>
                    <a:lnTo>
                      <a:pt x="69" y="42"/>
                    </a:lnTo>
                    <a:lnTo>
                      <a:pt x="71" y="44"/>
                    </a:lnTo>
                    <a:lnTo>
                      <a:pt x="76" y="47"/>
                    </a:lnTo>
                    <a:lnTo>
                      <a:pt x="78" y="47"/>
                    </a:lnTo>
                    <a:lnTo>
                      <a:pt x="80" y="47"/>
                    </a:lnTo>
                    <a:lnTo>
                      <a:pt x="83" y="49"/>
                    </a:lnTo>
                    <a:lnTo>
                      <a:pt x="85" y="49"/>
                    </a:lnTo>
                    <a:lnTo>
                      <a:pt x="87" y="49"/>
                    </a:lnTo>
                    <a:lnTo>
                      <a:pt x="92" y="49"/>
                    </a:lnTo>
                    <a:lnTo>
                      <a:pt x="95" y="49"/>
                    </a:lnTo>
                    <a:lnTo>
                      <a:pt x="97" y="47"/>
                    </a:lnTo>
                    <a:lnTo>
                      <a:pt x="99" y="47"/>
                    </a:lnTo>
                    <a:lnTo>
                      <a:pt x="99" y="44"/>
                    </a:lnTo>
                    <a:lnTo>
                      <a:pt x="97" y="44"/>
                    </a:lnTo>
                    <a:lnTo>
                      <a:pt x="97" y="42"/>
                    </a:lnTo>
                    <a:lnTo>
                      <a:pt x="95" y="42"/>
                    </a:lnTo>
                    <a:lnTo>
                      <a:pt x="95" y="40"/>
                    </a:lnTo>
                    <a:lnTo>
                      <a:pt x="95" y="37"/>
                    </a:lnTo>
                    <a:lnTo>
                      <a:pt x="97" y="35"/>
                    </a:lnTo>
                    <a:lnTo>
                      <a:pt x="95" y="35"/>
                    </a:lnTo>
                    <a:lnTo>
                      <a:pt x="92" y="35"/>
                    </a:lnTo>
                    <a:lnTo>
                      <a:pt x="90" y="35"/>
                    </a:lnTo>
                    <a:lnTo>
                      <a:pt x="87" y="35"/>
                    </a:lnTo>
                    <a:lnTo>
                      <a:pt x="85" y="35"/>
                    </a:lnTo>
                    <a:lnTo>
                      <a:pt x="85" y="33"/>
                    </a:lnTo>
                    <a:lnTo>
                      <a:pt x="80" y="30"/>
                    </a:lnTo>
                    <a:lnTo>
                      <a:pt x="78" y="30"/>
                    </a:lnTo>
                    <a:lnTo>
                      <a:pt x="76" y="28"/>
                    </a:lnTo>
                    <a:lnTo>
                      <a:pt x="71" y="26"/>
                    </a:lnTo>
                    <a:lnTo>
                      <a:pt x="66" y="23"/>
                    </a:lnTo>
                    <a:lnTo>
                      <a:pt x="64" y="18"/>
                    </a:lnTo>
                    <a:lnTo>
                      <a:pt x="61" y="16"/>
                    </a:lnTo>
                    <a:lnTo>
                      <a:pt x="61" y="14"/>
                    </a:lnTo>
                    <a:lnTo>
                      <a:pt x="59" y="11"/>
                    </a:lnTo>
                    <a:lnTo>
                      <a:pt x="59" y="9"/>
                    </a:lnTo>
                    <a:lnTo>
                      <a:pt x="57" y="7"/>
                    </a:lnTo>
                    <a:lnTo>
                      <a:pt x="57" y="4"/>
                    </a:lnTo>
                    <a:lnTo>
                      <a:pt x="54" y="4"/>
                    </a:lnTo>
                    <a:lnTo>
                      <a:pt x="50" y="2"/>
                    </a:lnTo>
                    <a:lnTo>
                      <a:pt x="50" y="0"/>
                    </a:lnTo>
                    <a:lnTo>
                      <a:pt x="47" y="0"/>
                    </a:lnTo>
                    <a:lnTo>
                      <a:pt x="47" y="2"/>
                    </a:lnTo>
                    <a:lnTo>
                      <a:pt x="45" y="2"/>
                    </a:lnTo>
                    <a:lnTo>
                      <a:pt x="45" y="4"/>
                    </a:lnTo>
                    <a:lnTo>
                      <a:pt x="45" y="7"/>
                    </a:lnTo>
                    <a:lnTo>
                      <a:pt x="43" y="7"/>
                    </a:lnTo>
                    <a:lnTo>
                      <a:pt x="40" y="9"/>
                    </a:lnTo>
                    <a:lnTo>
                      <a:pt x="38" y="9"/>
                    </a:lnTo>
                    <a:lnTo>
                      <a:pt x="35" y="7"/>
                    </a:lnTo>
                    <a:lnTo>
                      <a:pt x="35" y="9"/>
                    </a:lnTo>
                    <a:lnTo>
                      <a:pt x="33" y="11"/>
                    </a:lnTo>
                    <a:lnTo>
                      <a:pt x="33" y="16"/>
                    </a:lnTo>
                    <a:lnTo>
                      <a:pt x="31" y="21"/>
                    </a:lnTo>
                    <a:lnTo>
                      <a:pt x="31" y="23"/>
                    </a:lnTo>
                    <a:lnTo>
                      <a:pt x="28" y="26"/>
                    </a:lnTo>
                    <a:lnTo>
                      <a:pt x="26" y="26"/>
                    </a:lnTo>
                    <a:lnTo>
                      <a:pt x="24" y="26"/>
                    </a:lnTo>
                    <a:lnTo>
                      <a:pt x="24" y="23"/>
                    </a:lnTo>
                    <a:lnTo>
                      <a:pt x="21" y="23"/>
                    </a:lnTo>
                    <a:lnTo>
                      <a:pt x="21" y="21"/>
                    </a:lnTo>
                    <a:lnTo>
                      <a:pt x="19" y="21"/>
                    </a:lnTo>
                    <a:lnTo>
                      <a:pt x="19" y="23"/>
                    </a:lnTo>
                    <a:lnTo>
                      <a:pt x="19" y="26"/>
                    </a:lnTo>
                    <a:lnTo>
                      <a:pt x="21" y="28"/>
                    </a:lnTo>
                    <a:lnTo>
                      <a:pt x="21" y="30"/>
                    </a:lnTo>
                    <a:lnTo>
                      <a:pt x="19" y="33"/>
                    </a:lnTo>
                    <a:lnTo>
                      <a:pt x="19" y="35"/>
                    </a:lnTo>
                    <a:lnTo>
                      <a:pt x="17" y="35"/>
                    </a:lnTo>
                    <a:lnTo>
                      <a:pt x="12" y="37"/>
                    </a:lnTo>
                    <a:lnTo>
                      <a:pt x="9" y="37"/>
                    </a:lnTo>
                    <a:lnTo>
                      <a:pt x="2" y="37"/>
                    </a:lnTo>
                    <a:lnTo>
                      <a:pt x="0" y="37"/>
                    </a:lnTo>
                    <a:lnTo>
                      <a:pt x="0" y="40"/>
                    </a:lnTo>
                    <a:lnTo>
                      <a:pt x="2" y="40"/>
                    </a:lnTo>
                    <a:lnTo>
                      <a:pt x="2" y="42"/>
                    </a:lnTo>
                    <a:lnTo>
                      <a:pt x="2" y="44"/>
                    </a:lnTo>
                    <a:lnTo>
                      <a:pt x="0" y="47"/>
                    </a:lnTo>
                    <a:lnTo>
                      <a:pt x="0" y="49"/>
                    </a:lnTo>
                    <a:lnTo>
                      <a:pt x="2" y="51"/>
                    </a:lnTo>
                    <a:lnTo>
                      <a:pt x="5" y="51"/>
                    </a:lnTo>
                    <a:lnTo>
                      <a:pt x="7" y="51"/>
                    </a:lnTo>
                    <a:lnTo>
                      <a:pt x="9" y="49"/>
                    </a:lnTo>
                    <a:lnTo>
                      <a:pt x="7" y="47"/>
                    </a:lnTo>
                    <a:lnTo>
                      <a:pt x="9" y="47"/>
                    </a:lnTo>
                    <a:lnTo>
                      <a:pt x="12" y="47"/>
                    </a:lnTo>
                    <a:lnTo>
                      <a:pt x="14" y="47"/>
                    </a:lnTo>
                    <a:lnTo>
                      <a:pt x="14" y="44"/>
                    </a:lnTo>
                    <a:lnTo>
                      <a:pt x="17" y="42"/>
                    </a:lnTo>
                    <a:lnTo>
                      <a:pt x="17" y="40"/>
                    </a:lnTo>
                    <a:lnTo>
                      <a:pt x="17" y="37"/>
                    </a:lnTo>
                    <a:lnTo>
                      <a:pt x="17" y="40"/>
                    </a:lnTo>
                    <a:lnTo>
                      <a:pt x="19" y="40"/>
                    </a:lnTo>
                    <a:lnTo>
                      <a:pt x="21" y="42"/>
                    </a:lnTo>
                    <a:lnTo>
                      <a:pt x="21" y="47"/>
                    </a:lnTo>
                    <a:lnTo>
                      <a:pt x="19" y="47"/>
                    </a:lnTo>
                    <a:lnTo>
                      <a:pt x="19" y="49"/>
                    </a:lnTo>
                    <a:lnTo>
                      <a:pt x="19" y="51"/>
                    </a:lnTo>
                    <a:lnTo>
                      <a:pt x="19" y="54"/>
                    </a:lnTo>
                    <a:lnTo>
                      <a:pt x="28" y="61"/>
                    </a:lnTo>
                    <a:lnTo>
                      <a:pt x="28" y="66"/>
                    </a:lnTo>
                    <a:lnTo>
                      <a:pt x="26" y="68"/>
                    </a:lnTo>
                    <a:lnTo>
                      <a:pt x="28" y="70"/>
                    </a:lnTo>
                    <a:lnTo>
                      <a:pt x="33" y="73"/>
                    </a:lnTo>
                    <a:lnTo>
                      <a:pt x="38" y="77"/>
                    </a:lnTo>
                    <a:lnTo>
                      <a:pt x="40" y="77"/>
                    </a:lnTo>
                    <a:lnTo>
                      <a:pt x="47" y="77"/>
                    </a:lnTo>
                    <a:lnTo>
                      <a:pt x="52" y="77"/>
                    </a:lnTo>
                    <a:lnTo>
                      <a:pt x="52" y="80"/>
                    </a:lnTo>
                    <a:lnTo>
                      <a:pt x="54" y="82"/>
                    </a:lnTo>
                    <a:lnTo>
                      <a:pt x="57" y="85"/>
                    </a:lnTo>
                    <a:lnTo>
                      <a:pt x="57" y="87"/>
                    </a:lnTo>
                    <a:lnTo>
                      <a:pt x="59" y="89"/>
                    </a:lnTo>
                    <a:lnTo>
                      <a:pt x="61" y="92"/>
                    </a:lnTo>
                    <a:lnTo>
                      <a:pt x="64" y="92"/>
                    </a:lnTo>
                    <a:lnTo>
                      <a:pt x="66" y="92"/>
                    </a:lnTo>
                    <a:lnTo>
                      <a:pt x="69" y="94"/>
                    </a:lnTo>
                    <a:lnTo>
                      <a:pt x="71" y="94"/>
                    </a:lnTo>
                    <a:lnTo>
                      <a:pt x="73" y="94"/>
                    </a:lnTo>
                    <a:lnTo>
                      <a:pt x="76" y="96"/>
                    </a:lnTo>
                    <a:lnTo>
                      <a:pt x="76" y="99"/>
                    </a:lnTo>
                    <a:lnTo>
                      <a:pt x="78" y="10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99" name="Bulgaria">
                <a:extLst>
                  <a:ext uri="{FF2B5EF4-FFF2-40B4-BE49-F238E27FC236}">
                    <a16:creationId xmlns:a16="http://schemas.microsoft.com/office/drawing/2014/main" id="{412E1DB1-20C4-2468-E129-49D97DA8466F}"/>
                  </a:ext>
                </a:extLst>
              </p:cNvPr>
              <p:cNvSpPr>
                <a:spLocks/>
              </p:cNvSpPr>
              <p:nvPr/>
            </p:nvSpPr>
            <p:spPr bwMode="auto">
              <a:xfrm>
                <a:off x="3365715" y="2272260"/>
                <a:ext cx="93941" cy="73207"/>
              </a:xfrm>
              <a:custGeom>
                <a:avLst/>
                <a:gdLst>
                  <a:gd name="T0" fmla="*/ 139700 w 92"/>
                  <a:gd name="T1" fmla="*/ 3175 h 71"/>
                  <a:gd name="T2" fmla="*/ 128588 w 92"/>
                  <a:gd name="T3" fmla="*/ 3175 h 71"/>
                  <a:gd name="T4" fmla="*/ 112713 w 92"/>
                  <a:gd name="T5" fmla="*/ 7938 h 71"/>
                  <a:gd name="T6" fmla="*/ 104775 w 92"/>
                  <a:gd name="T7" fmla="*/ 3175 h 71"/>
                  <a:gd name="T8" fmla="*/ 101600 w 92"/>
                  <a:gd name="T9" fmla="*/ 3175 h 71"/>
                  <a:gd name="T10" fmla="*/ 93663 w 92"/>
                  <a:gd name="T11" fmla="*/ 3175 h 71"/>
                  <a:gd name="T12" fmla="*/ 87313 w 92"/>
                  <a:gd name="T13" fmla="*/ 11113 h 71"/>
                  <a:gd name="T14" fmla="*/ 79375 w 92"/>
                  <a:gd name="T15" fmla="*/ 14288 h 71"/>
                  <a:gd name="T16" fmla="*/ 60325 w 92"/>
                  <a:gd name="T17" fmla="*/ 19050 h 71"/>
                  <a:gd name="T18" fmla="*/ 46038 w 92"/>
                  <a:gd name="T19" fmla="*/ 14288 h 71"/>
                  <a:gd name="T20" fmla="*/ 46038 w 92"/>
                  <a:gd name="T21" fmla="*/ 19050 h 71"/>
                  <a:gd name="T22" fmla="*/ 38100 w 92"/>
                  <a:gd name="T23" fmla="*/ 19050 h 71"/>
                  <a:gd name="T24" fmla="*/ 30163 w 92"/>
                  <a:gd name="T25" fmla="*/ 19050 h 71"/>
                  <a:gd name="T26" fmla="*/ 26988 w 92"/>
                  <a:gd name="T27" fmla="*/ 14288 h 71"/>
                  <a:gd name="T28" fmla="*/ 26988 w 92"/>
                  <a:gd name="T29" fmla="*/ 11113 h 71"/>
                  <a:gd name="T30" fmla="*/ 30163 w 92"/>
                  <a:gd name="T31" fmla="*/ 7938 h 71"/>
                  <a:gd name="T32" fmla="*/ 26988 w 92"/>
                  <a:gd name="T33" fmla="*/ 3175 h 71"/>
                  <a:gd name="T34" fmla="*/ 15875 w 92"/>
                  <a:gd name="T35" fmla="*/ 3175 h 71"/>
                  <a:gd name="T36" fmla="*/ 7938 w 92"/>
                  <a:gd name="T37" fmla="*/ 19050 h 71"/>
                  <a:gd name="T38" fmla="*/ 0 w 92"/>
                  <a:gd name="T39" fmla="*/ 22225 h 71"/>
                  <a:gd name="T40" fmla="*/ 0 w 92"/>
                  <a:gd name="T41" fmla="*/ 30163 h 71"/>
                  <a:gd name="T42" fmla="*/ 0 w 92"/>
                  <a:gd name="T43" fmla="*/ 33338 h 71"/>
                  <a:gd name="T44" fmla="*/ 11113 w 92"/>
                  <a:gd name="T45" fmla="*/ 41275 h 71"/>
                  <a:gd name="T46" fmla="*/ 11113 w 92"/>
                  <a:gd name="T47" fmla="*/ 49213 h 71"/>
                  <a:gd name="T48" fmla="*/ 4763 w 92"/>
                  <a:gd name="T49" fmla="*/ 63500 h 71"/>
                  <a:gd name="T50" fmla="*/ 4763 w 92"/>
                  <a:gd name="T51" fmla="*/ 66675 h 71"/>
                  <a:gd name="T52" fmla="*/ 11113 w 92"/>
                  <a:gd name="T53" fmla="*/ 77788 h 71"/>
                  <a:gd name="T54" fmla="*/ 15875 w 92"/>
                  <a:gd name="T55" fmla="*/ 90488 h 71"/>
                  <a:gd name="T56" fmla="*/ 11113 w 92"/>
                  <a:gd name="T57" fmla="*/ 96838 h 71"/>
                  <a:gd name="T58" fmla="*/ 33338 w 92"/>
                  <a:gd name="T59" fmla="*/ 112713 h 71"/>
                  <a:gd name="T60" fmla="*/ 41275 w 92"/>
                  <a:gd name="T61" fmla="*/ 107950 h 71"/>
                  <a:gd name="T62" fmla="*/ 49213 w 92"/>
                  <a:gd name="T63" fmla="*/ 104775 h 71"/>
                  <a:gd name="T64" fmla="*/ 52388 w 92"/>
                  <a:gd name="T65" fmla="*/ 96838 h 71"/>
                  <a:gd name="T66" fmla="*/ 63500 w 92"/>
                  <a:gd name="T67" fmla="*/ 101600 h 71"/>
                  <a:gd name="T68" fmla="*/ 71438 w 92"/>
                  <a:gd name="T69" fmla="*/ 104775 h 71"/>
                  <a:gd name="T70" fmla="*/ 71438 w 92"/>
                  <a:gd name="T71" fmla="*/ 107950 h 71"/>
                  <a:gd name="T72" fmla="*/ 87313 w 92"/>
                  <a:gd name="T73" fmla="*/ 107950 h 71"/>
                  <a:gd name="T74" fmla="*/ 93663 w 92"/>
                  <a:gd name="T75" fmla="*/ 107950 h 71"/>
                  <a:gd name="T76" fmla="*/ 90488 w 92"/>
                  <a:gd name="T77" fmla="*/ 101600 h 71"/>
                  <a:gd name="T78" fmla="*/ 90488 w 92"/>
                  <a:gd name="T79" fmla="*/ 96838 h 71"/>
                  <a:gd name="T80" fmla="*/ 101600 w 92"/>
                  <a:gd name="T81" fmla="*/ 96838 h 71"/>
                  <a:gd name="T82" fmla="*/ 101600 w 92"/>
                  <a:gd name="T83" fmla="*/ 96838 h 71"/>
                  <a:gd name="T84" fmla="*/ 104775 w 92"/>
                  <a:gd name="T85" fmla="*/ 93663 h 71"/>
                  <a:gd name="T86" fmla="*/ 109538 w 92"/>
                  <a:gd name="T87" fmla="*/ 90488 h 71"/>
                  <a:gd name="T88" fmla="*/ 115888 w 92"/>
                  <a:gd name="T89" fmla="*/ 93663 h 71"/>
                  <a:gd name="T90" fmla="*/ 120650 w 92"/>
                  <a:gd name="T91" fmla="*/ 93663 h 71"/>
                  <a:gd name="T92" fmla="*/ 123825 w 92"/>
                  <a:gd name="T93" fmla="*/ 90488 h 71"/>
                  <a:gd name="T94" fmla="*/ 120650 w 92"/>
                  <a:gd name="T95" fmla="*/ 77788 h 71"/>
                  <a:gd name="T96" fmla="*/ 120650 w 92"/>
                  <a:gd name="T97" fmla="*/ 71438 h 71"/>
                  <a:gd name="T98" fmla="*/ 134938 w 92"/>
                  <a:gd name="T99" fmla="*/ 41275 h 71"/>
                  <a:gd name="T100" fmla="*/ 146050 w 92"/>
                  <a:gd name="T101" fmla="*/ 30163 h 71"/>
                  <a:gd name="T102" fmla="*/ 146050 w 92"/>
                  <a:gd name="T103" fmla="*/ 19050 h 71"/>
                  <a:gd name="T104" fmla="*/ 146050 w 92"/>
                  <a:gd name="T105" fmla="*/ 11113 h 71"/>
                  <a:gd name="T106" fmla="*/ 146050 w 92"/>
                  <a:gd name="T107" fmla="*/ 11113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1"/>
                  <a:gd name="T164" fmla="*/ 92 w 9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1">
                    <a:moveTo>
                      <a:pt x="92" y="7"/>
                    </a:moveTo>
                    <a:lnTo>
                      <a:pt x="90" y="5"/>
                    </a:lnTo>
                    <a:lnTo>
                      <a:pt x="88" y="2"/>
                    </a:lnTo>
                    <a:lnTo>
                      <a:pt x="85" y="2"/>
                    </a:lnTo>
                    <a:lnTo>
                      <a:pt x="83" y="2"/>
                    </a:lnTo>
                    <a:lnTo>
                      <a:pt x="81" y="2"/>
                    </a:lnTo>
                    <a:lnTo>
                      <a:pt x="76" y="5"/>
                    </a:lnTo>
                    <a:lnTo>
                      <a:pt x="73" y="5"/>
                    </a:lnTo>
                    <a:lnTo>
                      <a:pt x="71" y="5"/>
                    </a:lnTo>
                    <a:lnTo>
                      <a:pt x="69" y="5"/>
                    </a:lnTo>
                    <a:lnTo>
                      <a:pt x="66" y="2"/>
                    </a:lnTo>
                    <a:lnTo>
                      <a:pt x="64" y="2"/>
                    </a:lnTo>
                    <a:lnTo>
                      <a:pt x="62" y="0"/>
                    </a:lnTo>
                    <a:lnTo>
                      <a:pt x="62" y="2"/>
                    </a:lnTo>
                    <a:lnTo>
                      <a:pt x="59" y="2"/>
                    </a:lnTo>
                    <a:lnTo>
                      <a:pt x="57" y="5"/>
                    </a:lnTo>
                    <a:lnTo>
                      <a:pt x="55" y="7"/>
                    </a:lnTo>
                    <a:lnTo>
                      <a:pt x="52" y="9"/>
                    </a:lnTo>
                    <a:lnTo>
                      <a:pt x="50" y="9"/>
                    </a:lnTo>
                    <a:lnTo>
                      <a:pt x="45" y="12"/>
                    </a:lnTo>
                    <a:lnTo>
                      <a:pt x="40" y="12"/>
                    </a:lnTo>
                    <a:lnTo>
                      <a:pt x="38" y="12"/>
                    </a:lnTo>
                    <a:lnTo>
                      <a:pt x="36" y="12"/>
                    </a:lnTo>
                    <a:lnTo>
                      <a:pt x="31" y="12"/>
                    </a:lnTo>
                    <a:lnTo>
                      <a:pt x="29" y="9"/>
                    </a:lnTo>
                    <a:lnTo>
                      <a:pt x="29" y="12"/>
                    </a:lnTo>
                    <a:lnTo>
                      <a:pt x="26" y="12"/>
                    </a:lnTo>
                    <a:lnTo>
                      <a:pt x="24" y="12"/>
                    </a:lnTo>
                    <a:lnTo>
                      <a:pt x="21" y="12"/>
                    </a:lnTo>
                    <a:lnTo>
                      <a:pt x="19" y="12"/>
                    </a:lnTo>
                    <a:lnTo>
                      <a:pt x="17" y="12"/>
                    </a:lnTo>
                    <a:lnTo>
                      <a:pt x="17" y="9"/>
                    </a:lnTo>
                    <a:lnTo>
                      <a:pt x="17" y="7"/>
                    </a:lnTo>
                    <a:lnTo>
                      <a:pt x="19" y="5"/>
                    </a:lnTo>
                    <a:lnTo>
                      <a:pt x="17" y="5"/>
                    </a:lnTo>
                    <a:lnTo>
                      <a:pt x="17" y="2"/>
                    </a:lnTo>
                    <a:lnTo>
                      <a:pt x="12" y="2"/>
                    </a:lnTo>
                    <a:lnTo>
                      <a:pt x="10" y="2"/>
                    </a:lnTo>
                    <a:lnTo>
                      <a:pt x="10" y="5"/>
                    </a:lnTo>
                    <a:lnTo>
                      <a:pt x="7" y="7"/>
                    </a:lnTo>
                    <a:lnTo>
                      <a:pt x="5" y="12"/>
                    </a:lnTo>
                    <a:lnTo>
                      <a:pt x="3" y="12"/>
                    </a:lnTo>
                    <a:lnTo>
                      <a:pt x="3" y="14"/>
                    </a:lnTo>
                    <a:lnTo>
                      <a:pt x="0" y="14"/>
                    </a:lnTo>
                    <a:lnTo>
                      <a:pt x="0" y="16"/>
                    </a:lnTo>
                    <a:lnTo>
                      <a:pt x="0" y="19"/>
                    </a:lnTo>
                    <a:lnTo>
                      <a:pt x="0" y="21"/>
                    </a:lnTo>
                    <a:lnTo>
                      <a:pt x="3" y="21"/>
                    </a:lnTo>
                    <a:lnTo>
                      <a:pt x="5" y="23"/>
                    </a:lnTo>
                    <a:lnTo>
                      <a:pt x="7" y="26"/>
                    </a:lnTo>
                    <a:lnTo>
                      <a:pt x="7" y="28"/>
                    </a:lnTo>
                    <a:lnTo>
                      <a:pt x="7" y="31"/>
                    </a:lnTo>
                    <a:lnTo>
                      <a:pt x="7" y="33"/>
                    </a:lnTo>
                    <a:lnTo>
                      <a:pt x="5" y="35"/>
                    </a:lnTo>
                    <a:lnTo>
                      <a:pt x="3" y="40"/>
                    </a:lnTo>
                    <a:lnTo>
                      <a:pt x="3" y="42"/>
                    </a:lnTo>
                    <a:lnTo>
                      <a:pt x="5" y="45"/>
                    </a:lnTo>
                    <a:lnTo>
                      <a:pt x="5" y="47"/>
                    </a:lnTo>
                    <a:lnTo>
                      <a:pt x="7" y="49"/>
                    </a:lnTo>
                    <a:lnTo>
                      <a:pt x="10" y="52"/>
                    </a:lnTo>
                    <a:lnTo>
                      <a:pt x="10" y="54"/>
                    </a:lnTo>
                    <a:lnTo>
                      <a:pt x="10" y="57"/>
                    </a:lnTo>
                    <a:lnTo>
                      <a:pt x="7" y="61"/>
                    </a:lnTo>
                    <a:lnTo>
                      <a:pt x="12" y="68"/>
                    </a:lnTo>
                    <a:lnTo>
                      <a:pt x="14" y="68"/>
                    </a:lnTo>
                    <a:lnTo>
                      <a:pt x="21" y="71"/>
                    </a:lnTo>
                    <a:lnTo>
                      <a:pt x="24" y="71"/>
                    </a:lnTo>
                    <a:lnTo>
                      <a:pt x="26" y="71"/>
                    </a:lnTo>
                    <a:lnTo>
                      <a:pt x="26" y="68"/>
                    </a:lnTo>
                    <a:lnTo>
                      <a:pt x="29" y="68"/>
                    </a:lnTo>
                    <a:lnTo>
                      <a:pt x="29" y="66"/>
                    </a:lnTo>
                    <a:lnTo>
                      <a:pt x="31" y="66"/>
                    </a:lnTo>
                    <a:lnTo>
                      <a:pt x="31" y="64"/>
                    </a:lnTo>
                    <a:lnTo>
                      <a:pt x="33" y="64"/>
                    </a:lnTo>
                    <a:lnTo>
                      <a:pt x="33" y="61"/>
                    </a:lnTo>
                    <a:lnTo>
                      <a:pt x="38" y="61"/>
                    </a:lnTo>
                    <a:lnTo>
                      <a:pt x="40" y="64"/>
                    </a:lnTo>
                    <a:lnTo>
                      <a:pt x="43" y="64"/>
                    </a:lnTo>
                    <a:lnTo>
                      <a:pt x="45" y="66"/>
                    </a:lnTo>
                    <a:lnTo>
                      <a:pt x="45" y="68"/>
                    </a:lnTo>
                    <a:lnTo>
                      <a:pt x="47" y="68"/>
                    </a:lnTo>
                    <a:lnTo>
                      <a:pt x="52" y="68"/>
                    </a:lnTo>
                    <a:lnTo>
                      <a:pt x="55" y="68"/>
                    </a:lnTo>
                    <a:lnTo>
                      <a:pt x="57" y="68"/>
                    </a:lnTo>
                    <a:lnTo>
                      <a:pt x="59" y="68"/>
                    </a:lnTo>
                    <a:lnTo>
                      <a:pt x="59" y="66"/>
                    </a:lnTo>
                    <a:lnTo>
                      <a:pt x="57" y="66"/>
                    </a:lnTo>
                    <a:lnTo>
                      <a:pt x="57" y="64"/>
                    </a:lnTo>
                    <a:lnTo>
                      <a:pt x="57" y="61"/>
                    </a:lnTo>
                    <a:lnTo>
                      <a:pt x="59" y="61"/>
                    </a:lnTo>
                    <a:lnTo>
                      <a:pt x="64" y="61"/>
                    </a:lnTo>
                    <a:lnTo>
                      <a:pt x="66" y="59"/>
                    </a:lnTo>
                    <a:lnTo>
                      <a:pt x="66" y="57"/>
                    </a:lnTo>
                    <a:lnTo>
                      <a:pt x="69" y="57"/>
                    </a:lnTo>
                    <a:lnTo>
                      <a:pt x="71" y="59"/>
                    </a:lnTo>
                    <a:lnTo>
                      <a:pt x="73" y="59"/>
                    </a:lnTo>
                    <a:lnTo>
                      <a:pt x="76" y="59"/>
                    </a:lnTo>
                    <a:lnTo>
                      <a:pt x="78" y="59"/>
                    </a:lnTo>
                    <a:lnTo>
                      <a:pt x="78" y="57"/>
                    </a:lnTo>
                    <a:lnTo>
                      <a:pt x="76" y="54"/>
                    </a:lnTo>
                    <a:lnTo>
                      <a:pt x="76" y="52"/>
                    </a:lnTo>
                    <a:lnTo>
                      <a:pt x="76" y="49"/>
                    </a:lnTo>
                    <a:lnTo>
                      <a:pt x="73" y="49"/>
                    </a:lnTo>
                    <a:lnTo>
                      <a:pt x="76" y="45"/>
                    </a:lnTo>
                    <a:lnTo>
                      <a:pt x="78" y="38"/>
                    </a:lnTo>
                    <a:lnTo>
                      <a:pt x="83" y="31"/>
                    </a:lnTo>
                    <a:lnTo>
                      <a:pt x="85" y="26"/>
                    </a:lnTo>
                    <a:lnTo>
                      <a:pt x="90" y="23"/>
                    </a:lnTo>
                    <a:lnTo>
                      <a:pt x="90" y="21"/>
                    </a:lnTo>
                    <a:lnTo>
                      <a:pt x="92" y="19"/>
                    </a:lnTo>
                    <a:lnTo>
                      <a:pt x="92" y="16"/>
                    </a:lnTo>
                    <a:lnTo>
                      <a:pt x="92" y="14"/>
                    </a:lnTo>
                    <a:lnTo>
                      <a:pt x="92" y="12"/>
                    </a:lnTo>
                    <a:lnTo>
                      <a:pt x="92" y="9"/>
                    </a:lnTo>
                    <a:lnTo>
                      <a:pt x="92" y="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07" name="Bosnia and Herzegovina">
                <a:extLst>
                  <a:ext uri="{FF2B5EF4-FFF2-40B4-BE49-F238E27FC236}">
                    <a16:creationId xmlns:a16="http://schemas.microsoft.com/office/drawing/2014/main" id="{8C4BE86D-6379-AEFD-EE39-0023DD6525F8}"/>
                  </a:ext>
                </a:extLst>
              </p:cNvPr>
              <p:cNvSpPr>
                <a:spLocks/>
              </p:cNvSpPr>
              <p:nvPr/>
            </p:nvSpPr>
            <p:spPr bwMode="auto">
              <a:xfrm>
                <a:off x="3249813" y="2257825"/>
                <a:ext cx="66354" cy="60834"/>
              </a:xfrm>
              <a:custGeom>
                <a:avLst/>
                <a:gdLst>
                  <a:gd name="T0" fmla="*/ 71438 w 64"/>
                  <a:gd name="T1" fmla="*/ 88900 h 59"/>
                  <a:gd name="T2" fmla="*/ 66675 w 64"/>
                  <a:gd name="T3" fmla="*/ 77788 h 59"/>
                  <a:gd name="T4" fmla="*/ 71438 w 64"/>
                  <a:gd name="T5" fmla="*/ 71438 h 59"/>
                  <a:gd name="T6" fmla="*/ 85725 w 64"/>
                  <a:gd name="T7" fmla="*/ 63500 h 59"/>
                  <a:gd name="T8" fmla="*/ 93663 w 64"/>
                  <a:gd name="T9" fmla="*/ 55563 h 59"/>
                  <a:gd name="T10" fmla="*/ 96838 w 64"/>
                  <a:gd name="T11" fmla="*/ 55563 h 59"/>
                  <a:gd name="T12" fmla="*/ 101600 w 64"/>
                  <a:gd name="T13" fmla="*/ 52388 h 59"/>
                  <a:gd name="T14" fmla="*/ 96838 w 64"/>
                  <a:gd name="T15" fmla="*/ 47625 h 59"/>
                  <a:gd name="T16" fmla="*/ 85725 w 64"/>
                  <a:gd name="T17" fmla="*/ 44450 h 59"/>
                  <a:gd name="T18" fmla="*/ 85725 w 64"/>
                  <a:gd name="T19" fmla="*/ 41275 h 59"/>
                  <a:gd name="T20" fmla="*/ 96838 w 64"/>
                  <a:gd name="T21" fmla="*/ 36513 h 59"/>
                  <a:gd name="T22" fmla="*/ 96838 w 64"/>
                  <a:gd name="T23" fmla="*/ 30163 h 59"/>
                  <a:gd name="T24" fmla="*/ 90488 w 64"/>
                  <a:gd name="T25" fmla="*/ 25400 h 59"/>
                  <a:gd name="T26" fmla="*/ 90488 w 64"/>
                  <a:gd name="T27" fmla="*/ 17463 h 59"/>
                  <a:gd name="T28" fmla="*/ 82550 w 64"/>
                  <a:gd name="T29" fmla="*/ 14288 h 59"/>
                  <a:gd name="T30" fmla="*/ 71438 w 64"/>
                  <a:gd name="T31" fmla="*/ 14288 h 59"/>
                  <a:gd name="T32" fmla="*/ 66675 w 64"/>
                  <a:gd name="T33" fmla="*/ 14288 h 59"/>
                  <a:gd name="T34" fmla="*/ 66675 w 64"/>
                  <a:gd name="T35" fmla="*/ 11113 h 59"/>
                  <a:gd name="T36" fmla="*/ 63500 w 64"/>
                  <a:gd name="T37" fmla="*/ 11113 h 59"/>
                  <a:gd name="T38" fmla="*/ 49213 w 64"/>
                  <a:gd name="T39" fmla="*/ 6350 h 59"/>
                  <a:gd name="T40" fmla="*/ 41275 w 64"/>
                  <a:gd name="T41" fmla="*/ 6350 h 59"/>
                  <a:gd name="T42" fmla="*/ 33338 w 64"/>
                  <a:gd name="T43" fmla="*/ 11113 h 59"/>
                  <a:gd name="T44" fmla="*/ 30163 w 64"/>
                  <a:gd name="T45" fmla="*/ 11113 h 59"/>
                  <a:gd name="T46" fmla="*/ 22225 w 64"/>
                  <a:gd name="T47" fmla="*/ 6350 h 59"/>
                  <a:gd name="T48" fmla="*/ 19050 w 64"/>
                  <a:gd name="T49" fmla="*/ 6350 h 59"/>
                  <a:gd name="T50" fmla="*/ 14288 w 64"/>
                  <a:gd name="T51" fmla="*/ 6350 h 59"/>
                  <a:gd name="T52" fmla="*/ 11113 w 64"/>
                  <a:gd name="T53" fmla="*/ 0 h 59"/>
                  <a:gd name="T54" fmla="*/ 7938 w 64"/>
                  <a:gd name="T55" fmla="*/ 0 h 59"/>
                  <a:gd name="T56" fmla="*/ 0 w 64"/>
                  <a:gd name="T57" fmla="*/ 0 h 59"/>
                  <a:gd name="T58" fmla="*/ 0 w 64"/>
                  <a:gd name="T59" fmla="*/ 11113 h 59"/>
                  <a:gd name="T60" fmla="*/ 7938 w 64"/>
                  <a:gd name="T61" fmla="*/ 14288 h 59"/>
                  <a:gd name="T62" fmla="*/ 14288 w 64"/>
                  <a:gd name="T63" fmla="*/ 25400 h 59"/>
                  <a:gd name="T64" fmla="*/ 14288 w 64"/>
                  <a:gd name="T65" fmla="*/ 33338 h 59"/>
                  <a:gd name="T66" fmla="*/ 11113 w 64"/>
                  <a:gd name="T67" fmla="*/ 33338 h 59"/>
                  <a:gd name="T68" fmla="*/ 14288 w 64"/>
                  <a:gd name="T69" fmla="*/ 36513 h 59"/>
                  <a:gd name="T70" fmla="*/ 33338 w 64"/>
                  <a:gd name="T71" fmla="*/ 58738 h 59"/>
                  <a:gd name="T72" fmla="*/ 44450 w 64"/>
                  <a:gd name="T73" fmla="*/ 71438 h 59"/>
                  <a:gd name="T74" fmla="*/ 44450 w 64"/>
                  <a:gd name="T75" fmla="*/ 77788 h 59"/>
                  <a:gd name="T76" fmla="*/ 49213 w 64"/>
                  <a:gd name="T77" fmla="*/ 77788 h 59"/>
                  <a:gd name="T78" fmla="*/ 52388 w 64"/>
                  <a:gd name="T79" fmla="*/ 82550 h 59"/>
                  <a:gd name="T80" fmla="*/ 55563 w 64"/>
                  <a:gd name="T81" fmla="*/ 77788 h 59"/>
                  <a:gd name="T82" fmla="*/ 66675 w 64"/>
                  <a:gd name="T83" fmla="*/ 88900 h 59"/>
                  <a:gd name="T84" fmla="*/ 71438 w 64"/>
                  <a:gd name="T85" fmla="*/ 93663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59"/>
                  <a:gd name="T131" fmla="*/ 64 w 64"/>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59">
                    <a:moveTo>
                      <a:pt x="45" y="59"/>
                    </a:moveTo>
                    <a:lnTo>
                      <a:pt x="45" y="59"/>
                    </a:lnTo>
                    <a:lnTo>
                      <a:pt x="45" y="56"/>
                    </a:lnTo>
                    <a:lnTo>
                      <a:pt x="45" y="54"/>
                    </a:lnTo>
                    <a:lnTo>
                      <a:pt x="42" y="52"/>
                    </a:lnTo>
                    <a:lnTo>
                      <a:pt x="42" y="49"/>
                    </a:lnTo>
                    <a:lnTo>
                      <a:pt x="42" y="47"/>
                    </a:lnTo>
                    <a:lnTo>
                      <a:pt x="45" y="45"/>
                    </a:lnTo>
                    <a:lnTo>
                      <a:pt x="47" y="45"/>
                    </a:lnTo>
                    <a:lnTo>
                      <a:pt x="52" y="42"/>
                    </a:lnTo>
                    <a:lnTo>
                      <a:pt x="54" y="40"/>
                    </a:lnTo>
                    <a:lnTo>
                      <a:pt x="54" y="37"/>
                    </a:lnTo>
                    <a:lnTo>
                      <a:pt x="57" y="35"/>
                    </a:lnTo>
                    <a:lnTo>
                      <a:pt x="59" y="35"/>
                    </a:lnTo>
                    <a:lnTo>
                      <a:pt x="61" y="35"/>
                    </a:lnTo>
                    <a:lnTo>
                      <a:pt x="64" y="33"/>
                    </a:lnTo>
                    <a:lnTo>
                      <a:pt x="64" y="30"/>
                    </a:lnTo>
                    <a:lnTo>
                      <a:pt x="61" y="30"/>
                    </a:lnTo>
                    <a:lnTo>
                      <a:pt x="59" y="30"/>
                    </a:lnTo>
                    <a:lnTo>
                      <a:pt x="57" y="28"/>
                    </a:lnTo>
                    <a:lnTo>
                      <a:pt x="54" y="28"/>
                    </a:lnTo>
                    <a:lnTo>
                      <a:pt x="54" y="26"/>
                    </a:lnTo>
                    <a:lnTo>
                      <a:pt x="59" y="23"/>
                    </a:lnTo>
                    <a:lnTo>
                      <a:pt x="61" y="23"/>
                    </a:lnTo>
                    <a:lnTo>
                      <a:pt x="61" y="21"/>
                    </a:lnTo>
                    <a:lnTo>
                      <a:pt x="61" y="19"/>
                    </a:lnTo>
                    <a:lnTo>
                      <a:pt x="59" y="19"/>
                    </a:lnTo>
                    <a:lnTo>
                      <a:pt x="57" y="16"/>
                    </a:lnTo>
                    <a:lnTo>
                      <a:pt x="57" y="14"/>
                    </a:lnTo>
                    <a:lnTo>
                      <a:pt x="57" y="11"/>
                    </a:lnTo>
                    <a:lnTo>
                      <a:pt x="57" y="9"/>
                    </a:lnTo>
                    <a:lnTo>
                      <a:pt x="54" y="9"/>
                    </a:lnTo>
                    <a:lnTo>
                      <a:pt x="52" y="9"/>
                    </a:lnTo>
                    <a:lnTo>
                      <a:pt x="49" y="11"/>
                    </a:lnTo>
                    <a:lnTo>
                      <a:pt x="47" y="9"/>
                    </a:lnTo>
                    <a:lnTo>
                      <a:pt x="45" y="9"/>
                    </a:lnTo>
                    <a:lnTo>
                      <a:pt x="42" y="9"/>
                    </a:lnTo>
                    <a:lnTo>
                      <a:pt x="42" y="7"/>
                    </a:lnTo>
                    <a:lnTo>
                      <a:pt x="40" y="7"/>
                    </a:lnTo>
                    <a:lnTo>
                      <a:pt x="38" y="7"/>
                    </a:lnTo>
                    <a:lnTo>
                      <a:pt x="33" y="4"/>
                    </a:lnTo>
                    <a:lnTo>
                      <a:pt x="31" y="4"/>
                    </a:lnTo>
                    <a:lnTo>
                      <a:pt x="28" y="4"/>
                    </a:lnTo>
                    <a:lnTo>
                      <a:pt x="26" y="4"/>
                    </a:lnTo>
                    <a:lnTo>
                      <a:pt x="23" y="7"/>
                    </a:lnTo>
                    <a:lnTo>
                      <a:pt x="21" y="7"/>
                    </a:lnTo>
                    <a:lnTo>
                      <a:pt x="19" y="7"/>
                    </a:lnTo>
                    <a:lnTo>
                      <a:pt x="16" y="4"/>
                    </a:lnTo>
                    <a:lnTo>
                      <a:pt x="14" y="4"/>
                    </a:lnTo>
                    <a:lnTo>
                      <a:pt x="12" y="4"/>
                    </a:lnTo>
                    <a:lnTo>
                      <a:pt x="9" y="4"/>
                    </a:lnTo>
                    <a:lnTo>
                      <a:pt x="7" y="2"/>
                    </a:lnTo>
                    <a:lnTo>
                      <a:pt x="7" y="0"/>
                    </a:lnTo>
                    <a:lnTo>
                      <a:pt x="5" y="0"/>
                    </a:lnTo>
                    <a:lnTo>
                      <a:pt x="2" y="0"/>
                    </a:lnTo>
                    <a:lnTo>
                      <a:pt x="0" y="0"/>
                    </a:lnTo>
                    <a:lnTo>
                      <a:pt x="0" y="2"/>
                    </a:lnTo>
                    <a:lnTo>
                      <a:pt x="0" y="7"/>
                    </a:lnTo>
                    <a:lnTo>
                      <a:pt x="2" y="7"/>
                    </a:lnTo>
                    <a:lnTo>
                      <a:pt x="5" y="9"/>
                    </a:lnTo>
                    <a:lnTo>
                      <a:pt x="5" y="11"/>
                    </a:lnTo>
                    <a:lnTo>
                      <a:pt x="7" y="14"/>
                    </a:lnTo>
                    <a:lnTo>
                      <a:pt x="9" y="16"/>
                    </a:lnTo>
                    <a:lnTo>
                      <a:pt x="9" y="19"/>
                    </a:lnTo>
                    <a:lnTo>
                      <a:pt x="9" y="21"/>
                    </a:lnTo>
                    <a:lnTo>
                      <a:pt x="7" y="21"/>
                    </a:lnTo>
                    <a:lnTo>
                      <a:pt x="9" y="23"/>
                    </a:lnTo>
                    <a:lnTo>
                      <a:pt x="12" y="28"/>
                    </a:lnTo>
                    <a:lnTo>
                      <a:pt x="16" y="33"/>
                    </a:lnTo>
                    <a:lnTo>
                      <a:pt x="21" y="37"/>
                    </a:lnTo>
                    <a:lnTo>
                      <a:pt x="23" y="40"/>
                    </a:lnTo>
                    <a:lnTo>
                      <a:pt x="26" y="42"/>
                    </a:lnTo>
                    <a:lnTo>
                      <a:pt x="28" y="45"/>
                    </a:lnTo>
                    <a:lnTo>
                      <a:pt x="28" y="47"/>
                    </a:lnTo>
                    <a:lnTo>
                      <a:pt x="28" y="49"/>
                    </a:lnTo>
                    <a:lnTo>
                      <a:pt x="31" y="49"/>
                    </a:lnTo>
                    <a:lnTo>
                      <a:pt x="31" y="52"/>
                    </a:lnTo>
                    <a:lnTo>
                      <a:pt x="33" y="52"/>
                    </a:lnTo>
                    <a:lnTo>
                      <a:pt x="35" y="52"/>
                    </a:lnTo>
                    <a:lnTo>
                      <a:pt x="35" y="49"/>
                    </a:lnTo>
                    <a:lnTo>
                      <a:pt x="38" y="52"/>
                    </a:lnTo>
                    <a:lnTo>
                      <a:pt x="40" y="54"/>
                    </a:lnTo>
                    <a:lnTo>
                      <a:pt x="42" y="56"/>
                    </a:lnTo>
                    <a:lnTo>
                      <a:pt x="45" y="59"/>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12" name="Belarus">
                <a:extLst>
                  <a:ext uri="{FF2B5EF4-FFF2-40B4-BE49-F238E27FC236}">
                    <a16:creationId xmlns:a16="http://schemas.microsoft.com/office/drawing/2014/main" id="{4670FEE3-9432-0EDE-D48C-5EE2EDE59D98}"/>
                  </a:ext>
                </a:extLst>
              </p:cNvPr>
              <p:cNvSpPr>
                <a:spLocks/>
              </p:cNvSpPr>
              <p:nvPr/>
            </p:nvSpPr>
            <p:spPr bwMode="auto">
              <a:xfrm>
                <a:off x="3392265" y="1979433"/>
                <a:ext cx="121493" cy="114450"/>
              </a:xfrm>
              <a:custGeom>
                <a:avLst/>
                <a:gdLst>
                  <a:gd name="T0" fmla="*/ 63500 w 118"/>
                  <a:gd name="T1" fmla="*/ 26988 h 111"/>
                  <a:gd name="T2" fmla="*/ 71438 w 118"/>
                  <a:gd name="T3" fmla="*/ 26988 h 111"/>
                  <a:gd name="T4" fmla="*/ 79375 w 118"/>
                  <a:gd name="T5" fmla="*/ 30163 h 111"/>
                  <a:gd name="T6" fmla="*/ 82550 w 118"/>
                  <a:gd name="T7" fmla="*/ 23813 h 111"/>
                  <a:gd name="T8" fmla="*/ 82550 w 118"/>
                  <a:gd name="T9" fmla="*/ 7938 h 111"/>
                  <a:gd name="T10" fmla="*/ 90488 w 118"/>
                  <a:gd name="T11" fmla="*/ 4763 h 111"/>
                  <a:gd name="T12" fmla="*/ 101600 w 118"/>
                  <a:gd name="T13" fmla="*/ 4763 h 111"/>
                  <a:gd name="T14" fmla="*/ 104775 w 118"/>
                  <a:gd name="T15" fmla="*/ 0 h 111"/>
                  <a:gd name="T16" fmla="*/ 109538 w 118"/>
                  <a:gd name="T17" fmla="*/ 4763 h 111"/>
                  <a:gd name="T18" fmla="*/ 109538 w 118"/>
                  <a:gd name="T19" fmla="*/ 12700 h 111"/>
                  <a:gd name="T20" fmla="*/ 115888 w 118"/>
                  <a:gd name="T21" fmla="*/ 7938 h 111"/>
                  <a:gd name="T22" fmla="*/ 128588 w 118"/>
                  <a:gd name="T23" fmla="*/ 7938 h 111"/>
                  <a:gd name="T24" fmla="*/ 146050 w 118"/>
                  <a:gd name="T25" fmla="*/ 15875 h 111"/>
                  <a:gd name="T26" fmla="*/ 150813 w 118"/>
                  <a:gd name="T27" fmla="*/ 23813 h 111"/>
                  <a:gd name="T28" fmla="*/ 157163 w 118"/>
                  <a:gd name="T29" fmla="*/ 26988 h 111"/>
                  <a:gd name="T30" fmla="*/ 157163 w 118"/>
                  <a:gd name="T31" fmla="*/ 34925 h 111"/>
                  <a:gd name="T32" fmla="*/ 161925 w 118"/>
                  <a:gd name="T33" fmla="*/ 46038 h 111"/>
                  <a:gd name="T34" fmla="*/ 165100 w 118"/>
                  <a:gd name="T35" fmla="*/ 60325 h 111"/>
                  <a:gd name="T36" fmla="*/ 165100 w 118"/>
                  <a:gd name="T37" fmla="*/ 71438 h 111"/>
                  <a:gd name="T38" fmla="*/ 180975 w 118"/>
                  <a:gd name="T39" fmla="*/ 82550 h 111"/>
                  <a:gd name="T40" fmla="*/ 187325 w 118"/>
                  <a:gd name="T41" fmla="*/ 93663 h 111"/>
                  <a:gd name="T42" fmla="*/ 187325 w 118"/>
                  <a:gd name="T43" fmla="*/ 106363 h 111"/>
                  <a:gd name="T44" fmla="*/ 176213 w 118"/>
                  <a:gd name="T45" fmla="*/ 106363 h 111"/>
                  <a:gd name="T46" fmla="*/ 169863 w 118"/>
                  <a:gd name="T47" fmla="*/ 106363 h 111"/>
                  <a:gd name="T48" fmla="*/ 165100 w 118"/>
                  <a:gd name="T49" fmla="*/ 112713 h 111"/>
                  <a:gd name="T50" fmla="*/ 173038 w 118"/>
                  <a:gd name="T51" fmla="*/ 117475 h 111"/>
                  <a:gd name="T52" fmla="*/ 176213 w 118"/>
                  <a:gd name="T53" fmla="*/ 131763 h 111"/>
                  <a:gd name="T54" fmla="*/ 173038 w 118"/>
                  <a:gd name="T55" fmla="*/ 153988 h 111"/>
                  <a:gd name="T56" fmla="*/ 161925 w 118"/>
                  <a:gd name="T57" fmla="*/ 158750 h 111"/>
                  <a:gd name="T58" fmla="*/ 157163 w 118"/>
                  <a:gd name="T59" fmla="*/ 173038 h 111"/>
                  <a:gd name="T60" fmla="*/ 146050 w 118"/>
                  <a:gd name="T61" fmla="*/ 173038 h 111"/>
                  <a:gd name="T62" fmla="*/ 128588 w 118"/>
                  <a:gd name="T63" fmla="*/ 169863 h 111"/>
                  <a:gd name="T64" fmla="*/ 123825 w 118"/>
                  <a:gd name="T65" fmla="*/ 169863 h 111"/>
                  <a:gd name="T66" fmla="*/ 115888 w 118"/>
                  <a:gd name="T67" fmla="*/ 173038 h 111"/>
                  <a:gd name="T68" fmla="*/ 104775 w 118"/>
                  <a:gd name="T69" fmla="*/ 173038 h 111"/>
                  <a:gd name="T70" fmla="*/ 93663 w 118"/>
                  <a:gd name="T71" fmla="*/ 169863 h 111"/>
                  <a:gd name="T72" fmla="*/ 71438 w 118"/>
                  <a:gd name="T73" fmla="*/ 169863 h 111"/>
                  <a:gd name="T74" fmla="*/ 46038 w 118"/>
                  <a:gd name="T75" fmla="*/ 165100 h 111"/>
                  <a:gd name="T76" fmla="*/ 26988 w 118"/>
                  <a:gd name="T77" fmla="*/ 165100 h 111"/>
                  <a:gd name="T78" fmla="*/ 19050 w 118"/>
                  <a:gd name="T79" fmla="*/ 173038 h 111"/>
                  <a:gd name="T80" fmla="*/ 15875 w 118"/>
                  <a:gd name="T81" fmla="*/ 169863 h 111"/>
                  <a:gd name="T82" fmla="*/ 7938 w 118"/>
                  <a:gd name="T83" fmla="*/ 165100 h 111"/>
                  <a:gd name="T84" fmla="*/ 4763 w 118"/>
                  <a:gd name="T85" fmla="*/ 161925 h 111"/>
                  <a:gd name="T86" fmla="*/ 4763 w 118"/>
                  <a:gd name="T87" fmla="*/ 142875 h 111"/>
                  <a:gd name="T88" fmla="*/ 11113 w 118"/>
                  <a:gd name="T89" fmla="*/ 131763 h 111"/>
                  <a:gd name="T90" fmla="*/ 7938 w 118"/>
                  <a:gd name="T91" fmla="*/ 128588 h 111"/>
                  <a:gd name="T92" fmla="*/ 4763 w 118"/>
                  <a:gd name="T93" fmla="*/ 112713 h 111"/>
                  <a:gd name="T94" fmla="*/ 19050 w 118"/>
                  <a:gd name="T95" fmla="*/ 101600 h 111"/>
                  <a:gd name="T96" fmla="*/ 30163 w 118"/>
                  <a:gd name="T97" fmla="*/ 98425 h 111"/>
                  <a:gd name="T98" fmla="*/ 41275 w 118"/>
                  <a:gd name="T99" fmla="*/ 90488 h 111"/>
                  <a:gd name="T100" fmla="*/ 41275 w 118"/>
                  <a:gd name="T101" fmla="*/ 68263 h 111"/>
                  <a:gd name="T102" fmla="*/ 52388 w 118"/>
                  <a:gd name="T103" fmla="*/ 52388 h 111"/>
                  <a:gd name="T104" fmla="*/ 57150 w 118"/>
                  <a:gd name="T105" fmla="*/ 41275 h 111"/>
                  <a:gd name="T106" fmla="*/ 52388 w 118"/>
                  <a:gd name="T107" fmla="*/ 38100 h 1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8"/>
                  <a:gd name="T163" fmla="*/ 0 h 111"/>
                  <a:gd name="T164" fmla="*/ 118 w 118"/>
                  <a:gd name="T165" fmla="*/ 111 h 1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8" h="111">
                    <a:moveTo>
                      <a:pt x="33" y="24"/>
                    </a:moveTo>
                    <a:lnTo>
                      <a:pt x="36" y="22"/>
                    </a:lnTo>
                    <a:lnTo>
                      <a:pt x="38" y="19"/>
                    </a:lnTo>
                    <a:lnTo>
                      <a:pt x="40" y="17"/>
                    </a:lnTo>
                    <a:lnTo>
                      <a:pt x="43" y="17"/>
                    </a:lnTo>
                    <a:lnTo>
                      <a:pt x="45" y="17"/>
                    </a:lnTo>
                    <a:lnTo>
                      <a:pt x="47" y="19"/>
                    </a:lnTo>
                    <a:lnTo>
                      <a:pt x="50" y="19"/>
                    </a:lnTo>
                    <a:lnTo>
                      <a:pt x="52" y="17"/>
                    </a:lnTo>
                    <a:lnTo>
                      <a:pt x="52" y="15"/>
                    </a:lnTo>
                    <a:lnTo>
                      <a:pt x="52" y="12"/>
                    </a:lnTo>
                    <a:lnTo>
                      <a:pt x="52" y="10"/>
                    </a:lnTo>
                    <a:lnTo>
                      <a:pt x="52" y="8"/>
                    </a:lnTo>
                    <a:lnTo>
                      <a:pt x="52" y="5"/>
                    </a:lnTo>
                    <a:lnTo>
                      <a:pt x="55" y="5"/>
                    </a:lnTo>
                    <a:lnTo>
                      <a:pt x="55" y="3"/>
                    </a:lnTo>
                    <a:lnTo>
                      <a:pt x="57" y="3"/>
                    </a:lnTo>
                    <a:lnTo>
                      <a:pt x="59" y="3"/>
                    </a:lnTo>
                    <a:lnTo>
                      <a:pt x="62" y="5"/>
                    </a:lnTo>
                    <a:lnTo>
                      <a:pt x="64" y="5"/>
                    </a:lnTo>
                    <a:lnTo>
                      <a:pt x="64" y="3"/>
                    </a:lnTo>
                    <a:lnTo>
                      <a:pt x="66" y="3"/>
                    </a:lnTo>
                    <a:lnTo>
                      <a:pt x="66" y="0"/>
                    </a:lnTo>
                    <a:lnTo>
                      <a:pt x="69" y="3"/>
                    </a:lnTo>
                    <a:lnTo>
                      <a:pt x="69" y="5"/>
                    </a:lnTo>
                    <a:lnTo>
                      <a:pt x="69" y="8"/>
                    </a:lnTo>
                    <a:lnTo>
                      <a:pt x="71" y="8"/>
                    </a:lnTo>
                    <a:lnTo>
                      <a:pt x="73" y="5"/>
                    </a:lnTo>
                    <a:lnTo>
                      <a:pt x="76" y="5"/>
                    </a:lnTo>
                    <a:lnTo>
                      <a:pt x="78" y="5"/>
                    </a:lnTo>
                    <a:lnTo>
                      <a:pt x="81" y="5"/>
                    </a:lnTo>
                    <a:lnTo>
                      <a:pt x="85" y="8"/>
                    </a:lnTo>
                    <a:lnTo>
                      <a:pt x="88" y="8"/>
                    </a:lnTo>
                    <a:lnTo>
                      <a:pt x="92" y="8"/>
                    </a:lnTo>
                    <a:lnTo>
                      <a:pt x="92" y="10"/>
                    </a:lnTo>
                    <a:lnTo>
                      <a:pt x="95" y="10"/>
                    </a:lnTo>
                    <a:lnTo>
                      <a:pt x="95" y="12"/>
                    </a:lnTo>
                    <a:lnTo>
                      <a:pt x="95" y="15"/>
                    </a:lnTo>
                    <a:lnTo>
                      <a:pt x="97" y="15"/>
                    </a:lnTo>
                    <a:lnTo>
                      <a:pt x="97" y="17"/>
                    </a:lnTo>
                    <a:lnTo>
                      <a:pt x="99" y="17"/>
                    </a:lnTo>
                    <a:lnTo>
                      <a:pt x="99" y="19"/>
                    </a:lnTo>
                    <a:lnTo>
                      <a:pt x="99" y="22"/>
                    </a:lnTo>
                    <a:lnTo>
                      <a:pt x="102" y="24"/>
                    </a:lnTo>
                    <a:lnTo>
                      <a:pt x="102" y="26"/>
                    </a:lnTo>
                    <a:lnTo>
                      <a:pt x="102" y="29"/>
                    </a:lnTo>
                    <a:lnTo>
                      <a:pt x="104" y="29"/>
                    </a:lnTo>
                    <a:lnTo>
                      <a:pt x="104" y="31"/>
                    </a:lnTo>
                    <a:lnTo>
                      <a:pt x="104" y="33"/>
                    </a:lnTo>
                    <a:lnTo>
                      <a:pt x="104" y="38"/>
                    </a:lnTo>
                    <a:lnTo>
                      <a:pt x="104" y="41"/>
                    </a:lnTo>
                    <a:lnTo>
                      <a:pt x="104" y="43"/>
                    </a:lnTo>
                    <a:lnTo>
                      <a:pt x="104" y="45"/>
                    </a:lnTo>
                    <a:lnTo>
                      <a:pt x="107" y="48"/>
                    </a:lnTo>
                    <a:lnTo>
                      <a:pt x="109" y="50"/>
                    </a:lnTo>
                    <a:lnTo>
                      <a:pt x="111" y="50"/>
                    </a:lnTo>
                    <a:lnTo>
                      <a:pt x="114" y="52"/>
                    </a:lnTo>
                    <a:lnTo>
                      <a:pt x="116" y="55"/>
                    </a:lnTo>
                    <a:lnTo>
                      <a:pt x="116" y="57"/>
                    </a:lnTo>
                    <a:lnTo>
                      <a:pt x="118" y="59"/>
                    </a:lnTo>
                    <a:lnTo>
                      <a:pt x="118" y="64"/>
                    </a:lnTo>
                    <a:lnTo>
                      <a:pt x="118" y="67"/>
                    </a:lnTo>
                    <a:lnTo>
                      <a:pt x="116" y="67"/>
                    </a:lnTo>
                    <a:lnTo>
                      <a:pt x="114" y="69"/>
                    </a:lnTo>
                    <a:lnTo>
                      <a:pt x="114" y="67"/>
                    </a:lnTo>
                    <a:lnTo>
                      <a:pt x="111" y="67"/>
                    </a:lnTo>
                    <a:lnTo>
                      <a:pt x="109" y="67"/>
                    </a:lnTo>
                    <a:lnTo>
                      <a:pt x="107" y="67"/>
                    </a:lnTo>
                    <a:lnTo>
                      <a:pt x="104" y="69"/>
                    </a:lnTo>
                    <a:lnTo>
                      <a:pt x="104" y="71"/>
                    </a:lnTo>
                    <a:lnTo>
                      <a:pt x="107" y="74"/>
                    </a:lnTo>
                    <a:lnTo>
                      <a:pt x="109" y="74"/>
                    </a:lnTo>
                    <a:lnTo>
                      <a:pt x="111" y="76"/>
                    </a:lnTo>
                    <a:lnTo>
                      <a:pt x="111" y="78"/>
                    </a:lnTo>
                    <a:lnTo>
                      <a:pt x="111" y="83"/>
                    </a:lnTo>
                    <a:lnTo>
                      <a:pt x="111" y="88"/>
                    </a:lnTo>
                    <a:lnTo>
                      <a:pt x="111" y="95"/>
                    </a:lnTo>
                    <a:lnTo>
                      <a:pt x="111" y="97"/>
                    </a:lnTo>
                    <a:lnTo>
                      <a:pt x="109" y="97"/>
                    </a:lnTo>
                    <a:lnTo>
                      <a:pt x="107" y="97"/>
                    </a:lnTo>
                    <a:lnTo>
                      <a:pt x="104" y="97"/>
                    </a:lnTo>
                    <a:lnTo>
                      <a:pt x="102" y="97"/>
                    </a:lnTo>
                    <a:lnTo>
                      <a:pt x="102" y="100"/>
                    </a:lnTo>
                    <a:lnTo>
                      <a:pt x="102" y="102"/>
                    </a:lnTo>
                    <a:lnTo>
                      <a:pt x="102" y="107"/>
                    </a:lnTo>
                    <a:lnTo>
                      <a:pt x="99" y="109"/>
                    </a:lnTo>
                    <a:lnTo>
                      <a:pt x="97" y="109"/>
                    </a:lnTo>
                    <a:lnTo>
                      <a:pt x="92" y="109"/>
                    </a:lnTo>
                    <a:lnTo>
                      <a:pt x="90" y="107"/>
                    </a:lnTo>
                    <a:lnTo>
                      <a:pt x="85" y="107"/>
                    </a:lnTo>
                    <a:lnTo>
                      <a:pt x="83" y="107"/>
                    </a:lnTo>
                    <a:lnTo>
                      <a:pt x="81" y="107"/>
                    </a:lnTo>
                    <a:lnTo>
                      <a:pt x="78" y="107"/>
                    </a:lnTo>
                    <a:lnTo>
                      <a:pt x="76" y="107"/>
                    </a:lnTo>
                    <a:lnTo>
                      <a:pt x="76" y="109"/>
                    </a:lnTo>
                    <a:lnTo>
                      <a:pt x="73" y="109"/>
                    </a:lnTo>
                    <a:lnTo>
                      <a:pt x="71" y="107"/>
                    </a:lnTo>
                    <a:lnTo>
                      <a:pt x="69" y="107"/>
                    </a:lnTo>
                    <a:lnTo>
                      <a:pt x="66" y="109"/>
                    </a:lnTo>
                    <a:lnTo>
                      <a:pt x="66" y="111"/>
                    </a:lnTo>
                    <a:lnTo>
                      <a:pt x="64" y="107"/>
                    </a:lnTo>
                    <a:lnTo>
                      <a:pt x="59" y="107"/>
                    </a:lnTo>
                    <a:lnTo>
                      <a:pt x="57" y="107"/>
                    </a:lnTo>
                    <a:lnTo>
                      <a:pt x="52" y="107"/>
                    </a:lnTo>
                    <a:lnTo>
                      <a:pt x="50" y="107"/>
                    </a:lnTo>
                    <a:lnTo>
                      <a:pt x="45" y="107"/>
                    </a:lnTo>
                    <a:lnTo>
                      <a:pt x="43" y="104"/>
                    </a:lnTo>
                    <a:lnTo>
                      <a:pt x="38" y="104"/>
                    </a:lnTo>
                    <a:lnTo>
                      <a:pt x="33" y="104"/>
                    </a:lnTo>
                    <a:lnTo>
                      <a:pt x="29" y="104"/>
                    </a:lnTo>
                    <a:lnTo>
                      <a:pt x="24" y="104"/>
                    </a:lnTo>
                    <a:lnTo>
                      <a:pt x="21" y="104"/>
                    </a:lnTo>
                    <a:lnTo>
                      <a:pt x="17" y="104"/>
                    </a:lnTo>
                    <a:lnTo>
                      <a:pt x="17" y="107"/>
                    </a:lnTo>
                    <a:lnTo>
                      <a:pt x="14" y="109"/>
                    </a:lnTo>
                    <a:lnTo>
                      <a:pt x="12" y="109"/>
                    </a:lnTo>
                    <a:lnTo>
                      <a:pt x="10" y="107"/>
                    </a:lnTo>
                    <a:lnTo>
                      <a:pt x="7" y="104"/>
                    </a:lnTo>
                    <a:lnTo>
                      <a:pt x="5" y="104"/>
                    </a:lnTo>
                    <a:lnTo>
                      <a:pt x="3" y="107"/>
                    </a:lnTo>
                    <a:lnTo>
                      <a:pt x="3" y="104"/>
                    </a:lnTo>
                    <a:lnTo>
                      <a:pt x="3" y="102"/>
                    </a:lnTo>
                    <a:lnTo>
                      <a:pt x="3" y="97"/>
                    </a:lnTo>
                    <a:lnTo>
                      <a:pt x="3" y="95"/>
                    </a:lnTo>
                    <a:lnTo>
                      <a:pt x="3" y="93"/>
                    </a:lnTo>
                    <a:lnTo>
                      <a:pt x="3" y="90"/>
                    </a:lnTo>
                    <a:lnTo>
                      <a:pt x="3" y="88"/>
                    </a:lnTo>
                    <a:lnTo>
                      <a:pt x="5" y="88"/>
                    </a:lnTo>
                    <a:lnTo>
                      <a:pt x="5" y="85"/>
                    </a:lnTo>
                    <a:lnTo>
                      <a:pt x="7" y="83"/>
                    </a:lnTo>
                    <a:lnTo>
                      <a:pt x="7" y="81"/>
                    </a:lnTo>
                    <a:lnTo>
                      <a:pt x="5" y="81"/>
                    </a:lnTo>
                    <a:lnTo>
                      <a:pt x="5" y="78"/>
                    </a:lnTo>
                    <a:lnTo>
                      <a:pt x="3" y="76"/>
                    </a:lnTo>
                    <a:lnTo>
                      <a:pt x="3" y="74"/>
                    </a:lnTo>
                    <a:lnTo>
                      <a:pt x="3" y="71"/>
                    </a:lnTo>
                    <a:lnTo>
                      <a:pt x="0" y="69"/>
                    </a:lnTo>
                    <a:lnTo>
                      <a:pt x="0" y="67"/>
                    </a:lnTo>
                    <a:lnTo>
                      <a:pt x="7" y="64"/>
                    </a:lnTo>
                    <a:lnTo>
                      <a:pt x="12" y="64"/>
                    </a:lnTo>
                    <a:lnTo>
                      <a:pt x="17" y="64"/>
                    </a:lnTo>
                    <a:lnTo>
                      <a:pt x="19" y="62"/>
                    </a:lnTo>
                    <a:lnTo>
                      <a:pt x="19" y="59"/>
                    </a:lnTo>
                    <a:lnTo>
                      <a:pt x="19" y="57"/>
                    </a:lnTo>
                    <a:lnTo>
                      <a:pt x="26" y="57"/>
                    </a:lnTo>
                    <a:lnTo>
                      <a:pt x="26" y="55"/>
                    </a:lnTo>
                    <a:lnTo>
                      <a:pt x="26" y="48"/>
                    </a:lnTo>
                    <a:lnTo>
                      <a:pt x="26" y="45"/>
                    </a:lnTo>
                    <a:lnTo>
                      <a:pt x="26" y="43"/>
                    </a:lnTo>
                    <a:lnTo>
                      <a:pt x="26" y="41"/>
                    </a:lnTo>
                    <a:lnTo>
                      <a:pt x="29" y="41"/>
                    </a:lnTo>
                    <a:lnTo>
                      <a:pt x="29" y="36"/>
                    </a:lnTo>
                    <a:lnTo>
                      <a:pt x="33" y="33"/>
                    </a:lnTo>
                    <a:lnTo>
                      <a:pt x="33" y="31"/>
                    </a:lnTo>
                    <a:lnTo>
                      <a:pt x="33" y="29"/>
                    </a:lnTo>
                    <a:lnTo>
                      <a:pt x="36" y="29"/>
                    </a:lnTo>
                    <a:lnTo>
                      <a:pt x="36" y="26"/>
                    </a:lnTo>
                    <a:lnTo>
                      <a:pt x="33" y="2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14" name="Belgium">
                <a:extLst>
                  <a:ext uri="{FF2B5EF4-FFF2-40B4-BE49-F238E27FC236}">
                    <a16:creationId xmlns:a16="http://schemas.microsoft.com/office/drawing/2014/main" id="{77B93358-A69A-78FD-7410-F25D2B6639CA}"/>
                  </a:ext>
                </a:extLst>
              </p:cNvPr>
              <p:cNvSpPr>
                <a:spLocks/>
              </p:cNvSpPr>
              <p:nvPr/>
            </p:nvSpPr>
            <p:spPr bwMode="auto">
              <a:xfrm>
                <a:off x="3026251" y="2106257"/>
                <a:ext cx="66354" cy="41243"/>
              </a:xfrm>
              <a:custGeom>
                <a:avLst/>
                <a:gdLst>
                  <a:gd name="T0" fmla="*/ 7938 w 64"/>
                  <a:gd name="T1" fmla="*/ 11113 h 40"/>
                  <a:gd name="T2" fmla="*/ 7938 w 64"/>
                  <a:gd name="T3" fmla="*/ 11113 h 40"/>
                  <a:gd name="T4" fmla="*/ 11113 w 64"/>
                  <a:gd name="T5" fmla="*/ 11113 h 40"/>
                  <a:gd name="T6" fmla="*/ 11113 w 64"/>
                  <a:gd name="T7" fmla="*/ 15875 h 40"/>
                  <a:gd name="T8" fmla="*/ 14288 w 64"/>
                  <a:gd name="T9" fmla="*/ 26988 h 40"/>
                  <a:gd name="T10" fmla="*/ 19050 w 64"/>
                  <a:gd name="T11" fmla="*/ 26988 h 40"/>
                  <a:gd name="T12" fmla="*/ 25400 w 64"/>
                  <a:gd name="T13" fmla="*/ 34925 h 40"/>
                  <a:gd name="T14" fmla="*/ 30163 w 64"/>
                  <a:gd name="T15" fmla="*/ 38100 h 40"/>
                  <a:gd name="T16" fmla="*/ 33338 w 64"/>
                  <a:gd name="T17" fmla="*/ 38100 h 40"/>
                  <a:gd name="T18" fmla="*/ 38100 w 64"/>
                  <a:gd name="T19" fmla="*/ 34925 h 40"/>
                  <a:gd name="T20" fmla="*/ 38100 w 64"/>
                  <a:gd name="T21" fmla="*/ 38100 h 40"/>
                  <a:gd name="T22" fmla="*/ 38100 w 64"/>
                  <a:gd name="T23" fmla="*/ 41275 h 40"/>
                  <a:gd name="T24" fmla="*/ 41275 w 64"/>
                  <a:gd name="T25" fmla="*/ 46038 h 40"/>
                  <a:gd name="T26" fmla="*/ 49213 w 64"/>
                  <a:gd name="T27" fmla="*/ 49213 h 40"/>
                  <a:gd name="T28" fmla="*/ 55563 w 64"/>
                  <a:gd name="T29" fmla="*/ 52388 h 40"/>
                  <a:gd name="T30" fmla="*/ 60325 w 64"/>
                  <a:gd name="T31" fmla="*/ 52388 h 40"/>
                  <a:gd name="T32" fmla="*/ 63500 w 64"/>
                  <a:gd name="T33" fmla="*/ 49213 h 40"/>
                  <a:gd name="T34" fmla="*/ 66675 w 64"/>
                  <a:gd name="T35" fmla="*/ 49213 h 40"/>
                  <a:gd name="T36" fmla="*/ 66675 w 64"/>
                  <a:gd name="T37" fmla="*/ 52388 h 40"/>
                  <a:gd name="T38" fmla="*/ 66675 w 64"/>
                  <a:gd name="T39" fmla="*/ 60325 h 40"/>
                  <a:gd name="T40" fmla="*/ 66675 w 64"/>
                  <a:gd name="T41" fmla="*/ 63500 h 40"/>
                  <a:gd name="T42" fmla="*/ 71438 w 64"/>
                  <a:gd name="T43" fmla="*/ 63500 h 40"/>
                  <a:gd name="T44" fmla="*/ 77788 w 64"/>
                  <a:gd name="T45" fmla="*/ 63500 h 40"/>
                  <a:gd name="T46" fmla="*/ 90488 w 64"/>
                  <a:gd name="T47" fmla="*/ 60325 h 40"/>
                  <a:gd name="T48" fmla="*/ 93663 w 64"/>
                  <a:gd name="T49" fmla="*/ 52388 h 40"/>
                  <a:gd name="T50" fmla="*/ 90488 w 64"/>
                  <a:gd name="T51" fmla="*/ 49213 h 40"/>
                  <a:gd name="T52" fmla="*/ 93663 w 64"/>
                  <a:gd name="T53" fmla="*/ 46038 h 40"/>
                  <a:gd name="T54" fmla="*/ 96838 w 64"/>
                  <a:gd name="T55" fmla="*/ 46038 h 40"/>
                  <a:gd name="T56" fmla="*/ 101600 w 64"/>
                  <a:gd name="T57" fmla="*/ 38100 h 40"/>
                  <a:gd name="T58" fmla="*/ 96838 w 64"/>
                  <a:gd name="T59" fmla="*/ 30163 h 40"/>
                  <a:gd name="T60" fmla="*/ 96838 w 64"/>
                  <a:gd name="T61" fmla="*/ 30163 h 40"/>
                  <a:gd name="T62" fmla="*/ 93663 w 64"/>
                  <a:gd name="T63" fmla="*/ 26988 h 40"/>
                  <a:gd name="T64" fmla="*/ 93663 w 64"/>
                  <a:gd name="T65" fmla="*/ 26988 h 40"/>
                  <a:gd name="T66" fmla="*/ 93663 w 64"/>
                  <a:gd name="T67" fmla="*/ 22225 h 40"/>
                  <a:gd name="T68" fmla="*/ 96838 w 64"/>
                  <a:gd name="T69" fmla="*/ 22225 h 40"/>
                  <a:gd name="T70" fmla="*/ 96838 w 64"/>
                  <a:gd name="T71" fmla="*/ 22225 h 40"/>
                  <a:gd name="T72" fmla="*/ 96838 w 64"/>
                  <a:gd name="T73" fmla="*/ 19050 h 40"/>
                  <a:gd name="T74" fmla="*/ 93663 w 64"/>
                  <a:gd name="T75" fmla="*/ 19050 h 40"/>
                  <a:gd name="T76" fmla="*/ 85725 w 64"/>
                  <a:gd name="T77" fmla="*/ 15875 h 40"/>
                  <a:gd name="T78" fmla="*/ 82550 w 64"/>
                  <a:gd name="T79" fmla="*/ 15875 h 40"/>
                  <a:gd name="T80" fmla="*/ 77788 w 64"/>
                  <a:gd name="T81" fmla="*/ 11113 h 40"/>
                  <a:gd name="T82" fmla="*/ 74613 w 64"/>
                  <a:gd name="T83" fmla="*/ 11113 h 40"/>
                  <a:gd name="T84" fmla="*/ 74613 w 64"/>
                  <a:gd name="T85" fmla="*/ 7938 h 40"/>
                  <a:gd name="T86" fmla="*/ 74613 w 64"/>
                  <a:gd name="T87" fmla="*/ 4763 h 40"/>
                  <a:gd name="T88" fmla="*/ 66675 w 64"/>
                  <a:gd name="T89" fmla="*/ 7938 h 40"/>
                  <a:gd name="T90" fmla="*/ 63500 w 64"/>
                  <a:gd name="T91" fmla="*/ 7938 h 40"/>
                  <a:gd name="T92" fmla="*/ 60325 w 64"/>
                  <a:gd name="T93" fmla="*/ 7938 h 40"/>
                  <a:gd name="T94" fmla="*/ 55563 w 64"/>
                  <a:gd name="T95" fmla="*/ 11113 h 40"/>
                  <a:gd name="T96" fmla="*/ 52388 w 64"/>
                  <a:gd name="T97" fmla="*/ 11113 h 40"/>
                  <a:gd name="T98" fmla="*/ 44450 w 64"/>
                  <a:gd name="T99" fmla="*/ 11113 h 40"/>
                  <a:gd name="T100" fmla="*/ 38100 w 64"/>
                  <a:gd name="T101" fmla="*/ 7938 h 40"/>
                  <a:gd name="T102" fmla="*/ 33338 w 64"/>
                  <a:gd name="T103" fmla="*/ 0 h 40"/>
                  <a:gd name="T104" fmla="*/ 22225 w 64"/>
                  <a:gd name="T105" fmla="*/ 0 h 40"/>
                  <a:gd name="T106" fmla="*/ 7938 w 64"/>
                  <a:gd name="T107" fmla="*/ 4763 h 40"/>
                  <a:gd name="T108" fmla="*/ 0 w 64"/>
                  <a:gd name="T109" fmla="*/ 7938 h 40"/>
                  <a:gd name="T110" fmla="*/ 0 w 64"/>
                  <a:gd name="T111" fmla="*/ 7938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
                  <a:gd name="T169" fmla="*/ 0 h 40"/>
                  <a:gd name="T170" fmla="*/ 64 w 64"/>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 h="40">
                    <a:moveTo>
                      <a:pt x="0" y="5"/>
                    </a:moveTo>
                    <a:lnTo>
                      <a:pt x="5" y="7"/>
                    </a:lnTo>
                    <a:lnTo>
                      <a:pt x="7" y="7"/>
                    </a:lnTo>
                    <a:lnTo>
                      <a:pt x="7" y="10"/>
                    </a:lnTo>
                    <a:lnTo>
                      <a:pt x="9" y="14"/>
                    </a:lnTo>
                    <a:lnTo>
                      <a:pt x="9" y="17"/>
                    </a:lnTo>
                    <a:lnTo>
                      <a:pt x="12" y="17"/>
                    </a:lnTo>
                    <a:lnTo>
                      <a:pt x="14" y="19"/>
                    </a:lnTo>
                    <a:lnTo>
                      <a:pt x="16" y="22"/>
                    </a:lnTo>
                    <a:lnTo>
                      <a:pt x="19" y="24"/>
                    </a:lnTo>
                    <a:lnTo>
                      <a:pt x="21" y="24"/>
                    </a:lnTo>
                    <a:lnTo>
                      <a:pt x="24" y="24"/>
                    </a:lnTo>
                    <a:lnTo>
                      <a:pt x="24" y="22"/>
                    </a:lnTo>
                    <a:lnTo>
                      <a:pt x="24" y="24"/>
                    </a:lnTo>
                    <a:lnTo>
                      <a:pt x="24" y="26"/>
                    </a:lnTo>
                    <a:lnTo>
                      <a:pt x="26" y="26"/>
                    </a:lnTo>
                    <a:lnTo>
                      <a:pt x="26" y="29"/>
                    </a:lnTo>
                    <a:lnTo>
                      <a:pt x="28" y="31"/>
                    </a:lnTo>
                    <a:lnTo>
                      <a:pt x="31" y="31"/>
                    </a:lnTo>
                    <a:lnTo>
                      <a:pt x="33" y="33"/>
                    </a:lnTo>
                    <a:lnTo>
                      <a:pt x="35" y="33"/>
                    </a:lnTo>
                    <a:lnTo>
                      <a:pt x="38" y="33"/>
                    </a:lnTo>
                    <a:lnTo>
                      <a:pt x="40" y="31"/>
                    </a:lnTo>
                    <a:lnTo>
                      <a:pt x="42" y="31"/>
                    </a:lnTo>
                    <a:lnTo>
                      <a:pt x="42" y="33"/>
                    </a:lnTo>
                    <a:lnTo>
                      <a:pt x="42" y="36"/>
                    </a:lnTo>
                    <a:lnTo>
                      <a:pt x="42" y="38"/>
                    </a:lnTo>
                    <a:lnTo>
                      <a:pt x="42" y="40"/>
                    </a:lnTo>
                    <a:lnTo>
                      <a:pt x="45" y="40"/>
                    </a:lnTo>
                    <a:lnTo>
                      <a:pt x="49" y="40"/>
                    </a:lnTo>
                    <a:lnTo>
                      <a:pt x="57" y="38"/>
                    </a:lnTo>
                    <a:lnTo>
                      <a:pt x="57" y="36"/>
                    </a:lnTo>
                    <a:lnTo>
                      <a:pt x="59" y="33"/>
                    </a:lnTo>
                    <a:lnTo>
                      <a:pt x="57" y="31"/>
                    </a:lnTo>
                    <a:lnTo>
                      <a:pt x="59" y="31"/>
                    </a:lnTo>
                    <a:lnTo>
                      <a:pt x="59" y="29"/>
                    </a:lnTo>
                    <a:lnTo>
                      <a:pt x="61" y="29"/>
                    </a:lnTo>
                    <a:lnTo>
                      <a:pt x="64" y="24"/>
                    </a:lnTo>
                    <a:lnTo>
                      <a:pt x="61" y="22"/>
                    </a:lnTo>
                    <a:lnTo>
                      <a:pt x="61" y="19"/>
                    </a:lnTo>
                    <a:lnTo>
                      <a:pt x="59" y="19"/>
                    </a:lnTo>
                    <a:lnTo>
                      <a:pt x="59" y="17"/>
                    </a:lnTo>
                    <a:lnTo>
                      <a:pt x="59" y="14"/>
                    </a:lnTo>
                    <a:lnTo>
                      <a:pt x="61" y="14"/>
                    </a:lnTo>
                    <a:lnTo>
                      <a:pt x="61" y="12"/>
                    </a:lnTo>
                    <a:lnTo>
                      <a:pt x="59" y="12"/>
                    </a:lnTo>
                    <a:lnTo>
                      <a:pt x="57" y="12"/>
                    </a:lnTo>
                    <a:lnTo>
                      <a:pt x="54" y="10"/>
                    </a:lnTo>
                    <a:lnTo>
                      <a:pt x="52" y="10"/>
                    </a:lnTo>
                    <a:lnTo>
                      <a:pt x="49" y="7"/>
                    </a:lnTo>
                    <a:lnTo>
                      <a:pt x="47" y="7"/>
                    </a:lnTo>
                    <a:lnTo>
                      <a:pt x="47" y="5"/>
                    </a:lnTo>
                    <a:lnTo>
                      <a:pt x="47" y="3"/>
                    </a:lnTo>
                    <a:lnTo>
                      <a:pt x="45" y="3"/>
                    </a:lnTo>
                    <a:lnTo>
                      <a:pt x="42" y="5"/>
                    </a:lnTo>
                    <a:lnTo>
                      <a:pt x="40" y="5"/>
                    </a:lnTo>
                    <a:lnTo>
                      <a:pt x="38" y="5"/>
                    </a:lnTo>
                    <a:lnTo>
                      <a:pt x="35" y="5"/>
                    </a:lnTo>
                    <a:lnTo>
                      <a:pt x="35" y="7"/>
                    </a:lnTo>
                    <a:lnTo>
                      <a:pt x="33" y="7"/>
                    </a:lnTo>
                    <a:lnTo>
                      <a:pt x="31" y="7"/>
                    </a:lnTo>
                    <a:lnTo>
                      <a:pt x="28" y="7"/>
                    </a:lnTo>
                    <a:lnTo>
                      <a:pt x="26" y="5"/>
                    </a:lnTo>
                    <a:lnTo>
                      <a:pt x="24" y="5"/>
                    </a:lnTo>
                    <a:lnTo>
                      <a:pt x="21" y="3"/>
                    </a:lnTo>
                    <a:lnTo>
                      <a:pt x="21" y="0"/>
                    </a:lnTo>
                    <a:lnTo>
                      <a:pt x="14" y="0"/>
                    </a:lnTo>
                    <a:lnTo>
                      <a:pt x="9" y="0"/>
                    </a:lnTo>
                    <a:lnTo>
                      <a:pt x="5" y="3"/>
                    </a:lnTo>
                    <a:lnTo>
                      <a:pt x="0" y="5"/>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19" name="Austria">
                <a:extLst>
                  <a:ext uri="{FF2B5EF4-FFF2-40B4-BE49-F238E27FC236}">
                    <a16:creationId xmlns:a16="http://schemas.microsoft.com/office/drawing/2014/main" id="{4C6EF97C-24C5-869D-51BB-053168FEB4B3}"/>
                  </a:ext>
                </a:extLst>
              </p:cNvPr>
              <p:cNvSpPr>
                <a:spLocks/>
              </p:cNvSpPr>
              <p:nvPr/>
            </p:nvSpPr>
            <p:spPr bwMode="auto">
              <a:xfrm>
                <a:off x="3154405" y="2159873"/>
                <a:ext cx="117856" cy="60834"/>
              </a:xfrm>
              <a:custGeom>
                <a:avLst/>
                <a:gdLst>
                  <a:gd name="T0" fmla="*/ 3175 w 111"/>
                  <a:gd name="T1" fmla="*/ 79375 h 59"/>
                  <a:gd name="T2" fmla="*/ 0 w 111"/>
                  <a:gd name="T3" fmla="*/ 74613 h 59"/>
                  <a:gd name="T4" fmla="*/ 0 w 111"/>
                  <a:gd name="T5" fmla="*/ 71438 h 59"/>
                  <a:gd name="T6" fmla="*/ 3175 w 111"/>
                  <a:gd name="T7" fmla="*/ 63500 h 59"/>
                  <a:gd name="T8" fmla="*/ 11113 w 111"/>
                  <a:gd name="T9" fmla="*/ 57150 h 59"/>
                  <a:gd name="T10" fmla="*/ 26988 w 111"/>
                  <a:gd name="T11" fmla="*/ 52388 h 59"/>
                  <a:gd name="T12" fmla="*/ 30163 w 111"/>
                  <a:gd name="T13" fmla="*/ 52388 h 59"/>
                  <a:gd name="T14" fmla="*/ 44450 w 111"/>
                  <a:gd name="T15" fmla="*/ 49213 h 59"/>
                  <a:gd name="T16" fmla="*/ 57150 w 111"/>
                  <a:gd name="T17" fmla="*/ 49213 h 59"/>
                  <a:gd name="T18" fmla="*/ 60325 w 111"/>
                  <a:gd name="T19" fmla="*/ 52388 h 59"/>
                  <a:gd name="T20" fmla="*/ 68263 w 111"/>
                  <a:gd name="T21" fmla="*/ 57150 h 59"/>
                  <a:gd name="T22" fmla="*/ 71438 w 111"/>
                  <a:gd name="T23" fmla="*/ 52388 h 59"/>
                  <a:gd name="T24" fmla="*/ 68263 w 111"/>
                  <a:gd name="T25" fmla="*/ 41275 h 59"/>
                  <a:gd name="T26" fmla="*/ 63500 w 111"/>
                  <a:gd name="T27" fmla="*/ 38100 h 59"/>
                  <a:gd name="T28" fmla="*/ 63500 w 111"/>
                  <a:gd name="T29" fmla="*/ 33338 h 59"/>
                  <a:gd name="T30" fmla="*/ 74613 w 111"/>
                  <a:gd name="T31" fmla="*/ 30163 h 59"/>
                  <a:gd name="T32" fmla="*/ 79375 w 111"/>
                  <a:gd name="T33" fmla="*/ 26988 h 59"/>
                  <a:gd name="T34" fmla="*/ 79375 w 111"/>
                  <a:gd name="T35" fmla="*/ 19050 h 59"/>
                  <a:gd name="T36" fmla="*/ 85725 w 111"/>
                  <a:gd name="T37" fmla="*/ 11113 h 59"/>
                  <a:gd name="T38" fmla="*/ 93663 w 111"/>
                  <a:gd name="T39" fmla="*/ 11113 h 59"/>
                  <a:gd name="T40" fmla="*/ 104775 w 111"/>
                  <a:gd name="T41" fmla="*/ 15875 h 59"/>
                  <a:gd name="T42" fmla="*/ 109538 w 111"/>
                  <a:gd name="T43" fmla="*/ 15875 h 59"/>
                  <a:gd name="T44" fmla="*/ 115888 w 111"/>
                  <a:gd name="T45" fmla="*/ 4763 h 59"/>
                  <a:gd name="T46" fmla="*/ 120650 w 111"/>
                  <a:gd name="T47" fmla="*/ 0 h 59"/>
                  <a:gd name="T48" fmla="*/ 127000 w 111"/>
                  <a:gd name="T49" fmla="*/ 0 h 59"/>
                  <a:gd name="T50" fmla="*/ 138113 w 111"/>
                  <a:gd name="T51" fmla="*/ 7938 h 59"/>
                  <a:gd name="T52" fmla="*/ 146050 w 111"/>
                  <a:gd name="T53" fmla="*/ 11113 h 59"/>
                  <a:gd name="T54" fmla="*/ 157163 w 111"/>
                  <a:gd name="T55" fmla="*/ 7938 h 59"/>
                  <a:gd name="T56" fmla="*/ 173038 w 111"/>
                  <a:gd name="T57" fmla="*/ 7938 h 59"/>
                  <a:gd name="T58" fmla="*/ 165100 w 111"/>
                  <a:gd name="T59" fmla="*/ 19050 h 59"/>
                  <a:gd name="T60" fmla="*/ 168275 w 111"/>
                  <a:gd name="T61" fmla="*/ 22225 h 59"/>
                  <a:gd name="T62" fmla="*/ 176213 w 111"/>
                  <a:gd name="T63" fmla="*/ 33338 h 59"/>
                  <a:gd name="T64" fmla="*/ 173038 w 111"/>
                  <a:gd name="T65" fmla="*/ 33338 h 59"/>
                  <a:gd name="T66" fmla="*/ 168275 w 111"/>
                  <a:gd name="T67" fmla="*/ 38100 h 59"/>
                  <a:gd name="T68" fmla="*/ 173038 w 111"/>
                  <a:gd name="T69" fmla="*/ 49213 h 59"/>
                  <a:gd name="T70" fmla="*/ 168275 w 111"/>
                  <a:gd name="T71" fmla="*/ 60325 h 59"/>
                  <a:gd name="T72" fmla="*/ 165100 w 111"/>
                  <a:gd name="T73" fmla="*/ 60325 h 59"/>
                  <a:gd name="T74" fmla="*/ 161925 w 111"/>
                  <a:gd name="T75" fmla="*/ 60325 h 59"/>
                  <a:gd name="T76" fmla="*/ 157163 w 111"/>
                  <a:gd name="T77" fmla="*/ 68263 h 59"/>
                  <a:gd name="T78" fmla="*/ 146050 w 111"/>
                  <a:gd name="T79" fmla="*/ 74613 h 59"/>
                  <a:gd name="T80" fmla="*/ 138113 w 111"/>
                  <a:gd name="T81" fmla="*/ 74613 h 59"/>
                  <a:gd name="T82" fmla="*/ 127000 w 111"/>
                  <a:gd name="T83" fmla="*/ 71438 h 59"/>
                  <a:gd name="T84" fmla="*/ 120650 w 111"/>
                  <a:gd name="T85" fmla="*/ 74613 h 59"/>
                  <a:gd name="T86" fmla="*/ 115888 w 111"/>
                  <a:gd name="T87" fmla="*/ 79375 h 59"/>
                  <a:gd name="T88" fmla="*/ 112713 w 111"/>
                  <a:gd name="T89" fmla="*/ 82550 h 59"/>
                  <a:gd name="T90" fmla="*/ 104775 w 111"/>
                  <a:gd name="T91" fmla="*/ 87313 h 59"/>
                  <a:gd name="T92" fmla="*/ 93663 w 111"/>
                  <a:gd name="T93" fmla="*/ 82550 h 59"/>
                  <a:gd name="T94" fmla="*/ 90488 w 111"/>
                  <a:gd name="T95" fmla="*/ 82550 h 59"/>
                  <a:gd name="T96" fmla="*/ 90488 w 111"/>
                  <a:gd name="T97" fmla="*/ 90488 h 59"/>
                  <a:gd name="T98" fmla="*/ 85725 w 111"/>
                  <a:gd name="T99" fmla="*/ 90488 h 59"/>
                  <a:gd name="T100" fmla="*/ 79375 w 111"/>
                  <a:gd name="T101" fmla="*/ 90488 h 59"/>
                  <a:gd name="T102" fmla="*/ 60325 w 111"/>
                  <a:gd name="T103" fmla="*/ 90488 h 59"/>
                  <a:gd name="T104" fmla="*/ 52388 w 111"/>
                  <a:gd name="T105" fmla="*/ 93663 h 59"/>
                  <a:gd name="T106" fmla="*/ 49213 w 111"/>
                  <a:gd name="T107" fmla="*/ 90488 h 59"/>
                  <a:gd name="T108" fmla="*/ 44450 w 111"/>
                  <a:gd name="T109" fmla="*/ 90488 h 59"/>
                  <a:gd name="T110" fmla="*/ 41275 w 111"/>
                  <a:gd name="T111" fmla="*/ 87313 h 59"/>
                  <a:gd name="T112" fmla="*/ 33338 w 111"/>
                  <a:gd name="T113" fmla="*/ 87313 h 59"/>
                  <a:gd name="T114" fmla="*/ 22225 w 111"/>
                  <a:gd name="T115" fmla="*/ 82550 h 59"/>
                  <a:gd name="T116" fmla="*/ 22225 w 111"/>
                  <a:gd name="T117" fmla="*/ 87313 h 59"/>
                  <a:gd name="T118" fmla="*/ 22225 w 111"/>
                  <a:gd name="T119" fmla="*/ 87313 h 59"/>
                  <a:gd name="T120" fmla="*/ 11113 w 111"/>
                  <a:gd name="T121" fmla="*/ 82550 h 59"/>
                  <a:gd name="T122" fmla="*/ 7938 w 111"/>
                  <a:gd name="T123" fmla="*/ 82550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
                  <a:gd name="T187" fmla="*/ 0 h 59"/>
                  <a:gd name="T188" fmla="*/ 111 w 111"/>
                  <a:gd name="T189" fmla="*/ 59 h 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 h="59">
                    <a:moveTo>
                      <a:pt x="5" y="52"/>
                    </a:moveTo>
                    <a:lnTo>
                      <a:pt x="5" y="52"/>
                    </a:lnTo>
                    <a:lnTo>
                      <a:pt x="2" y="50"/>
                    </a:lnTo>
                    <a:lnTo>
                      <a:pt x="0" y="47"/>
                    </a:lnTo>
                    <a:lnTo>
                      <a:pt x="0" y="45"/>
                    </a:lnTo>
                    <a:lnTo>
                      <a:pt x="0" y="43"/>
                    </a:lnTo>
                    <a:lnTo>
                      <a:pt x="2" y="40"/>
                    </a:lnTo>
                    <a:lnTo>
                      <a:pt x="5" y="38"/>
                    </a:lnTo>
                    <a:lnTo>
                      <a:pt x="7" y="36"/>
                    </a:lnTo>
                    <a:lnTo>
                      <a:pt x="12" y="36"/>
                    </a:lnTo>
                    <a:lnTo>
                      <a:pt x="17" y="36"/>
                    </a:lnTo>
                    <a:lnTo>
                      <a:pt x="17" y="33"/>
                    </a:lnTo>
                    <a:lnTo>
                      <a:pt x="19" y="33"/>
                    </a:lnTo>
                    <a:lnTo>
                      <a:pt x="21" y="31"/>
                    </a:lnTo>
                    <a:lnTo>
                      <a:pt x="28" y="31"/>
                    </a:lnTo>
                    <a:lnTo>
                      <a:pt x="33" y="31"/>
                    </a:lnTo>
                    <a:lnTo>
                      <a:pt x="36" y="31"/>
                    </a:lnTo>
                    <a:lnTo>
                      <a:pt x="38" y="33"/>
                    </a:lnTo>
                    <a:lnTo>
                      <a:pt x="40" y="36"/>
                    </a:lnTo>
                    <a:lnTo>
                      <a:pt x="43" y="36"/>
                    </a:lnTo>
                    <a:lnTo>
                      <a:pt x="45" y="33"/>
                    </a:lnTo>
                    <a:lnTo>
                      <a:pt x="45" y="31"/>
                    </a:lnTo>
                    <a:lnTo>
                      <a:pt x="45" y="29"/>
                    </a:lnTo>
                    <a:lnTo>
                      <a:pt x="43" y="26"/>
                    </a:lnTo>
                    <a:lnTo>
                      <a:pt x="43" y="24"/>
                    </a:lnTo>
                    <a:lnTo>
                      <a:pt x="40" y="24"/>
                    </a:lnTo>
                    <a:lnTo>
                      <a:pt x="38" y="24"/>
                    </a:lnTo>
                    <a:lnTo>
                      <a:pt x="40" y="21"/>
                    </a:lnTo>
                    <a:lnTo>
                      <a:pt x="43" y="19"/>
                    </a:lnTo>
                    <a:lnTo>
                      <a:pt x="45" y="19"/>
                    </a:lnTo>
                    <a:lnTo>
                      <a:pt x="47" y="19"/>
                    </a:lnTo>
                    <a:lnTo>
                      <a:pt x="50" y="17"/>
                    </a:lnTo>
                    <a:lnTo>
                      <a:pt x="50" y="14"/>
                    </a:lnTo>
                    <a:lnTo>
                      <a:pt x="50" y="12"/>
                    </a:lnTo>
                    <a:lnTo>
                      <a:pt x="52" y="10"/>
                    </a:lnTo>
                    <a:lnTo>
                      <a:pt x="52" y="7"/>
                    </a:lnTo>
                    <a:lnTo>
                      <a:pt x="54" y="7"/>
                    </a:lnTo>
                    <a:lnTo>
                      <a:pt x="57" y="5"/>
                    </a:lnTo>
                    <a:lnTo>
                      <a:pt x="59" y="7"/>
                    </a:lnTo>
                    <a:lnTo>
                      <a:pt x="61" y="10"/>
                    </a:lnTo>
                    <a:lnTo>
                      <a:pt x="64" y="10"/>
                    </a:lnTo>
                    <a:lnTo>
                      <a:pt x="66" y="10"/>
                    </a:lnTo>
                    <a:lnTo>
                      <a:pt x="69" y="10"/>
                    </a:lnTo>
                    <a:lnTo>
                      <a:pt x="71" y="5"/>
                    </a:lnTo>
                    <a:lnTo>
                      <a:pt x="73" y="3"/>
                    </a:lnTo>
                    <a:lnTo>
                      <a:pt x="76" y="0"/>
                    </a:lnTo>
                    <a:lnTo>
                      <a:pt x="78" y="0"/>
                    </a:lnTo>
                    <a:lnTo>
                      <a:pt x="80" y="0"/>
                    </a:lnTo>
                    <a:lnTo>
                      <a:pt x="83" y="0"/>
                    </a:lnTo>
                    <a:lnTo>
                      <a:pt x="85" y="3"/>
                    </a:lnTo>
                    <a:lnTo>
                      <a:pt x="87" y="5"/>
                    </a:lnTo>
                    <a:lnTo>
                      <a:pt x="90" y="5"/>
                    </a:lnTo>
                    <a:lnTo>
                      <a:pt x="92" y="5"/>
                    </a:lnTo>
                    <a:lnTo>
                      <a:pt x="92" y="7"/>
                    </a:lnTo>
                    <a:lnTo>
                      <a:pt x="95" y="7"/>
                    </a:lnTo>
                    <a:lnTo>
                      <a:pt x="97" y="7"/>
                    </a:lnTo>
                    <a:lnTo>
                      <a:pt x="99" y="5"/>
                    </a:lnTo>
                    <a:lnTo>
                      <a:pt x="104" y="5"/>
                    </a:lnTo>
                    <a:lnTo>
                      <a:pt x="106" y="5"/>
                    </a:lnTo>
                    <a:lnTo>
                      <a:pt x="109" y="5"/>
                    </a:lnTo>
                    <a:lnTo>
                      <a:pt x="106" y="7"/>
                    </a:lnTo>
                    <a:lnTo>
                      <a:pt x="104" y="10"/>
                    </a:lnTo>
                    <a:lnTo>
                      <a:pt x="104" y="12"/>
                    </a:lnTo>
                    <a:lnTo>
                      <a:pt x="104" y="14"/>
                    </a:lnTo>
                    <a:lnTo>
                      <a:pt x="106" y="14"/>
                    </a:lnTo>
                    <a:lnTo>
                      <a:pt x="109" y="14"/>
                    </a:lnTo>
                    <a:lnTo>
                      <a:pt x="111" y="21"/>
                    </a:lnTo>
                    <a:lnTo>
                      <a:pt x="109" y="21"/>
                    </a:lnTo>
                    <a:lnTo>
                      <a:pt x="106" y="24"/>
                    </a:lnTo>
                    <a:lnTo>
                      <a:pt x="106" y="26"/>
                    </a:lnTo>
                    <a:lnTo>
                      <a:pt x="109" y="29"/>
                    </a:lnTo>
                    <a:lnTo>
                      <a:pt x="109" y="31"/>
                    </a:lnTo>
                    <a:lnTo>
                      <a:pt x="106" y="33"/>
                    </a:lnTo>
                    <a:lnTo>
                      <a:pt x="106" y="36"/>
                    </a:lnTo>
                    <a:lnTo>
                      <a:pt x="106" y="38"/>
                    </a:lnTo>
                    <a:lnTo>
                      <a:pt x="104" y="38"/>
                    </a:lnTo>
                    <a:lnTo>
                      <a:pt x="102" y="38"/>
                    </a:lnTo>
                    <a:lnTo>
                      <a:pt x="99" y="40"/>
                    </a:lnTo>
                    <a:lnTo>
                      <a:pt x="99" y="43"/>
                    </a:lnTo>
                    <a:lnTo>
                      <a:pt x="97" y="43"/>
                    </a:lnTo>
                    <a:lnTo>
                      <a:pt x="97" y="45"/>
                    </a:lnTo>
                    <a:lnTo>
                      <a:pt x="92" y="47"/>
                    </a:lnTo>
                    <a:lnTo>
                      <a:pt x="90" y="47"/>
                    </a:lnTo>
                    <a:lnTo>
                      <a:pt x="87" y="47"/>
                    </a:lnTo>
                    <a:lnTo>
                      <a:pt x="85" y="47"/>
                    </a:lnTo>
                    <a:lnTo>
                      <a:pt x="80" y="45"/>
                    </a:lnTo>
                    <a:lnTo>
                      <a:pt x="78" y="47"/>
                    </a:lnTo>
                    <a:lnTo>
                      <a:pt x="76" y="47"/>
                    </a:lnTo>
                    <a:lnTo>
                      <a:pt x="73" y="50"/>
                    </a:lnTo>
                    <a:lnTo>
                      <a:pt x="73" y="52"/>
                    </a:lnTo>
                    <a:lnTo>
                      <a:pt x="71" y="52"/>
                    </a:lnTo>
                    <a:lnTo>
                      <a:pt x="69" y="55"/>
                    </a:lnTo>
                    <a:lnTo>
                      <a:pt x="66" y="55"/>
                    </a:lnTo>
                    <a:lnTo>
                      <a:pt x="64" y="52"/>
                    </a:lnTo>
                    <a:lnTo>
                      <a:pt x="61" y="52"/>
                    </a:lnTo>
                    <a:lnTo>
                      <a:pt x="59" y="52"/>
                    </a:lnTo>
                    <a:lnTo>
                      <a:pt x="57" y="52"/>
                    </a:lnTo>
                    <a:lnTo>
                      <a:pt x="57" y="55"/>
                    </a:lnTo>
                    <a:lnTo>
                      <a:pt x="57" y="57"/>
                    </a:lnTo>
                    <a:lnTo>
                      <a:pt x="54" y="57"/>
                    </a:lnTo>
                    <a:lnTo>
                      <a:pt x="52" y="57"/>
                    </a:lnTo>
                    <a:lnTo>
                      <a:pt x="50" y="57"/>
                    </a:lnTo>
                    <a:lnTo>
                      <a:pt x="47" y="57"/>
                    </a:lnTo>
                    <a:lnTo>
                      <a:pt x="43" y="57"/>
                    </a:lnTo>
                    <a:lnTo>
                      <a:pt x="38" y="57"/>
                    </a:lnTo>
                    <a:lnTo>
                      <a:pt x="36" y="57"/>
                    </a:lnTo>
                    <a:lnTo>
                      <a:pt x="36" y="59"/>
                    </a:lnTo>
                    <a:lnTo>
                      <a:pt x="33" y="59"/>
                    </a:lnTo>
                    <a:lnTo>
                      <a:pt x="31" y="59"/>
                    </a:lnTo>
                    <a:lnTo>
                      <a:pt x="31" y="57"/>
                    </a:lnTo>
                    <a:lnTo>
                      <a:pt x="28" y="57"/>
                    </a:lnTo>
                    <a:lnTo>
                      <a:pt x="28" y="55"/>
                    </a:lnTo>
                    <a:lnTo>
                      <a:pt x="26" y="55"/>
                    </a:lnTo>
                    <a:lnTo>
                      <a:pt x="21" y="55"/>
                    </a:lnTo>
                    <a:lnTo>
                      <a:pt x="19" y="52"/>
                    </a:lnTo>
                    <a:lnTo>
                      <a:pt x="17" y="52"/>
                    </a:lnTo>
                    <a:lnTo>
                      <a:pt x="14" y="52"/>
                    </a:lnTo>
                    <a:lnTo>
                      <a:pt x="14" y="55"/>
                    </a:lnTo>
                    <a:lnTo>
                      <a:pt x="12" y="55"/>
                    </a:lnTo>
                    <a:lnTo>
                      <a:pt x="7" y="52"/>
                    </a:lnTo>
                    <a:lnTo>
                      <a:pt x="5" y="5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27" name="Freeform 1717">
                <a:extLst>
                  <a:ext uri="{FF2B5EF4-FFF2-40B4-BE49-F238E27FC236}">
                    <a16:creationId xmlns:a16="http://schemas.microsoft.com/office/drawing/2014/main" id="{4B4AD3D6-6DAF-12B5-B048-3B7172915E68}"/>
                  </a:ext>
                </a:extLst>
              </p:cNvPr>
              <p:cNvSpPr>
                <a:spLocks/>
              </p:cNvSpPr>
              <p:nvPr/>
            </p:nvSpPr>
            <p:spPr bwMode="auto">
              <a:xfrm>
                <a:off x="3016040" y="2315565"/>
                <a:ext cx="8170" cy="5155"/>
              </a:xfrm>
              <a:custGeom>
                <a:avLst/>
                <a:gdLst>
                  <a:gd name="T0" fmla="*/ 12700 w 8"/>
                  <a:gd name="T1" fmla="*/ 4763 h 5"/>
                  <a:gd name="T2" fmla="*/ 4763 w 8"/>
                  <a:gd name="T3" fmla="*/ 7938 h 5"/>
                  <a:gd name="T4" fmla="*/ 0 w 8"/>
                  <a:gd name="T5" fmla="*/ 4763 h 5"/>
                  <a:gd name="T6" fmla="*/ 0 w 8"/>
                  <a:gd name="T7" fmla="*/ 0 h 5"/>
                  <a:gd name="T8" fmla="*/ 4763 w 8"/>
                  <a:gd name="T9" fmla="*/ 0 h 5"/>
                  <a:gd name="T10" fmla="*/ 4763 w 8"/>
                  <a:gd name="T11" fmla="*/ 0 h 5"/>
                  <a:gd name="T12" fmla="*/ 7938 w 8"/>
                  <a:gd name="T13" fmla="*/ 0 h 5"/>
                  <a:gd name="T14" fmla="*/ 7938 w 8"/>
                  <a:gd name="T15" fmla="*/ 0 h 5"/>
                  <a:gd name="T16" fmla="*/ 7938 w 8"/>
                  <a:gd name="T17" fmla="*/ 4763 h 5"/>
                  <a:gd name="T18" fmla="*/ 12700 w 8"/>
                  <a:gd name="T19" fmla="*/ 4763 h 5"/>
                  <a:gd name="T20" fmla="*/ 12700 w 8"/>
                  <a:gd name="T21" fmla="*/ 4763 h 5"/>
                  <a:gd name="T22" fmla="*/ 12700 w 8"/>
                  <a:gd name="T23" fmla="*/ 4763 h 5"/>
                  <a:gd name="T24" fmla="*/ 12700 w 8"/>
                  <a:gd name="T25" fmla="*/ 4763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5"/>
                  <a:gd name="T41" fmla="*/ 8 w 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5">
                    <a:moveTo>
                      <a:pt x="8" y="3"/>
                    </a:moveTo>
                    <a:lnTo>
                      <a:pt x="3" y="5"/>
                    </a:lnTo>
                    <a:lnTo>
                      <a:pt x="0" y="3"/>
                    </a:lnTo>
                    <a:lnTo>
                      <a:pt x="0" y="0"/>
                    </a:lnTo>
                    <a:lnTo>
                      <a:pt x="3" y="0"/>
                    </a:lnTo>
                    <a:lnTo>
                      <a:pt x="5" y="0"/>
                    </a:lnTo>
                    <a:lnTo>
                      <a:pt x="5" y="3"/>
                    </a:lnTo>
                    <a:lnTo>
                      <a:pt x="8" y="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29" name="Albania">
                <a:extLst>
                  <a:ext uri="{FF2B5EF4-FFF2-40B4-BE49-F238E27FC236}">
                    <a16:creationId xmlns:a16="http://schemas.microsoft.com/office/drawing/2014/main" id="{1272E8E4-5B46-9DFB-0E5E-CAB30A2F346F}"/>
                  </a:ext>
                </a:extLst>
              </p:cNvPr>
              <p:cNvSpPr>
                <a:spLocks/>
              </p:cNvSpPr>
              <p:nvPr/>
            </p:nvSpPr>
            <p:spPr bwMode="auto">
              <a:xfrm>
                <a:off x="3305956" y="2320722"/>
                <a:ext cx="31654" cy="63928"/>
              </a:xfrm>
              <a:custGeom>
                <a:avLst/>
                <a:gdLst>
                  <a:gd name="T0" fmla="*/ 22225 w 31"/>
                  <a:gd name="T1" fmla="*/ 98425 h 62"/>
                  <a:gd name="T2" fmla="*/ 26988 w 31"/>
                  <a:gd name="T3" fmla="*/ 98425 h 62"/>
                  <a:gd name="T4" fmla="*/ 33338 w 31"/>
                  <a:gd name="T5" fmla="*/ 98425 h 62"/>
                  <a:gd name="T6" fmla="*/ 33338 w 31"/>
                  <a:gd name="T7" fmla="*/ 98425 h 62"/>
                  <a:gd name="T8" fmla="*/ 33338 w 31"/>
                  <a:gd name="T9" fmla="*/ 93663 h 62"/>
                  <a:gd name="T10" fmla="*/ 33338 w 31"/>
                  <a:gd name="T11" fmla="*/ 93663 h 62"/>
                  <a:gd name="T12" fmla="*/ 33338 w 31"/>
                  <a:gd name="T13" fmla="*/ 93663 h 62"/>
                  <a:gd name="T14" fmla="*/ 33338 w 31"/>
                  <a:gd name="T15" fmla="*/ 90488 h 62"/>
                  <a:gd name="T16" fmla="*/ 33338 w 31"/>
                  <a:gd name="T17" fmla="*/ 90488 h 62"/>
                  <a:gd name="T18" fmla="*/ 33338 w 31"/>
                  <a:gd name="T19" fmla="*/ 90488 h 62"/>
                  <a:gd name="T20" fmla="*/ 38100 w 31"/>
                  <a:gd name="T21" fmla="*/ 90488 h 62"/>
                  <a:gd name="T22" fmla="*/ 38100 w 31"/>
                  <a:gd name="T23" fmla="*/ 90488 h 62"/>
                  <a:gd name="T24" fmla="*/ 41275 w 31"/>
                  <a:gd name="T25" fmla="*/ 90488 h 62"/>
                  <a:gd name="T26" fmla="*/ 41275 w 31"/>
                  <a:gd name="T27" fmla="*/ 90488 h 62"/>
                  <a:gd name="T28" fmla="*/ 41275 w 31"/>
                  <a:gd name="T29" fmla="*/ 85725 h 62"/>
                  <a:gd name="T30" fmla="*/ 46038 w 31"/>
                  <a:gd name="T31" fmla="*/ 79375 h 62"/>
                  <a:gd name="T32" fmla="*/ 49213 w 31"/>
                  <a:gd name="T33" fmla="*/ 74613 h 62"/>
                  <a:gd name="T34" fmla="*/ 46038 w 31"/>
                  <a:gd name="T35" fmla="*/ 63500 h 62"/>
                  <a:gd name="T36" fmla="*/ 46038 w 31"/>
                  <a:gd name="T37" fmla="*/ 63500 h 62"/>
                  <a:gd name="T38" fmla="*/ 46038 w 31"/>
                  <a:gd name="T39" fmla="*/ 63500 h 62"/>
                  <a:gd name="T40" fmla="*/ 41275 w 31"/>
                  <a:gd name="T41" fmla="*/ 57150 h 62"/>
                  <a:gd name="T42" fmla="*/ 41275 w 31"/>
                  <a:gd name="T43" fmla="*/ 52388 h 62"/>
                  <a:gd name="T44" fmla="*/ 38100 w 31"/>
                  <a:gd name="T45" fmla="*/ 52388 h 62"/>
                  <a:gd name="T46" fmla="*/ 38100 w 31"/>
                  <a:gd name="T47" fmla="*/ 49213 h 62"/>
                  <a:gd name="T48" fmla="*/ 38100 w 31"/>
                  <a:gd name="T49" fmla="*/ 44450 h 62"/>
                  <a:gd name="T50" fmla="*/ 38100 w 31"/>
                  <a:gd name="T51" fmla="*/ 41275 h 62"/>
                  <a:gd name="T52" fmla="*/ 38100 w 31"/>
                  <a:gd name="T53" fmla="*/ 38100 h 62"/>
                  <a:gd name="T54" fmla="*/ 41275 w 31"/>
                  <a:gd name="T55" fmla="*/ 33338 h 62"/>
                  <a:gd name="T56" fmla="*/ 41275 w 31"/>
                  <a:gd name="T57" fmla="*/ 30163 h 62"/>
                  <a:gd name="T58" fmla="*/ 41275 w 31"/>
                  <a:gd name="T59" fmla="*/ 26988 h 62"/>
                  <a:gd name="T60" fmla="*/ 38100 w 31"/>
                  <a:gd name="T61" fmla="*/ 15875 h 62"/>
                  <a:gd name="T62" fmla="*/ 26988 w 31"/>
                  <a:gd name="T63" fmla="*/ 3175 h 62"/>
                  <a:gd name="T64" fmla="*/ 19050 w 31"/>
                  <a:gd name="T65" fmla="*/ 11113 h 62"/>
                  <a:gd name="T66" fmla="*/ 15875 w 31"/>
                  <a:gd name="T67" fmla="*/ 0 h 62"/>
                  <a:gd name="T68" fmla="*/ 0 w 31"/>
                  <a:gd name="T69" fmla="*/ 7938 h 62"/>
                  <a:gd name="T70" fmla="*/ 0 w 31"/>
                  <a:gd name="T71" fmla="*/ 11113 h 62"/>
                  <a:gd name="T72" fmla="*/ 0 w 31"/>
                  <a:gd name="T73" fmla="*/ 15875 h 62"/>
                  <a:gd name="T74" fmla="*/ 4763 w 31"/>
                  <a:gd name="T75" fmla="*/ 19050 h 62"/>
                  <a:gd name="T76" fmla="*/ 4763 w 31"/>
                  <a:gd name="T77" fmla="*/ 19050 h 62"/>
                  <a:gd name="T78" fmla="*/ 7938 w 31"/>
                  <a:gd name="T79" fmla="*/ 22225 h 62"/>
                  <a:gd name="T80" fmla="*/ 7938 w 31"/>
                  <a:gd name="T81" fmla="*/ 26988 h 62"/>
                  <a:gd name="T82" fmla="*/ 7938 w 31"/>
                  <a:gd name="T83" fmla="*/ 30163 h 62"/>
                  <a:gd name="T84" fmla="*/ 7938 w 31"/>
                  <a:gd name="T85" fmla="*/ 33338 h 62"/>
                  <a:gd name="T86" fmla="*/ 4763 w 31"/>
                  <a:gd name="T87" fmla="*/ 38100 h 62"/>
                  <a:gd name="T88" fmla="*/ 4763 w 31"/>
                  <a:gd name="T89" fmla="*/ 41275 h 62"/>
                  <a:gd name="T90" fmla="*/ 4763 w 31"/>
                  <a:gd name="T91" fmla="*/ 49213 h 62"/>
                  <a:gd name="T92" fmla="*/ 0 w 31"/>
                  <a:gd name="T93" fmla="*/ 57150 h 62"/>
                  <a:gd name="T94" fmla="*/ 0 w 31"/>
                  <a:gd name="T95" fmla="*/ 60325 h 62"/>
                  <a:gd name="T96" fmla="*/ 0 w 31"/>
                  <a:gd name="T97" fmla="*/ 63500 h 62"/>
                  <a:gd name="T98" fmla="*/ 0 w 31"/>
                  <a:gd name="T99" fmla="*/ 63500 h 62"/>
                  <a:gd name="T100" fmla="*/ 0 w 31"/>
                  <a:gd name="T101" fmla="*/ 68263 h 62"/>
                  <a:gd name="T102" fmla="*/ 4763 w 31"/>
                  <a:gd name="T103" fmla="*/ 71438 h 62"/>
                  <a:gd name="T104" fmla="*/ 7938 w 31"/>
                  <a:gd name="T105" fmla="*/ 79375 h 62"/>
                  <a:gd name="T106" fmla="*/ 15875 w 31"/>
                  <a:gd name="T107" fmla="*/ 85725 h 62"/>
                  <a:gd name="T108" fmla="*/ 22225 w 31"/>
                  <a:gd name="T109" fmla="*/ 98425 h 62"/>
                  <a:gd name="T110" fmla="*/ 22225 w 31"/>
                  <a:gd name="T111" fmla="*/ 98425 h 62"/>
                  <a:gd name="T112" fmla="*/ 22225 w 31"/>
                  <a:gd name="T113" fmla="*/ 98425 h 62"/>
                  <a:gd name="T114" fmla="*/ 22225 w 31"/>
                  <a:gd name="T115" fmla="*/ 98425 h 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
                  <a:gd name="T175" fmla="*/ 0 h 62"/>
                  <a:gd name="T176" fmla="*/ 31 w 31"/>
                  <a:gd name="T177" fmla="*/ 62 h 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 h="62">
                    <a:moveTo>
                      <a:pt x="14" y="62"/>
                    </a:moveTo>
                    <a:lnTo>
                      <a:pt x="17" y="62"/>
                    </a:lnTo>
                    <a:lnTo>
                      <a:pt x="21" y="62"/>
                    </a:lnTo>
                    <a:lnTo>
                      <a:pt x="21" y="59"/>
                    </a:lnTo>
                    <a:lnTo>
                      <a:pt x="21" y="57"/>
                    </a:lnTo>
                    <a:lnTo>
                      <a:pt x="24" y="57"/>
                    </a:lnTo>
                    <a:lnTo>
                      <a:pt x="26" y="57"/>
                    </a:lnTo>
                    <a:lnTo>
                      <a:pt x="26" y="54"/>
                    </a:lnTo>
                    <a:lnTo>
                      <a:pt x="29" y="50"/>
                    </a:lnTo>
                    <a:lnTo>
                      <a:pt x="31" y="47"/>
                    </a:lnTo>
                    <a:lnTo>
                      <a:pt x="29" y="40"/>
                    </a:lnTo>
                    <a:lnTo>
                      <a:pt x="26" y="36"/>
                    </a:lnTo>
                    <a:lnTo>
                      <a:pt x="26" y="33"/>
                    </a:lnTo>
                    <a:lnTo>
                      <a:pt x="24" y="33"/>
                    </a:lnTo>
                    <a:lnTo>
                      <a:pt x="24" y="31"/>
                    </a:lnTo>
                    <a:lnTo>
                      <a:pt x="24" y="28"/>
                    </a:lnTo>
                    <a:lnTo>
                      <a:pt x="24" y="26"/>
                    </a:lnTo>
                    <a:lnTo>
                      <a:pt x="24" y="24"/>
                    </a:lnTo>
                    <a:lnTo>
                      <a:pt x="26" y="21"/>
                    </a:lnTo>
                    <a:lnTo>
                      <a:pt x="26" y="19"/>
                    </a:lnTo>
                    <a:lnTo>
                      <a:pt x="26" y="17"/>
                    </a:lnTo>
                    <a:lnTo>
                      <a:pt x="24" y="10"/>
                    </a:lnTo>
                    <a:lnTo>
                      <a:pt x="17" y="2"/>
                    </a:lnTo>
                    <a:lnTo>
                      <a:pt x="12" y="7"/>
                    </a:lnTo>
                    <a:lnTo>
                      <a:pt x="10" y="0"/>
                    </a:lnTo>
                    <a:lnTo>
                      <a:pt x="0" y="5"/>
                    </a:lnTo>
                    <a:lnTo>
                      <a:pt x="0" y="7"/>
                    </a:lnTo>
                    <a:lnTo>
                      <a:pt x="0" y="10"/>
                    </a:lnTo>
                    <a:lnTo>
                      <a:pt x="3" y="12"/>
                    </a:lnTo>
                    <a:lnTo>
                      <a:pt x="5" y="14"/>
                    </a:lnTo>
                    <a:lnTo>
                      <a:pt x="5" y="17"/>
                    </a:lnTo>
                    <a:lnTo>
                      <a:pt x="5" y="19"/>
                    </a:lnTo>
                    <a:lnTo>
                      <a:pt x="5" y="21"/>
                    </a:lnTo>
                    <a:lnTo>
                      <a:pt x="3" y="24"/>
                    </a:lnTo>
                    <a:lnTo>
                      <a:pt x="3" y="26"/>
                    </a:lnTo>
                    <a:lnTo>
                      <a:pt x="3" y="31"/>
                    </a:lnTo>
                    <a:lnTo>
                      <a:pt x="0" y="36"/>
                    </a:lnTo>
                    <a:lnTo>
                      <a:pt x="0" y="38"/>
                    </a:lnTo>
                    <a:lnTo>
                      <a:pt x="0" y="40"/>
                    </a:lnTo>
                    <a:lnTo>
                      <a:pt x="0" y="43"/>
                    </a:lnTo>
                    <a:lnTo>
                      <a:pt x="3" y="45"/>
                    </a:lnTo>
                    <a:lnTo>
                      <a:pt x="5" y="50"/>
                    </a:lnTo>
                    <a:lnTo>
                      <a:pt x="10" y="54"/>
                    </a:lnTo>
                    <a:lnTo>
                      <a:pt x="14" y="6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35" name="Montenegro">
                <a:extLst>
                  <a:ext uri="{FF2B5EF4-FFF2-40B4-BE49-F238E27FC236}">
                    <a16:creationId xmlns:a16="http://schemas.microsoft.com/office/drawing/2014/main" id="{AAFA043D-6D66-1D06-D69B-540D8A7FE9A2}"/>
                  </a:ext>
                </a:extLst>
              </p:cNvPr>
              <p:cNvSpPr>
                <a:spLocks noChangeAspect="1"/>
              </p:cNvSpPr>
              <p:nvPr/>
            </p:nvSpPr>
            <p:spPr bwMode="auto">
              <a:xfrm>
                <a:off x="3292371" y="2290674"/>
                <a:ext cx="35432" cy="37408"/>
              </a:xfrm>
              <a:custGeom>
                <a:avLst/>
                <a:gdLst>
                  <a:gd name="T0" fmla="*/ 23 w 39"/>
                  <a:gd name="T1" fmla="*/ 0 h 39"/>
                  <a:gd name="T2" fmla="*/ 21 w 39"/>
                  <a:gd name="T3" fmla="*/ 2 h 39"/>
                  <a:gd name="T4" fmla="*/ 14 w 39"/>
                  <a:gd name="T5" fmla="*/ 2 h 39"/>
                  <a:gd name="T6" fmla="*/ 12 w 39"/>
                  <a:gd name="T7" fmla="*/ 6 h 39"/>
                  <a:gd name="T8" fmla="*/ 8 w 39"/>
                  <a:gd name="T9" fmla="*/ 10 h 39"/>
                  <a:gd name="T10" fmla="*/ 6 w 39"/>
                  <a:gd name="T11" fmla="*/ 10 h 39"/>
                  <a:gd name="T12" fmla="*/ 4 w 39"/>
                  <a:gd name="T13" fmla="*/ 12 h 39"/>
                  <a:gd name="T14" fmla="*/ 2 w 39"/>
                  <a:gd name="T15" fmla="*/ 20 h 39"/>
                  <a:gd name="T16" fmla="*/ 2 w 39"/>
                  <a:gd name="T17" fmla="*/ 28 h 39"/>
                  <a:gd name="T18" fmla="*/ 2 w 39"/>
                  <a:gd name="T19" fmla="*/ 30 h 39"/>
                  <a:gd name="T20" fmla="*/ 0 w 39"/>
                  <a:gd name="T21" fmla="*/ 30 h 39"/>
                  <a:gd name="T22" fmla="*/ 0 w 39"/>
                  <a:gd name="T23" fmla="*/ 30 h 39"/>
                  <a:gd name="T24" fmla="*/ 0 w 39"/>
                  <a:gd name="T25" fmla="*/ 30 h 39"/>
                  <a:gd name="T26" fmla="*/ 6 w 39"/>
                  <a:gd name="T27" fmla="*/ 32 h 39"/>
                  <a:gd name="T28" fmla="*/ 14 w 39"/>
                  <a:gd name="T29" fmla="*/ 37 h 39"/>
                  <a:gd name="T30" fmla="*/ 14 w 39"/>
                  <a:gd name="T31" fmla="*/ 32 h 39"/>
                  <a:gd name="T32" fmla="*/ 25 w 39"/>
                  <a:gd name="T33" fmla="*/ 28 h 39"/>
                  <a:gd name="T34" fmla="*/ 27 w 39"/>
                  <a:gd name="T35" fmla="*/ 32 h 39"/>
                  <a:gd name="T36" fmla="*/ 31 w 39"/>
                  <a:gd name="T37" fmla="*/ 30 h 39"/>
                  <a:gd name="T38" fmla="*/ 39 w 39"/>
                  <a:gd name="T39" fmla="*/ 39 h 39"/>
                  <a:gd name="T40" fmla="*/ 39 w 39"/>
                  <a:gd name="T41" fmla="*/ 30 h 39"/>
                  <a:gd name="T42" fmla="*/ 39 w 39"/>
                  <a:gd name="T43" fmla="*/ 20 h 39"/>
                  <a:gd name="T44" fmla="*/ 23 w 39"/>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9">
                    <a:moveTo>
                      <a:pt x="23" y="0"/>
                    </a:moveTo>
                    <a:lnTo>
                      <a:pt x="21" y="2"/>
                    </a:lnTo>
                    <a:lnTo>
                      <a:pt x="14" y="2"/>
                    </a:lnTo>
                    <a:lnTo>
                      <a:pt x="12" y="6"/>
                    </a:lnTo>
                    <a:lnTo>
                      <a:pt x="8" y="10"/>
                    </a:lnTo>
                    <a:lnTo>
                      <a:pt x="6" y="10"/>
                    </a:lnTo>
                    <a:lnTo>
                      <a:pt x="4" y="12"/>
                    </a:lnTo>
                    <a:lnTo>
                      <a:pt x="2" y="20"/>
                    </a:lnTo>
                    <a:lnTo>
                      <a:pt x="2" y="28"/>
                    </a:lnTo>
                    <a:lnTo>
                      <a:pt x="2" y="30"/>
                    </a:lnTo>
                    <a:lnTo>
                      <a:pt x="0" y="30"/>
                    </a:lnTo>
                    <a:lnTo>
                      <a:pt x="0" y="30"/>
                    </a:lnTo>
                    <a:lnTo>
                      <a:pt x="0" y="30"/>
                    </a:lnTo>
                    <a:lnTo>
                      <a:pt x="6" y="32"/>
                    </a:lnTo>
                    <a:lnTo>
                      <a:pt x="14" y="37"/>
                    </a:lnTo>
                    <a:lnTo>
                      <a:pt x="14" y="32"/>
                    </a:lnTo>
                    <a:lnTo>
                      <a:pt x="25" y="28"/>
                    </a:lnTo>
                    <a:lnTo>
                      <a:pt x="27" y="32"/>
                    </a:lnTo>
                    <a:lnTo>
                      <a:pt x="31" y="30"/>
                    </a:lnTo>
                    <a:lnTo>
                      <a:pt x="39" y="39"/>
                    </a:lnTo>
                    <a:lnTo>
                      <a:pt x="39" y="30"/>
                    </a:lnTo>
                    <a:lnTo>
                      <a:pt x="39" y="20"/>
                    </a:lnTo>
                    <a:lnTo>
                      <a:pt x="23"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236" name="Serbia">
                <a:extLst>
                  <a:ext uri="{FF2B5EF4-FFF2-40B4-BE49-F238E27FC236}">
                    <a16:creationId xmlns:a16="http://schemas.microsoft.com/office/drawing/2014/main" id="{036213F2-D86D-E9BA-A033-EE897A7BB13B}"/>
                  </a:ext>
                </a:extLst>
              </p:cNvPr>
              <p:cNvSpPr>
                <a:spLocks noChangeAspect="1"/>
              </p:cNvSpPr>
              <p:nvPr/>
            </p:nvSpPr>
            <p:spPr bwMode="auto">
              <a:xfrm>
                <a:off x="3308302" y="2244208"/>
                <a:ext cx="65413" cy="90643"/>
              </a:xfrm>
              <a:custGeom>
                <a:avLst/>
                <a:gdLst>
                  <a:gd name="T0" fmla="*/ 25 w 72"/>
                  <a:gd name="T1" fmla="*/ 74 h 99"/>
                  <a:gd name="T2" fmla="*/ 25 w 72"/>
                  <a:gd name="T3" fmla="*/ 93 h 99"/>
                  <a:gd name="T4" fmla="*/ 25 w 72"/>
                  <a:gd name="T5" fmla="*/ 99 h 99"/>
                  <a:gd name="T6" fmla="*/ 33 w 72"/>
                  <a:gd name="T7" fmla="*/ 93 h 99"/>
                  <a:gd name="T8" fmla="*/ 43 w 72"/>
                  <a:gd name="T9" fmla="*/ 93 h 99"/>
                  <a:gd name="T10" fmla="*/ 50 w 72"/>
                  <a:gd name="T11" fmla="*/ 86 h 99"/>
                  <a:gd name="T12" fmla="*/ 64 w 72"/>
                  <a:gd name="T13" fmla="*/ 78 h 99"/>
                  <a:gd name="T14" fmla="*/ 64 w 72"/>
                  <a:gd name="T15" fmla="*/ 76 h 99"/>
                  <a:gd name="T16" fmla="*/ 64 w 72"/>
                  <a:gd name="T17" fmla="*/ 74 h 99"/>
                  <a:gd name="T18" fmla="*/ 66 w 72"/>
                  <a:gd name="T19" fmla="*/ 66 h 99"/>
                  <a:gd name="T20" fmla="*/ 70 w 72"/>
                  <a:gd name="T21" fmla="*/ 62 h 99"/>
                  <a:gd name="T22" fmla="*/ 64 w 72"/>
                  <a:gd name="T23" fmla="*/ 56 h 99"/>
                  <a:gd name="T24" fmla="*/ 62 w 72"/>
                  <a:gd name="T25" fmla="*/ 51 h 99"/>
                  <a:gd name="T26" fmla="*/ 62 w 72"/>
                  <a:gd name="T27" fmla="*/ 45 h 99"/>
                  <a:gd name="T28" fmla="*/ 66 w 72"/>
                  <a:gd name="T29" fmla="*/ 43 h 99"/>
                  <a:gd name="T30" fmla="*/ 72 w 72"/>
                  <a:gd name="T31" fmla="*/ 37 h 99"/>
                  <a:gd name="T32" fmla="*/ 72 w 72"/>
                  <a:gd name="T33" fmla="*/ 35 h 99"/>
                  <a:gd name="T34" fmla="*/ 70 w 72"/>
                  <a:gd name="T35" fmla="*/ 33 h 99"/>
                  <a:gd name="T36" fmla="*/ 64 w 72"/>
                  <a:gd name="T37" fmla="*/ 31 h 99"/>
                  <a:gd name="T38" fmla="*/ 62 w 72"/>
                  <a:gd name="T39" fmla="*/ 29 h 99"/>
                  <a:gd name="T40" fmla="*/ 64 w 72"/>
                  <a:gd name="T41" fmla="*/ 25 h 99"/>
                  <a:gd name="T42" fmla="*/ 66 w 72"/>
                  <a:gd name="T43" fmla="*/ 25 h 99"/>
                  <a:gd name="T44" fmla="*/ 70 w 72"/>
                  <a:gd name="T45" fmla="*/ 25 h 99"/>
                  <a:gd name="T46" fmla="*/ 70 w 72"/>
                  <a:gd name="T47" fmla="*/ 23 h 99"/>
                  <a:gd name="T48" fmla="*/ 66 w 72"/>
                  <a:gd name="T49" fmla="*/ 23 h 99"/>
                  <a:gd name="T50" fmla="*/ 62 w 72"/>
                  <a:gd name="T51" fmla="*/ 17 h 99"/>
                  <a:gd name="T52" fmla="*/ 56 w 72"/>
                  <a:gd name="T53" fmla="*/ 21 h 99"/>
                  <a:gd name="T54" fmla="*/ 54 w 72"/>
                  <a:gd name="T55" fmla="*/ 21 h 99"/>
                  <a:gd name="T56" fmla="*/ 54 w 72"/>
                  <a:gd name="T57" fmla="*/ 23 h 99"/>
                  <a:gd name="T58" fmla="*/ 52 w 72"/>
                  <a:gd name="T59" fmla="*/ 23 h 99"/>
                  <a:gd name="T60" fmla="*/ 50 w 72"/>
                  <a:gd name="T61" fmla="*/ 23 h 99"/>
                  <a:gd name="T62" fmla="*/ 47 w 72"/>
                  <a:gd name="T63" fmla="*/ 17 h 99"/>
                  <a:gd name="T64" fmla="*/ 43 w 72"/>
                  <a:gd name="T65" fmla="*/ 17 h 99"/>
                  <a:gd name="T66" fmla="*/ 41 w 72"/>
                  <a:gd name="T67" fmla="*/ 14 h 99"/>
                  <a:gd name="T68" fmla="*/ 41 w 72"/>
                  <a:gd name="T69" fmla="*/ 12 h 99"/>
                  <a:gd name="T70" fmla="*/ 39 w 72"/>
                  <a:gd name="T71" fmla="*/ 4 h 99"/>
                  <a:gd name="T72" fmla="*/ 33 w 72"/>
                  <a:gd name="T73" fmla="*/ 0 h 99"/>
                  <a:gd name="T74" fmla="*/ 29 w 72"/>
                  <a:gd name="T75" fmla="*/ 0 h 99"/>
                  <a:gd name="T76" fmla="*/ 25 w 72"/>
                  <a:gd name="T77" fmla="*/ 0 h 99"/>
                  <a:gd name="T78" fmla="*/ 19 w 72"/>
                  <a:gd name="T79" fmla="*/ 0 h 99"/>
                  <a:gd name="T80" fmla="*/ 13 w 72"/>
                  <a:gd name="T81" fmla="*/ 4 h 99"/>
                  <a:gd name="T82" fmla="*/ 11 w 72"/>
                  <a:gd name="T83" fmla="*/ 6 h 99"/>
                  <a:gd name="T84" fmla="*/ 5 w 72"/>
                  <a:gd name="T85" fmla="*/ 8 h 99"/>
                  <a:gd name="T86" fmla="*/ 3 w 72"/>
                  <a:gd name="T87" fmla="*/ 12 h 99"/>
                  <a:gd name="T88" fmla="*/ 3 w 72"/>
                  <a:gd name="T89" fmla="*/ 17 h 99"/>
                  <a:gd name="T90" fmla="*/ 5 w 72"/>
                  <a:gd name="T91" fmla="*/ 21 h 99"/>
                  <a:gd name="T92" fmla="*/ 5 w 72"/>
                  <a:gd name="T93" fmla="*/ 23 h 99"/>
                  <a:gd name="T94" fmla="*/ 5 w 72"/>
                  <a:gd name="T95" fmla="*/ 25 h 99"/>
                  <a:gd name="T96" fmla="*/ 3 w 72"/>
                  <a:gd name="T97" fmla="*/ 29 h 99"/>
                  <a:gd name="T98" fmla="*/ 3 w 72"/>
                  <a:gd name="T99" fmla="*/ 33 h 99"/>
                  <a:gd name="T100" fmla="*/ 5 w 72"/>
                  <a:gd name="T101" fmla="*/ 37 h 99"/>
                  <a:gd name="T102" fmla="*/ 9 w 72"/>
                  <a:gd name="T103" fmla="*/ 39 h 99"/>
                  <a:gd name="T104" fmla="*/ 3 w 72"/>
                  <a:gd name="T105" fmla="*/ 43 h 99"/>
                  <a:gd name="T106" fmla="*/ 0 w 72"/>
                  <a:gd name="T107" fmla="*/ 45 h 99"/>
                  <a:gd name="T108" fmla="*/ 3 w 72"/>
                  <a:gd name="T109" fmla="*/ 47 h 99"/>
                  <a:gd name="T110" fmla="*/ 9 w 72"/>
                  <a:gd name="T111" fmla="*/ 54 h 99"/>
                  <a:gd name="T112" fmla="*/ 25 w 72"/>
                  <a:gd name="T113"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99">
                    <a:moveTo>
                      <a:pt x="25" y="74"/>
                    </a:moveTo>
                    <a:lnTo>
                      <a:pt x="25" y="93"/>
                    </a:lnTo>
                    <a:lnTo>
                      <a:pt x="25" y="99"/>
                    </a:lnTo>
                    <a:lnTo>
                      <a:pt x="33" y="93"/>
                    </a:lnTo>
                    <a:lnTo>
                      <a:pt x="43" y="93"/>
                    </a:lnTo>
                    <a:lnTo>
                      <a:pt x="50" y="86"/>
                    </a:lnTo>
                    <a:lnTo>
                      <a:pt x="64" y="78"/>
                    </a:lnTo>
                    <a:lnTo>
                      <a:pt x="64" y="76"/>
                    </a:lnTo>
                    <a:lnTo>
                      <a:pt x="64" y="74"/>
                    </a:lnTo>
                    <a:lnTo>
                      <a:pt x="66" y="66"/>
                    </a:lnTo>
                    <a:lnTo>
                      <a:pt x="70" y="62"/>
                    </a:lnTo>
                    <a:lnTo>
                      <a:pt x="64" y="56"/>
                    </a:lnTo>
                    <a:lnTo>
                      <a:pt x="62" y="51"/>
                    </a:lnTo>
                    <a:lnTo>
                      <a:pt x="62" y="45"/>
                    </a:lnTo>
                    <a:lnTo>
                      <a:pt x="66" y="43"/>
                    </a:lnTo>
                    <a:lnTo>
                      <a:pt x="72" y="37"/>
                    </a:lnTo>
                    <a:lnTo>
                      <a:pt x="72" y="35"/>
                    </a:lnTo>
                    <a:lnTo>
                      <a:pt x="70" y="33"/>
                    </a:lnTo>
                    <a:lnTo>
                      <a:pt x="64" y="31"/>
                    </a:lnTo>
                    <a:lnTo>
                      <a:pt x="62" y="29"/>
                    </a:lnTo>
                    <a:lnTo>
                      <a:pt x="64" y="25"/>
                    </a:lnTo>
                    <a:lnTo>
                      <a:pt x="66" y="25"/>
                    </a:lnTo>
                    <a:lnTo>
                      <a:pt x="70" y="25"/>
                    </a:lnTo>
                    <a:lnTo>
                      <a:pt x="70" y="23"/>
                    </a:lnTo>
                    <a:lnTo>
                      <a:pt x="66" y="23"/>
                    </a:lnTo>
                    <a:lnTo>
                      <a:pt x="62" y="17"/>
                    </a:lnTo>
                    <a:lnTo>
                      <a:pt x="56" y="21"/>
                    </a:lnTo>
                    <a:lnTo>
                      <a:pt x="54" y="21"/>
                    </a:lnTo>
                    <a:lnTo>
                      <a:pt x="54" y="23"/>
                    </a:lnTo>
                    <a:lnTo>
                      <a:pt x="52" y="23"/>
                    </a:lnTo>
                    <a:lnTo>
                      <a:pt x="50" y="23"/>
                    </a:lnTo>
                    <a:lnTo>
                      <a:pt x="47" y="17"/>
                    </a:lnTo>
                    <a:lnTo>
                      <a:pt x="43" y="17"/>
                    </a:lnTo>
                    <a:lnTo>
                      <a:pt x="41" y="14"/>
                    </a:lnTo>
                    <a:lnTo>
                      <a:pt x="41" y="12"/>
                    </a:lnTo>
                    <a:lnTo>
                      <a:pt x="39" y="4"/>
                    </a:lnTo>
                    <a:lnTo>
                      <a:pt x="33" y="0"/>
                    </a:lnTo>
                    <a:lnTo>
                      <a:pt x="29" y="0"/>
                    </a:lnTo>
                    <a:lnTo>
                      <a:pt x="25" y="0"/>
                    </a:lnTo>
                    <a:lnTo>
                      <a:pt x="19" y="0"/>
                    </a:lnTo>
                    <a:lnTo>
                      <a:pt x="13" y="4"/>
                    </a:lnTo>
                    <a:lnTo>
                      <a:pt x="11" y="6"/>
                    </a:lnTo>
                    <a:lnTo>
                      <a:pt x="5" y="8"/>
                    </a:lnTo>
                    <a:lnTo>
                      <a:pt x="3" y="12"/>
                    </a:lnTo>
                    <a:lnTo>
                      <a:pt x="3" y="17"/>
                    </a:lnTo>
                    <a:lnTo>
                      <a:pt x="5" y="21"/>
                    </a:lnTo>
                    <a:lnTo>
                      <a:pt x="5" y="23"/>
                    </a:lnTo>
                    <a:lnTo>
                      <a:pt x="5" y="25"/>
                    </a:lnTo>
                    <a:lnTo>
                      <a:pt x="3" y="29"/>
                    </a:lnTo>
                    <a:lnTo>
                      <a:pt x="3" y="33"/>
                    </a:lnTo>
                    <a:lnTo>
                      <a:pt x="5" y="37"/>
                    </a:lnTo>
                    <a:lnTo>
                      <a:pt x="9" y="39"/>
                    </a:lnTo>
                    <a:lnTo>
                      <a:pt x="3" y="43"/>
                    </a:lnTo>
                    <a:lnTo>
                      <a:pt x="0" y="45"/>
                    </a:lnTo>
                    <a:lnTo>
                      <a:pt x="3" y="47"/>
                    </a:lnTo>
                    <a:lnTo>
                      <a:pt x="9" y="54"/>
                    </a:lnTo>
                    <a:lnTo>
                      <a:pt x="25" y="7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42" name="Oval 641">
                <a:extLst>
                  <a:ext uri="{FF2B5EF4-FFF2-40B4-BE49-F238E27FC236}">
                    <a16:creationId xmlns:a16="http://schemas.microsoft.com/office/drawing/2014/main" id="{163EF3C1-DF09-6A09-F998-FFB56AD495C7}"/>
                  </a:ext>
                </a:extLst>
              </p:cNvPr>
              <p:cNvSpPr/>
              <p:nvPr/>
            </p:nvSpPr>
            <p:spPr bwMode="auto">
              <a:xfrm>
                <a:off x="2904055" y="1802132"/>
                <a:ext cx="614362" cy="614360"/>
              </a:xfrm>
              <a:prstGeom prst="ellipse">
                <a:avLst/>
              </a:prstGeom>
              <a:solidFill>
                <a:schemeClr val="accent5">
                  <a:lumMod val="60000"/>
                  <a:lumOff val="40000"/>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20" name="TextBox 619">
                <a:extLst>
                  <a:ext uri="{FF2B5EF4-FFF2-40B4-BE49-F238E27FC236}">
                    <a16:creationId xmlns:a16="http://schemas.microsoft.com/office/drawing/2014/main" id="{E5EFA00A-551A-D8AC-BABF-3A18F4F4904B}"/>
                  </a:ext>
                </a:extLst>
              </p:cNvPr>
              <p:cNvSpPr txBox="1"/>
              <p:nvPr/>
            </p:nvSpPr>
            <p:spPr>
              <a:xfrm>
                <a:off x="2319855" y="2027797"/>
                <a:ext cx="758285"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義大利 梅拉諾</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21" name="Oval 620">
                <a:extLst>
                  <a:ext uri="{FF2B5EF4-FFF2-40B4-BE49-F238E27FC236}">
                    <a16:creationId xmlns:a16="http://schemas.microsoft.com/office/drawing/2014/main" id="{E0684989-78DB-45EC-4E6A-65FFC814DBB0}"/>
                  </a:ext>
                </a:extLst>
              </p:cNvPr>
              <p:cNvSpPr/>
              <p:nvPr/>
            </p:nvSpPr>
            <p:spPr bwMode="auto">
              <a:xfrm>
                <a:off x="3146941" y="2199524"/>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22" name="Oval 621">
                <a:extLst>
                  <a:ext uri="{FF2B5EF4-FFF2-40B4-BE49-F238E27FC236}">
                    <a16:creationId xmlns:a16="http://schemas.microsoft.com/office/drawing/2014/main" id="{45983DE5-E02F-EF2A-5ED2-E40086E5EF75}"/>
                  </a:ext>
                </a:extLst>
              </p:cNvPr>
              <p:cNvSpPr/>
              <p:nvPr/>
            </p:nvSpPr>
            <p:spPr bwMode="auto">
              <a:xfrm>
                <a:off x="3094717" y="2222105"/>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cxnSp>
            <p:nvCxnSpPr>
              <p:cNvPr id="624" name="Connector: Elbow 623">
                <a:extLst>
                  <a:ext uri="{FF2B5EF4-FFF2-40B4-BE49-F238E27FC236}">
                    <a16:creationId xmlns:a16="http://schemas.microsoft.com/office/drawing/2014/main" id="{F9D4BD0E-AD3C-FB33-9CFA-17E80CBE9627}"/>
                  </a:ext>
                </a:extLst>
              </p:cNvPr>
              <p:cNvCxnSpPr>
                <a:cxnSpLocks/>
                <a:stCxn id="620" idx="3"/>
                <a:endCxn id="621" idx="0"/>
              </p:cNvCxnSpPr>
              <p:nvPr/>
            </p:nvCxnSpPr>
            <p:spPr bwMode="auto">
              <a:xfrm>
                <a:off x="3078140" y="2115514"/>
                <a:ext cx="103329" cy="84010"/>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7" name="TextBox 626">
                <a:extLst>
                  <a:ext uri="{FF2B5EF4-FFF2-40B4-BE49-F238E27FC236}">
                    <a16:creationId xmlns:a16="http://schemas.microsoft.com/office/drawing/2014/main" id="{D2F58A76-2205-6433-AC7F-E6F11B9D6DCD}"/>
                  </a:ext>
                </a:extLst>
              </p:cNvPr>
              <p:cNvSpPr txBox="1"/>
              <p:nvPr/>
            </p:nvSpPr>
            <p:spPr>
              <a:xfrm>
                <a:off x="2337582" y="2195749"/>
                <a:ext cx="758285"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義大利 諾瓦拉</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28" name="Oval 627">
                <a:extLst>
                  <a:ext uri="{FF2B5EF4-FFF2-40B4-BE49-F238E27FC236}">
                    <a16:creationId xmlns:a16="http://schemas.microsoft.com/office/drawing/2014/main" id="{B31C2674-CF9E-509D-2D28-2E07FFB73DDA}"/>
                  </a:ext>
                </a:extLst>
              </p:cNvPr>
              <p:cNvSpPr/>
              <p:nvPr/>
            </p:nvSpPr>
            <p:spPr bwMode="auto">
              <a:xfrm>
                <a:off x="3181842" y="1919878"/>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30" name="TextBox 629">
                <a:extLst>
                  <a:ext uri="{FF2B5EF4-FFF2-40B4-BE49-F238E27FC236}">
                    <a16:creationId xmlns:a16="http://schemas.microsoft.com/office/drawing/2014/main" id="{66F1EBC3-0F5B-0A17-ECB8-9823A4C1EEF0}"/>
                  </a:ext>
                </a:extLst>
              </p:cNvPr>
              <p:cNvSpPr txBox="1"/>
              <p:nvPr/>
            </p:nvSpPr>
            <p:spPr>
              <a:xfrm>
                <a:off x="2413043" y="1862885"/>
                <a:ext cx="758285"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丹麥 哥本哈根</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grpSp>
        <p:nvGrpSpPr>
          <p:cNvPr id="1308" name="Group 1307">
            <a:extLst>
              <a:ext uri="{FF2B5EF4-FFF2-40B4-BE49-F238E27FC236}">
                <a16:creationId xmlns:a16="http://schemas.microsoft.com/office/drawing/2014/main" id="{9EEB293E-AD2D-8016-1E8C-845334BC5F51}"/>
              </a:ext>
            </a:extLst>
          </p:cNvPr>
          <p:cNvGrpSpPr/>
          <p:nvPr/>
        </p:nvGrpSpPr>
        <p:grpSpPr>
          <a:xfrm>
            <a:off x="805568" y="1686792"/>
            <a:ext cx="1976998" cy="2292727"/>
            <a:chOff x="3698832" y="2052642"/>
            <a:chExt cx="1976998" cy="2292727"/>
          </a:xfrm>
        </p:grpSpPr>
        <p:sp>
          <p:nvSpPr>
            <p:cNvPr id="21" name="Vietnam">
              <a:extLst>
                <a:ext uri="{FF2B5EF4-FFF2-40B4-BE49-F238E27FC236}">
                  <a16:creationId xmlns:a16="http://schemas.microsoft.com/office/drawing/2014/main" id="{94BCFA3B-D2A5-F450-CB82-7094C24CEF3A}"/>
                </a:ext>
              </a:extLst>
            </p:cNvPr>
            <p:cNvSpPr>
              <a:spLocks/>
            </p:cNvSpPr>
            <p:nvPr/>
          </p:nvSpPr>
          <p:spPr bwMode="auto">
            <a:xfrm>
              <a:off x="4665407" y="2746559"/>
              <a:ext cx="105708" cy="289735"/>
            </a:xfrm>
            <a:custGeom>
              <a:avLst/>
              <a:gdLst>
                <a:gd name="T0" fmla="*/ 104775 w 104"/>
                <a:gd name="T1" fmla="*/ 41275 h 281"/>
                <a:gd name="T2" fmla="*/ 90488 w 104"/>
                <a:gd name="T3" fmla="*/ 23813 h 281"/>
                <a:gd name="T4" fmla="*/ 68263 w 104"/>
                <a:gd name="T5" fmla="*/ 4763 h 281"/>
                <a:gd name="T6" fmla="*/ 33338 w 104"/>
                <a:gd name="T7" fmla="*/ 7938 h 281"/>
                <a:gd name="T8" fmla="*/ 0 w 104"/>
                <a:gd name="T9" fmla="*/ 12700 h 281"/>
                <a:gd name="T10" fmla="*/ 15875 w 104"/>
                <a:gd name="T11" fmla="*/ 34925 h 281"/>
                <a:gd name="T12" fmla="*/ 38100 w 104"/>
                <a:gd name="T13" fmla="*/ 38100 h 281"/>
                <a:gd name="T14" fmla="*/ 57150 w 104"/>
                <a:gd name="T15" fmla="*/ 65088 h 281"/>
                <a:gd name="T16" fmla="*/ 46038 w 104"/>
                <a:gd name="T17" fmla="*/ 98425 h 281"/>
                <a:gd name="T18" fmla="*/ 30163 w 104"/>
                <a:gd name="T19" fmla="*/ 112713 h 281"/>
                <a:gd name="T20" fmla="*/ 63500 w 104"/>
                <a:gd name="T21" fmla="*/ 158750 h 281"/>
                <a:gd name="T22" fmla="*/ 79375 w 104"/>
                <a:gd name="T23" fmla="*/ 184150 h 281"/>
                <a:gd name="T24" fmla="*/ 101600 w 104"/>
                <a:gd name="T25" fmla="*/ 214313 h 281"/>
                <a:gd name="T26" fmla="*/ 112713 w 104"/>
                <a:gd name="T27" fmla="*/ 252413 h 281"/>
                <a:gd name="T28" fmla="*/ 115888 w 104"/>
                <a:gd name="T29" fmla="*/ 285750 h 281"/>
                <a:gd name="T30" fmla="*/ 123825 w 104"/>
                <a:gd name="T31" fmla="*/ 315913 h 281"/>
                <a:gd name="T32" fmla="*/ 101600 w 104"/>
                <a:gd name="T33" fmla="*/ 357188 h 281"/>
                <a:gd name="T34" fmla="*/ 68263 w 104"/>
                <a:gd name="T35" fmla="*/ 371475 h 281"/>
                <a:gd name="T36" fmla="*/ 46038 w 104"/>
                <a:gd name="T37" fmla="*/ 387350 h 281"/>
                <a:gd name="T38" fmla="*/ 46038 w 104"/>
                <a:gd name="T39" fmla="*/ 398463 h 281"/>
                <a:gd name="T40" fmla="*/ 46038 w 104"/>
                <a:gd name="T41" fmla="*/ 428625 h 281"/>
                <a:gd name="T42" fmla="*/ 49213 w 104"/>
                <a:gd name="T43" fmla="*/ 434975 h 281"/>
                <a:gd name="T44" fmla="*/ 52388 w 104"/>
                <a:gd name="T45" fmla="*/ 442913 h 281"/>
                <a:gd name="T46" fmla="*/ 63500 w 104"/>
                <a:gd name="T47" fmla="*/ 439738 h 281"/>
                <a:gd name="T48" fmla="*/ 74613 w 104"/>
                <a:gd name="T49" fmla="*/ 431800 h 281"/>
                <a:gd name="T50" fmla="*/ 71438 w 104"/>
                <a:gd name="T51" fmla="*/ 420688 h 281"/>
                <a:gd name="T52" fmla="*/ 71438 w 104"/>
                <a:gd name="T53" fmla="*/ 417513 h 281"/>
                <a:gd name="T54" fmla="*/ 74613 w 104"/>
                <a:gd name="T55" fmla="*/ 417513 h 281"/>
                <a:gd name="T56" fmla="*/ 82550 w 104"/>
                <a:gd name="T57" fmla="*/ 420688 h 281"/>
                <a:gd name="T58" fmla="*/ 82550 w 104"/>
                <a:gd name="T59" fmla="*/ 409575 h 281"/>
                <a:gd name="T60" fmla="*/ 79375 w 104"/>
                <a:gd name="T61" fmla="*/ 406400 h 281"/>
                <a:gd name="T62" fmla="*/ 71438 w 104"/>
                <a:gd name="T63" fmla="*/ 393700 h 281"/>
                <a:gd name="T64" fmla="*/ 71438 w 104"/>
                <a:gd name="T65" fmla="*/ 390525 h 281"/>
                <a:gd name="T66" fmla="*/ 79375 w 104"/>
                <a:gd name="T67" fmla="*/ 398463 h 281"/>
                <a:gd name="T68" fmla="*/ 101600 w 104"/>
                <a:gd name="T69" fmla="*/ 398463 h 281"/>
                <a:gd name="T70" fmla="*/ 104775 w 104"/>
                <a:gd name="T71" fmla="*/ 390525 h 281"/>
                <a:gd name="T72" fmla="*/ 109538 w 104"/>
                <a:gd name="T73" fmla="*/ 387350 h 281"/>
                <a:gd name="T74" fmla="*/ 115888 w 104"/>
                <a:gd name="T75" fmla="*/ 390525 h 281"/>
                <a:gd name="T76" fmla="*/ 131763 w 104"/>
                <a:gd name="T77" fmla="*/ 379413 h 281"/>
                <a:gd name="T78" fmla="*/ 150813 w 104"/>
                <a:gd name="T79" fmla="*/ 365125 h 281"/>
                <a:gd name="T80" fmla="*/ 161925 w 104"/>
                <a:gd name="T81" fmla="*/ 346075 h 281"/>
                <a:gd name="T82" fmla="*/ 165100 w 104"/>
                <a:gd name="T83" fmla="*/ 327025 h 281"/>
                <a:gd name="T84" fmla="*/ 161925 w 104"/>
                <a:gd name="T85" fmla="*/ 300038 h 281"/>
                <a:gd name="T86" fmla="*/ 157163 w 104"/>
                <a:gd name="T87" fmla="*/ 277813 h 281"/>
                <a:gd name="T88" fmla="*/ 146050 w 104"/>
                <a:gd name="T89" fmla="*/ 244475 h 281"/>
                <a:gd name="T90" fmla="*/ 139700 w 104"/>
                <a:gd name="T91" fmla="*/ 241300 h 281"/>
                <a:gd name="T92" fmla="*/ 134938 w 104"/>
                <a:gd name="T93" fmla="*/ 236538 h 281"/>
                <a:gd name="T94" fmla="*/ 131763 w 104"/>
                <a:gd name="T95" fmla="*/ 217488 h 281"/>
                <a:gd name="T96" fmla="*/ 112713 w 104"/>
                <a:gd name="T97" fmla="*/ 195263 h 281"/>
                <a:gd name="T98" fmla="*/ 109538 w 104"/>
                <a:gd name="T99" fmla="*/ 184150 h 281"/>
                <a:gd name="T100" fmla="*/ 101600 w 104"/>
                <a:gd name="T101" fmla="*/ 180975 h 281"/>
                <a:gd name="T102" fmla="*/ 90488 w 104"/>
                <a:gd name="T103" fmla="*/ 169863 h 281"/>
                <a:gd name="T104" fmla="*/ 74613 w 104"/>
                <a:gd name="T105" fmla="*/ 153988 h 281"/>
                <a:gd name="T106" fmla="*/ 71438 w 104"/>
                <a:gd name="T107" fmla="*/ 134938 h 281"/>
                <a:gd name="T108" fmla="*/ 71438 w 104"/>
                <a:gd name="T109" fmla="*/ 112713 h 281"/>
                <a:gd name="T110" fmla="*/ 82550 w 104"/>
                <a:gd name="T111" fmla="*/ 98425 h 281"/>
                <a:gd name="T112" fmla="*/ 93663 w 104"/>
                <a:gd name="T113" fmla="*/ 90488 h 281"/>
                <a:gd name="T114" fmla="*/ 98425 w 104"/>
                <a:gd name="T115" fmla="*/ 79375 h 281"/>
                <a:gd name="T116" fmla="*/ 104775 w 104"/>
                <a:gd name="T117" fmla="*/ 68263 h 281"/>
                <a:gd name="T118" fmla="*/ 123825 w 104"/>
                <a:gd name="T119" fmla="*/ 52388 h 281"/>
                <a:gd name="T120" fmla="*/ 131763 w 104"/>
                <a:gd name="T121" fmla="*/ 49213 h 2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
                <a:gd name="T184" fmla="*/ 0 h 281"/>
                <a:gd name="T185" fmla="*/ 104 w 104"/>
                <a:gd name="T186" fmla="*/ 281 h 2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 h="281">
                  <a:moveTo>
                    <a:pt x="83" y="31"/>
                  </a:moveTo>
                  <a:lnTo>
                    <a:pt x="76" y="26"/>
                  </a:lnTo>
                  <a:lnTo>
                    <a:pt x="66" y="26"/>
                  </a:lnTo>
                  <a:lnTo>
                    <a:pt x="62" y="31"/>
                  </a:lnTo>
                  <a:lnTo>
                    <a:pt x="52" y="22"/>
                  </a:lnTo>
                  <a:lnTo>
                    <a:pt x="57" y="15"/>
                  </a:lnTo>
                  <a:lnTo>
                    <a:pt x="57" y="10"/>
                  </a:lnTo>
                  <a:lnTo>
                    <a:pt x="52" y="10"/>
                  </a:lnTo>
                  <a:lnTo>
                    <a:pt x="43" y="3"/>
                  </a:lnTo>
                  <a:lnTo>
                    <a:pt x="36" y="0"/>
                  </a:lnTo>
                  <a:lnTo>
                    <a:pt x="31" y="3"/>
                  </a:lnTo>
                  <a:lnTo>
                    <a:pt x="21" y="5"/>
                  </a:lnTo>
                  <a:lnTo>
                    <a:pt x="14" y="10"/>
                  </a:lnTo>
                  <a:lnTo>
                    <a:pt x="7" y="3"/>
                  </a:lnTo>
                  <a:lnTo>
                    <a:pt x="0" y="8"/>
                  </a:lnTo>
                  <a:lnTo>
                    <a:pt x="0" y="12"/>
                  </a:lnTo>
                  <a:lnTo>
                    <a:pt x="3" y="17"/>
                  </a:lnTo>
                  <a:lnTo>
                    <a:pt x="10" y="22"/>
                  </a:lnTo>
                  <a:lnTo>
                    <a:pt x="12" y="26"/>
                  </a:lnTo>
                  <a:lnTo>
                    <a:pt x="19" y="29"/>
                  </a:lnTo>
                  <a:lnTo>
                    <a:pt x="24" y="24"/>
                  </a:lnTo>
                  <a:lnTo>
                    <a:pt x="31" y="24"/>
                  </a:lnTo>
                  <a:lnTo>
                    <a:pt x="36" y="31"/>
                  </a:lnTo>
                  <a:lnTo>
                    <a:pt x="36" y="41"/>
                  </a:lnTo>
                  <a:lnTo>
                    <a:pt x="31" y="43"/>
                  </a:lnTo>
                  <a:lnTo>
                    <a:pt x="31" y="57"/>
                  </a:lnTo>
                  <a:lnTo>
                    <a:pt x="29" y="62"/>
                  </a:lnTo>
                  <a:lnTo>
                    <a:pt x="21" y="62"/>
                  </a:lnTo>
                  <a:lnTo>
                    <a:pt x="17" y="64"/>
                  </a:lnTo>
                  <a:lnTo>
                    <a:pt x="19" y="71"/>
                  </a:lnTo>
                  <a:lnTo>
                    <a:pt x="29" y="78"/>
                  </a:lnTo>
                  <a:lnTo>
                    <a:pt x="33" y="90"/>
                  </a:lnTo>
                  <a:lnTo>
                    <a:pt x="40" y="100"/>
                  </a:lnTo>
                  <a:lnTo>
                    <a:pt x="45" y="104"/>
                  </a:lnTo>
                  <a:lnTo>
                    <a:pt x="45" y="109"/>
                  </a:lnTo>
                  <a:lnTo>
                    <a:pt x="50" y="116"/>
                  </a:lnTo>
                  <a:lnTo>
                    <a:pt x="57" y="121"/>
                  </a:lnTo>
                  <a:lnTo>
                    <a:pt x="62" y="128"/>
                  </a:lnTo>
                  <a:lnTo>
                    <a:pt x="64" y="135"/>
                  </a:lnTo>
                  <a:lnTo>
                    <a:pt x="69" y="140"/>
                  </a:lnTo>
                  <a:lnTo>
                    <a:pt x="71" y="147"/>
                  </a:lnTo>
                  <a:lnTo>
                    <a:pt x="71" y="159"/>
                  </a:lnTo>
                  <a:lnTo>
                    <a:pt x="71" y="163"/>
                  </a:lnTo>
                  <a:lnTo>
                    <a:pt x="71" y="173"/>
                  </a:lnTo>
                  <a:lnTo>
                    <a:pt x="73" y="180"/>
                  </a:lnTo>
                  <a:lnTo>
                    <a:pt x="73" y="185"/>
                  </a:lnTo>
                  <a:lnTo>
                    <a:pt x="78" y="192"/>
                  </a:lnTo>
                  <a:lnTo>
                    <a:pt x="78" y="199"/>
                  </a:lnTo>
                  <a:lnTo>
                    <a:pt x="78" y="211"/>
                  </a:lnTo>
                  <a:lnTo>
                    <a:pt x="73" y="222"/>
                  </a:lnTo>
                  <a:lnTo>
                    <a:pt x="64" y="225"/>
                  </a:lnTo>
                  <a:lnTo>
                    <a:pt x="57" y="232"/>
                  </a:lnTo>
                  <a:lnTo>
                    <a:pt x="55" y="239"/>
                  </a:lnTo>
                  <a:lnTo>
                    <a:pt x="43" y="234"/>
                  </a:lnTo>
                  <a:lnTo>
                    <a:pt x="36" y="237"/>
                  </a:lnTo>
                  <a:lnTo>
                    <a:pt x="33" y="239"/>
                  </a:lnTo>
                  <a:lnTo>
                    <a:pt x="29" y="244"/>
                  </a:lnTo>
                  <a:lnTo>
                    <a:pt x="24" y="248"/>
                  </a:lnTo>
                  <a:lnTo>
                    <a:pt x="26" y="248"/>
                  </a:lnTo>
                  <a:lnTo>
                    <a:pt x="29" y="251"/>
                  </a:lnTo>
                  <a:lnTo>
                    <a:pt x="29" y="260"/>
                  </a:lnTo>
                  <a:lnTo>
                    <a:pt x="29" y="267"/>
                  </a:lnTo>
                  <a:lnTo>
                    <a:pt x="29" y="270"/>
                  </a:lnTo>
                  <a:lnTo>
                    <a:pt x="29" y="272"/>
                  </a:lnTo>
                  <a:lnTo>
                    <a:pt x="31" y="274"/>
                  </a:lnTo>
                  <a:lnTo>
                    <a:pt x="33" y="277"/>
                  </a:lnTo>
                  <a:lnTo>
                    <a:pt x="33" y="279"/>
                  </a:lnTo>
                  <a:lnTo>
                    <a:pt x="31" y="281"/>
                  </a:lnTo>
                  <a:lnTo>
                    <a:pt x="36" y="279"/>
                  </a:lnTo>
                  <a:lnTo>
                    <a:pt x="40" y="277"/>
                  </a:lnTo>
                  <a:lnTo>
                    <a:pt x="40" y="272"/>
                  </a:lnTo>
                  <a:lnTo>
                    <a:pt x="45" y="272"/>
                  </a:lnTo>
                  <a:lnTo>
                    <a:pt x="47" y="272"/>
                  </a:lnTo>
                  <a:lnTo>
                    <a:pt x="47" y="270"/>
                  </a:lnTo>
                  <a:lnTo>
                    <a:pt x="45" y="267"/>
                  </a:lnTo>
                  <a:lnTo>
                    <a:pt x="45" y="265"/>
                  </a:lnTo>
                  <a:lnTo>
                    <a:pt x="45" y="263"/>
                  </a:lnTo>
                  <a:lnTo>
                    <a:pt x="45" y="260"/>
                  </a:lnTo>
                  <a:lnTo>
                    <a:pt x="47" y="263"/>
                  </a:lnTo>
                  <a:lnTo>
                    <a:pt x="50" y="263"/>
                  </a:lnTo>
                  <a:lnTo>
                    <a:pt x="52" y="265"/>
                  </a:lnTo>
                  <a:lnTo>
                    <a:pt x="55" y="263"/>
                  </a:lnTo>
                  <a:lnTo>
                    <a:pt x="55" y="258"/>
                  </a:lnTo>
                  <a:lnTo>
                    <a:pt x="52" y="258"/>
                  </a:lnTo>
                  <a:lnTo>
                    <a:pt x="52" y="256"/>
                  </a:lnTo>
                  <a:lnTo>
                    <a:pt x="50" y="256"/>
                  </a:lnTo>
                  <a:lnTo>
                    <a:pt x="50" y="253"/>
                  </a:lnTo>
                  <a:lnTo>
                    <a:pt x="47" y="253"/>
                  </a:lnTo>
                  <a:lnTo>
                    <a:pt x="45" y="248"/>
                  </a:lnTo>
                  <a:lnTo>
                    <a:pt x="45" y="246"/>
                  </a:lnTo>
                  <a:lnTo>
                    <a:pt x="47" y="246"/>
                  </a:lnTo>
                  <a:lnTo>
                    <a:pt x="50" y="248"/>
                  </a:lnTo>
                  <a:lnTo>
                    <a:pt x="50" y="251"/>
                  </a:lnTo>
                  <a:lnTo>
                    <a:pt x="57" y="251"/>
                  </a:lnTo>
                  <a:lnTo>
                    <a:pt x="62" y="251"/>
                  </a:lnTo>
                  <a:lnTo>
                    <a:pt x="64" y="251"/>
                  </a:lnTo>
                  <a:lnTo>
                    <a:pt x="66" y="251"/>
                  </a:lnTo>
                  <a:lnTo>
                    <a:pt x="66" y="248"/>
                  </a:lnTo>
                  <a:lnTo>
                    <a:pt x="66" y="246"/>
                  </a:lnTo>
                  <a:lnTo>
                    <a:pt x="66" y="244"/>
                  </a:lnTo>
                  <a:lnTo>
                    <a:pt x="69" y="244"/>
                  </a:lnTo>
                  <a:lnTo>
                    <a:pt x="71" y="246"/>
                  </a:lnTo>
                  <a:lnTo>
                    <a:pt x="73" y="246"/>
                  </a:lnTo>
                  <a:lnTo>
                    <a:pt x="73" y="244"/>
                  </a:lnTo>
                  <a:lnTo>
                    <a:pt x="78" y="244"/>
                  </a:lnTo>
                  <a:lnTo>
                    <a:pt x="83" y="239"/>
                  </a:lnTo>
                  <a:lnTo>
                    <a:pt x="88" y="237"/>
                  </a:lnTo>
                  <a:lnTo>
                    <a:pt x="90" y="234"/>
                  </a:lnTo>
                  <a:lnTo>
                    <a:pt x="95" y="230"/>
                  </a:lnTo>
                  <a:lnTo>
                    <a:pt x="97" y="227"/>
                  </a:lnTo>
                  <a:lnTo>
                    <a:pt x="99" y="222"/>
                  </a:lnTo>
                  <a:lnTo>
                    <a:pt x="102" y="218"/>
                  </a:lnTo>
                  <a:lnTo>
                    <a:pt x="102" y="215"/>
                  </a:lnTo>
                  <a:lnTo>
                    <a:pt x="104" y="211"/>
                  </a:lnTo>
                  <a:lnTo>
                    <a:pt x="104" y="206"/>
                  </a:lnTo>
                  <a:lnTo>
                    <a:pt x="104" y="201"/>
                  </a:lnTo>
                  <a:lnTo>
                    <a:pt x="104" y="196"/>
                  </a:lnTo>
                  <a:lnTo>
                    <a:pt x="102" y="189"/>
                  </a:lnTo>
                  <a:lnTo>
                    <a:pt x="102" y="185"/>
                  </a:lnTo>
                  <a:lnTo>
                    <a:pt x="99" y="182"/>
                  </a:lnTo>
                  <a:lnTo>
                    <a:pt x="99" y="175"/>
                  </a:lnTo>
                  <a:lnTo>
                    <a:pt x="95" y="156"/>
                  </a:lnTo>
                  <a:lnTo>
                    <a:pt x="92" y="154"/>
                  </a:lnTo>
                  <a:lnTo>
                    <a:pt x="90" y="154"/>
                  </a:lnTo>
                  <a:lnTo>
                    <a:pt x="90" y="152"/>
                  </a:lnTo>
                  <a:lnTo>
                    <a:pt x="88" y="152"/>
                  </a:lnTo>
                  <a:lnTo>
                    <a:pt x="85" y="152"/>
                  </a:lnTo>
                  <a:lnTo>
                    <a:pt x="85" y="149"/>
                  </a:lnTo>
                  <a:lnTo>
                    <a:pt x="85" y="145"/>
                  </a:lnTo>
                  <a:lnTo>
                    <a:pt x="85" y="137"/>
                  </a:lnTo>
                  <a:lnTo>
                    <a:pt x="83" y="137"/>
                  </a:lnTo>
                  <a:lnTo>
                    <a:pt x="78" y="133"/>
                  </a:lnTo>
                  <a:lnTo>
                    <a:pt x="73" y="128"/>
                  </a:lnTo>
                  <a:lnTo>
                    <a:pt x="71" y="123"/>
                  </a:lnTo>
                  <a:lnTo>
                    <a:pt x="71" y="121"/>
                  </a:lnTo>
                  <a:lnTo>
                    <a:pt x="71" y="116"/>
                  </a:lnTo>
                  <a:lnTo>
                    <a:pt x="69" y="116"/>
                  </a:lnTo>
                  <a:lnTo>
                    <a:pt x="66" y="116"/>
                  </a:lnTo>
                  <a:lnTo>
                    <a:pt x="66" y="114"/>
                  </a:lnTo>
                  <a:lnTo>
                    <a:pt x="64" y="114"/>
                  </a:lnTo>
                  <a:lnTo>
                    <a:pt x="62" y="114"/>
                  </a:lnTo>
                  <a:lnTo>
                    <a:pt x="57" y="111"/>
                  </a:lnTo>
                  <a:lnTo>
                    <a:pt x="57" y="107"/>
                  </a:lnTo>
                  <a:lnTo>
                    <a:pt x="55" y="102"/>
                  </a:lnTo>
                  <a:lnTo>
                    <a:pt x="52" y="100"/>
                  </a:lnTo>
                  <a:lnTo>
                    <a:pt x="47" y="97"/>
                  </a:lnTo>
                  <a:lnTo>
                    <a:pt x="47" y="93"/>
                  </a:lnTo>
                  <a:lnTo>
                    <a:pt x="45" y="90"/>
                  </a:lnTo>
                  <a:lnTo>
                    <a:pt x="45" y="85"/>
                  </a:lnTo>
                  <a:lnTo>
                    <a:pt x="45" y="81"/>
                  </a:lnTo>
                  <a:lnTo>
                    <a:pt x="45" y="76"/>
                  </a:lnTo>
                  <a:lnTo>
                    <a:pt x="45" y="71"/>
                  </a:lnTo>
                  <a:lnTo>
                    <a:pt x="45" y="67"/>
                  </a:lnTo>
                  <a:lnTo>
                    <a:pt x="47" y="62"/>
                  </a:lnTo>
                  <a:lnTo>
                    <a:pt x="52" y="62"/>
                  </a:lnTo>
                  <a:lnTo>
                    <a:pt x="55" y="59"/>
                  </a:lnTo>
                  <a:lnTo>
                    <a:pt x="57" y="59"/>
                  </a:lnTo>
                  <a:lnTo>
                    <a:pt x="59" y="57"/>
                  </a:lnTo>
                  <a:lnTo>
                    <a:pt x="59" y="55"/>
                  </a:lnTo>
                  <a:lnTo>
                    <a:pt x="62" y="52"/>
                  </a:lnTo>
                  <a:lnTo>
                    <a:pt x="62" y="50"/>
                  </a:lnTo>
                  <a:lnTo>
                    <a:pt x="62" y="48"/>
                  </a:lnTo>
                  <a:lnTo>
                    <a:pt x="64" y="45"/>
                  </a:lnTo>
                  <a:lnTo>
                    <a:pt x="66" y="43"/>
                  </a:lnTo>
                  <a:lnTo>
                    <a:pt x="69" y="41"/>
                  </a:lnTo>
                  <a:lnTo>
                    <a:pt x="73" y="36"/>
                  </a:lnTo>
                  <a:lnTo>
                    <a:pt x="78" y="33"/>
                  </a:lnTo>
                  <a:lnTo>
                    <a:pt x="81" y="31"/>
                  </a:lnTo>
                  <a:lnTo>
                    <a:pt x="83" y="3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2" name="Freeform 1512">
              <a:extLst>
                <a:ext uri="{FF2B5EF4-FFF2-40B4-BE49-F238E27FC236}">
                  <a16:creationId xmlns:a16="http://schemas.microsoft.com/office/drawing/2014/main" id="{372DB11D-5CA3-3FA8-673C-59527412B69B}"/>
                </a:ext>
              </a:extLst>
            </p:cNvPr>
            <p:cNvSpPr>
              <a:spLocks/>
            </p:cNvSpPr>
            <p:nvPr/>
          </p:nvSpPr>
          <p:spPr bwMode="auto">
            <a:xfrm>
              <a:off x="4709315" y="3010514"/>
              <a:ext cx="3598" cy="4124"/>
            </a:xfrm>
            <a:custGeom>
              <a:avLst/>
              <a:gdLst>
                <a:gd name="T0" fmla="*/ 3175 w 4"/>
                <a:gd name="T1" fmla="*/ 0 h 4"/>
                <a:gd name="T2" fmla="*/ 6350 w 4"/>
                <a:gd name="T3" fmla="*/ 0 h 4"/>
                <a:gd name="T4" fmla="*/ 6350 w 4"/>
                <a:gd name="T5" fmla="*/ 3175 h 4"/>
                <a:gd name="T6" fmla="*/ 6350 w 4"/>
                <a:gd name="T7" fmla="*/ 3175 h 4"/>
                <a:gd name="T8" fmla="*/ 3175 w 4"/>
                <a:gd name="T9" fmla="*/ 3175 h 4"/>
                <a:gd name="T10" fmla="*/ 3175 w 4"/>
                <a:gd name="T11" fmla="*/ 6350 h 4"/>
                <a:gd name="T12" fmla="*/ 0 w 4"/>
                <a:gd name="T13" fmla="*/ 6350 h 4"/>
                <a:gd name="T14" fmla="*/ 0 w 4"/>
                <a:gd name="T15" fmla="*/ 3175 h 4"/>
                <a:gd name="T16" fmla="*/ 0 w 4"/>
                <a:gd name="T17" fmla="*/ 0 h 4"/>
                <a:gd name="T18" fmla="*/ 0 w 4"/>
                <a:gd name="T19" fmla="*/ 0 h 4"/>
                <a:gd name="T20" fmla="*/ 3175 w 4"/>
                <a:gd name="T21" fmla="*/ 0 h 4"/>
                <a:gd name="T22" fmla="*/ 3175 w 4"/>
                <a:gd name="T23" fmla="*/ 0 h 4"/>
                <a:gd name="T24" fmla="*/ 3175 w 4"/>
                <a:gd name="T25" fmla="*/ 0 h 4"/>
                <a:gd name="T26" fmla="*/ 3175 w 4"/>
                <a:gd name="T27" fmla="*/ 0 h 4"/>
                <a:gd name="T28" fmla="*/ 3175 w 4"/>
                <a:gd name="T29" fmla="*/ 0 h 4"/>
                <a:gd name="T30" fmla="*/ 3175 w 4"/>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4"/>
                <a:gd name="T50" fmla="*/ 4 w 4"/>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4">
                  <a:moveTo>
                    <a:pt x="2" y="0"/>
                  </a:moveTo>
                  <a:lnTo>
                    <a:pt x="4" y="0"/>
                  </a:lnTo>
                  <a:lnTo>
                    <a:pt x="4" y="2"/>
                  </a:lnTo>
                  <a:lnTo>
                    <a:pt x="2" y="2"/>
                  </a:lnTo>
                  <a:lnTo>
                    <a:pt x="2" y="4"/>
                  </a:lnTo>
                  <a:lnTo>
                    <a:pt x="0" y="4"/>
                  </a:lnTo>
                  <a:lnTo>
                    <a:pt x="0" y="2"/>
                  </a:lnTo>
                  <a:lnTo>
                    <a:pt x="0"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3" name="Freeform 1513">
              <a:extLst>
                <a:ext uri="{FF2B5EF4-FFF2-40B4-BE49-F238E27FC236}">
                  <a16:creationId xmlns:a16="http://schemas.microsoft.com/office/drawing/2014/main" id="{53DAA185-5F13-3672-A06A-1337A75C4559}"/>
                </a:ext>
              </a:extLst>
            </p:cNvPr>
            <p:cNvSpPr>
              <a:spLocks/>
            </p:cNvSpPr>
            <p:nvPr/>
          </p:nvSpPr>
          <p:spPr bwMode="auto">
            <a:xfrm>
              <a:off x="4706251" y="3005359"/>
              <a:ext cx="5107" cy="5155"/>
            </a:xfrm>
            <a:custGeom>
              <a:avLst/>
              <a:gdLst>
                <a:gd name="T0" fmla="*/ 4763 w 5"/>
                <a:gd name="T1" fmla="*/ 0 h 5"/>
                <a:gd name="T2" fmla="*/ 7938 w 5"/>
                <a:gd name="T3" fmla="*/ 0 h 5"/>
                <a:gd name="T4" fmla="*/ 7938 w 5"/>
                <a:gd name="T5" fmla="*/ 3175 h 5"/>
                <a:gd name="T6" fmla="*/ 7938 w 5"/>
                <a:gd name="T7" fmla="*/ 3175 h 5"/>
                <a:gd name="T8" fmla="*/ 4763 w 5"/>
                <a:gd name="T9" fmla="*/ 3175 h 5"/>
                <a:gd name="T10" fmla="*/ 4763 w 5"/>
                <a:gd name="T11" fmla="*/ 7938 h 5"/>
                <a:gd name="T12" fmla="*/ 0 w 5"/>
                <a:gd name="T13" fmla="*/ 7938 h 5"/>
                <a:gd name="T14" fmla="*/ 0 w 5"/>
                <a:gd name="T15" fmla="*/ 3175 h 5"/>
                <a:gd name="T16" fmla="*/ 0 w 5"/>
                <a:gd name="T17" fmla="*/ 0 h 5"/>
                <a:gd name="T18" fmla="*/ 0 w 5"/>
                <a:gd name="T19" fmla="*/ 0 h 5"/>
                <a:gd name="T20" fmla="*/ 4763 w 5"/>
                <a:gd name="T21" fmla="*/ 0 h 5"/>
                <a:gd name="T22" fmla="*/ 4763 w 5"/>
                <a:gd name="T23" fmla="*/ 0 h 5"/>
                <a:gd name="T24" fmla="*/ 4763 w 5"/>
                <a:gd name="T25" fmla="*/ 0 h 5"/>
                <a:gd name="T26" fmla="*/ 4763 w 5"/>
                <a:gd name="T27" fmla="*/ 0 h 5"/>
                <a:gd name="T28" fmla="*/ 4763 w 5"/>
                <a:gd name="T29" fmla="*/ 0 h 5"/>
                <a:gd name="T30" fmla="*/ 4763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3" y="0"/>
                  </a:moveTo>
                  <a:lnTo>
                    <a:pt x="5" y="0"/>
                  </a:lnTo>
                  <a:lnTo>
                    <a:pt x="5" y="2"/>
                  </a:lnTo>
                  <a:lnTo>
                    <a:pt x="3" y="2"/>
                  </a:lnTo>
                  <a:lnTo>
                    <a:pt x="3" y="5"/>
                  </a:lnTo>
                  <a:lnTo>
                    <a:pt x="0" y="5"/>
                  </a:lnTo>
                  <a:lnTo>
                    <a:pt x="0" y="2"/>
                  </a:lnTo>
                  <a:lnTo>
                    <a:pt x="0" y="0"/>
                  </a:lnTo>
                  <a:lnTo>
                    <a:pt x="3"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4" name="Freeform 1514">
              <a:extLst>
                <a:ext uri="{FF2B5EF4-FFF2-40B4-BE49-F238E27FC236}">
                  <a16:creationId xmlns:a16="http://schemas.microsoft.com/office/drawing/2014/main" id="{662C08C7-E0C4-A7A4-5E7B-BE99111F7F4C}"/>
                </a:ext>
              </a:extLst>
            </p:cNvPr>
            <p:cNvSpPr>
              <a:spLocks/>
            </p:cNvSpPr>
            <p:nvPr/>
          </p:nvSpPr>
          <p:spPr bwMode="auto">
            <a:xfrm>
              <a:off x="4702167" y="2995048"/>
              <a:ext cx="4084" cy="5155"/>
            </a:xfrm>
            <a:custGeom>
              <a:avLst/>
              <a:gdLst>
                <a:gd name="T0" fmla="*/ 3175 w 4"/>
                <a:gd name="T1" fmla="*/ 0 h 5"/>
                <a:gd name="T2" fmla="*/ 6350 w 4"/>
                <a:gd name="T3" fmla="*/ 0 h 5"/>
                <a:gd name="T4" fmla="*/ 6350 w 4"/>
                <a:gd name="T5" fmla="*/ 0 h 5"/>
                <a:gd name="T6" fmla="*/ 6350 w 4"/>
                <a:gd name="T7" fmla="*/ 4763 h 5"/>
                <a:gd name="T8" fmla="*/ 6350 w 4"/>
                <a:gd name="T9" fmla="*/ 4763 h 5"/>
                <a:gd name="T10" fmla="*/ 6350 w 4"/>
                <a:gd name="T11" fmla="*/ 4763 h 5"/>
                <a:gd name="T12" fmla="*/ 6350 w 4"/>
                <a:gd name="T13" fmla="*/ 4763 h 5"/>
                <a:gd name="T14" fmla="*/ 3175 w 4"/>
                <a:gd name="T15" fmla="*/ 7938 h 5"/>
                <a:gd name="T16" fmla="*/ 0 w 4"/>
                <a:gd name="T17" fmla="*/ 7938 h 5"/>
                <a:gd name="T18" fmla="*/ 0 w 4"/>
                <a:gd name="T19" fmla="*/ 4763 h 5"/>
                <a:gd name="T20" fmla="*/ 0 w 4"/>
                <a:gd name="T21" fmla="*/ 0 h 5"/>
                <a:gd name="T22" fmla="*/ 0 w 4"/>
                <a:gd name="T23" fmla="*/ 0 h 5"/>
                <a:gd name="T24" fmla="*/ 3175 w 4"/>
                <a:gd name="T25" fmla="*/ 0 h 5"/>
                <a:gd name="T26" fmla="*/ 3175 w 4"/>
                <a:gd name="T27" fmla="*/ 0 h 5"/>
                <a:gd name="T28" fmla="*/ 3175 w 4"/>
                <a:gd name="T29" fmla="*/ 0 h 5"/>
                <a:gd name="T30" fmla="*/ 3175 w 4"/>
                <a:gd name="T31" fmla="*/ 0 h 5"/>
                <a:gd name="T32" fmla="*/ 3175 w 4"/>
                <a:gd name="T33" fmla="*/ 0 h 5"/>
                <a:gd name="T34" fmla="*/ 3175 w 4"/>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5"/>
                <a:gd name="T56" fmla="*/ 4 w 4"/>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5">
                  <a:moveTo>
                    <a:pt x="2" y="0"/>
                  </a:moveTo>
                  <a:lnTo>
                    <a:pt x="4" y="0"/>
                  </a:lnTo>
                  <a:lnTo>
                    <a:pt x="4" y="3"/>
                  </a:lnTo>
                  <a:lnTo>
                    <a:pt x="2" y="5"/>
                  </a:lnTo>
                  <a:lnTo>
                    <a:pt x="0" y="5"/>
                  </a:lnTo>
                  <a:lnTo>
                    <a:pt x="0" y="3"/>
                  </a:lnTo>
                  <a:lnTo>
                    <a:pt x="0"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0" name="Thailand">
              <a:extLst>
                <a:ext uri="{FF2B5EF4-FFF2-40B4-BE49-F238E27FC236}">
                  <a16:creationId xmlns:a16="http://schemas.microsoft.com/office/drawing/2014/main" id="{CA6D378D-CD4C-8F06-C75D-5624D5F7C997}"/>
                </a:ext>
              </a:extLst>
            </p:cNvPr>
            <p:cNvSpPr>
              <a:spLocks/>
            </p:cNvSpPr>
            <p:nvPr/>
          </p:nvSpPr>
          <p:spPr bwMode="auto">
            <a:xfrm>
              <a:off x="4584756" y="2805329"/>
              <a:ext cx="128157" cy="296951"/>
            </a:xfrm>
            <a:custGeom>
              <a:avLst/>
              <a:gdLst>
                <a:gd name="T0" fmla="*/ 30163 w 125"/>
                <a:gd name="T1" fmla="*/ 292100 h 288"/>
                <a:gd name="T2" fmla="*/ 26988 w 125"/>
                <a:gd name="T3" fmla="*/ 296863 h 288"/>
                <a:gd name="T4" fmla="*/ 26988 w 125"/>
                <a:gd name="T5" fmla="*/ 327025 h 288"/>
                <a:gd name="T6" fmla="*/ 19050 w 125"/>
                <a:gd name="T7" fmla="*/ 341313 h 288"/>
                <a:gd name="T8" fmla="*/ 15875 w 125"/>
                <a:gd name="T9" fmla="*/ 352425 h 288"/>
                <a:gd name="T10" fmla="*/ 19050 w 125"/>
                <a:gd name="T11" fmla="*/ 363538 h 288"/>
                <a:gd name="T12" fmla="*/ 38100 w 125"/>
                <a:gd name="T13" fmla="*/ 385763 h 288"/>
                <a:gd name="T14" fmla="*/ 57150 w 125"/>
                <a:gd name="T15" fmla="*/ 409575 h 288"/>
                <a:gd name="T16" fmla="*/ 60325 w 125"/>
                <a:gd name="T17" fmla="*/ 420688 h 288"/>
                <a:gd name="T18" fmla="*/ 63500 w 125"/>
                <a:gd name="T19" fmla="*/ 434975 h 288"/>
                <a:gd name="T20" fmla="*/ 82550 w 125"/>
                <a:gd name="T21" fmla="*/ 446088 h 288"/>
                <a:gd name="T22" fmla="*/ 93663 w 125"/>
                <a:gd name="T23" fmla="*/ 450850 h 288"/>
                <a:gd name="T24" fmla="*/ 104775 w 125"/>
                <a:gd name="T25" fmla="*/ 431800 h 288"/>
                <a:gd name="T26" fmla="*/ 98425 w 125"/>
                <a:gd name="T27" fmla="*/ 420688 h 288"/>
                <a:gd name="T28" fmla="*/ 93663 w 125"/>
                <a:gd name="T29" fmla="*/ 409575 h 288"/>
                <a:gd name="T30" fmla="*/ 82550 w 125"/>
                <a:gd name="T31" fmla="*/ 401638 h 288"/>
                <a:gd name="T32" fmla="*/ 76200 w 125"/>
                <a:gd name="T33" fmla="*/ 396875 h 288"/>
                <a:gd name="T34" fmla="*/ 68263 w 125"/>
                <a:gd name="T35" fmla="*/ 393700 h 288"/>
                <a:gd name="T36" fmla="*/ 63500 w 125"/>
                <a:gd name="T37" fmla="*/ 382588 h 288"/>
                <a:gd name="T38" fmla="*/ 63500 w 125"/>
                <a:gd name="T39" fmla="*/ 371475 h 288"/>
                <a:gd name="T40" fmla="*/ 49213 w 125"/>
                <a:gd name="T41" fmla="*/ 363538 h 288"/>
                <a:gd name="T42" fmla="*/ 46038 w 125"/>
                <a:gd name="T43" fmla="*/ 349250 h 288"/>
                <a:gd name="T44" fmla="*/ 38100 w 125"/>
                <a:gd name="T45" fmla="*/ 341313 h 288"/>
                <a:gd name="T46" fmla="*/ 38100 w 125"/>
                <a:gd name="T47" fmla="*/ 327025 h 288"/>
                <a:gd name="T48" fmla="*/ 46038 w 125"/>
                <a:gd name="T49" fmla="*/ 296863 h 288"/>
                <a:gd name="T50" fmla="*/ 57150 w 125"/>
                <a:gd name="T51" fmla="*/ 261938 h 288"/>
                <a:gd name="T52" fmla="*/ 52388 w 125"/>
                <a:gd name="T53" fmla="*/ 214313 h 288"/>
                <a:gd name="T54" fmla="*/ 68263 w 125"/>
                <a:gd name="T55" fmla="*/ 209550 h 288"/>
                <a:gd name="T56" fmla="*/ 76200 w 125"/>
                <a:gd name="T57" fmla="*/ 214313 h 288"/>
                <a:gd name="T58" fmla="*/ 82550 w 125"/>
                <a:gd name="T59" fmla="*/ 220663 h 288"/>
                <a:gd name="T60" fmla="*/ 82550 w 125"/>
                <a:gd name="T61" fmla="*/ 233363 h 288"/>
                <a:gd name="T62" fmla="*/ 87313 w 125"/>
                <a:gd name="T63" fmla="*/ 236538 h 288"/>
                <a:gd name="T64" fmla="*/ 93663 w 125"/>
                <a:gd name="T65" fmla="*/ 233363 h 288"/>
                <a:gd name="T66" fmla="*/ 104775 w 125"/>
                <a:gd name="T67" fmla="*/ 236538 h 288"/>
                <a:gd name="T68" fmla="*/ 120650 w 125"/>
                <a:gd name="T69" fmla="*/ 250825 h 288"/>
                <a:gd name="T70" fmla="*/ 120650 w 125"/>
                <a:gd name="T71" fmla="*/ 261938 h 288"/>
                <a:gd name="T72" fmla="*/ 112713 w 125"/>
                <a:gd name="T73" fmla="*/ 228600 h 288"/>
                <a:gd name="T74" fmla="*/ 123825 w 125"/>
                <a:gd name="T75" fmla="*/ 195263 h 288"/>
                <a:gd name="T76" fmla="*/ 153988 w 125"/>
                <a:gd name="T77" fmla="*/ 187325 h 288"/>
                <a:gd name="T78" fmla="*/ 187325 w 125"/>
                <a:gd name="T79" fmla="*/ 173038 h 288"/>
                <a:gd name="T80" fmla="*/ 195263 w 125"/>
                <a:gd name="T81" fmla="*/ 150813 h 288"/>
                <a:gd name="T82" fmla="*/ 187325 w 125"/>
                <a:gd name="T83" fmla="*/ 120650 h 288"/>
                <a:gd name="T84" fmla="*/ 173038 w 125"/>
                <a:gd name="T85" fmla="*/ 90488 h 288"/>
                <a:gd name="T86" fmla="*/ 153988 w 125"/>
                <a:gd name="T87" fmla="*/ 60325 h 288"/>
                <a:gd name="T88" fmla="*/ 128588 w 125"/>
                <a:gd name="T89" fmla="*/ 44450 h 288"/>
                <a:gd name="T90" fmla="*/ 109538 w 125"/>
                <a:gd name="T91" fmla="*/ 63500 h 288"/>
                <a:gd name="T92" fmla="*/ 87313 w 125"/>
                <a:gd name="T93" fmla="*/ 57150 h 288"/>
                <a:gd name="T94" fmla="*/ 71438 w 125"/>
                <a:gd name="T95" fmla="*/ 38100 h 288"/>
                <a:gd name="T96" fmla="*/ 82550 w 125"/>
                <a:gd name="T97" fmla="*/ 7938 h 288"/>
                <a:gd name="T98" fmla="*/ 68263 w 125"/>
                <a:gd name="T99" fmla="*/ 3175 h 288"/>
                <a:gd name="T100" fmla="*/ 41275 w 125"/>
                <a:gd name="T101" fmla="*/ 0 h 288"/>
                <a:gd name="T102" fmla="*/ 30163 w 125"/>
                <a:gd name="T103" fmla="*/ 19050 h 288"/>
                <a:gd name="T104" fmla="*/ 4763 w 125"/>
                <a:gd name="T105" fmla="*/ 30163 h 288"/>
                <a:gd name="T106" fmla="*/ 4763 w 125"/>
                <a:gd name="T107" fmla="*/ 68263 h 288"/>
                <a:gd name="T108" fmla="*/ 15875 w 125"/>
                <a:gd name="T109" fmla="*/ 120650 h 288"/>
                <a:gd name="T110" fmla="*/ 15875 w 125"/>
                <a:gd name="T111" fmla="*/ 150813 h 288"/>
                <a:gd name="T112" fmla="*/ 38100 w 125"/>
                <a:gd name="T113" fmla="*/ 206375 h 288"/>
                <a:gd name="T114" fmla="*/ 41275 w 125"/>
                <a:gd name="T115" fmla="*/ 255588 h 288"/>
                <a:gd name="T116" fmla="*/ 30163 w 125"/>
                <a:gd name="T117" fmla="*/ 280988 h 288"/>
                <a:gd name="T118" fmla="*/ 30163 w 125"/>
                <a:gd name="T119" fmla="*/ 280988 h 2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
                <a:gd name="T181" fmla="*/ 0 h 288"/>
                <a:gd name="T182" fmla="*/ 125 w 125"/>
                <a:gd name="T183" fmla="*/ 288 h 2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 h="288">
                  <a:moveTo>
                    <a:pt x="19" y="177"/>
                  </a:moveTo>
                  <a:lnTo>
                    <a:pt x="19" y="180"/>
                  </a:lnTo>
                  <a:lnTo>
                    <a:pt x="19" y="184"/>
                  </a:lnTo>
                  <a:lnTo>
                    <a:pt x="17" y="184"/>
                  </a:lnTo>
                  <a:lnTo>
                    <a:pt x="17" y="187"/>
                  </a:lnTo>
                  <a:lnTo>
                    <a:pt x="17" y="194"/>
                  </a:lnTo>
                  <a:lnTo>
                    <a:pt x="17" y="201"/>
                  </a:lnTo>
                  <a:lnTo>
                    <a:pt x="17" y="206"/>
                  </a:lnTo>
                  <a:lnTo>
                    <a:pt x="14" y="208"/>
                  </a:lnTo>
                  <a:lnTo>
                    <a:pt x="12" y="213"/>
                  </a:lnTo>
                  <a:lnTo>
                    <a:pt x="12" y="215"/>
                  </a:lnTo>
                  <a:lnTo>
                    <a:pt x="10" y="217"/>
                  </a:lnTo>
                  <a:lnTo>
                    <a:pt x="10" y="220"/>
                  </a:lnTo>
                  <a:lnTo>
                    <a:pt x="10" y="222"/>
                  </a:lnTo>
                  <a:lnTo>
                    <a:pt x="10" y="224"/>
                  </a:lnTo>
                  <a:lnTo>
                    <a:pt x="10" y="227"/>
                  </a:lnTo>
                  <a:lnTo>
                    <a:pt x="12" y="229"/>
                  </a:lnTo>
                  <a:lnTo>
                    <a:pt x="14" y="232"/>
                  </a:lnTo>
                  <a:lnTo>
                    <a:pt x="19" y="236"/>
                  </a:lnTo>
                  <a:lnTo>
                    <a:pt x="24" y="243"/>
                  </a:lnTo>
                  <a:lnTo>
                    <a:pt x="29" y="248"/>
                  </a:lnTo>
                  <a:lnTo>
                    <a:pt x="33" y="253"/>
                  </a:lnTo>
                  <a:lnTo>
                    <a:pt x="36" y="258"/>
                  </a:lnTo>
                  <a:lnTo>
                    <a:pt x="36" y="260"/>
                  </a:lnTo>
                  <a:lnTo>
                    <a:pt x="38" y="262"/>
                  </a:lnTo>
                  <a:lnTo>
                    <a:pt x="38" y="265"/>
                  </a:lnTo>
                  <a:lnTo>
                    <a:pt x="40" y="267"/>
                  </a:lnTo>
                  <a:lnTo>
                    <a:pt x="40" y="272"/>
                  </a:lnTo>
                  <a:lnTo>
                    <a:pt x="40" y="274"/>
                  </a:lnTo>
                  <a:lnTo>
                    <a:pt x="40" y="279"/>
                  </a:lnTo>
                  <a:lnTo>
                    <a:pt x="45" y="276"/>
                  </a:lnTo>
                  <a:lnTo>
                    <a:pt x="52" y="281"/>
                  </a:lnTo>
                  <a:lnTo>
                    <a:pt x="52" y="288"/>
                  </a:lnTo>
                  <a:lnTo>
                    <a:pt x="57" y="288"/>
                  </a:lnTo>
                  <a:lnTo>
                    <a:pt x="59" y="284"/>
                  </a:lnTo>
                  <a:lnTo>
                    <a:pt x="64" y="286"/>
                  </a:lnTo>
                  <a:lnTo>
                    <a:pt x="64" y="276"/>
                  </a:lnTo>
                  <a:lnTo>
                    <a:pt x="66" y="272"/>
                  </a:lnTo>
                  <a:lnTo>
                    <a:pt x="64" y="269"/>
                  </a:lnTo>
                  <a:lnTo>
                    <a:pt x="64" y="267"/>
                  </a:lnTo>
                  <a:lnTo>
                    <a:pt x="62" y="265"/>
                  </a:lnTo>
                  <a:lnTo>
                    <a:pt x="62" y="262"/>
                  </a:lnTo>
                  <a:lnTo>
                    <a:pt x="59" y="260"/>
                  </a:lnTo>
                  <a:lnTo>
                    <a:pt x="59" y="258"/>
                  </a:lnTo>
                  <a:lnTo>
                    <a:pt x="57" y="255"/>
                  </a:lnTo>
                  <a:lnTo>
                    <a:pt x="52" y="253"/>
                  </a:lnTo>
                  <a:lnTo>
                    <a:pt x="50" y="253"/>
                  </a:lnTo>
                  <a:lnTo>
                    <a:pt x="48" y="253"/>
                  </a:lnTo>
                  <a:lnTo>
                    <a:pt x="48" y="250"/>
                  </a:lnTo>
                  <a:lnTo>
                    <a:pt x="45" y="250"/>
                  </a:lnTo>
                  <a:lnTo>
                    <a:pt x="43" y="250"/>
                  </a:lnTo>
                  <a:lnTo>
                    <a:pt x="43" y="248"/>
                  </a:lnTo>
                  <a:lnTo>
                    <a:pt x="40" y="246"/>
                  </a:lnTo>
                  <a:lnTo>
                    <a:pt x="40" y="243"/>
                  </a:lnTo>
                  <a:lnTo>
                    <a:pt x="40" y="241"/>
                  </a:lnTo>
                  <a:lnTo>
                    <a:pt x="40" y="239"/>
                  </a:lnTo>
                  <a:lnTo>
                    <a:pt x="40" y="236"/>
                  </a:lnTo>
                  <a:lnTo>
                    <a:pt x="40" y="234"/>
                  </a:lnTo>
                  <a:lnTo>
                    <a:pt x="38" y="229"/>
                  </a:lnTo>
                  <a:lnTo>
                    <a:pt x="36" y="229"/>
                  </a:lnTo>
                  <a:lnTo>
                    <a:pt x="31" y="229"/>
                  </a:lnTo>
                  <a:lnTo>
                    <a:pt x="31" y="224"/>
                  </a:lnTo>
                  <a:lnTo>
                    <a:pt x="29" y="222"/>
                  </a:lnTo>
                  <a:lnTo>
                    <a:pt x="29" y="220"/>
                  </a:lnTo>
                  <a:lnTo>
                    <a:pt x="26" y="215"/>
                  </a:lnTo>
                  <a:lnTo>
                    <a:pt x="24" y="215"/>
                  </a:lnTo>
                  <a:lnTo>
                    <a:pt x="24" y="213"/>
                  </a:lnTo>
                  <a:lnTo>
                    <a:pt x="24" y="208"/>
                  </a:lnTo>
                  <a:lnTo>
                    <a:pt x="24" y="206"/>
                  </a:lnTo>
                  <a:lnTo>
                    <a:pt x="24" y="203"/>
                  </a:lnTo>
                  <a:lnTo>
                    <a:pt x="26" y="194"/>
                  </a:lnTo>
                  <a:lnTo>
                    <a:pt x="29" y="187"/>
                  </a:lnTo>
                  <a:lnTo>
                    <a:pt x="31" y="180"/>
                  </a:lnTo>
                  <a:lnTo>
                    <a:pt x="33" y="170"/>
                  </a:lnTo>
                  <a:lnTo>
                    <a:pt x="36" y="165"/>
                  </a:lnTo>
                  <a:lnTo>
                    <a:pt x="36" y="161"/>
                  </a:lnTo>
                  <a:lnTo>
                    <a:pt x="33" y="139"/>
                  </a:lnTo>
                  <a:lnTo>
                    <a:pt x="33" y="135"/>
                  </a:lnTo>
                  <a:lnTo>
                    <a:pt x="36" y="135"/>
                  </a:lnTo>
                  <a:lnTo>
                    <a:pt x="38" y="135"/>
                  </a:lnTo>
                  <a:lnTo>
                    <a:pt x="43" y="132"/>
                  </a:lnTo>
                  <a:lnTo>
                    <a:pt x="48" y="132"/>
                  </a:lnTo>
                  <a:lnTo>
                    <a:pt x="48" y="135"/>
                  </a:lnTo>
                  <a:lnTo>
                    <a:pt x="52" y="135"/>
                  </a:lnTo>
                  <a:lnTo>
                    <a:pt x="52" y="139"/>
                  </a:lnTo>
                  <a:lnTo>
                    <a:pt x="52" y="142"/>
                  </a:lnTo>
                  <a:lnTo>
                    <a:pt x="52" y="144"/>
                  </a:lnTo>
                  <a:lnTo>
                    <a:pt x="52" y="147"/>
                  </a:lnTo>
                  <a:lnTo>
                    <a:pt x="55" y="149"/>
                  </a:lnTo>
                  <a:lnTo>
                    <a:pt x="57" y="149"/>
                  </a:lnTo>
                  <a:lnTo>
                    <a:pt x="59" y="147"/>
                  </a:lnTo>
                  <a:lnTo>
                    <a:pt x="64" y="147"/>
                  </a:lnTo>
                  <a:lnTo>
                    <a:pt x="66" y="144"/>
                  </a:lnTo>
                  <a:lnTo>
                    <a:pt x="66" y="149"/>
                  </a:lnTo>
                  <a:lnTo>
                    <a:pt x="66" y="154"/>
                  </a:lnTo>
                  <a:lnTo>
                    <a:pt x="71" y="156"/>
                  </a:lnTo>
                  <a:lnTo>
                    <a:pt x="76" y="158"/>
                  </a:lnTo>
                  <a:lnTo>
                    <a:pt x="76" y="161"/>
                  </a:lnTo>
                  <a:lnTo>
                    <a:pt x="76" y="165"/>
                  </a:lnTo>
                  <a:lnTo>
                    <a:pt x="78" y="165"/>
                  </a:lnTo>
                  <a:lnTo>
                    <a:pt x="78" y="151"/>
                  </a:lnTo>
                  <a:lnTo>
                    <a:pt x="71" y="144"/>
                  </a:lnTo>
                  <a:lnTo>
                    <a:pt x="71" y="132"/>
                  </a:lnTo>
                  <a:lnTo>
                    <a:pt x="74" y="125"/>
                  </a:lnTo>
                  <a:lnTo>
                    <a:pt x="78" y="123"/>
                  </a:lnTo>
                  <a:lnTo>
                    <a:pt x="85" y="118"/>
                  </a:lnTo>
                  <a:lnTo>
                    <a:pt x="90" y="118"/>
                  </a:lnTo>
                  <a:lnTo>
                    <a:pt x="97" y="118"/>
                  </a:lnTo>
                  <a:lnTo>
                    <a:pt x="104" y="113"/>
                  </a:lnTo>
                  <a:lnTo>
                    <a:pt x="107" y="109"/>
                  </a:lnTo>
                  <a:lnTo>
                    <a:pt x="118" y="109"/>
                  </a:lnTo>
                  <a:lnTo>
                    <a:pt x="123" y="104"/>
                  </a:lnTo>
                  <a:lnTo>
                    <a:pt x="125" y="97"/>
                  </a:lnTo>
                  <a:lnTo>
                    <a:pt x="123" y="95"/>
                  </a:lnTo>
                  <a:lnTo>
                    <a:pt x="121" y="88"/>
                  </a:lnTo>
                  <a:lnTo>
                    <a:pt x="121" y="80"/>
                  </a:lnTo>
                  <a:lnTo>
                    <a:pt x="118" y="76"/>
                  </a:lnTo>
                  <a:lnTo>
                    <a:pt x="111" y="71"/>
                  </a:lnTo>
                  <a:lnTo>
                    <a:pt x="109" y="66"/>
                  </a:lnTo>
                  <a:lnTo>
                    <a:pt x="109" y="57"/>
                  </a:lnTo>
                  <a:lnTo>
                    <a:pt x="109" y="50"/>
                  </a:lnTo>
                  <a:lnTo>
                    <a:pt x="102" y="38"/>
                  </a:lnTo>
                  <a:lnTo>
                    <a:pt x="97" y="38"/>
                  </a:lnTo>
                  <a:lnTo>
                    <a:pt x="92" y="36"/>
                  </a:lnTo>
                  <a:lnTo>
                    <a:pt x="88" y="28"/>
                  </a:lnTo>
                  <a:lnTo>
                    <a:pt x="81" y="28"/>
                  </a:lnTo>
                  <a:lnTo>
                    <a:pt x="76" y="31"/>
                  </a:lnTo>
                  <a:lnTo>
                    <a:pt x="71" y="33"/>
                  </a:lnTo>
                  <a:lnTo>
                    <a:pt x="69" y="40"/>
                  </a:lnTo>
                  <a:lnTo>
                    <a:pt x="64" y="40"/>
                  </a:lnTo>
                  <a:lnTo>
                    <a:pt x="62" y="38"/>
                  </a:lnTo>
                  <a:lnTo>
                    <a:pt x="55" y="36"/>
                  </a:lnTo>
                  <a:lnTo>
                    <a:pt x="50" y="36"/>
                  </a:lnTo>
                  <a:lnTo>
                    <a:pt x="48" y="28"/>
                  </a:lnTo>
                  <a:lnTo>
                    <a:pt x="45" y="24"/>
                  </a:lnTo>
                  <a:lnTo>
                    <a:pt x="48" y="19"/>
                  </a:lnTo>
                  <a:lnTo>
                    <a:pt x="52" y="12"/>
                  </a:lnTo>
                  <a:lnTo>
                    <a:pt x="52" y="5"/>
                  </a:lnTo>
                  <a:lnTo>
                    <a:pt x="45" y="7"/>
                  </a:lnTo>
                  <a:lnTo>
                    <a:pt x="43" y="7"/>
                  </a:lnTo>
                  <a:lnTo>
                    <a:pt x="43" y="2"/>
                  </a:lnTo>
                  <a:lnTo>
                    <a:pt x="29" y="2"/>
                  </a:lnTo>
                  <a:lnTo>
                    <a:pt x="26" y="0"/>
                  </a:lnTo>
                  <a:lnTo>
                    <a:pt x="22" y="0"/>
                  </a:lnTo>
                  <a:lnTo>
                    <a:pt x="19" y="5"/>
                  </a:lnTo>
                  <a:lnTo>
                    <a:pt x="19" y="12"/>
                  </a:lnTo>
                  <a:lnTo>
                    <a:pt x="14" y="12"/>
                  </a:lnTo>
                  <a:lnTo>
                    <a:pt x="10" y="19"/>
                  </a:lnTo>
                  <a:lnTo>
                    <a:pt x="3" y="19"/>
                  </a:lnTo>
                  <a:lnTo>
                    <a:pt x="0" y="26"/>
                  </a:lnTo>
                  <a:lnTo>
                    <a:pt x="5" y="33"/>
                  </a:lnTo>
                  <a:lnTo>
                    <a:pt x="3" y="43"/>
                  </a:lnTo>
                  <a:lnTo>
                    <a:pt x="0" y="52"/>
                  </a:lnTo>
                  <a:lnTo>
                    <a:pt x="3" y="66"/>
                  </a:lnTo>
                  <a:lnTo>
                    <a:pt x="10" y="76"/>
                  </a:lnTo>
                  <a:lnTo>
                    <a:pt x="17" y="83"/>
                  </a:lnTo>
                  <a:lnTo>
                    <a:pt x="17" y="90"/>
                  </a:lnTo>
                  <a:lnTo>
                    <a:pt x="10" y="95"/>
                  </a:lnTo>
                  <a:lnTo>
                    <a:pt x="12" y="109"/>
                  </a:lnTo>
                  <a:lnTo>
                    <a:pt x="17" y="123"/>
                  </a:lnTo>
                  <a:lnTo>
                    <a:pt x="24" y="130"/>
                  </a:lnTo>
                  <a:lnTo>
                    <a:pt x="29" y="142"/>
                  </a:lnTo>
                  <a:lnTo>
                    <a:pt x="29" y="154"/>
                  </a:lnTo>
                  <a:lnTo>
                    <a:pt x="26" y="161"/>
                  </a:lnTo>
                  <a:lnTo>
                    <a:pt x="24" y="170"/>
                  </a:lnTo>
                  <a:lnTo>
                    <a:pt x="22" y="177"/>
                  </a:lnTo>
                  <a:lnTo>
                    <a:pt x="19" y="17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2" name="Taiwan">
              <a:extLst>
                <a:ext uri="{FF2B5EF4-FFF2-40B4-BE49-F238E27FC236}">
                  <a16:creationId xmlns:a16="http://schemas.microsoft.com/office/drawing/2014/main" id="{0F92E884-A52A-957E-0158-3BC21F3C8A94}"/>
                </a:ext>
              </a:extLst>
            </p:cNvPr>
            <p:cNvSpPr>
              <a:spLocks/>
            </p:cNvSpPr>
            <p:nvPr/>
          </p:nvSpPr>
          <p:spPr bwMode="auto">
            <a:xfrm>
              <a:off x="4944647" y="2698096"/>
              <a:ext cx="25528" cy="65989"/>
            </a:xfrm>
            <a:custGeom>
              <a:avLst/>
              <a:gdLst>
                <a:gd name="T0" fmla="*/ 28575 w 25"/>
                <a:gd name="T1" fmla="*/ 0 h 64"/>
                <a:gd name="T2" fmla="*/ 22225 w 25"/>
                <a:gd name="T3" fmla="*/ 15875 h 64"/>
                <a:gd name="T4" fmla="*/ 14288 w 25"/>
                <a:gd name="T5" fmla="*/ 26988 h 64"/>
                <a:gd name="T6" fmla="*/ 11113 w 25"/>
                <a:gd name="T7" fmla="*/ 33338 h 64"/>
                <a:gd name="T8" fmla="*/ 6350 w 25"/>
                <a:gd name="T9" fmla="*/ 41275 h 64"/>
                <a:gd name="T10" fmla="*/ 6350 w 25"/>
                <a:gd name="T11" fmla="*/ 49213 h 64"/>
                <a:gd name="T12" fmla="*/ 3175 w 25"/>
                <a:gd name="T13" fmla="*/ 57150 h 64"/>
                <a:gd name="T14" fmla="*/ 0 w 25"/>
                <a:gd name="T15" fmla="*/ 63500 h 64"/>
                <a:gd name="T16" fmla="*/ 0 w 25"/>
                <a:gd name="T17" fmla="*/ 71438 h 64"/>
                <a:gd name="T18" fmla="*/ 0 w 25"/>
                <a:gd name="T19" fmla="*/ 74613 h 64"/>
                <a:gd name="T20" fmla="*/ 0 w 25"/>
                <a:gd name="T21" fmla="*/ 79375 h 64"/>
                <a:gd name="T22" fmla="*/ 6350 w 25"/>
                <a:gd name="T23" fmla="*/ 90488 h 64"/>
                <a:gd name="T24" fmla="*/ 11113 w 25"/>
                <a:gd name="T25" fmla="*/ 101600 h 64"/>
                <a:gd name="T26" fmla="*/ 17463 w 25"/>
                <a:gd name="T27" fmla="*/ 101600 h 64"/>
                <a:gd name="T28" fmla="*/ 25400 w 25"/>
                <a:gd name="T29" fmla="*/ 90488 h 64"/>
                <a:gd name="T30" fmla="*/ 28575 w 25"/>
                <a:gd name="T31" fmla="*/ 79375 h 64"/>
                <a:gd name="T32" fmla="*/ 33338 w 25"/>
                <a:gd name="T33" fmla="*/ 63500 h 64"/>
                <a:gd name="T34" fmla="*/ 36513 w 25"/>
                <a:gd name="T35" fmla="*/ 52388 h 64"/>
                <a:gd name="T36" fmla="*/ 36513 w 25"/>
                <a:gd name="T37" fmla="*/ 38100 h 64"/>
                <a:gd name="T38" fmla="*/ 39688 w 25"/>
                <a:gd name="T39" fmla="*/ 26988 h 64"/>
                <a:gd name="T40" fmla="*/ 39688 w 25"/>
                <a:gd name="T41" fmla="*/ 11113 h 64"/>
                <a:gd name="T42" fmla="*/ 39688 w 25"/>
                <a:gd name="T43" fmla="*/ 0 h 64"/>
                <a:gd name="T44" fmla="*/ 36513 w 25"/>
                <a:gd name="T45" fmla="*/ 0 h 64"/>
                <a:gd name="T46" fmla="*/ 28575 w 25"/>
                <a:gd name="T47" fmla="*/ 0 h 64"/>
                <a:gd name="T48" fmla="*/ 28575 w 25"/>
                <a:gd name="T49" fmla="*/ 0 h 64"/>
                <a:gd name="T50" fmla="*/ 28575 w 25"/>
                <a:gd name="T51" fmla="*/ 0 h 64"/>
                <a:gd name="T52" fmla="*/ 28575 w 25"/>
                <a:gd name="T53" fmla="*/ 0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64"/>
                <a:gd name="T83" fmla="*/ 25 w 25"/>
                <a:gd name="T84" fmla="*/ 64 h 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64">
                  <a:moveTo>
                    <a:pt x="18" y="0"/>
                  </a:moveTo>
                  <a:lnTo>
                    <a:pt x="14" y="10"/>
                  </a:lnTo>
                  <a:lnTo>
                    <a:pt x="9" y="17"/>
                  </a:lnTo>
                  <a:lnTo>
                    <a:pt x="7" y="21"/>
                  </a:lnTo>
                  <a:lnTo>
                    <a:pt x="4" y="26"/>
                  </a:lnTo>
                  <a:lnTo>
                    <a:pt x="4" y="31"/>
                  </a:lnTo>
                  <a:lnTo>
                    <a:pt x="2" y="36"/>
                  </a:lnTo>
                  <a:lnTo>
                    <a:pt x="0" y="40"/>
                  </a:lnTo>
                  <a:lnTo>
                    <a:pt x="0" y="45"/>
                  </a:lnTo>
                  <a:lnTo>
                    <a:pt x="0" y="47"/>
                  </a:lnTo>
                  <a:lnTo>
                    <a:pt x="0" y="50"/>
                  </a:lnTo>
                  <a:lnTo>
                    <a:pt x="4" y="57"/>
                  </a:lnTo>
                  <a:lnTo>
                    <a:pt x="7" y="64"/>
                  </a:lnTo>
                  <a:lnTo>
                    <a:pt x="11" y="64"/>
                  </a:lnTo>
                  <a:lnTo>
                    <a:pt x="16" y="57"/>
                  </a:lnTo>
                  <a:lnTo>
                    <a:pt x="18" y="50"/>
                  </a:lnTo>
                  <a:lnTo>
                    <a:pt x="21" y="40"/>
                  </a:lnTo>
                  <a:lnTo>
                    <a:pt x="23" y="33"/>
                  </a:lnTo>
                  <a:lnTo>
                    <a:pt x="23" y="24"/>
                  </a:lnTo>
                  <a:lnTo>
                    <a:pt x="25" y="17"/>
                  </a:lnTo>
                  <a:lnTo>
                    <a:pt x="25" y="7"/>
                  </a:lnTo>
                  <a:lnTo>
                    <a:pt x="25" y="0"/>
                  </a:lnTo>
                  <a:lnTo>
                    <a:pt x="23" y="0"/>
                  </a:lnTo>
                  <a:lnTo>
                    <a:pt x="18"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3" name="Sri Lanka">
              <a:extLst>
                <a:ext uri="{FF2B5EF4-FFF2-40B4-BE49-F238E27FC236}">
                  <a16:creationId xmlns:a16="http://schemas.microsoft.com/office/drawing/2014/main" id="{EB3DC126-B6AD-DB96-C5AB-867323D83E78}"/>
                </a:ext>
              </a:extLst>
            </p:cNvPr>
            <p:cNvSpPr>
              <a:spLocks/>
            </p:cNvSpPr>
            <p:nvPr/>
          </p:nvSpPr>
          <p:spPr bwMode="auto">
            <a:xfrm>
              <a:off x="4279505" y="3017732"/>
              <a:ext cx="38802" cy="77331"/>
            </a:xfrm>
            <a:custGeom>
              <a:avLst/>
              <a:gdLst>
                <a:gd name="T0" fmla="*/ 11113 w 38"/>
                <a:gd name="T1" fmla="*/ 0 h 75"/>
                <a:gd name="T2" fmla="*/ 11113 w 38"/>
                <a:gd name="T3" fmla="*/ 3175 h 75"/>
                <a:gd name="T4" fmla="*/ 7938 w 38"/>
                <a:gd name="T5" fmla="*/ 6350 h 75"/>
                <a:gd name="T6" fmla="*/ 7938 w 38"/>
                <a:gd name="T7" fmla="*/ 6350 h 75"/>
                <a:gd name="T8" fmla="*/ 7938 w 38"/>
                <a:gd name="T9" fmla="*/ 6350 h 75"/>
                <a:gd name="T10" fmla="*/ 7938 w 38"/>
                <a:gd name="T11" fmla="*/ 6350 h 75"/>
                <a:gd name="T12" fmla="*/ 7938 w 38"/>
                <a:gd name="T13" fmla="*/ 6350 h 75"/>
                <a:gd name="T14" fmla="*/ 7938 w 38"/>
                <a:gd name="T15" fmla="*/ 6350 h 75"/>
                <a:gd name="T16" fmla="*/ 7938 w 38"/>
                <a:gd name="T17" fmla="*/ 11113 h 75"/>
                <a:gd name="T18" fmla="*/ 7938 w 38"/>
                <a:gd name="T19" fmla="*/ 11113 h 75"/>
                <a:gd name="T20" fmla="*/ 7938 w 38"/>
                <a:gd name="T21" fmla="*/ 14288 h 75"/>
                <a:gd name="T22" fmla="*/ 7938 w 38"/>
                <a:gd name="T23" fmla="*/ 14288 h 75"/>
                <a:gd name="T24" fmla="*/ 7938 w 38"/>
                <a:gd name="T25" fmla="*/ 14288 h 75"/>
                <a:gd name="T26" fmla="*/ 11113 w 38"/>
                <a:gd name="T27" fmla="*/ 14288 h 75"/>
                <a:gd name="T28" fmla="*/ 11113 w 38"/>
                <a:gd name="T29" fmla="*/ 14288 h 75"/>
                <a:gd name="T30" fmla="*/ 11113 w 38"/>
                <a:gd name="T31" fmla="*/ 17463 h 75"/>
                <a:gd name="T32" fmla="*/ 11113 w 38"/>
                <a:gd name="T33" fmla="*/ 22225 h 75"/>
                <a:gd name="T34" fmla="*/ 11113 w 38"/>
                <a:gd name="T35" fmla="*/ 28575 h 75"/>
                <a:gd name="T36" fmla="*/ 3175 w 38"/>
                <a:gd name="T37" fmla="*/ 41275 h 75"/>
                <a:gd name="T38" fmla="*/ 3175 w 38"/>
                <a:gd name="T39" fmla="*/ 47625 h 75"/>
                <a:gd name="T40" fmla="*/ 0 w 38"/>
                <a:gd name="T41" fmla="*/ 52388 h 75"/>
                <a:gd name="T42" fmla="*/ 0 w 38"/>
                <a:gd name="T43" fmla="*/ 55563 h 75"/>
                <a:gd name="T44" fmla="*/ 0 w 38"/>
                <a:gd name="T45" fmla="*/ 58738 h 75"/>
                <a:gd name="T46" fmla="*/ 0 w 38"/>
                <a:gd name="T47" fmla="*/ 63500 h 75"/>
                <a:gd name="T48" fmla="*/ 3175 w 38"/>
                <a:gd name="T49" fmla="*/ 66675 h 75"/>
                <a:gd name="T50" fmla="*/ 3175 w 38"/>
                <a:gd name="T51" fmla="*/ 74613 h 75"/>
                <a:gd name="T52" fmla="*/ 7938 w 38"/>
                <a:gd name="T53" fmla="*/ 85725 h 75"/>
                <a:gd name="T54" fmla="*/ 11113 w 38"/>
                <a:gd name="T55" fmla="*/ 93663 h 75"/>
                <a:gd name="T56" fmla="*/ 11113 w 38"/>
                <a:gd name="T57" fmla="*/ 104775 h 75"/>
                <a:gd name="T58" fmla="*/ 11113 w 38"/>
                <a:gd name="T59" fmla="*/ 111125 h 75"/>
                <a:gd name="T60" fmla="*/ 14288 w 38"/>
                <a:gd name="T61" fmla="*/ 115888 h 75"/>
                <a:gd name="T62" fmla="*/ 14288 w 38"/>
                <a:gd name="T63" fmla="*/ 115888 h 75"/>
                <a:gd name="T64" fmla="*/ 19050 w 38"/>
                <a:gd name="T65" fmla="*/ 119063 h 75"/>
                <a:gd name="T66" fmla="*/ 19050 w 38"/>
                <a:gd name="T67" fmla="*/ 119063 h 75"/>
                <a:gd name="T68" fmla="*/ 22225 w 38"/>
                <a:gd name="T69" fmla="*/ 119063 h 75"/>
                <a:gd name="T70" fmla="*/ 26988 w 38"/>
                <a:gd name="T71" fmla="*/ 115888 h 75"/>
                <a:gd name="T72" fmla="*/ 30163 w 38"/>
                <a:gd name="T73" fmla="*/ 115888 h 75"/>
                <a:gd name="T74" fmla="*/ 33338 w 38"/>
                <a:gd name="T75" fmla="*/ 115888 h 75"/>
                <a:gd name="T76" fmla="*/ 38100 w 38"/>
                <a:gd name="T77" fmla="*/ 111125 h 75"/>
                <a:gd name="T78" fmla="*/ 41275 w 38"/>
                <a:gd name="T79" fmla="*/ 111125 h 75"/>
                <a:gd name="T80" fmla="*/ 49213 w 38"/>
                <a:gd name="T81" fmla="*/ 107950 h 75"/>
                <a:gd name="T82" fmla="*/ 49213 w 38"/>
                <a:gd name="T83" fmla="*/ 107950 h 75"/>
                <a:gd name="T84" fmla="*/ 52388 w 38"/>
                <a:gd name="T85" fmla="*/ 107950 h 75"/>
                <a:gd name="T86" fmla="*/ 52388 w 38"/>
                <a:gd name="T87" fmla="*/ 104775 h 75"/>
                <a:gd name="T88" fmla="*/ 52388 w 38"/>
                <a:gd name="T89" fmla="*/ 104775 h 75"/>
                <a:gd name="T90" fmla="*/ 55563 w 38"/>
                <a:gd name="T91" fmla="*/ 100013 h 75"/>
                <a:gd name="T92" fmla="*/ 55563 w 38"/>
                <a:gd name="T93" fmla="*/ 93663 h 75"/>
                <a:gd name="T94" fmla="*/ 55563 w 38"/>
                <a:gd name="T95" fmla="*/ 88900 h 75"/>
                <a:gd name="T96" fmla="*/ 60325 w 38"/>
                <a:gd name="T97" fmla="*/ 82550 h 75"/>
                <a:gd name="T98" fmla="*/ 55563 w 38"/>
                <a:gd name="T99" fmla="*/ 77788 h 75"/>
                <a:gd name="T100" fmla="*/ 55563 w 38"/>
                <a:gd name="T101" fmla="*/ 69850 h 75"/>
                <a:gd name="T102" fmla="*/ 55563 w 38"/>
                <a:gd name="T103" fmla="*/ 66675 h 75"/>
                <a:gd name="T104" fmla="*/ 52388 w 38"/>
                <a:gd name="T105" fmla="*/ 63500 h 75"/>
                <a:gd name="T106" fmla="*/ 49213 w 38"/>
                <a:gd name="T107" fmla="*/ 52388 h 75"/>
                <a:gd name="T108" fmla="*/ 41275 w 38"/>
                <a:gd name="T109" fmla="*/ 41275 h 75"/>
                <a:gd name="T110" fmla="*/ 33338 w 38"/>
                <a:gd name="T111" fmla="*/ 33338 h 75"/>
                <a:gd name="T112" fmla="*/ 30163 w 38"/>
                <a:gd name="T113" fmla="*/ 22225 h 75"/>
                <a:gd name="T114" fmla="*/ 19050 w 38"/>
                <a:gd name="T115" fmla="*/ 6350 h 75"/>
                <a:gd name="T116" fmla="*/ 11113 w 38"/>
                <a:gd name="T117" fmla="*/ 0 h 75"/>
                <a:gd name="T118" fmla="*/ 11113 w 38"/>
                <a:gd name="T119" fmla="*/ 0 h 75"/>
                <a:gd name="T120" fmla="*/ 11113 w 38"/>
                <a:gd name="T121" fmla="*/ 0 h 75"/>
                <a:gd name="T122" fmla="*/ 11113 w 38"/>
                <a:gd name="T123" fmla="*/ 0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
                <a:gd name="T187" fmla="*/ 0 h 75"/>
                <a:gd name="T188" fmla="*/ 38 w 38"/>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 h="75">
                  <a:moveTo>
                    <a:pt x="7" y="0"/>
                  </a:moveTo>
                  <a:lnTo>
                    <a:pt x="7" y="2"/>
                  </a:lnTo>
                  <a:lnTo>
                    <a:pt x="5" y="4"/>
                  </a:lnTo>
                  <a:lnTo>
                    <a:pt x="5" y="7"/>
                  </a:lnTo>
                  <a:lnTo>
                    <a:pt x="5" y="9"/>
                  </a:lnTo>
                  <a:lnTo>
                    <a:pt x="7" y="9"/>
                  </a:lnTo>
                  <a:lnTo>
                    <a:pt x="7" y="11"/>
                  </a:lnTo>
                  <a:lnTo>
                    <a:pt x="7" y="14"/>
                  </a:lnTo>
                  <a:lnTo>
                    <a:pt x="7" y="18"/>
                  </a:lnTo>
                  <a:lnTo>
                    <a:pt x="2" y="26"/>
                  </a:lnTo>
                  <a:lnTo>
                    <a:pt x="2" y="30"/>
                  </a:lnTo>
                  <a:lnTo>
                    <a:pt x="0" y="33"/>
                  </a:lnTo>
                  <a:lnTo>
                    <a:pt x="0" y="35"/>
                  </a:lnTo>
                  <a:lnTo>
                    <a:pt x="0" y="37"/>
                  </a:lnTo>
                  <a:lnTo>
                    <a:pt x="0" y="40"/>
                  </a:lnTo>
                  <a:lnTo>
                    <a:pt x="2" y="42"/>
                  </a:lnTo>
                  <a:lnTo>
                    <a:pt x="2" y="47"/>
                  </a:lnTo>
                  <a:lnTo>
                    <a:pt x="5" y="54"/>
                  </a:lnTo>
                  <a:lnTo>
                    <a:pt x="7" y="59"/>
                  </a:lnTo>
                  <a:lnTo>
                    <a:pt x="7" y="66"/>
                  </a:lnTo>
                  <a:lnTo>
                    <a:pt x="7" y="70"/>
                  </a:lnTo>
                  <a:lnTo>
                    <a:pt x="9" y="73"/>
                  </a:lnTo>
                  <a:lnTo>
                    <a:pt x="12" y="75"/>
                  </a:lnTo>
                  <a:lnTo>
                    <a:pt x="14" y="75"/>
                  </a:lnTo>
                  <a:lnTo>
                    <a:pt x="17" y="73"/>
                  </a:lnTo>
                  <a:lnTo>
                    <a:pt x="19" y="73"/>
                  </a:lnTo>
                  <a:lnTo>
                    <a:pt x="21" y="73"/>
                  </a:lnTo>
                  <a:lnTo>
                    <a:pt x="24" y="70"/>
                  </a:lnTo>
                  <a:lnTo>
                    <a:pt x="26" y="70"/>
                  </a:lnTo>
                  <a:lnTo>
                    <a:pt x="31" y="68"/>
                  </a:lnTo>
                  <a:lnTo>
                    <a:pt x="33" y="68"/>
                  </a:lnTo>
                  <a:lnTo>
                    <a:pt x="33" y="66"/>
                  </a:lnTo>
                  <a:lnTo>
                    <a:pt x="35" y="63"/>
                  </a:lnTo>
                  <a:lnTo>
                    <a:pt x="35" y="59"/>
                  </a:lnTo>
                  <a:lnTo>
                    <a:pt x="35" y="56"/>
                  </a:lnTo>
                  <a:lnTo>
                    <a:pt x="38" y="52"/>
                  </a:lnTo>
                  <a:lnTo>
                    <a:pt x="35" y="49"/>
                  </a:lnTo>
                  <a:lnTo>
                    <a:pt x="35" y="44"/>
                  </a:lnTo>
                  <a:lnTo>
                    <a:pt x="35" y="42"/>
                  </a:lnTo>
                  <a:lnTo>
                    <a:pt x="33" y="40"/>
                  </a:lnTo>
                  <a:lnTo>
                    <a:pt x="31" y="33"/>
                  </a:lnTo>
                  <a:lnTo>
                    <a:pt x="26" y="26"/>
                  </a:lnTo>
                  <a:lnTo>
                    <a:pt x="21" y="21"/>
                  </a:lnTo>
                  <a:lnTo>
                    <a:pt x="19" y="14"/>
                  </a:lnTo>
                  <a:lnTo>
                    <a:pt x="12" y="4"/>
                  </a:lnTo>
                  <a:lnTo>
                    <a:pt x="7"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55" name="South Korea">
              <a:extLst>
                <a:ext uri="{FF2B5EF4-FFF2-40B4-BE49-F238E27FC236}">
                  <a16:creationId xmlns:a16="http://schemas.microsoft.com/office/drawing/2014/main" id="{40A6ED75-CE26-6FEA-B998-F268D0A43A86}"/>
                </a:ext>
              </a:extLst>
            </p:cNvPr>
            <p:cNvGrpSpPr/>
            <p:nvPr/>
          </p:nvGrpSpPr>
          <p:grpSpPr>
            <a:xfrm>
              <a:off x="5045735" y="2413526"/>
              <a:ext cx="54101" cy="119605"/>
              <a:chOff x="7481321" y="1981197"/>
              <a:chExt cx="82550" cy="184150"/>
            </a:xfrm>
            <a:solidFill>
              <a:schemeClr val="bg2"/>
            </a:solidFill>
          </p:grpSpPr>
          <p:sp>
            <p:nvSpPr>
              <p:cNvPr id="565" name="Freeform 2055">
                <a:extLst>
                  <a:ext uri="{FF2B5EF4-FFF2-40B4-BE49-F238E27FC236}">
                    <a16:creationId xmlns:a16="http://schemas.microsoft.com/office/drawing/2014/main" id="{9331B9BD-344B-1A1B-867D-0E6BFA607697}"/>
                  </a:ext>
                </a:extLst>
              </p:cNvPr>
              <p:cNvSpPr>
                <a:spLocks/>
              </p:cNvSpPr>
              <p:nvPr/>
            </p:nvSpPr>
            <p:spPr bwMode="auto">
              <a:xfrm>
                <a:off x="7484496" y="1981197"/>
                <a:ext cx="79375" cy="146050"/>
              </a:xfrm>
              <a:custGeom>
                <a:avLst/>
                <a:gdLst>
                  <a:gd name="T0" fmla="*/ 15875 w 50"/>
                  <a:gd name="T1" fmla="*/ 30163 h 92"/>
                  <a:gd name="T2" fmla="*/ 15875 w 50"/>
                  <a:gd name="T3" fmla="*/ 36513 h 92"/>
                  <a:gd name="T4" fmla="*/ 15875 w 50"/>
                  <a:gd name="T5" fmla="*/ 41275 h 92"/>
                  <a:gd name="T6" fmla="*/ 11113 w 50"/>
                  <a:gd name="T7" fmla="*/ 44450 h 92"/>
                  <a:gd name="T8" fmla="*/ 11113 w 50"/>
                  <a:gd name="T9" fmla="*/ 55563 h 92"/>
                  <a:gd name="T10" fmla="*/ 19050 w 50"/>
                  <a:gd name="T11" fmla="*/ 60325 h 92"/>
                  <a:gd name="T12" fmla="*/ 19050 w 50"/>
                  <a:gd name="T13" fmla="*/ 63500 h 92"/>
                  <a:gd name="T14" fmla="*/ 15875 w 50"/>
                  <a:gd name="T15" fmla="*/ 66675 h 92"/>
                  <a:gd name="T16" fmla="*/ 11113 w 50"/>
                  <a:gd name="T17" fmla="*/ 71438 h 92"/>
                  <a:gd name="T18" fmla="*/ 15875 w 50"/>
                  <a:gd name="T19" fmla="*/ 77788 h 92"/>
                  <a:gd name="T20" fmla="*/ 15875 w 50"/>
                  <a:gd name="T21" fmla="*/ 77788 h 92"/>
                  <a:gd name="T22" fmla="*/ 15875 w 50"/>
                  <a:gd name="T23" fmla="*/ 82550 h 92"/>
                  <a:gd name="T24" fmla="*/ 15875 w 50"/>
                  <a:gd name="T25" fmla="*/ 93663 h 92"/>
                  <a:gd name="T26" fmla="*/ 11113 w 50"/>
                  <a:gd name="T27" fmla="*/ 96838 h 92"/>
                  <a:gd name="T28" fmla="*/ 3175 w 50"/>
                  <a:gd name="T29" fmla="*/ 112713 h 92"/>
                  <a:gd name="T30" fmla="*/ 3175 w 50"/>
                  <a:gd name="T31" fmla="*/ 131763 h 92"/>
                  <a:gd name="T32" fmla="*/ 3175 w 50"/>
                  <a:gd name="T33" fmla="*/ 142875 h 92"/>
                  <a:gd name="T34" fmla="*/ 7938 w 50"/>
                  <a:gd name="T35" fmla="*/ 142875 h 92"/>
                  <a:gd name="T36" fmla="*/ 11113 w 50"/>
                  <a:gd name="T37" fmla="*/ 146050 h 92"/>
                  <a:gd name="T38" fmla="*/ 19050 w 50"/>
                  <a:gd name="T39" fmla="*/ 138113 h 92"/>
                  <a:gd name="T40" fmla="*/ 30163 w 50"/>
                  <a:gd name="T41" fmla="*/ 131763 h 92"/>
                  <a:gd name="T42" fmla="*/ 38100 w 50"/>
                  <a:gd name="T43" fmla="*/ 123825 h 92"/>
                  <a:gd name="T44" fmla="*/ 49213 w 50"/>
                  <a:gd name="T45" fmla="*/ 119063 h 92"/>
                  <a:gd name="T46" fmla="*/ 63500 w 50"/>
                  <a:gd name="T47" fmla="*/ 115888 h 92"/>
                  <a:gd name="T48" fmla="*/ 71438 w 50"/>
                  <a:gd name="T49" fmla="*/ 112713 h 92"/>
                  <a:gd name="T50" fmla="*/ 74613 w 50"/>
                  <a:gd name="T51" fmla="*/ 107950 h 92"/>
                  <a:gd name="T52" fmla="*/ 79375 w 50"/>
                  <a:gd name="T53" fmla="*/ 104775 h 92"/>
                  <a:gd name="T54" fmla="*/ 79375 w 50"/>
                  <a:gd name="T55" fmla="*/ 85725 h 92"/>
                  <a:gd name="T56" fmla="*/ 79375 w 50"/>
                  <a:gd name="T57" fmla="*/ 66675 h 92"/>
                  <a:gd name="T58" fmla="*/ 79375 w 50"/>
                  <a:gd name="T59" fmla="*/ 52388 h 92"/>
                  <a:gd name="T60" fmla="*/ 74613 w 50"/>
                  <a:gd name="T61" fmla="*/ 41275 h 92"/>
                  <a:gd name="T62" fmla="*/ 68263 w 50"/>
                  <a:gd name="T63" fmla="*/ 30163 h 92"/>
                  <a:gd name="T64" fmla="*/ 60325 w 50"/>
                  <a:gd name="T65" fmla="*/ 22225 h 92"/>
                  <a:gd name="T66" fmla="*/ 60325 w 50"/>
                  <a:gd name="T67" fmla="*/ 7938 h 92"/>
                  <a:gd name="T68" fmla="*/ 52388 w 50"/>
                  <a:gd name="T69" fmla="*/ 3175 h 92"/>
                  <a:gd name="T70" fmla="*/ 41275 w 50"/>
                  <a:gd name="T71" fmla="*/ 7938 h 92"/>
                  <a:gd name="T72" fmla="*/ 30163 w 50"/>
                  <a:gd name="T73" fmla="*/ 0 h 92"/>
                  <a:gd name="T74" fmla="*/ 3175 w 50"/>
                  <a:gd name="T75" fmla="*/ 19050 h 92"/>
                  <a:gd name="T76" fmla="*/ 11113 w 50"/>
                  <a:gd name="T77" fmla="*/ 19050 h 92"/>
                  <a:gd name="T78" fmla="*/ 11113 w 50"/>
                  <a:gd name="T79" fmla="*/ 1905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
                  <a:gd name="T121" fmla="*/ 0 h 92"/>
                  <a:gd name="T122" fmla="*/ 50 w 50"/>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 h="92">
                    <a:moveTo>
                      <a:pt x="7" y="12"/>
                    </a:moveTo>
                    <a:lnTo>
                      <a:pt x="10" y="19"/>
                    </a:lnTo>
                    <a:lnTo>
                      <a:pt x="10" y="23"/>
                    </a:lnTo>
                    <a:lnTo>
                      <a:pt x="10" y="26"/>
                    </a:lnTo>
                    <a:lnTo>
                      <a:pt x="7" y="28"/>
                    </a:lnTo>
                    <a:lnTo>
                      <a:pt x="2" y="31"/>
                    </a:lnTo>
                    <a:lnTo>
                      <a:pt x="7" y="35"/>
                    </a:lnTo>
                    <a:lnTo>
                      <a:pt x="12" y="38"/>
                    </a:lnTo>
                    <a:lnTo>
                      <a:pt x="12" y="40"/>
                    </a:lnTo>
                    <a:lnTo>
                      <a:pt x="10" y="40"/>
                    </a:lnTo>
                    <a:lnTo>
                      <a:pt x="10" y="42"/>
                    </a:lnTo>
                    <a:lnTo>
                      <a:pt x="7" y="45"/>
                    </a:lnTo>
                    <a:lnTo>
                      <a:pt x="7" y="47"/>
                    </a:lnTo>
                    <a:lnTo>
                      <a:pt x="10" y="49"/>
                    </a:lnTo>
                    <a:lnTo>
                      <a:pt x="10" y="52"/>
                    </a:lnTo>
                    <a:lnTo>
                      <a:pt x="10" y="54"/>
                    </a:lnTo>
                    <a:lnTo>
                      <a:pt x="10" y="59"/>
                    </a:lnTo>
                    <a:lnTo>
                      <a:pt x="12" y="59"/>
                    </a:lnTo>
                    <a:lnTo>
                      <a:pt x="7" y="61"/>
                    </a:lnTo>
                    <a:lnTo>
                      <a:pt x="2" y="64"/>
                    </a:lnTo>
                    <a:lnTo>
                      <a:pt x="2" y="71"/>
                    </a:lnTo>
                    <a:lnTo>
                      <a:pt x="2" y="75"/>
                    </a:lnTo>
                    <a:lnTo>
                      <a:pt x="2" y="83"/>
                    </a:lnTo>
                    <a:lnTo>
                      <a:pt x="0" y="90"/>
                    </a:lnTo>
                    <a:lnTo>
                      <a:pt x="2" y="90"/>
                    </a:lnTo>
                    <a:lnTo>
                      <a:pt x="5" y="90"/>
                    </a:lnTo>
                    <a:lnTo>
                      <a:pt x="7" y="92"/>
                    </a:lnTo>
                    <a:lnTo>
                      <a:pt x="10" y="92"/>
                    </a:lnTo>
                    <a:lnTo>
                      <a:pt x="12" y="87"/>
                    </a:lnTo>
                    <a:lnTo>
                      <a:pt x="17" y="85"/>
                    </a:lnTo>
                    <a:lnTo>
                      <a:pt x="19" y="83"/>
                    </a:lnTo>
                    <a:lnTo>
                      <a:pt x="21" y="80"/>
                    </a:lnTo>
                    <a:lnTo>
                      <a:pt x="24" y="78"/>
                    </a:lnTo>
                    <a:lnTo>
                      <a:pt x="26" y="78"/>
                    </a:lnTo>
                    <a:lnTo>
                      <a:pt x="31" y="75"/>
                    </a:lnTo>
                    <a:lnTo>
                      <a:pt x="38" y="73"/>
                    </a:lnTo>
                    <a:lnTo>
                      <a:pt x="40" y="73"/>
                    </a:lnTo>
                    <a:lnTo>
                      <a:pt x="45" y="71"/>
                    </a:lnTo>
                    <a:lnTo>
                      <a:pt x="47" y="71"/>
                    </a:lnTo>
                    <a:lnTo>
                      <a:pt x="47" y="68"/>
                    </a:lnTo>
                    <a:lnTo>
                      <a:pt x="50" y="66"/>
                    </a:lnTo>
                    <a:lnTo>
                      <a:pt x="50" y="61"/>
                    </a:lnTo>
                    <a:lnTo>
                      <a:pt x="50" y="54"/>
                    </a:lnTo>
                    <a:lnTo>
                      <a:pt x="50" y="49"/>
                    </a:lnTo>
                    <a:lnTo>
                      <a:pt x="50" y="42"/>
                    </a:lnTo>
                    <a:lnTo>
                      <a:pt x="50" y="38"/>
                    </a:lnTo>
                    <a:lnTo>
                      <a:pt x="50" y="33"/>
                    </a:lnTo>
                    <a:lnTo>
                      <a:pt x="50" y="28"/>
                    </a:lnTo>
                    <a:lnTo>
                      <a:pt x="47" y="26"/>
                    </a:lnTo>
                    <a:lnTo>
                      <a:pt x="43" y="21"/>
                    </a:lnTo>
                    <a:lnTo>
                      <a:pt x="43" y="19"/>
                    </a:lnTo>
                    <a:lnTo>
                      <a:pt x="43" y="14"/>
                    </a:lnTo>
                    <a:lnTo>
                      <a:pt x="38" y="14"/>
                    </a:lnTo>
                    <a:lnTo>
                      <a:pt x="38" y="9"/>
                    </a:lnTo>
                    <a:lnTo>
                      <a:pt x="38" y="5"/>
                    </a:lnTo>
                    <a:lnTo>
                      <a:pt x="36" y="5"/>
                    </a:lnTo>
                    <a:lnTo>
                      <a:pt x="33" y="2"/>
                    </a:lnTo>
                    <a:lnTo>
                      <a:pt x="31" y="5"/>
                    </a:lnTo>
                    <a:lnTo>
                      <a:pt x="26" y="5"/>
                    </a:lnTo>
                    <a:lnTo>
                      <a:pt x="21" y="2"/>
                    </a:lnTo>
                    <a:lnTo>
                      <a:pt x="19" y="0"/>
                    </a:lnTo>
                    <a:lnTo>
                      <a:pt x="12" y="2"/>
                    </a:lnTo>
                    <a:lnTo>
                      <a:pt x="2" y="12"/>
                    </a:lnTo>
                    <a:lnTo>
                      <a:pt x="7" y="1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6" name="Freeform 2056">
                <a:extLst>
                  <a:ext uri="{FF2B5EF4-FFF2-40B4-BE49-F238E27FC236}">
                    <a16:creationId xmlns:a16="http://schemas.microsoft.com/office/drawing/2014/main" id="{EC7DC730-6120-5EA8-0D2C-1ECE0C61C75B}"/>
                  </a:ext>
                </a:extLst>
              </p:cNvPr>
              <p:cNvSpPr>
                <a:spLocks/>
              </p:cNvSpPr>
              <p:nvPr/>
            </p:nvSpPr>
            <p:spPr bwMode="auto">
              <a:xfrm>
                <a:off x="7481321" y="2149472"/>
                <a:ext cx="11113" cy="15875"/>
              </a:xfrm>
              <a:custGeom>
                <a:avLst/>
                <a:gdLst>
                  <a:gd name="T0" fmla="*/ 6350 w 7"/>
                  <a:gd name="T1" fmla="*/ 0 h 10"/>
                  <a:gd name="T2" fmla="*/ 3175 w 7"/>
                  <a:gd name="T3" fmla="*/ 0 h 10"/>
                  <a:gd name="T4" fmla="*/ 3175 w 7"/>
                  <a:gd name="T5" fmla="*/ 3175 h 10"/>
                  <a:gd name="T6" fmla="*/ 0 w 7"/>
                  <a:gd name="T7" fmla="*/ 7938 h 10"/>
                  <a:gd name="T8" fmla="*/ 0 w 7"/>
                  <a:gd name="T9" fmla="*/ 7938 h 10"/>
                  <a:gd name="T10" fmla="*/ 0 w 7"/>
                  <a:gd name="T11" fmla="*/ 11113 h 10"/>
                  <a:gd name="T12" fmla="*/ 0 w 7"/>
                  <a:gd name="T13" fmla="*/ 15875 h 10"/>
                  <a:gd name="T14" fmla="*/ 0 w 7"/>
                  <a:gd name="T15" fmla="*/ 15875 h 10"/>
                  <a:gd name="T16" fmla="*/ 3175 w 7"/>
                  <a:gd name="T17" fmla="*/ 15875 h 10"/>
                  <a:gd name="T18" fmla="*/ 3175 w 7"/>
                  <a:gd name="T19" fmla="*/ 15875 h 10"/>
                  <a:gd name="T20" fmla="*/ 6350 w 7"/>
                  <a:gd name="T21" fmla="*/ 11113 h 10"/>
                  <a:gd name="T22" fmla="*/ 6350 w 7"/>
                  <a:gd name="T23" fmla="*/ 7938 h 10"/>
                  <a:gd name="T24" fmla="*/ 11113 w 7"/>
                  <a:gd name="T25" fmla="*/ 3175 h 10"/>
                  <a:gd name="T26" fmla="*/ 11113 w 7"/>
                  <a:gd name="T27" fmla="*/ 0 h 10"/>
                  <a:gd name="T28" fmla="*/ 11113 w 7"/>
                  <a:gd name="T29" fmla="*/ 0 h 10"/>
                  <a:gd name="T30" fmla="*/ 11113 w 7"/>
                  <a:gd name="T31" fmla="*/ 0 h 10"/>
                  <a:gd name="T32" fmla="*/ 11113 w 7"/>
                  <a:gd name="T33" fmla="*/ 0 h 10"/>
                  <a:gd name="T34" fmla="*/ 6350 w 7"/>
                  <a:gd name="T35" fmla="*/ 0 h 10"/>
                  <a:gd name="T36" fmla="*/ 6350 w 7"/>
                  <a:gd name="T37" fmla="*/ 0 h 10"/>
                  <a:gd name="T38" fmla="*/ 6350 w 7"/>
                  <a:gd name="T39" fmla="*/ 0 h 10"/>
                  <a:gd name="T40" fmla="*/ 6350 w 7"/>
                  <a:gd name="T41" fmla="*/ 0 h 10"/>
                  <a:gd name="T42" fmla="*/ 6350 w 7"/>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4" y="0"/>
                    </a:moveTo>
                    <a:lnTo>
                      <a:pt x="2" y="0"/>
                    </a:lnTo>
                    <a:lnTo>
                      <a:pt x="2" y="2"/>
                    </a:lnTo>
                    <a:lnTo>
                      <a:pt x="0" y="5"/>
                    </a:lnTo>
                    <a:lnTo>
                      <a:pt x="0" y="7"/>
                    </a:lnTo>
                    <a:lnTo>
                      <a:pt x="0" y="10"/>
                    </a:lnTo>
                    <a:lnTo>
                      <a:pt x="2" y="10"/>
                    </a:lnTo>
                    <a:lnTo>
                      <a:pt x="4" y="7"/>
                    </a:lnTo>
                    <a:lnTo>
                      <a:pt x="4" y="5"/>
                    </a:lnTo>
                    <a:lnTo>
                      <a:pt x="7" y="2"/>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58" name="Solomon Islands">
              <a:extLst>
                <a:ext uri="{FF2B5EF4-FFF2-40B4-BE49-F238E27FC236}">
                  <a16:creationId xmlns:a16="http://schemas.microsoft.com/office/drawing/2014/main" id="{04ECF740-07FA-582B-ED9D-E7D21FED1459}"/>
                </a:ext>
              </a:extLst>
            </p:cNvPr>
            <p:cNvGrpSpPr/>
            <p:nvPr/>
          </p:nvGrpSpPr>
          <p:grpSpPr>
            <a:xfrm>
              <a:off x="5525020" y="3353882"/>
              <a:ext cx="98450" cy="82488"/>
              <a:chOff x="8219955" y="3430154"/>
              <a:chExt cx="146050" cy="127001"/>
            </a:xfrm>
            <a:solidFill>
              <a:schemeClr val="bg2"/>
            </a:solidFill>
          </p:grpSpPr>
          <p:sp>
            <p:nvSpPr>
              <p:cNvPr id="559" name="Freeform 2049">
                <a:extLst>
                  <a:ext uri="{FF2B5EF4-FFF2-40B4-BE49-F238E27FC236}">
                    <a16:creationId xmlns:a16="http://schemas.microsoft.com/office/drawing/2014/main" id="{D9BA8EA9-944D-75F7-CD49-59EE245471E7}"/>
                  </a:ext>
                </a:extLst>
              </p:cNvPr>
              <p:cNvSpPr>
                <a:spLocks/>
              </p:cNvSpPr>
              <p:nvPr/>
            </p:nvSpPr>
            <p:spPr bwMode="auto">
              <a:xfrm>
                <a:off x="8343780" y="3546042"/>
                <a:ext cx="22225" cy="11113"/>
              </a:xfrm>
              <a:custGeom>
                <a:avLst/>
                <a:gdLst>
                  <a:gd name="T0" fmla="*/ 0 w 14"/>
                  <a:gd name="T1" fmla="*/ 0 h 7"/>
                  <a:gd name="T2" fmla="*/ 3175 w 14"/>
                  <a:gd name="T3" fmla="*/ 3175 h 7"/>
                  <a:gd name="T4" fmla="*/ 7938 w 14"/>
                  <a:gd name="T5" fmla="*/ 3175 h 7"/>
                  <a:gd name="T6" fmla="*/ 11113 w 14"/>
                  <a:gd name="T7" fmla="*/ 6350 h 7"/>
                  <a:gd name="T8" fmla="*/ 14288 w 14"/>
                  <a:gd name="T9" fmla="*/ 11113 h 7"/>
                  <a:gd name="T10" fmla="*/ 19050 w 14"/>
                  <a:gd name="T11" fmla="*/ 11113 h 7"/>
                  <a:gd name="T12" fmla="*/ 19050 w 14"/>
                  <a:gd name="T13" fmla="*/ 11113 h 7"/>
                  <a:gd name="T14" fmla="*/ 22225 w 14"/>
                  <a:gd name="T15" fmla="*/ 11113 h 7"/>
                  <a:gd name="T16" fmla="*/ 22225 w 14"/>
                  <a:gd name="T17" fmla="*/ 11113 h 7"/>
                  <a:gd name="T18" fmla="*/ 22225 w 14"/>
                  <a:gd name="T19" fmla="*/ 11113 h 7"/>
                  <a:gd name="T20" fmla="*/ 19050 w 14"/>
                  <a:gd name="T21" fmla="*/ 6350 h 7"/>
                  <a:gd name="T22" fmla="*/ 19050 w 14"/>
                  <a:gd name="T23" fmla="*/ 3175 h 7"/>
                  <a:gd name="T24" fmla="*/ 14288 w 14"/>
                  <a:gd name="T25" fmla="*/ 3175 h 7"/>
                  <a:gd name="T26" fmla="*/ 14288 w 14"/>
                  <a:gd name="T27" fmla="*/ 0 h 7"/>
                  <a:gd name="T28" fmla="*/ 11113 w 14"/>
                  <a:gd name="T29" fmla="*/ 0 h 7"/>
                  <a:gd name="T30" fmla="*/ 7938 w 14"/>
                  <a:gd name="T31" fmla="*/ 0 h 7"/>
                  <a:gd name="T32" fmla="*/ 0 w 14"/>
                  <a:gd name="T33" fmla="*/ 0 h 7"/>
                  <a:gd name="T34" fmla="*/ 0 w 14"/>
                  <a:gd name="T35" fmla="*/ 0 h 7"/>
                  <a:gd name="T36" fmla="*/ 0 w 14"/>
                  <a:gd name="T37" fmla="*/ 0 h 7"/>
                  <a:gd name="T38" fmla="*/ 0 w 14"/>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7"/>
                  <a:gd name="T62" fmla="*/ 14 w 14"/>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7">
                    <a:moveTo>
                      <a:pt x="0" y="0"/>
                    </a:moveTo>
                    <a:lnTo>
                      <a:pt x="2" y="2"/>
                    </a:lnTo>
                    <a:lnTo>
                      <a:pt x="5" y="2"/>
                    </a:lnTo>
                    <a:lnTo>
                      <a:pt x="7" y="4"/>
                    </a:lnTo>
                    <a:lnTo>
                      <a:pt x="9" y="7"/>
                    </a:lnTo>
                    <a:lnTo>
                      <a:pt x="12" y="7"/>
                    </a:lnTo>
                    <a:lnTo>
                      <a:pt x="14" y="7"/>
                    </a:lnTo>
                    <a:lnTo>
                      <a:pt x="12" y="4"/>
                    </a:lnTo>
                    <a:lnTo>
                      <a:pt x="12" y="2"/>
                    </a:lnTo>
                    <a:lnTo>
                      <a:pt x="9" y="2"/>
                    </a:lnTo>
                    <a:lnTo>
                      <a:pt x="9" y="0"/>
                    </a:lnTo>
                    <a:lnTo>
                      <a:pt x="7"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0" name="Freeform 2050">
                <a:extLst>
                  <a:ext uri="{FF2B5EF4-FFF2-40B4-BE49-F238E27FC236}">
                    <a16:creationId xmlns:a16="http://schemas.microsoft.com/office/drawing/2014/main" id="{44650ADD-7366-9165-6B06-BCF3565648BE}"/>
                  </a:ext>
                </a:extLst>
              </p:cNvPr>
              <p:cNvSpPr>
                <a:spLocks/>
              </p:cNvSpPr>
              <p:nvPr/>
            </p:nvSpPr>
            <p:spPr bwMode="auto">
              <a:xfrm>
                <a:off x="8299330" y="3515879"/>
                <a:ext cx="30163" cy="14288"/>
              </a:xfrm>
              <a:custGeom>
                <a:avLst/>
                <a:gdLst>
                  <a:gd name="T0" fmla="*/ 0 w 19"/>
                  <a:gd name="T1" fmla="*/ 0 h 9"/>
                  <a:gd name="T2" fmla="*/ 0 w 19"/>
                  <a:gd name="T3" fmla="*/ 0 h 9"/>
                  <a:gd name="T4" fmla="*/ 3175 w 19"/>
                  <a:gd name="T5" fmla="*/ 3175 h 9"/>
                  <a:gd name="T6" fmla="*/ 3175 w 19"/>
                  <a:gd name="T7" fmla="*/ 3175 h 9"/>
                  <a:gd name="T8" fmla="*/ 3175 w 19"/>
                  <a:gd name="T9" fmla="*/ 7938 h 9"/>
                  <a:gd name="T10" fmla="*/ 3175 w 19"/>
                  <a:gd name="T11" fmla="*/ 11113 h 9"/>
                  <a:gd name="T12" fmla="*/ 6350 w 19"/>
                  <a:gd name="T13" fmla="*/ 11113 h 9"/>
                  <a:gd name="T14" fmla="*/ 6350 w 19"/>
                  <a:gd name="T15" fmla="*/ 14288 h 9"/>
                  <a:gd name="T16" fmla="*/ 11113 w 19"/>
                  <a:gd name="T17" fmla="*/ 14288 h 9"/>
                  <a:gd name="T18" fmla="*/ 14288 w 19"/>
                  <a:gd name="T19" fmla="*/ 14288 h 9"/>
                  <a:gd name="T20" fmla="*/ 17463 w 19"/>
                  <a:gd name="T21" fmla="*/ 14288 h 9"/>
                  <a:gd name="T22" fmla="*/ 22225 w 19"/>
                  <a:gd name="T23" fmla="*/ 14288 h 9"/>
                  <a:gd name="T24" fmla="*/ 25400 w 19"/>
                  <a:gd name="T25" fmla="*/ 14288 h 9"/>
                  <a:gd name="T26" fmla="*/ 25400 w 19"/>
                  <a:gd name="T27" fmla="*/ 14288 h 9"/>
                  <a:gd name="T28" fmla="*/ 25400 w 19"/>
                  <a:gd name="T29" fmla="*/ 14288 h 9"/>
                  <a:gd name="T30" fmla="*/ 25400 w 19"/>
                  <a:gd name="T31" fmla="*/ 11113 h 9"/>
                  <a:gd name="T32" fmla="*/ 30163 w 19"/>
                  <a:gd name="T33" fmla="*/ 11113 h 9"/>
                  <a:gd name="T34" fmla="*/ 30163 w 19"/>
                  <a:gd name="T35" fmla="*/ 7938 h 9"/>
                  <a:gd name="T36" fmla="*/ 25400 w 19"/>
                  <a:gd name="T37" fmla="*/ 7938 h 9"/>
                  <a:gd name="T38" fmla="*/ 25400 w 19"/>
                  <a:gd name="T39" fmla="*/ 7938 h 9"/>
                  <a:gd name="T40" fmla="*/ 25400 w 19"/>
                  <a:gd name="T41" fmla="*/ 3175 h 9"/>
                  <a:gd name="T42" fmla="*/ 25400 w 19"/>
                  <a:gd name="T43" fmla="*/ 3175 h 9"/>
                  <a:gd name="T44" fmla="*/ 22225 w 19"/>
                  <a:gd name="T45" fmla="*/ 3175 h 9"/>
                  <a:gd name="T46" fmla="*/ 22225 w 19"/>
                  <a:gd name="T47" fmla="*/ 0 h 9"/>
                  <a:gd name="T48" fmla="*/ 17463 w 19"/>
                  <a:gd name="T49" fmla="*/ 0 h 9"/>
                  <a:gd name="T50" fmla="*/ 14288 w 19"/>
                  <a:gd name="T51" fmla="*/ 0 h 9"/>
                  <a:gd name="T52" fmla="*/ 6350 w 19"/>
                  <a:gd name="T53" fmla="*/ 0 h 9"/>
                  <a:gd name="T54" fmla="*/ 3175 w 19"/>
                  <a:gd name="T55" fmla="*/ 0 h 9"/>
                  <a:gd name="T56" fmla="*/ 0 w 19"/>
                  <a:gd name="T57" fmla="*/ 0 h 9"/>
                  <a:gd name="T58" fmla="*/ 0 w 19"/>
                  <a:gd name="T59" fmla="*/ 0 h 9"/>
                  <a:gd name="T60" fmla="*/ 0 w 19"/>
                  <a:gd name="T61" fmla="*/ 0 h 9"/>
                  <a:gd name="T62" fmla="*/ 0 w 19"/>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9"/>
                  <a:gd name="T98" fmla="*/ 19 w 19"/>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9">
                    <a:moveTo>
                      <a:pt x="0" y="0"/>
                    </a:moveTo>
                    <a:lnTo>
                      <a:pt x="0" y="0"/>
                    </a:lnTo>
                    <a:lnTo>
                      <a:pt x="2" y="2"/>
                    </a:lnTo>
                    <a:lnTo>
                      <a:pt x="2" y="5"/>
                    </a:lnTo>
                    <a:lnTo>
                      <a:pt x="2" y="7"/>
                    </a:lnTo>
                    <a:lnTo>
                      <a:pt x="4" y="7"/>
                    </a:lnTo>
                    <a:lnTo>
                      <a:pt x="4" y="9"/>
                    </a:lnTo>
                    <a:lnTo>
                      <a:pt x="7" y="9"/>
                    </a:lnTo>
                    <a:lnTo>
                      <a:pt x="9" y="9"/>
                    </a:lnTo>
                    <a:lnTo>
                      <a:pt x="11" y="9"/>
                    </a:lnTo>
                    <a:lnTo>
                      <a:pt x="14" y="9"/>
                    </a:lnTo>
                    <a:lnTo>
                      <a:pt x="16" y="9"/>
                    </a:lnTo>
                    <a:lnTo>
                      <a:pt x="16" y="7"/>
                    </a:lnTo>
                    <a:lnTo>
                      <a:pt x="19" y="7"/>
                    </a:lnTo>
                    <a:lnTo>
                      <a:pt x="19" y="5"/>
                    </a:lnTo>
                    <a:lnTo>
                      <a:pt x="16" y="5"/>
                    </a:lnTo>
                    <a:lnTo>
                      <a:pt x="16" y="2"/>
                    </a:lnTo>
                    <a:lnTo>
                      <a:pt x="14" y="2"/>
                    </a:lnTo>
                    <a:lnTo>
                      <a:pt x="14" y="0"/>
                    </a:lnTo>
                    <a:lnTo>
                      <a:pt x="11" y="0"/>
                    </a:lnTo>
                    <a:lnTo>
                      <a:pt x="9" y="0"/>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1" name="Freeform 2051">
                <a:extLst>
                  <a:ext uri="{FF2B5EF4-FFF2-40B4-BE49-F238E27FC236}">
                    <a16:creationId xmlns:a16="http://schemas.microsoft.com/office/drawing/2014/main" id="{20A0F10C-9668-AFA6-A91B-9CECEF8FDCE0}"/>
                  </a:ext>
                </a:extLst>
              </p:cNvPr>
              <p:cNvSpPr>
                <a:spLocks/>
              </p:cNvSpPr>
              <p:nvPr/>
            </p:nvSpPr>
            <p:spPr bwMode="auto">
              <a:xfrm>
                <a:off x="8324730" y="3488892"/>
                <a:ext cx="22225" cy="30163"/>
              </a:xfrm>
              <a:custGeom>
                <a:avLst/>
                <a:gdLst>
                  <a:gd name="T0" fmla="*/ 0 w 14"/>
                  <a:gd name="T1" fmla="*/ 0 h 19"/>
                  <a:gd name="T2" fmla="*/ 4763 w 14"/>
                  <a:gd name="T3" fmla="*/ 4763 h 19"/>
                  <a:gd name="T4" fmla="*/ 4763 w 14"/>
                  <a:gd name="T5" fmla="*/ 11113 h 19"/>
                  <a:gd name="T6" fmla="*/ 7938 w 14"/>
                  <a:gd name="T7" fmla="*/ 15875 h 19"/>
                  <a:gd name="T8" fmla="*/ 7938 w 14"/>
                  <a:gd name="T9" fmla="*/ 23813 h 19"/>
                  <a:gd name="T10" fmla="*/ 15875 w 14"/>
                  <a:gd name="T11" fmla="*/ 26988 h 19"/>
                  <a:gd name="T12" fmla="*/ 22225 w 14"/>
                  <a:gd name="T13" fmla="*/ 30163 h 19"/>
                  <a:gd name="T14" fmla="*/ 22225 w 14"/>
                  <a:gd name="T15" fmla="*/ 23813 h 19"/>
                  <a:gd name="T16" fmla="*/ 22225 w 14"/>
                  <a:gd name="T17" fmla="*/ 19050 h 19"/>
                  <a:gd name="T18" fmla="*/ 19050 w 14"/>
                  <a:gd name="T19" fmla="*/ 15875 h 19"/>
                  <a:gd name="T20" fmla="*/ 15875 w 14"/>
                  <a:gd name="T21" fmla="*/ 7938 h 19"/>
                  <a:gd name="T22" fmla="*/ 11113 w 14"/>
                  <a:gd name="T23" fmla="*/ 4763 h 19"/>
                  <a:gd name="T24" fmla="*/ 7938 w 14"/>
                  <a:gd name="T25" fmla="*/ 0 h 19"/>
                  <a:gd name="T26" fmla="*/ 0 w 14"/>
                  <a:gd name="T27" fmla="*/ 0 h 19"/>
                  <a:gd name="T28" fmla="*/ 0 w 14"/>
                  <a:gd name="T29" fmla="*/ 0 h 19"/>
                  <a:gd name="T30" fmla="*/ 0 w 14"/>
                  <a:gd name="T31" fmla="*/ 0 h 19"/>
                  <a:gd name="T32" fmla="*/ 0 w 1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9"/>
                  <a:gd name="T53" fmla="*/ 14 w 1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9">
                    <a:moveTo>
                      <a:pt x="0" y="0"/>
                    </a:moveTo>
                    <a:lnTo>
                      <a:pt x="3" y="3"/>
                    </a:lnTo>
                    <a:lnTo>
                      <a:pt x="3" y="7"/>
                    </a:lnTo>
                    <a:lnTo>
                      <a:pt x="5" y="10"/>
                    </a:lnTo>
                    <a:lnTo>
                      <a:pt x="5" y="15"/>
                    </a:lnTo>
                    <a:lnTo>
                      <a:pt x="10" y="17"/>
                    </a:lnTo>
                    <a:lnTo>
                      <a:pt x="14" y="19"/>
                    </a:lnTo>
                    <a:lnTo>
                      <a:pt x="14" y="15"/>
                    </a:lnTo>
                    <a:lnTo>
                      <a:pt x="14" y="12"/>
                    </a:lnTo>
                    <a:lnTo>
                      <a:pt x="12" y="10"/>
                    </a:lnTo>
                    <a:lnTo>
                      <a:pt x="10" y="5"/>
                    </a:lnTo>
                    <a:lnTo>
                      <a:pt x="7"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2" name="Freeform 2052">
                <a:extLst>
                  <a:ext uri="{FF2B5EF4-FFF2-40B4-BE49-F238E27FC236}">
                    <a16:creationId xmlns:a16="http://schemas.microsoft.com/office/drawing/2014/main" id="{55E18BA2-F90C-2556-A100-20C592C8AB08}"/>
                  </a:ext>
                </a:extLst>
              </p:cNvPr>
              <p:cNvSpPr>
                <a:spLocks/>
              </p:cNvSpPr>
              <p:nvPr/>
            </p:nvSpPr>
            <p:spPr bwMode="auto">
              <a:xfrm>
                <a:off x="8242180" y="3466667"/>
                <a:ext cx="11113" cy="22225"/>
              </a:xfrm>
              <a:custGeom>
                <a:avLst/>
                <a:gdLst>
                  <a:gd name="T0" fmla="*/ 4763 w 7"/>
                  <a:gd name="T1" fmla="*/ 0 h 14"/>
                  <a:gd name="T2" fmla="*/ 0 w 7"/>
                  <a:gd name="T3" fmla="*/ 11113 h 14"/>
                  <a:gd name="T4" fmla="*/ 0 w 7"/>
                  <a:gd name="T5" fmla="*/ 15875 h 14"/>
                  <a:gd name="T6" fmla="*/ 4763 w 7"/>
                  <a:gd name="T7" fmla="*/ 15875 h 14"/>
                  <a:gd name="T8" fmla="*/ 7938 w 7"/>
                  <a:gd name="T9" fmla="*/ 19050 h 14"/>
                  <a:gd name="T10" fmla="*/ 7938 w 7"/>
                  <a:gd name="T11" fmla="*/ 19050 h 14"/>
                  <a:gd name="T12" fmla="*/ 7938 w 7"/>
                  <a:gd name="T13" fmla="*/ 22225 h 14"/>
                  <a:gd name="T14" fmla="*/ 7938 w 7"/>
                  <a:gd name="T15" fmla="*/ 22225 h 14"/>
                  <a:gd name="T16" fmla="*/ 11113 w 7"/>
                  <a:gd name="T17" fmla="*/ 22225 h 14"/>
                  <a:gd name="T18" fmla="*/ 11113 w 7"/>
                  <a:gd name="T19" fmla="*/ 19050 h 14"/>
                  <a:gd name="T20" fmla="*/ 7938 w 7"/>
                  <a:gd name="T21" fmla="*/ 11113 h 14"/>
                  <a:gd name="T22" fmla="*/ 7938 w 7"/>
                  <a:gd name="T23" fmla="*/ 7938 h 14"/>
                  <a:gd name="T24" fmla="*/ 7938 w 7"/>
                  <a:gd name="T25" fmla="*/ 0 h 14"/>
                  <a:gd name="T26" fmla="*/ 4763 w 7"/>
                  <a:gd name="T27" fmla="*/ 0 h 14"/>
                  <a:gd name="T28" fmla="*/ 4763 w 7"/>
                  <a:gd name="T29" fmla="*/ 0 h 14"/>
                  <a:gd name="T30" fmla="*/ 4763 w 7"/>
                  <a:gd name="T31" fmla="*/ 0 h 14"/>
                  <a:gd name="T32" fmla="*/ 4763 w 7"/>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4"/>
                  <a:gd name="T53" fmla="*/ 7 w 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4">
                    <a:moveTo>
                      <a:pt x="3" y="0"/>
                    </a:moveTo>
                    <a:lnTo>
                      <a:pt x="0" y="7"/>
                    </a:lnTo>
                    <a:lnTo>
                      <a:pt x="0" y="10"/>
                    </a:lnTo>
                    <a:lnTo>
                      <a:pt x="3" y="10"/>
                    </a:lnTo>
                    <a:lnTo>
                      <a:pt x="5" y="12"/>
                    </a:lnTo>
                    <a:lnTo>
                      <a:pt x="5" y="14"/>
                    </a:lnTo>
                    <a:lnTo>
                      <a:pt x="7" y="14"/>
                    </a:lnTo>
                    <a:lnTo>
                      <a:pt x="7" y="12"/>
                    </a:lnTo>
                    <a:lnTo>
                      <a:pt x="5" y="7"/>
                    </a:lnTo>
                    <a:lnTo>
                      <a:pt x="5" y="5"/>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3" name="Freeform 2053">
                <a:extLst>
                  <a:ext uri="{FF2B5EF4-FFF2-40B4-BE49-F238E27FC236}">
                    <a16:creationId xmlns:a16="http://schemas.microsoft.com/office/drawing/2014/main" id="{60D1C155-F4DB-8B67-1636-73067F1738F1}"/>
                  </a:ext>
                </a:extLst>
              </p:cNvPr>
              <p:cNvSpPr>
                <a:spLocks/>
              </p:cNvSpPr>
              <p:nvPr/>
            </p:nvSpPr>
            <p:spPr bwMode="auto">
              <a:xfrm>
                <a:off x="8272343" y="3455554"/>
                <a:ext cx="30163" cy="22225"/>
              </a:xfrm>
              <a:custGeom>
                <a:avLst/>
                <a:gdLst>
                  <a:gd name="T0" fmla="*/ 0 w 19"/>
                  <a:gd name="T1" fmla="*/ 0 h 14"/>
                  <a:gd name="T2" fmla="*/ 19050 w 19"/>
                  <a:gd name="T3" fmla="*/ 22225 h 14"/>
                  <a:gd name="T4" fmla="*/ 26988 w 19"/>
                  <a:gd name="T5" fmla="*/ 22225 h 14"/>
                  <a:gd name="T6" fmla="*/ 30163 w 19"/>
                  <a:gd name="T7" fmla="*/ 22225 h 14"/>
                  <a:gd name="T8" fmla="*/ 19050 w 19"/>
                  <a:gd name="T9" fmla="*/ 3175 h 14"/>
                  <a:gd name="T10" fmla="*/ 15875 w 19"/>
                  <a:gd name="T11" fmla="*/ 3175 h 14"/>
                  <a:gd name="T12" fmla="*/ 15875 w 19"/>
                  <a:gd name="T13" fmla="*/ 3175 h 14"/>
                  <a:gd name="T14" fmla="*/ 11113 w 19"/>
                  <a:gd name="T15" fmla="*/ 3175 h 14"/>
                  <a:gd name="T16" fmla="*/ 7938 w 19"/>
                  <a:gd name="T17" fmla="*/ 3175 h 14"/>
                  <a:gd name="T18" fmla="*/ 7938 w 19"/>
                  <a:gd name="T19" fmla="*/ 3175 h 14"/>
                  <a:gd name="T20" fmla="*/ 3175 w 19"/>
                  <a:gd name="T21" fmla="*/ 3175 h 14"/>
                  <a:gd name="T22" fmla="*/ 0 w 19"/>
                  <a:gd name="T23" fmla="*/ 3175 h 14"/>
                  <a:gd name="T24" fmla="*/ 0 w 19"/>
                  <a:gd name="T25" fmla="*/ 0 h 14"/>
                  <a:gd name="T26" fmla="*/ 0 w 19"/>
                  <a:gd name="T27" fmla="*/ 0 h 14"/>
                  <a:gd name="T28" fmla="*/ 0 w 19"/>
                  <a:gd name="T29" fmla="*/ 0 h 14"/>
                  <a:gd name="T30" fmla="*/ 0 w 19"/>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4"/>
                  <a:gd name="T50" fmla="*/ 19 w 1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4">
                    <a:moveTo>
                      <a:pt x="0" y="0"/>
                    </a:moveTo>
                    <a:lnTo>
                      <a:pt x="12" y="14"/>
                    </a:lnTo>
                    <a:lnTo>
                      <a:pt x="17" y="14"/>
                    </a:lnTo>
                    <a:lnTo>
                      <a:pt x="19" y="14"/>
                    </a:lnTo>
                    <a:lnTo>
                      <a:pt x="12" y="2"/>
                    </a:lnTo>
                    <a:lnTo>
                      <a:pt x="10" y="2"/>
                    </a:lnTo>
                    <a:lnTo>
                      <a:pt x="7" y="2"/>
                    </a:lnTo>
                    <a:lnTo>
                      <a:pt x="5" y="2"/>
                    </a:lnTo>
                    <a:lnTo>
                      <a:pt x="2" y="2"/>
                    </a:lnTo>
                    <a:lnTo>
                      <a:pt x="0"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64" name="Freeform 2054">
                <a:extLst>
                  <a:ext uri="{FF2B5EF4-FFF2-40B4-BE49-F238E27FC236}">
                    <a16:creationId xmlns:a16="http://schemas.microsoft.com/office/drawing/2014/main" id="{AE903641-13A0-753D-D477-D95432F80214}"/>
                  </a:ext>
                </a:extLst>
              </p:cNvPr>
              <p:cNvSpPr>
                <a:spLocks/>
              </p:cNvSpPr>
              <p:nvPr/>
            </p:nvSpPr>
            <p:spPr bwMode="auto">
              <a:xfrm>
                <a:off x="8219955" y="3430154"/>
                <a:ext cx="26988" cy="22225"/>
              </a:xfrm>
              <a:custGeom>
                <a:avLst/>
                <a:gdLst>
                  <a:gd name="T0" fmla="*/ 0 w 17"/>
                  <a:gd name="T1" fmla="*/ 0 h 14"/>
                  <a:gd name="T2" fmla="*/ 3175 w 17"/>
                  <a:gd name="T3" fmla="*/ 6350 h 14"/>
                  <a:gd name="T4" fmla="*/ 3175 w 17"/>
                  <a:gd name="T5" fmla="*/ 14288 h 14"/>
                  <a:gd name="T6" fmla="*/ 7938 w 17"/>
                  <a:gd name="T7" fmla="*/ 17463 h 14"/>
                  <a:gd name="T8" fmla="*/ 11113 w 17"/>
                  <a:gd name="T9" fmla="*/ 17463 h 14"/>
                  <a:gd name="T10" fmla="*/ 14288 w 17"/>
                  <a:gd name="T11" fmla="*/ 22225 h 14"/>
                  <a:gd name="T12" fmla="*/ 19050 w 17"/>
                  <a:gd name="T13" fmla="*/ 22225 h 14"/>
                  <a:gd name="T14" fmla="*/ 22225 w 17"/>
                  <a:gd name="T15" fmla="*/ 22225 h 14"/>
                  <a:gd name="T16" fmla="*/ 26988 w 17"/>
                  <a:gd name="T17" fmla="*/ 22225 h 14"/>
                  <a:gd name="T18" fmla="*/ 26988 w 17"/>
                  <a:gd name="T19" fmla="*/ 22225 h 14"/>
                  <a:gd name="T20" fmla="*/ 26988 w 17"/>
                  <a:gd name="T21" fmla="*/ 22225 h 14"/>
                  <a:gd name="T22" fmla="*/ 26988 w 17"/>
                  <a:gd name="T23" fmla="*/ 17463 h 14"/>
                  <a:gd name="T24" fmla="*/ 26988 w 17"/>
                  <a:gd name="T25" fmla="*/ 17463 h 14"/>
                  <a:gd name="T26" fmla="*/ 19050 w 17"/>
                  <a:gd name="T27" fmla="*/ 14288 h 14"/>
                  <a:gd name="T28" fmla="*/ 11113 w 17"/>
                  <a:gd name="T29" fmla="*/ 11113 h 14"/>
                  <a:gd name="T30" fmla="*/ 7938 w 17"/>
                  <a:gd name="T31" fmla="*/ 3175 h 14"/>
                  <a:gd name="T32" fmla="*/ 0 w 17"/>
                  <a:gd name="T33" fmla="*/ 0 h 14"/>
                  <a:gd name="T34" fmla="*/ 0 w 17"/>
                  <a:gd name="T35" fmla="*/ 0 h 14"/>
                  <a:gd name="T36" fmla="*/ 0 w 17"/>
                  <a:gd name="T37" fmla="*/ 0 h 14"/>
                  <a:gd name="T38" fmla="*/ 0 w 17"/>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4"/>
                  <a:gd name="T62" fmla="*/ 17 w 17"/>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4">
                    <a:moveTo>
                      <a:pt x="0" y="0"/>
                    </a:moveTo>
                    <a:lnTo>
                      <a:pt x="2" y="4"/>
                    </a:lnTo>
                    <a:lnTo>
                      <a:pt x="2" y="9"/>
                    </a:lnTo>
                    <a:lnTo>
                      <a:pt x="5" y="11"/>
                    </a:lnTo>
                    <a:lnTo>
                      <a:pt x="7" y="11"/>
                    </a:lnTo>
                    <a:lnTo>
                      <a:pt x="9" y="14"/>
                    </a:lnTo>
                    <a:lnTo>
                      <a:pt x="12" y="14"/>
                    </a:lnTo>
                    <a:lnTo>
                      <a:pt x="14" y="14"/>
                    </a:lnTo>
                    <a:lnTo>
                      <a:pt x="17" y="14"/>
                    </a:lnTo>
                    <a:lnTo>
                      <a:pt x="17" y="11"/>
                    </a:lnTo>
                    <a:lnTo>
                      <a:pt x="12" y="9"/>
                    </a:lnTo>
                    <a:lnTo>
                      <a:pt x="7" y="7"/>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61" name="Freeform 1551">
              <a:extLst>
                <a:ext uri="{FF2B5EF4-FFF2-40B4-BE49-F238E27FC236}">
                  <a16:creationId xmlns:a16="http://schemas.microsoft.com/office/drawing/2014/main" id="{511DE8B6-1E2D-0328-C225-61BF33F312AD}"/>
                </a:ext>
              </a:extLst>
            </p:cNvPr>
            <p:cNvSpPr>
              <a:spLocks/>
            </p:cNvSpPr>
            <p:nvPr/>
          </p:nvSpPr>
          <p:spPr bwMode="auto">
            <a:xfrm>
              <a:off x="4670511" y="3173424"/>
              <a:ext cx="16337" cy="4124"/>
            </a:xfrm>
            <a:custGeom>
              <a:avLst/>
              <a:gdLst>
                <a:gd name="T0" fmla="*/ 0 w 16"/>
                <a:gd name="T1" fmla="*/ 6350 h 4"/>
                <a:gd name="T2" fmla="*/ 11113 w 16"/>
                <a:gd name="T3" fmla="*/ 0 h 4"/>
                <a:gd name="T4" fmla="*/ 25400 w 16"/>
                <a:gd name="T5" fmla="*/ 3175 h 4"/>
                <a:gd name="T6" fmla="*/ 19050 w 16"/>
                <a:gd name="T7" fmla="*/ 3175 h 4"/>
                <a:gd name="T8" fmla="*/ 11113 w 16"/>
                <a:gd name="T9" fmla="*/ 6350 h 4"/>
                <a:gd name="T10" fmla="*/ 0 w 16"/>
                <a:gd name="T11" fmla="*/ 6350 h 4"/>
                <a:gd name="T12" fmla="*/ 0 w 16"/>
                <a:gd name="T13" fmla="*/ 6350 h 4"/>
                <a:gd name="T14" fmla="*/ 0 w 16"/>
                <a:gd name="T15" fmla="*/ 6350 h 4"/>
                <a:gd name="T16" fmla="*/ 0 w 16"/>
                <a:gd name="T17" fmla="*/ 6350 h 4"/>
                <a:gd name="T18" fmla="*/ 0 w 16"/>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4"/>
                  </a:moveTo>
                  <a:lnTo>
                    <a:pt x="7" y="0"/>
                  </a:lnTo>
                  <a:lnTo>
                    <a:pt x="16" y="2"/>
                  </a:lnTo>
                  <a:lnTo>
                    <a:pt x="12" y="2"/>
                  </a:lnTo>
                  <a:lnTo>
                    <a:pt x="7" y="4"/>
                  </a:lnTo>
                  <a:lnTo>
                    <a:pt x="0" y="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 name="Freeform 1557">
              <a:extLst>
                <a:ext uri="{FF2B5EF4-FFF2-40B4-BE49-F238E27FC236}">
                  <a16:creationId xmlns:a16="http://schemas.microsoft.com/office/drawing/2014/main" id="{D6963EC4-709D-D665-E508-3A83F8C7B03E}"/>
                </a:ext>
              </a:extLst>
            </p:cNvPr>
            <p:cNvSpPr>
              <a:spLocks/>
            </p:cNvSpPr>
            <p:nvPr/>
          </p:nvSpPr>
          <p:spPr bwMode="auto">
            <a:xfrm>
              <a:off x="5455660" y="2208334"/>
              <a:ext cx="7147" cy="12373"/>
            </a:xfrm>
            <a:custGeom>
              <a:avLst/>
              <a:gdLst>
                <a:gd name="T0" fmla="*/ 6350 w 7"/>
                <a:gd name="T1" fmla="*/ 4763 h 12"/>
                <a:gd name="T2" fmla="*/ 3175 w 7"/>
                <a:gd name="T3" fmla="*/ 4763 h 12"/>
                <a:gd name="T4" fmla="*/ 0 w 7"/>
                <a:gd name="T5" fmla="*/ 12700 h 12"/>
                <a:gd name="T6" fmla="*/ 0 w 7"/>
                <a:gd name="T7" fmla="*/ 15875 h 12"/>
                <a:gd name="T8" fmla="*/ 0 w 7"/>
                <a:gd name="T9" fmla="*/ 15875 h 12"/>
                <a:gd name="T10" fmla="*/ 0 w 7"/>
                <a:gd name="T11" fmla="*/ 19050 h 12"/>
                <a:gd name="T12" fmla="*/ 0 w 7"/>
                <a:gd name="T13" fmla="*/ 19050 h 12"/>
                <a:gd name="T14" fmla="*/ 0 w 7"/>
                <a:gd name="T15" fmla="*/ 19050 h 12"/>
                <a:gd name="T16" fmla="*/ 3175 w 7"/>
                <a:gd name="T17" fmla="*/ 19050 h 12"/>
                <a:gd name="T18" fmla="*/ 3175 w 7"/>
                <a:gd name="T19" fmla="*/ 15875 h 12"/>
                <a:gd name="T20" fmla="*/ 6350 w 7"/>
                <a:gd name="T21" fmla="*/ 12700 h 12"/>
                <a:gd name="T22" fmla="*/ 6350 w 7"/>
                <a:gd name="T23" fmla="*/ 7938 h 12"/>
                <a:gd name="T24" fmla="*/ 11113 w 7"/>
                <a:gd name="T25" fmla="*/ 4763 h 12"/>
                <a:gd name="T26" fmla="*/ 11113 w 7"/>
                <a:gd name="T27" fmla="*/ 0 h 12"/>
                <a:gd name="T28" fmla="*/ 11113 w 7"/>
                <a:gd name="T29" fmla="*/ 0 h 12"/>
                <a:gd name="T30" fmla="*/ 11113 w 7"/>
                <a:gd name="T31" fmla="*/ 0 h 12"/>
                <a:gd name="T32" fmla="*/ 11113 w 7"/>
                <a:gd name="T33" fmla="*/ 0 h 12"/>
                <a:gd name="T34" fmla="*/ 6350 w 7"/>
                <a:gd name="T35" fmla="*/ 0 h 12"/>
                <a:gd name="T36" fmla="*/ 6350 w 7"/>
                <a:gd name="T37" fmla="*/ 4763 h 12"/>
                <a:gd name="T38" fmla="*/ 6350 w 7"/>
                <a:gd name="T39" fmla="*/ 4763 h 12"/>
                <a:gd name="T40" fmla="*/ 6350 w 7"/>
                <a:gd name="T41" fmla="*/ 4763 h 12"/>
                <a:gd name="T42" fmla="*/ 6350 w 7"/>
                <a:gd name="T43" fmla="*/ 4763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2"/>
                <a:gd name="T68" fmla="*/ 7 w 7"/>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2">
                  <a:moveTo>
                    <a:pt x="4" y="3"/>
                  </a:moveTo>
                  <a:lnTo>
                    <a:pt x="2" y="3"/>
                  </a:lnTo>
                  <a:lnTo>
                    <a:pt x="0" y="8"/>
                  </a:lnTo>
                  <a:lnTo>
                    <a:pt x="0" y="10"/>
                  </a:lnTo>
                  <a:lnTo>
                    <a:pt x="0" y="12"/>
                  </a:lnTo>
                  <a:lnTo>
                    <a:pt x="2" y="12"/>
                  </a:lnTo>
                  <a:lnTo>
                    <a:pt x="2" y="10"/>
                  </a:lnTo>
                  <a:lnTo>
                    <a:pt x="4" y="8"/>
                  </a:lnTo>
                  <a:lnTo>
                    <a:pt x="4" y="5"/>
                  </a:lnTo>
                  <a:lnTo>
                    <a:pt x="7" y="3"/>
                  </a:lnTo>
                  <a:lnTo>
                    <a:pt x="7" y="0"/>
                  </a:lnTo>
                  <a:lnTo>
                    <a:pt x="4" y="0"/>
                  </a:lnTo>
                  <a:lnTo>
                    <a:pt x="4" y="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 name="Freeform 1558">
              <a:extLst>
                <a:ext uri="{FF2B5EF4-FFF2-40B4-BE49-F238E27FC236}">
                  <a16:creationId xmlns:a16="http://schemas.microsoft.com/office/drawing/2014/main" id="{FA180E76-773D-6988-2E4C-0BA0811FDA27}"/>
                </a:ext>
              </a:extLst>
            </p:cNvPr>
            <p:cNvSpPr>
              <a:spLocks/>
            </p:cNvSpPr>
            <p:nvPr/>
          </p:nvSpPr>
          <p:spPr bwMode="auto">
            <a:xfrm>
              <a:off x="5424005" y="2227924"/>
              <a:ext cx="9190" cy="17529"/>
            </a:xfrm>
            <a:custGeom>
              <a:avLst/>
              <a:gdLst>
                <a:gd name="T0" fmla="*/ 11113 w 9"/>
                <a:gd name="T1" fmla="*/ 0 h 17"/>
                <a:gd name="T2" fmla="*/ 7938 w 9"/>
                <a:gd name="T3" fmla="*/ 4763 h 17"/>
                <a:gd name="T4" fmla="*/ 7938 w 9"/>
                <a:gd name="T5" fmla="*/ 7938 h 17"/>
                <a:gd name="T6" fmla="*/ 7938 w 9"/>
                <a:gd name="T7" fmla="*/ 7938 h 17"/>
                <a:gd name="T8" fmla="*/ 3175 w 9"/>
                <a:gd name="T9" fmla="*/ 7938 h 17"/>
                <a:gd name="T10" fmla="*/ 3175 w 9"/>
                <a:gd name="T11" fmla="*/ 15875 h 17"/>
                <a:gd name="T12" fmla="*/ 0 w 9"/>
                <a:gd name="T13" fmla="*/ 23813 h 17"/>
                <a:gd name="T14" fmla="*/ 0 w 9"/>
                <a:gd name="T15" fmla="*/ 26988 h 17"/>
                <a:gd name="T16" fmla="*/ 0 w 9"/>
                <a:gd name="T17" fmla="*/ 26988 h 17"/>
                <a:gd name="T18" fmla="*/ 0 w 9"/>
                <a:gd name="T19" fmla="*/ 26988 h 17"/>
                <a:gd name="T20" fmla="*/ 0 w 9"/>
                <a:gd name="T21" fmla="*/ 26988 h 17"/>
                <a:gd name="T22" fmla="*/ 3175 w 9"/>
                <a:gd name="T23" fmla="*/ 23813 h 17"/>
                <a:gd name="T24" fmla="*/ 11113 w 9"/>
                <a:gd name="T25" fmla="*/ 23813 h 17"/>
                <a:gd name="T26" fmla="*/ 11113 w 9"/>
                <a:gd name="T27" fmla="*/ 15875 h 17"/>
                <a:gd name="T28" fmla="*/ 14288 w 9"/>
                <a:gd name="T29" fmla="*/ 7938 h 17"/>
                <a:gd name="T30" fmla="*/ 14288 w 9"/>
                <a:gd name="T31" fmla="*/ 4763 h 17"/>
                <a:gd name="T32" fmla="*/ 14288 w 9"/>
                <a:gd name="T33" fmla="*/ 4763 h 17"/>
                <a:gd name="T34" fmla="*/ 14288 w 9"/>
                <a:gd name="T35" fmla="*/ 0 h 17"/>
                <a:gd name="T36" fmla="*/ 11113 w 9"/>
                <a:gd name="T37" fmla="*/ 0 h 17"/>
                <a:gd name="T38" fmla="*/ 11113 w 9"/>
                <a:gd name="T39" fmla="*/ 0 h 17"/>
                <a:gd name="T40" fmla="*/ 11113 w 9"/>
                <a:gd name="T41" fmla="*/ 0 h 17"/>
                <a:gd name="T42" fmla="*/ 11113 w 9"/>
                <a:gd name="T43" fmla="*/ 0 h 17"/>
                <a:gd name="T44" fmla="*/ 11113 w 9"/>
                <a:gd name="T45" fmla="*/ 0 h 17"/>
                <a:gd name="T46" fmla="*/ 11113 w 9"/>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7"/>
                <a:gd name="T74" fmla="*/ 9 w 9"/>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7">
                  <a:moveTo>
                    <a:pt x="7" y="0"/>
                  </a:moveTo>
                  <a:lnTo>
                    <a:pt x="5" y="3"/>
                  </a:lnTo>
                  <a:lnTo>
                    <a:pt x="5" y="5"/>
                  </a:lnTo>
                  <a:lnTo>
                    <a:pt x="2" y="5"/>
                  </a:lnTo>
                  <a:lnTo>
                    <a:pt x="2" y="10"/>
                  </a:lnTo>
                  <a:lnTo>
                    <a:pt x="0" y="15"/>
                  </a:lnTo>
                  <a:lnTo>
                    <a:pt x="0" y="17"/>
                  </a:lnTo>
                  <a:lnTo>
                    <a:pt x="2" y="15"/>
                  </a:lnTo>
                  <a:lnTo>
                    <a:pt x="7" y="15"/>
                  </a:lnTo>
                  <a:lnTo>
                    <a:pt x="7" y="10"/>
                  </a:lnTo>
                  <a:lnTo>
                    <a:pt x="9" y="5"/>
                  </a:lnTo>
                  <a:lnTo>
                    <a:pt x="9" y="3"/>
                  </a:lnTo>
                  <a:lnTo>
                    <a:pt x="9" y="0"/>
                  </a:lnTo>
                  <a:lnTo>
                    <a:pt x="7"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 name="Freeform 1559">
              <a:extLst>
                <a:ext uri="{FF2B5EF4-FFF2-40B4-BE49-F238E27FC236}">
                  <a16:creationId xmlns:a16="http://schemas.microsoft.com/office/drawing/2014/main" id="{DF6E84A5-A7F4-06FA-C7EE-3FC7EE324A05}"/>
                </a:ext>
              </a:extLst>
            </p:cNvPr>
            <p:cNvSpPr>
              <a:spLocks/>
            </p:cNvSpPr>
            <p:nvPr/>
          </p:nvSpPr>
          <p:spPr bwMode="auto">
            <a:xfrm>
              <a:off x="5404604" y="2245453"/>
              <a:ext cx="5107" cy="14436"/>
            </a:xfrm>
            <a:custGeom>
              <a:avLst/>
              <a:gdLst>
                <a:gd name="T0" fmla="*/ 3175 w 5"/>
                <a:gd name="T1" fmla="*/ 0 h 14"/>
                <a:gd name="T2" fmla="*/ 0 w 5"/>
                <a:gd name="T3" fmla="*/ 3175 h 14"/>
                <a:gd name="T4" fmla="*/ 0 w 5"/>
                <a:gd name="T5" fmla="*/ 3175 h 14"/>
                <a:gd name="T6" fmla="*/ 0 w 5"/>
                <a:gd name="T7" fmla="*/ 11113 h 14"/>
                <a:gd name="T8" fmla="*/ 0 w 5"/>
                <a:gd name="T9" fmla="*/ 14288 h 14"/>
                <a:gd name="T10" fmla="*/ 0 w 5"/>
                <a:gd name="T11" fmla="*/ 19050 h 14"/>
                <a:gd name="T12" fmla="*/ 0 w 5"/>
                <a:gd name="T13" fmla="*/ 22225 h 14"/>
                <a:gd name="T14" fmla="*/ 0 w 5"/>
                <a:gd name="T15" fmla="*/ 22225 h 14"/>
                <a:gd name="T16" fmla="*/ 0 w 5"/>
                <a:gd name="T17" fmla="*/ 22225 h 14"/>
                <a:gd name="T18" fmla="*/ 0 w 5"/>
                <a:gd name="T19" fmla="*/ 22225 h 14"/>
                <a:gd name="T20" fmla="*/ 3175 w 5"/>
                <a:gd name="T21" fmla="*/ 22225 h 14"/>
                <a:gd name="T22" fmla="*/ 3175 w 5"/>
                <a:gd name="T23" fmla="*/ 19050 h 14"/>
                <a:gd name="T24" fmla="*/ 7938 w 5"/>
                <a:gd name="T25" fmla="*/ 7938 h 14"/>
                <a:gd name="T26" fmla="*/ 7938 w 5"/>
                <a:gd name="T27" fmla="*/ 3175 h 14"/>
                <a:gd name="T28" fmla="*/ 3175 w 5"/>
                <a:gd name="T29" fmla="*/ 0 h 14"/>
                <a:gd name="T30" fmla="*/ 3175 w 5"/>
                <a:gd name="T31" fmla="*/ 0 h 14"/>
                <a:gd name="T32" fmla="*/ 3175 w 5"/>
                <a:gd name="T33" fmla="*/ 0 h 14"/>
                <a:gd name="T34" fmla="*/ 3175 w 5"/>
                <a:gd name="T35" fmla="*/ 0 h 14"/>
                <a:gd name="T36" fmla="*/ 3175 w 5"/>
                <a:gd name="T37" fmla="*/ 0 h 14"/>
                <a:gd name="T38" fmla="*/ 3175 w 5"/>
                <a:gd name="T39" fmla="*/ 0 h 14"/>
                <a:gd name="T40" fmla="*/ 3175 w 5"/>
                <a:gd name="T41" fmla="*/ 0 h 14"/>
                <a:gd name="T42" fmla="*/ 3175 w 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4"/>
                <a:gd name="T68" fmla="*/ 5 w 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4">
                  <a:moveTo>
                    <a:pt x="2" y="0"/>
                  </a:moveTo>
                  <a:lnTo>
                    <a:pt x="0" y="2"/>
                  </a:lnTo>
                  <a:lnTo>
                    <a:pt x="0" y="7"/>
                  </a:lnTo>
                  <a:lnTo>
                    <a:pt x="0" y="9"/>
                  </a:lnTo>
                  <a:lnTo>
                    <a:pt x="0" y="12"/>
                  </a:lnTo>
                  <a:lnTo>
                    <a:pt x="0" y="14"/>
                  </a:lnTo>
                  <a:lnTo>
                    <a:pt x="2" y="14"/>
                  </a:lnTo>
                  <a:lnTo>
                    <a:pt x="2" y="12"/>
                  </a:lnTo>
                  <a:lnTo>
                    <a:pt x="5" y="5"/>
                  </a:lnTo>
                  <a:lnTo>
                    <a:pt x="5" y="2"/>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 name="Freeform 1560">
              <a:extLst>
                <a:ext uri="{FF2B5EF4-FFF2-40B4-BE49-F238E27FC236}">
                  <a16:creationId xmlns:a16="http://schemas.microsoft.com/office/drawing/2014/main" id="{BDB11B18-9FF8-6D05-D287-6A85DEAB9D91}"/>
                </a:ext>
              </a:extLst>
            </p:cNvPr>
            <p:cNvSpPr>
              <a:spLocks/>
            </p:cNvSpPr>
            <p:nvPr/>
          </p:nvSpPr>
          <p:spPr bwMode="auto">
            <a:xfrm>
              <a:off x="5380583" y="2254732"/>
              <a:ext cx="18915" cy="14436"/>
            </a:xfrm>
            <a:custGeom>
              <a:avLst/>
              <a:gdLst>
                <a:gd name="T0" fmla="*/ 22225 w 19"/>
                <a:gd name="T1" fmla="*/ 0 h 14"/>
                <a:gd name="T2" fmla="*/ 7938 w 19"/>
                <a:gd name="T3" fmla="*/ 15875 h 14"/>
                <a:gd name="T4" fmla="*/ 4763 w 19"/>
                <a:gd name="T5" fmla="*/ 15875 h 14"/>
                <a:gd name="T6" fmla="*/ 0 w 19"/>
                <a:gd name="T7" fmla="*/ 15875 h 14"/>
                <a:gd name="T8" fmla="*/ 0 w 19"/>
                <a:gd name="T9" fmla="*/ 19050 h 14"/>
                <a:gd name="T10" fmla="*/ 0 w 19"/>
                <a:gd name="T11" fmla="*/ 22225 h 14"/>
                <a:gd name="T12" fmla="*/ 0 w 19"/>
                <a:gd name="T13" fmla="*/ 22225 h 14"/>
                <a:gd name="T14" fmla="*/ 0 w 19"/>
                <a:gd name="T15" fmla="*/ 22225 h 14"/>
                <a:gd name="T16" fmla="*/ 0 w 19"/>
                <a:gd name="T17" fmla="*/ 22225 h 14"/>
                <a:gd name="T18" fmla="*/ 4763 w 19"/>
                <a:gd name="T19" fmla="*/ 22225 h 14"/>
                <a:gd name="T20" fmla="*/ 11113 w 19"/>
                <a:gd name="T21" fmla="*/ 19050 h 14"/>
                <a:gd name="T22" fmla="*/ 15875 w 19"/>
                <a:gd name="T23" fmla="*/ 15875 h 14"/>
                <a:gd name="T24" fmla="*/ 22225 w 19"/>
                <a:gd name="T25" fmla="*/ 15875 h 14"/>
                <a:gd name="T26" fmla="*/ 30163 w 19"/>
                <a:gd name="T27" fmla="*/ 11113 h 14"/>
                <a:gd name="T28" fmla="*/ 30163 w 19"/>
                <a:gd name="T29" fmla="*/ 7938 h 14"/>
                <a:gd name="T30" fmla="*/ 30163 w 19"/>
                <a:gd name="T31" fmla="*/ 4763 h 14"/>
                <a:gd name="T32" fmla="*/ 30163 w 19"/>
                <a:gd name="T33" fmla="*/ 4763 h 14"/>
                <a:gd name="T34" fmla="*/ 26988 w 19"/>
                <a:gd name="T35" fmla="*/ 4763 h 14"/>
                <a:gd name="T36" fmla="*/ 26988 w 19"/>
                <a:gd name="T37" fmla="*/ 4763 h 14"/>
                <a:gd name="T38" fmla="*/ 22225 w 19"/>
                <a:gd name="T39" fmla="*/ 4763 h 14"/>
                <a:gd name="T40" fmla="*/ 22225 w 19"/>
                <a:gd name="T41" fmla="*/ 4763 h 14"/>
                <a:gd name="T42" fmla="*/ 22225 w 19"/>
                <a:gd name="T43" fmla="*/ 4763 h 14"/>
                <a:gd name="T44" fmla="*/ 22225 w 19"/>
                <a:gd name="T45" fmla="*/ 0 h 14"/>
                <a:gd name="T46" fmla="*/ 22225 w 19"/>
                <a:gd name="T47" fmla="*/ 0 h 14"/>
                <a:gd name="T48" fmla="*/ 26988 w 19"/>
                <a:gd name="T49" fmla="*/ 0 h 14"/>
                <a:gd name="T50" fmla="*/ 22225 w 19"/>
                <a:gd name="T51" fmla="*/ 0 h 14"/>
                <a:gd name="T52" fmla="*/ 22225 w 19"/>
                <a:gd name="T53" fmla="*/ 0 h 14"/>
                <a:gd name="T54" fmla="*/ 22225 w 19"/>
                <a:gd name="T55" fmla="*/ 0 h 14"/>
                <a:gd name="T56" fmla="*/ 22225 w 19"/>
                <a:gd name="T57" fmla="*/ 0 h 14"/>
                <a:gd name="T58" fmla="*/ 22225 w 19"/>
                <a:gd name="T59" fmla="*/ 0 h 14"/>
                <a:gd name="T60" fmla="*/ 22225 w 19"/>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14" y="0"/>
                  </a:moveTo>
                  <a:lnTo>
                    <a:pt x="5" y="10"/>
                  </a:lnTo>
                  <a:lnTo>
                    <a:pt x="3" y="10"/>
                  </a:lnTo>
                  <a:lnTo>
                    <a:pt x="0" y="10"/>
                  </a:lnTo>
                  <a:lnTo>
                    <a:pt x="0" y="12"/>
                  </a:lnTo>
                  <a:lnTo>
                    <a:pt x="0" y="14"/>
                  </a:lnTo>
                  <a:lnTo>
                    <a:pt x="3" y="14"/>
                  </a:lnTo>
                  <a:lnTo>
                    <a:pt x="7" y="12"/>
                  </a:lnTo>
                  <a:lnTo>
                    <a:pt x="10" y="10"/>
                  </a:lnTo>
                  <a:lnTo>
                    <a:pt x="14" y="10"/>
                  </a:lnTo>
                  <a:lnTo>
                    <a:pt x="19" y="7"/>
                  </a:lnTo>
                  <a:lnTo>
                    <a:pt x="19" y="5"/>
                  </a:lnTo>
                  <a:lnTo>
                    <a:pt x="19" y="3"/>
                  </a:lnTo>
                  <a:lnTo>
                    <a:pt x="17" y="3"/>
                  </a:lnTo>
                  <a:lnTo>
                    <a:pt x="14" y="3"/>
                  </a:lnTo>
                  <a:lnTo>
                    <a:pt x="14" y="0"/>
                  </a:lnTo>
                  <a:lnTo>
                    <a:pt x="17" y="0"/>
                  </a:lnTo>
                  <a:lnTo>
                    <a:pt x="1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 name="Freeform 1561">
              <a:extLst>
                <a:ext uri="{FF2B5EF4-FFF2-40B4-BE49-F238E27FC236}">
                  <a16:creationId xmlns:a16="http://schemas.microsoft.com/office/drawing/2014/main" id="{994F35FD-9137-F0EE-7204-CD0DF240477F}"/>
                </a:ext>
              </a:extLst>
            </p:cNvPr>
            <p:cNvSpPr>
              <a:spLocks/>
            </p:cNvSpPr>
            <p:nvPr/>
          </p:nvSpPr>
          <p:spPr bwMode="auto">
            <a:xfrm>
              <a:off x="5359139" y="2272260"/>
              <a:ext cx="14296" cy="19591"/>
            </a:xfrm>
            <a:custGeom>
              <a:avLst/>
              <a:gdLst>
                <a:gd name="T0" fmla="*/ 15875 w 14"/>
                <a:gd name="T1" fmla="*/ 0 h 19"/>
                <a:gd name="T2" fmla="*/ 11113 w 14"/>
                <a:gd name="T3" fmla="*/ 7938 h 19"/>
                <a:gd name="T4" fmla="*/ 3175 w 14"/>
                <a:gd name="T5" fmla="*/ 19050 h 19"/>
                <a:gd name="T6" fmla="*/ 0 w 14"/>
                <a:gd name="T7" fmla="*/ 22225 h 19"/>
                <a:gd name="T8" fmla="*/ 0 w 14"/>
                <a:gd name="T9" fmla="*/ 25400 h 19"/>
                <a:gd name="T10" fmla="*/ 0 w 14"/>
                <a:gd name="T11" fmla="*/ 30163 h 19"/>
                <a:gd name="T12" fmla="*/ 0 w 14"/>
                <a:gd name="T13" fmla="*/ 30163 h 19"/>
                <a:gd name="T14" fmla="*/ 3175 w 14"/>
                <a:gd name="T15" fmla="*/ 30163 h 19"/>
                <a:gd name="T16" fmla="*/ 3175 w 14"/>
                <a:gd name="T17" fmla="*/ 25400 h 19"/>
                <a:gd name="T18" fmla="*/ 7938 w 14"/>
                <a:gd name="T19" fmla="*/ 22225 h 19"/>
                <a:gd name="T20" fmla="*/ 15875 w 14"/>
                <a:gd name="T21" fmla="*/ 14288 h 19"/>
                <a:gd name="T22" fmla="*/ 19050 w 14"/>
                <a:gd name="T23" fmla="*/ 11113 h 19"/>
                <a:gd name="T24" fmla="*/ 19050 w 14"/>
                <a:gd name="T25" fmla="*/ 7938 h 19"/>
                <a:gd name="T26" fmla="*/ 19050 w 14"/>
                <a:gd name="T27" fmla="*/ 3175 h 19"/>
                <a:gd name="T28" fmla="*/ 22225 w 14"/>
                <a:gd name="T29" fmla="*/ 3175 h 19"/>
                <a:gd name="T30" fmla="*/ 19050 w 14"/>
                <a:gd name="T31" fmla="*/ 3175 h 19"/>
                <a:gd name="T32" fmla="*/ 19050 w 14"/>
                <a:gd name="T33" fmla="*/ 3175 h 19"/>
                <a:gd name="T34" fmla="*/ 19050 w 14"/>
                <a:gd name="T35" fmla="*/ 3175 h 19"/>
                <a:gd name="T36" fmla="*/ 19050 w 14"/>
                <a:gd name="T37" fmla="*/ 0 h 19"/>
                <a:gd name="T38" fmla="*/ 19050 w 14"/>
                <a:gd name="T39" fmla="*/ 0 h 19"/>
                <a:gd name="T40" fmla="*/ 19050 w 14"/>
                <a:gd name="T41" fmla="*/ 0 h 19"/>
                <a:gd name="T42" fmla="*/ 19050 w 14"/>
                <a:gd name="T43" fmla="*/ 0 h 19"/>
                <a:gd name="T44" fmla="*/ 15875 w 14"/>
                <a:gd name="T45" fmla="*/ 0 h 19"/>
                <a:gd name="T46" fmla="*/ 15875 w 14"/>
                <a:gd name="T47" fmla="*/ 0 h 19"/>
                <a:gd name="T48" fmla="*/ 15875 w 14"/>
                <a:gd name="T49" fmla="*/ 0 h 19"/>
                <a:gd name="T50" fmla="*/ 15875 w 14"/>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19"/>
                <a:gd name="T80" fmla="*/ 14 w 14"/>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19">
                  <a:moveTo>
                    <a:pt x="10" y="0"/>
                  </a:moveTo>
                  <a:lnTo>
                    <a:pt x="7" y="5"/>
                  </a:lnTo>
                  <a:lnTo>
                    <a:pt x="2" y="12"/>
                  </a:lnTo>
                  <a:lnTo>
                    <a:pt x="0" y="14"/>
                  </a:lnTo>
                  <a:lnTo>
                    <a:pt x="0" y="16"/>
                  </a:lnTo>
                  <a:lnTo>
                    <a:pt x="0" y="19"/>
                  </a:lnTo>
                  <a:lnTo>
                    <a:pt x="2" y="19"/>
                  </a:lnTo>
                  <a:lnTo>
                    <a:pt x="2" y="16"/>
                  </a:lnTo>
                  <a:lnTo>
                    <a:pt x="5" y="14"/>
                  </a:lnTo>
                  <a:lnTo>
                    <a:pt x="10" y="9"/>
                  </a:lnTo>
                  <a:lnTo>
                    <a:pt x="12" y="7"/>
                  </a:lnTo>
                  <a:lnTo>
                    <a:pt x="12" y="5"/>
                  </a:lnTo>
                  <a:lnTo>
                    <a:pt x="12" y="2"/>
                  </a:lnTo>
                  <a:lnTo>
                    <a:pt x="14" y="2"/>
                  </a:lnTo>
                  <a:lnTo>
                    <a:pt x="12" y="2"/>
                  </a:lnTo>
                  <a:lnTo>
                    <a:pt x="12" y="0"/>
                  </a:lnTo>
                  <a:lnTo>
                    <a:pt x="1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7" name="Philippines">
              <a:extLst>
                <a:ext uri="{FF2B5EF4-FFF2-40B4-BE49-F238E27FC236}">
                  <a16:creationId xmlns:a16="http://schemas.microsoft.com/office/drawing/2014/main" id="{682DA905-4B04-5C1F-B795-46EB005E6A63}"/>
                </a:ext>
              </a:extLst>
            </p:cNvPr>
            <p:cNvGrpSpPr/>
            <p:nvPr/>
          </p:nvGrpSpPr>
          <p:grpSpPr>
            <a:xfrm>
              <a:off x="4896137" y="2837280"/>
              <a:ext cx="153704" cy="264986"/>
              <a:chOff x="7250781" y="2634180"/>
              <a:chExt cx="239713" cy="407988"/>
            </a:xfrm>
            <a:solidFill>
              <a:schemeClr val="bg2"/>
            </a:solidFill>
          </p:grpSpPr>
          <p:sp>
            <p:nvSpPr>
              <p:cNvPr id="546" name="Freeform 2036">
                <a:extLst>
                  <a:ext uri="{FF2B5EF4-FFF2-40B4-BE49-F238E27FC236}">
                    <a16:creationId xmlns:a16="http://schemas.microsoft.com/office/drawing/2014/main" id="{8A755C04-D97E-0F61-9FB3-C4D5473102E9}"/>
                  </a:ext>
                </a:extLst>
              </p:cNvPr>
              <p:cNvSpPr>
                <a:spLocks/>
              </p:cNvSpPr>
              <p:nvPr/>
            </p:nvSpPr>
            <p:spPr bwMode="auto">
              <a:xfrm>
                <a:off x="7371431" y="2923105"/>
                <a:ext cx="119063" cy="119063"/>
              </a:xfrm>
              <a:custGeom>
                <a:avLst/>
                <a:gdLst>
                  <a:gd name="T0" fmla="*/ 90488 w 75"/>
                  <a:gd name="T1" fmla="*/ 3175 h 75"/>
                  <a:gd name="T2" fmla="*/ 90488 w 75"/>
                  <a:gd name="T3" fmla="*/ 14288 h 75"/>
                  <a:gd name="T4" fmla="*/ 74613 w 75"/>
                  <a:gd name="T5" fmla="*/ 17463 h 75"/>
                  <a:gd name="T6" fmla="*/ 66675 w 75"/>
                  <a:gd name="T7" fmla="*/ 33338 h 75"/>
                  <a:gd name="T8" fmla="*/ 55563 w 75"/>
                  <a:gd name="T9" fmla="*/ 33338 h 75"/>
                  <a:gd name="T10" fmla="*/ 44450 w 75"/>
                  <a:gd name="T11" fmla="*/ 36513 h 75"/>
                  <a:gd name="T12" fmla="*/ 49213 w 75"/>
                  <a:gd name="T13" fmla="*/ 41275 h 75"/>
                  <a:gd name="T14" fmla="*/ 49213 w 75"/>
                  <a:gd name="T15" fmla="*/ 41275 h 75"/>
                  <a:gd name="T16" fmla="*/ 44450 w 75"/>
                  <a:gd name="T17" fmla="*/ 33338 h 75"/>
                  <a:gd name="T18" fmla="*/ 41275 w 75"/>
                  <a:gd name="T19" fmla="*/ 30163 h 75"/>
                  <a:gd name="T20" fmla="*/ 33338 w 75"/>
                  <a:gd name="T21" fmla="*/ 25400 h 75"/>
                  <a:gd name="T22" fmla="*/ 25400 w 75"/>
                  <a:gd name="T23" fmla="*/ 30163 h 75"/>
                  <a:gd name="T24" fmla="*/ 22225 w 75"/>
                  <a:gd name="T25" fmla="*/ 36513 h 75"/>
                  <a:gd name="T26" fmla="*/ 7938 w 75"/>
                  <a:gd name="T27" fmla="*/ 44450 h 75"/>
                  <a:gd name="T28" fmla="*/ 7938 w 75"/>
                  <a:gd name="T29" fmla="*/ 58738 h 75"/>
                  <a:gd name="T30" fmla="*/ 3175 w 75"/>
                  <a:gd name="T31" fmla="*/ 63500 h 75"/>
                  <a:gd name="T32" fmla="*/ 0 w 75"/>
                  <a:gd name="T33" fmla="*/ 66675 h 75"/>
                  <a:gd name="T34" fmla="*/ 3175 w 75"/>
                  <a:gd name="T35" fmla="*/ 74613 h 75"/>
                  <a:gd name="T36" fmla="*/ 3175 w 75"/>
                  <a:gd name="T37" fmla="*/ 74613 h 75"/>
                  <a:gd name="T38" fmla="*/ 19050 w 75"/>
                  <a:gd name="T39" fmla="*/ 58738 h 75"/>
                  <a:gd name="T40" fmla="*/ 14288 w 75"/>
                  <a:gd name="T41" fmla="*/ 55563 h 75"/>
                  <a:gd name="T42" fmla="*/ 19050 w 75"/>
                  <a:gd name="T43" fmla="*/ 55563 h 75"/>
                  <a:gd name="T44" fmla="*/ 22225 w 75"/>
                  <a:gd name="T45" fmla="*/ 58738 h 75"/>
                  <a:gd name="T46" fmla="*/ 22225 w 75"/>
                  <a:gd name="T47" fmla="*/ 63500 h 75"/>
                  <a:gd name="T48" fmla="*/ 49213 w 75"/>
                  <a:gd name="T49" fmla="*/ 63500 h 75"/>
                  <a:gd name="T50" fmla="*/ 52388 w 75"/>
                  <a:gd name="T51" fmla="*/ 71438 h 75"/>
                  <a:gd name="T52" fmla="*/ 52388 w 75"/>
                  <a:gd name="T53" fmla="*/ 88900 h 75"/>
                  <a:gd name="T54" fmla="*/ 55563 w 75"/>
                  <a:gd name="T55" fmla="*/ 96838 h 75"/>
                  <a:gd name="T56" fmla="*/ 63500 w 75"/>
                  <a:gd name="T57" fmla="*/ 104775 h 75"/>
                  <a:gd name="T58" fmla="*/ 74613 w 75"/>
                  <a:gd name="T59" fmla="*/ 107950 h 75"/>
                  <a:gd name="T60" fmla="*/ 82550 w 75"/>
                  <a:gd name="T61" fmla="*/ 119063 h 75"/>
                  <a:gd name="T62" fmla="*/ 90488 w 75"/>
                  <a:gd name="T63" fmla="*/ 112713 h 75"/>
                  <a:gd name="T64" fmla="*/ 90488 w 75"/>
                  <a:gd name="T65" fmla="*/ 100013 h 75"/>
                  <a:gd name="T66" fmla="*/ 93663 w 75"/>
                  <a:gd name="T67" fmla="*/ 88900 h 75"/>
                  <a:gd name="T68" fmla="*/ 101600 w 75"/>
                  <a:gd name="T69" fmla="*/ 88900 h 75"/>
                  <a:gd name="T70" fmla="*/ 101600 w 75"/>
                  <a:gd name="T71" fmla="*/ 88900 h 75"/>
                  <a:gd name="T72" fmla="*/ 93663 w 75"/>
                  <a:gd name="T73" fmla="*/ 77788 h 75"/>
                  <a:gd name="T74" fmla="*/ 101600 w 75"/>
                  <a:gd name="T75" fmla="*/ 71438 h 75"/>
                  <a:gd name="T76" fmla="*/ 112713 w 75"/>
                  <a:gd name="T77" fmla="*/ 52388 h 75"/>
                  <a:gd name="T78" fmla="*/ 119063 w 75"/>
                  <a:gd name="T79" fmla="*/ 41275 h 75"/>
                  <a:gd name="T80" fmla="*/ 119063 w 75"/>
                  <a:gd name="T81" fmla="*/ 36513 h 75"/>
                  <a:gd name="T82" fmla="*/ 112713 w 75"/>
                  <a:gd name="T83" fmla="*/ 33338 h 75"/>
                  <a:gd name="T84" fmla="*/ 107950 w 75"/>
                  <a:gd name="T85" fmla="*/ 25400 h 75"/>
                  <a:gd name="T86" fmla="*/ 104775 w 75"/>
                  <a:gd name="T87" fmla="*/ 0 h 75"/>
                  <a:gd name="T88" fmla="*/ 93663 w 75"/>
                  <a:gd name="T89" fmla="*/ 0 h 75"/>
                  <a:gd name="T90" fmla="*/ 90488 w 75"/>
                  <a:gd name="T91" fmla="*/ 0 h 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75"/>
                  <a:gd name="T140" fmla="*/ 75 w 75"/>
                  <a:gd name="T141" fmla="*/ 75 h 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75">
                    <a:moveTo>
                      <a:pt x="57" y="0"/>
                    </a:moveTo>
                    <a:lnTo>
                      <a:pt x="57" y="2"/>
                    </a:lnTo>
                    <a:lnTo>
                      <a:pt x="57" y="4"/>
                    </a:lnTo>
                    <a:lnTo>
                      <a:pt x="57" y="7"/>
                    </a:lnTo>
                    <a:lnTo>
                      <a:pt x="57" y="9"/>
                    </a:lnTo>
                    <a:lnTo>
                      <a:pt x="57" y="11"/>
                    </a:lnTo>
                    <a:lnTo>
                      <a:pt x="52" y="11"/>
                    </a:lnTo>
                    <a:lnTo>
                      <a:pt x="47" y="11"/>
                    </a:lnTo>
                    <a:lnTo>
                      <a:pt x="47" y="16"/>
                    </a:lnTo>
                    <a:lnTo>
                      <a:pt x="47" y="21"/>
                    </a:lnTo>
                    <a:lnTo>
                      <a:pt x="42" y="21"/>
                    </a:lnTo>
                    <a:lnTo>
                      <a:pt x="40" y="21"/>
                    </a:lnTo>
                    <a:lnTo>
                      <a:pt x="38" y="21"/>
                    </a:lnTo>
                    <a:lnTo>
                      <a:pt x="35" y="21"/>
                    </a:lnTo>
                    <a:lnTo>
                      <a:pt x="33" y="21"/>
                    </a:lnTo>
                    <a:lnTo>
                      <a:pt x="31" y="23"/>
                    </a:lnTo>
                    <a:lnTo>
                      <a:pt x="28" y="23"/>
                    </a:lnTo>
                    <a:lnTo>
                      <a:pt x="31" y="23"/>
                    </a:lnTo>
                    <a:lnTo>
                      <a:pt x="31" y="26"/>
                    </a:lnTo>
                    <a:lnTo>
                      <a:pt x="28" y="26"/>
                    </a:lnTo>
                    <a:lnTo>
                      <a:pt x="28" y="23"/>
                    </a:lnTo>
                    <a:lnTo>
                      <a:pt x="28" y="21"/>
                    </a:lnTo>
                    <a:lnTo>
                      <a:pt x="26" y="19"/>
                    </a:lnTo>
                    <a:lnTo>
                      <a:pt x="23" y="19"/>
                    </a:lnTo>
                    <a:lnTo>
                      <a:pt x="23" y="16"/>
                    </a:lnTo>
                    <a:lnTo>
                      <a:pt x="21" y="16"/>
                    </a:lnTo>
                    <a:lnTo>
                      <a:pt x="19" y="19"/>
                    </a:lnTo>
                    <a:lnTo>
                      <a:pt x="16" y="19"/>
                    </a:lnTo>
                    <a:lnTo>
                      <a:pt x="16" y="21"/>
                    </a:lnTo>
                    <a:lnTo>
                      <a:pt x="14" y="21"/>
                    </a:lnTo>
                    <a:lnTo>
                      <a:pt x="14" y="23"/>
                    </a:lnTo>
                    <a:lnTo>
                      <a:pt x="12" y="23"/>
                    </a:lnTo>
                    <a:lnTo>
                      <a:pt x="9" y="26"/>
                    </a:lnTo>
                    <a:lnTo>
                      <a:pt x="5" y="28"/>
                    </a:lnTo>
                    <a:lnTo>
                      <a:pt x="2" y="30"/>
                    </a:lnTo>
                    <a:lnTo>
                      <a:pt x="2" y="33"/>
                    </a:lnTo>
                    <a:lnTo>
                      <a:pt x="5" y="37"/>
                    </a:lnTo>
                    <a:lnTo>
                      <a:pt x="5" y="40"/>
                    </a:lnTo>
                    <a:lnTo>
                      <a:pt x="2" y="40"/>
                    </a:lnTo>
                    <a:lnTo>
                      <a:pt x="0" y="40"/>
                    </a:lnTo>
                    <a:lnTo>
                      <a:pt x="0" y="42"/>
                    </a:lnTo>
                    <a:lnTo>
                      <a:pt x="0" y="45"/>
                    </a:lnTo>
                    <a:lnTo>
                      <a:pt x="2" y="47"/>
                    </a:lnTo>
                    <a:lnTo>
                      <a:pt x="5" y="47"/>
                    </a:lnTo>
                    <a:lnTo>
                      <a:pt x="7" y="42"/>
                    </a:lnTo>
                    <a:lnTo>
                      <a:pt x="12" y="37"/>
                    </a:lnTo>
                    <a:lnTo>
                      <a:pt x="9" y="37"/>
                    </a:lnTo>
                    <a:lnTo>
                      <a:pt x="9" y="35"/>
                    </a:lnTo>
                    <a:lnTo>
                      <a:pt x="12" y="35"/>
                    </a:lnTo>
                    <a:lnTo>
                      <a:pt x="14" y="35"/>
                    </a:lnTo>
                    <a:lnTo>
                      <a:pt x="14" y="37"/>
                    </a:lnTo>
                    <a:lnTo>
                      <a:pt x="14" y="40"/>
                    </a:lnTo>
                    <a:lnTo>
                      <a:pt x="21" y="40"/>
                    </a:lnTo>
                    <a:lnTo>
                      <a:pt x="26" y="40"/>
                    </a:lnTo>
                    <a:lnTo>
                      <a:pt x="31" y="40"/>
                    </a:lnTo>
                    <a:lnTo>
                      <a:pt x="35" y="40"/>
                    </a:lnTo>
                    <a:lnTo>
                      <a:pt x="35" y="45"/>
                    </a:lnTo>
                    <a:lnTo>
                      <a:pt x="33" y="45"/>
                    </a:lnTo>
                    <a:lnTo>
                      <a:pt x="31" y="47"/>
                    </a:lnTo>
                    <a:lnTo>
                      <a:pt x="33" y="54"/>
                    </a:lnTo>
                    <a:lnTo>
                      <a:pt x="33" y="56"/>
                    </a:lnTo>
                    <a:lnTo>
                      <a:pt x="33" y="59"/>
                    </a:lnTo>
                    <a:lnTo>
                      <a:pt x="35" y="61"/>
                    </a:lnTo>
                    <a:lnTo>
                      <a:pt x="38" y="63"/>
                    </a:lnTo>
                    <a:lnTo>
                      <a:pt x="40" y="66"/>
                    </a:lnTo>
                    <a:lnTo>
                      <a:pt x="42" y="66"/>
                    </a:lnTo>
                    <a:lnTo>
                      <a:pt x="47" y="68"/>
                    </a:lnTo>
                    <a:lnTo>
                      <a:pt x="52" y="68"/>
                    </a:lnTo>
                    <a:lnTo>
                      <a:pt x="52" y="73"/>
                    </a:lnTo>
                    <a:lnTo>
                      <a:pt x="52" y="75"/>
                    </a:lnTo>
                    <a:lnTo>
                      <a:pt x="54" y="75"/>
                    </a:lnTo>
                    <a:lnTo>
                      <a:pt x="57" y="73"/>
                    </a:lnTo>
                    <a:lnTo>
                      <a:pt x="57" y="71"/>
                    </a:lnTo>
                    <a:lnTo>
                      <a:pt x="59" y="71"/>
                    </a:lnTo>
                    <a:lnTo>
                      <a:pt x="59" y="66"/>
                    </a:lnTo>
                    <a:lnTo>
                      <a:pt x="57" y="63"/>
                    </a:lnTo>
                    <a:lnTo>
                      <a:pt x="57" y="59"/>
                    </a:lnTo>
                    <a:lnTo>
                      <a:pt x="57" y="54"/>
                    </a:lnTo>
                    <a:lnTo>
                      <a:pt x="59" y="56"/>
                    </a:lnTo>
                    <a:lnTo>
                      <a:pt x="61" y="56"/>
                    </a:lnTo>
                    <a:lnTo>
                      <a:pt x="64" y="56"/>
                    </a:lnTo>
                    <a:lnTo>
                      <a:pt x="61" y="54"/>
                    </a:lnTo>
                    <a:lnTo>
                      <a:pt x="61" y="52"/>
                    </a:lnTo>
                    <a:lnTo>
                      <a:pt x="59" y="49"/>
                    </a:lnTo>
                    <a:lnTo>
                      <a:pt x="59" y="47"/>
                    </a:lnTo>
                    <a:lnTo>
                      <a:pt x="59" y="45"/>
                    </a:lnTo>
                    <a:lnTo>
                      <a:pt x="64" y="45"/>
                    </a:lnTo>
                    <a:lnTo>
                      <a:pt x="66" y="40"/>
                    </a:lnTo>
                    <a:lnTo>
                      <a:pt x="68" y="35"/>
                    </a:lnTo>
                    <a:lnTo>
                      <a:pt x="71" y="33"/>
                    </a:lnTo>
                    <a:lnTo>
                      <a:pt x="73" y="30"/>
                    </a:lnTo>
                    <a:lnTo>
                      <a:pt x="75" y="28"/>
                    </a:lnTo>
                    <a:lnTo>
                      <a:pt x="75" y="26"/>
                    </a:lnTo>
                    <a:lnTo>
                      <a:pt x="75" y="23"/>
                    </a:lnTo>
                    <a:lnTo>
                      <a:pt x="73" y="23"/>
                    </a:lnTo>
                    <a:lnTo>
                      <a:pt x="73" y="21"/>
                    </a:lnTo>
                    <a:lnTo>
                      <a:pt x="71" y="21"/>
                    </a:lnTo>
                    <a:lnTo>
                      <a:pt x="71" y="19"/>
                    </a:lnTo>
                    <a:lnTo>
                      <a:pt x="68" y="19"/>
                    </a:lnTo>
                    <a:lnTo>
                      <a:pt x="68" y="16"/>
                    </a:lnTo>
                    <a:lnTo>
                      <a:pt x="68" y="11"/>
                    </a:lnTo>
                    <a:lnTo>
                      <a:pt x="66" y="4"/>
                    </a:lnTo>
                    <a:lnTo>
                      <a:pt x="66" y="0"/>
                    </a:lnTo>
                    <a:lnTo>
                      <a:pt x="64" y="0"/>
                    </a:lnTo>
                    <a:lnTo>
                      <a:pt x="61" y="0"/>
                    </a:lnTo>
                    <a:lnTo>
                      <a:pt x="59" y="0"/>
                    </a:lnTo>
                    <a:lnTo>
                      <a:pt x="5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7" name="Freeform 2037">
                <a:extLst>
                  <a:ext uri="{FF2B5EF4-FFF2-40B4-BE49-F238E27FC236}">
                    <a16:creationId xmlns:a16="http://schemas.microsoft.com/office/drawing/2014/main" id="{BB5C9454-68E3-40D0-2CAF-F9DD2B65AC76}"/>
                  </a:ext>
                </a:extLst>
              </p:cNvPr>
              <p:cNvSpPr>
                <a:spLocks/>
              </p:cNvSpPr>
              <p:nvPr/>
            </p:nvSpPr>
            <p:spPr bwMode="auto">
              <a:xfrm>
                <a:off x="7426994" y="2896117"/>
                <a:ext cx="19050" cy="15875"/>
              </a:xfrm>
              <a:custGeom>
                <a:avLst/>
                <a:gdLst>
                  <a:gd name="T0" fmla="*/ 7938 w 12"/>
                  <a:gd name="T1" fmla="*/ 0 h 10"/>
                  <a:gd name="T2" fmla="*/ 11113 w 12"/>
                  <a:gd name="T3" fmla="*/ 0 h 10"/>
                  <a:gd name="T4" fmla="*/ 11113 w 12"/>
                  <a:gd name="T5" fmla="*/ 0 h 10"/>
                  <a:gd name="T6" fmla="*/ 7938 w 12"/>
                  <a:gd name="T7" fmla="*/ 0 h 10"/>
                  <a:gd name="T8" fmla="*/ 7938 w 12"/>
                  <a:gd name="T9" fmla="*/ 0 h 10"/>
                  <a:gd name="T10" fmla="*/ 4763 w 12"/>
                  <a:gd name="T11" fmla="*/ 4763 h 10"/>
                  <a:gd name="T12" fmla="*/ 0 w 12"/>
                  <a:gd name="T13" fmla="*/ 4763 h 10"/>
                  <a:gd name="T14" fmla="*/ 0 w 12"/>
                  <a:gd name="T15" fmla="*/ 7938 h 10"/>
                  <a:gd name="T16" fmla="*/ 0 w 12"/>
                  <a:gd name="T17" fmla="*/ 15875 h 10"/>
                  <a:gd name="T18" fmla="*/ 4763 w 12"/>
                  <a:gd name="T19" fmla="*/ 15875 h 10"/>
                  <a:gd name="T20" fmla="*/ 7938 w 12"/>
                  <a:gd name="T21" fmla="*/ 15875 h 10"/>
                  <a:gd name="T22" fmla="*/ 11113 w 12"/>
                  <a:gd name="T23" fmla="*/ 15875 h 10"/>
                  <a:gd name="T24" fmla="*/ 15875 w 12"/>
                  <a:gd name="T25" fmla="*/ 15875 h 10"/>
                  <a:gd name="T26" fmla="*/ 19050 w 12"/>
                  <a:gd name="T27" fmla="*/ 15875 h 10"/>
                  <a:gd name="T28" fmla="*/ 19050 w 12"/>
                  <a:gd name="T29" fmla="*/ 15875 h 10"/>
                  <a:gd name="T30" fmla="*/ 19050 w 12"/>
                  <a:gd name="T31" fmla="*/ 15875 h 10"/>
                  <a:gd name="T32" fmla="*/ 19050 w 12"/>
                  <a:gd name="T33" fmla="*/ 11113 h 10"/>
                  <a:gd name="T34" fmla="*/ 19050 w 12"/>
                  <a:gd name="T35" fmla="*/ 11113 h 10"/>
                  <a:gd name="T36" fmla="*/ 15875 w 12"/>
                  <a:gd name="T37" fmla="*/ 7938 h 10"/>
                  <a:gd name="T38" fmla="*/ 15875 w 12"/>
                  <a:gd name="T39" fmla="*/ 4763 h 10"/>
                  <a:gd name="T40" fmla="*/ 11113 w 12"/>
                  <a:gd name="T41" fmla="*/ 4763 h 10"/>
                  <a:gd name="T42" fmla="*/ 11113 w 12"/>
                  <a:gd name="T43" fmla="*/ 0 h 10"/>
                  <a:gd name="T44" fmla="*/ 7938 w 12"/>
                  <a:gd name="T45" fmla="*/ 0 h 10"/>
                  <a:gd name="T46" fmla="*/ 7938 w 12"/>
                  <a:gd name="T47" fmla="*/ 0 h 10"/>
                  <a:gd name="T48" fmla="*/ 7938 w 12"/>
                  <a:gd name="T49" fmla="*/ 0 h 10"/>
                  <a:gd name="T50" fmla="*/ 7938 w 12"/>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0"/>
                  <a:gd name="T80" fmla="*/ 12 w 12"/>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0">
                    <a:moveTo>
                      <a:pt x="5" y="0"/>
                    </a:moveTo>
                    <a:lnTo>
                      <a:pt x="7" y="0"/>
                    </a:lnTo>
                    <a:lnTo>
                      <a:pt x="5" y="0"/>
                    </a:lnTo>
                    <a:lnTo>
                      <a:pt x="3" y="3"/>
                    </a:lnTo>
                    <a:lnTo>
                      <a:pt x="0" y="3"/>
                    </a:lnTo>
                    <a:lnTo>
                      <a:pt x="0" y="5"/>
                    </a:lnTo>
                    <a:lnTo>
                      <a:pt x="0" y="10"/>
                    </a:lnTo>
                    <a:lnTo>
                      <a:pt x="3" y="10"/>
                    </a:lnTo>
                    <a:lnTo>
                      <a:pt x="5" y="10"/>
                    </a:lnTo>
                    <a:lnTo>
                      <a:pt x="7" y="10"/>
                    </a:lnTo>
                    <a:lnTo>
                      <a:pt x="10" y="10"/>
                    </a:lnTo>
                    <a:lnTo>
                      <a:pt x="12" y="10"/>
                    </a:lnTo>
                    <a:lnTo>
                      <a:pt x="12" y="7"/>
                    </a:lnTo>
                    <a:lnTo>
                      <a:pt x="10" y="5"/>
                    </a:lnTo>
                    <a:lnTo>
                      <a:pt x="10" y="3"/>
                    </a:lnTo>
                    <a:lnTo>
                      <a:pt x="7" y="3"/>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8" name="Freeform 2038">
                <a:extLst>
                  <a:ext uri="{FF2B5EF4-FFF2-40B4-BE49-F238E27FC236}">
                    <a16:creationId xmlns:a16="http://schemas.microsoft.com/office/drawing/2014/main" id="{DF1C27A4-F816-7E39-6078-F0AA16BD60BC}"/>
                  </a:ext>
                </a:extLst>
              </p:cNvPr>
              <p:cNvSpPr>
                <a:spLocks/>
              </p:cNvSpPr>
              <p:nvPr/>
            </p:nvSpPr>
            <p:spPr bwMode="auto">
              <a:xfrm>
                <a:off x="7379369" y="2877067"/>
                <a:ext cx="52388" cy="49213"/>
              </a:xfrm>
              <a:custGeom>
                <a:avLst/>
                <a:gdLst>
                  <a:gd name="T0" fmla="*/ 22225 w 33"/>
                  <a:gd name="T1" fmla="*/ 0 h 31"/>
                  <a:gd name="T2" fmla="*/ 17463 w 33"/>
                  <a:gd name="T3" fmla="*/ 4763 h 31"/>
                  <a:gd name="T4" fmla="*/ 17463 w 33"/>
                  <a:gd name="T5" fmla="*/ 11113 h 31"/>
                  <a:gd name="T6" fmla="*/ 17463 w 33"/>
                  <a:gd name="T7" fmla="*/ 19050 h 31"/>
                  <a:gd name="T8" fmla="*/ 14288 w 33"/>
                  <a:gd name="T9" fmla="*/ 23813 h 31"/>
                  <a:gd name="T10" fmla="*/ 14288 w 33"/>
                  <a:gd name="T11" fmla="*/ 23813 h 31"/>
                  <a:gd name="T12" fmla="*/ 6350 w 33"/>
                  <a:gd name="T13" fmla="*/ 23813 h 31"/>
                  <a:gd name="T14" fmla="*/ 3175 w 33"/>
                  <a:gd name="T15" fmla="*/ 23813 h 31"/>
                  <a:gd name="T16" fmla="*/ 0 w 33"/>
                  <a:gd name="T17" fmla="*/ 23813 h 31"/>
                  <a:gd name="T18" fmla="*/ 3175 w 33"/>
                  <a:gd name="T19" fmla="*/ 30163 h 31"/>
                  <a:gd name="T20" fmla="*/ 3175 w 33"/>
                  <a:gd name="T21" fmla="*/ 38100 h 31"/>
                  <a:gd name="T22" fmla="*/ 11113 w 33"/>
                  <a:gd name="T23" fmla="*/ 41275 h 31"/>
                  <a:gd name="T24" fmla="*/ 14288 w 33"/>
                  <a:gd name="T25" fmla="*/ 41275 h 31"/>
                  <a:gd name="T26" fmla="*/ 14288 w 33"/>
                  <a:gd name="T27" fmla="*/ 41275 h 31"/>
                  <a:gd name="T28" fmla="*/ 14288 w 33"/>
                  <a:gd name="T29" fmla="*/ 41275 h 31"/>
                  <a:gd name="T30" fmla="*/ 14288 w 33"/>
                  <a:gd name="T31" fmla="*/ 46038 h 31"/>
                  <a:gd name="T32" fmla="*/ 17463 w 33"/>
                  <a:gd name="T33" fmla="*/ 46038 h 31"/>
                  <a:gd name="T34" fmla="*/ 22225 w 33"/>
                  <a:gd name="T35" fmla="*/ 46038 h 31"/>
                  <a:gd name="T36" fmla="*/ 25400 w 33"/>
                  <a:gd name="T37" fmla="*/ 49213 h 31"/>
                  <a:gd name="T38" fmla="*/ 28575 w 33"/>
                  <a:gd name="T39" fmla="*/ 49213 h 31"/>
                  <a:gd name="T40" fmla="*/ 25400 w 33"/>
                  <a:gd name="T41" fmla="*/ 46038 h 31"/>
                  <a:gd name="T42" fmla="*/ 25400 w 33"/>
                  <a:gd name="T43" fmla="*/ 41275 h 31"/>
                  <a:gd name="T44" fmla="*/ 22225 w 33"/>
                  <a:gd name="T45" fmla="*/ 38100 h 31"/>
                  <a:gd name="T46" fmla="*/ 22225 w 33"/>
                  <a:gd name="T47" fmla="*/ 38100 h 31"/>
                  <a:gd name="T48" fmla="*/ 22225 w 33"/>
                  <a:gd name="T49" fmla="*/ 34925 h 31"/>
                  <a:gd name="T50" fmla="*/ 25400 w 33"/>
                  <a:gd name="T51" fmla="*/ 34925 h 31"/>
                  <a:gd name="T52" fmla="*/ 25400 w 33"/>
                  <a:gd name="T53" fmla="*/ 34925 h 31"/>
                  <a:gd name="T54" fmla="*/ 28575 w 33"/>
                  <a:gd name="T55" fmla="*/ 34925 h 31"/>
                  <a:gd name="T56" fmla="*/ 28575 w 33"/>
                  <a:gd name="T57" fmla="*/ 38100 h 31"/>
                  <a:gd name="T58" fmla="*/ 33338 w 33"/>
                  <a:gd name="T59" fmla="*/ 38100 h 31"/>
                  <a:gd name="T60" fmla="*/ 36513 w 33"/>
                  <a:gd name="T61" fmla="*/ 34925 h 31"/>
                  <a:gd name="T62" fmla="*/ 44450 w 33"/>
                  <a:gd name="T63" fmla="*/ 26988 h 31"/>
                  <a:gd name="T64" fmla="*/ 47625 w 33"/>
                  <a:gd name="T65" fmla="*/ 19050 h 31"/>
                  <a:gd name="T66" fmla="*/ 52388 w 33"/>
                  <a:gd name="T67" fmla="*/ 15875 h 31"/>
                  <a:gd name="T68" fmla="*/ 52388 w 33"/>
                  <a:gd name="T69" fmla="*/ 7938 h 31"/>
                  <a:gd name="T70" fmla="*/ 52388 w 33"/>
                  <a:gd name="T71" fmla="*/ 4763 h 31"/>
                  <a:gd name="T72" fmla="*/ 47625 w 33"/>
                  <a:gd name="T73" fmla="*/ 0 h 31"/>
                  <a:gd name="T74" fmla="*/ 44450 w 33"/>
                  <a:gd name="T75" fmla="*/ 0 h 31"/>
                  <a:gd name="T76" fmla="*/ 41275 w 33"/>
                  <a:gd name="T77" fmla="*/ 7938 h 31"/>
                  <a:gd name="T78" fmla="*/ 36513 w 33"/>
                  <a:gd name="T79" fmla="*/ 15875 h 31"/>
                  <a:gd name="T80" fmla="*/ 33338 w 33"/>
                  <a:gd name="T81" fmla="*/ 15875 h 31"/>
                  <a:gd name="T82" fmla="*/ 33338 w 33"/>
                  <a:gd name="T83" fmla="*/ 19050 h 31"/>
                  <a:gd name="T84" fmla="*/ 33338 w 33"/>
                  <a:gd name="T85" fmla="*/ 15875 h 31"/>
                  <a:gd name="T86" fmla="*/ 36513 w 33"/>
                  <a:gd name="T87" fmla="*/ 11113 h 31"/>
                  <a:gd name="T88" fmla="*/ 36513 w 33"/>
                  <a:gd name="T89" fmla="*/ 4763 h 31"/>
                  <a:gd name="T90" fmla="*/ 36513 w 33"/>
                  <a:gd name="T91" fmla="*/ 0 h 31"/>
                  <a:gd name="T92" fmla="*/ 28575 w 33"/>
                  <a:gd name="T93" fmla="*/ 0 h 31"/>
                  <a:gd name="T94" fmla="*/ 22225 w 33"/>
                  <a:gd name="T95" fmla="*/ 0 h 31"/>
                  <a:gd name="T96" fmla="*/ 22225 w 33"/>
                  <a:gd name="T97" fmla="*/ 0 h 31"/>
                  <a:gd name="T98" fmla="*/ 22225 w 33"/>
                  <a:gd name="T99" fmla="*/ 0 h 31"/>
                  <a:gd name="T100" fmla="*/ 22225 w 33"/>
                  <a:gd name="T101" fmla="*/ 0 h 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31"/>
                  <a:gd name="T155" fmla="*/ 33 w 33"/>
                  <a:gd name="T156" fmla="*/ 31 h 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31">
                    <a:moveTo>
                      <a:pt x="14" y="0"/>
                    </a:moveTo>
                    <a:lnTo>
                      <a:pt x="11" y="3"/>
                    </a:lnTo>
                    <a:lnTo>
                      <a:pt x="11" y="7"/>
                    </a:lnTo>
                    <a:lnTo>
                      <a:pt x="11" y="12"/>
                    </a:lnTo>
                    <a:lnTo>
                      <a:pt x="9" y="15"/>
                    </a:lnTo>
                    <a:lnTo>
                      <a:pt x="4" y="15"/>
                    </a:lnTo>
                    <a:lnTo>
                      <a:pt x="2" y="15"/>
                    </a:lnTo>
                    <a:lnTo>
                      <a:pt x="0" y="15"/>
                    </a:lnTo>
                    <a:lnTo>
                      <a:pt x="2" y="19"/>
                    </a:lnTo>
                    <a:lnTo>
                      <a:pt x="2" y="24"/>
                    </a:lnTo>
                    <a:lnTo>
                      <a:pt x="7" y="26"/>
                    </a:lnTo>
                    <a:lnTo>
                      <a:pt x="9" y="26"/>
                    </a:lnTo>
                    <a:lnTo>
                      <a:pt x="9" y="29"/>
                    </a:lnTo>
                    <a:lnTo>
                      <a:pt x="11" y="29"/>
                    </a:lnTo>
                    <a:lnTo>
                      <a:pt x="14" y="29"/>
                    </a:lnTo>
                    <a:lnTo>
                      <a:pt x="16" y="31"/>
                    </a:lnTo>
                    <a:lnTo>
                      <a:pt x="18" y="31"/>
                    </a:lnTo>
                    <a:lnTo>
                      <a:pt x="16" y="29"/>
                    </a:lnTo>
                    <a:lnTo>
                      <a:pt x="16" y="26"/>
                    </a:lnTo>
                    <a:lnTo>
                      <a:pt x="14" y="24"/>
                    </a:lnTo>
                    <a:lnTo>
                      <a:pt x="14" y="22"/>
                    </a:lnTo>
                    <a:lnTo>
                      <a:pt x="16" y="22"/>
                    </a:lnTo>
                    <a:lnTo>
                      <a:pt x="18" y="22"/>
                    </a:lnTo>
                    <a:lnTo>
                      <a:pt x="18" y="24"/>
                    </a:lnTo>
                    <a:lnTo>
                      <a:pt x="21" y="24"/>
                    </a:lnTo>
                    <a:lnTo>
                      <a:pt x="23" y="22"/>
                    </a:lnTo>
                    <a:lnTo>
                      <a:pt x="28" y="17"/>
                    </a:lnTo>
                    <a:lnTo>
                      <a:pt x="30" y="12"/>
                    </a:lnTo>
                    <a:lnTo>
                      <a:pt x="33" y="10"/>
                    </a:lnTo>
                    <a:lnTo>
                      <a:pt x="33" y="5"/>
                    </a:lnTo>
                    <a:lnTo>
                      <a:pt x="33" y="3"/>
                    </a:lnTo>
                    <a:lnTo>
                      <a:pt x="30" y="0"/>
                    </a:lnTo>
                    <a:lnTo>
                      <a:pt x="28" y="0"/>
                    </a:lnTo>
                    <a:lnTo>
                      <a:pt x="26" y="5"/>
                    </a:lnTo>
                    <a:lnTo>
                      <a:pt x="23" y="10"/>
                    </a:lnTo>
                    <a:lnTo>
                      <a:pt x="21" y="10"/>
                    </a:lnTo>
                    <a:lnTo>
                      <a:pt x="21" y="12"/>
                    </a:lnTo>
                    <a:lnTo>
                      <a:pt x="21" y="10"/>
                    </a:lnTo>
                    <a:lnTo>
                      <a:pt x="23" y="7"/>
                    </a:lnTo>
                    <a:lnTo>
                      <a:pt x="23" y="3"/>
                    </a:lnTo>
                    <a:lnTo>
                      <a:pt x="23" y="0"/>
                    </a:lnTo>
                    <a:lnTo>
                      <a:pt x="18"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9" name="Freeform 2039">
                <a:extLst>
                  <a:ext uri="{FF2B5EF4-FFF2-40B4-BE49-F238E27FC236}">
                    <a16:creationId xmlns:a16="http://schemas.microsoft.com/office/drawing/2014/main" id="{087B5D64-DF83-7EA6-2EC3-581A8661A208}"/>
                  </a:ext>
                </a:extLst>
              </p:cNvPr>
              <p:cNvSpPr>
                <a:spLocks/>
              </p:cNvSpPr>
              <p:nvPr/>
            </p:nvSpPr>
            <p:spPr bwMode="auto">
              <a:xfrm>
                <a:off x="7442869" y="2862780"/>
                <a:ext cx="22225" cy="38100"/>
              </a:xfrm>
              <a:custGeom>
                <a:avLst/>
                <a:gdLst>
                  <a:gd name="T0" fmla="*/ 0 w 14"/>
                  <a:gd name="T1" fmla="*/ 0 h 24"/>
                  <a:gd name="T2" fmla="*/ 0 w 14"/>
                  <a:gd name="T3" fmla="*/ 3175 h 24"/>
                  <a:gd name="T4" fmla="*/ 0 w 14"/>
                  <a:gd name="T5" fmla="*/ 3175 h 24"/>
                  <a:gd name="T6" fmla="*/ 3175 w 14"/>
                  <a:gd name="T7" fmla="*/ 7938 h 24"/>
                  <a:gd name="T8" fmla="*/ 6350 w 14"/>
                  <a:gd name="T9" fmla="*/ 7938 h 24"/>
                  <a:gd name="T10" fmla="*/ 6350 w 14"/>
                  <a:gd name="T11" fmla="*/ 11113 h 24"/>
                  <a:gd name="T12" fmla="*/ 6350 w 14"/>
                  <a:gd name="T13" fmla="*/ 14288 h 24"/>
                  <a:gd name="T14" fmla="*/ 6350 w 14"/>
                  <a:gd name="T15" fmla="*/ 22225 h 24"/>
                  <a:gd name="T16" fmla="*/ 6350 w 14"/>
                  <a:gd name="T17" fmla="*/ 25400 h 24"/>
                  <a:gd name="T18" fmla="*/ 14288 w 14"/>
                  <a:gd name="T19" fmla="*/ 33338 h 24"/>
                  <a:gd name="T20" fmla="*/ 22225 w 14"/>
                  <a:gd name="T21" fmla="*/ 38100 h 24"/>
                  <a:gd name="T22" fmla="*/ 22225 w 14"/>
                  <a:gd name="T23" fmla="*/ 33338 h 24"/>
                  <a:gd name="T24" fmla="*/ 22225 w 14"/>
                  <a:gd name="T25" fmla="*/ 33338 h 24"/>
                  <a:gd name="T26" fmla="*/ 22225 w 14"/>
                  <a:gd name="T27" fmla="*/ 33338 h 24"/>
                  <a:gd name="T28" fmla="*/ 22225 w 14"/>
                  <a:gd name="T29" fmla="*/ 30163 h 24"/>
                  <a:gd name="T30" fmla="*/ 22225 w 14"/>
                  <a:gd name="T31" fmla="*/ 30163 h 24"/>
                  <a:gd name="T32" fmla="*/ 19050 w 14"/>
                  <a:gd name="T33" fmla="*/ 30163 h 24"/>
                  <a:gd name="T34" fmla="*/ 19050 w 14"/>
                  <a:gd name="T35" fmla="*/ 25400 h 24"/>
                  <a:gd name="T36" fmla="*/ 19050 w 14"/>
                  <a:gd name="T37" fmla="*/ 19050 h 24"/>
                  <a:gd name="T38" fmla="*/ 19050 w 14"/>
                  <a:gd name="T39" fmla="*/ 7938 h 24"/>
                  <a:gd name="T40" fmla="*/ 19050 w 14"/>
                  <a:gd name="T41" fmla="*/ 3175 h 24"/>
                  <a:gd name="T42" fmla="*/ 14288 w 14"/>
                  <a:gd name="T43" fmla="*/ 3175 h 24"/>
                  <a:gd name="T44" fmla="*/ 11113 w 14"/>
                  <a:gd name="T45" fmla="*/ 3175 h 24"/>
                  <a:gd name="T46" fmla="*/ 3175 w 14"/>
                  <a:gd name="T47" fmla="*/ 0 h 24"/>
                  <a:gd name="T48" fmla="*/ 0 w 14"/>
                  <a:gd name="T49" fmla="*/ 0 h 24"/>
                  <a:gd name="T50" fmla="*/ 0 w 14"/>
                  <a:gd name="T51" fmla="*/ 0 h 24"/>
                  <a:gd name="T52" fmla="*/ 0 w 14"/>
                  <a:gd name="T53" fmla="*/ 0 h 24"/>
                  <a:gd name="T54" fmla="*/ 0 w 14"/>
                  <a:gd name="T55" fmla="*/ 0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4"/>
                  <a:gd name="T86" fmla="*/ 14 w 14"/>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4">
                    <a:moveTo>
                      <a:pt x="0" y="0"/>
                    </a:moveTo>
                    <a:lnTo>
                      <a:pt x="0" y="2"/>
                    </a:lnTo>
                    <a:lnTo>
                      <a:pt x="2" y="5"/>
                    </a:lnTo>
                    <a:lnTo>
                      <a:pt x="4" y="5"/>
                    </a:lnTo>
                    <a:lnTo>
                      <a:pt x="4" y="7"/>
                    </a:lnTo>
                    <a:lnTo>
                      <a:pt x="4" y="9"/>
                    </a:lnTo>
                    <a:lnTo>
                      <a:pt x="4" y="14"/>
                    </a:lnTo>
                    <a:lnTo>
                      <a:pt x="4" y="16"/>
                    </a:lnTo>
                    <a:lnTo>
                      <a:pt x="9" y="21"/>
                    </a:lnTo>
                    <a:lnTo>
                      <a:pt x="14" y="24"/>
                    </a:lnTo>
                    <a:lnTo>
                      <a:pt x="14" y="21"/>
                    </a:lnTo>
                    <a:lnTo>
                      <a:pt x="14" y="19"/>
                    </a:lnTo>
                    <a:lnTo>
                      <a:pt x="12" y="19"/>
                    </a:lnTo>
                    <a:lnTo>
                      <a:pt x="12" y="16"/>
                    </a:lnTo>
                    <a:lnTo>
                      <a:pt x="12" y="12"/>
                    </a:lnTo>
                    <a:lnTo>
                      <a:pt x="12" y="5"/>
                    </a:lnTo>
                    <a:lnTo>
                      <a:pt x="12" y="2"/>
                    </a:lnTo>
                    <a:lnTo>
                      <a:pt x="9" y="2"/>
                    </a:lnTo>
                    <a:lnTo>
                      <a:pt x="7"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0" name="Freeform 2040">
                <a:extLst>
                  <a:ext uri="{FF2B5EF4-FFF2-40B4-BE49-F238E27FC236}">
                    <a16:creationId xmlns:a16="http://schemas.microsoft.com/office/drawing/2014/main" id="{C61E36C0-259D-8EC0-2534-494753DDC5B7}"/>
                  </a:ext>
                </a:extLst>
              </p:cNvPr>
              <p:cNvSpPr>
                <a:spLocks/>
              </p:cNvSpPr>
              <p:nvPr/>
            </p:nvSpPr>
            <p:spPr bwMode="auto">
              <a:xfrm>
                <a:off x="7250781" y="2862780"/>
                <a:ext cx="68263" cy="90488"/>
              </a:xfrm>
              <a:custGeom>
                <a:avLst/>
                <a:gdLst>
                  <a:gd name="T0" fmla="*/ 60325 w 43"/>
                  <a:gd name="T1" fmla="*/ 0 h 57"/>
                  <a:gd name="T2" fmla="*/ 60325 w 43"/>
                  <a:gd name="T3" fmla="*/ 7938 h 57"/>
                  <a:gd name="T4" fmla="*/ 60325 w 43"/>
                  <a:gd name="T5" fmla="*/ 14288 h 57"/>
                  <a:gd name="T6" fmla="*/ 52388 w 43"/>
                  <a:gd name="T7" fmla="*/ 14288 h 57"/>
                  <a:gd name="T8" fmla="*/ 46038 w 43"/>
                  <a:gd name="T9" fmla="*/ 25400 h 57"/>
                  <a:gd name="T10" fmla="*/ 41275 w 43"/>
                  <a:gd name="T11" fmla="*/ 41275 h 57"/>
                  <a:gd name="T12" fmla="*/ 38100 w 43"/>
                  <a:gd name="T13" fmla="*/ 49213 h 57"/>
                  <a:gd name="T14" fmla="*/ 34925 w 43"/>
                  <a:gd name="T15" fmla="*/ 55563 h 57"/>
                  <a:gd name="T16" fmla="*/ 30163 w 43"/>
                  <a:gd name="T17" fmla="*/ 60325 h 57"/>
                  <a:gd name="T18" fmla="*/ 30163 w 43"/>
                  <a:gd name="T19" fmla="*/ 63500 h 57"/>
                  <a:gd name="T20" fmla="*/ 26988 w 43"/>
                  <a:gd name="T21" fmla="*/ 66675 h 57"/>
                  <a:gd name="T22" fmla="*/ 22225 w 43"/>
                  <a:gd name="T23" fmla="*/ 66675 h 57"/>
                  <a:gd name="T24" fmla="*/ 19050 w 43"/>
                  <a:gd name="T25" fmla="*/ 66675 h 57"/>
                  <a:gd name="T26" fmla="*/ 15875 w 43"/>
                  <a:gd name="T27" fmla="*/ 71438 h 57"/>
                  <a:gd name="T28" fmla="*/ 11113 w 43"/>
                  <a:gd name="T29" fmla="*/ 71438 h 57"/>
                  <a:gd name="T30" fmla="*/ 11113 w 43"/>
                  <a:gd name="T31" fmla="*/ 74613 h 57"/>
                  <a:gd name="T32" fmla="*/ 7938 w 43"/>
                  <a:gd name="T33" fmla="*/ 74613 h 57"/>
                  <a:gd name="T34" fmla="*/ 4763 w 43"/>
                  <a:gd name="T35" fmla="*/ 77788 h 57"/>
                  <a:gd name="T36" fmla="*/ 4763 w 43"/>
                  <a:gd name="T37" fmla="*/ 77788 h 57"/>
                  <a:gd name="T38" fmla="*/ 4763 w 43"/>
                  <a:gd name="T39" fmla="*/ 82550 h 57"/>
                  <a:gd name="T40" fmla="*/ 0 w 43"/>
                  <a:gd name="T41" fmla="*/ 85725 h 57"/>
                  <a:gd name="T42" fmla="*/ 0 w 43"/>
                  <a:gd name="T43" fmla="*/ 85725 h 57"/>
                  <a:gd name="T44" fmla="*/ 0 w 43"/>
                  <a:gd name="T45" fmla="*/ 90488 h 57"/>
                  <a:gd name="T46" fmla="*/ 0 w 43"/>
                  <a:gd name="T47" fmla="*/ 90488 h 57"/>
                  <a:gd name="T48" fmla="*/ 4763 w 43"/>
                  <a:gd name="T49" fmla="*/ 90488 h 57"/>
                  <a:gd name="T50" fmla="*/ 4763 w 43"/>
                  <a:gd name="T51" fmla="*/ 90488 h 57"/>
                  <a:gd name="T52" fmla="*/ 11113 w 43"/>
                  <a:gd name="T53" fmla="*/ 85725 h 57"/>
                  <a:gd name="T54" fmla="*/ 22225 w 43"/>
                  <a:gd name="T55" fmla="*/ 82550 h 57"/>
                  <a:gd name="T56" fmla="*/ 26988 w 43"/>
                  <a:gd name="T57" fmla="*/ 77788 h 57"/>
                  <a:gd name="T58" fmla="*/ 30163 w 43"/>
                  <a:gd name="T59" fmla="*/ 77788 h 57"/>
                  <a:gd name="T60" fmla="*/ 34925 w 43"/>
                  <a:gd name="T61" fmla="*/ 74613 h 57"/>
                  <a:gd name="T62" fmla="*/ 38100 w 43"/>
                  <a:gd name="T63" fmla="*/ 74613 h 57"/>
                  <a:gd name="T64" fmla="*/ 38100 w 43"/>
                  <a:gd name="T65" fmla="*/ 71438 h 57"/>
                  <a:gd name="T66" fmla="*/ 38100 w 43"/>
                  <a:gd name="T67" fmla="*/ 66675 h 57"/>
                  <a:gd name="T68" fmla="*/ 41275 w 43"/>
                  <a:gd name="T69" fmla="*/ 63500 h 57"/>
                  <a:gd name="T70" fmla="*/ 41275 w 43"/>
                  <a:gd name="T71" fmla="*/ 60325 h 57"/>
                  <a:gd name="T72" fmla="*/ 41275 w 43"/>
                  <a:gd name="T73" fmla="*/ 60325 h 57"/>
                  <a:gd name="T74" fmla="*/ 41275 w 43"/>
                  <a:gd name="T75" fmla="*/ 55563 h 57"/>
                  <a:gd name="T76" fmla="*/ 41275 w 43"/>
                  <a:gd name="T77" fmla="*/ 52388 h 57"/>
                  <a:gd name="T78" fmla="*/ 46038 w 43"/>
                  <a:gd name="T79" fmla="*/ 49213 h 57"/>
                  <a:gd name="T80" fmla="*/ 49213 w 43"/>
                  <a:gd name="T81" fmla="*/ 44450 h 57"/>
                  <a:gd name="T82" fmla="*/ 57150 w 43"/>
                  <a:gd name="T83" fmla="*/ 38100 h 57"/>
                  <a:gd name="T84" fmla="*/ 60325 w 43"/>
                  <a:gd name="T85" fmla="*/ 38100 h 57"/>
                  <a:gd name="T86" fmla="*/ 63500 w 43"/>
                  <a:gd name="T87" fmla="*/ 33338 h 57"/>
                  <a:gd name="T88" fmla="*/ 63500 w 43"/>
                  <a:gd name="T89" fmla="*/ 30163 h 57"/>
                  <a:gd name="T90" fmla="*/ 68263 w 43"/>
                  <a:gd name="T91" fmla="*/ 25400 h 57"/>
                  <a:gd name="T92" fmla="*/ 63500 w 43"/>
                  <a:gd name="T93" fmla="*/ 22225 h 57"/>
                  <a:gd name="T94" fmla="*/ 63500 w 43"/>
                  <a:gd name="T95" fmla="*/ 11113 h 57"/>
                  <a:gd name="T96" fmla="*/ 60325 w 43"/>
                  <a:gd name="T97" fmla="*/ 3175 h 57"/>
                  <a:gd name="T98" fmla="*/ 60325 w 43"/>
                  <a:gd name="T99" fmla="*/ 0 h 57"/>
                  <a:gd name="T100" fmla="*/ 60325 w 43"/>
                  <a:gd name="T101" fmla="*/ 0 h 57"/>
                  <a:gd name="T102" fmla="*/ 60325 w 43"/>
                  <a:gd name="T103" fmla="*/ 0 h 57"/>
                  <a:gd name="T104" fmla="*/ 60325 w 43"/>
                  <a:gd name="T105" fmla="*/ 0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
                  <a:gd name="T160" fmla="*/ 0 h 57"/>
                  <a:gd name="T161" fmla="*/ 43 w 43"/>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 h="57">
                    <a:moveTo>
                      <a:pt x="38" y="0"/>
                    </a:moveTo>
                    <a:lnTo>
                      <a:pt x="38" y="5"/>
                    </a:lnTo>
                    <a:lnTo>
                      <a:pt x="38" y="9"/>
                    </a:lnTo>
                    <a:lnTo>
                      <a:pt x="33" y="9"/>
                    </a:lnTo>
                    <a:lnTo>
                      <a:pt x="29" y="16"/>
                    </a:lnTo>
                    <a:lnTo>
                      <a:pt x="26" y="26"/>
                    </a:lnTo>
                    <a:lnTo>
                      <a:pt x="24" y="31"/>
                    </a:lnTo>
                    <a:lnTo>
                      <a:pt x="22" y="35"/>
                    </a:lnTo>
                    <a:lnTo>
                      <a:pt x="19" y="38"/>
                    </a:lnTo>
                    <a:lnTo>
                      <a:pt x="19" y="40"/>
                    </a:lnTo>
                    <a:lnTo>
                      <a:pt x="17" y="42"/>
                    </a:lnTo>
                    <a:lnTo>
                      <a:pt x="14" y="42"/>
                    </a:lnTo>
                    <a:lnTo>
                      <a:pt x="12" y="42"/>
                    </a:lnTo>
                    <a:lnTo>
                      <a:pt x="10" y="45"/>
                    </a:lnTo>
                    <a:lnTo>
                      <a:pt x="7" y="45"/>
                    </a:lnTo>
                    <a:lnTo>
                      <a:pt x="7" y="47"/>
                    </a:lnTo>
                    <a:lnTo>
                      <a:pt x="5" y="47"/>
                    </a:lnTo>
                    <a:lnTo>
                      <a:pt x="3" y="49"/>
                    </a:lnTo>
                    <a:lnTo>
                      <a:pt x="3" y="52"/>
                    </a:lnTo>
                    <a:lnTo>
                      <a:pt x="0" y="54"/>
                    </a:lnTo>
                    <a:lnTo>
                      <a:pt x="0" y="57"/>
                    </a:lnTo>
                    <a:lnTo>
                      <a:pt x="3" y="57"/>
                    </a:lnTo>
                    <a:lnTo>
                      <a:pt x="7" y="54"/>
                    </a:lnTo>
                    <a:lnTo>
                      <a:pt x="14" y="52"/>
                    </a:lnTo>
                    <a:lnTo>
                      <a:pt x="17" y="49"/>
                    </a:lnTo>
                    <a:lnTo>
                      <a:pt x="19" y="49"/>
                    </a:lnTo>
                    <a:lnTo>
                      <a:pt x="22" y="47"/>
                    </a:lnTo>
                    <a:lnTo>
                      <a:pt x="24" y="47"/>
                    </a:lnTo>
                    <a:lnTo>
                      <a:pt x="24" y="45"/>
                    </a:lnTo>
                    <a:lnTo>
                      <a:pt x="24" y="42"/>
                    </a:lnTo>
                    <a:lnTo>
                      <a:pt x="26" y="40"/>
                    </a:lnTo>
                    <a:lnTo>
                      <a:pt x="26" y="38"/>
                    </a:lnTo>
                    <a:lnTo>
                      <a:pt x="26" y="35"/>
                    </a:lnTo>
                    <a:lnTo>
                      <a:pt x="26" y="33"/>
                    </a:lnTo>
                    <a:lnTo>
                      <a:pt x="29" y="31"/>
                    </a:lnTo>
                    <a:lnTo>
                      <a:pt x="31" y="28"/>
                    </a:lnTo>
                    <a:lnTo>
                      <a:pt x="36" y="24"/>
                    </a:lnTo>
                    <a:lnTo>
                      <a:pt x="38" y="24"/>
                    </a:lnTo>
                    <a:lnTo>
                      <a:pt x="40" y="21"/>
                    </a:lnTo>
                    <a:lnTo>
                      <a:pt x="40" y="19"/>
                    </a:lnTo>
                    <a:lnTo>
                      <a:pt x="43" y="16"/>
                    </a:lnTo>
                    <a:lnTo>
                      <a:pt x="40" y="14"/>
                    </a:lnTo>
                    <a:lnTo>
                      <a:pt x="40" y="7"/>
                    </a:lnTo>
                    <a:lnTo>
                      <a:pt x="38" y="2"/>
                    </a:lnTo>
                    <a:lnTo>
                      <a:pt x="3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1" name="Freeform 2041">
                <a:extLst>
                  <a:ext uri="{FF2B5EF4-FFF2-40B4-BE49-F238E27FC236}">
                    <a16:creationId xmlns:a16="http://schemas.microsoft.com/office/drawing/2014/main" id="{C5AFCD90-6B92-7D4F-0306-761FB295886A}"/>
                  </a:ext>
                </a:extLst>
              </p:cNvPr>
              <p:cNvSpPr>
                <a:spLocks/>
              </p:cNvSpPr>
              <p:nvPr/>
            </p:nvSpPr>
            <p:spPr bwMode="auto">
              <a:xfrm>
                <a:off x="7371431" y="2854842"/>
                <a:ext cx="30163" cy="30163"/>
              </a:xfrm>
              <a:custGeom>
                <a:avLst/>
                <a:gdLst>
                  <a:gd name="T0" fmla="*/ 3175 w 19"/>
                  <a:gd name="T1" fmla="*/ 0 h 19"/>
                  <a:gd name="T2" fmla="*/ 3175 w 19"/>
                  <a:gd name="T3" fmla="*/ 11113 h 19"/>
                  <a:gd name="T4" fmla="*/ 3175 w 19"/>
                  <a:gd name="T5" fmla="*/ 22225 h 19"/>
                  <a:gd name="T6" fmla="*/ 3175 w 19"/>
                  <a:gd name="T7" fmla="*/ 22225 h 19"/>
                  <a:gd name="T8" fmla="*/ 0 w 19"/>
                  <a:gd name="T9" fmla="*/ 26988 h 19"/>
                  <a:gd name="T10" fmla="*/ 3175 w 19"/>
                  <a:gd name="T11" fmla="*/ 30163 h 19"/>
                  <a:gd name="T12" fmla="*/ 3175 w 19"/>
                  <a:gd name="T13" fmla="*/ 30163 h 19"/>
                  <a:gd name="T14" fmla="*/ 3175 w 19"/>
                  <a:gd name="T15" fmla="*/ 30163 h 19"/>
                  <a:gd name="T16" fmla="*/ 3175 w 19"/>
                  <a:gd name="T17" fmla="*/ 30163 h 19"/>
                  <a:gd name="T18" fmla="*/ 7938 w 19"/>
                  <a:gd name="T19" fmla="*/ 30163 h 19"/>
                  <a:gd name="T20" fmla="*/ 7938 w 19"/>
                  <a:gd name="T21" fmla="*/ 30163 h 19"/>
                  <a:gd name="T22" fmla="*/ 14288 w 19"/>
                  <a:gd name="T23" fmla="*/ 30163 h 19"/>
                  <a:gd name="T24" fmla="*/ 25400 w 19"/>
                  <a:gd name="T25" fmla="*/ 26988 h 19"/>
                  <a:gd name="T26" fmla="*/ 25400 w 19"/>
                  <a:gd name="T27" fmla="*/ 22225 h 19"/>
                  <a:gd name="T28" fmla="*/ 25400 w 19"/>
                  <a:gd name="T29" fmla="*/ 15875 h 19"/>
                  <a:gd name="T30" fmla="*/ 25400 w 19"/>
                  <a:gd name="T31" fmla="*/ 11113 h 19"/>
                  <a:gd name="T32" fmla="*/ 30163 w 19"/>
                  <a:gd name="T33" fmla="*/ 7938 h 19"/>
                  <a:gd name="T34" fmla="*/ 22225 w 19"/>
                  <a:gd name="T35" fmla="*/ 4763 h 19"/>
                  <a:gd name="T36" fmla="*/ 19050 w 19"/>
                  <a:gd name="T37" fmla="*/ 4763 h 19"/>
                  <a:gd name="T38" fmla="*/ 11113 w 19"/>
                  <a:gd name="T39" fmla="*/ 0 h 19"/>
                  <a:gd name="T40" fmla="*/ 3175 w 19"/>
                  <a:gd name="T41" fmla="*/ 0 h 19"/>
                  <a:gd name="T42" fmla="*/ 3175 w 19"/>
                  <a:gd name="T43" fmla="*/ 0 h 19"/>
                  <a:gd name="T44" fmla="*/ 3175 w 19"/>
                  <a:gd name="T45" fmla="*/ 0 h 19"/>
                  <a:gd name="T46" fmla="*/ 3175 w 19"/>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9"/>
                  <a:gd name="T74" fmla="*/ 19 w 19"/>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9">
                    <a:moveTo>
                      <a:pt x="2" y="0"/>
                    </a:moveTo>
                    <a:lnTo>
                      <a:pt x="2" y="7"/>
                    </a:lnTo>
                    <a:lnTo>
                      <a:pt x="2" y="14"/>
                    </a:lnTo>
                    <a:lnTo>
                      <a:pt x="0" y="17"/>
                    </a:lnTo>
                    <a:lnTo>
                      <a:pt x="2" y="19"/>
                    </a:lnTo>
                    <a:lnTo>
                      <a:pt x="5" y="19"/>
                    </a:lnTo>
                    <a:lnTo>
                      <a:pt x="9" y="19"/>
                    </a:lnTo>
                    <a:lnTo>
                      <a:pt x="16" y="17"/>
                    </a:lnTo>
                    <a:lnTo>
                      <a:pt x="16" y="14"/>
                    </a:lnTo>
                    <a:lnTo>
                      <a:pt x="16" y="10"/>
                    </a:lnTo>
                    <a:lnTo>
                      <a:pt x="16" y="7"/>
                    </a:lnTo>
                    <a:lnTo>
                      <a:pt x="19" y="5"/>
                    </a:lnTo>
                    <a:lnTo>
                      <a:pt x="14" y="3"/>
                    </a:lnTo>
                    <a:lnTo>
                      <a:pt x="12" y="3"/>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2" name="Freeform 2042">
                <a:extLst>
                  <a:ext uri="{FF2B5EF4-FFF2-40B4-BE49-F238E27FC236}">
                    <a16:creationId xmlns:a16="http://schemas.microsoft.com/office/drawing/2014/main" id="{AEE8B32B-6FB2-EA21-8660-428B3C83CCD5}"/>
                  </a:ext>
                </a:extLst>
              </p:cNvPr>
              <p:cNvSpPr>
                <a:spLocks/>
              </p:cNvSpPr>
              <p:nvPr/>
            </p:nvSpPr>
            <p:spPr bwMode="auto">
              <a:xfrm>
                <a:off x="7404769" y="2832617"/>
                <a:ext cx="22225" cy="19050"/>
              </a:xfrm>
              <a:custGeom>
                <a:avLst/>
                <a:gdLst>
                  <a:gd name="T0" fmla="*/ 3175 w 14"/>
                  <a:gd name="T1" fmla="*/ 0 h 12"/>
                  <a:gd name="T2" fmla="*/ 3175 w 14"/>
                  <a:gd name="T3" fmla="*/ 3175 h 12"/>
                  <a:gd name="T4" fmla="*/ 3175 w 14"/>
                  <a:gd name="T5" fmla="*/ 3175 h 12"/>
                  <a:gd name="T6" fmla="*/ 3175 w 14"/>
                  <a:gd name="T7" fmla="*/ 7938 h 12"/>
                  <a:gd name="T8" fmla="*/ 3175 w 14"/>
                  <a:gd name="T9" fmla="*/ 7938 h 12"/>
                  <a:gd name="T10" fmla="*/ 0 w 14"/>
                  <a:gd name="T11" fmla="*/ 11113 h 12"/>
                  <a:gd name="T12" fmla="*/ 0 w 14"/>
                  <a:gd name="T13" fmla="*/ 14288 h 12"/>
                  <a:gd name="T14" fmla="*/ 11113 w 14"/>
                  <a:gd name="T15" fmla="*/ 14288 h 12"/>
                  <a:gd name="T16" fmla="*/ 22225 w 14"/>
                  <a:gd name="T17" fmla="*/ 19050 h 12"/>
                  <a:gd name="T18" fmla="*/ 22225 w 14"/>
                  <a:gd name="T19" fmla="*/ 19050 h 12"/>
                  <a:gd name="T20" fmla="*/ 22225 w 14"/>
                  <a:gd name="T21" fmla="*/ 19050 h 12"/>
                  <a:gd name="T22" fmla="*/ 22225 w 14"/>
                  <a:gd name="T23" fmla="*/ 19050 h 12"/>
                  <a:gd name="T24" fmla="*/ 22225 w 14"/>
                  <a:gd name="T25" fmla="*/ 14288 h 12"/>
                  <a:gd name="T26" fmla="*/ 22225 w 14"/>
                  <a:gd name="T27" fmla="*/ 14288 h 12"/>
                  <a:gd name="T28" fmla="*/ 15875 w 14"/>
                  <a:gd name="T29" fmla="*/ 11113 h 12"/>
                  <a:gd name="T30" fmla="*/ 11113 w 14"/>
                  <a:gd name="T31" fmla="*/ 7938 h 12"/>
                  <a:gd name="T32" fmla="*/ 3175 w 14"/>
                  <a:gd name="T33" fmla="*/ 0 h 12"/>
                  <a:gd name="T34" fmla="*/ 3175 w 14"/>
                  <a:gd name="T35" fmla="*/ 0 h 12"/>
                  <a:gd name="T36" fmla="*/ 3175 w 14"/>
                  <a:gd name="T37" fmla="*/ 0 h 12"/>
                  <a:gd name="T38" fmla="*/ 3175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2" y="0"/>
                    </a:moveTo>
                    <a:lnTo>
                      <a:pt x="2" y="2"/>
                    </a:lnTo>
                    <a:lnTo>
                      <a:pt x="2" y="5"/>
                    </a:lnTo>
                    <a:lnTo>
                      <a:pt x="0" y="7"/>
                    </a:lnTo>
                    <a:lnTo>
                      <a:pt x="0" y="9"/>
                    </a:lnTo>
                    <a:lnTo>
                      <a:pt x="7" y="9"/>
                    </a:lnTo>
                    <a:lnTo>
                      <a:pt x="14" y="12"/>
                    </a:lnTo>
                    <a:lnTo>
                      <a:pt x="14" y="9"/>
                    </a:lnTo>
                    <a:lnTo>
                      <a:pt x="10" y="7"/>
                    </a:lnTo>
                    <a:lnTo>
                      <a:pt x="7" y="5"/>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3" name="Freeform 2043">
                <a:extLst>
                  <a:ext uri="{FF2B5EF4-FFF2-40B4-BE49-F238E27FC236}">
                    <a16:creationId xmlns:a16="http://schemas.microsoft.com/office/drawing/2014/main" id="{B7E67649-FBCF-05DE-BFD4-000F59C50608}"/>
                  </a:ext>
                </a:extLst>
              </p:cNvPr>
              <p:cNvSpPr>
                <a:spLocks/>
              </p:cNvSpPr>
              <p:nvPr/>
            </p:nvSpPr>
            <p:spPr bwMode="auto">
              <a:xfrm>
                <a:off x="7319044" y="2832617"/>
                <a:ext cx="11113" cy="14288"/>
              </a:xfrm>
              <a:custGeom>
                <a:avLst/>
                <a:gdLst>
                  <a:gd name="T0" fmla="*/ 0 w 7"/>
                  <a:gd name="T1" fmla="*/ 0 h 9"/>
                  <a:gd name="T2" fmla="*/ 3175 w 7"/>
                  <a:gd name="T3" fmla="*/ 7938 h 9"/>
                  <a:gd name="T4" fmla="*/ 7938 w 7"/>
                  <a:gd name="T5" fmla="*/ 14288 h 9"/>
                  <a:gd name="T6" fmla="*/ 11113 w 7"/>
                  <a:gd name="T7" fmla="*/ 14288 h 9"/>
                  <a:gd name="T8" fmla="*/ 11113 w 7"/>
                  <a:gd name="T9" fmla="*/ 14288 h 9"/>
                  <a:gd name="T10" fmla="*/ 11113 w 7"/>
                  <a:gd name="T11" fmla="*/ 14288 h 9"/>
                  <a:gd name="T12" fmla="*/ 11113 w 7"/>
                  <a:gd name="T13" fmla="*/ 14288 h 9"/>
                  <a:gd name="T14" fmla="*/ 11113 w 7"/>
                  <a:gd name="T15" fmla="*/ 11113 h 9"/>
                  <a:gd name="T16" fmla="*/ 11113 w 7"/>
                  <a:gd name="T17" fmla="*/ 11113 h 9"/>
                  <a:gd name="T18" fmla="*/ 11113 w 7"/>
                  <a:gd name="T19" fmla="*/ 11113 h 9"/>
                  <a:gd name="T20" fmla="*/ 11113 w 7"/>
                  <a:gd name="T21" fmla="*/ 7938 h 9"/>
                  <a:gd name="T22" fmla="*/ 7938 w 7"/>
                  <a:gd name="T23" fmla="*/ 3175 h 9"/>
                  <a:gd name="T24" fmla="*/ 0 w 7"/>
                  <a:gd name="T25" fmla="*/ 0 h 9"/>
                  <a:gd name="T26" fmla="*/ 0 w 7"/>
                  <a:gd name="T27" fmla="*/ 0 h 9"/>
                  <a:gd name="T28" fmla="*/ 0 w 7"/>
                  <a:gd name="T29" fmla="*/ 0 h 9"/>
                  <a:gd name="T30" fmla="*/ 0 w 7"/>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9"/>
                  <a:gd name="T50" fmla="*/ 7 w 7"/>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9">
                    <a:moveTo>
                      <a:pt x="0" y="0"/>
                    </a:moveTo>
                    <a:lnTo>
                      <a:pt x="2" y="5"/>
                    </a:lnTo>
                    <a:lnTo>
                      <a:pt x="5" y="9"/>
                    </a:lnTo>
                    <a:lnTo>
                      <a:pt x="7" y="9"/>
                    </a:lnTo>
                    <a:lnTo>
                      <a:pt x="7" y="7"/>
                    </a:lnTo>
                    <a:lnTo>
                      <a:pt x="7" y="5"/>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4" name="Freeform 2044">
                <a:extLst>
                  <a:ext uri="{FF2B5EF4-FFF2-40B4-BE49-F238E27FC236}">
                    <a16:creationId xmlns:a16="http://schemas.microsoft.com/office/drawing/2014/main" id="{5E3FDA05-C990-F3C1-C0C6-4F1F5AA74B99}"/>
                  </a:ext>
                </a:extLst>
              </p:cNvPr>
              <p:cNvSpPr>
                <a:spLocks/>
              </p:cNvSpPr>
              <p:nvPr/>
            </p:nvSpPr>
            <p:spPr bwMode="auto">
              <a:xfrm>
                <a:off x="7371431" y="2824680"/>
                <a:ext cx="11113" cy="7938"/>
              </a:xfrm>
              <a:custGeom>
                <a:avLst/>
                <a:gdLst>
                  <a:gd name="T0" fmla="*/ 0 w 7"/>
                  <a:gd name="T1" fmla="*/ 0 h 5"/>
                  <a:gd name="T2" fmla="*/ 3175 w 7"/>
                  <a:gd name="T3" fmla="*/ 7938 h 5"/>
                  <a:gd name="T4" fmla="*/ 7938 w 7"/>
                  <a:gd name="T5" fmla="*/ 7938 h 5"/>
                  <a:gd name="T6" fmla="*/ 11113 w 7"/>
                  <a:gd name="T7" fmla="*/ 7938 h 5"/>
                  <a:gd name="T8" fmla="*/ 11113 w 7"/>
                  <a:gd name="T9" fmla="*/ 7938 h 5"/>
                  <a:gd name="T10" fmla="*/ 7938 w 7"/>
                  <a:gd name="T11" fmla="*/ 7938 h 5"/>
                  <a:gd name="T12" fmla="*/ 7938 w 7"/>
                  <a:gd name="T13" fmla="*/ 4763 h 5"/>
                  <a:gd name="T14" fmla="*/ 7938 w 7"/>
                  <a:gd name="T15" fmla="*/ 4763 h 5"/>
                  <a:gd name="T16" fmla="*/ 3175 w 7"/>
                  <a:gd name="T17" fmla="*/ 0 h 5"/>
                  <a:gd name="T18" fmla="*/ 0 w 7"/>
                  <a:gd name="T19" fmla="*/ 0 h 5"/>
                  <a:gd name="T20" fmla="*/ 0 w 7"/>
                  <a:gd name="T21" fmla="*/ 0 h 5"/>
                  <a:gd name="T22" fmla="*/ 0 w 7"/>
                  <a:gd name="T23" fmla="*/ 0 h 5"/>
                  <a:gd name="T24" fmla="*/ 0 w 7"/>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5"/>
                  <a:gd name="T41" fmla="*/ 7 w 7"/>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5">
                    <a:moveTo>
                      <a:pt x="0" y="0"/>
                    </a:moveTo>
                    <a:lnTo>
                      <a:pt x="2" y="5"/>
                    </a:lnTo>
                    <a:lnTo>
                      <a:pt x="5" y="5"/>
                    </a:lnTo>
                    <a:lnTo>
                      <a:pt x="7" y="5"/>
                    </a:lnTo>
                    <a:lnTo>
                      <a:pt x="5" y="5"/>
                    </a:lnTo>
                    <a:lnTo>
                      <a:pt x="5"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5" name="Freeform 2045">
                <a:extLst>
                  <a:ext uri="{FF2B5EF4-FFF2-40B4-BE49-F238E27FC236}">
                    <a16:creationId xmlns:a16="http://schemas.microsoft.com/office/drawing/2014/main" id="{E6BC5D29-0CAD-11F6-C8B6-9A6D12647A51}"/>
                  </a:ext>
                </a:extLst>
              </p:cNvPr>
              <p:cNvSpPr>
                <a:spLocks/>
              </p:cNvSpPr>
              <p:nvPr/>
            </p:nvSpPr>
            <p:spPr bwMode="auto">
              <a:xfrm>
                <a:off x="7442869" y="2818330"/>
                <a:ext cx="22225" cy="41275"/>
              </a:xfrm>
              <a:custGeom>
                <a:avLst/>
                <a:gdLst>
                  <a:gd name="T0" fmla="*/ 0 w 14"/>
                  <a:gd name="T1" fmla="*/ 0 h 26"/>
                  <a:gd name="T2" fmla="*/ 0 w 14"/>
                  <a:gd name="T3" fmla="*/ 6350 h 26"/>
                  <a:gd name="T4" fmla="*/ 0 w 14"/>
                  <a:gd name="T5" fmla="*/ 11113 h 26"/>
                  <a:gd name="T6" fmla="*/ 0 w 14"/>
                  <a:gd name="T7" fmla="*/ 11113 h 26"/>
                  <a:gd name="T8" fmla="*/ 0 w 14"/>
                  <a:gd name="T9" fmla="*/ 14288 h 26"/>
                  <a:gd name="T10" fmla="*/ 0 w 14"/>
                  <a:gd name="T11" fmla="*/ 14288 h 26"/>
                  <a:gd name="T12" fmla="*/ 0 w 14"/>
                  <a:gd name="T13" fmla="*/ 17463 h 26"/>
                  <a:gd name="T14" fmla="*/ 3175 w 14"/>
                  <a:gd name="T15" fmla="*/ 22225 h 26"/>
                  <a:gd name="T16" fmla="*/ 6350 w 14"/>
                  <a:gd name="T17" fmla="*/ 28575 h 26"/>
                  <a:gd name="T18" fmla="*/ 6350 w 14"/>
                  <a:gd name="T19" fmla="*/ 33338 h 26"/>
                  <a:gd name="T20" fmla="*/ 11113 w 14"/>
                  <a:gd name="T21" fmla="*/ 33338 h 26"/>
                  <a:gd name="T22" fmla="*/ 11113 w 14"/>
                  <a:gd name="T23" fmla="*/ 36513 h 26"/>
                  <a:gd name="T24" fmla="*/ 6350 w 14"/>
                  <a:gd name="T25" fmla="*/ 36513 h 26"/>
                  <a:gd name="T26" fmla="*/ 6350 w 14"/>
                  <a:gd name="T27" fmla="*/ 36513 h 26"/>
                  <a:gd name="T28" fmla="*/ 11113 w 14"/>
                  <a:gd name="T29" fmla="*/ 36513 h 26"/>
                  <a:gd name="T30" fmla="*/ 11113 w 14"/>
                  <a:gd name="T31" fmla="*/ 41275 h 26"/>
                  <a:gd name="T32" fmla="*/ 14288 w 14"/>
                  <a:gd name="T33" fmla="*/ 41275 h 26"/>
                  <a:gd name="T34" fmla="*/ 19050 w 14"/>
                  <a:gd name="T35" fmla="*/ 41275 h 26"/>
                  <a:gd name="T36" fmla="*/ 22225 w 14"/>
                  <a:gd name="T37" fmla="*/ 41275 h 26"/>
                  <a:gd name="T38" fmla="*/ 22225 w 14"/>
                  <a:gd name="T39" fmla="*/ 41275 h 26"/>
                  <a:gd name="T40" fmla="*/ 22225 w 14"/>
                  <a:gd name="T41" fmla="*/ 41275 h 26"/>
                  <a:gd name="T42" fmla="*/ 22225 w 14"/>
                  <a:gd name="T43" fmla="*/ 41275 h 26"/>
                  <a:gd name="T44" fmla="*/ 19050 w 14"/>
                  <a:gd name="T45" fmla="*/ 36513 h 26"/>
                  <a:gd name="T46" fmla="*/ 14288 w 14"/>
                  <a:gd name="T47" fmla="*/ 33338 h 26"/>
                  <a:gd name="T48" fmla="*/ 14288 w 14"/>
                  <a:gd name="T49" fmla="*/ 28575 h 26"/>
                  <a:gd name="T50" fmla="*/ 19050 w 14"/>
                  <a:gd name="T51" fmla="*/ 17463 h 26"/>
                  <a:gd name="T52" fmla="*/ 19050 w 14"/>
                  <a:gd name="T53" fmla="*/ 11113 h 26"/>
                  <a:gd name="T54" fmla="*/ 19050 w 14"/>
                  <a:gd name="T55" fmla="*/ 6350 h 26"/>
                  <a:gd name="T56" fmla="*/ 19050 w 14"/>
                  <a:gd name="T57" fmla="*/ 6350 h 26"/>
                  <a:gd name="T58" fmla="*/ 19050 w 14"/>
                  <a:gd name="T59" fmla="*/ 3175 h 26"/>
                  <a:gd name="T60" fmla="*/ 19050 w 14"/>
                  <a:gd name="T61" fmla="*/ 3175 h 26"/>
                  <a:gd name="T62" fmla="*/ 14288 w 14"/>
                  <a:gd name="T63" fmla="*/ 0 h 26"/>
                  <a:gd name="T64" fmla="*/ 6350 w 14"/>
                  <a:gd name="T65" fmla="*/ 3175 h 26"/>
                  <a:gd name="T66" fmla="*/ 0 w 14"/>
                  <a:gd name="T67" fmla="*/ 0 h 26"/>
                  <a:gd name="T68" fmla="*/ 0 w 14"/>
                  <a:gd name="T69" fmla="*/ 0 h 26"/>
                  <a:gd name="T70" fmla="*/ 0 w 14"/>
                  <a:gd name="T71" fmla="*/ 0 h 26"/>
                  <a:gd name="T72" fmla="*/ 0 w 14"/>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
                  <a:gd name="T112" fmla="*/ 0 h 26"/>
                  <a:gd name="T113" fmla="*/ 14 w 14"/>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 h="26">
                    <a:moveTo>
                      <a:pt x="0" y="0"/>
                    </a:moveTo>
                    <a:lnTo>
                      <a:pt x="0" y="4"/>
                    </a:lnTo>
                    <a:lnTo>
                      <a:pt x="0" y="7"/>
                    </a:lnTo>
                    <a:lnTo>
                      <a:pt x="0" y="9"/>
                    </a:lnTo>
                    <a:lnTo>
                      <a:pt x="0" y="11"/>
                    </a:lnTo>
                    <a:lnTo>
                      <a:pt x="2" y="14"/>
                    </a:lnTo>
                    <a:lnTo>
                      <a:pt x="4" y="18"/>
                    </a:lnTo>
                    <a:lnTo>
                      <a:pt x="4" y="21"/>
                    </a:lnTo>
                    <a:lnTo>
                      <a:pt x="7" y="21"/>
                    </a:lnTo>
                    <a:lnTo>
                      <a:pt x="7" y="23"/>
                    </a:lnTo>
                    <a:lnTo>
                      <a:pt x="4" y="23"/>
                    </a:lnTo>
                    <a:lnTo>
                      <a:pt x="7" y="23"/>
                    </a:lnTo>
                    <a:lnTo>
                      <a:pt x="7" y="26"/>
                    </a:lnTo>
                    <a:lnTo>
                      <a:pt x="9" y="26"/>
                    </a:lnTo>
                    <a:lnTo>
                      <a:pt x="12" y="26"/>
                    </a:lnTo>
                    <a:lnTo>
                      <a:pt x="14" y="26"/>
                    </a:lnTo>
                    <a:lnTo>
                      <a:pt x="12" y="23"/>
                    </a:lnTo>
                    <a:lnTo>
                      <a:pt x="9" y="21"/>
                    </a:lnTo>
                    <a:lnTo>
                      <a:pt x="9" y="18"/>
                    </a:lnTo>
                    <a:lnTo>
                      <a:pt x="12" y="11"/>
                    </a:lnTo>
                    <a:lnTo>
                      <a:pt x="12" y="7"/>
                    </a:lnTo>
                    <a:lnTo>
                      <a:pt x="12" y="4"/>
                    </a:lnTo>
                    <a:lnTo>
                      <a:pt x="12" y="2"/>
                    </a:lnTo>
                    <a:lnTo>
                      <a:pt x="9" y="0"/>
                    </a:lnTo>
                    <a:lnTo>
                      <a:pt x="4"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6" name="Freeform 2046">
                <a:extLst>
                  <a:ext uri="{FF2B5EF4-FFF2-40B4-BE49-F238E27FC236}">
                    <a16:creationId xmlns:a16="http://schemas.microsoft.com/office/drawing/2014/main" id="{42F60D39-C220-101A-3BBC-103DCB20F590}"/>
                  </a:ext>
                </a:extLst>
              </p:cNvPr>
              <p:cNvSpPr>
                <a:spLocks/>
              </p:cNvSpPr>
              <p:nvPr/>
            </p:nvSpPr>
            <p:spPr bwMode="auto">
              <a:xfrm>
                <a:off x="7333331" y="2791342"/>
                <a:ext cx="30163" cy="38100"/>
              </a:xfrm>
              <a:custGeom>
                <a:avLst/>
                <a:gdLst>
                  <a:gd name="T0" fmla="*/ 4763 w 19"/>
                  <a:gd name="T1" fmla="*/ 0 h 24"/>
                  <a:gd name="T2" fmla="*/ 7938 w 19"/>
                  <a:gd name="T3" fmla="*/ 3175 h 24"/>
                  <a:gd name="T4" fmla="*/ 4763 w 19"/>
                  <a:gd name="T5" fmla="*/ 3175 h 24"/>
                  <a:gd name="T6" fmla="*/ 4763 w 19"/>
                  <a:gd name="T7" fmla="*/ 3175 h 24"/>
                  <a:gd name="T8" fmla="*/ 4763 w 19"/>
                  <a:gd name="T9" fmla="*/ 3175 h 24"/>
                  <a:gd name="T10" fmla="*/ 4763 w 19"/>
                  <a:gd name="T11" fmla="*/ 7938 h 24"/>
                  <a:gd name="T12" fmla="*/ 0 w 19"/>
                  <a:gd name="T13" fmla="*/ 7938 h 24"/>
                  <a:gd name="T14" fmla="*/ 22225 w 19"/>
                  <a:gd name="T15" fmla="*/ 22225 h 24"/>
                  <a:gd name="T16" fmla="*/ 22225 w 19"/>
                  <a:gd name="T17" fmla="*/ 30163 h 24"/>
                  <a:gd name="T18" fmla="*/ 22225 w 19"/>
                  <a:gd name="T19" fmla="*/ 38100 h 24"/>
                  <a:gd name="T20" fmla="*/ 30163 w 19"/>
                  <a:gd name="T21" fmla="*/ 38100 h 24"/>
                  <a:gd name="T22" fmla="*/ 30163 w 19"/>
                  <a:gd name="T23" fmla="*/ 30163 h 24"/>
                  <a:gd name="T24" fmla="*/ 30163 w 19"/>
                  <a:gd name="T25" fmla="*/ 19050 h 24"/>
                  <a:gd name="T26" fmla="*/ 30163 w 19"/>
                  <a:gd name="T27" fmla="*/ 14288 h 24"/>
                  <a:gd name="T28" fmla="*/ 26988 w 19"/>
                  <a:gd name="T29" fmla="*/ 11113 h 24"/>
                  <a:gd name="T30" fmla="*/ 26988 w 19"/>
                  <a:gd name="T31" fmla="*/ 7938 h 24"/>
                  <a:gd name="T32" fmla="*/ 22225 w 19"/>
                  <a:gd name="T33" fmla="*/ 3175 h 24"/>
                  <a:gd name="T34" fmla="*/ 22225 w 19"/>
                  <a:gd name="T35" fmla="*/ 3175 h 24"/>
                  <a:gd name="T36" fmla="*/ 19050 w 19"/>
                  <a:gd name="T37" fmla="*/ 3175 h 24"/>
                  <a:gd name="T38" fmla="*/ 19050 w 19"/>
                  <a:gd name="T39" fmla="*/ 3175 h 24"/>
                  <a:gd name="T40" fmla="*/ 15875 w 19"/>
                  <a:gd name="T41" fmla="*/ 3175 h 24"/>
                  <a:gd name="T42" fmla="*/ 11113 w 19"/>
                  <a:gd name="T43" fmla="*/ 3175 h 24"/>
                  <a:gd name="T44" fmla="*/ 11113 w 19"/>
                  <a:gd name="T45" fmla="*/ 3175 h 24"/>
                  <a:gd name="T46" fmla="*/ 7938 w 19"/>
                  <a:gd name="T47" fmla="*/ 3175 h 24"/>
                  <a:gd name="T48" fmla="*/ 4763 w 19"/>
                  <a:gd name="T49" fmla="*/ 0 h 24"/>
                  <a:gd name="T50" fmla="*/ 4763 w 19"/>
                  <a:gd name="T51" fmla="*/ 0 h 24"/>
                  <a:gd name="T52" fmla="*/ 4763 w 19"/>
                  <a:gd name="T53" fmla="*/ 0 h 24"/>
                  <a:gd name="T54" fmla="*/ 4763 w 19"/>
                  <a:gd name="T55" fmla="*/ 0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24"/>
                  <a:gd name="T86" fmla="*/ 19 w 19"/>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24">
                    <a:moveTo>
                      <a:pt x="3" y="0"/>
                    </a:moveTo>
                    <a:lnTo>
                      <a:pt x="5" y="2"/>
                    </a:lnTo>
                    <a:lnTo>
                      <a:pt x="3" y="2"/>
                    </a:lnTo>
                    <a:lnTo>
                      <a:pt x="3" y="5"/>
                    </a:lnTo>
                    <a:lnTo>
                      <a:pt x="0" y="5"/>
                    </a:lnTo>
                    <a:lnTo>
                      <a:pt x="14" y="14"/>
                    </a:lnTo>
                    <a:lnTo>
                      <a:pt x="14" y="19"/>
                    </a:lnTo>
                    <a:lnTo>
                      <a:pt x="14" y="24"/>
                    </a:lnTo>
                    <a:lnTo>
                      <a:pt x="19" y="24"/>
                    </a:lnTo>
                    <a:lnTo>
                      <a:pt x="19" y="19"/>
                    </a:lnTo>
                    <a:lnTo>
                      <a:pt x="19" y="12"/>
                    </a:lnTo>
                    <a:lnTo>
                      <a:pt x="19" y="9"/>
                    </a:lnTo>
                    <a:lnTo>
                      <a:pt x="17" y="7"/>
                    </a:lnTo>
                    <a:lnTo>
                      <a:pt x="17" y="5"/>
                    </a:lnTo>
                    <a:lnTo>
                      <a:pt x="14" y="2"/>
                    </a:lnTo>
                    <a:lnTo>
                      <a:pt x="12" y="2"/>
                    </a:lnTo>
                    <a:lnTo>
                      <a:pt x="10" y="2"/>
                    </a:lnTo>
                    <a:lnTo>
                      <a:pt x="7" y="2"/>
                    </a:lnTo>
                    <a:lnTo>
                      <a:pt x="5"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7" name="Freeform 2047">
                <a:extLst>
                  <a:ext uri="{FF2B5EF4-FFF2-40B4-BE49-F238E27FC236}">
                    <a16:creationId xmlns:a16="http://schemas.microsoft.com/office/drawing/2014/main" id="{DC1AF58F-F903-48FC-A715-FA23E0819EC2}"/>
                  </a:ext>
                </a:extLst>
              </p:cNvPr>
              <p:cNvSpPr>
                <a:spLocks/>
              </p:cNvSpPr>
              <p:nvPr/>
            </p:nvSpPr>
            <p:spPr bwMode="auto">
              <a:xfrm>
                <a:off x="7434931" y="2783405"/>
                <a:ext cx="3175" cy="4763"/>
              </a:xfrm>
              <a:custGeom>
                <a:avLst/>
                <a:gdLst>
                  <a:gd name="T0" fmla="*/ 0 w 2"/>
                  <a:gd name="T1" fmla="*/ 0 h 3"/>
                  <a:gd name="T2" fmla="*/ 3175 w 2"/>
                  <a:gd name="T3" fmla="*/ 4763 h 3"/>
                  <a:gd name="T4" fmla="*/ 3175 w 2"/>
                  <a:gd name="T5" fmla="*/ 0 h 3"/>
                  <a:gd name="T6" fmla="*/ 3175 w 2"/>
                  <a:gd name="T7" fmla="*/ 0 h 3"/>
                  <a:gd name="T8" fmla="*/ 3175 w 2"/>
                  <a:gd name="T9" fmla="*/ 0 h 3"/>
                  <a:gd name="T10" fmla="*/ 3175 w 2"/>
                  <a:gd name="T11" fmla="*/ 0 h 3"/>
                  <a:gd name="T12" fmla="*/ 3175 w 2"/>
                  <a:gd name="T13" fmla="*/ 0 h 3"/>
                  <a:gd name="T14" fmla="*/ 0 w 2"/>
                  <a:gd name="T15" fmla="*/ 0 h 3"/>
                  <a:gd name="T16" fmla="*/ 0 w 2"/>
                  <a:gd name="T17" fmla="*/ 0 h 3"/>
                  <a:gd name="T18" fmla="*/ 0 w 2"/>
                  <a:gd name="T19" fmla="*/ 0 h 3"/>
                  <a:gd name="T20" fmla="*/ 0 w 2"/>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
                  <a:gd name="T35" fmla="*/ 2 w 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
                    <a:moveTo>
                      <a:pt x="0" y="0"/>
                    </a:move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8" name="Freeform 2048">
                <a:extLst>
                  <a:ext uri="{FF2B5EF4-FFF2-40B4-BE49-F238E27FC236}">
                    <a16:creationId xmlns:a16="http://schemas.microsoft.com/office/drawing/2014/main" id="{4616C97A-A559-1A82-A227-385A18726346}"/>
                  </a:ext>
                </a:extLst>
              </p:cNvPr>
              <p:cNvSpPr>
                <a:spLocks/>
              </p:cNvSpPr>
              <p:nvPr/>
            </p:nvSpPr>
            <p:spPr bwMode="auto">
              <a:xfrm>
                <a:off x="7319044" y="2634180"/>
                <a:ext cx="112713" cy="184150"/>
              </a:xfrm>
              <a:custGeom>
                <a:avLst/>
                <a:gdLst>
                  <a:gd name="T0" fmla="*/ 25400 w 71"/>
                  <a:gd name="T1" fmla="*/ 14288 h 116"/>
                  <a:gd name="T2" fmla="*/ 22225 w 71"/>
                  <a:gd name="T3" fmla="*/ 41275 h 116"/>
                  <a:gd name="T4" fmla="*/ 14288 w 71"/>
                  <a:gd name="T5" fmla="*/ 66675 h 116"/>
                  <a:gd name="T6" fmla="*/ 19050 w 71"/>
                  <a:gd name="T7" fmla="*/ 71438 h 116"/>
                  <a:gd name="T8" fmla="*/ 19050 w 71"/>
                  <a:gd name="T9" fmla="*/ 77788 h 116"/>
                  <a:gd name="T10" fmla="*/ 14288 w 71"/>
                  <a:gd name="T11" fmla="*/ 82550 h 116"/>
                  <a:gd name="T12" fmla="*/ 11113 w 71"/>
                  <a:gd name="T13" fmla="*/ 82550 h 116"/>
                  <a:gd name="T14" fmla="*/ 7938 w 71"/>
                  <a:gd name="T15" fmla="*/ 77788 h 116"/>
                  <a:gd name="T16" fmla="*/ 3175 w 71"/>
                  <a:gd name="T17" fmla="*/ 77788 h 116"/>
                  <a:gd name="T18" fmla="*/ 0 w 71"/>
                  <a:gd name="T19" fmla="*/ 82550 h 116"/>
                  <a:gd name="T20" fmla="*/ 3175 w 71"/>
                  <a:gd name="T21" fmla="*/ 90488 h 116"/>
                  <a:gd name="T22" fmla="*/ 7938 w 71"/>
                  <a:gd name="T23" fmla="*/ 93663 h 116"/>
                  <a:gd name="T24" fmla="*/ 14288 w 71"/>
                  <a:gd name="T25" fmla="*/ 119063 h 116"/>
                  <a:gd name="T26" fmla="*/ 22225 w 71"/>
                  <a:gd name="T27" fmla="*/ 119063 h 116"/>
                  <a:gd name="T28" fmla="*/ 30163 w 71"/>
                  <a:gd name="T29" fmla="*/ 119063 h 116"/>
                  <a:gd name="T30" fmla="*/ 25400 w 71"/>
                  <a:gd name="T31" fmla="*/ 130175 h 116"/>
                  <a:gd name="T32" fmla="*/ 30163 w 71"/>
                  <a:gd name="T33" fmla="*/ 146050 h 116"/>
                  <a:gd name="T34" fmla="*/ 36513 w 71"/>
                  <a:gd name="T35" fmla="*/ 157163 h 116"/>
                  <a:gd name="T36" fmla="*/ 55563 w 71"/>
                  <a:gd name="T37" fmla="*/ 153988 h 116"/>
                  <a:gd name="T38" fmla="*/ 63500 w 71"/>
                  <a:gd name="T39" fmla="*/ 153988 h 116"/>
                  <a:gd name="T40" fmla="*/ 74613 w 71"/>
                  <a:gd name="T41" fmla="*/ 157163 h 116"/>
                  <a:gd name="T42" fmla="*/ 74613 w 71"/>
                  <a:gd name="T43" fmla="*/ 149225 h 116"/>
                  <a:gd name="T44" fmla="*/ 82550 w 71"/>
                  <a:gd name="T45" fmla="*/ 153988 h 116"/>
                  <a:gd name="T46" fmla="*/ 88900 w 71"/>
                  <a:gd name="T47" fmla="*/ 165100 h 116"/>
                  <a:gd name="T48" fmla="*/ 104775 w 71"/>
                  <a:gd name="T49" fmla="*/ 184150 h 116"/>
                  <a:gd name="T50" fmla="*/ 107950 w 71"/>
                  <a:gd name="T51" fmla="*/ 176213 h 116"/>
                  <a:gd name="T52" fmla="*/ 107950 w 71"/>
                  <a:gd name="T53" fmla="*/ 176213 h 116"/>
                  <a:gd name="T54" fmla="*/ 104775 w 71"/>
                  <a:gd name="T55" fmla="*/ 153988 h 116"/>
                  <a:gd name="T56" fmla="*/ 88900 w 71"/>
                  <a:gd name="T57" fmla="*/ 146050 h 116"/>
                  <a:gd name="T58" fmla="*/ 85725 w 71"/>
                  <a:gd name="T59" fmla="*/ 134938 h 116"/>
                  <a:gd name="T60" fmla="*/ 60325 w 71"/>
                  <a:gd name="T61" fmla="*/ 138113 h 116"/>
                  <a:gd name="T62" fmla="*/ 47625 w 71"/>
                  <a:gd name="T63" fmla="*/ 130175 h 116"/>
                  <a:gd name="T64" fmla="*/ 44450 w 71"/>
                  <a:gd name="T65" fmla="*/ 123825 h 116"/>
                  <a:gd name="T66" fmla="*/ 44450 w 71"/>
                  <a:gd name="T67" fmla="*/ 119063 h 116"/>
                  <a:gd name="T68" fmla="*/ 44450 w 71"/>
                  <a:gd name="T69" fmla="*/ 107950 h 116"/>
                  <a:gd name="T70" fmla="*/ 47625 w 71"/>
                  <a:gd name="T71" fmla="*/ 104775 h 116"/>
                  <a:gd name="T72" fmla="*/ 44450 w 71"/>
                  <a:gd name="T73" fmla="*/ 96838 h 116"/>
                  <a:gd name="T74" fmla="*/ 44450 w 71"/>
                  <a:gd name="T75" fmla="*/ 93663 h 116"/>
                  <a:gd name="T76" fmla="*/ 60325 w 71"/>
                  <a:gd name="T77" fmla="*/ 71438 h 116"/>
                  <a:gd name="T78" fmla="*/ 71438 w 71"/>
                  <a:gd name="T79" fmla="*/ 55563 h 116"/>
                  <a:gd name="T80" fmla="*/ 74613 w 71"/>
                  <a:gd name="T81" fmla="*/ 52388 h 116"/>
                  <a:gd name="T82" fmla="*/ 71438 w 71"/>
                  <a:gd name="T83" fmla="*/ 44450 h 116"/>
                  <a:gd name="T84" fmla="*/ 63500 w 71"/>
                  <a:gd name="T85" fmla="*/ 33338 h 116"/>
                  <a:gd name="T86" fmla="*/ 60325 w 71"/>
                  <a:gd name="T87" fmla="*/ 19050 h 116"/>
                  <a:gd name="T88" fmla="*/ 66675 w 71"/>
                  <a:gd name="T89" fmla="*/ 0 h 116"/>
                  <a:gd name="T90" fmla="*/ 63500 w 71"/>
                  <a:gd name="T91" fmla="*/ 0 h 116"/>
                  <a:gd name="T92" fmla="*/ 60325 w 71"/>
                  <a:gd name="T93" fmla="*/ 7938 h 116"/>
                  <a:gd name="T94" fmla="*/ 44450 w 71"/>
                  <a:gd name="T95" fmla="*/ 7938 h 116"/>
                  <a:gd name="T96" fmla="*/ 25400 w 71"/>
                  <a:gd name="T97" fmla="*/ 0 h 116"/>
                  <a:gd name="T98" fmla="*/ 25400 w 71"/>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
                  <a:gd name="T151" fmla="*/ 0 h 116"/>
                  <a:gd name="T152" fmla="*/ 71 w 71"/>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 h="116">
                    <a:moveTo>
                      <a:pt x="16" y="0"/>
                    </a:moveTo>
                    <a:lnTo>
                      <a:pt x="16" y="5"/>
                    </a:lnTo>
                    <a:lnTo>
                      <a:pt x="16" y="9"/>
                    </a:lnTo>
                    <a:lnTo>
                      <a:pt x="14" y="14"/>
                    </a:lnTo>
                    <a:lnTo>
                      <a:pt x="14" y="19"/>
                    </a:lnTo>
                    <a:lnTo>
                      <a:pt x="14" y="26"/>
                    </a:lnTo>
                    <a:lnTo>
                      <a:pt x="14" y="35"/>
                    </a:lnTo>
                    <a:lnTo>
                      <a:pt x="9" y="38"/>
                    </a:lnTo>
                    <a:lnTo>
                      <a:pt x="9" y="42"/>
                    </a:lnTo>
                    <a:lnTo>
                      <a:pt x="9" y="45"/>
                    </a:lnTo>
                    <a:lnTo>
                      <a:pt x="12" y="45"/>
                    </a:lnTo>
                    <a:lnTo>
                      <a:pt x="12" y="47"/>
                    </a:lnTo>
                    <a:lnTo>
                      <a:pt x="12" y="49"/>
                    </a:lnTo>
                    <a:lnTo>
                      <a:pt x="12" y="52"/>
                    </a:lnTo>
                    <a:lnTo>
                      <a:pt x="9" y="52"/>
                    </a:lnTo>
                    <a:lnTo>
                      <a:pt x="7" y="52"/>
                    </a:lnTo>
                    <a:lnTo>
                      <a:pt x="7" y="49"/>
                    </a:lnTo>
                    <a:lnTo>
                      <a:pt x="5" y="49"/>
                    </a:lnTo>
                    <a:lnTo>
                      <a:pt x="2" y="49"/>
                    </a:lnTo>
                    <a:lnTo>
                      <a:pt x="2" y="47"/>
                    </a:lnTo>
                    <a:lnTo>
                      <a:pt x="2" y="49"/>
                    </a:lnTo>
                    <a:lnTo>
                      <a:pt x="0" y="52"/>
                    </a:lnTo>
                    <a:lnTo>
                      <a:pt x="0" y="54"/>
                    </a:lnTo>
                    <a:lnTo>
                      <a:pt x="0" y="57"/>
                    </a:lnTo>
                    <a:lnTo>
                      <a:pt x="2" y="57"/>
                    </a:lnTo>
                    <a:lnTo>
                      <a:pt x="5" y="57"/>
                    </a:lnTo>
                    <a:lnTo>
                      <a:pt x="5" y="59"/>
                    </a:lnTo>
                    <a:lnTo>
                      <a:pt x="7" y="66"/>
                    </a:lnTo>
                    <a:lnTo>
                      <a:pt x="9" y="71"/>
                    </a:lnTo>
                    <a:lnTo>
                      <a:pt x="9" y="75"/>
                    </a:lnTo>
                    <a:lnTo>
                      <a:pt x="12" y="80"/>
                    </a:lnTo>
                    <a:lnTo>
                      <a:pt x="14" y="78"/>
                    </a:lnTo>
                    <a:lnTo>
                      <a:pt x="14" y="75"/>
                    </a:lnTo>
                    <a:lnTo>
                      <a:pt x="16" y="75"/>
                    </a:lnTo>
                    <a:lnTo>
                      <a:pt x="19" y="75"/>
                    </a:lnTo>
                    <a:lnTo>
                      <a:pt x="19" y="80"/>
                    </a:lnTo>
                    <a:lnTo>
                      <a:pt x="16" y="82"/>
                    </a:lnTo>
                    <a:lnTo>
                      <a:pt x="16" y="87"/>
                    </a:lnTo>
                    <a:lnTo>
                      <a:pt x="16" y="90"/>
                    </a:lnTo>
                    <a:lnTo>
                      <a:pt x="19" y="92"/>
                    </a:lnTo>
                    <a:lnTo>
                      <a:pt x="19" y="94"/>
                    </a:lnTo>
                    <a:lnTo>
                      <a:pt x="21" y="94"/>
                    </a:lnTo>
                    <a:lnTo>
                      <a:pt x="23" y="99"/>
                    </a:lnTo>
                    <a:lnTo>
                      <a:pt x="28" y="97"/>
                    </a:lnTo>
                    <a:lnTo>
                      <a:pt x="33" y="97"/>
                    </a:lnTo>
                    <a:lnTo>
                      <a:pt x="35" y="97"/>
                    </a:lnTo>
                    <a:lnTo>
                      <a:pt x="38" y="97"/>
                    </a:lnTo>
                    <a:lnTo>
                      <a:pt x="40" y="97"/>
                    </a:lnTo>
                    <a:lnTo>
                      <a:pt x="45" y="101"/>
                    </a:lnTo>
                    <a:lnTo>
                      <a:pt x="49" y="104"/>
                    </a:lnTo>
                    <a:lnTo>
                      <a:pt x="47" y="99"/>
                    </a:lnTo>
                    <a:lnTo>
                      <a:pt x="47" y="97"/>
                    </a:lnTo>
                    <a:lnTo>
                      <a:pt x="47" y="94"/>
                    </a:lnTo>
                    <a:lnTo>
                      <a:pt x="49" y="94"/>
                    </a:lnTo>
                    <a:lnTo>
                      <a:pt x="52" y="97"/>
                    </a:lnTo>
                    <a:lnTo>
                      <a:pt x="52" y="99"/>
                    </a:lnTo>
                    <a:lnTo>
                      <a:pt x="54" y="101"/>
                    </a:lnTo>
                    <a:lnTo>
                      <a:pt x="56" y="104"/>
                    </a:lnTo>
                    <a:lnTo>
                      <a:pt x="59" y="108"/>
                    </a:lnTo>
                    <a:lnTo>
                      <a:pt x="64" y="113"/>
                    </a:lnTo>
                    <a:lnTo>
                      <a:pt x="66" y="116"/>
                    </a:lnTo>
                    <a:lnTo>
                      <a:pt x="68" y="116"/>
                    </a:lnTo>
                    <a:lnTo>
                      <a:pt x="68" y="113"/>
                    </a:lnTo>
                    <a:lnTo>
                      <a:pt x="68" y="111"/>
                    </a:lnTo>
                    <a:lnTo>
                      <a:pt x="71" y="108"/>
                    </a:lnTo>
                    <a:lnTo>
                      <a:pt x="68" y="104"/>
                    </a:lnTo>
                    <a:lnTo>
                      <a:pt x="66" y="97"/>
                    </a:lnTo>
                    <a:lnTo>
                      <a:pt x="64" y="94"/>
                    </a:lnTo>
                    <a:lnTo>
                      <a:pt x="64" y="90"/>
                    </a:lnTo>
                    <a:lnTo>
                      <a:pt x="56" y="92"/>
                    </a:lnTo>
                    <a:lnTo>
                      <a:pt x="54" y="92"/>
                    </a:lnTo>
                    <a:lnTo>
                      <a:pt x="54" y="87"/>
                    </a:lnTo>
                    <a:lnTo>
                      <a:pt x="54" y="85"/>
                    </a:lnTo>
                    <a:lnTo>
                      <a:pt x="47" y="87"/>
                    </a:lnTo>
                    <a:lnTo>
                      <a:pt x="42" y="87"/>
                    </a:lnTo>
                    <a:lnTo>
                      <a:pt x="38" y="87"/>
                    </a:lnTo>
                    <a:lnTo>
                      <a:pt x="33" y="90"/>
                    </a:lnTo>
                    <a:lnTo>
                      <a:pt x="30" y="87"/>
                    </a:lnTo>
                    <a:lnTo>
                      <a:pt x="30" y="82"/>
                    </a:lnTo>
                    <a:lnTo>
                      <a:pt x="30" y="80"/>
                    </a:lnTo>
                    <a:lnTo>
                      <a:pt x="28" y="78"/>
                    </a:lnTo>
                    <a:lnTo>
                      <a:pt x="28" y="75"/>
                    </a:lnTo>
                    <a:lnTo>
                      <a:pt x="28" y="71"/>
                    </a:lnTo>
                    <a:lnTo>
                      <a:pt x="28" y="68"/>
                    </a:lnTo>
                    <a:lnTo>
                      <a:pt x="30" y="66"/>
                    </a:lnTo>
                    <a:lnTo>
                      <a:pt x="28" y="64"/>
                    </a:lnTo>
                    <a:lnTo>
                      <a:pt x="28" y="61"/>
                    </a:lnTo>
                    <a:lnTo>
                      <a:pt x="28" y="59"/>
                    </a:lnTo>
                    <a:lnTo>
                      <a:pt x="33" y="52"/>
                    </a:lnTo>
                    <a:lnTo>
                      <a:pt x="38" y="45"/>
                    </a:lnTo>
                    <a:lnTo>
                      <a:pt x="40" y="42"/>
                    </a:lnTo>
                    <a:lnTo>
                      <a:pt x="40" y="38"/>
                    </a:lnTo>
                    <a:lnTo>
                      <a:pt x="45" y="35"/>
                    </a:lnTo>
                    <a:lnTo>
                      <a:pt x="47" y="33"/>
                    </a:lnTo>
                    <a:lnTo>
                      <a:pt x="47" y="31"/>
                    </a:lnTo>
                    <a:lnTo>
                      <a:pt x="45" y="31"/>
                    </a:lnTo>
                    <a:lnTo>
                      <a:pt x="45" y="28"/>
                    </a:lnTo>
                    <a:lnTo>
                      <a:pt x="42" y="26"/>
                    </a:lnTo>
                    <a:lnTo>
                      <a:pt x="40" y="23"/>
                    </a:lnTo>
                    <a:lnTo>
                      <a:pt x="40" y="21"/>
                    </a:lnTo>
                    <a:lnTo>
                      <a:pt x="38" y="19"/>
                    </a:lnTo>
                    <a:lnTo>
                      <a:pt x="38" y="14"/>
                    </a:lnTo>
                    <a:lnTo>
                      <a:pt x="38" y="12"/>
                    </a:lnTo>
                    <a:lnTo>
                      <a:pt x="40" y="9"/>
                    </a:lnTo>
                    <a:lnTo>
                      <a:pt x="40" y="5"/>
                    </a:lnTo>
                    <a:lnTo>
                      <a:pt x="42" y="0"/>
                    </a:lnTo>
                    <a:lnTo>
                      <a:pt x="40" y="0"/>
                    </a:lnTo>
                    <a:lnTo>
                      <a:pt x="38" y="2"/>
                    </a:lnTo>
                    <a:lnTo>
                      <a:pt x="38" y="5"/>
                    </a:lnTo>
                    <a:lnTo>
                      <a:pt x="33" y="5"/>
                    </a:lnTo>
                    <a:lnTo>
                      <a:pt x="30" y="5"/>
                    </a:lnTo>
                    <a:lnTo>
                      <a:pt x="28" y="5"/>
                    </a:lnTo>
                    <a:lnTo>
                      <a:pt x="26" y="2"/>
                    </a:lnTo>
                    <a:lnTo>
                      <a:pt x="21" y="2"/>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0" name="Papua New Guinea">
              <a:extLst>
                <a:ext uri="{FF2B5EF4-FFF2-40B4-BE49-F238E27FC236}">
                  <a16:creationId xmlns:a16="http://schemas.microsoft.com/office/drawing/2014/main" id="{3D0B9BAA-54C0-EC9E-ACE5-C194C27DDB72}"/>
                </a:ext>
              </a:extLst>
            </p:cNvPr>
            <p:cNvGrpSpPr/>
            <p:nvPr/>
          </p:nvGrpSpPr>
          <p:grpSpPr>
            <a:xfrm>
              <a:off x="5273398" y="3257982"/>
              <a:ext cx="244563" cy="173222"/>
              <a:chOff x="7832101" y="3282399"/>
              <a:chExt cx="379413" cy="266700"/>
            </a:xfrm>
            <a:solidFill>
              <a:schemeClr val="bg2"/>
            </a:solidFill>
          </p:grpSpPr>
          <p:sp>
            <p:nvSpPr>
              <p:cNvPr id="538" name="Freeform 2028">
                <a:extLst>
                  <a:ext uri="{FF2B5EF4-FFF2-40B4-BE49-F238E27FC236}">
                    <a16:creationId xmlns:a16="http://schemas.microsoft.com/office/drawing/2014/main" id="{3CBE286F-AD93-4077-8013-DF8AE55AD262}"/>
                  </a:ext>
                </a:extLst>
              </p:cNvPr>
              <p:cNvSpPr>
                <a:spLocks/>
              </p:cNvSpPr>
              <p:nvPr/>
            </p:nvSpPr>
            <p:spPr bwMode="auto">
              <a:xfrm>
                <a:off x="7832101" y="3301449"/>
                <a:ext cx="241300" cy="247650"/>
              </a:xfrm>
              <a:custGeom>
                <a:avLst/>
                <a:gdLst>
                  <a:gd name="T0" fmla="*/ 46038 w 152"/>
                  <a:gd name="T1" fmla="*/ 198438 h 156"/>
                  <a:gd name="T2" fmla="*/ 57150 w 152"/>
                  <a:gd name="T3" fmla="*/ 195263 h 156"/>
                  <a:gd name="T4" fmla="*/ 68263 w 152"/>
                  <a:gd name="T5" fmla="*/ 187325 h 156"/>
                  <a:gd name="T6" fmla="*/ 71438 w 152"/>
                  <a:gd name="T7" fmla="*/ 176213 h 156"/>
                  <a:gd name="T8" fmla="*/ 71438 w 152"/>
                  <a:gd name="T9" fmla="*/ 161925 h 156"/>
                  <a:gd name="T10" fmla="*/ 112713 w 152"/>
                  <a:gd name="T11" fmla="*/ 165100 h 156"/>
                  <a:gd name="T12" fmla="*/ 128588 w 152"/>
                  <a:gd name="T13" fmla="*/ 173038 h 156"/>
                  <a:gd name="T14" fmla="*/ 139700 w 152"/>
                  <a:gd name="T15" fmla="*/ 180975 h 156"/>
                  <a:gd name="T16" fmla="*/ 142875 w 152"/>
                  <a:gd name="T17" fmla="*/ 187325 h 156"/>
                  <a:gd name="T18" fmla="*/ 142875 w 152"/>
                  <a:gd name="T19" fmla="*/ 195263 h 156"/>
                  <a:gd name="T20" fmla="*/ 147638 w 152"/>
                  <a:gd name="T21" fmla="*/ 203200 h 156"/>
                  <a:gd name="T22" fmla="*/ 173038 w 152"/>
                  <a:gd name="T23" fmla="*/ 233363 h 156"/>
                  <a:gd name="T24" fmla="*/ 200025 w 152"/>
                  <a:gd name="T25" fmla="*/ 239713 h 156"/>
                  <a:gd name="T26" fmla="*/ 241300 w 152"/>
                  <a:gd name="T27" fmla="*/ 247650 h 156"/>
                  <a:gd name="T28" fmla="*/ 236538 w 152"/>
                  <a:gd name="T29" fmla="*/ 233363 h 156"/>
                  <a:gd name="T30" fmla="*/ 225425 w 152"/>
                  <a:gd name="T31" fmla="*/ 228600 h 156"/>
                  <a:gd name="T32" fmla="*/ 228600 w 152"/>
                  <a:gd name="T33" fmla="*/ 222250 h 156"/>
                  <a:gd name="T34" fmla="*/ 228600 w 152"/>
                  <a:gd name="T35" fmla="*/ 222250 h 156"/>
                  <a:gd name="T36" fmla="*/ 222250 w 152"/>
                  <a:gd name="T37" fmla="*/ 217488 h 156"/>
                  <a:gd name="T38" fmla="*/ 214313 w 152"/>
                  <a:gd name="T39" fmla="*/ 217488 h 156"/>
                  <a:gd name="T40" fmla="*/ 206375 w 152"/>
                  <a:gd name="T41" fmla="*/ 214313 h 156"/>
                  <a:gd name="T42" fmla="*/ 206375 w 152"/>
                  <a:gd name="T43" fmla="*/ 206375 h 156"/>
                  <a:gd name="T44" fmla="*/ 203200 w 152"/>
                  <a:gd name="T45" fmla="*/ 198438 h 156"/>
                  <a:gd name="T46" fmla="*/ 192088 w 152"/>
                  <a:gd name="T47" fmla="*/ 192088 h 156"/>
                  <a:gd name="T48" fmla="*/ 187325 w 152"/>
                  <a:gd name="T49" fmla="*/ 180975 h 156"/>
                  <a:gd name="T50" fmla="*/ 187325 w 152"/>
                  <a:gd name="T51" fmla="*/ 169863 h 156"/>
                  <a:gd name="T52" fmla="*/ 169863 w 152"/>
                  <a:gd name="T53" fmla="*/ 165100 h 156"/>
                  <a:gd name="T54" fmla="*/ 161925 w 152"/>
                  <a:gd name="T55" fmla="*/ 150813 h 156"/>
                  <a:gd name="T56" fmla="*/ 165100 w 152"/>
                  <a:gd name="T57" fmla="*/ 131763 h 156"/>
                  <a:gd name="T58" fmla="*/ 180975 w 152"/>
                  <a:gd name="T59" fmla="*/ 123825 h 156"/>
                  <a:gd name="T60" fmla="*/ 176213 w 152"/>
                  <a:gd name="T61" fmla="*/ 104775 h 156"/>
                  <a:gd name="T62" fmla="*/ 169863 w 152"/>
                  <a:gd name="T63" fmla="*/ 101600 h 156"/>
                  <a:gd name="T64" fmla="*/ 161925 w 152"/>
                  <a:gd name="T65" fmla="*/ 101600 h 156"/>
                  <a:gd name="T66" fmla="*/ 153988 w 152"/>
                  <a:gd name="T67" fmla="*/ 101600 h 156"/>
                  <a:gd name="T68" fmla="*/ 150813 w 152"/>
                  <a:gd name="T69" fmla="*/ 93663 h 156"/>
                  <a:gd name="T70" fmla="*/ 147638 w 152"/>
                  <a:gd name="T71" fmla="*/ 87313 h 156"/>
                  <a:gd name="T72" fmla="*/ 139700 w 152"/>
                  <a:gd name="T73" fmla="*/ 82550 h 156"/>
                  <a:gd name="T74" fmla="*/ 128588 w 152"/>
                  <a:gd name="T75" fmla="*/ 82550 h 156"/>
                  <a:gd name="T76" fmla="*/ 123825 w 152"/>
                  <a:gd name="T77" fmla="*/ 74613 h 156"/>
                  <a:gd name="T78" fmla="*/ 117475 w 152"/>
                  <a:gd name="T79" fmla="*/ 57150 h 156"/>
                  <a:gd name="T80" fmla="*/ 106363 w 152"/>
                  <a:gd name="T81" fmla="*/ 46038 h 156"/>
                  <a:gd name="T82" fmla="*/ 87313 w 152"/>
                  <a:gd name="T83" fmla="*/ 30163 h 156"/>
                  <a:gd name="T84" fmla="*/ 65088 w 152"/>
                  <a:gd name="T85" fmla="*/ 22225 h 156"/>
                  <a:gd name="T86" fmla="*/ 38100 w 152"/>
                  <a:gd name="T87" fmla="*/ 19050 h 156"/>
                  <a:gd name="T88" fmla="*/ 23813 w 152"/>
                  <a:gd name="T89" fmla="*/ 11113 h 156"/>
                  <a:gd name="T90" fmla="*/ 0 w 152"/>
                  <a:gd name="T91" fmla="*/ 0 h 156"/>
                  <a:gd name="T92" fmla="*/ 4763 w 152"/>
                  <a:gd name="T93" fmla="*/ 134938 h 156"/>
                  <a:gd name="T94" fmla="*/ 4763 w 152"/>
                  <a:gd name="T95" fmla="*/ 198438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2"/>
                  <a:gd name="T145" fmla="*/ 0 h 156"/>
                  <a:gd name="T146" fmla="*/ 152 w 152"/>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2" h="156">
                    <a:moveTo>
                      <a:pt x="3" y="125"/>
                    </a:moveTo>
                    <a:lnTo>
                      <a:pt x="15" y="125"/>
                    </a:lnTo>
                    <a:lnTo>
                      <a:pt x="29" y="125"/>
                    </a:lnTo>
                    <a:lnTo>
                      <a:pt x="31" y="123"/>
                    </a:lnTo>
                    <a:lnTo>
                      <a:pt x="33" y="123"/>
                    </a:lnTo>
                    <a:lnTo>
                      <a:pt x="36" y="123"/>
                    </a:lnTo>
                    <a:lnTo>
                      <a:pt x="38" y="121"/>
                    </a:lnTo>
                    <a:lnTo>
                      <a:pt x="41" y="121"/>
                    </a:lnTo>
                    <a:lnTo>
                      <a:pt x="43" y="118"/>
                    </a:lnTo>
                    <a:lnTo>
                      <a:pt x="43" y="116"/>
                    </a:lnTo>
                    <a:lnTo>
                      <a:pt x="45" y="114"/>
                    </a:lnTo>
                    <a:lnTo>
                      <a:pt x="45" y="111"/>
                    </a:lnTo>
                    <a:lnTo>
                      <a:pt x="45" y="109"/>
                    </a:lnTo>
                    <a:lnTo>
                      <a:pt x="43" y="107"/>
                    </a:lnTo>
                    <a:lnTo>
                      <a:pt x="45" y="102"/>
                    </a:lnTo>
                    <a:lnTo>
                      <a:pt x="55" y="104"/>
                    </a:lnTo>
                    <a:lnTo>
                      <a:pt x="67" y="104"/>
                    </a:lnTo>
                    <a:lnTo>
                      <a:pt x="71" y="104"/>
                    </a:lnTo>
                    <a:lnTo>
                      <a:pt x="74" y="107"/>
                    </a:lnTo>
                    <a:lnTo>
                      <a:pt x="76" y="107"/>
                    </a:lnTo>
                    <a:lnTo>
                      <a:pt x="81" y="109"/>
                    </a:lnTo>
                    <a:lnTo>
                      <a:pt x="83" y="109"/>
                    </a:lnTo>
                    <a:lnTo>
                      <a:pt x="85" y="111"/>
                    </a:lnTo>
                    <a:lnTo>
                      <a:pt x="88" y="114"/>
                    </a:lnTo>
                    <a:lnTo>
                      <a:pt x="88" y="116"/>
                    </a:lnTo>
                    <a:lnTo>
                      <a:pt x="90" y="118"/>
                    </a:lnTo>
                    <a:lnTo>
                      <a:pt x="90" y="121"/>
                    </a:lnTo>
                    <a:lnTo>
                      <a:pt x="90" y="123"/>
                    </a:lnTo>
                    <a:lnTo>
                      <a:pt x="90" y="125"/>
                    </a:lnTo>
                    <a:lnTo>
                      <a:pt x="93" y="128"/>
                    </a:lnTo>
                    <a:lnTo>
                      <a:pt x="97" y="130"/>
                    </a:lnTo>
                    <a:lnTo>
                      <a:pt x="102" y="133"/>
                    </a:lnTo>
                    <a:lnTo>
                      <a:pt x="109" y="147"/>
                    </a:lnTo>
                    <a:lnTo>
                      <a:pt x="114" y="147"/>
                    </a:lnTo>
                    <a:lnTo>
                      <a:pt x="118" y="149"/>
                    </a:lnTo>
                    <a:lnTo>
                      <a:pt x="126" y="151"/>
                    </a:lnTo>
                    <a:lnTo>
                      <a:pt x="130" y="151"/>
                    </a:lnTo>
                    <a:lnTo>
                      <a:pt x="142" y="154"/>
                    </a:lnTo>
                    <a:lnTo>
                      <a:pt x="152" y="156"/>
                    </a:lnTo>
                    <a:lnTo>
                      <a:pt x="152" y="151"/>
                    </a:lnTo>
                    <a:lnTo>
                      <a:pt x="152" y="149"/>
                    </a:lnTo>
                    <a:lnTo>
                      <a:pt x="149" y="147"/>
                    </a:lnTo>
                    <a:lnTo>
                      <a:pt x="147" y="147"/>
                    </a:lnTo>
                    <a:lnTo>
                      <a:pt x="144" y="144"/>
                    </a:lnTo>
                    <a:lnTo>
                      <a:pt x="142" y="144"/>
                    </a:lnTo>
                    <a:lnTo>
                      <a:pt x="142" y="142"/>
                    </a:lnTo>
                    <a:lnTo>
                      <a:pt x="144" y="142"/>
                    </a:lnTo>
                    <a:lnTo>
                      <a:pt x="144" y="140"/>
                    </a:lnTo>
                    <a:lnTo>
                      <a:pt x="142" y="137"/>
                    </a:lnTo>
                    <a:lnTo>
                      <a:pt x="140" y="137"/>
                    </a:lnTo>
                    <a:lnTo>
                      <a:pt x="137" y="137"/>
                    </a:lnTo>
                    <a:lnTo>
                      <a:pt x="135" y="137"/>
                    </a:lnTo>
                    <a:lnTo>
                      <a:pt x="133" y="137"/>
                    </a:lnTo>
                    <a:lnTo>
                      <a:pt x="130" y="135"/>
                    </a:lnTo>
                    <a:lnTo>
                      <a:pt x="130" y="133"/>
                    </a:lnTo>
                    <a:lnTo>
                      <a:pt x="130" y="130"/>
                    </a:lnTo>
                    <a:lnTo>
                      <a:pt x="130" y="128"/>
                    </a:lnTo>
                    <a:lnTo>
                      <a:pt x="133" y="125"/>
                    </a:lnTo>
                    <a:lnTo>
                      <a:pt x="128" y="125"/>
                    </a:lnTo>
                    <a:lnTo>
                      <a:pt x="123" y="123"/>
                    </a:lnTo>
                    <a:lnTo>
                      <a:pt x="121" y="123"/>
                    </a:lnTo>
                    <a:lnTo>
                      <a:pt x="121" y="121"/>
                    </a:lnTo>
                    <a:lnTo>
                      <a:pt x="118" y="118"/>
                    </a:lnTo>
                    <a:lnTo>
                      <a:pt x="118" y="116"/>
                    </a:lnTo>
                    <a:lnTo>
                      <a:pt x="118" y="114"/>
                    </a:lnTo>
                    <a:lnTo>
                      <a:pt x="118" y="111"/>
                    </a:lnTo>
                    <a:lnTo>
                      <a:pt x="118" y="109"/>
                    </a:lnTo>
                    <a:lnTo>
                      <a:pt x="118" y="107"/>
                    </a:lnTo>
                    <a:lnTo>
                      <a:pt x="114" y="107"/>
                    </a:lnTo>
                    <a:lnTo>
                      <a:pt x="107" y="104"/>
                    </a:lnTo>
                    <a:lnTo>
                      <a:pt x="104" y="102"/>
                    </a:lnTo>
                    <a:lnTo>
                      <a:pt x="104" y="97"/>
                    </a:lnTo>
                    <a:lnTo>
                      <a:pt x="102" y="95"/>
                    </a:lnTo>
                    <a:lnTo>
                      <a:pt x="102" y="88"/>
                    </a:lnTo>
                    <a:lnTo>
                      <a:pt x="100" y="83"/>
                    </a:lnTo>
                    <a:lnTo>
                      <a:pt x="104" y="83"/>
                    </a:lnTo>
                    <a:lnTo>
                      <a:pt x="107" y="81"/>
                    </a:lnTo>
                    <a:lnTo>
                      <a:pt x="109" y="81"/>
                    </a:lnTo>
                    <a:lnTo>
                      <a:pt x="114" y="78"/>
                    </a:lnTo>
                    <a:lnTo>
                      <a:pt x="111" y="76"/>
                    </a:lnTo>
                    <a:lnTo>
                      <a:pt x="111" y="69"/>
                    </a:lnTo>
                    <a:lnTo>
                      <a:pt x="111" y="66"/>
                    </a:lnTo>
                    <a:lnTo>
                      <a:pt x="109" y="64"/>
                    </a:lnTo>
                    <a:lnTo>
                      <a:pt x="107" y="64"/>
                    </a:lnTo>
                    <a:lnTo>
                      <a:pt x="104" y="64"/>
                    </a:lnTo>
                    <a:lnTo>
                      <a:pt x="102" y="64"/>
                    </a:lnTo>
                    <a:lnTo>
                      <a:pt x="100" y="64"/>
                    </a:lnTo>
                    <a:lnTo>
                      <a:pt x="97" y="64"/>
                    </a:lnTo>
                    <a:lnTo>
                      <a:pt x="97" y="62"/>
                    </a:lnTo>
                    <a:lnTo>
                      <a:pt x="95" y="59"/>
                    </a:lnTo>
                    <a:lnTo>
                      <a:pt x="95" y="57"/>
                    </a:lnTo>
                    <a:lnTo>
                      <a:pt x="93" y="55"/>
                    </a:lnTo>
                    <a:lnTo>
                      <a:pt x="90" y="52"/>
                    </a:lnTo>
                    <a:lnTo>
                      <a:pt x="88" y="52"/>
                    </a:lnTo>
                    <a:lnTo>
                      <a:pt x="85" y="52"/>
                    </a:lnTo>
                    <a:lnTo>
                      <a:pt x="83" y="52"/>
                    </a:lnTo>
                    <a:lnTo>
                      <a:pt x="81" y="52"/>
                    </a:lnTo>
                    <a:lnTo>
                      <a:pt x="78" y="52"/>
                    </a:lnTo>
                    <a:lnTo>
                      <a:pt x="78" y="47"/>
                    </a:lnTo>
                    <a:lnTo>
                      <a:pt x="78" y="43"/>
                    </a:lnTo>
                    <a:lnTo>
                      <a:pt x="76" y="40"/>
                    </a:lnTo>
                    <a:lnTo>
                      <a:pt x="74" y="36"/>
                    </a:lnTo>
                    <a:lnTo>
                      <a:pt x="71" y="31"/>
                    </a:lnTo>
                    <a:lnTo>
                      <a:pt x="69" y="29"/>
                    </a:lnTo>
                    <a:lnTo>
                      <a:pt x="67" y="29"/>
                    </a:lnTo>
                    <a:lnTo>
                      <a:pt x="62" y="29"/>
                    </a:lnTo>
                    <a:lnTo>
                      <a:pt x="57" y="24"/>
                    </a:lnTo>
                    <a:lnTo>
                      <a:pt x="55" y="19"/>
                    </a:lnTo>
                    <a:lnTo>
                      <a:pt x="50" y="17"/>
                    </a:lnTo>
                    <a:lnTo>
                      <a:pt x="45" y="17"/>
                    </a:lnTo>
                    <a:lnTo>
                      <a:pt x="41" y="14"/>
                    </a:lnTo>
                    <a:lnTo>
                      <a:pt x="36" y="14"/>
                    </a:lnTo>
                    <a:lnTo>
                      <a:pt x="29" y="12"/>
                    </a:lnTo>
                    <a:lnTo>
                      <a:pt x="24" y="12"/>
                    </a:lnTo>
                    <a:lnTo>
                      <a:pt x="19" y="10"/>
                    </a:lnTo>
                    <a:lnTo>
                      <a:pt x="15" y="7"/>
                    </a:lnTo>
                    <a:lnTo>
                      <a:pt x="10" y="5"/>
                    </a:lnTo>
                    <a:lnTo>
                      <a:pt x="5" y="3"/>
                    </a:lnTo>
                    <a:lnTo>
                      <a:pt x="0" y="0"/>
                    </a:lnTo>
                    <a:lnTo>
                      <a:pt x="3" y="71"/>
                    </a:lnTo>
                    <a:lnTo>
                      <a:pt x="0" y="76"/>
                    </a:lnTo>
                    <a:lnTo>
                      <a:pt x="3" y="85"/>
                    </a:lnTo>
                    <a:lnTo>
                      <a:pt x="3" y="12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39" name="Freeform 2029">
                <a:extLst>
                  <a:ext uri="{FF2B5EF4-FFF2-40B4-BE49-F238E27FC236}">
                    <a16:creationId xmlns:a16="http://schemas.microsoft.com/office/drawing/2014/main" id="{54950AA6-35C0-073B-E303-58E225E03E8A}"/>
                  </a:ext>
                </a:extLst>
              </p:cNvPr>
              <p:cNvSpPr>
                <a:spLocks/>
              </p:cNvSpPr>
              <p:nvPr/>
            </p:nvSpPr>
            <p:spPr bwMode="auto">
              <a:xfrm>
                <a:off x="8076576" y="3515761"/>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3175 h 5"/>
                  <a:gd name="T10" fmla="*/ 7938 w 5"/>
                  <a:gd name="T11" fmla="*/ 3175 h 5"/>
                  <a:gd name="T12" fmla="*/ 7938 w 5"/>
                  <a:gd name="T13" fmla="*/ 3175 h 5"/>
                  <a:gd name="T14" fmla="*/ 3175 w 5"/>
                  <a:gd name="T15" fmla="*/ 0 h 5"/>
                  <a:gd name="T16" fmla="*/ 3175 w 5"/>
                  <a:gd name="T17" fmla="*/ 0 h 5"/>
                  <a:gd name="T18" fmla="*/ 0 w 5"/>
                  <a:gd name="T19" fmla="*/ 0 h 5"/>
                  <a:gd name="T20" fmla="*/ 0 w 5"/>
                  <a:gd name="T21" fmla="*/ 0 h 5"/>
                  <a:gd name="T22" fmla="*/ 0 w 5"/>
                  <a:gd name="T23" fmla="*/ 0 h 5"/>
                  <a:gd name="T24" fmla="*/ 0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0" y="0"/>
                    </a:moveTo>
                    <a:lnTo>
                      <a:pt x="2" y="5"/>
                    </a:lnTo>
                    <a:lnTo>
                      <a:pt x="5" y="5"/>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0" name="Freeform 2030">
                <a:extLst>
                  <a:ext uri="{FF2B5EF4-FFF2-40B4-BE49-F238E27FC236}">
                    <a16:creationId xmlns:a16="http://schemas.microsoft.com/office/drawing/2014/main" id="{D435BB7A-E61B-3F74-9369-20C781769946}"/>
                  </a:ext>
                </a:extLst>
              </p:cNvPr>
              <p:cNvSpPr>
                <a:spLocks/>
              </p:cNvSpPr>
              <p:nvPr/>
            </p:nvSpPr>
            <p:spPr bwMode="auto">
              <a:xfrm>
                <a:off x="8173414" y="3372886"/>
                <a:ext cx="38100" cy="60325"/>
              </a:xfrm>
              <a:custGeom>
                <a:avLst/>
                <a:gdLst>
                  <a:gd name="T0" fmla="*/ 0 w 24"/>
                  <a:gd name="T1" fmla="*/ 0 h 38"/>
                  <a:gd name="T2" fmla="*/ 0 w 24"/>
                  <a:gd name="T3" fmla="*/ 11113 h 38"/>
                  <a:gd name="T4" fmla="*/ 4763 w 24"/>
                  <a:gd name="T5" fmla="*/ 22225 h 38"/>
                  <a:gd name="T6" fmla="*/ 7938 w 24"/>
                  <a:gd name="T7" fmla="*/ 30163 h 38"/>
                  <a:gd name="T8" fmla="*/ 7938 w 24"/>
                  <a:gd name="T9" fmla="*/ 33338 h 38"/>
                  <a:gd name="T10" fmla="*/ 11113 w 24"/>
                  <a:gd name="T11" fmla="*/ 41275 h 38"/>
                  <a:gd name="T12" fmla="*/ 15875 w 24"/>
                  <a:gd name="T13" fmla="*/ 49213 h 38"/>
                  <a:gd name="T14" fmla="*/ 19050 w 24"/>
                  <a:gd name="T15" fmla="*/ 52388 h 38"/>
                  <a:gd name="T16" fmla="*/ 23813 w 24"/>
                  <a:gd name="T17" fmla="*/ 60325 h 38"/>
                  <a:gd name="T18" fmla="*/ 26988 w 24"/>
                  <a:gd name="T19" fmla="*/ 60325 h 38"/>
                  <a:gd name="T20" fmla="*/ 30163 w 24"/>
                  <a:gd name="T21" fmla="*/ 60325 h 38"/>
                  <a:gd name="T22" fmla="*/ 34925 w 24"/>
                  <a:gd name="T23" fmla="*/ 60325 h 38"/>
                  <a:gd name="T24" fmla="*/ 34925 w 24"/>
                  <a:gd name="T25" fmla="*/ 60325 h 38"/>
                  <a:gd name="T26" fmla="*/ 38100 w 24"/>
                  <a:gd name="T27" fmla="*/ 60325 h 38"/>
                  <a:gd name="T28" fmla="*/ 38100 w 24"/>
                  <a:gd name="T29" fmla="*/ 57150 h 38"/>
                  <a:gd name="T30" fmla="*/ 34925 w 24"/>
                  <a:gd name="T31" fmla="*/ 57150 h 38"/>
                  <a:gd name="T32" fmla="*/ 34925 w 24"/>
                  <a:gd name="T33" fmla="*/ 57150 h 38"/>
                  <a:gd name="T34" fmla="*/ 34925 w 24"/>
                  <a:gd name="T35" fmla="*/ 57150 h 38"/>
                  <a:gd name="T36" fmla="*/ 34925 w 24"/>
                  <a:gd name="T37" fmla="*/ 57150 h 38"/>
                  <a:gd name="T38" fmla="*/ 38100 w 24"/>
                  <a:gd name="T39" fmla="*/ 57150 h 38"/>
                  <a:gd name="T40" fmla="*/ 38100 w 24"/>
                  <a:gd name="T41" fmla="*/ 57150 h 38"/>
                  <a:gd name="T42" fmla="*/ 38100 w 24"/>
                  <a:gd name="T43" fmla="*/ 52388 h 38"/>
                  <a:gd name="T44" fmla="*/ 38100 w 24"/>
                  <a:gd name="T45" fmla="*/ 49213 h 38"/>
                  <a:gd name="T46" fmla="*/ 38100 w 24"/>
                  <a:gd name="T47" fmla="*/ 44450 h 38"/>
                  <a:gd name="T48" fmla="*/ 34925 w 24"/>
                  <a:gd name="T49" fmla="*/ 41275 h 38"/>
                  <a:gd name="T50" fmla="*/ 19050 w 24"/>
                  <a:gd name="T51" fmla="*/ 26988 h 38"/>
                  <a:gd name="T52" fmla="*/ 7938 w 24"/>
                  <a:gd name="T53" fmla="*/ 7938 h 38"/>
                  <a:gd name="T54" fmla="*/ 0 w 24"/>
                  <a:gd name="T55" fmla="*/ 0 h 38"/>
                  <a:gd name="T56" fmla="*/ 0 w 24"/>
                  <a:gd name="T57" fmla="*/ 0 h 38"/>
                  <a:gd name="T58" fmla="*/ 0 w 24"/>
                  <a:gd name="T59" fmla="*/ 0 h 38"/>
                  <a:gd name="T60" fmla="*/ 0 w 24"/>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
                  <a:gd name="T94" fmla="*/ 0 h 38"/>
                  <a:gd name="T95" fmla="*/ 24 w 24"/>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 h="38">
                    <a:moveTo>
                      <a:pt x="0" y="0"/>
                    </a:moveTo>
                    <a:lnTo>
                      <a:pt x="0" y="7"/>
                    </a:lnTo>
                    <a:lnTo>
                      <a:pt x="3" y="14"/>
                    </a:lnTo>
                    <a:lnTo>
                      <a:pt x="5" y="19"/>
                    </a:lnTo>
                    <a:lnTo>
                      <a:pt x="5" y="21"/>
                    </a:lnTo>
                    <a:lnTo>
                      <a:pt x="7" y="26"/>
                    </a:lnTo>
                    <a:lnTo>
                      <a:pt x="10" y="31"/>
                    </a:lnTo>
                    <a:lnTo>
                      <a:pt x="12" y="33"/>
                    </a:lnTo>
                    <a:lnTo>
                      <a:pt x="15" y="38"/>
                    </a:lnTo>
                    <a:lnTo>
                      <a:pt x="17" y="38"/>
                    </a:lnTo>
                    <a:lnTo>
                      <a:pt x="19" y="38"/>
                    </a:lnTo>
                    <a:lnTo>
                      <a:pt x="22" y="38"/>
                    </a:lnTo>
                    <a:lnTo>
                      <a:pt x="24" y="38"/>
                    </a:lnTo>
                    <a:lnTo>
                      <a:pt x="24" y="36"/>
                    </a:lnTo>
                    <a:lnTo>
                      <a:pt x="22" y="36"/>
                    </a:lnTo>
                    <a:lnTo>
                      <a:pt x="24" y="36"/>
                    </a:lnTo>
                    <a:lnTo>
                      <a:pt x="24" y="33"/>
                    </a:lnTo>
                    <a:lnTo>
                      <a:pt x="24" y="31"/>
                    </a:lnTo>
                    <a:lnTo>
                      <a:pt x="24" y="28"/>
                    </a:lnTo>
                    <a:lnTo>
                      <a:pt x="22" y="26"/>
                    </a:lnTo>
                    <a:lnTo>
                      <a:pt x="12" y="17"/>
                    </a:lnTo>
                    <a:lnTo>
                      <a:pt x="5"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1" name="Freeform 2031">
                <a:extLst>
                  <a:ext uri="{FF2B5EF4-FFF2-40B4-BE49-F238E27FC236}">
                    <a16:creationId xmlns:a16="http://schemas.microsoft.com/office/drawing/2014/main" id="{2ED99BD0-8998-7C29-9B21-3F52A22AA56A}"/>
                  </a:ext>
                </a:extLst>
              </p:cNvPr>
              <p:cNvSpPr>
                <a:spLocks/>
              </p:cNvSpPr>
              <p:nvPr/>
            </p:nvSpPr>
            <p:spPr bwMode="auto">
              <a:xfrm>
                <a:off x="8032126" y="3350661"/>
                <a:ext cx="93663" cy="60325"/>
              </a:xfrm>
              <a:custGeom>
                <a:avLst/>
                <a:gdLst>
                  <a:gd name="T0" fmla="*/ 77788 w 59"/>
                  <a:gd name="T1" fmla="*/ 3175 h 38"/>
                  <a:gd name="T2" fmla="*/ 77788 w 59"/>
                  <a:gd name="T3" fmla="*/ 3175 h 38"/>
                  <a:gd name="T4" fmla="*/ 74613 w 59"/>
                  <a:gd name="T5" fmla="*/ 3175 h 38"/>
                  <a:gd name="T6" fmla="*/ 74613 w 59"/>
                  <a:gd name="T7" fmla="*/ 3175 h 38"/>
                  <a:gd name="T8" fmla="*/ 69850 w 59"/>
                  <a:gd name="T9" fmla="*/ 7938 h 38"/>
                  <a:gd name="T10" fmla="*/ 74613 w 59"/>
                  <a:gd name="T11" fmla="*/ 11113 h 38"/>
                  <a:gd name="T12" fmla="*/ 74613 w 59"/>
                  <a:gd name="T13" fmla="*/ 14288 h 38"/>
                  <a:gd name="T14" fmla="*/ 66675 w 59"/>
                  <a:gd name="T15" fmla="*/ 14288 h 38"/>
                  <a:gd name="T16" fmla="*/ 63500 w 59"/>
                  <a:gd name="T17" fmla="*/ 33338 h 38"/>
                  <a:gd name="T18" fmla="*/ 58738 w 59"/>
                  <a:gd name="T19" fmla="*/ 38100 h 38"/>
                  <a:gd name="T20" fmla="*/ 55563 w 59"/>
                  <a:gd name="T21" fmla="*/ 38100 h 38"/>
                  <a:gd name="T22" fmla="*/ 52388 w 59"/>
                  <a:gd name="T23" fmla="*/ 38100 h 38"/>
                  <a:gd name="T24" fmla="*/ 44450 w 59"/>
                  <a:gd name="T25" fmla="*/ 33338 h 38"/>
                  <a:gd name="T26" fmla="*/ 41275 w 59"/>
                  <a:gd name="T27" fmla="*/ 38100 h 38"/>
                  <a:gd name="T28" fmla="*/ 41275 w 59"/>
                  <a:gd name="T29" fmla="*/ 30163 h 38"/>
                  <a:gd name="T30" fmla="*/ 41275 w 59"/>
                  <a:gd name="T31" fmla="*/ 30163 h 38"/>
                  <a:gd name="T32" fmla="*/ 36513 w 59"/>
                  <a:gd name="T33" fmla="*/ 30163 h 38"/>
                  <a:gd name="T34" fmla="*/ 33338 w 59"/>
                  <a:gd name="T35" fmla="*/ 30163 h 38"/>
                  <a:gd name="T36" fmla="*/ 33338 w 59"/>
                  <a:gd name="T37" fmla="*/ 33338 h 38"/>
                  <a:gd name="T38" fmla="*/ 33338 w 59"/>
                  <a:gd name="T39" fmla="*/ 41275 h 38"/>
                  <a:gd name="T40" fmla="*/ 14288 w 59"/>
                  <a:gd name="T41" fmla="*/ 41275 h 38"/>
                  <a:gd name="T42" fmla="*/ 0 w 59"/>
                  <a:gd name="T43" fmla="*/ 41275 h 38"/>
                  <a:gd name="T44" fmla="*/ 3175 w 59"/>
                  <a:gd name="T45" fmla="*/ 49213 h 38"/>
                  <a:gd name="T46" fmla="*/ 11113 w 59"/>
                  <a:gd name="T47" fmla="*/ 55563 h 38"/>
                  <a:gd name="T48" fmla="*/ 17463 w 59"/>
                  <a:gd name="T49" fmla="*/ 60325 h 38"/>
                  <a:gd name="T50" fmla="*/ 33338 w 59"/>
                  <a:gd name="T51" fmla="*/ 60325 h 38"/>
                  <a:gd name="T52" fmla="*/ 47625 w 59"/>
                  <a:gd name="T53" fmla="*/ 55563 h 38"/>
                  <a:gd name="T54" fmla="*/ 63500 w 59"/>
                  <a:gd name="T55" fmla="*/ 52388 h 38"/>
                  <a:gd name="T56" fmla="*/ 66675 w 59"/>
                  <a:gd name="T57" fmla="*/ 49213 h 38"/>
                  <a:gd name="T58" fmla="*/ 69850 w 59"/>
                  <a:gd name="T59" fmla="*/ 44450 h 38"/>
                  <a:gd name="T60" fmla="*/ 74613 w 59"/>
                  <a:gd name="T61" fmla="*/ 38100 h 38"/>
                  <a:gd name="T62" fmla="*/ 74613 w 59"/>
                  <a:gd name="T63" fmla="*/ 33338 h 38"/>
                  <a:gd name="T64" fmla="*/ 74613 w 59"/>
                  <a:gd name="T65" fmla="*/ 33338 h 38"/>
                  <a:gd name="T66" fmla="*/ 85725 w 59"/>
                  <a:gd name="T67" fmla="*/ 33338 h 38"/>
                  <a:gd name="T68" fmla="*/ 88900 w 59"/>
                  <a:gd name="T69" fmla="*/ 25400 h 38"/>
                  <a:gd name="T70" fmla="*/ 88900 w 59"/>
                  <a:gd name="T71" fmla="*/ 19050 h 38"/>
                  <a:gd name="T72" fmla="*/ 88900 w 59"/>
                  <a:gd name="T73" fmla="*/ 11113 h 38"/>
                  <a:gd name="T74" fmla="*/ 93663 w 59"/>
                  <a:gd name="T75" fmla="*/ 3175 h 38"/>
                  <a:gd name="T76" fmla="*/ 77788 w 59"/>
                  <a:gd name="T77" fmla="*/ 0 h 38"/>
                  <a:gd name="T78" fmla="*/ 77788 w 59"/>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38"/>
                  <a:gd name="T122" fmla="*/ 59 w 59"/>
                  <a:gd name="T123" fmla="*/ 38 h 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38">
                    <a:moveTo>
                      <a:pt x="49" y="0"/>
                    </a:moveTo>
                    <a:lnTo>
                      <a:pt x="49" y="2"/>
                    </a:lnTo>
                    <a:lnTo>
                      <a:pt x="47" y="2"/>
                    </a:lnTo>
                    <a:lnTo>
                      <a:pt x="44" y="2"/>
                    </a:lnTo>
                    <a:lnTo>
                      <a:pt x="44" y="5"/>
                    </a:lnTo>
                    <a:lnTo>
                      <a:pt x="47" y="5"/>
                    </a:lnTo>
                    <a:lnTo>
                      <a:pt x="47" y="7"/>
                    </a:lnTo>
                    <a:lnTo>
                      <a:pt x="47" y="9"/>
                    </a:lnTo>
                    <a:lnTo>
                      <a:pt x="42" y="9"/>
                    </a:lnTo>
                    <a:lnTo>
                      <a:pt x="42" y="16"/>
                    </a:lnTo>
                    <a:lnTo>
                      <a:pt x="40" y="21"/>
                    </a:lnTo>
                    <a:lnTo>
                      <a:pt x="37" y="21"/>
                    </a:lnTo>
                    <a:lnTo>
                      <a:pt x="37" y="24"/>
                    </a:lnTo>
                    <a:lnTo>
                      <a:pt x="35" y="24"/>
                    </a:lnTo>
                    <a:lnTo>
                      <a:pt x="33" y="24"/>
                    </a:lnTo>
                    <a:lnTo>
                      <a:pt x="30" y="24"/>
                    </a:lnTo>
                    <a:lnTo>
                      <a:pt x="28" y="21"/>
                    </a:lnTo>
                    <a:lnTo>
                      <a:pt x="28" y="24"/>
                    </a:lnTo>
                    <a:lnTo>
                      <a:pt x="26" y="24"/>
                    </a:lnTo>
                    <a:lnTo>
                      <a:pt x="26" y="21"/>
                    </a:lnTo>
                    <a:lnTo>
                      <a:pt x="26" y="19"/>
                    </a:lnTo>
                    <a:lnTo>
                      <a:pt x="23" y="19"/>
                    </a:lnTo>
                    <a:lnTo>
                      <a:pt x="21" y="19"/>
                    </a:lnTo>
                    <a:lnTo>
                      <a:pt x="21" y="21"/>
                    </a:lnTo>
                    <a:lnTo>
                      <a:pt x="21" y="24"/>
                    </a:lnTo>
                    <a:lnTo>
                      <a:pt x="21" y="26"/>
                    </a:lnTo>
                    <a:lnTo>
                      <a:pt x="14" y="26"/>
                    </a:lnTo>
                    <a:lnTo>
                      <a:pt x="9" y="26"/>
                    </a:lnTo>
                    <a:lnTo>
                      <a:pt x="4" y="26"/>
                    </a:lnTo>
                    <a:lnTo>
                      <a:pt x="0" y="26"/>
                    </a:lnTo>
                    <a:lnTo>
                      <a:pt x="0" y="28"/>
                    </a:lnTo>
                    <a:lnTo>
                      <a:pt x="2" y="31"/>
                    </a:lnTo>
                    <a:lnTo>
                      <a:pt x="4" y="33"/>
                    </a:lnTo>
                    <a:lnTo>
                      <a:pt x="7" y="35"/>
                    </a:lnTo>
                    <a:lnTo>
                      <a:pt x="9" y="38"/>
                    </a:lnTo>
                    <a:lnTo>
                      <a:pt x="11" y="38"/>
                    </a:lnTo>
                    <a:lnTo>
                      <a:pt x="16" y="38"/>
                    </a:lnTo>
                    <a:lnTo>
                      <a:pt x="21" y="38"/>
                    </a:lnTo>
                    <a:lnTo>
                      <a:pt x="26" y="38"/>
                    </a:lnTo>
                    <a:lnTo>
                      <a:pt x="30" y="35"/>
                    </a:lnTo>
                    <a:lnTo>
                      <a:pt x="35" y="35"/>
                    </a:lnTo>
                    <a:lnTo>
                      <a:pt x="40" y="33"/>
                    </a:lnTo>
                    <a:lnTo>
                      <a:pt x="42" y="31"/>
                    </a:lnTo>
                    <a:lnTo>
                      <a:pt x="44" y="28"/>
                    </a:lnTo>
                    <a:lnTo>
                      <a:pt x="47" y="26"/>
                    </a:lnTo>
                    <a:lnTo>
                      <a:pt x="47" y="24"/>
                    </a:lnTo>
                    <a:lnTo>
                      <a:pt x="47" y="21"/>
                    </a:lnTo>
                    <a:lnTo>
                      <a:pt x="52" y="21"/>
                    </a:lnTo>
                    <a:lnTo>
                      <a:pt x="54" y="21"/>
                    </a:lnTo>
                    <a:lnTo>
                      <a:pt x="56" y="19"/>
                    </a:lnTo>
                    <a:lnTo>
                      <a:pt x="56" y="16"/>
                    </a:lnTo>
                    <a:lnTo>
                      <a:pt x="56" y="14"/>
                    </a:lnTo>
                    <a:lnTo>
                      <a:pt x="56" y="12"/>
                    </a:lnTo>
                    <a:lnTo>
                      <a:pt x="56" y="9"/>
                    </a:lnTo>
                    <a:lnTo>
                      <a:pt x="56" y="7"/>
                    </a:lnTo>
                    <a:lnTo>
                      <a:pt x="56" y="5"/>
                    </a:lnTo>
                    <a:lnTo>
                      <a:pt x="59" y="2"/>
                    </a:lnTo>
                    <a:lnTo>
                      <a:pt x="4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2" name="Freeform 2032">
                <a:extLst>
                  <a:ext uri="{FF2B5EF4-FFF2-40B4-BE49-F238E27FC236}">
                    <a16:creationId xmlns:a16="http://schemas.microsoft.com/office/drawing/2014/main" id="{971439B4-FC78-9B39-1283-DC4608B42BC7}"/>
                  </a:ext>
                </a:extLst>
              </p:cNvPr>
              <p:cNvSpPr>
                <a:spLocks/>
              </p:cNvSpPr>
              <p:nvPr/>
            </p:nvSpPr>
            <p:spPr bwMode="auto">
              <a:xfrm>
                <a:off x="8117851" y="3323674"/>
                <a:ext cx="22225" cy="41275"/>
              </a:xfrm>
              <a:custGeom>
                <a:avLst/>
                <a:gdLst>
                  <a:gd name="T0" fmla="*/ 0 w 14"/>
                  <a:gd name="T1" fmla="*/ 0 h 26"/>
                  <a:gd name="T2" fmla="*/ 0 w 14"/>
                  <a:gd name="T3" fmla="*/ 7938 h 26"/>
                  <a:gd name="T4" fmla="*/ 3175 w 14"/>
                  <a:gd name="T5" fmla="*/ 11113 h 26"/>
                  <a:gd name="T6" fmla="*/ 3175 w 14"/>
                  <a:gd name="T7" fmla="*/ 15875 h 26"/>
                  <a:gd name="T8" fmla="*/ 7938 w 14"/>
                  <a:gd name="T9" fmla="*/ 19050 h 26"/>
                  <a:gd name="T10" fmla="*/ 7938 w 14"/>
                  <a:gd name="T11" fmla="*/ 26988 h 26"/>
                  <a:gd name="T12" fmla="*/ 11113 w 14"/>
                  <a:gd name="T13" fmla="*/ 41275 h 26"/>
                  <a:gd name="T14" fmla="*/ 11113 w 14"/>
                  <a:gd name="T15" fmla="*/ 38100 h 26"/>
                  <a:gd name="T16" fmla="*/ 19050 w 14"/>
                  <a:gd name="T17" fmla="*/ 38100 h 26"/>
                  <a:gd name="T18" fmla="*/ 19050 w 14"/>
                  <a:gd name="T19" fmla="*/ 34925 h 26"/>
                  <a:gd name="T20" fmla="*/ 19050 w 14"/>
                  <a:gd name="T21" fmla="*/ 34925 h 26"/>
                  <a:gd name="T22" fmla="*/ 19050 w 14"/>
                  <a:gd name="T23" fmla="*/ 30163 h 26"/>
                  <a:gd name="T24" fmla="*/ 19050 w 14"/>
                  <a:gd name="T25" fmla="*/ 30163 h 26"/>
                  <a:gd name="T26" fmla="*/ 19050 w 14"/>
                  <a:gd name="T27" fmla="*/ 30163 h 26"/>
                  <a:gd name="T28" fmla="*/ 19050 w 14"/>
                  <a:gd name="T29" fmla="*/ 30163 h 26"/>
                  <a:gd name="T30" fmla="*/ 19050 w 14"/>
                  <a:gd name="T31" fmla="*/ 30163 h 26"/>
                  <a:gd name="T32" fmla="*/ 19050 w 14"/>
                  <a:gd name="T33" fmla="*/ 30163 h 26"/>
                  <a:gd name="T34" fmla="*/ 19050 w 14"/>
                  <a:gd name="T35" fmla="*/ 30163 h 26"/>
                  <a:gd name="T36" fmla="*/ 22225 w 14"/>
                  <a:gd name="T37" fmla="*/ 26988 h 26"/>
                  <a:gd name="T38" fmla="*/ 22225 w 14"/>
                  <a:gd name="T39" fmla="*/ 23813 h 26"/>
                  <a:gd name="T40" fmla="*/ 22225 w 14"/>
                  <a:gd name="T41" fmla="*/ 23813 h 26"/>
                  <a:gd name="T42" fmla="*/ 14288 w 14"/>
                  <a:gd name="T43" fmla="*/ 15875 h 26"/>
                  <a:gd name="T44" fmla="*/ 11113 w 14"/>
                  <a:gd name="T45" fmla="*/ 11113 h 26"/>
                  <a:gd name="T46" fmla="*/ 3175 w 14"/>
                  <a:gd name="T47" fmla="*/ 4763 h 26"/>
                  <a:gd name="T48" fmla="*/ 0 w 14"/>
                  <a:gd name="T49" fmla="*/ 0 h 26"/>
                  <a:gd name="T50" fmla="*/ 0 w 14"/>
                  <a:gd name="T51" fmla="*/ 0 h 26"/>
                  <a:gd name="T52" fmla="*/ 0 w 14"/>
                  <a:gd name="T53" fmla="*/ 0 h 26"/>
                  <a:gd name="T54" fmla="*/ 0 w 14"/>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6"/>
                  <a:gd name="T86" fmla="*/ 14 w 14"/>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6">
                    <a:moveTo>
                      <a:pt x="0" y="0"/>
                    </a:moveTo>
                    <a:lnTo>
                      <a:pt x="0" y="5"/>
                    </a:lnTo>
                    <a:lnTo>
                      <a:pt x="2" y="7"/>
                    </a:lnTo>
                    <a:lnTo>
                      <a:pt x="2" y="10"/>
                    </a:lnTo>
                    <a:lnTo>
                      <a:pt x="5" y="12"/>
                    </a:lnTo>
                    <a:lnTo>
                      <a:pt x="5" y="17"/>
                    </a:lnTo>
                    <a:lnTo>
                      <a:pt x="7" y="26"/>
                    </a:lnTo>
                    <a:lnTo>
                      <a:pt x="7" y="24"/>
                    </a:lnTo>
                    <a:lnTo>
                      <a:pt x="12" y="24"/>
                    </a:lnTo>
                    <a:lnTo>
                      <a:pt x="12" y="22"/>
                    </a:lnTo>
                    <a:lnTo>
                      <a:pt x="12" y="19"/>
                    </a:lnTo>
                    <a:lnTo>
                      <a:pt x="14" y="17"/>
                    </a:lnTo>
                    <a:lnTo>
                      <a:pt x="14" y="15"/>
                    </a:lnTo>
                    <a:lnTo>
                      <a:pt x="9" y="10"/>
                    </a:lnTo>
                    <a:lnTo>
                      <a:pt x="7" y="7"/>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3" name="Freeform 2033">
                <a:extLst>
                  <a:ext uri="{FF2B5EF4-FFF2-40B4-BE49-F238E27FC236}">
                    <a16:creationId xmlns:a16="http://schemas.microsoft.com/office/drawing/2014/main" id="{E9D4E7C4-8F54-66FD-D234-788C09BB20A5}"/>
                  </a:ext>
                </a:extLst>
              </p:cNvPr>
              <p:cNvSpPr>
                <a:spLocks/>
              </p:cNvSpPr>
              <p:nvPr/>
            </p:nvSpPr>
            <p:spPr bwMode="auto">
              <a:xfrm>
                <a:off x="8084514" y="3306211"/>
                <a:ext cx="30163" cy="22225"/>
              </a:xfrm>
              <a:custGeom>
                <a:avLst/>
                <a:gdLst>
                  <a:gd name="T0" fmla="*/ 0 w 19"/>
                  <a:gd name="T1" fmla="*/ 0 h 14"/>
                  <a:gd name="T2" fmla="*/ 0 w 19"/>
                  <a:gd name="T3" fmla="*/ 6350 h 14"/>
                  <a:gd name="T4" fmla="*/ 3175 w 19"/>
                  <a:gd name="T5" fmla="*/ 11113 h 14"/>
                  <a:gd name="T6" fmla="*/ 11113 w 19"/>
                  <a:gd name="T7" fmla="*/ 14288 h 14"/>
                  <a:gd name="T8" fmla="*/ 14288 w 19"/>
                  <a:gd name="T9" fmla="*/ 17463 h 14"/>
                  <a:gd name="T10" fmla="*/ 22225 w 19"/>
                  <a:gd name="T11" fmla="*/ 22225 h 14"/>
                  <a:gd name="T12" fmla="*/ 22225 w 19"/>
                  <a:gd name="T13" fmla="*/ 22225 h 14"/>
                  <a:gd name="T14" fmla="*/ 25400 w 19"/>
                  <a:gd name="T15" fmla="*/ 22225 h 14"/>
                  <a:gd name="T16" fmla="*/ 25400 w 19"/>
                  <a:gd name="T17" fmla="*/ 22225 h 14"/>
                  <a:gd name="T18" fmla="*/ 25400 w 19"/>
                  <a:gd name="T19" fmla="*/ 17463 h 14"/>
                  <a:gd name="T20" fmla="*/ 25400 w 19"/>
                  <a:gd name="T21" fmla="*/ 17463 h 14"/>
                  <a:gd name="T22" fmla="*/ 25400 w 19"/>
                  <a:gd name="T23" fmla="*/ 14288 h 14"/>
                  <a:gd name="T24" fmla="*/ 25400 w 19"/>
                  <a:gd name="T25" fmla="*/ 14288 h 14"/>
                  <a:gd name="T26" fmla="*/ 30163 w 19"/>
                  <a:gd name="T27" fmla="*/ 11113 h 14"/>
                  <a:gd name="T28" fmla="*/ 22225 w 19"/>
                  <a:gd name="T29" fmla="*/ 11113 h 14"/>
                  <a:gd name="T30" fmla="*/ 14288 w 19"/>
                  <a:gd name="T31" fmla="*/ 6350 h 14"/>
                  <a:gd name="T32" fmla="*/ 6350 w 19"/>
                  <a:gd name="T33" fmla="*/ 3175 h 14"/>
                  <a:gd name="T34" fmla="*/ 0 w 19"/>
                  <a:gd name="T35" fmla="*/ 0 h 14"/>
                  <a:gd name="T36" fmla="*/ 0 w 19"/>
                  <a:gd name="T37" fmla="*/ 0 h 14"/>
                  <a:gd name="T38" fmla="*/ 0 w 19"/>
                  <a:gd name="T39" fmla="*/ 0 h 14"/>
                  <a:gd name="T40" fmla="*/ 0 w 19"/>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4"/>
                  <a:gd name="T65" fmla="*/ 19 w 19"/>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4">
                    <a:moveTo>
                      <a:pt x="0" y="0"/>
                    </a:moveTo>
                    <a:lnTo>
                      <a:pt x="0" y="4"/>
                    </a:lnTo>
                    <a:lnTo>
                      <a:pt x="2" y="7"/>
                    </a:lnTo>
                    <a:lnTo>
                      <a:pt x="7" y="9"/>
                    </a:lnTo>
                    <a:lnTo>
                      <a:pt x="9" y="11"/>
                    </a:lnTo>
                    <a:lnTo>
                      <a:pt x="14" y="14"/>
                    </a:lnTo>
                    <a:lnTo>
                      <a:pt x="16" y="14"/>
                    </a:lnTo>
                    <a:lnTo>
                      <a:pt x="16" y="11"/>
                    </a:lnTo>
                    <a:lnTo>
                      <a:pt x="16" y="9"/>
                    </a:lnTo>
                    <a:lnTo>
                      <a:pt x="19" y="7"/>
                    </a:lnTo>
                    <a:lnTo>
                      <a:pt x="14" y="7"/>
                    </a:lnTo>
                    <a:lnTo>
                      <a:pt x="9" y="4"/>
                    </a:lnTo>
                    <a:lnTo>
                      <a:pt x="4"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4" name="Freeform 2034">
                <a:extLst>
                  <a:ext uri="{FF2B5EF4-FFF2-40B4-BE49-F238E27FC236}">
                    <a16:creationId xmlns:a16="http://schemas.microsoft.com/office/drawing/2014/main" id="{18B3579F-0FF8-A2E8-AB54-6DC3441048EF}"/>
                  </a:ext>
                </a:extLst>
              </p:cNvPr>
              <p:cNvSpPr>
                <a:spLocks/>
              </p:cNvSpPr>
              <p:nvPr/>
            </p:nvSpPr>
            <p:spPr bwMode="auto">
              <a:xfrm>
                <a:off x="8065464" y="3298274"/>
                <a:ext cx="14288" cy="11113"/>
              </a:xfrm>
              <a:custGeom>
                <a:avLst/>
                <a:gdLst>
                  <a:gd name="T0" fmla="*/ 0 w 9"/>
                  <a:gd name="T1" fmla="*/ 0 h 7"/>
                  <a:gd name="T2" fmla="*/ 3175 w 9"/>
                  <a:gd name="T3" fmla="*/ 7938 h 7"/>
                  <a:gd name="T4" fmla="*/ 3175 w 9"/>
                  <a:gd name="T5" fmla="*/ 11113 h 7"/>
                  <a:gd name="T6" fmla="*/ 7938 w 9"/>
                  <a:gd name="T7" fmla="*/ 11113 h 7"/>
                  <a:gd name="T8" fmla="*/ 7938 w 9"/>
                  <a:gd name="T9" fmla="*/ 11113 h 7"/>
                  <a:gd name="T10" fmla="*/ 7938 w 9"/>
                  <a:gd name="T11" fmla="*/ 11113 h 7"/>
                  <a:gd name="T12" fmla="*/ 11113 w 9"/>
                  <a:gd name="T13" fmla="*/ 11113 h 7"/>
                  <a:gd name="T14" fmla="*/ 11113 w 9"/>
                  <a:gd name="T15" fmla="*/ 11113 h 7"/>
                  <a:gd name="T16" fmla="*/ 11113 w 9"/>
                  <a:gd name="T17" fmla="*/ 7938 h 7"/>
                  <a:gd name="T18" fmla="*/ 14288 w 9"/>
                  <a:gd name="T19" fmla="*/ 7938 h 7"/>
                  <a:gd name="T20" fmla="*/ 14288 w 9"/>
                  <a:gd name="T21" fmla="*/ 7938 h 7"/>
                  <a:gd name="T22" fmla="*/ 11113 w 9"/>
                  <a:gd name="T23" fmla="*/ 3175 h 7"/>
                  <a:gd name="T24" fmla="*/ 11113 w 9"/>
                  <a:gd name="T25" fmla="*/ 3175 h 7"/>
                  <a:gd name="T26" fmla="*/ 7938 w 9"/>
                  <a:gd name="T27" fmla="*/ 3175 h 7"/>
                  <a:gd name="T28" fmla="*/ 0 w 9"/>
                  <a:gd name="T29" fmla="*/ 0 h 7"/>
                  <a:gd name="T30" fmla="*/ 0 w 9"/>
                  <a:gd name="T31" fmla="*/ 0 h 7"/>
                  <a:gd name="T32" fmla="*/ 0 w 9"/>
                  <a:gd name="T33" fmla="*/ 0 h 7"/>
                  <a:gd name="T34" fmla="*/ 0 w 9"/>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7"/>
                  <a:gd name="T56" fmla="*/ 9 w 9"/>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7">
                    <a:moveTo>
                      <a:pt x="0" y="0"/>
                    </a:moveTo>
                    <a:lnTo>
                      <a:pt x="2" y="5"/>
                    </a:lnTo>
                    <a:lnTo>
                      <a:pt x="2" y="7"/>
                    </a:lnTo>
                    <a:lnTo>
                      <a:pt x="5" y="7"/>
                    </a:lnTo>
                    <a:lnTo>
                      <a:pt x="7" y="7"/>
                    </a:lnTo>
                    <a:lnTo>
                      <a:pt x="7" y="5"/>
                    </a:lnTo>
                    <a:lnTo>
                      <a:pt x="9" y="5"/>
                    </a:lnTo>
                    <a:lnTo>
                      <a:pt x="7" y="2"/>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5" name="Freeform 2035">
                <a:extLst>
                  <a:ext uri="{FF2B5EF4-FFF2-40B4-BE49-F238E27FC236}">
                    <a16:creationId xmlns:a16="http://schemas.microsoft.com/office/drawing/2014/main" id="{66484182-F8D3-29DA-F8A3-629A1E550EB9}"/>
                  </a:ext>
                </a:extLst>
              </p:cNvPr>
              <p:cNvSpPr>
                <a:spLocks/>
              </p:cNvSpPr>
              <p:nvPr/>
            </p:nvSpPr>
            <p:spPr bwMode="auto">
              <a:xfrm>
                <a:off x="7979739" y="3282399"/>
                <a:ext cx="14288" cy="7938"/>
              </a:xfrm>
              <a:custGeom>
                <a:avLst/>
                <a:gdLst>
                  <a:gd name="T0" fmla="*/ 0 w 9"/>
                  <a:gd name="T1" fmla="*/ 0 h 5"/>
                  <a:gd name="T2" fmla="*/ 0 w 9"/>
                  <a:gd name="T3" fmla="*/ 7938 h 5"/>
                  <a:gd name="T4" fmla="*/ 3175 w 9"/>
                  <a:gd name="T5" fmla="*/ 7938 h 5"/>
                  <a:gd name="T6" fmla="*/ 6350 w 9"/>
                  <a:gd name="T7" fmla="*/ 7938 h 5"/>
                  <a:gd name="T8" fmla="*/ 11113 w 9"/>
                  <a:gd name="T9" fmla="*/ 7938 h 5"/>
                  <a:gd name="T10" fmla="*/ 11113 w 9"/>
                  <a:gd name="T11" fmla="*/ 7938 h 5"/>
                  <a:gd name="T12" fmla="*/ 14288 w 9"/>
                  <a:gd name="T13" fmla="*/ 7938 h 5"/>
                  <a:gd name="T14" fmla="*/ 14288 w 9"/>
                  <a:gd name="T15" fmla="*/ 7938 h 5"/>
                  <a:gd name="T16" fmla="*/ 11113 w 9"/>
                  <a:gd name="T17" fmla="*/ 7938 h 5"/>
                  <a:gd name="T18" fmla="*/ 11113 w 9"/>
                  <a:gd name="T19" fmla="*/ 4763 h 5"/>
                  <a:gd name="T20" fmla="*/ 3175 w 9"/>
                  <a:gd name="T21" fmla="*/ 0 h 5"/>
                  <a:gd name="T22" fmla="*/ 0 w 9"/>
                  <a:gd name="T23" fmla="*/ 0 h 5"/>
                  <a:gd name="T24" fmla="*/ 0 w 9"/>
                  <a:gd name="T25" fmla="*/ 0 h 5"/>
                  <a:gd name="T26" fmla="*/ 0 w 9"/>
                  <a:gd name="T27" fmla="*/ 0 h 5"/>
                  <a:gd name="T28" fmla="*/ 0 w 9"/>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5"/>
                  <a:gd name="T47" fmla="*/ 9 w 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5">
                    <a:moveTo>
                      <a:pt x="0" y="0"/>
                    </a:moveTo>
                    <a:lnTo>
                      <a:pt x="0" y="5"/>
                    </a:lnTo>
                    <a:lnTo>
                      <a:pt x="2" y="5"/>
                    </a:lnTo>
                    <a:lnTo>
                      <a:pt x="4" y="5"/>
                    </a:lnTo>
                    <a:lnTo>
                      <a:pt x="7" y="5"/>
                    </a:lnTo>
                    <a:lnTo>
                      <a:pt x="9" y="5"/>
                    </a:lnTo>
                    <a:lnTo>
                      <a:pt x="7" y="5"/>
                    </a:lnTo>
                    <a:lnTo>
                      <a:pt x="7"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2" name="Pakistan">
              <a:extLst>
                <a:ext uri="{FF2B5EF4-FFF2-40B4-BE49-F238E27FC236}">
                  <a16:creationId xmlns:a16="http://schemas.microsoft.com/office/drawing/2014/main" id="{0A975B13-8527-C06C-1CCA-37A920041C67}"/>
                </a:ext>
              </a:extLst>
            </p:cNvPr>
            <p:cNvSpPr>
              <a:spLocks/>
            </p:cNvSpPr>
            <p:nvPr/>
          </p:nvSpPr>
          <p:spPr bwMode="auto">
            <a:xfrm>
              <a:off x="3986990" y="2447545"/>
              <a:ext cx="252154" cy="280454"/>
            </a:xfrm>
            <a:custGeom>
              <a:avLst/>
              <a:gdLst>
                <a:gd name="T0" fmla="*/ 187325 w 243"/>
                <a:gd name="T1" fmla="*/ 407988 h 272"/>
                <a:gd name="T2" fmla="*/ 212725 w 243"/>
                <a:gd name="T3" fmla="*/ 382588 h 272"/>
                <a:gd name="T4" fmla="*/ 209550 w 243"/>
                <a:gd name="T5" fmla="*/ 352425 h 272"/>
                <a:gd name="T6" fmla="*/ 212725 w 243"/>
                <a:gd name="T7" fmla="*/ 314325 h 272"/>
                <a:gd name="T8" fmla="*/ 234950 w 243"/>
                <a:gd name="T9" fmla="*/ 303213 h 272"/>
                <a:gd name="T10" fmla="*/ 261938 w 243"/>
                <a:gd name="T11" fmla="*/ 266700 h 272"/>
                <a:gd name="T12" fmla="*/ 292100 w 243"/>
                <a:gd name="T13" fmla="*/ 239713 h 272"/>
                <a:gd name="T14" fmla="*/ 306388 w 243"/>
                <a:gd name="T15" fmla="*/ 201613 h 272"/>
                <a:gd name="T16" fmla="*/ 322263 w 243"/>
                <a:gd name="T17" fmla="*/ 165100 h 272"/>
                <a:gd name="T18" fmla="*/ 295275 w 243"/>
                <a:gd name="T19" fmla="*/ 142875 h 272"/>
                <a:gd name="T20" fmla="*/ 276225 w 243"/>
                <a:gd name="T21" fmla="*/ 52388 h 272"/>
                <a:gd name="T22" fmla="*/ 276225 w 243"/>
                <a:gd name="T23" fmla="*/ 11113 h 272"/>
                <a:gd name="T24" fmla="*/ 317500 w 243"/>
                <a:gd name="T25" fmla="*/ 3175 h 272"/>
                <a:gd name="T26" fmla="*/ 369888 w 243"/>
                <a:gd name="T27" fmla="*/ 19050 h 272"/>
                <a:gd name="T28" fmla="*/ 374650 w 243"/>
                <a:gd name="T29" fmla="*/ 25400 h 272"/>
                <a:gd name="T30" fmla="*/ 325438 w 243"/>
                <a:gd name="T31" fmla="*/ 0 h 272"/>
                <a:gd name="T32" fmla="*/ 292100 w 243"/>
                <a:gd name="T33" fmla="*/ 3175 h 272"/>
                <a:gd name="T34" fmla="*/ 231775 w 243"/>
                <a:gd name="T35" fmla="*/ 33338 h 272"/>
                <a:gd name="T36" fmla="*/ 231775 w 243"/>
                <a:gd name="T37" fmla="*/ 63500 h 272"/>
                <a:gd name="T38" fmla="*/ 201613 w 243"/>
                <a:gd name="T39" fmla="*/ 79375 h 272"/>
                <a:gd name="T40" fmla="*/ 204788 w 243"/>
                <a:gd name="T41" fmla="*/ 112713 h 272"/>
                <a:gd name="T42" fmla="*/ 193675 w 243"/>
                <a:gd name="T43" fmla="*/ 142875 h 272"/>
                <a:gd name="T44" fmla="*/ 168275 w 243"/>
                <a:gd name="T45" fmla="*/ 134938 h 272"/>
                <a:gd name="T46" fmla="*/ 157163 w 243"/>
                <a:gd name="T47" fmla="*/ 160338 h 272"/>
                <a:gd name="T48" fmla="*/ 138113 w 243"/>
                <a:gd name="T49" fmla="*/ 168275 h 272"/>
                <a:gd name="T50" fmla="*/ 107950 w 243"/>
                <a:gd name="T51" fmla="*/ 209550 h 272"/>
                <a:gd name="T52" fmla="*/ 85725 w 243"/>
                <a:gd name="T53" fmla="*/ 231775 h 272"/>
                <a:gd name="T54" fmla="*/ 41275 w 243"/>
                <a:gd name="T55" fmla="*/ 228600 h 272"/>
                <a:gd name="T56" fmla="*/ 17463 w 243"/>
                <a:gd name="T57" fmla="*/ 242888 h 272"/>
                <a:gd name="T58" fmla="*/ 28575 w 243"/>
                <a:gd name="T59" fmla="*/ 277813 h 272"/>
                <a:gd name="T60" fmla="*/ 47625 w 243"/>
                <a:gd name="T61" fmla="*/ 307975 h 272"/>
                <a:gd name="T62" fmla="*/ 52388 w 243"/>
                <a:gd name="T63" fmla="*/ 330200 h 272"/>
                <a:gd name="T64" fmla="*/ 3175 w 243"/>
                <a:gd name="T65" fmla="*/ 360363 h 272"/>
                <a:gd name="T66" fmla="*/ 6350 w 243"/>
                <a:gd name="T67" fmla="*/ 385763 h 272"/>
                <a:gd name="T68" fmla="*/ 41275 w 243"/>
                <a:gd name="T69" fmla="*/ 382588 h 272"/>
                <a:gd name="T70" fmla="*/ 93663 w 243"/>
                <a:gd name="T71" fmla="*/ 371475 h 272"/>
                <a:gd name="T72" fmla="*/ 115888 w 243"/>
                <a:gd name="T73" fmla="*/ 374650 h 272"/>
                <a:gd name="T74" fmla="*/ 134938 w 243"/>
                <a:gd name="T75" fmla="*/ 393700 h 272"/>
                <a:gd name="T76" fmla="*/ 130175 w 243"/>
                <a:gd name="T77" fmla="*/ 396875 h 272"/>
                <a:gd name="T78" fmla="*/ 127000 w 243"/>
                <a:gd name="T79" fmla="*/ 401638 h 272"/>
                <a:gd name="T80" fmla="*/ 146050 w 243"/>
                <a:gd name="T81" fmla="*/ 401638 h 272"/>
                <a:gd name="T82" fmla="*/ 152400 w 243"/>
                <a:gd name="T83" fmla="*/ 412750 h 272"/>
                <a:gd name="T84" fmla="*/ 152400 w 243"/>
                <a:gd name="T85" fmla="*/ 419100 h 272"/>
                <a:gd name="T86" fmla="*/ 157163 w 243"/>
                <a:gd name="T87" fmla="*/ 427038 h 272"/>
                <a:gd name="T88" fmla="*/ 176213 w 243"/>
                <a:gd name="T89" fmla="*/ 431800 h 2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272"/>
                <a:gd name="T137" fmla="*/ 243 w 243"/>
                <a:gd name="T138" fmla="*/ 272 h 2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272">
                  <a:moveTo>
                    <a:pt x="111" y="272"/>
                  </a:moveTo>
                  <a:lnTo>
                    <a:pt x="115" y="267"/>
                  </a:lnTo>
                  <a:lnTo>
                    <a:pt x="118" y="257"/>
                  </a:lnTo>
                  <a:lnTo>
                    <a:pt x="127" y="255"/>
                  </a:lnTo>
                  <a:lnTo>
                    <a:pt x="137" y="250"/>
                  </a:lnTo>
                  <a:lnTo>
                    <a:pt x="134" y="241"/>
                  </a:lnTo>
                  <a:lnTo>
                    <a:pt x="127" y="234"/>
                  </a:lnTo>
                  <a:lnTo>
                    <a:pt x="127" y="229"/>
                  </a:lnTo>
                  <a:lnTo>
                    <a:pt x="132" y="222"/>
                  </a:lnTo>
                  <a:lnTo>
                    <a:pt x="122" y="210"/>
                  </a:lnTo>
                  <a:lnTo>
                    <a:pt x="129" y="205"/>
                  </a:lnTo>
                  <a:lnTo>
                    <a:pt x="134" y="198"/>
                  </a:lnTo>
                  <a:lnTo>
                    <a:pt x="137" y="194"/>
                  </a:lnTo>
                  <a:lnTo>
                    <a:pt x="144" y="198"/>
                  </a:lnTo>
                  <a:lnTo>
                    <a:pt x="148" y="191"/>
                  </a:lnTo>
                  <a:lnTo>
                    <a:pt x="155" y="184"/>
                  </a:lnTo>
                  <a:lnTo>
                    <a:pt x="160" y="177"/>
                  </a:lnTo>
                  <a:lnTo>
                    <a:pt x="165" y="168"/>
                  </a:lnTo>
                  <a:lnTo>
                    <a:pt x="174" y="163"/>
                  </a:lnTo>
                  <a:lnTo>
                    <a:pt x="181" y="158"/>
                  </a:lnTo>
                  <a:lnTo>
                    <a:pt x="184" y="151"/>
                  </a:lnTo>
                  <a:lnTo>
                    <a:pt x="191" y="146"/>
                  </a:lnTo>
                  <a:lnTo>
                    <a:pt x="191" y="137"/>
                  </a:lnTo>
                  <a:lnTo>
                    <a:pt x="193" y="127"/>
                  </a:lnTo>
                  <a:lnTo>
                    <a:pt x="200" y="120"/>
                  </a:lnTo>
                  <a:lnTo>
                    <a:pt x="203" y="113"/>
                  </a:lnTo>
                  <a:lnTo>
                    <a:pt x="203" y="104"/>
                  </a:lnTo>
                  <a:lnTo>
                    <a:pt x="196" y="97"/>
                  </a:lnTo>
                  <a:lnTo>
                    <a:pt x="191" y="92"/>
                  </a:lnTo>
                  <a:lnTo>
                    <a:pt x="186" y="90"/>
                  </a:lnTo>
                  <a:lnTo>
                    <a:pt x="179" y="73"/>
                  </a:lnTo>
                  <a:lnTo>
                    <a:pt x="189" y="50"/>
                  </a:lnTo>
                  <a:lnTo>
                    <a:pt x="174" y="33"/>
                  </a:lnTo>
                  <a:lnTo>
                    <a:pt x="158" y="26"/>
                  </a:lnTo>
                  <a:lnTo>
                    <a:pt x="165" y="9"/>
                  </a:lnTo>
                  <a:lnTo>
                    <a:pt x="174" y="7"/>
                  </a:lnTo>
                  <a:lnTo>
                    <a:pt x="186" y="2"/>
                  </a:lnTo>
                  <a:lnTo>
                    <a:pt x="196" y="5"/>
                  </a:lnTo>
                  <a:lnTo>
                    <a:pt x="200" y="2"/>
                  </a:lnTo>
                  <a:lnTo>
                    <a:pt x="205" y="0"/>
                  </a:lnTo>
                  <a:lnTo>
                    <a:pt x="212" y="0"/>
                  </a:lnTo>
                  <a:lnTo>
                    <a:pt x="233" y="12"/>
                  </a:lnTo>
                  <a:lnTo>
                    <a:pt x="238" y="16"/>
                  </a:lnTo>
                  <a:lnTo>
                    <a:pt x="243" y="21"/>
                  </a:lnTo>
                  <a:lnTo>
                    <a:pt x="236" y="16"/>
                  </a:lnTo>
                  <a:lnTo>
                    <a:pt x="233" y="12"/>
                  </a:lnTo>
                  <a:lnTo>
                    <a:pt x="215" y="0"/>
                  </a:lnTo>
                  <a:lnTo>
                    <a:pt x="205" y="0"/>
                  </a:lnTo>
                  <a:lnTo>
                    <a:pt x="200" y="2"/>
                  </a:lnTo>
                  <a:lnTo>
                    <a:pt x="196" y="5"/>
                  </a:lnTo>
                  <a:lnTo>
                    <a:pt x="184" y="2"/>
                  </a:lnTo>
                  <a:lnTo>
                    <a:pt x="174" y="7"/>
                  </a:lnTo>
                  <a:lnTo>
                    <a:pt x="165" y="9"/>
                  </a:lnTo>
                  <a:lnTo>
                    <a:pt x="146" y="21"/>
                  </a:lnTo>
                  <a:lnTo>
                    <a:pt x="146" y="28"/>
                  </a:lnTo>
                  <a:lnTo>
                    <a:pt x="141" y="33"/>
                  </a:lnTo>
                  <a:lnTo>
                    <a:pt x="146" y="40"/>
                  </a:lnTo>
                  <a:lnTo>
                    <a:pt x="141" y="50"/>
                  </a:lnTo>
                  <a:lnTo>
                    <a:pt x="134" y="52"/>
                  </a:lnTo>
                  <a:lnTo>
                    <a:pt x="127" y="50"/>
                  </a:lnTo>
                  <a:lnTo>
                    <a:pt x="125" y="57"/>
                  </a:lnTo>
                  <a:lnTo>
                    <a:pt x="129" y="61"/>
                  </a:lnTo>
                  <a:lnTo>
                    <a:pt x="129" y="71"/>
                  </a:lnTo>
                  <a:lnTo>
                    <a:pt x="122" y="75"/>
                  </a:lnTo>
                  <a:lnTo>
                    <a:pt x="122" y="83"/>
                  </a:lnTo>
                  <a:lnTo>
                    <a:pt x="122" y="90"/>
                  </a:lnTo>
                  <a:lnTo>
                    <a:pt x="115" y="92"/>
                  </a:lnTo>
                  <a:lnTo>
                    <a:pt x="108" y="90"/>
                  </a:lnTo>
                  <a:lnTo>
                    <a:pt x="106" y="85"/>
                  </a:lnTo>
                  <a:lnTo>
                    <a:pt x="101" y="90"/>
                  </a:lnTo>
                  <a:lnTo>
                    <a:pt x="94" y="94"/>
                  </a:lnTo>
                  <a:lnTo>
                    <a:pt x="99" y="101"/>
                  </a:lnTo>
                  <a:lnTo>
                    <a:pt x="96" y="106"/>
                  </a:lnTo>
                  <a:lnTo>
                    <a:pt x="92" y="109"/>
                  </a:lnTo>
                  <a:lnTo>
                    <a:pt x="87" y="106"/>
                  </a:lnTo>
                  <a:lnTo>
                    <a:pt x="78" y="120"/>
                  </a:lnTo>
                  <a:lnTo>
                    <a:pt x="68" y="125"/>
                  </a:lnTo>
                  <a:lnTo>
                    <a:pt x="68" y="132"/>
                  </a:lnTo>
                  <a:lnTo>
                    <a:pt x="66" y="139"/>
                  </a:lnTo>
                  <a:lnTo>
                    <a:pt x="56" y="139"/>
                  </a:lnTo>
                  <a:lnTo>
                    <a:pt x="54" y="146"/>
                  </a:lnTo>
                  <a:lnTo>
                    <a:pt x="47" y="144"/>
                  </a:lnTo>
                  <a:lnTo>
                    <a:pt x="33" y="144"/>
                  </a:lnTo>
                  <a:lnTo>
                    <a:pt x="26" y="144"/>
                  </a:lnTo>
                  <a:lnTo>
                    <a:pt x="21" y="146"/>
                  </a:lnTo>
                  <a:lnTo>
                    <a:pt x="4" y="137"/>
                  </a:lnTo>
                  <a:lnTo>
                    <a:pt x="11" y="153"/>
                  </a:lnTo>
                  <a:lnTo>
                    <a:pt x="9" y="158"/>
                  </a:lnTo>
                  <a:lnTo>
                    <a:pt x="11" y="163"/>
                  </a:lnTo>
                  <a:lnTo>
                    <a:pt x="18" y="175"/>
                  </a:lnTo>
                  <a:lnTo>
                    <a:pt x="23" y="175"/>
                  </a:lnTo>
                  <a:lnTo>
                    <a:pt x="30" y="184"/>
                  </a:lnTo>
                  <a:lnTo>
                    <a:pt x="30" y="194"/>
                  </a:lnTo>
                  <a:lnTo>
                    <a:pt x="37" y="196"/>
                  </a:lnTo>
                  <a:lnTo>
                    <a:pt x="37" y="203"/>
                  </a:lnTo>
                  <a:lnTo>
                    <a:pt x="33" y="208"/>
                  </a:lnTo>
                  <a:lnTo>
                    <a:pt x="21" y="210"/>
                  </a:lnTo>
                  <a:lnTo>
                    <a:pt x="14" y="212"/>
                  </a:lnTo>
                  <a:lnTo>
                    <a:pt x="2" y="227"/>
                  </a:lnTo>
                  <a:lnTo>
                    <a:pt x="0" y="243"/>
                  </a:lnTo>
                  <a:lnTo>
                    <a:pt x="2" y="243"/>
                  </a:lnTo>
                  <a:lnTo>
                    <a:pt x="4" y="243"/>
                  </a:lnTo>
                  <a:lnTo>
                    <a:pt x="9" y="243"/>
                  </a:lnTo>
                  <a:lnTo>
                    <a:pt x="14" y="243"/>
                  </a:lnTo>
                  <a:lnTo>
                    <a:pt x="26" y="241"/>
                  </a:lnTo>
                  <a:lnTo>
                    <a:pt x="37" y="238"/>
                  </a:lnTo>
                  <a:lnTo>
                    <a:pt x="49" y="236"/>
                  </a:lnTo>
                  <a:lnTo>
                    <a:pt x="59" y="234"/>
                  </a:lnTo>
                  <a:lnTo>
                    <a:pt x="63" y="234"/>
                  </a:lnTo>
                  <a:lnTo>
                    <a:pt x="68" y="234"/>
                  </a:lnTo>
                  <a:lnTo>
                    <a:pt x="73" y="236"/>
                  </a:lnTo>
                  <a:lnTo>
                    <a:pt x="75" y="236"/>
                  </a:lnTo>
                  <a:lnTo>
                    <a:pt x="82" y="246"/>
                  </a:lnTo>
                  <a:lnTo>
                    <a:pt x="85" y="248"/>
                  </a:lnTo>
                  <a:lnTo>
                    <a:pt x="82" y="248"/>
                  </a:lnTo>
                  <a:lnTo>
                    <a:pt x="82" y="250"/>
                  </a:lnTo>
                  <a:lnTo>
                    <a:pt x="80" y="250"/>
                  </a:lnTo>
                  <a:lnTo>
                    <a:pt x="80" y="253"/>
                  </a:lnTo>
                  <a:lnTo>
                    <a:pt x="85" y="253"/>
                  </a:lnTo>
                  <a:lnTo>
                    <a:pt x="92" y="253"/>
                  </a:lnTo>
                  <a:lnTo>
                    <a:pt x="96" y="257"/>
                  </a:lnTo>
                  <a:lnTo>
                    <a:pt x="96" y="260"/>
                  </a:lnTo>
                  <a:lnTo>
                    <a:pt x="96" y="262"/>
                  </a:lnTo>
                  <a:lnTo>
                    <a:pt x="96" y="264"/>
                  </a:lnTo>
                  <a:lnTo>
                    <a:pt x="96" y="267"/>
                  </a:lnTo>
                  <a:lnTo>
                    <a:pt x="99" y="269"/>
                  </a:lnTo>
                  <a:lnTo>
                    <a:pt x="111" y="272"/>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8" name="North Korea">
              <a:extLst>
                <a:ext uri="{FF2B5EF4-FFF2-40B4-BE49-F238E27FC236}">
                  <a16:creationId xmlns:a16="http://schemas.microsoft.com/office/drawing/2014/main" id="{85CED5C2-F6BB-5E3E-E49B-8494BFA443FA}"/>
                </a:ext>
              </a:extLst>
            </p:cNvPr>
            <p:cNvSpPr>
              <a:spLocks/>
            </p:cNvSpPr>
            <p:nvPr/>
          </p:nvSpPr>
          <p:spPr bwMode="auto">
            <a:xfrm>
              <a:off x="5021229" y="2293913"/>
              <a:ext cx="98008" cy="131978"/>
            </a:xfrm>
            <a:custGeom>
              <a:avLst/>
              <a:gdLst>
                <a:gd name="T0" fmla="*/ 142875 w 95"/>
                <a:gd name="T1" fmla="*/ 33338 h 128"/>
                <a:gd name="T2" fmla="*/ 123825 w 95"/>
                <a:gd name="T3" fmla="*/ 49213 h 128"/>
                <a:gd name="T4" fmla="*/ 115888 w 95"/>
                <a:gd name="T5" fmla="*/ 60325 h 128"/>
                <a:gd name="T6" fmla="*/ 115888 w 95"/>
                <a:gd name="T7" fmla="*/ 68263 h 128"/>
                <a:gd name="T8" fmla="*/ 120650 w 95"/>
                <a:gd name="T9" fmla="*/ 71438 h 128"/>
                <a:gd name="T10" fmla="*/ 123825 w 95"/>
                <a:gd name="T11" fmla="*/ 71438 h 128"/>
                <a:gd name="T12" fmla="*/ 127000 w 95"/>
                <a:gd name="T13" fmla="*/ 82550 h 128"/>
                <a:gd name="T14" fmla="*/ 123825 w 95"/>
                <a:gd name="T15" fmla="*/ 90488 h 128"/>
                <a:gd name="T16" fmla="*/ 123825 w 95"/>
                <a:gd name="T17" fmla="*/ 98425 h 128"/>
                <a:gd name="T18" fmla="*/ 115888 w 95"/>
                <a:gd name="T19" fmla="*/ 104775 h 128"/>
                <a:gd name="T20" fmla="*/ 104775 w 95"/>
                <a:gd name="T21" fmla="*/ 104775 h 128"/>
                <a:gd name="T22" fmla="*/ 98425 w 95"/>
                <a:gd name="T23" fmla="*/ 112713 h 128"/>
                <a:gd name="T24" fmla="*/ 90488 w 95"/>
                <a:gd name="T25" fmla="*/ 123825 h 128"/>
                <a:gd name="T26" fmla="*/ 79375 w 95"/>
                <a:gd name="T27" fmla="*/ 123825 h 128"/>
                <a:gd name="T28" fmla="*/ 74613 w 95"/>
                <a:gd name="T29" fmla="*/ 127000 h 128"/>
                <a:gd name="T30" fmla="*/ 71438 w 95"/>
                <a:gd name="T31" fmla="*/ 134938 h 128"/>
                <a:gd name="T32" fmla="*/ 68263 w 95"/>
                <a:gd name="T33" fmla="*/ 150813 h 128"/>
                <a:gd name="T34" fmla="*/ 74613 w 95"/>
                <a:gd name="T35" fmla="*/ 157163 h 128"/>
                <a:gd name="T36" fmla="*/ 85725 w 95"/>
                <a:gd name="T37" fmla="*/ 161925 h 128"/>
                <a:gd name="T38" fmla="*/ 90488 w 95"/>
                <a:gd name="T39" fmla="*/ 165100 h 128"/>
                <a:gd name="T40" fmla="*/ 90488 w 95"/>
                <a:gd name="T41" fmla="*/ 173038 h 128"/>
                <a:gd name="T42" fmla="*/ 90488 w 95"/>
                <a:gd name="T43" fmla="*/ 179388 h 128"/>
                <a:gd name="T44" fmla="*/ 93663 w 95"/>
                <a:gd name="T45" fmla="*/ 184150 h 128"/>
                <a:gd name="T46" fmla="*/ 93663 w 95"/>
                <a:gd name="T47" fmla="*/ 184150 h 128"/>
                <a:gd name="T48" fmla="*/ 85725 w 95"/>
                <a:gd name="T49" fmla="*/ 192088 h 128"/>
                <a:gd name="T50" fmla="*/ 74613 w 95"/>
                <a:gd name="T51" fmla="*/ 187325 h 128"/>
                <a:gd name="T52" fmla="*/ 60325 w 95"/>
                <a:gd name="T53" fmla="*/ 187325 h 128"/>
                <a:gd name="T54" fmla="*/ 41275 w 95"/>
                <a:gd name="T55" fmla="*/ 203200 h 128"/>
                <a:gd name="T56" fmla="*/ 33338 w 95"/>
                <a:gd name="T57" fmla="*/ 203200 h 128"/>
                <a:gd name="T58" fmla="*/ 30163 w 95"/>
                <a:gd name="T59" fmla="*/ 203200 h 128"/>
                <a:gd name="T60" fmla="*/ 30163 w 95"/>
                <a:gd name="T61" fmla="*/ 203200 h 128"/>
                <a:gd name="T62" fmla="*/ 22225 w 95"/>
                <a:gd name="T63" fmla="*/ 203200 h 128"/>
                <a:gd name="T64" fmla="*/ 11113 w 95"/>
                <a:gd name="T65" fmla="*/ 203200 h 128"/>
                <a:gd name="T66" fmla="*/ 15875 w 95"/>
                <a:gd name="T67" fmla="*/ 192088 h 128"/>
                <a:gd name="T68" fmla="*/ 0 w 95"/>
                <a:gd name="T69" fmla="*/ 187325 h 128"/>
                <a:gd name="T70" fmla="*/ 0 w 95"/>
                <a:gd name="T71" fmla="*/ 176213 h 128"/>
                <a:gd name="T72" fmla="*/ 3175 w 95"/>
                <a:gd name="T73" fmla="*/ 176213 h 128"/>
                <a:gd name="T74" fmla="*/ 7938 w 95"/>
                <a:gd name="T75" fmla="*/ 168275 h 128"/>
                <a:gd name="T76" fmla="*/ 19050 w 95"/>
                <a:gd name="T77" fmla="*/ 168275 h 128"/>
                <a:gd name="T78" fmla="*/ 19050 w 95"/>
                <a:gd name="T79" fmla="*/ 165100 h 128"/>
                <a:gd name="T80" fmla="*/ 19050 w 95"/>
                <a:gd name="T81" fmla="*/ 161925 h 128"/>
                <a:gd name="T82" fmla="*/ 11113 w 95"/>
                <a:gd name="T83" fmla="*/ 157163 h 128"/>
                <a:gd name="T84" fmla="*/ 15875 w 95"/>
                <a:gd name="T85" fmla="*/ 150813 h 128"/>
                <a:gd name="T86" fmla="*/ 19050 w 95"/>
                <a:gd name="T87" fmla="*/ 146050 h 128"/>
                <a:gd name="T88" fmla="*/ 15875 w 95"/>
                <a:gd name="T89" fmla="*/ 142875 h 128"/>
                <a:gd name="T90" fmla="*/ 15875 w 95"/>
                <a:gd name="T91" fmla="*/ 139700 h 128"/>
                <a:gd name="T92" fmla="*/ 11113 w 95"/>
                <a:gd name="T93" fmla="*/ 134938 h 128"/>
                <a:gd name="T94" fmla="*/ 3175 w 95"/>
                <a:gd name="T95" fmla="*/ 131763 h 128"/>
                <a:gd name="T96" fmla="*/ 22225 w 95"/>
                <a:gd name="T97" fmla="*/ 101600 h 128"/>
                <a:gd name="T98" fmla="*/ 41275 w 95"/>
                <a:gd name="T99" fmla="*/ 74613 h 128"/>
                <a:gd name="T100" fmla="*/ 57150 w 95"/>
                <a:gd name="T101" fmla="*/ 44450 h 128"/>
                <a:gd name="T102" fmla="*/ 71438 w 95"/>
                <a:gd name="T103" fmla="*/ 52388 h 128"/>
                <a:gd name="T104" fmla="*/ 98425 w 95"/>
                <a:gd name="T105" fmla="*/ 57150 h 128"/>
                <a:gd name="T106" fmla="*/ 93663 w 95"/>
                <a:gd name="T107" fmla="*/ 38100 h 128"/>
                <a:gd name="T108" fmla="*/ 115888 w 95"/>
                <a:gd name="T109" fmla="*/ 33338 h 128"/>
                <a:gd name="T110" fmla="*/ 120650 w 95"/>
                <a:gd name="T111" fmla="*/ 22225 h 128"/>
                <a:gd name="T112" fmla="*/ 134938 w 95"/>
                <a:gd name="T113" fmla="*/ 0 h 128"/>
                <a:gd name="T114" fmla="*/ 150813 w 95"/>
                <a:gd name="T115" fmla="*/ 26988 h 128"/>
                <a:gd name="T116" fmla="*/ 150813 w 95"/>
                <a:gd name="T117" fmla="*/ 26988 h 1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
                <a:gd name="T178" fmla="*/ 0 h 128"/>
                <a:gd name="T179" fmla="*/ 95 w 95"/>
                <a:gd name="T180" fmla="*/ 128 h 1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 h="128">
                  <a:moveTo>
                    <a:pt x="95" y="17"/>
                  </a:moveTo>
                  <a:lnTo>
                    <a:pt x="90" y="21"/>
                  </a:lnTo>
                  <a:lnTo>
                    <a:pt x="85" y="26"/>
                  </a:lnTo>
                  <a:lnTo>
                    <a:pt x="78" y="31"/>
                  </a:lnTo>
                  <a:lnTo>
                    <a:pt x="73" y="36"/>
                  </a:lnTo>
                  <a:lnTo>
                    <a:pt x="73" y="38"/>
                  </a:lnTo>
                  <a:lnTo>
                    <a:pt x="73" y="43"/>
                  </a:lnTo>
                  <a:lnTo>
                    <a:pt x="76" y="45"/>
                  </a:lnTo>
                  <a:lnTo>
                    <a:pt x="78" y="45"/>
                  </a:lnTo>
                  <a:lnTo>
                    <a:pt x="80" y="45"/>
                  </a:lnTo>
                  <a:lnTo>
                    <a:pt x="80" y="52"/>
                  </a:lnTo>
                  <a:lnTo>
                    <a:pt x="78" y="57"/>
                  </a:lnTo>
                  <a:lnTo>
                    <a:pt x="78" y="59"/>
                  </a:lnTo>
                  <a:lnTo>
                    <a:pt x="78" y="62"/>
                  </a:lnTo>
                  <a:lnTo>
                    <a:pt x="76" y="64"/>
                  </a:lnTo>
                  <a:lnTo>
                    <a:pt x="73" y="66"/>
                  </a:lnTo>
                  <a:lnTo>
                    <a:pt x="71" y="66"/>
                  </a:lnTo>
                  <a:lnTo>
                    <a:pt x="66" y="66"/>
                  </a:lnTo>
                  <a:lnTo>
                    <a:pt x="64" y="66"/>
                  </a:lnTo>
                  <a:lnTo>
                    <a:pt x="62" y="71"/>
                  </a:lnTo>
                  <a:lnTo>
                    <a:pt x="59" y="76"/>
                  </a:lnTo>
                  <a:lnTo>
                    <a:pt x="57" y="78"/>
                  </a:lnTo>
                  <a:lnTo>
                    <a:pt x="52" y="78"/>
                  </a:lnTo>
                  <a:lnTo>
                    <a:pt x="50" y="78"/>
                  </a:lnTo>
                  <a:lnTo>
                    <a:pt x="50" y="80"/>
                  </a:lnTo>
                  <a:lnTo>
                    <a:pt x="47" y="80"/>
                  </a:lnTo>
                  <a:lnTo>
                    <a:pt x="45" y="85"/>
                  </a:lnTo>
                  <a:lnTo>
                    <a:pt x="45" y="90"/>
                  </a:lnTo>
                  <a:lnTo>
                    <a:pt x="43" y="95"/>
                  </a:lnTo>
                  <a:lnTo>
                    <a:pt x="43" y="99"/>
                  </a:lnTo>
                  <a:lnTo>
                    <a:pt x="47" y="99"/>
                  </a:lnTo>
                  <a:lnTo>
                    <a:pt x="52" y="102"/>
                  </a:lnTo>
                  <a:lnTo>
                    <a:pt x="54" y="102"/>
                  </a:lnTo>
                  <a:lnTo>
                    <a:pt x="57" y="102"/>
                  </a:lnTo>
                  <a:lnTo>
                    <a:pt x="57" y="104"/>
                  </a:lnTo>
                  <a:lnTo>
                    <a:pt x="59" y="106"/>
                  </a:lnTo>
                  <a:lnTo>
                    <a:pt x="57" y="109"/>
                  </a:lnTo>
                  <a:lnTo>
                    <a:pt x="57" y="113"/>
                  </a:lnTo>
                  <a:lnTo>
                    <a:pt x="57" y="116"/>
                  </a:lnTo>
                  <a:lnTo>
                    <a:pt x="59" y="116"/>
                  </a:lnTo>
                  <a:lnTo>
                    <a:pt x="57" y="118"/>
                  </a:lnTo>
                  <a:lnTo>
                    <a:pt x="54" y="121"/>
                  </a:lnTo>
                  <a:lnTo>
                    <a:pt x="52" y="121"/>
                  </a:lnTo>
                  <a:lnTo>
                    <a:pt x="47" y="118"/>
                  </a:lnTo>
                  <a:lnTo>
                    <a:pt x="45" y="116"/>
                  </a:lnTo>
                  <a:lnTo>
                    <a:pt x="38" y="118"/>
                  </a:lnTo>
                  <a:lnTo>
                    <a:pt x="28" y="128"/>
                  </a:lnTo>
                  <a:lnTo>
                    <a:pt x="26" y="128"/>
                  </a:lnTo>
                  <a:lnTo>
                    <a:pt x="24" y="128"/>
                  </a:lnTo>
                  <a:lnTo>
                    <a:pt x="21" y="128"/>
                  </a:lnTo>
                  <a:lnTo>
                    <a:pt x="17" y="128"/>
                  </a:lnTo>
                  <a:lnTo>
                    <a:pt x="19" y="128"/>
                  </a:lnTo>
                  <a:lnTo>
                    <a:pt x="17" y="128"/>
                  </a:lnTo>
                  <a:lnTo>
                    <a:pt x="14" y="128"/>
                  </a:lnTo>
                  <a:lnTo>
                    <a:pt x="10" y="128"/>
                  </a:lnTo>
                  <a:lnTo>
                    <a:pt x="7" y="128"/>
                  </a:lnTo>
                  <a:lnTo>
                    <a:pt x="10" y="123"/>
                  </a:lnTo>
                  <a:lnTo>
                    <a:pt x="10" y="121"/>
                  </a:lnTo>
                  <a:lnTo>
                    <a:pt x="5" y="118"/>
                  </a:lnTo>
                  <a:lnTo>
                    <a:pt x="0" y="118"/>
                  </a:lnTo>
                  <a:lnTo>
                    <a:pt x="0" y="113"/>
                  </a:lnTo>
                  <a:lnTo>
                    <a:pt x="0" y="111"/>
                  </a:lnTo>
                  <a:lnTo>
                    <a:pt x="2" y="111"/>
                  </a:lnTo>
                  <a:lnTo>
                    <a:pt x="5" y="109"/>
                  </a:lnTo>
                  <a:lnTo>
                    <a:pt x="5" y="106"/>
                  </a:lnTo>
                  <a:lnTo>
                    <a:pt x="10" y="106"/>
                  </a:lnTo>
                  <a:lnTo>
                    <a:pt x="12" y="106"/>
                  </a:lnTo>
                  <a:lnTo>
                    <a:pt x="12" y="104"/>
                  </a:lnTo>
                  <a:lnTo>
                    <a:pt x="12" y="102"/>
                  </a:lnTo>
                  <a:lnTo>
                    <a:pt x="10" y="99"/>
                  </a:lnTo>
                  <a:lnTo>
                    <a:pt x="7" y="99"/>
                  </a:lnTo>
                  <a:lnTo>
                    <a:pt x="10" y="97"/>
                  </a:lnTo>
                  <a:lnTo>
                    <a:pt x="10" y="95"/>
                  </a:lnTo>
                  <a:lnTo>
                    <a:pt x="12" y="92"/>
                  </a:lnTo>
                  <a:lnTo>
                    <a:pt x="12" y="90"/>
                  </a:lnTo>
                  <a:lnTo>
                    <a:pt x="10" y="90"/>
                  </a:lnTo>
                  <a:lnTo>
                    <a:pt x="10" y="88"/>
                  </a:lnTo>
                  <a:lnTo>
                    <a:pt x="7" y="85"/>
                  </a:lnTo>
                  <a:lnTo>
                    <a:pt x="5" y="83"/>
                  </a:lnTo>
                  <a:lnTo>
                    <a:pt x="2" y="83"/>
                  </a:lnTo>
                  <a:lnTo>
                    <a:pt x="7" y="71"/>
                  </a:lnTo>
                  <a:lnTo>
                    <a:pt x="14" y="64"/>
                  </a:lnTo>
                  <a:lnTo>
                    <a:pt x="21" y="54"/>
                  </a:lnTo>
                  <a:lnTo>
                    <a:pt x="26" y="47"/>
                  </a:lnTo>
                  <a:lnTo>
                    <a:pt x="36" y="38"/>
                  </a:lnTo>
                  <a:lnTo>
                    <a:pt x="36" y="28"/>
                  </a:lnTo>
                  <a:lnTo>
                    <a:pt x="40" y="26"/>
                  </a:lnTo>
                  <a:lnTo>
                    <a:pt x="45" y="33"/>
                  </a:lnTo>
                  <a:lnTo>
                    <a:pt x="52" y="36"/>
                  </a:lnTo>
                  <a:lnTo>
                    <a:pt x="62" y="36"/>
                  </a:lnTo>
                  <a:lnTo>
                    <a:pt x="62" y="31"/>
                  </a:lnTo>
                  <a:lnTo>
                    <a:pt x="59" y="24"/>
                  </a:lnTo>
                  <a:lnTo>
                    <a:pt x="66" y="21"/>
                  </a:lnTo>
                  <a:lnTo>
                    <a:pt x="73" y="21"/>
                  </a:lnTo>
                  <a:lnTo>
                    <a:pt x="78" y="19"/>
                  </a:lnTo>
                  <a:lnTo>
                    <a:pt x="76" y="14"/>
                  </a:lnTo>
                  <a:lnTo>
                    <a:pt x="83" y="12"/>
                  </a:lnTo>
                  <a:lnTo>
                    <a:pt x="85" y="0"/>
                  </a:lnTo>
                  <a:lnTo>
                    <a:pt x="95" y="17"/>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 name="Nepal">
              <a:extLst>
                <a:ext uri="{FF2B5EF4-FFF2-40B4-BE49-F238E27FC236}">
                  <a16:creationId xmlns:a16="http://schemas.microsoft.com/office/drawing/2014/main" id="{40680FA4-3AAA-6112-513E-71329EF4AF76}"/>
                </a:ext>
              </a:extLst>
            </p:cNvPr>
            <p:cNvSpPr>
              <a:spLocks/>
            </p:cNvSpPr>
            <p:nvPr/>
          </p:nvSpPr>
          <p:spPr bwMode="auto">
            <a:xfrm>
              <a:off x="4293800" y="2596019"/>
              <a:ext cx="133748" cy="80424"/>
            </a:xfrm>
            <a:custGeom>
              <a:avLst/>
              <a:gdLst>
                <a:gd name="T0" fmla="*/ 206375 w 130"/>
                <a:gd name="T1" fmla="*/ 79375 h 78"/>
                <a:gd name="T2" fmla="*/ 184150 w 130"/>
                <a:gd name="T3" fmla="*/ 74613 h 78"/>
                <a:gd name="T4" fmla="*/ 165100 w 130"/>
                <a:gd name="T5" fmla="*/ 71438 h 78"/>
                <a:gd name="T6" fmla="*/ 153988 w 130"/>
                <a:gd name="T7" fmla="*/ 63500 h 78"/>
                <a:gd name="T8" fmla="*/ 139700 w 130"/>
                <a:gd name="T9" fmla="*/ 63500 h 78"/>
                <a:gd name="T10" fmla="*/ 134938 w 130"/>
                <a:gd name="T11" fmla="*/ 55563 h 78"/>
                <a:gd name="T12" fmla="*/ 123825 w 130"/>
                <a:gd name="T13" fmla="*/ 44450 h 78"/>
                <a:gd name="T14" fmla="*/ 109538 w 130"/>
                <a:gd name="T15" fmla="*/ 38100 h 78"/>
                <a:gd name="T16" fmla="*/ 109538 w 130"/>
                <a:gd name="T17" fmla="*/ 26988 h 78"/>
                <a:gd name="T18" fmla="*/ 101600 w 130"/>
                <a:gd name="T19" fmla="*/ 19050 h 78"/>
                <a:gd name="T20" fmla="*/ 87313 w 130"/>
                <a:gd name="T21" fmla="*/ 22225 h 78"/>
                <a:gd name="T22" fmla="*/ 74613 w 130"/>
                <a:gd name="T23" fmla="*/ 22225 h 78"/>
                <a:gd name="T24" fmla="*/ 63500 w 130"/>
                <a:gd name="T25" fmla="*/ 3175 h 78"/>
                <a:gd name="T26" fmla="*/ 57150 w 130"/>
                <a:gd name="T27" fmla="*/ 0 h 78"/>
                <a:gd name="T28" fmla="*/ 41275 w 130"/>
                <a:gd name="T29" fmla="*/ 0 h 78"/>
                <a:gd name="T30" fmla="*/ 33338 w 130"/>
                <a:gd name="T31" fmla="*/ 0 h 78"/>
                <a:gd name="T32" fmla="*/ 26988 w 130"/>
                <a:gd name="T33" fmla="*/ 0 h 78"/>
                <a:gd name="T34" fmla="*/ 11113 w 130"/>
                <a:gd name="T35" fmla="*/ 11113 h 78"/>
                <a:gd name="T36" fmla="*/ 0 w 130"/>
                <a:gd name="T37" fmla="*/ 26988 h 78"/>
                <a:gd name="T38" fmla="*/ 4763 w 130"/>
                <a:gd name="T39" fmla="*/ 41275 h 78"/>
                <a:gd name="T40" fmla="*/ 19050 w 130"/>
                <a:gd name="T41" fmla="*/ 49213 h 78"/>
                <a:gd name="T42" fmla="*/ 22225 w 130"/>
                <a:gd name="T43" fmla="*/ 55563 h 78"/>
                <a:gd name="T44" fmla="*/ 33338 w 130"/>
                <a:gd name="T45" fmla="*/ 63500 h 78"/>
                <a:gd name="T46" fmla="*/ 49213 w 130"/>
                <a:gd name="T47" fmla="*/ 68263 h 78"/>
                <a:gd name="T48" fmla="*/ 63500 w 130"/>
                <a:gd name="T49" fmla="*/ 79375 h 78"/>
                <a:gd name="T50" fmla="*/ 79375 w 130"/>
                <a:gd name="T51" fmla="*/ 79375 h 78"/>
                <a:gd name="T52" fmla="*/ 90488 w 130"/>
                <a:gd name="T53" fmla="*/ 85725 h 78"/>
                <a:gd name="T54" fmla="*/ 101600 w 130"/>
                <a:gd name="T55" fmla="*/ 96838 h 78"/>
                <a:gd name="T56" fmla="*/ 112713 w 130"/>
                <a:gd name="T57" fmla="*/ 96838 h 78"/>
                <a:gd name="T58" fmla="*/ 120650 w 130"/>
                <a:gd name="T59" fmla="*/ 107950 h 78"/>
                <a:gd name="T60" fmla="*/ 142875 w 130"/>
                <a:gd name="T61" fmla="*/ 107950 h 78"/>
                <a:gd name="T62" fmla="*/ 165100 w 130"/>
                <a:gd name="T63" fmla="*/ 120650 h 78"/>
                <a:gd name="T64" fmla="*/ 176213 w 130"/>
                <a:gd name="T65" fmla="*/ 120650 h 78"/>
                <a:gd name="T66" fmla="*/ 192088 w 130"/>
                <a:gd name="T67" fmla="*/ 123825 h 78"/>
                <a:gd name="T68" fmla="*/ 203200 w 130"/>
                <a:gd name="T69" fmla="*/ 120650 h 78"/>
                <a:gd name="T70" fmla="*/ 206375 w 130"/>
                <a:gd name="T71" fmla="*/ 115888 h 78"/>
                <a:gd name="T72" fmla="*/ 206375 w 130"/>
                <a:gd name="T73" fmla="*/ 107950 h 78"/>
                <a:gd name="T74" fmla="*/ 198438 w 130"/>
                <a:gd name="T75" fmla="*/ 101600 h 78"/>
                <a:gd name="T76" fmla="*/ 206375 w 130"/>
                <a:gd name="T77" fmla="*/ 93663 h 78"/>
                <a:gd name="T78" fmla="*/ 206375 w 130"/>
                <a:gd name="T79" fmla="*/ 79375 h 78"/>
                <a:gd name="T80" fmla="*/ 206375 w 130"/>
                <a:gd name="T81" fmla="*/ 79375 h 78"/>
                <a:gd name="T82" fmla="*/ 206375 w 130"/>
                <a:gd name="T83" fmla="*/ 79375 h 78"/>
                <a:gd name="T84" fmla="*/ 206375 w 130"/>
                <a:gd name="T85" fmla="*/ 79375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0"/>
                <a:gd name="T130" fmla="*/ 0 h 78"/>
                <a:gd name="T131" fmla="*/ 130 w 130"/>
                <a:gd name="T132" fmla="*/ 78 h 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0" h="78">
                  <a:moveTo>
                    <a:pt x="130" y="50"/>
                  </a:moveTo>
                  <a:lnTo>
                    <a:pt x="116" y="47"/>
                  </a:lnTo>
                  <a:lnTo>
                    <a:pt x="104" y="45"/>
                  </a:lnTo>
                  <a:lnTo>
                    <a:pt x="97" y="40"/>
                  </a:lnTo>
                  <a:lnTo>
                    <a:pt x="88" y="40"/>
                  </a:lnTo>
                  <a:lnTo>
                    <a:pt x="85" y="35"/>
                  </a:lnTo>
                  <a:lnTo>
                    <a:pt x="78" y="28"/>
                  </a:lnTo>
                  <a:lnTo>
                    <a:pt x="69" y="24"/>
                  </a:lnTo>
                  <a:lnTo>
                    <a:pt x="69" y="17"/>
                  </a:lnTo>
                  <a:lnTo>
                    <a:pt x="64" y="12"/>
                  </a:lnTo>
                  <a:lnTo>
                    <a:pt x="55" y="14"/>
                  </a:lnTo>
                  <a:lnTo>
                    <a:pt x="47" y="14"/>
                  </a:lnTo>
                  <a:lnTo>
                    <a:pt x="40" y="2"/>
                  </a:lnTo>
                  <a:lnTo>
                    <a:pt x="36" y="0"/>
                  </a:lnTo>
                  <a:lnTo>
                    <a:pt x="26" y="0"/>
                  </a:lnTo>
                  <a:lnTo>
                    <a:pt x="21" y="0"/>
                  </a:lnTo>
                  <a:lnTo>
                    <a:pt x="17" y="0"/>
                  </a:lnTo>
                  <a:lnTo>
                    <a:pt x="7" y="7"/>
                  </a:lnTo>
                  <a:lnTo>
                    <a:pt x="0" y="17"/>
                  </a:lnTo>
                  <a:lnTo>
                    <a:pt x="3" y="26"/>
                  </a:lnTo>
                  <a:lnTo>
                    <a:pt x="12" y="31"/>
                  </a:lnTo>
                  <a:lnTo>
                    <a:pt x="14" y="35"/>
                  </a:lnTo>
                  <a:lnTo>
                    <a:pt x="21" y="40"/>
                  </a:lnTo>
                  <a:lnTo>
                    <a:pt x="31" y="43"/>
                  </a:lnTo>
                  <a:lnTo>
                    <a:pt x="40" y="50"/>
                  </a:lnTo>
                  <a:lnTo>
                    <a:pt x="50" y="50"/>
                  </a:lnTo>
                  <a:lnTo>
                    <a:pt x="57" y="54"/>
                  </a:lnTo>
                  <a:lnTo>
                    <a:pt x="64" y="61"/>
                  </a:lnTo>
                  <a:lnTo>
                    <a:pt x="71" y="61"/>
                  </a:lnTo>
                  <a:lnTo>
                    <a:pt x="76" y="68"/>
                  </a:lnTo>
                  <a:lnTo>
                    <a:pt x="90" y="68"/>
                  </a:lnTo>
                  <a:lnTo>
                    <a:pt x="104" y="76"/>
                  </a:lnTo>
                  <a:lnTo>
                    <a:pt x="111" y="76"/>
                  </a:lnTo>
                  <a:lnTo>
                    <a:pt x="121" y="78"/>
                  </a:lnTo>
                  <a:lnTo>
                    <a:pt x="128" y="76"/>
                  </a:lnTo>
                  <a:lnTo>
                    <a:pt x="130" y="73"/>
                  </a:lnTo>
                  <a:lnTo>
                    <a:pt x="130" y="68"/>
                  </a:lnTo>
                  <a:lnTo>
                    <a:pt x="125" y="64"/>
                  </a:lnTo>
                  <a:lnTo>
                    <a:pt x="130" y="59"/>
                  </a:lnTo>
                  <a:lnTo>
                    <a:pt x="130" y="5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111" name="Malaysia">
              <a:extLst>
                <a:ext uri="{FF2B5EF4-FFF2-40B4-BE49-F238E27FC236}">
                  <a16:creationId xmlns:a16="http://schemas.microsoft.com/office/drawing/2014/main" id="{B6DD599E-E13F-507E-6F45-7451BD978A48}"/>
                </a:ext>
              </a:extLst>
            </p:cNvPr>
            <p:cNvGrpSpPr/>
            <p:nvPr/>
          </p:nvGrpSpPr>
          <p:grpSpPr>
            <a:xfrm>
              <a:off x="4625608" y="3073410"/>
              <a:ext cx="304215" cy="119605"/>
              <a:chOff x="6833948" y="2998009"/>
              <a:chExt cx="808280" cy="320317"/>
            </a:xfrm>
            <a:solidFill>
              <a:schemeClr val="bg2"/>
            </a:solidFill>
          </p:grpSpPr>
          <p:sp>
            <p:nvSpPr>
              <p:cNvPr id="527" name="Freeform 2017">
                <a:extLst>
                  <a:ext uri="{FF2B5EF4-FFF2-40B4-BE49-F238E27FC236}">
                    <a16:creationId xmlns:a16="http://schemas.microsoft.com/office/drawing/2014/main" id="{56FF3EF0-6C28-2404-29CA-878E2BA8262B}"/>
                  </a:ext>
                </a:extLst>
              </p:cNvPr>
              <p:cNvSpPr>
                <a:spLocks/>
              </p:cNvSpPr>
              <p:nvPr/>
            </p:nvSpPr>
            <p:spPr bwMode="auto">
              <a:xfrm>
                <a:off x="7232665" y="2998009"/>
                <a:ext cx="409563" cy="320317"/>
              </a:xfrm>
              <a:custGeom>
                <a:avLst/>
                <a:gdLst>
                  <a:gd name="T0" fmla="*/ 152400 w 148"/>
                  <a:gd name="T1" fmla="*/ 82550 h 116"/>
                  <a:gd name="T2" fmla="*/ 141288 w 148"/>
                  <a:gd name="T3" fmla="*/ 79375 h 116"/>
                  <a:gd name="T4" fmla="*/ 134938 w 148"/>
                  <a:gd name="T5" fmla="*/ 90488 h 116"/>
                  <a:gd name="T6" fmla="*/ 119063 w 148"/>
                  <a:gd name="T7" fmla="*/ 82550 h 116"/>
                  <a:gd name="T8" fmla="*/ 111125 w 148"/>
                  <a:gd name="T9" fmla="*/ 79375 h 116"/>
                  <a:gd name="T10" fmla="*/ 100013 w 148"/>
                  <a:gd name="T11" fmla="*/ 101600 h 116"/>
                  <a:gd name="T12" fmla="*/ 88900 w 148"/>
                  <a:gd name="T13" fmla="*/ 123825 h 116"/>
                  <a:gd name="T14" fmla="*/ 80963 w 148"/>
                  <a:gd name="T15" fmla="*/ 123825 h 116"/>
                  <a:gd name="T16" fmla="*/ 77788 w 148"/>
                  <a:gd name="T17" fmla="*/ 123825 h 116"/>
                  <a:gd name="T18" fmla="*/ 66675 w 148"/>
                  <a:gd name="T19" fmla="*/ 123825 h 116"/>
                  <a:gd name="T20" fmla="*/ 55563 w 148"/>
                  <a:gd name="T21" fmla="*/ 123825 h 116"/>
                  <a:gd name="T22" fmla="*/ 47625 w 148"/>
                  <a:gd name="T23" fmla="*/ 127000 h 116"/>
                  <a:gd name="T24" fmla="*/ 44450 w 148"/>
                  <a:gd name="T25" fmla="*/ 134938 h 116"/>
                  <a:gd name="T26" fmla="*/ 41275 w 148"/>
                  <a:gd name="T27" fmla="*/ 142875 h 116"/>
                  <a:gd name="T28" fmla="*/ 36513 w 148"/>
                  <a:gd name="T29" fmla="*/ 168275 h 116"/>
                  <a:gd name="T30" fmla="*/ 17463 w 148"/>
                  <a:gd name="T31" fmla="*/ 157163 h 116"/>
                  <a:gd name="T32" fmla="*/ 0 w 148"/>
                  <a:gd name="T33" fmla="*/ 149225 h 116"/>
                  <a:gd name="T34" fmla="*/ 3175 w 148"/>
                  <a:gd name="T35" fmla="*/ 176213 h 116"/>
                  <a:gd name="T36" fmla="*/ 22225 w 148"/>
                  <a:gd name="T37" fmla="*/ 184150 h 116"/>
                  <a:gd name="T38" fmla="*/ 44450 w 148"/>
                  <a:gd name="T39" fmla="*/ 184150 h 116"/>
                  <a:gd name="T40" fmla="*/ 66675 w 148"/>
                  <a:gd name="T41" fmla="*/ 173038 h 116"/>
                  <a:gd name="T42" fmla="*/ 85725 w 148"/>
                  <a:gd name="T43" fmla="*/ 176213 h 116"/>
                  <a:gd name="T44" fmla="*/ 111125 w 148"/>
                  <a:gd name="T45" fmla="*/ 168275 h 116"/>
                  <a:gd name="T46" fmla="*/ 119063 w 148"/>
                  <a:gd name="T47" fmla="*/ 149225 h 116"/>
                  <a:gd name="T48" fmla="*/ 130175 w 148"/>
                  <a:gd name="T49" fmla="*/ 134938 h 116"/>
                  <a:gd name="T50" fmla="*/ 138113 w 148"/>
                  <a:gd name="T51" fmla="*/ 123825 h 116"/>
                  <a:gd name="T52" fmla="*/ 149225 w 148"/>
                  <a:gd name="T53" fmla="*/ 96838 h 116"/>
                  <a:gd name="T54" fmla="*/ 171450 w 148"/>
                  <a:gd name="T55" fmla="*/ 93663 h 116"/>
                  <a:gd name="T56" fmla="*/ 190500 w 148"/>
                  <a:gd name="T57" fmla="*/ 90488 h 116"/>
                  <a:gd name="T58" fmla="*/ 198438 w 148"/>
                  <a:gd name="T59" fmla="*/ 85725 h 116"/>
                  <a:gd name="T60" fmla="*/ 209550 w 148"/>
                  <a:gd name="T61" fmla="*/ 82550 h 116"/>
                  <a:gd name="T62" fmla="*/ 212725 w 148"/>
                  <a:gd name="T63" fmla="*/ 79375 h 116"/>
                  <a:gd name="T64" fmla="*/ 212725 w 148"/>
                  <a:gd name="T65" fmla="*/ 74613 h 116"/>
                  <a:gd name="T66" fmla="*/ 212725 w 148"/>
                  <a:gd name="T67" fmla="*/ 71438 h 116"/>
                  <a:gd name="T68" fmla="*/ 212725 w 148"/>
                  <a:gd name="T69" fmla="*/ 63500 h 116"/>
                  <a:gd name="T70" fmla="*/ 212725 w 148"/>
                  <a:gd name="T71" fmla="*/ 60325 h 116"/>
                  <a:gd name="T72" fmla="*/ 223838 w 148"/>
                  <a:gd name="T73" fmla="*/ 63500 h 116"/>
                  <a:gd name="T74" fmla="*/ 234950 w 148"/>
                  <a:gd name="T75" fmla="*/ 55563 h 116"/>
                  <a:gd name="T76" fmla="*/ 228600 w 148"/>
                  <a:gd name="T77" fmla="*/ 49213 h 116"/>
                  <a:gd name="T78" fmla="*/ 228600 w 148"/>
                  <a:gd name="T79" fmla="*/ 41275 h 116"/>
                  <a:gd name="T80" fmla="*/ 223838 w 148"/>
                  <a:gd name="T81" fmla="*/ 38100 h 116"/>
                  <a:gd name="T82" fmla="*/ 212725 w 148"/>
                  <a:gd name="T83" fmla="*/ 33338 h 116"/>
                  <a:gd name="T84" fmla="*/ 209550 w 148"/>
                  <a:gd name="T85" fmla="*/ 33338 h 116"/>
                  <a:gd name="T86" fmla="*/ 204788 w 148"/>
                  <a:gd name="T87" fmla="*/ 30163 h 116"/>
                  <a:gd name="T88" fmla="*/ 201613 w 148"/>
                  <a:gd name="T89" fmla="*/ 25400 h 116"/>
                  <a:gd name="T90" fmla="*/ 204788 w 148"/>
                  <a:gd name="T91" fmla="*/ 22225 h 116"/>
                  <a:gd name="T92" fmla="*/ 209550 w 148"/>
                  <a:gd name="T93" fmla="*/ 19050 h 116"/>
                  <a:gd name="T94" fmla="*/ 193675 w 148"/>
                  <a:gd name="T95" fmla="*/ 7938 h 116"/>
                  <a:gd name="T96" fmla="*/ 187325 w 148"/>
                  <a:gd name="T97" fmla="*/ 3175 h 116"/>
                  <a:gd name="T98" fmla="*/ 171450 w 148"/>
                  <a:gd name="T99" fmla="*/ 0 h 116"/>
                  <a:gd name="T100" fmla="*/ 171450 w 148"/>
                  <a:gd name="T101" fmla="*/ 14288 h 116"/>
                  <a:gd name="T102" fmla="*/ 157163 w 148"/>
                  <a:gd name="T103" fmla="*/ 30163 h 116"/>
                  <a:gd name="T104" fmla="*/ 149225 w 148"/>
                  <a:gd name="T105" fmla="*/ 44450 h 116"/>
                  <a:gd name="T106" fmla="*/ 149225 w 148"/>
                  <a:gd name="T107" fmla="*/ 55563 h 116"/>
                  <a:gd name="T108" fmla="*/ 146050 w 148"/>
                  <a:gd name="T109" fmla="*/ 66675 h 116"/>
                  <a:gd name="T110" fmla="*/ 146050 w 148"/>
                  <a:gd name="T111" fmla="*/ 66675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
                  <a:gd name="T169" fmla="*/ 0 h 116"/>
                  <a:gd name="T170" fmla="*/ 148 w 14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 h="116">
                    <a:moveTo>
                      <a:pt x="92" y="42"/>
                    </a:moveTo>
                    <a:lnTo>
                      <a:pt x="96" y="52"/>
                    </a:lnTo>
                    <a:lnTo>
                      <a:pt x="94" y="52"/>
                    </a:lnTo>
                    <a:lnTo>
                      <a:pt x="89" y="50"/>
                    </a:lnTo>
                    <a:lnTo>
                      <a:pt x="87" y="54"/>
                    </a:lnTo>
                    <a:lnTo>
                      <a:pt x="85" y="57"/>
                    </a:lnTo>
                    <a:lnTo>
                      <a:pt x="80" y="57"/>
                    </a:lnTo>
                    <a:lnTo>
                      <a:pt x="75" y="52"/>
                    </a:lnTo>
                    <a:lnTo>
                      <a:pt x="70" y="52"/>
                    </a:lnTo>
                    <a:lnTo>
                      <a:pt x="70" y="50"/>
                    </a:lnTo>
                    <a:lnTo>
                      <a:pt x="68" y="57"/>
                    </a:lnTo>
                    <a:lnTo>
                      <a:pt x="63" y="64"/>
                    </a:lnTo>
                    <a:lnTo>
                      <a:pt x="59" y="73"/>
                    </a:lnTo>
                    <a:lnTo>
                      <a:pt x="56" y="78"/>
                    </a:lnTo>
                    <a:lnTo>
                      <a:pt x="54" y="78"/>
                    </a:lnTo>
                    <a:lnTo>
                      <a:pt x="51" y="78"/>
                    </a:lnTo>
                    <a:lnTo>
                      <a:pt x="49" y="78"/>
                    </a:lnTo>
                    <a:lnTo>
                      <a:pt x="44" y="78"/>
                    </a:lnTo>
                    <a:lnTo>
                      <a:pt x="42" y="78"/>
                    </a:lnTo>
                    <a:lnTo>
                      <a:pt x="37" y="78"/>
                    </a:lnTo>
                    <a:lnTo>
                      <a:pt x="35" y="78"/>
                    </a:lnTo>
                    <a:lnTo>
                      <a:pt x="33" y="80"/>
                    </a:lnTo>
                    <a:lnTo>
                      <a:pt x="30" y="80"/>
                    </a:lnTo>
                    <a:lnTo>
                      <a:pt x="28" y="83"/>
                    </a:lnTo>
                    <a:lnTo>
                      <a:pt x="28" y="85"/>
                    </a:lnTo>
                    <a:lnTo>
                      <a:pt x="26" y="87"/>
                    </a:lnTo>
                    <a:lnTo>
                      <a:pt x="26" y="90"/>
                    </a:lnTo>
                    <a:lnTo>
                      <a:pt x="26" y="97"/>
                    </a:lnTo>
                    <a:lnTo>
                      <a:pt x="23" y="106"/>
                    </a:lnTo>
                    <a:lnTo>
                      <a:pt x="18" y="104"/>
                    </a:lnTo>
                    <a:lnTo>
                      <a:pt x="11" y="99"/>
                    </a:lnTo>
                    <a:lnTo>
                      <a:pt x="7" y="97"/>
                    </a:lnTo>
                    <a:lnTo>
                      <a:pt x="0" y="94"/>
                    </a:lnTo>
                    <a:lnTo>
                      <a:pt x="0" y="101"/>
                    </a:lnTo>
                    <a:lnTo>
                      <a:pt x="2" y="111"/>
                    </a:lnTo>
                    <a:lnTo>
                      <a:pt x="9" y="113"/>
                    </a:lnTo>
                    <a:lnTo>
                      <a:pt x="14" y="116"/>
                    </a:lnTo>
                    <a:lnTo>
                      <a:pt x="21" y="116"/>
                    </a:lnTo>
                    <a:lnTo>
                      <a:pt x="28" y="116"/>
                    </a:lnTo>
                    <a:lnTo>
                      <a:pt x="37" y="113"/>
                    </a:lnTo>
                    <a:lnTo>
                      <a:pt x="42" y="109"/>
                    </a:lnTo>
                    <a:lnTo>
                      <a:pt x="49" y="109"/>
                    </a:lnTo>
                    <a:lnTo>
                      <a:pt x="54" y="111"/>
                    </a:lnTo>
                    <a:lnTo>
                      <a:pt x="63" y="111"/>
                    </a:lnTo>
                    <a:lnTo>
                      <a:pt x="70" y="106"/>
                    </a:lnTo>
                    <a:lnTo>
                      <a:pt x="73" y="101"/>
                    </a:lnTo>
                    <a:lnTo>
                      <a:pt x="75" y="94"/>
                    </a:lnTo>
                    <a:lnTo>
                      <a:pt x="77" y="90"/>
                    </a:lnTo>
                    <a:lnTo>
                      <a:pt x="82" y="85"/>
                    </a:lnTo>
                    <a:lnTo>
                      <a:pt x="85" y="80"/>
                    </a:lnTo>
                    <a:lnTo>
                      <a:pt x="87" y="78"/>
                    </a:lnTo>
                    <a:lnTo>
                      <a:pt x="92" y="73"/>
                    </a:lnTo>
                    <a:lnTo>
                      <a:pt x="94" y="61"/>
                    </a:lnTo>
                    <a:lnTo>
                      <a:pt x="99" y="57"/>
                    </a:lnTo>
                    <a:lnTo>
                      <a:pt x="108" y="59"/>
                    </a:lnTo>
                    <a:lnTo>
                      <a:pt x="120" y="57"/>
                    </a:lnTo>
                    <a:lnTo>
                      <a:pt x="122" y="54"/>
                    </a:lnTo>
                    <a:lnTo>
                      <a:pt x="125" y="54"/>
                    </a:lnTo>
                    <a:lnTo>
                      <a:pt x="129" y="54"/>
                    </a:lnTo>
                    <a:lnTo>
                      <a:pt x="132" y="52"/>
                    </a:lnTo>
                    <a:lnTo>
                      <a:pt x="134" y="50"/>
                    </a:lnTo>
                    <a:lnTo>
                      <a:pt x="134" y="47"/>
                    </a:lnTo>
                    <a:lnTo>
                      <a:pt x="134" y="45"/>
                    </a:lnTo>
                    <a:lnTo>
                      <a:pt x="134" y="42"/>
                    </a:lnTo>
                    <a:lnTo>
                      <a:pt x="134" y="40"/>
                    </a:lnTo>
                    <a:lnTo>
                      <a:pt x="134" y="38"/>
                    </a:lnTo>
                    <a:lnTo>
                      <a:pt x="137" y="40"/>
                    </a:lnTo>
                    <a:lnTo>
                      <a:pt x="141" y="40"/>
                    </a:lnTo>
                    <a:lnTo>
                      <a:pt x="146" y="35"/>
                    </a:lnTo>
                    <a:lnTo>
                      <a:pt x="148" y="35"/>
                    </a:lnTo>
                    <a:lnTo>
                      <a:pt x="146" y="33"/>
                    </a:lnTo>
                    <a:lnTo>
                      <a:pt x="144" y="31"/>
                    </a:lnTo>
                    <a:lnTo>
                      <a:pt x="144" y="28"/>
                    </a:lnTo>
                    <a:lnTo>
                      <a:pt x="144" y="26"/>
                    </a:lnTo>
                    <a:lnTo>
                      <a:pt x="141" y="24"/>
                    </a:lnTo>
                    <a:lnTo>
                      <a:pt x="139" y="24"/>
                    </a:lnTo>
                    <a:lnTo>
                      <a:pt x="134" y="21"/>
                    </a:lnTo>
                    <a:lnTo>
                      <a:pt x="132" y="21"/>
                    </a:lnTo>
                    <a:lnTo>
                      <a:pt x="129" y="19"/>
                    </a:lnTo>
                    <a:lnTo>
                      <a:pt x="127" y="19"/>
                    </a:lnTo>
                    <a:lnTo>
                      <a:pt x="127" y="16"/>
                    </a:lnTo>
                    <a:lnTo>
                      <a:pt x="129" y="14"/>
                    </a:lnTo>
                    <a:lnTo>
                      <a:pt x="129" y="12"/>
                    </a:lnTo>
                    <a:lnTo>
                      <a:pt x="132" y="12"/>
                    </a:lnTo>
                    <a:lnTo>
                      <a:pt x="125" y="7"/>
                    </a:lnTo>
                    <a:lnTo>
                      <a:pt x="122" y="5"/>
                    </a:lnTo>
                    <a:lnTo>
                      <a:pt x="120" y="2"/>
                    </a:lnTo>
                    <a:lnTo>
                      <a:pt x="118" y="2"/>
                    </a:lnTo>
                    <a:lnTo>
                      <a:pt x="113" y="0"/>
                    </a:lnTo>
                    <a:lnTo>
                      <a:pt x="108" y="0"/>
                    </a:lnTo>
                    <a:lnTo>
                      <a:pt x="108" y="5"/>
                    </a:lnTo>
                    <a:lnTo>
                      <a:pt x="108" y="9"/>
                    </a:lnTo>
                    <a:lnTo>
                      <a:pt x="103" y="12"/>
                    </a:lnTo>
                    <a:lnTo>
                      <a:pt x="99" y="19"/>
                    </a:lnTo>
                    <a:lnTo>
                      <a:pt x="96" y="26"/>
                    </a:lnTo>
                    <a:lnTo>
                      <a:pt x="94" y="28"/>
                    </a:lnTo>
                    <a:lnTo>
                      <a:pt x="94" y="33"/>
                    </a:lnTo>
                    <a:lnTo>
                      <a:pt x="94" y="35"/>
                    </a:lnTo>
                    <a:lnTo>
                      <a:pt x="94" y="40"/>
                    </a:lnTo>
                    <a:lnTo>
                      <a:pt x="92" y="4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8" name="MalaysiaC">
                <a:extLst>
                  <a:ext uri="{FF2B5EF4-FFF2-40B4-BE49-F238E27FC236}">
                    <a16:creationId xmlns:a16="http://schemas.microsoft.com/office/drawing/2014/main" id="{1F4C5407-6D9F-3A76-69E1-73A6A37D35BE}"/>
                  </a:ext>
                </a:extLst>
              </p:cNvPr>
              <p:cNvSpPr>
                <a:spLocks/>
              </p:cNvSpPr>
              <p:nvPr/>
            </p:nvSpPr>
            <p:spPr bwMode="auto">
              <a:xfrm>
                <a:off x="6833948" y="3031145"/>
                <a:ext cx="163273" cy="245761"/>
              </a:xfrm>
              <a:custGeom>
                <a:avLst/>
                <a:gdLst>
                  <a:gd name="T0" fmla="*/ 68263 w 59"/>
                  <a:gd name="T1" fmla="*/ 141288 h 89"/>
                  <a:gd name="T2" fmla="*/ 79375 w 59"/>
                  <a:gd name="T3" fmla="*/ 134938 h 89"/>
                  <a:gd name="T4" fmla="*/ 93663 w 59"/>
                  <a:gd name="T5" fmla="*/ 138113 h 89"/>
                  <a:gd name="T6" fmla="*/ 93663 w 59"/>
                  <a:gd name="T7" fmla="*/ 130175 h 89"/>
                  <a:gd name="T8" fmla="*/ 90488 w 59"/>
                  <a:gd name="T9" fmla="*/ 123825 h 89"/>
                  <a:gd name="T10" fmla="*/ 90488 w 59"/>
                  <a:gd name="T11" fmla="*/ 115888 h 89"/>
                  <a:gd name="T12" fmla="*/ 87313 w 59"/>
                  <a:gd name="T13" fmla="*/ 107950 h 89"/>
                  <a:gd name="T14" fmla="*/ 79375 w 59"/>
                  <a:gd name="T15" fmla="*/ 107950 h 89"/>
                  <a:gd name="T16" fmla="*/ 79375 w 59"/>
                  <a:gd name="T17" fmla="*/ 101600 h 89"/>
                  <a:gd name="T18" fmla="*/ 79375 w 59"/>
                  <a:gd name="T19" fmla="*/ 93663 h 89"/>
                  <a:gd name="T20" fmla="*/ 76200 w 59"/>
                  <a:gd name="T21" fmla="*/ 85725 h 89"/>
                  <a:gd name="T22" fmla="*/ 76200 w 59"/>
                  <a:gd name="T23" fmla="*/ 77788 h 89"/>
                  <a:gd name="T24" fmla="*/ 79375 w 59"/>
                  <a:gd name="T25" fmla="*/ 77788 h 89"/>
                  <a:gd name="T26" fmla="*/ 79375 w 59"/>
                  <a:gd name="T27" fmla="*/ 66675 h 89"/>
                  <a:gd name="T28" fmla="*/ 79375 w 59"/>
                  <a:gd name="T29" fmla="*/ 60325 h 89"/>
                  <a:gd name="T30" fmla="*/ 76200 w 59"/>
                  <a:gd name="T31" fmla="*/ 47625 h 89"/>
                  <a:gd name="T32" fmla="*/ 76200 w 59"/>
                  <a:gd name="T33" fmla="*/ 41275 h 89"/>
                  <a:gd name="T34" fmla="*/ 71438 w 59"/>
                  <a:gd name="T35" fmla="*/ 33338 h 89"/>
                  <a:gd name="T36" fmla="*/ 68263 w 59"/>
                  <a:gd name="T37" fmla="*/ 25400 h 89"/>
                  <a:gd name="T38" fmla="*/ 65088 w 59"/>
                  <a:gd name="T39" fmla="*/ 19050 h 89"/>
                  <a:gd name="T40" fmla="*/ 60325 w 59"/>
                  <a:gd name="T41" fmla="*/ 11113 h 89"/>
                  <a:gd name="T42" fmla="*/ 57150 w 59"/>
                  <a:gd name="T43" fmla="*/ 11113 h 89"/>
                  <a:gd name="T44" fmla="*/ 57150 w 59"/>
                  <a:gd name="T45" fmla="*/ 6350 h 89"/>
                  <a:gd name="T46" fmla="*/ 53975 w 59"/>
                  <a:gd name="T47" fmla="*/ 6350 h 89"/>
                  <a:gd name="T48" fmla="*/ 49213 w 59"/>
                  <a:gd name="T49" fmla="*/ 3175 h 89"/>
                  <a:gd name="T50" fmla="*/ 46038 w 59"/>
                  <a:gd name="T51" fmla="*/ 3175 h 89"/>
                  <a:gd name="T52" fmla="*/ 46038 w 59"/>
                  <a:gd name="T53" fmla="*/ 3175 h 89"/>
                  <a:gd name="T54" fmla="*/ 41275 w 59"/>
                  <a:gd name="T55" fmla="*/ 0 h 89"/>
                  <a:gd name="T56" fmla="*/ 41275 w 59"/>
                  <a:gd name="T57" fmla="*/ 0 h 89"/>
                  <a:gd name="T58" fmla="*/ 38100 w 59"/>
                  <a:gd name="T59" fmla="*/ 6350 h 89"/>
                  <a:gd name="T60" fmla="*/ 38100 w 59"/>
                  <a:gd name="T61" fmla="*/ 22225 h 89"/>
                  <a:gd name="T62" fmla="*/ 30163 w 59"/>
                  <a:gd name="T63" fmla="*/ 19050 h 89"/>
                  <a:gd name="T64" fmla="*/ 26988 w 59"/>
                  <a:gd name="T65" fmla="*/ 25400 h 89"/>
                  <a:gd name="T66" fmla="*/ 19050 w 59"/>
                  <a:gd name="T67" fmla="*/ 25400 h 89"/>
                  <a:gd name="T68" fmla="*/ 19050 w 59"/>
                  <a:gd name="T69" fmla="*/ 14288 h 89"/>
                  <a:gd name="T70" fmla="*/ 7938 w 59"/>
                  <a:gd name="T71" fmla="*/ 6350 h 89"/>
                  <a:gd name="T72" fmla="*/ 0 w 59"/>
                  <a:gd name="T73" fmla="*/ 6350 h 89"/>
                  <a:gd name="T74" fmla="*/ 0 w 59"/>
                  <a:gd name="T75" fmla="*/ 19050 h 89"/>
                  <a:gd name="T76" fmla="*/ 0 w 59"/>
                  <a:gd name="T77" fmla="*/ 25400 h 89"/>
                  <a:gd name="T78" fmla="*/ 0 w 59"/>
                  <a:gd name="T79" fmla="*/ 36513 h 89"/>
                  <a:gd name="T80" fmla="*/ 0 w 59"/>
                  <a:gd name="T81" fmla="*/ 44450 h 89"/>
                  <a:gd name="T82" fmla="*/ 4763 w 59"/>
                  <a:gd name="T83" fmla="*/ 44450 h 89"/>
                  <a:gd name="T84" fmla="*/ 4763 w 59"/>
                  <a:gd name="T85" fmla="*/ 55563 h 89"/>
                  <a:gd name="T86" fmla="*/ 7938 w 59"/>
                  <a:gd name="T87" fmla="*/ 66675 h 89"/>
                  <a:gd name="T88" fmla="*/ 7938 w 59"/>
                  <a:gd name="T89" fmla="*/ 71438 h 89"/>
                  <a:gd name="T90" fmla="*/ 7938 w 59"/>
                  <a:gd name="T91" fmla="*/ 74613 h 89"/>
                  <a:gd name="T92" fmla="*/ 12700 w 59"/>
                  <a:gd name="T93" fmla="*/ 82550 h 89"/>
                  <a:gd name="T94" fmla="*/ 12700 w 59"/>
                  <a:gd name="T95" fmla="*/ 85725 h 89"/>
                  <a:gd name="T96" fmla="*/ 19050 w 59"/>
                  <a:gd name="T97" fmla="*/ 88900 h 89"/>
                  <a:gd name="T98" fmla="*/ 23813 w 59"/>
                  <a:gd name="T99" fmla="*/ 96838 h 89"/>
                  <a:gd name="T100" fmla="*/ 23813 w 59"/>
                  <a:gd name="T101" fmla="*/ 104775 h 89"/>
                  <a:gd name="T102" fmla="*/ 23813 w 59"/>
                  <a:gd name="T103" fmla="*/ 112713 h 89"/>
                  <a:gd name="T104" fmla="*/ 30163 w 59"/>
                  <a:gd name="T105" fmla="*/ 115888 h 89"/>
                  <a:gd name="T106" fmla="*/ 41275 w 59"/>
                  <a:gd name="T107" fmla="*/ 119063 h 89"/>
                  <a:gd name="T108" fmla="*/ 49213 w 59"/>
                  <a:gd name="T109" fmla="*/ 127000 h 89"/>
                  <a:gd name="T110" fmla="*/ 53975 w 59"/>
                  <a:gd name="T111" fmla="*/ 134938 h 89"/>
                  <a:gd name="T112" fmla="*/ 57150 w 59"/>
                  <a:gd name="T113" fmla="*/ 138113 h 89"/>
                  <a:gd name="T114" fmla="*/ 60325 w 59"/>
                  <a:gd name="T115" fmla="*/ 138113 h 89"/>
                  <a:gd name="T116" fmla="*/ 65088 w 59"/>
                  <a:gd name="T117" fmla="*/ 138113 h 89"/>
                  <a:gd name="T118" fmla="*/ 68263 w 59"/>
                  <a:gd name="T119" fmla="*/ 141288 h 89"/>
                  <a:gd name="T120" fmla="*/ 68263 w 59"/>
                  <a:gd name="T121" fmla="*/ 141288 h 89"/>
                  <a:gd name="T122" fmla="*/ 68263 w 59"/>
                  <a:gd name="T123" fmla="*/ 141288 h 89"/>
                  <a:gd name="T124" fmla="*/ 68263 w 59"/>
                  <a:gd name="T125" fmla="*/ 141288 h 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
                  <a:gd name="T190" fmla="*/ 0 h 89"/>
                  <a:gd name="T191" fmla="*/ 59 w 59"/>
                  <a:gd name="T192" fmla="*/ 89 h 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 h="89">
                    <a:moveTo>
                      <a:pt x="43" y="89"/>
                    </a:moveTo>
                    <a:lnTo>
                      <a:pt x="50" y="85"/>
                    </a:lnTo>
                    <a:lnTo>
                      <a:pt x="59" y="87"/>
                    </a:lnTo>
                    <a:lnTo>
                      <a:pt x="59" y="82"/>
                    </a:lnTo>
                    <a:lnTo>
                      <a:pt x="57" y="78"/>
                    </a:lnTo>
                    <a:lnTo>
                      <a:pt x="57" y="73"/>
                    </a:lnTo>
                    <a:lnTo>
                      <a:pt x="55" y="68"/>
                    </a:lnTo>
                    <a:lnTo>
                      <a:pt x="50" y="68"/>
                    </a:lnTo>
                    <a:lnTo>
                      <a:pt x="50" y="64"/>
                    </a:lnTo>
                    <a:lnTo>
                      <a:pt x="50" y="59"/>
                    </a:lnTo>
                    <a:lnTo>
                      <a:pt x="48" y="54"/>
                    </a:lnTo>
                    <a:lnTo>
                      <a:pt x="48" y="49"/>
                    </a:lnTo>
                    <a:lnTo>
                      <a:pt x="50" y="49"/>
                    </a:lnTo>
                    <a:lnTo>
                      <a:pt x="50" y="42"/>
                    </a:lnTo>
                    <a:lnTo>
                      <a:pt x="50" y="38"/>
                    </a:lnTo>
                    <a:lnTo>
                      <a:pt x="48" y="30"/>
                    </a:lnTo>
                    <a:lnTo>
                      <a:pt x="48" y="26"/>
                    </a:lnTo>
                    <a:lnTo>
                      <a:pt x="45" y="21"/>
                    </a:lnTo>
                    <a:lnTo>
                      <a:pt x="43" y="16"/>
                    </a:lnTo>
                    <a:lnTo>
                      <a:pt x="41" y="12"/>
                    </a:lnTo>
                    <a:lnTo>
                      <a:pt x="38" y="7"/>
                    </a:lnTo>
                    <a:lnTo>
                      <a:pt x="36" y="7"/>
                    </a:lnTo>
                    <a:lnTo>
                      <a:pt x="36" y="4"/>
                    </a:lnTo>
                    <a:lnTo>
                      <a:pt x="34" y="4"/>
                    </a:lnTo>
                    <a:lnTo>
                      <a:pt x="31" y="2"/>
                    </a:lnTo>
                    <a:lnTo>
                      <a:pt x="29" y="2"/>
                    </a:lnTo>
                    <a:lnTo>
                      <a:pt x="26" y="0"/>
                    </a:lnTo>
                    <a:lnTo>
                      <a:pt x="24" y="4"/>
                    </a:lnTo>
                    <a:lnTo>
                      <a:pt x="24" y="14"/>
                    </a:lnTo>
                    <a:lnTo>
                      <a:pt x="19" y="12"/>
                    </a:lnTo>
                    <a:lnTo>
                      <a:pt x="17" y="16"/>
                    </a:lnTo>
                    <a:lnTo>
                      <a:pt x="12" y="16"/>
                    </a:lnTo>
                    <a:lnTo>
                      <a:pt x="12" y="9"/>
                    </a:lnTo>
                    <a:lnTo>
                      <a:pt x="5" y="4"/>
                    </a:lnTo>
                    <a:lnTo>
                      <a:pt x="0" y="4"/>
                    </a:lnTo>
                    <a:lnTo>
                      <a:pt x="0" y="12"/>
                    </a:lnTo>
                    <a:lnTo>
                      <a:pt x="0" y="16"/>
                    </a:lnTo>
                    <a:lnTo>
                      <a:pt x="0" y="23"/>
                    </a:lnTo>
                    <a:lnTo>
                      <a:pt x="0" y="28"/>
                    </a:lnTo>
                    <a:lnTo>
                      <a:pt x="3" y="28"/>
                    </a:lnTo>
                    <a:lnTo>
                      <a:pt x="3" y="35"/>
                    </a:lnTo>
                    <a:lnTo>
                      <a:pt x="5" y="42"/>
                    </a:lnTo>
                    <a:lnTo>
                      <a:pt x="5" y="45"/>
                    </a:lnTo>
                    <a:lnTo>
                      <a:pt x="5" y="47"/>
                    </a:lnTo>
                    <a:lnTo>
                      <a:pt x="8" y="52"/>
                    </a:lnTo>
                    <a:lnTo>
                      <a:pt x="8" y="54"/>
                    </a:lnTo>
                    <a:lnTo>
                      <a:pt x="12" y="56"/>
                    </a:lnTo>
                    <a:lnTo>
                      <a:pt x="15" y="61"/>
                    </a:lnTo>
                    <a:lnTo>
                      <a:pt x="15" y="66"/>
                    </a:lnTo>
                    <a:lnTo>
                      <a:pt x="15" y="71"/>
                    </a:lnTo>
                    <a:lnTo>
                      <a:pt x="19" y="73"/>
                    </a:lnTo>
                    <a:lnTo>
                      <a:pt x="26" y="75"/>
                    </a:lnTo>
                    <a:lnTo>
                      <a:pt x="31" y="80"/>
                    </a:lnTo>
                    <a:lnTo>
                      <a:pt x="34" y="85"/>
                    </a:lnTo>
                    <a:lnTo>
                      <a:pt x="36" y="87"/>
                    </a:lnTo>
                    <a:lnTo>
                      <a:pt x="38" y="87"/>
                    </a:lnTo>
                    <a:lnTo>
                      <a:pt x="41" y="87"/>
                    </a:lnTo>
                    <a:lnTo>
                      <a:pt x="43" y="8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121" name="Laos">
              <a:extLst>
                <a:ext uri="{FF2B5EF4-FFF2-40B4-BE49-F238E27FC236}">
                  <a16:creationId xmlns:a16="http://schemas.microsoft.com/office/drawing/2014/main" id="{33567B2D-A50D-010D-E772-22530190F6D1}"/>
                </a:ext>
              </a:extLst>
            </p:cNvPr>
            <p:cNvSpPr>
              <a:spLocks/>
            </p:cNvSpPr>
            <p:nvPr/>
          </p:nvSpPr>
          <p:spPr bwMode="auto">
            <a:xfrm>
              <a:off x="4628664" y="2744495"/>
              <a:ext cx="108756" cy="182501"/>
            </a:xfrm>
            <a:custGeom>
              <a:avLst/>
              <a:gdLst>
                <a:gd name="T0" fmla="*/ 127000 w 106"/>
                <a:gd name="T1" fmla="*/ 258763 h 177"/>
                <a:gd name="T2" fmla="*/ 127000 w 106"/>
                <a:gd name="T3" fmla="*/ 244475 h 177"/>
                <a:gd name="T4" fmla="*/ 119063 w 106"/>
                <a:gd name="T5" fmla="*/ 220663 h 177"/>
                <a:gd name="T6" fmla="*/ 107950 w 106"/>
                <a:gd name="T7" fmla="*/ 206375 h 177"/>
                <a:gd name="T8" fmla="*/ 101600 w 106"/>
                <a:gd name="T9" fmla="*/ 184150 h 177"/>
                <a:gd name="T10" fmla="*/ 93663 w 106"/>
                <a:gd name="T11" fmla="*/ 153988 h 177"/>
                <a:gd name="T12" fmla="*/ 74613 w 106"/>
                <a:gd name="T13" fmla="*/ 150813 h 177"/>
                <a:gd name="T14" fmla="*/ 60325 w 106"/>
                <a:gd name="T15" fmla="*/ 138113 h 177"/>
                <a:gd name="T16" fmla="*/ 44450 w 106"/>
                <a:gd name="T17" fmla="*/ 146050 h 177"/>
                <a:gd name="T18" fmla="*/ 33338 w 106"/>
                <a:gd name="T19" fmla="*/ 157163 h 177"/>
                <a:gd name="T20" fmla="*/ 19050 w 106"/>
                <a:gd name="T21" fmla="*/ 150813 h 177"/>
                <a:gd name="T22" fmla="*/ 7938 w 106"/>
                <a:gd name="T23" fmla="*/ 138113 h 177"/>
                <a:gd name="T24" fmla="*/ 7938 w 106"/>
                <a:gd name="T25" fmla="*/ 123825 h 177"/>
                <a:gd name="T26" fmla="*/ 14288 w 106"/>
                <a:gd name="T27" fmla="*/ 101600 h 177"/>
                <a:gd name="T28" fmla="*/ 0 w 106"/>
                <a:gd name="T29" fmla="*/ 104775 h 177"/>
                <a:gd name="T30" fmla="*/ 7938 w 106"/>
                <a:gd name="T31" fmla="*/ 82550 h 177"/>
                <a:gd name="T32" fmla="*/ 14288 w 106"/>
                <a:gd name="T33" fmla="*/ 60325 h 177"/>
                <a:gd name="T34" fmla="*/ 22225 w 106"/>
                <a:gd name="T35" fmla="*/ 60325 h 177"/>
                <a:gd name="T36" fmla="*/ 33338 w 106"/>
                <a:gd name="T37" fmla="*/ 38100 h 177"/>
                <a:gd name="T38" fmla="*/ 30163 w 106"/>
                <a:gd name="T39" fmla="*/ 3175 h 177"/>
                <a:gd name="T40" fmla="*/ 55563 w 106"/>
                <a:gd name="T41" fmla="*/ 15875 h 177"/>
                <a:gd name="T42" fmla="*/ 60325 w 106"/>
                <a:gd name="T43" fmla="*/ 30163 h 177"/>
                <a:gd name="T44" fmla="*/ 74613 w 106"/>
                <a:gd name="T45" fmla="*/ 44450 h 177"/>
                <a:gd name="T46" fmla="*/ 93663 w 106"/>
                <a:gd name="T47" fmla="*/ 41275 h 177"/>
                <a:gd name="T48" fmla="*/ 112713 w 106"/>
                <a:gd name="T49" fmla="*/ 52388 h 177"/>
                <a:gd name="T50" fmla="*/ 104775 w 106"/>
                <a:gd name="T51" fmla="*/ 71438 h 177"/>
                <a:gd name="T52" fmla="*/ 101600 w 106"/>
                <a:gd name="T53" fmla="*/ 101600 h 177"/>
                <a:gd name="T54" fmla="*/ 82550 w 106"/>
                <a:gd name="T55" fmla="*/ 104775 h 177"/>
                <a:gd name="T56" fmla="*/ 101600 w 106"/>
                <a:gd name="T57" fmla="*/ 127000 h 177"/>
                <a:gd name="T58" fmla="*/ 119063 w 106"/>
                <a:gd name="T59" fmla="*/ 161925 h 177"/>
                <a:gd name="T60" fmla="*/ 127000 w 106"/>
                <a:gd name="T61" fmla="*/ 176213 h 177"/>
                <a:gd name="T62" fmla="*/ 146050 w 106"/>
                <a:gd name="T63" fmla="*/ 195263 h 177"/>
                <a:gd name="T64" fmla="*/ 157163 w 106"/>
                <a:gd name="T65" fmla="*/ 217488 h 177"/>
                <a:gd name="T66" fmla="*/ 168275 w 106"/>
                <a:gd name="T67" fmla="*/ 236538 h 177"/>
                <a:gd name="T68" fmla="*/ 168275 w 106"/>
                <a:gd name="T69" fmla="*/ 261938 h 177"/>
                <a:gd name="T70" fmla="*/ 149225 w 106"/>
                <a:gd name="T71" fmla="*/ 258763 h 177"/>
                <a:gd name="T72" fmla="*/ 134938 w 106"/>
                <a:gd name="T73" fmla="*/ 266700 h 177"/>
                <a:gd name="T74" fmla="*/ 127000 w 106"/>
                <a:gd name="T75" fmla="*/ 280988 h 177"/>
                <a:gd name="T76" fmla="*/ 119063 w 106"/>
                <a:gd name="T77" fmla="*/ 266700 h 177"/>
                <a:gd name="T78" fmla="*/ 119063 w 106"/>
                <a:gd name="T79" fmla="*/ 266700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77"/>
                <a:gd name="T122" fmla="*/ 106 w 106"/>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77">
                  <a:moveTo>
                    <a:pt x="75" y="168"/>
                  </a:moveTo>
                  <a:lnTo>
                    <a:pt x="80" y="163"/>
                  </a:lnTo>
                  <a:lnTo>
                    <a:pt x="80" y="156"/>
                  </a:lnTo>
                  <a:lnTo>
                    <a:pt x="80" y="154"/>
                  </a:lnTo>
                  <a:lnTo>
                    <a:pt x="78" y="147"/>
                  </a:lnTo>
                  <a:lnTo>
                    <a:pt x="75" y="139"/>
                  </a:lnTo>
                  <a:lnTo>
                    <a:pt x="75" y="135"/>
                  </a:lnTo>
                  <a:lnTo>
                    <a:pt x="68" y="130"/>
                  </a:lnTo>
                  <a:lnTo>
                    <a:pt x="66" y="125"/>
                  </a:lnTo>
                  <a:lnTo>
                    <a:pt x="64" y="116"/>
                  </a:lnTo>
                  <a:lnTo>
                    <a:pt x="64" y="109"/>
                  </a:lnTo>
                  <a:lnTo>
                    <a:pt x="59" y="97"/>
                  </a:lnTo>
                  <a:lnTo>
                    <a:pt x="54" y="97"/>
                  </a:lnTo>
                  <a:lnTo>
                    <a:pt x="47" y="95"/>
                  </a:lnTo>
                  <a:lnTo>
                    <a:pt x="42" y="87"/>
                  </a:lnTo>
                  <a:lnTo>
                    <a:pt x="38" y="87"/>
                  </a:lnTo>
                  <a:lnTo>
                    <a:pt x="33" y="90"/>
                  </a:lnTo>
                  <a:lnTo>
                    <a:pt x="28" y="92"/>
                  </a:lnTo>
                  <a:lnTo>
                    <a:pt x="26" y="99"/>
                  </a:lnTo>
                  <a:lnTo>
                    <a:pt x="21" y="99"/>
                  </a:lnTo>
                  <a:lnTo>
                    <a:pt x="19" y="97"/>
                  </a:lnTo>
                  <a:lnTo>
                    <a:pt x="12" y="95"/>
                  </a:lnTo>
                  <a:lnTo>
                    <a:pt x="7" y="95"/>
                  </a:lnTo>
                  <a:lnTo>
                    <a:pt x="5" y="87"/>
                  </a:lnTo>
                  <a:lnTo>
                    <a:pt x="2" y="83"/>
                  </a:lnTo>
                  <a:lnTo>
                    <a:pt x="5" y="78"/>
                  </a:lnTo>
                  <a:lnTo>
                    <a:pt x="9" y="71"/>
                  </a:lnTo>
                  <a:lnTo>
                    <a:pt x="9" y="64"/>
                  </a:lnTo>
                  <a:lnTo>
                    <a:pt x="2" y="66"/>
                  </a:lnTo>
                  <a:lnTo>
                    <a:pt x="0" y="66"/>
                  </a:lnTo>
                  <a:lnTo>
                    <a:pt x="0" y="61"/>
                  </a:lnTo>
                  <a:lnTo>
                    <a:pt x="5" y="52"/>
                  </a:lnTo>
                  <a:lnTo>
                    <a:pt x="2" y="45"/>
                  </a:lnTo>
                  <a:lnTo>
                    <a:pt x="9" y="38"/>
                  </a:lnTo>
                  <a:lnTo>
                    <a:pt x="12" y="38"/>
                  </a:lnTo>
                  <a:lnTo>
                    <a:pt x="14" y="38"/>
                  </a:lnTo>
                  <a:lnTo>
                    <a:pt x="21" y="33"/>
                  </a:lnTo>
                  <a:lnTo>
                    <a:pt x="21" y="24"/>
                  </a:lnTo>
                  <a:lnTo>
                    <a:pt x="16" y="10"/>
                  </a:lnTo>
                  <a:lnTo>
                    <a:pt x="19" y="2"/>
                  </a:lnTo>
                  <a:lnTo>
                    <a:pt x="26" y="0"/>
                  </a:lnTo>
                  <a:lnTo>
                    <a:pt x="35" y="10"/>
                  </a:lnTo>
                  <a:lnTo>
                    <a:pt x="35" y="14"/>
                  </a:lnTo>
                  <a:lnTo>
                    <a:pt x="38" y="19"/>
                  </a:lnTo>
                  <a:lnTo>
                    <a:pt x="45" y="24"/>
                  </a:lnTo>
                  <a:lnTo>
                    <a:pt x="47" y="28"/>
                  </a:lnTo>
                  <a:lnTo>
                    <a:pt x="54" y="31"/>
                  </a:lnTo>
                  <a:lnTo>
                    <a:pt x="59" y="26"/>
                  </a:lnTo>
                  <a:lnTo>
                    <a:pt x="66" y="26"/>
                  </a:lnTo>
                  <a:lnTo>
                    <a:pt x="71" y="33"/>
                  </a:lnTo>
                  <a:lnTo>
                    <a:pt x="71" y="43"/>
                  </a:lnTo>
                  <a:lnTo>
                    <a:pt x="66" y="45"/>
                  </a:lnTo>
                  <a:lnTo>
                    <a:pt x="66" y="59"/>
                  </a:lnTo>
                  <a:lnTo>
                    <a:pt x="64" y="64"/>
                  </a:lnTo>
                  <a:lnTo>
                    <a:pt x="56" y="64"/>
                  </a:lnTo>
                  <a:lnTo>
                    <a:pt x="52" y="66"/>
                  </a:lnTo>
                  <a:lnTo>
                    <a:pt x="54" y="76"/>
                  </a:lnTo>
                  <a:lnTo>
                    <a:pt x="64" y="80"/>
                  </a:lnTo>
                  <a:lnTo>
                    <a:pt x="68" y="92"/>
                  </a:lnTo>
                  <a:lnTo>
                    <a:pt x="75" y="102"/>
                  </a:lnTo>
                  <a:lnTo>
                    <a:pt x="80" y="106"/>
                  </a:lnTo>
                  <a:lnTo>
                    <a:pt x="80" y="111"/>
                  </a:lnTo>
                  <a:lnTo>
                    <a:pt x="85" y="118"/>
                  </a:lnTo>
                  <a:lnTo>
                    <a:pt x="92" y="123"/>
                  </a:lnTo>
                  <a:lnTo>
                    <a:pt x="97" y="130"/>
                  </a:lnTo>
                  <a:lnTo>
                    <a:pt x="99" y="137"/>
                  </a:lnTo>
                  <a:lnTo>
                    <a:pt x="104" y="142"/>
                  </a:lnTo>
                  <a:lnTo>
                    <a:pt x="106" y="149"/>
                  </a:lnTo>
                  <a:lnTo>
                    <a:pt x="106" y="161"/>
                  </a:lnTo>
                  <a:lnTo>
                    <a:pt x="106" y="165"/>
                  </a:lnTo>
                  <a:lnTo>
                    <a:pt x="99" y="168"/>
                  </a:lnTo>
                  <a:lnTo>
                    <a:pt x="94" y="163"/>
                  </a:lnTo>
                  <a:lnTo>
                    <a:pt x="90" y="161"/>
                  </a:lnTo>
                  <a:lnTo>
                    <a:pt x="85" y="168"/>
                  </a:lnTo>
                  <a:lnTo>
                    <a:pt x="85" y="175"/>
                  </a:lnTo>
                  <a:lnTo>
                    <a:pt x="80" y="177"/>
                  </a:lnTo>
                  <a:lnTo>
                    <a:pt x="75" y="172"/>
                  </a:lnTo>
                  <a:lnTo>
                    <a:pt x="75" y="168"/>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131" name="Japan">
              <a:extLst>
                <a:ext uri="{FF2B5EF4-FFF2-40B4-BE49-F238E27FC236}">
                  <a16:creationId xmlns:a16="http://schemas.microsoft.com/office/drawing/2014/main" id="{C3C2D1AC-7D1E-CAE2-33B1-6B695B615069}"/>
                </a:ext>
              </a:extLst>
            </p:cNvPr>
            <p:cNvGrpSpPr/>
            <p:nvPr/>
          </p:nvGrpSpPr>
          <p:grpSpPr>
            <a:xfrm>
              <a:off x="5058147" y="2245439"/>
              <a:ext cx="299119" cy="425832"/>
              <a:chOff x="7500200" y="1722226"/>
              <a:chExt cx="457200" cy="655638"/>
            </a:xfrm>
            <a:solidFill>
              <a:schemeClr val="bg2"/>
            </a:solidFill>
          </p:grpSpPr>
          <p:sp>
            <p:nvSpPr>
              <p:cNvPr id="520" name="Freeform 2010">
                <a:extLst>
                  <a:ext uri="{FF2B5EF4-FFF2-40B4-BE49-F238E27FC236}">
                    <a16:creationId xmlns:a16="http://schemas.microsoft.com/office/drawing/2014/main" id="{1AF9ABF7-0EA1-F58A-558B-453046ACA890}"/>
                  </a:ext>
                </a:extLst>
              </p:cNvPr>
              <p:cNvSpPr>
                <a:spLocks/>
              </p:cNvSpPr>
              <p:nvPr/>
            </p:nvSpPr>
            <p:spPr bwMode="auto">
              <a:xfrm>
                <a:off x="7514488" y="2363576"/>
                <a:ext cx="11113" cy="14288"/>
              </a:xfrm>
              <a:custGeom>
                <a:avLst/>
                <a:gdLst>
                  <a:gd name="T0" fmla="*/ 7938 w 7"/>
                  <a:gd name="T1" fmla="*/ 3175 h 9"/>
                  <a:gd name="T2" fmla="*/ 3175 w 7"/>
                  <a:gd name="T3" fmla="*/ 3175 h 9"/>
                  <a:gd name="T4" fmla="*/ 3175 w 7"/>
                  <a:gd name="T5" fmla="*/ 11113 h 9"/>
                  <a:gd name="T6" fmla="*/ 0 w 7"/>
                  <a:gd name="T7" fmla="*/ 14288 h 9"/>
                  <a:gd name="T8" fmla="*/ 3175 w 7"/>
                  <a:gd name="T9" fmla="*/ 14288 h 9"/>
                  <a:gd name="T10" fmla="*/ 3175 w 7"/>
                  <a:gd name="T11" fmla="*/ 14288 h 9"/>
                  <a:gd name="T12" fmla="*/ 3175 w 7"/>
                  <a:gd name="T13" fmla="*/ 14288 h 9"/>
                  <a:gd name="T14" fmla="*/ 3175 w 7"/>
                  <a:gd name="T15" fmla="*/ 14288 h 9"/>
                  <a:gd name="T16" fmla="*/ 7938 w 7"/>
                  <a:gd name="T17" fmla="*/ 14288 h 9"/>
                  <a:gd name="T18" fmla="*/ 7938 w 7"/>
                  <a:gd name="T19" fmla="*/ 11113 h 9"/>
                  <a:gd name="T20" fmla="*/ 11113 w 7"/>
                  <a:gd name="T21" fmla="*/ 3175 h 9"/>
                  <a:gd name="T22" fmla="*/ 11113 w 7"/>
                  <a:gd name="T23" fmla="*/ 3175 h 9"/>
                  <a:gd name="T24" fmla="*/ 11113 w 7"/>
                  <a:gd name="T25" fmla="*/ 0 h 9"/>
                  <a:gd name="T26" fmla="*/ 11113 w 7"/>
                  <a:gd name="T27" fmla="*/ 0 h 9"/>
                  <a:gd name="T28" fmla="*/ 11113 w 7"/>
                  <a:gd name="T29" fmla="*/ 0 h 9"/>
                  <a:gd name="T30" fmla="*/ 7938 w 7"/>
                  <a:gd name="T31" fmla="*/ 0 h 9"/>
                  <a:gd name="T32" fmla="*/ 7938 w 7"/>
                  <a:gd name="T33" fmla="*/ 3175 h 9"/>
                  <a:gd name="T34" fmla="*/ 7938 w 7"/>
                  <a:gd name="T35" fmla="*/ 3175 h 9"/>
                  <a:gd name="T36" fmla="*/ 7938 w 7"/>
                  <a:gd name="T37" fmla="*/ 3175 h 9"/>
                  <a:gd name="T38" fmla="*/ 7938 w 7"/>
                  <a:gd name="T39" fmla="*/ 3175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9"/>
                  <a:gd name="T62" fmla="*/ 7 w 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9">
                    <a:moveTo>
                      <a:pt x="5" y="2"/>
                    </a:moveTo>
                    <a:lnTo>
                      <a:pt x="2" y="2"/>
                    </a:lnTo>
                    <a:lnTo>
                      <a:pt x="2" y="7"/>
                    </a:lnTo>
                    <a:lnTo>
                      <a:pt x="0" y="9"/>
                    </a:lnTo>
                    <a:lnTo>
                      <a:pt x="2" y="9"/>
                    </a:lnTo>
                    <a:lnTo>
                      <a:pt x="5" y="9"/>
                    </a:lnTo>
                    <a:lnTo>
                      <a:pt x="5" y="7"/>
                    </a:lnTo>
                    <a:lnTo>
                      <a:pt x="7" y="2"/>
                    </a:lnTo>
                    <a:lnTo>
                      <a:pt x="7" y="0"/>
                    </a:lnTo>
                    <a:lnTo>
                      <a:pt x="5" y="0"/>
                    </a:lnTo>
                    <a:lnTo>
                      <a:pt x="5"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1" name="Freeform 2011">
                <a:extLst>
                  <a:ext uri="{FF2B5EF4-FFF2-40B4-BE49-F238E27FC236}">
                    <a16:creationId xmlns:a16="http://schemas.microsoft.com/office/drawing/2014/main" id="{207E5DD2-0EF8-F84C-F7F9-01430673F23F}"/>
                  </a:ext>
                </a:extLst>
              </p:cNvPr>
              <p:cNvSpPr>
                <a:spLocks/>
              </p:cNvSpPr>
              <p:nvPr/>
            </p:nvSpPr>
            <p:spPr bwMode="auto">
              <a:xfrm>
                <a:off x="7500200" y="2358814"/>
                <a:ext cx="3175" cy="7938"/>
              </a:xfrm>
              <a:custGeom>
                <a:avLst/>
                <a:gdLst>
                  <a:gd name="T0" fmla="*/ 0 w 2"/>
                  <a:gd name="T1" fmla="*/ 0 h 5"/>
                  <a:gd name="T2" fmla="*/ 3175 w 2"/>
                  <a:gd name="T3" fmla="*/ 7938 h 5"/>
                  <a:gd name="T4" fmla="*/ 3175 w 2"/>
                  <a:gd name="T5" fmla="*/ 4763 h 5"/>
                  <a:gd name="T6" fmla="*/ 3175 w 2"/>
                  <a:gd name="T7" fmla="*/ 0 h 5"/>
                  <a:gd name="T8" fmla="*/ 3175 w 2"/>
                  <a:gd name="T9" fmla="*/ 0 h 5"/>
                  <a:gd name="T10" fmla="*/ 3175 w 2"/>
                  <a:gd name="T11" fmla="*/ 0 h 5"/>
                  <a:gd name="T12" fmla="*/ 3175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2" name="Freeform 2012">
                <a:extLst>
                  <a:ext uri="{FF2B5EF4-FFF2-40B4-BE49-F238E27FC236}">
                    <a16:creationId xmlns:a16="http://schemas.microsoft.com/office/drawing/2014/main" id="{CD34FA91-C72A-E1B2-05ED-A3870AC0BD18}"/>
                  </a:ext>
                </a:extLst>
              </p:cNvPr>
              <p:cNvSpPr>
                <a:spLocks/>
              </p:cNvSpPr>
              <p:nvPr/>
            </p:nvSpPr>
            <p:spPr bwMode="auto">
              <a:xfrm>
                <a:off x="7593863" y="2242926"/>
                <a:ext cx="6350" cy="11113"/>
              </a:xfrm>
              <a:custGeom>
                <a:avLst/>
                <a:gdLst>
                  <a:gd name="T0" fmla="*/ 3175 w 4"/>
                  <a:gd name="T1" fmla="*/ 0 h 7"/>
                  <a:gd name="T2" fmla="*/ 3175 w 4"/>
                  <a:gd name="T3" fmla="*/ 4763 h 7"/>
                  <a:gd name="T4" fmla="*/ 0 w 4"/>
                  <a:gd name="T5" fmla="*/ 7938 h 7"/>
                  <a:gd name="T6" fmla="*/ 0 w 4"/>
                  <a:gd name="T7" fmla="*/ 11113 h 7"/>
                  <a:gd name="T8" fmla="*/ 0 w 4"/>
                  <a:gd name="T9" fmla="*/ 11113 h 7"/>
                  <a:gd name="T10" fmla="*/ 3175 w 4"/>
                  <a:gd name="T11" fmla="*/ 11113 h 7"/>
                  <a:gd name="T12" fmla="*/ 3175 w 4"/>
                  <a:gd name="T13" fmla="*/ 11113 h 7"/>
                  <a:gd name="T14" fmla="*/ 3175 w 4"/>
                  <a:gd name="T15" fmla="*/ 11113 h 7"/>
                  <a:gd name="T16" fmla="*/ 3175 w 4"/>
                  <a:gd name="T17" fmla="*/ 7938 h 7"/>
                  <a:gd name="T18" fmla="*/ 6350 w 4"/>
                  <a:gd name="T19" fmla="*/ 4763 h 7"/>
                  <a:gd name="T20" fmla="*/ 6350 w 4"/>
                  <a:gd name="T21" fmla="*/ 0 h 7"/>
                  <a:gd name="T22" fmla="*/ 6350 w 4"/>
                  <a:gd name="T23" fmla="*/ 0 h 7"/>
                  <a:gd name="T24" fmla="*/ 6350 w 4"/>
                  <a:gd name="T25" fmla="*/ 0 h 7"/>
                  <a:gd name="T26" fmla="*/ 6350 w 4"/>
                  <a:gd name="T27" fmla="*/ 0 h 7"/>
                  <a:gd name="T28" fmla="*/ 3175 w 4"/>
                  <a:gd name="T29" fmla="*/ 0 h 7"/>
                  <a:gd name="T30" fmla="*/ 3175 w 4"/>
                  <a:gd name="T31" fmla="*/ 0 h 7"/>
                  <a:gd name="T32" fmla="*/ 3175 w 4"/>
                  <a:gd name="T33" fmla="*/ 0 h 7"/>
                  <a:gd name="T34" fmla="*/ 3175 w 4"/>
                  <a:gd name="T35" fmla="*/ 0 h 7"/>
                  <a:gd name="T36" fmla="*/ 3175 w 4"/>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7"/>
                  <a:gd name="T59" fmla="*/ 4 w 4"/>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7">
                    <a:moveTo>
                      <a:pt x="2" y="0"/>
                    </a:moveTo>
                    <a:lnTo>
                      <a:pt x="2" y="3"/>
                    </a:lnTo>
                    <a:lnTo>
                      <a:pt x="0" y="5"/>
                    </a:lnTo>
                    <a:lnTo>
                      <a:pt x="0" y="7"/>
                    </a:lnTo>
                    <a:lnTo>
                      <a:pt x="2" y="7"/>
                    </a:lnTo>
                    <a:lnTo>
                      <a:pt x="2" y="5"/>
                    </a:lnTo>
                    <a:lnTo>
                      <a:pt x="4" y="3"/>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3" name="Freeform 2013">
                <a:extLst>
                  <a:ext uri="{FF2B5EF4-FFF2-40B4-BE49-F238E27FC236}">
                    <a16:creationId xmlns:a16="http://schemas.microsoft.com/office/drawing/2014/main" id="{02335E2B-7571-7458-96B6-E12E04CBFB4A}"/>
                  </a:ext>
                </a:extLst>
              </p:cNvPr>
              <p:cNvSpPr>
                <a:spLocks/>
              </p:cNvSpPr>
              <p:nvPr/>
            </p:nvSpPr>
            <p:spPr bwMode="auto">
              <a:xfrm>
                <a:off x="7563700" y="2130214"/>
                <a:ext cx="55563" cy="101600"/>
              </a:xfrm>
              <a:custGeom>
                <a:avLst/>
                <a:gdLst>
                  <a:gd name="T0" fmla="*/ 14288 w 35"/>
                  <a:gd name="T1" fmla="*/ 15875 h 64"/>
                  <a:gd name="T2" fmla="*/ 11113 w 35"/>
                  <a:gd name="T3" fmla="*/ 19050 h 64"/>
                  <a:gd name="T4" fmla="*/ 6350 w 35"/>
                  <a:gd name="T5" fmla="*/ 15875 h 64"/>
                  <a:gd name="T6" fmla="*/ 3175 w 35"/>
                  <a:gd name="T7" fmla="*/ 11113 h 64"/>
                  <a:gd name="T8" fmla="*/ 0 w 35"/>
                  <a:gd name="T9" fmla="*/ 22225 h 64"/>
                  <a:gd name="T10" fmla="*/ 6350 w 35"/>
                  <a:gd name="T11" fmla="*/ 34925 h 64"/>
                  <a:gd name="T12" fmla="*/ 11113 w 35"/>
                  <a:gd name="T13" fmla="*/ 46038 h 64"/>
                  <a:gd name="T14" fmla="*/ 6350 w 35"/>
                  <a:gd name="T15" fmla="*/ 41275 h 64"/>
                  <a:gd name="T16" fmla="*/ 3175 w 35"/>
                  <a:gd name="T17" fmla="*/ 41275 h 64"/>
                  <a:gd name="T18" fmla="*/ 3175 w 35"/>
                  <a:gd name="T19" fmla="*/ 41275 h 64"/>
                  <a:gd name="T20" fmla="*/ 3175 w 35"/>
                  <a:gd name="T21" fmla="*/ 46038 h 64"/>
                  <a:gd name="T22" fmla="*/ 6350 w 35"/>
                  <a:gd name="T23" fmla="*/ 49213 h 64"/>
                  <a:gd name="T24" fmla="*/ 11113 w 35"/>
                  <a:gd name="T25" fmla="*/ 57150 h 64"/>
                  <a:gd name="T26" fmla="*/ 22225 w 35"/>
                  <a:gd name="T27" fmla="*/ 57150 h 64"/>
                  <a:gd name="T28" fmla="*/ 22225 w 35"/>
                  <a:gd name="T29" fmla="*/ 38100 h 64"/>
                  <a:gd name="T30" fmla="*/ 17463 w 35"/>
                  <a:gd name="T31" fmla="*/ 38100 h 64"/>
                  <a:gd name="T32" fmla="*/ 17463 w 35"/>
                  <a:gd name="T33" fmla="*/ 38100 h 64"/>
                  <a:gd name="T34" fmla="*/ 22225 w 35"/>
                  <a:gd name="T35" fmla="*/ 38100 h 64"/>
                  <a:gd name="T36" fmla="*/ 25400 w 35"/>
                  <a:gd name="T37" fmla="*/ 38100 h 64"/>
                  <a:gd name="T38" fmla="*/ 25400 w 35"/>
                  <a:gd name="T39" fmla="*/ 41275 h 64"/>
                  <a:gd name="T40" fmla="*/ 25400 w 35"/>
                  <a:gd name="T41" fmla="*/ 46038 h 64"/>
                  <a:gd name="T42" fmla="*/ 30163 w 35"/>
                  <a:gd name="T43" fmla="*/ 49213 h 64"/>
                  <a:gd name="T44" fmla="*/ 22225 w 35"/>
                  <a:gd name="T45" fmla="*/ 60325 h 64"/>
                  <a:gd name="T46" fmla="*/ 17463 w 35"/>
                  <a:gd name="T47" fmla="*/ 68263 h 64"/>
                  <a:gd name="T48" fmla="*/ 14288 w 35"/>
                  <a:gd name="T49" fmla="*/ 93663 h 64"/>
                  <a:gd name="T50" fmla="*/ 17463 w 35"/>
                  <a:gd name="T51" fmla="*/ 90488 h 64"/>
                  <a:gd name="T52" fmla="*/ 22225 w 35"/>
                  <a:gd name="T53" fmla="*/ 90488 h 64"/>
                  <a:gd name="T54" fmla="*/ 25400 w 35"/>
                  <a:gd name="T55" fmla="*/ 90488 h 64"/>
                  <a:gd name="T56" fmla="*/ 22225 w 35"/>
                  <a:gd name="T57" fmla="*/ 93663 h 64"/>
                  <a:gd name="T58" fmla="*/ 22225 w 35"/>
                  <a:gd name="T59" fmla="*/ 93663 h 64"/>
                  <a:gd name="T60" fmla="*/ 22225 w 35"/>
                  <a:gd name="T61" fmla="*/ 98425 h 64"/>
                  <a:gd name="T62" fmla="*/ 30163 w 35"/>
                  <a:gd name="T63" fmla="*/ 101600 h 64"/>
                  <a:gd name="T64" fmla="*/ 36513 w 35"/>
                  <a:gd name="T65" fmla="*/ 90488 h 64"/>
                  <a:gd name="T66" fmla="*/ 44450 w 35"/>
                  <a:gd name="T67" fmla="*/ 79375 h 64"/>
                  <a:gd name="T68" fmla="*/ 47625 w 35"/>
                  <a:gd name="T69" fmla="*/ 68263 h 64"/>
                  <a:gd name="T70" fmla="*/ 47625 w 35"/>
                  <a:gd name="T71" fmla="*/ 60325 h 64"/>
                  <a:gd name="T72" fmla="*/ 47625 w 35"/>
                  <a:gd name="T73" fmla="*/ 57150 h 64"/>
                  <a:gd name="T74" fmla="*/ 47625 w 35"/>
                  <a:gd name="T75" fmla="*/ 49213 h 64"/>
                  <a:gd name="T76" fmla="*/ 55563 w 35"/>
                  <a:gd name="T77" fmla="*/ 46038 h 64"/>
                  <a:gd name="T78" fmla="*/ 55563 w 35"/>
                  <a:gd name="T79" fmla="*/ 38100 h 64"/>
                  <a:gd name="T80" fmla="*/ 55563 w 35"/>
                  <a:gd name="T81" fmla="*/ 38100 h 64"/>
                  <a:gd name="T82" fmla="*/ 52388 w 35"/>
                  <a:gd name="T83" fmla="*/ 34925 h 64"/>
                  <a:gd name="T84" fmla="*/ 52388 w 35"/>
                  <a:gd name="T85" fmla="*/ 26988 h 64"/>
                  <a:gd name="T86" fmla="*/ 47625 w 35"/>
                  <a:gd name="T87" fmla="*/ 22225 h 64"/>
                  <a:gd name="T88" fmla="*/ 47625 w 35"/>
                  <a:gd name="T89" fmla="*/ 19050 h 64"/>
                  <a:gd name="T90" fmla="*/ 47625 w 35"/>
                  <a:gd name="T91" fmla="*/ 15875 h 64"/>
                  <a:gd name="T92" fmla="*/ 44450 w 35"/>
                  <a:gd name="T93" fmla="*/ 11113 h 64"/>
                  <a:gd name="T94" fmla="*/ 33338 w 35"/>
                  <a:gd name="T95" fmla="*/ 7938 h 64"/>
                  <a:gd name="T96" fmla="*/ 30163 w 35"/>
                  <a:gd name="T97" fmla="*/ 4763 h 64"/>
                  <a:gd name="T98" fmla="*/ 25400 w 35"/>
                  <a:gd name="T99" fmla="*/ 0 h 64"/>
                  <a:gd name="T100" fmla="*/ 22225 w 35"/>
                  <a:gd name="T101" fmla="*/ 0 h 64"/>
                  <a:gd name="T102" fmla="*/ 22225 w 35"/>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64"/>
                  <a:gd name="T158" fmla="*/ 35 w 35"/>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64">
                    <a:moveTo>
                      <a:pt x="14" y="0"/>
                    </a:moveTo>
                    <a:lnTo>
                      <a:pt x="9" y="10"/>
                    </a:lnTo>
                    <a:lnTo>
                      <a:pt x="9" y="12"/>
                    </a:lnTo>
                    <a:lnTo>
                      <a:pt x="7" y="12"/>
                    </a:lnTo>
                    <a:lnTo>
                      <a:pt x="7" y="10"/>
                    </a:lnTo>
                    <a:lnTo>
                      <a:pt x="4" y="10"/>
                    </a:lnTo>
                    <a:lnTo>
                      <a:pt x="2" y="10"/>
                    </a:lnTo>
                    <a:lnTo>
                      <a:pt x="2" y="7"/>
                    </a:lnTo>
                    <a:lnTo>
                      <a:pt x="0" y="12"/>
                    </a:lnTo>
                    <a:lnTo>
                      <a:pt x="0" y="14"/>
                    </a:lnTo>
                    <a:lnTo>
                      <a:pt x="2" y="17"/>
                    </a:lnTo>
                    <a:lnTo>
                      <a:pt x="4" y="22"/>
                    </a:lnTo>
                    <a:lnTo>
                      <a:pt x="4" y="24"/>
                    </a:lnTo>
                    <a:lnTo>
                      <a:pt x="7" y="29"/>
                    </a:lnTo>
                    <a:lnTo>
                      <a:pt x="4" y="26"/>
                    </a:lnTo>
                    <a:lnTo>
                      <a:pt x="2" y="26"/>
                    </a:lnTo>
                    <a:lnTo>
                      <a:pt x="2" y="29"/>
                    </a:lnTo>
                    <a:lnTo>
                      <a:pt x="4" y="31"/>
                    </a:lnTo>
                    <a:lnTo>
                      <a:pt x="4" y="33"/>
                    </a:lnTo>
                    <a:lnTo>
                      <a:pt x="7" y="36"/>
                    </a:lnTo>
                    <a:lnTo>
                      <a:pt x="9" y="33"/>
                    </a:lnTo>
                    <a:lnTo>
                      <a:pt x="14" y="36"/>
                    </a:lnTo>
                    <a:lnTo>
                      <a:pt x="14" y="31"/>
                    </a:lnTo>
                    <a:lnTo>
                      <a:pt x="14" y="24"/>
                    </a:lnTo>
                    <a:lnTo>
                      <a:pt x="14" y="26"/>
                    </a:lnTo>
                    <a:lnTo>
                      <a:pt x="11" y="24"/>
                    </a:lnTo>
                    <a:lnTo>
                      <a:pt x="14" y="24"/>
                    </a:lnTo>
                    <a:lnTo>
                      <a:pt x="14" y="22"/>
                    </a:lnTo>
                    <a:lnTo>
                      <a:pt x="16" y="24"/>
                    </a:lnTo>
                    <a:lnTo>
                      <a:pt x="16" y="26"/>
                    </a:lnTo>
                    <a:lnTo>
                      <a:pt x="16" y="29"/>
                    </a:lnTo>
                    <a:lnTo>
                      <a:pt x="19" y="29"/>
                    </a:lnTo>
                    <a:lnTo>
                      <a:pt x="19" y="31"/>
                    </a:lnTo>
                    <a:lnTo>
                      <a:pt x="16" y="33"/>
                    </a:lnTo>
                    <a:lnTo>
                      <a:pt x="14" y="38"/>
                    </a:lnTo>
                    <a:lnTo>
                      <a:pt x="11" y="40"/>
                    </a:lnTo>
                    <a:lnTo>
                      <a:pt x="11" y="43"/>
                    </a:lnTo>
                    <a:lnTo>
                      <a:pt x="9" y="50"/>
                    </a:lnTo>
                    <a:lnTo>
                      <a:pt x="9" y="59"/>
                    </a:lnTo>
                    <a:lnTo>
                      <a:pt x="11" y="57"/>
                    </a:lnTo>
                    <a:lnTo>
                      <a:pt x="14" y="57"/>
                    </a:lnTo>
                    <a:lnTo>
                      <a:pt x="16" y="57"/>
                    </a:lnTo>
                    <a:lnTo>
                      <a:pt x="14" y="59"/>
                    </a:lnTo>
                    <a:lnTo>
                      <a:pt x="14" y="62"/>
                    </a:lnTo>
                    <a:lnTo>
                      <a:pt x="16" y="62"/>
                    </a:lnTo>
                    <a:lnTo>
                      <a:pt x="19" y="64"/>
                    </a:lnTo>
                    <a:lnTo>
                      <a:pt x="21" y="62"/>
                    </a:lnTo>
                    <a:lnTo>
                      <a:pt x="23" y="57"/>
                    </a:lnTo>
                    <a:lnTo>
                      <a:pt x="28" y="52"/>
                    </a:lnTo>
                    <a:lnTo>
                      <a:pt x="28" y="50"/>
                    </a:lnTo>
                    <a:lnTo>
                      <a:pt x="30" y="45"/>
                    </a:lnTo>
                    <a:lnTo>
                      <a:pt x="30" y="43"/>
                    </a:lnTo>
                    <a:lnTo>
                      <a:pt x="30" y="40"/>
                    </a:lnTo>
                    <a:lnTo>
                      <a:pt x="30" y="38"/>
                    </a:lnTo>
                    <a:lnTo>
                      <a:pt x="30" y="36"/>
                    </a:lnTo>
                    <a:lnTo>
                      <a:pt x="30" y="33"/>
                    </a:lnTo>
                    <a:lnTo>
                      <a:pt x="30" y="31"/>
                    </a:lnTo>
                    <a:lnTo>
                      <a:pt x="33" y="29"/>
                    </a:lnTo>
                    <a:lnTo>
                      <a:pt x="35" y="29"/>
                    </a:lnTo>
                    <a:lnTo>
                      <a:pt x="35" y="26"/>
                    </a:lnTo>
                    <a:lnTo>
                      <a:pt x="35" y="24"/>
                    </a:lnTo>
                    <a:lnTo>
                      <a:pt x="35" y="22"/>
                    </a:lnTo>
                    <a:lnTo>
                      <a:pt x="33" y="22"/>
                    </a:lnTo>
                    <a:lnTo>
                      <a:pt x="33" y="19"/>
                    </a:lnTo>
                    <a:lnTo>
                      <a:pt x="33" y="17"/>
                    </a:lnTo>
                    <a:lnTo>
                      <a:pt x="28" y="17"/>
                    </a:lnTo>
                    <a:lnTo>
                      <a:pt x="30" y="14"/>
                    </a:lnTo>
                    <a:lnTo>
                      <a:pt x="30" y="12"/>
                    </a:lnTo>
                    <a:lnTo>
                      <a:pt x="30" y="10"/>
                    </a:lnTo>
                    <a:lnTo>
                      <a:pt x="30" y="7"/>
                    </a:lnTo>
                    <a:lnTo>
                      <a:pt x="28" y="7"/>
                    </a:lnTo>
                    <a:lnTo>
                      <a:pt x="23" y="7"/>
                    </a:lnTo>
                    <a:lnTo>
                      <a:pt x="21" y="5"/>
                    </a:lnTo>
                    <a:lnTo>
                      <a:pt x="21" y="3"/>
                    </a:lnTo>
                    <a:lnTo>
                      <a:pt x="19" y="3"/>
                    </a:lnTo>
                    <a:lnTo>
                      <a:pt x="19" y="0"/>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4" name="Freeform 2014">
                <a:extLst>
                  <a:ext uri="{FF2B5EF4-FFF2-40B4-BE49-F238E27FC236}">
                    <a16:creationId xmlns:a16="http://schemas.microsoft.com/office/drawing/2014/main" id="{5067C9EC-7F6F-D2A5-824A-3C06D1C449E3}"/>
                  </a:ext>
                </a:extLst>
              </p:cNvPr>
              <p:cNvSpPr>
                <a:spLocks/>
              </p:cNvSpPr>
              <p:nvPr/>
            </p:nvSpPr>
            <p:spPr bwMode="auto">
              <a:xfrm>
                <a:off x="7627200" y="2119101"/>
                <a:ext cx="60325" cy="60325"/>
              </a:xfrm>
              <a:custGeom>
                <a:avLst/>
                <a:gdLst>
                  <a:gd name="T0" fmla="*/ 41275 w 38"/>
                  <a:gd name="T1" fmla="*/ 0 h 38"/>
                  <a:gd name="T2" fmla="*/ 33338 w 38"/>
                  <a:gd name="T3" fmla="*/ 4763 h 38"/>
                  <a:gd name="T4" fmla="*/ 30163 w 38"/>
                  <a:gd name="T5" fmla="*/ 11113 h 38"/>
                  <a:gd name="T6" fmla="*/ 25400 w 38"/>
                  <a:gd name="T7" fmla="*/ 11113 h 38"/>
                  <a:gd name="T8" fmla="*/ 25400 w 38"/>
                  <a:gd name="T9" fmla="*/ 11113 h 38"/>
                  <a:gd name="T10" fmla="*/ 25400 w 38"/>
                  <a:gd name="T11" fmla="*/ 11113 h 38"/>
                  <a:gd name="T12" fmla="*/ 25400 w 38"/>
                  <a:gd name="T13" fmla="*/ 11113 h 38"/>
                  <a:gd name="T14" fmla="*/ 25400 w 38"/>
                  <a:gd name="T15" fmla="*/ 7938 h 38"/>
                  <a:gd name="T16" fmla="*/ 25400 w 38"/>
                  <a:gd name="T17" fmla="*/ 7938 h 38"/>
                  <a:gd name="T18" fmla="*/ 19050 w 38"/>
                  <a:gd name="T19" fmla="*/ 7938 h 38"/>
                  <a:gd name="T20" fmla="*/ 11113 w 38"/>
                  <a:gd name="T21" fmla="*/ 11113 h 38"/>
                  <a:gd name="T22" fmla="*/ 11113 w 38"/>
                  <a:gd name="T23" fmla="*/ 19050 h 38"/>
                  <a:gd name="T24" fmla="*/ 11113 w 38"/>
                  <a:gd name="T25" fmla="*/ 26988 h 38"/>
                  <a:gd name="T26" fmla="*/ 7938 w 38"/>
                  <a:gd name="T27" fmla="*/ 26988 h 38"/>
                  <a:gd name="T28" fmla="*/ 0 w 38"/>
                  <a:gd name="T29" fmla="*/ 30163 h 38"/>
                  <a:gd name="T30" fmla="*/ 3175 w 38"/>
                  <a:gd name="T31" fmla="*/ 33338 h 38"/>
                  <a:gd name="T32" fmla="*/ 7938 w 38"/>
                  <a:gd name="T33" fmla="*/ 38100 h 38"/>
                  <a:gd name="T34" fmla="*/ 11113 w 38"/>
                  <a:gd name="T35" fmla="*/ 41275 h 38"/>
                  <a:gd name="T36" fmla="*/ 11113 w 38"/>
                  <a:gd name="T37" fmla="*/ 46038 h 38"/>
                  <a:gd name="T38" fmla="*/ 19050 w 38"/>
                  <a:gd name="T39" fmla="*/ 52388 h 38"/>
                  <a:gd name="T40" fmla="*/ 25400 w 38"/>
                  <a:gd name="T41" fmla="*/ 60325 h 38"/>
                  <a:gd name="T42" fmla="*/ 25400 w 38"/>
                  <a:gd name="T43" fmla="*/ 57150 h 38"/>
                  <a:gd name="T44" fmla="*/ 25400 w 38"/>
                  <a:gd name="T45" fmla="*/ 49213 h 38"/>
                  <a:gd name="T46" fmla="*/ 25400 w 38"/>
                  <a:gd name="T47" fmla="*/ 46038 h 38"/>
                  <a:gd name="T48" fmla="*/ 25400 w 38"/>
                  <a:gd name="T49" fmla="*/ 38100 h 38"/>
                  <a:gd name="T50" fmla="*/ 25400 w 38"/>
                  <a:gd name="T51" fmla="*/ 38100 h 38"/>
                  <a:gd name="T52" fmla="*/ 30163 w 38"/>
                  <a:gd name="T53" fmla="*/ 38100 h 38"/>
                  <a:gd name="T54" fmla="*/ 30163 w 38"/>
                  <a:gd name="T55" fmla="*/ 33338 h 38"/>
                  <a:gd name="T56" fmla="*/ 33338 w 38"/>
                  <a:gd name="T57" fmla="*/ 33338 h 38"/>
                  <a:gd name="T58" fmla="*/ 33338 w 38"/>
                  <a:gd name="T59" fmla="*/ 30163 h 38"/>
                  <a:gd name="T60" fmla="*/ 36513 w 38"/>
                  <a:gd name="T61" fmla="*/ 30163 h 38"/>
                  <a:gd name="T62" fmla="*/ 36513 w 38"/>
                  <a:gd name="T63" fmla="*/ 30163 h 38"/>
                  <a:gd name="T64" fmla="*/ 41275 w 38"/>
                  <a:gd name="T65" fmla="*/ 30163 h 38"/>
                  <a:gd name="T66" fmla="*/ 41275 w 38"/>
                  <a:gd name="T67" fmla="*/ 33338 h 38"/>
                  <a:gd name="T68" fmla="*/ 41275 w 38"/>
                  <a:gd name="T69" fmla="*/ 33338 h 38"/>
                  <a:gd name="T70" fmla="*/ 41275 w 38"/>
                  <a:gd name="T71" fmla="*/ 33338 h 38"/>
                  <a:gd name="T72" fmla="*/ 44450 w 38"/>
                  <a:gd name="T73" fmla="*/ 38100 h 38"/>
                  <a:gd name="T74" fmla="*/ 49213 w 38"/>
                  <a:gd name="T75" fmla="*/ 33338 h 38"/>
                  <a:gd name="T76" fmla="*/ 52388 w 38"/>
                  <a:gd name="T77" fmla="*/ 26988 h 38"/>
                  <a:gd name="T78" fmla="*/ 55563 w 38"/>
                  <a:gd name="T79" fmla="*/ 22225 h 38"/>
                  <a:gd name="T80" fmla="*/ 60325 w 38"/>
                  <a:gd name="T81" fmla="*/ 15875 h 38"/>
                  <a:gd name="T82" fmla="*/ 55563 w 38"/>
                  <a:gd name="T83" fmla="*/ 11113 h 38"/>
                  <a:gd name="T84" fmla="*/ 49213 w 38"/>
                  <a:gd name="T85" fmla="*/ 7938 h 38"/>
                  <a:gd name="T86" fmla="*/ 44450 w 38"/>
                  <a:gd name="T87" fmla="*/ 0 h 38"/>
                  <a:gd name="T88" fmla="*/ 41275 w 38"/>
                  <a:gd name="T89" fmla="*/ 0 h 38"/>
                  <a:gd name="T90" fmla="*/ 41275 w 38"/>
                  <a:gd name="T91" fmla="*/ 0 h 38"/>
                  <a:gd name="T92" fmla="*/ 41275 w 38"/>
                  <a:gd name="T93" fmla="*/ 0 h 38"/>
                  <a:gd name="T94" fmla="*/ 41275 w 38"/>
                  <a:gd name="T95" fmla="*/ 0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
                  <a:gd name="T145" fmla="*/ 0 h 38"/>
                  <a:gd name="T146" fmla="*/ 38 w 38"/>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 h="38">
                    <a:moveTo>
                      <a:pt x="26" y="0"/>
                    </a:moveTo>
                    <a:lnTo>
                      <a:pt x="21" y="3"/>
                    </a:lnTo>
                    <a:lnTo>
                      <a:pt x="19" y="7"/>
                    </a:lnTo>
                    <a:lnTo>
                      <a:pt x="16" y="7"/>
                    </a:lnTo>
                    <a:lnTo>
                      <a:pt x="16" y="5"/>
                    </a:lnTo>
                    <a:lnTo>
                      <a:pt x="12" y="5"/>
                    </a:lnTo>
                    <a:lnTo>
                      <a:pt x="7" y="7"/>
                    </a:lnTo>
                    <a:lnTo>
                      <a:pt x="7" y="12"/>
                    </a:lnTo>
                    <a:lnTo>
                      <a:pt x="7" y="17"/>
                    </a:lnTo>
                    <a:lnTo>
                      <a:pt x="5" y="17"/>
                    </a:lnTo>
                    <a:lnTo>
                      <a:pt x="0" y="19"/>
                    </a:lnTo>
                    <a:lnTo>
                      <a:pt x="2" y="21"/>
                    </a:lnTo>
                    <a:lnTo>
                      <a:pt x="5" y="24"/>
                    </a:lnTo>
                    <a:lnTo>
                      <a:pt x="7" y="26"/>
                    </a:lnTo>
                    <a:lnTo>
                      <a:pt x="7" y="29"/>
                    </a:lnTo>
                    <a:lnTo>
                      <a:pt x="12" y="33"/>
                    </a:lnTo>
                    <a:lnTo>
                      <a:pt x="16" y="38"/>
                    </a:lnTo>
                    <a:lnTo>
                      <a:pt x="16" y="36"/>
                    </a:lnTo>
                    <a:lnTo>
                      <a:pt x="16" y="31"/>
                    </a:lnTo>
                    <a:lnTo>
                      <a:pt x="16" y="29"/>
                    </a:lnTo>
                    <a:lnTo>
                      <a:pt x="16" y="24"/>
                    </a:lnTo>
                    <a:lnTo>
                      <a:pt x="19" y="24"/>
                    </a:lnTo>
                    <a:lnTo>
                      <a:pt x="19" y="21"/>
                    </a:lnTo>
                    <a:lnTo>
                      <a:pt x="21" y="21"/>
                    </a:lnTo>
                    <a:lnTo>
                      <a:pt x="21" y="19"/>
                    </a:lnTo>
                    <a:lnTo>
                      <a:pt x="23" y="19"/>
                    </a:lnTo>
                    <a:lnTo>
                      <a:pt x="26" y="19"/>
                    </a:lnTo>
                    <a:lnTo>
                      <a:pt x="26" y="21"/>
                    </a:lnTo>
                    <a:lnTo>
                      <a:pt x="28" y="24"/>
                    </a:lnTo>
                    <a:lnTo>
                      <a:pt x="31" y="21"/>
                    </a:lnTo>
                    <a:lnTo>
                      <a:pt x="33" y="17"/>
                    </a:lnTo>
                    <a:lnTo>
                      <a:pt x="35" y="14"/>
                    </a:lnTo>
                    <a:lnTo>
                      <a:pt x="38" y="10"/>
                    </a:lnTo>
                    <a:lnTo>
                      <a:pt x="35" y="7"/>
                    </a:lnTo>
                    <a:lnTo>
                      <a:pt x="31" y="5"/>
                    </a:lnTo>
                    <a:lnTo>
                      <a:pt x="28"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5" name="Freeform 2015">
                <a:extLst>
                  <a:ext uri="{FF2B5EF4-FFF2-40B4-BE49-F238E27FC236}">
                    <a16:creationId xmlns:a16="http://schemas.microsoft.com/office/drawing/2014/main" id="{09DF88B9-BB96-8102-2BAF-5E348AD2D46A}"/>
                  </a:ext>
                </a:extLst>
              </p:cNvPr>
              <p:cNvSpPr>
                <a:spLocks/>
              </p:cNvSpPr>
              <p:nvPr/>
            </p:nvSpPr>
            <p:spPr bwMode="auto">
              <a:xfrm>
                <a:off x="7597038" y="1879389"/>
                <a:ext cx="269875" cy="269875"/>
              </a:xfrm>
              <a:custGeom>
                <a:avLst/>
                <a:gdLst>
                  <a:gd name="T0" fmla="*/ 220663 w 170"/>
                  <a:gd name="T1" fmla="*/ 19050 h 170"/>
                  <a:gd name="T2" fmla="*/ 220663 w 170"/>
                  <a:gd name="T3" fmla="*/ 44450 h 170"/>
                  <a:gd name="T4" fmla="*/ 214313 w 170"/>
                  <a:gd name="T5" fmla="*/ 52388 h 170"/>
                  <a:gd name="T6" fmla="*/ 225425 w 170"/>
                  <a:gd name="T7" fmla="*/ 60325 h 170"/>
                  <a:gd name="T8" fmla="*/ 220663 w 170"/>
                  <a:gd name="T9" fmla="*/ 68263 h 170"/>
                  <a:gd name="T10" fmla="*/ 214313 w 170"/>
                  <a:gd name="T11" fmla="*/ 93663 h 170"/>
                  <a:gd name="T12" fmla="*/ 179388 w 170"/>
                  <a:gd name="T13" fmla="*/ 127000 h 170"/>
                  <a:gd name="T14" fmla="*/ 179388 w 170"/>
                  <a:gd name="T15" fmla="*/ 138113 h 170"/>
                  <a:gd name="T16" fmla="*/ 173038 w 170"/>
                  <a:gd name="T17" fmla="*/ 150813 h 170"/>
                  <a:gd name="T18" fmla="*/ 157163 w 170"/>
                  <a:gd name="T19" fmla="*/ 150813 h 170"/>
                  <a:gd name="T20" fmla="*/ 142875 w 170"/>
                  <a:gd name="T21" fmla="*/ 150813 h 170"/>
                  <a:gd name="T22" fmla="*/ 142875 w 170"/>
                  <a:gd name="T23" fmla="*/ 138113 h 170"/>
                  <a:gd name="T24" fmla="*/ 131763 w 170"/>
                  <a:gd name="T25" fmla="*/ 146050 h 170"/>
                  <a:gd name="T26" fmla="*/ 134938 w 170"/>
                  <a:gd name="T27" fmla="*/ 165100 h 170"/>
                  <a:gd name="T28" fmla="*/ 120650 w 170"/>
                  <a:gd name="T29" fmla="*/ 176213 h 170"/>
                  <a:gd name="T30" fmla="*/ 120650 w 170"/>
                  <a:gd name="T31" fmla="*/ 192088 h 170"/>
                  <a:gd name="T32" fmla="*/ 120650 w 170"/>
                  <a:gd name="T33" fmla="*/ 198438 h 170"/>
                  <a:gd name="T34" fmla="*/ 112713 w 170"/>
                  <a:gd name="T35" fmla="*/ 209550 h 170"/>
                  <a:gd name="T36" fmla="*/ 85725 w 170"/>
                  <a:gd name="T37" fmla="*/ 203200 h 170"/>
                  <a:gd name="T38" fmla="*/ 63500 w 170"/>
                  <a:gd name="T39" fmla="*/ 203200 h 170"/>
                  <a:gd name="T40" fmla="*/ 55563 w 170"/>
                  <a:gd name="T41" fmla="*/ 203200 h 170"/>
                  <a:gd name="T42" fmla="*/ 38100 w 170"/>
                  <a:gd name="T43" fmla="*/ 220663 h 170"/>
                  <a:gd name="T44" fmla="*/ 19050 w 170"/>
                  <a:gd name="T45" fmla="*/ 239713 h 170"/>
                  <a:gd name="T46" fmla="*/ 7938 w 170"/>
                  <a:gd name="T47" fmla="*/ 239713 h 170"/>
                  <a:gd name="T48" fmla="*/ 7938 w 170"/>
                  <a:gd name="T49" fmla="*/ 250825 h 170"/>
                  <a:gd name="T50" fmla="*/ 38100 w 170"/>
                  <a:gd name="T51" fmla="*/ 244475 h 170"/>
                  <a:gd name="T52" fmla="*/ 44450 w 170"/>
                  <a:gd name="T53" fmla="*/ 239713 h 170"/>
                  <a:gd name="T54" fmla="*/ 90488 w 170"/>
                  <a:gd name="T55" fmla="*/ 236538 h 170"/>
                  <a:gd name="T56" fmla="*/ 101600 w 170"/>
                  <a:gd name="T57" fmla="*/ 239713 h 170"/>
                  <a:gd name="T58" fmla="*/ 93663 w 170"/>
                  <a:gd name="T59" fmla="*/ 258763 h 170"/>
                  <a:gd name="T60" fmla="*/ 101600 w 170"/>
                  <a:gd name="T61" fmla="*/ 266700 h 170"/>
                  <a:gd name="T62" fmla="*/ 120650 w 170"/>
                  <a:gd name="T63" fmla="*/ 269875 h 170"/>
                  <a:gd name="T64" fmla="*/ 131763 w 170"/>
                  <a:gd name="T65" fmla="*/ 250825 h 170"/>
                  <a:gd name="T66" fmla="*/ 134938 w 170"/>
                  <a:gd name="T67" fmla="*/ 236538 h 170"/>
                  <a:gd name="T68" fmla="*/ 153988 w 170"/>
                  <a:gd name="T69" fmla="*/ 236538 h 170"/>
                  <a:gd name="T70" fmla="*/ 153988 w 170"/>
                  <a:gd name="T71" fmla="*/ 239713 h 170"/>
                  <a:gd name="T72" fmla="*/ 157163 w 170"/>
                  <a:gd name="T73" fmla="*/ 239713 h 170"/>
                  <a:gd name="T74" fmla="*/ 165100 w 170"/>
                  <a:gd name="T75" fmla="*/ 236538 h 170"/>
                  <a:gd name="T76" fmla="*/ 179388 w 170"/>
                  <a:gd name="T77" fmla="*/ 236538 h 170"/>
                  <a:gd name="T78" fmla="*/ 195263 w 170"/>
                  <a:gd name="T79" fmla="*/ 233363 h 170"/>
                  <a:gd name="T80" fmla="*/ 195263 w 170"/>
                  <a:gd name="T81" fmla="*/ 239713 h 170"/>
                  <a:gd name="T82" fmla="*/ 206375 w 170"/>
                  <a:gd name="T83" fmla="*/ 225425 h 170"/>
                  <a:gd name="T84" fmla="*/ 220663 w 170"/>
                  <a:gd name="T85" fmla="*/ 214313 h 170"/>
                  <a:gd name="T86" fmla="*/ 220663 w 170"/>
                  <a:gd name="T87" fmla="*/ 198438 h 170"/>
                  <a:gd name="T88" fmla="*/ 228600 w 170"/>
                  <a:gd name="T89" fmla="*/ 198438 h 170"/>
                  <a:gd name="T90" fmla="*/ 220663 w 170"/>
                  <a:gd name="T91" fmla="*/ 220663 h 170"/>
                  <a:gd name="T92" fmla="*/ 225425 w 170"/>
                  <a:gd name="T93" fmla="*/ 228600 h 170"/>
                  <a:gd name="T94" fmla="*/ 242888 w 170"/>
                  <a:gd name="T95" fmla="*/ 203200 h 170"/>
                  <a:gd name="T96" fmla="*/ 236538 w 170"/>
                  <a:gd name="T97" fmla="*/ 187325 h 170"/>
                  <a:gd name="T98" fmla="*/ 236538 w 170"/>
                  <a:gd name="T99" fmla="*/ 173038 h 170"/>
                  <a:gd name="T100" fmla="*/ 247650 w 170"/>
                  <a:gd name="T101" fmla="*/ 138113 h 170"/>
                  <a:gd name="T102" fmla="*/ 242888 w 170"/>
                  <a:gd name="T103" fmla="*/ 112713 h 170"/>
                  <a:gd name="T104" fmla="*/ 250825 w 170"/>
                  <a:gd name="T105" fmla="*/ 101600 h 170"/>
                  <a:gd name="T106" fmla="*/ 261938 w 170"/>
                  <a:gd name="T107" fmla="*/ 96838 h 170"/>
                  <a:gd name="T108" fmla="*/ 258763 w 170"/>
                  <a:gd name="T109" fmla="*/ 90488 h 170"/>
                  <a:gd name="T110" fmla="*/ 266700 w 170"/>
                  <a:gd name="T111" fmla="*/ 85725 h 170"/>
                  <a:gd name="T112" fmla="*/ 269875 w 170"/>
                  <a:gd name="T113" fmla="*/ 49213 h 170"/>
                  <a:gd name="T114" fmla="*/ 258763 w 170"/>
                  <a:gd name="T115" fmla="*/ 11113 h 1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0"/>
                  <a:gd name="T175" fmla="*/ 0 h 170"/>
                  <a:gd name="T176" fmla="*/ 170 w 170"/>
                  <a:gd name="T177" fmla="*/ 170 h 1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0" h="170">
                    <a:moveTo>
                      <a:pt x="146" y="0"/>
                    </a:moveTo>
                    <a:lnTo>
                      <a:pt x="146" y="5"/>
                    </a:lnTo>
                    <a:lnTo>
                      <a:pt x="146" y="7"/>
                    </a:lnTo>
                    <a:lnTo>
                      <a:pt x="144" y="12"/>
                    </a:lnTo>
                    <a:lnTo>
                      <a:pt x="139" y="12"/>
                    </a:lnTo>
                    <a:lnTo>
                      <a:pt x="139" y="17"/>
                    </a:lnTo>
                    <a:lnTo>
                      <a:pt x="142" y="21"/>
                    </a:lnTo>
                    <a:lnTo>
                      <a:pt x="142" y="24"/>
                    </a:lnTo>
                    <a:lnTo>
                      <a:pt x="142" y="28"/>
                    </a:lnTo>
                    <a:lnTo>
                      <a:pt x="139" y="28"/>
                    </a:lnTo>
                    <a:lnTo>
                      <a:pt x="137" y="28"/>
                    </a:lnTo>
                    <a:lnTo>
                      <a:pt x="137" y="31"/>
                    </a:lnTo>
                    <a:lnTo>
                      <a:pt x="135" y="31"/>
                    </a:lnTo>
                    <a:lnTo>
                      <a:pt x="135" y="33"/>
                    </a:lnTo>
                    <a:lnTo>
                      <a:pt x="137" y="33"/>
                    </a:lnTo>
                    <a:lnTo>
                      <a:pt x="139" y="33"/>
                    </a:lnTo>
                    <a:lnTo>
                      <a:pt x="142" y="36"/>
                    </a:lnTo>
                    <a:lnTo>
                      <a:pt x="142" y="38"/>
                    </a:lnTo>
                    <a:lnTo>
                      <a:pt x="142" y="40"/>
                    </a:lnTo>
                    <a:lnTo>
                      <a:pt x="142" y="43"/>
                    </a:lnTo>
                    <a:lnTo>
                      <a:pt x="139" y="43"/>
                    </a:lnTo>
                    <a:lnTo>
                      <a:pt x="139" y="45"/>
                    </a:lnTo>
                    <a:lnTo>
                      <a:pt x="137" y="45"/>
                    </a:lnTo>
                    <a:lnTo>
                      <a:pt x="137" y="50"/>
                    </a:lnTo>
                    <a:lnTo>
                      <a:pt x="137" y="54"/>
                    </a:lnTo>
                    <a:lnTo>
                      <a:pt x="135" y="59"/>
                    </a:lnTo>
                    <a:lnTo>
                      <a:pt x="127" y="66"/>
                    </a:lnTo>
                    <a:lnTo>
                      <a:pt x="123" y="76"/>
                    </a:lnTo>
                    <a:lnTo>
                      <a:pt x="120" y="78"/>
                    </a:lnTo>
                    <a:lnTo>
                      <a:pt x="116" y="78"/>
                    </a:lnTo>
                    <a:lnTo>
                      <a:pt x="113" y="80"/>
                    </a:lnTo>
                    <a:lnTo>
                      <a:pt x="113" y="83"/>
                    </a:lnTo>
                    <a:lnTo>
                      <a:pt x="113" y="85"/>
                    </a:lnTo>
                    <a:lnTo>
                      <a:pt x="113" y="87"/>
                    </a:lnTo>
                    <a:lnTo>
                      <a:pt x="113" y="90"/>
                    </a:lnTo>
                    <a:lnTo>
                      <a:pt x="111" y="90"/>
                    </a:lnTo>
                    <a:lnTo>
                      <a:pt x="111" y="92"/>
                    </a:lnTo>
                    <a:lnTo>
                      <a:pt x="109" y="95"/>
                    </a:lnTo>
                    <a:lnTo>
                      <a:pt x="106" y="95"/>
                    </a:lnTo>
                    <a:lnTo>
                      <a:pt x="104" y="95"/>
                    </a:lnTo>
                    <a:lnTo>
                      <a:pt x="102" y="95"/>
                    </a:lnTo>
                    <a:lnTo>
                      <a:pt x="99" y="95"/>
                    </a:lnTo>
                    <a:lnTo>
                      <a:pt x="99" y="99"/>
                    </a:lnTo>
                    <a:lnTo>
                      <a:pt x="94" y="99"/>
                    </a:lnTo>
                    <a:lnTo>
                      <a:pt x="90" y="99"/>
                    </a:lnTo>
                    <a:lnTo>
                      <a:pt x="90" y="95"/>
                    </a:lnTo>
                    <a:lnTo>
                      <a:pt x="90" y="90"/>
                    </a:lnTo>
                    <a:lnTo>
                      <a:pt x="92" y="87"/>
                    </a:lnTo>
                    <a:lnTo>
                      <a:pt x="97" y="83"/>
                    </a:lnTo>
                    <a:lnTo>
                      <a:pt x="92" y="85"/>
                    </a:lnTo>
                    <a:lnTo>
                      <a:pt x="90" y="87"/>
                    </a:lnTo>
                    <a:lnTo>
                      <a:pt x="87" y="87"/>
                    </a:lnTo>
                    <a:lnTo>
                      <a:pt x="85" y="87"/>
                    </a:lnTo>
                    <a:lnTo>
                      <a:pt x="85" y="90"/>
                    </a:lnTo>
                    <a:lnTo>
                      <a:pt x="83" y="92"/>
                    </a:lnTo>
                    <a:lnTo>
                      <a:pt x="83" y="95"/>
                    </a:lnTo>
                    <a:lnTo>
                      <a:pt x="83" y="97"/>
                    </a:lnTo>
                    <a:lnTo>
                      <a:pt x="85" y="99"/>
                    </a:lnTo>
                    <a:lnTo>
                      <a:pt x="85" y="104"/>
                    </a:lnTo>
                    <a:lnTo>
                      <a:pt x="83" y="104"/>
                    </a:lnTo>
                    <a:lnTo>
                      <a:pt x="83" y="106"/>
                    </a:lnTo>
                    <a:lnTo>
                      <a:pt x="80" y="109"/>
                    </a:lnTo>
                    <a:lnTo>
                      <a:pt x="78" y="109"/>
                    </a:lnTo>
                    <a:lnTo>
                      <a:pt x="76" y="111"/>
                    </a:lnTo>
                    <a:lnTo>
                      <a:pt x="73" y="116"/>
                    </a:lnTo>
                    <a:lnTo>
                      <a:pt x="73" y="118"/>
                    </a:lnTo>
                    <a:lnTo>
                      <a:pt x="76" y="121"/>
                    </a:lnTo>
                    <a:lnTo>
                      <a:pt x="76" y="123"/>
                    </a:lnTo>
                    <a:lnTo>
                      <a:pt x="76" y="125"/>
                    </a:lnTo>
                    <a:lnTo>
                      <a:pt x="76" y="128"/>
                    </a:lnTo>
                    <a:lnTo>
                      <a:pt x="73" y="128"/>
                    </a:lnTo>
                    <a:lnTo>
                      <a:pt x="73" y="130"/>
                    </a:lnTo>
                    <a:lnTo>
                      <a:pt x="71" y="132"/>
                    </a:lnTo>
                    <a:lnTo>
                      <a:pt x="66" y="130"/>
                    </a:lnTo>
                    <a:lnTo>
                      <a:pt x="64" y="128"/>
                    </a:lnTo>
                    <a:lnTo>
                      <a:pt x="59" y="128"/>
                    </a:lnTo>
                    <a:lnTo>
                      <a:pt x="57" y="128"/>
                    </a:lnTo>
                    <a:lnTo>
                      <a:pt x="54" y="128"/>
                    </a:lnTo>
                    <a:lnTo>
                      <a:pt x="50" y="128"/>
                    </a:lnTo>
                    <a:lnTo>
                      <a:pt x="45" y="130"/>
                    </a:lnTo>
                    <a:lnTo>
                      <a:pt x="40" y="132"/>
                    </a:lnTo>
                    <a:lnTo>
                      <a:pt x="40" y="130"/>
                    </a:lnTo>
                    <a:lnTo>
                      <a:pt x="40" y="128"/>
                    </a:lnTo>
                    <a:lnTo>
                      <a:pt x="38" y="128"/>
                    </a:lnTo>
                    <a:lnTo>
                      <a:pt x="35" y="128"/>
                    </a:lnTo>
                    <a:lnTo>
                      <a:pt x="33" y="130"/>
                    </a:lnTo>
                    <a:lnTo>
                      <a:pt x="31" y="132"/>
                    </a:lnTo>
                    <a:lnTo>
                      <a:pt x="28" y="135"/>
                    </a:lnTo>
                    <a:lnTo>
                      <a:pt x="24" y="139"/>
                    </a:lnTo>
                    <a:lnTo>
                      <a:pt x="21" y="142"/>
                    </a:lnTo>
                    <a:lnTo>
                      <a:pt x="19" y="147"/>
                    </a:lnTo>
                    <a:lnTo>
                      <a:pt x="16" y="147"/>
                    </a:lnTo>
                    <a:lnTo>
                      <a:pt x="14" y="149"/>
                    </a:lnTo>
                    <a:lnTo>
                      <a:pt x="12" y="151"/>
                    </a:lnTo>
                    <a:lnTo>
                      <a:pt x="9" y="151"/>
                    </a:lnTo>
                    <a:lnTo>
                      <a:pt x="7" y="151"/>
                    </a:lnTo>
                    <a:lnTo>
                      <a:pt x="5" y="151"/>
                    </a:lnTo>
                    <a:lnTo>
                      <a:pt x="2" y="149"/>
                    </a:lnTo>
                    <a:lnTo>
                      <a:pt x="0" y="149"/>
                    </a:lnTo>
                    <a:lnTo>
                      <a:pt x="0" y="154"/>
                    </a:lnTo>
                    <a:lnTo>
                      <a:pt x="0" y="158"/>
                    </a:lnTo>
                    <a:lnTo>
                      <a:pt x="5" y="158"/>
                    </a:lnTo>
                    <a:lnTo>
                      <a:pt x="9" y="158"/>
                    </a:lnTo>
                    <a:lnTo>
                      <a:pt x="16" y="158"/>
                    </a:lnTo>
                    <a:lnTo>
                      <a:pt x="24" y="158"/>
                    </a:lnTo>
                    <a:lnTo>
                      <a:pt x="24" y="156"/>
                    </a:lnTo>
                    <a:lnTo>
                      <a:pt x="24" y="154"/>
                    </a:lnTo>
                    <a:lnTo>
                      <a:pt x="24" y="151"/>
                    </a:lnTo>
                    <a:lnTo>
                      <a:pt x="26" y="151"/>
                    </a:lnTo>
                    <a:lnTo>
                      <a:pt x="28" y="151"/>
                    </a:lnTo>
                    <a:lnTo>
                      <a:pt x="35" y="151"/>
                    </a:lnTo>
                    <a:lnTo>
                      <a:pt x="42" y="149"/>
                    </a:lnTo>
                    <a:lnTo>
                      <a:pt x="50" y="149"/>
                    </a:lnTo>
                    <a:lnTo>
                      <a:pt x="52" y="149"/>
                    </a:lnTo>
                    <a:lnTo>
                      <a:pt x="57" y="149"/>
                    </a:lnTo>
                    <a:lnTo>
                      <a:pt x="61" y="149"/>
                    </a:lnTo>
                    <a:lnTo>
                      <a:pt x="64" y="149"/>
                    </a:lnTo>
                    <a:lnTo>
                      <a:pt x="64" y="151"/>
                    </a:lnTo>
                    <a:lnTo>
                      <a:pt x="61" y="151"/>
                    </a:lnTo>
                    <a:lnTo>
                      <a:pt x="61" y="154"/>
                    </a:lnTo>
                    <a:lnTo>
                      <a:pt x="59" y="154"/>
                    </a:lnTo>
                    <a:lnTo>
                      <a:pt x="59" y="158"/>
                    </a:lnTo>
                    <a:lnTo>
                      <a:pt x="59" y="163"/>
                    </a:lnTo>
                    <a:lnTo>
                      <a:pt x="61" y="165"/>
                    </a:lnTo>
                    <a:lnTo>
                      <a:pt x="64" y="165"/>
                    </a:lnTo>
                    <a:lnTo>
                      <a:pt x="64" y="168"/>
                    </a:lnTo>
                    <a:lnTo>
                      <a:pt x="64" y="170"/>
                    </a:lnTo>
                    <a:lnTo>
                      <a:pt x="68" y="170"/>
                    </a:lnTo>
                    <a:lnTo>
                      <a:pt x="73" y="170"/>
                    </a:lnTo>
                    <a:lnTo>
                      <a:pt x="76" y="170"/>
                    </a:lnTo>
                    <a:lnTo>
                      <a:pt x="76" y="168"/>
                    </a:lnTo>
                    <a:lnTo>
                      <a:pt x="76" y="165"/>
                    </a:lnTo>
                    <a:lnTo>
                      <a:pt x="78" y="163"/>
                    </a:lnTo>
                    <a:lnTo>
                      <a:pt x="78" y="161"/>
                    </a:lnTo>
                    <a:lnTo>
                      <a:pt x="83" y="158"/>
                    </a:lnTo>
                    <a:lnTo>
                      <a:pt x="90" y="156"/>
                    </a:lnTo>
                    <a:lnTo>
                      <a:pt x="87" y="154"/>
                    </a:lnTo>
                    <a:lnTo>
                      <a:pt x="87" y="151"/>
                    </a:lnTo>
                    <a:lnTo>
                      <a:pt x="85" y="151"/>
                    </a:lnTo>
                    <a:lnTo>
                      <a:pt x="85" y="149"/>
                    </a:lnTo>
                    <a:lnTo>
                      <a:pt x="85" y="147"/>
                    </a:lnTo>
                    <a:lnTo>
                      <a:pt x="92" y="147"/>
                    </a:lnTo>
                    <a:lnTo>
                      <a:pt x="94" y="147"/>
                    </a:lnTo>
                    <a:lnTo>
                      <a:pt x="97" y="149"/>
                    </a:lnTo>
                    <a:lnTo>
                      <a:pt x="99" y="149"/>
                    </a:lnTo>
                    <a:lnTo>
                      <a:pt x="97" y="149"/>
                    </a:lnTo>
                    <a:lnTo>
                      <a:pt x="97" y="151"/>
                    </a:lnTo>
                    <a:lnTo>
                      <a:pt x="97" y="154"/>
                    </a:lnTo>
                    <a:lnTo>
                      <a:pt x="99" y="151"/>
                    </a:lnTo>
                    <a:lnTo>
                      <a:pt x="99" y="149"/>
                    </a:lnTo>
                    <a:lnTo>
                      <a:pt x="102" y="149"/>
                    </a:lnTo>
                    <a:lnTo>
                      <a:pt x="104" y="149"/>
                    </a:lnTo>
                    <a:lnTo>
                      <a:pt x="106" y="149"/>
                    </a:lnTo>
                    <a:lnTo>
                      <a:pt x="109" y="151"/>
                    </a:lnTo>
                    <a:lnTo>
                      <a:pt x="113" y="151"/>
                    </a:lnTo>
                    <a:lnTo>
                      <a:pt x="113" y="149"/>
                    </a:lnTo>
                    <a:lnTo>
                      <a:pt x="116" y="147"/>
                    </a:lnTo>
                    <a:lnTo>
                      <a:pt x="118" y="144"/>
                    </a:lnTo>
                    <a:lnTo>
                      <a:pt x="120" y="142"/>
                    </a:lnTo>
                    <a:lnTo>
                      <a:pt x="120" y="144"/>
                    </a:lnTo>
                    <a:lnTo>
                      <a:pt x="123" y="147"/>
                    </a:lnTo>
                    <a:lnTo>
                      <a:pt x="123" y="149"/>
                    </a:lnTo>
                    <a:lnTo>
                      <a:pt x="123" y="151"/>
                    </a:lnTo>
                    <a:lnTo>
                      <a:pt x="127" y="151"/>
                    </a:lnTo>
                    <a:lnTo>
                      <a:pt x="127" y="149"/>
                    </a:lnTo>
                    <a:lnTo>
                      <a:pt x="127" y="147"/>
                    </a:lnTo>
                    <a:lnTo>
                      <a:pt x="130" y="142"/>
                    </a:lnTo>
                    <a:lnTo>
                      <a:pt x="130" y="139"/>
                    </a:lnTo>
                    <a:lnTo>
                      <a:pt x="135" y="139"/>
                    </a:lnTo>
                    <a:lnTo>
                      <a:pt x="137" y="139"/>
                    </a:lnTo>
                    <a:lnTo>
                      <a:pt x="137" y="137"/>
                    </a:lnTo>
                    <a:lnTo>
                      <a:pt x="139" y="135"/>
                    </a:lnTo>
                    <a:lnTo>
                      <a:pt x="139" y="132"/>
                    </a:lnTo>
                    <a:lnTo>
                      <a:pt x="137" y="132"/>
                    </a:lnTo>
                    <a:lnTo>
                      <a:pt x="137" y="130"/>
                    </a:lnTo>
                    <a:lnTo>
                      <a:pt x="137" y="128"/>
                    </a:lnTo>
                    <a:lnTo>
                      <a:pt x="139" y="125"/>
                    </a:lnTo>
                    <a:lnTo>
                      <a:pt x="142" y="123"/>
                    </a:lnTo>
                    <a:lnTo>
                      <a:pt x="142" y="125"/>
                    </a:lnTo>
                    <a:lnTo>
                      <a:pt x="144" y="125"/>
                    </a:lnTo>
                    <a:lnTo>
                      <a:pt x="144" y="128"/>
                    </a:lnTo>
                    <a:lnTo>
                      <a:pt x="144" y="130"/>
                    </a:lnTo>
                    <a:lnTo>
                      <a:pt x="139" y="135"/>
                    </a:lnTo>
                    <a:lnTo>
                      <a:pt x="139" y="139"/>
                    </a:lnTo>
                    <a:lnTo>
                      <a:pt x="139" y="142"/>
                    </a:lnTo>
                    <a:lnTo>
                      <a:pt x="139" y="144"/>
                    </a:lnTo>
                    <a:lnTo>
                      <a:pt x="142" y="144"/>
                    </a:lnTo>
                    <a:lnTo>
                      <a:pt x="149" y="137"/>
                    </a:lnTo>
                    <a:lnTo>
                      <a:pt x="151" y="135"/>
                    </a:lnTo>
                    <a:lnTo>
                      <a:pt x="153" y="132"/>
                    </a:lnTo>
                    <a:lnTo>
                      <a:pt x="153" y="128"/>
                    </a:lnTo>
                    <a:lnTo>
                      <a:pt x="153" y="125"/>
                    </a:lnTo>
                    <a:lnTo>
                      <a:pt x="151" y="123"/>
                    </a:lnTo>
                    <a:lnTo>
                      <a:pt x="149" y="121"/>
                    </a:lnTo>
                    <a:lnTo>
                      <a:pt x="146" y="121"/>
                    </a:lnTo>
                    <a:lnTo>
                      <a:pt x="149" y="118"/>
                    </a:lnTo>
                    <a:lnTo>
                      <a:pt x="151" y="118"/>
                    </a:lnTo>
                    <a:lnTo>
                      <a:pt x="151" y="116"/>
                    </a:lnTo>
                    <a:lnTo>
                      <a:pt x="151" y="113"/>
                    </a:lnTo>
                    <a:lnTo>
                      <a:pt x="149" y="111"/>
                    </a:lnTo>
                    <a:lnTo>
                      <a:pt x="149" y="109"/>
                    </a:lnTo>
                    <a:lnTo>
                      <a:pt x="149" y="106"/>
                    </a:lnTo>
                    <a:lnTo>
                      <a:pt x="149" y="104"/>
                    </a:lnTo>
                    <a:lnTo>
                      <a:pt x="156" y="95"/>
                    </a:lnTo>
                    <a:lnTo>
                      <a:pt x="156" y="92"/>
                    </a:lnTo>
                    <a:lnTo>
                      <a:pt x="156" y="87"/>
                    </a:lnTo>
                    <a:lnTo>
                      <a:pt x="156" y="85"/>
                    </a:lnTo>
                    <a:lnTo>
                      <a:pt x="153" y="80"/>
                    </a:lnTo>
                    <a:lnTo>
                      <a:pt x="153" y="78"/>
                    </a:lnTo>
                    <a:lnTo>
                      <a:pt x="153" y="73"/>
                    </a:lnTo>
                    <a:lnTo>
                      <a:pt x="153" y="71"/>
                    </a:lnTo>
                    <a:lnTo>
                      <a:pt x="156" y="66"/>
                    </a:lnTo>
                    <a:lnTo>
                      <a:pt x="156" y="64"/>
                    </a:lnTo>
                    <a:lnTo>
                      <a:pt x="158" y="64"/>
                    </a:lnTo>
                    <a:lnTo>
                      <a:pt x="161" y="64"/>
                    </a:lnTo>
                    <a:lnTo>
                      <a:pt x="163" y="61"/>
                    </a:lnTo>
                    <a:lnTo>
                      <a:pt x="165" y="61"/>
                    </a:lnTo>
                    <a:lnTo>
                      <a:pt x="165" y="59"/>
                    </a:lnTo>
                    <a:lnTo>
                      <a:pt x="163" y="57"/>
                    </a:lnTo>
                    <a:lnTo>
                      <a:pt x="161" y="57"/>
                    </a:lnTo>
                    <a:lnTo>
                      <a:pt x="161" y="54"/>
                    </a:lnTo>
                    <a:lnTo>
                      <a:pt x="163" y="54"/>
                    </a:lnTo>
                    <a:lnTo>
                      <a:pt x="168" y="54"/>
                    </a:lnTo>
                    <a:lnTo>
                      <a:pt x="168" y="47"/>
                    </a:lnTo>
                    <a:lnTo>
                      <a:pt x="170" y="43"/>
                    </a:lnTo>
                    <a:lnTo>
                      <a:pt x="170" y="38"/>
                    </a:lnTo>
                    <a:lnTo>
                      <a:pt x="170" y="33"/>
                    </a:lnTo>
                    <a:lnTo>
                      <a:pt x="170" y="31"/>
                    </a:lnTo>
                    <a:lnTo>
                      <a:pt x="168" y="26"/>
                    </a:lnTo>
                    <a:lnTo>
                      <a:pt x="168" y="21"/>
                    </a:lnTo>
                    <a:lnTo>
                      <a:pt x="165" y="17"/>
                    </a:lnTo>
                    <a:lnTo>
                      <a:pt x="163" y="10"/>
                    </a:lnTo>
                    <a:lnTo>
                      <a:pt x="163" y="7"/>
                    </a:lnTo>
                    <a:lnTo>
                      <a:pt x="14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26" name="Freeform 2016">
                <a:extLst>
                  <a:ext uri="{FF2B5EF4-FFF2-40B4-BE49-F238E27FC236}">
                    <a16:creationId xmlns:a16="http://schemas.microsoft.com/office/drawing/2014/main" id="{4BA0AEE0-7EAB-4150-5989-CCE0B0D453A0}"/>
                  </a:ext>
                </a:extLst>
              </p:cNvPr>
              <p:cNvSpPr>
                <a:spLocks/>
              </p:cNvSpPr>
              <p:nvPr/>
            </p:nvSpPr>
            <p:spPr bwMode="auto">
              <a:xfrm>
                <a:off x="7811350" y="1722226"/>
                <a:ext cx="146050" cy="138113"/>
              </a:xfrm>
              <a:custGeom>
                <a:avLst/>
                <a:gdLst>
                  <a:gd name="T0" fmla="*/ 47625 w 92"/>
                  <a:gd name="T1" fmla="*/ 0 h 87"/>
                  <a:gd name="T2" fmla="*/ 44450 w 92"/>
                  <a:gd name="T3" fmla="*/ 7938 h 87"/>
                  <a:gd name="T4" fmla="*/ 41275 w 92"/>
                  <a:gd name="T5" fmla="*/ 14288 h 87"/>
                  <a:gd name="T6" fmla="*/ 44450 w 92"/>
                  <a:gd name="T7" fmla="*/ 22225 h 87"/>
                  <a:gd name="T8" fmla="*/ 47625 w 92"/>
                  <a:gd name="T9" fmla="*/ 22225 h 87"/>
                  <a:gd name="T10" fmla="*/ 52388 w 92"/>
                  <a:gd name="T11" fmla="*/ 33338 h 87"/>
                  <a:gd name="T12" fmla="*/ 47625 w 92"/>
                  <a:gd name="T13" fmla="*/ 44450 h 87"/>
                  <a:gd name="T14" fmla="*/ 41275 w 92"/>
                  <a:gd name="T15" fmla="*/ 60325 h 87"/>
                  <a:gd name="T16" fmla="*/ 36513 w 92"/>
                  <a:gd name="T17" fmla="*/ 71438 h 87"/>
                  <a:gd name="T18" fmla="*/ 41275 w 92"/>
                  <a:gd name="T19" fmla="*/ 74613 h 87"/>
                  <a:gd name="T20" fmla="*/ 41275 w 92"/>
                  <a:gd name="T21" fmla="*/ 82550 h 87"/>
                  <a:gd name="T22" fmla="*/ 36513 w 92"/>
                  <a:gd name="T23" fmla="*/ 82550 h 87"/>
                  <a:gd name="T24" fmla="*/ 33338 w 92"/>
                  <a:gd name="T25" fmla="*/ 90488 h 87"/>
                  <a:gd name="T26" fmla="*/ 25400 w 92"/>
                  <a:gd name="T27" fmla="*/ 82550 h 87"/>
                  <a:gd name="T28" fmla="*/ 25400 w 92"/>
                  <a:gd name="T29" fmla="*/ 82550 h 87"/>
                  <a:gd name="T30" fmla="*/ 14288 w 92"/>
                  <a:gd name="T31" fmla="*/ 77788 h 87"/>
                  <a:gd name="T32" fmla="*/ 14288 w 92"/>
                  <a:gd name="T33" fmla="*/ 85725 h 87"/>
                  <a:gd name="T34" fmla="*/ 6350 w 92"/>
                  <a:gd name="T35" fmla="*/ 96838 h 87"/>
                  <a:gd name="T36" fmla="*/ 6350 w 92"/>
                  <a:gd name="T37" fmla="*/ 112713 h 87"/>
                  <a:gd name="T38" fmla="*/ 11113 w 92"/>
                  <a:gd name="T39" fmla="*/ 123825 h 87"/>
                  <a:gd name="T40" fmla="*/ 11113 w 92"/>
                  <a:gd name="T41" fmla="*/ 127000 h 87"/>
                  <a:gd name="T42" fmla="*/ 6350 w 92"/>
                  <a:gd name="T43" fmla="*/ 134938 h 87"/>
                  <a:gd name="T44" fmla="*/ 6350 w 92"/>
                  <a:gd name="T45" fmla="*/ 138113 h 87"/>
                  <a:gd name="T46" fmla="*/ 25400 w 92"/>
                  <a:gd name="T47" fmla="*/ 134938 h 87"/>
                  <a:gd name="T48" fmla="*/ 36513 w 92"/>
                  <a:gd name="T49" fmla="*/ 131763 h 87"/>
                  <a:gd name="T50" fmla="*/ 36513 w 92"/>
                  <a:gd name="T51" fmla="*/ 127000 h 87"/>
                  <a:gd name="T52" fmla="*/ 17463 w 92"/>
                  <a:gd name="T53" fmla="*/ 119063 h 87"/>
                  <a:gd name="T54" fmla="*/ 25400 w 92"/>
                  <a:gd name="T55" fmla="*/ 104775 h 87"/>
                  <a:gd name="T56" fmla="*/ 44450 w 92"/>
                  <a:gd name="T57" fmla="*/ 101600 h 87"/>
                  <a:gd name="T58" fmla="*/ 63500 w 92"/>
                  <a:gd name="T59" fmla="*/ 119063 h 87"/>
                  <a:gd name="T60" fmla="*/ 82550 w 92"/>
                  <a:gd name="T61" fmla="*/ 119063 h 87"/>
                  <a:gd name="T62" fmla="*/ 93663 w 92"/>
                  <a:gd name="T63" fmla="*/ 104775 h 87"/>
                  <a:gd name="T64" fmla="*/ 96838 w 92"/>
                  <a:gd name="T65" fmla="*/ 96838 h 87"/>
                  <a:gd name="T66" fmla="*/ 107950 w 92"/>
                  <a:gd name="T67" fmla="*/ 90488 h 87"/>
                  <a:gd name="T68" fmla="*/ 130175 w 92"/>
                  <a:gd name="T69" fmla="*/ 85725 h 87"/>
                  <a:gd name="T70" fmla="*/ 141288 w 92"/>
                  <a:gd name="T71" fmla="*/ 77788 h 87"/>
                  <a:gd name="T72" fmla="*/ 134938 w 92"/>
                  <a:gd name="T73" fmla="*/ 66675 h 87"/>
                  <a:gd name="T74" fmla="*/ 138113 w 92"/>
                  <a:gd name="T75" fmla="*/ 60325 h 87"/>
                  <a:gd name="T76" fmla="*/ 138113 w 92"/>
                  <a:gd name="T77" fmla="*/ 55563 h 87"/>
                  <a:gd name="T78" fmla="*/ 130175 w 92"/>
                  <a:gd name="T79" fmla="*/ 60325 h 87"/>
                  <a:gd name="T80" fmla="*/ 123825 w 92"/>
                  <a:gd name="T81" fmla="*/ 63500 h 87"/>
                  <a:gd name="T82" fmla="*/ 115888 w 92"/>
                  <a:gd name="T83" fmla="*/ 60325 h 87"/>
                  <a:gd name="T84" fmla="*/ 115888 w 92"/>
                  <a:gd name="T85" fmla="*/ 52388 h 87"/>
                  <a:gd name="T86" fmla="*/ 96838 w 92"/>
                  <a:gd name="T87" fmla="*/ 49213 h 87"/>
                  <a:gd name="T88" fmla="*/ 85725 w 92"/>
                  <a:gd name="T89" fmla="*/ 49213 h 87"/>
                  <a:gd name="T90" fmla="*/ 77788 w 92"/>
                  <a:gd name="T91" fmla="*/ 41275 h 87"/>
                  <a:gd name="T92" fmla="*/ 74613 w 92"/>
                  <a:gd name="T93" fmla="*/ 30163 h 87"/>
                  <a:gd name="T94" fmla="*/ 63500 w 92"/>
                  <a:gd name="T95" fmla="*/ 11113 h 87"/>
                  <a:gd name="T96" fmla="*/ 47625 w 92"/>
                  <a:gd name="T97" fmla="*/ 0 h 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2"/>
                  <a:gd name="T148" fmla="*/ 0 h 87"/>
                  <a:gd name="T149" fmla="*/ 92 w 92"/>
                  <a:gd name="T150" fmla="*/ 87 h 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2" h="87">
                    <a:moveTo>
                      <a:pt x="30" y="0"/>
                    </a:moveTo>
                    <a:lnTo>
                      <a:pt x="30" y="0"/>
                    </a:lnTo>
                    <a:lnTo>
                      <a:pt x="28" y="2"/>
                    </a:lnTo>
                    <a:lnTo>
                      <a:pt x="28" y="5"/>
                    </a:lnTo>
                    <a:lnTo>
                      <a:pt x="26" y="7"/>
                    </a:lnTo>
                    <a:lnTo>
                      <a:pt x="26" y="9"/>
                    </a:lnTo>
                    <a:lnTo>
                      <a:pt x="28" y="12"/>
                    </a:lnTo>
                    <a:lnTo>
                      <a:pt x="28" y="14"/>
                    </a:lnTo>
                    <a:lnTo>
                      <a:pt x="30" y="14"/>
                    </a:lnTo>
                    <a:lnTo>
                      <a:pt x="30" y="16"/>
                    </a:lnTo>
                    <a:lnTo>
                      <a:pt x="33" y="19"/>
                    </a:lnTo>
                    <a:lnTo>
                      <a:pt x="33" y="21"/>
                    </a:lnTo>
                    <a:lnTo>
                      <a:pt x="33" y="23"/>
                    </a:lnTo>
                    <a:lnTo>
                      <a:pt x="33" y="26"/>
                    </a:lnTo>
                    <a:lnTo>
                      <a:pt x="30" y="28"/>
                    </a:lnTo>
                    <a:lnTo>
                      <a:pt x="30" y="31"/>
                    </a:lnTo>
                    <a:lnTo>
                      <a:pt x="28" y="35"/>
                    </a:lnTo>
                    <a:lnTo>
                      <a:pt x="26" y="38"/>
                    </a:lnTo>
                    <a:lnTo>
                      <a:pt x="23" y="40"/>
                    </a:lnTo>
                    <a:lnTo>
                      <a:pt x="23" y="42"/>
                    </a:lnTo>
                    <a:lnTo>
                      <a:pt x="23" y="45"/>
                    </a:lnTo>
                    <a:lnTo>
                      <a:pt x="26" y="45"/>
                    </a:lnTo>
                    <a:lnTo>
                      <a:pt x="26" y="47"/>
                    </a:lnTo>
                    <a:lnTo>
                      <a:pt x="26" y="49"/>
                    </a:lnTo>
                    <a:lnTo>
                      <a:pt x="26" y="52"/>
                    </a:lnTo>
                    <a:lnTo>
                      <a:pt x="23" y="52"/>
                    </a:lnTo>
                    <a:lnTo>
                      <a:pt x="23" y="54"/>
                    </a:lnTo>
                    <a:lnTo>
                      <a:pt x="21" y="57"/>
                    </a:lnTo>
                    <a:lnTo>
                      <a:pt x="21" y="54"/>
                    </a:lnTo>
                    <a:lnTo>
                      <a:pt x="18" y="54"/>
                    </a:lnTo>
                    <a:lnTo>
                      <a:pt x="16" y="52"/>
                    </a:lnTo>
                    <a:lnTo>
                      <a:pt x="9" y="49"/>
                    </a:lnTo>
                    <a:lnTo>
                      <a:pt x="7" y="52"/>
                    </a:lnTo>
                    <a:lnTo>
                      <a:pt x="7" y="54"/>
                    </a:lnTo>
                    <a:lnTo>
                      <a:pt x="9" y="54"/>
                    </a:lnTo>
                    <a:lnTo>
                      <a:pt x="9" y="57"/>
                    </a:lnTo>
                    <a:lnTo>
                      <a:pt x="9" y="59"/>
                    </a:lnTo>
                    <a:lnTo>
                      <a:pt x="4" y="61"/>
                    </a:lnTo>
                    <a:lnTo>
                      <a:pt x="0" y="64"/>
                    </a:lnTo>
                    <a:lnTo>
                      <a:pt x="2" y="66"/>
                    </a:lnTo>
                    <a:lnTo>
                      <a:pt x="4" y="71"/>
                    </a:lnTo>
                    <a:lnTo>
                      <a:pt x="7" y="73"/>
                    </a:lnTo>
                    <a:lnTo>
                      <a:pt x="7" y="75"/>
                    </a:lnTo>
                    <a:lnTo>
                      <a:pt x="7" y="78"/>
                    </a:lnTo>
                    <a:lnTo>
                      <a:pt x="7" y="80"/>
                    </a:lnTo>
                    <a:lnTo>
                      <a:pt x="4" y="83"/>
                    </a:lnTo>
                    <a:lnTo>
                      <a:pt x="4" y="85"/>
                    </a:lnTo>
                    <a:lnTo>
                      <a:pt x="4" y="87"/>
                    </a:lnTo>
                    <a:lnTo>
                      <a:pt x="9" y="87"/>
                    </a:lnTo>
                    <a:lnTo>
                      <a:pt x="14" y="85"/>
                    </a:lnTo>
                    <a:lnTo>
                      <a:pt x="16" y="85"/>
                    </a:lnTo>
                    <a:lnTo>
                      <a:pt x="21" y="83"/>
                    </a:lnTo>
                    <a:lnTo>
                      <a:pt x="23" y="83"/>
                    </a:lnTo>
                    <a:lnTo>
                      <a:pt x="23" y="80"/>
                    </a:lnTo>
                    <a:lnTo>
                      <a:pt x="21" y="78"/>
                    </a:lnTo>
                    <a:lnTo>
                      <a:pt x="16" y="75"/>
                    </a:lnTo>
                    <a:lnTo>
                      <a:pt x="11" y="75"/>
                    </a:lnTo>
                    <a:lnTo>
                      <a:pt x="11" y="71"/>
                    </a:lnTo>
                    <a:lnTo>
                      <a:pt x="11" y="68"/>
                    </a:lnTo>
                    <a:lnTo>
                      <a:pt x="16" y="66"/>
                    </a:lnTo>
                    <a:lnTo>
                      <a:pt x="21" y="66"/>
                    </a:lnTo>
                    <a:lnTo>
                      <a:pt x="26" y="64"/>
                    </a:lnTo>
                    <a:lnTo>
                      <a:pt x="28" y="64"/>
                    </a:lnTo>
                    <a:lnTo>
                      <a:pt x="30" y="64"/>
                    </a:lnTo>
                    <a:lnTo>
                      <a:pt x="33" y="66"/>
                    </a:lnTo>
                    <a:lnTo>
                      <a:pt x="40" y="75"/>
                    </a:lnTo>
                    <a:lnTo>
                      <a:pt x="42" y="75"/>
                    </a:lnTo>
                    <a:lnTo>
                      <a:pt x="47" y="75"/>
                    </a:lnTo>
                    <a:lnTo>
                      <a:pt x="52" y="75"/>
                    </a:lnTo>
                    <a:lnTo>
                      <a:pt x="56" y="75"/>
                    </a:lnTo>
                    <a:lnTo>
                      <a:pt x="56" y="71"/>
                    </a:lnTo>
                    <a:lnTo>
                      <a:pt x="59" y="66"/>
                    </a:lnTo>
                    <a:lnTo>
                      <a:pt x="59" y="64"/>
                    </a:lnTo>
                    <a:lnTo>
                      <a:pt x="61" y="61"/>
                    </a:lnTo>
                    <a:lnTo>
                      <a:pt x="63" y="61"/>
                    </a:lnTo>
                    <a:lnTo>
                      <a:pt x="66" y="59"/>
                    </a:lnTo>
                    <a:lnTo>
                      <a:pt x="68" y="57"/>
                    </a:lnTo>
                    <a:lnTo>
                      <a:pt x="73" y="57"/>
                    </a:lnTo>
                    <a:lnTo>
                      <a:pt x="75" y="57"/>
                    </a:lnTo>
                    <a:lnTo>
                      <a:pt x="82" y="54"/>
                    </a:lnTo>
                    <a:lnTo>
                      <a:pt x="92" y="54"/>
                    </a:lnTo>
                    <a:lnTo>
                      <a:pt x="89" y="49"/>
                    </a:lnTo>
                    <a:lnTo>
                      <a:pt x="87" y="47"/>
                    </a:lnTo>
                    <a:lnTo>
                      <a:pt x="85" y="47"/>
                    </a:lnTo>
                    <a:lnTo>
                      <a:pt x="85" y="42"/>
                    </a:lnTo>
                    <a:lnTo>
                      <a:pt x="87" y="40"/>
                    </a:lnTo>
                    <a:lnTo>
                      <a:pt x="87" y="38"/>
                    </a:lnTo>
                    <a:lnTo>
                      <a:pt x="87" y="35"/>
                    </a:lnTo>
                    <a:lnTo>
                      <a:pt x="85" y="38"/>
                    </a:lnTo>
                    <a:lnTo>
                      <a:pt x="82" y="38"/>
                    </a:lnTo>
                    <a:lnTo>
                      <a:pt x="80" y="38"/>
                    </a:lnTo>
                    <a:lnTo>
                      <a:pt x="80" y="40"/>
                    </a:lnTo>
                    <a:lnTo>
                      <a:pt x="78" y="40"/>
                    </a:lnTo>
                    <a:lnTo>
                      <a:pt x="75" y="38"/>
                    </a:lnTo>
                    <a:lnTo>
                      <a:pt x="73" y="38"/>
                    </a:lnTo>
                    <a:lnTo>
                      <a:pt x="73" y="35"/>
                    </a:lnTo>
                    <a:lnTo>
                      <a:pt x="73" y="33"/>
                    </a:lnTo>
                    <a:lnTo>
                      <a:pt x="73" y="31"/>
                    </a:lnTo>
                    <a:lnTo>
                      <a:pt x="66" y="31"/>
                    </a:lnTo>
                    <a:lnTo>
                      <a:pt x="61" y="31"/>
                    </a:lnTo>
                    <a:lnTo>
                      <a:pt x="59" y="31"/>
                    </a:lnTo>
                    <a:lnTo>
                      <a:pt x="56" y="31"/>
                    </a:lnTo>
                    <a:lnTo>
                      <a:pt x="54" y="31"/>
                    </a:lnTo>
                    <a:lnTo>
                      <a:pt x="54" y="28"/>
                    </a:lnTo>
                    <a:lnTo>
                      <a:pt x="52" y="28"/>
                    </a:lnTo>
                    <a:lnTo>
                      <a:pt x="49" y="26"/>
                    </a:lnTo>
                    <a:lnTo>
                      <a:pt x="49" y="23"/>
                    </a:lnTo>
                    <a:lnTo>
                      <a:pt x="49" y="21"/>
                    </a:lnTo>
                    <a:lnTo>
                      <a:pt x="47" y="19"/>
                    </a:lnTo>
                    <a:lnTo>
                      <a:pt x="47" y="14"/>
                    </a:lnTo>
                    <a:lnTo>
                      <a:pt x="42" y="9"/>
                    </a:lnTo>
                    <a:lnTo>
                      <a:pt x="40" y="7"/>
                    </a:lnTo>
                    <a:lnTo>
                      <a:pt x="35" y="2"/>
                    </a:lnTo>
                    <a:lnTo>
                      <a:pt x="3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144" name="Indonesia">
              <a:extLst>
                <a:ext uri="{FF2B5EF4-FFF2-40B4-BE49-F238E27FC236}">
                  <a16:creationId xmlns:a16="http://schemas.microsoft.com/office/drawing/2014/main" id="{758A5FFD-0826-2F0D-E272-969D8B0C339F}"/>
                </a:ext>
              </a:extLst>
            </p:cNvPr>
            <p:cNvGrpSpPr/>
            <p:nvPr/>
          </p:nvGrpSpPr>
          <p:grpSpPr>
            <a:xfrm>
              <a:off x="4536766" y="3089911"/>
              <a:ext cx="739683" cy="343351"/>
              <a:chOff x="6697064" y="3023429"/>
              <a:chExt cx="1136651" cy="528638"/>
            </a:xfrm>
            <a:solidFill>
              <a:schemeClr val="bg2"/>
            </a:solidFill>
          </p:grpSpPr>
          <p:sp>
            <p:nvSpPr>
              <p:cNvPr id="483" name="Freeform 1973">
                <a:extLst>
                  <a:ext uri="{FF2B5EF4-FFF2-40B4-BE49-F238E27FC236}">
                    <a16:creationId xmlns:a16="http://schemas.microsoft.com/office/drawing/2014/main" id="{E1996479-4E17-E767-7A19-F1E7B4320F73}"/>
                  </a:ext>
                </a:extLst>
              </p:cNvPr>
              <p:cNvSpPr>
                <a:spLocks/>
              </p:cNvSpPr>
              <p:nvPr/>
            </p:nvSpPr>
            <p:spPr bwMode="auto">
              <a:xfrm>
                <a:off x="7597177" y="3229804"/>
                <a:ext cx="236538" cy="274638"/>
              </a:xfrm>
              <a:custGeom>
                <a:avLst/>
                <a:gdLst>
                  <a:gd name="T0" fmla="*/ 236538 w 149"/>
                  <a:gd name="T1" fmla="*/ 184150 h 173"/>
                  <a:gd name="T2" fmla="*/ 225425 w 149"/>
                  <a:gd name="T3" fmla="*/ 65088 h 173"/>
                  <a:gd name="T4" fmla="*/ 214313 w 149"/>
                  <a:gd name="T5" fmla="*/ 65088 h 173"/>
                  <a:gd name="T6" fmla="*/ 195263 w 149"/>
                  <a:gd name="T7" fmla="*/ 60325 h 173"/>
                  <a:gd name="T8" fmla="*/ 173038 w 149"/>
                  <a:gd name="T9" fmla="*/ 46038 h 173"/>
                  <a:gd name="T10" fmla="*/ 157163 w 149"/>
                  <a:gd name="T11" fmla="*/ 41275 h 173"/>
                  <a:gd name="T12" fmla="*/ 149225 w 149"/>
                  <a:gd name="T13" fmla="*/ 46038 h 173"/>
                  <a:gd name="T14" fmla="*/ 142875 w 149"/>
                  <a:gd name="T15" fmla="*/ 57150 h 173"/>
                  <a:gd name="T16" fmla="*/ 131763 w 149"/>
                  <a:gd name="T17" fmla="*/ 60325 h 173"/>
                  <a:gd name="T18" fmla="*/ 123825 w 149"/>
                  <a:gd name="T19" fmla="*/ 68263 h 173"/>
                  <a:gd name="T20" fmla="*/ 120650 w 149"/>
                  <a:gd name="T21" fmla="*/ 82550 h 173"/>
                  <a:gd name="T22" fmla="*/ 107950 w 149"/>
                  <a:gd name="T23" fmla="*/ 87313 h 173"/>
                  <a:gd name="T24" fmla="*/ 96838 w 149"/>
                  <a:gd name="T25" fmla="*/ 87313 h 173"/>
                  <a:gd name="T26" fmla="*/ 90488 w 149"/>
                  <a:gd name="T27" fmla="*/ 71438 h 173"/>
                  <a:gd name="T28" fmla="*/ 79375 w 149"/>
                  <a:gd name="T29" fmla="*/ 68263 h 173"/>
                  <a:gd name="T30" fmla="*/ 74613 w 149"/>
                  <a:gd name="T31" fmla="*/ 60325 h 173"/>
                  <a:gd name="T32" fmla="*/ 74613 w 149"/>
                  <a:gd name="T33" fmla="*/ 26988 h 173"/>
                  <a:gd name="T34" fmla="*/ 63500 w 149"/>
                  <a:gd name="T35" fmla="*/ 7938 h 173"/>
                  <a:gd name="T36" fmla="*/ 49213 w 149"/>
                  <a:gd name="T37" fmla="*/ 7938 h 173"/>
                  <a:gd name="T38" fmla="*/ 30163 w 149"/>
                  <a:gd name="T39" fmla="*/ 0 h 173"/>
                  <a:gd name="T40" fmla="*/ 25400 w 149"/>
                  <a:gd name="T41" fmla="*/ 4763 h 173"/>
                  <a:gd name="T42" fmla="*/ 14288 w 149"/>
                  <a:gd name="T43" fmla="*/ 15875 h 173"/>
                  <a:gd name="T44" fmla="*/ 3175 w 149"/>
                  <a:gd name="T45" fmla="*/ 11113 h 173"/>
                  <a:gd name="T46" fmla="*/ 0 w 149"/>
                  <a:gd name="T47" fmla="*/ 38100 h 173"/>
                  <a:gd name="T48" fmla="*/ 14288 w 149"/>
                  <a:gd name="T49" fmla="*/ 34925 h 173"/>
                  <a:gd name="T50" fmla="*/ 22225 w 149"/>
                  <a:gd name="T51" fmla="*/ 38100 h 173"/>
                  <a:gd name="T52" fmla="*/ 22225 w 149"/>
                  <a:gd name="T53" fmla="*/ 52388 h 173"/>
                  <a:gd name="T54" fmla="*/ 60325 w 149"/>
                  <a:gd name="T55" fmla="*/ 52388 h 173"/>
                  <a:gd name="T56" fmla="*/ 63500 w 149"/>
                  <a:gd name="T57" fmla="*/ 60325 h 173"/>
                  <a:gd name="T58" fmla="*/ 41275 w 149"/>
                  <a:gd name="T59" fmla="*/ 65088 h 173"/>
                  <a:gd name="T60" fmla="*/ 41275 w 149"/>
                  <a:gd name="T61" fmla="*/ 71438 h 173"/>
                  <a:gd name="T62" fmla="*/ 49213 w 149"/>
                  <a:gd name="T63" fmla="*/ 71438 h 173"/>
                  <a:gd name="T64" fmla="*/ 41275 w 149"/>
                  <a:gd name="T65" fmla="*/ 76200 h 173"/>
                  <a:gd name="T66" fmla="*/ 22225 w 149"/>
                  <a:gd name="T67" fmla="*/ 76200 h 173"/>
                  <a:gd name="T68" fmla="*/ 38100 w 149"/>
                  <a:gd name="T69" fmla="*/ 79375 h 173"/>
                  <a:gd name="T70" fmla="*/ 52388 w 149"/>
                  <a:gd name="T71" fmla="*/ 98425 h 173"/>
                  <a:gd name="T72" fmla="*/ 55563 w 149"/>
                  <a:gd name="T73" fmla="*/ 90488 h 173"/>
                  <a:gd name="T74" fmla="*/ 55563 w 149"/>
                  <a:gd name="T75" fmla="*/ 90488 h 173"/>
                  <a:gd name="T76" fmla="*/ 63500 w 149"/>
                  <a:gd name="T77" fmla="*/ 90488 h 173"/>
                  <a:gd name="T78" fmla="*/ 63500 w 149"/>
                  <a:gd name="T79" fmla="*/ 93663 h 173"/>
                  <a:gd name="T80" fmla="*/ 79375 w 149"/>
                  <a:gd name="T81" fmla="*/ 101600 h 173"/>
                  <a:gd name="T82" fmla="*/ 85725 w 149"/>
                  <a:gd name="T83" fmla="*/ 109538 h 173"/>
                  <a:gd name="T84" fmla="*/ 85725 w 149"/>
                  <a:gd name="T85" fmla="*/ 117475 h 173"/>
                  <a:gd name="T86" fmla="*/ 104775 w 149"/>
                  <a:gd name="T87" fmla="*/ 123825 h 173"/>
                  <a:gd name="T88" fmla="*/ 131763 w 149"/>
                  <a:gd name="T89" fmla="*/ 128588 h 173"/>
                  <a:gd name="T90" fmla="*/ 142875 w 149"/>
                  <a:gd name="T91" fmla="*/ 146050 h 173"/>
                  <a:gd name="T92" fmla="*/ 146050 w 149"/>
                  <a:gd name="T93" fmla="*/ 142875 h 173"/>
                  <a:gd name="T94" fmla="*/ 149225 w 149"/>
                  <a:gd name="T95" fmla="*/ 142875 h 173"/>
                  <a:gd name="T96" fmla="*/ 173038 w 149"/>
                  <a:gd name="T97" fmla="*/ 169863 h 173"/>
                  <a:gd name="T98" fmla="*/ 187325 w 149"/>
                  <a:gd name="T99" fmla="*/ 222250 h 173"/>
                  <a:gd name="T100" fmla="*/ 168275 w 149"/>
                  <a:gd name="T101" fmla="*/ 233363 h 173"/>
                  <a:gd name="T102" fmla="*/ 161925 w 149"/>
                  <a:gd name="T103" fmla="*/ 244475 h 173"/>
                  <a:gd name="T104" fmla="*/ 176213 w 149"/>
                  <a:gd name="T105" fmla="*/ 247650 h 173"/>
                  <a:gd name="T106" fmla="*/ 190500 w 149"/>
                  <a:gd name="T107" fmla="*/ 241300 h 173"/>
                  <a:gd name="T108" fmla="*/ 217488 w 149"/>
                  <a:gd name="T109" fmla="*/ 244475 h 173"/>
                  <a:gd name="T110" fmla="*/ 231775 w 149"/>
                  <a:gd name="T111" fmla="*/ 274638 h 173"/>
                  <a:gd name="T112" fmla="*/ 236538 w 149"/>
                  <a:gd name="T113" fmla="*/ 274638 h 1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173"/>
                  <a:gd name="T173" fmla="*/ 149 w 149"/>
                  <a:gd name="T174" fmla="*/ 173 h 1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173">
                    <a:moveTo>
                      <a:pt x="149" y="173"/>
                    </a:moveTo>
                    <a:lnTo>
                      <a:pt x="149" y="130"/>
                    </a:lnTo>
                    <a:lnTo>
                      <a:pt x="146" y="123"/>
                    </a:lnTo>
                    <a:lnTo>
                      <a:pt x="149" y="116"/>
                    </a:lnTo>
                    <a:lnTo>
                      <a:pt x="146" y="45"/>
                    </a:lnTo>
                    <a:lnTo>
                      <a:pt x="146" y="43"/>
                    </a:lnTo>
                    <a:lnTo>
                      <a:pt x="144" y="41"/>
                    </a:lnTo>
                    <a:lnTo>
                      <a:pt x="142" y="41"/>
                    </a:lnTo>
                    <a:lnTo>
                      <a:pt x="139" y="41"/>
                    </a:lnTo>
                    <a:lnTo>
                      <a:pt x="137" y="41"/>
                    </a:lnTo>
                    <a:lnTo>
                      <a:pt x="135" y="41"/>
                    </a:lnTo>
                    <a:lnTo>
                      <a:pt x="132" y="41"/>
                    </a:lnTo>
                    <a:lnTo>
                      <a:pt x="130" y="41"/>
                    </a:lnTo>
                    <a:lnTo>
                      <a:pt x="127" y="41"/>
                    </a:lnTo>
                    <a:lnTo>
                      <a:pt x="123" y="38"/>
                    </a:lnTo>
                    <a:lnTo>
                      <a:pt x="120" y="36"/>
                    </a:lnTo>
                    <a:lnTo>
                      <a:pt x="118" y="33"/>
                    </a:lnTo>
                    <a:lnTo>
                      <a:pt x="113" y="31"/>
                    </a:lnTo>
                    <a:lnTo>
                      <a:pt x="109" y="29"/>
                    </a:lnTo>
                    <a:lnTo>
                      <a:pt x="106" y="26"/>
                    </a:lnTo>
                    <a:lnTo>
                      <a:pt x="104" y="26"/>
                    </a:lnTo>
                    <a:lnTo>
                      <a:pt x="102" y="26"/>
                    </a:lnTo>
                    <a:lnTo>
                      <a:pt x="99" y="26"/>
                    </a:lnTo>
                    <a:lnTo>
                      <a:pt x="97" y="26"/>
                    </a:lnTo>
                    <a:lnTo>
                      <a:pt x="94" y="26"/>
                    </a:lnTo>
                    <a:lnTo>
                      <a:pt x="94" y="29"/>
                    </a:lnTo>
                    <a:lnTo>
                      <a:pt x="92" y="31"/>
                    </a:lnTo>
                    <a:lnTo>
                      <a:pt x="92" y="33"/>
                    </a:lnTo>
                    <a:lnTo>
                      <a:pt x="92" y="36"/>
                    </a:lnTo>
                    <a:lnTo>
                      <a:pt x="90" y="36"/>
                    </a:lnTo>
                    <a:lnTo>
                      <a:pt x="87" y="38"/>
                    </a:lnTo>
                    <a:lnTo>
                      <a:pt x="85" y="38"/>
                    </a:lnTo>
                    <a:lnTo>
                      <a:pt x="83" y="38"/>
                    </a:lnTo>
                    <a:lnTo>
                      <a:pt x="80" y="38"/>
                    </a:lnTo>
                    <a:lnTo>
                      <a:pt x="78" y="41"/>
                    </a:lnTo>
                    <a:lnTo>
                      <a:pt x="78" y="43"/>
                    </a:lnTo>
                    <a:lnTo>
                      <a:pt x="76" y="48"/>
                    </a:lnTo>
                    <a:lnTo>
                      <a:pt x="76" y="50"/>
                    </a:lnTo>
                    <a:lnTo>
                      <a:pt x="76" y="52"/>
                    </a:lnTo>
                    <a:lnTo>
                      <a:pt x="73" y="52"/>
                    </a:lnTo>
                    <a:lnTo>
                      <a:pt x="71" y="55"/>
                    </a:lnTo>
                    <a:lnTo>
                      <a:pt x="68" y="55"/>
                    </a:lnTo>
                    <a:lnTo>
                      <a:pt x="66" y="55"/>
                    </a:lnTo>
                    <a:lnTo>
                      <a:pt x="64" y="55"/>
                    </a:lnTo>
                    <a:lnTo>
                      <a:pt x="61" y="55"/>
                    </a:lnTo>
                    <a:lnTo>
                      <a:pt x="59" y="55"/>
                    </a:lnTo>
                    <a:lnTo>
                      <a:pt x="59" y="52"/>
                    </a:lnTo>
                    <a:lnTo>
                      <a:pt x="57" y="48"/>
                    </a:lnTo>
                    <a:lnTo>
                      <a:pt x="57" y="45"/>
                    </a:lnTo>
                    <a:lnTo>
                      <a:pt x="54" y="41"/>
                    </a:lnTo>
                    <a:lnTo>
                      <a:pt x="52" y="43"/>
                    </a:lnTo>
                    <a:lnTo>
                      <a:pt x="50" y="43"/>
                    </a:lnTo>
                    <a:lnTo>
                      <a:pt x="47" y="43"/>
                    </a:lnTo>
                    <a:lnTo>
                      <a:pt x="47" y="38"/>
                    </a:lnTo>
                    <a:lnTo>
                      <a:pt x="47" y="36"/>
                    </a:lnTo>
                    <a:lnTo>
                      <a:pt x="47" y="31"/>
                    </a:lnTo>
                    <a:lnTo>
                      <a:pt x="47" y="26"/>
                    </a:lnTo>
                    <a:lnTo>
                      <a:pt x="47" y="17"/>
                    </a:lnTo>
                    <a:lnTo>
                      <a:pt x="47" y="7"/>
                    </a:lnTo>
                    <a:lnTo>
                      <a:pt x="45" y="7"/>
                    </a:lnTo>
                    <a:lnTo>
                      <a:pt x="42" y="7"/>
                    </a:lnTo>
                    <a:lnTo>
                      <a:pt x="40" y="5"/>
                    </a:lnTo>
                    <a:lnTo>
                      <a:pt x="38" y="3"/>
                    </a:lnTo>
                    <a:lnTo>
                      <a:pt x="35" y="5"/>
                    </a:lnTo>
                    <a:lnTo>
                      <a:pt x="33" y="5"/>
                    </a:lnTo>
                    <a:lnTo>
                      <a:pt x="31" y="5"/>
                    </a:lnTo>
                    <a:lnTo>
                      <a:pt x="26" y="3"/>
                    </a:lnTo>
                    <a:lnTo>
                      <a:pt x="24" y="3"/>
                    </a:lnTo>
                    <a:lnTo>
                      <a:pt x="21" y="0"/>
                    </a:lnTo>
                    <a:lnTo>
                      <a:pt x="19" y="0"/>
                    </a:lnTo>
                    <a:lnTo>
                      <a:pt x="16" y="3"/>
                    </a:lnTo>
                    <a:lnTo>
                      <a:pt x="14" y="5"/>
                    </a:lnTo>
                    <a:lnTo>
                      <a:pt x="14" y="7"/>
                    </a:lnTo>
                    <a:lnTo>
                      <a:pt x="9" y="10"/>
                    </a:lnTo>
                    <a:lnTo>
                      <a:pt x="7" y="7"/>
                    </a:lnTo>
                    <a:lnTo>
                      <a:pt x="5" y="7"/>
                    </a:lnTo>
                    <a:lnTo>
                      <a:pt x="2" y="7"/>
                    </a:lnTo>
                    <a:lnTo>
                      <a:pt x="0" y="7"/>
                    </a:lnTo>
                    <a:lnTo>
                      <a:pt x="0" y="15"/>
                    </a:lnTo>
                    <a:lnTo>
                      <a:pt x="0" y="19"/>
                    </a:lnTo>
                    <a:lnTo>
                      <a:pt x="0" y="24"/>
                    </a:lnTo>
                    <a:lnTo>
                      <a:pt x="2" y="24"/>
                    </a:lnTo>
                    <a:lnTo>
                      <a:pt x="7" y="22"/>
                    </a:lnTo>
                    <a:lnTo>
                      <a:pt x="9" y="22"/>
                    </a:lnTo>
                    <a:lnTo>
                      <a:pt x="12" y="22"/>
                    </a:lnTo>
                    <a:lnTo>
                      <a:pt x="14" y="24"/>
                    </a:lnTo>
                    <a:lnTo>
                      <a:pt x="14" y="26"/>
                    </a:lnTo>
                    <a:lnTo>
                      <a:pt x="14" y="29"/>
                    </a:lnTo>
                    <a:lnTo>
                      <a:pt x="14" y="33"/>
                    </a:lnTo>
                    <a:lnTo>
                      <a:pt x="24" y="33"/>
                    </a:lnTo>
                    <a:lnTo>
                      <a:pt x="31" y="33"/>
                    </a:lnTo>
                    <a:lnTo>
                      <a:pt x="35" y="33"/>
                    </a:lnTo>
                    <a:lnTo>
                      <a:pt x="38" y="33"/>
                    </a:lnTo>
                    <a:lnTo>
                      <a:pt x="40" y="33"/>
                    </a:lnTo>
                    <a:lnTo>
                      <a:pt x="40" y="36"/>
                    </a:lnTo>
                    <a:lnTo>
                      <a:pt x="40" y="38"/>
                    </a:lnTo>
                    <a:lnTo>
                      <a:pt x="38" y="41"/>
                    </a:lnTo>
                    <a:lnTo>
                      <a:pt x="33" y="41"/>
                    </a:lnTo>
                    <a:lnTo>
                      <a:pt x="26" y="41"/>
                    </a:lnTo>
                    <a:lnTo>
                      <a:pt x="21" y="43"/>
                    </a:lnTo>
                    <a:lnTo>
                      <a:pt x="14" y="43"/>
                    </a:lnTo>
                    <a:lnTo>
                      <a:pt x="21" y="43"/>
                    </a:lnTo>
                    <a:lnTo>
                      <a:pt x="26" y="45"/>
                    </a:lnTo>
                    <a:lnTo>
                      <a:pt x="31" y="45"/>
                    </a:lnTo>
                    <a:lnTo>
                      <a:pt x="33" y="45"/>
                    </a:lnTo>
                    <a:lnTo>
                      <a:pt x="31" y="45"/>
                    </a:lnTo>
                    <a:lnTo>
                      <a:pt x="31" y="48"/>
                    </a:lnTo>
                    <a:lnTo>
                      <a:pt x="28" y="48"/>
                    </a:lnTo>
                    <a:lnTo>
                      <a:pt x="26" y="48"/>
                    </a:lnTo>
                    <a:lnTo>
                      <a:pt x="21" y="48"/>
                    </a:lnTo>
                    <a:lnTo>
                      <a:pt x="16" y="48"/>
                    </a:lnTo>
                    <a:lnTo>
                      <a:pt x="14" y="48"/>
                    </a:lnTo>
                    <a:lnTo>
                      <a:pt x="16" y="45"/>
                    </a:lnTo>
                    <a:lnTo>
                      <a:pt x="21" y="45"/>
                    </a:lnTo>
                    <a:lnTo>
                      <a:pt x="24" y="50"/>
                    </a:lnTo>
                    <a:lnTo>
                      <a:pt x="26" y="55"/>
                    </a:lnTo>
                    <a:lnTo>
                      <a:pt x="31" y="59"/>
                    </a:lnTo>
                    <a:lnTo>
                      <a:pt x="33" y="64"/>
                    </a:lnTo>
                    <a:lnTo>
                      <a:pt x="33" y="62"/>
                    </a:lnTo>
                    <a:lnTo>
                      <a:pt x="33" y="59"/>
                    </a:lnTo>
                    <a:lnTo>
                      <a:pt x="35" y="59"/>
                    </a:lnTo>
                    <a:lnTo>
                      <a:pt x="35" y="57"/>
                    </a:lnTo>
                    <a:lnTo>
                      <a:pt x="38" y="57"/>
                    </a:lnTo>
                    <a:lnTo>
                      <a:pt x="40" y="57"/>
                    </a:lnTo>
                    <a:lnTo>
                      <a:pt x="40" y="59"/>
                    </a:lnTo>
                    <a:lnTo>
                      <a:pt x="42" y="62"/>
                    </a:lnTo>
                    <a:lnTo>
                      <a:pt x="47" y="62"/>
                    </a:lnTo>
                    <a:lnTo>
                      <a:pt x="50" y="64"/>
                    </a:lnTo>
                    <a:lnTo>
                      <a:pt x="52" y="64"/>
                    </a:lnTo>
                    <a:lnTo>
                      <a:pt x="52" y="66"/>
                    </a:lnTo>
                    <a:lnTo>
                      <a:pt x="54" y="66"/>
                    </a:lnTo>
                    <a:lnTo>
                      <a:pt x="54" y="69"/>
                    </a:lnTo>
                    <a:lnTo>
                      <a:pt x="54" y="71"/>
                    </a:lnTo>
                    <a:lnTo>
                      <a:pt x="54" y="74"/>
                    </a:lnTo>
                    <a:lnTo>
                      <a:pt x="59" y="76"/>
                    </a:lnTo>
                    <a:lnTo>
                      <a:pt x="64" y="76"/>
                    </a:lnTo>
                    <a:lnTo>
                      <a:pt x="66" y="78"/>
                    </a:lnTo>
                    <a:lnTo>
                      <a:pt x="71" y="78"/>
                    </a:lnTo>
                    <a:lnTo>
                      <a:pt x="76" y="78"/>
                    </a:lnTo>
                    <a:lnTo>
                      <a:pt x="78" y="78"/>
                    </a:lnTo>
                    <a:lnTo>
                      <a:pt x="83" y="81"/>
                    </a:lnTo>
                    <a:lnTo>
                      <a:pt x="85" y="83"/>
                    </a:lnTo>
                    <a:lnTo>
                      <a:pt x="87" y="88"/>
                    </a:lnTo>
                    <a:lnTo>
                      <a:pt x="90" y="92"/>
                    </a:lnTo>
                    <a:lnTo>
                      <a:pt x="92" y="90"/>
                    </a:lnTo>
                    <a:lnTo>
                      <a:pt x="94" y="90"/>
                    </a:lnTo>
                    <a:lnTo>
                      <a:pt x="99" y="92"/>
                    </a:lnTo>
                    <a:lnTo>
                      <a:pt x="102" y="92"/>
                    </a:lnTo>
                    <a:lnTo>
                      <a:pt x="106" y="95"/>
                    </a:lnTo>
                    <a:lnTo>
                      <a:pt x="109" y="107"/>
                    </a:lnTo>
                    <a:lnTo>
                      <a:pt x="113" y="121"/>
                    </a:lnTo>
                    <a:lnTo>
                      <a:pt x="113" y="126"/>
                    </a:lnTo>
                    <a:lnTo>
                      <a:pt x="116" y="133"/>
                    </a:lnTo>
                    <a:lnTo>
                      <a:pt x="118" y="140"/>
                    </a:lnTo>
                    <a:lnTo>
                      <a:pt x="118" y="147"/>
                    </a:lnTo>
                    <a:lnTo>
                      <a:pt x="113" y="147"/>
                    </a:lnTo>
                    <a:lnTo>
                      <a:pt x="109" y="147"/>
                    </a:lnTo>
                    <a:lnTo>
                      <a:pt x="106" y="147"/>
                    </a:lnTo>
                    <a:lnTo>
                      <a:pt x="104" y="149"/>
                    </a:lnTo>
                    <a:lnTo>
                      <a:pt x="104" y="152"/>
                    </a:lnTo>
                    <a:lnTo>
                      <a:pt x="102" y="154"/>
                    </a:lnTo>
                    <a:lnTo>
                      <a:pt x="99" y="159"/>
                    </a:lnTo>
                    <a:lnTo>
                      <a:pt x="102" y="156"/>
                    </a:lnTo>
                    <a:lnTo>
                      <a:pt x="106" y="156"/>
                    </a:lnTo>
                    <a:lnTo>
                      <a:pt x="111" y="156"/>
                    </a:lnTo>
                    <a:lnTo>
                      <a:pt x="116" y="156"/>
                    </a:lnTo>
                    <a:lnTo>
                      <a:pt x="116" y="152"/>
                    </a:lnTo>
                    <a:lnTo>
                      <a:pt x="118" y="149"/>
                    </a:lnTo>
                    <a:lnTo>
                      <a:pt x="120" y="152"/>
                    </a:lnTo>
                    <a:lnTo>
                      <a:pt x="123" y="152"/>
                    </a:lnTo>
                    <a:lnTo>
                      <a:pt x="127" y="152"/>
                    </a:lnTo>
                    <a:lnTo>
                      <a:pt x="132" y="152"/>
                    </a:lnTo>
                    <a:lnTo>
                      <a:pt x="137" y="154"/>
                    </a:lnTo>
                    <a:lnTo>
                      <a:pt x="139" y="159"/>
                    </a:lnTo>
                    <a:lnTo>
                      <a:pt x="142" y="163"/>
                    </a:lnTo>
                    <a:lnTo>
                      <a:pt x="144" y="168"/>
                    </a:lnTo>
                    <a:lnTo>
                      <a:pt x="146" y="173"/>
                    </a:lnTo>
                    <a:lnTo>
                      <a:pt x="149" y="17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4" name="Freeform 1974">
                <a:extLst>
                  <a:ext uri="{FF2B5EF4-FFF2-40B4-BE49-F238E27FC236}">
                    <a16:creationId xmlns:a16="http://schemas.microsoft.com/office/drawing/2014/main" id="{2D6F3F52-E775-4069-7193-CB8EE26F2ACB}"/>
                  </a:ext>
                </a:extLst>
              </p:cNvPr>
              <p:cNvSpPr>
                <a:spLocks/>
              </p:cNvSpPr>
              <p:nvPr/>
            </p:nvSpPr>
            <p:spPr bwMode="auto">
              <a:xfrm>
                <a:off x="7016152" y="3080579"/>
                <a:ext cx="11113" cy="11113"/>
              </a:xfrm>
              <a:custGeom>
                <a:avLst/>
                <a:gdLst>
                  <a:gd name="T0" fmla="*/ 3175 w 7"/>
                  <a:gd name="T1" fmla="*/ 0 h 7"/>
                  <a:gd name="T2" fmla="*/ 3175 w 7"/>
                  <a:gd name="T3" fmla="*/ 3175 h 7"/>
                  <a:gd name="T4" fmla="*/ 3175 w 7"/>
                  <a:gd name="T5" fmla="*/ 3175 h 7"/>
                  <a:gd name="T6" fmla="*/ 0 w 7"/>
                  <a:gd name="T7" fmla="*/ 3175 h 7"/>
                  <a:gd name="T8" fmla="*/ 0 w 7"/>
                  <a:gd name="T9" fmla="*/ 3175 h 7"/>
                  <a:gd name="T10" fmla="*/ 3175 w 7"/>
                  <a:gd name="T11" fmla="*/ 3175 h 7"/>
                  <a:gd name="T12" fmla="*/ 3175 w 7"/>
                  <a:gd name="T13" fmla="*/ 7938 h 7"/>
                  <a:gd name="T14" fmla="*/ 3175 w 7"/>
                  <a:gd name="T15" fmla="*/ 11113 h 7"/>
                  <a:gd name="T16" fmla="*/ 7938 w 7"/>
                  <a:gd name="T17" fmla="*/ 11113 h 7"/>
                  <a:gd name="T18" fmla="*/ 7938 w 7"/>
                  <a:gd name="T19" fmla="*/ 11113 h 7"/>
                  <a:gd name="T20" fmla="*/ 11113 w 7"/>
                  <a:gd name="T21" fmla="*/ 7938 h 7"/>
                  <a:gd name="T22" fmla="*/ 11113 w 7"/>
                  <a:gd name="T23" fmla="*/ 3175 h 7"/>
                  <a:gd name="T24" fmla="*/ 11113 w 7"/>
                  <a:gd name="T25" fmla="*/ 3175 h 7"/>
                  <a:gd name="T26" fmla="*/ 11113 w 7"/>
                  <a:gd name="T27" fmla="*/ 3175 h 7"/>
                  <a:gd name="T28" fmla="*/ 11113 w 7"/>
                  <a:gd name="T29" fmla="*/ 3175 h 7"/>
                  <a:gd name="T30" fmla="*/ 7938 w 7"/>
                  <a:gd name="T31" fmla="*/ 0 h 7"/>
                  <a:gd name="T32" fmla="*/ 7938 w 7"/>
                  <a:gd name="T33" fmla="*/ 0 h 7"/>
                  <a:gd name="T34" fmla="*/ 3175 w 7"/>
                  <a:gd name="T35" fmla="*/ 0 h 7"/>
                  <a:gd name="T36" fmla="*/ 3175 w 7"/>
                  <a:gd name="T37" fmla="*/ 0 h 7"/>
                  <a:gd name="T38" fmla="*/ 3175 w 7"/>
                  <a:gd name="T39" fmla="*/ 0 h 7"/>
                  <a:gd name="T40" fmla="*/ 3175 w 7"/>
                  <a:gd name="T41" fmla="*/ 0 h 7"/>
                  <a:gd name="T42" fmla="*/ 3175 w 7"/>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7"/>
                  <a:gd name="T68" fmla="*/ 7 w 7"/>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7">
                    <a:moveTo>
                      <a:pt x="2" y="0"/>
                    </a:moveTo>
                    <a:lnTo>
                      <a:pt x="2" y="2"/>
                    </a:lnTo>
                    <a:lnTo>
                      <a:pt x="0" y="2"/>
                    </a:lnTo>
                    <a:lnTo>
                      <a:pt x="2" y="2"/>
                    </a:lnTo>
                    <a:lnTo>
                      <a:pt x="2" y="5"/>
                    </a:lnTo>
                    <a:lnTo>
                      <a:pt x="2" y="7"/>
                    </a:lnTo>
                    <a:lnTo>
                      <a:pt x="5" y="7"/>
                    </a:lnTo>
                    <a:lnTo>
                      <a:pt x="7" y="5"/>
                    </a:lnTo>
                    <a:lnTo>
                      <a:pt x="7" y="2"/>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5" name="Freeform 1975">
                <a:extLst>
                  <a:ext uri="{FF2B5EF4-FFF2-40B4-BE49-F238E27FC236}">
                    <a16:creationId xmlns:a16="http://schemas.microsoft.com/office/drawing/2014/main" id="{80E48192-4959-96BC-5C4D-9271E82A53FD}"/>
                  </a:ext>
                </a:extLst>
              </p:cNvPr>
              <p:cNvSpPr>
                <a:spLocks/>
              </p:cNvSpPr>
              <p:nvPr/>
            </p:nvSpPr>
            <p:spPr bwMode="auto">
              <a:xfrm>
                <a:off x="6716114" y="3118679"/>
                <a:ext cx="7938" cy="6350"/>
              </a:xfrm>
              <a:custGeom>
                <a:avLst/>
                <a:gdLst>
                  <a:gd name="T0" fmla="*/ 0 w 5"/>
                  <a:gd name="T1" fmla="*/ 0 h 4"/>
                  <a:gd name="T2" fmla="*/ 3175 w 5"/>
                  <a:gd name="T3" fmla="*/ 6350 h 4"/>
                  <a:gd name="T4" fmla="*/ 7938 w 5"/>
                  <a:gd name="T5" fmla="*/ 6350 h 4"/>
                  <a:gd name="T6" fmla="*/ 7938 w 5"/>
                  <a:gd name="T7" fmla="*/ 6350 h 4"/>
                  <a:gd name="T8" fmla="*/ 7938 w 5"/>
                  <a:gd name="T9" fmla="*/ 3175 h 4"/>
                  <a:gd name="T10" fmla="*/ 7938 w 5"/>
                  <a:gd name="T11" fmla="*/ 3175 h 4"/>
                  <a:gd name="T12" fmla="*/ 3175 w 5"/>
                  <a:gd name="T13" fmla="*/ 0 h 4"/>
                  <a:gd name="T14" fmla="*/ 0 w 5"/>
                  <a:gd name="T15" fmla="*/ 0 h 4"/>
                  <a:gd name="T16" fmla="*/ 0 w 5"/>
                  <a:gd name="T17" fmla="*/ 0 h 4"/>
                  <a:gd name="T18" fmla="*/ 0 w 5"/>
                  <a:gd name="T19" fmla="*/ 0 h 4"/>
                  <a:gd name="T20" fmla="*/ 0 w 5"/>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0"/>
                    </a:moveTo>
                    <a:lnTo>
                      <a:pt x="2" y="4"/>
                    </a:lnTo>
                    <a:lnTo>
                      <a:pt x="5" y="4"/>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6" name="Freeform 1976">
                <a:extLst>
                  <a:ext uri="{FF2B5EF4-FFF2-40B4-BE49-F238E27FC236}">
                    <a16:creationId xmlns:a16="http://schemas.microsoft.com/office/drawing/2014/main" id="{DDE4F722-A87C-A77C-8281-A3D88A8E2F13}"/>
                  </a:ext>
                </a:extLst>
              </p:cNvPr>
              <p:cNvSpPr>
                <a:spLocks/>
              </p:cNvSpPr>
              <p:nvPr/>
            </p:nvSpPr>
            <p:spPr bwMode="auto">
              <a:xfrm>
                <a:off x="7528914" y="3136141"/>
                <a:ext cx="12700" cy="19050"/>
              </a:xfrm>
              <a:custGeom>
                <a:avLst/>
                <a:gdLst>
                  <a:gd name="T0" fmla="*/ 0 w 8"/>
                  <a:gd name="T1" fmla="*/ 0 h 12"/>
                  <a:gd name="T2" fmla="*/ 0 w 8"/>
                  <a:gd name="T3" fmla="*/ 0 h 12"/>
                  <a:gd name="T4" fmla="*/ 0 w 8"/>
                  <a:gd name="T5" fmla="*/ 4763 h 12"/>
                  <a:gd name="T6" fmla="*/ 0 w 8"/>
                  <a:gd name="T7" fmla="*/ 4763 h 12"/>
                  <a:gd name="T8" fmla="*/ 0 w 8"/>
                  <a:gd name="T9" fmla="*/ 11113 h 12"/>
                  <a:gd name="T10" fmla="*/ 0 w 8"/>
                  <a:gd name="T11" fmla="*/ 11113 h 12"/>
                  <a:gd name="T12" fmla="*/ 4763 w 8"/>
                  <a:gd name="T13" fmla="*/ 15875 h 12"/>
                  <a:gd name="T14" fmla="*/ 4763 w 8"/>
                  <a:gd name="T15" fmla="*/ 19050 h 12"/>
                  <a:gd name="T16" fmla="*/ 4763 w 8"/>
                  <a:gd name="T17" fmla="*/ 19050 h 12"/>
                  <a:gd name="T18" fmla="*/ 7938 w 8"/>
                  <a:gd name="T19" fmla="*/ 19050 h 12"/>
                  <a:gd name="T20" fmla="*/ 7938 w 8"/>
                  <a:gd name="T21" fmla="*/ 19050 h 12"/>
                  <a:gd name="T22" fmla="*/ 12700 w 8"/>
                  <a:gd name="T23" fmla="*/ 19050 h 12"/>
                  <a:gd name="T24" fmla="*/ 12700 w 8"/>
                  <a:gd name="T25" fmla="*/ 19050 h 12"/>
                  <a:gd name="T26" fmla="*/ 12700 w 8"/>
                  <a:gd name="T27" fmla="*/ 19050 h 12"/>
                  <a:gd name="T28" fmla="*/ 12700 w 8"/>
                  <a:gd name="T29" fmla="*/ 15875 h 12"/>
                  <a:gd name="T30" fmla="*/ 12700 w 8"/>
                  <a:gd name="T31" fmla="*/ 15875 h 12"/>
                  <a:gd name="T32" fmla="*/ 12700 w 8"/>
                  <a:gd name="T33" fmla="*/ 11113 h 12"/>
                  <a:gd name="T34" fmla="*/ 7938 w 8"/>
                  <a:gd name="T35" fmla="*/ 4763 h 12"/>
                  <a:gd name="T36" fmla="*/ 7938 w 8"/>
                  <a:gd name="T37" fmla="*/ 0 h 12"/>
                  <a:gd name="T38" fmla="*/ 0 w 8"/>
                  <a:gd name="T39" fmla="*/ 0 h 12"/>
                  <a:gd name="T40" fmla="*/ 0 w 8"/>
                  <a:gd name="T41" fmla="*/ 0 h 12"/>
                  <a:gd name="T42" fmla="*/ 0 w 8"/>
                  <a:gd name="T43" fmla="*/ 0 h 12"/>
                  <a:gd name="T44" fmla="*/ 0 w 8"/>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2"/>
                  <a:gd name="T71" fmla="*/ 8 w 8"/>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2">
                    <a:moveTo>
                      <a:pt x="0" y="0"/>
                    </a:moveTo>
                    <a:lnTo>
                      <a:pt x="0" y="0"/>
                    </a:lnTo>
                    <a:lnTo>
                      <a:pt x="0" y="3"/>
                    </a:lnTo>
                    <a:lnTo>
                      <a:pt x="0" y="7"/>
                    </a:lnTo>
                    <a:lnTo>
                      <a:pt x="3" y="10"/>
                    </a:lnTo>
                    <a:lnTo>
                      <a:pt x="3" y="12"/>
                    </a:lnTo>
                    <a:lnTo>
                      <a:pt x="5" y="12"/>
                    </a:lnTo>
                    <a:lnTo>
                      <a:pt x="8" y="12"/>
                    </a:lnTo>
                    <a:lnTo>
                      <a:pt x="8" y="10"/>
                    </a:lnTo>
                    <a:lnTo>
                      <a:pt x="8" y="7"/>
                    </a:lnTo>
                    <a:lnTo>
                      <a:pt x="5"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7" name="Freeform 1977">
                <a:extLst>
                  <a:ext uri="{FF2B5EF4-FFF2-40B4-BE49-F238E27FC236}">
                    <a16:creationId xmlns:a16="http://schemas.microsoft.com/office/drawing/2014/main" id="{A85B22E0-87C6-D78F-DBFA-E94D8E747CB4}"/>
                  </a:ext>
                </a:extLst>
              </p:cNvPr>
              <p:cNvSpPr>
                <a:spLocks/>
              </p:cNvSpPr>
              <p:nvPr/>
            </p:nvSpPr>
            <p:spPr bwMode="auto">
              <a:xfrm>
                <a:off x="6865339" y="3140904"/>
                <a:ext cx="4763" cy="6350"/>
              </a:xfrm>
              <a:custGeom>
                <a:avLst/>
                <a:gdLst>
                  <a:gd name="T0" fmla="*/ 0 w 3"/>
                  <a:gd name="T1" fmla="*/ 0 h 4"/>
                  <a:gd name="T2" fmla="*/ 4763 w 3"/>
                  <a:gd name="T3" fmla="*/ 6350 h 4"/>
                  <a:gd name="T4" fmla="*/ 4763 w 3"/>
                  <a:gd name="T5" fmla="*/ 3175 h 4"/>
                  <a:gd name="T6" fmla="*/ 4763 w 3"/>
                  <a:gd name="T7" fmla="*/ 0 h 4"/>
                  <a:gd name="T8" fmla="*/ 4763 w 3"/>
                  <a:gd name="T9" fmla="*/ 0 h 4"/>
                  <a:gd name="T10" fmla="*/ 4763 w 3"/>
                  <a:gd name="T11" fmla="*/ 0 h 4"/>
                  <a:gd name="T12" fmla="*/ 0 w 3"/>
                  <a:gd name="T13" fmla="*/ 0 h 4"/>
                  <a:gd name="T14" fmla="*/ 0 w 3"/>
                  <a:gd name="T15" fmla="*/ 0 h 4"/>
                  <a:gd name="T16" fmla="*/ 0 w 3"/>
                  <a:gd name="T17" fmla="*/ 0 h 4"/>
                  <a:gd name="T18" fmla="*/ 0 w 3"/>
                  <a:gd name="T19" fmla="*/ 0 h 4"/>
                  <a:gd name="T20" fmla="*/ 0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0" y="0"/>
                    </a:moveTo>
                    <a:lnTo>
                      <a:pt x="3" y="4"/>
                    </a:lnTo>
                    <a:lnTo>
                      <a:pt x="3"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8" name="Freeform 1978">
                <a:extLst>
                  <a:ext uri="{FF2B5EF4-FFF2-40B4-BE49-F238E27FC236}">
                    <a16:creationId xmlns:a16="http://schemas.microsoft.com/office/drawing/2014/main" id="{B62DD62A-53A4-076C-B58D-2026A170BED8}"/>
                  </a:ext>
                </a:extLst>
              </p:cNvPr>
              <p:cNvSpPr>
                <a:spLocks/>
              </p:cNvSpPr>
              <p:nvPr/>
            </p:nvSpPr>
            <p:spPr bwMode="auto">
              <a:xfrm>
                <a:off x="7500339" y="3147254"/>
                <a:ext cx="41275" cy="57150"/>
              </a:xfrm>
              <a:custGeom>
                <a:avLst/>
                <a:gdLst>
                  <a:gd name="T0" fmla="*/ 14288 w 26"/>
                  <a:gd name="T1" fmla="*/ 0 h 36"/>
                  <a:gd name="T2" fmla="*/ 11113 w 26"/>
                  <a:gd name="T3" fmla="*/ 7938 h 36"/>
                  <a:gd name="T4" fmla="*/ 6350 w 26"/>
                  <a:gd name="T5" fmla="*/ 15875 h 36"/>
                  <a:gd name="T6" fmla="*/ 3175 w 26"/>
                  <a:gd name="T7" fmla="*/ 19050 h 36"/>
                  <a:gd name="T8" fmla="*/ 3175 w 26"/>
                  <a:gd name="T9" fmla="*/ 26988 h 36"/>
                  <a:gd name="T10" fmla="*/ 0 w 26"/>
                  <a:gd name="T11" fmla="*/ 30163 h 36"/>
                  <a:gd name="T12" fmla="*/ 0 w 26"/>
                  <a:gd name="T13" fmla="*/ 34925 h 36"/>
                  <a:gd name="T14" fmla="*/ 6350 w 26"/>
                  <a:gd name="T15" fmla="*/ 41275 h 36"/>
                  <a:gd name="T16" fmla="*/ 11113 w 26"/>
                  <a:gd name="T17" fmla="*/ 52388 h 36"/>
                  <a:gd name="T18" fmla="*/ 14288 w 26"/>
                  <a:gd name="T19" fmla="*/ 57150 h 36"/>
                  <a:gd name="T20" fmla="*/ 17463 w 26"/>
                  <a:gd name="T21" fmla="*/ 57150 h 36"/>
                  <a:gd name="T22" fmla="*/ 25400 w 26"/>
                  <a:gd name="T23" fmla="*/ 57150 h 36"/>
                  <a:gd name="T24" fmla="*/ 25400 w 26"/>
                  <a:gd name="T25" fmla="*/ 57150 h 36"/>
                  <a:gd name="T26" fmla="*/ 28575 w 26"/>
                  <a:gd name="T27" fmla="*/ 57150 h 36"/>
                  <a:gd name="T28" fmla="*/ 33338 w 26"/>
                  <a:gd name="T29" fmla="*/ 57150 h 36"/>
                  <a:gd name="T30" fmla="*/ 33338 w 26"/>
                  <a:gd name="T31" fmla="*/ 52388 h 36"/>
                  <a:gd name="T32" fmla="*/ 33338 w 26"/>
                  <a:gd name="T33" fmla="*/ 52388 h 36"/>
                  <a:gd name="T34" fmla="*/ 36513 w 26"/>
                  <a:gd name="T35" fmla="*/ 49213 h 36"/>
                  <a:gd name="T36" fmla="*/ 33338 w 26"/>
                  <a:gd name="T37" fmla="*/ 49213 h 36"/>
                  <a:gd name="T38" fmla="*/ 28575 w 26"/>
                  <a:gd name="T39" fmla="*/ 52388 h 36"/>
                  <a:gd name="T40" fmla="*/ 28575 w 26"/>
                  <a:gd name="T41" fmla="*/ 52388 h 36"/>
                  <a:gd name="T42" fmla="*/ 25400 w 26"/>
                  <a:gd name="T43" fmla="*/ 52388 h 36"/>
                  <a:gd name="T44" fmla="*/ 25400 w 26"/>
                  <a:gd name="T45" fmla="*/ 52388 h 36"/>
                  <a:gd name="T46" fmla="*/ 25400 w 26"/>
                  <a:gd name="T47" fmla="*/ 49213 h 36"/>
                  <a:gd name="T48" fmla="*/ 25400 w 26"/>
                  <a:gd name="T49" fmla="*/ 49213 h 36"/>
                  <a:gd name="T50" fmla="*/ 25400 w 26"/>
                  <a:gd name="T51" fmla="*/ 49213 h 36"/>
                  <a:gd name="T52" fmla="*/ 25400 w 26"/>
                  <a:gd name="T53" fmla="*/ 46038 h 36"/>
                  <a:gd name="T54" fmla="*/ 28575 w 26"/>
                  <a:gd name="T55" fmla="*/ 41275 h 36"/>
                  <a:gd name="T56" fmla="*/ 33338 w 26"/>
                  <a:gd name="T57" fmla="*/ 41275 h 36"/>
                  <a:gd name="T58" fmla="*/ 41275 w 26"/>
                  <a:gd name="T59" fmla="*/ 38100 h 36"/>
                  <a:gd name="T60" fmla="*/ 41275 w 26"/>
                  <a:gd name="T61" fmla="*/ 38100 h 36"/>
                  <a:gd name="T62" fmla="*/ 41275 w 26"/>
                  <a:gd name="T63" fmla="*/ 38100 h 36"/>
                  <a:gd name="T64" fmla="*/ 41275 w 26"/>
                  <a:gd name="T65" fmla="*/ 34925 h 36"/>
                  <a:gd name="T66" fmla="*/ 41275 w 26"/>
                  <a:gd name="T67" fmla="*/ 34925 h 36"/>
                  <a:gd name="T68" fmla="*/ 41275 w 26"/>
                  <a:gd name="T69" fmla="*/ 34925 h 36"/>
                  <a:gd name="T70" fmla="*/ 36513 w 26"/>
                  <a:gd name="T71" fmla="*/ 30163 h 36"/>
                  <a:gd name="T72" fmla="*/ 28575 w 26"/>
                  <a:gd name="T73" fmla="*/ 26988 h 36"/>
                  <a:gd name="T74" fmla="*/ 25400 w 26"/>
                  <a:gd name="T75" fmla="*/ 26988 h 36"/>
                  <a:gd name="T76" fmla="*/ 25400 w 26"/>
                  <a:gd name="T77" fmla="*/ 26988 h 36"/>
                  <a:gd name="T78" fmla="*/ 25400 w 26"/>
                  <a:gd name="T79" fmla="*/ 26988 h 36"/>
                  <a:gd name="T80" fmla="*/ 25400 w 26"/>
                  <a:gd name="T81" fmla="*/ 30163 h 36"/>
                  <a:gd name="T82" fmla="*/ 25400 w 26"/>
                  <a:gd name="T83" fmla="*/ 30163 h 36"/>
                  <a:gd name="T84" fmla="*/ 25400 w 26"/>
                  <a:gd name="T85" fmla="*/ 34925 h 36"/>
                  <a:gd name="T86" fmla="*/ 25400 w 26"/>
                  <a:gd name="T87" fmla="*/ 38100 h 36"/>
                  <a:gd name="T88" fmla="*/ 17463 w 26"/>
                  <a:gd name="T89" fmla="*/ 38100 h 36"/>
                  <a:gd name="T90" fmla="*/ 17463 w 26"/>
                  <a:gd name="T91" fmla="*/ 38100 h 36"/>
                  <a:gd name="T92" fmla="*/ 17463 w 26"/>
                  <a:gd name="T93" fmla="*/ 34925 h 36"/>
                  <a:gd name="T94" fmla="*/ 17463 w 26"/>
                  <a:gd name="T95" fmla="*/ 34925 h 36"/>
                  <a:gd name="T96" fmla="*/ 22225 w 26"/>
                  <a:gd name="T97" fmla="*/ 30163 h 36"/>
                  <a:gd name="T98" fmla="*/ 22225 w 26"/>
                  <a:gd name="T99" fmla="*/ 26988 h 36"/>
                  <a:gd name="T100" fmla="*/ 22225 w 26"/>
                  <a:gd name="T101" fmla="*/ 19050 h 36"/>
                  <a:gd name="T102" fmla="*/ 22225 w 26"/>
                  <a:gd name="T103" fmla="*/ 11113 h 36"/>
                  <a:gd name="T104" fmla="*/ 17463 w 26"/>
                  <a:gd name="T105" fmla="*/ 7938 h 36"/>
                  <a:gd name="T106" fmla="*/ 17463 w 26"/>
                  <a:gd name="T107" fmla="*/ 0 h 36"/>
                  <a:gd name="T108" fmla="*/ 14288 w 26"/>
                  <a:gd name="T109" fmla="*/ 0 h 36"/>
                  <a:gd name="T110" fmla="*/ 14288 w 26"/>
                  <a:gd name="T111" fmla="*/ 0 h 36"/>
                  <a:gd name="T112" fmla="*/ 14288 w 26"/>
                  <a:gd name="T113" fmla="*/ 0 h 36"/>
                  <a:gd name="T114" fmla="*/ 14288 w 26"/>
                  <a:gd name="T115" fmla="*/ 0 h 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
                  <a:gd name="T175" fmla="*/ 0 h 36"/>
                  <a:gd name="T176" fmla="*/ 26 w 26"/>
                  <a:gd name="T177" fmla="*/ 36 h 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 h="36">
                    <a:moveTo>
                      <a:pt x="9" y="0"/>
                    </a:moveTo>
                    <a:lnTo>
                      <a:pt x="7" y="5"/>
                    </a:lnTo>
                    <a:lnTo>
                      <a:pt x="4" y="10"/>
                    </a:lnTo>
                    <a:lnTo>
                      <a:pt x="2" y="12"/>
                    </a:lnTo>
                    <a:lnTo>
                      <a:pt x="2" y="17"/>
                    </a:lnTo>
                    <a:lnTo>
                      <a:pt x="0" y="19"/>
                    </a:lnTo>
                    <a:lnTo>
                      <a:pt x="0" y="22"/>
                    </a:lnTo>
                    <a:lnTo>
                      <a:pt x="4" y="26"/>
                    </a:lnTo>
                    <a:lnTo>
                      <a:pt x="7" y="33"/>
                    </a:lnTo>
                    <a:lnTo>
                      <a:pt x="9" y="36"/>
                    </a:lnTo>
                    <a:lnTo>
                      <a:pt x="11" y="36"/>
                    </a:lnTo>
                    <a:lnTo>
                      <a:pt x="16" y="36"/>
                    </a:lnTo>
                    <a:lnTo>
                      <a:pt x="18" y="36"/>
                    </a:lnTo>
                    <a:lnTo>
                      <a:pt x="21" y="36"/>
                    </a:lnTo>
                    <a:lnTo>
                      <a:pt x="21" y="33"/>
                    </a:lnTo>
                    <a:lnTo>
                      <a:pt x="23" y="31"/>
                    </a:lnTo>
                    <a:lnTo>
                      <a:pt x="21" y="31"/>
                    </a:lnTo>
                    <a:lnTo>
                      <a:pt x="18" y="33"/>
                    </a:lnTo>
                    <a:lnTo>
                      <a:pt x="16" y="33"/>
                    </a:lnTo>
                    <a:lnTo>
                      <a:pt x="16" y="31"/>
                    </a:lnTo>
                    <a:lnTo>
                      <a:pt x="16" y="29"/>
                    </a:lnTo>
                    <a:lnTo>
                      <a:pt x="18" y="26"/>
                    </a:lnTo>
                    <a:lnTo>
                      <a:pt x="21" y="26"/>
                    </a:lnTo>
                    <a:lnTo>
                      <a:pt x="26" y="24"/>
                    </a:lnTo>
                    <a:lnTo>
                      <a:pt x="26" y="22"/>
                    </a:lnTo>
                    <a:lnTo>
                      <a:pt x="23" y="19"/>
                    </a:lnTo>
                    <a:lnTo>
                      <a:pt x="18" y="17"/>
                    </a:lnTo>
                    <a:lnTo>
                      <a:pt x="16" y="17"/>
                    </a:lnTo>
                    <a:lnTo>
                      <a:pt x="16" y="19"/>
                    </a:lnTo>
                    <a:lnTo>
                      <a:pt x="16" y="22"/>
                    </a:lnTo>
                    <a:lnTo>
                      <a:pt x="16" y="24"/>
                    </a:lnTo>
                    <a:lnTo>
                      <a:pt x="11" y="24"/>
                    </a:lnTo>
                    <a:lnTo>
                      <a:pt x="11" y="22"/>
                    </a:lnTo>
                    <a:lnTo>
                      <a:pt x="14" y="19"/>
                    </a:lnTo>
                    <a:lnTo>
                      <a:pt x="14" y="17"/>
                    </a:lnTo>
                    <a:lnTo>
                      <a:pt x="14" y="12"/>
                    </a:lnTo>
                    <a:lnTo>
                      <a:pt x="14" y="7"/>
                    </a:lnTo>
                    <a:lnTo>
                      <a:pt x="11" y="5"/>
                    </a:lnTo>
                    <a:lnTo>
                      <a:pt x="11"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89" name="Freeform 1979">
                <a:extLst>
                  <a:ext uri="{FF2B5EF4-FFF2-40B4-BE49-F238E27FC236}">
                    <a16:creationId xmlns:a16="http://schemas.microsoft.com/office/drawing/2014/main" id="{96696185-4958-7AF4-6348-B8C44EB94C0C}"/>
                  </a:ext>
                </a:extLst>
              </p:cNvPr>
              <p:cNvSpPr>
                <a:spLocks/>
              </p:cNvSpPr>
              <p:nvPr/>
            </p:nvSpPr>
            <p:spPr bwMode="auto">
              <a:xfrm>
                <a:off x="6881214" y="3155191"/>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7938 h 5"/>
                  <a:gd name="T10" fmla="*/ 7938 w 5"/>
                  <a:gd name="T11" fmla="*/ 3175 h 5"/>
                  <a:gd name="T12" fmla="*/ 3175 w 5"/>
                  <a:gd name="T13" fmla="*/ 0 h 5"/>
                  <a:gd name="T14" fmla="*/ 0 w 5"/>
                  <a:gd name="T15" fmla="*/ 0 h 5"/>
                  <a:gd name="T16" fmla="*/ 0 w 5"/>
                  <a:gd name="T17" fmla="*/ 0 h 5"/>
                  <a:gd name="T18" fmla="*/ 0 w 5"/>
                  <a:gd name="T19" fmla="*/ 0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2" y="5"/>
                    </a:lnTo>
                    <a:lnTo>
                      <a:pt x="5" y="5"/>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0" name="Freeform 1980">
                <a:extLst>
                  <a:ext uri="{FF2B5EF4-FFF2-40B4-BE49-F238E27FC236}">
                    <a16:creationId xmlns:a16="http://schemas.microsoft.com/office/drawing/2014/main" id="{230DFDC2-78CE-21B6-3CD8-B5116730F815}"/>
                  </a:ext>
                </a:extLst>
              </p:cNvPr>
              <p:cNvSpPr>
                <a:spLocks/>
              </p:cNvSpPr>
              <p:nvPr/>
            </p:nvSpPr>
            <p:spPr bwMode="auto">
              <a:xfrm>
                <a:off x="6749452" y="3158366"/>
                <a:ext cx="22225" cy="19050"/>
              </a:xfrm>
              <a:custGeom>
                <a:avLst/>
                <a:gdLst>
                  <a:gd name="T0" fmla="*/ 0 w 14"/>
                  <a:gd name="T1" fmla="*/ 0 h 12"/>
                  <a:gd name="T2" fmla="*/ 3175 w 14"/>
                  <a:gd name="T3" fmla="*/ 4763 h 12"/>
                  <a:gd name="T4" fmla="*/ 7938 w 14"/>
                  <a:gd name="T5" fmla="*/ 12700 h 12"/>
                  <a:gd name="T6" fmla="*/ 11113 w 14"/>
                  <a:gd name="T7" fmla="*/ 15875 h 12"/>
                  <a:gd name="T8" fmla="*/ 19050 w 14"/>
                  <a:gd name="T9" fmla="*/ 19050 h 12"/>
                  <a:gd name="T10" fmla="*/ 19050 w 14"/>
                  <a:gd name="T11" fmla="*/ 19050 h 12"/>
                  <a:gd name="T12" fmla="*/ 22225 w 14"/>
                  <a:gd name="T13" fmla="*/ 19050 h 12"/>
                  <a:gd name="T14" fmla="*/ 22225 w 14"/>
                  <a:gd name="T15" fmla="*/ 19050 h 12"/>
                  <a:gd name="T16" fmla="*/ 22225 w 14"/>
                  <a:gd name="T17" fmla="*/ 19050 h 12"/>
                  <a:gd name="T18" fmla="*/ 22225 w 14"/>
                  <a:gd name="T19" fmla="*/ 19050 h 12"/>
                  <a:gd name="T20" fmla="*/ 19050 w 14"/>
                  <a:gd name="T21" fmla="*/ 15875 h 12"/>
                  <a:gd name="T22" fmla="*/ 15875 w 14"/>
                  <a:gd name="T23" fmla="*/ 7938 h 12"/>
                  <a:gd name="T24" fmla="*/ 11113 w 14"/>
                  <a:gd name="T25" fmla="*/ 0 h 12"/>
                  <a:gd name="T26" fmla="*/ 3175 w 14"/>
                  <a:gd name="T27" fmla="*/ 0 h 12"/>
                  <a:gd name="T28" fmla="*/ 0 w 14"/>
                  <a:gd name="T29" fmla="*/ 0 h 12"/>
                  <a:gd name="T30" fmla="*/ 0 w 14"/>
                  <a:gd name="T31" fmla="*/ 0 h 12"/>
                  <a:gd name="T32" fmla="*/ 0 w 14"/>
                  <a:gd name="T33" fmla="*/ 0 h 12"/>
                  <a:gd name="T34" fmla="*/ 0 w 14"/>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2"/>
                  <a:gd name="T56" fmla="*/ 14 w 1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2">
                    <a:moveTo>
                      <a:pt x="0" y="0"/>
                    </a:moveTo>
                    <a:lnTo>
                      <a:pt x="2" y="3"/>
                    </a:lnTo>
                    <a:lnTo>
                      <a:pt x="5" y="8"/>
                    </a:lnTo>
                    <a:lnTo>
                      <a:pt x="7" y="10"/>
                    </a:lnTo>
                    <a:lnTo>
                      <a:pt x="12" y="12"/>
                    </a:lnTo>
                    <a:lnTo>
                      <a:pt x="14" y="12"/>
                    </a:lnTo>
                    <a:lnTo>
                      <a:pt x="12" y="10"/>
                    </a:lnTo>
                    <a:lnTo>
                      <a:pt x="10" y="5"/>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1" name="Freeform 1981">
                <a:extLst>
                  <a:ext uri="{FF2B5EF4-FFF2-40B4-BE49-F238E27FC236}">
                    <a16:creationId xmlns:a16="http://schemas.microsoft.com/office/drawing/2014/main" id="{DED165B1-F384-72F7-45DB-D6B844E04F9E}"/>
                  </a:ext>
                </a:extLst>
              </p:cNvPr>
              <p:cNvSpPr>
                <a:spLocks/>
              </p:cNvSpPr>
              <p:nvPr/>
            </p:nvSpPr>
            <p:spPr bwMode="auto">
              <a:xfrm>
                <a:off x="7293964" y="3163129"/>
                <a:ext cx="157163" cy="217488"/>
              </a:xfrm>
              <a:custGeom>
                <a:avLst/>
                <a:gdLst>
                  <a:gd name="T0" fmla="*/ 134938 w 99"/>
                  <a:gd name="T1" fmla="*/ 14288 h 137"/>
                  <a:gd name="T2" fmla="*/ 115888 w 99"/>
                  <a:gd name="T3" fmla="*/ 25400 h 137"/>
                  <a:gd name="T4" fmla="*/ 74613 w 99"/>
                  <a:gd name="T5" fmla="*/ 22225 h 137"/>
                  <a:gd name="T6" fmla="*/ 55563 w 99"/>
                  <a:gd name="T7" fmla="*/ 14288 h 137"/>
                  <a:gd name="T8" fmla="*/ 36513 w 99"/>
                  <a:gd name="T9" fmla="*/ 22225 h 137"/>
                  <a:gd name="T10" fmla="*/ 25400 w 99"/>
                  <a:gd name="T11" fmla="*/ 30163 h 137"/>
                  <a:gd name="T12" fmla="*/ 17463 w 99"/>
                  <a:gd name="T13" fmla="*/ 49213 h 137"/>
                  <a:gd name="T14" fmla="*/ 22225 w 99"/>
                  <a:gd name="T15" fmla="*/ 63500 h 137"/>
                  <a:gd name="T16" fmla="*/ 11113 w 99"/>
                  <a:gd name="T17" fmla="*/ 82550 h 137"/>
                  <a:gd name="T18" fmla="*/ 11113 w 99"/>
                  <a:gd name="T19" fmla="*/ 96838 h 137"/>
                  <a:gd name="T20" fmla="*/ 0 w 99"/>
                  <a:gd name="T21" fmla="*/ 127000 h 137"/>
                  <a:gd name="T22" fmla="*/ 0 w 99"/>
                  <a:gd name="T23" fmla="*/ 149225 h 137"/>
                  <a:gd name="T24" fmla="*/ 3175 w 99"/>
                  <a:gd name="T25" fmla="*/ 153988 h 137"/>
                  <a:gd name="T26" fmla="*/ 11113 w 99"/>
                  <a:gd name="T27" fmla="*/ 153988 h 137"/>
                  <a:gd name="T28" fmla="*/ 6350 w 99"/>
                  <a:gd name="T29" fmla="*/ 198438 h 137"/>
                  <a:gd name="T30" fmla="*/ 36513 w 99"/>
                  <a:gd name="T31" fmla="*/ 212725 h 137"/>
                  <a:gd name="T32" fmla="*/ 41275 w 99"/>
                  <a:gd name="T33" fmla="*/ 201613 h 137"/>
                  <a:gd name="T34" fmla="*/ 33338 w 99"/>
                  <a:gd name="T35" fmla="*/ 179388 h 137"/>
                  <a:gd name="T36" fmla="*/ 36513 w 99"/>
                  <a:gd name="T37" fmla="*/ 171450 h 137"/>
                  <a:gd name="T38" fmla="*/ 44450 w 99"/>
                  <a:gd name="T39" fmla="*/ 153988 h 137"/>
                  <a:gd name="T40" fmla="*/ 47625 w 99"/>
                  <a:gd name="T41" fmla="*/ 146050 h 137"/>
                  <a:gd name="T42" fmla="*/ 52388 w 99"/>
                  <a:gd name="T43" fmla="*/ 146050 h 137"/>
                  <a:gd name="T44" fmla="*/ 63500 w 99"/>
                  <a:gd name="T45" fmla="*/ 165100 h 137"/>
                  <a:gd name="T46" fmla="*/ 69850 w 99"/>
                  <a:gd name="T47" fmla="*/ 201613 h 137"/>
                  <a:gd name="T48" fmla="*/ 85725 w 99"/>
                  <a:gd name="T49" fmla="*/ 187325 h 137"/>
                  <a:gd name="T50" fmla="*/ 104775 w 99"/>
                  <a:gd name="T51" fmla="*/ 184150 h 137"/>
                  <a:gd name="T52" fmla="*/ 107950 w 99"/>
                  <a:gd name="T53" fmla="*/ 184150 h 137"/>
                  <a:gd name="T54" fmla="*/ 96838 w 99"/>
                  <a:gd name="T55" fmla="*/ 171450 h 137"/>
                  <a:gd name="T56" fmla="*/ 88900 w 99"/>
                  <a:gd name="T57" fmla="*/ 165100 h 137"/>
                  <a:gd name="T58" fmla="*/ 88900 w 99"/>
                  <a:gd name="T59" fmla="*/ 153988 h 137"/>
                  <a:gd name="T60" fmla="*/ 93663 w 99"/>
                  <a:gd name="T61" fmla="*/ 149225 h 137"/>
                  <a:gd name="T62" fmla="*/ 77788 w 99"/>
                  <a:gd name="T63" fmla="*/ 138113 h 137"/>
                  <a:gd name="T64" fmla="*/ 74613 w 99"/>
                  <a:gd name="T65" fmla="*/ 127000 h 137"/>
                  <a:gd name="T66" fmla="*/ 74613 w 99"/>
                  <a:gd name="T67" fmla="*/ 119063 h 137"/>
                  <a:gd name="T68" fmla="*/ 66675 w 99"/>
                  <a:gd name="T69" fmla="*/ 107950 h 137"/>
                  <a:gd name="T70" fmla="*/ 82550 w 99"/>
                  <a:gd name="T71" fmla="*/ 104775 h 137"/>
                  <a:gd name="T72" fmla="*/ 88900 w 99"/>
                  <a:gd name="T73" fmla="*/ 96838 h 137"/>
                  <a:gd name="T74" fmla="*/ 100013 w 99"/>
                  <a:gd name="T75" fmla="*/ 104775 h 137"/>
                  <a:gd name="T76" fmla="*/ 111125 w 99"/>
                  <a:gd name="T77" fmla="*/ 101600 h 137"/>
                  <a:gd name="T78" fmla="*/ 100013 w 99"/>
                  <a:gd name="T79" fmla="*/ 93663 h 137"/>
                  <a:gd name="T80" fmla="*/ 100013 w 99"/>
                  <a:gd name="T81" fmla="*/ 85725 h 137"/>
                  <a:gd name="T82" fmla="*/ 96838 w 99"/>
                  <a:gd name="T83" fmla="*/ 74613 h 137"/>
                  <a:gd name="T84" fmla="*/ 69850 w 99"/>
                  <a:gd name="T85" fmla="*/ 71438 h 137"/>
                  <a:gd name="T86" fmla="*/ 63500 w 99"/>
                  <a:gd name="T87" fmla="*/ 77788 h 137"/>
                  <a:gd name="T88" fmla="*/ 55563 w 99"/>
                  <a:gd name="T89" fmla="*/ 82550 h 137"/>
                  <a:gd name="T90" fmla="*/ 36513 w 99"/>
                  <a:gd name="T91" fmla="*/ 74613 h 137"/>
                  <a:gd name="T92" fmla="*/ 41275 w 99"/>
                  <a:gd name="T93" fmla="*/ 41275 h 137"/>
                  <a:gd name="T94" fmla="*/ 93663 w 99"/>
                  <a:gd name="T95" fmla="*/ 44450 h 137"/>
                  <a:gd name="T96" fmla="*/ 130175 w 99"/>
                  <a:gd name="T97" fmla="*/ 41275 h 137"/>
                  <a:gd name="T98" fmla="*/ 141288 w 99"/>
                  <a:gd name="T99" fmla="*/ 33338 h 137"/>
                  <a:gd name="T100" fmla="*/ 152400 w 99"/>
                  <a:gd name="T101" fmla="*/ 11113 h 137"/>
                  <a:gd name="T102" fmla="*/ 157163 w 99"/>
                  <a:gd name="T103" fmla="*/ 0 h 137"/>
                  <a:gd name="T104" fmla="*/ 149225 w 99"/>
                  <a:gd name="T105" fmla="*/ 0 h 137"/>
                  <a:gd name="T106" fmla="*/ 146050 w 99"/>
                  <a:gd name="T107" fmla="*/ 0 h 1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
                  <a:gd name="T163" fmla="*/ 0 h 137"/>
                  <a:gd name="T164" fmla="*/ 99 w 99"/>
                  <a:gd name="T165" fmla="*/ 137 h 1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 h="137">
                    <a:moveTo>
                      <a:pt x="92" y="0"/>
                    </a:moveTo>
                    <a:lnTo>
                      <a:pt x="89" y="2"/>
                    </a:lnTo>
                    <a:lnTo>
                      <a:pt x="87" y="7"/>
                    </a:lnTo>
                    <a:lnTo>
                      <a:pt x="85" y="9"/>
                    </a:lnTo>
                    <a:lnTo>
                      <a:pt x="82" y="12"/>
                    </a:lnTo>
                    <a:lnTo>
                      <a:pt x="80" y="14"/>
                    </a:lnTo>
                    <a:lnTo>
                      <a:pt x="78" y="14"/>
                    </a:lnTo>
                    <a:lnTo>
                      <a:pt x="73" y="16"/>
                    </a:lnTo>
                    <a:lnTo>
                      <a:pt x="68" y="16"/>
                    </a:lnTo>
                    <a:lnTo>
                      <a:pt x="63" y="16"/>
                    </a:lnTo>
                    <a:lnTo>
                      <a:pt x="56" y="16"/>
                    </a:lnTo>
                    <a:lnTo>
                      <a:pt x="47" y="14"/>
                    </a:lnTo>
                    <a:lnTo>
                      <a:pt x="40" y="12"/>
                    </a:lnTo>
                    <a:lnTo>
                      <a:pt x="40" y="7"/>
                    </a:lnTo>
                    <a:lnTo>
                      <a:pt x="37" y="7"/>
                    </a:lnTo>
                    <a:lnTo>
                      <a:pt x="35" y="9"/>
                    </a:lnTo>
                    <a:lnTo>
                      <a:pt x="33" y="9"/>
                    </a:lnTo>
                    <a:lnTo>
                      <a:pt x="30" y="12"/>
                    </a:lnTo>
                    <a:lnTo>
                      <a:pt x="26" y="14"/>
                    </a:lnTo>
                    <a:lnTo>
                      <a:pt x="23" y="14"/>
                    </a:lnTo>
                    <a:lnTo>
                      <a:pt x="21" y="14"/>
                    </a:lnTo>
                    <a:lnTo>
                      <a:pt x="19" y="12"/>
                    </a:lnTo>
                    <a:lnTo>
                      <a:pt x="19" y="16"/>
                    </a:lnTo>
                    <a:lnTo>
                      <a:pt x="16" y="19"/>
                    </a:lnTo>
                    <a:lnTo>
                      <a:pt x="11" y="21"/>
                    </a:lnTo>
                    <a:lnTo>
                      <a:pt x="11" y="26"/>
                    </a:lnTo>
                    <a:lnTo>
                      <a:pt x="11" y="28"/>
                    </a:lnTo>
                    <a:lnTo>
                      <a:pt x="11" y="31"/>
                    </a:lnTo>
                    <a:lnTo>
                      <a:pt x="11" y="33"/>
                    </a:lnTo>
                    <a:lnTo>
                      <a:pt x="14" y="35"/>
                    </a:lnTo>
                    <a:lnTo>
                      <a:pt x="14" y="38"/>
                    </a:lnTo>
                    <a:lnTo>
                      <a:pt x="14" y="40"/>
                    </a:lnTo>
                    <a:lnTo>
                      <a:pt x="14" y="42"/>
                    </a:lnTo>
                    <a:lnTo>
                      <a:pt x="11" y="45"/>
                    </a:lnTo>
                    <a:lnTo>
                      <a:pt x="7" y="49"/>
                    </a:lnTo>
                    <a:lnTo>
                      <a:pt x="7" y="52"/>
                    </a:lnTo>
                    <a:lnTo>
                      <a:pt x="7" y="54"/>
                    </a:lnTo>
                    <a:lnTo>
                      <a:pt x="7" y="57"/>
                    </a:lnTo>
                    <a:lnTo>
                      <a:pt x="7" y="61"/>
                    </a:lnTo>
                    <a:lnTo>
                      <a:pt x="7" y="66"/>
                    </a:lnTo>
                    <a:lnTo>
                      <a:pt x="4" y="71"/>
                    </a:lnTo>
                    <a:lnTo>
                      <a:pt x="4" y="75"/>
                    </a:lnTo>
                    <a:lnTo>
                      <a:pt x="0" y="80"/>
                    </a:lnTo>
                    <a:lnTo>
                      <a:pt x="0" y="85"/>
                    </a:lnTo>
                    <a:lnTo>
                      <a:pt x="0" y="92"/>
                    </a:lnTo>
                    <a:lnTo>
                      <a:pt x="0" y="94"/>
                    </a:lnTo>
                    <a:lnTo>
                      <a:pt x="0" y="97"/>
                    </a:lnTo>
                    <a:lnTo>
                      <a:pt x="2" y="97"/>
                    </a:lnTo>
                    <a:lnTo>
                      <a:pt x="4" y="97"/>
                    </a:lnTo>
                    <a:lnTo>
                      <a:pt x="7" y="97"/>
                    </a:lnTo>
                    <a:lnTo>
                      <a:pt x="9" y="97"/>
                    </a:lnTo>
                    <a:lnTo>
                      <a:pt x="7" y="108"/>
                    </a:lnTo>
                    <a:lnTo>
                      <a:pt x="7" y="118"/>
                    </a:lnTo>
                    <a:lnTo>
                      <a:pt x="4" y="125"/>
                    </a:lnTo>
                    <a:lnTo>
                      <a:pt x="4" y="137"/>
                    </a:lnTo>
                    <a:lnTo>
                      <a:pt x="14" y="134"/>
                    </a:lnTo>
                    <a:lnTo>
                      <a:pt x="21" y="134"/>
                    </a:lnTo>
                    <a:lnTo>
                      <a:pt x="23" y="134"/>
                    </a:lnTo>
                    <a:lnTo>
                      <a:pt x="23" y="132"/>
                    </a:lnTo>
                    <a:lnTo>
                      <a:pt x="26" y="132"/>
                    </a:lnTo>
                    <a:lnTo>
                      <a:pt x="26" y="130"/>
                    </a:lnTo>
                    <a:lnTo>
                      <a:pt x="26" y="127"/>
                    </a:lnTo>
                    <a:lnTo>
                      <a:pt x="26" y="125"/>
                    </a:lnTo>
                    <a:lnTo>
                      <a:pt x="26" y="123"/>
                    </a:lnTo>
                    <a:lnTo>
                      <a:pt x="26" y="120"/>
                    </a:lnTo>
                    <a:lnTo>
                      <a:pt x="21" y="113"/>
                    </a:lnTo>
                    <a:lnTo>
                      <a:pt x="21" y="111"/>
                    </a:lnTo>
                    <a:lnTo>
                      <a:pt x="23" y="108"/>
                    </a:lnTo>
                    <a:lnTo>
                      <a:pt x="26" y="101"/>
                    </a:lnTo>
                    <a:lnTo>
                      <a:pt x="28" y="97"/>
                    </a:lnTo>
                    <a:lnTo>
                      <a:pt x="28" y="94"/>
                    </a:lnTo>
                    <a:lnTo>
                      <a:pt x="28" y="92"/>
                    </a:lnTo>
                    <a:lnTo>
                      <a:pt x="30" y="92"/>
                    </a:lnTo>
                    <a:lnTo>
                      <a:pt x="33" y="92"/>
                    </a:lnTo>
                    <a:lnTo>
                      <a:pt x="35" y="94"/>
                    </a:lnTo>
                    <a:lnTo>
                      <a:pt x="37" y="97"/>
                    </a:lnTo>
                    <a:lnTo>
                      <a:pt x="37" y="99"/>
                    </a:lnTo>
                    <a:lnTo>
                      <a:pt x="40" y="104"/>
                    </a:lnTo>
                    <a:lnTo>
                      <a:pt x="40" y="108"/>
                    </a:lnTo>
                    <a:lnTo>
                      <a:pt x="42" y="113"/>
                    </a:lnTo>
                    <a:lnTo>
                      <a:pt x="42" y="120"/>
                    </a:lnTo>
                    <a:lnTo>
                      <a:pt x="44" y="127"/>
                    </a:lnTo>
                    <a:lnTo>
                      <a:pt x="49" y="127"/>
                    </a:lnTo>
                    <a:lnTo>
                      <a:pt x="54" y="127"/>
                    </a:lnTo>
                    <a:lnTo>
                      <a:pt x="54" y="123"/>
                    </a:lnTo>
                    <a:lnTo>
                      <a:pt x="54" y="118"/>
                    </a:lnTo>
                    <a:lnTo>
                      <a:pt x="56" y="116"/>
                    </a:lnTo>
                    <a:lnTo>
                      <a:pt x="61" y="116"/>
                    </a:lnTo>
                    <a:lnTo>
                      <a:pt x="63" y="116"/>
                    </a:lnTo>
                    <a:lnTo>
                      <a:pt x="66" y="116"/>
                    </a:lnTo>
                    <a:lnTo>
                      <a:pt x="68" y="116"/>
                    </a:lnTo>
                    <a:lnTo>
                      <a:pt x="68" y="113"/>
                    </a:lnTo>
                    <a:lnTo>
                      <a:pt x="66" y="111"/>
                    </a:lnTo>
                    <a:lnTo>
                      <a:pt x="61" y="108"/>
                    </a:lnTo>
                    <a:lnTo>
                      <a:pt x="59" y="106"/>
                    </a:lnTo>
                    <a:lnTo>
                      <a:pt x="56" y="104"/>
                    </a:lnTo>
                    <a:lnTo>
                      <a:pt x="56" y="101"/>
                    </a:lnTo>
                    <a:lnTo>
                      <a:pt x="56" y="99"/>
                    </a:lnTo>
                    <a:lnTo>
                      <a:pt x="56" y="97"/>
                    </a:lnTo>
                    <a:lnTo>
                      <a:pt x="59" y="97"/>
                    </a:lnTo>
                    <a:lnTo>
                      <a:pt x="59" y="94"/>
                    </a:lnTo>
                    <a:lnTo>
                      <a:pt x="59" y="92"/>
                    </a:lnTo>
                    <a:lnTo>
                      <a:pt x="54" y="90"/>
                    </a:lnTo>
                    <a:lnTo>
                      <a:pt x="49" y="87"/>
                    </a:lnTo>
                    <a:lnTo>
                      <a:pt x="47" y="87"/>
                    </a:lnTo>
                    <a:lnTo>
                      <a:pt x="47" y="85"/>
                    </a:lnTo>
                    <a:lnTo>
                      <a:pt x="47" y="83"/>
                    </a:lnTo>
                    <a:lnTo>
                      <a:pt x="47" y="80"/>
                    </a:lnTo>
                    <a:lnTo>
                      <a:pt x="47" y="78"/>
                    </a:lnTo>
                    <a:lnTo>
                      <a:pt x="47" y="75"/>
                    </a:lnTo>
                    <a:lnTo>
                      <a:pt x="37" y="73"/>
                    </a:lnTo>
                    <a:lnTo>
                      <a:pt x="37" y="68"/>
                    </a:lnTo>
                    <a:lnTo>
                      <a:pt x="40" y="68"/>
                    </a:lnTo>
                    <a:lnTo>
                      <a:pt x="42" y="68"/>
                    </a:lnTo>
                    <a:lnTo>
                      <a:pt x="44" y="68"/>
                    </a:lnTo>
                    <a:lnTo>
                      <a:pt x="49" y="68"/>
                    </a:lnTo>
                    <a:lnTo>
                      <a:pt x="52" y="66"/>
                    </a:lnTo>
                    <a:lnTo>
                      <a:pt x="54" y="66"/>
                    </a:lnTo>
                    <a:lnTo>
                      <a:pt x="54" y="64"/>
                    </a:lnTo>
                    <a:lnTo>
                      <a:pt x="56" y="61"/>
                    </a:lnTo>
                    <a:lnTo>
                      <a:pt x="59" y="59"/>
                    </a:lnTo>
                    <a:lnTo>
                      <a:pt x="61" y="59"/>
                    </a:lnTo>
                    <a:lnTo>
                      <a:pt x="61" y="66"/>
                    </a:lnTo>
                    <a:lnTo>
                      <a:pt x="63" y="66"/>
                    </a:lnTo>
                    <a:lnTo>
                      <a:pt x="66" y="64"/>
                    </a:lnTo>
                    <a:lnTo>
                      <a:pt x="68" y="64"/>
                    </a:lnTo>
                    <a:lnTo>
                      <a:pt x="70" y="64"/>
                    </a:lnTo>
                    <a:lnTo>
                      <a:pt x="73" y="64"/>
                    </a:lnTo>
                    <a:lnTo>
                      <a:pt x="68" y="61"/>
                    </a:lnTo>
                    <a:lnTo>
                      <a:pt x="66" y="59"/>
                    </a:lnTo>
                    <a:lnTo>
                      <a:pt x="63" y="59"/>
                    </a:lnTo>
                    <a:lnTo>
                      <a:pt x="63" y="57"/>
                    </a:lnTo>
                    <a:lnTo>
                      <a:pt x="63" y="54"/>
                    </a:lnTo>
                    <a:lnTo>
                      <a:pt x="66" y="54"/>
                    </a:lnTo>
                    <a:lnTo>
                      <a:pt x="68" y="49"/>
                    </a:lnTo>
                    <a:lnTo>
                      <a:pt x="70" y="47"/>
                    </a:lnTo>
                    <a:lnTo>
                      <a:pt x="61" y="47"/>
                    </a:lnTo>
                    <a:lnTo>
                      <a:pt x="56" y="45"/>
                    </a:lnTo>
                    <a:lnTo>
                      <a:pt x="52" y="45"/>
                    </a:lnTo>
                    <a:lnTo>
                      <a:pt x="49" y="45"/>
                    </a:lnTo>
                    <a:lnTo>
                      <a:pt x="44" y="45"/>
                    </a:lnTo>
                    <a:lnTo>
                      <a:pt x="42" y="47"/>
                    </a:lnTo>
                    <a:lnTo>
                      <a:pt x="40" y="47"/>
                    </a:lnTo>
                    <a:lnTo>
                      <a:pt x="40" y="49"/>
                    </a:lnTo>
                    <a:lnTo>
                      <a:pt x="37" y="49"/>
                    </a:lnTo>
                    <a:lnTo>
                      <a:pt x="37" y="52"/>
                    </a:lnTo>
                    <a:lnTo>
                      <a:pt x="35" y="52"/>
                    </a:lnTo>
                    <a:lnTo>
                      <a:pt x="30" y="52"/>
                    </a:lnTo>
                    <a:lnTo>
                      <a:pt x="30" y="47"/>
                    </a:lnTo>
                    <a:lnTo>
                      <a:pt x="28" y="47"/>
                    </a:lnTo>
                    <a:lnTo>
                      <a:pt x="23" y="47"/>
                    </a:lnTo>
                    <a:lnTo>
                      <a:pt x="26" y="40"/>
                    </a:lnTo>
                    <a:lnTo>
                      <a:pt x="26" y="35"/>
                    </a:lnTo>
                    <a:lnTo>
                      <a:pt x="26" y="28"/>
                    </a:lnTo>
                    <a:lnTo>
                      <a:pt x="26" y="26"/>
                    </a:lnTo>
                    <a:lnTo>
                      <a:pt x="35" y="26"/>
                    </a:lnTo>
                    <a:lnTo>
                      <a:pt x="42" y="26"/>
                    </a:lnTo>
                    <a:lnTo>
                      <a:pt x="52" y="26"/>
                    </a:lnTo>
                    <a:lnTo>
                      <a:pt x="59" y="28"/>
                    </a:lnTo>
                    <a:lnTo>
                      <a:pt x="68" y="28"/>
                    </a:lnTo>
                    <a:lnTo>
                      <a:pt x="75" y="28"/>
                    </a:lnTo>
                    <a:lnTo>
                      <a:pt x="78" y="28"/>
                    </a:lnTo>
                    <a:lnTo>
                      <a:pt x="82" y="26"/>
                    </a:lnTo>
                    <a:lnTo>
                      <a:pt x="85" y="26"/>
                    </a:lnTo>
                    <a:lnTo>
                      <a:pt x="87" y="26"/>
                    </a:lnTo>
                    <a:lnTo>
                      <a:pt x="87" y="21"/>
                    </a:lnTo>
                    <a:lnTo>
                      <a:pt x="89" y="21"/>
                    </a:lnTo>
                    <a:lnTo>
                      <a:pt x="92" y="16"/>
                    </a:lnTo>
                    <a:lnTo>
                      <a:pt x="94" y="14"/>
                    </a:lnTo>
                    <a:lnTo>
                      <a:pt x="96" y="9"/>
                    </a:lnTo>
                    <a:lnTo>
                      <a:pt x="96" y="7"/>
                    </a:lnTo>
                    <a:lnTo>
                      <a:pt x="99" y="5"/>
                    </a:lnTo>
                    <a:lnTo>
                      <a:pt x="99" y="2"/>
                    </a:lnTo>
                    <a:lnTo>
                      <a:pt x="99" y="0"/>
                    </a:lnTo>
                    <a:lnTo>
                      <a:pt x="96" y="0"/>
                    </a:lnTo>
                    <a:lnTo>
                      <a:pt x="94" y="0"/>
                    </a:lnTo>
                    <a:lnTo>
                      <a:pt x="9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2" name="Freeform 1982">
                <a:extLst>
                  <a:ext uri="{FF2B5EF4-FFF2-40B4-BE49-F238E27FC236}">
                    <a16:creationId xmlns:a16="http://schemas.microsoft.com/office/drawing/2014/main" id="{B2576B7D-EF00-2EAF-18BD-87FF5DF531E1}"/>
                  </a:ext>
                </a:extLst>
              </p:cNvPr>
              <p:cNvSpPr>
                <a:spLocks/>
              </p:cNvSpPr>
              <p:nvPr/>
            </p:nvSpPr>
            <p:spPr bwMode="auto">
              <a:xfrm>
                <a:off x="7570189" y="3215516"/>
                <a:ext cx="30163" cy="11113"/>
              </a:xfrm>
              <a:custGeom>
                <a:avLst/>
                <a:gdLst>
                  <a:gd name="T0" fmla="*/ 7938 w 19"/>
                  <a:gd name="T1" fmla="*/ 0 h 7"/>
                  <a:gd name="T2" fmla="*/ 7938 w 19"/>
                  <a:gd name="T3" fmla="*/ 3175 h 7"/>
                  <a:gd name="T4" fmla="*/ 7938 w 19"/>
                  <a:gd name="T5" fmla="*/ 3175 h 7"/>
                  <a:gd name="T6" fmla="*/ 7938 w 19"/>
                  <a:gd name="T7" fmla="*/ 3175 h 7"/>
                  <a:gd name="T8" fmla="*/ 4763 w 19"/>
                  <a:gd name="T9" fmla="*/ 3175 h 7"/>
                  <a:gd name="T10" fmla="*/ 0 w 19"/>
                  <a:gd name="T11" fmla="*/ 7938 h 7"/>
                  <a:gd name="T12" fmla="*/ 0 w 19"/>
                  <a:gd name="T13" fmla="*/ 7938 h 7"/>
                  <a:gd name="T14" fmla="*/ 15875 w 19"/>
                  <a:gd name="T15" fmla="*/ 11113 h 7"/>
                  <a:gd name="T16" fmla="*/ 26988 w 19"/>
                  <a:gd name="T17" fmla="*/ 11113 h 7"/>
                  <a:gd name="T18" fmla="*/ 26988 w 19"/>
                  <a:gd name="T19" fmla="*/ 11113 h 7"/>
                  <a:gd name="T20" fmla="*/ 30163 w 19"/>
                  <a:gd name="T21" fmla="*/ 11113 h 7"/>
                  <a:gd name="T22" fmla="*/ 30163 w 19"/>
                  <a:gd name="T23" fmla="*/ 11113 h 7"/>
                  <a:gd name="T24" fmla="*/ 26988 w 19"/>
                  <a:gd name="T25" fmla="*/ 7938 h 7"/>
                  <a:gd name="T26" fmla="*/ 19050 w 19"/>
                  <a:gd name="T27" fmla="*/ 3175 h 7"/>
                  <a:gd name="T28" fmla="*/ 15875 w 19"/>
                  <a:gd name="T29" fmla="*/ 3175 h 7"/>
                  <a:gd name="T30" fmla="*/ 7938 w 19"/>
                  <a:gd name="T31" fmla="*/ 0 h 7"/>
                  <a:gd name="T32" fmla="*/ 7938 w 19"/>
                  <a:gd name="T33" fmla="*/ 0 h 7"/>
                  <a:gd name="T34" fmla="*/ 7938 w 19"/>
                  <a:gd name="T35" fmla="*/ 0 h 7"/>
                  <a:gd name="T36" fmla="*/ 7938 w 1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
                  <a:gd name="T59" fmla="*/ 19 w 1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
                    <a:moveTo>
                      <a:pt x="5" y="0"/>
                    </a:moveTo>
                    <a:lnTo>
                      <a:pt x="5" y="2"/>
                    </a:lnTo>
                    <a:lnTo>
                      <a:pt x="3" y="2"/>
                    </a:lnTo>
                    <a:lnTo>
                      <a:pt x="0" y="5"/>
                    </a:lnTo>
                    <a:lnTo>
                      <a:pt x="10" y="7"/>
                    </a:lnTo>
                    <a:lnTo>
                      <a:pt x="17" y="7"/>
                    </a:lnTo>
                    <a:lnTo>
                      <a:pt x="19" y="7"/>
                    </a:lnTo>
                    <a:lnTo>
                      <a:pt x="17" y="5"/>
                    </a:lnTo>
                    <a:lnTo>
                      <a:pt x="12" y="2"/>
                    </a:lnTo>
                    <a:lnTo>
                      <a:pt x="10"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3" name="Freeform 1983">
                <a:extLst>
                  <a:ext uri="{FF2B5EF4-FFF2-40B4-BE49-F238E27FC236}">
                    <a16:creationId xmlns:a16="http://schemas.microsoft.com/office/drawing/2014/main" id="{FBE991CA-BFF7-CC79-D961-2345084FBB3B}"/>
                  </a:ext>
                </a:extLst>
              </p:cNvPr>
              <p:cNvSpPr>
                <a:spLocks/>
              </p:cNvSpPr>
              <p:nvPr/>
            </p:nvSpPr>
            <p:spPr bwMode="auto">
              <a:xfrm>
                <a:off x="7503514" y="3234566"/>
                <a:ext cx="7938" cy="6350"/>
              </a:xfrm>
              <a:custGeom>
                <a:avLst/>
                <a:gdLst>
                  <a:gd name="T0" fmla="*/ 0 w 5"/>
                  <a:gd name="T1" fmla="*/ 0 h 4"/>
                  <a:gd name="T2" fmla="*/ 0 w 5"/>
                  <a:gd name="T3" fmla="*/ 6350 h 4"/>
                  <a:gd name="T4" fmla="*/ 3175 w 5"/>
                  <a:gd name="T5" fmla="*/ 6350 h 4"/>
                  <a:gd name="T6" fmla="*/ 7938 w 5"/>
                  <a:gd name="T7" fmla="*/ 6350 h 4"/>
                  <a:gd name="T8" fmla="*/ 7938 w 5"/>
                  <a:gd name="T9" fmla="*/ 6350 h 4"/>
                  <a:gd name="T10" fmla="*/ 7938 w 5"/>
                  <a:gd name="T11" fmla="*/ 6350 h 4"/>
                  <a:gd name="T12" fmla="*/ 7938 w 5"/>
                  <a:gd name="T13" fmla="*/ 3175 h 4"/>
                  <a:gd name="T14" fmla="*/ 7938 w 5"/>
                  <a:gd name="T15" fmla="*/ 3175 h 4"/>
                  <a:gd name="T16" fmla="*/ 7938 w 5"/>
                  <a:gd name="T17" fmla="*/ 3175 h 4"/>
                  <a:gd name="T18" fmla="*/ 7938 w 5"/>
                  <a:gd name="T19" fmla="*/ 0 h 4"/>
                  <a:gd name="T20" fmla="*/ 3175 w 5"/>
                  <a:gd name="T21" fmla="*/ 0 h 4"/>
                  <a:gd name="T22" fmla="*/ 0 w 5"/>
                  <a:gd name="T23" fmla="*/ 0 h 4"/>
                  <a:gd name="T24" fmla="*/ 0 w 5"/>
                  <a:gd name="T25" fmla="*/ 0 h 4"/>
                  <a:gd name="T26" fmla="*/ 0 w 5"/>
                  <a:gd name="T27" fmla="*/ 0 h 4"/>
                  <a:gd name="T28" fmla="*/ 0 w 5"/>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4"/>
                  <a:gd name="T47" fmla="*/ 5 w 5"/>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4">
                    <a:moveTo>
                      <a:pt x="0" y="0"/>
                    </a:moveTo>
                    <a:lnTo>
                      <a:pt x="0" y="4"/>
                    </a:lnTo>
                    <a:lnTo>
                      <a:pt x="2" y="4"/>
                    </a:lnTo>
                    <a:lnTo>
                      <a:pt x="5" y="4"/>
                    </a:lnTo>
                    <a:lnTo>
                      <a:pt x="5"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4" name="Freeform 1984">
                <a:extLst>
                  <a:ext uri="{FF2B5EF4-FFF2-40B4-BE49-F238E27FC236}">
                    <a16:creationId xmlns:a16="http://schemas.microsoft.com/office/drawing/2014/main" id="{58D6AA1A-B867-34A5-99EB-289D3DBCD575}"/>
                  </a:ext>
                </a:extLst>
              </p:cNvPr>
              <p:cNvSpPr>
                <a:spLocks/>
              </p:cNvSpPr>
              <p:nvPr/>
            </p:nvSpPr>
            <p:spPr bwMode="auto">
              <a:xfrm>
                <a:off x="6790727" y="3245679"/>
                <a:ext cx="19050" cy="22225"/>
              </a:xfrm>
              <a:custGeom>
                <a:avLst/>
                <a:gdLst>
                  <a:gd name="T0" fmla="*/ 0 w 12"/>
                  <a:gd name="T1" fmla="*/ 0 h 14"/>
                  <a:gd name="T2" fmla="*/ 3175 w 12"/>
                  <a:gd name="T3" fmla="*/ 3175 h 14"/>
                  <a:gd name="T4" fmla="*/ 3175 w 12"/>
                  <a:gd name="T5" fmla="*/ 11113 h 14"/>
                  <a:gd name="T6" fmla="*/ 3175 w 12"/>
                  <a:gd name="T7" fmla="*/ 14288 h 14"/>
                  <a:gd name="T8" fmla="*/ 3175 w 12"/>
                  <a:gd name="T9" fmla="*/ 22225 h 14"/>
                  <a:gd name="T10" fmla="*/ 7938 w 12"/>
                  <a:gd name="T11" fmla="*/ 22225 h 14"/>
                  <a:gd name="T12" fmla="*/ 15875 w 12"/>
                  <a:gd name="T13" fmla="*/ 19050 h 14"/>
                  <a:gd name="T14" fmla="*/ 15875 w 12"/>
                  <a:gd name="T15" fmla="*/ 19050 h 14"/>
                  <a:gd name="T16" fmla="*/ 19050 w 12"/>
                  <a:gd name="T17" fmla="*/ 14288 h 14"/>
                  <a:gd name="T18" fmla="*/ 19050 w 12"/>
                  <a:gd name="T19" fmla="*/ 14288 h 14"/>
                  <a:gd name="T20" fmla="*/ 19050 w 12"/>
                  <a:gd name="T21" fmla="*/ 14288 h 14"/>
                  <a:gd name="T22" fmla="*/ 15875 w 12"/>
                  <a:gd name="T23" fmla="*/ 11113 h 14"/>
                  <a:gd name="T24" fmla="*/ 15875 w 12"/>
                  <a:gd name="T25" fmla="*/ 11113 h 14"/>
                  <a:gd name="T26" fmla="*/ 11113 w 12"/>
                  <a:gd name="T27" fmla="*/ 7938 h 14"/>
                  <a:gd name="T28" fmla="*/ 11113 w 12"/>
                  <a:gd name="T29" fmla="*/ 3175 h 14"/>
                  <a:gd name="T30" fmla="*/ 7938 w 12"/>
                  <a:gd name="T31" fmla="*/ 3175 h 14"/>
                  <a:gd name="T32" fmla="*/ 7938 w 12"/>
                  <a:gd name="T33" fmla="*/ 0 h 14"/>
                  <a:gd name="T34" fmla="*/ 7938 w 12"/>
                  <a:gd name="T35" fmla="*/ 0 h 14"/>
                  <a:gd name="T36" fmla="*/ 3175 w 12"/>
                  <a:gd name="T37" fmla="*/ 0 h 14"/>
                  <a:gd name="T38" fmla="*/ 0 w 12"/>
                  <a:gd name="T39" fmla="*/ 0 h 14"/>
                  <a:gd name="T40" fmla="*/ 0 w 12"/>
                  <a:gd name="T41" fmla="*/ 0 h 14"/>
                  <a:gd name="T42" fmla="*/ 0 w 12"/>
                  <a:gd name="T43" fmla="*/ 0 h 14"/>
                  <a:gd name="T44" fmla="*/ 0 w 12"/>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4"/>
                  <a:gd name="T71" fmla="*/ 12 w 12"/>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4">
                    <a:moveTo>
                      <a:pt x="0" y="0"/>
                    </a:moveTo>
                    <a:lnTo>
                      <a:pt x="2" y="2"/>
                    </a:lnTo>
                    <a:lnTo>
                      <a:pt x="2" y="7"/>
                    </a:lnTo>
                    <a:lnTo>
                      <a:pt x="2" y="9"/>
                    </a:lnTo>
                    <a:lnTo>
                      <a:pt x="2" y="14"/>
                    </a:lnTo>
                    <a:lnTo>
                      <a:pt x="5" y="14"/>
                    </a:lnTo>
                    <a:lnTo>
                      <a:pt x="10" y="12"/>
                    </a:lnTo>
                    <a:lnTo>
                      <a:pt x="12" y="9"/>
                    </a:lnTo>
                    <a:lnTo>
                      <a:pt x="10" y="7"/>
                    </a:lnTo>
                    <a:lnTo>
                      <a:pt x="7" y="5"/>
                    </a:lnTo>
                    <a:lnTo>
                      <a:pt x="7" y="2"/>
                    </a:lnTo>
                    <a:lnTo>
                      <a:pt x="5"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5" name="Freeform 1985">
                <a:extLst>
                  <a:ext uri="{FF2B5EF4-FFF2-40B4-BE49-F238E27FC236}">
                    <a16:creationId xmlns:a16="http://schemas.microsoft.com/office/drawing/2014/main" id="{E9B1D339-C59A-8561-D51A-770FC5668121}"/>
                  </a:ext>
                </a:extLst>
              </p:cNvPr>
              <p:cNvSpPr>
                <a:spLocks/>
              </p:cNvSpPr>
              <p:nvPr/>
            </p:nvSpPr>
            <p:spPr bwMode="auto">
              <a:xfrm>
                <a:off x="7581302" y="3253616"/>
                <a:ext cx="12700" cy="6350"/>
              </a:xfrm>
              <a:custGeom>
                <a:avLst/>
                <a:gdLst>
                  <a:gd name="T0" fmla="*/ 0 w 8"/>
                  <a:gd name="T1" fmla="*/ 0 h 4"/>
                  <a:gd name="T2" fmla="*/ 4763 w 8"/>
                  <a:gd name="T3" fmla="*/ 6350 h 4"/>
                  <a:gd name="T4" fmla="*/ 7938 w 8"/>
                  <a:gd name="T5" fmla="*/ 6350 h 4"/>
                  <a:gd name="T6" fmla="*/ 12700 w 8"/>
                  <a:gd name="T7" fmla="*/ 6350 h 4"/>
                  <a:gd name="T8" fmla="*/ 12700 w 8"/>
                  <a:gd name="T9" fmla="*/ 6350 h 4"/>
                  <a:gd name="T10" fmla="*/ 12700 w 8"/>
                  <a:gd name="T11" fmla="*/ 3175 h 4"/>
                  <a:gd name="T12" fmla="*/ 12700 w 8"/>
                  <a:gd name="T13" fmla="*/ 3175 h 4"/>
                  <a:gd name="T14" fmla="*/ 12700 w 8"/>
                  <a:gd name="T15" fmla="*/ 0 h 4"/>
                  <a:gd name="T16" fmla="*/ 7938 w 8"/>
                  <a:gd name="T17" fmla="*/ 0 h 4"/>
                  <a:gd name="T18" fmla="*/ 0 w 8"/>
                  <a:gd name="T19" fmla="*/ 0 h 4"/>
                  <a:gd name="T20" fmla="*/ 0 w 8"/>
                  <a:gd name="T21" fmla="*/ 0 h 4"/>
                  <a:gd name="T22" fmla="*/ 0 w 8"/>
                  <a:gd name="T23" fmla="*/ 0 h 4"/>
                  <a:gd name="T24" fmla="*/ 0 w 8"/>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4"/>
                  <a:gd name="T41" fmla="*/ 8 w 8"/>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4">
                    <a:moveTo>
                      <a:pt x="0" y="0"/>
                    </a:moveTo>
                    <a:lnTo>
                      <a:pt x="3" y="4"/>
                    </a:lnTo>
                    <a:lnTo>
                      <a:pt x="5" y="4"/>
                    </a:lnTo>
                    <a:lnTo>
                      <a:pt x="8" y="4"/>
                    </a:lnTo>
                    <a:lnTo>
                      <a:pt x="8" y="2"/>
                    </a:lnTo>
                    <a:lnTo>
                      <a:pt x="8"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6" name="Freeform 1986">
                <a:extLst>
                  <a:ext uri="{FF2B5EF4-FFF2-40B4-BE49-F238E27FC236}">
                    <a16:creationId xmlns:a16="http://schemas.microsoft.com/office/drawing/2014/main" id="{7830929C-8A0A-87E5-3DCC-C32CA18B25F9}"/>
                  </a:ext>
                </a:extLst>
              </p:cNvPr>
              <p:cNvSpPr>
                <a:spLocks/>
              </p:cNvSpPr>
              <p:nvPr/>
            </p:nvSpPr>
            <p:spPr bwMode="auto">
              <a:xfrm>
                <a:off x="6955827" y="3264729"/>
                <a:ext cx="30163" cy="36513"/>
              </a:xfrm>
              <a:custGeom>
                <a:avLst/>
                <a:gdLst>
                  <a:gd name="T0" fmla="*/ 0 w 19"/>
                  <a:gd name="T1" fmla="*/ 0 h 23"/>
                  <a:gd name="T2" fmla="*/ 3175 w 19"/>
                  <a:gd name="T3" fmla="*/ 0 h 23"/>
                  <a:gd name="T4" fmla="*/ 3175 w 19"/>
                  <a:gd name="T5" fmla="*/ 3175 h 23"/>
                  <a:gd name="T6" fmla="*/ 3175 w 19"/>
                  <a:gd name="T7" fmla="*/ 3175 h 23"/>
                  <a:gd name="T8" fmla="*/ 3175 w 19"/>
                  <a:gd name="T9" fmla="*/ 6350 h 23"/>
                  <a:gd name="T10" fmla="*/ 3175 w 19"/>
                  <a:gd name="T11" fmla="*/ 6350 h 23"/>
                  <a:gd name="T12" fmla="*/ 3175 w 19"/>
                  <a:gd name="T13" fmla="*/ 11113 h 23"/>
                  <a:gd name="T14" fmla="*/ 3175 w 19"/>
                  <a:gd name="T15" fmla="*/ 14288 h 23"/>
                  <a:gd name="T16" fmla="*/ 0 w 19"/>
                  <a:gd name="T17" fmla="*/ 14288 h 23"/>
                  <a:gd name="T18" fmla="*/ 7938 w 19"/>
                  <a:gd name="T19" fmla="*/ 14288 h 23"/>
                  <a:gd name="T20" fmla="*/ 11113 w 19"/>
                  <a:gd name="T21" fmla="*/ 14288 h 23"/>
                  <a:gd name="T22" fmla="*/ 14288 w 19"/>
                  <a:gd name="T23" fmla="*/ 22225 h 23"/>
                  <a:gd name="T24" fmla="*/ 14288 w 19"/>
                  <a:gd name="T25" fmla="*/ 30163 h 23"/>
                  <a:gd name="T26" fmla="*/ 19050 w 19"/>
                  <a:gd name="T27" fmla="*/ 30163 h 23"/>
                  <a:gd name="T28" fmla="*/ 19050 w 19"/>
                  <a:gd name="T29" fmla="*/ 33338 h 23"/>
                  <a:gd name="T30" fmla="*/ 19050 w 19"/>
                  <a:gd name="T31" fmla="*/ 36513 h 23"/>
                  <a:gd name="T32" fmla="*/ 26988 w 19"/>
                  <a:gd name="T33" fmla="*/ 36513 h 23"/>
                  <a:gd name="T34" fmla="*/ 26988 w 19"/>
                  <a:gd name="T35" fmla="*/ 36513 h 23"/>
                  <a:gd name="T36" fmla="*/ 30163 w 19"/>
                  <a:gd name="T37" fmla="*/ 36513 h 23"/>
                  <a:gd name="T38" fmla="*/ 30163 w 19"/>
                  <a:gd name="T39" fmla="*/ 36513 h 23"/>
                  <a:gd name="T40" fmla="*/ 30163 w 19"/>
                  <a:gd name="T41" fmla="*/ 36513 h 23"/>
                  <a:gd name="T42" fmla="*/ 30163 w 19"/>
                  <a:gd name="T43" fmla="*/ 33338 h 23"/>
                  <a:gd name="T44" fmla="*/ 30163 w 19"/>
                  <a:gd name="T45" fmla="*/ 30163 h 23"/>
                  <a:gd name="T46" fmla="*/ 30163 w 19"/>
                  <a:gd name="T47" fmla="*/ 25400 h 23"/>
                  <a:gd name="T48" fmla="*/ 30163 w 19"/>
                  <a:gd name="T49" fmla="*/ 22225 h 23"/>
                  <a:gd name="T50" fmla="*/ 30163 w 19"/>
                  <a:gd name="T51" fmla="*/ 17463 h 23"/>
                  <a:gd name="T52" fmla="*/ 26988 w 19"/>
                  <a:gd name="T53" fmla="*/ 11113 h 23"/>
                  <a:gd name="T54" fmla="*/ 22225 w 19"/>
                  <a:gd name="T55" fmla="*/ 6350 h 23"/>
                  <a:gd name="T56" fmla="*/ 19050 w 19"/>
                  <a:gd name="T57" fmla="*/ 3175 h 23"/>
                  <a:gd name="T58" fmla="*/ 19050 w 19"/>
                  <a:gd name="T59" fmla="*/ 0 h 23"/>
                  <a:gd name="T60" fmla="*/ 14288 w 19"/>
                  <a:gd name="T61" fmla="*/ 0 h 23"/>
                  <a:gd name="T62" fmla="*/ 14288 w 19"/>
                  <a:gd name="T63" fmla="*/ 0 h 23"/>
                  <a:gd name="T64" fmla="*/ 11113 w 19"/>
                  <a:gd name="T65" fmla="*/ 0 h 23"/>
                  <a:gd name="T66" fmla="*/ 7938 w 19"/>
                  <a:gd name="T67" fmla="*/ 0 h 23"/>
                  <a:gd name="T68" fmla="*/ 7938 w 19"/>
                  <a:gd name="T69" fmla="*/ 0 h 23"/>
                  <a:gd name="T70" fmla="*/ 3175 w 19"/>
                  <a:gd name="T71" fmla="*/ 0 h 23"/>
                  <a:gd name="T72" fmla="*/ 0 w 19"/>
                  <a:gd name="T73" fmla="*/ 0 h 23"/>
                  <a:gd name="T74" fmla="*/ 0 w 19"/>
                  <a:gd name="T75" fmla="*/ 0 h 23"/>
                  <a:gd name="T76" fmla="*/ 0 w 19"/>
                  <a:gd name="T77" fmla="*/ 0 h 23"/>
                  <a:gd name="T78" fmla="*/ 0 w 19"/>
                  <a:gd name="T79" fmla="*/ 0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
                  <a:gd name="T121" fmla="*/ 0 h 23"/>
                  <a:gd name="T122" fmla="*/ 19 w 19"/>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 h="23">
                    <a:moveTo>
                      <a:pt x="0" y="0"/>
                    </a:moveTo>
                    <a:lnTo>
                      <a:pt x="2" y="0"/>
                    </a:lnTo>
                    <a:lnTo>
                      <a:pt x="2" y="2"/>
                    </a:lnTo>
                    <a:lnTo>
                      <a:pt x="2" y="4"/>
                    </a:lnTo>
                    <a:lnTo>
                      <a:pt x="2" y="7"/>
                    </a:lnTo>
                    <a:lnTo>
                      <a:pt x="2" y="9"/>
                    </a:lnTo>
                    <a:lnTo>
                      <a:pt x="0" y="9"/>
                    </a:lnTo>
                    <a:lnTo>
                      <a:pt x="5" y="9"/>
                    </a:lnTo>
                    <a:lnTo>
                      <a:pt x="7" y="9"/>
                    </a:lnTo>
                    <a:lnTo>
                      <a:pt x="9" y="14"/>
                    </a:lnTo>
                    <a:lnTo>
                      <a:pt x="9" y="19"/>
                    </a:lnTo>
                    <a:lnTo>
                      <a:pt x="12" y="19"/>
                    </a:lnTo>
                    <a:lnTo>
                      <a:pt x="12" y="21"/>
                    </a:lnTo>
                    <a:lnTo>
                      <a:pt x="12" y="23"/>
                    </a:lnTo>
                    <a:lnTo>
                      <a:pt x="17" y="23"/>
                    </a:lnTo>
                    <a:lnTo>
                      <a:pt x="19" y="23"/>
                    </a:lnTo>
                    <a:lnTo>
                      <a:pt x="19" y="21"/>
                    </a:lnTo>
                    <a:lnTo>
                      <a:pt x="19" y="19"/>
                    </a:lnTo>
                    <a:lnTo>
                      <a:pt x="19" y="16"/>
                    </a:lnTo>
                    <a:lnTo>
                      <a:pt x="19" y="14"/>
                    </a:lnTo>
                    <a:lnTo>
                      <a:pt x="19" y="11"/>
                    </a:lnTo>
                    <a:lnTo>
                      <a:pt x="17" y="7"/>
                    </a:lnTo>
                    <a:lnTo>
                      <a:pt x="14" y="4"/>
                    </a:lnTo>
                    <a:lnTo>
                      <a:pt x="12" y="2"/>
                    </a:lnTo>
                    <a:lnTo>
                      <a:pt x="12" y="0"/>
                    </a:lnTo>
                    <a:lnTo>
                      <a:pt x="9" y="0"/>
                    </a:lnTo>
                    <a:lnTo>
                      <a:pt x="7" y="0"/>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7" name="Freeform 1987">
                <a:extLst>
                  <a:ext uri="{FF2B5EF4-FFF2-40B4-BE49-F238E27FC236}">
                    <a16:creationId xmlns:a16="http://schemas.microsoft.com/office/drawing/2014/main" id="{94C91B2C-A794-8A7B-D4A2-F76339703F2B}"/>
                  </a:ext>
                </a:extLst>
              </p:cNvPr>
              <p:cNvSpPr>
                <a:spLocks/>
              </p:cNvSpPr>
              <p:nvPr/>
            </p:nvSpPr>
            <p:spPr bwMode="auto">
              <a:xfrm>
                <a:off x="7424139" y="3264729"/>
                <a:ext cx="19050" cy="6350"/>
              </a:xfrm>
              <a:custGeom>
                <a:avLst/>
                <a:gdLst>
                  <a:gd name="T0" fmla="*/ 4763 w 12"/>
                  <a:gd name="T1" fmla="*/ 0 h 4"/>
                  <a:gd name="T2" fmla="*/ 4763 w 12"/>
                  <a:gd name="T3" fmla="*/ 3175 h 4"/>
                  <a:gd name="T4" fmla="*/ 0 w 12"/>
                  <a:gd name="T5" fmla="*/ 6350 h 4"/>
                  <a:gd name="T6" fmla="*/ 15875 w 12"/>
                  <a:gd name="T7" fmla="*/ 3175 h 4"/>
                  <a:gd name="T8" fmla="*/ 19050 w 12"/>
                  <a:gd name="T9" fmla="*/ 3175 h 4"/>
                  <a:gd name="T10" fmla="*/ 15875 w 12"/>
                  <a:gd name="T11" fmla="*/ 3175 h 4"/>
                  <a:gd name="T12" fmla="*/ 4763 w 12"/>
                  <a:gd name="T13" fmla="*/ 0 h 4"/>
                  <a:gd name="T14" fmla="*/ 4763 w 12"/>
                  <a:gd name="T15" fmla="*/ 0 h 4"/>
                  <a:gd name="T16" fmla="*/ 4763 w 12"/>
                  <a:gd name="T17" fmla="*/ 0 h 4"/>
                  <a:gd name="T18" fmla="*/ 4763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
                  <a:gd name="T32" fmla="*/ 12 w 1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
                    <a:moveTo>
                      <a:pt x="3" y="0"/>
                    </a:moveTo>
                    <a:lnTo>
                      <a:pt x="3" y="2"/>
                    </a:lnTo>
                    <a:lnTo>
                      <a:pt x="0" y="4"/>
                    </a:lnTo>
                    <a:lnTo>
                      <a:pt x="10" y="2"/>
                    </a:lnTo>
                    <a:lnTo>
                      <a:pt x="12" y="2"/>
                    </a:lnTo>
                    <a:lnTo>
                      <a:pt x="10"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8" name="Freeform 1988">
                <a:extLst>
                  <a:ext uri="{FF2B5EF4-FFF2-40B4-BE49-F238E27FC236}">
                    <a16:creationId xmlns:a16="http://schemas.microsoft.com/office/drawing/2014/main" id="{DE258C0D-5D7F-68AE-6C2B-1C59328E5CCA}"/>
                  </a:ext>
                </a:extLst>
              </p:cNvPr>
              <p:cNvSpPr>
                <a:spLocks/>
              </p:cNvSpPr>
              <p:nvPr/>
            </p:nvSpPr>
            <p:spPr bwMode="auto">
              <a:xfrm>
                <a:off x="7570189" y="3264729"/>
                <a:ext cx="7938" cy="11113"/>
              </a:xfrm>
              <a:custGeom>
                <a:avLst/>
                <a:gdLst>
                  <a:gd name="T0" fmla="*/ 0 w 5"/>
                  <a:gd name="T1" fmla="*/ 0 h 7"/>
                  <a:gd name="T2" fmla="*/ 0 w 5"/>
                  <a:gd name="T3" fmla="*/ 0 h 7"/>
                  <a:gd name="T4" fmla="*/ 0 w 5"/>
                  <a:gd name="T5" fmla="*/ 3175 h 7"/>
                  <a:gd name="T6" fmla="*/ 0 w 5"/>
                  <a:gd name="T7" fmla="*/ 6350 h 7"/>
                  <a:gd name="T8" fmla="*/ 0 w 5"/>
                  <a:gd name="T9" fmla="*/ 6350 h 7"/>
                  <a:gd name="T10" fmla="*/ 4763 w 5"/>
                  <a:gd name="T11" fmla="*/ 6350 h 7"/>
                  <a:gd name="T12" fmla="*/ 4763 w 5"/>
                  <a:gd name="T13" fmla="*/ 11113 h 7"/>
                  <a:gd name="T14" fmla="*/ 7938 w 5"/>
                  <a:gd name="T15" fmla="*/ 11113 h 7"/>
                  <a:gd name="T16" fmla="*/ 7938 w 5"/>
                  <a:gd name="T17" fmla="*/ 11113 h 7"/>
                  <a:gd name="T18" fmla="*/ 7938 w 5"/>
                  <a:gd name="T19" fmla="*/ 11113 h 7"/>
                  <a:gd name="T20" fmla="*/ 7938 w 5"/>
                  <a:gd name="T21" fmla="*/ 6350 h 7"/>
                  <a:gd name="T22" fmla="*/ 7938 w 5"/>
                  <a:gd name="T23" fmla="*/ 6350 h 7"/>
                  <a:gd name="T24" fmla="*/ 7938 w 5"/>
                  <a:gd name="T25" fmla="*/ 3175 h 7"/>
                  <a:gd name="T26" fmla="*/ 7938 w 5"/>
                  <a:gd name="T27" fmla="*/ 3175 h 7"/>
                  <a:gd name="T28" fmla="*/ 4763 w 5"/>
                  <a:gd name="T29" fmla="*/ 0 h 7"/>
                  <a:gd name="T30" fmla="*/ 0 w 5"/>
                  <a:gd name="T31" fmla="*/ 0 h 7"/>
                  <a:gd name="T32" fmla="*/ 0 w 5"/>
                  <a:gd name="T33" fmla="*/ 0 h 7"/>
                  <a:gd name="T34" fmla="*/ 0 w 5"/>
                  <a:gd name="T35" fmla="*/ 0 h 7"/>
                  <a:gd name="T36" fmla="*/ 0 w 5"/>
                  <a:gd name="T37" fmla="*/ 0 h 7"/>
                  <a:gd name="T38" fmla="*/ 0 w 5"/>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7"/>
                  <a:gd name="T62" fmla="*/ 5 w 5"/>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7">
                    <a:moveTo>
                      <a:pt x="0" y="0"/>
                    </a:moveTo>
                    <a:lnTo>
                      <a:pt x="0" y="0"/>
                    </a:lnTo>
                    <a:lnTo>
                      <a:pt x="0" y="2"/>
                    </a:lnTo>
                    <a:lnTo>
                      <a:pt x="0" y="4"/>
                    </a:lnTo>
                    <a:lnTo>
                      <a:pt x="3" y="4"/>
                    </a:lnTo>
                    <a:lnTo>
                      <a:pt x="3" y="7"/>
                    </a:lnTo>
                    <a:lnTo>
                      <a:pt x="5" y="7"/>
                    </a:lnTo>
                    <a:lnTo>
                      <a:pt x="5" y="4"/>
                    </a:lnTo>
                    <a:lnTo>
                      <a:pt x="5"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99" name="Freeform 1989">
                <a:extLst>
                  <a:ext uri="{FF2B5EF4-FFF2-40B4-BE49-F238E27FC236}">
                    <a16:creationId xmlns:a16="http://schemas.microsoft.com/office/drawing/2014/main" id="{1280DC38-9247-D4CA-C389-3D399E09DA25}"/>
                  </a:ext>
                </a:extLst>
              </p:cNvPr>
              <p:cNvSpPr>
                <a:spLocks/>
              </p:cNvSpPr>
              <p:nvPr/>
            </p:nvSpPr>
            <p:spPr bwMode="auto">
              <a:xfrm>
                <a:off x="6820889" y="3290129"/>
                <a:ext cx="3175" cy="7938"/>
              </a:xfrm>
              <a:custGeom>
                <a:avLst/>
                <a:gdLst>
                  <a:gd name="T0" fmla="*/ 0 w 2"/>
                  <a:gd name="T1" fmla="*/ 0 h 5"/>
                  <a:gd name="T2" fmla="*/ 3175 w 2"/>
                  <a:gd name="T3" fmla="*/ 7938 h 5"/>
                  <a:gd name="T4" fmla="*/ 3175 w 2"/>
                  <a:gd name="T5" fmla="*/ 4763 h 5"/>
                  <a:gd name="T6" fmla="*/ 3175 w 2"/>
                  <a:gd name="T7" fmla="*/ 0 h 5"/>
                  <a:gd name="T8" fmla="*/ 3175 w 2"/>
                  <a:gd name="T9" fmla="*/ 0 h 5"/>
                  <a:gd name="T10" fmla="*/ 3175 w 2"/>
                  <a:gd name="T11" fmla="*/ 0 h 5"/>
                  <a:gd name="T12" fmla="*/ 3175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0" name="Freeform 1990">
                <a:extLst>
                  <a:ext uri="{FF2B5EF4-FFF2-40B4-BE49-F238E27FC236}">
                    <a16:creationId xmlns:a16="http://schemas.microsoft.com/office/drawing/2014/main" id="{E7DE76B8-2E4A-DA5E-C8B7-1095AE4BC3EC}"/>
                  </a:ext>
                </a:extLst>
              </p:cNvPr>
              <p:cNvSpPr>
                <a:spLocks/>
              </p:cNvSpPr>
              <p:nvPr/>
            </p:nvSpPr>
            <p:spPr bwMode="auto">
              <a:xfrm>
                <a:off x="7011389" y="3290129"/>
                <a:ext cx="19050" cy="19050"/>
              </a:xfrm>
              <a:custGeom>
                <a:avLst/>
                <a:gdLst>
                  <a:gd name="T0" fmla="*/ 0 w 12"/>
                  <a:gd name="T1" fmla="*/ 0 h 12"/>
                  <a:gd name="T2" fmla="*/ 0 w 12"/>
                  <a:gd name="T3" fmla="*/ 4763 h 12"/>
                  <a:gd name="T4" fmla="*/ 0 w 12"/>
                  <a:gd name="T5" fmla="*/ 11113 h 12"/>
                  <a:gd name="T6" fmla="*/ 0 w 12"/>
                  <a:gd name="T7" fmla="*/ 15875 h 12"/>
                  <a:gd name="T8" fmla="*/ 0 w 12"/>
                  <a:gd name="T9" fmla="*/ 19050 h 12"/>
                  <a:gd name="T10" fmla="*/ 4763 w 12"/>
                  <a:gd name="T11" fmla="*/ 19050 h 12"/>
                  <a:gd name="T12" fmla="*/ 12700 w 12"/>
                  <a:gd name="T13" fmla="*/ 19050 h 12"/>
                  <a:gd name="T14" fmla="*/ 15875 w 12"/>
                  <a:gd name="T15" fmla="*/ 11113 h 12"/>
                  <a:gd name="T16" fmla="*/ 19050 w 12"/>
                  <a:gd name="T17" fmla="*/ 4763 h 12"/>
                  <a:gd name="T18" fmla="*/ 12700 w 12"/>
                  <a:gd name="T19" fmla="*/ 4763 h 12"/>
                  <a:gd name="T20" fmla="*/ 7938 w 12"/>
                  <a:gd name="T21" fmla="*/ 0 h 12"/>
                  <a:gd name="T22" fmla="*/ 4763 w 12"/>
                  <a:gd name="T23" fmla="*/ 0 h 12"/>
                  <a:gd name="T24" fmla="*/ 0 w 12"/>
                  <a:gd name="T25" fmla="*/ 0 h 12"/>
                  <a:gd name="T26" fmla="*/ 0 w 12"/>
                  <a:gd name="T27" fmla="*/ 0 h 12"/>
                  <a:gd name="T28" fmla="*/ 0 w 12"/>
                  <a:gd name="T29" fmla="*/ 0 h 12"/>
                  <a:gd name="T30" fmla="*/ 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0" y="0"/>
                    </a:moveTo>
                    <a:lnTo>
                      <a:pt x="0" y="3"/>
                    </a:lnTo>
                    <a:lnTo>
                      <a:pt x="0" y="7"/>
                    </a:lnTo>
                    <a:lnTo>
                      <a:pt x="0" y="10"/>
                    </a:lnTo>
                    <a:lnTo>
                      <a:pt x="0" y="12"/>
                    </a:lnTo>
                    <a:lnTo>
                      <a:pt x="3" y="12"/>
                    </a:lnTo>
                    <a:lnTo>
                      <a:pt x="8" y="12"/>
                    </a:lnTo>
                    <a:lnTo>
                      <a:pt x="10" y="7"/>
                    </a:lnTo>
                    <a:lnTo>
                      <a:pt x="12" y="3"/>
                    </a:lnTo>
                    <a:lnTo>
                      <a:pt x="8"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1" name="Freeform 1991">
                <a:extLst>
                  <a:ext uri="{FF2B5EF4-FFF2-40B4-BE49-F238E27FC236}">
                    <a16:creationId xmlns:a16="http://schemas.microsoft.com/office/drawing/2014/main" id="{E97C84F6-7E45-D732-AF2E-8A3D66BC6443}"/>
                  </a:ext>
                </a:extLst>
              </p:cNvPr>
              <p:cNvSpPr>
                <a:spLocks/>
              </p:cNvSpPr>
              <p:nvPr/>
            </p:nvSpPr>
            <p:spPr bwMode="auto">
              <a:xfrm>
                <a:off x="7522564" y="3306004"/>
                <a:ext cx="63500" cy="17463"/>
              </a:xfrm>
              <a:custGeom>
                <a:avLst/>
                <a:gdLst>
                  <a:gd name="T0" fmla="*/ 6350 w 40"/>
                  <a:gd name="T1" fmla="*/ 0 h 11"/>
                  <a:gd name="T2" fmla="*/ 3175 w 40"/>
                  <a:gd name="T3" fmla="*/ 6350 h 11"/>
                  <a:gd name="T4" fmla="*/ 0 w 40"/>
                  <a:gd name="T5" fmla="*/ 11113 h 11"/>
                  <a:gd name="T6" fmla="*/ 11113 w 40"/>
                  <a:gd name="T7" fmla="*/ 11113 h 11"/>
                  <a:gd name="T8" fmla="*/ 22225 w 40"/>
                  <a:gd name="T9" fmla="*/ 11113 h 11"/>
                  <a:gd name="T10" fmla="*/ 30163 w 40"/>
                  <a:gd name="T11" fmla="*/ 11113 h 11"/>
                  <a:gd name="T12" fmla="*/ 41275 w 40"/>
                  <a:gd name="T13" fmla="*/ 11113 h 11"/>
                  <a:gd name="T14" fmla="*/ 52388 w 40"/>
                  <a:gd name="T15" fmla="*/ 17463 h 11"/>
                  <a:gd name="T16" fmla="*/ 58738 w 40"/>
                  <a:gd name="T17" fmla="*/ 17463 h 11"/>
                  <a:gd name="T18" fmla="*/ 63500 w 40"/>
                  <a:gd name="T19" fmla="*/ 17463 h 11"/>
                  <a:gd name="T20" fmla="*/ 63500 w 40"/>
                  <a:gd name="T21" fmla="*/ 17463 h 11"/>
                  <a:gd name="T22" fmla="*/ 63500 w 40"/>
                  <a:gd name="T23" fmla="*/ 14288 h 11"/>
                  <a:gd name="T24" fmla="*/ 63500 w 40"/>
                  <a:gd name="T25" fmla="*/ 14288 h 11"/>
                  <a:gd name="T26" fmla="*/ 63500 w 40"/>
                  <a:gd name="T27" fmla="*/ 14288 h 11"/>
                  <a:gd name="T28" fmla="*/ 63500 w 40"/>
                  <a:gd name="T29" fmla="*/ 14288 h 11"/>
                  <a:gd name="T30" fmla="*/ 63500 w 40"/>
                  <a:gd name="T31" fmla="*/ 11113 h 11"/>
                  <a:gd name="T32" fmla="*/ 55563 w 40"/>
                  <a:gd name="T33" fmla="*/ 6350 h 11"/>
                  <a:gd name="T34" fmla="*/ 47625 w 40"/>
                  <a:gd name="T35" fmla="*/ 6350 h 11"/>
                  <a:gd name="T36" fmla="*/ 44450 w 40"/>
                  <a:gd name="T37" fmla="*/ 3175 h 11"/>
                  <a:gd name="T38" fmla="*/ 36513 w 40"/>
                  <a:gd name="T39" fmla="*/ 3175 h 11"/>
                  <a:gd name="T40" fmla="*/ 25400 w 40"/>
                  <a:gd name="T41" fmla="*/ 3175 h 11"/>
                  <a:gd name="T42" fmla="*/ 6350 w 40"/>
                  <a:gd name="T43" fmla="*/ 0 h 11"/>
                  <a:gd name="T44" fmla="*/ 6350 w 40"/>
                  <a:gd name="T45" fmla="*/ 0 h 11"/>
                  <a:gd name="T46" fmla="*/ 6350 w 40"/>
                  <a:gd name="T47" fmla="*/ 0 h 11"/>
                  <a:gd name="T48" fmla="*/ 6350 w 40"/>
                  <a:gd name="T49" fmla="*/ 0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11"/>
                  <a:gd name="T77" fmla="*/ 40 w 40"/>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11">
                    <a:moveTo>
                      <a:pt x="4" y="0"/>
                    </a:moveTo>
                    <a:lnTo>
                      <a:pt x="2" y="4"/>
                    </a:lnTo>
                    <a:lnTo>
                      <a:pt x="0" y="7"/>
                    </a:lnTo>
                    <a:lnTo>
                      <a:pt x="7" y="7"/>
                    </a:lnTo>
                    <a:lnTo>
                      <a:pt x="14" y="7"/>
                    </a:lnTo>
                    <a:lnTo>
                      <a:pt x="19" y="7"/>
                    </a:lnTo>
                    <a:lnTo>
                      <a:pt x="26" y="7"/>
                    </a:lnTo>
                    <a:lnTo>
                      <a:pt x="33" y="11"/>
                    </a:lnTo>
                    <a:lnTo>
                      <a:pt x="37" y="11"/>
                    </a:lnTo>
                    <a:lnTo>
                      <a:pt x="40" y="11"/>
                    </a:lnTo>
                    <a:lnTo>
                      <a:pt x="40" y="9"/>
                    </a:lnTo>
                    <a:lnTo>
                      <a:pt x="40" y="7"/>
                    </a:lnTo>
                    <a:lnTo>
                      <a:pt x="35" y="4"/>
                    </a:lnTo>
                    <a:lnTo>
                      <a:pt x="30" y="4"/>
                    </a:lnTo>
                    <a:lnTo>
                      <a:pt x="28" y="2"/>
                    </a:lnTo>
                    <a:lnTo>
                      <a:pt x="23" y="2"/>
                    </a:lnTo>
                    <a:lnTo>
                      <a:pt x="16"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2" name="Freeform 1992">
                <a:extLst>
                  <a:ext uri="{FF2B5EF4-FFF2-40B4-BE49-F238E27FC236}">
                    <a16:creationId xmlns:a16="http://schemas.microsoft.com/office/drawing/2014/main" id="{22D77150-A4DC-792F-14FD-5F93AAC101F3}"/>
                  </a:ext>
                </a:extLst>
              </p:cNvPr>
              <p:cNvSpPr>
                <a:spLocks/>
              </p:cNvSpPr>
              <p:nvPr/>
            </p:nvSpPr>
            <p:spPr bwMode="auto">
              <a:xfrm>
                <a:off x="7465414" y="3309179"/>
                <a:ext cx="38100" cy="19050"/>
              </a:xfrm>
              <a:custGeom>
                <a:avLst/>
                <a:gdLst>
                  <a:gd name="T0" fmla="*/ 0 w 24"/>
                  <a:gd name="T1" fmla="*/ 0 h 12"/>
                  <a:gd name="T2" fmla="*/ 15875 w 24"/>
                  <a:gd name="T3" fmla="*/ 19050 h 12"/>
                  <a:gd name="T4" fmla="*/ 19050 w 24"/>
                  <a:gd name="T5" fmla="*/ 19050 h 12"/>
                  <a:gd name="T6" fmla="*/ 22225 w 24"/>
                  <a:gd name="T7" fmla="*/ 19050 h 12"/>
                  <a:gd name="T8" fmla="*/ 26988 w 24"/>
                  <a:gd name="T9" fmla="*/ 14288 h 12"/>
                  <a:gd name="T10" fmla="*/ 34925 w 24"/>
                  <a:gd name="T11" fmla="*/ 14288 h 12"/>
                  <a:gd name="T12" fmla="*/ 34925 w 24"/>
                  <a:gd name="T13" fmla="*/ 11113 h 12"/>
                  <a:gd name="T14" fmla="*/ 38100 w 24"/>
                  <a:gd name="T15" fmla="*/ 11113 h 12"/>
                  <a:gd name="T16" fmla="*/ 38100 w 24"/>
                  <a:gd name="T17" fmla="*/ 7938 h 12"/>
                  <a:gd name="T18" fmla="*/ 38100 w 24"/>
                  <a:gd name="T19" fmla="*/ 7938 h 12"/>
                  <a:gd name="T20" fmla="*/ 38100 w 24"/>
                  <a:gd name="T21" fmla="*/ 7938 h 12"/>
                  <a:gd name="T22" fmla="*/ 38100 w 24"/>
                  <a:gd name="T23" fmla="*/ 0 h 12"/>
                  <a:gd name="T24" fmla="*/ 26988 w 24"/>
                  <a:gd name="T25" fmla="*/ 0 h 12"/>
                  <a:gd name="T26" fmla="*/ 19050 w 24"/>
                  <a:gd name="T27" fmla="*/ 0 h 12"/>
                  <a:gd name="T28" fmla="*/ 11113 w 24"/>
                  <a:gd name="T29" fmla="*/ 0 h 12"/>
                  <a:gd name="T30" fmla="*/ 0 w 24"/>
                  <a:gd name="T31" fmla="*/ 0 h 12"/>
                  <a:gd name="T32" fmla="*/ 0 w 24"/>
                  <a:gd name="T33" fmla="*/ 0 h 12"/>
                  <a:gd name="T34" fmla="*/ 0 w 24"/>
                  <a:gd name="T35" fmla="*/ 0 h 12"/>
                  <a:gd name="T36" fmla="*/ 0 w 24"/>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2"/>
                  <a:gd name="T59" fmla="*/ 24 w 24"/>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2">
                    <a:moveTo>
                      <a:pt x="0" y="0"/>
                    </a:moveTo>
                    <a:lnTo>
                      <a:pt x="10" y="12"/>
                    </a:lnTo>
                    <a:lnTo>
                      <a:pt x="12" y="12"/>
                    </a:lnTo>
                    <a:lnTo>
                      <a:pt x="14" y="12"/>
                    </a:lnTo>
                    <a:lnTo>
                      <a:pt x="17" y="9"/>
                    </a:lnTo>
                    <a:lnTo>
                      <a:pt x="22" y="9"/>
                    </a:lnTo>
                    <a:lnTo>
                      <a:pt x="22" y="7"/>
                    </a:lnTo>
                    <a:lnTo>
                      <a:pt x="24" y="7"/>
                    </a:lnTo>
                    <a:lnTo>
                      <a:pt x="24" y="5"/>
                    </a:lnTo>
                    <a:lnTo>
                      <a:pt x="24" y="0"/>
                    </a:lnTo>
                    <a:lnTo>
                      <a:pt x="17" y="0"/>
                    </a:lnTo>
                    <a:lnTo>
                      <a:pt x="12" y="0"/>
                    </a:lnTo>
                    <a:lnTo>
                      <a:pt x="7"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3" name="Freeform 1993">
                <a:extLst>
                  <a:ext uri="{FF2B5EF4-FFF2-40B4-BE49-F238E27FC236}">
                    <a16:creationId xmlns:a16="http://schemas.microsoft.com/office/drawing/2014/main" id="{9F081BAC-B33D-5AEA-7A0D-9B360CC2C8EF}"/>
                  </a:ext>
                </a:extLst>
              </p:cNvPr>
              <p:cNvSpPr>
                <a:spLocks/>
              </p:cNvSpPr>
              <p:nvPr/>
            </p:nvSpPr>
            <p:spPr bwMode="auto">
              <a:xfrm>
                <a:off x="7382864" y="3347279"/>
                <a:ext cx="26988" cy="36513"/>
              </a:xfrm>
              <a:custGeom>
                <a:avLst/>
                <a:gdLst>
                  <a:gd name="T0" fmla="*/ 19050 w 17"/>
                  <a:gd name="T1" fmla="*/ 0 h 23"/>
                  <a:gd name="T2" fmla="*/ 15875 w 17"/>
                  <a:gd name="T3" fmla="*/ 3175 h 23"/>
                  <a:gd name="T4" fmla="*/ 15875 w 17"/>
                  <a:gd name="T5" fmla="*/ 3175 h 23"/>
                  <a:gd name="T6" fmla="*/ 15875 w 17"/>
                  <a:gd name="T7" fmla="*/ 6350 h 23"/>
                  <a:gd name="T8" fmla="*/ 15875 w 17"/>
                  <a:gd name="T9" fmla="*/ 6350 h 23"/>
                  <a:gd name="T10" fmla="*/ 15875 w 17"/>
                  <a:gd name="T11" fmla="*/ 11113 h 23"/>
                  <a:gd name="T12" fmla="*/ 15875 w 17"/>
                  <a:gd name="T13" fmla="*/ 17463 h 23"/>
                  <a:gd name="T14" fmla="*/ 11113 w 17"/>
                  <a:gd name="T15" fmla="*/ 14288 h 23"/>
                  <a:gd name="T16" fmla="*/ 11113 w 17"/>
                  <a:gd name="T17" fmla="*/ 11113 h 23"/>
                  <a:gd name="T18" fmla="*/ 7938 w 17"/>
                  <a:gd name="T19" fmla="*/ 11113 h 23"/>
                  <a:gd name="T20" fmla="*/ 7938 w 17"/>
                  <a:gd name="T21" fmla="*/ 11113 h 23"/>
                  <a:gd name="T22" fmla="*/ 7938 w 17"/>
                  <a:gd name="T23" fmla="*/ 6350 h 23"/>
                  <a:gd name="T24" fmla="*/ 7938 w 17"/>
                  <a:gd name="T25" fmla="*/ 6350 h 23"/>
                  <a:gd name="T26" fmla="*/ 7938 w 17"/>
                  <a:gd name="T27" fmla="*/ 11113 h 23"/>
                  <a:gd name="T28" fmla="*/ 7938 w 17"/>
                  <a:gd name="T29" fmla="*/ 14288 h 23"/>
                  <a:gd name="T30" fmla="*/ 7938 w 17"/>
                  <a:gd name="T31" fmla="*/ 14288 h 23"/>
                  <a:gd name="T32" fmla="*/ 4763 w 17"/>
                  <a:gd name="T33" fmla="*/ 17463 h 23"/>
                  <a:gd name="T34" fmla="*/ 4763 w 17"/>
                  <a:gd name="T35" fmla="*/ 17463 h 23"/>
                  <a:gd name="T36" fmla="*/ 0 w 17"/>
                  <a:gd name="T37" fmla="*/ 25400 h 23"/>
                  <a:gd name="T38" fmla="*/ 4763 w 17"/>
                  <a:gd name="T39" fmla="*/ 25400 h 23"/>
                  <a:gd name="T40" fmla="*/ 7938 w 17"/>
                  <a:gd name="T41" fmla="*/ 25400 h 23"/>
                  <a:gd name="T42" fmla="*/ 7938 w 17"/>
                  <a:gd name="T43" fmla="*/ 28575 h 23"/>
                  <a:gd name="T44" fmla="*/ 7938 w 17"/>
                  <a:gd name="T45" fmla="*/ 28575 h 23"/>
                  <a:gd name="T46" fmla="*/ 11113 w 17"/>
                  <a:gd name="T47" fmla="*/ 33338 h 23"/>
                  <a:gd name="T48" fmla="*/ 15875 w 17"/>
                  <a:gd name="T49" fmla="*/ 36513 h 23"/>
                  <a:gd name="T50" fmla="*/ 22225 w 17"/>
                  <a:gd name="T51" fmla="*/ 36513 h 23"/>
                  <a:gd name="T52" fmla="*/ 22225 w 17"/>
                  <a:gd name="T53" fmla="*/ 33338 h 23"/>
                  <a:gd name="T54" fmla="*/ 26988 w 17"/>
                  <a:gd name="T55" fmla="*/ 33338 h 23"/>
                  <a:gd name="T56" fmla="*/ 26988 w 17"/>
                  <a:gd name="T57" fmla="*/ 33338 h 23"/>
                  <a:gd name="T58" fmla="*/ 26988 w 17"/>
                  <a:gd name="T59" fmla="*/ 28575 h 23"/>
                  <a:gd name="T60" fmla="*/ 26988 w 17"/>
                  <a:gd name="T61" fmla="*/ 25400 h 23"/>
                  <a:gd name="T62" fmla="*/ 22225 w 17"/>
                  <a:gd name="T63" fmla="*/ 17463 h 23"/>
                  <a:gd name="T64" fmla="*/ 22225 w 17"/>
                  <a:gd name="T65" fmla="*/ 14288 h 23"/>
                  <a:gd name="T66" fmla="*/ 22225 w 17"/>
                  <a:gd name="T67" fmla="*/ 6350 h 23"/>
                  <a:gd name="T68" fmla="*/ 22225 w 17"/>
                  <a:gd name="T69" fmla="*/ 6350 h 23"/>
                  <a:gd name="T70" fmla="*/ 22225 w 17"/>
                  <a:gd name="T71" fmla="*/ 3175 h 23"/>
                  <a:gd name="T72" fmla="*/ 22225 w 17"/>
                  <a:gd name="T73" fmla="*/ 3175 h 23"/>
                  <a:gd name="T74" fmla="*/ 26988 w 17"/>
                  <a:gd name="T75" fmla="*/ 0 h 23"/>
                  <a:gd name="T76" fmla="*/ 19050 w 17"/>
                  <a:gd name="T77" fmla="*/ 0 h 23"/>
                  <a:gd name="T78" fmla="*/ 19050 w 17"/>
                  <a:gd name="T79" fmla="*/ 0 h 23"/>
                  <a:gd name="T80" fmla="*/ 19050 w 17"/>
                  <a:gd name="T81" fmla="*/ 0 h 23"/>
                  <a:gd name="T82" fmla="*/ 19050 w 1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3"/>
                  <a:gd name="T128" fmla="*/ 17 w 1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3">
                    <a:moveTo>
                      <a:pt x="12" y="0"/>
                    </a:moveTo>
                    <a:lnTo>
                      <a:pt x="10" y="2"/>
                    </a:lnTo>
                    <a:lnTo>
                      <a:pt x="10" y="4"/>
                    </a:lnTo>
                    <a:lnTo>
                      <a:pt x="10" y="7"/>
                    </a:lnTo>
                    <a:lnTo>
                      <a:pt x="10" y="11"/>
                    </a:lnTo>
                    <a:lnTo>
                      <a:pt x="7" y="9"/>
                    </a:lnTo>
                    <a:lnTo>
                      <a:pt x="7" y="7"/>
                    </a:lnTo>
                    <a:lnTo>
                      <a:pt x="5" y="7"/>
                    </a:lnTo>
                    <a:lnTo>
                      <a:pt x="5" y="4"/>
                    </a:lnTo>
                    <a:lnTo>
                      <a:pt x="5" y="7"/>
                    </a:lnTo>
                    <a:lnTo>
                      <a:pt x="5" y="9"/>
                    </a:lnTo>
                    <a:lnTo>
                      <a:pt x="3" y="11"/>
                    </a:lnTo>
                    <a:lnTo>
                      <a:pt x="0" y="16"/>
                    </a:lnTo>
                    <a:lnTo>
                      <a:pt x="3" y="16"/>
                    </a:lnTo>
                    <a:lnTo>
                      <a:pt x="5" y="16"/>
                    </a:lnTo>
                    <a:lnTo>
                      <a:pt x="5" y="18"/>
                    </a:lnTo>
                    <a:lnTo>
                      <a:pt x="7" y="21"/>
                    </a:lnTo>
                    <a:lnTo>
                      <a:pt x="10" y="23"/>
                    </a:lnTo>
                    <a:lnTo>
                      <a:pt x="14" y="23"/>
                    </a:lnTo>
                    <a:lnTo>
                      <a:pt x="14" y="21"/>
                    </a:lnTo>
                    <a:lnTo>
                      <a:pt x="17" y="21"/>
                    </a:lnTo>
                    <a:lnTo>
                      <a:pt x="17" y="18"/>
                    </a:lnTo>
                    <a:lnTo>
                      <a:pt x="17" y="16"/>
                    </a:lnTo>
                    <a:lnTo>
                      <a:pt x="14" y="11"/>
                    </a:lnTo>
                    <a:lnTo>
                      <a:pt x="14" y="9"/>
                    </a:lnTo>
                    <a:lnTo>
                      <a:pt x="14" y="4"/>
                    </a:lnTo>
                    <a:lnTo>
                      <a:pt x="14" y="2"/>
                    </a:lnTo>
                    <a:lnTo>
                      <a:pt x="17"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4" name="Freeform 1994">
                <a:extLst>
                  <a:ext uri="{FF2B5EF4-FFF2-40B4-BE49-F238E27FC236}">
                    <a16:creationId xmlns:a16="http://schemas.microsoft.com/office/drawing/2014/main" id="{6C8E2701-9B28-A1F8-4A44-2E9789176E8A}"/>
                  </a:ext>
                </a:extLst>
              </p:cNvPr>
              <p:cNvSpPr>
                <a:spLocks/>
              </p:cNvSpPr>
              <p:nvPr/>
            </p:nvSpPr>
            <p:spPr bwMode="auto">
              <a:xfrm>
                <a:off x="6955827" y="3383791"/>
                <a:ext cx="239713" cy="90488"/>
              </a:xfrm>
              <a:custGeom>
                <a:avLst/>
                <a:gdLst>
                  <a:gd name="T0" fmla="*/ 11113 w 151"/>
                  <a:gd name="T1" fmla="*/ 7938 h 57"/>
                  <a:gd name="T2" fmla="*/ 3175 w 151"/>
                  <a:gd name="T3" fmla="*/ 26988 h 57"/>
                  <a:gd name="T4" fmla="*/ 7938 w 151"/>
                  <a:gd name="T5" fmla="*/ 33338 h 57"/>
                  <a:gd name="T6" fmla="*/ 19050 w 151"/>
                  <a:gd name="T7" fmla="*/ 38100 h 57"/>
                  <a:gd name="T8" fmla="*/ 26988 w 151"/>
                  <a:gd name="T9" fmla="*/ 38100 h 57"/>
                  <a:gd name="T10" fmla="*/ 22225 w 151"/>
                  <a:gd name="T11" fmla="*/ 46038 h 57"/>
                  <a:gd name="T12" fmla="*/ 22225 w 151"/>
                  <a:gd name="T13" fmla="*/ 49213 h 57"/>
                  <a:gd name="T14" fmla="*/ 30163 w 151"/>
                  <a:gd name="T15" fmla="*/ 49213 h 57"/>
                  <a:gd name="T16" fmla="*/ 38100 w 151"/>
                  <a:gd name="T17" fmla="*/ 49213 h 57"/>
                  <a:gd name="T18" fmla="*/ 44450 w 151"/>
                  <a:gd name="T19" fmla="*/ 49213 h 57"/>
                  <a:gd name="T20" fmla="*/ 52388 w 151"/>
                  <a:gd name="T21" fmla="*/ 46038 h 57"/>
                  <a:gd name="T22" fmla="*/ 55563 w 151"/>
                  <a:gd name="T23" fmla="*/ 49213 h 57"/>
                  <a:gd name="T24" fmla="*/ 60325 w 151"/>
                  <a:gd name="T25" fmla="*/ 57150 h 57"/>
                  <a:gd name="T26" fmla="*/ 71438 w 151"/>
                  <a:gd name="T27" fmla="*/ 60325 h 57"/>
                  <a:gd name="T28" fmla="*/ 79375 w 151"/>
                  <a:gd name="T29" fmla="*/ 60325 h 57"/>
                  <a:gd name="T30" fmla="*/ 90488 w 151"/>
                  <a:gd name="T31" fmla="*/ 60325 h 57"/>
                  <a:gd name="T32" fmla="*/ 101600 w 151"/>
                  <a:gd name="T33" fmla="*/ 57150 h 57"/>
                  <a:gd name="T34" fmla="*/ 112713 w 151"/>
                  <a:gd name="T35" fmla="*/ 57150 h 57"/>
                  <a:gd name="T36" fmla="*/ 120650 w 151"/>
                  <a:gd name="T37" fmla="*/ 60325 h 57"/>
                  <a:gd name="T38" fmla="*/ 131763 w 151"/>
                  <a:gd name="T39" fmla="*/ 63500 h 57"/>
                  <a:gd name="T40" fmla="*/ 150813 w 151"/>
                  <a:gd name="T41" fmla="*/ 71438 h 57"/>
                  <a:gd name="T42" fmla="*/ 165100 w 151"/>
                  <a:gd name="T43" fmla="*/ 74613 h 57"/>
                  <a:gd name="T44" fmla="*/ 176213 w 151"/>
                  <a:gd name="T45" fmla="*/ 71438 h 57"/>
                  <a:gd name="T46" fmla="*/ 190500 w 151"/>
                  <a:gd name="T47" fmla="*/ 71438 h 57"/>
                  <a:gd name="T48" fmla="*/ 203200 w 151"/>
                  <a:gd name="T49" fmla="*/ 71438 h 57"/>
                  <a:gd name="T50" fmla="*/ 217488 w 151"/>
                  <a:gd name="T51" fmla="*/ 87313 h 57"/>
                  <a:gd name="T52" fmla="*/ 228600 w 151"/>
                  <a:gd name="T53" fmla="*/ 90488 h 57"/>
                  <a:gd name="T54" fmla="*/ 239713 w 151"/>
                  <a:gd name="T55" fmla="*/ 90488 h 57"/>
                  <a:gd name="T56" fmla="*/ 228600 w 151"/>
                  <a:gd name="T57" fmla="*/ 74613 h 57"/>
                  <a:gd name="T58" fmla="*/ 228600 w 151"/>
                  <a:gd name="T59" fmla="*/ 71438 h 57"/>
                  <a:gd name="T60" fmla="*/ 228600 w 151"/>
                  <a:gd name="T61" fmla="*/ 68263 h 57"/>
                  <a:gd name="T62" fmla="*/ 231775 w 151"/>
                  <a:gd name="T63" fmla="*/ 57150 h 57"/>
                  <a:gd name="T64" fmla="*/ 220663 w 151"/>
                  <a:gd name="T65" fmla="*/ 49213 h 57"/>
                  <a:gd name="T66" fmla="*/ 206375 w 151"/>
                  <a:gd name="T67" fmla="*/ 49213 h 57"/>
                  <a:gd name="T68" fmla="*/ 190500 w 151"/>
                  <a:gd name="T69" fmla="*/ 49213 h 57"/>
                  <a:gd name="T70" fmla="*/ 195263 w 151"/>
                  <a:gd name="T71" fmla="*/ 41275 h 57"/>
                  <a:gd name="T72" fmla="*/ 195263 w 151"/>
                  <a:gd name="T73" fmla="*/ 38100 h 57"/>
                  <a:gd name="T74" fmla="*/ 195263 w 151"/>
                  <a:gd name="T75" fmla="*/ 33338 h 57"/>
                  <a:gd name="T76" fmla="*/ 190500 w 151"/>
                  <a:gd name="T77" fmla="*/ 30163 h 57"/>
                  <a:gd name="T78" fmla="*/ 190500 w 151"/>
                  <a:gd name="T79" fmla="*/ 22225 h 57"/>
                  <a:gd name="T80" fmla="*/ 165100 w 151"/>
                  <a:gd name="T81" fmla="*/ 19050 h 57"/>
                  <a:gd name="T82" fmla="*/ 150813 w 151"/>
                  <a:gd name="T83" fmla="*/ 19050 h 57"/>
                  <a:gd name="T84" fmla="*/ 146050 w 151"/>
                  <a:gd name="T85" fmla="*/ 15875 h 57"/>
                  <a:gd name="T86" fmla="*/ 142875 w 151"/>
                  <a:gd name="T87" fmla="*/ 11113 h 57"/>
                  <a:gd name="T88" fmla="*/ 138113 w 151"/>
                  <a:gd name="T89" fmla="*/ 11113 h 57"/>
                  <a:gd name="T90" fmla="*/ 131763 w 151"/>
                  <a:gd name="T91" fmla="*/ 22225 h 57"/>
                  <a:gd name="T92" fmla="*/ 123825 w 151"/>
                  <a:gd name="T93" fmla="*/ 22225 h 57"/>
                  <a:gd name="T94" fmla="*/ 109538 w 151"/>
                  <a:gd name="T95" fmla="*/ 22225 h 57"/>
                  <a:gd name="T96" fmla="*/ 104775 w 151"/>
                  <a:gd name="T97" fmla="*/ 19050 h 57"/>
                  <a:gd name="T98" fmla="*/ 96838 w 151"/>
                  <a:gd name="T99" fmla="*/ 19050 h 57"/>
                  <a:gd name="T100" fmla="*/ 90488 w 151"/>
                  <a:gd name="T101" fmla="*/ 11113 h 57"/>
                  <a:gd name="T102" fmla="*/ 79375 w 151"/>
                  <a:gd name="T103" fmla="*/ 4763 h 57"/>
                  <a:gd name="T104" fmla="*/ 71438 w 151"/>
                  <a:gd name="T105" fmla="*/ 0 h 57"/>
                  <a:gd name="T106" fmla="*/ 63500 w 151"/>
                  <a:gd name="T107" fmla="*/ 0 h 57"/>
                  <a:gd name="T108" fmla="*/ 52388 w 151"/>
                  <a:gd name="T109" fmla="*/ 4763 h 57"/>
                  <a:gd name="T110" fmla="*/ 41275 w 151"/>
                  <a:gd name="T111" fmla="*/ 7938 h 57"/>
                  <a:gd name="T112" fmla="*/ 33338 w 151"/>
                  <a:gd name="T113" fmla="*/ 7938 h 57"/>
                  <a:gd name="T114" fmla="*/ 26988 w 151"/>
                  <a:gd name="T115" fmla="*/ 4763 h 57"/>
                  <a:gd name="T116" fmla="*/ 14288 w 151"/>
                  <a:gd name="T117" fmla="*/ 0 h 57"/>
                  <a:gd name="T118" fmla="*/ 14288 w 151"/>
                  <a:gd name="T119" fmla="*/ 0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1"/>
                  <a:gd name="T181" fmla="*/ 0 h 57"/>
                  <a:gd name="T182" fmla="*/ 151 w 151"/>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1" h="57">
                    <a:moveTo>
                      <a:pt x="9" y="0"/>
                    </a:moveTo>
                    <a:lnTo>
                      <a:pt x="7" y="5"/>
                    </a:lnTo>
                    <a:lnTo>
                      <a:pt x="5" y="12"/>
                    </a:lnTo>
                    <a:lnTo>
                      <a:pt x="2" y="17"/>
                    </a:lnTo>
                    <a:lnTo>
                      <a:pt x="0" y="21"/>
                    </a:lnTo>
                    <a:lnTo>
                      <a:pt x="5" y="21"/>
                    </a:lnTo>
                    <a:lnTo>
                      <a:pt x="9" y="21"/>
                    </a:lnTo>
                    <a:lnTo>
                      <a:pt x="12" y="24"/>
                    </a:lnTo>
                    <a:lnTo>
                      <a:pt x="17" y="24"/>
                    </a:lnTo>
                    <a:lnTo>
                      <a:pt x="17" y="26"/>
                    </a:lnTo>
                    <a:lnTo>
                      <a:pt x="14" y="29"/>
                    </a:lnTo>
                    <a:lnTo>
                      <a:pt x="14" y="31"/>
                    </a:lnTo>
                    <a:lnTo>
                      <a:pt x="17" y="31"/>
                    </a:lnTo>
                    <a:lnTo>
                      <a:pt x="19" y="31"/>
                    </a:lnTo>
                    <a:lnTo>
                      <a:pt x="21" y="31"/>
                    </a:lnTo>
                    <a:lnTo>
                      <a:pt x="24" y="31"/>
                    </a:lnTo>
                    <a:lnTo>
                      <a:pt x="26" y="31"/>
                    </a:lnTo>
                    <a:lnTo>
                      <a:pt x="28" y="31"/>
                    </a:lnTo>
                    <a:lnTo>
                      <a:pt x="31" y="29"/>
                    </a:lnTo>
                    <a:lnTo>
                      <a:pt x="33" y="29"/>
                    </a:lnTo>
                    <a:lnTo>
                      <a:pt x="33" y="31"/>
                    </a:lnTo>
                    <a:lnTo>
                      <a:pt x="35" y="31"/>
                    </a:lnTo>
                    <a:lnTo>
                      <a:pt x="38" y="31"/>
                    </a:lnTo>
                    <a:lnTo>
                      <a:pt x="38" y="36"/>
                    </a:lnTo>
                    <a:lnTo>
                      <a:pt x="43" y="38"/>
                    </a:lnTo>
                    <a:lnTo>
                      <a:pt x="45" y="38"/>
                    </a:lnTo>
                    <a:lnTo>
                      <a:pt x="47" y="38"/>
                    </a:lnTo>
                    <a:lnTo>
                      <a:pt x="50" y="38"/>
                    </a:lnTo>
                    <a:lnTo>
                      <a:pt x="54" y="38"/>
                    </a:lnTo>
                    <a:lnTo>
                      <a:pt x="57" y="38"/>
                    </a:lnTo>
                    <a:lnTo>
                      <a:pt x="61" y="36"/>
                    </a:lnTo>
                    <a:lnTo>
                      <a:pt x="64" y="36"/>
                    </a:lnTo>
                    <a:lnTo>
                      <a:pt x="66" y="36"/>
                    </a:lnTo>
                    <a:lnTo>
                      <a:pt x="71" y="36"/>
                    </a:lnTo>
                    <a:lnTo>
                      <a:pt x="73" y="36"/>
                    </a:lnTo>
                    <a:lnTo>
                      <a:pt x="76" y="38"/>
                    </a:lnTo>
                    <a:lnTo>
                      <a:pt x="78" y="38"/>
                    </a:lnTo>
                    <a:lnTo>
                      <a:pt x="83" y="40"/>
                    </a:lnTo>
                    <a:lnTo>
                      <a:pt x="87" y="43"/>
                    </a:lnTo>
                    <a:lnTo>
                      <a:pt x="95" y="45"/>
                    </a:lnTo>
                    <a:lnTo>
                      <a:pt x="97" y="47"/>
                    </a:lnTo>
                    <a:lnTo>
                      <a:pt x="104" y="47"/>
                    </a:lnTo>
                    <a:lnTo>
                      <a:pt x="106" y="47"/>
                    </a:lnTo>
                    <a:lnTo>
                      <a:pt x="111" y="45"/>
                    </a:lnTo>
                    <a:lnTo>
                      <a:pt x="116" y="45"/>
                    </a:lnTo>
                    <a:lnTo>
                      <a:pt x="120" y="45"/>
                    </a:lnTo>
                    <a:lnTo>
                      <a:pt x="125" y="45"/>
                    </a:lnTo>
                    <a:lnTo>
                      <a:pt x="128" y="45"/>
                    </a:lnTo>
                    <a:lnTo>
                      <a:pt x="132" y="50"/>
                    </a:lnTo>
                    <a:lnTo>
                      <a:pt x="137" y="55"/>
                    </a:lnTo>
                    <a:lnTo>
                      <a:pt x="142" y="57"/>
                    </a:lnTo>
                    <a:lnTo>
                      <a:pt x="144" y="57"/>
                    </a:lnTo>
                    <a:lnTo>
                      <a:pt x="149" y="57"/>
                    </a:lnTo>
                    <a:lnTo>
                      <a:pt x="151" y="57"/>
                    </a:lnTo>
                    <a:lnTo>
                      <a:pt x="149" y="52"/>
                    </a:lnTo>
                    <a:lnTo>
                      <a:pt x="144" y="47"/>
                    </a:lnTo>
                    <a:lnTo>
                      <a:pt x="144" y="45"/>
                    </a:lnTo>
                    <a:lnTo>
                      <a:pt x="144" y="43"/>
                    </a:lnTo>
                    <a:lnTo>
                      <a:pt x="146" y="38"/>
                    </a:lnTo>
                    <a:lnTo>
                      <a:pt x="146" y="36"/>
                    </a:lnTo>
                    <a:lnTo>
                      <a:pt x="142" y="33"/>
                    </a:lnTo>
                    <a:lnTo>
                      <a:pt x="139" y="31"/>
                    </a:lnTo>
                    <a:lnTo>
                      <a:pt x="137" y="31"/>
                    </a:lnTo>
                    <a:lnTo>
                      <a:pt x="130" y="31"/>
                    </a:lnTo>
                    <a:lnTo>
                      <a:pt x="123" y="31"/>
                    </a:lnTo>
                    <a:lnTo>
                      <a:pt x="120" y="31"/>
                    </a:lnTo>
                    <a:lnTo>
                      <a:pt x="120" y="29"/>
                    </a:lnTo>
                    <a:lnTo>
                      <a:pt x="123" y="26"/>
                    </a:lnTo>
                    <a:lnTo>
                      <a:pt x="123" y="24"/>
                    </a:lnTo>
                    <a:lnTo>
                      <a:pt x="123" y="21"/>
                    </a:lnTo>
                    <a:lnTo>
                      <a:pt x="123" y="19"/>
                    </a:lnTo>
                    <a:lnTo>
                      <a:pt x="120" y="19"/>
                    </a:lnTo>
                    <a:lnTo>
                      <a:pt x="120" y="17"/>
                    </a:lnTo>
                    <a:lnTo>
                      <a:pt x="120" y="14"/>
                    </a:lnTo>
                    <a:lnTo>
                      <a:pt x="111" y="12"/>
                    </a:lnTo>
                    <a:lnTo>
                      <a:pt x="104" y="12"/>
                    </a:lnTo>
                    <a:lnTo>
                      <a:pt x="99" y="12"/>
                    </a:lnTo>
                    <a:lnTo>
                      <a:pt x="95" y="12"/>
                    </a:lnTo>
                    <a:lnTo>
                      <a:pt x="92" y="12"/>
                    </a:lnTo>
                    <a:lnTo>
                      <a:pt x="92" y="10"/>
                    </a:lnTo>
                    <a:lnTo>
                      <a:pt x="92" y="7"/>
                    </a:lnTo>
                    <a:lnTo>
                      <a:pt x="90" y="7"/>
                    </a:lnTo>
                    <a:lnTo>
                      <a:pt x="87" y="7"/>
                    </a:lnTo>
                    <a:lnTo>
                      <a:pt x="85" y="10"/>
                    </a:lnTo>
                    <a:lnTo>
                      <a:pt x="83" y="14"/>
                    </a:lnTo>
                    <a:lnTo>
                      <a:pt x="80" y="14"/>
                    </a:lnTo>
                    <a:lnTo>
                      <a:pt x="78" y="14"/>
                    </a:lnTo>
                    <a:lnTo>
                      <a:pt x="71" y="14"/>
                    </a:lnTo>
                    <a:lnTo>
                      <a:pt x="69" y="14"/>
                    </a:lnTo>
                    <a:lnTo>
                      <a:pt x="66" y="14"/>
                    </a:lnTo>
                    <a:lnTo>
                      <a:pt x="66" y="12"/>
                    </a:lnTo>
                    <a:lnTo>
                      <a:pt x="64" y="12"/>
                    </a:lnTo>
                    <a:lnTo>
                      <a:pt x="61" y="12"/>
                    </a:lnTo>
                    <a:lnTo>
                      <a:pt x="59" y="10"/>
                    </a:lnTo>
                    <a:lnTo>
                      <a:pt x="57" y="7"/>
                    </a:lnTo>
                    <a:lnTo>
                      <a:pt x="52" y="5"/>
                    </a:lnTo>
                    <a:lnTo>
                      <a:pt x="50" y="3"/>
                    </a:lnTo>
                    <a:lnTo>
                      <a:pt x="47" y="0"/>
                    </a:lnTo>
                    <a:lnTo>
                      <a:pt x="45" y="0"/>
                    </a:lnTo>
                    <a:lnTo>
                      <a:pt x="43" y="0"/>
                    </a:lnTo>
                    <a:lnTo>
                      <a:pt x="40" y="0"/>
                    </a:lnTo>
                    <a:lnTo>
                      <a:pt x="38" y="0"/>
                    </a:lnTo>
                    <a:lnTo>
                      <a:pt x="33" y="3"/>
                    </a:lnTo>
                    <a:lnTo>
                      <a:pt x="28" y="3"/>
                    </a:lnTo>
                    <a:lnTo>
                      <a:pt x="26" y="5"/>
                    </a:lnTo>
                    <a:lnTo>
                      <a:pt x="24" y="5"/>
                    </a:lnTo>
                    <a:lnTo>
                      <a:pt x="21" y="5"/>
                    </a:lnTo>
                    <a:lnTo>
                      <a:pt x="19" y="3"/>
                    </a:lnTo>
                    <a:lnTo>
                      <a:pt x="17" y="3"/>
                    </a:lnTo>
                    <a:lnTo>
                      <a:pt x="14"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5" name="Freeform 1995">
                <a:extLst>
                  <a:ext uri="{FF2B5EF4-FFF2-40B4-BE49-F238E27FC236}">
                    <a16:creationId xmlns:a16="http://schemas.microsoft.com/office/drawing/2014/main" id="{F8E68379-B1CA-7F4F-D030-8865119FAAD7}"/>
                  </a:ext>
                </a:extLst>
              </p:cNvPr>
              <p:cNvSpPr>
                <a:spLocks/>
              </p:cNvSpPr>
              <p:nvPr/>
            </p:nvSpPr>
            <p:spPr bwMode="auto">
              <a:xfrm>
                <a:off x="7660677" y="3388554"/>
                <a:ext cx="22225" cy="44450"/>
              </a:xfrm>
              <a:custGeom>
                <a:avLst/>
                <a:gdLst>
                  <a:gd name="T0" fmla="*/ 7938 w 14"/>
                  <a:gd name="T1" fmla="*/ 0 h 28"/>
                  <a:gd name="T2" fmla="*/ 7938 w 14"/>
                  <a:gd name="T3" fmla="*/ 6350 h 28"/>
                  <a:gd name="T4" fmla="*/ 7938 w 14"/>
                  <a:gd name="T5" fmla="*/ 11113 h 28"/>
                  <a:gd name="T6" fmla="*/ 7938 w 14"/>
                  <a:gd name="T7" fmla="*/ 17463 h 28"/>
                  <a:gd name="T8" fmla="*/ 7938 w 14"/>
                  <a:gd name="T9" fmla="*/ 28575 h 28"/>
                  <a:gd name="T10" fmla="*/ 3175 w 14"/>
                  <a:gd name="T11" fmla="*/ 28575 h 28"/>
                  <a:gd name="T12" fmla="*/ 3175 w 14"/>
                  <a:gd name="T13" fmla="*/ 25400 h 28"/>
                  <a:gd name="T14" fmla="*/ 3175 w 14"/>
                  <a:gd name="T15" fmla="*/ 25400 h 28"/>
                  <a:gd name="T16" fmla="*/ 0 w 14"/>
                  <a:gd name="T17" fmla="*/ 28575 h 28"/>
                  <a:gd name="T18" fmla="*/ 0 w 14"/>
                  <a:gd name="T19" fmla="*/ 28575 h 28"/>
                  <a:gd name="T20" fmla="*/ 0 w 14"/>
                  <a:gd name="T21" fmla="*/ 33338 h 28"/>
                  <a:gd name="T22" fmla="*/ 0 w 14"/>
                  <a:gd name="T23" fmla="*/ 36513 h 28"/>
                  <a:gd name="T24" fmla="*/ 0 w 14"/>
                  <a:gd name="T25" fmla="*/ 41275 h 28"/>
                  <a:gd name="T26" fmla="*/ 0 w 14"/>
                  <a:gd name="T27" fmla="*/ 44450 h 28"/>
                  <a:gd name="T28" fmla="*/ 3175 w 14"/>
                  <a:gd name="T29" fmla="*/ 44450 h 28"/>
                  <a:gd name="T30" fmla="*/ 11113 w 14"/>
                  <a:gd name="T31" fmla="*/ 44450 h 28"/>
                  <a:gd name="T32" fmla="*/ 11113 w 14"/>
                  <a:gd name="T33" fmla="*/ 44450 h 28"/>
                  <a:gd name="T34" fmla="*/ 11113 w 14"/>
                  <a:gd name="T35" fmla="*/ 41275 h 28"/>
                  <a:gd name="T36" fmla="*/ 11113 w 14"/>
                  <a:gd name="T37" fmla="*/ 41275 h 28"/>
                  <a:gd name="T38" fmla="*/ 11113 w 14"/>
                  <a:gd name="T39" fmla="*/ 36513 h 28"/>
                  <a:gd name="T40" fmla="*/ 7938 w 14"/>
                  <a:gd name="T41" fmla="*/ 33338 h 28"/>
                  <a:gd name="T42" fmla="*/ 7938 w 14"/>
                  <a:gd name="T43" fmla="*/ 28575 h 28"/>
                  <a:gd name="T44" fmla="*/ 11113 w 14"/>
                  <a:gd name="T45" fmla="*/ 28575 h 28"/>
                  <a:gd name="T46" fmla="*/ 19050 w 14"/>
                  <a:gd name="T47" fmla="*/ 28575 h 28"/>
                  <a:gd name="T48" fmla="*/ 19050 w 14"/>
                  <a:gd name="T49" fmla="*/ 25400 h 28"/>
                  <a:gd name="T50" fmla="*/ 19050 w 14"/>
                  <a:gd name="T51" fmla="*/ 17463 h 28"/>
                  <a:gd name="T52" fmla="*/ 22225 w 14"/>
                  <a:gd name="T53" fmla="*/ 11113 h 28"/>
                  <a:gd name="T54" fmla="*/ 22225 w 14"/>
                  <a:gd name="T55" fmla="*/ 6350 h 28"/>
                  <a:gd name="T56" fmla="*/ 15875 w 14"/>
                  <a:gd name="T57" fmla="*/ 3175 h 28"/>
                  <a:gd name="T58" fmla="*/ 7938 w 14"/>
                  <a:gd name="T59" fmla="*/ 0 h 28"/>
                  <a:gd name="T60" fmla="*/ 7938 w 14"/>
                  <a:gd name="T61" fmla="*/ 0 h 28"/>
                  <a:gd name="T62" fmla="*/ 7938 w 14"/>
                  <a:gd name="T63" fmla="*/ 0 h 28"/>
                  <a:gd name="T64" fmla="*/ 7938 w 14"/>
                  <a:gd name="T65" fmla="*/ 0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28"/>
                  <a:gd name="T101" fmla="*/ 14 w 14"/>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28">
                    <a:moveTo>
                      <a:pt x="5" y="0"/>
                    </a:moveTo>
                    <a:lnTo>
                      <a:pt x="5" y="4"/>
                    </a:lnTo>
                    <a:lnTo>
                      <a:pt x="5" y="7"/>
                    </a:lnTo>
                    <a:lnTo>
                      <a:pt x="5" y="11"/>
                    </a:lnTo>
                    <a:lnTo>
                      <a:pt x="5" y="18"/>
                    </a:lnTo>
                    <a:lnTo>
                      <a:pt x="2" y="18"/>
                    </a:lnTo>
                    <a:lnTo>
                      <a:pt x="2" y="16"/>
                    </a:lnTo>
                    <a:lnTo>
                      <a:pt x="0" y="18"/>
                    </a:lnTo>
                    <a:lnTo>
                      <a:pt x="0" y="21"/>
                    </a:lnTo>
                    <a:lnTo>
                      <a:pt x="0" y="23"/>
                    </a:lnTo>
                    <a:lnTo>
                      <a:pt x="0" y="26"/>
                    </a:lnTo>
                    <a:lnTo>
                      <a:pt x="0" y="28"/>
                    </a:lnTo>
                    <a:lnTo>
                      <a:pt x="2" y="28"/>
                    </a:lnTo>
                    <a:lnTo>
                      <a:pt x="7" y="28"/>
                    </a:lnTo>
                    <a:lnTo>
                      <a:pt x="7" y="26"/>
                    </a:lnTo>
                    <a:lnTo>
                      <a:pt x="7" y="23"/>
                    </a:lnTo>
                    <a:lnTo>
                      <a:pt x="5" y="21"/>
                    </a:lnTo>
                    <a:lnTo>
                      <a:pt x="5" y="18"/>
                    </a:lnTo>
                    <a:lnTo>
                      <a:pt x="7" y="18"/>
                    </a:lnTo>
                    <a:lnTo>
                      <a:pt x="12" y="18"/>
                    </a:lnTo>
                    <a:lnTo>
                      <a:pt x="12" y="16"/>
                    </a:lnTo>
                    <a:lnTo>
                      <a:pt x="12" y="11"/>
                    </a:lnTo>
                    <a:lnTo>
                      <a:pt x="14" y="7"/>
                    </a:lnTo>
                    <a:lnTo>
                      <a:pt x="14" y="4"/>
                    </a:lnTo>
                    <a:lnTo>
                      <a:pt x="10"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6" name="Freeform 1996">
                <a:extLst>
                  <a:ext uri="{FF2B5EF4-FFF2-40B4-BE49-F238E27FC236}">
                    <a16:creationId xmlns:a16="http://schemas.microsoft.com/office/drawing/2014/main" id="{E68801CA-EBB7-608F-F250-7A16B2C196BC}"/>
                  </a:ext>
                </a:extLst>
              </p:cNvPr>
              <p:cNvSpPr>
                <a:spLocks/>
              </p:cNvSpPr>
              <p:nvPr/>
            </p:nvSpPr>
            <p:spPr bwMode="auto">
              <a:xfrm>
                <a:off x="7154264" y="3410779"/>
                <a:ext cx="22225" cy="6350"/>
              </a:xfrm>
              <a:custGeom>
                <a:avLst/>
                <a:gdLst>
                  <a:gd name="T0" fmla="*/ 0 w 14"/>
                  <a:gd name="T1" fmla="*/ 0 h 4"/>
                  <a:gd name="T2" fmla="*/ 19050 w 14"/>
                  <a:gd name="T3" fmla="*/ 6350 h 4"/>
                  <a:gd name="T4" fmla="*/ 19050 w 14"/>
                  <a:gd name="T5" fmla="*/ 3175 h 4"/>
                  <a:gd name="T6" fmla="*/ 22225 w 14"/>
                  <a:gd name="T7" fmla="*/ 0 h 4"/>
                  <a:gd name="T8" fmla="*/ 15875 w 14"/>
                  <a:gd name="T9" fmla="*/ 0 h 4"/>
                  <a:gd name="T10" fmla="*/ 11113 w 14"/>
                  <a:gd name="T11" fmla="*/ 0 h 4"/>
                  <a:gd name="T12" fmla="*/ 4763 w 14"/>
                  <a:gd name="T13" fmla="*/ 0 h 4"/>
                  <a:gd name="T14" fmla="*/ 0 w 14"/>
                  <a:gd name="T15" fmla="*/ 0 h 4"/>
                  <a:gd name="T16" fmla="*/ 0 w 14"/>
                  <a:gd name="T17" fmla="*/ 0 h 4"/>
                  <a:gd name="T18" fmla="*/ 0 w 14"/>
                  <a:gd name="T19" fmla="*/ 0 h 4"/>
                  <a:gd name="T20" fmla="*/ 0 w 1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4"/>
                  <a:gd name="T35" fmla="*/ 14 w 1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4">
                    <a:moveTo>
                      <a:pt x="0" y="0"/>
                    </a:moveTo>
                    <a:lnTo>
                      <a:pt x="12" y="4"/>
                    </a:lnTo>
                    <a:lnTo>
                      <a:pt x="12" y="2"/>
                    </a:lnTo>
                    <a:lnTo>
                      <a:pt x="14" y="0"/>
                    </a:lnTo>
                    <a:lnTo>
                      <a:pt x="10" y="0"/>
                    </a:lnTo>
                    <a:lnTo>
                      <a:pt x="7"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7" name="Freeform 1997">
                <a:extLst>
                  <a:ext uri="{FF2B5EF4-FFF2-40B4-BE49-F238E27FC236}">
                    <a16:creationId xmlns:a16="http://schemas.microsoft.com/office/drawing/2014/main" id="{8C766914-E01C-A7D5-124E-179676B84070}"/>
                  </a:ext>
                </a:extLst>
              </p:cNvPr>
              <p:cNvSpPr>
                <a:spLocks/>
              </p:cNvSpPr>
              <p:nvPr/>
            </p:nvSpPr>
            <p:spPr bwMode="auto">
              <a:xfrm>
                <a:off x="7597177" y="3436179"/>
                <a:ext cx="11113" cy="26988"/>
              </a:xfrm>
              <a:custGeom>
                <a:avLst/>
                <a:gdLst>
                  <a:gd name="T0" fmla="*/ 3175 w 7"/>
                  <a:gd name="T1" fmla="*/ 4763 h 17"/>
                  <a:gd name="T2" fmla="*/ 3175 w 7"/>
                  <a:gd name="T3" fmla="*/ 4763 h 17"/>
                  <a:gd name="T4" fmla="*/ 3175 w 7"/>
                  <a:gd name="T5" fmla="*/ 7938 h 17"/>
                  <a:gd name="T6" fmla="*/ 0 w 7"/>
                  <a:gd name="T7" fmla="*/ 11113 h 17"/>
                  <a:gd name="T8" fmla="*/ 0 w 7"/>
                  <a:gd name="T9" fmla="*/ 19050 h 17"/>
                  <a:gd name="T10" fmla="*/ 0 w 7"/>
                  <a:gd name="T11" fmla="*/ 22225 h 17"/>
                  <a:gd name="T12" fmla="*/ 0 w 7"/>
                  <a:gd name="T13" fmla="*/ 26988 h 17"/>
                  <a:gd name="T14" fmla="*/ 0 w 7"/>
                  <a:gd name="T15" fmla="*/ 26988 h 17"/>
                  <a:gd name="T16" fmla="*/ 0 w 7"/>
                  <a:gd name="T17" fmla="*/ 26988 h 17"/>
                  <a:gd name="T18" fmla="*/ 0 w 7"/>
                  <a:gd name="T19" fmla="*/ 26988 h 17"/>
                  <a:gd name="T20" fmla="*/ 0 w 7"/>
                  <a:gd name="T21" fmla="*/ 26988 h 17"/>
                  <a:gd name="T22" fmla="*/ 3175 w 7"/>
                  <a:gd name="T23" fmla="*/ 22225 h 17"/>
                  <a:gd name="T24" fmla="*/ 7938 w 7"/>
                  <a:gd name="T25" fmla="*/ 19050 h 17"/>
                  <a:gd name="T26" fmla="*/ 7938 w 7"/>
                  <a:gd name="T27" fmla="*/ 15875 h 17"/>
                  <a:gd name="T28" fmla="*/ 11113 w 7"/>
                  <a:gd name="T29" fmla="*/ 7938 h 17"/>
                  <a:gd name="T30" fmla="*/ 11113 w 7"/>
                  <a:gd name="T31" fmla="*/ 7938 h 17"/>
                  <a:gd name="T32" fmla="*/ 11113 w 7"/>
                  <a:gd name="T33" fmla="*/ 4763 h 17"/>
                  <a:gd name="T34" fmla="*/ 11113 w 7"/>
                  <a:gd name="T35" fmla="*/ 4763 h 17"/>
                  <a:gd name="T36" fmla="*/ 11113 w 7"/>
                  <a:gd name="T37" fmla="*/ 0 h 17"/>
                  <a:gd name="T38" fmla="*/ 11113 w 7"/>
                  <a:gd name="T39" fmla="*/ 0 h 17"/>
                  <a:gd name="T40" fmla="*/ 7938 w 7"/>
                  <a:gd name="T41" fmla="*/ 0 h 17"/>
                  <a:gd name="T42" fmla="*/ 7938 w 7"/>
                  <a:gd name="T43" fmla="*/ 0 h 17"/>
                  <a:gd name="T44" fmla="*/ 3175 w 7"/>
                  <a:gd name="T45" fmla="*/ 4763 h 17"/>
                  <a:gd name="T46" fmla="*/ 3175 w 7"/>
                  <a:gd name="T47" fmla="*/ 4763 h 17"/>
                  <a:gd name="T48" fmla="*/ 3175 w 7"/>
                  <a:gd name="T49" fmla="*/ 4763 h 17"/>
                  <a:gd name="T50" fmla="*/ 3175 w 7"/>
                  <a:gd name="T51" fmla="*/ 4763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7"/>
                  <a:gd name="T80" fmla="*/ 7 w 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7">
                    <a:moveTo>
                      <a:pt x="2" y="3"/>
                    </a:moveTo>
                    <a:lnTo>
                      <a:pt x="2" y="3"/>
                    </a:lnTo>
                    <a:lnTo>
                      <a:pt x="2" y="5"/>
                    </a:lnTo>
                    <a:lnTo>
                      <a:pt x="0" y="7"/>
                    </a:lnTo>
                    <a:lnTo>
                      <a:pt x="0" y="12"/>
                    </a:lnTo>
                    <a:lnTo>
                      <a:pt x="0" y="14"/>
                    </a:lnTo>
                    <a:lnTo>
                      <a:pt x="0" y="17"/>
                    </a:lnTo>
                    <a:lnTo>
                      <a:pt x="2" y="14"/>
                    </a:lnTo>
                    <a:lnTo>
                      <a:pt x="5" y="12"/>
                    </a:lnTo>
                    <a:lnTo>
                      <a:pt x="5" y="10"/>
                    </a:lnTo>
                    <a:lnTo>
                      <a:pt x="7" y="5"/>
                    </a:lnTo>
                    <a:lnTo>
                      <a:pt x="7" y="3"/>
                    </a:lnTo>
                    <a:lnTo>
                      <a:pt x="7" y="0"/>
                    </a:lnTo>
                    <a:lnTo>
                      <a:pt x="5" y="0"/>
                    </a:lnTo>
                    <a:lnTo>
                      <a:pt x="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8" name="Freeform 1998">
                <a:extLst>
                  <a:ext uri="{FF2B5EF4-FFF2-40B4-BE49-F238E27FC236}">
                    <a16:creationId xmlns:a16="http://schemas.microsoft.com/office/drawing/2014/main" id="{3526A25C-B24E-EE48-9B45-8357025DF65B}"/>
                  </a:ext>
                </a:extLst>
              </p:cNvPr>
              <p:cNvSpPr>
                <a:spLocks/>
              </p:cNvSpPr>
              <p:nvPr/>
            </p:nvSpPr>
            <p:spPr bwMode="auto">
              <a:xfrm>
                <a:off x="7192364" y="3455229"/>
                <a:ext cx="22225" cy="22225"/>
              </a:xfrm>
              <a:custGeom>
                <a:avLst/>
                <a:gdLst>
                  <a:gd name="T0" fmla="*/ 0 w 14"/>
                  <a:gd name="T1" fmla="*/ 0 h 14"/>
                  <a:gd name="T2" fmla="*/ 7938 w 14"/>
                  <a:gd name="T3" fmla="*/ 7938 h 14"/>
                  <a:gd name="T4" fmla="*/ 11113 w 14"/>
                  <a:gd name="T5" fmla="*/ 15875 h 14"/>
                  <a:gd name="T6" fmla="*/ 11113 w 14"/>
                  <a:gd name="T7" fmla="*/ 19050 h 14"/>
                  <a:gd name="T8" fmla="*/ 11113 w 14"/>
                  <a:gd name="T9" fmla="*/ 19050 h 14"/>
                  <a:gd name="T10" fmla="*/ 11113 w 14"/>
                  <a:gd name="T11" fmla="*/ 19050 h 14"/>
                  <a:gd name="T12" fmla="*/ 11113 w 14"/>
                  <a:gd name="T13" fmla="*/ 22225 h 14"/>
                  <a:gd name="T14" fmla="*/ 14288 w 14"/>
                  <a:gd name="T15" fmla="*/ 22225 h 14"/>
                  <a:gd name="T16" fmla="*/ 14288 w 14"/>
                  <a:gd name="T17" fmla="*/ 22225 h 14"/>
                  <a:gd name="T18" fmla="*/ 14288 w 14"/>
                  <a:gd name="T19" fmla="*/ 19050 h 14"/>
                  <a:gd name="T20" fmla="*/ 19050 w 14"/>
                  <a:gd name="T21" fmla="*/ 19050 h 14"/>
                  <a:gd name="T22" fmla="*/ 19050 w 14"/>
                  <a:gd name="T23" fmla="*/ 15875 h 14"/>
                  <a:gd name="T24" fmla="*/ 22225 w 14"/>
                  <a:gd name="T25" fmla="*/ 15875 h 14"/>
                  <a:gd name="T26" fmla="*/ 22225 w 14"/>
                  <a:gd name="T27" fmla="*/ 11113 h 14"/>
                  <a:gd name="T28" fmla="*/ 22225 w 14"/>
                  <a:gd name="T29" fmla="*/ 11113 h 14"/>
                  <a:gd name="T30" fmla="*/ 22225 w 14"/>
                  <a:gd name="T31" fmla="*/ 7938 h 14"/>
                  <a:gd name="T32" fmla="*/ 22225 w 14"/>
                  <a:gd name="T33" fmla="*/ 7938 h 14"/>
                  <a:gd name="T34" fmla="*/ 22225 w 14"/>
                  <a:gd name="T35" fmla="*/ 3175 h 14"/>
                  <a:gd name="T36" fmla="*/ 22225 w 14"/>
                  <a:gd name="T37" fmla="*/ 3175 h 14"/>
                  <a:gd name="T38" fmla="*/ 19050 w 14"/>
                  <a:gd name="T39" fmla="*/ 3175 h 14"/>
                  <a:gd name="T40" fmla="*/ 19050 w 14"/>
                  <a:gd name="T41" fmla="*/ 3175 h 14"/>
                  <a:gd name="T42" fmla="*/ 19050 w 14"/>
                  <a:gd name="T43" fmla="*/ 7938 h 14"/>
                  <a:gd name="T44" fmla="*/ 14288 w 14"/>
                  <a:gd name="T45" fmla="*/ 7938 h 14"/>
                  <a:gd name="T46" fmla="*/ 14288 w 14"/>
                  <a:gd name="T47" fmla="*/ 7938 h 14"/>
                  <a:gd name="T48" fmla="*/ 14288 w 14"/>
                  <a:gd name="T49" fmla="*/ 7938 h 14"/>
                  <a:gd name="T50" fmla="*/ 11113 w 14"/>
                  <a:gd name="T51" fmla="*/ 7938 h 14"/>
                  <a:gd name="T52" fmla="*/ 7938 w 14"/>
                  <a:gd name="T53" fmla="*/ 3175 h 14"/>
                  <a:gd name="T54" fmla="*/ 0 w 14"/>
                  <a:gd name="T55" fmla="*/ 0 h 14"/>
                  <a:gd name="T56" fmla="*/ 0 w 14"/>
                  <a:gd name="T57" fmla="*/ 0 h 14"/>
                  <a:gd name="T58" fmla="*/ 0 w 14"/>
                  <a:gd name="T59" fmla="*/ 0 h 14"/>
                  <a:gd name="T60" fmla="*/ 0 w 14"/>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
                  <a:gd name="T94" fmla="*/ 0 h 14"/>
                  <a:gd name="T95" fmla="*/ 14 w 14"/>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 h="14">
                    <a:moveTo>
                      <a:pt x="0" y="0"/>
                    </a:moveTo>
                    <a:lnTo>
                      <a:pt x="5" y="5"/>
                    </a:lnTo>
                    <a:lnTo>
                      <a:pt x="7" y="10"/>
                    </a:lnTo>
                    <a:lnTo>
                      <a:pt x="7" y="12"/>
                    </a:lnTo>
                    <a:lnTo>
                      <a:pt x="7" y="14"/>
                    </a:lnTo>
                    <a:lnTo>
                      <a:pt x="9" y="14"/>
                    </a:lnTo>
                    <a:lnTo>
                      <a:pt x="9" y="12"/>
                    </a:lnTo>
                    <a:lnTo>
                      <a:pt x="12" y="12"/>
                    </a:lnTo>
                    <a:lnTo>
                      <a:pt x="12" y="10"/>
                    </a:lnTo>
                    <a:lnTo>
                      <a:pt x="14" y="10"/>
                    </a:lnTo>
                    <a:lnTo>
                      <a:pt x="14" y="7"/>
                    </a:lnTo>
                    <a:lnTo>
                      <a:pt x="14" y="5"/>
                    </a:lnTo>
                    <a:lnTo>
                      <a:pt x="14" y="2"/>
                    </a:lnTo>
                    <a:lnTo>
                      <a:pt x="12" y="2"/>
                    </a:lnTo>
                    <a:lnTo>
                      <a:pt x="12" y="5"/>
                    </a:lnTo>
                    <a:lnTo>
                      <a:pt x="9" y="5"/>
                    </a:lnTo>
                    <a:lnTo>
                      <a:pt x="7" y="5"/>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09" name="Freeform 1999">
                <a:extLst>
                  <a:ext uri="{FF2B5EF4-FFF2-40B4-BE49-F238E27FC236}">
                    <a16:creationId xmlns:a16="http://schemas.microsoft.com/office/drawing/2014/main" id="{43541AF4-4423-4088-9C92-F7252C943297}"/>
                  </a:ext>
                </a:extLst>
              </p:cNvPr>
              <p:cNvSpPr>
                <a:spLocks/>
              </p:cNvSpPr>
              <p:nvPr/>
            </p:nvSpPr>
            <p:spPr bwMode="auto">
              <a:xfrm>
                <a:off x="7465414" y="3455229"/>
                <a:ext cx="26988" cy="7938"/>
              </a:xfrm>
              <a:custGeom>
                <a:avLst/>
                <a:gdLst>
                  <a:gd name="T0" fmla="*/ 4763 w 17"/>
                  <a:gd name="T1" fmla="*/ 0 h 5"/>
                  <a:gd name="T2" fmla="*/ 4763 w 17"/>
                  <a:gd name="T3" fmla="*/ 3175 h 5"/>
                  <a:gd name="T4" fmla="*/ 0 w 17"/>
                  <a:gd name="T5" fmla="*/ 7938 h 5"/>
                  <a:gd name="T6" fmla="*/ 19050 w 17"/>
                  <a:gd name="T7" fmla="*/ 7938 h 5"/>
                  <a:gd name="T8" fmla="*/ 26988 w 17"/>
                  <a:gd name="T9" fmla="*/ 7938 h 5"/>
                  <a:gd name="T10" fmla="*/ 22225 w 17"/>
                  <a:gd name="T11" fmla="*/ 3175 h 5"/>
                  <a:gd name="T12" fmla="*/ 4763 w 17"/>
                  <a:gd name="T13" fmla="*/ 0 h 5"/>
                  <a:gd name="T14" fmla="*/ 4763 w 17"/>
                  <a:gd name="T15" fmla="*/ 0 h 5"/>
                  <a:gd name="T16" fmla="*/ 4763 w 17"/>
                  <a:gd name="T17" fmla="*/ 0 h 5"/>
                  <a:gd name="T18" fmla="*/ 4763 w 17"/>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5"/>
                  <a:gd name="T32" fmla="*/ 17 w 1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5">
                    <a:moveTo>
                      <a:pt x="3" y="0"/>
                    </a:moveTo>
                    <a:lnTo>
                      <a:pt x="3" y="2"/>
                    </a:lnTo>
                    <a:lnTo>
                      <a:pt x="0" y="5"/>
                    </a:lnTo>
                    <a:lnTo>
                      <a:pt x="12" y="5"/>
                    </a:lnTo>
                    <a:lnTo>
                      <a:pt x="17" y="5"/>
                    </a:lnTo>
                    <a:lnTo>
                      <a:pt x="14"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0" name="Freeform 2000">
                <a:extLst>
                  <a:ext uri="{FF2B5EF4-FFF2-40B4-BE49-F238E27FC236}">
                    <a16:creationId xmlns:a16="http://schemas.microsoft.com/office/drawing/2014/main" id="{6B206D7A-813C-8380-294B-32C16EB39374}"/>
                  </a:ext>
                </a:extLst>
              </p:cNvPr>
              <p:cNvSpPr>
                <a:spLocks/>
              </p:cNvSpPr>
              <p:nvPr/>
            </p:nvSpPr>
            <p:spPr bwMode="auto">
              <a:xfrm>
                <a:off x="7225702" y="3458404"/>
                <a:ext cx="19050" cy="19050"/>
              </a:xfrm>
              <a:custGeom>
                <a:avLst/>
                <a:gdLst>
                  <a:gd name="T0" fmla="*/ 15875 w 12"/>
                  <a:gd name="T1" fmla="*/ 4763 h 12"/>
                  <a:gd name="T2" fmla="*/ 11113 w 12"/>
                  <a:gd name="T3" fmla="*/ 4763 h 12"/>
                  <a:gd name="T4" fmla="*/ 7938 w 12"/>
                  <a:gd name="T5" fmla="*/ 4763 h 12"/>
                  <a:gd name="T6" fmla="*/ 7938 w 12"/>
                  <a:gd name="T7" fmla="*/ 7938 h 12"/>
                  <a:gd name="T8" fmla="*/ 7938 w 12"/>
                  <a:gd name="T9" fmla="*/ 12700 h 12"/>
                  <a:gd name="T10" fmla="*/ 3175 w 12"/>
                  <a:gd name="T11" fmla="*/ 15875 h 12"/>
                  <a:gd name="T12" fmla="*/ 0 w 12"/>
                  <a:gd name="T13" fmla="*/ 19050 h 12"/>
                  <a:gd name="T14" fmla="*/ 11113 w 12"/>
                  <a:gd name="T15" fmla="*/ 19050 h 12"/>
                  <a:gd name="T16" fmla="*/ 19050 w 12"/>
                  <a:gd name="T17" fmla="*/ 19050 h 12"/>
                  <a:gd name="T18" fmla="*/ 19050 w 12"/>
                  <a:gd name="T19" fmla="*/ 19050 h 12"/>
                  <a:gd name="T20" fmla="*/ 19050 w 12"/>
                  <a:gd name="T21" fmla="*/ 19050 h 12"/>
                  <a:gd name="T22" fmla="*/ 19050 w 12"/>
                  <a:gd name="T23" fmla="*/ 19050 h 12"/>
                  <a:gd name="T24" fmla="*/ 19050 w 12"/>
                  <a:gd name="T25" fmla="*/ 15875 h 12"/>
                  <a:gd name="T26" fmla="*/ 19050 w 12"/>
                  <a:gd name="T27" fmla="*/ 12700 h 12"/>
                  <a:gd name="T28" fmla="*/ 19050 w 12"/>
                  <a:gd name="T29" fmla="*/ 7938 h 12"/>
                  <a:gd name="T30" fmla="*/ 19050 w 12"/>
                  <a:gd name="T31" fmla="*/ 4763 h 12"/>
                  <a:gd name="T32" fmla="*/ 19050 w 12"/>
                  <a:gd name="T33" fmla="*/ 4763 h 12"/>
                  <a:gd name="T34" fmla="*/ 19050 w 12"/>
                  <a:gd name="T35" fmla="*/ 4763 h 12"/>
                  <a:gd name="T36" fmla="*/ 19050 w 12"/>
                  <a:gd name="T37" fmla="*/ 0 h 12"/>
                  <a:gd name="T38" fmla="*/ 15875 w 12"/>
                  <a:gd name="T39" fmla="*/ 0 h 12"/>
                  <a:gd name="T40" fmla="*/ 15875 w 12"/>
                  <a:gd name="T41" fmla="*/ 4763 h 12"/>
                  <a:gd name="T42" fmla="*/ 15875 w 12"/>
                  <a:gd name="T43" fmla="*/ 4763 h 12"/>
                  <a:gd name="T44" fmla="*/ 15875 w 12"/>
                  <a:gd name="T45" fmla="*/ 4763 h 12"/>
                  <a:gd name="T46" fmla="*/ 15875 w 12"/>
                  <a:gd name="T47" fmla="*/ 476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0" y="3"/>
                    </a:moveTo>
                    <a:lnTo>
                      <a:pt x="7" y="3"/>
                    </a:lnTo>
                    <a:lnTo>
                      <a:pt x="5" y="3"/>
                    </a:lnTo>
                    <a:lnTo>
                      <a:pt x="5" y="5"/>
                    </a:lnTo>
                    <a:lnTo>
                      <a:pt x="5" y="8"/>
                    </a:lnTo>
                    <a:lnTo>
                      <a:pt x="2" y="10"/>
                    </a:lnTo>
                    <a:lnTo>
                      <a:pt x="0" y="12"/>
                    </a:lnTo>
                    <a:lnTo>
                      <a:pt x="7" y="12"/>
                    </a:lnTo>
                    <a:lnTo>
                      <a:pt x="12" y="12"/>
                    </a:lnTo>
                    <a:lnTo>
                      <a:pt x="12" y="10"/>
                    </a:lnTo>
                    <a:lnTo>
                      <a:pt x="12" y="8"/>
                    </a:lnTo>
                    <a:lnTo>
                      <a:pt x="12" y="5"/>
                    </a:lnTo>
                    <a:lnTo>
                      <a:pt x="12" y="3"/>
                    </a:lnTo>
                    <a:lnTo>
                      <a:pt x="12" y="0"/>
                    </a:lnTo>
                    <a:lnTo>
                      <a:pt x="10" y="0"/>
                    </a:lnTo>
                    <a:lnTo>
                      <a:pt x="10"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1" name="Freeform 2001">
                <a:extLst>
                  <a:ext uri="{FF2B5EF4-FFF2-40B4-BE49-F238E27FC236}">
                    <a16:creationId xmlns:a16="http://schemas.microsoft.com/office/drawing/2014/main" id="{58290A38-D7B4-7136-EB9F-7DD4776DBD14}"/>
                  </a:ext>
                </a:extLst>
              </p:cNvPr>
              <p:cNvSpPr>
                <a:spLocks/>
              </p:cNvSpPr>
              <p:nvPr/>
            </p:nvSpPr>
            <p:spPr bwMode="auto">
              <a:xfrm>
                <a:off x="7247927" y="3463166"/>
                <a:ext cx="57150" cy="33338"/>
              </a:xfrm>
              <a:custGeom>
                <a:avLst/>
                <a:gdLst>
                  <a:gd name="T0" fmla="*/ 22225 w 36"/>
                  <a:gd name="T1" fmla="*/ 0 h 21"/>
                  <a:gd name="T2" fmla="*/ 22225 w 36"/>
                  <a:gd name="T3" fmla="*/ 3175 h 21"/>
                  <a:gd name="T4" fmla="*/ 22225 w 36"/>
                  <a:gd name="T5" fmla="*/ 3175 h 21"/>
                  <a:gd name="T6" fmla="*/ 22225 w 36"/>
                  <a:gd name="T7" fmla="*/ 3175 h 21"/>
                  <a:gd name="T8" fmla="*/ 22225 w 36"/>
                  <a:gd name="T9" fmla="*/ 3175 h 21"/>
                  <a:gd name="T10" fmla="*/ 19050 w 36"/>
                  <a:gd name="T11" fmla="*/ 7938 h 21"/>
                  <a:gd name="T12" fmla="*/ 19050 w 36"/>
                  <a:gd name="T13" fmla="*/ 7938 h 21"/>
                  <a:gd name="T14" fmla="*/ 19050 w 36"/>
                  <a:gd name="T15" fmla="*/ 7938 h 21"/>
                  <a:gd name="T16" fmla="*/ 22225 w 36"/>
                  <a:gd name="T17" fmla="*/ 11113 h 21"/>
                  <a:gd name="T18" fmla="*/ 26988 w 36"/>
                  <a:gd name="T19" fmla="*/ 11113 h 21"/>
                  <a:gd name="T20" fmla="*/ 26988 w 36"/>
                  <a:gd name="T21" fmla="*/ 11113 h 21"/>
                  <a:gd name="T22" fmla="*/ 26988 w 36"/>
                  <a:gd name="T23" fmla="*/ 11113 h 21"/>
                  <a:gd name="T24" fmla="*/ 26988 w 36"/>
                  <a:gd name="T25" fmla="*/ 11113 h 21"/>
                  <a:gd name="T26" fmla="*/ 26988 w 36"/>
                  <a:gd name="T27" fmla="*/ 14288 h 21"/>
                  <a:gd name="T28" fmla="*/ 30163 w 36"/>
                  <a:gd name="T29" fmla="*/ 14288 h 21"/>
                  <a:gd name="T30" fmla="*/ 26988 w 36"/>
                  <a:gd name="T31" fmla="*/ 19050 h 21"/>
                  <a:gd name="T32" fmla="*/ 26988 w 36"/>
                  <a:gd name="T33" fmla="*/ 19050 h 21"/>
                  <a:gd name="T34" fmla="*/ 26988 w 36"/>
                  <a:gd name="T35" fmla="*/ 19050 h 21"/>
                  <a:gd name="T36" fmla="*/ 26988 w 36"/>
                  <a:gd name="T37" fmla="*/ 19050 h 21"/>
                  <a:gd name="T38" fmla="*/ 26988 w 36"/>
                  <a:gd name="T39" fmla="*/ 19050 h 21"/>
                  <a:gd name="T40" fmla="*/ 22225 w 36"/>
                  <a:gd name="T41" fmla="*/ 22225 h 21"/>
                  <a:gd name="T42" fmla="*/ 19050 w 36"/>
                  <a:gd name="T43" fmla="*/ 22225 h 21"/>
                  <a:gd name="T44" fmla="*/ 19050 w 36"/>
                  <a:gd name="T45" fmla="*/ 22225 h 21"/>
                  <a:gd name="T46" fmla="*/ 11113 w 36"/>
                  <a:gd name="T47" fmla="*/ 19050 h 21"/>
                  <a:gd name="T48" fmla="*/ 4763 w 36"/>
                  <a:gd name="T49" fmla="*/ 11113 h 21"/>
                  <a:gd name="T50" fmla="*/ 0 w 36"/>
                  <a:gd name="T51" fmla="*/ 33338 h 21"/>
                  <a:gd name="T52" fmla="*/ 11113 w 36"/>
                  <a:gd name="T53" fmla="*/ 33338 h 21"/>
                  <a:gd name="T54" fmla="*/ 26988 w 36"/>
                  <a:gd name="T55" fmla="*/ 30163 h 21"/>
                  <a:gd name="T56" fmla="*/ 38100 w 36"/>
                  <a:gd name="T57" fmla="*/ 25400 h 21"/>
                  <a:gd name="T58" fmla="*/ 57150 w 36"/>
                  <a:gd name="T59" fmla="*/ 25400 h 21"/>
                  <a:gd name="T60" fmla="*/ 57150 w 36"/>
                  <a:gd name="T61" fmla="*/ 22225 h 21"/>
                  <a:gd name="T62" fmla="*/ 52388 w 36"/>
                  <a:gd name="T63" fmla="*/ 19050 h 21"/>
                  <a:gd name="T64" fmla="*/ 52388 w 36"/>
                  <a:gd name="T65" fmla="*/ 19050 h 21"/>
                  <a:gd name="T66" fmla="*/ 52388 w 36"/>
                  <a:gd name="T67" fmla="*/ 14288 h 21"/>
                  <a:gd name="T68" fmla="*/ 52388 w 36"/>
                  <a:gd name="T69" fmla="*/ 14288 h 21"/>
                  <a:gd name="T70" fmla="*/ 52388 w 36"/>
                  <a:gd name="T71" fmla="*/ 11113 h 21"/>
                  <a:gd name="T72" fmla="*/ 49213 w 36"/>
                  <a:gd name="T73" fmla="*/ 11113 h 21"/>
                  <a:gd name="T74" fmla="*/ 46038 w 36"/>
                  <a:gd name="T75" fmla="*/ 11113 h 21"/>
                  <a:gd name="T76" fmla="*/ 41275 w 36"/>
                  <a:gd name="T77" fmla="*/ 11113 h 21"/>
                  <a:gd name="T78" fmla="*/ 41275 w 36"/>
                  <a:gd name="T79" fmla="*/ 11113 h 21"/>
                  <a:gd name="T80" fmla="*/ 38100 w 36"/>
                  <a:gd name="T81" fmla="*/ 11113 h 21"/>
                  <a:gd name="T82" fmla="*/ 34925 w 36"/>
                  <a:gd name="T83" fmla="*/ 11113 h 21"/>
                  <a:gd name="T84" fmla="*/ 34925 w 36"/>
                  <a:gd name="T85" fmla="*/ 3175 h 21"/>
                  <a:gd name="T86" fmla="*/ 26988 w 36"/>
                  <a:gd name="T87" fmla="*/ 3175 h 21"/>
                  <a:gd name="T88" fmla="*/ 22225 w 36"/>
                  <a:gd name="T89" fmla="*/ 0 h 21"/>
                  <a:gd name="T90" fmla="*/ 22225 w 36"/>
                  <a:gd name="T91" fmla="*/ 0 h 21"/>
                  <a:gd name="T92" fmla="*/ 22225 w 36"/>
                  <a:gd name="T93" fmla="*/ 0 h 21"/>
                  <a:gd name="T94" fmla="*/ 22225 w 36"/>
                  <a:gd name="T95" fmla="*/ 0 h 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
                  <a:gd name="T145" fmla="*/ 0 h 21"/>
                  <a:gd name="T146" fmla="*/ 36 w 36"/>
                  <a:gd name="T147" fmla="*/ 21 h 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 h="21">
                    <a:moveTo>
                      <a:pt x="14" y="0"/>
                    </a:moveTo>
                    <a:lnTo>
                      <a:pt x="14" y="2"/>
                    </a:lnTo>
                    <a:lnTo>
                      <a:pt x="12" y="5"/>
                    </a:lnTo>
                    <a:lnTo>
                      <a:pt x="14" y="7"/>
                    </a:lnTo>
                    <a:lnTo>
                      <a:pt x="17" y="7"/>
                    </a:lnTo>
                    <a:lnTo>
                      <a:pt x="17" y="9"/>
                    </a:lnTo>
                    <a:lnTo>
                      <a:pt x="19" y="9"/>
                    </a:lnTo>
                    <a:lnTo>
                      <a:pt x="17" y="12"/>
                    </a:lnTo>
                    <a:lnTo>
                      <a:pt x="14" y="14"/>
                    </a:lnTo>
                    <a:lnTo>
                      <a:pt x="12" y="14"/>
                    </a:lnTo>
                    <a:lnTo>
                      <a:pt x="7" y="12"/>
                    </a:lnTo>
                    <a:lnTo>
                      <a:pt x="3" y="7"/>
                    </a:lnTo>
                    <a:lnTo>
                      <a:pt x="0" y="21"/>
                    </a:lnTo>
                    <a:lnTo>
                      <a:pt x="7" y="21"/>
                    </a:lnTo>
                    <a:lnTo>
                      <a:pt x="17" y="19"/>
                    </a:lnTo>
                    <a:lnTo>
                      <a:pt x="24" y="16"/>
                    </a:lnTo>
                    <a:lnTo>
                      <a:pt x="36" y="16"/>
                    </a:lnTo>
                    <a:lnTo>
                      <a:pt x="36" y="14"/>
                    </a:lnTo>
                    <a:lnTo>
                      <a:pt x="33" y="12"/>
                    </a:lnTo>
                    <a:lnTo>
                      <a:pt x="33" y="9"/>
                    </a:lnTo>
                    <a:lnTo>
                      <a:pt x="33" y="7"/>
                    </a:lnTo>
                    <a:lnTo>
                      <a:pt x="31" y="7"/>
                    </a:lnTo>
                    <a:lnTo>
                      <a:pt x="29" y="7"/>
                    </a:lnTo>
                    <a:lnTo>
                      <a:pt x="26" y="7"/>
                    </a:lnTo>
                    <a:lnTo>
                      <a:pt x="24" y="7"/>
                    </a:lnTo>
                    <a:lnTo>
                      <a:pt x="22" y="7"/>
                    </a:lnTo>
                    <a:lnTo>
                      <a:pt x="22" y="2"/>
                    </a:lnTo>
                    <a:lnTo>
                      <a:pt x="17" y="2"/>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2" name="Freeform 2002">
                <a:extLst>
                  <a:ext uri="{FF2B5EF4-FFF2-40B4-BE49-F238E27FC236}">
                    <a16:creationId xmlns:a16="http://schemas.microsoft.com/office/drawing/2014/main" id="{145F3F4C-39EA-4566-2A73-1A46E98A02A5}"/>
                  </a:ext>
                </a:extLst>
              </p:cNvPr>
              <p:cNvSpPr>
                <a:spLocks/>
              </p:cNvSpPr>
              <p:nvPr/>
            </p:nvSpPr>
            <p:spPr bwMode="auto">
              <a:xfrm>
                <a:off x="7316189" y="3466341"/>
                <a:ext cx="82550" cy="26988"/>
              </a:xfrm>
              <a:custGeom>
                <a:avLst/>
                <a:gdLst>
                  <a:gd name="T0" fmla="*/ 14288 w 52"/>
                  <a:gd name="T1" fmla="*/ 0 h 17"/>
                  <a:gd name="T2" fmla="*/ 11113 w 52"/>
                  <a:gd name="T3" fmla="*/ 0 h 17"/>
                  <a:gd name="T4" fmla="*/ 3175 w 52"/>
                  <a:gd name="T5" fmla="*/ 4763 h 17"/>
                  <a:gd name="T6" fmla="*/ 3175 w 52"/>
                  <a:gd name="T7" fmla="*/ 4763 h 17"/>
                  <a:gd name="T8" fmla="*/ 0 w 52"/>
                  <a:gd name="T9" fmla="*/ 7938 h 17"/>
                  <a:gd name="T10" fmla="*/ 0 w 52"/>
                  <a:gd name="T11" fmla="*/ 7938 h 17"/>
                  <a:gd name="T12" fmla="*/ 0 w 52"/>
                  <a:gd name="T13" fmla="*/ 11113 h 17"/>
                  <a:gd name="T14" fmla="*/ 3175 w 52"/>
                  <a:gd name="T15" fmla="*/ 11113 h 17"/>
                  <a:gd name="T16" fmla="*/ 3175 w 52"/>
                  <a:gd name="T17" fmla="*/ 15875 h 17"/>
                  <a:gd name="T18" fmla="*/ 11113 w 52"/>
                  <a:gd name="T19" fmla="*/ 19050 h 17"/>
                  <a:gd name="T20" fmla="*/ 14288 w 52"/>
                  <a:gd name="T21" fmla="*/ 22225 h 17"/>
                  <a:gd name="T22" fmla="*/ 22225 w 52"/>
                  <a:gd name="T23" fmla="*/ 22225 h 17"/>
                  <a:gd name="T24" fmla="*/ 25400 w 52"/>
                  <a:gd name="T25" fmla="*/ 26988 h 17"/>
                  <a:gd name="T26" fmla="*/ 33338 w 52"/>
                  <a:gd name="T27" fmla="*/ 26988 h 17"/>
                  <a:gd name="T28" fmla="*/ 36513 w 52"/>
                  <a:gd name="T29" fmla="*/ 26988 h 17"/>
                  <a:gd name="T30" fmla="*/ 41275 w 52"/>
                  <a:gd name="T31" fmla="*/ 22225 h 17"/>
                  <a:gd name="T32" fmla="*/ 44450 w 52"/>
                  <a:gd name="T33" fmla="*/ 22225 h 17"/>
                  <a:gd name="T34" fmla="*/ 52388 w 52"/>
                  <a:gd name="T35" fmla="*/ 19050 h 17"/>
                  <a:gd name="T36" fmla="*/ 55563 w 52"/>
                  <a:gd name="T37" fmla="*/ 19050 h 17"/>
                  <a:gd name="T38" fmla="*/ 60325 w 52"/>
                  <a:gd name="T39" fmla="*/ 19050 h 17"/>
                  <a:gd name="T40" fmla="*/ 66675 w 52"/>
                  <a:gd name="T41" fmla="*/ 15875 h 17"/>
                  <a:gd name="T42" fmla="*/ 74613 w 52"/>
                  <a:gd name="T43" fmla="*/ 19050 h 17"/>
                  <a:gd name="T44" fmla="*/ 82550 w 52"/>
                  <a:gd name="T45" fmla="*/ 22225 h 17"/>
                  <a:gd name="T46" fmla="*/ 82550 w 52"/>
                  <a:gd name="T47" fmla="*/ 15875 h 17"/>
                  <a:gd name="T48" fmla="*/ 82550 w 52"/>
                  <a:gd name="T49" fmla="*/ 4763 h 17"/>
                  <a:gd name="T50" fmla="*/ 71438 w 52"/>
                  <a:gd name="T51" fmla="*/ 7938 h 17"/>
                  <a:gd name="T52" fmla="*/ 60325 w 52"/>
                  <a:gd name="T53" fmla="*/ 7938 h 17"/>
                  <a:gd name="T54" fmla="*/ 55563 w 52"/>
                  <a:gd name="T55" fmla="*/ 7938 h 17"/>
                  <a:gd name="T56" fmla="*/ 47625 w 52"/>
                  <a:gd name="T57" fmla="*/ 7938 h 17"/>
                  <a:gd name="T58" fmla="*/ 44450 w 52"/>
                  <a:gd name="T59" fmla="*/ 7938 h 17"/>
                  <a:gd name="T60" fmla="*/ 36513 w 52"/>
                  <a:gd name="T61" fmla="*/ 7938 h 17"/>
                  <a:gd name="T62" fmla="*/ 33338 w 52"/>
                  <a:gd name="T63" fmla="*/ 7938 h 17"/>
                  <a:gd name="T64" fmla="*/ 25400 w 52"/>
                  <a:gd name="T65" fmla="*/ 4763 h 17"/>
                  <a:gd name="T66" fmla="*/ 19050 w 52"/>
                  <a:gd name="T67" fmla="*/ 0 h 17"/>
                  <a:gd name="T68" fmla="*/ 14288 w 52"/>
                  <a:gd name="T69" fmla="*/ 0 h 17"/>
                  <a:gd name="T70" fmla="*/ 14288 w 52"/>
                  <a:gd name="T71" fmla="*/ 0 h 17"/>
                  <a:gd name="T72" fmla="*/ 14288 w 52"/>
                  <a:gd name="T73" fmla="*/ 0 h 17"/>
                  <a:gd name="T74" fmla="*/ 14288 w 52"/>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17"/>
                  <a:gd name="T116" fmla="*/ 52 w 52"/>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17">
                    <a:moveTo>
                      <a:pt x="9" y="0"/>
                    </a:moveTo>
                    <a:lnTo>
                      <a:pt x="7" y="0"/>
                    </a:lnTo>
                    <a:lnTo>
                      <a:pt x="2" y="3"/>
                    </a:lnTo>
                    <a:lnTo>
                      <a:pt x="0" y="5"/>
                    </a:lnTo>
                    <a:lnTo>
                      <a:pt x="0" y="7"/>
                    </a:lnTo>
                    <a:lnTo>
                      <a:pt x="2" y="7"/>
                    </a:lnTo>
                    <a:lnTo>
                      <a:pt x="2" y="10"/>
                    </a:lnTo>
                    <a:lnTo>
                      <a:pt x="7" y="12"/>
                    </a:lnTo>
                    <a:lnTo>
                      <a:pt x="9" y="14"/>
                    </a:lnTo>
                    <a:lnTo>
                      <a:pt x="14" y="14"/>
                    </a:lnTo>
                    <a:lnTo>
                      <a:pt x="16" y="17"/>
                    </a:lnTo>
                    <a:lnTo>
                      <a:pt x="21" y="17"/>
                    </a:lnTo>
                    <a:lnTo>
                      <a:pt x="23" y="17"/>
                    </a:lnTo>
                    <a:lnTo>
                      <a:pt x="26" y="14"/>
                    </a:lnTo>
                    <a:lnTo>
                      <a:pt x="28" y="14"/>
                    </a:lnTo>
                    <a:lnTo>
                      <a:pt x="33" y="12"/>
                    </a:lnTo>
                    <a:lnTo>
                      <a:pt x="35" y="12"/>
                    </a:lnTo>
                    <a:lnTo>
                      <a:pt x="38" y="12"/>
                    </a:lnTo>
                    <a:lnTo>
                      <a:pt x="42" y="10"/>
                    </a:lnTo>
                    <a:lnTo>
                      <a:pt x="47" y="12"/>
                    </a:lnTo>
                    <a:lnTo>
                      <a:pt x="52" y="14"/>
                    </a:lnTo>
                    <a:lnTo>
                      <a:pt x="52" y="10"/>
                    </a:lnTo>
                    <a:lnTo>
                      <a:pt x="52" y="3"/>
                    </a:lnTo>
                    <a:lnTo>
                      <a:pt x="45" y="5"/>
                    </a:lnTo>
                    <a:lnTo>
                      <a:pt x="38" y="5"/>
                    </a:lnTo>
                    <a:lnTo>
                      <a:pt x="35" y="5"/>
                    </a:lnTo>
                    <a:lnTo>
                      <a:pt x="30" y="5"/>
                    </a:lnTo>
                    <a:lnTo>
                      <a:pt x="28" y="5"/>
                    </a:lnTo>
                    <a:lnTo>
                      <a:pt x="23" y="5"/>
                    </a:lnTo>
                    <a:lnTo>
                      <a:pt x="21" y="5"/>
                    </a:lnTo>
                    <a:lnTo>
                      <a:pt x="16" y="3"/>
                    </a:lnTo>
                    <a:lnTo>
                      <a:pt x="12"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3" name="Freeform 2003">
                <a:extLst>
                  <a:ext uri="{FF2B5EF4-FFF2-40B4-BE49-F238E27FC236}">
                    <a16:creationId xmlns:a16="http://schemas.microsoft.com/office/drawing/2014/main" id="{887EB747-4F36-4557-437E-ACC31DC62ABA}"/>
                  </a:ext>
                </a:extLst>
              </p:cNvPr>
              <p:cNvSpPr>
                <a:spLocks/>
              </p:cNvSpPr>
              <p:nvPr/>
            </p:nvSpPr>
            <p:spPr bwMode="auto">
              <a:xfrm>
                <a:off x="7382864" y="3474279"/>
                <a:ext cx="120650" cy="77788"/>
              </a:xfrm>
              <a:custGeom>
                <a:avLst/>
                <a:gdLst>
                  <a:gd name="T0" fmla="*/ 101600 w 76"/>
                  <a:gd name="T1" fmla="*/ 3175 h 49"/>
                  <a:gd name="T2" fmla="*/ 90488 w 76"/>
                  <a:gd name="T3" fmla="*/ 11113 h 49"/>
                  <a:gd name="T4" fmla="*/ 82550 w 76"/>
                  <a:gd name="T5" fmla="*/ 11113 h 49"/>
                  <a:gd name="T6" fmla="*/ 71438 w 76"/>
                  <a:gd name="T7" fmla="*/ 11113 h 49"/>
                  <a:gd name="T8" fmla="*/ 63500 w 76"/>
                  <a:gd name="T9" fmla="*/ 11113 h 49"/>
                  <a:gd name="T10" fmla="*/ 60325 w 76"/>
                  <a:gd name="T11" fmla="*/ 19050 h 49"/>
                  <a:gd name="T12" fmla="*/ 57150 w 76"/>
                  <a:gd name="T13" fmla="*/ 25400 h 49"/>
                  <a:gd name="T14" fmla="*/ 49213 w 76"/>
                  <a:gd name="T15" fmla="*/ 30163 h 49"/>
                  <a:gd name="T16" fmla="*/ 46038 w 76"/>
                  <a:gd name="T17" fmla="*/ 33338 h 49"/>
                  <a:gd name="T18" fmla="*/ 38100 w 76"/>
                  <a:gd name="T19" fmla="*/ 38100 h 49"/>
                  <a:gd name="T20" fmla="*/ 30163 w 76"/>
                  <a:gd name="T21" fmla="*/ 41275 h 49"/>
                  <a:gd name="T22" fmla="*/ 26988 w 76"/>
                  <a:gd name="T23" fmla="*/ 49213 h 49"/>
                  <a:gd name="T24" fmla="*/ 26988 w 76"/>
                  <a:gd name="T25" fmla="*/ 52388 h 49"/>
                  <a:gd name="T26" fmla="*/ 22225 w 76"/>
                  <a:gd name="T27" fmla="*/ 55563 h 49"/>
                  <a:gd name="T28" fmla="*/ 19050 w 76"/>
                  <a:gd name="T29" fmla="*/ 60325 h 49"/>
                  <a:gd name="T30" fmla="*/ 11113 w 76"/>
                  <a:gd name="T31" fmla="*/ 63500 h 49"/>
                  <a:gd name="T32" fmla="*/ 7938 w 76"/>
                  <a:gd name="T33" fmla="*/ 63500 h 49"/>
                  <a:gd name="T34" fmla="*/ 7938 w 76"/>
                  <a:gd name="T35" fmla="*/ 66675 h 49"/>
                  <a:gd name="T36" fmla="*/ 4763 w 76"/>
                  <a:gd name="T37" fmla="*/ 74613 h 49"/>
                  <a:gd name="T38" fmla="*/ 4763 w 76"/>
                  <a:gd name="T39" fmla="*/ 74613 h 49"/>
                  <a:gd name="T40" fmla="*/ 11113 w 76"/>
                  <a:gd name="T41" fmla="*/ 74613 h 49"/>
                  <a:gd name="T42" fmla="*/ 11113 w 76"/>
                  <a:gd name="T43" fmla="*/ 77788 h 49"/>
                  <a:gd name="T44" fmla="*/ 19050 w 76"/>
                  <a:gd name="T45" fmla="*/ 71438 h 49"/>
                  <a:gd name="T46" fmla="*/ 34925 w 76"/>
                  <a:gd name="T47" fmla="*/ 60325 h 49"/>
                  <a:gd name="T48" fmla="*/ 41275 w 76"/>
                  <a:gd name="T49" fmla="*/ 52388 h 49"/>
                  <a:gd name="T50" fmla="*/ 57150 w 76"/>
                  <a:gd name="T51" fmla="*/ 52388 h 49"/>
                  <a:gd name="T52" fmla="*/ 68263 w 76"/>
                  <a:gd name="T53" fmla="*/ 44450 h 49"/>
                  <a:gd name="T54" fmla="*/ 76200 w 76"/>
                  <a:gd name="T55" fmla="*/ 33338 h 49"/>
                  <a:gd name="T56" fmla="*/ 93663 w 76"/>
                  <a:gd name="T57" fmla="*/ 25400 h 49"/>
                  <a:gd name="T58" fmla="*/ 109538 w 76"/>
                  <a:gd name="T59" fmla="*/ 14288 h 49"/>
                  <a:gd name="T60" fmla="*/ 117475 w 76"/>
                  <a:gd name="T61" fmla="*/ 7938 h 49"/>
                  <a:gd name="T62" fmla="*/ 120650 w 76"/>
                  <a:gd name="T63" fmla="*/ 3175 h 49"/>
                  <a:gd name="T64" fmla="*/ 120650 w 76"/>
                  <a:gd name="T65" fmla="*/ 3175 h 49"/>
                  <a:gd name="T66" fmla="*/ 112713 w 76"/>
                  <a:gd name="T67" fmla="*/ 0 h 49"/>
                  <a:gd name="T68" fmla="*/ 104775 w 76"/>
                  <a:gd name="T69" fmla="*/ 0 h 49"/>
                  <a:gd name="T70" fmla="*/ 104775 w 76"/>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
                  <a:gd name="T109" fmla="*/ 0 h 49"/>
                  <a:gd name="T110" fmla="*/ 76 w 76"/>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 h="49">
                    <a:moveTo>
                      <a:pt x="66" y="0"/>
                    </a:moveTo>
                    <a:lnTo>
                      <a:pt x="64" y="2"/>
                    </a:lnTo>
                    <a:lnTo>
                      <a:pt x="62" y="5"/>
                    </a:lnTo>
                    <a:lnTo>
                      <a:pt x="57" y="7"/>
                    </a:lnTo>
                    <a:lnTo>
                      <a:pt x="55" y="9"/>
                    </a:lnTo>
                    <a:lnTo>
                      <a:pt x="52" y="7"/>
                    </a:lnTo>
                    <a:lnTo>
                      <a:pt x="48" y="7"/>
                    </a:lnTo>
                    <a:lnTo>
                      <a:pt x="45" y="7"/>
                    </a:lnTo>
                    <a:lnTo>
                      <a:pt x="43" y="7"/>
                    </a:lnTo>
                    <a:lnTo>
                      <a:pt x="40" y="7"/>
                    </a:lnTo>
                    <a:lnTo>
                      <a:pt x="38" y="9"/>
                    </a:lnTo>
                    <a:lnTo>
                      <a:pt x="38" y="12"/>
                    </a:lnTo>
                    <a:lnTo>
                      <a:pt x="38" y="16"/>
                    </a:lnTo>
                    <a:lnTo>
                      <a:pt x="36" y="16"/>
                    </a:lnTo>
                    <a:lnTo>
                      <a:pt x="31" y="16"/>
                    </a:lnTo>
                    <a:lnTo>
                      <a:pt x="31" y="19"/>
                    </a:lnTo>
                    <a:lnTo>
                      <a:pt x="29" y="19"/>
                    </a:lnTo>
                    <a:lnTo>
                      <a:pt x="29" y="21"/>
                    </a:lnTo>
                    <a:lnTo>
                      <a:pt x="29" y="24"/>
                    </a:lnTo>
                    <a:lnTo>
                      <a:pt x="24" y="24"/>
                    </a:lnTo>
                    <a:lnTo>
                      <a:pt x="22" y="26"/>
                    </a:lnTo>
                    <a:lnTo>
                      <a:pt x="19" y="26"/>
                    </a:lnTo>
                    <a:lnTo>
                      <a:pt x="19" y="28"/>
                    </a:lnTo>
                    <a:lnTo>
                      <a:pt x="17" y="31"/>
                    </a:lnTo>
                    <a:lnTo>
                      <a:pt x="17" y="33"/>
                    </a:lnTo>
                    <a:lnTo>
                      <a:pt x="14" y="35"/>
                    </a:lnTo>
                    <a:lnTo>
                      <a:pt x="14" y="38"/>
                    </a:lnTo>
                    <a:lnTo>
                      <a:pt x="12" y="38"/>
                    </a:lnTo>
                    <a:lnTo>
                      <a:pt x="10" y="40"/>
                    </a:lnTo>
                    <a:lnTo>
                      <a:pt x="7" y="40"/>
                    </a:lnTo>
                    <a:lnTo>
                      <a:pt x="5" y="40"/>
                    </a:lnTo>
                    <a:lnTo>
                      <a:pt x="5" y="42"/>
                    </a:lnTo>
                    <a:lnTo>
                      <a:pt x="3" y="45"/>
                    </a:lnTo>
                    <a:lnTo>
                      <a:pt x="3" y="47"/>
                    </a:lnTo>
                    <a:lnTo>
                      <a:pt x="0" y="47"/>
                    </a:lnTo>
                    <a:lnTo>
                      <a:pt x="3" y="47"/>
                    </a:lnTo>
                    <a:lnTo>
                      <a:pt x="5" y="47"/>
                    </a:lnTo>
                    <a:lnTo>
                      <a:pt x="7" y="47"/>
                    </a:lnTo>
                    <a:lnTo>
                      <a:pt x="7" y="49"/>
                    </a:lnTo>
                    <a:lnTo>
                      <a:pt x="5" y="49"/>
                    </a:lnTo>
                    <a:lnTo>
                      <a:pt x="12" y="45"/>
                    </a:lnTo>
                    <a:lnTo>
                      <a:pt x="17" y="40"/>
                    </a:lnTo>
                    <a:lnTo>
                      <a:pt x="22" y="38"/>
                    </a:lnTo>
                    <a:lnTo>
                      <a:pt x="24" y="35"/>
                    </a:lnTo>
                    <a:lnTo>
                      <a:pt x="26" y="33"/>
                    </a:lnTo>
                    <a:lnTo>
                      <a:pt x="31" y="33"/>
                    </a:lnTo>
                    <a:lnTo>
                      <a:pt x="36" y="33"/>
                    </a:lnTo>
                    <a:lnTo>
                      <a:pt x="40" y="33"/>
                    </a:lnTo>
                    <a:lnTo>
                      <a:pt x="43" y="28"/>
                    </a:lnTo>
                    <a:lnTo>
                      <a:pt x="45" y="24"/>
                    </a:lnTo>
                    <a:lnTo>
                      <a:pt x="48" y="21"/>
                    </a:lnTo>
                    <a:lnTo>
                      <a:pt x="52" y="19"/>
                    </a:lnTo>
                    <a:lnTo>
                      <a:pt x="59" y="16"/>
                    </a:lnTo>
                    <a:lnTo>
                      <a:pt x="66" y="12"/>
                    </a:lnTo>
                    <a:lnTo>
                      <a:pt x="69" y="9"/>
                    </a:lnTo>
                    <a:lnTo>
                      <a:pt x="74" y="7"/>
                    </a:lnTo>
                    <a:lnTo>
                      <a:pt x="74" y="5"/>
                    </a:lnTo>
                    <a:lnTo>
                      <a:pt x="76" y="2"/>
                    </a:lnTo>
                    <a:lnTo>
                      <a:pt x="74" y="0"/>
                    </a:lnTo>
                    <a:lnTo>
                      <a:pt x="71" y="0"/>
                    </a:lnTo>
                    <a:lnTo>
                      <a:pt x="6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4" name="Freeform 2004">
                <a:extLst>
                  <a:ext uri="{FF2B5EF4-FFF2-40B4-BE49-F238E27FC236}">
                    <a16:creationId xmlns:a16="http://schemas.microsoft.com/office/drawing/2014/main" id="{88832594-2D46-1ABE-55C5-A786F489C3D5}"/>
                  </a:ext>
                </a:extLst>
              </p:cNvPr>
              <p:cNvSpPr>
                <a:spLocks/>
              </p:cNvSpPr>
              <p:nvPr/>
            </p:nvSpPr>
            <p:spPr bwMode="auto">
              <a:xfrm>
                <a:off x="7305077" y="3512379"/>
                <a:ext cx="41275" cy="22225"/>
              </a:xfrm>
              <a:custGeom>
                <a:avLst/>
                <a:gdLst>
                  <a:gd name="T0" fmla="*/ 3175 w 26"/>
                  <a:gd name="T1" fmla="*/ 0 h 14"/>
                  <a:gd name="T2" fmla="*/ 0 w 26"/>
                  <a:gd name="T3" fmla="*/ 3175 h 14"/>
                  <a:gd name="T4" fmla="*/ 0 w 26"/>
                  <a:gd name="T5" fmla="*/ 11113 h 14"/>
                  <a:gd name="T6" fmla="*/ 6350 w 26"/>
                  <a:gd name="T7" fmla="*/ 14288 h 14"/>
                  <a:gd name="T8" fmla="*/ 11113 w 26"/>
                  <a:gd name="T9" fmla="*/ 14288 h 14"/>
                  <a:gd name="T10" fmla="*/ 14288 w 26"/>
                  <a:gd name="T11" fmla="*/ 14288 h 14"/>
                  <a:gd name="T12" fmla="*/ 19050 w 26"/>
                  <a:gd name="T13" fmla="*/ 17463 h 14"/>
                  <a:gd name="T14" fmla="*/ 30163 w 26"/>
                  <a:gd name="T15" fmla="*/ 17463 h 14"/>
                  <a:gd name="T16" fmla="*/ 41275 w 26"/>
                  <a:gd name="T17" fmla="*/ 22225 h 14"/>
                  <a:gd name="T18" fmla="*/ 41275 w 26"/>
                  <a:gd name="T19" fmla="*/ 14288 h 14"/>
                  <a:gd name="T20" fmla="*/ 41275 w 26"/>
                  <a:gd name="T21" fmla="*/ 11113 h 14"/>
                  <a:gd name="T22" fmla="*/ 33338 w 26"/>
                  <a:gd name="T23" fmla="*/ 6350 h 14"/>
                  <a:gd name="T24" fmla="*/ 22225 w 26"/>
                  <a:gd name="T25" fmla="*/ 3175 h 14"/>
                  <a:gd name="T26" fmla="*/ 14288 w 26"/>
                  <a:gd name="T27" fmla="*/ 3175 h 14"/>
                  <a:gd name="T28" fmla="*/ 3175 w 26"/>
                  <a:gd name="T29" fmla="*/ 0 h 14"/>
                  <a:gd name="T30" fmla="*/ 3175 w 26"/>
                  <a:gd name="T31" fmla="*/ 0 h 14"/>
                  <a:gd name="T32" fmla="*/ 3175 w 26"/>
                  <a:gd name="T33" fmla="*/ 0 h 14"/>
                  <a:gd name="T34" fmla="*/ 3175 w 26"/>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4"/>
                  <a:gd name="T56" fmla="*/ 26 w 2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4">
                    <a:moveTo>
                      <a:pt x="2" y="0"/>
                    </a:moveTo>
                    <a:lnTo>
                      <a:pt x="0" y="2"/>
                    </a:lnTo>
                    <a:lnTo>
                      <a:pt x="0" y="7"/>
                    </a:lnTo>
                    <a:lnTo>
                      <a:pt x="4" y="9"/>
                    </a:lnTo>
                    <a:lnTo>
                      <a:pt x="7" y="9"/>
                    </a:lnTo>
                    <a:lnTo>
                      <a:pt x="9" y="9"/>
                    </a:lnTo>
                    <a:lnTo>
                      <a:pt x="12" y="11"/>
                    </a:lnTo>
                    <a:lnTo>
                      <a:pt x="19" y="11"/>
                    </a:lnTo>
                    <a:lnTo>
                      <a:pt x="26" y="14"/>
                    </a:lnTo>
                    <a:lnTo>
                      <a:pt x="26" y="9"/>
                    </a:lnTo>
                    <a:lnTo>
                      <a:pt x="26" y="7"/>
                    </a:lnTo>
                    <a:lnTo>
                      <a:pt x="21" y="4"/>
                    </a:lnTo>
                    <a:lnTo>
                      <a:pt x="14" y="2"/>
                    </a:lnTo>
                    <a:lnTo>
                      <a:pt x="9"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5" name="Freeform 2005">
                <a:extLst>
                  <a:ext uri="{FF2B5EF4-FFF2-40B4-BE49-F238E27FC236}">
                    <a16:creationId xmlns:a16="http://schemas.microsoft.com/office/drawing/2014/main" id="{375D033F-4C1A-8AA8-E320-EE5759A41972}"/>
                  </a:ext>
                </a:extLst>
              </p:cNvPr>
              <p:cNvSpPr>
                <a:spLocks/>
              </p:cNvSpPr>
              <p:nvPr/>
            </p:nvSpPr>
            <p:spPr bwMode="auto">
              <a:xfrm>
                <a:off x="6881214" y="3166304"/>
                <a:ext cx="7938" cy="11113"/>
              </a:xfrm>
              <a:custGeom>
                <a:avLst/>
                <a:gdLst>
                  <a:gd name="T0" fmla="*/ 0 w 5"/>
                  <a:gd name="T1" fmla="*/ 0 h 7"/>
                  <a:gd name="T2" fmla="*/ 0 w 5"/>
                  <a:gd name="T3" fmla="*/ 7938 h 7"/>
                  <a:gd name="T4" fmla="*/ 3175 w 5"/>
                  <a:gd name="T5" fmla="*/ 11113 h 7"/>
                  <a:gd name="T6" fmla="*/ 3175 w 5"/>
                  <a:gd name="T7" fmla="*/ 11113 h 7"/>
                  <a:gd name="T8" fmla="*/ 3175 w 5"/>
                  <a:gd name="T9" fmla="*/ 11113 h 7"/>
                  <a:gd name="T10" fmla="*/ 7938 w 5"/>
                  <a:gd name="T11" fmla="*/ 11113 h 7"/>
                  <a:gd name="T12" fmla="*/ 7938 w 5"/>
                  <a:gd name="T13" fmla="*/ 11113 h 7"/>
                  <a:gd name="T14" fmla="*/ 7938 w 5"/>
                  <a:gd name="T15" fmla="*/ 11113 h 7"/>
                  <a:gd name="T16" fmla="*/ 3175 w 5"/>
                  <a:gd name="T17" fmla="*/ 7938 h 7"/>
                  <a:gd name="T18" fmla="*/ 0 w 5"/>
                  <a:gd name="T19" fmla="*/ 4763 h 7"/>
                  <a:gd name="T20" fmla="*/ 0 w 5"/>
                  <a:gd name="T21" fmla="*/ 0 h 7"/>
                  <a:gd name="T22" fmla="*/ 0 w 5"/>
                  <a:gd name="T23" fmla="*/ 0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7"/>
                  <a:gd name="T44" fmla="*/ 5 w 5"/>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7">
                    <a:moveTo>
                      <a:pt x="0" y="0"/>
                    </a:moveTo>
                    <a:lnTo>
                      <a:pt x="0" y="5"/>
                    </a:lnTo>
                    <a:lnTo>
                      <a:pt x="2" y="7"/>
                    </a:lnTo>
                    <a:lnTo>
                      <a:pt x="5" y="7"/>
                    </a:lnTo>
                    <a:lnTo>
                      <a:pt x="2" y="5"/>
                    </a:lnTo>
                    <a:lnTo>
                      <a:pt x="0"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6" name="Freeform 2006">
                <a:extLst>
                  <a:ext uri="{FF2B5EF4-FFF2-40B4-BE49-F238E27FC236}">
                    <a16:creationId xmlns:a16="http://schemas.microsoft.com/office/drawing/2014/main" id="{619B6B46-8944-F594-ABA7-C4B4D0E5836A}"/>
                  </a:ext>
                </a:extLst>
              </p:cNvPr>
              <p:cNvSpPr>
                <a:spLocks/>
              </p:cNvSpPr>
              <p:nvPr/>
            </p:nvSpPr>
            <p:spPr bwMode="auto">
              <a:xfrm>
                <a:off x="7041552" y="3083754"/>
                <a:ext cx="247650" cy="236538"/>
              </a:xfrm>
              <a:custGeom>
                <a:avLst/>
                <a:gdLst>
                  <a:gd name="T0" fmla="*/ 7938 w 156"/>
                  <a:gd name="T1" fmla="*/ 87313 h 149"/>
                  <a:gd name="T2" fmla="*/ 4763 w 156"/>
                  <a:gd name="T3" fmla="*/ 98425 h 149"/>
                  <a:gd name="T4" fmla="*/ 4763 w 156"/>
                  <a:gd name="T5" fmla="*/ 109538 h 149"/>
                  <a:gd name="T6" fmla="*/ 7938 w 156"/>
                  <a:gd name="T7" fmla="*/ 134938 h 149"/>
                  <a:gd name="T8" fmla="*/ 15875 w 156"/>
                  <a:gd name="T9" fmla="*/ 153988 h 149"/>
                  <a:gd name="T10" fmla="*/ 11113 w 156"/>
                  <a:gd name="T11" fmla="*/ 161925 h 149"/>
                  <a:gd name="T12" fmla="*/ 15875 w 156"/>
                  <a:gd name="T13" fmla="*/ 161925 h 149"/>
                  <a:gd name="T14" fmla="*/ 23813 w 156"/>
                  <a:gd name="T15" fmla="*/ 157163 h 149"/>
                  <a:gd name="T16" fmla="*/ 34925 w 156"/>
                  <a:gd name="T17" fmla="*/ 184150 h 149"/>
                  <a:gd name="T18" fmla="*/ 52388 w 156"/>
                  <a:gd name="T19" fmla="*/ 214313 h 149"/>
                  <a:gd name="T20" fmla="*/ 71438 w 156"/>
                  <a:gd name="T21" fmla="*/ 217488 h 149"/>
                  <a:gd name="T22" fmla="*/ 82550 w 156"/>
                  <a:gd name="T23" fmla="*/ 214313 h 149"/>
                  <a:gd name="T24" fmla="*/ 87313 w 156"/>
                  <a:gd name="T25" fmla="*/ 225425 h 149"/>
                  <a:gd name="T26" fmla="*/ 101600 w 156"/>
                  <a:gd name="T27" fmla="*/ 228600 h 149"/>
                  <a:gd name="T28" fmla="*/ 123825 w 156"/>
                  <a:gd name="T29" fmla="*/ 222250 h 149"/>
                  <a:gd name="T30" fmla="*/ 142875 w 156"/>
                  <a:gd name="T31" fmla="*/ 225425 h 149"/>
                  <a:gd name="T32" fmla="*/ 150813 w 156"/>
                  <a:gd name="T33" fmla="*/ 233363 h 149"/>
                  <a:gd name="T34" fmla="*/ 153988 w 156"/>
                  <a:gd name="T35" fmla="*/ 236538 h 149"/>
                  <a:gd name="T36" fmla="*/ 169863 w 156"/>
                  <a:gd name="T37" fmla="*/ 225425 h 149"/>
                  <a:gd name="T38" fmla="*/ 184150 w 156"/>
                  <a:gd name="T39" fmla="*/ 225425 h 149"/>
                  <a:gd name="T40" fmla="*/ 184150 w 156"/>
                  <a:gd name="T41" fmla="*/ 217488 h 149"/>
                  <a:gd name="T42" fmla="*/ 187325 w 156"/>
                  <a:gd name="T43" fmla="*/ 211138 h 149"/>
                  <a:gd name="T44" fmla="*/ 195263 w 156"/>
                  <a:gd name="T45" fmla="*/ 195263 h 149"/>
                  <a:gd name="T46" fmla="*/ 206375 w 156"/>
                  <a:gd name="T47" fmla="*/ 187325 h 149"/>
                  <a:gd name="T48" fmla="*/ 200025 w 156"/>
                  <a:gd name="T49" fmla="*/ 173038 h 149"/>
                  <a:gd name="T50" fmla="*/ 206375 w 156"/>
                  <a:gd name="T51" fmla="*/ 165100 h 149"/>
                  <a:gd name="T52" fmla="*/ 206375 w 156"/>
                  <a:gd name="T53" fmla="*/ 165100 h 149"/>
                  <a:gd name="T54" fmla="*/ 217488 w 156"/>
                  <a:gd name="T55" fmla="*/ 139700 h 149"/>
                  <a:gd name="T56" fmla="*/ 225425 w 156"/>
                  <a:gd name="T57" fmla="*/ 109538 h 149"/>
                  <a:gd name="T58" fmla="*/ 247650 w 156"/>
                  <a:gd name="T59" fmla="*/ 101600 h 149"/>
                  <a:gd name="T60" fmla="*/ 236538 w 156"/>
                  <a:gd name="T61" fmla="*/ 87313 h 149"/>
                  <a:gd name="T62" fmla="*/ 228600 w 156"/>
                  <a:gd name="T63" fmla="*/ 82550 h 149"/>
                  <a:gd name="T64" fmla="*/ 222250 w 156"/>
                  <a:gd name="T65" fmla="*/ 74613 h 149"/>
                  <a:gd name="T66" fmla="*/ 222250 w 156"/>
                  <a:gd name="T67" fmla="*/ 63500 h 149"/>
                  <a:gd name="T68" fmla="*/ 225425 w 156"/>
                  <a:gd name="T69" fmla="*/ 52388 h 149"/>
                  <a:gd name="T70" fmla="*/ 211138 w 156"/>
                  <a:gd name="T71" fmla="*/ 34925 h 149"/>
                  <a:gd name="T72" fmla="*/ 214313 w 156"/>
                  <a:gd name="T73" fmla="*/ 22225 h 149"/>
                  <a:gd name="T74" fmla="*/ 214313 w 156"/>
                  <a:gd name="T75" fmla="*/ 19050 h 149"/>
                  <a:gd name="T76" fmla="*/ 217488 w 156"/>
                  <a:gd name="T77" fmla="*/ 19050 h 149"/>
                  <a:gd name="T78" fmla="*/ 217488 w 156"/>
                  <a:gd name="T79" fmla="*/ 15875 h 149"/>
                  <a:gd name="T80" fmla="*/ 217488 w 156"/>
                  <a:gd name="T81" fmla="*/ 7938 h 149"/>
                  <a:gd name="T82" fmla="*/ 176213 w 156"/>
                  <a:gd name="T83" fmla="*/ 0 h 149"/>
                  <a:gd name="T84" fmla="*/ 161925 w 156"/>
                  <a:gd name="T85" fmla="*/ 34925 h 149"/>
                  <a:gd name="T86" fmla="*/ 146050 w 156"/>
                  <a:gd name="T87" fmla="*/ 52388 h 149"/>
                  <a:gd name="T88" fmla="*/ 134938 w 156"/>
                  <a:gd name="T89" fmla="*/ 82550 h 149"/>
                  <a:gd name="T90" fmla="*/ 101600 w 156"/>
                  <a:gd name="T91" fmla="*/ 87313 h 149"/>
                  <a:gd name="T92" fmla="*/ 71438 w 156"/>
                  <a:gd name="T93" fmla="*/ 98425 h 149"/>
                  <a:gd name="T94" fmla="*/ 38100 w 156"/>
                  <a:gd name="T95" fmla="*/ 93663 h 149"/>
                  <a:gd name="T96" fmla="*/ 23813 w 156"/>
                  <a:gd name="T97" fmla="*/ 63500 h 149"/>
                  <a:gd name="T98" fmla="*/ 23813 w 156"/>
                  <a:gd name="T99" fmla="*/ 6350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49"/>
                  <a:gd name="T152" fmla="*/ 156 w 1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49">
                    <a:moveTo>
                      <a:pt x="15" y="40"/>
                    </a:moveTo>
                    <a:lnTo>
                      <a:pt x="10" y="47"/>
                    </a:lnTo>
                    <a:lnTo>
                      <a:pt x="5" y="55"/>
                    </a:lnTo>
                    <a:lnTo>
                      <a:pt x="3" y="57"/>
                    </a:lnTo>
                    <a:lnTo>
                      <a:pt x="3" y="59"/>
                    </a:lnTo>
                    <a:lnTo>
                      <a:pt x="3" y="62"/>
                    </a:lnTo>
                    <a:lnTo>
                      <a:pt x="0" y="64"/>
                    </a:lnTo>
                    <a:lnTo>
                      <a:pt x="0" y="66"/>
                    </a:lnTo>
                    <a:lnTo>
                      <a:pt x="3" y="69"/>
                    </a:lnTo>
                    <a:lnTo>
                      <a:pt x="3" y="71"/>
                    </a:lnTo>
                    <a:lnTo>
                      <a:pt x="3" y="76"/>
                    </a:lnTo>
                    <a:lnTo>
                      <a:pt x="5" y="85"/>
                    </a:lnTo>
                    <a:lnTo>
                      <a:pt x="7" y="95"/>
                    </a:lnTo>
                    <a:lnTo>
                      <a:pt x="7" y="97"/>
                    </a:lnTo>
                    <a:lnTo>
                      <a:pt x="10" y="97"/>
                    </a:lnTo>
                    <a:lnTo>
                      <a:pt x="10" y="99"/>
                    </a:lnTo>
                    <a:lnTo>
                      <a:pt x="7" y="102"/>
                    </a:lnTo>
                    <a:lnTo>
                      <a:pt x="7" y="104"/>
                    </a:lnTo>
                    <a:lnTo>
                      <a:pt x="10" y="102"/>
                    </a:lnTo>
                    <a:lnTo>
                      <a:pt x="12" y="102"/>
                    </a:lnTo>
                    <a:lnTo>
                      <a:pt x="15" y="99"/>
                    </a:lnTo>
                    <a:lnTo>
                      <a:pt x="17" y="99"/>
                    </a:lnTo>
                    <a:lnTo>
                      <a:pt x="19" y="107"/>
                    </a:lnTo>
                    <a:lnTo>
                      <a:pt x="22" y="116"/>
                    </a:lnTo>
                    <a:lnTo>
                      <a:pt x="24" y="125"/>
                    </a:lnTo>
                    <a:lnTo>
                      <a:pt x="26" y="135"/>
                    </a:lnTo>
                    <a:lnTo>
                      <a:pt x="33" y="135"/>
                    </a:lnTo>
                    <a:lnTo>
                      <a:pt x="41" y="137"/>
                    </a:lnTo>
                    <a:lnTo>
                      <a:pt x="43" y="137"/>
                    </a:lnTo>
                    <a:lnTo>
                      <a:pt x="45" y="137"/>
                    </a:lnTo>
                    <a:lnTo>
                      <a:pt x="48" y="135"/>
                    </a:lnTo>
                    <a:lnTo>
                      <a:pt x="52" y="135"/>
                    </a:lnTo>
                    <a:lnTo>
                      <a:pt x="52" y="140"/>
                    </a:lnTo>
                    <a:lnTo>
                      <a:pt x="52" y="142"/>
                    </a:lnTo>
                    <a:lnTo>
                      <a:pt x="55" y="142"/>
                    </a:lnTo>
                    <a:lnTo>
                      <a:pt x="57" y="144"/>
                    </a:lnTo>
                    <a:lnTo>
                      <a:pt x="62" y="144"/>
                    </a:lnTo>
                    <a:lnTo>
                      <a:pt x="64" y="144"/>
                    </a:lnTo>
                    <a:lnTo>
                      <a:pt x="69" y="140"/>
                    </a:lnTo>
                    <a:lnTo>
                      <a:pt x="71" y="140"/>
                    </a:lnTo>
                    <a:lnTo>
                      <a:pt x="78" y="140"/>
                    </a:lnTo>
                    <a:lnTo>
                      <a:pt x="85" y="140"/>
                    </a:lnTo>
                    <a:lnTo>
                      <a:pt x="88" y="140"/>
                    </a:lnTo>
                    <a:lnTo>
                      <a:pt x="90" y="142"/>
                    </a:lnTo>
                    <a:lnTo>
                      <a:pt x="95" y="144"/>
                    </a:lnTo>
                    <a:lnTo>
                      <a:pt x="95" y="147"/>
                    </a:lnTo>
                    <a:lnTo>
                      <a:pt x="97" y="149"/>
                    </a:lnTo>
                    <a:lnTo>
                      <a:pt x="102" y="147"/>
                    </a:lnTo>
                    <a:lnTo>
                      <a:pt x="107" y="142"/>
                    </a:lnTo>
                    <a:lnTo>
                      <a:pt x="111" y="142"/>
                    </a:lnTo>
                    <a:lnTo>
                      <a:pt x="114" y="142"/>
                    </a:lnTo>
                    <a:lnTo>
                      <a:pt x="116" y="142"/>
                    </a:lnTo>
                    <a:lnTo>
                      <a:pt x="116" y="140"/>
                    </a:lnTo>
                    <a:lnTo>
                      <a:pt x="116" y="137"/>
                    </a:lnTo>
                    <a:lnTo>
                      <a:pt x="116" y="135"/>
                    </a:lnTo>
                    <a:lnTo>
                      <a:pt x="118" y="133"/>
                    </a:lnTo>
                    <a:lnTo>
                      <a:pt x="118" y="130"/>
                    </a:lnTo>
                    <a:lnTo>
                      <a:pt x="121" y="128"/>
                    </a:lnTo>
                    <a:lnTo>
                      <a:pt x="123" y="123"/>
                    </a:lnTo>
                    <a:lnTo>
                      <a:pt x="128" y="123"/>
                    </a:lnTo>
                    <a:lnTo>
                      <a:pt x="130" y="123"/>
                    </a:lnTo>
                    <a:lnTo>
                      <a:pt x="130" y="118"/>
                    </a:lnTo>
                    <a:lnTo>
                      <a:pt x="128" y="116"/>
                    </a:lnTo>
                    <a:lnTo>
                      <a:pt x="128" y="111"/>
                    </a:lnTo>
                    <a:lnTo>
                      <a:pt x="126" y="109"/>
                    </a:lnTo>
                    <a:lnTo>
                      <a:pt x="128" y="107"/>
                    </a:lnTo>
                    <a:lnTo>
                      <a:pt x="130" y="107"/>
                    </a:lnTo>
                    <a:lnTo>
                      <a:pt x="130" y="104"/>
                    </a:lnTo>
                    <a:lnTo>
                      <a:pt x="133" y="104"/>
                    </a:lnTo>
                    <a:lnTo>
                      <a:pt x="130" y="104"/>
                    </a:lnTo>
                    <a:lnTo>
                      <a:pt x="137" y="102"/>
                    </a:lnTo>
                    <a:lnTo>
                      <a:pt x="137" y="95"/>
                    </a:lnTo>
                    <a:lnTo>
                      <a:pt x="137" y="88"/>
                    </a:lnTo>
                    <a:lnTo>
                      <a:pt x="135" y="78"/>
                    </a:lnTo>
                    <a:lnTo>
                      <a:pt x="137" y="71"/>
                    </a:lnTo>
                    <a:lnTo>
                      <a:pt x="142" y="69"/>
                    </a:lnTo>
                    <a:lnTo>
                      <a:pt x="147" y="64"/>
                    </a:lnTo>
                    <a:lnTo>
                      <a:pt x="152" y="64"/>
                    </a:lnTo>
                    <a:lnTo>
                      <a:pt x="156" y="64"/>
                    </a:lnTo>
                    <a:lnTo>
                      <a:pt x="154" y="62"/>
                    </a:lnTo>
                    <a:lnTo>
                      <a:pt x="154" y="57"/>
                    </a:lnTo>
                    <a:lnTo>
                      <a:pt x="149" y="55"/>
                    </a:lnTo>
                    <a:lnTo>
                      <a:pt x="147" y="55"/>
                    </a:lnTo>
                    <a:lnTo>
                      <a:pt x="144" y="52"/>
                    </a:lnTo>
                    <a:lnTo>
                      <a:pt x="142" y="50"/>
                    </a:lnTo>
                    <a:lnTo>
                      <a:pt x="140" y="47"/>
                    </a:lnTo>
                    <a:lnTo>
                      <a:pt x="140" y="45"/>
                    </a:lnTo>
                    <a:lnTo>
                      <a:pt x="140" y="43"/>
                    </a:lnTo>
                    <a:lnTo>
                      <a:pt x="140" y="40"/>
                    </a:lnTo>
                    <a:lnTo>
                      <a:pt x="142" y="38"/>
                    </a:lnTo>
                    <a:lnTo>
                      <a:pt x="142" y="36"/>
                    </a:lnTo>
                    <a:lnTo>
                      <a:pt x="142" y="33"/>
                    </a:lnTo>
                    <a:lnTo>
                      <a:pt x="142" y="31"/>
                    </a:lnTo>
                    <a:lnTo>
                      <a:pt x="137" y="24"/>
                    </a:lnTo>
                    <a:lnTo>
                      <a:pt x="133" y="22"/>
                    </a:lnTo>
                    <a:lnTo>
                      <a:pt x="133" y="17"/>
                    </a:lnTo>
                    <a:lnTo>
                      <a:pt x="135" y="14"/>
                    </a:lnTo>
                    <a:lnTo>
                      <a:pt x="135" y="12"/>
                    </a:lnTo>
                    <a:lnTo>
                      <a:pt x="137" y="12"/>
                    </a:lnTo>
                    <a:lnTo>
                      <a:pt x="137" y="10"/>
                    </a:lnTo>
                    <a:lnTo>
                      <a:pt x="137" y="5"/>
                    </a:lnTo>
                    <a:lnTo>
                      <a:pt x="135" y="3"/>
                    </a:lnTo>
                    <a:lnTo>
                      <a:pt x="123" y="3"/>
                    </a:lnTo>
                    <a:lnTo>
                      <a:pt x="111" y="0"/>
                    </a:lnTo>
                    <a:lnTo>
                      <a:pt x="109" y="7"/>
                    </a:lnTo>
                    <a:lnTo>
                      <a:pt x="107" y="17"/>
                    </a:lnTo>
                    <a:lnTo>
                      <a:pt x="102" y="22"/>
                    </a:lnTo>
                    <a:lnTo>
                      <a:pt x="100" y="26"/>
                    </a:lnTo>
                    <a:lnTo>
                      <a:pt x="97" y="31"/>
                    </a:lnTo>
                    <a:lnTo>
                      <a:pt x="92" y="33"/>
                    </a:lnTo>
                    <a:lnTo>
                      <a:pt x="90" y="40"/>
                    </a:lnTo>
                    <a:lnTo>
                      <a:pt x="88" y="47"/>
                    </a:lnTo>
                    <a:lnTo>
                      <a:pt x="85" y="52"/>
                    </a:lnTo>
                    <a:lnTo>
                      <a:pt x="78" y="57"/>
                    </a:lnTo>
                    <a:lnTo>
                      <a:pt x="69" y="57"/>
                    </a:lnTo>
                    <a:lnTo>
                      <a:pt x="64" y="55"/>
                    </a:lnTo>
                    <a:lnTo>
                      <a:pt x="57" y="55"/>
                    </a:lnTo>
                    <a:lnTo>
                      <a:pt x="52" y="59"/>
                    </a:lnTo>
                    <a:lnTo>
                      <a:pt x="45" y="62"/>
                    </a:lnTo>
                    <a:lnTo>
                      <a:pt x="36" y="62"/>
                    </a:lnTo>
                    <a:lnTo>
                      <a:pt x="29" y="62"/>
                    </a:lnTo>
                    <a:lnTo>
                      <a:pt x="24" y="59"/>
                    </a:lnTo>
                    <a:lnTo>
                      <a:pt x="19" y="55"/>
                    </a:lnTo>
                    <a:lnTo>
                      <a:pt x="15" y="47"/>
                    </a:lnTo>
                    <a:lnTo>
                      <a:pt x="15" y="4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17" name="Freeform 2007">
                <a:extLst>
                  <a:ext uri="{FF2B5EF4-FFF2-40B4-BE49-F238E27FC236}">
                    <a16:creationId xmlns:a16="http://schemas.microsoft.com/office/drawing/2014/main" id="{CBD7CE38-7B9B-2264-8FEC-55B2A60863A5}"/>
                  </a:ext>
                </a:extLst>
              </p:cNvPr>
              <p:cNvSpPr>
                <a:spLocks/>
              </p:cNvSpPr>
              <p:nvPr/>
            </p:nvSpPr>
            <p:spPr bwMode="auto">
              <a:xfrm>
                <a:off x="6697064" y="3023429"/>
                <a:ext cx="277813" cy="360363"/>
              </a:xfrm>
              <a:custGeom>
                <a:avLst/>
                <a:gdLst>
                  <a:gd name="T0" fmla="*/ 3175 w 175"/>
                  <a:gd name="T1" fmla="*/ 7938 h 227"/>
                  <a:gd name="T2" fmla="*/ 3175 w 175"/>
                  <a:gd name="T3" fmla="*/ 23813 h 227"/>
                  <a:gd name="T4" fmla="*/ 14288 w 175"/>
                  <a:gd name="T5" fmla="*/ 41275 h 227"/>
                  <a:gd name="T6" fmla="*/ 52388 w 175"/>
                  <a:gd name="T7" fmla="*/ 76200 h 227"/>
                  <a:gd name="T8" fmla="*/ 60325 w 175"/>
                  <a:gd name="T9" fmla="*/ 95250 h 227"/>
                  <a:gd name="T10" fmla="*/ 71438 w 175"/>
                  <a:gd name="T11" fmla="*/ 112713 h 227"/>
                  <a:gd name="T12" fmla="*/ 90488 w 175"/>
                  <a:gd name="T13" fmla="*/ 120650 h 227"/>
                  <a:gd name="T14" fmla="*/ 101600 w 175"/>
                  <a:gd name="T15" fmla="*/ 131763 h 227"/>
                  <a:gd name="T16" fmla="*/ 101600 w 175"/>
                  <a:gd name="T17" fmla="*/ 158750 h 227"/>
                  <a:gd name="T18" fmla="*/ 109538 w 175"/>
                  <a:gd name="T19" fmla="*/ 176213 h 227"/>
                  <a:gd name="T20" fmla="*/ 123825 w 175"/>
                  <a:gd name="T21" fmla="*/ 192088 h 227"/>
                  <a:gd name="T22" fmla="*/ 138113 w 175"/>
                  <a:gd name="T23" fmla="*/ 211138 h 227"/>
                  <a:gd name="T24" fmla="*/ 153988 w 175"/>
                  <a:gd name="T25" fmla="*/ 244475 h 227"/>
                  <a:gd name="T26" fmla="*/ 173038 w 175"/>
                  <a:gd name="T27" fmla="*/ 277813 h 227"/>
                  <a:gd name="T28" fmla="*/ 184150 w 175"/>
                  <a:gd name="T29" fmla="*/ 304800 h 227"/>
                  <a:gd name="T30" fmla="*/ 192088 w 175"/>
                  <a:gd name="T31" fmla="*/ 327025 h 227"/>
                  <a:gd name="T32" fmla="*/ 198438 w 175"/>
                  <a:gd name="T33" fmla="*/ 334963 h 227"/>
                  <a:gd name="T34" fmla="*/ 209550 w 175"/>
                  <a:gd name="T35" fmla="*/ 338138 h 227"/>
                  <a:gd name="T36" fmla="*/ 220663 w 175"/>
                  <a:gd name="T37" fmla="*/ 349250 h 227"/>
                  <a:gd name="T38" fmla="*/ 239713 w 175"/>
                  <a:gd name="T39" fmla="*/ 357188 h 227"/>
                  <a:gd name="T40" fmla="*/ 244475 w 175"/>
                  <a:gd name="T41" fmla="*/ 357188 h 227"/>
                  <a:gd name="T42" fmla="*/ 247650 w 175"/>
                  <a:gd name="T43" fmla="*/ 349250 h 227"/>
                  <a:gd name="T44" fmla="*/ 269875 w 175"/>
                  <a:gd name="T45" fmla="*/ 352425 h 227"/>
                  <a:gd name="T46" fmla="*/ 269875 w 175"/>
                  <a:gd name="T47" fmla="*/ 323850 h 227"/>
                  <a:gd name="T48" fmla="*/ 261938 w 175"/>
                  <a:gd name="T49" fmla="*/ 315913 h 227"/>
                  <a:gd name="T50" fmla="*/ 277813 w 175"/>
                  <a:gd name="T51" fmla="*/ 296863 h 227"/>
                  <a:gd name="T52" fmla="*/ 266700 w 175"/>
                  <a:gd name="T53" fmla="*/ 274638 h 227"/>
                  <a:gd name="T54" fmla="*/ 255588 w 175"/>
                  <a:gd name="T55" fmla="*/ 258763 h 227"/>
                  <a:gd name="T56" fmla="*/ 244475 w 175"/>
                  <a:gd name="T57" fmla="*/ 258763 h 227"/>
                  <a:gd name="T58" fmla="*/ 239713 w 175"/>
                  <a:gd name="T59" fmla="*/ 252413 h 227"/>
                  <a:gd name="T60" fmla="*/ 239713 w 175"/>
                  <a:gd name="T61" fmla="*/ 222250 h 227"/>
                  <a:gd name="T62" fmla="*/ 214313 w 175"/>
                  <a:gd name="T63" fmla="*/ 217488 h 227"/>
                  <a:gd name="T64" fmla="*/ 217488 w 175"/>
                  <a:gd name="T65" fmla="*/ 203200 h 227"/>
                  <a:gd name="T66" fmla="*/ 220663 w 175"/>
                  <a:gd name="T67" fmla="*/ 200025 h 227"/>
                  <a:gd name="T68" fmla="*/ 217488 w 175"/>
                  <a:gd name="T69" fmla="*/ 180975 h 227"/>
                  <a:gd name="T70" fmla="*/ 206375 w 175"/>
                  <a:gd name="T71" fmla="*/ 161925 h 227"/>
                  <a:gd name="T72" fmla="*/ 198438 w 175"/>
                  <a:gd name="T73" fmla="*/ 158750 h 227"/>
                  <a:gd name="T74" fmla="*/ 203200 w 175"/>
                  <a:gd name="T75" fmla="*/ 150813 h 227"/>
                  <a:gd name="T76" fmla="*/ 187325 w 175"/>
                  <a:gd name="T77" fmla="*/ 158750 h 227"/>
                  <a:gd name="T78" fmla="*/ 179388 w 175"/>
                  <a:gd name="T79" fmla="*/ 147638 h 227"/>
                  <a:gd name="T80" fmla="*/ 173038 w 175"/>
                  <a:gd name="T81" fmla="*/ 134938 h 227"/>
                  <a:gd name="T82" fmla="*/ 161925 w 175"/>
                  <a:gd name="T83" fmla="*/ 123825 h 227"/>
                  <a:gd name="T84" fmla="*/ 157163 w 175"/>
                  <a:gd name="T85" fmla="*/ 112713 h 227"/>
                  <a:gd name="T86" fmla="*/ 150813 w 175"/>
                  <a:gd name="T87" fmla="*/ 112713 h 227"/>
                  <a:gd name="T88" fmla="*/ 142875 w 175"/>
                  <a:gd name="T89" fmla="*/ 112713 h 227"/>
                  <a:gd name="T90" fmla="*/ 134938 w 175"/>
                  <a:gd name="T91" fmla="*/ 101600 h 227"/>
                  <a:gd name="T92" fmla="*/ 134938 w 175"/>
                  <a:gd name="T93" fmla="*/ 90488 h 227"/>
                  <a:gd name="T94" fmla="*/ 123825 w 175"/>
                  <a:gd name="T95" fmla="*/ 82550 h 227"/>
                  <a:gd name="T96" fmla="*/ 109538 w 175"/>
                  <a:gd name="T97" fmla="*/ 71438 h 227"/>
                  <a:gd name="T98" fmla="*/ 96838 w 175"/>
                  <a:gd name="T99" fmla="*/ 49213 h 227"/>
                  <a:gd name="T100" fmla="*/ 74613 w 175"/>
                  <a:gd name="T101" fmla="*/ 34925 h 227"/>
                  <a:gd name="T102" fmla="*/ 71438 w 175"/>
                  <a:gd name="T103" fmla="*/ 15875 h 227"/>
                  <a:gd name="T104" fmla="*/ 55563 w 175"/>
                  <a:gd name="T105" fmla="*/ 12700 h 227"/>
                  <a:gd name="T106" fmla="*/ 33338 w 175"/>
                  <a:gd name="T107" fmla="*/ 12700 h 227"/>
                  <a:gd name="T108" fmla="*/ 11113 w 175"/>
                  <a:gd name="T109" fmla="*/ 0 h 227"/>
                  <a:gd name="T110" fmla="*/ 3175 w 175"/>
                  <a:gd name="T111" fmla="*/ 0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5"/>
                  <a:gd name="T169" fmla="*/ 0 h 227"/>
                  <a:gd name="T170" fmla="*/ 175 w 175"/>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5" h="227">
                    <a:moveTo>
                      <a:pt x="2" y="0"/>
                    </a:moveTo>
                    <a:lnTo>
                      <a:pt x="2" y="3"/>
                    </a:lnTo>
                    <a:lnTo>
                      <a:pt x="2" y="5"/>
                    </a:lnTo>
                    <a:lnTo>
                      <a:pt x="0" y="8"/>
                    </a:lnTo>
                    <a:lnTo>
                      <a:pt x="0" y="10"/>
                    </a:lnTo>
                    <a:lnTo>
                      <a:pt x="0" y="12"/>
                    </a:lnTo>
                    <a:lnTo>
                      <a:pt x="2" y="15"/>
                    </a:lnTo>
                    <a:lnTo>
                      <a:pt x="2" y="17"/>
                    </a:lnTo>
                    <a:lnTo>
                      <a:pt x="5" y="19"/>
                    </a:lnTo>
                    <a:lnTo>
                      <a:pt x="5" y="22"/>
                    </a:lnTo>
                    <a:lnTo>
                      <a:pt x="9" y="26"/>
                    </a:lnTo>
                    <a:lnTo>
                      <a:pt x="14" y="29"/>
                    </a:lnTo>
                    <a:lnTo>
                      <a:pt x="24" y="36"/>
                    </a:lnTo>
                    <a:lnTo>
                      <a:pt x="31" y="43"/>
                    </a:lnTo>
                    <a:lnTo>
                      <a:pt x="33" y="48"/>
                    </a:lnTo>
                    <a:lnTo>
                      <a:pt x="35" y="50"/>
                    </a:lnTo>
                    <a:lnTo>
                      <a:pt x="35" y="52"/>
                    </a:lnTo>
                    <a:lnTo>
                      <a:pt x="38" y="57"/>
                    </a:lnTo>
                    <a:lnTo>
                      <a:pt x="38" y="60"/>
                    </a:lnTo>
                    <a:lnTo>
                      <a:pt x="40" y="64"/>
                    </a:lnTo>
                    <a:lnTo>
                      <a:pt x="43" y="67"/>
                    </a:lnTo>
                    <a:lnTo>
                      <a:pt x="45" y="71"/>
                    </a:lnTo>
                    <a:lnTo>
                      <a:pt x="47" y="74"/>
                    </a:lnTo>
                    <a:lnTo>
                      <a:pt x="50" y="74"/>
                    </a:lnTo>
                    <a:lnTo>
                      <a:pt x="54" y="76"/>
                    </a:lnTo>
                    <a:lnTo>
                      <a:pt x="57" y="76"/>
                    </a:lnTo>
                    <a:lnTo>
                      <a:pt x="59" y="78"/>
                    </a:lnTo>
                    <a:lnTo>
                      <a:pt x="61" y="78"/>
                    </a:lnTo>
                    <a:lnTo>
                      <a:pt x="61" y="81"/>
                    </a:lnTo>
                    <a:lnTo>
                      <a:pt x="64" y="83"/>
                    </a:lnTo>
                    <a:lnTo>
                      <a:pt x="64" y="88"/>
                    </a:lnTo>
                    <a:lnTo>
                      <a:pt x="64" y="90"/>
                    </a:lnTo>
                    <a:lnTo>
                      <a:pt x="64" y="95"/>
                    </a:lnTo>
                    <a:lnTo>
                      <a:pt x="64" y="100"/>
                    </a:lnTo>
                    <a:lnTo>
                      <a:pt x="64" y="102"/>
                    </a:lnTo>
                    <a:lnTo>
                      <a:pt x="66" y="107"/>
                    </a:lnTo>
                    <a:lnTo>
                      <a:pt x="66" y="109"/>
                    </a:lnTo>
                    <a:lnTo>
                      <a:pt x="69" y="111"/>
                    </a:lnTo>
                    <a:lnTo>
                      <a:pt x="71" y="114"/>
                    </a:lnTo>
                    <a:lnTo>
                      <a:pt x="73" y="116"/>
                    </a:lnTo>
                    <a:lnTo>
                      <a:pt x="76" y="119"/>
                    </a:lnTo>
                    <a:lnTo>
                      <a:pt x="78" y="121"/>
                    </a:lnTo>
                    <a:lnTo>
                      <a:pt x="80" y="123"/>
                    </a:lnTo>
                    <a:lnTo>
                      <a:pt x="83" y="126"/>
                    </a:lnTo>
                    <a:lnTo>
                      <a:pt x="85" y="128"/>
                    </a:lnTo>
                    <a:lnTo>
                      <a:pt x="87" y="133"/>
                    </a:lnTo>
                    <a:lnTo>
                      <a:pt x="90" y="140"/>
                    </a:lnTo>
                    <a:lnTo>
                      <a:pt x="92" y="145"/>
                    </a:lnTo>
                    <a:lnTo>
                      <a:pt x="95" y="149"/>
                    </a:lnTo>
                    <a:lnTo>
                      <a:pt x="97" y="154"/>
                    </a:lnTo>
                    <a:lnTo>
                      <a:pt x="97" y="161"/>
                    </a:lnTo>
                    <a:lnTo>
                      <a:pt x="99" y="166"/>
                    </a:lnTo>
                    <a:lnTo>
                      <a:pt x="102" y="171"/>
                    </a:lnTo>
                    <a:lnTo>
                      <a:pt x="109" y="175"/>
                    </a:lnTo>
                    <a:lnTo>
                      <a:pt x="113" y="180"/>
                    </a:lnTo>
                    <a:lnTo>
                      <a:pt x="113" y="185"/>
                    </a:lnTo>
                    <a:lnTo>
                      <a:pt x="116" y="187"/>
                    </a:lnTo>
                    <a:lnTo>
                      <a:pt x="116" y="192"/>
                    </a:lnTo>
                    <a:lnTo>
                      <a:pt x="116" y="196"/>
                    </a:lnTo>
                    <a:lnTo>
                      <a:pt x="118" y="199"/>
                    </a:lnTo>
                    <a:lnTo>
                      <a:pt x="121" y="204"/>
                    </a:lnTo>
                    <a:lnTo>
                      <a:pt x="121" y="206"/>
                    </a:lnTo>
                    <a:lnTo>
                      <a:pt x="123" y="206"/>
                    </a:lnTo>
                    <a:lnTo>
                      <a:pt x="123" y="208"/>
                    </a:lnTo>
                    <a:lnTo>
                      <a:pt x="125" y="211"/>
                    </a:lnTo>
                    <a:lnTo>
                      <a:pt x="128" y="211"/>
                    </a:lnTo>
                    <a:lnTo>
                      <a:pt x="130" y="211"/>
                    </a:lnTo>
                    <a:lnTo>
                      <a:pt x="132" y="213"/>
                    </a:lnTo>
                    <a:lnTo>
                      <a:pt x="135" y="213"/>
                    </a:lnTo>
                    <a:lnTo>
                      <a:pt x="137" y="213"/>
                    </a:lnTo>
                    <a:lnTo>
                      <a:pt x="139" y="215"/>
                    </a:lnTo>
                    <a:lnTo>
                      <a:pt x="139" y="220"/>
                    </a:lnTo>
                    <a:lnTo>
                      <a:pt x="142" y="220"/>
                    </a:lnTo>
                    <a:lnTo>
                      <a:pt x="146" y="225"/>
                    </a:lnTo>
                    <a:lnTo>
                      <a:pt x="149" y="225"/>
                    </a:lnTo>
                    <a:lnTo>
                      <a:pt x="151" y="225"/>
                    </a:lnTo>
                    <a:lnTo>
                      <a:pt x="151" y="227"/>
                    </a:lnTo>
                    <a:lnTo>
                      <a:pt x="154" y="227"/>
                    </a:lnTo>
                    <a:lnTo>
                      <a:pt x="154" y="225"/>
                    </a:lnTo>
                    <a:lnTo>
                      <a:pt x="154" y="222"/>
                    </a:lnTo>
                    <a:lnTo>
                      <a:pt x="154" y="220"/>
                    </a:lnTo>
                    <a:lnTo>
                      <a:pt x="156" y="220"/>
                    </a:lnTo>
                    <a:lnTo>
                      <a:pt x="158" y="220"/>
                    </a:lnTo>
                    <a:lnTo>
                      <a:pt x="163" y="220"/>
                    </a:lnTo>
                    <a:lnTo>
                      <a:pt x="168" y="222"/>
                    </a:lnTo>
                    <a:lnTo>
                      <a:pt x="170" y="222"/>
                    </a:lnTo>
                    <a:lnTo>
                      <a:pt x="170" y="215"/>
                    </a:lnTo>
                    <a:lnTo>
                      <a:pt x="170" y="208"/>
                    </a:lnTo>
                    <a:lnTo>
                      <a:pt x="170" y="206"/>
                    </a:lnTo>
                    <a:lnTo>
                      <a:pt x="170" y="204"/>
                    </a:lnTo>
                    <a:lnTo>
                      <a:pt x="170" y="201"/>
                    </a:lnTo>
                    <a:lnTo>
                      <a:pt x="168" y="201"/>
                    </a:lnTo>
                    <a:lnTo>
                      <a:pt x="165" y="199"/>
                    </a:lnTo>
                    <a:lnTo>
                      <a:pt x="165" y="196"/>
                    </a:lnTo>
                    <a:lnTo>
                      <a:pt x="172" y="194"/>
                    </a:lnTo>
                    <a:lnTo>
                      <a:pt x="175" y="192"/>
                    </a:lnTo>
                    <a:lnTo>
                      <a:pt x="175" y="187"/>
                    </a:lnTo>
                    <a:lnTo>
                      <a:pt x="175" y="182"/>
                    </a:lnTo>
                    <a:lnTo>
                      <a:pt x="175" y="180"/>
                    </a:lnTo>
                    <a:lnTo>
                      <a:pt x="172" y="178"/>
                    </a:lnTo>
                    <a:lnTo>
                      <a:pt x="168" y="173"/>
                    </a:lnTo>
                    <a:lnTo>
                      <a:pt x="168" y="168"/>
                    </a:lnTo>
                    <a:lnTo>
                      <a:pt x="168" y="163"/>
                    </a:lnTo>
                    <a:lnTo>
                      <a:pt x="165" y="163"/>
                    </a:lnTo>
                    <a:lnTo>
                      <a:pt x="161" y="163"/>
                    </a:lnTo>
                    <a:lnTo>
                      <a:pt x="158" y="163"/>
                    </a:lnTo>
                    <a:lnTo>
                      <a:pt x="156" y="163"/>
                    </a:lnTo>
                    <a:lnTo>
                      <a:pt x="154" y="163"/>
                    </a:lnTo>
                    <a:lnTo>
                      <a:pt x="154" y="161"/>
                    </a:lnTo>
                    <a:lnTo>
                      <a:pt x="151" y="161"/>
                    </a:lnTo>
                    <a:lnTo>
                      <a:pt x="151" y="159"/>
                    </a:lnTo>
                    <a:lnTo>
                      <a:pt x="151" y="154"/>
                    </a:lnTo>
                    <a:lnTo>
                      <a:pt x="151" y="152"/>
                    </a:lnTo>
                    <a:lnTo>
                      <a:pt x="151" y="145"/>
                    </a:lnTo>
                    <a:lnTo>
                      <a:pt x="151" y="140"/>
                    </a:lnTo>
                    <a:lnTo>
                      <a:pt x="146" y="137"/>
                    </a:lnTo>
                    <a:lnTo>
                      <a:pt x="142" y="137"/>
                    </a:lnTo>
                    <a:lnTo>
                      <a:pt x="139" y="137"/>
                    </a:lnTo>
                    <a:lnTo>
                      <a:pt x="135" y="137"/>
                    </a:lnTo>
                    <a:lnTo>
                      <a:pt x="137" y="123"/>
                    </a:lnTo>
                    <a:lnTo>
                      <a:pt x="137" y="126"/>
                    </a:lnTo>
                    <a:lnTo>
                      <a:pt x="135" y="126"/>
                    </a:lnTo>
                    <a:lnTo>
                      <a:pt x="137" y="128"/>
                    </a:lnTo>
                    <a:lnTo>
                      <a:pt x="139" y="128"/>
                    </a:lnTo>
                    <a:lnTo>
                      <a:pt x="139" y="126"/>
                    </a:lnTo>
                    <a:lnTo>
                      <a:pt x="139" y="121"/>
                    </a:lnTo>
                    <a:lnTo>
                      <a:pt x="139" y="119"/>
                    </a:lnTo>
                    <a:lnTo>
                      <a:pt x="139" y="116"/>
                    </a:lnTo>
                    <a:lnTo>
                      <a:pt x="137" y="114"/>
                    </a:lnTo>
                    <a:lnTo>
                      <a:pt x="137" y="111"/>
                    </a:lnTo>
                    <a:lnTo>
                      <a:pt x="132" y="109"/>
                    </a:lnTo>
                    <a:lnTo>
                      <a:pt x="130" y="107"/>
                    </a:lnTo>
                    <a:lnTo>
                      <a:pt x="130" y="102"/>
                    </a:lnTo>
                    <a:lnTo>
                      <a:pt x="125" y="102"/>
                    </a:lnTo>
                    <a:lnTo>
                      <a:pt x="125" y="100"/>
                    </a:lnTo>
                    <a:lnTo>
                      <a:pt x="128" y="97"/>
                    </a:lnTo>
                    <a:lnTo>
                      <a:pt x="128" y="95"/>
                    </a:lnTo>
                    <a:lnTo>
                      <a:pt x="128" y="93"/>
                    </a:lnTo>
                    <a:lnTo>
                      <a:pt x="125" y="95"/>
                    </a:lnTo>
                    <a:lnTo>
                      <a:pt x="121" y="97"/>
                    </a:lnTo>
                    <a:lnTo>
                      <a:pt x="118" y="100"/>
                    </a:lnTo>
                    <a:lnTo>
                      <a:pt x="116" y="102"/>
                    </a:lnTo>
                    <a:lnTo>
                      <a:pt x="113" y="100"/>
                    </a:lnTo>
                    <a:lnTo>
                      <a:pt x="113" y="95"/>
                    </a:lnTo>
                    <a:lnTo>
                      <a:pt x="113" y="93"/>
                    </a:lnTo>
                    <a:lnTo>
                      <a:pt x="113" y="90"/>
                    </a:lnTo>
                    <a:lnTo>
                      <a:pt x="113" y="88"/>
                    </a:lnTo>
                    <a:lnTo>
                      <a:pt x="109" y="85"/>
                    </a:lnTo>
                    <a:lnTo>
                      <a:pt x="102" y="83"/>
                    </a:lnTo>
                    <a:lnTo>
                      <a:pt x="102" y="81"/>
                    </a:lnTo>
                    <a:lnTo>
                      <a:pt x="102" y="78"/>
                    </a:lnTo>
                    <a:lnTo>
                      <a:pt x="99" y="76"/>
                    </a:lnTo>
                    <a:lnTo>
                      <a:pt x="99" y="74"/>
                    </a:lnTo>
                    <a:lnTo>
                      <a:pt x="99" y="71"/>
                    </a:lnTo>
                    <a:lnTo>
                      <a:pt x="97" y="71"/>
                    </a:lnTo>
                    <a:lnTo>
                      <a:pt x="97" y="69"/>
                    </a:lnTo>
                    <a:lnTo>
                      <a:pt x="95" y="71"/>
                    </a:lnTo>
                    <a:lnTo>
                      <a:pt x="95" y="74"/>
                    </a:lnTo>
                    <a:lnTo>
                      <a:pt x="95" y="76"/>
                    </a:lnTo>
                    <a:lnTo>
                      <a:pt x="90" y="71"/>
                    </a:lnTo>
                    <a:lnTo>
                      <a:pt x="85" y="69"/>
                    </a:lnTo>
                    <a:lnTo>
                      <a:pt x="85" y="67"/>
                    </a:lnTo>
                    <a:lnTo>
                      <a:pt x="85" y="64"/>
                    </a:lnTo>
                    <a:lnTo>
                      <a:pt x="85" y="62"/>
                    </a:lnTo>
                    <a:lnTo>
                      <a:pt x="85" y="60"/>
                    </a:lnTo>
                    <a:lnTo>
                      <a:pt x="85" y="57"/>
                    </a:lnTo>
                    <a:lnTo>
                      <a:pt x="85" y="55"/>
                    </a:lnTo>
                    <a:lnTo>
                      <a:pt x="83" y="55"/>
                    </a:lnTo>
                    <a:lnTo>
                      <a:pt x="78" y="55"/>
                    </a:lnTo>
                    <a:lnTo>
                      <a:pt x="78" y="52"/>
                    </a:lnTo>
                    <a:lnTo>
                      <a:pt x="78" y="48"/>
                    </a:lnTo>
                    <a:lnTo>
                      <a:pt x="76" y="48"/>
                    </a:lnTo>
                    <a:lnTo>
                      <a:pt x="73" y="48"/>
                    </a:lnTo>
                    <a:lnTo>
                      <a:pt x="69" y="45"/>
                    </a:lnTo>
                    <a:lnTo>
                      <a:pt x="66" y="43"/>
                    </a:lnTo>
                    <a:lnTo>
                      <a:pt x="66" y="38"/>
                    </a:lnTo>
                    <a:lnTo>
                      <a:pt x="64" y="34"/>
                    </a:lnTo>
                    <a:lnTo>
                      <a:pt x="61" y="31"/>
                    </a:lnTo>
                    <a:lnTo>
                      <a:pt x="57" y="29"/>
                    </a:lnTo>
                    <a:lnTo>
                      <a:pt x="52" y="26"/>
                    </a:lnTo>
                    <a:lnTo>
                      <a:pt x="50" y="24"/>
                    </a:lnTo>
                    <a:lnTo>
                      <a:pt x="47" y="22"/>
                    </a:lnTo>
                    <a:lnTo>
                      <a:pt x="47" y="17"/>
                    </a:lnTo>
                    <a:lnTo>
                      <a:pt x="47" y="15"/>
                    </a:lnTo>
                    <a:lnTo>
                      <a:pt x="45" y="12"/>
                    </a:lnTo>
                    <a:lnTo>
                      <a:pt x="45" y="10"/>
                    </a:lnTo>
                    <a:lnTo>
                      <a:pt x="43" y="8"/>
                    </a:lnTo>
                    <a:lnTo>
                      <a:pt x="38" y="8"/>
                    </a:lnTo>
                    <a:lnTo>
                      <a:pt x="35" y="8"/>
                    </a:lnTo>
                    <a:lnTo>
                      <a:pt x="33" y="8"/>
                    </a:lnTo>
                    <a:lnTo>
                      <a:pt x="28" y="8"/>
                    </a:lnTo>
                    <a:lnTo>
                      <a:pt x="26" y="8"/>
                    </a:lnTo>
                    <a:lnTo>
                      <a:pt x="21" y="8"/>
                    </a:lnTo>
                    <a:lnTo>
                      <a:pt x="19" y="8"/>
                    </a:lnTo>
                    <a:lnTo>
                      <a:pt x="17" y="3"/>
                    </a:lnTo>
                    <a:lnTo>
                      <a:pt x="12" y="0"/>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145" name="India">
              <a:extLst>
                <a:ext uri="{FF2B5EF4-FFF2-40B4-BE49-F238E27FC236}">
                  <a16:creationId xmlns:a16="http://schemas.microsoft.com/office/drawing/2014/main" id="{F9C3A839-EE21-80CF-5D3D-2C859BA1A6C8}"/>
                </a:ext>
              </a:extLst>
            </p:cNvPr>
            <p:cNvSpPr>
              <a:spLocks/>
            </p:cNvSpPr>
            <p:nvPr/>
          </p:nvSpPr>
          <p:spPr bwMode="auto">
            <a:xfrm>
              <a:off x="4100292" y="2447543"/>
              <a:ext cx="480381" cy="604214"/>
            </a:xfrm>
            <a:custGeom>
              <a:avLst/>
              <a:gdLst>
                <a:gd name="T0" fmla="*/ 495300 w 466"/>
                <a:gd name="T1" fmla="*/ 506413 h 586"/>
                <a:gd name="T2" fmla="*/ 476250 w 466"/>
                <a:gd name="T3" fmla="*/ 536575 h 586"/>
                <a:gd name="T4" fmla="*/ 476250 w 466"/>
                <a:gd name="T5" fmla="*/ 542925 h 586"/>
                <a:gd name="T6" fmla="*/ 461963 w 466"/>
                <a:gd name="T7" fmla="*/ 566738 h 586"/>
                <a:gd name="T8" fmla="*/ 427038 w 466"/>
                <a:gd name="T9" fmla="*/ 581025 h 586"/>
                <a:gd name="T10" fmla="*/ 409575 w 466"/>
                <a:gd name="T11" fmla="*/ 608013 h 586"/>
                <a:gd name="T12" fmla="*/ 387350 w 466"/>
                <a:gd name="T13" fmla="*/ 630238 h 586"/>
                <a:gd name="T14" fmla="*/ 371475 w 466"/>
                <a:gd name="T15" fmla="*/ 644525 h 586"/>
                <a:gd name="T16" fmla="*/ 352425 w 466"/>
                <a:gd name="T17" fmla="*/ 652463 h 586"/>
                <a:gd name="T18" fmla="*/ 341313 w 466"/>
                <a:gd name="T19" fmla="*/ 674688 h 586"/>
                <a:gd name="T20" fmla="*/ 322263 w 466"/>
                <a:gd name="T21" fmla="*/ 685800 h 586"/>
                <a:gd name="T22" fmla="*/ 296863 w 466"/>
                <a:gd name="T23" fmla="*/ 708025 h 586"/>
                <a:gd name="T24" fmla="*/ 292100 w 466"/>
                <a:gd name="T25" fmla="*/ 742950 h 586"/>
                <a:gd name="T26" fmla="*/ 300038 w 466"/>
                <a:gd name="T27" fmla="*/ 798513 h 586"/>
                <a:gd name="T28" fmla="*/ 288925 w 466"/>
                <a:gd name="T29" fmla="*/ 858838 h 586"/>
                <a:gd name="T30" fmla="*/ 269875 w 466"/>
                <a:gd name="T31" fmla="*/ 881063 h 586"/>
                <a:gd name="T32" fmla="*/ 247650 w 466"/>
                <a:gd name="T33" fmla="*/ 911225 h 586"/>
                <a:gd name="T34" fmla="*/ 222250 w 466"/>
                <a:gd name="T35" fmla="*/ 911225 h 586"/>
                <a:gd name="T36" fmla="*/ 203200 w 466"/>
                <a:gd name="T37" fmla="*/ 877888 h 586"/>
                <a:gd name="T38" fmla="*/ 195263 w 466"/>
                <a:gd name="T39" fmla="*/ 858838 h 586"/>
                <a:gd name="T40" fmla="*/ 176213 w 466"/>
                <a:gd name="T41" fmla="*/ 817563 h 586"/>
                <a:gd name="T42" fmla="*/ 157163 w 466"/>
                <a:gd name="T43" fmla="*/ 754063 h 586"/>
                <a:gd name="T44" fmla="*/ 134938 w 466"/>
                <a:gd name="T45" fmla="*/ 701675 h 586"/>
                <a:gd name="T46" fmla="*/ 123825 w 466"/>
                <a:gd name="T47" fmla="*/ 633413 h 586"/>
                <a:gd name="T48" fmla="*/ 120650 w 466"/>
                <a:gd name="T49" fmla="*/ 592138 h 586"/>
                <a:gd name="T50" fmla="*/ 112713 w 466"/>
                <a:gd name="T51" fmla="*/ 550863 h 586"/>
                <a:gd name="T52" fmla="*/ 115888 w 466"/>
                <a:gd name="T53" fmla="*/ 525463 h 586"/>
                <a:gd name="T54" fmla="*/ 115888 w 466"/>
                <a:gd name="T55" fmla="*/ 501650 h 586"/>
                <a:gd name="T56" fmla="*/ 112713 w 466"/>
                <a:gd name="T57" fmla="*/ 479425 h 586"/>
                <a:gd name="T58" fmla="*/ 101600 w 466"/>
                <a:gd name="T59" fmla="*/ 512763 h 586"/>
                <a:gd name="T60" fmla="*/ 71438 w 466"/>
                <a:gd name="T61" fmla="*/ 531813 h 586"/>
                <a:gd name="T62" fmla="*/ 30163 w 466"/>
                <a:gd name="T63" fmla="*/ 501650 h 586"/>
                <a:gd name="T64" fmla="*/ 26988 w 466"/>
                <a:gd name="T65" fmla="*/ 487363 h 586"/>
                <a:gd name="T66" fmla="*/ 46038 w 466"/>
                <a:gd name="T67" fmla="*/ 479425 h 586"/>
                <a:gd name="T68" fmla="*/ 60325 w 466"/>
                <a:gd name="T69" fmla="*/ 457200 h 586"/>
                <a:gd name="T70" fmla="*/ 22225 w 466"/>
                <a:gd name="T71" fmla="*/ 460375 h 586"/>
                <a:gd name="T72" fmla="*/ 4763 w 466"/>
                <a:gd name="T73" fmla="*/ 434975 h 586"/>
                <a:gd name="T74" fmla="*/ 30163 w 466"/>
                <a:gd name="T75" fmla="*/ 363538 h 586"/>
                <a:gd name="T76" fmla="*/ 74613 w 466"/>
                <a:gd name="T77" fmla="*/ 292100 h 586"/>
                <a:gd name="T78" fmla="*/ 134938 w 466"/>
                <a:gd name="T79" fmla="*/ 201613 h 586"/>
                <a:gd name="T80" fmla="*/ 128588 w 466"/>
                <a:gd name="T81" fmla="*/ 79375 h 586"/>
                <a:gd name="T82" fmla="*/ 153988 w 466"/>
                <a:gd name="T83" fmla="*/ 0 h 586"/>
                <a:gd name="T84" fmla="*/ 250825 w 466"/>
                <a:gd name="T85" fmla="*/ 25400 h 586"/>
                <a:gd name="T86" fmla="*/ 258763 w 466"/>
                <a:gd name="T87" fmla="*/ 85725 h 586"/>
                <a:gd name="T88" fmla="*/ 274638 w 466"/>
                <a:gd name="T89" fmla="*/ 153988 h 586"/>
                <a:gd name="T90" fmla="*/ 307975 w 466"/>
                <a:gd name="T91" fmla="*/ 214313 h 586"/>
                <a:gd name="T92" fmla="*/ 333375 w 466"/>
                <a:gd name="T93" fmla="*/ 292100 h 586"/>
                <a:gd name="T94" fmla="*/ 442913 w 466"/>
                <a:gd name="T95" fmla="*/ 336550 h 586"/>
                <a:gd name="T96" fmla="*/ 506413 w 466"/>
                <a:gd name="T97" fmla="*/ 322263 h 586"/>
                <a:gd name="T98" fmla="*/ 563563 w 466"/>
                <a:gd name="T99" fmla="*/ 325438 h 586"/>
                <a:gd name="T100" fmla="*/ 641350 w 466"/>
                <a:gd name="T101" fmla="*/ 280988 h 586"/>
                <a:gd name="T102" fmla="*/ 709613 w 466"/>
                <a:gd name="T103" fmla="*/ 296863 h 586"/>
                <a:gd name="T104" fmla="*/ 720725 w 466"/>
                <a:gd name="T105" fmla="*/ 352425 h 586"/>
                <a:gd name="T106" fmla="*/ 671513 w 466"/>
                <a:gd name="T107" fmla="*/ 412750 h 586"/>
                <a:gd name="T108" fmla="*/ 644525 w 466"/>
                <a:gd name="T109" fmla="*/ 495300 h 586"/>
                <a:gd name="T110" fmla="*/ 608013 w 466"/>
                <a:gd name="T111" fmla="*/ 473075 h 586"/>
                <a:gd name="T112" fmla="*/ 608013 w 466"/>
                <a:gd name="T113" fmla="*/ 423863 h 586"/>
                <a:gd name="T114" fmla="*/ 555625 w 466"/>
                <a:gd name="T115" fmla="*/ 404813 h 586"/>
                <a:gd name="T116" fmla="*/ 517525 w 466"/>
                <a:gd name="T117" fmla="*/ 377825 h 586"/>
                <a:gd name="T118" fmla="*/ 514350 w 466"/>
                <a:gd name="T119" fmla="*/ 460375 h 586"/>
                <a:gd name="T120" fmla="*/ 517525 w 466"/>
                <a:gd name="T121" fmla="*/ 517525 h 5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6"/>
                <a:gd name="T184" fmla="*/ 0 h 586"/>
                <a:gd name="T185" fmla="*/ 466 w 466"/>
                <a:gd name="T186" fmla="*/ 586 h 5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6" h="586">
                  <a:moveTo>
                    <a:pt x="326" y="326"/>
                  </a:moveTo>
                  <a:lnTo>
                    <a:pt x="326" y="326"/>
                  </a:lnTo>
                  <a:lnTo>
                    <a:pt x="321" y="323"/>
                  </a:lnTo>
                  <a:lnTo>
                    <a:pt x="319" y="321"/>
                  </a:lnTo>
                  <a:lnTo>
                    <a:pt x="317" y="321"/>
                  </a:lnTo>
                  <a:lnTo>
                    <a:pt x="314" y="319"/>
                  </a:lnTo>
                  <a:lnTo>
                    <a:pt x="312" y="319"/>
                  </a:lnTo>
                  <a:lnTo>
                    <a:pt x="312" y="323"/>
                  </a:lnTo>
                  <a:lnTo>
                    <a:pt x="307" y="326"/>
                  </a:lnTo>
                  <a:lnTo>
                    <a:pt x="305" y="328"/>
                  </a:lnTo>
                  <a:lnTo>
                    <a:pt x="303" y="331"/>
                  </a:lnTo>
                  <a:lnTo>
                    <a:pt x="300" y="333"/>
                  </a:lnTo>
                  <a:lnTo>
                    <a:pt x="300" y="338"/>
                  </a:lnTo>
                  <a:lnTo>
                    <a:pt x="298" y="338"/>
                  </a:lnTo>
                  <a:lnTo>
                    <a:pt x="295" y="338"/>
                  </a:lnTo>
                  <a:lnTo>
                    <a:pt x="298" y="340"/>
                  </a:lnTo>
                  <a:lnTo>
                    <a:pt x="300" y="342"/>
                  </a:lnTo>
                  <a:lnTo>
                    <a:pt x="300" y="345"/>
                  </a:lnTo>
                  <a:lnTo>
                    <a:pt x="300" y="347"/>
                  </a:lnTo>
                  <a:lnTo>
                    <a:pt x="298" y="349"/>
                  </a:lnTo>
                  <a:lnTo>
                    <a:pt x="295" y="349"/>
                  </a:lnTo>
                  <a:lnTo>
                    <a:pt x="293" y="354"/>
                  </a:lnTo>
                  <a:lnTo>
                    <a:pt x="291" y="357"/>
                  </a:lnTo>
                  <a:lnTo>
                    <a:pt x="286" y="359"/>
                  </a:lnTo>
                  <a:lnTo>
                    <a:pt x="284" y="361"/>
                  </a:lnTo>
                  <a:lnTo>
                    <a:pt x="279" y="361"/>
                  </a:lnTo>
                  <a:lnTo>
                    <a:pt x="277" y="364"/>
                  </a:lnTo>
                  <a:lnTo>
                    <a:pt x="272" y="364"/>
                  </a:lnTo>
                  <a:lnTo>
                    <a:pt x="267" y="364"/>
                  </a:lnTo>
                  <a:lnTo>
                    <a:pt x="269" y="366"/>
                  </a:lnTo>
                  <a:lnTo>
                    <a:pt x="269" y="368"/>
                  </a:lnTo>
                  <a:lnTo>
                    <a:pt x="267" y="368"/>
                  </a:lnTo>
                  <a:lnTo>
                    <a:pt x="262" y="371"/>
                  </a:lnTo>
                  <a:lnTo>
                    <a:pt x="262" y="373"/>
                  </a:lnTo>
                  <a:lnTo>
                    <a:pt x="260" y="375"/>
                  </a:lnTo>
                  <a:lnTo>
                    <a:pt x="258" y="378"/>
                  </a:lnTo>
                  <a:lnTo>
                    <a:pt x="258" y="383"/>
                  </a:lnTo>
                  <a:lnTo>
                    <a:pt x="255" y="385"/>
                  </a:lnTo>
                  <a:lnTo>
                    <a:pt x="253" y="387"/>
                  </a:lnTo>
                  <a:lnTo>
                    <a:pt x="253" y="390"/>
                  </a:lnTo>
                  <a:lnTo>
                    <a:pt x="251" y="392"/>
                  </a:lnTo>
                  <a:lnTo>
                    <a:pt x="251" y="394"/>
                  </a:lnTo>
                  <a:lnTo>
                    <a:pt x="248" y="394"/>
                  </a:lnTo>
                  <a:lnTo>
                    <a:pt x="246" y="394"/>
                  </a:lnTo>
                  <a:lnTo>
                    <a:pt x="244" y="397"/>
                  </a:lnTo>
                  <a:lnTo>
                    <a:pt x="241" y="397"/>
                  </a:lnTo>
                  <a:lnTo>
                    <a:pt x="239" y="399"/>
                  </a:lnTo>
                  <a:lnTo>
                    <a:pt x="239" y="404"/>
                  </a:lnTo>
                  <a:lnTo>
                    <a:pt x="236" y="406"/>
                  </a:lnTo>
                  <a:lnTo>
                    <a:pt x="234" y="406"/>
                  </a:lnTo>
                  <a:lnTo>
                    <a:pt x="232" y="406"/>
                  </a:lnTo>
                  <a:lnTo>
                    <a:pt x="229" y="406"/>
                  </a:lnTo>
                  <a:lnTo>
                    <a:pt x="227" y="406"/>
                  </a:lnTo>
                  <a:lnTo>
                    <a:pt x="225" y="406"/>
                  </a:lnTo>
                  <a:lnTo>
                    <a:pt x="222" y="409"/>
                  </a:lnTo>
                  <a:lnTo>
                    <a:pt x="222" y="411"/>
                  </a:lnTo>
                  <a:lnTo>
                    <a:pt x="222" y="413"/>
                  </a:lnTo>
                  <a:lnTo>
                    <a:pt x="220" y="416"/>
                  </a:lnTo>
                  <a:lnTo>
                    <a:pt x="220" y="418"/>
                  </a:lnTo>
                  <a:lnTo>
                    <a:pt x="220" y="420"/>
                  </a:lnTo>
                  <a:lnTo>
                    <a:pt x="220" y="423"/>
                  </a:lnTo>
                  <a:lnTo>
                    <a:pt x="218" y="423"/>
                  </a:lnTo>
                  <a:lnTo>
                    <a:pt x="218" y="425"/>
                  </a:lnTo>
                  <a:lnTo>
                    <a:pt x="215" y="425"/>
                  </a:lnTo>
                  <a:lnTo>
                    <a:pt x="213" y="425"/>
                  </a:lnTo>
                  <a:lnTo>
                    <a:pt x="210" y="425"/>
                  </a:lnTo>
                  <a:lnTo>
                    <a:pt x="208" y="425"/>
                  </a:lnTo>
                  <a:lnTo>
                    <a:pt x="208" y="427"/>
                  </a:lnTo>
                  <a:lnTo>
                    <a:pt x="206" y="430"/>
                  </a:lnTo>
                  <a:lnTo>
                    <a:pt x="203" y="432"/>
                  </a:lnTo>
                  <a:lnTo>
                    <a:pt x="201" y="435"/>
                  </a:lnTo>
                  <a:lnTo>
                    <a:pt x="201" y="437"/>
                  </a:lnTo>
                  <a:lnTo>
                    <a:pt x="199" y="437"/>
                  </a:lnTo>
                  <a:lnTo>
                    <a:pt x="194" y="437"/>
                  </a:lnTo>
                  <a:lnTo>
                    <a:pt x="189" y="437"/>
                  </a:lnTo>
                  <a:lnTo>
                    <a:pt x="187" y="439"/>
                  </a:lnTo>
                  <a:lnTo>
                    <a:pt x="184" y="444"/>
                  </a:lnTo>
                  <a:lnTo>
                    <a:pt x="187" y="446"/>
                  </a:lnTo>
                  <a:lnTo>
                    <a:pt x="187" y="451"/>
                  </a:lnTo>
                  <a:lnTo>
                    <a:pt x="189" y="453"/>
                  </a:lnTo>
                  <a:lnTo>
                    <a:pt x="189" y="456"/>
                  </a:lnTo>
                  <a:lnTo>
                    <a:pt x="187" y="458"/>
                  </a:lnTo>
                  <a:lnTo>
                    <a:pt x="187" y="460"/>
                  </a:lnTo>
                  <a:lnTo>
                    <a:pt x="187" y="463"/>
                  </a:lnTo>
                  <a:lnTo>
                    <a:pt x="184" y="468"/>
                  </a:lnTo>
                  <a:lnTo>
                    <a:pt x="184" y="472"/>
                  </a:lnTo>
                  <a:lnTo>
                    <a:pt x="184" y="482"/>
                  </a:lnTo>
                  <a:lnTo>
                    <a:pt x="184" y="489"/>
                  </a:lnTo>
                  <a:lnTo>
                    <a:pt x="187" y="489"/>
                  </a:lnTo>
                  <a:lnTo>
                    <a:pt x="187" y="494"/>
                  </a:lnTo>
                  <a:lnTo>
                    <a:pt x="189" y="498"/>
                  </a:lnTo>
                  <a:lnTo>
                    <a:pt x="189" y="501"/>
                  </a:lnTo>
                  <a:lnTo>
                    <a:pt x="189" y="503"/>
                  </a:lnTo>
                  <a:lnTo>
                    <a:pt x="184" y="508"/>
                  </a:lnTo>
                  <a:lnTo>
                    <a:pt x="182" y="512"/>
                  </a:lnTo>
                  <a:lnTo>
                    <a:pt x="180" y="517"/>
                  </a:lnTo>
                  <a:lnTo>
                    <a:pt x="180" y="520"/>
                  </a:lnTo>
                  <a:lnTo>
                    <a:pt x="180" y="524"/>
                  </a:lnTo>
                  <a:lnTo>
                    <a:pt x="180" y="527"/>
                  </a:lnTo>
                  <a:lnTo>
                    <a:pt x="180" y="534"/>
                  </a:lnTo>
                  <a:lnTo>
                    <a:pt x="182" y="541"/>
                  </a:lnTo>
                  <a:lnTo>
                    <a:pt x="182" y="548"/>
                  </a:lnTo>
                  <a:lnTo>
                    <a:pt x="180" y="548"/>
                  </a:lnTo>
                  <a:lnTo>
                    <a:pt x="175" y="548"/>
                  </a:lnTo>
                  <a:lnTo>
                    <a:pt x="173" y="550"/>
                  </a:lnTo>
                  <a:lnTo>
                    <a:pt x="170" y="553"/>
                  </a:lnTo>
                  <a:lnTo>
                    <a:pt x="170" y="555"/>
                  </a:lnTo>
                  <a:lnTo>
                    <a:pt x="168" y="557"/>
                  </a:lnTo>
                  <a:lnTo>
                    <a:pt x="168" y="560"/>
                  </a:lnTo>
                  <a:lnTo>
                    <a:pt x="168" y="562"/>
                  </a:lnTo>
                  <a:lnTo>
                    <a:pt x="168" y="564"/>
                  </a:lnTo>
                  <a:lnTo>
                    <a:pt x="166" y="569"/>
                  </a:lnTo>
                  <a:lnTo>
                    <a:pt x="161" y="569"/>
                  </a:lnTo>
                  <a:lnTo>
                    <a:pt x="158" y="571"/>
                  </a:lnTo>
                  <a:lnTo>
                    <a:pt x="156" y="574"/>
                  </a:lnTo>
                  <a:lnTo>
                    <a:pt x="154" y="579"/>
                  </a:lnTo>
                  <a:lnTo>
                    <a:pt x="151" y="583"/>
                  </a:lnTo>
                  <a:lnTo>
                    <a:pt x="151" y="586"/>
                  </a:lnTo>
                  <a:lnTo>
                    <a:pt x="147" y="586"/>
                  </a:lnTo>
                  <a:lnTo>
                    <a:pt x="144" y="586"/>
                  </a:lnTo>
                  <a:lnTo>
                    <a:pt x="142" y="581"/>
                  </a:lnTo>
                  <a:lnTo>
                    <a:pt x="142" y="579"/>
                  </a:lnTo>
                  <a:lnTo>
                    <a:pt x="140" y="574"/>
                  </a:lnTo>
                  <a:lnTo>
                    <a:pt x="137" y="571"/>
                  </a:lnTo>
                  <a:lnTo>
                    <a:pt x="135" y="569"/>
                  </a:lnTo>
                  <a:lnTo>
                    <a:pt x="130" y="564"/>
                  </a:lnTo>
                  <a:lnTo>
                    <a:pt x="128" y="560"/>
                  </a:lnTo>
                  <a:lnTo>
                    <a:pt x="128" y="557"/>
                  </a:lnTo>
                  <a:lnTo>
                    <a:pt x="125" y="557"/>
                  </a:lnTo>
                  <a:lnTo>
                    <a:pt x="128" y="555"/>
                  </a:lnTo>
                  <a:lnTo>
                    <a:pt x="128" y="553"/>
                  </a:lnTo>
                  <a:lnTo>
                    <a:pt x="130" y="553"/>
                  </a:lnTo>
                  <a:lnTo>
                    <a:pt x="130" y="550"/>
                  </a:lnTo>
                  <a:lnTo>
                    <a:pt x="130" y="548"/>
                  </a:lnTo>
                  <a:lnTo>
                    <a:pt x="130" y="546"/>
                  </a:lnTo>
                  <a:lnTo>
                    <a:pt x="123" y="543"/>
                  </a:lnTo>
                  <a:lnTo>
                    <a:pt x="123" y="541"/>
                  </a:lnTo>
                  <a:lnTo>
                    <a:pt x="121" y="538"/>
                  </a:lnTo>
                  <a:lnTo>
                    <a:pt x="121" y="536"/>
                  </a:lnTo>
                  <a:lnTo>
                    <a:pt x="121" y="531"/>
                  </a:lnTo>
                  <a:lnTo>
                    <a:pt x="118" y="527"/>
                  </a:lnTo>
                  <a:lnTo>
                    <a:pt x="118" y="524"/>
                  </a:lnTo>
                  <a:lnTo>
                    <a:pt x="116" y="522"/>
                  </a:lnTo>
                  <a:lnTo>
                    <a:pt x="114" y="517"/>
                  </a:lnTo>
                  <a:lnTo>
                    <a:pt x="111" y="515"/>
                  </a:lnTo>
                  <a:lnTo>
                    <a:pt x="107" y="510"/>
                  </a:lnTo>
                  <a:lnTo>
                    <a:pt x="104" y="505"/>
                  </a:lnTo>
                  <a:lnTo>
                    <a:pt x="102" y="501"/>
                  </a:lnTo>
                  <a:lnTo>
                    <a:pt x="102" y="494"/>
                  </a:lnTo>
                  <a:lnTo>
                    <a:pt x="102" y="489"/>
                  </a:lnTo>
                  <a:lnTo>
                    <a:pt x="99" y="484"/>
                  </a:lnTo>
                  <a:lnTo>
                    <a:pt x="99" y="479"/>
                  </a:lnTo>
                  <a:lnTo>
                    <a:pt x="99" y="475"/>
                  </a:lnTo>
                  <a:lnTo>
                    <a:pt x="97" y="470"/>
                  </a:lnTo>
                  <a:lnTo>
                    <a:pt x="97" y="465"/>
                  </a:lnTo>
                  <a:lnTo>
                    <a:pt x="95" y="463"/>
                  </a:lnTo>
                  <a:lnTo>
                    <a:pt x="95" y="458"/>
                  </a:lnTo>
                  <a:lnTo>
                    <a:pt x="92" y="453"/>
                  </a:lnTo>
                  <a:lnTo>
                    <a:pt x="90" y="449"/>
                  </a:lnTo>
                  <a:lnTo>
                    <a:pt x="88" y="446"/>
                  </a:lnTo>
                  <a:lnTo>
                    <a:pt x="85" y="442"/>
                  </a:lnTo>
                  <a:lnTo>
                    <a:pt x="83" y="437"/>
                  </a:lnTo>
                  <a:lnTo>
                    <a:pt x="83" y="435"/>
                  </a:lnTo>
                  <a:lnTo>
                    <a:pt x="83" y="430"/>
                  </a:lnTo>
                  <a:lnTo>
                    <a:pt x="83" y="427"/>
                  </a:lnTo>
                  <a:lnTo>
                    <a:pt x="83" y="423"/>
                  </a:lnTo>
                  <a:lnTo>
                    <a:pt x="83" y="420"/>
                  </a:lnTo>
                  <a:lnTo>
                    <a:pt x="81" y="411"/>
                  </a:lnTo>
                  <a:lnTo>
                    <a:pt x="78" y="399"/>
                  </a:lnTo>
                  <a:lnTo>
                    <a:pt x="76" y="390"/>
                  </a:lnTo>
                  <a:lnTo>
                    <a:pt x="76" y="387"/>
                  </a:lnTo>
                  <a:lnTo>
                    <a:pt x="73" y="383"/>
                  </a:lnTo>
                  <a:lnTo>
                    <a:pt x="73" y="380"/>
                  </a:lnTo>
                  <a:lnTo>
                    <a:pt x="73" y="378"/>
                  </a:lnTo>
                  <a:lnTo>
                    <a:pt x="73" y="375"/>
                  </a:lnTo>
                  <a:lnTo>
                    <a:pt x="76" y="373"/>
                  </a:lnTo>
                  <a:lnTo>
                    <a:pt x="73" y="371"/>
                  </a:lnTo>
                  <a:lnTo>
                    <a:pt x="71" y="366"/>
                  </a:lnTo>
                  <a:lnTo>
                    <a:pt x="69" y="361"/>
                  </a:lnTo>
                  <a:lnTo>
                    <a:pt x="69" y="359"/>
                  </a:lnTo>
                  <a:lnTo>
                    <a:pt x="69" y="354"/>
                  </a:lnTo>
                  <a:lnTo>
                    <a:pt x="69" y="352"/>
                  </a:lnTo>
                  <a:lnTo>
                    <a:pt x="71" y="349"/>
                  </a:lnTo>
                  <a:lnTo>
                    <a:pt x="71" y="347"/>
                  </a:lnTo>
                  <a:lnTo>
                    <a:pt x="73" y="345"/>
                  </a:lnTo>
                  <a:lnTo>
                    <a:pt x="73" y="340"/>
                  </a:lnTo>
                  <a:lnTo>
                    <a:pt x="76" y="340"/>
                  </a:lnTo>
                  <a:lnTo>
                    <a:pt x="76" y="338"/>
                  </a:lnTo>
                  <a:lnTo>
                    <a:pt x="76" y="333"/>
                  </a:lnTo>
                  <a:lnTo>
                    <a:pt x="73" y="331"/>
                  </a:lnTo>
                  <a:lnTo>
                    <a:pt x="71" y="328"/>
                  </a:lnTo>
                  <a:lnTo>
                    <a:pt x="71" y="326"/>
                  </a:lnTo>
                  <a:lnTo>
                    <a:pt x="71" y="323"/>
                  </a:lnTo>
                  <a:lnTo>
                    <a:pt x="71" y="321"/>
                  </a:lnTo>
                  <a:lnTo>
                    <a:pt x="71" y="319"/>
                  </a:lnTo>
                  <a:lnTo>
                    <a:pt x="73" y="316"/>
                  </a:lnTo>
                  <a:lnTo>
                    <a:pt x="71" y="316"/>
                  </a:lnTo>
                  <a:lnTo>
                    <a:pt x="69" y="314"/>
                  </a:lnTo>
                  <a:lnTo>
                    <a:pt x="69" y="312"/>
                  </a:lnTo>
                  <a:lnTo>
                    <a:pt x="69" y="309"/>
                  </a:lnTo>
                  <a:lnTo>
                    <a:pt x="69" y="307"/>
                  </a:lnTo>
                  <a:lnTo>
                    <a:pt x="71" y="307"/>
                  </a:lnTo>
                  <a:lnTo>
                    <a:pt x="71" y="305"/>
                  </a:lnTo>
                  <a:lnTo>
                    <a:pt x="71" y="302"/>
                  </a:lnTo>
                  <a:lnTo>
                    <a:pt x="64" y="307"/>
                  </a:lnTo>
                  <a:lnTo>
                    <a:pt x="62" y="309"/>
                  </a:lnTo>
                  <a:lnTo>
                    <a:pt x="62" y="312"/>
                  </a:lnTo>
                  <a:lnTo>
                    <a:pt x="62" y="314"/>
                  </a:lnTo>
                  <a:lnTo>
                    <a:pt x="64" y="316"/>
                  </a:lnTo>
                  <a:lnTo>
                    <a:pt x="64" y="319"/>
                  </a:lnTo>
                  <a:lnTo>
                    <a:pt x="64" y="321"/>
                  </a:lnTo>
                  <a:lnTo>
                    <a:pt x="64" y="323"/>
                  </a:lnTo>
                  <a:lnTo>
                    <a:pt x="62" y="326"/>
                  </a:lnTo>
                  <a:lnTo>
                    <a:pt x="62" y="328"/>
                  </a:lnTo>
                  <a:lnTo>
                    <a:pt x="59" y="328"/>
                  </a:lnTo>
                  <a:lnTo>
                    <a:pt x="59" y="331"/>
                  </a:lnTo>
                  <a:lnTo>
                    <a:pt x="57" y="333"/>
                  </a:lnTo>
                  <a:lnTo>
                    <a:pt x="52" y="333"/>
                  </a:lnTo>
                  <a:lnTo>
                    <a:pt x="45" y="335"/>
                  </a:lnTo>
                  <a:lnTo>
                    <a:pt x="38" y="340"/>
                  </a:lnTo>
                  <a:lnTo>
                    <a:pt x="36" y="335"/>
                  </a:lnTo>
                  <a:lnTo>
                    <a:pt x="33" y="333"/>
                  </a:lnTo>
                  <a:lnTo>
                    <a:pt x="29" y="331"/>
                  </a:lnTo>
                  <a:lnTo>
                    <a:pt x="26" y="326"/>
                  </a:lnTo>
                  <a:lnTo>
                    <a:pt x="24" y="323"/>
                  </a:lnTo>
                  <a:lnTo>
                    <a:pt x="21" y="319"/>
                  </a:lnTo>
                  <a:lnTo>
                    <a:pt x="19" y="316"/>
                  </a:lnTo>
                  <a:lnTo>
                    <a:pt x="17" y="312"/>
                  </a:lnTo>
                  <a:lnTo>
                    <a:pt x="14" y="312"/>
                  </a:lnTo>
                  <a:lnTo>
                    <a:pt x="14" y="309"/>
                  </a:lnTo>
                  <a:lnTo>
                    <a:pt x="17" y="307"/>
                  </a:lnTo>
                  <a:lnTo>
                    <a:pt x="17" y="305"/>
                  </a:lnTo>
                  <a:lnTo>
                    <a:pt x="19" y="305"/>
                  </a:lnTo>
                  <a:lnTo>
                    <a:pt x="21" y="305"/>
                  </a:lnTo>
                  <a:lnTo>
                    <a:pt x="24" y="305"/>
                  </a:lnTo>
                  <a:lnTo>
                    <a:pt x="26" y="305"/>
                  </a:lnTo>
                  <a:lnTo>
                    <a:pt x="29" y="305"/>
                  </a:lnTo>
                  <a:lnTo>
                    <a:pt x="29" y="302"/>
                  </a:lnTo>
                  <a:lnTo>
                    <a:pt x="31" y="302"/>
                  </a:lnTo>
                  <a:lnTo>
                    <a:pt x="33" y="302"/>
                  </a:lnTo>
                  <a:lnTo>
                    <a:pt x="36" y="300"/>
                  </a:lnTo>
                  <a:lnTo>
                    <a:pt x="36" y="295"/>
                  </a:lnTo>
                  <a:lnTo>
                    <a:pt x="38" y="293"/>
                  </a:lnTo>
                  <a:lnTo>
                    <a:pt x="40" y="288"/>
                  </a:lnTo>
                  <a:lnTo>
                    <a:pt x="43" y="283"/>
                  </a:lnTo>
                  <a:lnTo>
                    <a:pt x="38" y="288"/>
                  </a:lnTo>
                  <a:lnTo>
                    <a:pt x="33" y="290"/>
                  </a:lnTo>
                  <a:lnTo>
                    <a:pt x="31" y="290"/>
                  </a:lnTo>
                  <a:lnTo>
                    <a:pt x="29" y="293"/>
                  </a:lnTo>
                  <a:lnTo>
                    <a:pt x="26" y="293"/>
                  </a:lnTo>
                  <a:lnTo>
                    <a:pt x="24" y="293"/>
                  </a:lnTo>
                  <a:lnTo>
                    <a:pt x="19" y="290"/>
                  </a:lnTo>
                  <a:lnTo>
                    <a:pt x="14" y="290"/>
                  </a:lnTo>
                  <a:lnTo>
                    <a:pt x="7" y="288"/>
                  </a:lnTo>
                  <a:lnTo>
                    <a:pt x="7" y="283"/>
                  </a:lnTo>
                  <a:lnTo>
                    <a:pt x="7" y="281"/>
                  </a:lnTo>
                  <a:lnTo>
                    <a:pt x="7" y="279"/>
                  </a:lnTo>
                  <a:lnTo>
                    <a:pt x="5" y="276"/>
                  </a:lnTo>
                  <a:lnTo>
                    <a:pt x="5" y="274"/>
                  </a:lnTo>
                  <a:lnTo>
                    <a:pt x="3" y="274"/>
                  </a:lnTo>
                  <a:lnTo>
                    <a:pt x="0" y="272"/>
                  </a:lnTo>
                  <a:lnTo>
                    <a:pt x="7" y="267"/>
                  </a:lnTo>
                  <a:lnTo>
                    <a:pt x="10" y="257"/>
                  </a:lnTo>
                  <a:lnTo>
                    <a:pt x="19" y="255"/>
                  </a:lnTo>
                  <a:lnTo>
                    <a:pt x="29" y="250"/>
                  </a:lnTo>
                  <a:lnTo>
                    <a:pt x="26" y="241"/>
                  </a:lnTo>
                  <a:lnTo>
                    <a:pt x="19" y="234"/>
                  </a:lnTo>
                  <a:lnTo>
                    <a:pt x="19" y="229"/>
                  </a:lnTo>
                  <a:lnTo>
                    <a:pt x="24" y="222"/>
                  </a:lnTo>
                  <a:lnTo>
                    <a:pt x="14" y="210"/>
                  </a:lnTo>
                  <a:lnTo>
                    <a:pt x="21" y="205"/>
                  </a:lnTo>
                  <a:lnTo>
                    <a:pt x="26" y="198"/>
                  </a:lnTo>
                  <a:lnTo>
                    <a:pt x="29" y="194"/>
                  </a:lnTo>
                  <a:lnTo>
                    <a:pt x="36" y="198"/>
                  </a:lnTo>
                  <a:lnTo>
                    <a:pt x="40" y="191"/>
                  </a:lnTo>
                  <a:lnTo>
                    <a:pt x="47" y="184"/>
                  </a:lnTo>
                  <a:lnTo>
                    <a:pt x="52" y="177"/>
                  </a:lnTo>
                  <a:lnTo>
                    <a:pt x="57" y="170"/>
                  </a:lnTo>
                  <a:lnTo>
                    <a:pt x="66" y="163"/>
                  </a:lnTo>
                  <a:lnTo>
                    <a:pt x="71" y="158"/>
                  </a:lnTo>
                  <a:lnTo>
                    <a:pt x="76" y="151"/>
                  </a:lnTo>
                  <a:lnTo>
                    <a:pt x="83" y="146"/>
                  </a:lnTo>
                  <a:lnTo>
                    <a:pt x="83" y="137"/>
                  </a:lnTo>
                  <a:lnTo>
                    <a:pt x="85" y="127"/>
                  </a:lnTo>
                  <a:lnTo>
                    <a:pt x="92" y="120"/>
                  </a:lnTo>
                  <a:lnTo>
                    <a:pt x="95" y="113"/>
                  </a:lnTo>
                  <a:lnTo>
                    <a:pt x="95" y="106"/>
                  </a:lnTo>
                  <a:lnTo>
                    <a:pt x="88" y="97"/>
                  </a:lnTo>
                  <a:lnTo>
                    <a:pt x="81" y="94"/>
                  </a:lnTo>
                  <a:lnTo>
                    <a:pt x="78" y="90"/>
                  </a:lnTo>
                  <a:lnTo>
                    <a:pt x="71" y="73"/>
                  </a:lnTo>
                  <a:lnTo>
                    <a:pt x="81" y="50"/>
                  </a:lnTo>
                  <a:lnTo>
                    <a:pt x="66" y="33"/>
                  </a:lnTo>
                  <a:lnTo>
                    <a:pt x="50" y="26"/>
                  </a:lnTo>
                  <a:lnTo>
                    <a:pt x="57" y="9"/>
                  </a:lnTo>
                  <a:lnTo>
                    <a:pt x="66" y="7"/>
                  </a:lnTo>
                  <a:lnTo>
                    <a:pt x="76" y="2"/>
                  </a:lnTo>
                  <a:lnTo>
                    <a:pt x="88" y="5"/>
                  </a:lnTo>
                  <a:lnTo>
                    <a:pt x="92" y="2"/>
                  </a:lnTo>
                  <a:lnTo>
                    <a:pt x="97" y="0"/>
                  </a:lnTo>
                  <a:lnTo>
                    <a:pt x="104" y="0"/>
                  </a:lnTo>
                  <a:lnTo>
                    <a:pt x="125" y="12"/>
                  </a:lnTo>
                  <a:lnTo>
                    <a:pt x="128" y="16"/>
                  </a:lnTo>
                  <a:lnTo>
                    <a:pt x="135" y="24"/>
                  </a:lnTo>
                  <a:lnTo>
                    <a:pt x="142" y="16"/>
                  </a:lnTo>
                  <a:lnTo>
                    <a:pt x="147" y="14"/>
                  </a:lnTo>
                  <a:lnTo>
                    <a:pt x="151" y="14"/>
                  </a:lnTo>
                  <a:lnTo>
                    <a:pt x="158" y="16"/>
                  </a:lnTo>
                  <a:lnTo>
                    <a:pt x="168" y="16"/>
                  </a:lnTo>
                  <a:lnTo>
                    <a:pt x="170" y="24"/>
                  </a:lnTo>
                  <a:lnTo>
                    <a:pt x="175" y="28"/>
                  </a:lnTo>
                  <a:lnTo>
                    <a:pt x="177" y="35"/>
                  </a:lnTo>
                  <a:lnTo>
                    <a:pt x="173" y="40"/>
                  </a:lnTo>
                  <a:lnTo>
                    <a:pt x="173" y="45"/>
                  </a:lnTo>
                  <a:lnTo>
                    <a:pt x="168" y="50"/>
                  </a:lnTo>
                  <a:lnTo>
                    <a:pt x="163" y="54"/>
                  </a:lnTo>
                  <a:lnTo>
                    <a:pt x="161" y="61"/>
                  </a:lnTo>
                  <a:lnTo>
                    <a:pt x="158" y="66"/>
                  </a:lnTo>
                  <a:lnTo>
                    <a:pt x="154" y="71"/>
                  </a:lnTo>
                  <a:lnTo>
                    <a:pt x="161" y="75"/>
                  </a:lnTo>
                  <a:lnTo>
                    <a:pt x="166" y="83"/>
                  </a:lnTo>
                  <a:lnTo>
                    <a:pt x="163" y="92"/>
                  </a:lnTo>
                  <a:lnTo>
                    <a:pt x="170" y="97"/>
                  </a:lnTo>
                  <a:lnTo>
                    <a:pt x="173" y="97"/>
                  </a:lnTo>
                  <a:lnTo>
                    <a:pt x="173" y="101"/>
                  </a:lnTo>
                  <a:lnTo>
                    <a:pt x="170" y="111"/>
                  </a:lnTo>
                  <a:lnTo>
                    <a:pt x="173" y="113"/>
                  </a:lnTo>
                  <a:lnTo>
                    <a:pt x="168" y="118"/>
                  </a:lnTo>
                  <a:lnTo>
                    <a:pt x="173" y="125"/>
                  </a:lnTo>
                  <a:lnTo>
                    <a:pt x="180" y="127"/>
                  </a:lnTo>
                  <a:lnTo>
                    <a:pt x="184" y="132"/>
                  </a:lnTo>
                  <a:lnTo>
                    <a:pt x="194" y="135"/>
                  </a:lnTo>
                  <a:lnTo>
                    <a:pt x="199" y="139"/>
                  </a:lnTo>
                  <a:lnTo>
                    <a:pt x="206" y="144"/>
                  </a:lnTo>
                  <a:lnTo>
                    <a:pt x="196" y="151"/>
                  </a:lnTo>
                  <a:lnTo>
                    <a:pt x="189" y="161"/>
                  </a:lnTo>
                  <a:lnTo>
                    <a:pt x="192" y="170"/>
                  </a:lnTo>
                  <a:lnTo>
                    <a:pt x="201" y="175"/>
                  </a:lnTo>
                  <a:lnTo>
                    <a:pt x="203" y="179"/>
                  </a:lnTo>
                  <a:lnTo>
                    <a:pt x="210" y="184"/>
                  </a:lnTo>
                  <a:lnTo>
                    <a:pt x="220" y="187"/>
                  </a:lnTo>
                  <a:lnTo>
                    <a:pt x="232" y="194"/>
                  </a:lnTo>
                  <a:lnTo>
                    <a:pt x="241" y="194"/>
                  </a:lnTo>
                  <a:lnTo>
                    <a:pt x="246" y="198"/>
                  </a:lnTo>
                  <a:lnTo>
                    <a:pt x="253" y="205"/>
                  </a:lnTo>
                  <a:lnTo>
                    <a:pt x="260" y="205"/>
                  </a:lnTo>
                  <a:lnTo>
                    <a:pt x="265" y="212"/>
                  </a:lnTo>
                  <a:lnTo>
                    <a:pt x="279" y="212"/>
                  </a:lnTo>
                  <a:lnTo>
                    <a:pt x="291" y="220"/>
                  </a:lnTo>
                  <a:lnTo>
                    <a:pt x="300" y="220"/>
                  </a:lnTo>
                  <a:lnTo>
                    <a:pt x="310" y="222"/>
                  </a:lnTo>
                  <a:lnTo>
                    <a:pt x="317" y="220"/>
                  </a:lnTo>
                  <a:lnTo>
                    <a:pt x="319" y="217"/>
                  </a:lnTo>
                  <a:lnTo>
                    <a:pt x="319" y="212"/>
                  </a:lnTo>
                  <a:lnTo>
                    <a:pt x="314" y="205"/>
                  </a:lnTo>
                  <a:lnTo>
                    <a:pt x="319" y="203"/>
                  </a:lnTo>
                  <a:lnTo>
                    <a:pt x="319" y="191"/>
                  </a:lnTo>
                  <a:lnTo>
                    <a:pt x="324" y="189"/>
                  </a:lnTo>
                  <a:lnTo>
                    <a:pt x="329" y="189"/>
                  </a:lnTo>
                  <a:lnTo>
                    <a:pt x="336" y="198"/>
                  </a:lnTo>
                  <a:lnTo>
                    <a:pt x="336" y="203"/>
                  </a:lnTo>
                  <a:lnTo>
                    <a:pt x="343" y="208"/>
                  </a:lnTo>
                  <a:lnTo>
                    <a:pt x="347" y="208"/>
                  </a:lnTo>
                  <a:lnTo>
                    <a:pt x="355" y="205"/>
                  </a:lnTo>
                  <a:lnTo>
                    <a:pt x="364" y="208"/>
                  </a:lnTo>
                  <a:lnTo>
                    <a:pt x="378" y="208"/>
                  </a:lnTo>
                  <a:lnTo>
                    <a:pt x="383" y="205"/>
                  </a:lnTo>
                  <a:lnTo>
                    <a:pt x="383" y="198"/>
                  </a:lnTo>
                  <a:lnTo>
                    <a:pt x="381" y="187"/>
                  </a:lnTo>
                  <a:lnTo>
                    <a:pt x="390" y="184"/>
                  </a:lnTo>
                  <a:lnTo>
                    <a:pt x="397" y="182"/>
                  </a:lnTo>
                  <a:lnTo>
                    <a:pt x="404" y="177"/>
                  </a:lnTo>
                  <a:lnTo>
                    <a:pt x="411" y="175"/>
                  </a:lnTo>
                  <a:lnTo>
                    <a:pt x="418" y="177"/>
                  </a:lnTo>
                  <a:lnTo>
                    <a:pt x="423" y="172"/>
                  </a:lnTo>
                  <a:lnTo>
                    <a:pt x="430" y="172"/>
                  </a:lnTo>
                  <a:lnTo>
                    <a:pt x="437" y="177"/>
                  </a:lnTo>
                  <a:lnTo>
                    <a:pt x="437" y="184"/>
                  </a:lnTo>
                  <a:lnTo>
                    <a:pt x="442" y="189"/>
                  </a:lnTo>
                  <a:lnTo>
                    <a:pt x="447" y="187"/>
                  </a:lnTo>
                  <a:lnTo>
                    <a:pt x="451" y="189"/>
                  </a:lnTo>
                  <a:lnTo>
                    <a:pt x="456" y="191"/>
                  </a:lnTo>
                  <a:lnTo>
                    <a:pt x="461" y="194"/>
                  </a:lnTo>
                  <a:lnTo>
                    <a:pt x="466" y="198"/>
                  </a:lnTo>
                  <a:lnTo>
                    <a:pt x="466" y="203"/>
                  </a:lnTo>
                  <a:lnTo>
                    <a:pt x="466" y="215"/>
                  </a:lnTo>
                  <a:lnTo>
                    <a:pt x="461" y="224"/>
                  </a:lnTo>
                  <a:lnTo>
                    <a:pt x="454" y="222"/>
                  </a:lnTo>
                  <a:lnTo>
                    <a:pt x="444" y="222"/>
                  </a:lnTo>
                  <a:lnTo>
                    <a:pt x="440" y="234"/>
                  </a:lnTo>
                  <a:lnTo>
                    <a:pt x="440" y="238"/>
                  </a:lnTo>
                  <a:lnTo>
                    <a:pt x="435" y="246"/>
                  </a:lnTo>
                  <a:lnTo>
                    <a:pt x="430" y="253"/>
                  </a:lnTo>
                  <a:lnTo>
                    <a:pt x="423" y="255"/>
                  </a:lnTo>
                  <a:lnTo>
                    <a:pt x="421" y="257"/>
                  </a:lnTo>
                  <a:lnTo>
                    <a:pt x="423" y="260"/>
                  </a:lnTo>
                  <a:lnTo>
                    <a:pt x="423" y="264"/>
                  </a:lnTo>
                  <a:lnTo>
                    <a:pt x="418" y="274"/>
                  </a:lnTo>
                  <a:lnTo>
                    <a:pt x="414" y="283"/>
                  </a:lnTo>
                  <a:lnTo>
                    <a:pt x="404" y="279"/>
                  </a:lnTo>
                  <a:lnTo>
                    <a:pt x="404" y="293"/>
                  </a:lnTo>
                  <a:lnTo>
                    <a:pt x="406" y="300"/>
                  </a:lnTo>
                  <a:lnTo>
                    <a:pt x="409" y="307"/>
                  </a:lnTo>
                  <a:lnTo>
                    <a:pt x="406" y="312"/>
                  </a:lnTo>
                  <a:lnTo>
                    <a:pt x="406" y="316"/>
                  </a:lnTo>
                  <a:lnTo>
                    <a:pt x="402" y="321"/>
                  </a:lnTo>
                  <a:lnTo>
                    <a:pt x="397" y="316"/>
                  </a:lnTo>
                  <a:lnTo>
                    <a:pt x="392" y="319"/>
                  </a:lnTo>
                  <a:lnTo>
                    <a:pt x="392" y="312"/>
                  </a:lnTo>
                  <a:lnTo>
                    <a:pt x="392" y="302"/>
                  </a:lnTo>
                  <a:lnTo>
                    <a:pt x="383" y="290"/>
                  </a:lnTo>
                  <a:lnTo>
                    <a:pt x="383" y="298"/>
                  </a:lnTo>
                  <a:lnTo>
                    <a:pt x="376" y="298"/>
                  </a:lnTo>
                  <a:lnTo>
                    <a:pt x="373" y="293"/>
                  </a:lnTo>
                  <a:lnTo>
                    <a:pt x="376" y="281"/>
                  </a:lnTo>
                  <a:lnTo>
                    <a:pt x="381" y="274"/>
                  </a:lnTo>
                  <a:lnTo>
                    <a:pt x="381" y="272"/>
                  </a:lnTo>
                  <a:lnTo>
                    <a:pt x="381" y="269"/>
                  </a:lnTo>
                  <a:lnTo>
                    <a:pt x="383" y="267"/>
                  </a:lnTo>
                  <a:lnTo>
                    <a:pt x="383" y="264"/>
                  </a:lnTo>
                  <a:lnTo>
                    <a:pt x="381" y="257"/>
                  </a:lnTo>
                  <a:lnTo>
                    <a:pt x="390" y="250"/>
                  </a:lnTo>
                  <a:lnTo>
                    <a:pt x="378" y="250"/>
                  </a:lnTo>
                  <a:lnTo>
                    <a:pt x="371" y="253"/>
                  </a:lnTo>
                  <a:lnTo>
                    <a:pt x="362" y="255"/>
                  </a:lnTo>
                  <a:lnTo>
                    <a:pt x="350" y="255"/>
                  </a:lnTo>
                  <a:lnTo>
                    <a:pt x="345" y="255"/>
                  </a:lnTo>
                  <a:lnTo>
                    <a:pt x="345" y="241"/>
                  </a:lnTo>
                  <a:lnTo>
                    <a:pt x="345" y="231"/>
                  </a:lnTo>
                  <a:lnTo>
                    <a:pt x="340" y="229"/>
                  </a:lnTo>
                  <a:lnTo>
                    <a:pt x="333" y="229"/>
                  </a:lnTo>
                  <a:lnTo>
                    <a:pt x="324" y="222"/>
                  </a:lnTo>
                  <a:lnTo>
                    <a:pt x="319" y="229"/>
                  </a:lnTo>
                  <a:lnTo>
                    <a:pt x="326" y="238"/>
                  </a:lnTo>
                  <a:lnTo>
                    <a:pt x="324" y="246"/>
                  </a:lnTo>
                  <a:lnTo>
                    <a:pt x="317" y="248"/>
                  </a:lnTo>
                  <a:lnTo>
                    <a:pt x="310" y="253"/>
                  </a:lnTo>
                  <a:lnTo>
                    <a:pt x="312" y="264"/>
                  </a:lnTo>
                  <a:lnTo>
                    <a:pt x="312" y="269"/>
                  </a:lnTo>
                  <a:lnTo>
                    <a:pt x="321" y="272"/>
                  </a:lnTo>
                  <a:lnTo>
                    <a:pt x="326" y="279"/>
                  </a:lnTo>
                  <a:lnTo>
                    <a:pt x="324" y="290"/>
                  </a:lnTo>
                  <a:lnTo>
                    <a:pt x="329" y="295"/>
                  </a:lnTo>
                  <a:lnTo>
                    <a:pt x="329" y="307"/>
                  </a:lnTo>
                  <a:lnTo>
                    <a:pt x="324" y="314"/>
                  </a:lnTo>
                  <a:lnTo>
                    <a:pt x="326" y="326"/>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189" name="China">
              <a:extLst>
                <a:ext uri="{FF2B5EF4-FFF2-40B4-BE49-F238E27FC236}">
                  <a16:creationId xmlns:a16="http://schemas.microsoft.com/office/drawing/2014/main" id="{6E50D81D-3423-54DB-6758-2691617642A7}"/>
                </a:ext>
              </a:extLst>
            </p:cNvPr>
            <p:cNvGrpSpPr/>
            <p:nvPr/>
          </p:nvGrpSpPr>
          <p:grpSpPr>
            <a:xfrm>
              <a:off x="4179932" y="2052642"/>
              <a:ext cx="999055" cy="797027"/>
              <a:chOff x="6147237" y="1425128"/>
              <a:chExt cx="2668817" cy="2134523"/>
            </a:xfrm>
            <a:solidFill>
              <a:schemeClr val="bg2"/>
            </a:solidFill>
          </p:grpSpPr>
          <p:sp>
            <p:nvSpPr>
              <p:cNvPr id="424" name="Freeform 1914">
                <a:extLst>
                  <a:ext uri="{FF2B5EF4-FFF2-40B4-BE49-F238E27FC236}">
                    <a16:creationId xmlns:a16="http://schemas.microsoft.com/office/drawing/2014/main" id="{6ADE73E3-4A38-C62D-65CE-B5B72B4A0C32}"/>
                  </a:ext>
                </a:extLst>
              </p:cNvPr>
              <p:cNvSpPr>
                <a:spLocks/>
              </p:cNvSpPr>
              <p:nvPr/>
            </p:nvSpPr>
            <p:spPr bwMode="auto">
              <a:xfrm>
                <a:off x="7689306" y="3446435"/>
                <a:ext cx="118996" cy="113216"/>
              </a:xfrm>
              <a:custGeom>
                <a:avLst/>
                <a:gdLst>
                  <a:gd name="T0" fmla="*/ 44450 w 43"/>
                  <a:gd name="T1" fmla="*/ 0 h 41"/>
                  <a:gd name="T2" fmla="*/ 41275 w 43"/>
                  <a:gd name="T3" fmla="*/ 4763 h 41"/>
                  <a:gd name="T4" fmla="*/ 33338 w 43"/>
                  <a:gd name="T5" fmla="*/ 4763 h 41"/>
                  <a:gd name="T6" fmla="*/ 30163 w 43"/>
                  <a:gd name="T7" fmla="*/ 7938 h 41"/>
                  <a:gd name="T8" fmla="*/ 22225 w 43"/>
                  <a:gd name="T9" fmla="*/ 12700 h 41"/>
                  <a:gd name="T10" fmla="*/ 7938 w 43"/>
                  <a:gd name="T11" fmla="*/ 23813 h 41"/>
                  <a:gd name="T12" fmla="*/ 0 w 43"/>
                  <a:gd name="T13" fmla="*/ 30163 h 41"/>
                  <a:gd name="T14" fmla="*/ 3175 w 43"/>
                  <a:gd name="T15" fmla="*/ 41275 h 41"/>
                  <a:gd name="T16" fmla="*/ 7938 w 43"/>
                  <a:gd name="T17" fmla="*/ 57150 h 41"/>
                  <a:gd name="T18" fmla="*/ 11113 w 43"/>
                  <a:gd name="T19" fmla="*/ 57150 h 41"/>
                  <a:gd name="T20" fmla="*/ 11113 w 43"/>
                  <a:gd name="T21" fmla="*/ 60325 h 41"/>
                  <a:gd name="T22" fmla="*/ 14288 w 43"/>
                  <a:gd name="T23" fmla="*/ 65088 h 41"/>
                  <a:gd name="T24" fmla="*/ 19050 w 43"/>
                  <a:gd name="T25" fmla="*/ 65088 h 41"/>
                  <a:gd name="T26" fmla="*/ 19050 w 43"/>
                  <a:gd name="T27" fmla="*/ 65088 h 41"/>
                  <a:gd name="T28" fmla="*/ 26988 w 43"/>
                  <a:gd name="T29" fmla="*/ 65088 h 41"/>
                  <a:gd name="T30" fmla="*/ 30163 w 43"/>
                  <a:gd name="T31" fmla="*/ 65088 h 41"/>
                  <a:gd name="T32" fmla="*/ 33338 w 43"/>
                  <a:gd name="T33" fmla="*/ 65088 h 41"/>
                  <a:gd name="T34" fmla="*/ 38100 w 43"/>
                  <a:gd name="T35" fmla="*/ 65088 h 41"/>
                  <a:gd name="T36" fmla="*/ 41275 w 43"/>
                  <a:gd name="T37" fmla="*/ 65088 h 41"/>
                  <a:gd name="T38" fmla="*/ 41275 w 43"/>
                  <a:gd name="T39" fmla="*/ 60325 h 41"/>
                  <a:gd name="T40" fmla="*/ 44450 w 43"/>
                  <a:gd name="T41" fmla="*/ 60325 h 41"/>
                  <a:gd name="T42" fmla="*/ 49213 w 43"/>
                  <a:gd name="T43" fmla="*/ 57150 h 41"/>
                  <a:gd name="T44" fmla="*/ 49213 w 43"/>
                  <a:gd name="T45" fmla="*/ 53975 h 41"/>
                  <a:gd name="T46" fmla="*/ 52388 w 43"/>
                  <a:gd name="T47" fmla="*/ 49213 h 41"/>
                  <a:gd name="T48" fmla="*/ 52388 w 43"/>
                  <a:gd name="T49" fmla="*/ 49213 h 41"/>
                  <a:gd name="T50" fmla="*/ 55563 w 43"/>
                  <a:gd name="T51" fmla="*/ 34925 h 41"/>
                  <a:gd name="T52" fmla="*/ 60325 w 43"/>
                  <a:gd name="T53" fmla="*/ 15875 h 41"/>
                  <a:gd name="T54" fmla="*/ 63500 w 43"/>
                  <a:gd name="T55" fmla="*/ 19050 h 41"/>
                  <a:gd name="T56" fmla="*/ 63500 w 43"/>
                  <a:gd name="T57" fmla="*/ 19050 h 41"/>
                  <a:gd name="T58" fmla="*/ 68263 w 43"/>
                  <a:gd name="T59" fmla="*/ 19050 h 41"/>
                  <a:gd name="T60" fmla="*/ 68263 w 43"/>
                  <a:gd name="T61" fmla="*/ 15875 h 41"/>
                  <a:gd name="T62" fmla="*/ 68263 w 43"/>
                  <a:gd name="T63" fmla="*/ 15875 h 41"/>
                  <a:gd name="T64" fmla="*/ 68263 w 43"/>
                  <a:gd name="T65" fmla="*/ 15875 h 41"/>
                  <a:gd name="T66" fmla="*/ 68263 w 43"/>
                  <a:gd name="T67" fmla="*/ 12700 h 41"/>
                  <a:gd name="T68" fmla="*/ 68263 w 43"/>
                  <a:gd name="T69" fmla="*/ 12700 h 41"/>
                  <a:gd name="T70" fmla="*/ 68263 w 43"/>
                  <a:gd name="T71" fmla="*/ 7938 h 41"/>
                  <a:gd name="T72" fmla="*/ 68263 w 43"/>
                  <a:gd name="T73" fmla="*/ 7938 h 41"/>
                  <a:gd name="T74" fmla="*/ 63500 w 43"/>
                  <a:gd name="T75" fmla="*/ 4763 h 41"/>
                  <a:gd name="T76" fmla="*/ 63500 w 43"/>
                  <a:gd name="T77" fmla="*/ 4763 h 41"/>
                  <a:gd name="T78" fmla="*/ 60325 w 43"/>
                  <a:gd name="T79" fmla="*/ 4763 h 41"/>
                  <a:gd name="T80" fmla="*/ 55563 w 43"/>
                  <a:gd name="T81" fmla="*/ 0 h 41"/>
                  <a:gd name="T82" fmla="*/ 52388 w 43"/>
                  <a:gd name="T83" fmla="*/ 0 h 41"/>
                  <a:gd name="T84" fmla="*/ 44450 w 43"/>
                  <a:gd name="T85" fmla="*/ 0 h 41"/>
                  <a:gd name="T86" fmla="*/ 44450 w 43"/>
                  <a:gd name="T87" fmla="*/ 0 h 41"/>
                  <a:gd name="T88" fmla="*/ 44450 w 43"/>
                  <a:gd name="T89" fmla="*/ 0 h 41"/>
                  <a:gd name="T90" fmla="*/ 44450 w 43"/>
                  <a:gd name="T91" fmla="*/ 0 h 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
                  <a:gd name="T139" fmla="*/ 0 h 41"/>
                  <a:gd name="T140" fmla="*/ 43 w 43"/>
                  <a:gd name="T141" fmla="*/ 41 h 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 h="41">
                    <a:moveTo>
                      <a:pt x="28" y="0"/>
                    </a:moveTo>
                    <a:lnTo>
                      <a:pt x="26" y="3"/>
                    </a:lnTo>
                    <a:lnTo>
                      <a:pt x="21" y="3"/>
                    </a:lnTo>
                    <a:lnTo>
                      <a:pt x="19" y="5"/>
                    </a:lnTo>
                    <a:lnTo>
                      <a:pt x="14" y="8"/>
                    </a:lnTo>
                    <a:lnTo>
                      <a:pt x="5" y="15"/>
                    </a:lnTo>
                    <a:lnTo>
                      <a:pt x="0" y="19"/>
                    </a:lnTo>
                    <a:lnTo>
                      <a:pt x="2" y="26"/>
                    </a:lnTo>
                    <a:lnTo>
                      <a:pt x="5" y="36"/>
                    </a:lnTo>
                    <a:lnTo>
                      <a:pt x="7" y="36"/>
                    </a:lnTo>
                    <a:lnTo>
                      <a:pt x="7" y="38"/>
                    </a:lnTo>
                    <a:lnTo>
                      <a:pt x="9" y="41"/>
                    </a:lnTo>
                    <a:lnTo>
                      <a:pt x="12" y="41"/>
                    </a:lnTo>
                    <a:lnTo>
                      <a:pt x="17" y="41"/>
                    </a:lnTo>
                    <a:lnTo>
                      <a:pt x="19" y="41"/>
                    </a:lnTo>
                    <a:lnTo>
                      <a:pt x="21" y="41"/>
                    </a:lnTo>
                    <a:lnTo>
                      <a:pt x="24" y="41"/>
                    </a:lnTo>
                    <a:lnTo>
                      <a:pt x="26" y="41"/>
                    </a:lnTo>
                    <a:lnTo>
                      <a:pt x="26" y="38"/>
                    </a:lnTo>
                    <a:lnTo>
                      <a:pt x="28" y="38"/>
                    </a:lnTo>
                    <a:lnTo>
                      <a:pt x="31" y="36"/>
                    </a:lnTo>
                    <a:lnTo>
                      <a:pt x="31" y="34"/>
                    </a:lnTo>
                    <a:lnTo>
                      <a:pt x="33" y="31"/>
                    </a:lnTo>
                    <a:lnTo>
                      <a:pt x="35" y="22"/>
                    </a:lnTo>
                    <a:lnTo>
                      <a:pt x="38" y="10"/>
                    </a:lnTo>
                    <a:lnTo>
                      <a:pt x="40" y="12"/>
                    </a:lnTo>
                    <a:lnTo>
                      <a:pt x="43" y="12"/>
                    </a:lnTo>
                    <a:lnTo>
                      <a:pt x="43" y="10"/>
                    </a:lnTo>
                    <a:lnTo>
                      <a:pt x="43" y="8"/>
                    </a:lnTo>
                    <a:lnTo>
                      <a:pt x="43" y="5"/>
                    </a:lnTo>
                    <a:lnTo>
                      <a:pt x="40" y="3"/>
                    </a:lnTo>
                    <a:lnTo>
                      <a:pt x="38" y="3"/>
                    </a:lnTo>
                    <a:lnTo>
                      <a:pt x="35" y="0"/>
                    </a:lnTo>
                    <a:lnTo>
                      <a:pt x="33" y="0"/>
                    </a:lnTo>
                    <a:lnTo>
                      <a:pt x="2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425" name="ChinaMainland">
                <a:extLst>
                  <a:ext uri="{FF2B5EF4-FFF2-40B4-BE49-F238E27FC236}">
                    <a16:creationId xmlns:a16="http://schemas.microsoft.com/office/drawing/2014/main" id="{9D22E480-A824-8C07-B68D-0813B1D73469}"/>
                  </a:ext>
                </a:extLst>
              </p:cNvPr>
              <p:cNvSpPr>
                <a:spLocks/>
              </p:cNvSpPr>
              <p:nvPr/>
            </p:nvSpPr>
            <p:spPr bwMode="auto">
              <a:xfrm>
                <a:off x="6147237" y="1425128"/>
                <a:ext cx="2668817" cy="2010264"/>
              </a:xfrm>
              <a:custGeom>
                <a:avLst/>
                <a:gdLst>
                  <a:gd name="T0" fmla="*/ 1533525 w 969"/>
                  <a:gd name="T1" fmla="*/ 214313 h 728"/>
                  <a:gd name="T2" fmla="*/ 1439863 w 969"/>
                  <a:gd name="T3" fmla="*/ 203200 h 728"/>
                  <a:gd name="T4" fmla="*/ 1343025 w 969"/>
                  <a:gd name="T5" fmla="*/ 76200 h 728"/>
                  <a:gd name="T6" fmla="*/ 1208088 w 969"/>
                  <a:gd name="T7" fmla="*/ 19050 h 728"/>
                  <a:gd name="T8" fmla="*/ 1158875 w 969"/>
                  <a:gd name="T9" fmla="*/ 123825 h 728"/>
                  <a:gd name="T10" fmla="*/ 1144588 w 969"/>
                  <a:gd name="T11" fmla="*/ 142875 h 728"/>
                  <a:gd name="T12" fmla="*/ 1073150 w 969"/>
                  <a:gd name="T13" fmla="*/ 206375 h 728"/>
                  <a:gd name="T14" fmla="*/ 1162050 w 969"/>
                  <a:gd name="T15" fmla="*/ 255588 h 728"/>
                  <a:gd name="T16" fmla="*/ 1087438 w 969"/>
                  <a:gd name="T17" fmla="*/ 277813 h 728"/>
                  <a:gd name="T18" fmla="*/ 952500 w 969"/>
                  <a:gd name="T19" fmla="*/ 363538 h 728"/>
                  <a:gd name="T20" fmla="*/ 757238 w 969"/>
                  <a:gd name="T21" fmla="*/ 434975 h 728"/>
                  <a:gd name="T22" fmla="*/ 555625 w 969"/>
                  <a:gd name="T23" fmla="*/ 349250 h 728"/>
                  <a:gd name="T24" fmla="*/ 442913 w 969"/>
                  <a:gd name="T25" fmla="*/ 233363 h 728"/>
                  <a:gd name="T26" fmla="*/ 300038 w 969"/>
                  <a:gd name="T27" fmla="*/ 214313 h 728"/>
                  <a:gd name="T28" fmla="*/ 173038 w 969"/>
                  <a:gd name="T29" fmla="*/ 327025 h 728"/>
                  <a:gd name="T30" fmla="*/ 139700 w 969"/>
                  <a:gd name="T31" fmla="*/ 428625 h 728"/>
                  <a:gd name="T32" fmla="*/ 98425 w 969"/>
                  <a:gd name="T33" fmla="*/ 450850 h 728"/>
                  <a:gd name="T34" fmla="*/ 79375 w 969"/>
                  <a:gd name="T35" fmla="*/ 481013 h 728"/>
                  <a:gd name="T36" fmla="*/ 38100 w 969"/>
                  <a:gd name="T37" fmla="*/ 481013 h 728"/>
                  <a:gd name="T38" fmla="*/ 0 w 969"/>
                  <a:gd name="T39" fmla="*/ 525463 h 728"/>
                  <a:gd name="T40" fmla="*/ 46038 w 969"/>
                  <a:gd name="T41" fmla="*/ 608013 h 728"/>
                  <a:gd name="T42" fmla="*/ 150813 w 969"/>
                  <a:gd name="T43" fmla="*/ 679450 h 728"/>
                  <a:gd name="T44" fmla="*/ 150813 w 969"/>
                  <a:gd name="T45" fmla="*/ 787400 h 728"/>
                  <a:gd name="T46" fmla="*/ 263525 w 969"/>
                  <a:gd name="T47" fmla="*/ 858838 h 728"/>
                  <a:gd name="T48" fmla="*/ 404813 w 969"/>
                  <a:gd name="T49" fmla="*/ 922338 h 728"/>
                  <a:gd name="T50" fmla="*/ 555625 w 969"/>
                  <a:gd name="T51" fmla="*/ 881063 h 728"/>
                  <a:gd name="T52" fmla="*/ 638175 w 969"/>
                  <a:gd name="T53" fmla="*/ 949325 h 728"/>
                  <a:gd name="T54" fmla="*/ 644525 w 969"/>
                  <a:gd name="T55" fmla="*/ 1039813 h 728"/>
                  <a:gd name="T56" fmla="*/ 704850 w 969"/>
                  <a:gd name="T57" fmla="*/ 1125538 h 728"/>
                  <a:gd name="T58" fmla="*/ 814388 w 969"/>
                  <a:gd name="T59" fmla="*/ 1073150 h 728"/>
                  <a:gd name="T60" fmla="*/ 908050 w 969"/>
                  <a:gd name="T61" fmla="*/ 1109663 h 728"/>
                  <a:gd name="T62" fmla="*/ 933450 w 969"/>
                  <a:gd name="T63" fmla="*/ 1150938 h 728"/>
                  <a:gd name="T64" fmla="*/ 949325 w 969"/>
                  <a:gd name="T65" fmla="*/ 1125538 h 728"/>
                  <a:gd name="T66" fmla="*/ 1009650 w 969"/>
                  <a:gd name="T67" fmla="*/ 1098550 h 728"/>
                  <a:gd name="T68" fmla="*/ 1073150 w 969"/>
                  <a:gd name="T69" fmla="*/ 1081088 h 728"/>
                  <a:gd name="T70" fmla="*/ 1125538 w 969"/>
                  <a:gd name="T71" fmla="*/ 1020763 h 728"/>
                  <a:gd name="T72" fmla="*/ 1147763 w 969"/>
                  <a:gd name="T73" fmla="*/ 1001713 h 728"/>
                  <a:gd name="T74" fmla="*/ 1155700 w 969"/>
                  <a:gd name="T75" fmla="*/ 960438 h 728"/>
                  <a:gd name="T76" fmla="*/ 1189038 w 969"/>
                  <a:gd name="T77" fmla="*/ 919163 h 728"/>
                  <a:gd name="T78" fmla="*/ 1208088 w 969"/>
                  <a:gd name="T79" fmla="*/ 877888 h 728"/>
                  <a:gd name="T80" fmla="*/ 1219200 w 969"/>
                  <a:gd name="T81" fmla="*/ 847725 h 728"/>
                  <a:gd name="T82" fmla="*/ 1196975 w 969"/>
                  <a:gd name="T83" fmla="*/ 828675 h 728"/>
                  <a:gd name="T84" fmla="*/ 1214438 w 969"/>
                  <a:gd name="T85" fmla="*/ 792163 h 728"/>
                  <a:gd name="T86" fmla="*/ 1181100 w 969"/>
                  <a:gd name="T87" fmla="*/ 727075 h 728"/>
                  <a:gd name="T88" fmla="*/ 1169988 w 969"/>
                  <a:gd name="T89" fmla="*/ 712788 h 728"/>
                  <a:gd name="T90" fmla="*/ 1155700 w 969"/>
                  <a:gd name="T91" fmla="*/ 671513 h 728"/>
                  <a:gd name="T92" fmla="*/ 1177925 w 969"/>
                  <a:gd name="T93" fmla="*/ 646113 h 728"/>
                  <a:gd name="T94" fmla="*/ 1241425 w 969"/>
                  <a:gd name="T95" fmla="*/ 600075 h 728"/>
                  <a:gd name="T96" fmla="*/ 1208088 w 969"/>
                  <a:gd name="T97" fmla="*/ 581025 h 728"/>
                  <a:gd name="T98" fmla="*/ 1162050 w 969"/>
                  <a:gd name="T99" fmla="*/ 592138 h 728"/>
                  <a:gd name="T100" fmla="*/ 1120775 w 969"/>
                  <a:gd name="T101" fmla="*/ 528638 h 728"/>
                  <a:gd name="T102" fmla="*/ 1155700 w 969"/>
                  <a:gd name="T103" fmla="*/ 511175 h 728"/>
                  <a:gd name="T104" fmla="*/ 1200150 w 969"/>
                  <a:gd name="T105" fmla="*/ 469900 h 728"/>
                  <a:gd name="T106" fmla="*/ 1211263 w 969"/>
                  <a:gd name="T107" fmla="*/ 522288 h 728"/>
                  <a:gd name="T108" fmla="*/ 1214438 w 969"/>
                  <a:gd name="T109" fmla="*/ 539750 h 728"/>
                  <a:gd name="T110" fmla="*/ 1268413 w 969"/>
                  <a:gd name="T111" fmla="*/ 498475 h 728"/>
                  <a:gd name="T112" fmla="*/ 1350963 w 969"/>
                  <a:gd name="T113" fmla="*/ 431800 h 728"/>
                  <a:gd name="T114" fmla="*/ 1428750 w 969"/>
                  <a:gd name="T115" fmla="*/ 371475 h 728"/>
                  <a:gd name="T116" fmla="*/ 1470025 w 969"/>
                  <a:gd name="T117" fmla="*/ 304800 h 7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28"/>
                  <a:gd name="T179" fmla="*/ 969 w 969"/>
                  <a:gd name="T180" fmla="*/ 728 h 7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28">
                    <a:moveTo>
                      <a:pt x="933" y="196"/>
                    </a:moveTo>
                    <a:lnTo>
                      <a:pt x="938" y="199"/>
                    </a:lnTo>
                    <a:lnTo>
                      <a:pt x="940" y="194"/>
                    </a:lnTo>
                    <a:lnTo>
                      <a:pt x="947" y="189"/>
                    </a:lnTo>
                    <a:lnTo>
                      <a:pt x="947" y="185"/>
                    </a:lnTo>
                    <a:lnTo>
                      <a:pt x="952" y="182"/>
                    </a:lnTo>
                    <a:lnTo>
                      <a:pt x="959" y="175"/>
                    </a:lnTo>
                    <a:lnTo>
                      <a:pt x="962" y="168"/>
                    </a:lnTo>
                    <a:lnTo>
                      <a:pt x="964" y="156"/>
                    </a:lnTo>
                    <a:lnTo>
                      <a:pt x="964" y="149"/>
                    </a:lnTo>
                    <a:lnTo>
                      <a:pt x="969" y="147"/>
                    </a:lnTo>
                    <a:lnTo>
                      <a:pt x="969" y="137"/>
                    </a:lnTo>
                    <a:lnTo>
                      <a:pt x="966" y="135"/>
                    </a:lnTo>
                    <a:lnTo>
                      <a:pt x="966" y="128"/>
                    </a:lnTo>
                    <a:lnTo>
                      <a:pt x="969" y="118"/>
                    </a:lnTo>
                    <a:lnTo>
                      <a:pt x="962" y="121"/>
                    </a:lnTo>
                    <a:lnTo>
                      <a:pt x="957" y="125"/>
                    </a:lnTo>
                    <a:lnTo>
                      <a:pt x="952" y="128"/>
                    </a:lnTo>
                    <a:lnTo>
                      <a:pt x="947" y="128"/>
                    </a:lnTo>
                    <a:lnTo>
                      <a:pt x="943" y="133"/>
                    </a:lnTo>
                    <a:lnTo>
                      <a:pt x="936" y="137"/>
                    </a:lnTo>
                    <a:lnTo>
                      <a:pt x="931" y="142"/>
                    </a:lnTo>
                    <a:lnTo>
                      <a:pt x="926" y="142"/>
                    </a:lnTo>
                    <a:lnTo>
                      <a:pt x="919" y="140"/>
                    </a:lnTo>
                    <a:lnTo>
                      <a:pt x="912" y="135"/>
                    </a:lnTo>
                    <a:lnTo>
                      <a:pt x="907" y="128"/>
                    </a:lnTo>
                    <a:lnTo>
                      <a:pt x="910" y="121"/>
                    </a:lnTo>
                    <a:lnTo>
                      <a:pt x="905" y="116"/>
                    </a:lnTo>
                    <a:lnTo>
                      <a:pt x="900" y="109"/>
                    </a:lnTo>
                    <a:lnTo>
                      <a:pt x="895" y="99"/>
                    </a:lnTo>
                    <a:lnTo>
                      <a:pt x="893" y="92"/>
                    </a:lnTo>
                    <a:lnTo>
                      <a:pt x="888" y="88"/>
                    </a:lnTo>
                    <a:lnTo>
                      <a:pt x="879" y="85"/>
                    </a:lnTo>
                    <a:lnTo>
                      <a:pt x="874" y="83"/>
                    </a:lnTo>
                    <a:lnTo>
                      <a:pt x="867" y="83"/>
                    </a:lnTo>
                    <a:lnTo>
                      <a:pt x="862" y="78"/>
                    </a:lnTo>
                    <a:lnTo>
                      <a:pt x="855" y="69"/>
                    </a:lnTo>
                    <a:lnTo>
                      <a:pt x="848" y="57"/>
                    </a:lnTo>
                    <a:lnTo>
                      <a:pt x="846" y="48"/>
                    </a:lnTo>
                    <a:lnTo>
                      <a:pt x="846" y="40"/>
                    </a:lnTo>
                    <a:lnTo>
                      <a:pt x="841" y="33"/>
                    </a:lnTo>
                    <a:lnTo>
                      <a:pt x="836" y="26"/>
                    </a:lnTo>
                    <a:lnTo>
                      <a:pt x="829" y="22"/>
                    </a:lnTo>
                    <a:lnTo>
                      <a:pt x="817" y="19"/>
                    </a:lnTo>
                    <a:lnTo>
                      <a:pt x="810" y="14"/>
                    </a:lnTo>
                    <a:lnTo>
                      <a:pt x="806" y="7"/>
                    </a:lnTo>
                    <a:lnTo>
                      <a:pt x="799" y="3"/>
                    </a:lnTo>
                    <a:lnTo>
                      <a:pt x="789" y="0"/>
                    </a:lnTo>
                    <a:lnTo>
                      <a:pt x="784" y="3"/>
                    </a:lnTo>
                    <a:lnTo>
                      <a:pt x="775" y="7"/>
                    </a:lnTo>
                    <a:lnTo>
                      <a:pt x="765" y="7"/>
                    </a:lnTo>
                    <a:lnTo>
                      <a:pt x="761" y="12"/>
                    </a:lnTo>
                    <a:lnTo>
                      <a:pt x="754" y="17"/>
                    </a:lnTo>
                    <a:lnTo>
                      <a:pt x="747" y="24"/>
                    </a:lnTo>
                    <a:lnTo>
                      <a:pt x="744" y="26"/>
                    </a:lnTo>
                    <a:lnTo>
                      <a:pt x="744" y="31"/>
                    </a:lnTo>
                    <a:lnTo>
                      <a:pt x="749" y="31"/>
                    </a:lnTo>
                    <a:lnTo>
                      <a:pt x="751" y="38"/>
                    </a:lnTo>
                    <a:lnTo>
                      <a:pt x="749" y="45"/>
                    </a:lnTo>
                    <a:lnTo>
                      <a:pt x="744" y="50"/>
                    </a:lnTo>
                    <a:lnTo>
                      <a:pt x="747" y="57"/>
                    </a:lnTo>
                    <a:lnTo>
                      <a:pt x="742" y="66"/>
                    </a:lnTo>
                    <a:lnTo>
                      <a:pt x="737" y="74"/>
                    </a:lnTo>
                    <a:lnTo>
                      <a:pt x="735" y="76"/>
                    </a:lnTo>
                    <a:lnTo>
                      <a:pt x="730" y="78"/>
                    </a:lnTo>
                    <a:lnTo>
                      <a:pt x="730" y="81"/>
                    </a:lnTo>
                    <a:lnTo>
                      <a:pt x="728" y="81"/>
                    </a:lnTo>
                    <a:lnTo>
                      <a:pt x="728" y="83"/>
                    </a:lnTo>
                    <a:lnTo>
                      <a:pt x="730" y="85"/>
                    </a:lnTo>
                    <a:lnTo>
                      <a:pt x="728" y="85"/>
                    </a:lnTo>
                    <a:lnTo>
                      <a:pt x="728" y="88"/>
                    </a:lnTo>
                    <a:lnTo>
                      <a:pt x="725" y="88"/>
                    </a:lnTo>
                    <a:lnTo>
                      <a:pt x="725" y="90"/>
                    </a:lnTo>
                    <a:lnTo>
                      <a:pt x="721" y="90"/>
                    </a:lnTo>
                    <a:lnTo>
                      <a:pt x="718" y="92"/>
                    </a:lnTo>
                    <a:lnTo>
                      <a:pt x="709" y="99"/>
                    </a:lnTo>
                    <a:lnTo>
                      <a:pt x="702" y="95"/>
                    </a:lnTo>
                    <a:lnTo>
                      <a:pt x="692" y="90"/>
                    </a:lnTo>
                    <a:lnTo>
                      <a:pt x="683" y="92"/>
                    </a:lnTo>
                    <a:lnTo>
                      <a:pt x="676" y="111"/>
                    </a:lnTo>
                    <a:lnTo>
                      <a:pt x="678" y="114"/>
                    </a:lnTo>
                    <a:lnTo>
                      <a:pt x="678" y="118"/>
                    </a:lnTo>
                    <a:lnTo>
                      <a:pt x="678" y="121"/>
                    </a:lnTo>
                    <a:lnTo>
                      <a:pt x="678" y="123"/>
                    </a:lnTo>
                    <a:lnTo>
                      <a:pt x="678" y="125"/>
                    </a:lnTo>
                    <a:lnTo>
                      <a:pt x="676" y="130"/>
                    </a:lnTo>
                    <a:lnTo>
                      <a:pt x="673" y="130"/>
                    </a:lnTo>
                    <a:lnTo>
                      <a:pt x="673" y="140"/>
                    </a:lnTo>
                    <a:lnTo>
                      <a:pt x="685" y="142"/>
                    </a:lnTo>
                    <a:lnTo>
                      <a:pt x="697" y="142"/>
                    </a:lnTo>
                    <a:lnTo>
                      <a:pt x="706" y="133"/>
                    </a:lnTo>
                    <a:lnTo>
                      <a:pt x="711" y="133"/>
                    </a:lnTo>
                    <a:lnTo>
                      <a:pt x="714" y="140"/>
                    </a:lnTo>
                    <a:lnTo>
                      <a:pt x="721" y="144"/>
                    </a:lnTo>
                    <a:lnTo>
                      <a:pt x="732" y="149"/>
                    </a:lnTo>
                    <a:lnTo>
                      <a:pt x="740" y="156"/>
                    </a:lnTo>
                    <a:lnTo>
                      <a:pt x="737" y="163"/>
                    </a:lnTo>
                    <a:lnTo>
                      <a:pt x="735" y="163"/>
                    </a:lnTo>
                    <a:lnTo>
                      <a:pt x="732" y="161"/>
                    </a:lnTo>
                    <a:lnTo>
                      <a:pt x="730" y="161"/>
                    </a:lnTo>
                    <a:lnTo>
                      <a:pt x="728" y="163"/>
                    </a:lnTo>
                    <a:lnTo>
                      <a:pt x="725" y="163"/>
                    </a:lnTo>
                    <a:lnTo>
                      <a:pt x="723" y="163"/>
                    </a:lnTo>
                    <a:lnTo>
                      <a:pt x="721" y="163"/>
                    </a:lnTo>
                    <a:lnTo>
                      <a:pt x="718" y="166"/>
                    </a:lnTo>
                    <a:lnTo>
                      <a:pt x="716" y="166"/>
                    </a:lnTo>
                    <a:lnTo>
                      <a:pt x="716" y="168"/>
                    </a:lnTo>
                    <a:lnTo>
                      <a:pt x="714" y="170"/>
                    </a:lnTo>
                    <a:lnTo>
                      <a:pt x="711" y="173"/>
                    </a:lnTo>
                    <a:lnTo>
                      <a:pt x="702" y="170"/>
                    </a:lnTo>
                    <a:lnTo>
                      <a:pt x="690" y="180"/>
                    </a:lnTo>
                    <a:lnTo>
                      <a:pt x="685" y="175"/>
                    </a:lnTo>
                    <a:lnTo>
                      <a:pt x="680" y="177"/>
                    </a:lnTo>
                    <a:lnTo>
                      <a:pt x="676" y="185"/>
                    </a:lnTo>
                    <a:lnTo>
                      <a:pt x="671" y="189"/>
                    </a:lnTo>
                    <a:lnTo>
                      <a:pt x="650" y="194"/>
                    </a:lnTo>
                    <a:lnTo>
                      <a:pt x="647" y="206"/>
                    </a:lnTo>
                    <a:lnTo>
                      <a:pt x="636" y="210"/>
                    </a:lnTo>
                    <a:lnTo>
                      <a:pt x="626" y="208"/>
                    </a:lnTo>
                    <a:lnTo>
                      <a:pt x="617" y="201"/>
                    </a:lnTo>
                    <a:lnTo>
                      <a:pt x="610" y="199"/>
                    </a:lnTo>
                    <a:lnTo>
                      <a:pt x="603" y="203"/>
                    </a:lnTo>
                    <a:lnTo>
                      <a:pt x="600" y="210"/>
                    </a:lnTo>
                    <a:lnTo>
                      <a:pt x="600" y="218"/>
                    </a:lnTo>
                    <a:lnTo>
                      <a:pt x="600" y="229"/>
                    </a:lnTo>
                    <a:lnTo>
                      <a:pt x="605" y="236"/>
                    </a:lnTo>
                    <a:lnTo>
                      <a:pt x="600" y="244"/>
                    </a:lnTo>
                    <a:lnTo>
                      <a:pt x="593" y="248"/>
                    </a:lnTo>
                    <a:lnTo>
                      <a:pt x="579" y="251"/>
                    </a:lnTo>
                    <a:lnTo>
                      <a:pt x="565" y="255"/>
                    </a:lnTo>
                    <a:lnTo>
                      <a:pt x="548" y="255"/>
                    </a:lnTo>
                    <a:lnTo>
                      <a:pt x="541" y="258"/>
                    </a:lnTo>
                    <a:lnTo>
                      <a:pt x="534" y="258"/>
                    </a:lnTo>
                    <a:lnTo>
                      <a:pt x="527" y="267"/>
                    </a:lnTo>
                    <a:lnTo>
                      <a:pt x="515" y="272"/>
                    </a:lnTo>
                    <a:lnTo>
                      <a:pt x="503" y="272"/>
                    </a:lnTo>
                    <a:lnTo>
                      <a:pt x="494" y="274"/>
                    </a:lnTo>
                    <a:lnTo>
                      <a:pt x="477" y="274"/>
                    </a:lnTo>
                    <a:lnTo>
                      <a:pt x="468" y="270"/>
                    </a:lnTo>
                    <a:lnTo>
                      <a:pt x="461" y="260"/>
                    </a:lnTo>
                    <a:lnTo>
                      <a:pt x="456" y="260"/>
                    </a:lnTo>
                    <a:lnTo>
                      <a:pt x="432" y="258"/>
                    </a:lnTo>
                    <a:lnTo>
                      <a:pt x="418" y="255"/>
                    </a:lnTo>
                    <a:lnTo>
                      <a:pt x="406" y="255"/>
                    </a:lnTo>
                    <a:lnTo>
                      <a:pt x="395" y="255"/>
                    </a:lnTo>
                    <a:lnTo>
                      <a:pt x="385" y="255"/>
                    </a:lnTo>
                    <a:lnTo>
                      <a:pt x="376" y="251"/>
                    </a:lnTo>
                    <a:lnTo>
                      <a:pt x="369" y="241"/>
                    </a:lnTo>
                    <a:lnTo>
                      <a:pt x="359" y="234"/>
                    </a:lnTo>
                    <a:lnTo>
                      <a:pt x="352" y="229"/>
                    </a:lnTo>
                    <a:lnTo>
                      <a:pt x="350" y="220"/>
                    </a:lnTo>
                    <a:lnTo>
                      <a:pt x="343" y="213"/>
                    </a:lnTo>
                    <a:lnTo>
                      <a:pt x="333" y="210"/>
                    </a:lnTo>
                    <a:lnTo>
                      <a:pt x="328" y="206"/>
                    </a:lnTo>
                    <a:lnTo>
                      <a:pt x="319" y="203"/>
                    </a:lnTo>
                    <a:lnTo>
                      <a:pt x="310" y="203"/>
                    </a:lnTo>
                    <a:lnTo>
                      <a:pt x="300" y="199"/>
                    </a:lnTo>
                    <a:lnTo>
                      <a:pt x="298" y="192"/>
                    </a:lnTo>
                    <a:lnTo>
                      <a:pt x="300" y="182"/>
                    </a:lnTo>
                    <a:lnTo>
                      <a:pt x="303" y="175"/>
                    </a:lnTo>
                    <a:lnTo>
                      <a:pt x="298" y="166"/>
                    </a:lnTo>
                    <a:lnTo>
                      <a:pt x="288" y="163"/>
                    </a:lnTo>
                    <a:lnTo>
                      <a:pt x="288" y="156"/>
                    </a:lnTo>
                    <a:lnTo>
                      <a:pt x="279" y="147"/>
                    </a:lnTo>
                    <a:lnTo>
                      <a:pt x="269" y="142"/>
                    </a:lnTo>
                    <a:lnTo>
                      <a:pt x="260" y="142"/>
                    </a:lnTo>
                    <a:lnTo>
                      <a:pt x="251" y="142"/>
                    </a:lnTo>
                    <a:lnTo>
                      <a:pt x="246" y="135"/>
                    </a:lnTo>
                    <a:lnTo>
                      <a:pt x="246" y="130"/>
                    </a:lnTo>
                    <a:lnTo>
                      <a:pt x="241" y="118"/>
                    </a:lnTo>
                    <a:lnTo>
                      <a:pt x="243" y="102"/>
                    </a:lnTo>
                    <a:lnTo>
                      <a:pt x="236" y="109"/>
                    </a:lnTo>
                    <a:lnTo>
                      <a:pt x="213" y="111"/>
                    </a:lnTo>
                    <a:lnTo>
                      <a:pt x="206" y="118"/>
                    </a:lnTo>
                    <a:lnTo>
                      <a:pt x="201" y="125"/>
                    </a:lnTo>
                    <a:lnTo>
                      <a:pt x="191" y="128"/>
                    </a:lnTo>
                    <a:lnTo>
                      <a:pt x="189" y="135"/>
                    </a:lnTo>
                    <a:lnTo>
                      <a:pt x="187" y="142"/>
                    </a:lnTo>
                    <a:lnTo>
                      <a:pt x="175" y="147"/>
                    </a:lnTo>
                    <a:lnTo>
                      <a:pt x="166" y="147"/>
                    </a:lnTo>
                    <a:lnTo>
                      <a:pt x="161" y="151"/>
                    </a:lnTo>
                    <a:lnTo>
                      <a:pt x="154" y="161"/>
                    </a:lnTo>
                    <a:lnTo>
                      <a:pt x="149" y="166"/>
                    </a:lnTo>
                    <a:lnTo>
                      <a:pt x="144" y="177"/>
                    </a:lnTo>
                    <a:lnTo>
                      <a:pt x="147" y="189"/>
                    </a:lnTo>
                    <a:lnTo>
                      <a:pt x="154" y="194"/>
                    </a:lnTo>
                    <a:lnTo>
                      <a:pt x="149" y="199"/>
                    </a:lnTo>
                    <a:lnTo>
                      <a:pt x="132" y="199"/>
                    </a:lnTo>
                    <a:lnTo>
                      <a:pt x="121" y="206"/>
                    </a:lnTo>
                    <a:lnTo>
                      <a:pt x="109" y="206"/>
                    </a:lnTo>
                    <a:lnTo>
                      <a:pt x="104" y="208"/>
                    </a:lnTo>
                    <a:lnTo>
                      <a:pt x="106" y="215"/>
                    </a:lnTo>
                    <a:lnTo>
                      <a:pt x="116" y="222"/>
                    </a:lnTo>
                    <a:lnTo>
                      <a:pt x="118" y="229"/>
                    </a:lnTo>
                    <a:lnTo>
                      <a:pt x="114" y="244"/>
                    </a:lnTo>
                    <a:lnTo>
                      <a:pt x="111" y="255"/>
                    </a:lnTo>
                    <a:lnTo>
                      <a:pt x="109" y="258"/>
                    </a:lnTo>
                    <a:lnTo>
                      <a:pt x="106" y="258"/>
                    </a:lnTo>
                    <a:lnTo>
                      <a:pt x="102" y="260"/>
                    </a:lnTo>
                    <a:lnTo>
                      <a:pt x="99" y="262"/>
                    </a:lnTo>
                    <a:lnTo>
                      <a:pt x="97" y="265"/>
                    </a:lnTo>
                    <a:lnTo>
                      <a:pt x="92" y="270"/>
                    </a:lnTo>
                    <a:lnTo>
                      <a:pt x="88" y="270"/>
                    </a:lnTo>
                    <a:lnTo>
                      <a:pt x="85" y="272"/>
                    </a:lnTo>
                    <a:lnTo>
                      <a:pt x="83" y="274"/>
                    </a:lnTo>
                    <a:lnTo>
                      <a:pt x="83" y="277"/>
                    </a:lnTo>
                    <a:lnTo>
                      <a:pt x="80" y="279"/>
                    </a:lnTo>
                    <a:lnTo>
                      <a:pt x="80" y="281"/>
                    </a:lnTo>
                    <a:lnTo>
                      <a:pt x="78" y="281"/>
                    </a:lnTo>
                    <a:lnTo>
                      <a:pt x="73" y="281"/>
                    </a:lnTo>
                    <a:lnTo>
                      <a:pt x="71" y="284"/>
                    </a:lnTo>
                    <a:lnTo>
                      <a:pt x="66" y="284"/>
                    </a:lnTo>
                    <a:lnTo>
                      <a:pt x="62" y="284"/>
                    </a:lnTo>
                    <a:lnTo>
                      <a:pt x="59" y="286"/>
                    </a:lnTo>
                    <a:lnTo>
                      <a:pt x="57" y="288"/>
                    </a:lnTo>
                    <a:lnTo>
                      <a:pt x="54" y="288"/>
                    </a:lnTo>
                    <a:lnTo>
                      <a:pt x="54" y="291"/>
                    </a:lnTo>
                    <a:lnTo>
                      <a:pt x="54" y="293"/>
                    </a:lnTo>
                    <a:lnTo>
                      <a:pt x="54" y="296"/>
                    </a:lnTo>
                    <a:lnTo>
                      <a:pt x="54" y="298"/>
                    </a:lnTo>
                    <a:lnTo>
                      <a:pt x="54" y="300"/>
                    </a:lnTo>
                    <a:lnTo>
                      <a:pt x="52" y="300"/>
                    </a:lnTo>
                    <a:lnTo>
                      <a:pt x="52" y="303"/>
                    </a:lnTo>
                    <a:lnTo>
                      <a:pt x="50" y="303"/>
                    </a:lnTo>
                    <a:lnTo>
                      <a:pt x="50" y="305"/>
                    </a:lnTo>
                    <a:lnTo>
                      <a:pt x="47" y="305"/>
                    </a:lnTo>
                    <a:lnTo>
                      <a:pt x="45" y="305"/>
                    </a:lnTo>
                    <a:lnTo>
                      <a:pt x="43" y="305"/>
                    </a:lnTo>
                    <a:lnTo>
                      <a:pt x="38" y="305"/>
                    </a:lnTo>
                    <a:lnTo>
                      <a:pt x="36" y="307"/>
                    </a:lnTo>
                    <a:lnTo>
                      <a:pt x="36" y="310"/>
                    </a:lnTo>
                    <a:lnTo>
                      <a:pt x="33" y="310"/>
                    </a:lnTo>
                    <a:lnTo>
                      <a:pt x="31" y="310"/>
                    </a:lnTo>
                    <a:lnTo>
                      <a:pt x="29" y="305"/>
                    </a:lnTo>
                    <a:lnTo>
                      <a:pt x="24" y="303"/>
                    </a:lnTo>
                    <a:lnTo>
                      <a:pt x="21" y="303"/>
                    </a:lnTo>
                    <a:lnTo>
                      <a:pt x="19" y="303"/>
                    </a:lnTo>
                    <a:lnTo>
                      <a:pt x="17" y="305"/>
                    </a:lnTo>
                    <a:lnTo>
                      <a:pt x="14" y="307"/>
                    </a:lnTo>
                    <a:lnTo>
                      <a:pt x="12" y="312"/>
                    </a:lnTo>
                    <a:lnTo>
                      <a:pt x="10" y="314"/>
                    </a:lnTo>
                    <a:lnTo>
                      <a:pt x="7" y="317"/>
                    </a:lnTo>
                    <a:lnTo>
                      <a:pt x="5" y="317"/>
                    </a:lnTo>
                    <a:lnTo>
                      <a:pt x="3" y="319"/>
                    </a:lnTo>
                    <a:lnTo>
                      <a:pt x="0" y="322"/>
                    </a:lnTo>
                    <a:lnTo>
                      <a:pt x="0" y="331"/>
                    </a:lnTo>
                    <a:lnTo>
                      <a:pt x="0" y="336"/>
                    </a:lnTo>
                    <a:lnTo>
                      <a:pt x="5" y="340"/>
                    </a:lnTo>
                    <a:lnTo>
                      <a:pt x="14" y="336"/>
                    </a:lnTo>
                    <a:lnTo>
                      <a:pt x="17" y="338"/>
                    </a:lnTo>
                    <a:lnTo>
                      <a:pt x="17" y="343"/>
                    </a:lnTo>
                    <a:lnTo>
                      <a:pt x="14" y="350"/>
                    </a:lnTo>
                    <a:lnTo>
                      <a:pt x="19" y="359"/>
                    </a:lnTo>
                    <a:lnTo>
                      <a:pt x="19" y="366"/>
                    </a:lnTo>
                    <a:lnTo>
                      <a:pt x="24" y="371"/>
                    </a:lnTo>
                    <a:lnTo>
                      <a:pt x="24" y="376"/>
                    </a:lnTo>
                    <a:lnTo>
                      <a:pt x="17" y="376"/>
                    </a:lnTo>
                    <a:lnTo>
                      <a:pt x="17" y="383"/>
                    </a:lnTo>
                    <a:lnTo>
                      <a:pt x="29" y="383"/>
                    </a:lnTo>
                    <a:lnTo>
                      <a:pt x="47" y="395"/>
                    </a:lnTo>
                    <a:lnTo>
                      <a:pt x="50" y="399"/>
                    </a:lnTo>
                    <a:lnTo>
                      <a:pt x="57" y="407"/>
                    </a:lnTo>
                    <a:lnTo>
                      <a:pt x="64" y="399"/>
                    </a:lnTo>
                    <a:lnTo>
                      <a:pt x="69" y="397"/>
                    </a:lnTo>
                    <a:lnTo>
                      <a:pt x="73" y="397"/>
                    </a:lnTo>
                    <a:lnTo>
                      <a:pt x="80" y="399"/>
                    </a:lnTo>
                    <a:lnTo>
                      <a:pt x="88" y="399"/>
                    </a:lnTo>
                    <a:lnTo>
                      <a:pt x="92" y="407"/>
                    </a:lnTo>
                    <a:lnTo>
                      <a:pt x="97" y="411"/>
                    </a:lnTo>
                    <a:lnTo>
                      <a:pt x="99" y="418"/>
                    </a:lnTo>
                    <a:lnTo>
                      <a:pt x="95" y="423"/>
                    </a:lnTo>
                    <a:lnTo>
                      <a:pt x="95" y="428"/>
                    </a:lnTo>
                    <a:lnTo>
                      <a:pt x="90" y="433"/>
                    </a:lnTo>
                    <a:lnTo>
                      <a:pt x="85" y="437"/>
                    </a:lnTo>
                    <a:lnTo>
                      <a:pt x="83" y="444"/>
                    </a:lnTo>
                    <a:lnTo>
                      <a:pt x="78" y="449"/>
                    </a:lnTo>
                    <a:lnTo>
                      <a:pt x="76" y="454"/>
                    </a:lnTo>
                    <a:lnTo>
                      <a:pt x="83" y="458"/>
                    </a:lnTo>
                    <a:lnTo>
                      <a:pt x="85" y="466"/>
                    </a:lnTo>
                    <a:lnTo>
                      <a:pt x="85" y="475"/>
                    </a:lnTo>
                    <a:lnTo>
                      <a:pt x="90" y="480"/>
                    </a:lnTo>
                    <a:lnTo>
                      <a:pt x="95" y="480"/>
                    </a:lnTo>
                    <a:lnTo>
                      <a:pt x="95" y="484"/>
                    </a:lnTo>
                    <a:lnTo>
                      <a:pt x="92" y="494"/>
                    </a:lnTo>
                    <a:lnTo>
                      <a:pt x="95" y="496"/>
                    </a:lnTo>
                    <a:lnTo>
                      <a:pt x="90" y="501"/>
                    </a:lnTo>
                    <a:lnTo>
                      <a:pt x="92" y="508"/>
                    </a:lnTo>
                    <a:lnTo>
                      <a:pt x="102" y="510"/>
                    </a:lnTo>
                    <a:lnTo>
                      <a:pt x="106" y="515"/>
                    </a:lnTo>
                    <a:lnTo>
                      <a:pt x="116" y="518"/>
                    </a:lnTo>
                    <a:lnTo>
                      <a:pt x="121" y="522"/>
                    </a:lnTo>
                    <a:lnTo>
                      <a:pt x="128" y="527"/>
                    </a:lnTo>
                    <a:lnTo>
                      <a:pt x="130" y="527"/>
                    </a:lnTo>
                    <a:lnTo>
                      <a:pt x="137" y="527"/>
                    </a:lnTo>
                    <a:lnTo>
                      <a:pt x="147" y="527"/>
                    </a:lnTo>
                    <a:lnTo>
                      <a:pt x="151" y="529"/>
                    </a:lnTo>
                    <a:lnTo>
                      <a:pt x="158" y="539"/>
                    </a:lnTo>
                    <a:lnTo>
                      <a:pt x="166" y="541"/>
                    </a:lnTo>
                    <a:lnTo>
                      <a:pt x="175" y="539"/>
                    </a:lnTo>
                    <a:lnTo>
                      <a:pt x="180" y="544"/>
                    </a:lnTo>
                    <a:lnTo>
                      <a:pt x="180" y="551"/>
                    </a:lnTo>
                    <a:lnTo>
                      <a:pt x="189" y="553"/>
                    </a:lnTo>
                    <a:lnTo>
                      <a:pt x="194" y="562"/>
                    </a:lnTo>
                    <a:lnTo>
                      <a:pt x="199" y="567"/>
                    </a:lnTo>
                    <a:lnTo>
                      <a:pt x="206" y="567"/>
                    </a:lnTo>
                    <a:lnTo>
                      <a:pt x="215" y="572"/>
                    </a:lnTo>
                    <a:lnTo>
                      <a:pt x="227" y="574"/>
                    </a:lnTo>
                    <a:lnTo>
                      <a:pt x="239" y="574"/>
                    </a:lnTo>
                    <a:lnTo>
                      <a:pt x="246" y="572"/>
                    </a:lnTo>
                    <a:lnTo>
                      <a:pt x="251" y="572"/>
                    </a:lnTo>
                    <a:lnTo>
                      <a:pt x="255" y="581"/>
                    </a:lnTo>
                    <a:lnTo>
                      <a:pt x="262" y="570"/>
                    </a:lnTo>
                    <a:lnTo>
                      <a:pt x="267" y="565"/>
                    </a:lnTo>
                    <a:lnTo>
                      <a:pt x="277" y="565"/>
                    </a:lnTo>
                    <a:lnTo>
                      <a:pt x="286" y="567"/>
                    </a:lnTo>
                    <a:lnTo>
                      <a:pt x="293" y="567"/>
                    </a:lnTo>
                    <a:lnTo>
                      <a:pt x="300" y="570"/>
                    </a:lnTo>
                    <a:lnTo>
                      <a:pt x="310" y="567"/>
                    </a:lnTo>
                    <a:lnTo>
                      <a:pt x="319" y="562"/>
                    </a:lnTo>
                    <a:lnTo>
                      <a:pt x="326" y="560"/>
                    </a:lnTo>
                    <a:lnTo>
                      <a:pt x="333" y="558"/>
                    </a:lnTo>
                    <a:lnTo>
                      <a:pt x="338" y="560"/>
                    </a:lnTo>
                    <a:lnTo>
                      <a:pt x="345" y="555"/>
                    </a:lnTo>
                    <a:lnTo>
                      <a:pt x="350" y="555"/>
                    </a:lnTo>
                    <a:lnTo>
                      <a:pt x="359" y="558"/>
                    </a:lnTo>
                    <a:lnTo>
                      <a:pt x="359" y="567"/>
                    </a:lnTo>
                    <a:lnTo>
                      <a:pt x="362" y="572"/>
                    </a:lnTo>
                    <a:lnTo>
                      <a:pt x="369" y="570"/>
                    </a:lnTo>
                    <a:lnTo>
                      <a:pt x="371" y="572"/>
                    </a:lnTo>
                    <a:lnTo>
                      <a:pt x="378" y="574"/>
                    </a:lnTo>
                    <a:lnTo>
                      <a:pt x="383" y="574"/>
                    </a:lnTo>
                    <a:lnTo>
                      <a:pt x="385" y="581"/>
                    </a:lnTo>
                    <a:lnTo>
                      <a:pt x="388" y="586"/>
                    </a:lnTo>
                    <a:lnTo>
                      <a:pt x="392" y="584"/>
                    </a:lnTo>
                    <a:lnTo>
                      <a:pt x="397" y="584"/>
                    </a:lnTo>
                    <a:lnTo>
                      <a:pt x="399" y="591"/>
                    </a:lnTo>
                    <a:lnTo>
                      <a:pt x="402" y="598"/>
                    </a:lnTo>
                    <a:lnTo>
                      <a:pt x="399" y="605"/>
                    </a:lnTo>
                    <a:lnTo>
                      <a:pt x="402" y="612"/>
                    </a:lnTo>
                    <a:lnTo>
                      <a:pt x="402" y="617"/>
                    </a:lnTo>
                    <a:lnTo>
                      <a:pt x="399" y="626"/>
                    </a:lnTo>
                    <a:lnTo>
                      <a:pt x="397" y="636"/>
                    </a:lnTo>
                    <a:lnTo>
                      <a:pt x="390" y="643"/>
                    </a:lnTo>
                    <a:lnTo>
                      <a:pt x="390" y="647"/>
                    </a:lnTo>
                    <a:lnTo>
                      <a:pt x="395" y="652"/>
                    </a:lnTo>
                    <a:lnTo>
                      <a:pt x="395" y="659"/>
                    </a:lnTo>
                    <a:lnTo>
                      <a:pt x="395" y="662"/>
                    </a:lnTo>
                    <a:lnTo>
                      <a:pt x="397" y="659"/>
                    </a:lnTo>
                    <a:lnTo>
                      <a:pt x="399" y="657"/>
                    </a:lnTo>
                    <a:lnTo>
                      <a:pt x="406" y="655"/>
                    </a:lnTo>
                    <a:lnTo>
                      <a:pt x="411" y="655"/>
                    </a:lnTo>
                    <a:lnTo>
                      <a:pt x="416" y="659"/>
                    </a:lnTo>
                    <a:lnTo>
                      <a:pt x="414" y="664"/>
                    </a:lnTo>
                    <a:lnTo>
                      <a:pt x="416" y="671"/>
                    </a:lnTo>
                    <a:lnTo>
                      <a:pt x="421" y="671"/>
                    </a:lnTo>
                    <a:lnTo>
                      <a:pt x="423" y="673"/>
                    </a:lnTo>
                    <a:lnTo>
                      <a:pt x="416" y="683"/>
                    </a:lnTo>
                    <a:lnTo>
                      <a:pt x="416" y="688"/>
                    </a:lnTo>
                    <a:lnTo>
                      <a:pt x="423" y="688"/>
                    </a:lnTo>
                    <a:lnTo>
                      <a:pt x="428" y="690"/>
                    </a:lnTo>
                    <a:lnTo>
                      <a:pt x="430" y="697"/>
                    </a:lnTo>
                    <a:lnTo>
                      <a:pt x="432" y="704"/>
                    </a:lnTo>
                    <a:lnTo>
                      <a:pt x="444" y="709"/>
                    </a:lnTo>
                    <a:lnTo>
                      <a:pt x="447" y="709"/>
                    </a:lnTo>
                    <a:lnTo>
                      <a:pt x="454" y="704"/>
                    </a:lnTo>
                    <a:lnTo>
                      <a:pt x="456" y="695"/>
                    </a:lnTo>
                    <a:lnTo>
                      <a:pt x="451" y="681"/>
                    </a:lnTo>
                    <a:lnTo>
                      <a:pt x="451" y="673"/>
                    </a:lnTo>
                    <a:lnTo>
                      <a:pt x="461" y="671"/>
                    </a:lnTo>
                    <a:lnTo>
                      <a:pt x="470" y="681"/>
                    </a:lnTo>
                    <a:lnTo>
                      <a:pt x="477" y="678"/>
                    </a:lnTo>
                    <a:lnTo>
                      <a:pt x="484" y="683"/>
                    </a:lnTo>
                    <a:lnTo>
                      <a:pt x="491" y="678"/>
                    </a:lnTo>
                    <a:lnTo>
                      <a:pt x="501" y="678"/>
                    </a:lnTo>
                    <a:lnTo>
                      <a:pt x="506" y="673"/>
                    </a:lnTo>
                    <a:lnTo>
                      <a:pt x="513" y="676"/>
                    </a:lnTo>
                    <a:lnTo>
                      <a:pt x="522" y="683"/>
                    </a:lnTo>
                    <a:lnTo>
                      <a:pt x="527" y="683"/>
                    </a:lnTo>
                    <a:lnTo>
                      <a:pt x="527" y="688"/>
                    </a:lnTo>
                    <a:lnTo>
                      <a:pt x="522" y="695"/>
                    </a:lnTo>
                    <a:lnTo>
                      <a:pt x="532" y="704"/>
                    </a:lnTo>
                    <a:lnTo>
                      <a:pt x="536" y="702"/>
                    </a:lnTo>
                    <a:lnTo>
                      <a:pt x="546" y="702"/>
                    </a:lnTo>
                    <a:lnTo>
                      <a:pt x="553" y="704"/>
                    </a:lnTo>
                    <a:lnTo>
                      <a:pt x="555" y="702"/>
                    </a:lnTo>
                    <a:lnTo>
                      <a:pt x="560" y="702"/>
                    </a:lnTo>
                    <a:lnTo>
                      <a:pt x="562" y="702"/>
                    </a:lnTo>
                    <a:lnTo>
                      <a:pt x="565" y="699"/>
                    </a:lnTo>
                    <a:lnTo>
                      <a:pt x="572" y="699"/>
                    </a:lnTo>
                    <a:lnTo>
                      <a:pt x="579" y="699"/>
                    </a:lnTo>
                    <a:lnTo>
                      <a:pt x="579" y="704"/>
                    </a:lnTo>
                    <a:lnTo>
                      <a:pt x="577" y="709"/>
                    </a:lnTo>
                    <a:lnTo>
                      <a:pt x="577" y="711"/>
                    </a:lnTo>
                    <a:lnTo>
                      <a:pt x="577" y="716"/>
                    </a:lnTo>
                    <a:lnTo>
                      <a:pt x="579" y="718"/>
                    </a:lnTo>
                    <a:lnTo>
                      <a:pt x="579" y="721"/>
                    </a:lnTo>
                    <a:lnTo>
                      <a:pt x="581" y="725"/>
                    </a:lnTo>
                    <a:lnTo>
                      <a:pt x="584" y="728"/>
                    </a:lnTo>
                    <a:lnTo>
                      <a:pt x="586" y="728"/>
                    </a:lnTo>
                    <a:lnTo>
                      <a:pt x="588" y="725"/>
                    </a:lnTo>
                    <a:lnTo>
                      <a:pt x="591" y="725"/>
                    </a:lnTo>
                    <a:lnTo>
                      <a:pt x="591" y="723"/>
                    </a:lnTo>
                    <a:lnTo>
                      <a:pt x="591" y="718"/>
                    </a:lnTo>
                    <a:lnTo>
                      <a:pt x="588" y="718"/>
                    </a:lnTo>
                    <a:lnTo>
                      <a:pt x="586" y="716"/>
                    </a:lnTo>
                    <a:lnTo>
                      <a:pt x="586" y="714"/>
                    </a:lnTo>
                    <a:lnTo>
                      <a:pt x="591" y="711"/>
                    </a:lnTo>
                    <a:lnTo>
                      <a:pt x="593" y="711"/>
                    </a:lnTo>
                    <a:lnTo>
                      <a:pt x="598" y="709"/>
                    </a:lnTo>
                    <a:lnTo>
                      <a:pt x="600" y="706"/>
                    </a:lnTo>
                    <a:lnTo>
                      <a:pt x="603" y="704"/>
                    </a:lnTo>
                    <a:lnTo>
                      <a:pt x="605" y="699"/>
                    </a:lnTo>
                    <a:lnTo>
                      <a:pt x="610" y="699"/>
                    </a:lnTo>
                    <a:lnTo>
                      <a:pt x="612" y="697"/>
                    </a:lnTo>
                    <a:lnTo>
                      <a:pt x="614" y="697"/>
                    </a:lnTo>
                    <a:lnTo>
                      <a:pt x="619" y="697"/>
                    </a:lnTo>
                    <a:lnTo>
                      <a:pt x="621" y="697"/>
                    </a:lnTo>
                    <a:lnTo>
                      <a:pt x="626" y="697"/>
                    </a:lnTo>
                    <a:lnTo>
                      <a:pt x="628" y="697"/>
                    </a:lnTo>
                    <a:lnTo>
                      <a:pt x="633" y="695"/>
                    </a:lnTo>
                    <a:lnTo>
                      <a:pt x="636" y="692"/>
                    </a:lnTo>
                    <a:lnTo>
                      <a:pt x="636" y="690"/>
                    </a:lnTo>
                    <a:lnTo>
                      <a:pt x="638" y="688"/>
                    </a:lnTo>
                    <a:lnTo>
                      <a:pt x="640" y="683"/>
                    </a:lnTo>
                    <a:lnTo>
                      <a:pt x="643" y="681"/>
                    </a:lnTo>
                    <a:lnTo>
                      <a:pt x="650" y="688"/>
                    </a:lnTo>
                    <a:lnTo>
                      <a:pt x="652" y="688"/>
                    </a:lnTo>
                    <a:lnTo>
                      <a:pt x="654" y="685"/>
                    </a:lnTo>
                    <a:lnTo>
                      <a:pt x="657" y="683"/>
                    </a:lnTo>
                    <a:lnTo>
                      <a:pt x="662" y="681"/>
                    </a:lnTo>
                    <a:lnTo>
                      <a:pt x="666" y="681"/>
                    </a:lnTo>
                    <a:lnTo>
                      <a:pt x="671" y="681"/>
                    </a:lnTo>
                    <a:lnTo>
                      <a:pt x="676" y="681"/>
                    </a:lnTo>
                    <a:lnTo>
                      <a:pt x="680" y="678"/>
                    </a:lnTo>
                    <a:lnTo>
                      <a:pt x="680" y="676"/>
                    </a:lnTo>
                    <a:lnTo>
                      <a:pt x="680" y="671"/>
                    </a:lnTo>
                    <a:lnTo>
                      <a:pt x="680" y="669"/>
                    </a:lnTo>
                    <a:lnTo>
                      <a:pt x="680" y="666"/>
                    </a:lnTo>
                    <a:lnTo>
                      <a:pt x="688" y="662"/>
                    </a:lnTo>
                    <a:lnTo>
                      <a:pt x="692" y="659"/>
                    </a:lnTo>
                    <a:lnTo>
                      <a:pt x="699" y="657"/>
                    </a:lnTo>
                    <a:lnTo>
                      <a:pt x="706" y="655"/>
                    </a:lnTo>
                    <a:lnTo>
                      <a:pt x="706" y="647"/>
                    </a:lnTo>
                    <a:lnTo>
                      <a:pt x="706" y="643"/>
                    </a:lnTo>
                    <a:lnTo>
                      <a:pt x="709" y="643"/>
                    </a:lnTo>
                    <a:lnTo>
                      <a:pt x="711" y="643"/>
                    </a:lnTo>
                    <a:lnTo>
                      <a:pt x="714" y="643"/>
                    </a:lnTo>
                    <a:lnTo>
                      <a:pt x="716" y="643"/>
                    </a:lnTo>
                    <a:lnTo>
                      <a:pt x="718" y="643"/>
                    </a:lnTo>
                    <a:lnTo>
                      <a:pt x="721" y="643"/>
                    </a:lnTo>
                    <a:lnTo>
                      <a:pt x="723" y="640"/>
                    </a:lnTo>
                    <a:lnTo>
                      <a:pt x="721" y="633"/>
                    </a:lnTo>
                    <a:lnTo>
                      <a:pt x="725" y="631"/>
                    </a:lnTo>
                    <a:lnTo>
                      <a:pt x="723" y="631"/>
                    </a:lnTo>
                    <a:lnTo>
                      <a:pt x="723" y="626"/>
                    </a:lnTo>
                    <a:lnTo>
                      <a:pt x="728" y="626"/>
                    </a:lnTo>
                    <a:lnTo>
                      <a:pt x="732" y="626"/>
                    </a:lnTo>
                    <a:lnTo>
                      <a:pt x="732" y="621"/>
                    </a:lnTo>
                    <a:lnTo>
                      <a:pt x="732" y="617"/>
                    </a:lnTo>
                    <a:lnTo>
                      <a:pt x="732" y="612"/>
                    </a:lnTo>
                    <a:lnTo>
                      <a:pt x="732" y="610"/>
                    </a:lnTo>
                    <a:lnTo>
                      <a:pt x="730" y="610"/>
                    </a:lnTo>
                    <a:lnTo>
                      <a:pt x="730" y="607"/>
                    </a:lnTo>
                    <a:lnTo>
                      <a:pt x="728" y="607"/>
                    </a:lnTo>
                    <a:lnTo>
                      <a:pt x="728" y="605"/>
                    </a:lnTo>
                    <a:lnTo>
                      <a:pt x="730" y="605"/>
                    </a:lnTo>
                    <a:lnTo>
                      <a:pt x="730" y="603"/>
                    </a:lnTo>
                    <a:lnTo>
                      <a:pt x="730" y="598"/>
                    </a:lnTo>
                    <a:lnTo>
                      <a:pt x="730" y="595"/>
                    </a:lnTo>
                    <a:lnTo>
                      <a:pt x="732" y="593"/>
                    </a:lnTo>
                    <a:lnTo>
                      <a:pt x="735" y="593"/>
                    </a:lnTo>
                    <a:lnTo>
                      <a:pt x="740" y="593"/>
                    </a:lnTo>
                    <a:lnTo>
                      <a:pt x="742" y="588"/>
                    </a:lnTo>
                    <a:lnTo>
                      <a:pt x="747" y="584"/>
                    </a:lnTo>
                    <a:lnTo>
                      <a:pt x="749" y="584"/>
                    </a:lnTo>
                    <a:lnTo>
                      <a:pt x="749" y="579"/>
                    </a:lnTo>
                    <a:lnTo>
                      <a:pt x="749" y="572"/>
                    </a:lnTo>
                    <a:lnTo>
                      <a:pt x="754" y="570"/>
                    </a:lnTo>
                    <a:lnTo>
                      <a:pt x="756" y="562"/>
                    </a:lnTo>
                    <a:lnTo>
                      <a:pt x="758" y="565"/>
                    </a:lnTo>
                    <a:lnTo>
                      <a:pt x="761" y="565"/>
                    </a:lnTo>
                    <a:lnTo>
                      <a:pt x="763" y="565"/>
                    </a:lnTo>
                    <a:lnTo>
                      <a:pt x="763" y="562"/>
                    </a:lnTo>
                    <a:lnTo>
                      <a:pt x="763" y="560"/>
                    </a:lnTo>
                    <a:lnTo>
                      <a:pt x="763" y="555"/>
                    </a:lnTo>
                    <a:lnTo>
                      <a:pt x="761" y="555"/>
                    </a:lnTo>
                    <a:lnTo>
                      <a:pt x="761" y="553"/>
                    </a:lnTo>
                    <a:lnTo>
                      <a:pt x="763" y="548"/>
                    </a:lnTo>
                    <a:lnTo>
                      <a:pt x="761" y="544"/>
                    </a:lnTo>
                    <a:lnTo>
                      <a:pt x="765" y="544"/>
                    </a:lnTo>
                    <a:lnTo>
                      <a:pt x="770" y="544"/>
                    </a:lnTo>
                    <a:lnTo>
                      <a:pt x="770" y="539"/>
                    </a:lnTo>
                    <a:lnTo>
                      <a:pt x="770" y="536"/>
                    </a:lnTo>
                    <a:lnTo>
                      <a:pt x="770" y="534"/>
                    </a:lnTo>
                    <a:lnTo>
                      <a:pt x="768" y="534"/>
                    </a:lnTo>
                    <a:lnTo>
                      <a:pt x="768" y="536"/>
                    </a:lnTo>
                    <a:lnTo>
                      <a:pt x="768" y="534"/>
                    </a:lnTo>
                    <a:lnTo>
                      <a:pt x="775" y="529"/>
                    </a:lnTo>
                    <a:lnTo>
                      <a:pt x="770" y="527"/>
                    </a:lnTo>
                    <a:lnTo>
                      <a:pt x="765" y="522"/>
                    </a:lnTo>
                    <a:lnTo>
                      <a:pt x="763" y="522"/>
                    </a:lnTo>
                    <a:lnTo>
                      <a:pt x="761" y="522"/>
                    </a:lnTo>
                    <a:lnTo>
                      <a:pt x="758" y="525"/>
                    </a:lnTo>
                    <a:lnTo>
                      <a:pt x="756" y="525"/>
                    </a:lnTo>
                    <a:lnTo>
                      <a:pt x="754" y="525"/>
                    </a:lnTo>
                    <a:lnTo>
                      <a:pt x="754" y="522"/>
                    </a:lnTo>
                    <a:lnTo>
                      <a:pt x="751" y="520"/>
                    </a:lnTo>
                    <a:lnTo>
                      <a:pt x="758" y="515"/>
                    </a:lnTo>
                    <a:lnTo>
                      <a:pt x="763" y="513"/>
                    </a:lnTo>
                    <a:lnTo>
                      <a:pt x="765" y="513"/>
                    </a:lnTo>
                    <a:lnTo>
                      <a:pt x="765" y="510"/>
                    </a:lnTo>
                    <a:lnTo>
                      <a:pt x="768" y="508"/>
                    </a:lnTo>
                    <a:lnTo>
                      <a:pt x="768" y="506"/>
                    </a:lnTo>
                    <a:lnTo>
                      <a:pt x="768" y="503"/>
                    </a:lnTo>
                    <a:lnTo>
                      <a:pt x="765" y="501"/>
                    </a:lnTo>
                    <a:lnTo>
                      <a:pt x="765" y="499"/>
                    </a:lnTo>
                    <a:lnTo>
                      <a:pt x="763" y="496"/>
                    </a:lnTo>
                    <a:lnTo>
                      <a:pt x="761" y="494"/>
                    </a:lnTo>
                    <a:lnTo>
                      <a:pt x="756" y="492"/>
                    </a:lnTo>
                    <a:lnTo>
                      <a:pt x="761" y="492"/>
                    </a:lnTo>
                    <a:lnTo>
                      <a:pt x="761" y="487"/>
                    </a:lnTo>
                    <a:lnTo>
                      <a:pt x="761" y="484"/>
                    </a:lnTo>
                    <a:lnTo>
                      <a:pt x="758" y="480"/>
                    </a:lnTo>
                    <a:lnTo>
                      <a:pt x="751" y="473"/>
                    </a:lnTo>
                    <a:lnTo>
                      <a:pt x="749" y="470"/>
                    </a:lnTo>
                    <a:lnTo>
                      <a:pt x="747" y="468"/>
                    </a:lnTo>
                    <a:lnTo>
                      <a:pt x="747" y="466"/>
                    </a:lnTo>
                    <a:lnTo>
                      <a:pt x="744" y="463"/>
                    </a:lnTo>
                    <a:lnTo>
                      <a:pt x="744" y="458"/>
                    </a:lnTo>
                    <a:lnTo>
                      <a:pt x="744" y="454"/>
                    </a:lnTo>
                    <a:lnTo>
                      <a:pt x="742" y="454"/>
                    </a:lnTo>
                    <a:lnTo>
                      <a:pt x="740" y="451"/>
                    </a:lnTo>
                    <a:lnTo>
                      <a:pt x="737" y="451"/>
                    </a:lnTo>
                    <a:lnTo>
                      <a:pt x="737" y="449"/>
                    </a:lnTo>
                    <a:lnTo>
                      <a:pt x="740" y="449"/>
                    </a:lnTo>
                    <a:lnTo>
                      <a:pt x="740" y="447"/>
                    </a:lnTo>
                    <a:lnTo>
                      <a:pt x="737" y="444"/>
                    </a:lnTo>
                    <a:lnTo>
                      <a:pt x="735" y="442"/>
                    </a:lnTo>
                    <a:lnTo>
                      <a:pt x="732" y="440"/>
                    </a:lnTo>
                    <a:lnTo>
                      <a:pt x="730" y="435"/>
                    </a:lnTo>
                    <a:lnTo>
                      <a:pt x="730" y="433"/>
                    </a:lnTo>
                    <a:lnTo>
                      <a:pt x="728" y="428"/>
                    </a:lnTo>
                    <a:lnTo>
                      <a:pt x="728" y="425"/>
                    </a:lnTo>
                    <a:lnTo>
                      <a:pt x="728" y="423"/>
                    </a:lnTo>
                    <a:lnTo>
                      <a:pt x="730" y="421"/>
                    </a:lnTo>
                    <a:lnTo>
                      <a:pt x="730" y="418"/>
                    </a:lnTo>
                    <a:lnTo>
                      <a:pt x="730" y="416"/>
                    </a:lnTo>
                    <a:lnTo>
                      <a:pt x="732" y="414"/>
                    </a:lnTo>
                    <a:lnTo>
                      <a:pt x="735" y="411"/>
                    </a:lnTo>
                    <a:lnTo>
                      <a:pt x="737" y="411"/>
                    </a:lnTo>
                    <a:lnTo>
                      <a:pt x="740" y="411"/>
                    </a:lnTo>
                    <a:lnTo>
                      <a:pt x="740" y="409"/>
                    </a:lnTo>
                    <a:lnTo>
                      <a:pt x="742" y="409"/>
                    </a:lnTo>
                    <a:lnTo>
                      <a:pt x="742" y="407"/>
                    </a:lnTo>
                    <a:lnTo>
                      <a:pt x="740" y="404"/>
                    </a:lnTo>
                    <a:lnTo>
                      <a:pt x="744" y="397"/>
                    </a:lnTo>
                    <a:lnTo>
                      <a:pt x="749" y="392"/>
                    </a:lnTo>
                    <a:lnTo>
                      <a:pt x="754" y="390"/>
                    </a:lnTo>
                    <a:lnTo>
                      <a:pt x="756" y="388"/>
                    </a:lnTo>
                    <a:lnTo>
                      <a:pt x="758" y="385"/>
                    </a:lnTo>
                    <a:lnTo>
                      <a:pt x="761" y="383"/>
                    </a:lnTo>
                    <a:lnTo>
                      <a:pt x="765" y="383"/>
                    </a:lnTo>
                    <a:lnTo>
                      <a:pt x="773" y="381"/>
                    </a:lnTo>
                    <a:lnTo>
                      <a:pt x="777" y="381"/>
                    </a:lnTo>
                    <a:lnTo>
                      <a:pt x="782" y="378"/>
                    </a:lnTo>
                    <a:lnTo>
                      <a:pt x="782" y="376"/>
                    </a:lnTo>
                    <a:lnTo>
                      <a:pt x="782" y="373"/>
                    </a:lnTo>
                    <a:lnTo>
                      <a:pt x="782" y="371"/>
                    </a:lnTo>
                    <a:lnTo>
                      <a:pt x="782" y="369"/>
                    </a:lnTo>
                    <a:lnTo>
                      <a:pt x="782" y="366"/>
                    </a:lnTo>
                    <a:lnTo>
                      <a:pt x="784" y="366"/>
                    </a:lnTo>
                    <a:lnTo>
                      <a:pt x="777" y="366"/>
                    </a:lnTo>
                    <a:lnTo>
                      <a:pt x="773" y="366"/>
                    </a:lnTo>
                    <a:lnTo>
                      <a:pt x="768" y="366"/>
                    </a:lnTo>
                    <a:lnTo>
                      <a:pt x="761" y="366"/>
                    </a:lnTo>
                    <a:lnTo>
                      <a:pt x="756" y="364"/>
                    </a:lnTo>
                    <a:lnTo>
                      <a:pt x="754" y="362"/>
                    </a:lnTo>
                    <a:lnTo>
                      <a:pt x="751" y="362"/>
                    </a:lnTo>
                    <a:lnTo>
                      <a:pt x="749" y="362"/>
                    </a:lnTo>
                    <a:lnTo>
                      <a:pt x="744" y="362"/>
                    </a:lnTo>
                    <a:lnTo>
                      <a:pt x="742" y="362"/>
                    </a:lnTo>
                    <a:lnTo>
                      <a:pt x="742" y="364"/>
                    </a:lnTo>
                    <a:lnTo>
                      <a:pt x="740" y="366"/>
                    </a:lnTo>
                    <a:lnTo>
                      <a:pt x="737" y="369"/>
                    </a:lnTo>
                    <a:lnTo>
                      <a:pt x="737" y="371"/>
                    </a:lnTo>
                    <a:lnTo>
                      <a:pt x="735" y="371"/>
                    </a:lnTo>
                    <a:lnTo>
                      <a:pt x="732" y="373"/>
                    </a:lnTo>
                    <a:lnTo>
                      <a:pt x="728" y="376"/>
                    </a:lnTo>
                    <a:lnTo>
                      <a:pt x="725" y="376"/>
                    </a:lnTo>
                    <a:lnTo>
                      <a:pt x="723" y="376"/>
                    </a:lnTo>
                    <a:lnTo>
                      <a:pt x="721" y="376"/>
                    </a:lnTo>
                    <a:lnTo>
                      <a:pt x="718" y="371"/>
                    </a:lnTo>
                    <a:lnTo>
                      <a:pt x="716" y="366"/>
                    </a:lnTo>
                    <a:lnTo>
                      <a:pt x="714" y="362"/>
                    </a:lnTo>
                    <a:lnTo>
                      <a:pt x="711" y="357"/>
                    </a:lnTo>
                    <a:lnTo>
                      <a:pt x="706" y="350"/>
                    </a:lnTo>
                    <a:lnTo>
                      <a:pt x="699" y="340"/>
                    </a:lnTo>
                    <a:lnTo>
                      <a:pt x="704" y="336"/>
                    </a:lnTo>
                    <a:lnTo>
                      <a:pt x="706" y="333"/>
                    </a:lnTo>
                    <a:lnTo>
                      <a:pt x="709" y="333"/>
                    </a:lnTo>
                    <a:lnTo>
                      <a:pt x="711" y="333"/>
                    </a:lnTo>
                    <a:lnTo>
                      <a:pt x="714" y="333"/>
                    </a:lnTo>
                    <a:lnTo>
                      <a:pt x="716" y="333"/>
                    </a:lnTo>
                    <a:lnTo>
                      <a:pt x="718" y="333"/>
                    </a:lnTo>
                    <a:lnTo>
                      <a:pt x="721" y="333"/>
                    </a:lnTo>
                    <a:lnTo>
                      <a:pt x="723" y="333"/>
                    </a:lnTo>
                    <a:lnTo>
                      <a:pt x="723" y="331"/>
                    </a:lnTo>
                    <a:lnTo>
                      <a:pt x="725" y="329"/>
                    </a:lnTo>
                    <a:lnTo>
                      <a:pt x="725" y="326"/>
                    </a:lnTo>
                    <a:lnTo>
                      <a:pt x="725" y="324"/>
                    </a:lnTo>
                    <a:lnTo>
                      <a:pt x="728" y="322"/>
                    </a:lnTo>
                    <a:lnTo>
                      <a:pt x="730" y="319"/>
                    </a:lnTo>
                    <a:lnTo>
                      <a:pt x="732" y="317"/>
                    </a:lnTo>
                    <a:lnTo>
                      <a:pt x="735" y="317"/>
                    </a:lnTo>
                    <a:lnTo>
                      <a:pt x="737" y="317"/>
                    </a:lnTo>
                    <a:lnTo>
                      <a:pt x="740" y="314"/>
                    </a:lnTo>
                    <a:lnTo>
                      <a:pt x="742" y="314"/>
                    </a:lnTo>
                    <a:lnTo>
                      <a:pt x="744" y="312"/>
                    </a:lnTo>
                    <a:lnTo>
                      <a:pt x="747" y="312"/>
                    </a:lnTo>
                    <a:lnTo>
                      <a:pt x="749" y="310"/>
                    </a:lnTo>
                    <a:lnTo>
                      <a:pt x="751" y="305"/>
                    </a:lnTo>
                    <a:lnTo>
                      <a:pt x="751" y="303"/>
                    </a:lnTo>
                    <a:lnTo>
                      <a:pt x="756" y="296"/>
                    </a:lnTo>
                    <a:lnTo>
                      <a:pt x="758" y="288"/>
                    </a:lnTo>
                    <a:lnTo>
                      <a:pt x="768" y="291"/>
                    </a:lnTo>
                    <a:lnTo>
                      <a:pt x="773" y="293"/>
                    </a:lnTo>
                    <a:lnTo>
                      <a:pt x="775" y="293"/>
                    </a:lnTo>
                    <a:lnTo>
                      <a:pt x="777" y="296"/>
                    </a:lnTo>
                    <a:lnTo>
                      <a:pt x="775" y="303"/>
                    </a:lnTo>
                    <a:lnTo>
                      <a:pt x="770" y="312"/>
                    </a:lnTo>
                    <a:lnTo>
                      <a:pt x="768" y="317"/>
                    </a:lnTo>
                    <a:lnTo>
                      <a:pt x="763" y="326"/>
                    </a:lnTo>
                    <a:lnTo>
                      <a:pt x="763" y="329"/>
                    </a:lnTo>
                    <a:lnTo>
                      <a:pt x="763" y="331"/>
                    </a:lnTo>
                    <a:lnTo>
                      <a:pt x="765" y="331"/>
                    </a:lnTo>
                    <a:lnTo>
                      <a:pt x="765" y="329"/>
                    </a:lnTo>
                    <a:lnTo>
                      <a:pt x="770" y="329"/>
                    </a:lnTo>
                    <a:lnTo>
                      <a:pt x="768" y="331"/>
                    </a:lnTo>
                    <a:lnTo>
                      <a:pt x="765" y="336"/>
                    </a:lnTo>
                    <a:lnTo>
                      <a:pt x="765" y="338"/>
                    </a:lnTo>
                    <a:lnTo>
                      <a:pt x="765" y="340"/>
                    </a:lnTo>
                    <a:lnTo>
                      <a:pt x="768" y="338"/>
                    </a:lnTo>
                    <a:lnTo>
                      <a:pt x="770" y="338"/>
                    </a:lnTo>
                    <a:lnTo>
                      <a:pt x="773" y="336"/>
                    </a:lnTo>
                    <a:lnTo>
                      <a:pt x="775" y="333"/>
                    </a:lnTo>
                    <a:lnTo>
                      <a:pt x="777" y="329"/>
                    </a:lnTo>
                    <a:lnTo>
                      <a:pt x="784" y="324"/>
                    </a:lnTo>
                    <a:lnTo>
                      <a:pt x="787" y="322"/>
                    </a:lnTo>
                    <a:lnTo>
                      <a:pt x="789" y="319"/>
                    </a:lnTo>
                    <a:lnTo>
                      <a:pt x="791" y="317"/>
                    </a:lnTo>
                    <a:lnTo>
                      <a:pt x="794" y="317"/>
                    </a:lnTo>
                    <a:lnTo>
                      <a:pt x="796" y="314"/>
                    </a:lnTo>
                    <a:lnTo>
                      <a:pt x="799" y="314"/>
                    </a:lnTo>
                    <a:lnTo>
                      <a:pt x="803" y="312"/>
                    </a:lnTo>
                    <a:lnTo>
                      <a:pt x="806" y="312"/>
                    </a:lnTo>
                    <a:lnTo>
                      <a:pt x="808" y="314"/>
                    </a:lnTo>
                    <a:lnTo>
                      <a:pt x="808" y="317"/>
                    </a:lnTo>
                    <a:lnTo>
                      <a:pt x="810" y="317"/>
                    </a:lnTo>
                    <a:lnTo>
                      <a:pt x="813" y="317"/>
                    </a:lnTo>
                    <a:lnTo>
                      <a:pt x="815" y="317"/>
                    </a:lnTo>
                    <a:lnTo>
                      <a:pt x="817" y="317"/>
                    </a:lnTo>
                    <a:lnTo>
                      <a:pt x="822" y="305"/>
                    </a:lnTo>
                    <a:lnTo>
                      <a:pt x="829" y="298"/>
                    </a:lnTo>
                    <a:lnTo>
                      <a:pt x="834" y="288"/>
                    </a:lnTo>
                    <a:lnTo>
                      <a:pt x="841" y="281"/>
                    </a:lnTo>
                    <a:lnTo>
                      <a:pt x="851" y="272"/>
                    </a:lnTo>
                    <a:lnTo>
                      <a:pt x="848" y="262"/>
                    </a:lnTo>
                    <a:lnTo>
                      <a:pt x="855" y="260"/>
                    </a:lnTo>
                    <a:lnTo>
                      <a:pt x="860" y="267"/>
                    </a:lnTo>
                    <a:lnTo>
                      <a:pt x="867" y="270"/>
                    </a:lnTo>
                    <a:lnTo>
                      <a:pt x="874" y="272"/>
                    </a:lnTo>
                    <a:lnTo>
                      <a:pt x="874" y="265"/>
                    </a:lnTo>
                    <a:lnTo>
                      <a:pt x="874" y="260"/>
                    </a:lnTo>
                    <a:lnTo>
                      <a:pt x="881" y="255"/>
                    </a:lnTo>
                    <a:lnTo>
                      <a:pt x="888" y="255"/>
                    </a:lnTo>
                    <a:lnTo>
                      <a:pt x="891" y="253"/>
                    </a:lnTo>
                    <a:lnTo>
                      <a:pt x="891" y="248"/>
                    </a:lnTo>
                    <a:lnTo>
                      <a:pt x="898" y="246"/>
                    </a:lnTo>
                    <a:lnTo>
                      <a:pt x="900" y="234"/>
                    </a:lnTo>
                    <a:lnTo>
                      <a:pt x="910" y="248"/>
                    </a:lnTo>
                    <a:lnTo>
                      <a:pt x="912" y="244"/>
                    </a:lnTo>
                    <a:lnTo>
                      <a:pt x="912" y="236"/>
                    </a:lnTo>
                    <a:lnTo>
                      <a:pt x="917" y="234"/>
                    </a:lnTo>
                    <a:lnTo>
                      <a:pt x="917" y="227"/>
                    </a:lnTo>
                    <a:lnTo>
                      <a:pt x="917" y="215"/>
                    </a:lnTo>
                    <a:lnTo>
                      <a:pt x="919" y="208"/>
                    </a:lnTo>
                    <a:lnTo>
                      <a:pt x="919" y="203"/>
                    </a:lnTo>
                    <a:lnTo>
                      <a:pt x="924" y="199"/>
                    </a:lnTo>
                    <a:lnTo>
                      <a:pt x="928" y="196"/>
                    </a:lnTo>
                    <a:lnTo>
                      <a:pt x="926" y="196"/>
                    </a:lnTo>
                    <a:lnTo>
                      <a:pt x="926" y="194"/>
                    </a:lnTo>
                    <a:lnTo>
                      <a:pt x="926" y="192"/>
                    </a:lnTo>
                    <a:lnTo>
                      <a:pt x="931" y="194"/>
                    </a:lnTo>
                    <a:lnTo>
                      <a:pt x="933" y="19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190" name="Freeform 1680">
              <a:extLst>
                <a:ext uri="{FF2B5EF4-FFF2-40B4-BE49-F238E27FC236}">
                  <a16:creationId xmlns:a16="http://schemas.microsoft.com/office/drawing/2014/main" id="{BD17CDD1-1F14-2BC4-BDCF-080DD4ECC16E}"/>
                </a:ext>
              </a:extLst>
            </p:cNvPr>
            <p:cNvSpPr>
              <a:spLocks/>
            </p:cNvSpPr>
            <p:nvPr/>
          </p:nvSpPr>
          <p:spPr bwMode="auto">
            <a:xfrm>
              <a:off x="4944676" y="2564057"/>
              <a:ext cx="9183" cy="10311"/>
            </a:xfrm>
            <a:custGeom>
              <a:avLst/>
              <a:gdLst>
                <a:gd name="T0" fmla="*/ 6350 w 9"/>
                <a:gd name="T1" fmla="*/ 0 h 10"/>
                <a:gd name="T2" fmla="*/ 11113 w 9"/>
                <a:gd name="T3" fmla="*/ 0 h 10"/>
                <a:gd name="T4" fmla="*/ 11113 w 9"/>
                <a:gd name="T5" fmla="*/ 4763 h 10"/>
                <a:gd name="T6" fmla="*/ 14288 w 9"/>
                <a:gd name="T7" fmla="*/ 4763 h 10"/>
                <a:gd name="T8" fmla="*/ 14288 w 9"/>
                <a:gd name="T9" fmla="*/ 7938 h 10"/>
                <a:gd name="T10" fmla="*/ 14288 w 9"/>
                <a:gd name="T11" fmla="*/ 7938 h 10"/>
                <a:gd name="T12" fmla="*/ 14288 w 9"/>
                <a:gd name="T13" fmla="*/ 11113 h 10"/>
                <a:gd name="T14" fmla="*/ 14288 w 9"/>
                <a:gd name="T15" fmla="*/ 11113 h 10"/>
                <a:gd name="T16" fmla="*/ 11113 w 9"/>
                <a:gd name="T17" fmla="*/ 11113 h 10"/>
                <a:gd name="T18" fmla="*/ 11113 w 9"/>
                <a:gd name="T19" fmla="*/ 15875 h 10"/>
                <a:gd name="T20" fmla="*/ 6350 w 9"/>
                <a:gd name="T21" fmla="*/ 15875 h 10"/>
                <a:gd name="T22" fmla="*/ 6350 w 9"/>
                <a:gd name="T23" fmla="*/ 15875 h 10"/>
                <a:gd name="T24" fmla="*/ 3175 w 9"/>
                <a:gd name="T25" fmla="*/ 15875 h 10"/>
                <a:gd name="T26" fmla="*/ 3175 w 9"/>
                <a:gd name="T27" fmla="*/ 11113 h 10"/>
                <a:gd name="T28" fmla="*/ 0 w 9"/>
                <a:gd name="T29" fmla="*/ 7938 h 10"/>
                <a:gd name="T30" fmla="*/ 0 w 9"/>
                <a:gd name="T31" fmla="*/ 4763 h 10"/>
                <a:gd name="T32" fmla="*/ 3175 w 9"/>
                <a:gd name="T33" fmla="*/ 0 h 10"/>
                <a:gd name="T34" fmla="*/ 3175 w 9"/>
                <a:gd name="T35" fmla="*/ 0 h 10"/>
                <a:gd name="T36" fmla="*/ 3175 w 9"/>
                <a:gd name="T37" fmla="*/ 0 h 10"/>
                <a:gd name="T38" fmla="*/ 6350 w 9"/>
                <a:gd name="T39" fmla="*/ 0 h 10"/>
                <a:gd name="T40" fmla="*/ 6350 w 9"/>
                <a:gd name="T41" fmla="*/ 0 h 10"/>
                <a:gd name="T42" fmla="*/ 6350 w 9"/>
                <a:gd name="T43" fmla="*/ 0 h 10"/>
                <a:gd name="T44" fmla="*/ 6350 w 9"/>
                <a:gd name="T45" fmla="*/ 0 h 10"/>
                <a:gd name="T46" fmla="*/ 6350 w 9"/>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
                <a:gd name="T74" fmla="*/ 9 w 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
                  <a:moveTo>
                    <a:pt x="4" y="0"/>
                  </a:moveTo>
                  <a:lnTo>
                    <a:pt x="7" y="0"/>
                  </a:lnTo>
                  <a:lnTo>
                    <a:pt x="7" y="3"/>
                  </a:lnTo>
                  <a:lnTo>
                    <a:pt x="9" y="3"/>
                  </a:lnTo>
                  <a:lnTo>
                    <a:pt x="9" y="5"/>
                  </a:lnTo>
                  <a:lnTo>
                    <a:pt x="9" y="7"/>
                  </a:lnTo>
                  <a:lnTo>
                    <a:pt x="7" y="7"/>
                  </a:lnTo>
                  <a:lnTo>
                    <a:pt x="7" y="10"/>
                  </a:lnTo>
                  <a:lnTo>
                    <a:pt x="4" y="10"/>
                  </a:lnTo>
                  <a:lnTo>
                    <a:pt x="2" y="10"/>
                  </a:lnTo>
                  <a:lnTo>
                    <a:pt x="2" y="7"/>
                  </a:lnTo>
                  <a:lnTo>
                    <a:pt x="0" y="5"/>
                  </a:lnTo>
                  <a:lnTo>
                    <a:pt x="0" y="3"/>
                  </a:lnTo>
                  <a:lnTo>
                    <a:pt x="2" y="0"/>
                  </a:lnTo>
                  <a:lnTo>
                    <a:pt x="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91" name="Freeform 1681">
              <a:extLst>
                <a:ext uri="{FF2B5EF4-FFF2-40B4-BE49-F238E27FC236}">
                  <a16:creationId xmlns:a16="http://schemas.microsoft.com/office/drawing/2014/main" id="{782E3DF2-3AF0-F5B0-AA4D-C64EB61AEA05}"/>
                </a:ext>
              </a:extLst>
            </p:cNvPr>
            <p:cNvSpPr>
              <a:spLocks/>
            </p:cNvSpPr>
            <p:nvPr/>
          </p:nvSpPr>
          <p:spPr bwMode="auto">
            <a:xfrm>
              <a:off x="4951816" y="2554777"/>
              <a:ext cx="7142" cy="7218"/>
            </a:xfrm>
            <a:custGeom>
              <a:avLst/>
              <a:gdLst>
                <a:gd name="T0" fmla="*/ 6350 w 7"/>
                <a:gd name="T1" fmla="*/ 0 h 7"/>
                <a:gd name="T2" fmla="*/ 11113 w 7"/>
                <a:gd name="T3" fmla="*/ 0 h 7"/>
                <a:gd name="T4" fmla="*/ 11113 w 7"/>
                <a:gd name="T5" fmla="*/ 3175 h 7"/>
                <a:gd name="T6" fmla="*/ 11113 w 7"/>
                <a:gd name="T7" fmla="*/ 7938 h 7"/>
                <a:gd name="T8" fmla="*/ 11113 w 7"/>
                <a:gd name="T9" fmla="*/ 7938 h 7"/>
                <a:gd name="T10" fmla="*/ 11113 w 7"/>
                <a:gd name="T11" fmla="*/ 7938 h 7"/>
                <a:gd name="T12" fmla="*/ 11113 w 7"/>
                <a:gd name="T13" fmla="*/ 11113 h 7"/>
                <a:gd name="T14" fmla="*/ 11113 w 7"/>
                <a:gd name="T15" fmla="*/ 11113 h 7"/>
                <a:gd name="T16" fmla="*/ 6350 w 7"/>
                <a:gd name="T17" fmla="*/ 11113 h 7"/>
                <a:gd name="T18" fmla="*/ 6350 w 7"/>
                <a:gd name="T19" fmla="*/ 11113 h 7"/>
                <a:gd name="T20" fmla="*/ 3175 w 7"/>
                <a:gd name="T21" fmla="*/ 11113 h 7"/>
                <a:gd name="T22" fmla="*/ 3175 w 7"/>
                <a:gd name="T23" fmla="*/ 11113 h 7"/>
                <a:gd name="T24" fmla="*/ 0 w 7"/>
                <a:gd name="T25" fmla="*/ 7938 h 7"/>
                <a:gd name="T26" fmla="*/ 0 w 7"/>
                <a:gd name="T27" fmla="*/ 7938 h 7"/>
                <a:gd name="T28" fmla="*/ 0 w 7"/>
                <a:gd name="T29" fmla="*/ 7938 h 7"/>
                <a:gd name="T30" fmla="*/ 0 w 7"/>
                <a:gd name="T31" fmla="*/ 7938 h 7"/>
                <a:gd name="T32" fmla="*/ 0 w 7"/>
                <a:gd name="T33" fmla="*/ 3175 h 7"/>
                <a:gd name="T34" fmla="*/ 0 w 7"/>
                <a:gd name="T35" fmla="*/ 3175 h 7"/>
                <a:gd name="T36" fmla="*/ 3175 w 7"/>
                <a:gd name="T37" fmla="*/ 0 h 7"/>
                <a:gd name="T38" fmla="*/ 3175 w 7"/>
                <a:gd name="T39" fmla="*/ 0 h 7"/>
                <a:gd name="T40" fmla="*/ 6350 w 7"/>
                <a:gd name="T41" fmla="*/ 0 h 7"/>
                <a:gd name="T42" fmla="*/ 6350 w 7"/>
                <a:gd name="T43" fmla="*/ 0 h 7"/>
                <a:gd name="T44" fmla="*/ 6350 w 7"/>
                <a:gd name="T45" fmla="*/ 0 h 7"/>
                <a:gd name="T46" fmla="*/ 6350 w 7"/>
                <a:gd name="T47" fmla="*/ 0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7"/>
                <a:gd name="T74" fmla="*/ 7 w 7"/>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7">
                  <a:moveTo>
                    <a:pt x="4" y="0"/>
                  </a:moveTo>
                  <a:lnTo>
                    <a:pt x="7" y="0"/>
                  </a:lnTo>
                  <a:lnTo>
                    <a:pt x="7" y="2"/>
                  </a:lnTo>
                  <a:lnTo>
                    <a:pt x="7" y="5"/>
                  </a:lnTo>
                  <a:lnTo>
                    <a:pt x="7" y="7"/>
                  </a:lnTo>
                  <a:lnTo>
                    <a:pt x="4" y="7"/>
                  </a:lnTo>
                  <a:lnTo>
                    <a:pt x="2" y="7"/>
                  </a:lnTo>
                  <a:lnTo>
                    <a:pt x="0" y="5"/>
                  </a:lnTo>
                  <a:lnTo>
                    <a:pt x="0" y="2"/>
                  </a:lnTo>
                  <a:lnTo>
                    <a:pt x="2" y="0"/>
                  </a:lnTo>
                  <a:lnTo>
                    <a:pt x="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95" name="Cambodia">
              <a:extLst>
                <a:ext uri="{FF2B5EF4-FFF2-40B4-BE49-F238E27FC236}">
                  <a16:creationId xmlns:a16="http://schemas.microsoft.com/office/drawing/2014/main" id="{86C99A97-D844-9766-B620-9D1E625FFC22}"/>
                </a:ext>
              </a:extLst>
            </p:cNvPr>
            <p:cNvSpPr>
              <a:spLocks/>
            </p:cNvSpPr>
            <p:nvPr/>
          </p:nvSpPr>
          <p:spPr bwMode="auto">
            <a:xfrm>
              <a:off x="4658259" y="2910500"/>
              <a:ext cx="86308" cy="91766"/>
            </a:xfrm>
            <a:custGeom>
              <a:avLst/>
              <a:gdLst>
                <a:gd name="T0" fmla="*/ 11113 w 85"/>
                <a:gd name="T1" fmla="*/ 100013 h 89"/>
                <a:gd name="T2" fmla="*/ 15875 w 85"/>
                <a:gd name="T3" fmla="*/ 107950 h 89"/>
                <a:gd name="T4" fmla="*/ 19050 w 85"/>
                <a:gd name="T5" fmla="*/ 115888 h 89"/>
                <a:gd name="T6" fmla="*/ 22225 w 85"/>
                <a:gd name="T7" fmla="*/ 123825 h 89"/>
                <a:gd name="T8" fmla="*/ 26988 w 85"/>
                <a:gd name="T9" fmla="*/ 130175 h 89"/>
                <a:gd name="T10" fmla="*/ 30163 w 85"/>
                <a:gd name="T11" fmla="*/ 130175 h 89"/>
                <a:gd name="T12" fmla="*/ 30163 w 85"/>
                <a:gd name="T13" fmla="*/ 127000 h 89"/>
                <a:gd name="T14" fmla="*/ 33338 w 85"/>
                <a:gd name="T15" fmla="*/ 127000 h 89"/>
                <a:gd name="T16" fmla="*/ 33338 w 85"/>
                <a:gd name="T17" fmla="*/ 127000 h 89"/>
                <a:gd name="T18" fmla="*/ 38100 w 85"/>
                <a:gd name="T19" fmla="*/ 127000 h 89"/>
                <a:gd name="T20" fmla="*/ 38100 w 85"/>
                <a:gd name="T21" fmla="*/ 127000 h 89"/>
                <a:gd name="T22" fmla="*/ 38100 w 85"/>
                <a:gd name="T23" fmla="*/ 130175 h 89"/>
                <a:gd name="T24" fmla="*/ 33338 w 85"/>
                <a:gd name="T25" fmla="*/ 138113 h 89"/>
                <a:gd name="T26" fmla="*/ 44450 w 85"/>
                <a:gd name="T27" fmla="*/ 141288 h 89"/>
                <a:gd name="T28" fmla="*/ 49213 w 85"/>
                <a:gd name="T29" fmla="*/ 141288 h 89"/>
                <a:gd name="T30" fmla="*/ 57150 w 85"/>
                <a:gd name="T31" fmla="*/ 134938 h 89"/>
                <a:gd name="T32" fmla="*/ 63500 w 85"/>
                <a:gd name="T33" fmla="*/ 127000 h 89"/>
                <a:gd name="T34" fmla="*/ 68263 w 85"/>
                <a:gd name="T35" fmla="*/ 123825 h 89"/>
                <a:gd name="T36" fmla="*/ 79375 w 85"/>
                <a:gd name="T37" fmla="*/ 119063 h 89"/>
                <a:gd name="T38" fmla="*/ 98425 w 85"/>
                <a:gd name="T39" fmla="*/ 127000 h 89"/>
                <a:gd name="T40" fmla="*/ 101600 w 85"/>
                <a:gd name="T41" fmla="*/ 115888 h 89"/>
                <a:gd name="T42" fmla="*/ 112713 w 85"/>
                <a:gd name="T43" fmla="*/ 107950 h 89"/>
                <a:gd name="T44" fmla="*/ 127000 w 85"/>
                <a:gd name="T45" fmla="*/ 100013 h 89"/>
                <a:gd name="T46" fmla="*/ 134938 w 85"/>
                <a:gd name="T47" fmla="*/ 82550 h 89"/>
                <a:gd name="T48" fmla="*/ 134938 w 85"/>
                <a:gd name="T49" fmla="*/ 63500 h 89"/>
                <a:gd name="T50" fmla="*/ 134938 w 85"/>
                <a:gd name="T51" fmla="*/ 52388 h 89"/>
                <a:gd name="T52" fmla="*/ 131763 w 85"/>
                <a:gd name="T53" fmla="*/ 41275 h 89"/>
                <a:gd name="T54" fmla="*/ 131763 w 85"/>
                <a:gd name="T55" fmla="*/ 33338 h 89"/>
                <a:gd name="T56" fmla="*/ 123825 w 85"/>
                <a:gd name="T57" fmla="*/ 22225 h 89"/>
                <a:gd name="T58" fmla="*/ 123825 w 85"/>
                <a:gd name="T59" fmla="*/ 6350 h 89"/>
                <a:gd name="T60" fmla="*/ 112713 w 85"/>
                <a:gd name="T61" fmla="*/ 11113 h 89"/>
                <a:gd name="T62" fmla="*/ 104775 w 85"/>
                <a:gd name="T63" fmla="*/ 3175 h 89"/>
                <a:gd name="T64" fmla="*/ 98425 w 85"/>
                <a:gd name="T65" fmla="*/ 0 h 89"/>
                <a:gd name="T66" fmla="*/ 93663 w 85"/>
                <a:gd name="T67" fmla="*/ 11113 h 89"/>
                <a:gd name="T68" fmla="*/ 93663 w 85"/>
                <a:gd name="T69" fmla="*/ 22225 h 89"/>
                <a:gd name="T70" fmla="*/ 85725 w 85"/>
                <a:gd name="T71" fmla="*/ 25400 h 89"/>
                <a:gd name="T72" fmla="*/ 74613 w 85"/>
                <a:gd name="T73" fmla="*/ 14288 h 89"/>
                <a:gd name="T74" fmla="*/ 71438 w 85"/>
                <a:gd name="T75" fmla="*/ 11113 h 89"/>
                <a:gd name="T76" fmla="*/ 57150 w 85"/>
                <a:gd name="T77" fmla="*/ 11113 h 89"/>
                <a:gd name="T78" fmla="*/ 52388 w 85"/>
                <a:gd name="T79" fmla="*/ 17463 h 89"/>
                <a:gd name="T80" fmla="*/ 41275 w 85"/>
                <a:gd name="T81" fmla="*/ 25400 h 89"/>
                <a:gd name="T82" fmla="*/ 30163 w 85"/>
                <a:gd name="T83" fmla="*/ 25400 h 89"/>
                <a:gd name="T84" fmla="*/ 22225 w 85"/>
                <a:gd name="T85" fmla="*/ 25400 h 89"/>
                <a:gd name="T86" fmla="*/ 11113 w 85"/>
                <a:gd name="T87" fmla="*/ 30163 h 89"/>
                <a:gd name="T88" fmla="*/ 4763 w 85"/>
                <a:gd name="T89" fmla="*/ 36513 h 89"/>
                <a:gd name="T90" fmla="*/ 0 w 85"/>
                <a:gd name="T91" fmla="*/ 44450 h 89"/>
                <a:gd name="T92" fmla="*/ 0 w 85"/>
                <a:gd name="T93" fmla="*/ 66675 h 89"/>
                <a:gd name="T94" fmla="*/ 11113 w 85"/>
                <a:gd name="T95" fmla="*/ 77788 h 89"/>
                <a:gd name="T96" fmla="*/ 11113 w 85"/>
                <a:gd name="T97" fmla="*/ 100013 h 89"/>
                <a:gd name="T98" fmla="*/ 11113 w 85"/>
                <a:gd name="T99" fmla="*/ 100013 h 89"/>
                <a:gd name="T100" fmla="*/ 11113 w 85"/>
                <a:gd name="T101" fmla="*/ 100013 h 89"/>
                <a:gd name="T102" fmla="*/ 11113 w 85"/>
                <a:gd name="T103" fmla="*/ 100013 h 89"/>
                <a:gd name="T104" fmla="*/ 11113 w 85"/>
                <a:gd name="T105" fmla="*/ 100013 h 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89"/>
                <a:gd name="T161" fmla="*/ 85 w 85"/>
                <a:gd name="T162" fmla="*/ 89 h 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89">
                  <a:moveTo>
                    <a:pt x="7" y="63"/>
                  </a:moveTo>
                  <a:lnTo>
                    <a:pt x="10" y="68"/>
                  </a:lnTo>
                  <a:lnTo>
                    <a:pt x="12" y="73"/>
                  </a:lnTo>
                  <a:lnTo>
                    <a:pt x="14" y="78"/>
                  </a:lnTo>
                  <a:lnTo>
                    <a:pt x="17" y="82"/>
                  </a:lnTo>
                  <a:lnTo>
                    <a:pt x="19" y="82"/>
                  </a:lnTo>
                  <a:lnTo>
                    <a:pt x="19" y="80"/>
                  </a:lnTo>
                  <a:lnTo>
                    <a:pt x="21" y="80"/>
                  </a:lnTo>
                  <a:lnTo>
                    <a:pt x="24" y="80"/>
                  </a:lnTo>
                  <a:lnTo>
                    <a:pt x="24" y="82"/>
                  </a:lnTo>
                  <a:lnTo>
                    <a:pt x="21" y="87"/>
                  </a:lnTo>
                  <a:lnTo>
                    <a:pt x="28" y="89"/>
                  </a:lnTo>
                  <a:lnTo>
                    <a:pt x="31" y="89"/>
                  </a:lnTo>
                  <a:lnTo>
                    <a:pt x="36" y="85"/>
                  </a:lnTo>
                  <a:lnTo>
                    <a:pt x="40" y="80"/>
                  </a:lnTo>
                  <a:lnTo>
                    <a:pt x="43" y="78"/>
                  </a:lnTo>
                  <a:lnTo>
                    <a:pt x="50" y="75"/>
                  </a:lnTo>
                  <a:lnTo>
                    <a:pt x="62" y="80"/>
                  </a:lnTo>
                  <a:lnTo>
                    <a:pt x="64" y="73"/>
                  </a:lnTo>
                  <a:lnTo>
                    <a:pt x="71" y="68"/>
                  </a:lnTo>
                  <a:lnTo>
                    <a:pt x="80" y="63"/>
                  </a:lnTo>
                  <a:lnTo>
                    <a:pt x="85" y="52"/>
                  </a:lnTo>
                  <a:lnTo>
                    <a:pt x="85" y="40"/>
                  </a:lnTo>
                  <a:lnTo>
                    <a:pt x="85" y="33"/>
                  </a:lnTo>
                  <a:lnTo>
                    <a:pt x="83" y="26"/>
                  </a:lnTo>
                  <a:lnTo>
                    <a:pt x="83" y="21"/>
                  </a:lnTo>
                  <a:lnTo>
                    <a:pt x="78" y="14"/>
                  </a:lnTo>
                  <a:lnTo>
                    <a:pt x="78" y="4"/>
                  </a:lnTo>
                  <a:lnTo>
                    <a:pt x="71" y="7"/>
                  </a:lnTo>
                  <a:lnTo>
                    <a:pt x="66" y="2"/>
                  </a:lnTo>
                  <a:lnTo>
                    <a:pt x="62" y="0"/>
                  </a:lnTo>
                  <a:lnTo>
                    <a:pt x="59" y="7"/>
                  </a:lnTo>
                  <a:lnTo>
                    <a:pt x="59" y="14"/>
                  </a:lnTo>
                  <a:lnTo>
                    <a:pt x="54" y="16"/>
                  </a:lnTo>
                  <a:lnTo>
                    <a:pt x="47" y="9"/>
                  </a:lnTo>
                  <a:lnTo>
                    <a:pt x="45" y="7"/>
                  </a:lnTo>
                  <a:lnTo>
                    <a:pt x="36" y="7"/>
                  </a:lnTo>
                  <a:lnTo>
                    <a:pt x="33" y="11"/>
                  </a:lnTo>
                  <a:lnTo>
                    <a:pt x="26" y="16"/>
                  </a:lnTo>
                  <a:lnTo>
                    <a:pt x="19" y="16"/>
                  </a:lnTo>
                  <a:lnTo>
                    <a:pt x="14" y="16"/>
                  </a:lnTo>
                  <a:lnTo>
                    <a:pt x="7" y="19"/>
                  </a:lnTo>
                  <a:lnTo>
                    <a:pt x="3" y="23"/>
                  </a:lnTo>
                  <a:lnTo>
                    <a:pt x="0" y="28"/>
                  </a:lnTo>
                  <a:lnTo>
                    <a:pt x="0" y="42"/>
                  </a:lnTo>
                  <a:lnTo>
                    <a:pt x="7" y="49"/>
                  </a:lnTo>
                  <a:lnTo>
                    <a:pt x="7" y="63"/>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97" name="Myanmar">
              <a:extLst>
                <a:ext uri="{FF2B5EF4-FFF2-40B4-BE49-F238E27FC236}">
                  <a16:creationId xmlns:a16="http://schemas.microsoft.com/office/drawing/2014/main" id="{79622F34-DC6D-0D45-4A00-B9A23A403589}"/>
                </a:ext>
              </a:extLst>
            </p:cNvPr>
            <p:cNvSpPr>
              <a:spLocks/>
            </p:cNvSpPr>
            <p:nvPr/>
          </p:nvSpPr>
          <p:spPr bwMode="auto">
            <a:xfrm>
              <a:off x="4501027" y="2656855"/>
              <a:ext cx="137831" cy="330978"/>
            </a:xfrm>
            <a:custGeom>
              <a:avLst/>
              <a:gdLst>
                <a:gd name="T0" fmla="*/ 165100 w 134"/>
                <a:gd name="T1" fmla="*/ 498475 h 321"/>
                <a:gd name="T2" fmla="*/ 176213 w 134"/>
                <a:gd name="T3" fmla="*/ 454025 h 321"/>
                <a:gd name="T4" fmla="*/ 149225 w 134"/>
                <a:gd name="T5" fmla="*/ 401638 h 321"/>
                <a:gd name="T6" fmla="*/ 157163 w 134"/>
                <a:gd name="T7" fmla="*/ 360363 h 321"/>
                <a:gd name="T8" fmla="*/ 130175 w 134"/>
                <a:gd name="T9" fmla="*/ 311150 h 321"/>
                <a:gd name="T10" fmla="*/ 130175 w 134"/>
                <a:gd name="T11" fmla="*/ 269875 h 321"/>
                <a:gd name="T12" fmla="*/ 152400 w 134"/>
                <a:gd name="T13" fmla="*/ 247650 h 321"/>
                <a:gd name="T14" fmla="*/ 165100 w 134"/>
                <a:gd name="T15" fmla="*/ 228600 h 321"/>
                <a:gd name="T16" fmla="*/ 198438 w 134"/>
                <a:gd name="T17" fmla="*/ 231775 h 321"/>
                <a:gd name="T18" fmla="*/ 212725 w 134"/>
                <a:gd name="T19" fmla="*/ 195263 h 321"/>
                <a:gd name="T20" fmla="*/ 187325 w 134"/>
                <a:gd name="T21" fmla="*/ 165100 h 321"/>
                <a:gd name="T22" fmla="*/ 171450 w 134"/>
                <a:gd name="T23" fmla="*/ 157163 h 321"/>
                <a:gd name="T24" fmla="*/ 168275 w 134"/>
                <a:gd name="T25" fmla="*/ 134938 h 321"/>
                <a:gd name="T26" fmla="*/ 160338 w 134"/>
                <a:gd name="T27" fmla="*/ 109538 h 321"/>
                <a:gd name="T28" fmla="*/ 138113 w 134"/>
                <a:gd name="T29" fmla="*/ 120650 h 321"/>
                <a:gd name="T30" fmla="*/ 134938 w 134"/>
                <a:gd name="T31" fmla="*/ 104775 h 321"/>
                <a:gd name="T32" fmla="*/ 138113 w 134"/>
                <a:gd name="T33" fmla="*/ 79375 h 321"/>
                <a:gd name="T34" fmla="*/ 146050 w 134"/>
                <a:gd name="T35" fmla="*/ 41275 h 321"/>
                <a:gd name="T36" fmla="*/ 141288 w 134"/>
                <a:gd name="T37" fmla="*/ 11113 h 321"/>
                <a:gd name="T38" fmla="*/ 123825 w 134"/>
                <a:gd name="T39" fmla="*/ 0 h 321"/>
                <a:gd name="T40" fmla="*/ 104775 w 134"/>
                <a:gd name="T41" fmla="*/ 30163 h 321"/>
                <a:gd name="T42" fmla="*/ 82550 w 134"/>
                <a:gd name="T43" fmla="*/ 55563 h 321"/>
                <a:gd name="T44" fmla="*/ 52388 w 134"/>
                <a:gd name="T45" fmla="*/ 82550 h 321"/>
                <a:gd name="T46" fmla="*/ 55563 w 134"/>
                <a:gd name="T47" fmla="*/ 96838 h 321"/>
                <a:gd name="T48" fmla="*/ 25400 w 134"/>
                <a:gd name="T49" fmla="*/ 120650 h 321"/>
                <a:gd name="T50" fmla="*/ 33338 w 134"/>
                <a:gd name="T51" fmla="*/ 165100 h 321"/>
                <a:gd name="T52" fmla="*/ 22225 w 134"/>
                <a:gd name="T53" fmla="*/ 187325 h 321"/>
                <a:gd name="T54" fmla="*/ 11113 w 134"/>
                <a:gd name="T55" fmla="*/ 195263 h 321"/>
                <a:gd name="T56" fmla="*/ 3175 w 134"/>
                <a:gd name="T57" fmla="*/ 209550 h 321"/>
                <a:gd name="T58" fmla="*/ 0 w 134"/>
                <a:gd name="T59" fmla="*/ 220663 h 321"/>
                <a:gd name="T60" fmla="*/ 3175 w 134"/>
                <a:gd name="T61" fmla="*/ 239713 h 321"/>
                <a:gd name="T62" fmla="*/ 11113 w 134"/>
                <a:gd name="T63" fmla="*/ 236538 h 321"/>
                <a:gd name="T64" fmla="*/ 11113 w 134"/>
                <a:gd name="T65" fmla="*/ 236538 h 321"/>
                <a:gd name="T66" fmla="*/ 14288 w 134"/>
                <a:gd name="T67" fmla="*/ 236538 h 321"/>
                <a:gd name="T68" fmla="*/ 17463 w 134"/>
                <a:gd name="T69" fmla="*/ 231775 h 321"/>
                <a:gd name="T70" fmla="*/ 28575 w 134"/>
                <a:gd name="T71" fmla="*/ 244475 h 321"/>
                <a:gd name="T72" fmla="*/ 28575 w 134"/>
                <a:gd name="T73" fmla="*/ 269875 h 321"/>
                <a:gd name="T74" fmla="*/ 36513 w 134"/>
                <a:gd name="T75" fmla="*/ 285750 h 321"/>
                <a:gd name="T76" fmla="*/ 44450 w 134"/>
                <a:gd name="T77" fmla="*/ 296863 h 321"/>
                <a:gd name="T78" fmla="*/ 47625 w 134"/>
                <a:gd name="T79" fmla="*/ 303213 h 321"/>
                <a:gd name="T80" fmla="*/ 44450 w 134"/>
                <a:gd name="T81" fmla="*/ 319088 h 321"/>
                <a:gd name="T82" fmla="*/ 36513 w 134"/>
                <a:gd name="T83" fmla="*/ 341313 h 321"/>
                <a:gd name="T84" fmla="*/ 36513 w 134"/>
                <a:gd name="T85" fmla="*/ 360363 h 321"/>
                <a:gd name="T86" fmla="*/ 58738 w 134"/>
                <a:gd name="T87" fmla="*/ 360363 h 321"/>
                <a:gd name="T88" fmla="*/ 74613 w 134"/>
                <a:gd name="T89" fmla="*/ 355600 h 321"/>
                <a:gd name="T90" fmla="*/ 85725 w 134"/>
                <a:gd name="T91" fmla="*/ 352425 h 321"/>
                <a:gd name="T92" fmla="*/ 88900 w 134"/>
                <a:gd name="T93" fmla="*/ 341313 h 321"/>
                <a:gd name="T94" fmla="*/ 100013 w 134"/>
                <a:gd name="T95" fmla="*/ 327025 h 321"/>
                <a:gd name="T96" fmla="*/ 111125 w 134"/>
                <a:gd name="T97" fmla="*/ 344488 h 321"/>
                <a:gd name="T98" fmla="*/ 123825 w 134"/>
                <a:gd name="T99" fmla="*/ 352425 h 321"/>
                <a:gd name="T100" fmla="*/ 119063 w 134"/>
                <a:gd name="T101" fmla="*/ 360363 h 321"/>
                <a:gd name="T102" fmla="*/ 119063 w 134"/>
                <a:gd name="T103" fmla="*/ 368300 h 321"/>
                <a:gd name="T104" fmla="*/ 130175 w 134"/>
                <a:gd name="T105" fmla="*/ 382588 h 321"/>
                <a:gd name="T106" fmla="*/ 130175 w 134"/>
                <a:gd name="T107" fmla="*/ 396875 h 321"/>
                <a:gd name="T108" fmla="*/ 130175 w 134"/>
                <a:gd name="T109" fmla="*/ 407988 h 321"/>
                <a:gd name="T110" fmla="*/ 134938 w 134"/>
                <a:gd name="T111" fmla="*/ 423863 h 321"/>
                <a:gd name="T112" fmla="*/ 146050 w 134"/>
                <a:gd name="T113" fmla="*/ 434975 h 321"/>
                <a:gd name="T114" fmla="*/ 149225 w 134"/>
                <a:gd name="T115" fmla="*/ 461963 h 321"/>
                <a:gd name="T116" fmla="*/ 152400 w 134"/>
                <a:gd name="T117" fmla="*/ 465138 h 321"/>
                <a:gd name="T118" fmla="*/ 149225 w 134"/>
                <a:gd name="T119" fmla="*/ 476250 h 321"/>
                <a:gd name="T120" fmla="*/ 146050 w 134"/>
                <a:gd name="T121" fmla="*/ 484188 h 321"/>
                <a:gd name="T122" fmla="*/ 157163 w 134"/>
                <a:gd name="T123" fmla="*/ 498475 h 321"/>
                <a:gd name="T124" fmla="*/ 160338 w 134"/>
                <a:gd name="T125" fmla="*/ 509588 h 3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321"/>
                <a:gd name="T191" fmla="*/ 134 w 134"/>
                <a:gd name="T192" fmla="*/ 321 h 3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321">
                  <a:moveTo>
                    <a:pt x="101" y="321"/>
                  </a:moveTo>
                  <a:lnTo>
                    <a:pt x="104" y="321"/>
                  </a:lnTo>
                  <a:lnTo>
                    <a:pt x="104" y="314"/>
                  </a:lnTo>
                  <a:lnTo>
                    <a:pt x="108" y="305"/>
                  </a:lnTo>
                  <a:lnTo>
                    <a:pt x="111" y="295"/>
                  </a:lnTo>
                  <a:lnTo>
                    <a:pt x="111" y="286"/>
                  </a:lnTo>
                  <a:lnTo>
                    <a:pt x="106" y="274"/>
                  </a:lnTo>
                  <a:lnTo>
                    <a:pt x="99" y="267"/>
                  </a:lnTo>
                  <a:lnTo>
                    <a:pt x="94" y="253"/>
                  </a:lnTo>
                  <a:lnTo>
                    <a:pt x="92" y="239"/>
                  </a:lnTo>
                  <a:lnTo>
                    <a:pt x="99" y="234"/>
                  </a:lnTo>
                  <a:lnTo>
                    <a:pt x="99" y="227"/>
                  </a:lnTo>
                  <a:lnTo>
                    <a:pt x="92" y="220"/>
                  </a:lnTo>
                  <a:lnTo>
                    <a:pt x="85" y="210"/>
                  </a:lnTo>
                  <a:lnTo>
                    <a:pt x="82" y="196"/>
                  </a:lnTo>
                  <a:lnTo>
                    <a:pt x="85" y="187"/>
                  </a:lnTo>
                  <a:lnTo>
                    <a:pt x="87" y="180"/>
                  </a:lnTo>
                  <a:lnTo>
                    <a:pt x="82" y="170"/>
                  </a:lnTo>
                  <a:lnTo>
                    <a:pt x="85" y="163"/>
                  </a:lnTo>
                  <a:lnTo>
                    <a:pt x="92" y="163"/>
                  </a:lnTo>
                  <a:lnTo>
                    <a:pt x="96" y="156"/>
                  </a:lnTo>
                  <a:lnTo>
                    <a:pt x="101" y="156"/>
                  </a:lnTo>
                  <a:lnTo>
                    <a:pt x="99" y="151"/>
                  </a:lnTo>
                  <a:lnTo>
                    <a:pt x="104" y="144"/>
                  </a:lnTo>
                  <a:lnTo>
                    <a:pt x="106" y="144"/>
                  </a:lnTo>
                  <a:lnTo>
                    <a:pt x="111" y="146"/>
                  </a:lnTo>
                  <a:lnTo>
                    <a:pt x="125" y="146"/>
                  </a:lnTo>
                  <a:lnTo>
                    <a:pt x="127" y="137"/>
                  </a:lnTo>
                  <a:lnTo>
                    <a:pt x="127" y="130"/>
                  </a:lnTo>
                  <a:lnTo>
                    <a:pt x="134" y="123"/>
                  </a:lnTo>
                  <a:lnTo>
                    <a:pt x="122" y="120"/>
                  </a:lnTo>
                  <a:lnTo>
                    <a:pt x="120" y="113"/>
                  </a:lnTo>
                  <a:lnTo>
                    <a:pt x="118" y="104"/>
                  </a:lnTo>
                  <a:lnTo>
                    <a:pt x="113" y="104"/>
                  </a:lnTo>
                  <a:lnTo>
                    <a:pt x="108" y="102"/>
                  </a:lnTo>
                  <a:lnTo>
                    <a:pt x="108" y="99"/>
                  </a:lnTo>
                  <a:lnTo>
                    <a:pt x="113" y="90"/>
                  </a:lnTo>
                  <a:lnTo>
                    <a:pt x="111" y="85"/>
                  </a:lnTo>
                  <a:lnTo>
                    <a:pt x="106" y="85"/>
                  </a:lnTo>
                  <a:lnTo>
                    <a:pt x="104" y="78"/>
                  </a:lnTo>
                  <a:lnTo>
                    <a:pt x="106" y="73"/>
                  </a:lnTo>
                  <a:lnTo>
                    <a:pt x="101" y="69"/>
                  </a:lnTo>
                  <a:lnTo>
                    <a:pt x="96" y="69"/>
                  </a:lnTo>
                  <a:lnTo>
                    <a:pt x="89" y="71"/>
                  </a:lnTo>
                  <a:lnTo>
                    <a:pt x="87" y="76"/>
                  </a:lnTo>
                  <a:lnTo>
                    <a:pt x="85" y="76"/>
                  </a:lnTo>
                  <a:lnTo>
                    <a:pt x="85" y="73"/>
                  </a:lnTo>
                  <a:lnTo>
                    <a:pt x="85" y="66"/>
                  </a:lnTo>
                  <a:lnTo>
                    <a:pt x="80" y="61"/>
                  </a:lnTo>
                  <a:lnTo>
                    <a:pt x="80" y="57"/>
                  </a:lnTo>
                  <a:lnTo>
                    <a:pt x="87" y="50"/>
                  </a:lnTo>
                  <a:lnTo>
                    <a:pt x="89" y="43"/>
                  </a:lnTo>
                  <a:lnTo>
                    <a:pt x="92" y="31"/>
                  </a:lnTo>
                  <a:lnTo>
                    <a:pt x="92" y="26"/>
                  </a:lnTo>
                  <a:lnTo>
                    <a:pt x="89" y="21"/>
                  </a:lnTo>
                  <a:lnTo>
                    <a:pt x="92" y="12"/>
                  </a:lnTo>
                  <a:lnTo>
                    <a:pt x="89" y="7"/>
                  </a:lnTo>
                  <a:lnTo>
                    <a:pt x="87" y="0"/>
                  </a:lnTo>
                  <a:lnTo>
                    <a:pt x="82" y="0"/>
                  </a:lnTo>
                  <a:lnTo>
                    <a:pt x="78" y="0"/>
                  </a:lnTo>
                  <a:lnTo>
                    <a:pt x="78" y="12"/>
                  </a:lnTo>
                  <a:lnTo>
                    <a:pt x="73" y="21"/>
                  </a:lnTo>
                  <a:lnTo>
                    <a:pt x="66" y="19"/>
                  </a:lnTo>
                  <a:lnTo>
                    <a:pt x="56" y="21"/>
                  </a:lnTo>
                  <a:lnTo>
                    <a:pt x="52" y="31"/>
                  </a:lnTo>
                  <a:lnTo>
                    <a:pt x="52" y="35"/>
                  </a:lnTo>
                  <a:lnTo>
                    <a:pt x="44" y="43"/>
                  </a:lnTo>
                  <a:lnTo>
                    <a:pt x="40" y="50"/>
                  </a:lnTo>
                  <a:lnTo>
                    <a:pt x="33" y="52"/>
                  </a:lnTo>
                  <a:lnTo>
                    <a:pt x="30" y="54"/>
                  </a:lnTo>
                  <a:lnTo>
                    <a:pt x="35" y="57"/>
                  </a:lnTo>
                  <a:lnTo>
                    <a:pt x="35" y="61"/>
                  </a:lnTo>
                  <a:lnTo>
                    <a:pt x="28" y="71"/>
                  </a:lnTo>
                  <a:lnTo>
                    <a:pt x="26" y="80"/>
                  </a:lnTo>
                  <a:lnTo>
                    <a:pt x="16" y="76"/>
                  </a:lnTo>
                  <a:lnTo>
                    <a:pt x="16" y="90"/>
                  </a:lnTo>
                  <a:lnTo>
                    <a:pt x="18" y="97"/>
                  </a:lnTo>
                  <a:lnTo>
                    <a:pt x="21" y="104"/>
                  </a:lnTo>
                  <a:lnTo>
                    <a:pt x="18" y="109"/>
                  </a:lnTo>
                  <a:lnTo>
                    <a:pt x="16" y="113"/>
                  </a:lnTo>
                  <a:lnTo>
                    <a:pt x="14" y="118"/>
                  </a:lnTo>
                  <a:lnTo>
                    <a:pt x="9" y="113"/>
                  </a:lnTo>
                  <a:lnTo>
                    <a:pt x="4" y="113"/>
                  </a:lnTo>
                  <a:lnTo>
                    <a:pt x="7" y="123"/>
                  </a:lnTo>
                  <a:lnTo>
                    <a:pt x="7" y="128"/>
                  </a:lnTo>
                  <a:lnTo>
                    <a:pt x="9" y="135"/>
                  </a:lnTo>
                  <a:lnTo>
                    <a:pt x="2" y="132"/>
                  </a:lnTo>
                  <a:lnTo>
                    <a:pt x="0" y="137"/>
                  </a:lnTo>
                  <a:lnTo>
                    <a:pt x="0" y="139"/>
                  </a:lnTo>
                  <a:lnTo>
                    <a:pt x="0" y="142"/>
                  </a:lnTo>
                  <a:lnTo>
                    <a:pt x="2" y="146"/>
                  </a:lnTo>
                  <a:lnTo>
                    <a:pt x="2" y="151"/>
                  </a:lnTo>
                  <a:lnTo>
                    <a:pt x="4" y="151"/>
                  </a:lnTo>
                  <a:lnTo>
                    <a:pt x="7" y="149"/>
                  </a:lnTo>
                  <a:lnTo>
                    <a:pt x="9" y="149"/>
                  </a:lnTo>
                  <a:lnTo>
                    <a:pt x="9" y="146"/>
                  </a:lnTo>
                  <a:lnTo>
                    <a:pt x="11" y="146"/>
                  </a:lnTo>
                  <a:lnTo>
                    <a:pt x="14" y="146"/>
                  </a:lnTo>
                  <a:lnTo>
                    <a:pt x="16" y="146"/>
                  </a:lnTo>
                  <a:lnTo>
                    <a:pt x="18" y="154"/>
                  </a:lnTo>
                  <a:lnTo>
                    <a:pt x="18" y="161"/>
                  </a:lnTo>
                  <a:lnTo>
                    <a:pt x="18" y="165"/>
                  </a:lnTo>
                  <a:lnTo>
                    <a:pt x="18" y="170"/>
                  </a:lnTo>
                  <a:lnTo>
                    <a:pt x="21" y="172"/>
                  </a:lnTo>
                  <a:lnTo>
                    <a:pt x="21" y="177"/>
                  </a:lnTo>
                  <a:lnTo>
                    <a:pt x="23" y="180"/>
                  </a:lnTo>
                  <a:lnTo>
                    <a:pt x="26" y="182"/>
                  </a:lnTo>
                  <a:lnTo>
                    <a:pt x="28" y="184"/>
                  </a:lnTo>
                  <a:lnTo>
                    <a:pt x="28" y="187"/>
                  </a:lnTo>
                  <a:lnTo>
                    <a:pt x="30" y="187"/>
                  </a:lnTo>
                  <a:lnTo>
                    <a:pt x="30" y="189"/>
                  </a:lnTo>
                  <a:lnTo>
                    <a:pt x="30" y="191"/>
                  </a:lnTo>
                  <a:lnTo>
                    <a:pt x="30" y="196"/>
                  </a:lnTo>
                  <a:lnTo>
                    <a:pt x="30" y="198"/>
                  </a:lnTo>
                  <a:lnTo>
                    <a:pt x="28" y="201"/>
                  </a:lnTo>
                  <a:lnTo>
                    <a:pt x="26" y="208"/>
                  </a:lnTo>
                  <a:lnTo>
                    <a:pt x="23" y="210"/>
                  </a:lnTo>
                  <a:lnTo>
                    <a:pt x="23" y="215"/>
                  </a:lnTo>
                  <a:lnTo>
                    <a:pt x="23" y="217"/>
                  </a:lnTo>
                  <a:lnTo>
                    <a:pt x="23" y="222"/>
                  </a:lnTo>
                  <a:lnTo>
                    <a:pt x="23" y="227"/>
                  </a:lnTo>
                  <a:lnTo>
                    <a:pt x="28" y="227"/>
                  </a:lnTo>
                  <a:lnTo>
                    <a:pt x="30" y="227"/>
                  </a:lnTo>
                  <a:lnTo>
                    <a:pt x="37" y="227"/>
                  </a:lnTo>
                  <a:lnTo>
                    <a:pt x="42" y="227"/>
                  </a:lnTo>
                  <a:lnTo>
                    <a:pt x="44" y="227"/>
                  </a:lnTo>
                  <a:lnTo>
                    <a:pt x="47" y="224"/>
                  </a:lnTo>
                  <a:lnTo>
                    <a:pt x="49" y="224"/>
                  </a:lnTo>
                  <a:lnTo>
                    <a:pt x="52" y="224"/>
                  </a:lnTo>
                  <a:lnTo>
                    <a:pt x="54" y="222"/>
                  </a:lnTo>
                  <a:lnTo>
                    <a:pt x="54" y="220"/>
                  </a:lnTo>
                  <a:lnTo>
                    <a:pt x="56" y="217"/>
                  </a:lnTo>
                  <a:lnTo>
                    <a:pt x="56" y="215"/>
                  </a:lnTo>
                  <a:lnTo>
                    <a:pt x="56" y="210"/>
                  </a:lnTo>
                  <a:lnTo>
                    <a:pt x="56" y="206"/>
                  </a:lnTo>
                  <a:lnTo>
                    <a:pt x="63" y="206"/>
                  </a:lnTo>
                  <a:lnTo>
                    <a:pt x="63" y="208"/>
                  </a:lnTo>
                  <a:lnTo>
                    <a:pt x="68" y="213"/>
                  </a:lnTo>
                  <a:lnTo>
                    <a:pt x="70" y="217"/>
                  </a:lnTo>
                  <a:lnTo>
                    <a:pt x="73" y="217"/>
                  </a:lnTo>
                  <a:lnTo>
                    <a:pt x="78" y="217"/>
                  </a:lnTo>
                  <a:lnTo>
                    <a:pt x="78" y="222"/>
                  </a:lnTo>
                  <a:lnTo>
                    <a:pt x="78" y="224"/>
                  </a:lnTo>
                  <a:lnTo>
                    <a:pt x="75" y="227"/>
                  </a:lnTo>
                  <a:lnTo>
                    <a:pt x="75" y="229"/>
                  </a:lnTo>
                  <a:lnTo>
                    <a:pt x="75" y="232"/>
                  </a:lnTo>
                  <a:lnTo>
                    <a:pt x="75" y="234"/>
                  </a:lnTo>
                  <a:lnTo>
                    <a:pt x="78" y="236"/>
                  </a:lnTo>
                  <a:lnTo>
                    <a:pt x="82" y="241"/>
                  </a:lnTo>
                  <a:lnTo>
                    <a:pt x="82" y="243"/>
                  </a:lnTo>
                  <a:lnTo>
                    <a:pt x="82" y="246"/>
                  </a:lnTo>
                  <a:lnTo>
                    <a:pt x="82" y="250"/>
                  </a:lnTo>
                  <a:lnTo>
                    <a:pt x="82" y="253"/>
                  </a:lnTo>
                  <a:lnTo>
                    <a:pt x="82" y="255"/>
                  </a:lnTo>
                  <a:lnTo>
                    <a:pt x="82" y="257"/>
                  </a:lnTo>
                  <a:lnTo>
                    <a:pt x="82" y="262"/>
                  </a:lnTo>
                  <a:lnTo>
                    <a:pt x="85" y="265"/>
                  </a:lnTo>
                  <a:lnTo>
                    <a:pt x="85" y="267"/>
                  </a:lnTo>
                  <a:lnTo>
                    <a:pt x="87" y="269"/>
                  </a:lnTo>
                  <a:lnTo>
                    <a:pt x="92" y="269"/>
                  </a:lnTo>
                  <a:lnTo>
                    <a:pt x="92" y="274"/>
                  </a:lnTo>
                  <a:lnTo>
                    <a:pt x="94" y="281"/>
                  </a:lnTo>
                  <a:lnTo>
                    <a:pt x="94" y="286"/>
                  </a:lnTo>
                  <a:lnTo>
                    <a:pt x="94" y="291"/>
                  </a:lnTo>
                  <a:lnTo>
                    <a:pt x="96" y="291"/>
                  </a:lnTo>
                  <a:lnTo>
                    <a:pt x="96" y="293"/>
                  </a:lnTo>
                  <a:lnTo>
                    <a:pt x="96" y="295"/>
                  </a:lnTo>
                  <a:lnTo>
                    <a:pt x="94" y="298"/>
                  </a:lnTo>
                  <a:lnTo>
                    <a:pt x="94" y="300"/>
                  </a:lnTo>
                  <a:lnTo>
                    <a:pt x="92" y="302"/>
                  </a:lnTo>
                  <a:lnTo>
                    <a:pt x="92" y="305"/>
                  </a:lnTo>
                  <a:lnTo>
                    <a:pt x="99" y="309"/>
                  </a:lnTo>
                  <a:lnTo>
                    <a:pt x="99" y="314"/>
                  </a:lnTo>
                  <a:lnTo>
                    <a:pt x="101" y="317"/>
                  </a:lnTo>
                  <a:lnTo>
                    <a:pt x="101" y="32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00" name="Brunei">
              <a:extLst>
                <a:ext uri="{FF2B5EF4-FFF2-40B4-BE49-F238E27FC236}">
                  <a16:creationId xmlns:a16="http://schemas.microsoft.com/office/drawing/2014/main" id="{30CCEF4E-BE0E-6A61-E084-E190946F6C37}"/>
                </a:ext>
              </a:extLst>
            </p:cNvPr>
            <p:cNvSpPr>
              <a:spLocks/>
            </p:cNvSpPr>
            <p:nvPr/>
          </p:nvSpPr>
          <p:spPr bwMode="auto">
            <a:xfrm>
              <a:off x="4854271" y="3116716"/>
              <a:ext cx="22447" cy="15467"/>
            </a:xfrm>
            <a:custGeom>
              <a:avLst/>
              <a:gdLst>
                <a:gd name="T0" fmla="*/ 0 w 21"/>
                <a:gd name="T1" fmla="*/ 15875 h 15"/>
                <a:gd name="T2" fmla="*/ 7938 w 21"/>
                <a:gd name="T3" fmla="*/ 23813 h 15"/>
                <a:gd name="T4" fmla="*/ 19050 w 21"/>
                <a:gd name="T5" fmla="*/ 23813 h 15"/>
                <a:gd name="T6" fmla="*/ 19050 w 21"/>
                <a:gd name="T7" fmla="*/ 19050 h 15"/>
                <a:gd name="T8" fmla="*/ 22225 w 21"/>
                <a:gd name="T9" fmla="*/ 12700 h 15"/>
                <a:gd name="T10" fmla="*/ 30163 w 21"/>
                <a:gd name="T11" fmla="*/ 15875 h 15"/>
                <a:gd name="T12" fmla="*/ 33338 w 21"/>
                <a:gd name="T13" fmla="*/ 15875 h 15"/>
                <a:gd name="T14" fmla="*/ 30163 w 21"/>
                <a:gd name="T15" fmla="*/ 0 h 15"/>
                <a:gd name="T16" fmla="*/ 26988 w 21"/>
                <a:gd name="T17" fmla="*/ 0 h 15"/>
                <a:gd name="T18" fmla="*/ 22225 w 21"/>
                <a:gd name="T19" fmla="*/ 0 h 15"/>
                <a:gd name="T20" fmla="*/ 19050 w 21"/>
                <a:gd name="T21" fmla="*/ 0 h 15"/>
                <a:gd name="T22" fmla="*/ 15875 w 21"/>
                <a:gd name="T23" fmla="*/ 0 h 15"/>
                <a:gd name="T24" fmla="*/ 15875 w 21"/>
                <a:gd name="T25" fmla="*/ 0 h 15"/>
                <a:gd name="T26" fmla="*/ 11113 w 21"/>
                <a:gd name="T27" fmla="*/ 4763 h 15"/>
                <a:gd name="T28" fmla="*/ 11113 w 21"/>
                <a:gd name="T29" fmla="*/ 7938 h 15"/>
                <a:gd name="T30" fmla="*/ 7938 w 21"/>
                <a:gd name="T31" fmla="*/ 12700 h 15"/>
                <a:gd name="T32" fmla="*/ 3175 w 21"/>
                <a:gd name="T33" fmla="*/ 12700 h 15"/>
                <a:gd name="T34" fmla="*/ 0 w 21"/>
                <a:gd name="T35" fmla="*/ 15875 h 15"/>
                <a:gd name="T36" fmla="*/ 0 w 21"/>
                <a:gd name="T37" fmla="*/ 15875 h 15"/>
                <a:gd name="T38" fmla="*/ 0 w 21"/>
                <a:gd name="T39" fmla="*/ 15875 h 15"/>
                <a:gd name="T40" fmla="*/ 0 w 21"/>
                <a:gd name="T41" fmla="*/ 15875 h 15"/>
                <a:gd name="T42" fmla="*/ 0 w 21"/>
                <a:gd name="T43" fmla="*/ 15875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5"/>
                <a:gd name="T68" fmla="*/ 21 w 2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5">
                  <a:moveTo>
                    <a:pt x="0" y="10"/>
                  </a:moveTo>
                  <a:lnTo>
                    <a:pt x="5" y="15"/>
                  </a:lnTo>
                  <a:lnTo>
                    <a:pt x="12" y="15"/>
                  </a:lnTo>
                  <a:lnTo>
                    <a:pt x="12" y="12"/>
                  </a:lnTo>
                  <a:lnTo>
                    <a:pt x="14" y="8"/>
                  </a:lnTo>
                  <a:lnTo>
                    <a:pt x="19" y="10"/>
                  </a:lnTo>
                  <a:lnTo>
                    <a:pt x="21" y="10"/>
                  </a:lnTo>
                  <a:lnTo>
                    <a:pt x="19" y="0"/>
                  </a:lnTo>
                  <a:lnTo>
                    <a:pt x="17" y="0"/>
                  </a:lnTo>
                  <a:lnTo>
                    <a:pt x="14" y="0"/>
                  </a:lnTo>
                  <a:lnTo>
                    <a:pt x="12" y="0"/>
                  </a:lnTo>
                  <a:lnTo>
                    <a:pt x="10" y="0"/>
                  </a:lnTo>
                  <a:lnTo>
                    <a:pt x="7" y="3"/>
                  </a:lnTo>
                  <a:lnTo>
                    <a:pt x="7" y="5"/>
                  </a:lnTo>
                  <a:lnTo>
                    <a:pt x="5" y="8"/>
                  </a:lnTo>
                  <a:lnTo>
                    <a:pt x="2" y="8"/>
                  </a:lnTo>
                  <a:lnTo>
                    <a:pt x="0" y="1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10" name="Bhutan">
              <a:extLst>
                <a:ext uri="{FF2B5EF4-FFF2-40B4-BE49-F238E27FC236}">
                  <a16:creationId xmlns:a16="http://schemas.microsoft.com/office/drawing/2014/main" id="{248ED9D0-B4F9-BF48-5FF4-D1BD4A39BD84}"/>
                </a:ext>
              </a:extLst>
            </p:cNvPr>
            <p:cNvSpPr>
              <a:spLocks/>
            </p:cNvSpPr>
            <p:nvPr/>
          </p:nvSpPr>
          <p:spPr bwMode="auto">
            <a:xfrm>
              <a:off x="4448414" y="2635201"/>
              <a:ext cx="47508" cy="26807"/>
            </a:xfrm>
            <a:custGeom>
              <a:avLst/>
              <a:gdLst>
                <a:gd name="T0" fmla="*/ 3175 w 47"/>
                <a:gd name="T1" fmla="*/ 22225 h 26"/>
                <a:gd name="T2" fmla="*/ 0 w 47"/>
                <a:gd name="T3" fmla="*/ 30163 h 26"/>
                <a:gd name="T4" fmla="*/ 11113 w 47"/>
                <a:gd name="T5" fmla="*/ 41275 h 26"/>
                <a:gd name="T6" fmla="*/ 17463 w 47"/>
                <a:gd name="T7" fmla="*/ 41275 h 26"/>
                <a:gd name="T8" fmla="*/ 30163 w 47"/>
                <a:gd name="T9" fmla="*/ 36513 h 26"/>
                <a:gd name="T10" fmla="*/ 44450 w 47"/>
                <a:gd name="T11" fmla="*/ 41275 h 26"/>
                <a:gd name="T12" fmla="*/ 66675 w 47"/>
                <a:gd name="T13" fmla="*/ 41275 h 26"/>
                <a:gd name="T14" fmla="*/ 74613 w 47"/>
                <a:gd name="T15" fmla="*/ 36513 h 26"/>
                <a:gd name="T16" fmla="*/ 74613 w 47"/>
                <a:gd name="T17" fmla="*/ 25400 h 26"/>
                <a:gd name="T18" fmla="*/ 71438 w 47"/>
                <a:gd name="T19" fmla="*/ 7938 h 26"/>
                <a:gd name="T20" fmla="*/ 55563 w 47"/>
                <a:gd name="T21" fmla="*/ 7938 h 26"/>
                <a:gd name="T22" fmla="*/ 44450 w 47"/>
                <a:gd name="T23" fmla="*/ 7938 h 26"/>
                <a:gd name="T24" fmla="*/ 30163 w 47"/>
                <a:gd name="T25" fmla="*/ 0 h 26"/>
                <a:gd name="T26" fmla="*/ 17463 w 47"/>
                <a:gd name="T27" fmla="*/ 3175 h 26"/>
                <a:gd name="T28" fmla="*/ 11113 w 47"/>
                <a:gd name="T29" fmla="*/ 7938 h 26"/>
                <a:gd name="T30" fmla="*/ 3175 w 47"/>
                <a:gd name="T31" fmla="*/ 22225 h 26"/>
                <a:gd name="T32" fmla="*/ 3175 w 47"/>
                <a:gd name="T33" fmla="*/ 22225 h 26"/>
                <a:gd name="T34" fmla="*/ 3175 w 47"/>
                <a:gd name="T35" fmla="*/ 22225 h 26"/>
                <a:gd name="T36" fmla="*/ 3175 w 47"/>
                <a:gd name="T37" fmla="*/ 22225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6"/>
                <a:gd name="T59" fmla="*/ 47 w 47"/>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6">
                  <a:moveTo>
                    <a:pt x="2" y="14"/>
                  </a:moveTo>
                  <a:lnTo>
                    <a:pt x="0" y="19"/>
                  </a:lnTo>
                  <a:lnTo>
                    <a:pt x="7" y="26"/>
                  </a:lnTo>
                  <a:lnTo>
                    <a:pt x="11" y="26"/>
                  </a:lnTo>
                  <a:lnTo>
                    <a:pt x="19" y="23"/>
                  </a:lnTo>
                  <a:lnTo>
                    <a:pt x="28" y="26"/>
                  </a:lnTo>
                  <a:lnTo>
                    <a:pt x="42" y="26"/>
                  </a:lnTo>
                  <a:lnTo>
                    <a:pt x="47" y="23"/>
                  </a:lnTo>
                  <a:lnTo>
                    <a:pt x="47" y="16"/>
                  </a:lnTo>
                  <a:lnTo>
                    <a:pt x="45" y="5"/>
                  </a:lnTo>
                  <a:lnTo>
                    <a:pt x="35" y="5"/>
                  </a:lnTo>
                  <a:lnTo>
                    <a:pt x="28" y="5"/>
                  </a:lnTo>
                  <a:lnTo>
                    <a:pt x="19" y="0"/>
                  </a:lnTo>
                  <a:lnTo>
                    <a:pt x="11" y="2"/>
                  </a:lnTo>
                  <a:lnTo>
                    <a:pt x="7" y="5"/>
                  </a:lnTo>
                  <a:lnTo>
                    <a:pt x="2" y="14"/>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15" name="Bangladesh">
              <a:extLst>
                <a:ext uri="{FF2B5EF4-FFF2-40B4-BE49-F238E27FC236}">
                  <a16:creationId xmlns:a16="http://schemas.microsoft.com/office/drawing/2014/main" id="{C6B6004D-3D45-C89C-27D2-91B54EA0ADD7}"/>
                </a:ext>
              </a:extLst>
            </p:cNvPr>
            <p:cNvSpPr>
              <a:spLocks/>
            </p:cNvSpPr>
            <p:nvPr/>
          </p:nvSpPr>
          <p:spPr bwMode="auto">
            <a:xfrm>
              <a:off x="4418356" y="2676444"/>
              <a:ext cx="91861" cy="123730"/>
            </a:xfrm>
            <a:custGeom>
              <a:avLst/>
              <a:gdLst>
                <a:gd name="T0" fmla="*/ 123825 w 87"/>
                <a:gd name="T1" fmla="*/ 187325 h 120"/>
                <a:gd name="T2" fmla="*/ 138113 w 87"/>
                <a:gd name="T3" fmla="*/ 184150 h 120"/>
                <a:gd name="T4" fmla="*/ 134938 w 87"/>
                <a:gd name="T5" fmla="*/ 165100 h 120"/>
                <a:gd name="T6" fmla="*/ 127000 w 87"/>
                <a:gd name="T7" fmla="*/ 142875 h 120"/>
                <a:gd name="T8" fmla="*/ 115888 w 87"/>
                <a:gd name="T9" fmla="*/ 107950 h 120"/>
                <a:gd name="T10" fmla="*/ 100013 w 87"/>
                <a:gd name="T11" fmla="*/ 120650 h 120"/>
                <a:gd name="T12" fmla="*/ 104775 w 87"/>
                <a:gd name="T13" fmla="*/ 93663 h 120"/>
                <a:gd name="T14" fmla="*/ 112713 w 87"/>
                <a:gd name="T15" fmla="*/ 79375 h 120"/>
                <a:gd name="T16" fmla="*/ 112713 w 87"/>
                <a:gd name="T17" fmla="*/ 74613 h 120"/>
                <a:gd name="T18" fmla="*/ 115888 w 87"/>
                <a:gd name="T19" fmla="*/ 66675 h 120"/>
                <a:gd name="T20" fmla="*/ 112713 w 87"/>
                <a:gd name="T21" fmla="*/ 55563 h 120"/>
                <a:gd name="T22" fmla="*/ 107950 w 87"/>
                <a:gd name="T23" fmla="*/ 44450 h 120"/>
                <a:gd name="T24" fmla="*/ 82550 w 87"/>
                <a:gd name="T25" fmla="*/ 52388 h 120"/>
                <a:gd name="T26" fmla="*/ 55563 w 87"/>
                <a:gd name="T27" fmla="*/ 52388 h 120"/>
                <a:gd name="T28" fmla="*/ 55563 w 87"/>
                <a:gd name="T29" fmla="*/ 14288 h 120"/>
                <a:gd name="T30" fmla="*/ 33338 w 87"/>
                <a:gd name="T31" fmla="*/ 14288 h 120"/>
                <a:gd name="T32" fmla="*/ 14288 w 87"/>
                <a:gd name="T33" fmla="*/ 11113 h 120"/>
                <a:gd name="T34" fmla="*/ 22225 w 87"/>
                <a:gd name="T35" fmla="*/ 38100 h 120"/>
                <a:gd name="T36" fmla="*/ 0 w 87"/>
                <a:gd name="T37" fmla="*/ 49213 h 120"/>
                <a:gd name="T38" fmla="*/ 3175 w 87"/>
                <a:gd name="T39" fmla="*/ 74613 h 120"/>
                <a:gd name="T40" fmla="*/ 25400 w 87"/>
                <a:gd name="T41" fmla="*/ 90488 h 120"/>
                <a:gd name="T42" fmla="*/ 30163 w 87"/>
                <a:gd name="T43" fmla="*/ 115888 h 120"/>
                <a:gd name="T44" fmla="*/ 22225 w 87"/>
                <a:gd name="T45" fmla="*/ 146050 h 120"/>
                <a:gd name="T46" fmla="*/ 30163 w 87"/>
                <a:gd name="T47" fmla="*/ 165100 h 120"/>
                <a:gd name="T48" fmla="*/ 52388 w 87"/>
                <a:gd name="T49" fmla="*/ 149225 h 120"/>
                <a:gd name="T50" fmla="*/ 58738 w 87"/>
                <a:gd name="T51" fmla="*/ 149225 h 120"/>
                <a:gd name="T52" fmla="*/ 58738 w 87"/>
                <a:gd name="T53" fmla="*/ 149225 h 120"/>
                <a:gd name="T54" fmla="*/ 66675 w 87"/>
                <a:gd name="T55" fmla="*/ 149225 h 120"/>
                <a:gd name="T56" fmla="*/ 66675 w 87"/>
                <a:gd name="T57" fmla="*/ 146050 h 120"/>
                <a:gd name="T58" fmla="*/ 74613 w 87"/>
                <a:gd name="T59" fmla="*/ 120650 h 120"/>
                <a:gd name="T60" fmla="*/ 82550 w 87"/>
                <a:gd name="T61" fmla="*/ 115888 h 120"/>
                <a:gd name="T62" fmla="*/ 93663 w 87"/>
                <a:gd name="T63" fmla="*/ 123825 h 120"/>
                <a:gd name="T64" fmla="*/ 100013 w 87"/>
                <a:gd name="T65" fmla="*/ 131763 h 120"/>
                <a:gd name="T66" fmla="*/ 104775 w 87"/>
                <a:gd name="T67" fmla="*/ 138113 h 120"/>
                <a:gd name="T68" fmla="*/ 107950 w 87"/>
                <a:gd name="T69" fmla="*/ 149225 h 120"/>
                <a:gd name="T70" fmla="*/ 107950 w 87"/>
                <a:gd name="T71" fmla="*/ 168275 h 120"/>
                <a:gd name="T72" fmla="*/ 112713 w 87"/>
                <a:gd name="T73" fmla="*/ 179388 h 120"/>
                <a:gd name="T74" fmla="*/ 115888 w 87"/>
                <a:gd name="T75" fmla="*/ 187325 h 120"/>
                <a:gd name="T76" fmla="*/ 123825 w 87"/>
                <a:gd name="T77" fmla="*/ 190500 h 120"/>
                <a:gd name="T78" fmla="*/ 123825 w 87"/>
                <a:gd name="T79" fmla="*/ 190500 h 120"/>
                <a:gd name="T80" fmla="*/ 123825 w 87"/>
                <a:gd name="T81" fmla="*/ 19050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
                <a:gd name="T124" fmla="*/ 0 h 120"/>
                <a:gd name="T125" fmla="*/ 87 w 87"/>
                <a:gd name="T126" fmla="*/ 120 h 1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 h="120">
                  <a:moveTo>
                    <a:pt x="78" y="120"/>
                  </a:moveTo>
                  <a:lnTo>
                    <a:pt x="78" y="118"/>
                  </a:lnTo>
                  <a:lnTo>
                    <a:pt x="80" y="113"/>
                  </a:lnTo>
                  <a:lnTo>
                    <a:pt x="87" y="116"/>
                  </a:lnTo>
                  <a:lnTo>
                    <a:pt x="85" y="109"/>
                  </a:lnTo>
                  <a:lnTo>
                    <a:pt x="85" y="104"/>
                  </a:lnTo>
                  <a:lnTo>
                    <a:pt x="82" y="94"/>
                  </a:lnTo>
                  <a:lnTo>
                    <a:pt x="80" y="90"/>
                  </a:lnTo>
                  <a:lnTo>
                    <a:pt x="80" y="80"/>
                  </a:lnTo>
                  <a:lnTo>
                    <a:pt x="73" y="68"/>
                  </a:lnTo>
                  <a:lnTo>
                    <a:pt x="73" y="76"/>
                  </a:lnTo>
                  <a:lnTo>
                    <a:pt x="63" y="76"/>
                  </a:lnTo>
                  <a:lnTo>
                    <a:pt x="63" y="71"/>
                  </a:lnTo>
                  <a:lnTo>
                    <a:pt x="66" y="59"/>
                  </a:lnTo>
                  <a:lnTo>
                    <a:pt x="71" y="52"/>
                  </a:lnTo>
                  <a:lnTo>
                    <a:pt x="71" y="50"/>
                  </a:lnTo>
                  <a:lnTo>
                    <a:pt x="71" y="47"/>
                  </a:lnTo>
                  <a:lnTo>
                    <a:pt x="73" y="45"/>
                  </a:lnTo>
                  <a:lnTo>
                    <a:pt x="73" y="42"/>
                  </a:lnTo>
                  <a:lnTo>
                    <a:pt x="71" y="35"/>
                  </a:lnTo>
                  <a:lnTo>
                    <a:pt x="80" y="28"/>
                  </a:lnTo>
                  <a:lnTo>
                    <a:pt x="68" y="28"/>
                  </a:lnTo>
                  <a:lnTo>
                    <a:pt x="59" y="31"/>
                  </a:lnTo>
                  <a:lnTo>
                    <a:pt x="52" y="33"/>
                  </a:lnTo>
                  <a:lnTo>
                    <a:pt x="40" y="33"/>
                  </a:lnTo>
                  <a:lnTo>
                    <a:pt x="35" y="33"/>
                  </a:lnTo>
                  <a:lnTo>
                    <a:pt x="33" y="19"/>
                  </a:lnTo>
                  <a:lnTo>
                    <a:pt x="35" y="9"/>
                  </a:lnTo>
                  <a:lnTo>
                    <a:pt x="30" y="7"/>
                  </a:lnTo>
                  <a:lnTo>
                    <a:pt x="21" y="9"/>
                  </a:lnTo>
                  <a:lnTo>
                    <a:pt x="14" y="0"/>
                  </a:lnTo>
                  <a:lnTo>
                    <a:pt x="9" y="7"/>
                  </a:lnTo>
                  <a:lnTo>
                    <a:pt x="16" y="16"/>
                  </a:lnTo>
                  <a:lnTo>
                    <a:pt x="14" y="24"/>
                  </a:lnTo>
                  <a:lnTo>
                    <a:pt x="4" y="26"/>
                  </a:lnTo>
                  <a:lnTo>
                    <a:pt x="0" y="31"/>
                  </a:lnTo>
                  <a:lnTo>
                    <a:pt x="0" y="42"/>
                  </a:lnTo>
                  <a:lnTo>
                    <a:pt x="2" y="47"/>
                  </a:lnTo>
                  <a:lnTo>
                    <a:pt x="11" y="50"/>
                  </a:lnTo>
                  <a:lnTo>
                    <a:pt x="16" y="57"/>
                  </a:lnTo>
                  <a:lnTo>
                    <a:pt x="14" y="68"/>
                  </a:lnTo>
                  <a:lnTo>
                    <a:pt x="19" y="73"/>
                  </a:lnTo>
                  <a:lnTo>
                    <a:pt x="19" y="85"/>
                  </a:lnTo>
                  <a:lnTo>
                    <a:pt x="14" y="92"/>
                  </a:lnTo>
                  <a:lnTo>
                    <a:pt x="16" y="104"/>
                  </a:lnTo>
                  <a:lnTo>
                    <a:pt x="19" y="104"/>
                  </a:lnTo>
                  <a:lnTo>
                    <a:pt x="26" y="99"/>
                  </a:lnTo>
                  <a:lnTo>
                    <a:pt x="33" y="94"/>
                  </a:lnTo>
                  <a:lnTo>
                    <a:pt x="37" y="92"/>
                  </a:lnTo>
                  <a:lnTo>
                    <a:pt x="37" y="94"/>
                  </a:lnTo>
                  <a:lnTo>
                    <a:pt x="40" y="94"/>
                  </a:lnTo>
                  <a:lnTo>
                    <a:pt x="42" y="94"/>
                  </a:lnTo>
                  <a:lnTo>
                    <a:pt x="42" y="92"/>
                  </a:lnTo>
                  <a:lnTo>
                    <a:pt x="45" y="83"/>
                  </a:lnTo>
                  <a:lnTo>
                    <a:pt x="47" y="76"/>
                  </a:lnTo>
                  <a:lnTo>
                    <a:pt x="47" y="71"/>
                  </a:lnTo>
                  <a:lnTo>
                    <a:pt x="52" y="73"/>
                  </a:lnTo>
                  <a:lnTo>
                    <a:pt x="56" y="76"/>
                  </a:lnTo>
                  <a:lnTo>
                    <a:pt x="59" y="78"/>
                  </a:lnTo>
                  <a:lnTo>
                    <a:pt x="61" y="80"/>
                  </a:lnTo>
                  <a:lnTo>
                    <a:pt x="63" y="83"/>
                  </a:lnTo>
                  <a:lnTo>
                    <a:pt x="66" y="85"/>
                  </a:lnTo>
                  <a:lnTo>
                    <a:pt x="66" y="87"/>
                  </a:lnTo>
                  <a:lnTo>
                    <a:pt x="66" y="90"/>
                  </a:lnTo>
                  <a:lnTo>
                    <a:pt x="68" y="94"/>
                  </a:lnTo>
                  <a:lnTo>
                    <a:pt x="68" y="101"/>
                  </a:lnTo>
                  <a:lnTo>
                    <a:pt x="68" y="106"/>
                  </a:lnTo>
                  <a:lnTo>
                    <a:pt x="68" y="109"/>
                  </a:lnTo>
                  <a:lnTo>
                    <a:pt x="71" y="113"/>
                  </a:lnTo>
                  <a:lnTo>
                    <a:pt x="73" y="118"/>
                  </a:lnTo>
                  <a:lnTo>
                    <a:pt x="75" y="120"/>
                  </a:lnTo>
                  <a:lnTo>
                    <a:pt x="78" y="12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43" name="Oval 642">
              <a:extLst>
                <a:ext uri="{FF2B5EF4-FFF2-40B4-BE49-F238E27FC236}">
                  <a16:creationId xmlns:a16="http://schemas.microsoft.com/office/drawing/2014/main" id="{47134937-2980-3EFA-A2E2-F6F06A4384BE}"/>
                </a:ext>
              </a:extLst>
            </p:cNvPr>
            <p:cNvSpPr/>
            <p:nvPr/>
          </p:nvSpPr>
          <p:spPr bwMode="auto">
            <a:xfrm>
              <a:off x="4299468" y="2073595"/>
              <a:ext cx="1376362" cy="1376358"/>
            </a:xfrm>
            <a:prstGeom prst="ellipse">
              <a:avLst/>
            </a:prstGeom>
            <a:solidFill>
              <a:schemeClr val="accent1">
                <a:lumMod val="40000"/>
                <a:lumOff val="60000"/>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33" name="Oval 632">
              <a:extLst>
                <a:ext uri="{FF2B5EF4-FFF2-40B4-BE49-F238E27FC236}">
                  <a16:creationId xmlns:a16="http://schemas.microsoft.com/office/drawing/2014/main" id="{F1644EE2-D4AE-83E7-FE10-D99A3B31DFC2}"/>
                </a:ext>
              </a:extLst>
            </p:cNvPr>
            <p:cNvSpPr/>
            <p:nvPr/>
          </p:nvSpPr>
          <p:spPr bwMode="auto">
            <a:xfrm>
              <a:off x="4599518" y="3091380"/>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34" name="TextBox 633">
              <a:extLst>
                <a:ext uri="{FF2B5EF4-FFF2-40B4-BE49-F238E27FC236}">
                  <a16:creationId xmlns:a16="http://schemas.microsoft.com/office/drawing/2014/main" id="{FBDB95E6-52EC-4D89-95E6-254FAE9C96F5}"/>
                </a:ext>
              </a:extLst>
            </p:cNvPr>
            <p:cNvSpPr txBox="1"/>
            <p:nvPr/>
          </p:nvSpPr>
          <p:spPr>
            <a:xfrm>
              <a:off x="3698832" y="3033071"/>
              <a:ext cx="873701"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馬來西亞 吉隆坡</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35" name="Oval 634">
              <a:extLst>
                <a:ext uri="{FF2B5EF4-FFF2-40B4-BE49-F238E27FC236}">
                  <a16:creationId xmlns:a16="http://schemas.microsoft.com/office/drawing/2014/main" id="{6F12B274-490C-40DF-37FE-A25B041C40AF}"/>
                </a:ext>
              </a:extLst>
            </p:cNvPr>
            <p:cNvSpPr/>
            <p:nvPr/>
          </p:nvSpPr>
          <p:spPr bwMode="auto">
            <a:xfrm>
              <a:off x="5027936" y="239733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36" name="TextBox 635">
              <a:extLst>
                <a:ext uri="{FF2B5EF4-FFF2-40B4-BE49-F238E27FC236}">
                  <a16:creationId xmlns:a16="http://schemas.microsoft.com/office/drawing/2014/main" id="{7EC679FE-5B8A-DA74-CD22-B1BC963241E2}"/>
                </a:ext>
              </a:extLst>
            </p:cNvPr>
            <p:cNvSpPr txBox="1"/>
            <p:nvPr/>
          </p:nvSpPr>
          <p:spPr>
            <a:xfrm>
              <a:off x="4449371" y="2336760"/>
              <a:ext cx="52745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韓國 天安</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37" name="Oval 636">
              <a:extLst>
                <a:ext uri="{FF2B5EF4-FFF2-40B4-BE49-F238E27FC236}">
                  <a16:creationId xmlns:a16="http://schemas.microsoft.com/office/drawing/2014/main" id="{550EC811-3136-ACC5-A0F8-7B7BDB4EE306}"/>
                </a:ext>
              </a:extLst>
            </p:cNvPr>
            <p:cNvSpPr/>
            <p:nvPr/>
          </p:nvSpPr>
          <p:spPr bwMode="auto">
            <a:xfrm>
              <a:off x="4907477" y="2550905"/>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38" name="TextBox 637">
              <a:extLst>
                <a:ext uri="{FF2B5EF4-FFF2-40B4-BE49-F238E27FC236}">
                  <a16:creationId xmlns:a16="http://schemas.microsoft.com/office/drawing/2014/main" id="{B962C880-1E39-7B77-F4EE-187B7671650F}"/>
                </a:ext>
              </a:extLst>
            </p:cNvPr>
            <p:cNvSpPr txBox="1"/>
            <p:nvPr/>
          </p:nvSpPr>
          <p:spPr>
            <a:xfrm>
              <a:off x="4393353" y="2488865"/>
              <a:ext cx="52745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中國 昆山</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39" name="Oval 638">
              <a:extLst>
                <a:ext uri="{FF2B5EF4-FFF2-40B4-BE49-F238E27FC236}">
                  <a16:creationId xmlns:a16="http://schemas.microsoft.com/office/drawing/2014/main" id="{13CAE991-CC13-1683-A086-4B32A025AF57}"/>
                </a:ext>
              </a:extLst>
            </p:cNvPr>
            <p:cNvSpPr/>
            <p:nvPr/>
          </p:nvSpPr>
          <p:spPr bwMode="auto">
            <a:xfrm>
              <a:off x="4918251" y="2679648"/>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40" name="TextBox 639">
              <a:extLst>
                <a:ext uri="{FF2B5EF4-FFF2-40B4-BE49-F238E27FC236}">
                  <a16:creationId xmlns:a16="http://schemas.microsoft.com/office/drawing/2014/main" id="{D49689AA-2866-7E04-F788-23F02BBB1DC5}"/>
                </a:ext>
              </a:extLst>
            </p:cNvPr>
            <p:cNvSpPr txBox="1"/>
            <p:nvPr/>
          </p:nvSpPr>
          <p:spPr>
            <a:xfrm>
              <a:off x="4162996" y="2669103"/>
              <a:ext cx="72462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台灣 新竹</a:t>
              </a:r>
              <a:r>
                <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(x2)</a:t>
              </a:r>
            </a:p>
          </p:txBody>
        </p:sp>
        <p:sp>
          <p:nvSpPr>
            <p:cNvPr id="644" name="Oval 643">
              <a:extLst>
                <a:ext uri="{FF2B5EF4-FFF2-40B4-BE49-F238E27FC236}">
                  <a16:creationId xmlns:a16="http://schemas.microsoft.com/office/drawing/2014/main" id="{74C0AD62-A415-82CC-AC8B-BD6333E3BD7F}"/>
                </a:ext>
              </a:extLst>
            </p:cNvPr>
            <p:cNvSpPr/>
            <p:nvPr/>
          </p:nvSpPr>
          <p:spPr bwMode="auto">
            <a:xfrm>
              <a:off x="5113577" y="2479990"/>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45" name="TextBox 644">
              <a:extLst>
                <a:ext uri="{FF2B5EF4-FFF2-40B4-BE49-F238E27FC236}">
                  <a16:creationId xmlns:a16="http://schemas.microsoft.com/office/drawing/2014/main" id="{03C1EB82-2BD1-9654-16A3-E546C38C6374}"/>
                </a:ext>
              </a:extLst>
            </p:cNvPr>
            <p:cNvSpPr txBox="1"/>
            <p:nvPr/>
          </p:nvSpPr>
          <p:spPr>
            <a:xfrm>
              <a:off x="4535206" y="3452516"/>
              <a:ext cx="527452"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日本 德山</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cxnSp>
          <p:nvCxnSpPr>
            <p:cNvPr id="646" name="Connector: Elbow 645">
              <a:extLst>
                <a:ext uri="{FF2B5EF4-FFF2-40B4-BE49-F238E27FC236}">
                  <a16:creationId xmlns:a16="http://schemas.microsoft.com/office/drawing/2014/main" id="{407CD935-527A-D900-9E57-FBC9D992FA4D}"/>
                </a:ext>
              </a:extLst>
            </p:cNvPr>
            <p:cNvCxnSpPr>
              <a:cxnSpLocks/>
              <a:stCxn id="644" idx="4"/>
              <a:endCxn id="645" idx="3"/>
            </p:cNvCxnSpPr>
            <p:nvPr/>
          </p:nvCxnSpPr>
          <p:spPr bwMode="auto">
            <a:xfrm rot="5400000">
              <a:off x="4609788" y="3001916"/>
              <a:ext cx="991188" cy="85447"/>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1" name="TextBox 650">
              <a:extLst>
                <a:ext uri="{FF2B5EF4-FFF2-40B4-BE49-F238E27FC236}">
                  <a16:creationId xmlns:a16="http://schemas.microsoft.com/office/drawing/2014/main" id="{D62ADDE6-E6A0-0721-7710-5806EF043A46}"/>
                </a:ext>
              </a:extLst>
            </p:cNvPr>
            <p:cNvSpPr txBox="1"/>
            <p:nvPr/>
          </p:nvSpPr>
          <p:spPr>
            <a:xfrm>
              <a:off x="4535206" y="3631871"/>
              <a:ext cx="527452"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日本 新潟</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53" name="Oval 652">
              <a:extLst>
                <a:ext uri="{FF2B5EF4-FFF2-40B4-BE49-F238E27FC236}">
                  <a16:creationId xmlns:a16="http://schemas.microsoft.com/office/drawing/2014/main" id="{5417CEAD-8CA8-D981-1929-CD0B53C809AA}"/>
                </a:ext>
              </a:extLst>
            </p:cNvPr>
            <p:cNvSpPr/>
            <p:nvPr/>
          </p:nvSpPr>
          <p:spPr bwMode="auto">
            <a:xfrm>
              <a:off x="5181319" y="243236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657" name="Connector: Elbow 656">
              <a:extLst>
                <a:ext uri="{FF2B5EF4-FFF2-40B4-BE49-F238E27FC236}">
                  <a16:creationId xmlns:a16="http://schemas.microsoft.com/office/drawing/2014/main" id="{43798EF8-88DA-B12B-1B47-2987C85383DA}"/>
                </a:ext>
              </a:extLst>
            </p:cNvPr>
            <p:cNvCxnSpPr>
              <a:cxnSpLocks/>
              <a:stCxn id="653" idx="4"/>
              <a:endCxn id="651" idx="3"/>
            </p:cNvCxnSpPr>
            <p:nvPr/>
          </p:nvCxnSpPr>
          <p:spPr bwMode="auto">
            <a:xfrm rot="5400000">
              <a:off x="4530170" y="3033910"/>
              <a:ext cx="1218167" cy="153189"/>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2" name="Oval 661">
              <a:extLst>
                <a:ext uri="{FF2B5EF4-FFF2-40B4-BE49-F238E27FC236}">
                  <a16:creationId xmlns:a16="http://schemas.microsoft.com/office/drawing/2014/main" id="{0AFA487B-CC26-1923-0C29-B98553867F10}"/>
                </a:ext>
              </a:extLst>
            </p:cNvPr>
            <p:cNvSpPr/>
            <p:nvPr/>
          </p:nvSpPr>
          <p:spPr bwMode="auto">
            <a:xfrm>
              <a:off x="5236088" y="2439510"/>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64" name="TextBox 663">
              <a:extLst>
                <a:ext uri="{FF2B5EF4-FFF2-40B4-BE49-F238E27FC236}">
                  <a16:creationId xmlns:a16="http://schemas.microsoft.com/office/drawing/2014/main" id="{341A1F44-3568-4788-DF5F-A9184834856D}"/>
                </a:ext>
              </a:extLst>
            </p:cNvPr>
            <p:cNvSpPr txBox="1"/>
            <p:nvPr/>
          </p:nvSpPr>
          <p:spPr>
            <a:xfrm>
              <a:off x="4535206" y="3811226"/>
              <a:ext cx="527452"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日本 關川</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65" name="TextBox 664">
              <a:extLst>
                <a:ext uri="{FF2B5EF4-FFF2-40B4-BE49-F238E27FC236}">
                  <a16:creationId xmlns:a16="http://schemas.microsoft.com/office/drawing/2014/main" id="{44DE889F-EBA9-6118-F7F1-723A960C274B}"/>
                </a:ext>
              </a:extLst>
            </p:cNvPr>
            <p:cNvSpPr txBox="1"/>
            <p:nvPr/>
          </p:nvSpPr>
          <p:spPr>
            <a:xfrm>
              <a:off x="4535206" y="3990581"/>
              <a:ext cx="527452"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日本 小國</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cxnSp>
          <p:nvCxnSpPr>
            <p:cNvPr id="666" name="Connector: Elbow 665">
              <a:extLst>
                <a:ext uri="{FF2B5EF4-FFF2-40B4-BE49-F238E27FC236}">
                  <a16:creationId xmlns:a16="http://schemas.microsoft.com/office/drawing/2014/main" id="{948BF6EF-04E9-7364-A984-97C878BD85A8}"/>
                </a:ext>
              </a:extLst>
            </p:cNvPr>
            <p:cNvCxnSpPr>
              <a:cxnSpLocks/>
              <a:stCxn id="661" idx="4"/>
              <a:endCxn id="664" idx="3"/>
            </p:cNvCxnSpPr>
            <p:nvPr/>
          </p:nvCxnSpPr>
          <p:spPr bwMode="auto">
            <a:xfrm rot="5400000">
              <a:off x="4446445" y="3105729"/>
              <a:ext cx="1409428" cy="177001"/>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1" name="Oval 660">
              <a:extLst>
                <a:ext uri="{FF2B5EF4-FFF2-40B4-BE49-F238E27FC236}">
                  <a16:creationId xmlns:a16="http://schemas.microsoft.com/office/drawing/2014/main" id="{28B2F0D3-8721-1D97-0020-8E61AE0F1610}"/>
                </a:ext>
              </a:extLst>
            </p:cNvPr>
            <p:cNvSpPr/>
            <p:nvPr/>
          </p:nvSpPr>
          <p:spPr bwMode="auto">
            <a:xfrm>
              <a:off x="5205131" y="2420460"/>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669" name="Connector: Elbow 668">
              <a:extLst>
                <a:ext uri="{FF2B5EF4-FFF2-40B4-BE49-F238E27FC236}">
                  <a16:creationId xmlns:a16="http://schemas.microsoft.com/office/drawing/2014/main" id="{0D87B349-BCFF-8D65-921B-30170DD1D435}"/>
                </a:ext>
              </a:extLst>
            </p:cNvPr>
            <p:cNvCxnSpPr>
              <a:cxnSpLocks/>
              <a:stCxn id="671" idx="4"/>
              <a:endCxn id="665" idx="3"/>
            </p:cNvCxnSpPr>
            <p:nvPr/>
          </p:nvCxnSpPr>
          <p:spPr bwMode="auto">
            <a:xfrm rot="5400000">
              <a:off x="4363912" y="3183500"/>
              <a:ext cx="1593545" cy="196051"/>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1" name="Oval 670">
              <a:extLst>
                <a:ext uri="{FF2B5EF4-FFF2-40B4-BE49-F238E27FC236}">
                  <a16:creationId xmlns:a16="http://schemas.microsoft.com/office/drawing/2014/main" id="{2C1E6032-4D7C-6CE1-95AC-89EA186CBD9A}"/>
                </a:ext>
              </a:extLst>
            </p:cNvPr>
            <p:cNvSpPr/>
            <p:nvPr/>
          </p:nvSpPr>
          <p:spPr bwMode="auto">
            <a:xfrm>
              <a:off x="5224181" y="2415698"/>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77" name="TextBox 676">
              <a:extLst>
                <a:ext uri="{FF2B5EF4-FFF2-40B4-BE49-F238E27FC236}">
                  <a16:creationId xmlns:a16="http://schemas.microsoft.com/office/drawing/2014/main" id="{2D51838C-3B57-04A1-3DF7-039B8C67A7B8}"/>
                </a:ext>
              </a:extLst>
            </p:cNvPr>
            <p:cNvSpPr txBox="1"/>
            <p:nvPr/>
          </p:nvSpPr>
          <p:spPr>
            <a:xfrm>
              <a:off x="4419789" y="4169936"/>
              <a:ext cx="642869"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日本 宇都宮</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cxnSp>
          <p:nvCxnSpPr>
            <p:cNvPr id="682" name="Connector: Elbow 681">
              <a:extLst>
                <a:ext uri="{FF2B5EF4-FFF2-40B4-BE49-F238E27FC236}">
                  <a16:creationId xmlns:a16="http://schemas.microsoft.com/office/drawing/2014/main" id="{2C4B3B07-55E3-CBF8-7751-56178B59735F}"/>
                </a:ext>
              </a:extLst>
            </p:cNvPr>
            <p:cNvCxnSpPr>
              <a:cxnSpLocks/>
              <a:stCxn id="662" idx="5"/>
              <a:endCxn id="677" idx="3"/>
            </p:cNvCxnSpPr>
            <p:nvPr/>
          </p:nvCxnSpPr>
          <p:spPr bwMode="auto">
            <a:xfrm rot="5400000">
              <a:off x="4299244" y="3261866"/>
              <a:ext cx="1759201" cy="232372"/>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Oval 6">
              <a:extLst>
                <a:ext uri="{FF2B5EF4-FFF2-40B4-BE49-F238E27FC236}">
                  <a16:creationId xmlns:a16="http://schemas.microsoft.com/office/drawing/2014/main" id="{93A12366-C6FE-4A5C-7275-6BF7B5DD749C}"/>
                </a:ext>
              </a:extLst>
            </p:cNvPr>
            <p:cNvSpPr/>
            <p:nvPr/>
          </p:nvSpPr>
          <p:spPr bwMode="auto">
            <a:xfrm>
              <a:off x="4917595" y="2705281"/>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 name="TextBox 12">
              <a:extLst>
                <a:ext uri="{FF2B5EF4-FFF2-40B4-BE49-F238E27FC236}">
                  <a16:creationId xmlns:a16="http://schemas.microsoft.com/office/drawing/2014/main" id="{7FD72EE0-94A3-FB02-49E1-4A2D29DDF7B9}"/>
                </a:ext>
              </a:extLst>
            </p:cNvPr>
            <p:cNvSpPr txBox="1"/>
            <p:nvPr/>
          </p:nvSpPr>
          <p:spPr>
            <a:xfrm>
              <a:off x="4373490" y="2819554"/>
              <a:ext cx="52745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台灣 竹南</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17" name="Oval 16">
              <a:extLst>
                <a:ext uri="{FF2B5EF4-FFF2-40B4-BE49-F238E27FC236}">
                  <a16:creationId xmlns:a16="http://schemas.microsoft.com/office/drawing/2014/main" id="{3AAD4A12-9645-9ACC-8A63-51B1E17E9478}"/>
                </a:ext>
              </a:extLst>
            </p:cNvPr>
            <p:cNvSpPr/>
            <p:nvPr/>
          </p:nvSpPr>
          <p:spPr bwMode="auto">
            <a:xfrm>
              <a:off x="4650157" y="3159263"/>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8" name="TextBox 17">
              <a:extLst>
                <a:ext uri="{FF2B5EF4-FFF2-40B4-BE49-F238E27FC236}">
                  <a16:creationId xmlns:a16="http://schemas.microsoft.com/office/drawing/2014/main" id="{E81881DC-E941-7059-61AC-A4618B95987F}"/>
                </a:ext>
              </a:extLst>
            </p:cNvPr>
            <p:cNvSpPr txBox="1"/>
            <p:nvPr/>
          </p:nvSpPr>
          <p:spPr>
            <a:xfrm>
              <a:off x="4087907" y="3177223"/>
              <a:ext cx="38318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新加坡</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689" name="Group 688">
            <a:extLst>
              <a:ext uri="{FF2B5EF4-FFF2-40B4-BE49-F238E27FC236}">
                <a16:creationId xmlns:a16="http://schemas.microsoft.com/office/drawing/2014/main" id="{C9DCBFF0-B34D-A8FE-C1A5-B812979E7AC3}"/>
              </a:ext>
            </a:extLst>
          </p:cNvPr>
          <p:cNvGrpSpPr/>
          <p:nvPr/>
        </p:nvGrpSpPr>
        <p:grpSpPr>
          <a:xfrm>
            <a:off x="781434" y="4224186"/>
            <a:ext cx="1672321" cy="403860"/>
            <a:chOff x="784860" y="3230880"/>
            <a:chExt cx="1672321" cy="403860"/>
          </a:xfrm>
        </p:grpSpPr>
        <p:sp>
          <p:nvSpPr>
            <p:cNvPr id="687" name="Oval 686">
              <a:extLst>
                <a:ext uri="{FF2B5EF4-FFF2-40B4-BE49-F238E27FC236}">
                  <a16:creationId xmlns:a16="http://schemas.microsoft.com/office/drawing/2014/main" id="{AB605ED1-C8E3-2593-BDB7-A5858D2C08D9}"/>
                </a:ext>
              </a:extLst>
            </p:cNvPr>
            <p:cNvSpPr/>
            <p:nvPr/>
          </p:nvSpPr>
          <p:spPr bwMode="auto">
            <a:xfrm>
              <a:off x="784860" y="3230880"/>
              <a:ext cx="403860" cy="403860"/>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a:ea typeface="STKaiti"/>
                  <a:cs typeface="+mn-cs"/>
                </a:rPr>
                <a:t>18</a:t>
              </a:r>
            </a:p>
          </p:txBody>
        </p:sp>
        <p:sp>
          <p:nvSpPr>
            <p:cNvPr id="688" name="TextBox 687">
              <a:extLst>
                <a:ext uri="{FF2B5EF4-FFF2-40B4-BE49-F238E27FC236}">
                  <a16:creationId xmlns:a16="http://schemas.microsoft.com/office/drawing/2014/main" id="{5A5E05FF-1952-E949-6447-469DB9C1D576}"/>
                </a:ext>
              </a:extLst>
            </p:cNvPr>
            <p:cNvSpPr txBox="1"/>
            <p:nvPr/>
          </p:nvSpPr>
          <p:spPr>
            <a:xfrm>
              <a:off x="1258135" y="3340477"/>
              <a:ext cx="1199046" cy="184666"/>
            </a:xfrm>
            <a:prstGeom prst="rect">
              <a:avLst/>
            </a:prstGeom>
            <a:noFill/>
          </p:spPr>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生產與營運據點</a:t>
              </a:r>
              <a:r>
                <a:rPr kumimoji="0" lang="en-US" sz="1200" b="0" i="0" u="none" strike="noStrike" kern="1200" cap="none" spc="0" normalizeH="0" baseline="30000" noProof="0" dirty="0">
                  <a:ln>
                    <a:noFill/>
                  </a:ln>
                  <a:solidFill>
                    <a:srgbClr val="1C2222"/>
                  </a:solidFill>
                  <a:effectLst/>
                  <a:uLnTx/>
                  <a:uFillTx/>
                  <a:latin typeface="微軟正黑體" panose="020B0604030504040204" pitchFamily="34" charset="-120"/>
                  <a:ea typeface="微軟正黑體" panose="020B0604030504040204" pitchFamily="34" charset="-120"/>
                </a:rPr>
                <a:t>(2)</a:t>
              </a:r>
            </a:p>
          </p:txBody>
        </p:sp>
      </p:grpSp>
      <p:sp>
        <p:nvSpPr>
          <p:cNvPr id="699" name="TextBox 698">
            <a:extLst>
              <a:ext uri="{FF2B5EF4-FFF2-40B4-BE49-F238E27FC236}">
                <a16:creationId xmlns:a16="http://schemas.microsoft.com/office/drawing/2014/main" id="{B394E43F-559E-0846-7FE3-209893EC604D}"/>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84C4"/>
                </a:solidFill>
                <a:effectLst/>
                <a:uLnTx/>
                <a:uFillTx/>
                <a:latin typeface="Franklin Gothic Heavy"/>
                <a:ea typeface="STKaiti"/>
                <a:cs typeface="+mn-cs"/>
              </a:rPr>
              <a:t>3</a:t>
            </a:r>
          </a:p>
        </p:txBody>
      </p:sp>
      <p:grpSp>
        <p:nvGrpSpPr>
          <p:cNvPr id="5" name="Group 4">
            <a:extLst>
              <a:ext uri="{FF2B5EF4-FFF2-40B4-BE49-F238E27FC236}">
                <a16:creationId xmlns:a16="http://schemas.microsoft.com/office/drawing/2014/main" id="{D7774A0B-C68F-454B-1A34-5990CF80B7A7}"/>
              </a:ext>
            </a:extLst>
          </p:cNvPr>
          <p:cNvGrpSpPr/>
          <p:nvPr/>
        </p:nvGrpSpPr>
        <p:grpSpPr>
          <a:xfrm>
            <a:off x="2659490" y="4224186"/>
            <a:ext cx="1096844" cy="403860"/>
            <a:chOff x="784860" y="3230880"/>
            <a:chExt cx="1096844" cy="403860"/>
          </a:xfrm>
        </p:grpSpPr>
        <p:sp>
          <p:nvSpPr>
            <p:cNvPr id="9" name="Oval 8">
              <a:extLst>
                <a:ext uri="{FF2B5EF4-FFF2-40B4-BE49-F238E27FC236}">
                  <a16:creationId xmlns:a16="http://schemas.microsoft.com/office/drawing/2014/main" id="{A00DD5FD-B287-810F-295F-B6C60B41EFDD}"/>
                </a:ext>
              </a:extLst>
            </p:cNvPr>
            <p:cNvSpPr/>
            <p:nvPr/>
          </p:nvSpPr>
          <p:spPr bwMode="auto">
            <a:xfrm>
              <a:off x="784860" y="3230880"/>
              <a:ext cx="403860" cy="403860"/>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a:ea typeface="STKaiti"/>
                  <a:cs typeface="+mn-cs"/>
                </a:rPr>
                <a:t>9</a:t>
              </a:r>
            </a:p>
          </p:txBody>
        </p:sp>
        <p:sp>
          <p:nvSpPr>
            <p:cNvPr id="647" name="TextBox 646">
              <a:extLst>
                <a:ext uri="{FF2B5EF4-FFF2-40B4-BE49-F238E27FC236}">
                  <a16:creationId xmlns:a16="http://schemas.microsoft.com/office/drawing/2014/main" id="{0AF407E0-8FBB-E4C5-3158-207D75466EC6}"/>
                </a:ext>
              </a:extLst>
            </p:cNvPr>
            <p:cNvSpPr txBox="1"/>
            <p:nvPr/>
          </p:nvSpPr>
          <p:spPr>
            <a:xfrm>
              <a:off x="1258135" y="3340477"/>
              <a:ext cx="623569" cy="184666"/>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個國家</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650" name="Group 649">
            <a:extLst>
              <a:ext uri="{FF2B5EF4-FFF2-40B4-BE49-F238E27FC236}">
                <a16:creationId xmlns:a16="http://schemas.microsoft.com/office/drawing/2014/main" id="{8F7DFFD4-53BC-67BF-C245-ED4A1A5CDD4B}"/>
              </a:ext>
            </a:extLst>
          </p:cNvPr>
          <p:cNvGrpSpPr/>
          <p:nvPr/>
        </p:nvGrpSpPr>
        <p:grpSpPr>
          <a:xfrm>
            <a:off x="3872978" y="4224186"/>
            <a:ext cx="1366307" cy="403860"/>
            <a:chOff x="784860" y="3230880"/>
            <a:chExt cx="1366307" cy="403860"/>
          </a:xfrm>
        </p:grpSpPr>
        <p:sp>
          <p:nvSpPr>
            <p:cNvPr id="660" name="Oval 659">
              <a:extLst>
                <a:ext uri="{FF2B5EF4-FFF2-40B4-BE49-F238E27FC236}">
                  <a16:creationId xmlns:a16="http://schemas.microsoft.com/office/drawing/2014/main" id="{48C65678-AE49-1567-6344-C30B0744182F}"/>
                </a:ext>
              </a:extLst>
            </p:cNvPr>
            <p:cNvSpPr/>
            <p:nvPr/>
          </p:nvSpPr>
          <p:spPr bwMode="auto">
            <a:xfrm>
              <a:off x="784860" y="3230880"/>
              <a:ext cx="403860" cy="403860"/>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a:ea typeface="STKaiti"/>
                  <a:cs typeface="+mn-cs"/>
                </a:rPr>
                <a:t>3</a:t>
              </a:r>
            </a:p>
          </p:txBody>
        </p:sp>
        <p:sp>
          <p:nvSpPr>
            <p:cNvPr id="663" name="TextBox 662">
              <a:extLst>
                <a:ext uri="{FF2B5EF4-FFF2-40B4-BE49-F238E27FC236}">
                  <a16:creationId xmlns:a16="http://schemas.microsoft.com/office/drawing/2014/main" id="{F5DD6500-2538-5C59-23C3-FAA219DDF8D9}"/>
                </a:ext>
              </a:extLst>
            </p:cNvPr>
            <p:cNvSpPr txBox="1"/>
            <p:nvPr/>
          </p:nvSpPr>
          <p:spPr>
            <a:xfrm>
              <a:off x="1258135" y="3340477"/>
              <a:ext cx="893032" cy="184666"/>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大洲</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sp>
        <p:nvSpPr>
          <p:cNvPr id="8" name="Rectangle: Rounded Corners 7">
            <a:extLst>
              <a:ext uri="{FF2B5EF4-FFF2-40B4-BE49-F238E27FC236}">
                <a16:creationId xmlns:a16="http://schemas.microsoft.com/office/drawing/2014/main" id="{E7140F76-C734-2C9F-7924-C5C16A6B81B6}"/>
              </a:ext>
            </a:extLst>
          </p:cNvPr>
          <p:cNvSpPr/>
          <p:nvPr/>
        </p:nvSpPr>
        <p:spPr bwMode="auto">
          <a:xfrm>
            <a:off x="6193540" y="2561241"/>
            <a:ext cx="2774801" cy="749014"/>
          </a:xfrm>
          <a:prstGeom prst="roundRect">
            <a:avLst>
              <a:gd name="adj" fmla="val 14397"/>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400"/>
              </a:spcAft>
              <a:buClrTx/>
              <a:buSzTx/>
              <a:buFontTx/>
              <a:buNone/>
              <a:tabLst/>
              <a:defRPr/>
            </a:pPr>
            <a:r>
              <a:rPr kumimoji="0" lang="zh-TW" altLang="en-US"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美國的 </a:t>
            </a:r>
            <a:r>
              <a:rPr kumimoji="0" lang="en-US" altLang="zh-TW"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 </a:t>
            </a:r>
            <a:r>
              <a:rPr kumimoji="0" lang="zh-TW" altLang="en-US"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吋晶圓廠</a:t>
            </a:r>
            <a:r>
              <a:rPr kumimoji="0" lang="en-US" altLang="zh-TW" sz="1000" b="0" i="0" u="none" strike="noStrike" kern="1200" cap="none" spc="0" normalizeH="0" baseline="30000" noProof="0" dirty="0">
                <a:ln>
                  <a:noFill/>
                </a:ln>
                <a:solidFill>
                  <a:srgbClr val="1C2222"/>
                </a:solidFill>
                <a:effectLst/>
                <a:uLnTx/>
                <a:uFillTx/>
                <a:latin typeface="微軟正黑體" panose="020B0604030504040204" pitchFamily="34" charset="-120"/>
                <a:ea typeface="微軟正黑體" panose="020B0604030504040204" pitchFamily="34" charset="-120"/>
              </a:rPr>
              <a:t>(1)</a:t>
            </a:r>
            <a:r>
              <a:rPr kumimoji="0" lang="zh-TW" altLang="en-US"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預計成為</a:t>
            </a:r>
            <a:r>
              <a:rPr kumimoji="0" lang="zh-TW" altLang="en-US" sz="1000" b="1" i="0" u="none" strike="noStrike" kern="1200" cap="none" spc="0" normalizeH="0" baseline="0" noProof="0" dirty="0">
                <a:ln>
                  <a:noFill/>
                </a:ln>
                <a:solidFill>
                  <a:schemeClr val="accent5"/>
                </a:solidFill>
                <a:effectLst/>
                <a:uLnTx/>
                <a:uFillTx/>
                <a:latin typeface="微軟正黑體" panose="020B0604030504040204" pitchFamily="34" charset="-120"/>
                <a:ea typeface="微軟正黑體" panose="020B0604030504040204" pitchFamily="34" charset="-120"/>
              </a:rPr>
              <a:t>唯一具備在地生產能力、可供應大型先進半導體晶圓</a:t>
            </a:r>
            <a:r>
              <a:rPr kumimoji="0" lang="zh-TW" altLang="en-US"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的生產基地</a:t>
            </a:r>
            <a:endParaRPr kumimoji="0" lang="en-AU"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cxnSp>
        <p:nvCxnSpPr>
          <p:cNvPr id="10" name="Straight Connector 9">
            <a:extLst>
              <a:ext uri="{FF2B5EF4-FFF2-40B4-BE49-F238E27FC236}">
                <a16:creationId xmlns:a16="http://schemas.microsoft.com/office/drawing/2014/main" id="{EB7FAA23-AC21-50B3-64B0-DCCE478ADDF1}"/>
              </a:ext>
            </a:extLst>
          </p:cNvPr>
          <p:cNvCxnSpPr>
            <a:cxnSpLocks/>
          </p:cNvCxnSpPr>
          <p:nvPr/>
        </p:nvCxnSpPr>
        <p:spPr bwMode="auto">
          <a:xfrm>
            <a:off x="6202504" y="2379904"/>
            <a:ext cx="2574000" cy="0"/>
          </a:xfrm>
          <a:prstGeom prst="line">
            <a:avLst/>
          </a:prstGeom>
          <a:solidFill>
            <a:schemeClr val="folHlink"/>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Oval 10">
            <a:extLst>
              <a:ext uri="{FF2B5EF4-FFF2-40B4-BE49-F238E27FC236}">
                <a16:creationId xmlns:a16="http://schemas.microsoft.com/office/drawing/2014/main" id="{FBF75DE6-E92F-C6DF-6312-74A11E7E38F6}"/>
              </a:ext>
            </a:extLst>
          </p:cNvPr>
          <p:cNvSpPr/>
          <p:nvPr/>
        </p:nvSpPr>
        <p:spPr bwMode="auto">
          <a:xfrm>
            <a:off x="6468326" y="2298448"/>
            <a:ext cx="162912" cy="162912"/>
          </a:xfrm>
          <a:prstGeom prst="ellipse">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29" name="TextBox 628">
            <a:extLst>
              <a:ext uri="{FF2B5EF4-FFF2-40B4-BE49-F238E27FC236}">
                <a16:creationId xmlns:a16="http://schemas.microsoft.com/office/drawing/2014/main" id="{E8EE5016-9A4C-6AB2-A050-31CD60B5300F}"/>
              </a:ext>
            </a:extLst>
          </p:cNvPr>
          <p:cNvSpPr txBox="1"/>
          <p:nvPr/>
        </p:nvSpPr>
        <p:spPr>
          <a:xfrm>
            <a:off x="6386639" y="2101557"/>
            <a:ext cx="311047" cy="175433"/>
          </a:xfrm>
          <a:prstGeom prst="rect">
            <a:avLst/>
          </a:prstGeom>
          <a:noFill/>
        </p:spPr>
        <p:txBody>
          <a:bodyPr wrap="none" lIns="18288" tIns="18288" rIns="18288" bIns="18288"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484C4"/>
                </a:solidFill>
                <a:effectLst/>
                <a:uLnTx/>
                <a:uFillTx/>
                <a:latin typeface="Franklin Gothic Book"/>
                <a:ea typeface="STKaiti"/>
                <a:cs typeface="+mn-cs"/>
              </a:rPr>
              <a:t>Q422</a:t>
            </a:r>
          </a:p>
        </p:txBody>
      </p:sp>
      <p:sp>
        <p:nvSpPr>
          <p:cNvPr id="652" name="Oval 651">
            <a:extLst>
              <a:ext uri="{FF2B5EF4-FFF2-40B4-BE49-F238E27FC236}">
                <a16:creationId xmlns:a16="http://schemas.microsoft.com/office/drawing/2014/main" id="{C692093F-9B01-CF62-3041-37A9925C3E10}"/>
              </a:ext>
            </a:extLst>
          </p:cNvPr>
          <p:cNvSpPr/>
          <p:nvPr/>
        </p:nvSpPr>
        <p:spPr bwMode="auto">
          <a:xfrm>
            <a:off x="7094807" y="2298448"/>
            <a:ext cx="162912" cy="162912"/>
          </a:xfrm>
          <a:prstGeom prst="ellipse">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55" name="TextBox 654">
            <a:extLst>
              <a:ext uri="{FF2B5EF4-FFF2-40B4-BE49-F238E27FC236}">
                <a16:creationId xmlns:a16="http://schemas.microsoft.com/office/drawing/2014/main" id="{913C2845-6FD7-A50C-2354-A6883ECD9146}"/>
              </a:ext>
            </a:extLst>
          </p:cNvPr>
          <p:cNvSpPr txBox="1"/>
          <p:nvPr/>
        </p:nvSpPr>
        <p:spPr>
          <a:xfrm>
            <a:off x="7013120" y="2101557"/>
            <a:ext cx="311047" cy="175433"/>
          </a:xfrm>
          <a:prstGeom prst="rect">
            <a:avLst/>
          </a:prstGeom>
          <a:noFill/>
        </p:spPr>
        <p:txBody>
          <a:bodyPr wrap="none" lIns="18288" tIns="18288" rIns="18288" bIns="18288"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5DBCB"/>
                </a:solidFill>
                <a:effectLst/>
                <a:uLnTx/>
                <a:uFillTx/>
                <a:latin typeface="Franklin Gothic Book"/>
                <a:ea typeface="STKaiti"/>
                <a:cs typeface="+mn-cs"/>
              </a:rPr>
              <a:t>Q324</a:t>
            </a:r>
          </a:p>
        </p:txBody>
      </p:sp>
      <p:sp>
        <p:nvSpPr>
          <p:cNvPr id="670" name="Oval 669">
            <a:extLst>
              <a:ext uri="{FF2B5EF4-FFF2-40B4-BE49-F238E27FC236}">
                <a16:creationId xmlns:a16="http://schemas.microsoft.com/office/drawing/2014/main" id="{2C3E74E5-62D2-9C4C-3DB0-15254346A00F}"/>
              </a:ext>
            </a:extLst>
          </p:cNvPr>
          <p:cNvSpPr/>
          <p:nvPr/>
        </p:nvSpPr>
        <p:spPr bwMode="auto">
          <a:xfrm>
            <a:off x="8347769" y="2298448"/>
            <a:ext cx="162912" cy="162912"/>
          </a:xfrm>
          <a:prstGeom prst="ellipse">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73" name="TextBox 672">
            <a:extLst>
              <a:ext uri="{FF2B5EF4-FFF2-40B4-BE49-F238E27FC236}">
                <a16:creationId xmlns:a16="http://schemas.microsoft.com/office/drawing/2014/main" id="{81F0C1B9-BA81-A77E-42BD-26B8BB876DAE}"/>
              </a:ext>
            </a:extLst>
          </p:cNvPr>
          <p:cNvSpPr txBox="1"/>
          <p:nvPr/>
        </p:nvSpPr>
        <p:spPr>
          <a:xfrm>
            <a:off x="8266082" y="2101557"/>
            <a:ext cx="311047" cy="175433"/>
          </a:xfrm>
          <a:prstGeom prst="rect">
            <a:avLst/>
          </a:prstGeom>
          <a:noFill/>
        </p:spPr>
        <p:txBody>
          <a:bodyPr wrap="none" lIns="18288" tIns="18288" rIns="18288" bIns="18288"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5DBCB"/>
                </a:solidFill>
                <a:effectLst/>
                <a:uLnTx/>
                <a:uFillTx/>
                <a:latin typeface="Franklin Gothic Book"/>
                <a:ea typeface="STKaiti"/>
                <a:cs typeface="+mn-cs"/>
              </a:rPr>
              <a:t>Q125</a:t>
            </a:r>
          </a:p>
        </p:txBody>
      </p:sp>
      <p:sp>
        <p:nvSpPr>
          <p:cNvPr id="679" name="Oval 678">
            <a:extLst>
              <a:ext uri="{FF2B5EF4-FFF2-40B4-BE49-F238E27FC236}">
                <a16:creationId xmlns:a16="http://schemas.microsoft.com/office/drawing/2014/main" id="{E323D740-A42B-29D4-B190-F9EE8767B55A}"/>
              </a:ext>
            </a:extLst>
          </p:cNvPr>
          <p:cNvSpPr/>
          <p:nvPr/>
        </p:nvSpPr>
        <p:spPr bwMode="auto">
          <a:xfrm>
            <a:off x="7721288" y="2298448"/>
            <a:ext cx="162912" cy="162912"/>
          </a:xfrm>
          <a:prstGeom prst="ellipse">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681" name="TextBox 680">
            <a:extLst>
              <a:ext uri="{FF2B5EF4-FFF2-40B4-BE49-F238E27FC236}">
                <a16:creationId xmlns:a16="http://schemas.microsoft.com/office/drawing/2014/main" id="{24205178-43D1-7ED2-736A-EC7BA650EC69}"/>
              </a:ext>
            </a:extLst>
          </p:cNvPr>
          <p:cNvSpPr txBox="1"/>
          <p:nvPr/>
        </p:nvSpPr>
        <p:spPr>
          <a:xfrm>
            <a:off x="7639601" y="2101557"/>
            <a:ext cx="311047" cy="175433"/>
          </a:xfrm>
          <a:prstGeom prst="rect">
            <a:avLst/>
          </a:prstGeom>
          <a:noFill/>
        </p:spPr>
        <p:txBody>
          <a:bodyPr wrap="none" lIns="18288" tIns="18288" rIns="18288" bIns="18288"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484C4"/>
                </a:solidFill>
                <a:effectLst/>
                <a:uLnTx/>
                <a:uFillTx/>
                <a:latin typeface="Franklin Gothic Book"/>
                <a:ea typeface="STKaiti"/>
                <a:cs typeface="+mn-cs"/>
              </a:rPr>
              <a:t>Q424</a:t>
            </a:r>
          </a:p>
        </p:txBody>
      </p:sp>
      <p:sp>
        <p:nvSpPr>
          <p:cNvPr id="686" name="TextBox 685">
            <a:extLst>
              <a:ext uri="{FF2B5EF4-FFF2-40B4-BE49-F238E27FC236}">
                <a16:creationId xmlns:a16="http://schemas.microsoft.com/office/drawing/2014/main" id="{2922B288-4FAE-6A88-C3F5-4C20F2CB9415}"/>
              </a:ext>
            </a:extLst>
          </p:cNvPr>
          <p:cNvSpPr txBox="1"/>
          <p:nvPr/>
        </p:nvSpPr>
        <p:spPr>
          <a:xfrm>
            <a:off x="6441546" y="2461992"/>
            <a:ext cx="216470" cy="133883"/>
          </a:xfrm>
          <a:prstGeom prst="rect">
            <a:avLst/>
          </a:prstGeom>
          <a:noFill/>
        </p:spPr>
        <p:txBody>
          <a:bodyPr wrap="none" lIns="18288" tIns="18288" rIns="18288" bIns="18288"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動土</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90" name="TextBox 689">
            <a:extLst>
              <a:ext uri="{FF2B5EF4-FFF2-40B4-BE49-F238E27FC236}">
                <a16:creationId xmlns:a16="http://schemas.microsoft.com/office/drawing/2014/main" id="{77AB89BC-E672-6F99-F05D-0AB1311F8248}"/>
              </a:ext>
            </a:extLst>
          </p:cNvPr>
          <p:cNvSpPr txBox="1"/>
          <p:nvPr/>
        </p:nvSpPr>
        <p:spPr>
          <a:xfrm>
            <a:off x="6891797" y="2461992"/>
            <a:ext cx="575543" cy="133883"/>
          </a:xfrm>
          <a:prstGeom prst="rect">
            <a:avLst/>
          </a:prstGeom>
          <a:noFill/>
        </p:spPr>
        <p:txBody>
          <a:bodyPr wrap="none" lIns="18288" tIns="18288" rIns="18288" bIns="18288"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首批設備進場</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91" name="TextBox 690">
            <a:extLst>
              <a:ext uri="{FF2B5EF4-FFF2-40B4-BE49-F238E27FC236}">
                <a16:creationId xmlns:a16="http://schemas.microsoft.com/office/drawing/2014/main" id="{518D967E-B4EA-5F47-703F-1D5C036D3E28}"/>
              </a:ext>
            </a:extLst>
          </p:cNvPr>
          <p:cNvSpPr txBox="1"/>
          <p:nvPr/>
        </p:nvSpPr>
        <p:spPr>
          <a:xfrm>
            <a:off x="7473904" y="2461992"/>
            <a:ext cx="665310" cy="133883"/>
          </a:xfrm>
          <a:prstGeom prst="rect">
            <a:avLst/>
          </a:prstGeom>
          <a:noFill/>
        </p:spPr>
        <p:txBody>
          <a:bodyPr wrap="none" lIns="18288" tIns="18288" rIns="18288" bIns="18288"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完工與驗證送樣</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93" name="TextBox 692">
            <a:extLst>
              <a:ext uri="{FF2B5EF4-FFF2-40B4-BE49-F238E27FC236}">
                <a16:creationId xmlns:a16="http://schemas.microsoft.com/office/drawing/2014/main" id="{8AE7D2F2-00F0-D2C8-4EDC-949218E0646A}"/>
              </a:ext>
            </a:extLst>
          </p:cNvPr>
          <p:cNvSpPr txBox="1"/>
          <p:nvPr/>
        </p:nvSpPr>
        <p:spPr>
          <a:xfrm>
            <a:off x="8143161" y="2461992"/>
            <a:ext cx="597599" cy="133883"/>
          </a:xfrm>
          <a:prstGeom prst="rect">
            <a:avLst/>
          </a:prstGeom>
          <a:noFill/>
        </p:spPr>
        <p:txBody>
          <a:bodyPr wrap="square" lIns="18288" tIns="18288" rIns="18288" bIns="18288" rtlCol="0" anchor="t">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chemeClr val="bg2">
                    <a:lumMod val="10000"/>
                  </a:schemeClr>
                </a:solidFill>
                <a:effectLst/>
                <a:uLnTx/>
                <a:uFillTx/>
                <a:latin typeface="微軟正黑體" panose="020B0604030504040204" pitchFamily="34" charset="-120"/>
                <a:ea typeface="微軟正黑體" panose="020B0604030504040204" pitchFamily="34" charset="-120"/>
              </a:rPr>
              <a:t>產能逐步開出</a:t>
            </a:r>
            <a:endParaRPr kumimoji="0" lang="en-US" sz="700" b="0" i="0" u="none" strike="noStrike" kern="1200" cap="none" spc="0" normalizeH="0" baseline="0" noProof="0" dirty="0">
              <a:ln>
                <a:noFill/>
              </a:ln>
              <a:solidFill>
                <a:schemeClr val="bg2">
                  <a:lumMod val="10000"/>
                </a:schemeClr>
              </a:solidFill>
              <a:effectLst/>
              <a:uLnTx/>
              <a:uFillTx/>
              <a:latin typeface="微軟正黑體" panose="020B0604030504040204" pitchFamily="34" charset="-120"/>
              <a:ea typeface="微軟正黑體" panose="020B0604030504040204" pitchFamily="34" charset="-120"/>
            </a:endParaRPr>
          </a:p>
        </p:txBody>
      </p:sp>
      <p:sp>
        <p:nvSpPr>
          <p:cNvPr id="2" name="Rectangle: Rounded Corners 1">
            <a:extLst>
              <a:ext uri="{FF2B5EF4-FFF2-40B4-BE49-F238E27FC236}">
                <a16:creationId xmlns:a16="http://schemas.microsoft.com/office/drawing/2014/main" id="{9DA9E6C1-E11F-6EB1-3476-B88DDFDEC98C}"/>
              </a:ext>
            </a:extLst>
          </p:cNvPr>
          <p:cNvSpPr/>
          <p:nvPr/>
        </p:nvSpPr>
        <p:spPr bwMode="auto">
          <a:xfrm>
            <a:off x="6202543" y="1314210"/>
            <a:ext cx="2573157" cy="302108"/>
          </a:xfrm>
          <a:prstGeom prst="roundRect">
            <a:avLst>
              <a:gd name="adj" fmla="val 50000"/>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GWA</a:t>
            </a:r>
            <a:r>
              <a:rPr kumimoji="0" lang="en-US" sz="1200" b="1" i="0" u="none" strike="noStrike" kern="1200" cap="none" spc="0" normalizeH="0" baseline="3000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(1)</a:t>
            </a:r>
            <a:r>
              <a:rPr kumimoji="0" 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 </a:t>
            </a:r>
            <a:r>
              <a:rPr kumimoji="0" lang="zh-TW" alt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建設時程</a:t>
            </a:r>
            <a:endParaRPr kumimoji="0" lang="en-AU" sz="14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grpSp>
        <p:nvGrpSpPr>
          <p:cNvPr id="1312" name="Group 1311">
            <a:extLst>
              <a:ext uri="{FF2B5EF4-FFF2-40B4-BE49-F238E27FC236}">
                <a16:creationId xmlns:a16="http://schemas.microsoft.com/office/drawing/2014/main" id="{37C4ECB8-91E1-F883-CE67-DEE46DCD35DD}"/>
              </a:ext>
            </a:extLst>
          </p:cNvPr>
          <p:cNvGrpSpPr/>
          <p:nvPr/>
        </p:nvGrpSpPr>
        <p:grpSpPr>
          <a:xfrm>
            <a:off x="370277" y="704850"/>
            <a:ext cx="8405423" cy="473119"/>
            <a:chOff x="370277" y="704850"/>
            <a:chExt cx="8405423" cy="473119"/>
          </a:xfrm>
        </p:grpSpPr>
        <p:sp>
          <p:nvSpPr>
            <p:cNvPr id="1313" name="Rectangle 1312">
              <a:extLst>
                <a:ext uri="{FF2B5EF4-FFF2-40B4-BE49-F238E27FC236}">
                  <a16:creationId xmlns:a16="http://schemas.microsoft.com/office/drawing/2014/main" id="{8D29F3BD-5664-FB1E-72BB-D2DD64959F70}"/>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遍佈亞洲、歐洲與美國的營運據點</a:t>
              </a:r>
              <a:r>
                <a:rPr lang="zh-TW" altLang="en-US" sz="1200" dirty="0">
                  <a:solidFill>
                    <a:srgbClr val="1C2222"/>
                  </a:solidFill>
                  <a:latin typeface="微軟正黑體" panose="020B0604030504040204" pitchFamily="34" charset="-120"/>
                  <a:ea typeface="微軟正黑體" panose="020B0604030504040204" pitchFamily="34" charset="-120"/>
                </a:rPr>
                <a:t>讓環球晶圓具備</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更高的營運彈性，能有效因應總體經濟與地緣政治的不確定性，同時降低運輸對環境造成的影響。</a:t>
              </a:r>
              <a:endParaRPr kumimoji="0" lang="en-AU"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1314" name="Rectangle 1313">
              <a:extLst>
                <a:ext uri="{FF2B5EF4-FFF2-40B4-BE49-F238E27FC236}">
                  <a16:creationId xmlns:a16="http://schemas.microsoft.com/office/drawing/2014/main" id="{B2CD45D1-95FC-6B5C-3F94-93EB1DD9BA96}"/>
                </a:ext>
              </a:extLst>
            </p:cNvPr>
            <p:cNvSpPr/>
            <p:nvPr/>
          </p:nvSpPr>
          <p:spPr bwMode="auto">
            <a:xfrm>
              <a:off x="370277" y="704850"/>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1317" name="Rectangle: Top Corners Rounded 1316">
            <a:extLst>
              <a:ext uri="{FF2B5EF4-FFF2-40B4-BE49-F238E27FC236}">
                <a16:creationId xmlns:a16="http://schemas.microsoft.com/office/drawing/2014/main" id="{4CEA7D4D-77A1-688D-A55F-DAC13250DB1D}"/>
              </a:ext>
            </a:extLst>
          </p:cNvPr>
          <p:cNvSpPr/>
          <p:nvPr/>
        </p:nvSpPr>
        <p:spPr bwMode="auto">
          <a:xfrm>
            <a:off x="370277" y="1314210"/>
            <a:ext cx="2534236" cy="371042"/>
          </a:xfrm>
          <a:prstGeom prst="round2SameRect">
            <a:avLst>
              <a:gd name="adj1" fmla="val 37204"/>
              <a:gd name="adj2" fmla="val 0"/>
            </a:avLst>
          </a:prstGeom>
          <a:solidFill>
            <a:schemeClr val="accent1"/>
          </a:solidFill>
          <a:ln w="6350" cap="flat" cmpd="sng" algn="ctr">
            <a:noFill/>
            <a:prstDash val="solid"/>
            <a:round/>
            <a:headEnd type="none" w="med" len="med"/>
            <a:tailEnd type="none" w="med" len="med"/>
          </a:ln>
          <a:effectLst/>
        </p:spPr>
        <p:txBody>
          <a:bodyPr vert="horz" wrap="none" lIns="91440" tIns="45720" rIns="91440" bIns="108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亞洲</a:t>
            </a:r>
            <a:endParaRPr kumimoji="0" lang="en-AU"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323" name="Rectangle: Top Corners Rounded 1322">
            <a:extLst>
              <a:ext uri="{FF2B5EF4-FFF2-40B4-BE49-F238E27FC236}">
                <a16:creationId xmlns:a16="http://schemas.microsoft.com/office/drawing/2014/main" id="{3318E673-F639-E605-5855-BF698B91B57C}"/>
              </a:ext>
            </a:extLst>
          </p:cNvPr>
          <p:cNvSpPr/>
          <p:nvPr/>
        </p:nvSpPr>
        <p:spPr bwMode="auto">
          <a:xfrm>
            <a:off x="3049096" y="2737282"/>
            <a:ext cx="2534236" cy="371042"/>
          </a:xfrm>
          <a:prstGeom prst="round2SameRect">
            <a:avLst>
              <a:gd name="adj1" fmla="val 37204"/>
              <a:gd name="adj2" fmla="val 0"/>
            </a:avLst>
          </a:prstGeom>
          <a:solidFill>
            <a:schemeClr val="accent5"/>
          </a:solidFill>
          <a:ln w="6350" cap="flat" cmpd="sng" algn="ctr">
            <a:noFill/>
            <a:prstDash val="solid"/>
            <a:round/>
            <a:headEnd type="none" w="med" len="med"/>
            <a:tailEnd type="none" w="med" len="med"/>
          </a:ln>
          <a:effectLst/>
        </p:spPr>
        <p:txBody>
          <a:bodyPr vert="horz" wrap="none" lIns="91440" tIns="45720" rIns="91440" bIns="108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rPr>
              <a:t>歐洲</a:t>
            </a:r>
            <a:endParaRPr kumimoji="0" lang="en-AU"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cxnSp>
        <p:nvCxnSpPr>
          <p:cNvPr id="1324" name="Straight Connector 1323">
            <a:extLst>
              <a:ext uri="{FF2B5EF4-FFF2-40B4-BE49-F238E27FC236}">
                <a16:creationId xmlns:a16="http://schemas.microsoft.com/office/drawing/2014/main" id="{4B276F2D-4A71-76BD-0F3B-7A3964224349}"/>
              </a:ext>
            </a:extLst>
          </p:cNvPr>
          <p:cNvCxnSpPr>
            <a:cxnSpLocks/>
          </p:cNvCxnSpPr>
          <p:nvPr/>
        </p:nvCxnSpPr>
        <p:spPr>
          <a:xfrm>
            <a:off x="6045204" y="1314210"/>
            <a:ext cx="0" cy="3313836"/>
          </a:xfrm>
          <a:prstGeom prst="line">
            <a:avLst/>
          </a:prstGeom>
          <a:ln w="9525">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1326" name="Isosceles Triangle 1325">
            <a:extLst>
              <a:ext uri="{FF2B5EF4-FFF2-40B4-BE49-F238E27FC236}">
                <a16:creationId xmlns:a16="http://schemas.microsoft.com/office/drawing/2014/main" id="{7A9043CE-D8B1-E657-E260-D18EC8B50530}"/>
              </a:ext>
            </a:extLst>
          </p:cNvPr>
          <p:cNvSpPr/>
          <p:nvPr/>
        </p:nvSpPr>
        <p:spPr bwMode="auto">
          <a:xfrm rot="16200000">
            <a:off x="5409194" y="1576138"/>
            <a:ext cx="151338" cy="1120681"/>
          </a:xfrm>
          <a:prstGeom prst="triangle">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5" name="Connector: Elbow 14">
            <a:extLst>
              <a:ext uri="{FF2B5EF4-FFF2-40B4-BE49-F238E27FC236}">
                <a16:creationId xmlns:a16="http://schemas.microsoft.com/office/drawing/2014/main" id="{2383A369-6943-5DD6-039E-80F4AE681F0F}"/>
              </a:ext>
            </a:extLst>
          </p:cNvPr>
          <p:cNvCxnSpPr>
            <a:cxnSpLocks/>
          </p:cNvCxnSpPr>
          <p:nvPr/>
        </p:nvCxnSpPr>
        <p:spPr bwMode="auto">
          <a:xfrm rot="5400000">
            <a:off x="1976733" y="2461675"/>
            <a:ext cx="132935" cy="31319"/>
          </a:xfrm>
          <a:prstGeom prst="bentConnector2">
            <a:avLst/>
          </a:prstGeom>
          <a:ln w="6350">
            <a:solidFill>
              <a:schemeClr val="bg2">
                <a:lumMod val="75000"/>
              </a:schemeClr>
            </a:solidFill>
          </a:ln>
        </p:spPr>
      </p:cxnSp>
      <p:cxnSp>
        <p:nvCxnSpPr>
          <p:cNvPr id="20" name="Connector: Elbow 19">
            <a:extLst>
              <a:ext uri="{FF2B5EF4-FFF2-40B4-BE49-F238E27FC236}">
                <a16:creationId xmlns:a16="http://schemas.microsoft.com/office/drawing/2014/main" id="{2E9CE0E6-F07B-997F-5A28-FA54E53834E8}"/>
              </a:ext>
            </a:extLst>
          </p:cNvPr>
          <p:cNvCxnSpPr>
            <a:stCxn id="17" idx="4"/>
            <a:endCxn id="18" idx="3"/>
          </p:cNvCxnSpPr>
          <p:nvPr/>
        </p:nvCxnSpPr>
        <p:spPr bwMode="auto">
          <a:xfrm rot="5400000">
            <a:off x="1666312" y="2773981"/>
            <a:ext cx="36622" cy="213596"/>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CA067A04-FA5B-9FE4-BA2F-D114D0EA5884}"/>
              </a:ext>
            </a:extLst>
          </p:cNvPr>
          <p:cNvSpPr txBox="1"/>
          <p:nvPr/>
        </p:nvSpPr>
        <p:spPr>
          <a:xfrm>
            <a:off x="410828" y="4858634"/>
            <a:ext cx="6925469" cy="107722"/>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備註：</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指位於德州 </a:t>
            </a:r>
            <a:r>
              <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Sherman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的 </a:t>
            </a:r>
            <a:r>
              <a:rPr kumimoji="0" lang="en-US" sz="700" b="0" i="0" u="none" strike="noStrike" kern="1200" cap="none" spc="0" normalizeH="0" baseline="0" noProof="0" dirty="0" err="1">
                <a:ln>
                  <a:noFill/>
                </a:ln>
                <a:solidFill>
                  <a:srgbClr val="1C2222"/>
                </a:solidFill>
                <a:effectLst/>
                <a:uLnTx/>
                <a:uFillTx/>
                <a:latin typeface="微軟正黑體" panose="020B0604030504040204" pitchFamily="34" charset="-120"/>
                <a:ea typeface="微軟正黑體" panose="020B0604030504040204" pitchFamily="34" charset="-120"/>
              </a:rPr>
              <a:t>GlobalWafers</a:t>
            </a:r>
            <a:r>
              <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America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新建廠區。</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除德州 </a:t>
            </a:r>
            <a:r>
              <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Sherman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廠區仍在建設中，其餘據點皆已投入營運。</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pic>
        <p:nvPicPr>
          <p:cNvPr id="14" name="圖片 13" descr="一張含有 天空, 戶外, 建築, 水 的圖片&#10;&#10;AI 產生的內容可能不正確。">
            <a:extLst>
              <a:ext uri="{FF2B5EF4-FFF2-40B4-BE49-F238E27FC236}">
                <a16:creationId xmlns:a16="http://schemas.microsoft.com/office/drawing/2014/main" id="{64E35B4B-42F8-4865-5C18-6A3387B1B75E}"/>
              </a:ext>
            </a:extLst>
          </p:cNvPr>
          <p:cNvPicPr>
            <a:picLocks noChangeAspect="1"/>
          </p:cNvPicPr>
          <p:nvPr/>
        </p:nvPicPr>
        <p:blipFill>
          <a:blip r:embed="rId4"/>
          <a:stretch>
            <a:fillRect/>
          </a:stretch>
        </p:blipFill>
        <p:spPr>
          <a:xfrm>
            <a:off x="6421122" y="3208984"/>
            <a:ext cx="2319638" cy="1339591"/>
          </a:xfrm>
          <a:prstGeom prst="rect">
            <a:avLst/>
          </a:prstGeom>
        </p:spPr>
      </p:pic>
      <p:pic>
        <p:nvPicPr>
          <p:cNvPr id="16" name="Graphic 701">
            <a:extLst>
              <a:ext uri="{FF2B5EF4-FFF2-40B4-BE49-F238E27FC236}">
                <a16:creationId xmlns:a16="http://schemas.microsoft.com/office/drawing/2014/main" id="{AF7C9EAF-C516-4BA0-AC0F-BB53F1D559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5959" y="1720722"/>
            <a:ext cx="298055" cy="361392"/>
          </a:xfrm>
          <a:prstGeom prst="rect">
            <a:avLst/>
          </a:prstGeom>
        </p:spPr>
      </p:pic>
      <p:pic>
        <p:nvPicPr>
          <p:cNvPr id="19" name="Graphic 703">
            <a:extLst>
              <a:ext uri="{FF2B5EF4-FFF2-40B4-BE49-F238E27FC236}">
                <a16:creationId xmlns:a16="http://schemas.microsoft.com/office/drawing/2014/main" id="{874EB1AB-E94B-0C60-8983-5A67F03261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97304" y="1705867"/>
            <a:ext cx="325152" cy="394246"/>
          </a:xfrm>
          <a:prstGeom prst="rect">
            <a:avLst/>
          </a:prstGeom>
        </p:spPr>
      </p:pic>
      <p:pic>
        <p:nvPicPr>
          <p:cNvPr id="26" name="Graphic 699">
            <a:extLst>
              <a:ext uri="{FF2B5EF4-FFF2-40B4-BE49-F238E27FC236}">
                <a16:creationId xmlns:a16="http://schemas.microsoft.com/office/drawing/2014/main" id="{0D0925AF-59B5-FD5A-3EC2-A734AA823C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6147" y="1695257"/>
            <a:ext cx="365795" cy="443526"/>
          </a:xfrm>
          <a:prstGeom prst="rect">
            <a:avLst/>
          </a:prstGeom>
        </p:spPr>
      </p:pic>
      <p:pic>
        <p:nvPicPr>
          <p:cNvPr id="27" name="Graphic 694">
            <a:extLst>
              <a:ext uri="{FF2B5EF4-FFF2-40B4-BE49-F238E27FC236}">
                <a16:creationId xmlns:a16="http://schemas.microsoft.com/office/drawing/2014/main" id="{62CE8573-B2A4-BFAC-6FED-05585ED1B9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62459" y="1699708"/>
            <a:ext cx="406439" cy="492807"/>
          </a:xfrm>
          <a:prstGeom prst="rect">
            <a:avLst/>
          </a:prstGeom>
        </p:spPr>
      </p:pic>
    </p:spTree>
    <p:custDataLst>
      <p:tags r:id="rId1"/>
    </p:custDataLst>
    <p:extLst>
      <p:ext uri="{BB962C8B-B14F-4D97-AF65-F5344CB8AC3E}">
        <p14:creationId xmlns:p14="http://schemas.microsoft.com/office/powerpoint/2010/main" val="57790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37DD2A4-BDC0-D9CB-A0BB-44EECFBF10A8}"/>
              </a:ext>
            </a:extLst>
          </p:cNvPr>
          <p:cNvGrpSpPr/>
          <p:nvPr/>
        </p:nvGrpSpPr>
        <p:grpSpPr>
          <a:xfrm>
            <a:off x="368888" y="763431"/>
            <a:ext cx="8405423" cy="478720"/>
            <a:chOff x="370277" y="704850"/>
            <a:chExt cx="8405423" cy="478720"/>
          </a:xfrm>
        </p:grpSpPr>
        <p:sp>
          <p:nvSpPr>
            <p:cNvPr id="25" name="Rectangle 24">
              <a:extLst>
                <a:ext uri="{FF2B5EF4-FFF2-40B4-BE49-F238E27FC236}">
                  <a16:creationId xmlns:a16="http://schemas.microsoft.com/office/drawing/2014/main" id="{E114E326-A03F-36B3-5186-CB76AD79603A}"/>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結合有效的</a:t>
              </a:r>
              <a:r>
                <a:rPr lang="zh-TW" altLang="en-US" sz="1200" dirty="0">
                  <a:solidFill>
                    <a:srgbClr val="1C2222"/>
                  </a:solidFill>
                  <a:latin typeface="微軟正黑體" panose="020B0604030504040204" pitchFamily="34" charset="-120"/>
                  <a:ea typeface="微軟正黑體" panose="020B0604030504040204" pitchFamily="34" charset="-120"/>
                </a:rPr>
                <a:t>製程管理與</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多元的營運策略，</a:t>
              </a:r>
              <a:r>
                <a:rPr lang="zh-TW" altLang="en-US" sz="1200" dirty="0">
                  <a:solidFill>
                    <a:srgbClr val="1C2222"/>
                  </a:solidFill>
                  <a:latin typeface="微軟正黑體" panose="020B0604030504040204" pitchFamily="34" charset="-120"/>
                  <a:ea typeface="微軟正黑體" panose="020B0604030504040204" pitchFamily="34" charset="-120"/>
                </a:rPr>
                <a:t>環球晶圓持續</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提升生產效率，並逐步發揮過去併購案所帶來的綜效。</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26" name="Rectangle 25">
              <a:extLst>
                <a:ext uri="{FF2B5EF4-FFF2-40B4-BE49-F238E27FC236}">
                  <a16:creationId xmlns:a16="http://schemas.microsoft.com/office/drawing/2014/main" id="{77C46F74-A2B4-02EE-46AF-3F8A1F3D9F80}"/>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32" name="Arc 31">
            <a:extLst>
              <a:ext uri="{FF2B5EF4-FFF2-40B4-BE49-F238E27FC236}">
                <a16:creationId xmlns:a16="http://schemas.microsoft.com/office/drawing/2014/main" id="{3A3A176F-C044-7B9F-837B-C874A82D84FC}"/>
              </a:ext>
            </a:extLst>
          </p:cNvPr>
          <p:cNvSpPr/>
          <p:nvPr/>
        </p:nvSpPr>
        <p:spPr bwMode="auto">
          <a:xfrm>
            <a:off x="632395" y="2503929"/>
            <a:ext cx="977776" cy="977776"/>
          </a:xfrm>
          <a:prstGeom prst="arc">
            <a:avLst>
              <a:gd name="adj1" fmla="val 16200000"/>
              <a:gd name="adj2" fmla="val 5346252"/>
            </a:avLst>
          </a:prstGeom>
          <a:solidFill>
            <a:schemeClr val="bg1"/>
          </a:solidFill>
          <a:ln w="6350" cap="flat" cmpd="sng" algn="ctr">
            <a:noFill/>
            <a:prstDash val="solid"/>
            <a:round/>
            <a:headEnd type="none" w="med" len="med"/>
            <a:tailEnd type="none" w="med" len="med"/>
          </a:ln>
          <a:effectLst>
            <a:outerShdw blurRad="50800" dist="76200" sx="95000" sy="95000" algn="l"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cxnSp>
        <p:nvCxnSpPr>
          <p:cNvPr id="868" name="Straight Connector 867">
            <a:extLst>
              <a:ext uri="{FF2B5EF4-FFF2-40B4-BE49-F238E27FC236}">
                <a16:creationId xmlns:a16="http://schemas.microsoft.com/office/drawing/2014/main" id="{5D488FEB-75BF-DB4A-EC33-BD1E67B01886}"/>
              </a:ext>
            </a:extLst>
          </p:cNvPr>
          <p:cNvCxnSpPr>
            <a:cxnSpLocks/>
            <a:endCxn id="858" idx="5"/>
          </p:cNvCxnSpPr>
          <p:nvPr/>
        </p:nvCxnSpPr>
        <p:spPr bwMode="auto">
          <a:xfrm>
            <a:off x="1427621" y="3357924"/>
            <a:ext cx="824557" cy="861527"/>
          </a:xfrm>
          <a:prstGeom prst="line">
            <a:avLst/>
          </a:prstGeom>
          <a:solidFill>
            <a:schemeClr val="folHlink"/>
          </a:solidFill>
          <a:ln w="6350" cap="flat" cmpd="sng" algn="ctr">
            <a:solidFill>
              <a:schemeClr val="accent5"/>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Straight Connector 862">
            <a:extLst>
              <a:ext uri="{FF2B5EF4-FFF2-40B4-BE49-F238E27FC236}">
                <a16:creationId xmlns:a16="http://schemas.microsoft.com/office/drawing/2014/main" id="{6C3E0A08-126E-D808-DB34-7C25678F8710}"/>
              </a:ext>
            </a:extLst>
          </p:cNvPr>
          <p:cNvCxnSpPr>
            <a:cxnSpLocks/>
            <a:stCxn id="161" idx="7"/>
          </p:cNvCxnSpPr>
          <p:nvPr/>
        </p:nvCxnSpPr>
        <p:spPr bwMode="auto">
          <a:xfrm flipH="1">
            <a:off x="1427621" y="1794944"/>
            <a:ext cx="824557" cy="812224"/>
          </a:xfrm>
          <a:prstGeom prst="line">
            <a:avLst/>
          </a:prstGeom>
          <a:solidFill>
            <a:schemeClr val="folHlink"/>
          </a:solidFill>
          <a:ln w="6350" cap="flat" cmpd="sng" algn="ctr">
            <a:solidFill>
              <a:schemeClr val="accent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a:extLst>
              <a:ext uri="{FF2B5EF4-FFF2-40B4-BE49-F238E27FC236}">
                <a16:creationId xmlns:a16="http://schemas.microsoft.com/office/drawing/2014/main" id="{528BA27E-FD45-D600-7541-0EC0907DB5EC}"/>
              </a:ext>
            </a:extLst>
          </p:cNvPr>
          <p:cNvSpPr/>
          <p:nvPr/>
        </p:nvSpPr>
        <p:spPr bwMode="auto">
          <a:xfrm>
            <a:off x="89377" y="75627"/>
            <a:ext cx="8820867" cy="673767"/>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2" name="Title 1"/>
          <p:cNvSpPr>
            <a:spLocks noGrp="1"/>
          </p:cNvSpPr>
          <p:nvPr>
            <p:ph type="title"/>
          </p:nvPr>
        </p:nvSpPr>
        <p:spPr>
          <a:xfrm>
            <a:off x="391747" y="170264"/>
            <a:ext cx="8407399" cy="426336"/>
          </a:xfrm>
        </p:spPr>
        <p:txBody>
          <a:bodyPr anchor="t"/>
          <a:lstStyle/>
          <a:p>
            <a:pPr marL="403225">
              <a:lnSpc>
                <a:spcPct val="90000"/>
              </a:lnSpc>
            </a:pPr>
            <a:r>
              <a:rPr lang="zh-TW" altLang="en-US" sz="2400" b="1" spc="-20" dirty="0">
                <a:latin typeface="微軟正黑體" panose="020B0604030504040204" pitchFamily="34" charset="-120"/>
                <a:ea typeface="微軟正黑體" panose="020B0604030504040204" pitchFamily="34" charset="-120"/>
              </a:rPr>
              <a:t>成功整合併購 持續創造價值</a:t>
            </a:r>
            <a:endParaRPr lang="en-GB" sz="2400" b="1" spc="-20" dirty="0">
              <a:latin typeface="微軟正黑體" panose="020B0604030504040204" pitchFamily="34" charset="-120"/>
              <a:ea typeface="微軟正黑體" panose="020B0604030504040204" pitchFamily="34" charset="-120"/>
            </a:endParaRPr>
          </a:p>
        </p:txBody>
      </p:sp>
      <p:cxnSp>
        <p:nvCxnSpPr>
          <p:cNvPr id="7" name="Straight Connector 6">
            <a:extLst>
              <a:ext uri="{FF2B5EF4-FFF2-40B4-BE49-F238E27FC236}">
                <a16:creationId xmlns:a16="http://schemas.microsoft.com/office/drawing/2014/main" id="{0728C70D-5FAB-DFB8-0033-85FDFBEA1389}"/>
              </a:ext>
            </a:extLst>
          </p:cNvPr>
          <p:cNvCxnSpPr/>
          <p:nvPr/>
        </p:nvCxnSpPr>
        <p:spPr bwMode="auto">
          <a:xfrm>
            <a:off x="366912" y="522472"/>
            <a:ext cx="8407399" cy="0"/>
          </a:xfrm>
          <a:prstGeom prst="line">
            <a:avLst/>
          </a:prstGeom>
          <a:solidFill>
            <a:schemeClr val="folHlink"/>
          </a:solidFill>
          <a:ln w="12700" cap="flat" cmpd="sng" algn="ctr">
            <a:gradFill flip="none" rotWithShape="1">
              <a:gsLst>
                <a:gs pos="0">
                  <a:schemeClr val="accent1"/>
                </a:gs>
                <a:gs pos="100000">
                  <a:schemeClr val="accent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a:extLst>
              <a:ext uri="{FF2B5EF4-FFF2-40B4-BE49-F238E27FC236}">
                <a16:creationId xmlns:a16="http://schemas.microsoft.com/office/drawing/2014/main" id="{39A5D85A-D79A-B04C-6BA2-9F334C65E1B8}"/>
              </a:ext>
            </a:extLst>
          </p:cNvPr>
          <p:cNvPicPr>
            <a:picLocks noChangeAspect="1"/>
          </p:cNvPicPr>
          <p:nvPr/>
        </p:nvPicPr>
        <p:blipFill rotWithShape="1">
          <a:blip r:embed="rId4"/>
          <a:srcRect r="69897"/>
          <a:stretch/>
        </p:blipFill>
        <p:spPr>
          <a:xfrm>
            <a:off x="480687" y="2676198"/>
            <a:ext cx="936820" cy="633238"/>
          </a:xfrm>
          <a:prstGeom prst="rect">
            <a:avLst/>
          </a:prstGeom>
        </p:spPr>
      </p:pic>
      <p:sp>
        <p:nvSpPr>
          <p:cNvPr id="157" name="Flowchart: Alternate Process 156">
            <a:extLst>
              <a:ext uri="{FF2B5EF4-FFF2-40B4-BE49-F238E27FC236}">
                <a16:creationId xmlns:a16="http://schemas.microsoft.com/office/drawing/2014/main" id="{1B175ADE-E0F7-A22C-7EB8-25FB5CA9FE08}"/>
              </a:ext>
            </a:extLst>
          </p:cNvPr>
          <p:cNvSpPr/>
          <p:nvPr/>
        </p:nvSpPr>
        <p:spPr bwMode="auto">
          <a:xfrm>
            <a:off x="3131982" y="1590314"/>
            <a:ext cx="4166003" cy="775016"/>
          </a:xfrm>
          <a:prstGeom prst="flowChartAlternateProcess">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8" name="Rectangle: Top Corners Rounded 157">
            <a:extLst>
              <a:ext uri="{FF2B5EF4-FFF2-40B4-BE49-F238E27FC236}">
                <a16:creationId xmlns:a16="http://schemas.microsoft.com/office/drawing/2014/main" id="{ED35E151-5E16-73D7-B667-741690249517}"/>
              </a:ext>
            </a:extLst>
          </p:cNvPr>
          <p:cNvSpPr/>
          <p:nvPr/>
        </p:nvSpPr>
        <p:spPr bwMode="auto">
          <a:xfrm rot="16200000">
            <a:off x="4177850" y="-605929"/>
            <a:ext cx="943170" cy="5167502"/>
          </a:xfrm>
          <a:prstGeom prst="round2SameRect">
            <a:avLst>
              <a:gd name="adj1" fmla="val 9482"/>
              <a:gd name="adj2" fmla="val 0"/>
            </a:avLst>
          </a:prstGeom>
          <a:solidFill>
            <a:schemeClr val="accent1">
              <a:lumMod val="20000"/>
              <a:lumOff val="80000"/>
            </a:schemeClr>
          </a:solidFill>
          <a:ln w="6350" cap="flat" cmpd="sng" algn="ctr">
            <a:noFill/>
            <a:prstDash val="solid"/>
            <a:round/>
            <a:headEnd type="none" w="med" len="med"/>
            <a:tailEnd type="none" w="med" len="med"/>
          </a:ln>
          <a:effectLst>
            <a:outerShdw blurRad="50800" dist="38100" dir="2700000" algn="tl" rotWithShape="0">
              <a:schemeClr val="bg1">
                <a:lumMod val="95000"/>
                <a:alpha val="41000"/>
              </a:schemeClr>
            </a:outerShdw>
          </a:effectLst>
        </p:spPr>
        <p:txBody>
          <a:bodyPr vert="vert" wrap="square" lIns="72000" tIns="396000" rIns="72000" bIns="144000" numCol="1" rtlCol="0" anchor="ctr" anchorCtr="0" compatLnSpc="1">
            <a:prstTxWarp prst="textNoShape">
              <a:avLst/>
            </a:prstTxWarp>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全球營運平台</a:t>
            </a:r>
            <a:br>
              <a:rPr kumimoji="0" lang="en-AU" sz="105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br>
            <a:br>
              <a:rPr kumimoji="0" lang="en-AU" sz="8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b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運用全球網絡，</a:t>
            </a:r>
            <a:r>
              <a:rPr lang="zh-TW" altLang="en-US" sz="1100" b="1" dirty="0">
                <a:solidFill>
                  <a:schemeClr val="accent4"/>
                </a:solidFill>
                <a:latin typeface="微軟正黑體" panose="020B0604030504040204" pitchFamily="34" charset="-120"/>
                <a:ea typeface="微軟正黑體" panose="020B0604030504040204" pitchFamily="34" charset="-120"/>
              </a:rPr>
              <a:t>結合當地製造據點與併購事業的既有能力</a:t>
            </a: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，提升資源配置效率。</a:t>
            </a:r>
            <a:endParaRPr kumimoji="0" lang="en-US" sz="1100" b="0"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60" name="Oval 159">
            <a:extLst>
              <a:ext uri="{FF2B5EF4-FFF2-40B4-BE49-F238E27FC236}">
                <a16:creationId xmlns:a16="http://schemas.microsoft.com/office/drawing/2014/main" id="{9C18F6CF-9037-21B4-A2E7-05618FA3B8A4}"/>
              </a:ext>
            </a:extLst>
          </p:cNvPr>
          <p:cNvSpPr/>
          <p:nvPr/>
        </p:nvSpPr>
        <p:spPr bwMode="auto">
          <a:xfrm>
            <a:off x="1768356" y="1687923"/>
            <a:ext cx="581661" cy="579799"/>
          </a:xfrm>
          <a:prstGeom prst="ellipse">
            <a:avLst/>
          </a:prstGeom>
          <a:solidFill>
            <a:schemeClr val="bg1"/>
          </a:solid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61" name="Oval 160">
            <a:extLst>
              <a:ext uri="{FF2B5EF4-FFF2-40B4-BE49-F238E27FC236}">
                <a16:creationId xmlns:a16="http://schemas.microsoft.com/office/drawing/2014/main" id="{571A920A-5035-A224-B575-70159EDAE36E}"/>
              </a:ext>
            </a:extLst>
          </p:cNvPr>
          <p:cNvSpPr/>
          <p:nvPr/>
        </p:nvSpPr>
        <p:spPr bwMode="auto">
          <a:xfrm>
            <a:off x="1809252" y="1719193"/>
            <a:ext cx="518920" cy="517259"/>
          </a:xfrm>
          <a:prstGeom prst="ellipse">
            <a:avLst/>
          </a:prstGeom>
          <a:gradFill>
            <a:gsLst>
              <a:gs pos="19000">
                <a:schemeClr val="accent1"/>
              </a:gs>
              <a:gs pos="82000">
                <a:schemeClr val="accent1">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59" name="Freeform 12">
            <a:extLst>
              <a:ext uri="{FF2B5EF4-FFF2-40B4-BE49-F238E27FC236}">
                <a16:creationId xmlns:a16="http://schemas.microsoft.com/office/drawing/2014/main" id="{25E6589C-D147-4352-8A12-2C15050981D1}"/>
              </a:ext>
            </a:extLst>
          </p:cNvPr>
          <p:cNvSpPr>
            <a:spLocks noEditPoints="1"/>
          </p:cNvSpPr>
          <p:nvPr/>
        </p:nvSpPr>
        <p:spPr bwMode="gray">
          <a:xfrm>
            <a:off x="1919157" y="1828267"/>
            <a:ext cx="299110" cy="299110"/>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445469"/>
              </a:solidFill>
              <a:effectLst/>
              <a:uLnTx/>
              <a:uFillTx/>
              <a:latin typeface="Open Sans"/>
              <a:ea typeface="STKaiti"/>
              <a:cs typeface="+mn-cs"/>
            </a:endParaRPr>
          </a:p>
        </p:txBody>
      </p:sp>
      <p:sp>
        <p:nvSpPr>
          <p:cNvPr id="854" name="Flowchart: Alternate Process 853">
            <a:extLst>
              <a:ext uri="{FF2B5EF4-FFF2-40B4-BE49-F238E27FC236}">
                <a16:creationId xmlns:a16="http://schemas.microsoft.com/office/drawing/2014/main" id="{CCBC8D55-1A00-E2A6-10DF-9CC270BA01FE}"/>
              </a:ext>
            </a:extLst>
          </p:cNvPr>
          <p:cNvSpPr/>
          <p:nvPr/>
        </p:nvSpPr>
        <p:spPr bwMode="auto">
          <a:xfrm>
            <a:off x="3126359" y="3625987"/>
            <a:ext cx="4171625" cy="821170"/>
          </a:xfrm>
          <a:prstGeom prst="flowChartAlternateProcess">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55" name="Rectangle: Top Corners Rounded 854">
            <a:extLst>
              <a:ext uri="{FF2B5EF4-FFF2-40B4-BE49-F238E27FC236}">
                <a16:creationId xmlns:a16="http://schemas.microsoft.com/office/drawing/2014/main" id="{96BE7B83-D929-4AEC-F1E2-93108B3BDA0B}"/>
              </a:ext>
            </a:extLst>
          </p:cNvPr>
          <p:cNvSpPr/>
          <p:nvPr/>
        </p:nvSpPr>
        <p:spPr bwMode="auto">
          <a:xfrm rot="16200000">
            <a:off x="4177851" y="1452823"/>
            <a:ext cx="943170" cy="5167500"/>
          </a:xfrm>
          <a:prstGeom prst="round2SameRect">
            <a:avLst>
              <a:gd name="adj1" fmla="val 9482"/>
              <a:gd name="adj2" fmla="val 0"/>
            </a:avLst>
          </a:prstGeom>
          <a:solidFill>
            <a:schemeClr val="accent5">
              <a:lumMod val="20000"/>
              <a:lumOff val="80000"/>
            </a:schemeClr>
          </a:solidFill>
          <a:ln w="6350" cap="flat" cmpd="sng" algn="ctr">
            <a:noFill/>
            <a:prstDash val="solid"/>
            <a:round/>
            <a:headEnd type="none" w="med" len="med"/>
            <a:tailEnd type="none" w="med" len="med"/>
          </a:ln>
          <a:effectLst>
            <a:outerShdw blurRad="50800" dist="38100" dir="2700000" algn="tl" rotWithShape="0">
              <a:schemeClr val="bg1">
                <a:lumMod val="95000"/>
                <a:alpha val="41000"/>
              </a:schemeClr>
            </a:outerShdw>
          </a:effectLst>
        </p:spPr>
        <p:txBody>
          <a:bodyPr vert="vert" wrap="square" lIns="72000" tIns="396000" rIns="72000" bIns="144000" numCol="1" rtlCol="0" anchor="ctr" anchorCtr="0" compatLnSpc="1">
            <a:prstTxWarp prst="textNoShape">
              <a:avLst/>
            </a:prstTxWarp>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srgbClr val="767CBB"/>
                </a:solidFill>
                <a:effectLst/>
                <a:uLnTx/>
                <a:uFillTx/>
                <a:latin typeface="微軟正黑體" panose="020B0604030504040204" pitchFamily="34" charset="-120"/>
                <a:ea typeface="微軟正黑體" panose="020B0604030504040204" pitchFamily="34" charset="-120"/>
              </a:rPr>
              <a:t>技術與生產專業知識</a:t>
            </a:r>
            <a:br>
              <a:rPr kumimoji="0" lang="en-AU" sz="1050" b="1" i="0" u="none" strike="noStrike" kern="1200" cap="none" spc="0" normalizeH="0" baseline="0" noProof="0" dirty="0">
                <a:ln>
                  <a:noFill/>
                </a:ln>
                <a:solidFill>
                  <a:srgbClr val="767CBB"/>
                </a:solidFill>
                <a:effectLst/>
                <a:uLnTx/>
                <a:uFillTx/>
                <a:latin typeface="微軟正黑體" panose="020B0604030504040204" pitchFamily="34" charset="-120"/>
                <a:ea typeface="微軟正黑體" panose="020B0604030504040204" pitchFamily="34" charset="-120"/>
              </a:rPr>
            </a:br>
            <a:br>
              <a:rPr kumimoji="0" lang="en-AU"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b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採取高度嚴謹的策略，</a:t>
            </a:r>
            <a:r>
              <a:rPr lang="zh-TW" altLang="en-US" sz="1100" b="1" dirty="0">
                <a:solidFill>
                  <a:schemeClr val="accent5"/>
                </a:solidFill>
                <a:latin typeface="微軟正黑體" panose="020B0604030504040204" pitchFamily="34" charset="-120"/>
                <a:ea typeface="微軟正黑體" panose="020B0604030504040204" pitchFamily="34" charset="-120"/>
              </a:rPr>
              <a:t>收購具價值提升潛力的公司</a:t>
            </a: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，並運用我們的產業專業知識，更</a:t>
            </a:r>
            <a:r>
              <a:rPr lang="zh-TW" altLang="en-US" sz="1100" b="1" dirty="0">
                <a:solidFill>
                  <a:schemeClr val="accent5"/>
                </a:solidFill>
                <a:latin typeface="微軟正黑體" panose="020B0604030504040204" pitchFamily="34" charset="-120"/>
                <a:ea typeface="微軟正黑體" panose="020B0604030504040204" pitchFamily="34" charset="-120"/>
              </a:rPr>
              <a:t>有效地將其整合至公司組織</a:t>
            </a: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endParaRPr kumimoji="0" lang="en-US" sz="1100" b="1" i="0" u="none" strike="noStrike" kern="1200" cap="none" spc="0" normalizeH="0" baseline="0" noProof="0" dirty="0">
              <a:ln>
                <a:noFill/>
              </a:ln>
              <a:solidFill>
                <a:schemeClr val="accent5"/>
              </a:solidFill>
              <a:effectLst/>
              <a:uLnTx/>
              <a:uFillTx/>
              <a:latin typeface="微軟正黑體" panose="020B0604030504040204" pitchFamily="34" charset="-120"/>
              <a:ea typeface="微軟正黑體" panose="020B0604030504040204" pitchFamily="34" charset="-120"/>
            </a:endParaRPr>
          </a:p>
        </p:txBody>
      </p:sp>
      <p:sp>
        <p:nvSpPr>
          <p:cNvPr id="857" name="Oval 856">
            <a:extLst>
              <a:ext uri="{FF2B5EF4-FFF2-40B4-BE49-F238E27FC236}">
                <a16:creationId xmlns:a16="http://schemas.microsoft.com/office/drawing/2014/main" id="{517ECD3D-4A95-EECE-B984-9EAFCBFFD316}"/>
              </a:ext>
            </a:extLst>
          </p:cNvPr>
          <p:cNvSpPr/>
          <p:nvPr/>
        </p:nvSpPr>
        <p:spPr bwMode="auto">
          <a:xfrm>
            <a:off x="1768356" y="3746673"/>
            <a:ext cx="581661" cy="579799"/>
          </a:xfrm>
          <a:prstGeom prst="ellipse">
            <a:avLst/>
          </a:prstGeom>
          <a:solidFill>
            <a:schemeClr val="bg1"/>
          </a:solidFill>
          <a:ln w="28575"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58" name="Oval 857">
            <a:extLst>
              <a:ext uri="{FF2B5EF4-FFF2-40B4-BE49-F238E27FC236}">
                <a16:creationId xmlns:a16="http://schemas.microsoft.com/office/drawing/2014/main" id="{DE54B27B-BE94-BEEE-EB02-D0D24C708B28}"/>
              </a:ext>
            </a:extLst>
          </p:cNvPr>
          <p:cNvSpPr/>
          <p:nvPr/>
        </p:nvSpPr>
        <p:spPr bwMode="auto">
          <a:xfrm>
            <a:off x="1809252" y="3777943"/>
            <a:ext cx="518920" cy="517259"/>
          </a:xfrm>
          <a:prstGeom prst="ellipse">
            <a:avLst/>
          </a:prstGeom>
          <a:gradFill>
            <a:gsLst>
              <a:gs pos="19000">
                <a:schemeClr val="accent5"/>
              </a:gs>
              <a:gs pos="82000">
                <a:schemeClr val="accent5">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61" name="Freeform 12">
            <a:extLst>
              <a:ext uri="{FF2B5EF4-FFF2-40B4-BE49-F238E27FC236}">
                <a16:creationId xmlns:a16="http://schemas.microsoft.com/office/drawing/2014/main" id="{06655E70-CB2A-F40A-DD3E-029234E24B6C}"/>
              </a:ext>
            </a:extLst>
          </p:cNvPr>
          <p:cNvSpPr>
            <a:spLocks noEditPoints="1"/>
          </p:cNvSpPr>
          <p:nvPr/>
        </p:nvSpPr>
        <p:spPr bwMode="auto">
          <a:xfrm>
            <a:off x="1964462" y="3879090"/>
            <a:ext cx="208500" cy="314964"/>
          </a:xfrm>
          <a:custGeom>
            <a:avLst/>
            <a:gdLst>
              <a:gd name="T0" fmla="*/ 139 w 166"/>
              <a:gd name="T1" fmla="*/ 20 h 249"/>
              <a:gd name="T2" fmla="*/ 83 w 166"/>
              <a:gd name="T3" fmla="*/ 0 h 249"/>
              <a:gd name="T4" fmla="*/ 26 w 166"/>
              <a:gd name="T5" fmla="*/ 20 h 249"/>
              <a:gd name="T6" fmla="*/ 0 w 166"/>
              <a:gd name="T7" fmla="*/ 73 h 249"/>
              <a:gd name="T8" fmla="*/ 28 w 166"/>
              <a:gd name="T9" fmla="*/ 130 h 249"/>
              <a:gd name="T10" fmla="*/ 44 w 166"/>
              <a:gd name="T11" fmla="*/ 163 h 249"/>
              <a:gd name="T12" fmla="*/ 40 w 166"/>
              <a:gd name="T13" fmla="*/ 187 h 249"/>
              <a:gd name="T14" fmla="*/ 43 w 166"/>
              <a:gd name="T15" fmla="*/ 210 h 249"/>
              <a:gd name="T16" fmla="*/ 46 w 166"/>
              <a:gd name="T17" fmla="*/ 230 h 249"/>
              <a:gd name="T18" fmla="*/ 69 w 166"/>
              <a:gd name="T19" fmla="*/ 245 h 249"/>
              <a:gd name="T20" fmla="*/ 97 w 166"/>
              <a:gd name="T21" fmla="*/ 245 h 249"/>
              <a:gd name="T22" fmla="*/ 119 w 166"/>
              <a:gd name="T23" fmla="*/ 230 h 249"/>
              <a:gd name="T24" fmla="*/ 122 w 166"/>
              <a:gd name="T25" fmla="*/ 210 h 249"/>
              <a:gd name="T26" fmla="*/ 125 w 166"/>
              <a:gd name="T27" fmla="*/ 187 h 249"/>
              <a:gd name="T28" fmla="*/ 122 w 166"/>
              <a:gd name="T29" fmla="*/ 163 h 249"/>
              <a:gd name="T30" fmla="*/ 137 w 166"/>
              <a:gd name="T31" fmla="*/ 130 h 249"/>
              <a:gd name="T32" fmla="*/ 166 w 166"/>
              <a:gd name="T33" fmla="*/ 73 h 249"/>
              <a:gd name="T34" fmla="*/ 134 w 166"/>
              <a:gd name="T35" fmla="*/ 102 h 249"/>
              <a:gd name="T36" fmla="*/ 124 w 166"/>
              <a:gd name="T37" fmla="*/ 113 h 249"/>
              <a:gd name="T38" fmla="*/ 64 w 166"/>
              <a:gd name="T39" fmla="*/ 161 h 249"/>
              <a:gd name="T40" fmla="*/ 36 w 166"/>
              <a:gd name="T41" fmla="*/ 107 h 249"/>
              <a:gd name="T42" fmla="*/ 20 w 166"/>
              <a:gd name="T43" fmla="*/ 73 h 249"/>
              <a:gd name="T44" fmla="*/ 41 w 166"/>
              <a:gd name="T45" fmla="*/ 35 h 249"/>
              <a:gd name="T46" fmla="*/ 83 w 166"/>
              <a:gd name="T47" fmla="*/ 21 h 249"/>
              <a:gd name="T48" fmla="*/ 125 w 166"/>
              <a:gd name="T49" fmla="*/ 35 h 249"/>
              <a:gd name="T50" fmla="*/ 145 w 166"/>
              <a:gd name="T51" fmla="*/ 73 h 249"/>
              <a:gd name="T52" fmla="*/ 113 w 166"/>
              <a:gd name="T53" fmla="*/ 58 h 249"/>
              <a:gd name="T54" fmla="*/ 83 w 166"/>
              <a:gd name="T55" fmla="*/ 47 h 249"/>
              <a:gd name="T56" fmla="*/ 77 w 166"/>
              <a:gd name="T57" fmla="*/ 52 h 249"/>
              <a:gd name="T58" fmla="*/ 83 w 166"/>
              <a:gd name="T59" fmla="*/ 57 h 249"/>
              <a:gd name="T60" fmla="*/ 109 w 166"/>
              <a:gd name="T61" fmla="*/ 73 h 249"/>
              <a:gd name="T62" fmla="*/ 114 w 166"/>
              <a:gd name="T63" fmla="*/ 78 h 249"/>
              <a:gd name="T64" fmla="*/ 119 w 166"/>
              <a:gd name="T65" fmla="*/ 7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249">
                <a:moveTo>
                  <a:pt x="158" y="43"/>
                </a:moveTo>
                <a:cubicBezTo>
                  <a:pt x="154" y="34"/>
                  <a:pt x="147" y="26"/>
                  <a:pt x="139" y="20"/>
                </a:cubicBezTo>
                <a:cubicBezTo>
                  <a:pt x="132" y="14"/>
                  <a:pt x="123" y="9"/>
                  <a:pt x="113" y="6"/>
                </a:cubicBezTo>
                <a:cubicBezTo>
                  <a:pt x="103" y="2"/>
                  <a:pt x="93" y="0"/>
                  <a:pt x="83" y="0"/>
                </a:cubicBezTo>
                <a:cubicBezTo>
                  <a:pt x="72" y="0"/>
                  <a:pt x="62" y="2"/>
                  <a:pt x="52" y="6"/>
                </a:cubicBezTo>
                <a:cubicBezTo>
                  <a:pt x="42" y="9"/>
                  <a:pt x="34" y="14"/>
                  <a:pt x="26" y="20"/>
                </a:cubicBezTo>
                <a:cubicBezTo>
                  <a:pt x="18" y="26"/>
                  <a:pt x="12" y="34"/>
                  <a:pt x="7" y="43"/>
                </a:cubicBezTo>
                <a:cubicBezTo>
                  <a:pt x="2" y="52"/>
                  <a:pt x="0" y="62"/>
                  <a:pt x="0" y="73"/>
                </a:cubicBezTo>
                <a:cubicBezTo>
                  <a:pt x="0" y="90"/>
                  <a:pt x="5" y="104"/>
                  <a:pt x="16" y="116"/>
                </a:cubicBezTo>
                <a:cubicBezTo>
                  <a:pt x="21" y="122"/>
                  <a:pt x="25" y="126"/>
                  <a:pt x="28" y="130"/>
                </a:cubicBezTo>
                <a:cubicBezTo>
                  <a:pt x="32" y="135"/>
                  <a:pt x="35" y="140"/>
                  <a:pt x="38" y="146"/>
                </a:cubicBezTo>
                <a:cubicBezTo>
                  <a:pt x="41" y="152"/>
                  <a:pt x="43" y="158"/>
                  <a:pt x="44" y="163"/>
                </a:cubicBezTo>
                <a:cubicBezTo>
                  <a:pt x="38" y="166"/>
                  <a:pt x="36" y="171"/>
                  <a:pt x="36" y="177"/>
                </a:cubicBezTo>
                <a:cubicBezTo>
                  <a:pt x="36" y="181"/>
                  <a:pt x="37" y="184"/>
                  <a:pt x="40" y="187"/>
                </a:cubicBezTo>
                <a:cubicBezTo>
                  <a:pt x="37" y="190"/>
                  <a:pt x="36" y="193"/>
                  <a:pt x="36" y="197"/>
                </a:cubicBezTo>
                <a:cubicBezTo>
                  <a:pt x="36" y="203"/>
                  <a:pt x="38" y="207"/>
                  <a:pt x="43" y="210"/>
                </a:cubicBezTo>
                <a:cubicBezTo>
                  <a:pt x="42" y="213"/>
                  <a:pt x="41" y="215"/>
                  <a:pt x="41" y="218"/>
                </a:cubicBezTo>
                <a:cubicBezTo>
                  <a:pt x="41" y="223"/>
                  <a:pt x="43" y="227"/>
                  <a:pt x="46" y="230"/>
                </a:cubicBezTo>
                <a:cubicBezTo>
                  <a:pt x="50" y="232"/>
                  <a:pt x="54" y="234"/>
                  <a:pt x="59" y="234"/>
                </a:cubicBezTo>
                <a:cubicBezTo>
                  <a:pt x="61" y="238"/>
                  <a:pt x="64" y="242"/>
                  <a:pt x="69" y="245"/>
                </a:cubicBezTo>
                <a:cubicBezTo>
                  <a:pt x="73" y="248"/>
                  <a:pt x="78" y="249"/>
                  <a:pt x="83" y="249"/>
                </a:cubicBezTo>
                <a:cubicBezTo>
                  <a:pt x="88" y="249"/>
                  <a:pt x="92" y="248"/>
                  <a:pt x="97" y="245"/>
                </a:cubicBezTo>
                <a:cubicBezTo>
                  <a:pt x="101" y="242"/>
                  <a:pt x="104" y="238"/>
                  <a:pt x="106" y="234"/>
                </a:cubicBezTo>
                <a:cubicBezTo>
                  <a:pt x="111" y="234"/>
                  <a:pt x="116" y="232"/>
                  <a:pt x="119" y="230"/>
                </a:cubicBezTo>
                <a:cubicBezTo>
                  <a:pt x="122" y="227"/>
                  <a:pt x="124" y="223"/>
                  <a:pt x="124" y="218"/>
                </a:cubicBezTo>
                <a:cubicBezTo>
                  <a:pt x="124" y="215"/>
                  <a:pt x="123" y="213"/>
                  <a:pt x="122" y="210"/>
                </a:cubicBezTo>
                <a:cubicBezTo>
                  <a:pt x="127" y="207"/>
                  <a:pt x="129" y="203"/>
                  <a:pt x="129" y="197"/>
                </a:cubicBezTo>
                <a:cubicBezTo>
                  <a:pt x="129" y="193"/>
                  <a:pt x="128" y="190"/>
                  <a:pt x="125" y="187"/>
                </a:cubicBezTo>
                <a:cubicBezTo>
                  <a:pt x="128" y="184"/>
                  <a:pt x="129" y="181"/>
                  <a:pt x="129" y="177"/>
                </a:cubicBezTo>
                <a:cubicBezTo>
                  <a:pt x="129" y="171"/>
                  <a:pt x="127" y="166"/>
                  <a:pt x="122" y="163"/>
                </a:cubicBezTo>
                <a:cubicBezTo>
                  <a:pt x="122" y="158"/>
                  <a:pt x="124" y="152"/>
                  <a:pt x="127" y="146"/>
                </a:cubicBezTo>
                <a:cubicBezTo>
                  <a:pt x="130" y="140"/>
                  <a:pt x="134" y="135"/>
                  <a:pt x="137" y="130"/>
                </a:cubicBezTo>
                <a:cubicBezTo>
                  <a:pt x="140" y="126"/>
                  <a:pt x="144" y="122"/>
                  <a:pt x="149" y="116"/>
                </a:cubicBezTo>
                <a:cubicBezTo>
                  <a:pt x="160" y="104"/>
                  <a:pt x="166" y="90"/>
                  <a:pt x="166" y="73"/>
                </a:cubicBezTo>
                <a:cubicBezTo>
                  <a:pt x="166" y="62"/>
                  <a:pt x="163" y="52"/>
                  <a:pt x="158" y="43"/>
                </a:cubicBezTo>
                <a:moveTo>
                  <a:pt x="134" y="102"/>
                </a:moveTo>
                <a:cubicBezTo>
                  <a:pt x="133" y="103"/>
                  <a:pt x="131" y="105"/>
                  <a:pt x="129" y="107"/>
                </a:cubicBezTo>
                <a:cubicBezTo>
                  <a:pt x="127" y="110"/>
                  <a:pt x="125" y="112"/>
                  <a:pt x="124" y="113"/>
                </a:cubicBezTo>
                <a:cubicBezTo>
                  <a:pt x="110" y="129"/>
                  <a:pt x="102" y="145"/>
                  <a:pt x="101" y="161"/>
                </a:cubicBezTo>
                <a:cubicBezTo>
                  <a:pt x="64" y="161"/>
                  <a:pt x="64" y="161"/>
                  <a:pt x="64" y="161"/>
                </a:cubicBezTo>
                <a:cubicBezTo>
                  <a:pt x="63" y="145"/>
                  <a:pt x="55" y="129"/>
                  <a:pt x="41" y="113"/>
                </a:cubicBezTo>
                <a:cubicBezTo>
                  <a:pt x="40" y="112"/>
                  <a:pt x="39" y="110"/>
                  <a:pt x="36" y="107"/>
                </a:cubicBezTo>
                <a:cubicBezTo>
                  <a:pt x="34" y="105"/>
                  <a:pt x="32" y="103"/>
                  <a:pt x="31" y="102"/>
                </a:cubicBezTo>
                <a:cubicBezTo>
                  <a:pt x="24" y="93"/>
                  <a:pt x="20" y="84"/>
                  <a:pt x="20" y="73"/>
                </a:cubicBezTo>
                <a:cubicBezTo>
                  <a:pt x="20" y="65"/>
                  <a:pt x="22" y="58"/>
                  <a:pt x="26" y="51"/>
                </a:cubicBezTo>
                <a:cubicBezTo>
                  <a:pt x="30" y="44"/>
                  <a:pt x="35" y="39"/>
                  <a:pt x="41" y="35"/>
                </a:cubicBezTo>
                <a:cubicBezTo>
                  <a:pt x="47" y="30"/>
                  <a:pt x="53" y="27"/>
                  <a:pt x="60" y="25"/>
                </a:cubicBezTo>
                <a:cubicBezTo>
                  <a:pt x="68" y="22"/>
                  <a:pt x="75" y="21"/>
                  <a:pt x="83" y="21"/>
                </a:cubicBezTo>
                <a:cubicBezTo>
                  <a:pt x="90" y="21"/>
                  <a:pt x="97" y="22"/>
                  <a:pt x="105" y="25"/>
                </a:cubicBezTo>
                <a:cubicBezTo>
                  <a:pt x="112" y="27"/>
                  <a:pt x="119" y="30"/>
                  <a:pt x="125" y="35"/>
                </a:cubicBezTo>
                <a:cubicBezTo>
                  <a:pt x="131" y="39"/>
                  <a:pt x="135" y="44"/>
                  <a:pt x="139" y="51"/>
                </a:cubicBezTo>
                <a:cubicBezTo>
                  <a:pt x="143" y="58"/>
                  <a:pt x="145" y="65"/>
                  <a:pt x="145" y="73"/>
                </a:cubicBezTo>
                <a:cubicBezTo>
                  <a:pt x="145" y="84"/>
                  <a:pt x="141" y="93"/>
                  <a:pt x="134" y="102"/>
                </a:cubicBezTo>
                <a:moveTo>
                  <a:pt x="113" y="58"/>
                </a:moveTo>
                <a:cubicBezTo>
                  <a:pt x="109" y="54"/>
                  <a:pt x="104" y="51"/>
                  <a:pt x="99" y="50"/>
                </a:cubicBezTo>
                <a:cubicBezTo>
                  <a:pt x="93" y="48"/>
                  <a:pt x="88" y="47"/>
                  <a:pt x="83" y="47"/>
                </a:cubicBezTo>
                <a:cubicBezTo>
                  <a:pt x="81" y="47"/>
                  <a:pt x="80" y="47"/>
                  <a:pt x="79" y="48"/>
                </a:cubicBezTo>
                <a:cubicBezTo>
                  <a:pt x="78" y="49"/>
                  <a:pt x="77" y="51"/>
                  <a:pt x="77" y="52"/>
                </a:cubicBezTo>
                <a:cubicBezTo>
                  <a:pt x="77" y="54"/>
                  <a:pt x="78" y="55"/>
                  <a:pt x="79" y="56"/>
                </a:cubicBezTo>
                <a:cubicBezTo>
                  <a:pt x="80" y="57"/>
                  <a:pt x="81" y="57"/>
                  <a:pt x="83" y="57"/>
                </a:cubicBezTo>
                <a:cubicBezTo>
                  <a:pt x="88" y="57"/>
                  <a:pt x="94" y="59"/>
                  <a:pt x="100" y="61"/>
                </a:cubicBezTo>
                <a:cubicBezTo>
                  <a:pt x="106" y="64"/>
                  <a:pt x="109" y="68"/>
                  <a:pt x="109" y="73"/>
                </a:cubicBezTo>
                <a:cubicBezTo>
                  <a:pt x="109" y="74"/>
                  <a:pt x="109" y="75"/>
                  <a:pt x="110" y="77"/>
                </a:cubicBezTo>
                <a:cubicBezTo>
                  <a:pt x="111" y="78"/>
                  <a:pt x="112" y="78"/>
                  <a:pt x="114" y="78"/>
                </a:cubicBezTo>
                <a:cubicBezTo>
                  <a:pt x="115" y="78"/>
                  <a:pt x="116" y="78"/>
                  <a:pt x="117" y="77"/>
                </a:cubicBezTo>
                <a:cubicBezTo>
                  <a:pt x="118" y="75"/>
                  <a:pt x="119" y="74"/>
                  <a:pt x="119" y="73"/>
                </a:cubicBezTo>
                <a:cubicBezTo>
                  <a:pt x="119" y="67"/>
                  <a:pt x="117" y="62"/>
                  <a:pt x="113" y="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cxnSp>
        <p:nvCxnSpPr>
          <p:cNvPr id="870" name="Straight Connector 869">
            <a:extLst>
              <a:ext uri="{FF2B5EF4-FFF2-40B4-BE49-F238E27FC236}">
                <a16:creationId xmlns:a16="http://schemas.microsoft.com/office/drawing/2014/main" id="{4FF7229F-5CFE-D976-40BA-FC5D68281E38}"/>
              </a:ext>
            </a:extLst>
          </p:cNvPr>
          <p:cNvCxnSpPr>
            <a:cxnSpLocks/>
            <a:endCxn id="851" idx="6"/>
          </p:cNvCxnSpPr>
          <p:nvPr/>
        </p:nvCxnSpPr>
        <p:spPr bwMode="auto">
          <a:xfrm>
            <a:off x="1610171" y="2995969"/>
            <a:ext cx="1271059" cy="11229"/>
          </a:xfrm>
          <a:prstGeom prst="line">
            <a:avLst/>
          </a:prstGeom>
          <a:solidFill>
            <a:schemeClr val="folHlink"/>
          </a:solidFill>
          <a:ln w="6350" cap="flat" cmpd="sng" algn="ctr">
            <a:solidFill>
              <a:schemeClr val="accent2"/>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8" name="Flowchart: Alternate Process 847">
            <a:extLst>
              <a:ext uri="{FF2B5EF4-FFF2-40B4-BE49-F238E27FC236}">
                <a16:creationId xmlns:a16="http://schemas.microsoft.com/office/drawing/2014/main" id="{A9AD8515-1C3F-399E-9938-D90D3F75C2D4}"/>
              </a:ext>
            </a:extLst>
          </p:cNvPr>
          <p:cNvSpPr/>
          <p:nvPr/>
        </p:nvSpPr>
        <p:spPr bwMode="auto">
          <a:xfrm>
            <a:off x="3651012" y="2597696"/>
            <a:ext cx="3646973" cy="819002"/>
          </a:xfrm>
          <a:prstGeom prst="flowChartAlternateProcess">
            <a:avLst/>
          </a:prstGeom>
          <a:solidFill>
            <a:schemeClr val="accent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49" name="Rectangle: Top Corners Rounded 848">
            <a:extLst>
              <a:ext uri="{FF2B5EF4-FFF2-40B4-BE49-F238E27FC236}">
                <a16:creationId xmlns:a16="http://schemas.microsoft.com/office/drawing/2014/main" id="{7D54BB5E-2A7D-C821-74E6-0E4939921DEA}"/>
              </a:ext>
            </a:extLst>
          </p:cNvPr>
          <p:cNvSpPr/>
          <p:nvPr/>
        </p:nvSpPr>
        <p:spPr bwMode="auto">
          <a:xfrm rot="16200000">
            <a:off x="4438695" y="684290"/>
            <a:ext cx="943170" cy="4645816"/>
          </a:xfrm>
          <a:prstGeom prst="round2SameRect">
            <a:avLst>
              <a:gd name="adj1" fmla="val 9482"/>
              <a:gd name="adj2" fmla="val 0"/>
            </a:avLst>
          </a:prstGeom>
          <a:solidFill>
            <a:srgbClr val="DAF8F5"/>
          </a:solidFill>
          <a:ln w="6350" cap="flat" cmpd="sng" algn="ctr">
            <a:noFill/>
            <a:prstDash val="solid"/>
            <a:round/>
            <a:headEnd type="none" w="med" len="med"/>
            <a:tailEnd type="none" w="med" len="med"/>
          </a:ln>
          <a:effectLst>
            <a:outerShdw blurRad="50800" dist="38100" dir="2700000" algn="tl" rotWithShape="0">
              <a:schemeClr val="bg1">
                <a:lumMod val="95000"/>
                <a:alpha val="41000"/>
              </a:schemeClr>
            </a:outerShdw>
          </a:effectLst>
        </p:spPr>
        <p:txBody>
          <a:bodyPr vert="vert" wrap="square" lIns="72000" tIns="396000" rIns="72000" bIns="144000" numCol="1" rtlCol="0" anchor="ctr" anchorCtr="0" compatLnSpc="1">
            <a:prstTxWarp prst="textNoShape">
              <a:avLst/>
            </a:prstTxWarp>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srgbClr val="45DBCB"/>
                </a:solidFill>
                <a:effectLst/>
                <a:uLnTx/>
                <a:uFillTx/>
                <a:latin typeface="微軟正黑體" panose="020B0604030504040204" pitchFamily="34" charset="-120"/>
                <a:ea typeface="微軟正黑體" panose="020B0604030504040204" pitchFamily="34" charset="-120"/>
              </a:rPr>
              <a:t>客戶基礎</a:t>
            </a:r>
            <a:br>
              <a:rPr kumimoji="0" lang="en-AU" sz="1050" b="1" i="0" u="none" strike="noStrike" kern="1200" cap="none" spc="0" normalizeH="0" baseline="0" noProof="0" dirty="0">
                <a:ln>
                  <a:noFill/>
                </a:ln>
                <a:solidFill>
                  <a:srgbClr val="45DBCB"/>
                </a:solidFill>
                <a:effectLst/>
                <a:uLnTx/>
                <a:uFillTx/>
                <a:latin typeface="微軟正黑體" panose="020B0604030504040204" pitchFamily="34" charset="-120"/>
                <a:ea typeface="微軟正黑體" panose="020B0604030504040204" pitchFamily="34" charset="-120"/>
              </a:rPr>
            </a:br>
            <a:br>
              <a:rPr kumimoji="0" lang="en-AU"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b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掌握現有客戶與併購事業客戶之間的</a:t>
            </a:r>
            <a:r>
              <a:rPr lang="zh-TW" altLang="en-US" sz="1100" b="1" dirty="0">
                <a:solidFill>
                  <a:schemeClr val="accent2"/>
                </a:solidFill>
                <a:latin typeface="微軟正黑體" panose="020B0604030504040204" pitchFamily="34" charset="-120"/>
                <a:ea typeface="微軟正黑體" panose="020B0604030504040204" pitchFamily="34" charset="-120"/>
              </a:rPr>
              <a:t>交叉銷售機會</a:t>
            </a:r>
            <a:r>
              <a:rPr kumimoji="0" lang="zh-TW" altLang="en-US"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，拓展整體業務潛力。</a:t>
            </a:r>
            <a:r>
              <a:rPr kumimoji="0" lang="en-AU" sz="11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t>
            </a:r>
            <a:endParaRPr kumimoji="0" lang="en-US" sz="1100" b="0"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851" name="Oval 850">
            <a:extLst>
              <a:ext uri="{FF2B5EF4-FFF2-40B4-BE49-F238E27FC236}">
                <a16:creationId xmlns:a16="http://schemas.microsoft.com/office/drawing/2014/main" id="{E7913A4E-4BCC-4200-CA2E-666774947708}"/>
              </a:ext>
            </a:extLst>
          </p:cNvPr>
          <p:cNvSpPr/>
          <p:nvPr/>
        </p:nvSpPr>
        <p:spPr bwMode="auto">
          <a:xfrm>
            <a:off x="2299569" y="2717298"/>
            <a:ext cx="581661" cy="579799"/>
          </a:xfrm>
          <a:prstGeom prst="ellipse">
            <a:avLst/>
          </a:prstGeom>
          <a:solidFill>
            <a:schemeClr val="bg1"/>
          </a:solidFill>
          <a:ln w="2857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52" name="Oval 851">
            <a:extLst>
              <a:ext uri="{FF2B5EF4-FFF2-40B4-BE49-F238E27FC236}">
                <a16:creationId xmlns:a16="http://schemas.microsoft.com/office/drawing/2014/main" id="{A2B8BC53-BC97-9CA0-B264-B771FC24C36C}"/>
              </a:ext>
            </a:extLst>
          </p:cNvPr>
          <p:cNvSpPr/>
          <p:nvPr/>
        </p:nvSpPr>
        <p:spPr bwMode="auto">
          <a:xfrm>
            <a:off x="2330940" y="2748568"/>
            <a:ext cx="518920" cy="517259"/>
          </a:xfrm>
          <a:prstGeom prst="ellipse">
            <a:avLst/>
          </a:prstGeom>
          <a:gradFill>
            <a:gsLst>
              <a:gs pos="19000">
                <a:schemeClr val="accent2"/>
              </a:gs>
              <a:gs pos="82000">
                <a:schemeClr val="accent2">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60" name="Freeform 154">
            <a:extLst>
              <a:ext uri="{FF2B5EF4-FFF2-40B4-BE49-F238E27FC236}">
                <a16:creationId xmlns:a16="http://schemas.microsoft.com/office/drawing/2014/main" id="{5923EB93-B2AD-FE50-E8D8-206E3BF4919D}"/>
              </a:ext>
            </a:extLst>
          </p:cNvPr>
          <p:cNvSpPr>
            <a:spLocks noEditPoints="1"/>
          </p:cNvSpPr>
          <p:nvPr/>
        </p:nvSpPr>
        <p:spPr bwMode="auto">
          <a:xfrm>
            <a:off x="2449906" y="2875435"/>
            <a:ext cx="280988" cy="263525"/>
          </a:xfrm>
          <a:custGeom>
            <a:avLst/>
            <a:gdLst>
              <a:gd name="T0" fmla="*/ 216 w 306"/>
              <a:gd name="T1" fmla="*/ 12 h 286"/>
              <a:gd name="T2" fmla="*/ 216 w 306"/>
              <a:gd name="T3" fmla="*/ 70 h 286"/>
              <a:gd name="T4" fmla="*/ 274 w 306"/>
              <a:gd name="T5" fmla="*/ 70 h 286"/>
              <a:gd name="T6" fmla="*/ 274 w 306"/>
              <a:gd name="T7" fmla="*/ 12 h 286"/>
              <a:gd name="T8" fmla="*/ 286 w 306"/>
              <a:gd name="T9" fmla="*/ 82 h 286"/>
              <a:gd name="T10" fmla="*/ 264 w 306"/>
              <a:gd name="T11" fmla="*/ 92 h 286"/>
              <a:gd name="T12" fmla="*/ 224 w 306"/>
              <a:gd name="T13" fmla="*/ 92 h 286"/>
              <a:gd name="T14" fmla="*/ 211 w 306"/>
              <a:gd name="T15" fmla="*/ 143 h 286"/>
              <a:gd name="T16" fmla="*/ 275 w 306"/>
              <a:gd name="T17" fmla="*/ 163 h 286"/>
              <a:gd name="T18" fmla="*/ 306 w 306"/>
              <a:gd name="T19" fmla="*/ 138 h 286"/>
              <a:gd name="T20" fmla="*/ 153 w 306"/>
              <a:gd name="T21" fmla="*/ 41 h 286"/>
              <a:gd name="T22" fmla="*/ 92 w 306"/>
              <a:gd name="T23" fmla="*/ 102 h 286"/>
              <a:gd name="T24" fmla="*/ 153 w 306"/>
              <a:gd name="T25" fmla="*/ 163 h 286"/>
              <a:gd name="T26" fmla="*/ 214 w 306"/>
              <a:gd name="T27" fmla="*/ 102 h 286"/>
              <a:gd name="T28" fmla="*/ 153 w 306"/>
              <a:gd name="T29" fmla="*/ 41 h 286"/>
              <a:gd name="T30" fmla="*/ 32 w 306"/>
              <a:gd name="T31" fmla="*/ 12 h 286"/>
              <a:gd name="T32" fmla="*/ 32 w 306"/>
              <a:gd name="T33" fmla="*/ 70 h 286"/>
              <a:gd name="T34" fmla="*/ 90 w 306"/>
              <a:gd name="T35" fmla="*/ 70 h 286"/>
              <a:gd name="T36" fmla="*/ 90 w 306"/>
              <a:gd name="T37" fmla="*/ 12 h 286"/>
              <a:gd name="T38" fmla="*/ 265 w 306"/>
              <a:gd name="T39" fmla="*/ 228 h 286"/>
              <a:gd name="T40" fmla="*/ 258 w 306"/>
              <a:gd name="T41" fmla="*/ 193 h 286"/>
              <a:gd name="T42" fmla="*/ 241 w 306"/>
              <a:gd name="T43" fmla="*/ 165 h 286"/>
              <a:gd name="T44" fmla="*/ 210 w 306"/>
              <a:gd name="T45" fmla="*/ 153 h 286"/>
              <a:gd name="T46" fmla="*/ 192 w 306"/>
              <a:gd name="T47" fmla="*/ 164 h 286"/>
              <a:gd name="T48" fmla="*/ 153 w 306"/>
              <a:gd name="T49" fmla="*/ 175 h 286"/>
              <a:gd name="T50" fmla="*/ 114 w 306"/>
              <a:gd name="T51" fmla="*/ 164 h 286"/>
              <a:gd name="T52" fmla="*/ 96 w 306"/>
              <a:gd name="T53" fmla="*/ 153 h 286"/>
              <a:gd name="T54" fmla="*/ 64 w 306"/>
              <a:gd name="T55" fmla="*/ 165 h 286"/>
              <a:gd name="T56" fmla="*/ 48 w 306"/>
              <a:gd name="T57" fmla="*/ 193 h 286"/>
              <a:gd name="T58" fmla="*/ 41 w 306"/>
              <a:gd name="T59" fmla="*/ 228 h 286"/>
              <a:gd name="T60" fmla="*/ 52 w 306"/>
              <a:gd name="T61" fmla="*/ 275 h 286"/>
              <a:gd name="T62" fmla="*/ 223 w 306"/>
              <a:gd name="T63" fmla="*/ 286 h 286"/>
              <a:gd name="T64" fmla="*/ 265 w 306"/>
              <a:gd name="T65" fmla="*/ 245 h 286"/>
              <a:gd name="T66" fmla="*/ 82 w 306"/>
              <a:gd name="T67" fmla="*/ 102 h 286"/>
              <a:gd name="T68" fmla="*/ 61 w 306"/>
              <a:gd name="T69" fmla="*/ 95 h 286"/>
              <a:gd name="T70" fmla="*/ 27 w 306"/>
              <a:gd name="T71" fmla="*/ 85 h 286"/>
              <a:gd name="T72" fmla="*/ 0 w 306"/>
              <a:gd name="T73" fmla="*/ 138 h 286"/>
              <a:gd name="T74" fmla="*/ 31 w 306"/>
              <a:gd name="T75" fmla="*/ 163 h 286"/>
              <a:gd name="T76" fmla="*/ 94 w 306"/>
              <a:gd name="T77"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6" h="286">
                <a:moveTo>
                  <a:pt x="245" y="0"/>
                </a:moveTo>
                <a:cubicBezTo>
                  <a:pt x="233" y="0"/>
                  <a:pt x="224" y="4"/>
                  <a:pt x="216" y="12"/>
                </a:cubicBezTo>
                <a:cubicBezTo>
                  <a:pt x="208" y="20"/>
                  <a:pt x="204" y="30"/>
                  <a:pt x="204" y="41"/>
                </a:cubicBezTo>
                <a:cubicBezTo>
                  <a:pt x="204" y="52"/>
                  <a:pt x="208" y="62"/>
                  <a:pt x="216" y="70"/>
                </a:cubicBezTo>
                <a:cubicBezTo>
                  <a:pt x="224" y="78"/>
                  <a:pt x="233" y="82"/>
                  <a:pt x="245" y="82"/>
                </a:cubicBezTo>
                <a:cubicBezTo>
                  <a:pt x="256" y="82"/>
                  <a:pt x="266" y="78"/>
                  <a:pt x="274" y="70"/>
                </a:cubicBezTo>
                <a:cubicBezTo>
                  <a:pt x="282" y="62"/>
                  <a:pt x="286" y="52"/>
                  <a:pt x="286" y="41"/>
                </a:cubicBezTo>
                <a:cubicBezTo>
                  <a:pt x="286" y="30"/>
                  <a:pt x="282" y="20"/>
                  <a:pt x="274" y="12"/>
                </a:cubicBezTo>
                <a:cubicBezTo>
                  <a:pt x="266" y="4"/>
                  <a:pt x="256" y="0"/>
                  <a:pt x="245" y="0"/>
                </a:cubicBezTo>
                <a:moveTo>
                  <a:pt x="286" y="82"/>
                </a:moveTo>
                <a:cubicBezTo>
                  <a:pt x="286" y="82"/>
                  <a:pt x="283" y="83"/>
                  <a:pt x="279" y="85"/>
                </a:cubicBezTo>
                <a:cubicBezTo>
                  <a:pt x="275" y="87"/>
                  <a:pt x="270" y="90"/>
                  <a:pt x="264" y="92"/>
                </a:cubicBezTo>
                <a:cubicBezTo>
                  <a:pt x="257" y="94"/>
                  <a:pt x="251" y="95"/>
                  <a:pt x="245" y="95"/>
                </a:cubicBezTo>
                <a:cubicBezTo>
                  <a:pt x="238" y="95"/>
                  <a:pt x="231" y="94"/>
                  <a:pt x="224" y="92"/>
                </a:cubicBezTo>
                <a:cubicBezTo>
                  <a:pt x="224" y="96"/>
                  <a:pt x="224" y="99"/>
                  <a:pt x="224" y="102"/>
                </a:cubicBezTo>
                <a:cubicBezTo>
                  <a:pt x="224" y="117"/>
                  <a:pt x="220" y="131"/>
                  <a:pt x="211" y="143"/>
                </a:cubicBezTo>
                <a:cubicBezTo>
                  <a:pt x="229" y="144"/>
                  <a:pt x="243" y="150"/>
                  <a:pt x="254" y="163"/>
                </a:cubicBezTo>
                <a:cubicBezTo>
                  <a:pt x="275" y="163"/>
                  <a:pt x="275" y="163"/>
                  <a:pt x="275" y="163"/>
                </a:cubicBezTo>
                <a:cubicBezTo>
                  <a:pt x="284" y="163"/>
                  <a:pt x="291" y="161"/>
                  <a:pt x="297" y="157"/>
                </a:cubicBezTo>
                <a:cubicBezTo>
                  <a:pt x="303" y="153"/>
                  <a:pt x="306" y="146"/>
                  <a:pt x="306" y="138"/>
                </a:cubicBezTo>
                <a:cubicBezTo>
                  <a:pt x="306" y="101"/>
                  <a:pt x="299" y="82"/>
                  <a:pt x="286" y="82"/>
                </a:cubicBezTo>
                <a:moveTo>
                  <a:pt x="153" y="41"/>
                </a:moveTo>
                <a:cubicBezTo>
                  <a:pt x="136" y="41"/>
                  <a:pt x="122" y="47"/>
                  <a:pt x="110" y="59"/>
                </a:cubicBezTo>
                <a:cubicBezTo>
                  <a:pt x="98" y="71"/>
                  <a:pt x="92" y="85"/>
                  <a:pt x="92" y="102"/>
                </a:cubicBezTo>
                <a:cubicBezTo>
                  <a:pt x="92" y="119"/>
                  <a:pt x="98" y="134"/>
                  <a:pt x="110" y="146"/>
                </a:cubicBezTo>
                <a:cubicBezTo>
                  <a:pt x="122" y="157"/>
                  <a:pt x="136" y="163"/>
                  <a:pt x="153" y="163"/>
                </a:cubicBezTo>
                <a:cubicBezTo>
                  <a:pt x="170" y="163"/>
                  <a:pt x="184" y="157"/>
                  <a:pt x="196" y="146"/>
                </a:cubicBezTo>
                <a:cubicBezTo>
                  <a:pt x="208" y="134"/>
                  <a:pt x="214" y="119"/>
                  <a:pt x="214" y="102"/>
                </a:cubicBezTo>
                <a:cubicBezTo>
                  <a:pt x="214" y="85"/>
                  <a:pt x="208" y="71"/>
                  <a:pt x="196" y="59"/>
                </a:cubicBezTo>
                <a:cubicBezTo>
                  <a:pt x="184" y="47"/>
                  <a:pt x="170" y="41"/>
                  <a:pt x="153" y="41"/>
                </a:cubicBezTo>
                <a:moveTo>
                  <a:pt x="61" y="0"/>
                </a:moveTo>
                <a:cubicBezTo>
                  <a:pt x="50" y="0"/>
                  <a:pt x="40" y="4"/>
                  <a:pt x="32" y="12"/>
                </a:cubicBezTo>
                <a:cubicBezTo>
                  <a:pt x="24" y="20"/>
                  <a:pt x="20" y="30"/>
                  <a:pt x="20" y="41"/>
                </a:cubicBezTo>
                <a:cubicBezTo>
                  <a:pt x="20" y="52"/>
                  <a:pt x="24" y="62"/>
                  <a:pt x="32" y="70"/>
                </a:cubicBezTo>
                <a:cubicBezTo>
                  <a:pt x="40" y="78"/>
                  <a:pt x="50" y="82"/>
                  <a:pt x="61" y="82"/>
                </a:cubicBezTo>
                <a:cubicBezTo>
                  <a:pt x="72" y="82"/>
                  <a:pt x="82" y="78"/>
                  <a:pt x="90" y="70"/>
                </a:cubicBezTo>
                <a:cubicBezTo>
                  <a:pt x="98" y="62"/>
                  <a:pt x="102" y="52"/>
                  <a:pt x="102" y="41"/>
                </a:cubicBezTo>
                <a:cubicBezTo>
                  <a:pt x="102" y="30"/>
                  <a:pt x="98" y="20"/>
                  <a:pt x="90" y="12"/>
                </a:cubicBezTo>
                <a:cubicBezTo>
                  <a:pt x="82" y="4"/>
                  <a:pt x="72" y="0"/>
                  <a:pt x="61" y="0"/>
                </a:cubicBezTo>
                <a:moveTo>
                  <a:pt x="265" y="228"/>
                </a:moveTo>
                <a:cubicBezTo>
                  <a:pt x="264" y="223"/>
                  <a:pt x="263" y="217"/>
                  <a:pt x="262" y="211"/>
                </a:cubicBezTo>
                <a:cubicBezTo>
                  <a:pt x="261" y="204"/>
                  <a:pt x="260" y="199"/>
                  <a:pt x="258" y="193"/>
                </a:cubicBezTo>
                <a:cubicBezTo>
                  <a:pt x="256" y="188"/>
                  <a:pt x="254" y="183"/>
                  <a:pt x="251" y="178"/>
                </a:cubicBezTo>
                <a:cubicBezTo>
                  <a:pt x="248" y="173"/>
                  <a:pt x="245" y="169"/>
                  <a:pt x="241" y="165"/>
                </a:cubicBezTo>
                <a:cubicBezTo>
                  <a:pt x="238" y="161"/>
                  <a:pt x="233" y="159"/>
                  <a:pt x="228" y="156"/>
                </a:cubicBezTo>
                <a:cubicBezTo>
                  <a:pt x="222" y="154"/>
                  <a:pt x="217" y="153"/>
                  <a:pt x="210" y="153"/>
                </a:cubicBezTo>
                <a:cubicBezTo>
                  <a:pt x="209" y="153"/>
                  <a:pt x="207" y="154"/>
                  <a:pt x="203" y="157"/>
                </a:cubicBezTo>
                <a:cubicBezTo>
                  <a:pt x="200" y="159"/>
                  <a:pt x="196" y="162"/>
                  <a:pt x="192" y="164"/>
                </a:cubicBezTo>
                <a:cubicBezTo>
                  <a:pt x="187" y="167"/>
                  <a:pt x="182" y="170"/>
                  <a:pt x="174" y="172"/>
                </a:cubicBezTo>
                <a:cubicBezTo>
                  <a:pt x="167" y="174"/>
                  <a:pt x="160" y="175"/>
                  <a:pt x="153" y="175"/>
                </a:cubicBezTo>
                <a:cubicBezTo>
                  <a:pt x="146" y="175"/>
                  <a:pt x="139" y="174"/>
                  <a:pt x="131" y="172"/>
                </a:cubicBezTo>
                <a:cubicBezTo>
                  <a:pt x="124" y="170"/>
                  <a:pt x="119" y="167"/>
                  <a:pt x="114" y="164"/>
                </a:cubicBezTo>
                <a:cubicBezTo>
                  <a:pt x="110" y="162"/>
                  <a:pt x="106" y="159"/>
                  <a:pt x="103" y="157"/>
                </a:cubicBezTo>
                <a:cubicBezTo>
                  <a:pt x="99" y="154"/>
                  <a:pt x="97" y="153"/>
                  <a:pt x="96" y="153"/>
                </a:cubicBezTo>
                <a:cubicBezTo>
                  <a:pt x="89" y="153"/>
                  <a:pt x="83" y="154"/>
                  <a:pt x="78" y="156"/>
                </a:cubicBezTo>
                <a:cubicBezTo>
                  <a:pt x="73" y="159"/>
                  <a:pt x="68" y="161"/>
                  <a:pt x="64" y="165"/>
                </a:cubicBezTo>
                <a:cubicBezTo>
                  <a:pt x="61" y="169"/>
                  <a:pt x="57" y="173"/>
                  <a:pt x="55" y="178"/>
                </a:cubicBezTo>
                <a:cubicBezTo>
                  <a:pt x="52" y="183"/>
                  <a:pt x="49" y="188"/>
                  <a:pt x="48" y="193"/>
                </a:cubicBezTo>
                <a:cubicBezTo>
                  <a:pt x="46" y="199"/>
                  <a:pt x="45" y="204"/>
                  <a:pt x="44" y="211"/>
                </a:cubicBezTo>
                <a:cubicBezTo>
                  <a:pt x="42" y="217"/>
                  <a:pt x="42" y="223"/>
                  <a:pt x="41" y="228"/>
                </a:cubicBezTo>
                <a:cubicBezTo>
                  <a:pt x="41" y="233"/>
                  <a:pt x="41" y="239"/>
                  <a:pt x="41" y="245"/>
                </a:cubicBezTo>
                <a:cubicBezTo>
                  <a:pt x="41" y="257"/>
                  <a:pt x="45" y="267"/>
                  <a:pt x="52" y="275"/>
                </a:cubicBezTo>
                <a:cubicBezTo>
                  <a:pt x="60" y="282"/>
                  <a:pt x="70" y="286"/>
                  <a:pt x="83" y="286"/>
                </a:cubicBezTo>
                <a:cubicBezTo>
                  <a:pt x="223" y="286"/>
                  <a:pt x="223" y="286"/>
                  <a:pt x="223" y="286"/>
                </a:cubicBezTo>
                <a:cubicBezTo>
                  <a:pt x="235" y="286"/>
                  <a:pt x="246" y="282"/>
                  <a:pt x="254" y="275"/>
                </a:cubicBezTo>
                <a:cubicBezTo>
                  <a:pt x="261" y="267"/>
                  <a:pt x="265" y="257"/>
                  <a:pt x="265" y="245"/>
                </a:cubicBezTo>
                <a:cubicBezTo>
                  <a:pt x="265" y="239"/>
                  <a:pt x="265" y="233"/>
                  <a:pt x="265" y="228"/>
                </a:cubicBezTo>
                <a:moveTo>
                  <a:pt x="82" y="102"/>
                </a:moveTo>
                <a:cubicBezTo>
                  <a:pt x="82" y="99"/>
                  <a:pt x="82" y="96"/>
                  <a:pt x="82" y="92"/>
                </a:cubicBezTo>
                <a:cubicBezTo>
                  <a:pt x="75" y="94"/>
                  <a:pt x="68" y="95"/>
                  <a:pt x="61" y="95"/>
                </a:cubicBezTo>
                <a:cubicBezTo>
                  <a:pt x="55" y="95"/>
                  <a:pt x="49" y="94"/>
                  <a:pt x="42" y="92"/>
                </a:cubicBezTo>
                <a:cubicBezTo>
                  <a:pt x="36" y="90"/>
                  <a:pt x="31" y="87"/>
                  <a:pt x="27" y="85"/>
                </a:cubicBezTo>
                <a:cubicBezTo>
                  <a:pt x="23" y="83"/>
                  <a:pt x="20" y="82"/>
                  <a:pt x="20" y="82"/>
                </a:cubicBezTo>
                <a:cubicBezTo>
                  <a:pt x="6" y="82"/>
                  <a:pt x="0" y="101"/>
                  <a:pt x="0" y="138"/>
                </a:cubicBezTo>
                <a:cubicBezTo>
                  <a:pt x="0" y="146"/>
                  <a:pt x="3" y="153"/>
                  <a:pt x="9" y="157"/>
                </a:cubicBezTo>
                <a:cubicBezTo>
                  <a:pt x="15" y="161"/>
                  <a:pt x="22" y="163"/>
                  <a:pt x="31" y="163"/>
                </a:cubicBezTo>
                <a:cubicBezTo>
                  <a:pt x="52" y="163"/>
                  <a:pt x="52" y="163"/>
                  <a:pt x="52" y="163"/>
                </a:cubicBezTo>
                <a:cubicBezTo>
                  <a:pt x="63" y="150"/>
                  <a:pt x="77" y="144"/>
                  <a:pt x="94" y="143"/>
                </a:cubicBezTo>
                <a:cubicBezTo>
                  <a:pt x="86" y="131"/>
                  <a:pt x="82" y="117"/>
                  <a:pt x="82" y="10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 name="Oval 8">
            <a:extLst>
              <a:ext uri="{FF2B5EF4-FFF2-40B4-BE49-F238E27FC236}">
                <a16:creationId xmlns:a16="http://schemas.microsoft.com/office/drawing/2014/main" id="{B7D7E6E8-17B5-03CE-5965-7FD6DC4A6E3F}"/>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1" name="TextBox 10">
            <a:extLst>
              <a:ext uri="{FF2B5EF4-FFF2-40B4-BE49-F238E27FC236}">
                <a16:creationId xmlns:a16="http://schemas.microsoft.com/office/drawing/2014/main" id="{D6288A2E-E3F3-2998-B431-B54235AE6D3C}"/>
              </a:ext>
            </a:extLst>
          </p:cNvPr>
          <p:cNvSpPr txBox="1"/>
          <p:nvPr/>
        </p:nvSpPr>
        <p:spPr>
          <a:xfrm>
            <a:off x="480687"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4</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Tree>
    <p:custDataLst>
      <p:tags r:id="rId1"/>
    </p:custDataLst>
    <p:extLst>
      <p:ext uri="{BB962C8B-B14F-4D97-AF65-F5344CB8AC3E}">
        <p14:creationId xmlns:p14="http://schemas.microsoft.com/office/powerpoint/2010/main" val="6451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D7E3BB6-2E54-51FC-64D4-63830B00DD5E}"/>
              </a:ext>
            </a:extLst>
          </p:cNvPr>
          <p:cNvSpPr txBox="1">
            <a:spLocks/>
          </p:cNvSpPr>
          <p:nvPr/>
        </p:nvSpPr>
        <p:spPr bwMode="black">
          <a:xfrm>
            <a:off x="345971" y="175372"/>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與全球頂尖客戶建立長期合作關係</a:t>
            </a:r>
            <a:endParaRPr kumimoji="0" lang="en-GB" sz="24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5" name="Oval 4">
            <a:extLst>
              <a:ext uri="{FF2B5EF4-FFF2-40B4-BE49-F238E27FC236}">
                <a16:creationId xmlns:a16="http://schemas.microsoft.com/office/drawing/2014/main" id="{6807352D-6A84-DB24-9566-70C3E3AE5271}"/>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grpSp>
        <p:nvGrpSpPr>
          <p:cNvPr id="9" name="Group 8">
            <a:extLst>
              <a:ext uri="{FF2B5EF4-FFF2-40B4-BE49-F238E27FC236}">
                <a16:creationId xmlns:a16="http://schemas.microsoft.com/office/drawing/2014/main" id="{9BE4D847-1284-5160-70E0-A7746AC01A43}"/>
              </a:ext>
            </a:extLst>
          </p:cNvPr>
          <p:cNvGrpSpPr/>
          <p:nvPr/>
        </p:nvGrpSpPr>
        <p:grpSpPr>
          <a:xfrm>
            <a:off x="370277" y="704850"/>
            <a:ext cx="8405423" cy="478720"/>
            <a:chOff x="370277" y="704850"/>
            <a:chExt cx="8405423" cy="478720"/>
          </a:xfrm>
        </p:grpSpPr>
        <p:sp>
          <p:nvSpPr>
            <p:cNvPr id="11" name="Rectangle 10">
              <a:extLst>
                <a:ext uri="{FF2B5EF4-FFF2-40B4-BE49-F238E27FC236}">
                  <a16:creationId xmlns:a16="http://schemas.microsoft.com/office/drawing/2014/main" id="{20214939-1BC1-258A-E66D-B677353CCB0C}"/>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200" dirty="0">
                  <a:solidFill>
                    <a:srgbClr val="1C2222"/>
                  </a:solidFill>
                  <a:latin typeface="微軟正黑體" panose="020B0604030504040204" pitchFamily="34" charset="-120"/>
                  <a:ea typeface="微軟正黑體" panose="020B0604030504040204" pitchFamily="34" charset="-120"/>
                </a:rPr>
                <a:t>環球晶圓</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與全球所有一線半導體設備製造商建立穩固的合作關係，全球客戶總數超過 </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350 </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家。</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13" name="Rectangle 12">
              <a:extLst>
                <a:ext uri="{FF2B5EF4-FFF2-40B4-BE49-F238E27FC236}">
                  <a16:creationId xmlns:a16="http://schemas.microsoft.com/office/drawing/2014/main" id="{65B77C43-FD22-F582-1647-825F73C1184F}"/>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52" name="Rectangle: Rounded Corners 51">
            <a:extLst>
              <a:ext uri="{FF2B5EF4-FFF2-40B4-BE49-F238E27FC236}">
                <a16:creationId xmlns:a16="http://schemas.microsoft.com/office/drawing/2014/main" id="{2A55D6A2-FE03-7E04-6F67-7BE68B9450CB}"/>
              </a:ext>
            </a:extLst>
          </p:cNvPr>
          <p:cNvSpPr/>
          <p:nvPr/>
        </p:nvSpPr>
        <p:spPr bwMode="auto">
          <a:xfrm rot="16200000">
            <a:off x="3322960" y="-1308771"/>
            <a:ext cx="2690035" cy="7938212"/>
          </a:xfrm>
          <a:prstGeom prst="roundRect">
            <a:avLst>
              <a:gd name="adj" fmla="val 7244"/>
            </a:avLst>
          </a:prstGeom>
          <a:solidFill>
            <a:schemeClr val="bg1"/>
          </a:solidFill>
          <a:ln w="6350" cap="flat" cmpd="sng" algn="ctr">
            <a:noFill/>
            <a:prstDash val="solid"/>
            <a:round/>
            <a:headEnd type="none" w="med" len="med"/>
            <a:tailEnd type="none" w="med" len="med"/>
          </a:ln>
          <a:effectLst>
            <a:outerShdw blurRad="63500" sx="102000" sy="102000" algn="ctr" rotWithShape="0">
              <a:prstClr val="black">
                <a:alpha val="15000"/>
              </a:prstClr>
            </a:outerShdw>
          </a:effectLst>
        </p:spPr>
        <p:txBody>
          <a:bodyPr vert="horz" wrap="non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5484C4"/>
              </a:solidFill>
              <a:effectLst/>
              <a:uLnTx/>
              <a:uFillTx/>
              <a:latin typeface="Franklin Gothic Book"/>
              <a:ea typeface="STKaiti"/>
              <a:cs typeface="+mn-cs"/>
            </a:endParaRPr>
          </a:p>
        </p:txBody>
      </p:sp>
      <p:pic>
        <p:nvPicPr>
          <p:cNvPr id="31" name="Picture 30">
            <a:extLst>
              <a:ext uri="{FF2B5EF4-FFF2-40B4-BE49-F238E27FC236}">
                <a16:creationId xmlns:a16="http://schemas.microsoft.com/office/drawing/2014/main" id="{C5999F2D-956B-FE65-F131-189378382F78}"/>
              </a:ext>
            </a:extLst>
          </p:cNvPr>
          <p:cNvPicPr>
            <a:picLocks noChangeAspect="1"/>
          </p:cNvPicPr>
          <p:nvPr/>
        </p:nvPicPr>
        <p:blipFill rotWithShape="1">
          <a:blip r:embed="rId3"/>
          <a:srcRect t="9120" b="25479"/>
          <a:stretch/>
        </p:blipFill>
        <p:spPr>
          <a:xfrm>
            <a:off x="898841" y="1352747"/>
            <a:ext cx="7346317" cy="2695366"/>
          </a:xfrm>
          <a:prstGeom prst="rect">
            <a:avLst/>
          </a:prstGeom>
        </p:spPr>
      </p:pic>
      <p:sp>
        <p:nvSpPr>
          <p:cNvPr id="6" name="TextBox 5">
            <a:extLst>
              <a:ext uri="{FF2B5EF4-FFF2-40B4-BE49-F238E27FC236}">
                <a16:creationId xmlns:a16="http://schemas.microsoft.com/office/drawing/2014/main" id="{E8866581-6B89-EE32-48F5-C6F64EF02BD2}"/>
              </a:ext>
            </a:extLst>
          </p:cNvPr>
          <p:cNvSpPr txBox="1"/>
          <p:nvPr/>
        </p:nvSpPr>
        <p:spPr>
          <a:xfrm>
            <a:off x="480687"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5</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4" name="TextBox 3">
            <a:extLst>
              <a:ext uri="{FF2B5EF4-FFF2-40B4-BE49-F238E27FC236}">
                <a16:creationId xmlns:a16="http://schemas.microsoft.com/office/drawing/2014/main" id="{84CBCFB0-AC52-95BF-803D-1C51188CAADB}"/>
              </a:ext>
            </a:extLst>
          </p:cNvPr>
          <p:cNvSpPr txBox="1"/>
          <p:nvPr/>
        </p:nvSpPr>
        <p:spPr>
          <a:xfrm>
            <a:off x="415996" y="4850547"/>
            <a:ext cx="6925469" cy="107722"/>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匯率：</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美元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新台幣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32.785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元     註：</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截至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2024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月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31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日</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2" name="TextBox 1">
            <a:extLst>
              <a:ext uri="{FF2B5EF4-FFF2-40B4-BE49-F238E27FC236}">
                <a16:creationId xmlns:a16="http://schemas.microsoft.com/office/drawing/2014/main" id="{CE6EDBE4-C622-672F-18AB-64133F2CA2BF}"/>
              </a:ext>
            </a:extLst>
          </p:cNvPr>
          <p:cNvSpPr txBox="1"/>
          <p:nvPr/>
        </p:nvSpPr>
        <p:spPr>
          <a:xfrm>
            <a:off x="1019206" y="2515144"/>
            <a:ext cx="1828800" cy="769441"/>
          </a:xfrm>
          <a:prstGeom prst="rect">
            <a:avLst/>
          </a:prstGeom>
          <a:noFill/>
        </p:spPr>
        <p:txBody>
          <a:bodyPr wrap="square">
            <a:spAutoFit/>
          </a:bodyPr>
          <a:lstStyle/>
          <a:p>
            <a:pPr algn="ctr"/>
            <a:r>
              <a:rPr lang="en-US" sz="2400" b="1" dirty="0">
                <a:solidFill>
                  <a:schemeClr val="accent3"/>
                </a:solidFill>
                <a:latin typeface="微軟正黑體" panose="020B0604030504040204" pitchFamily="34" charset="-120"/>
                <a:ea typeface="微軟正黑體" panose="020B0604030504040204" pitchFamily="34" charset="-120"/>
              </a:rPr>
              <a:t>350+</a:t>
            </a:r>
            <a:r>
              <a:rPr lang="zh-TW" altLang="en-US" sz="2400" b="1" dirty="0">
                <a:solidFill>
                  <a:schemeClr val="accent3"/>
                </a:solidFill>
                <a:latin typeface="微軟正黑體" panose="020B0604030504040204" pitchFamily="34" charset="-120"/>
                <a:ea typeface="微軟正黑體" panose="020B0604030504040204" pitchFamily="34" charset="-120"/>
              </a:rPr>
              <a:t>家</a:t>
            </a:r>
            <a:endParaRPr lang="en-US" sz="2400" b="1" dirty="0">
              <a:solidFill>
                <a:schemeClr val="accent3"/>
              </a:solidFill>
              <a:latin typeface="微軟正黑體" panose="020B0604030504040204" pitchFamily="34" charset="-120"/>
              <a:ea typeface="微軟正黑體" panose="020B0604030504040204" pitchFamily="34" charset="-120"/>
            </a:endParaRPr>
          </a:p>
          <a:p>
            <a:pPr algn="ctr"/>
            <a:r>
              <a:rPr lang="zh-TW" altLang="en-US" sz="1000" dirty="0">
                <a:latin typeface="微軟正黑體" panose="020B0604030504040204" pitchFamily="34" charset="-120"/>
                <a:ea typeface="微軟正黑體" panose="020B0604030504040204" pitchFamily="34" charset="-120"/>
              </a:rPr>
              <a:t>全球超過 </a:t>
            </a:r>
            <a:r>
              <a:rPr lang="en-US" altLang="zh-TW" sz="1000" dirty="0">
                <a:latin typeface="微軟正黑體" panose="020B0604030504040204" pitchFamily="34" charset="-120"/>
                <a:ea typeface="微軟正黑體" panose="020B0604030504040204" pitchFamily="34" charset="-120"/>
              </a:rPr>
              <a:t>350 </a:t>
            </a:r>
            <a:r>
              <a:rPr lang="zh-TW" altLang="en-US" sz="1000" dirty="0">
                <a:latin typeface="微軟正黑體" panose="020B0604030504040204" pitchFamily="34" charset="-120"/>
                <a:ea typeface="微軟正黑體" panose="020B0604030504040204" pitchFamily="34" charset="-120"/>
              </a:rPr>
              <a:t>家客戶</a:t>
            </a:r>
            <a:endParaRPr lang="en-US" altLang="zh-TW" sz="1000" dirty="0">
              <a:latin typeface="微軟正黑體" panose="020B0604030504040204" pitchFamily="34" charset="-120"/>
              <a:ea typeface="微軟正黑體" panose="020B0604030504040204" pitchFamily="34" charset="-120"/>
            </a:endParaRPr>
          </a:p>
          <a:p>
            <a:pPr algn="ctr"/>
            <a:r>
              <a:rPr lang="zh-TW" altLang="en-US" sz="1000" dirty="0">
                <a:latin typeface="微軟正黑體" panose="020B0604030504040204" pitchFamily="34" charset="-120"/>
                <a:ea typeface="微軟正黑體" panose="020B0604030504040204" pitchFamily="34" charset="-120"/>
              </a:rPr>
              <a:t>遍及</a:t>
            </a:r>
            <a:r>
              <a:rPr lang="en-US" altLang="zh-TW" sz="1000" dirty="0">
                <a:latin typeface="微軟正黑體" panose="020B0604030504040204" pitchFamily="34" charset="-120"/>
                <a:ea typeface="微軟正黑體" panose="020B0604030504040204" pitchFamily="34" charset="-120"/>
              </a:rPr>
              <a:t>3</a:t>
            </a:r>
            <a:r>
              <a:rPr lang="zh-TW" altLang="en-US" sz="1000" dirty="0">
                <a:latin typeface="微軟正黑體" panose="020B0604030504040204" pitchFamily="34" charset="-120"/>
                <a:ea typeface="微軟正黑體" panose="020B0604030504040204" pitchFamily="34" charset="-120"/>
              </a:rPr>
              <a:t>大洲</a:t>
            </a:r>
            <a:r>
              <a:rPr lang="en-AU" sz="1000" baseline="30000" dirty="0">
                <a:latin typeface="微軟正黑體" panose="020B0604030504040204" pitchFamily="34" charset="-120"/>
                <a:ea typeface="微軟正黑體" panose="020B0604030504040204" pitchFamily="34" charset="-120"/>
              </a:rPr>
              <a:t>(1)</a:t>
            </a:r>
          </a:p>
        </p:txBody>
      </p:sp>
      <p:grpSp>
        <p:nvGrpSpPr>
          <p:cNvPr id="199" name="Group 198">
            <a:extLst>
              <a:ext uri="{FF2B5EF4-FFF2-40B4-BE49-F238E27FC236}">
                <a16:creationId xmlns:a16="http://schemas.microsoft.com/office/drawing/2014/main" id="{BE7A821A-4C55-05C3-0D35-E7A292548CDB}"/>
              </a:ext>
            </a:extLst>
          </p:cNvPr>
          <p:cNvGrpSpPr/>
          <p:nvPr/>
        </p:nvGrpSpPr>
        <p:grpSpPr>
          <a:xfrm>
            <a:off x="1511379" y="1618417"/>
            <a:ext cx="844452" cy="782298"/>
            <a:chOff x="2692290" y="-708056"/>
            <a:chExt cx="606815" cy="562151"/>
          </a:xfrm>
          <a:gradFill>
            <a:gsLst>
              <a:gs pos="17000">
                <a:schemeClr val="accent2"/>
              </a:gs>
              <a:gs pos="100000">
                <a:schemeClr val="accent1"/>
              </a:gs>
            </a:gsLst>
            <a:lin ang="5400000" scaled="1"/>
          </a:gradFill>
        </p:grpSpPr>
        <p:grpSp>
          <p:nvGrpSpPr>
            <p:cNvPr id="200" name="Graphic 142">
              <a:extLst>
                <a:ext uri="{FF2B5EF4-FFF2-40B4-BE49-F238E27FC236}">
                  <a16:creationId xmlns:a16="http://schemas.microsoft.com/office/drawing/2014/main" id="{9923DDDD-0B20-B048-B95F-7DDD68D56FAD}"/>
                </a:ext>
              </a:extLst>
            </p:cNvPr>
            <p:cNvGrpSpPr/>
            <p:nvPr/>
          </p:nvGrpSpPr>
          <p:grpSpPr>
            <a:xfrm>
              <a:off x="2800790" y="-535947"/>
              <a:ext cx="389819" cy="206718"/>
              <a:chOff x="2800790" y="-535947"/>
              <a:chExt cx="389819" cy="206718"/>
            </a:xfrm>
            <a:grpFill/>
          </p:grpSpPr>
          <p:grpSp>
            <p:nvGrpSpPr>
              <p:cNvPr id="234" name="Graphic 142">
                <a:extLst>
                  <a:ext uri="{FF2B5EF4-FFF2-40B4-BE49-F238E27FC236}">
                    <a16:creationId xmlns:a16="http://schemas.microsoft.com/office/drawing/2014/main" id="{0A905680-E550-C5FA-0A6E-52C76F9DAE59}"/>
                  </a:ext>
                </a:extLst>
              </p:cNvPr>
              <p:cNvGrpSpPr/>
              <p:nvPr/>
            </p:nvGrpSpPr>
            <p:grpSpPr>
              <a:xfrm>
                <a:off x="2940327" y="-535947"/>
                <a:ext cx="110728" cy="121690"/>
                <a:chOff x="2940327" y="-535947"/>
                <a:chExt cx="110728" cy="121690"/>
              </a:xfrm>
              <a:grpFill/>
            </p:grpSpPr>
            <p:sp>
              <p:nvSpPr>
                <p:cNvPr id="241" name="Freeform: Shape 240">
                  <a:extLst>
                    <a:ext uri="{FF2B5EF4-FFF2-40B4-BE49-F238E27FC236}">
                      <a16:creationId xmlns:a16="http://schemas.microsoft.com/office/drawing/2014/main" id="{AD145AD4-3073-D35F-7937-041E103F44EC}"/>
                    </a:ext>
                  </a:extLst>
                </p:cNvPr>
                <p:cNvSpPr/>
                <p:nvPr/>
              </p:nvSpPr>
              <p:spPr>
                <a:xfrm>
                  <a:off x="2940327" y="-435193"/>
                  <a:ext cx="110728" cy="20935"/>
                </a:xfrm>
                <a:custGeom>
                  <a:avLst/>
                  <a:gdLst>
                    <a:gd name="connsiteX0" fmla="*/ 105074 w 110728"/>
                    <a:gd name="connsiteY0" fmla="*/ 20936 h 20935"/>
                    <a:gd name="connsiteX1" fmla="*/ 103335 w 110728"/>
                    <a:gd name="connsiteY1" fmla="*/ 20663 h 20935"/>
                    <a:gd name="connsiteX2" fmla="*/ 81650 w 110728"/>
                    <a:gd name="connsiteY2" fmla="*/ 13725 h 20935"/>
                    <a:gd name="connsiteX3" fmla="*/ 66378 w 110728"/>
                    <a:gd name="connsiteY3" fmla="*/ 11348 h 20935"/>
                    <a:gd name="connsiteX4" fmla="*/ 44360 w 110728"/>
                    <a:gd name="connsiteY4" fmla="*/ 11348 h 20935"/>
                    <a:gd name="connsiteX5" fmla="*/ 29078 w 110728"/>
                    <a:gd name="connsiteY5" fmla="*/ 13725 h 20935"/>
                    <a:gd name="connsiteX6" fmla="*/ 7404 w 110728"/>
                    <a:gd name="connsiteY6" fmla="*/ 20663 h 20935"/>
                    <a:gd name="connsiteX7" fmla="*/ 274 w 110728"/>
                    <a:gd name="connsiteY7" fmla="*/ 16991 h 20935"/>
                    <a:gd name="connsiteX8" fmla="*/ 3945 w 110728"/>
                    <a:gd name="connsiteY8" fmla="*/ 9861 h 20935"/>
                    <a:gd name="connsiteX9" fmla="*/ 25619 w 110728"/>
                    <a:gd name="connsiteY9" fmla="*/ 2923 h 20935"/>
                    <a:gd name="connsiteX10" fmla="*/ 44350 w 110728"/>
                    <a:gd name="connsiteY10" fmla="*/ 0 h 20935"/>
                    <a:gd name="connsiteX11" fmla="*/ 66368 w 110728"/>
                    <a:gd name="connsiteY11" fmla="*/ 0 h 20935"/>
                    <a:gd name="connsiteX12" fmla="*/ 85099 w 110728"/>
                    <a:gd name="connsiteY12" fmla="*/ 2923 h 20935"/>
                    <a:gd name="connsiteX13" fmla="*/ 106783 w 110728"/>
                    <a:gd name="connsiteY13" fmla="*/ 9861 h 20935"/>
                    <a:gd name="connsiteX14" fmla="*/ 110455 w 110728"/>
                    <a:gd name="connsiteY14" fmla="*/ 16991 h 20935"/>
                    <a:gd name="connsiteX15" fmla="*/ 105054 w 110728"/>
                    <a:gd name="connsiteY15" fmla="*/ 20936 h 20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728" h="20935">
                      <a:moveTo>
                        <a:pt x="105074" y="20936"/>
                      </a:moveTo>
                      <a:cubicBezTo>
                        <a:pt x="104498" y="20936"/>
                        <a:pt x="103921" y="20845"/>
                        <a:pt x="103335" y="20663"/>
                      </a:cubicBezTo>
                      <a:lnTo>
                        <a:pt x="81650" y="13725"/>
                      </a:lnTo>
                      <a:cubicBezTo>
                        <a:pt x="76705" y="12147"/>
                        <a:pt x="71577" y="11348"/>
                        <a:pt x="66378" y="11348"/>
                      </a:cubicBezTo>
                      <a:lnTo>
                        <a:pt x="44360" y="11348"/>
                      </a:lnTo>
                      <a:cubicBezTo>
                        <a:pt x="39172" y="11348"/>
                        <a:pt x="34024" y="12147"/>
                        <a:pt x="29078" y="13725"/>
                      </a:cubicBezTo>
                      <a:lnTo>
                        <a:pt x="7404" y="20663"/>
                      </a:lnTo>
                      <a:cubicBezTo>
                        <a:pt x="4431" y="21613"/>
                        <a:pt x="1225" y="19975"/>
                        <a:pt x="274" y="16991"/>
                      </a:cubicBezTo>
                      <a:cubicBezTo>
                        <a:pt x="-687" y="14008"/>
                        <a:pt x="962" y="10812"/>
                        <a:pt x="3945" y="9861"/>
                      </a:cubicBezTo>
                      <a:lnTo>
                        <a:pt x="25619" y="2923"/>
                      </a:lnTo>
                      <a:cubicBezTo>
                        <a:pt x="31688" y="981"/>
                        <a:pt x="37989" y="0"/>
                        <a:pt x="44350" y="0"/>
                      </a:cubicBezTo>
                      <a:lnTo>
                        <a:pt x="66368" y="0"/>
                      </a:lnTo>
                      <a:cubicBezTo>
                        <a:pt x="72730" y="0"/>
                        <a:pt x="79031" y="981"/>
                        <a:pt x="85099" y="2923"/>
                      </a:cubicBezTo>
                      <a:lnTo>
                        <a:pt x="106783" y="9861"/>
                      </a:lnTo>
                      <a:cubicBezTo>
                        <a:pt x="109767" y="10812"/>
                        <a:pt x="111416" y="14008"/>
                        <a:pt x="110455" y="16991"/>
                      </a:cubicBezTo>
                      <a:cubicBezTo>
                        <a:pt x="109686" y="19398"/>
                        <a:pt x="107451" y="20936"/>
                        <a:pt x="105054" y="20936"/>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42" name="Freeform: Shape 241">
                  <a:extLst>
                    <a:ext uri="{FF2B5EF4-FFF2-40B4-BE49-F238E27FC236}">
                      <a16:creationId xmlns:a16="http://schemas.microsoft.com/office/drawing/2014/main" id="{3B2E2A7C-F042-B232-EC15-71F8278781D2}"/>
                    </a:ext>
                  </a:extLst>
                </p:cNvPr>
                <p:cNvSpPr/>
                <p:nvPr/>
              </p:nvSpPr>
              <p:spPr>
                <a:xfrm>
                  <a:off x="2948925" y="-535947"/>
                  <a:ext cx="93563" cy="112102"/>
                </a:xfrm>
                <a:custGeom>
                  <a:avLst/>
                  <a:gdLst>
                    <a:gd name="connsiteX0" fmla="*/ 46777 w 93563"/>
                    <a:gd name="connsiteY0" fmla="*/ 112103 h 112102"/>
                    <a:gd name="connsiteX1" fmla="*/ 0 w 93563"/>
                    <a:gd name="connsiteY1" fmla="*/ 52613 h 112102"/>
                    <a:gd name="connsiteX2" fmla="*/ 46777 w 93563"/>
                    <a:gd name="connsiteY2" fmla="*/ 0 h 112102"/>
                    <a:gd name="connsiteX3" fmla="*/ 93564 w 93563"/>
                    <a:gd name="connsiteY3" fmla="*/ 52613 h 112102"/>
                    <a:gd name="connsiteX4" fmla="*/ 46777 w 93563"/>
                    <a:gd name="connsiteY4" fmla="*/ 112103 h 112102"/>
                    <a:gd name="connsiteX5" fmla="*/ 46777 w 93563"/>
                    <a:gd name="connsiteY5" fmla="*/ 11348 h 112102"/>
                    <a:gd name="connsiteX6" fmla="*/ 11348 w 93563"/>
                    <a:gd name="connsiteY6" fmla="*/ 52613 h 112102"/>
                    <a:gd name="connsiteX7" fmla="*/ 46777 w 93563"/>
                    <a:gd name="connsiteY7" fmla="*/ 100745 h 112102"/>
                    <a:gd name="connsiteX8" fmla="*/ 82216 w 93563"/>
                    <a:gd name="connsiteY8" fmla="*/ 52613 h 112102"/>
                    <a:gd name="connsiteX9" fmla="*/ 46777 w 93563"/>
                    <a:gd name="connsiteY9" fmla="*/ 11348 h 11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63" h="112102">
                      <a:moveTo>
                        <a:pt x="46777" y="112103"/>
                      </a:moveTo>
                      <a:cubicBezTo>
                        <a:pt x="21421" y="112103"/>
                        <a:pt x="0" y="84866"/>
                        <a:pt x="0" y="52613"/>
                      </a:cubicBezTo>
                      <a:cubicBezTo>
                        <a:pt x="0" y="22625"/>
                        <a:pt x="20106" y="0"/>
                        <a:pt x="46777" y="0"/>
                      </a:cubicBezTo>
                      <a:cubicBezTo>
                        <a:pt x="73447" y="0"/>
                        <a:pt x="93564" y="22615"/>
                        <a:pt x="93564" y="52613"/>
                      </a:cubicBezTo>
                      <a:cubicBezTo>
                        <a:pt x="93564" y="84856"/>
                        <a:pt x="72142" y="112103"/>
                        <a:pt x="46777" y="112103"/>
                      </a:cubicBezTo>
                      <a:close/>
                      <a:moveTo>
                        <a:pt x="46777" y="11348"/>
                      </a:moveTo>
                      <a:cubicBezTo>
                        <a:pt x="26246" y="11348"/>
                        <a:pt x="11348" y="28703"/>
                        <a:pt x="11348" y="52613"/>
                      </a:cubicBezTo>
                      <a:cubicBezTo>
                        <a:pt x="11348" y="78261"/>
                        <a:pt x="27904" y="100745"/>
                        <a:pt x="46777" y="100745"/>
                      </a:cubicBezTo>
                      <a:cubicBezTo>
                        <a:pt x="65649" y="100745"/>
                        <a:pt x="82216" y="78251"/>
                        <a:pt x="82216" y="52613"/>
                      </a:cubicBezTo>
                      <a:cubicBezTo>
                        <a:pt x="82216" y="28703"/>
                        <a:pt x="67308" y="11348"/>
                        <a:pt x="46777" y="11348"/>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nvGrpSpPr>
              <p:cNvPr id="235" name="Graphic 142">
                <a:extLst>
                  <a:ext uri="{FF2B5EF4-FFF2-40B4-BE49-F238E27FC236}">
                    <a16:creationId xmlns:a16="http://schemas.microsoft.com/office/drawing/2014/main" id="{8E05F87B-0C64-5C52-080F-C8B7B1D23674}"/>
                  </a:ext>
                </a:extLst>
              </p:cNvPr>
              <p:cNvGrpSpPr/>
              <p:nvPr/>
            </p:nvGrpSpPr>
            <p:grpSpPr>
              <a:xfrm>
                <a:off x="2800790" y="-502268"/>
                <a:ext cx="182189" cy="173038"/>
                <a:chOff x="2800790" y="-502268"/>
                <a:chExt cx="182189" cy="173038"/>
              </a:xfrm>
              <a:grpFill/>
            </p:grpSpPr>
            <p:sp>
              <p:nvSpPr>
                <p:cNvPr id="239" name="Freeform: Shape 238">
                  <a:extLst>
                    <a:ext uri="{FF2B5EF4-FFF2-40B4-BE49-F238E27FC236}">
                      <a16:creationId xmlns:a16="http://schemas.microsoft.com/office/drawing/2014/main" id="{C3C6EE28-0015-519E-BC15-262620966F1F}"/>
                    </a:ext>
                  </a:extLst>
                </p:cNvPr>
                <p:cNvSpPr/>
                <p:nvPr/>
              </p:nvSpPr>
              <p:spPr>
                <a:xfrm>
                  <a:off x="2800790" y="-401513"/>
                  <a:ext cx="182189" cy="72284"/>
                </a:xfrm>
                <a:custGeom>
                  <a:avLst/>
                  <a:gdLst>
                    <a:gd name="connsiteX0" fmla="*/ 176514 w 182189"/>
                    <a:gd name="connsiteY0" fmla="*/ 72284 h 72284"/>
                    <a:gd name="connsiteX1" fmla="*/ 176393 w 182189"/>
                    <a:gd name="connsiteY1" fmla="*/ 72284 h 72284"/>
                    <a:gd name="connsiteX2" fmla="*/ 170850 w 182189"/>
                    <a:gd name="connsiteY2" fmla="*/ 66489 h 72284"/>
                    <a:gd name="connsiteX3" fmla="*/ 139679 w 182189"/>
                    <a:gd name="connsiteY3" fmla="*/ 22847 h 72284"/>
                    <a:gd name="connsiteX4" fmla="*/ 111209 w 182189"/>
                    <a:gd name="connsiteY4" fmla="*/ 13735 h 72284"/>
                    <a:gd name="connsiteX5" fmla="*/ 95926 w 182189"/>
                    <a:gd name="connsiteY5" fmla="*/ 11358 h 72284"/>
                    <a:gd name="connsiteX6" fmla="*/ 73909 w 182189"/>
                    <a:gd name="connsiteY6" fmla="*/ 11358 h 72284"/>
                    <a:gd name="connsiteX7" fmla="*/ 58637 w 182189"/>
                    <a:gd name="connsiteY7" fmla="*/ 13735 h 72284"/>
                    <a:gd name="connsiteX8" fmla="*/ 30156 w 182189"/>
                    <a:gd name="connsiteY8" fmla="*/ 22847 h 72284"/>
                    <a:gd name="connsiteX9" fmla="*/ 9958 w 182189"/>
                    <a:gd name="connsiteY9" fmla="*/ 36157 h 72284"/>
                    <a:gd name="connsiteX10" fmla="*/ 1958 w 182189"/>
                    <a:gd name="connsiteY10" fmla="*/ 36724 h 72284"/>
                    <a:gd name="connsiteX11" fmla="*/ 1392 w 182189"/>
                    <a:gd name="connsiteY11" fmla="*/ 28723 h 72284"/>
                    <a:gd name="connsiteX12" fmla="*/ 26707 w 182189"/>
                    <a:gd name="connsiteY12" fmla="*/ 12036 h 72284"/>
                    <a:gd name="connsiteX13" fmla="*/ 55178 w 182189"/>
                    <a:gd name="connsiteY13" fmla="*/ 2923 h 72284"/>
                    <a:gd name="connsiteX14" fmla="*/ 73909 w 182189"/>
                    <a:gd name="connsiteY14" fmla="*/ 0 h 72284"/>
                    <a:gd name="connsiteX15" fmla="*/ 95926 w 182189"/>
                    <a:gd name="connsiteY15" fmla="*/ 0 h 72284"/>
                    <a:gd name="connsiteX16" fmla="*/ 114657 w 182189"/>
                    <a:gd name="connsiteY16" fmla="*/ 2923 h 72284"/>
                    <a:gd name="connsiteX17" fmla="*/ 143128 w 182189"/>
                    <a:gd name="connsiteY17" fmla="*/ 12036 h 72284"/>
                    <a:gd name="connsiteX18" fmla="*/ 182178 w 182189"/>
                    <a:gd name="connsiteY18" fmla="*/ 66721 h 72284"/>
                    <a:gd name="connsiteX19" fmla="*/ 176504 w 182189"/>
                    <a:gd name="connsiteY19" fmla="*/ 72274 h 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189" h="72284">
                      <a:moveTo>
                        <a:pt x="176514" y="72284"/>
                      </a:moveTo>
                      <a:lnTo>
                        <a:pt x="176393" y="72284"/>
                      </a:lnTo>
                      <a:cubicBezTo>
                        <a:pt x="173257" y="72213"/>
                        <a:pt x="170779" y="69624"/>
                        <a:pt x="170850" y="66489"/>
                      </a:cubicBezTo>
                      <a:cubicBezTo>
                        <a:pt x="171265" y="46797"/>
                        <a:pt x="158451" y="28845"/>
                        <a:pt x="139679" y="22847"/>
                      </a:cubicBezTo>
                      <a:lnTo>
                        <a:pt x="111209" y="13735"/>
                      </a:lnTo>
                      <a:cubicBezTo>
                        <a:pt x="106263" y="12157"/>
                        <a:pt x="101125" y="11358"/>
                        <a:pt x="95926" y="11358"/>
                      </a:cubicBezTo>
                      <a:lnTo>
                        <a:pt x="73909" y="11358"/>
                      </a:lnTo>
                      <a:cubicBezTo>
                        <a:pt x="68720" y="11358"/>
                        <a:pt x="63582" y="12157"/>
                        <a:pt x="58637" y="13735"/>
                      </a:cubicBezTo>
                      <a:lnTo>
                        <a:pt x="30156" y="22847"/>
                      </a:lnTo>
                      <a:cubicBezTo>
                        <a:pt x="22328" y="25356"/>
                        <a:pt x="15339" y="29957"/>
                        <a:pt x="9958" y="36157"/>
                      </a:cubicBezTo>
                      <a:cubicBezTo>
                        <a:pt x="7905" y="38524"/>
                        <a:pt x="4325" y="38777"/>
                        <a:pt x="1958" y="36724"/>
                      </a:cubicBezTo>
                      <a:cubicBezTo>
                        <a:pt x="-419" y="34670"/>
                        <a:pt x="-661" y="31090"/>
                        <a:pt x="1392" y="28723"/>
                      </a:cubicBezTo>
                      <a:cubicBezTo>
                        <a:pt x="8138" y="20946"/>
                        <a:pt x="16896" y="15181"/>
                        <a:pt x="26707" y="12036"/>
                      </a:cubicBezTo>
                      <a:lnTo>
                        <a:pt x="55178" y="2923"/>
                      </a:lnTo>
                      <a:cubicBezTo>
                        <a:pt x="61246" y="981"/>
                        <a:pt x="67547" y="0"/>
                        <a:pt x="73909" y="0"/>
                      </a:cubicBezTo>
                      <a:lnTo>
                        <a:pt x="95926" y="0"/>
                      </a:lnTo>
                      <a:cubicBezTo>
                        <a:pt x="102288" y="0"/>
                        <a:pt x="108589" y="991"/>
                        <a:pt x="114657" y="2923"/>
                      </a:cubicBezTo>
                      <a:lnTo>
                        <a:pt x="143128" y="12036"/>
                      </a:lnTo>
                      <a:cubicBezTo>
                        <a:pt x="166643" y="19560"/>
                        <a:pt x="182694" y="42054"/>
                        <a:pt x="182178" y="66721"/>
                      </a:cubicBezTo>
                      <a:cubicBezTo>
                        <a:pt x="182107" y="69816"/>
                        <a:pt x="179579" y="72274"/>
                        <a:pt x="176504" y="7227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40" name="Freeform: Shape 239">
                  <a:extLst>
                    <a:ext uri="{FF2B5EF4-FFF2-40B4-BE49-F238E27FC236}">
                      <a16:creationId xmlns:a16="http://schemas.microsoft.com/office/drawing/2014/main" id="{7B34B33C-E3AE-E714-61B3-7686F9746F29}"/>
                    </a:ext>
                  </a:extLst>
                </p:cNvPr>
                <p:cNvSpPr/>
                <p:nvPr/>
              </p:nvSpPr>
              <p:spPr>
                <a:xfrm>
                  <a:off x="2838926" y="-502268"/>
                  <a:ext cx="93563" cy="112102"/>
                </a:xfrm>
                <a:custGeom>
                  <a:avLst/>
                  <a:gdLst>
                    <a:gd name="connsiteX0" fmla="*/ 46787 w 93563"/>
                    <a:gd name="connsiteY0" fmla="*/ 112102 h 112102"/>
                    <a:gd name="connsiteX1" fmla="*/ 0 w 93563"/>
                    <a:gd name="connsiteY1" fmla="*/ 52613 h 112102"/>
                    <a:gd name="connsiteX2" fmla="*/ 46787 w 93563"/>
                    <a:gd name="connsiteY2" fmla="*/ 0 h 112102"/>
                    <a:gd name="connsiteX3" fmla="*/ 93564 w 93563"/>
                    <a:gd name="connsiteY3" fmla="*/ 52613 h 112102"/>
                    <a:gd name="connsiteX4" fmla="*/ 46787 w 93563"/>
                    <a:gd name="connsiteY4" fmla="*/ 112102 h 112102"/>
                    <a:gd name="connsiteX5" fmla="*/ 46787 w 93563"/>
                    <a:gd name="connsiteY5" fmla="*/ 11348 h 112102"/>
                    <a:gd name="connsiteX6" fmla="*/ 11348 w 93563"/>
                    <a:gd name="connsiteY6" fmla="*/ 52613 h 112102"/>
                    <a:gd name="connsiteX7" fmla="*/ 46787 w 93563"/>
                    <a:gd name="connsiteY7" fmla="*/ 100745 h 112102"/>
                    <a:gd name="connsiteX8" fmla="*/ 82216 w 93563"/>
                    <a:gd name="connsiteY8" fmla="*/ 52613 h 112102"/>
                    <a:gd name="connsiteX9" fmla="*/ 46787 w 93563"/>
                    <a:gd name="connsiteY9" fmla="*/ 11348 h 11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63" h="112102">
                      <a:moveTo>
                        <a:pt x="46787" y="112102"/>
                      </a:moveTo>
                      <a:cubicBezTo>
                        <a:pt x="21421" y="112102"/>
                        <a:pt x="0" y="84866"/>
                        <a:pt x="0" y="52613"/>
                      </a:cubicBezTo>
                      <a:cubicBezTo>
                        <a:pt x="0" y="22615"/>
                        <a:pt x="20117" y="0"/>
                        <a:pt x="46787" y="0"/>
                      </a:cubicBezTo>
                      <a:cubicBezTo>
                        <a:pt x="73457" y="0"/>
                        <a:pt x="93564" y="22615"/>
                        <a:pt x="93564" y="52613"/>
                      </a:cubicBezTo>
                      <a:cubicBezTo>
                        <a:pt x="93564" y="84856"/>
                        <a:pt x="72142" y="112102"/>
                        <a:pt x="46787" y="112102"/>
                      </a:cubicBezTo>
                      <a:close/>
                      <a:moveTo>
                        <a:pt x="46787" y="11348"/>
                      </a:moveTo>
                      <a:cubicBezTo>
                        <a:pt x="26256" y="11348"/>
                        <a:pt x="11348" y="28703"/>
                        <a:pt x="11348" y="52613"/>
                      </a:cubicBezTo>
                      <a:cubicBezTo>
                        <a:pt x="11348" y="78261"/>
                        <a:pt x="27904" y="100745"/>
                        <a:pt x="46787" y="100745"/>
                      </a:cubicBezTo>
                      <a:cubicBezTo>
                        <a:pt x="65670" y="100745"/>
                        <a:pt x="82216" y="78251"/>
                        <a:pt x="82216" y="52613"/>
                      </a:cubicBezTo>
                      <a:cubicBezTo>
                        <a:pt x="82216" y="28703"/>
                        <a:pt x="67318" y="11348"/>
                        <a:pt x="46787" y="11348"/>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nvGrpSpPr>
              <p:cNvPr id="236" name="Graphic 142">
                <a:extLst>
                  <a:ext uri="{FF2B5EF4-FFF2-40B4-BE49-F238E27FC236}">
                    <a16:creationId xmlns:a16="http://schemas.microsoft.com/office/drawing/2014/main" id="{8677B707-C5E0-528C-9823-71189CD93974}"/>
                  </a:ext>
                </a:extLst>
              </p:cNvPr>
              <p:cNvGrpSpPr/>
              <p:nvPr/>
            </p:nvGrpSpPr>
            <p:grpSpPr>
              <a:xfrm>
                <a:off x="3008413" y="-502268"/>
                <a:ext cx="182196" cy="173038"/>
                <a:chOff x="3008413" y="-502268"/>
                <a:chExt cx="182196" cy="173038"/>
              </a:xfrm>
              <a:grpFill/>
            </p:grpSpPr>
            <p:sp>
              <p:nvSpPr>
                <p:cNvPr id="237" name="Freeform: Shape 236">
                  <a:extLst>
                    <a:ext uri="{FF2B5EF4-FFF2-40B4-BE49-F238E27FC236}">
                      <a16:creationId xmlns:a16="http://schemas.microsoft.com/office/drawing/2014/main" id="{8E346AD2-A562-CCF7-1219-EEC4BD2093F1}"/>
                    </a:ext>
                  </a:extLst>
                </p:cNvPr>
                <p:cNvSpPr/>
                <p:nvPr/>
              </p:nvSpPr>
              <p:spPr>
                <a:xfrm>
                  <a:off x="3008413" y="-401503"/>
                  <a:ext cx="182196" cy="72273"/>
                </a:xfrm>
                <a:custGeom>
                  <a:avLst/>
                  <a:gdLst>
                    <a:gd name="connsiteX0" fmla="*/ 5686 w 182196"/>
                    <a:gd name="connsiteY0" fmla="*/ 72274 h 72273"/>
                    <a:gd name="connsiteX1" fmla="*/ 12 w 182196"/>
                    <a:gd name="connsiteY1" fmla="*/ 66721 h 72273"/>
                    <a:gd name="connsiteX2" fmla="*/ 39062 w 182196"/>
                    <a:gd name="connsiteY2" fmla="*/ 12036 h 72273"/>
                    <a:gd name="connsiteX3" fmla="*/ 67543 w 182196"/>
                    <a:gd name="connsiteY3" fmla="*/ 2923 h 72273"/>
                    <a:gd name="connsiteX4" fmla="*/ 86274 w 182196"/>
                    <a:gd name="connsiteY4" fmla="*/ 0 h 72273"/>
                    <a:gd name="connsiteX5" fmla="*/ 108292 w 182196"/>
                    <a:gd name="connsiteY5" fmla="*/ 0 h 72273"/>
                    <a:gd name="connsiteX6" fmla="*/ 127022 w 182196"/>
                    <a:gd name="connsiteY6" fmla="*/ 2923 h 72273"/>
                    <a:gd name="connsiteX7" fmla="*/ 155493 w 182196"/>
                    <a:gd name="connsiteY7" fmla="*/ 12036 h 72273"/>
                    <a:gd name="connsiteX8" fmla="*/ 180808 w 182196"/>
                    <a:gd name="connsiteY8" fmla="*/ 28723 h 72273"/>
                    <a:gd name="connsiteX9" fmla="*/ 180242 w 182196"/>
                    <a:gd name="connsiteY9" fmla="*/ 36724 h 72273"/>
                    <a:gd name="connsiteX10" fmla="*/ 172242 w 182196"/>
                    <a:gd name="connsiteY10" fmla="*/ 36157 h 72273"/>
                    <a:gd name="connsiteX11" fmla="*/ 152034 w 182196"/>
                    <a:gd name="connsiteY11" fmla="*/ 22837 h 72273"/>
                    <a:gd name="connsiteX12" fmla="*/ 123553 w 182196"/>
                    <a:gd name="connsiteY12" fmla="*/ 13725 h 72273"/>
                    <a:gd name="connsiteX13" fmla="*/ 108281 w 182196"/>
                    <a:gd name="connsiteY13" fmla="*/ 11348 h 72273"/>
                    <a:gd name="connsiteX14" fmla="*/ 86263 w 182196"/>
                    <a:gd name="connsiteY14" fmla="*/ 11348 h 72273"/>
                    <a:gd name="connsiteX15" fmla="*/ 70981 w 182196"/>
                    <a:gd name="connsiteY15" fmla="*/ 13725 h 72273"/>
                    <a:gd name="connsiteX16" fmla="*/ 42511 w 182196"/>
                    <a:gd name="connsiteY16" fmla="*/ 22837 h 72273"/>
                    <a:gd name="connsiteX17" fmla="*/ 11340 w 182196"/>
                    <a:gd name="connsiteY17" fmla="*/ 66479 h 72273"/>
                    <a:gd name="connsiteX18" fmla="*/ 5787 w 182196"/>
                    <a:gd name="connsiteY18" fmla="*/ 72274 h 72273"/>
                    <a:gd name="connsiteX19" fmla="*/ 5666 w 182196"/>
                    <a:gd name="connsiteY19" fmla="*/ 72274 h 7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196" h="72273">
                      <a:moveTo>
                        <a:pt x="5686" y="72274"/>
                      </a:moveTo>
                      <a:cubicBezTo>
                        <a:pt x="2601" y="72274"/>
                        <a:pt x="83" y="69806"/>
                        <a:pt x="12" y="66721"/>
                      </a:cubicBezTo>
                      <a:cubicBezTo>
                        <a:pt x="-504" y="42044"/>
                        <a:pt x="15547" y="19550"/>
                        <a:pt x="39062" y="12036"/>
                      </a:cubicBezTo>
                      <a:lnTo>
                        <a:pt x="67543" y="2923"/>
                      </a:lnTo>
                      <a:cubicBezTo>
                        <a:pt x="73611" y="981"/>
                        <a:pt x="79912" y="0"/>
                        <a:pt x="86274" y="0"/>
                      </a:cubicBezTo>
                      <a:lnTo>
                        <a:pt x="108292" y="0"/>
                      </a:lnTo>
                      <a:cubicBezTo>
                        <a:pt x="114653" y="0"/>
                        <a:pt x="120954" y="991"/>
                        <a:pt x="127022" y="2923"/>
                      </a:cubicBezTo>
                      <a:lnTo>
                        <a:pt x="155493" y="12036"/>
                      </a:lnTo>
                      <a:cubicBezTo>
                        <a:pt x="165304" y="15181"/>
                        <a:pt x="174062" y="20946"/>
                        <a:pt x="180808" y="28723"/>
                      </a:cubicBezTo>
                      <a:cubicBezTo>
                        <a:pt x="182861" y="31090"/>
                        <a:pt x="182608" y="34681"/>
                        <a:pt x="180242" y="36724"/>
                      </a:cubicBezTo>
                      <a:cubicBezTo>
                        <a:pt x="177865" y="38777"/>
                        <a:pt x="174285" y="38524"/>
                        <a:pt x="172242" y="36157"/>
                      </a:cubicBezTo>
                      <a:cubicBezTo>
                        <a:pt x="166851" y="29947"/>
                        <a:pt x="159862" y="25345"/>
                        <a:pt x="152034" y="22837"/>
                      </a:cubicBezTo>
                      <a:lnTo>
                        <a:pt x="123553" y="13725"/>
                      </a:lnTo>
                      <a:cubicBezTo>
                        <a:pt x="118608" y="12147"/>
                        <a:pt x="113480" y="11348"/>
                        <a:pt x="108281" y="11348"/>
                      </a:cubicBezTo>
                      <a:lnTo>
                        <a:pt x="86263" y="11348"/>
                      </a:lnTo>
                      <a:cubicBezTo>
                        <a:pt x="81075" y="11348"/>
                        <a:pt x="75927" y="12147"/>
                        <a:pt x="70981" y="13725"/>
                      </a:cubicBezTo>
                      <a:lnTo>
                        <a:pt x="42511" y="22837"/>
                      </a:lnTo>
                      <a:cubicBezTo>
                        <a:pt x="23739" y="28835"/>
                        <a:pt x="10935" y="46787"/>
                        <a:pt x="11340" y="66479"/>
                      </a:cubicBezTo>
                      <a:cubicBezTo>
                        <a:pt x="11410" y="69604"/>
                        <a:pt x="8912" y="72203"/>
                        <a:pt x="5787" y="72274"/>
                      </a:cubicBezTo>
                      <a:lnTo>
                        <a:pt x="5666" y="72274"/>
                      </a:ln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38" name="Freeform: Shape 237">
                  <a:extLst>
                    <a:ext uri="{FF2B5EF4-FFF2-40B4-BE49-F238E27FC236}">
                      <a16:creationId xmlns:a16="http://schemas.microsoft.com/office/drawing/2014/main" id="{19324EE6-2D9B-5E14-2E1A-2630E1C633BC}"/>
                    </a:ext>
                  </a:extLst>
                </p:cNvPr>
                <p:cNvSpPr/>
                <p:nvPr/>
              </p:nvSpPr>
              <p:spPr>
                <a:xfrm>
                  <a:off x="3058913" y="-502268"/>
                  <a:ext cx="93563" cy="112102"/>
                </a:xfrm>
                <a:custGeom>
                  <a:avLst/>
                  <a:gdLst>
                    <a:gd name="connsiteX0" fmla="*/ 46777 w 93563"/>
                    <a:gd name="connsiteY0" fmla="*/ 112102 h 112102"/>
                    <a:gd name="connsiteX1" fmla="*/ 0 w 93563"/>
                    <a:gd name="connsiteY1" fmla="*/ 52613 h 112102"/>
                    <a:gd name="connsiteX2" fmla="*/ 46777 w 93563"/>
                    <a:gd name="connsiteY2" fmla="*/ 0 h 112102"/>
                    <a:gd name="connsiteX3" fmla="*/ 93564 w 93563"/>
                    <a:gd name="connsiteY3" fmla="*/ 52613 h 112102"/>
                    <a:gd name="connsiteX4" fmla="*/ 46777 w 93563"/>
                    <a:gd name="connsiteY4" fmla="*/ 112102 h 112102"/>
                    <a:gd name="connsiteX5" fmla="*/ 46777 w 93563"/>
                    <a:gd name="connsiteY5" fmla="*/ 11348 h 112102"/>
                    <a:gd name="connsiteX6" fmla="*/ 11348 w 93563"/>
                    <a:gd name="connsiteY6" fmla="*/ 52613 h 112102"/>
                    <a:gd name="connsiteX7" fmla="*/ 46777 w 93563"/>
                    <a:gd name="connsiteY7" fmla="*/ 100745 h 112102"/>
                    <a:gd name="connsiteX8" fmla="*/ 82216 w 93563"/>
                    <a:gd name="connsiteY8" fmla="*/ 52613 h 112102"/>
                    <a:gd name="connsiteX9" fmla="*/ 46777 w 93563"/>
                    <a:gd name="connsiteY9" fmla="*/ 11348 h 11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63" h="112102">
                      <a:moveTo>
                        <a:pt x="46777" y="112102"/>
                      </a:moveTo>
                      <a:cubicBezTo>
                        <a:pt x="21421" y="112102"/>
                        <a:pt x="0" y="84866"/>
                        <a:pt x="0" y="52613"/>
                      </a:cubicBezTo>
                      <a:cubicBezTo>
                        <a:pt x="0" y="22615"/>
                        <a:pt x="20106" y="0"/>
                        <a:pt x="46777" y="0"/>
                      </a:cubicBezTo>
                      <a:cubicBezTo>
                        <a:pt x="73447" y="0"/>
                        <a:pt x="93564" y="22615"/>
                        <a:pt x="93564" y="52613"/>
                      </a:cubicBezTo>
                      <a:cubicBezTo>
                        <a:pt x="93564" y="84856"/>
                        <a:pt x="72142" y="112102"/>
                        <a:pt x="46777" y="112102"/>
                      </a:cubicBezTo>
                      <a:close/>
                      <a:moveTo>
                        <a:pt x="46777" y="11348"/>
                      </a:moveTo>
                      <a:cubicBezTo>
                        <a:pt x="26246" y="11348"/>
                        <a:pt x="11348" y="28703"/>
                        <a:pt x="11348" y="52613"/>
                      </a:cubicBezTo>
                      <a:cubicBezTo>
                        <a:pt x="11348" y="78261"/>
                        <a:pt x="27904" y="100745"/>
                        <a:pt x="46777" y="100745"/>
                      </a:cubicBezTo>
                      <a:cubicBezTo>
                        <a:pt x="65649" y="100745"/>
                        <a:pt x="82216" y="78251"/>
                        <a:pt x="82216" y="52613"/>
                      </a:cubicBezTo>
                      <a:cubicBezTo>
                        <a:pt x="82216" y="28703"/>
                        <a:pt x="67308" y="11348"/>
                        <a:pt x="46777" y="11348"/>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grpSp>
          <p:nvGrpSpPr>
            <p:cNvPr id="201" name="Graphic 142">
              <a:extLst>
                <a:ext uri="{FF2B5EF4-FFF2-40B4-BE49-F238E27FC236}">
                  <a16:creationId xmlns:a16="http://schemas.microsoft.com/office/drawing/2014/main" id="{E5630FA7-0CAF-2E21-4C3E-A64A7CEE11D3}"/>
                </a:ext>
              </a:extLst>
            </p:cNvPr>
            <p:cNvGrpSpPr/>
            <p:nvPr/>
          </p:nvGrpSpPr>
          <p:grpSpPr>
            <a:xfrm>
              <a:off x="2692290" y="-364476"/>
              <a:ext cx="606815" cy="218571"/>
              <a:chOff x="2692290" y="-364476"/>
              <a:chExt cx="606815" cy="218571"/>
            </a:xfrm>
            <a:grpFill/>
          </p:grpSpPr>
          <p:sp>
            <p:nvSpPr>
              <p:cNvPr id="228" name="Freeform: Shape 227">
                <a:extLst>
                  <a:ext uri="{FF2B5EF4-FFF2-40B4-BE49-F238E27FC236}">
                    <a16:creationId xmlns:a16="http://schemas.microsoft.com/office/drawing/2014/main" id="{851047D1-D170-EAF9-3864-DB6A8012A858}"/>
                  </a:ext>
                </a:extLst>
              </p:cNvPr>
              <p:cNvSpPr/>
              <p:nvPr/>
            </p:nvSpPr>
            <p:spPr>
              <a:xfrm>
                <a:off x="2906437" y="-316708"/>
                <a:ext cx="178496" cy="170803"/>
              </a:xfrm>
              <a:custGeom>
                <a:avLst/>
                <a:gdLst>
                  <a:gd name="connsiteX0" fmla="*/ 137913 w 178496"/>
                  <a:gd name="connsiteY0" fmla="*/ 170804 h 170803"/>
                  <a:gd name="connsiteX1" fmla="*/ 132997 w 178496"/>
                  <a:gd name="connsiteY1" fmla="*/ 169580 h 170803"/>
                  <a:gd name="connsiteX2" fmla="*/ 89265 w 178496"/>
                  <a:gd name="connsiteY2" fmla="*/ 146581 h 170803"/>
                  <a:gd name="connsiteX3" fmla="*/ 45522 w 178496"/>
                  <a:gd name="connsiteY3" fmla="*/ 169580 h 170803"/>
                  <a:gd name="connsiteX4" fmla="*/ 40617 w 178496"/>
                  <a:gd name="connsiteY4" fmla="*/ 170804 h 170803"/>
                  <a:gd name="connsiteX5" fmla="*/ 32536 w 178496"/>
                  <a:gd name="connsiteY5" fmla="*/ 167031 h 170803"/>
                  <a:gd name="connsiteX6" fmla="*/ 30220 w 178496"/>
                  <a:gd name="connsiteY6" fmla="*/ 158475 h 170803"/>
                  <a:gd name="connsiteX7" fmla="*/ 38574 w 178496"/>
                  <a:gd name="connsiteY7" fmla="*/ 109766 h 170803"/>
                  <a:gd name="connsiteX8" fmla="*/ 3185 w 178496"/>
                  <a:gd name="connsiteY8" fmla="*/ 75268 h 170803"/>
                  <a:gd name="connsiteX9" fmla="*/ 525 w 178496"/>
                  <a:gd name="connsiteY9" fmla="*/ 64466 h 170803"/>
                  <a:gd name="connsiteX10" fmla="*/ 9031 w 178496"/>
                  <a:gd name="connsiteY10" fmla="*/ 57295 h 170803"/>
                  <a:gd name="connsiteX11" fmla="*/ 57932 w 178496"/>
                  <a:gd name="connsiteY11" fmla="*/ 50185 h 170803"/>
                  <a:gd name="connsiteX12" fmla="*/ 79808 w 178496"/>
                  <a:gd name="connsiteY12" fmla="*/ 5876 h 170803"/>
                  <a:gd name="connsiteX13" fmla="*/ 89255 w 178496"/>
                  <a:gd name="connsiteY13" fmla="*/ 0 h 170803"/>
                  <a:gd name="connsiteX14" fmla="*/ 98701 w 178496"/>
                  <a:gd name="connsiteY14" fmla="*/ 5876 h 170803"/>
                  <a:gd name="connsiteX15" fmla="*/ 120567 w 178496"/>
                  <a:gd name="connsiteY15" fmla="*/ 50185 h 170803"/>
                  <a:gd name="connsiteX16" fmla="*/ 169468 w 178496"/>
                  <a:gd name="connsiteY16" fmla="*/ 57295 h 170803"/>
                  <a:gd name="connsiteX17" fmla="*/ 177974 w 178496"/>
                  <a:gd name="connsiteY17" fmla="*/ 64466 h 170803"/>
                  <a:gd name="connsiteX18" fmla="*/ 175314 w 178496"/>
                  <a:gd name="connsiteY18" fmla="*/ 75268 h 170803"/>
                  <a:gd name="connsiteX19" fmla="*/ 139925 w 178496"/>
                  <a:gd name="connsiteY19" fmla="*/ 109766 h 170803"/>
                  <a:gd name="connsiteX20" fmla="*/ 148279 w 178496"/>
                  <a:gd name="connsiteY20" fmla="*/ 158475 h 170803"/>
                  <a:gd name="connsiteX21" fmla="*/ 145963 w 178496"/>
                  <a:gd name="connsiteY21" fmla="*/ 167031 h 170803"/>
                  <a:gd name="connsiteX22" fmla="*/ 137892 w 178496"/>
                  <a:gd name="connsiteY22" fmla="*/ 170804 h 170803"/>
                  <a:gd name="connsiteX23" fmla="*/ 89265 w 178496"/>
                  <a:gd name="connsiteY23" fmla="*/ 135132 h 170803"/>
                  <a:gd name="connsiteX24" fmla="*/ 94160 w 178496"/>
                  <a:gd name="connsiteY24" fmla="*/ 136346 h 170803"/>
                  <a:gd name="connsiteX25" fmla="*/ 136830 w 178496"/>
                  <a:gd name="connsiteY25" fmla="*/ 158778 h 170803"/>
                  <a:gd name="connsiteX26" fmla="*/ 128679 w 178496"/>
                  <a:gd name="connsiteY26" fmla="*/ 111273 h 170803"/>
                  <a:gd name="connsiteX27" fmla="*/ 131713 w 178496"/>
                  <a:gd name="connsiteY27" fmla="*/ 101938 h 170803"/>
                  <a:gd name="connsiteX28" fmla="*/ 166232 w 178496"/>
                  <a:gd name="connsiteY28" fmla="*/ 68299 h 170803"/>
                  <a:gd name="connsiteX29" fmla="*/ 118534 w 178496"/>
                  <a:gd name="connsiteY29" fmla="*/ 61371 h 170803"/>
                  <a:gd name="connsiteX30" fmla="*/ 110595 w 178496"/>
                  <a:gd name="connsiteY30" fmla="*/ 55606 h 170803"/>
                  <a:gd name="connsiteX31" fmla="*/ 89265 w 178496"/>
                  <a:gd name="connsiteY31" fmla="*/ 12379 h 170803"/>
                  <a:gd name="connsiteX32" fmla="*/ 67924 w 178496"/>
                  <a:gd name="connsiteY32" fmla="*/ 55596 h 170803"/>
                  <a:gd name="connsiteX33" fmla="*/ 59995 w 178496"/>
                  <a:gd name="connsiteY33" fmla="*/ 61361 h 170803"/>
                  <a:gd name="connsiteX34" fmla="*/ 12298 w 178496"/>
                  <a:gd name="connsiteY34" fmla="*/ 68289 h 170803"/>
                  <a:gd name="connsiteX35" fmla="*/ 46817 w 178496"/>
                  <a:gd name="connsiteY35" fmla="*/ 101928 h 170803"/>
                  <a:gd name="connsiteX36" fmla="*/ 49841 w 178496"/>
                  <a:gd name="connsiteY36" fmla="*/ 111253 h 170803"/>
                  <a:gd name="connsiteX37" fmla="*/ 41699 w 178496"/>
                  <a:gd name="connsiteY37" fmla="*/ 158758 h 170803"/>
                  <a:gd name="connsiteX38" fmla="*/ 84360 w 178496"/>
                  <a:gd name="connsiteY38" fmla="*/ 136325 h 170803"/>
                  <a:gd name="connsiteX39" fmla="*/ 89275 w 178496"/>
                  <a:gd name="connsiteY39" fmla="*/ 135112 h 17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8496" h="170803">
                    <a:moveTo>
                      <a:pt x="137913" y="170804"/>
                    </a:moveTo>
                    <a:cubicBezTo>
                      <a:pt x="136214" y="170804"/>
                      <a:pt x="134524" y="170379"/>
                      <a:pt x="132997" y="169580"/>
                    </a:cubicBezTo>
                    <a:lnTo>
                      <a:pt x="89265" y="146581"/>
                    </a:lnTo>
                    <a:lnTo>
                      <a:pt x="45522" y="169580"/>
                    </a:lnTo>
                    <a:cubicBezTo>
                      <a:pt x="44005" y="170379"/>
                      <a:pt x="42306" y="170804"/>
                      <a:pt x="40617" y="170804"/>
                    </a:cubicBezTo>
                    <a:cubicBezTo>
                      <a:pt x="37512" y="170804"/>
                      <a:pt x="34569" y="169428"/>
                      <a:pt x="32536" y="167031"/>
                    </a:cubicBezTo>
                    <a:cubicBezTo>
                      <a:pt x="30543" y="164664"/>
                      <a:pt x="29704" y="161549"/>
                      <a:pt x="30220" y="158475"/>
                    </a:cubicBezTo>
                    <a:lnTo>
                      <a:pt x="38574" y="109766"/>
                    </a:lnTo>
                    <a:lnTo>
                      <a:pt x="3185" y="75268"/>
                    </a:lnTo>
                    <a:cubicBezTo>
                      <a:pt x="303" y="72446"/>
                      <a:pt x="-729" y="68309"/>
                      <a:pt x="525" y="64466"/>
                    </a:cubicBezTo>
                    <a:cubicBezTo>
                      <a:pt x="1769" y="60623"/>
                      <a:pt x="5036" y="57882"/>
                      <a:pt x="9031" y="57295"/>
                    </a:cubicBezTo>
                    <a:lnTo>
                      <a:pt x="57932" y="50185"/>
                    </a:lnTo>
                    <a:lnTo>
                      <a:pt x="79808" y="5876"/>
                    </a:lnTo>
                    <a:cubicBezTo>
                      <a:pt x="81598" y="2255"/>
                      <a:pt x="85219" y="0"/>
                      <a:pt x="89255" y="0"/>
                    </a:cubicBezTo>
                    <a:cubicBezTo>
                      <a:pt x="93290" y="0"/>
                      <a:pt x="96911" y="2245"/>
                      <a:pt x="98701" y="5876"/>
                    </a:cubicBezTo>
                    <a:lnTo>
                      <a:pt x="120567" y="50185"/>
                    </a:lnTo>
                    <a:lnTo>
                      <a:pt x="169468" y="57295"/>
                    </a:lnTo>
                    <a:cubicBezTo>
                      <a:pt x="173473" y="57882"/>
                      <a:pt x="176730" y="60623"/>
                      <a:pt x="177974" y="64466"/>
                    </a:cubicBezTo>
                    <a:cubicBezTo>
                      <a:pt x="179218" y="68309"/>
                      <a:pt x="178206" y="72446"/>
                      <a:pt x="175314" y="75268"/>
                    </a:cubicBezTo>
                    <a:lnTo>
                      <a:pt x="139925" y="109766"/>
                    </a:lnTo>
                    <a:lnTo>
                      <a:pt x="148279" y="158475"/>
                    </a:lnTo>
                    <a:cubicBezTo>
                      <a:pt x="148805" y="161549"/>
                      <a:pt x="147966" y="164664"/>
                      <a:pt x="145963" y="167031"/>
                    </a:cubicBezTo>
                    <a:cubicBezTo>
                      <a:pt x="143951" y="169428"/>
                      <a:pt x="141008" y="170804"/>
                      <a:pt x="137892" y="170804"/>
                    </a:cubicBezTo>
                    <a:close/>
                    <a:moveTo>
                      <a:pt x="89265" y="135132"/>
                    </a:moveTo>
                    <a:cubicBezTo>
                      <a:pt x="90964" y="135132"/>
                      <a:pt x="92653" y="135547"/>
                      <a:pt x="94160" y="136346"/>
                    </a:cubicBezTo>
                    <a:lnTo>
                      <a:pt x="136830" y="158778"/>
                    </a:lnTo>
                    <a:lnTo>
                      <a:pt x="128679" y="111273"/>
                    </a:lnTo>
                    <a:cubicBezTo>
                      <a:pt x="128092" y="107855"/>
                      <a:pt x="129225" y="104365"/>
                      <a:pt x="131713" y="101938"/>
                    </a:cubicBezTo>
                    <a:lnTo>
                      <a:pt x="166232" y="68299"/>
                    </a:lnTo>
                    <a:lnTo>
                      <a:pt x="118534" y="61371"/>
                    </a:lnTo>
                    <a:cubicBezTo>
                      <a:pt x="115106" y="60876"/>
                      <a:pt x="112132" y="58721"/>
                      <a:pt x="110595" y="55606"/>
                    </a:cubicBezTo>
                    <a:lnTo>
                      <a:pt x="89265" y="12379"/>
                    </a:lnTo>
                    <a:lnTo>
                      <a:pt x="67924" y="55596"/>
                    </a:lnTo>
                    <a:cubicBezTo>
                      <a:pt x="66397" y="58711"/>
                      <a:pt x="63424" y="60865"/>
                      <a:pt x="59995" y="61361"/>
                    </a:cubicBezTo>
                    <a:lnTo>
                      <a:pt x="12298" y="68289"/>
                    </a:lnTo>
                    <a:lnTo>
                      <a:pt x="46817" y="101928"/>
                    </a:lnTo>
                    <a:cubicBezTo>
                      <a:pt x="49305" y="104345"/>
                      <a:pt x="50427" y="107834"/>
                      <a:pt x="49841" y="111253"/>
                    </a:cubicBezTo>
                    <a:lnTo>
                      <a:pt x="41699" y="158758"/>
                    </a:lnTo>
                    <a:lnTo>
                      <a:pt x="84360" y="136325"/>
                    </a:lnTo>
                    <a:cubicBezTo>
                      <a:pt x="85877" y="135536"/>
                      <a:pt x="87566" y="135112"/>
                      <a:pt x="89275" y="135112"/>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29" name="Freeform: Shape 228">
                <a:extLst>
                  <a:ext uri="{FF2B5EF4-FFF2-40B4-BE49-F238E27FC236}">
                    <a16:creationId xmlns:a16="http://schemas.microsoft.com/office/drawing/2014/main" id="{6EE6818F-5E4A-9ECE-8876-B28F9CF68E7E}"/>
                  </a:ext>
                </a:extLst>
              </p:cNvPr>
              <p:cNvSpPr/>
              <p:nvPr/>
            </p:nvSpPr>
            <p:spPr>
              <a:xfrm>
                <a:off x="2799381" y="-340577"/>
                <a:ext cx="146074" cy="170803"/>
              </a:xfrm>
              <a:custGeom>
                <a:avLst/>
                <a:gdLst>
                  <a:gd name="connsiteX0" fmla="*/ 40587 w 146074"/>
                  <a:gd name="connsiteY0" fmla="*/ 170794 h 170803"/>
                  <a:gd name="connsiteX1" fmla="*/ 34407 w 146074"/>
                  <a:gd name="connsiteY1" fmla="*/ 168771 h 170803"/>
                  <a:gd name="connsiteX2" fmla="*/ 30220 w 146074"/>
                  <a:gd name="connsiteY2" fmla="*/ 158465 h 170803"/>
                  <a:gd name="connsiteX3" fmla="*/ 38574 w 146074"/>
                  <a:gd name="connsiteY3" fmla="*/ 109756 h 170803"/>
                  <a:gd name="connsiteX4" fmla="*/ 3185 w 146074"/>
                  <a:gd name="connsiteY4" fmla="*/ 75268 h 170803"/>
                  <a:gd name="connsiteX5" fmla="*/ 525 w 146074"/>
                  <a:gd name="connsiteY5" fmla="*/ 64466 h 170803"/>
                  <a:gd name="connsiteX6" fmla="*/ 9031 w 146074"/>
                  <a:gd name="connsiteY6" fmla="*/ 57295 h 170803"/>
                  <a:gd name="connsiteX7" fmla="*/ 57932 w 146074"/>
                  <a:gd name="connsiteY7" fmla="*/ 50185 h 170803"/>
                  <a:gd name="connsiteX8" fmla="*/ 79808 w 146074"/>
                  <a:gd name="connsiteY8" fmla="*/ 5876 h 170803"/>
                  <a:gd name="connsiteX9" fmla="*/ 89255 w 146074"/>
                  <a:gd name="connsiteY9" fmla="*/ 0 h 170803"/>
                  <a:gd name="connsiteX10" fmla="*/ 98701 w 146074"/>
                  <a:gd name="connsiteY10" fmla="*/ 5876 h 170803"/>
                  <a:gd name="connsiteX11" fmla="*/ 120567 w 146074"/>
                  <a:gd name="connsiteY11" fmla="*/ 50185 h 170803"/>
                  <a:gd name="connsiteX12" fmla="*/ 141220 w 146074"/>
                  <a:gd name="connsiteY12" fmla="*/ 53189 h 170803"/>
                  <a:gd name="connsiteX13" fmla="*/ 146014 w 146074"/>
                  <a:gd name="connsiteY13" fmla="*/ 59621 h 170803"/>
                  <a:gd name="connsiteX14" fmla="*/ 139581 w 146074"/>
                  <a:gd name="connsiteY14" fmla="*/ 64426 h 170803"/>
                  <a:gd name="connsiteX15" fmla="*/ 118514 w 146074"/>
                  <a:gd name="connsiteY15" fmla="*/ 61361 h 170803"/>
                  <a:gd name="connsiteX16" fmla="*/ 110575 w 146074"/>
                  <a:gd name="connsiteY16" fmla="*/ 55606 h 170803"/>
                  <a:gd name="connsiteX17" fmla="*/ 89245 w 146074"/>
                  <a:gd name="connsiteY17" fmla="*/ 12379 h 170803"/>
                  <a:gd name="connsiteX18" fmla="*/ 67904 w 146074"/>
                  <a:gd name="connsiteY18" fmla="*/ 55606 h 170803"/>
                  <a:gd name="connsiteX19" fmla="*/ 59975 w 146074"/>
                  <a:gd name="connsiteY19" fmla="*/ 61371 h 170803"/>
                  <a:gd name="connsiteX20" fmla="*/ 12278 w 146074"/>
                  <a:gd name="connsiteY20" fmla="*/ 68299 h 170803"/>
                  <a:gd name="connsiteX21" fmla="*/ 46797 w 146074"/>
                  <a:gd name="connsiteY21" fmla="*/ 101948 h 170803"/>
                  <a:gd name="connsiteX22" fmla="*/ 49821 w 146074"/>
                  <a:gd name="connsiteY22" fmla="*/ 111273 h 170803"/>
                  <a:gd name="connsiteX23" fmla="*/ 41679 w 146074"/>
                  <a:gd name="connsiteY23" fmla="*/ 158778 h 170803"/>
                  <a:gd name="connsiteX24" fmla="*/ 84349 w 146074"/>
                  <a:gd name="connsiteY24" fmla="*/ 136346 h 170803"/>
                  <a:gd name="connsiteX25" fmla="*/ 94150 w 146074"/>
                  <a:gd name="connsiteY25" fmla="*/ 136346 h 170803"/>
                  <a:gd name="connsiteX26" fmla="*/ 125250 w 146074"/>
                  <a:gd name="connsiteY26" fmla="*/ 152690 h 170803"/>
                  <a:gd name="connsiteX27" fmla="*/ 127627 w 146074"/>
                  <a:gd name="connsiteY27" fmla="*/ 160356 h 170803"/>
                  <a:gd name="connsiteX28" fmla="*/ 119960 w 146074"/>
                  <a:gd name="connsiteY28" fmla="*/ 162733 h 170803"/>
                  <a:gd name="connsiteX29" fmla="*/ 89245 w 146074"/>
                  <a:gd name="connsiteY29" fmla="*/ 146581 h 170803"/>
                  <a:gd name="connsiteX30" fmla="*/ 45502 w 146074"/>
                  <a:gd name="connsiteY30" fmla="*/ 169580 h 170803"/>
                  <a:gd name="connsiteX31" fmla="*/ 40587 w 146074"/>
                  <a:gd name="connsiteY31" fmla="*/ 170804 h 17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074" h="170803">
                    <a:moveTo>
                      <a:pt x="40587" y="170794"/>
                    </a:moveTo>
                    <a:cubicBezTo>
                      <a:pt x="38402" y="170794"/>
                      <a:pt x="36248" y="170116"/>
                      <a:pt x="34407" y="168771"/>
                    </a:cubicBezTo>
                    <a:cubicBezTo>
                      <a:pt x="31130" y="166394"/>
                      <a:pt x="29532" y="162450"/>
                      <a:pt x="30220" y="158465"/>
                    </a:cubicBezTo>
                    <a:lnTo>
                      <a:pt x="38574" y="109756"/>
                    </a:lnTo>
                    <a:lnTo>
                      <a:pt x="3185" y="75268"/>
                    </a:lnTo>
                    <a:cubicBezTo>
                      <a:pt x="303" y="72446"/>
                      <a:pt x="-729" y="68309"/>
                      <a:pt x="525" y="64466"/>
                    </a:cubicBezTo>
                    <a:cubicBezTo>
                      <a:pt x="1769" y="60623"/>
                      <a:pt x="5026" y="57882"/>
                      <a:pt x="9031" y="57295"/>
                    </a:cubicBezTo>
                    <a:lnTo>
                      <a:pt x="57932" y="50185"/>
                    </a:lnTo>
                    <a:lnTo>
                      <a:pt x="79808" y="5876"/>
                    </a:lnTo>
                    <a:cubicBezTo>
                      <a:pt x="81598" y="2255"/>
                      <a:pt x="85219" y="0"/>
                      <a:pt x="89255" y="0"/>
                    </a:cubicBezTo>
                    <a:cubicBezTo>
                      <a:pt x="93290" y="0"/>
                      <a:pt x="96911" y="2245"/>
                      <a:pt x="98701" y="5876"/>
                    </a:cubicBezTo>
                    <a:lnTo>
                      <a:pt x="120567" y="50185"/>
                    </a:lnTo>
                    <a:lnTo>
                      <a:pt x="141220" y="53189"/>
                    </a:lnTo>
                    <a:cubicBezTo>
                      <a:pt x="144325" y="53644"/>
                      <a:pt x="146469" y="56516"/>
                      <a:pt x="146014" y="59621"/>
                    </a:cubicBezTo>
                    <a:cubicBezTo>
                      <a:pt x="145569" y="62726"/>
                      <a:pt x="142707" y="64871"/>
                      <a:pt x="139581" y="64426"/>
                    </a:cubicBezTo>
                    <a:lnTo>
                      <a:pt x="118514" y="61361"/>
                    </a:lnTo>
                    <a:cubicBezTo>
                      <a:pt x="115086" y="60865"/>
                      <a:pt x="112112" y="58711"/>
                      <a:pt x="110575" y="55606"/>
                    </a:cubicBezTo>
                    <a:lnTo>
                      <a:pt x="89245" y="12379"/>
                    </a:lnTo>
                    <a:lnTo>
                      <a:pt x="67904" y="55606"/>
                    </a:lnTo>
                    <a:cubicBezTo>
                      <a:pt x="66367" y="58721"/>
                      <a:pt x="63404" y="60876"/>
                      <a:pt x="59975" y="61371"/>
                    </a:cubicBezTo>
                    <a:lnTo>
                      <a:pt x="12278" y="68299"/>
                    </a:lnTo>
                    <a:lnTo>
                      <a:pt x="46797" y="101948"/>
                    </a:lnTo>
                    <a:cubicBezTo>
                      <a:pt x="49285" y="104375"/>
                      <a:pt x="50417" y="107855"/>
                      <a:pt x="49821" y="111273"/>
                    </a:cubicBezTo>
                    <a:lnTo>
                      <a:pt x="41679" y="158778"/>
                    </a:lnTo>
                    <a:lnTo>
                      <a:pt x="84349" y="136346"/>
                    </a:lnTo>
                    <a:cubicBezTo>
                      <a:pt x="87414" y="134737"/>
                      <a:pt x="91075" y="134737"/>
                      <a:pt x="94150" y="136346"/>
                    </a:cubicBezTo>
                    <a:lnTo>
                      <a:pt x="125250" y="152690"/>
                    </a:lnTo>
                    <a:cubicBezTo>
                      <a:pt x="128021" y="154146"/>
                      <a:pt x="129083" y="157575"/>
                      <a:pt x="127627" y="160356"/>
                    </a:cubicBezTo>
                    <a:cubicBezTo>
                      <a:pt x="126170" y="163127"/>
                      <a:pt x="122742" y="164199"/>
                      <a:pt x="119960" y="162733"/>
                    </a:cubicBezTo>
                    <a:lnTo>
                      <a:pt x="89245" y="146581"/>
                    </a:lnTo>
                    <a:lnTo>
                      <a:pt x="45502" y="169580"/>
                    </a:lnTo>
                    <a:cubicBezTo>
                      <a:pt x="43944" y="170399"/>
                      <a:pt x="42265" y="170804"/>
                      <a:pt x="40587" y="17080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31" name="Freeform: Shape 230">
                <a:extLst>
                  <a:ext uri="{FF2B5EF4-FFF2-40B4-BE49-F238E27FC236}">
                    <a16:creationId xmlns:a16="http://schemas.microsoft.com/office/drawing/2014/main" id="{B3B2D9B7-DADB-3223-D71C-D3C0A9428C8D}"/>
                  </a:ext>
                </a:extLst>
              </p:cNvPr>
              <p:cNvSpPr/>
              <p:nvPr/>
            </p:nvSpPr>
            <p:spPr>
              <a:xfrm>
                <a:off x="2692290" y="-364466"/>
                <a:ext cx="146087" cy="170813"/>
              </a:xfrm>
              <a:custGeom>
                <a:avLst/>
                <a:gdLst>
                  <a:gd name="connsiteX0" fmla="*/ 40592 w 146087"/>
                  <a:gd name="connsiteY0" fmla="*/ 170804 h 170813"/>
                  <a:gd name="connsiteX1" fmla="*/ 34412 w 146087"/>
                  <a:gd name="connsiteY1" fmla="*/ 168781 h 170813"/>
                  <a:gd name="connsiteX2" fmla="*/ 30215 w 146087"/>
                  <a:gd name="connsiteY2" fmla="*/ 158475 h 170813"/>
                  <a:gd name="connsiteX3" fmla="*/ 38569 w 146087"/>
                  <a:gd name="connsiteY3" fmla="*/ 109766 h 170813"/>
                  <a:gd name="connsiteX4" fmla="*/ 3191 w 146087"/>
                  <a:gd name="connsiteY4" fmla="*/ 75278 h 170813"/>
                  <a:gd name="connsiteX5" fmla="*/ 521 w 146087"/>
                  <a:gd name="connsiteY5" fmla="*/ 64476 h 170813"/>
                  <a:gd name="connsiteX6" fmla="*/ 9027 w 146087"/>
                  <a:gd name="connsiteY6" fmla="*/ 57305 h 170813"/>
                  <a:gd name="connsiteX7" fmla="*/ 57927 w 146087"/>
                  <a:gd name="connsiteY7" fmla="*/ 50195 h 170813"/>
                  <a:gd name="connsiteX8" fmla="*/ 79804 w 146087"/>
                  <a:gd name="connsiteY8" fmla="*/ 5876 h 170813"/>
                  <a:gd name="connsiteX9" fmla="*/ 89250 w 146087"/>
                  <a:gd name="connsiteY9" fmla="*/ 0 h 170813"/>
                  <a:gd name="connsiteX10" fmla="*/ 98696 w 146087"/>
                  <a:gd name="connsiteY10" fmla="*/ 5876 h 170813"/>
                  <a:gd name="connsiteX11" fmla="*/ 120563 w 146087"/>
                  <a:gd name="connsiteY11" fmla="*/ 50195 h 170813"/>
                  <a:gd name="connsiteX12" fmla="*/ 141225 w 146087"/>
                  <a:gd name="connsiteY12" fmla="*/ 53199 h 170813"/>
                  <a:gd name="connsiteX13" fmla="*/ 146029 w 146087"/>
                  <a:gd name="connsiteY13" fmla="*/ 59632 h 170813"/>
                  <a:gd name="connsiteX14" fmla="*/ 139597 w 146087"/>
                  <a:gd name="connsiteY14" fmla="*/ 64436 h 170813"/>
                  <a:gd name="connsiteX15" fmla="*/ 118520 w 146087"/>
                  <a:gd name="connsiteY15" fmla="*/ 61371 h 170813"/>
                  <a:gd name="connsiteX16" fmla="*/ 110580 w 146087"/>
                  <a:gd name="connsiteY16" fmla="*/ 55606 h 170813"/>
                  <a:gd name="connsiteX17" fmla="*/ 89250 w 146087"/>
                  <a:gd name="connsiteY17" fmla="*/ 12379 h 170813"/>
                  <a:gd name="connsiteX18" fmla="*/ 67920 w 146087"/>
                  <a:gd name="connsiteY18" fmla="*/ 55606 h 170813"/>
                  <a:gd name="connsiteX19" fmla="*/ 59980 w 146087"/>
                  <a:gd name="connsiteY19" fmla="*/ 61371 h 170813"/>
                  <a:gd name="connsiteX20" fmla="*/ 12283 w 146087"/>
                  <a:gd name="connsiteY20" fmla="*/ 68299 h 170813"/>
                  <a:gd name="connsiteX21" fmla="*/ 46802 w 146087"/>
                  <a:gd name="connsiteY21" fmla="*/ 101948 h 170813"/>
                  <a:gd name="connsiteX22" fmla="*/ 49836 w 146087"/>
                  <a:gd name="connsiteY22" fmla="*/ 111273 h 170813"/>
                  <a:gd name="connsiteX23" fmla="*/ 41684 w 146087"/>
                  <a:gd name="connsiteY23" fmla="*/ 158778 h 170813"/>
                  <a:gd name="connsiteX24" fmla="*/ 84355 w 146087"/>
                  <a:gd name="connsiteY24" fmla="*/ 136346 h 170813"/>
                  <a:gd name="connsiteX25" fmla="*/ 94165 w 146087"/>
                  <a:gd name="connsiteY25" fmla="*/ 136346 h 170813"/>
                  <a:gd name="connsiteX26" fmla="*/ 125266 w 146087"/>
                  <a:gd name="connsiteY26" fmla="*/ 152700 h 170813"/>
                  <a:gd name="connsiteX27" fmla="*/ 127642 w 146087"/>
                  <a:gd name="connsiteY27" fmla="*/ 160356 h 170813"/>
                  <a:gd name="connsiteX28" fmla="*/ 119976 w 146087"/>
                  <a:gd name="connsiteY28" fmla="*/ 162743 h 170813"/>
                  <a:gd name="connsiteX29" fmla="*/ 89250 w 146087"/>
                  <a:gd name="connsiteY29" fmla="*/ 146591 h 170813"/>
                  <a:gd name="connsiteX30" fmla="*/ 45507 w 146087"/>
                  <a:gd name="connsiteY30" fmla="*/ 169590 h 170813"/>
                  <a:gd name="connsiteX31" fmla="*/ 40592 w 146087"/>
                  <a:gd name="connsiteY31" fmla="*/ 170814 h 17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087" h="170813">
                    <a:moveTo>
                      <a:pt x="40592" y="170804"/>
                    </a:moveTo>
                    <a:cubicBezTo>
                      <a:pt x="38418" y="170804"/>
                      <a:pt x="36253" y="170126"/>
                      <a:pt x="34412" y="168781"/>
                    </a:cubicBezTo>
                    <a:cubicBezTo>
                      <a:pt x="31136" y="166404"/>
                      <a:pt x="29538" y="162460"/>
                      <a:pt x="30215" y="158475"/>
                    </a:cubicBezTo>
                    <a:lnTo>
                      <a:pt x="38569" y="109766"/>
                    </a:lnTo>
                    <a:lnTo>
                      <a:pt x="3191" y="75278"/>
                    </a:lnTo>
                    <a:cubicBezTo>
                      <a:pt x="298" y="72456"/>
                      <a:pt x="-723" y="68319"/>
                      <a:pt x="521" y="64476"/>
                    </a:cubicBezTo>
                    <a:cubicBezTo>
                      <a:pt x="1765" y="60633"/>
                      <a:pt x="5021" y="57882"/>
                      <a:pt x="9027" y="57305"/>
                    </a:cubicBezTo>
                    <a:lnTo>
                      <a:pt x="57927" y="50195"/>
                    </a:lnTo>
                    <a:lnTo>
                      <a:pt x="79804" y="5876"/>
                    </a:lnTo>
                    <a:cubicBezTo>
                      <a:pt x="81594" y="2255"/>
                      <a:pt x="85215" y="0"/>
                      <a:pt x="89250" y="0"/>
                    </a:cubicBezTo>
                    <a:cubicBezTo>
                      <a:pt x="93285" y="0"/>
                      <a:pt x="96906" y="2255"/>
                      <a:pt x="98696" y="5876"/>
                    </a:cubicBezTo>
                    <a:lnTo>
                      <a:pt x="120563" y="50195"/>
                    </a:lnTo>
                    <a:lnTo>
                      <a:pt x="141225" y="53199"/>
                    </a:lnTo>
                    <a:cubicBezTo>
                      <a:pt x="144330" y="53654"/>
                      <a:pt x="146474" y="56527"/>
                      <a:pt x="146029" y="59632"/>
                    </a:cubicBezTo>
                    <a:cubicBezTo>
                      <a:pt x="145574" y="62737"/>
                      <a:pt x="142682" y="64881"/>
                      <a:pt x="139597" y="64436"/>
                    </a:cubicBezTo>
                    <a:lnTo>
                      <a:pt x="118520" y="61371"/>
                    </a:lnTo>
                    <a:cubicBezTo>
                      <a:pt x="115081" y="60876"/>
                      <a:pt x="112118" y="58711"/>
                      <a:pt x="110580" y="55606"/>
                    </a:cubicBezTo>
                    <a:lnTo>
                      <a:pt x="89250" y="12379"/>
                    </a:lnTo>
                    <a:lnTo>
                      <a:pt x="67920" y="55606"/>
                    </a:lnTo>
                    <a:cubicBezTo>
                      <a:pt x="66383" y="58711"/>
                      <a:pt x="63419" y="60876"/>
                      <a:pt x="59980" y="61371"/>
                    </a:cubicBezTo>
                    <a:lnTo>
                      <a:pt x="12283" y="68299"/>
                    </a:lnTo>
                    <a:lnTo>
                      <a:pt x="46802" y="101948"/>
                    </a:lnTo>
                    <a:cubicBezTo>
                      <a:pt x="49290" y="104365"/>
                      <a:pt x="50423" y="107855"/>
                      <a:pt x="49836" y="111273"/>
                    </a:cubicBezTo>
                    <a:lnTo>
                      <a:pt x="41684" y="158778"/>
                    </a:lnTo>
                    <a:lnTo>
                      <a:pt x="84355" y="136346"/>
                    </a:lnTo>
                    <a:cubicBezTo>
                      <a:pt x="87419" y="134727"/>
                      <a:pt x="91091" y="134737"/>
                      <a:pt x="94165" y="136346"/>
                    </a:cubicBezTo>
                    <a:lnTo>
                      <a:pt x="125266" y="152700"/>
                    </a:lnTo>
                    <a:cubicBezTo>
                      <a:pt x="128037" y="154156"/>
                      <a:pt x="129099" y="157585"/>
                      <a:pt x="127642" y="160356"/>
                    </a:cubicBezTo>
                    <a:cubicBezTo>
                      <a:pt x="126186" y="163127"/>
                      <a:pt x="122757" y="164199"/>
                      <a:pt x="119976" y="162743"/>
                    </a:cubicBezTo>
                    <a:lnTo>
                      <a:pt x="89250" y="146591"/>
                    </a:lnTo>
                    <a:lnTo>
                      <a:pt x="45507" y="169590"/>
                    </a:lnTo>
                    <a:cubicBezTo>
                      <a:pt x="43950" y="170409"/>
                      <a:pt x="42271" y="170814"/>
                      <a:pt x="40592" y="17081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32" name="Freeform: Shape 231">
                <a:extLst>
                  <a:ext uri="{FF2B5EF4-FFF2-40B4-BE49-F238E27FC236}">
                    <a16:creationId xmlns:a16="http://schemas.microsoft.com/office/drawing/2014/main" id="{6C1CDAFB-50D2-4098-F4C9-3BC5484A05A3}"/>
                  </a:ext>
                </a:extLst>
              </p:cNvPr>
              <p:cNvSpPr/>
              <p:nvPr/>
            </p:nvSpPr>
            <p:spPr>
              <a:xfrm>
                <a:off x="3045950" y="-340567"/>
                <a:ext cx="146069" cy="170793"/>
              </a:xfrm>
              <a:custGeom>
                <a:avLst/>
                <a:gdLst>
                  <a:gd name="connsiteX0" fmla="*/ 105496 w 146069"/>
                  <a:gd name="connsiteY0" fmla="*/ 170783 h 170793"/>
                  <a:gd name="connsiteX1" fmla="*/ 100581 w 146069"/>
                  <a:gd name="connsiteY1" fmla="*/ 169560 h 170793"/>
                  <a:gd name="connsiteX2" fmla="*/ 56848 w 146069"/>
                  <a:gd name="connsiteY2" fmla="*/ 146561 h 170793"/>
                  <a:gd name="connsiteX3" fmla="*/ 26122 w 146069"/>
                  <a:gd name="connsiteY3" fmla="*/ 162712 h 170793"/>
                  <a:gd name="connsiteX4" fmla="*/ 18456 w 146069"/>
                  <a:gd name="connsiteY4" fmla="*/ 160336 h 170793"/>
                  <a:gd name="connsiteX5" fmla="*/ 20832 w 146069"/>
                  <a:gd name="connsiteY5" fmla="*/ 152669 h 170793"/>
                  <a:gd name="connsiteX6" fmla="*/ 51943 w 146069"/>
                  <a:gd name="connsiteY6" fmla="*/ 136315 h 170793"/>
                  <a:gd name="connsiteX7" fmla="*/ 61743 w 146069"/>
                  <a:gd name="connsiteY7" fmla="*/ 136315 h 170793"/>
                  <a:gd name="connsiteX8" fmla="*/ 104404 w 146069"/>
                  <a:gd name="connsiteY8" fmla="*/ 158748 h 170793"/>
                  <a:gd name="connsiteX9" fmla="*/ 96262 w 146069"/>
                  <a:gd name="connsiteY9" fmla="*/ 111243 h 170793"/>
                  <a:gd name="connsiteX10" fmla="*/ 99296 w 146069"/>
                  <a:gd name="connsiteY10" fmla="*/ 101918 h 170793"/>
                  <a:gd name="connsiteX11" fmla="*/ 133805 w 146069"/>
                  <a:gd name="connsiteY11" fmla="*/ 68279 h 170793"/>
                  <a:gd name="connsiteX12" fmla="*/ 86108 w 146069"/>
                  <a:gd name="connsiteY12" fmla="*/ 61351 h 170793"/>
                  <a:gd name="connsiteX13" fmla="*/ 78168 w 146069"/>
                  <a:gd name="connsiteY13" fmla="*/ 55596 h 170793"/>
                  <a:gd name="connsiteX14" fmla="*/ 56838 w 146069"/>
                  <a:gd name="connsiteY14" fmla="*/ 12369 h 170793"/>
                  <a:gd name="connsiteX15" fmla="*/ 35498 w 146069"/>
                  <a:gd name="connsiteY15" fmla="*/ 55596 h 170793"/>
                  <a:gd name="connsiteX16" fmla="*/ 27568 w 146069"/>
                  <a:gd name="connsiteY16" fmla="*/ 61361 h 170793"/>
                  <a:gd name="connsiteX17" fmla="*/ 6491 w 146069"/>
                  <a:gd name="connsiteY17" fmla="*/ 64426 h 170793"/>
                  <a:gd name="connsiteX18" fmla="*/ 58 w 146069"/>
                  <a:gd name="connsiteY18" fmla="*/ 59621 h 170793"/>
                  <a:gd name="connsiteX19" fmla="*/ 4863 w 146069"/>
                  <a:gd name="connsiteY19" fmla="*/ 53189 h 170793"/>
                  <a:gd name="connsiteX20" fmla="*/ 25505 w 146069"/>
                  <a:gd name="connsiteY20" fmla="*/ 50185 h 170793"/>
                  <a:gd name="connsiteX21" fmla="*/ 47381 w 146069"/>
                  <a:gd name="connsiteY21" fmla="*/ 5876 h 170793"/>
                  <a:gd name="connsiteX22" fmla="*/ 56828 w 146069"/>
                  <a:gd name="connsiteY22" fmla="*/ 0 h 170793"/>
                  <a:gd name="connsiteX23" fmla="*/ 66274 w 146069"/>
                  <a:gd name="connsiteY23" fmla="*/ 5876 h 170793"/>
                  <a:gd name="connsiteX24" fmla="*/ 88140 w 146069"/>
                  <a:gd name="connsiteY24" fmla="*/ 50185 h 170793"/>
                  <a:gd name="connsiteX25" fmla="*/ 137041 w 146069"/>
                  <a:gd name="connsiteY25" fmla="*/ 57295 h 170793"/>
                  <a:gd name="connsiteX26" fmla="*/ 145547 w 146069"/>
                  <a:gd name="connsiteY26" fmla="*/ 64466 h 170793"/>
                  <a:gd name="connsiteX27" fmla="*/ 142887 w 146069"/>
                  <a:gd name="connsiteY27" fmla="*/ 75268 h 170793"/>
                  <a:gd name="connsiteX28" fmla="*/ 107498 w 146069"/>
                  <a:gd name="connsiteY28" fmla="*/ 109766 h 170793"/>
                  <a:gd name="connsiteX29" fmla="*/ 115853 w 146069"/>
                  <a:gd name="connsiteY29" fmla="*/ 158465 h 170793"/>
                  <a:gd name="connsiteX30" fmla="*/ 111665 w 146069"/>
                  <a:gd name="connsiteY30" fmla="*/ 168771 h 170793"/>
                  <a:gd name="connsiteX31" fmla="*/ 105486 w 146069"/>
                  <a:gd name="connsiteY31" fmla="*/ 170793 h 17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069" h="170793">
                    <a:moveTo>
                      <a:pt x="105496" y="170783"/>
                    </a:moveTo>
                    <a:cubicBezTo>
                      <a:pt x="103817" y="170783"/>
                      <a:pt x="102138" y="170379"/>
                      <a:pt x="100581" y="169560"/>
                    </a:cubicBezTo>
                    <a:lnTo>
                      <a:pt x="56848" y="146561"/>
                    </a:lnTo>
                    <a:lnTo>
                      <a:pt x="26122" y="162712"/>
                    </a:lnTo>
                    <a:cubicBezTo>
                      <a:pt x="23351" y="164169"/>
                      <a:pt x="19922" y="163107"/>
                      <a:pt x="18456" y="160336"/>
                    </a:cubicBezTo>
                    <a:cubicBezTo>
                      <a:pt x="16999" y="157565"/>
                      <a:pt x="18071" y="154136"/>
                      <a:pt x="20832" y="152669"/>
                    </a:cubicBezTo>
                    <a:lnTo>
                      <a:pt x="51943" y="136315"/>
                    </a:lnTo>
                    <a:cubicBezTo>
                      <a:pt x="55007" y="134707"/>
                      <a:pt x="58669" y="134707"/>
                      <a:pt x="61743" y="136315"/>
                    </a:cubicBezTo>
                    <a:lnTo>
                      <a:pt x="104404" y="158748"/>
                    </a:lnTo>
                    <a:lnTo>
                      <a:pt x="96262" y="111243"/>
                    </a:lnTo>
                    <a:cubicBezTo>
                      <a:pt x="95675" y="107824"/>
                      <a:pt x="96808" y="104335"/>
                      <a:pt x="99296" y="101918"/>
                    </a:cubicBezTo>
                    <a:lnTo>
                      <a:pt x="133805" y="68279"/>
                    </a:lnTo>
                    <a:lnTo>
                      <a:pt x="86108" y="61351"/>
                    </a:lnTo>
                    <a:cubicBezTo>
                      <a:pt x="82679" y="60855"/>
                      <a:pt x="79705" y="58701"/>
                      <a:pt x="78168" y="55596"/>
                    </a:cubicBezTo>
                    <a:lnTo>
                      <a:pt x="56838" y="12369"/>
                    </a:lnTo>
                    <a:lnTo>
                      <a:pt x="35498" y="55596"/>
                    </a:lnTo>
                    <a:cubicBezTo>
                      <a:pt x="33960" y="58711"/>
                      <a:pt x="30997" y="60865"/>
                      <a:pt x="27568" y="61361"/>
                    </a:cubicBezTo>
                    <a:lnTo>
                      <a:pt x="6491" y="64426"/>
                    </a:lnTo>
                    <a:cubicBezTo>
                      <a:pt x="3386" y="64881"/>
                      <a:pt x="503" y="62726"/>
                      <a:pt x="58" y="59621"/>
                    </a:cubicBezTo>
                    <a:cubicBezTo>
                      <a:pt x="-387" y="56516"/>
                      <a:pt x="1758" y="53644"/>
                      <a:pt x="4863" y="53189"/>
                    </a:cubicBezTo>
                    <a:lnTo>
                      <a:pt x="25505" y="50185"/>
                    </a:lnTo>
                    <a:lnTo>
                      <a:pt x="47381" y="5876"/>
                    </a:lnTo>
                    <a:cubicBezTo>
                      <a:pt x="49172" y="2255"/>
                      <a:pt x="52792" y="0"/>
                      <a:pt x="56828" y="0"/>
                    </a:cubicBezTo>
                    <a:cubicBezTo>
                      <a:pt x="60863" y="0"/>
                      <a:pt x="64484" y="2245"/>
                      <a:pt x="66274" y="5876"/>
                    </a:cubicBezTo>
                    <a:lnTo>
                      <a:pt x="88140" y="50185"/>
                    </a:lnTo>
                    <a:lnTo>
                      <a:pt x="137041" y="57295"/>
                    </a:lnTo>
                    <a:cubicBezTo>
                      <a:pt x="141046" y="57872"/>
                      <a:pt x="144303" y="60623"/>
                      <a:pt x="145547" y="64466"/>
                    </a:cubicBezTo>
                    <a:cubicBezTo>
                      <a:pt x="146791" y="68309"/>
                      <a:pt x="145780" y="72446"/>
                      <a:pt x="142887" y="75268"/>
                    </a:cubicBezTo>
                    <a:lnTo>
                      <a:pt x="107498" y="109766"/>
                    </a:lnTo>
                    <a:lnTo>
                      <a:pt x="115853" y="158465"/>
                    </a:lnTo>
                    <a:cubicBezTo>
                      <a:pt x="116540" y="162449"/>
                      <a:pt x="114932" y="166394"/>
                      <a:pt x="111665" y="168771"/>
                    </a:cubicBezTo>
                    <a:cubicBezTo>
                      <a:pt x="109815" y="170106"/>
                      <a:pt x="107660" y="170793"/>
                      <a:pt x="105486" y="170793"/>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33" name="Freeform: Shape 232">
                <a:extLst>
                  <a:ext uri="{FF2B5EF4-FFF2-40B4-BE49-F238E27FC236}">
                    <a16:creationId xmlns:a16="http://schemas.microsoft.com/office/drawing/2014/main" id="{178CCC79-898E-7E62-CCCB-D92B0067977C}"/>
                  </a:ext>
                </a:extLst>
              </p:cNvPr>
              <p:cNvSpPr/>
              <p:nvPr/>
            </p:nvSpPr>
            <p:spPr>
              <a:xfrm>
                <a:off x="3153023" y="-364476"/>
                <a:ext cx="146082" cy="170813"/>
              </a:xfrm>
              <a:custGeom>
                <a:avLst/>
                <a:gdLst>
                  <a:gd name="connsiteX0" fmla="*/ 105498 w 146082"/>
                  <a:gd name="connsiteY0" fmla="*/ 170814 h 170813"/>
                  <a:gd name="connsiteX1" fmla="*/ 100583 w 146082"/>
                  <a:gd name="connsiteY1" fmla="*/ 169590 h 170813"/>
                  <a:gd name="connsiteX2" fmla="*/ 56850 w 146082"/>
                  <a:gd name="connsiteY2" fmla="*/ 146591 h 170813"/>
                  <a:gd name="connsiteX3" fmla="*/ 26124 w 146082"/>
                  <a:gd name="connsiteY3" fmla="*/ 162743 h 170813"/>
                  <a:gd name="connsiteX4" fmla="*/ 18458 w 146082"/>
                  <a:gd name="connsiteY4" fmla="*/ 160356 h 170813"/>
                  <a:gd name="connsiteX5" fmla="*/ 20835 w 146082"/>
                  <a:gd name="connsiteY5" fmla="*/ 152700 h 170813"/>
                  <a:gd name="connsiteX6" fmla="*/ 51935 w 146082"/>
                  <a:gd name="connsiteY6" fmla="*/ 136346 h 170813"/>
                  <a:gd name="connsiteX7" fmla="*/ 61745 w 146082"/>
                  <a:gd name="connsiteY7" fmla="*/ 136346 h 170813"/>
                  <a:gd name="connsiteX8" fmla="*/ 104406 w 146082"/>
                  <a:gd name="connsiteY8" fmla="*/ 158778 h 170813"/>
                  <a:gd name="connsiteX9" fmla="*/ 96264 w 146082"/>
                  <a:gd name="connsiteY9" fmla="*/ 111273 h 170813"/>
                  <a:gd name="connsiteX10" fmla="*/ 99288 w 146082"/>
                  <a:gd name="connsiteY10" fmla="*/ 101948 h 170813"/>
                  <a:gd name="connsiteX11" fmla="*/ 133807 w 146082"/>
                  <a:gd name="connsiteY11" fmla="*/ 68299 h 170813"/>
                  <a:gd name="connsiteX12" fmla="*/ 86110 w 146082"/>
                  <a:gd name="connsiteY12" fmla="*/ 61371 h 170813"/>
                  <a:gd name="connsiteX13" fmla="*/ 78170 w 146082"/>
                  <a:gd name="connsiteY13" fmla="*/ 55606 h 170813"/>
                  <a:gd name="connsiteX14" fmla="*/ 56840 w 146082"/>
                  <a:gd name="connsiteY14" fmla="*/ 12379 h 170813"/>
                  <a:gd name="connsiteX15" fmla="*/ 35500 w 146082"/>
                  <a:gd name="connsiteY15" fmla="*/ 55606 h 170813"/>
                  <a:gd name="connsiteX16" fmla="*/ 27571 w 146082"/>
                  <a:gd name="connsiteY16" fmla="*/ 61371 h 170813"/>
                  <a:gd name="connsiteX17" fmla="*/ 6493 w 146082"/>
                  <a:gd name="connsiteY17" fmla="*/ 64436 h 170813"/>
                  <a:gd name="connsiteX18" fmla="*/ 61 w 146082"/>
                  <a:gd name="connsiteY18" fmla="*/ 59632 h 170813"/>
                  <a:gd name="connsiteX19" fmla="*/ 4855 w 146082"/>
                  <a:gd name="connsiteY19" fmla="*/ 53199 h 170813"/>
                  <a:gd name="connsiteX20" fmla="*/ 25517 w 146082"/>
                  <a:gd name="connsiteY20" fmla="*/ 50195 h 170813"/>
                  <a:gd name="connsiteX21" fmla="*/ 47384 w 146082"/>
                  <a:gd name="connsiteY21" fmla="*/ 5876 h 170813"/>
                  <a:gd name="connsiteX22" fmla="*/ 56840 w 146082"/>
                  <a:gd name="connsiteY22" fmla="*/ 0 h 170813"/>
                  <a:gd name="connsiteX23" fmla="*/ 66276 w 146082"/>
                  <a:gd name="connsiteY23" fmla="*/ 5876 h 170813"/>
                  <a:gd name="connsiteX24" fmla="*/ 88153 w 146082"/>
                  <a:gd name="connsiteY24" fmla="*/ 50195 h 170813"/>
                  <a:gd name="connsiteX25" fmla="*/ 137053 w 146082"/>
                  <a:gd name="connsiteY25" fmla="*/ 57305 h 170813"/>
                  <a:gd name="connsiteX26" fmla="*/ 145559 w 146082"/>
                  <a:gd name="connsiteY26" fmla="*/ 64476 h 170813"/>
                  <a:gd name="connsiteX27" fmla="*/ 142899 w 146082"/>
                  <a:gd name="connsiteY27" fmla="*/ 75278 h 170813"/>
                  <a:gd name="connsiteX28" fmla="*/ 107511 w 146082"/>
                  <a:gd name="connsiteY28" fmla="*/ 109776 h 170813"/>
                  <a:gd name="connsiteX29" fmla="*/ 115865 w 146082"/>
                  <a:gd name="connsiteY29" fmla="*/ 158485 h 170813"/>
                  <a:gd name="connsiteX30" fmla="*/ 111678 w 146082"/>
                  <a:gd name="connsiteY30" fmla="*/ 168791 h 170813"/>
                  <a:gd name="connsiteX31" fmla="*/ 105498 w 146082"/>
                  <a:gd name="connsiteY31" fmla="*/ 170814 h 17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082" h="170813">
                    <a:moveTo>
                      <a:pt x="105498" y="170814"/>
                    </a:moveTo>
                    <a:cubicBezTo>
                      <a:pt x="103819" y="170814"/>
                      <a:pt x="102140" y="170409"/>
                      <a:pt x="100583" y="169590"/>
                    </a:cubicBezTo>
                    <a:lnTo>
                      <a:pt x="56850" y="146591"/>
                    </a:lnTo>
                    <a:lnTo>
                      <a:pt x="26124" y="162743"/>
                    </a:lnTo>
                    <a:cubicBezTo>
                      <a:pt x="23353" y="164199"/>
                      <a:pt x="19924" y="163127"/>
                      <a:pt x="18458" y="160356"/>
                    </a:cubicBezTo>
                    <a:cubicBezTo>
                      <a:pt x="17001" y="157585"/>
                      <a:pt x="18074" y="154156"/>
                      <a:pt x="20835" y="152700"/>
                    </a:cubicBezTo>
                    <a:lnTo>
                      <a:pt x="51935" y="136346"/>
                    </a:lnTo>
                    <a:cubicBezTo>
                      <a:pt x="55010" y="134727"/>
                      <a:pt x="58671" y="134727"/>
                      <a:pt x="61745" y="136346"/>
                    </a:cubicBezTo>
                    <a:lnTo>
                      <a:pt x="104406" y="158778"/>
                    </a:lnTo>
                    <a:lnTo>
                      <a:pt x="96264" y="111273"/>
                    </a:lnTo>
                    <a:cubicBezTo>
                      <a:pt x="95678" y="107855"/>
                      <a:pt x="96810" y="104365"/>
                      <a:pt x="99288" y="101948"/>
                    </a:cubicBezTo>
                    <a:lnTo>
                      <a:pt x="133807" y="68299"/>
                    </a:lnTo>
                    <a:lnTo>
                      <a:pt x="86110" y="61371"/>
                    </a:lnTo>
                    <a:cubicBezTo>
                      <a:pt x="82671" y="60876"/>
                      <a:pt x="79708" y="58711"/>
                      <a:pt x="78170" y="55606"/>
                    </a:cubicBezTo>
                    <a:lnTo>
                      <a:pt x="56840" y="12379"/>
                    </a:lnTo>
                    <a:lnTo>
                      <a:pt x="35500" y="55606"/>
                    </a:lnTo>
                    <a:cubicBezTo>
                      <a:pt x="33973" y="58711"/>
                      <a:pt x="30999" y="60876"/>
                      <a:pt x="27571" y="61371"/>
                    </a:cubicBezTo>
                    <a:lnTo>
                      <a:pt x="6493" y="64436"/>
                    </a:lnTo>
                    <a:cubicBezTo>
                      <a:pt x="3398" y="64891"/>
                      <a:pt x="506" y="62737"/>
                      <a:pt x="61" y="59632"/>
                    </a:cubicBezTo>
                    <a:cubicBezTo>
                      <a:pt x="-394" y="56527"/>
                      <a:pt x="1760" y="53654"/>
                      <a:pt x="4855" y="53199"/>
                    </a:cubicBezTo>
                    <a:lnTo>
                      <a:pt x="25517" y="50195"/>
                    </a:lnTo>
                    <a:lnTo>
                      <a:pt x="47384" y="5876"/>
                    </a:lnTo>
                    <a:cubicBezTo>
                      <a:pt x="49174" y="2255"/>
                      <a:pt x="52795" y="0"/>
                      <a:pt x="56840" y="0"/>
                    </a:cubicBezTo>
                    <a:cubicBezTo>
                      <a:pt x="60886" y="0"/>
                      <a:pt x="64496" y="2255"/>
                      <a:pt x="66276" y="5876"/>
                    </a:cubicBezTo>
                    <a:lnTo>
                      <a:pt x="88153" y="50195"/>
                    </a:lnTo>
                    <a:lnTo>
                      <a:pt x="137053" y="57305"/>
                    </a:lnTo>
                    <a:cubicBezTo>
                      <a:pt x="141059" y="57882"/>
                      <a:pt x="144315" y="60633"/>
                      <a:pt x="145559" y="64476"/>
                    </a:cubicBezTo>
                    <a:cubicBezTo>
                      <a:pt x="146803" y="68319"/>
                      <a:pt x="145792" y="72456"/>
                      <a:pt x="142899" y="75278"/>
                    </a:cubicBezTo>
                    <a:lnTo>
                      <a:pt x="107511" y="109776"/>
                    </a:lnTo>
                    <a:lnTo>
                      <a:pt x="115865" y="158485"/>
                    </a:lnTo>
                    <a:cubicBezTo>
                      <a:pt x="116543" y="162470"/>
                      <a:pt x="114934" y="166414"/>
                      <a:pt x="111678" y="168791"/>
                    </a:cubicBezTo>
                    <a:cubicBezTo>
                      <a:pt x="109827" y="170136"/>
                      <a:pt x="107673" y="170814"/>
                      <a:pt x="105498" y="17081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nvGrpSpPr>
            <p:cNvPr id="211" name="Graphic 142">
              <a:extLst>
                <a:ext uri="{FF2B5EF4-FFF2-40B4-BE49-F238E27FC236}">
                  <a16:creationId xmlns:a16="http://schemas.microsoft.com/office/drawing/2014/main" id="{F7FBDFD6-4253-3503-88D1-208AAFDBC7F2}"/>
                </a:ext>
              </a:extLst>
            </p:cNvPr>
            <p:cNvGrpSpPr/>
            <p:nvPr/>
          </p:nvGrpSpPr>
          <p:grpSpPr>
            <a:xfrm>
              <a:off x="2729756" y="-708056"/>
              <a:ext cx="531900" cy="260807"/>
              <a:chOff x="2729756" y="-708056"/>
              <a:chExt cx="531900" cy="260807"/>
            </a:xfrm>
            <a:grpFill/>
          </p:grpSpPr>
          <p:sp>
            <p:nvSpPr>
              <p:cNvPr id="213" name="Freeform: Shape 212">
                <a:extLst>
                  <a:ext uri="{FF2B5EF4-FFF2-40B4-BE49-F238E27FC236}">
                    <a16:creationId xmlns:a16="http://schemas.microsoft.com/office/drawing/2014/main" id="{0A3A36CB-9A39-EBA9-1C25-7C14775782E6}"/>
                  </a:ext>
                </a:extLst>
              </p:cNvPr>
              <p:cNvSpPr/>
              <p:nvPr/>
            </p:nvSpPr>
            <p:spPr>
              <a:xfrm>
                <a:off x="2882223" y="-624726"/>
                <a:ext cx="25001" cy="44318"/>
              </a:xfrm>
              <a:custGeom>
                <a:avLst/>
                <a:gdLst>
                  <a:gd name="connsiteX0" fmla="*/ 19329 w 25001"/>
                  <a:gd name="connsiteY0" fmla="*/ 44319 h 44318"/>
                  <a:gd name="connsiteX1" fmla="*/ 14090 w 25001"/>
                  <a:gd name="connsiteY1" fmla="*/ 40809 h 44318"/>
                  <a:gd name="connsiteX2" fmla="*/ 436 w 25001"/>
                  <a:gd name="connsiteY2" fmla="*/ 7848 h 44318"/>
                  <a:gd name="connsiteX3" fmla="*/ 3500 w 25001"/>
                  <a:gd name="connsiteY3" fmla="*/ 434 h 44318"/>
                  <a:gd name="connsiteX4" fmla="*/ 10914 w 25001"/>
                  <a:gd name="connsiteY4" fmla="*/ 3509 h 44318"/>
                  <a:gd name="connsiteX5" fmla="*/ 24568 w 25001"/>
                  <a:gd name="connsiteY5" fmla="*/ 36470 h 44318"/>
                  <a:gd name="connsiteX6" fmla="*/ 21493 w 25001"/>
                  <a:gd name="connsiteY6" fmla="*/ 43884 h 44318"/>
                  <a:gd name="connsiteX7" fmla="*/ 19329 w 25001"/>
                  <a:gd name="connsiteY7" fmla="*/ 44319 h 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01" h="44318">
                    <a:moveTo>
                      <a:pt x="19329" y="44319"/>
                    </a:moveTo>
                    <a:cubicBezTo>
                      <a:pt x="17104" y="44319"/>
                      <a:pt x="14990" y="43004"/>
                      <a:pt x="14090" y="40809"/>
                    </a:cubicBezTo>
                    <a:lnTo>
                      <a:pt x="436" y="7848"/>
                    </a:lnTo>
                    <a:cubicBezTo>
                      <a:pt x="-768" y="4955"/>
                      <a:pt x="608" y="1638"/>
                      <a:pt x="3500" y="434"/>
                    </a:cubicBezTo>
                    <a:cubicBezTo>
                      <a:pt x="6393" y="-769"/>
                      <a:pt x="9720" y="616"/>
                      <a:pt x="10914" y="3509"/>
                    </a:cubicBezTo>
                    <a:lnTo>
                      <a:pt x="24568" y="36470"/>
                    </a:lnTo>
                    <a:cubicBezTo>
                      <a:pt x="25771" y="39363"/>
                      <a:pt x="24386" y="42680"/>
                      <a:pt x="21493" y="43884"/>
                    </a:cubicBezTo>
                    <a:cubicBezTo>
                      <a:pt x="20785" y="44177"/>
                      <a:pt x="20047" y="44319"/>
                      <a:pt x="19329" y="44319"/>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14" name="Freeform: Shape 213">
                <a:extLst>
                  <a:ext uri="{FF2B5EF4-FFF2-40B4-BE49-F238E27FC236}">
                    <a16:creationId xmlns:a16="http://schemas.microsoft.com/office/drawing/2014/main" id="{7828EC32-7BFB-790D-B320-EFF4B1ECF5A7}"/>
                  </a:ext>
                </a:extLst>
              </p:cNvPr>
              <p:cNvSpPr/>
              <p:nvPr/>
            </p:nvSpPr>
            <p:spPr>
              <a:xfrm>
                <a:off x="2729756" y="-472261"/>
                <a:ext cx="44310" cy="25012"/>
              </a:xfrm>
              <a:custGeom>
                <a:avLst/>
                <a:gdLst>
                  <a:gd name="connsiteX0" fmla="*/ 38636 w 44310"/>
                  <a:gd name="connsiteY0" fmla="*/ 25002 h 25012"/>
                  <a:gd name="connsiteX1" fmla="*/ 36472 w 44310"/>
                  <a:gd name="connsiteY1" fmla="*/ 24568 h 25012"/>
                  <a:gd name="connsiteX2" fmla="*/ 3500 w 44310"/>
                  <a:gd name="connsiteY2" fmla="*/ 10914 h 25012"/>
                  <a:gd name="connsiteX3" fmla="*/ 436 w 44310"/>
                  <a:gd name="connsiteY3" fmla="*/ 3500 h 25012"/>
                  <a:gd name="connsiteX4" fmla="*/ 7849 w 44310"/>
                  <a:gd name="connsiteY4" fmla="*/ 436 h 25012"/>
                  <a:gd name="connsiteX5" fmla="*/ 40811 w 44310"/>
                  <a:gd name="connsiteY5" fmla="*/ 14090 h 25012"/>
                  <a:gd name="connsiteX6" fmla="*/ 43875 w 44310"/>
                  <a:gd name="connsiteY6" fmla="*/ 21503 h 25012"/>
                  <a:gd name="connsiteX7" fmla="*/ 38636 w 44310"/>
                  <a:gd name="connsiteY7" fmla="*/ 25013 h 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10" h="25012">
                    <a:moveTo>
                      <a:pt x="38636" y="25002"/>
                    </a:moveTo>
                    <a:cubicBezTo>
                      <a:pt x="37908" y="25002"/>
                      <a:pt x="37180" y="24861"/>
                      <a:pt x="36472" y="24568"/>
                    </a:cubicBezTo>
                    <a:lnTo>
                      <a:pt x="3500" y="10914"/>
                    </a:lnTo>
                    <a:cubicBezTo>
                      <a:pt x="608" y="9710"/>
                      <a:pt x="-768" y="6393"/>
                      <a:pt x="436" y="3500"/>
                    </a:cubicBezTo>
                    <a:cubicBezTo>
                      <a:pt x="1639" y="608"/>
                      <a:pt x="4957" y="-768"/>
                      <a:pt x="7849" y="436"/>
                    </a:cubicBezTo>
                    <a:lnTo>
                      <a:pt x="40811" y="14090"/>
                    </a:lnTo>
                    <a:cubicBezTo>
                      <a:pt x="43703" y="15293"/>
                      <a:pt x="45079" y="18610"/>
                      <a:pt x="43875" y="21503"/>
                    </a:cubicBezTo>
                    <a:cubicBezTo>
                      <a:pt x="42975" y="23688"/>
                      <a:pt x="40861" y="25013"/>
                      <a:pt x="38636" y="25013"/>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15" name="Freeform: Shape 214">
                <a:extLst>
                  <a:ext uri="{FF2B5EF4-FFF2-40B4-BE49-F238E27FC236}">
                    <a16:creationId xmlns:a16="http://schemas.microsoft.com/office/drawing/2014/main" id="{D3048F0B-0B96-0EA9-8C6E-F9EAB5B27DAB}"/>
                  </a:ext>
                </a:extLst>
              </p:cNvPr>
              <p:cNvSpPr/>
              <p:nvPr/>
            </p:nvSpPr>
            <p:spPr>
              <a:xfrm>
                <a:off x="3084187" y="-624724"/>
                <a:ext cx="25003" cy="44315"/>
              </a:xfrm>
              <a:custGeom>
                <a:avLst/>
                <a:gdLst>
                  <a:gd name="connsiteX0" fmla="*/ 5665 w 25003"/>
                  <a:gd name="connsiteY0" fmla="*/ 44316 h 44315"/>
                  <a:gd name="connsiteX1" fmla="*/ 3500 w 25003"/>
                  <a:gd name="connsiteY1" fmla="*/ 43881 h 44315"/>
                  <a:gd name="connsiteX2" fmla="*/ 436 w 25003"/>
                  <a:gd name="connsiteY2" fmla="*/ 36467 h 44315"/>
                  <a:gd name="connsiteX3" fmla="*/ 14090 w 25003"/>
                  <a:gd name="connsiteY3" fmla="*/ 3506 h 44315"/>
                  <a:gd name="connsiteX4" fmla="*/ 21503 w 25003"/>
                  <a:gd name="connsiteY4" fmla="*/ 431 h 44315"/>
                  <a:gd name="connsiteX5" fmla="*/ 24568 w 25003"/>
                  <a:gd name="connsiteY5" fmla="*/ 7845 h 44315"/>
                  <a:gd name="connsiteX6" fmla="*/ 10914 w 25003"/>
                  <a:gd name="connsiteY6" fmla="*/ 40806 h 44315"/>
                  <a:gd name="connsiteX7" fmla="*/ 5665 w 25003"/>
                  <a:gd name="connsiteY7" fmla="*/ 44316 h 4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003" h="44315">
                    <a:moveTo>
                      <a:pt x="5665" y="44316"/>
                    </a:moveTo>
                    <a:cubicBezTo>
                      <a:pt x="4947" y="44316"/>
                      <a:pt x="4208" y="44174"/>
                      <a:pt x="3500" y="43881"/>
                    </a:cubicBezTo>
                    <a:cubicBezTo>
                      <a:pt x="608" y="42677"/>
                      <a:pt x="-768" y="39360"/>
                      <a:pt x="436" y="36467"/>
                    </a:cubicBezTo>
                    <a:lnTo>
                      <a:pt x="14090" y="3506"/>
                    </a:lnTo>
                    <a:cubicBezTo>
                      <a:pt x="15293" y="603"/>
                      <a:pt x="18621" y="-762"/>
                      <a:pt x="21503" y="431"/>
                    </a:cubicBezTo>
                    <a:cubicBezTo>
                      <a:pt x="24396" y="1635"/>
                      <a:pt x="25771" y="4952"/>
                      <a:pt x="24568" y="7845"/>
                    </a:cubicBezTo>
                    <a:lnTo>
                      <a:pt x="10914" y="40806"/>
                    </a:lnTo>
                    <a:cubicBezTo>
                      <a:pt x="10004" y="42991"/>
                      <a:pt x="7900" y="44316"/>
                      <a:pt x="5665" y="44316"/>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17" name="Freeform: Shape 216">
                <a:extLst>
                  <a:ext uri="{FF2B5EF4-FFF2-40B4-BE49-F238E27FC236}">
                    <a16:creationId xmlns:a16="http://schemas.microsoft.com/office/drawing/2014/main" id="{2E29FE59-B23F-D3F6-186F-4472EB5E7913}"/>
                  </a:ext>
                </a:extLst>
              </p:cNvPr>
              <p:cNvSpPr/>
              <p:nvPr/>
            </p:nvSpPr>
            <p:spPr>
              <a:xfrm>
                <a:off x="3217337" y="-472271"/>
                <a:ext cx="44319" cy="25012"/>
              </a:xfrm>
              <a:custGeom>
                <a:avLst/>
                <a:gdLst>
                  <a:gd name="connsiteX0" fmla="*/ 5675 w 44319"/>
                  <a:gd name="connsiteY0" fmla="*/ 25013 h 25012"/>
                  <a:gd name="connsiteX1" fmla="*/ 436 w 44319"/>
                  <a:gd name="connsiteY1" fmla="*/ 21503 h 25012"/>
                  <a:gd name="connsiteX2" fmla="*/ 3500 w 44319"/>
                  <a:gd name="connsiteY2" fmla="*/ 14090 h 25012"/>
                  <a:gd name="connsiteX3" fmla="*/ 36472 w 44319"/>
                  <a:gd name="connsiteY3" fmla="*/ 436 h 25012"/>
                  <a:gd name="connsiteX4" fmla="*/ 43885 w 44319"/>
                  <a:gd name="connsiteY4" fmla="*/ 3500 h 25012"/>
                  <a:gd name="connsiteX5" fmla="*/ 40810 w 44319"/>
                  <a:gd name="connsiteY5" fmla="*/ 10914 h 25012"/>
                  <a:gd name="connsiteX6" fmla="*/ 7849 w 44319"/>
                  <a:gd name="connsiteY6" fmla="*/ 24568 h 25012"/>
                  <a:gd name="connsiteX7" fmla="*/ 5675 w 44319"/>
                  <a:gd name="connsiteY7" fmla="*/ 25002 h 2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19" h="25012">
                    <a:moveTo>
                      <a:pt x="5675" y="25013"/>
                    </a:moveTo>
                    <a:cubicBezTo>
                      <a:pt x="3450" y="25013"/>
                      <a:pt x="1336" y="23698"/>
                      <a:pt x="436" y="21503"/>
                    </a:cubicBezTo>
                    <a:cubicBezTo>
                      <a:pt x="-768" y="18610"/>
                      <a:pt x="608" y="15293"/>
                      <a:pt x="3500" y="14090"/>
                    </a:cubicBezTo>
                    <a:lnTo>
                      <a:pt x="36472" y="436"/>
                    </a:lnTo>
                    <a:cubicBezTo>
                      <a:pt x="39364" y="-768"/>
                      <a:pt x="42692" y="608"/>
                      <a:pt x="43885" y="3500"/>
                    </a:cubicBezTo>
                    <a:cubicBezTo>
                      <a:pt x="45089" y="6403"/>
                      <a:pt x="43703" y="9720"/>
                      <a:pt x="40810" y="10914"/>
                    </a:cubicBezTo>
                    <a:lnTo>
                      <a:pt x="7849" y="24568"/>
                    </a:lnTo>
                    <a:cubicBezTo>
                      <a:pt x="7141" y="24861"/>
                      <a:pt x="6403" y="25002"/>
                      <a:pt x="5675" y="25002"/>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nvGrpSpPr>
              <p:cNvPr id="219" name="Graphic 142">
                <a:extLst>
                  <a:ext uri="{FF2B5EF4-FFF2-40B4-BE49-F238E27FC236}">
                    <a16:creationId xmlns:a16="http://schemas.microsoft.com/office/drawing/2014/main" id="{C9086E26-DB6C-EC28-F212-4CB15F2D6357}"/>
                  </a:ext>
                </a:extLst>
              </p:cNvPr>
              <p:cNvGrpSpPr/>
              <p:nvPr/>
            </p:nvGrpSpPr>
            <p:grpSpPr>
              <a:xfrm>
                <a:off x="2990017" y="-708056"/>
                <a:ext cx="11357" cy="108916"/>
                <a:chOff x="2990017" y="-708056"/>
                <a:chExt cx="11357" cy="108916"/>
              </a:xfrm>
              <a:grpFill/>
            </p:grpSpPr>
            <p:sp>
              <p:nvSpPr>
                <p:cNvPr id="226" name="Freeform: Shape 225">
                  <a:extLst>
                    <a:ext uri="{FF2B5EF4-FFF2-40B4-BE49-F238E27FC236}">
                      <a16:creationId xmlns:a16="http://schemas.microsoft.com/office/drawing/2014/main" id="{2141C402-6C0D-A2AA-4DA8-75B8E89461D0}"/>
                    </a:ext>
                  </a:extLst>
                </p:cNvPr>
                <p:cNvSpPr/>
                <p:nvPr/>
              </p:nvSpPr>
              <p:spPr>
                <a:xfrm>
                  <a:off x="2990017" y="-670230"/>
                  <a:ext cx="11357" cy="71090"/>
                </a:xfrm>
                <a:custGeom>
                  <a:avLst/>
                  <a:gdLst>
                    <a:gd name="connsiteX0" fmla="*/ 5684 w 11357"/>
                    <a:gd name="connsiteY0" fmla="*/ 71091 h 71090"/>
                    <a:gd name="connsiteX1" fmla="*/ 0 w 11357"/>
                    <a:gd name="connsiteY1" fmla="*/ 65417 h 71090"/>
                    <a:gd name="connsiteX2" fmla="*/ 0 w 11357"/>
                    <a:gd name="connsiteY2" fmla="*/ 5674 h 71090"/>
                    <a:gd name="connsiteX3" fmla="*/ 5684 w 11357"/>
                    <a:gd name="connsiteY3" fmla="*/ 0 h 71090"/>
                    <a:gd name="connsiteX4" fmla="*/ 11358 w 11357"/>
                    <a:gd name="connsiteY4" fmla="*/ 5674 h 71090"/>
                    <a:gd name="connsiteX5" fmla="*/ 11358 w 11357"/>
                    <a:gd name="connsiteY5" fmla="*/ 65417 h 71090"/>
                    <a:gd name="connsiteX6" fmla="*/ 5684 w 11357"/>
                    <a:gd name="connsiteY6" fmla="*/ 71091 h 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7" h="71090">
                      <a:moveTo>
                        <a:pt x="5684" y="71091"/>
                      </a:moveTo>
                      <a:cubicBezTo>
                        <a:pt x="2549" y="71091"/>
                        <a:pt x="0" y="68552"/>
                        <a:pt x="0" y="65417"/>
                      </a:cubicBezTo>
                      <a:lnTo>
                        <a:pt x="0" y="5674"/>
                      </a:lnTo>
                      <a:cubicBezTo>
                        <a:pt x="0" y="2539"/>
                        <a:pt x="2549" y="0"/>
                        <a:pt x="5684" y="0"/>
                      </a:cubicBezTo>
                      <a:cubicBezTo>
                        <a:pt x="8819" y="0"/>
                        <a:pt x="11358" y="2539"/>
                        <a:pt x="11358" y="5674"/>
                      </a:cubicBezTo>
                      <a:lnTo>
                        <a:pt x="11358" y="65417"/>
                      </a:lnTo>
                      <a:cubicBezTo>
                        <a:pt x="11358" y="68552"/>
                        <a:pt x="8819" y="71091"/>
                        <a:pt x="5684" y="71091"/>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27" name="Freeform: Shape 226">
                  <a:extLst>
                    <a:ext uri="{FF2B5EF4-FFF2-40B4-BE49-F238E27FC236}">
                      <a16:creationId xmlns:a16="http://schemas.microsoft.com/office/drawing/2014/main" id="{9E7BD725-9C38-482F-A088-DE70E5935512}"/>
                    </a:ext>
                  </a:extLst>
                </p:cNvPr>
                <p:cNvSpPr/>
                <p:nvPr/>
              </p:nvSpPr>
              <p:spPr>
                <a:xfrm>
                  <a:off x="2990017" y="-708056"/>
                  <a:ext cx="11357" cy="24313"/>
                </a:xfrm>
                <a:custGeom>
                  <a:avLst/>
                  <a:gdLst>
                    <a:gd name="connsiteX0" fmla="*/ 5684 w 11357"/>
                    <a:gd name="connsiteY0" fmla="*/ 24314 h 24313"/>
                    <a:gd name="connsiteX1" fmla="*/ 0 w 11357"/>
                    <a:gd name="connsiteY1" fmla="*/ 18640 h 24313"/>
                    <a:gd name="connsiteX2" fmla="*/ 0 w 11357"/>
                    <a:gd name="connsiteY2" fmla="*/ 5674 h 24313"/>
                    <a:gd name="connsiteX3" fmla="*/ 5684 w 11357"/>
                    <a:gd name="connsiteY3" fmla="*/ 0 h 24313"/>
                    <a:gd name="connsiteX4" fmla="*/ 11358 w 11357"/>
                    <a:gd name="connsiteY4" fmla="*/ 5674 h 24313"/>
                    <a:gd name="connsiteX5" fmla="*/ 11358 w 11357"/>
                    <a:gd name="connsiteY5" fmla="*/ 18640 h 24313"/>
                    <a:gd name="connsiteX6" fmla="*/ 5684 w 11357"/>
                    <a:gd name="connsiteY6" fmla="*/ 24314 h 2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7" h="24313">
                      <a:moveTo>
                        <a:pt x="5684" y="24314"/>
                      </a:moveTo>
                      <a:cubicBezTo>
                        <a:pt x="2549" y="24314"/>
                        <a:pt x="0" y="21775"/>
                        <a:pt x="0" y="18640"/>
                      </a:cubicBezTo>
                      <a:lnTo>
                        <a:pt x="0" y="5674"/>
                      </a:lnTo>
                      <a:cubicBezTo>
                        <a:pt x="0" y="2539"/>
                        <a:pt x="2549" y="0"/>
                        <a:pt x="5684" y="0"/>
                      </a:cubicBezTo>
                      <a:cubicBezTo>
                        <a:pt x="8819" y="0"/>
                        <a:pt x="11358" y="2539"/>
                        <a:pt x="11358" y="5674"/>
                      </a:cubicBezTo>
                      <a:lnTo>
                        <a:pt x="11358" y="18640"/>
                      </a:lnTo>
                      <a:cubicBezTo>
                        <a:pt x="11358" y="21775"/>
                        <a:pt x="8819" y="24314"/>
                        <a:pt x="5684" y="2431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nvGrpSpPr>
              <p:cNvPr id="220" name="Graphic 142">
                <a:extLst>
                  <a:ext uri="{FF2B5EF4-FFF2-40B4-BE49-F238E27FC236}">
                    <a16:creationId xmlns:a16="http://schemas.microsoft.com/office/drawing/2014/main" id="{797B11EF-2221-8593-21C4-69D993307FD5}"/>
                  </a:ext>
                </a:extLst>
              </p:cNvPr>
              <p:cNvGrpSpPr/>
              <p:nvPr/>
            </p:nvGrpSpPr>
            <p:grpSpPr>
              <a:xfrm>
                <a:off x="2747069" y="-607404"/>
                <a:ext cx="80339" cy="80327"/>
                <a:chOff x="2747069" y="-607404"/>
                <a:chExt cx="80339" cy="80327"/>
              </a:xfrm>
              <a:grpFill/>
            </p:grpSpPr>
            <p:sp>
              <p:nvSpPr>
                <p:cNvPr id="224" name="Freeform: Shape 223">
                  <a:extLst>
                    <a:ext uri="{FF2B5EF4-FFF2-40B4-BE49-F238E27FC236}">
                      <a16:creationId xmlns:a16="http://schemas.microsoft.com/office/drawing/2014/main" id="{D5FD9B7B-52C0-7EFA-2E7F-70B6B37A00EE}"/>
                    </a:ext>
                  </a:extLst>
                </p:cNvPr>
                <p:cNvSpPr/>
                <p:nvPr/>
              </p:nvSpPr>
              <p:spPr>
                <a:xfrm>
                  <a:off x="2773810" y="-580663"/>
                  <a:ext cx="53598" cy="53585"/>
                </a:xfrm>
                <a:custGeom>
                  <a:avLst/>
                  <a:gdLst>
                    <a:gd name="connsiteX0" fmla="*/ 47922 w 53598"/>
                    <a:gd name="connsiteY0" fmla="*/ 53586 h 53585"/>
                    <a:gd name="connsiteX1" fmla="*/ 43907 w 53598"/>
                    <a:gd name="connsiteY1" fmla="*/ 51927 h 53585"/>
                    <a:gd name="connsiteX2" fmla="*/ 1661 w 53598"/>
                    <a:gd name="connsiteY2" fmla="*/ 9682 h 53585"/>
                    <a:gd name="connsiteX3" fmla="*/ 1661 w 53598"/>
                    <a:gd name="connsiteY3" fmla="*/ 1661 h 53585"/>
                    <a:gd name="connsiteX4" fmla="*/ 9692 w 53598"/>
                    <a:gd name="connsiteY4" fmla="*/ 1661 h 53585"/>
                    <a:gd name="connsiteX5" fmla="*/ 51937 w 53598"/>
                    <a:gd name="connsiteY5" fmla="*/ 43907 h 53585"/>
                    <a:gd name="connsiteX6" fmla="*/ 51937 w 53598"/>
                    <a:gd name="connsiteY6" fmla="*/ 51927 h 53585"/>
                    <a:gd name="connsiteX7" fmla="*/ 47932 w 53598"/>
                    <a:gd name="connsiteY7" fmla="*/ 53586 h 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98" h="53585">
                      <a:moveTo>
                        <a:pt x="47922" y="53586"/>
                      </a:moveTo>
                      <a:cubicBezTo>
                        <a:pt x="46466" y="53586"/>
                        <a:pt x="45009" y="53030"/>
                        <a:pt x="43907" y="51927"/>
                      </a:cubicBezTo>
                      <a:lnTo>
                        <a:pt x="1661" y="9682"/>
                      </a:lnTo>
                      <a:cubicBezTo>
                        <a:pt x="-554" y="7467"/>
                        <a:pt x="-554" y="3876"/>
                        <a:pt x="1661" y="1661"/>
                      </a:cubicBezTo>
                      <a:cubicBezTo>
                        <a:pt x="3876" y="-554"/>
                        <a:pt x="7477" y="-554"/>
                        <a:pt x="9692" y="1661"/>
                      </a:cubicBezTo>
                      <a:lnTo>
                        <a:pt x="51937" y="43907"/>
                      </a:lnTo>
                      <a:cubicBezTo>
                        <a:pt x="54152" y="46122"/>
                        <a:pt x="54152" y="49712"/>
                        <a:pt x="51937" y="51927"/>
                      </a:cubicBezTo>
                      <a:cubicBezTo>
                        <a:pt x="50835" y="53040"/>
                        <a:pt x="49379" y="53586"/>
                        <a:pt x="47932" y="53586"/>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25" name="Freeform: Shape 224">
                  <a:extLst>
                    <a:ext uri="{FF2B5EF4-FFF2-40B4-BE49-F238E27FC236}">
                      <a16:creationId xmlns:a16="http://schemas.microsoft.com/office/drawing/2014/main" id="{55598E55-BEF9-4E9B-058D-943AA88964B4}"/>
                    </a:ext>
                  </a:extLst>
                </p:cNvPr>
                <p:cNvSpPr/>
                <p:nvPr/>
              </p:nvSpPr>
              <p:spPr>
                <a:xfrm>
                  <a:off x="2747069" y="-607404"/>
                  <a:ext cx="20516" cy="20513"/>
                </a:xfrm>
                <a:custGeom>
                  <a:avLst/>
                  <a:gdLst>
                    <a:gd name="connsiteX0" fmla="*/ 14840 w 20516"/>
                    <a:gd name="connsiteY0" fmla="*/ 20503 h 20513"/>
                    <a:gd name="connsiteX1" fmla="*/ 10824 w 20516"/>
                    <a:gd name="connsiteY1" fmla="*/ 18845 h 20513"/>
                    <a:gd name="connsiteX2" fmla="*/ 1661 w 20516"/>
                    <a:gd name="connsiteY2" fmla="*/ 9682 h 20513"/>
                    <a:gd name="connsiteX3" fmla="*/ 1661 w 20516"/>
                    <a:gd name="connsiteY3" fmla="*/ 1661 h 20513"/>
                    <a:gd name="connsiteX4" fmla="*/ 9692 w 20516"/>
                    <a:gd name="connsiteY4" fmla="*/ 1661 h 20513"/>
                    <a:gd name="connsiteX5" fmla="*/ 18855 w 20516"/>
                    <a:gd name="connsiteY5" fmla="*/ 10835 h 20513"/>
                    <a:gd name="connsiteX6" fmla="*/ 18855 w 20516"/>
                    <a:gd name="connsiteY6" fmla="*/ 18855 h 20513"/>
                    <a:gd name="connsiteX7" fmla="*/ 14850 w 20516"/>
                    <a:gd name="connsiteY7" fmla="*/ 20514 h 2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6" h="20513">
                      <a:moveTo>
                        <a:pt x="14840" y="20503"/>
                      </a:moveTo>
                      <a:cubicBezTo>
                        <a:pt x="13383" y="20503"/>
                        <a:pt x="11927" y="19947"/>
                        <a:pt x="10824" y="18845"/>
                      </a:cubicBezTo>
                      <a:lnTo>
                        <a:pt x="1661" y="9682"/>
                      </a:lnTo>
                      <a:cubicBezTo>
                        <a:pt x="-554" y="7467"/>
                        <a:pt x="-554" y="3876"/>
                        <a:pt x="1661" y="1661"/>
                      </a:cubicBezTo>
                      <a:cubicBezTo>
                        <a:pt x="3876" y="-554"/>
                        <a:pt x="7467" y="-554"/>
                        <a:pt x="9692" y="1661"/>
                      </a:cubicBezTo>
                      <a:lnTo>
                        <a:pt x="18855" y="10835"/>
                      </a:lnTo>
                      <a:cubicBezTo>
                        <a:pt x="21070" y="13049"/>
                        <a:pt x="21070" y="16640"/>
                        <a:pt x="18855" y="18855"/>
                      </a:cubicBezTo>
                      <a:cubicBezTo>
                        <a:pt x="17752" y="19957"/>
                        <a:pt x="16296" y="20514"/>
                        <a:pt x="14850" y="2051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nvGrpSpPr>
              <p:cNvPr id="221" name="Graphic 142">
                <a:extLst>
                  <a:ext uri="{FF2B5EF4-FFF2-40B4-BE49-F238E27FC236}">
                    <a16:creationId xmlns:a16="http://schemas.microsoft.com/office/drawing/2014/main" id="{C42914DA-87AF-DCF8-E9E0-941E5BB7DD77}"/>
                  </a:ext>
                </a:extLst>
              </p:cNvPr>
              <p:cNvGrpSpPr/>
              <p:nvPr/>
            </p:nvGrpSpPr>
            <p:grpSpPr>
              <a:xfrm>
                <a:off x="3164004" y="-607404"/>
                <a:ext cx="80329" cy="80327"/>
                <a:chOff x="3164004" y="-607404"/>
                <a:chExt cx="80329" cy="80327"/>
              </a:xfrm>
              <a:grpFill/>
            </p:grpSpPr>
            <p:sp>
              <p:nvSpPr>
                <p:cNvPr id="222" name="Freeform: Shape 221">
                  <a:extLst>
                    <a:ext uri="{FF2B5EF4-FFF2-40B4-BE49-F238E27FC236}">
                      <a16:creationId xmlns:a16="http://schemas.microsoft.com/office/drawing/2014/main" id="{82A642CD-92A1-7EDB-D6C7-E75CD09F7248}"/>
                    </a:ext>
                  </a:extLst>
                </p:cNvPr>
                <p:cNvSpPr/>
                <p:nvPr/>
              </p:nvSpPr>
              <p:spPr>
                <a:xfrm>
                  <a:off x="3164004" y="-580663"/>
                  <a:ext cx="53598" cy="53585"/>
                </a:xfrm>
                <a:custGeom>
                  <a:avLst/>
                  <a:gdLst>
                    <a:gd name="connsiteX0" fmla="*/ 5676 w 53598"/>
                    <a:gd name="connsiteY0" fmla="*/ 53586 h 53585"/>
                    <a:gd name="connsiteX1" fmla="*/ 1661 w 53598"/>
                    <a:gd name="connsiteY1" fmla="*/ 51927 h 53585"/>
                    <a:gd name="connsiteX2" fmla="*/ 1661 w 53598"/>
                    <a:gd name="connsiteY2" fmla="*/ 43907 h 53585"/>
                    <a:gd name="connsiteX3" fmla="*/ 43917 w 53598"/>
                    <a:gd name="connsiteY3" fmla="*/ 1661 h 53585"/>
                    <a:gd name="connsiteX4" fmla="*/ 51937 w 53598"/>
                    <a:gd name="connsiteY4" fmla="*/ 1661 h 53585"/>
                    <a:gd name="connsiteX5" fmla="*/ 51937 w 53598"/>
                    <a:gd name="connsiteY5" fmla="*/ 9682 h 53585"/>
                    <a:gd name="connsiteX6" fmla="*/ 9692 w 53598"/>
                    <a:gd name="connsiteY6" fmla="*/ 51927 h 53585"/>
                    <a:gd name="connsiteX7" fmla="*/ 5687 w 53598"/>
                    <a:gd name="connsiteY7" fmla="*/ 53586 h 5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98" h="53585">
                      <a:moveTo>
                        <a:pt x="5676" y="53586"/>
                      </a:moveTo>
                      <a:cubicBezTo>
                        <a:pt x="4220" y="53586"/>
                        <a:pt x="2774" y="53030"/>
                        <a:pt x="1661" y="51927"/>
                      </a:cubicBezTo>
                      <a:cubicBezTo>
                        <a:pt x="-554" y="49712"/>
                        <a:pt x="-554" y="46122"/>
                        <a:pt x="1661" y="43907"/>
                      </a:cubicBezTo>
                      <a:lnTo>
                        <a:pt x="43917" y="1661"/>
                      </a:lnTo>
                      <a:cubicBezTo>
                        <a:pt x="46132" y="-554"/>
                        <a:pt x="49722" y="-554"/>
                        <a:pt x="51937" y="1661"/>
                      </a:cubicBezTo>
                      <a:cubicBezTo>
                        <a:pt x="54152" y="3876"/>
                        <a:pt x="54152" y="7467"/>
                        <a:pt x="51937" y="9682"/>
                      </a:cubicBezTo>
                      <a:lnTo>
                        <a:pt x="9692" y="51927"/>
                      </a:lnTo>
                      <a:cubicBezTo>
                        <a:pt x="8579" y="53040"/>
                        <a:pt x="7133" y="53586"/>
                        <a:pt x="5687" y="53586"/>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sp>
              <p:nvSpPr>
                <p:cNvPr id="223" name="Freeform: Shape 222">
                  <a:extLst>
                    <a:ext uri="{FF2B5EF4-FFF2-40B4-BE49-F238E27FC236}">
                      <a16:creationId xmlns:a16="http://schemas.microsoft.com/office/drawing/2014/main" id="{E3EAA49E-4329-6E54-9A7D-7930B9423802}"/>
                    </a:ext>
                  </a:extLst>
                </p:cNvPr>
                <p:cNvSpPr/>
                <p:nvPr/>
              </p:nvSpPr>
              <p:spPr>
                <a:xfrm>
                  <a:off x="3223828" y="-607404"/>
                  <a:ext cx="20505" cy="20513"/>
                </a:xfrm>
                <a:custGeom>
                  <a:avLst/>
                  <a:gdLst>
                    <a:gd name="connsiteX0" fmla="*/ 5666 w 20505"/>
                    <a:gd name="connsiteY0" fmla="*/ 20503 h 20513"/>
                    <a:gd name="connsiteX1" fmla="*/ 1661 w 20505"/>
                    <a:gd name="connsiteY1" fmla="*/ 18845 h 20513"/>
                    <a:gd name="connsiteX2" fmla="*/ 1661 w 20505"/>
                    <a:gd name="connsiteY2" fmla="*/ 10824 h 20513"/>
                    <a:gd name="connsiteX3" fmla="*/ 10824 w 20505"/>
                    <a:gd name="connsiteY3" fmla="*/ 1661 h 20513"/>
                    <a:gd name="connsiteX4" fmla="*/ 18845 w 20505"/>
                    <a:gd name="connsiteY4" fmla="*/ 1661 h 20513"/>
                    <a:gd name="connsiteX5" fmla="*/ 18845 w 20505"/>
                    <a:gd name="connsiteY5" fmla="*/ 9692 h 20513"/>
                    <a:gd name="connsiteX6" fmla="*/ 9682 w 20505"/>
                    <a:gd name="connsiteY6" fmla="*/ 18855 h 20513"/>
                    <a:gd name="connsiteX7" fmla="*/ 5676 w 20505"/>
                    <a:gd name="connsiteY7" fmla="*/ 20514 h 2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5" h="20513">
                      <a:moveTo>
                        <a:pt x="5666" y="20503"/>
                      </a:moveTo>
                      <a:cubicBezTo>
                        <a:pt x="4210" y="20503"/>
                        <a:pt x="2764" y="19947"/>
                        <a:pt x="1661" y="18845"/>
                      </a:cubicBezTo>
                      <a:cubicBezTo>
                        <a:pt x="-554" y="16630"/>
                        <a:pt x="-554" y="13039"/>
                        <a:pt x="1661" y="10824"/>
                      </a:cubicBezTo>
                      <a:lnTo>
                        <a:pt x="10824" y="1661"/>
                      </a:lnTo>
                      <a:cubicBezTo>
                        <a:pt x="13039" y="-554"/>
                        <a:pt x="16630" y="-554"/>
                        <a:pt x="18845" y="1661"/>
                      </a:cubicBezTo>
                      <a:cubicBezTo>
                        <a:pt x="21060" y="3876"/>
                        <a:pt x="21060" y="7477"/>
                        <a:pt x="18845" y="9692"/>
                      </a:cubicBezTo>
                      <a:lnTo>
                        <a:pt x="9682" y="18855"/>
                      </a:lnTo>
                      <a:cubicBezTo>
                        <a:pt x="8569" y="19957"/>
                        <a:pt x="7123" y="20514"/>
                        <a:pt x="5676" y="20514"/>
                      </a:cubicBezTo>
                      <a:close/>
                    </a:path>
                  </a:pathLst>
                </a:custGeom>
                <a:grpFill/>
                <a:ln w="9525" cap="rnd">
                  <a:noFill/>
                  <a:prstDash val="solid"/>
                  <a:miter lim="800000"/>
                  <a:headEnd/>
                  <a:tailEnd/>
                </a:ln>
              </p:spPr>
              <p:txBody>
                <a:bodyPr vert="horz" wrap="square" lIns="91440" tIns="45720" rIns="91440" bIns="45720" numCol="1" anchor="t" anchorCtr="0" compatLnSpc="1">
                  <a:prstTxWarp prst="textNoShape">
                    <a:avLst/>
                  </a:prstTxWarp>
                </a:bodyPr>
                <a:lstStyle/>
                <a:p>
                  <a:endParaRPr lang="en-AU" dirty="0">
                    <a:solidFill>
                      <a:srgbClr val="53565A"/>
                    </a:solidFill>
                    <a:latin typeface="Franklin Gothic Book"/>
                    <a:ea typeface="STKaiti"/>
                  </a:endParaRPr>
                </a:p>
              </p:txBody>
            </p:sp>
          </p:grpSp>
        </p:grpSp>
      </p:grpSp>
      <p:sp>
        <p:nvSpPr>
          <p:cNvPr id="22" name="TextBox 21">
            <a:extLst>
              <a:ext uri="{FF2B5EF4-FFF2-40B4-BE49-F238E27FC236}">
                <a16:creationId xmlns:a16="http://schemas.microsoft.com/office/drawing/2014/main" id="{1288949B-AC35-D73A-AD0A-A9A38114A83F}"/>
              </a:ext>
            </a:extLst>
          </p:cNvPr>
          <p:cNvSpPr txBox="1"/>
          <p:nvPr/>
        </p:nvSpPr>
        <p:spPr>
          <a:xfrm>
            <a:off x="3698002" y="2515144"/>
            <a:ext cx="1703338" cy="769441"/>
          </a:xfrm>
          <a:prstGeom prst="rect">
            <a:avLst/>
          </a:prstGeom>
          <a:noFill/>
        </p:spPr>
        <p:txBody>
          <a:bodyPr wrap="square">
            <a:spAutoFit/>
          </a:bodyPr>
          <a:lstStyle/>
          <a:p>
            <a:pPr algn="ctr"/>
            <a:r>
              <a:rPr lang="en-US" sz="2400" b="1" dirty="0">
                <a:solidFill>
                  <a:schemeClr val="accent3"/>
                </a:solidFill>
                <a:latin typeface="微軟正黑體" panose="020B0604030504040204" pitchFamily="34" charset="-120"/>
                <a:ea typeface="微軟正黑體" panose="020B0604030504040204" pitchFamily="34" charset="-120"/>
              </a:rPr>
              <a:t>&gt;20</a:t>
            </a:r>
            <a:r>
              <a:rPr lang="zh-TW" altLang="en-US" sz="2400" b="1" dirty="0">
                <a:solidFill>
                  <a:schemeClr val="accent3"/>
                </a:solidFill>
                <a:latin typeface="微軟正黑體" panose="020B0604030504040204" pitchFamily="34" charset="-120"/>
                <a:ea typeface="微軟正黑體" panose="020B0604030504040204" pitchFamily="34" charset="-120"/>
              </a:rPr>
              <a:t>年</a:t>
            </a:r>
            <a:r>
              <a:rPr lang="en-US" sz="2400" b="1" dirty="0">
                <a:solidFill>
                  <a:schemeClr val="accent3"/>
                </a:solidFill>
                <a:latin typeface="微軟正黑體" panose="020B0604030504040204" pitchFamily="34" charset="-120"/>
                <a:ea typeface="微軟正黑體" panose="020B0604030504040204" pitchFamily="34" charset="-120"/>
              </a:rPr>
              <a:t> </a:t>
            </a:r>
            <a:br>
              <a:rPr lang="en-US" sz="1600" b="1" dirty="0">
                <a:solidFill>
                  <a:schemeClr val="accent3"/>
                </a:solidFill>
                <a:ea typeface="+mj-ea"/>
              </a:rPr>
            </a:br>
            <a:r>
              <a:rPr lang="zh-TW" altLang="en-US" sz="1000" dirty="0">
                <a:latin typeface="微軟正黑體" panose="020B0604030504040204" pitchFamily="34" charset="-120"/>
                <a:ea typeface="微軟正黑體" panose="020B0604030504040204" pitchFamily="34" charset="-120"/>
              </a:rPr>
              <a:t>與 </a:t>
            </a:r>
            <a:r>
              <a:rPr lang="en-US" altLang="zh-TW" sz="1000" dirty="0">
                <a:latin typeface="微軟正黑體" panose="020B0604030504040204" pitchFamily="34" charset="-120"/>
                <a:ea typeface="微軟正黑體" panose="020B0604030504040204" pitchFamily="34" charset="-120"/>
              </a:rPr>
              <a:t>2024 </a:t>
            </a:r>
            <a:r>
              <a:rPr lang="zh-TW" altLang="en-US" sz="1000" dirty="0">
                <a:latin typeface="微軟正黑體" panose="020B0604030504040204" pitchFamily="34" charset="-120"/>
                <a:ea typeface="微軟正黑體" panose="020B0604030504040204" pitchFamily="34" charset="-120"/>
              </a:rPr>
              <a:t>年全球前十大客戶 合作逾 </a:t>
            </a:r>
            <a:r>
              <a:rPr lang="en-US" altLang="zh-TW" sz="1000" dirty="0">
                <a:latin typeface="微軟正黑體" panose="020B0604030504040204" pitchFamily="34" charset="-120"/>
                <a:ea typeface="微軟正黑體" panose="020B0604030504040204" pitchFamily="34" charset="-120"/>
              </a:rPr>
              <a:t>20 </a:t>
            </a:r>
            <a:r>
              <a:rPr lang="zh-TW" altLang="en-US" sz="1000" dirty="0">
                <a:latin typeface="微軟正黑體" panose="020B0604030504040204" pitchFamily="34" charset="-120"/>
                <a:ea typeface="微軟正黑體" panose="020B0604030504040204" pitchFamily="34" charset="-120"/>
              </a:rPr>
              <a:t>年</a:t>
            </a:r>
            <a:endParaRPr lang="en-US" sz="1000" dirty="0">
              <a:latin typeface="微軟正黑體" panose="020B0604030504040204" pitchFamily="34" charset="-120"/>
              <a:ea typeface="微軟正黑體" panose="020B0604030504040204" pitchFamily="34" charset="-120"/>
            </a:endParaRPr>
          </a:p>
        </p:txBody>
      </p:sp>
      <p:sp>
        <p:nvSpPr>
          <p:cNvPr id="29" name="Graphic 27">
            <a:extLst>
              <a:ext uri="{FF2B5EF4-FFF2-40B4-BE49-F238E27FC236}">
                <a16:creationId xmlns:a16="http://schemas.microsoft.com/office/drawing/2014/main" id="{C859344D-132F-690A-53D7-00FE8F03AEFC}"/>
              </a:ext>
            </a:extLst>
          </p:cNvPr>
          <p:cNvSpPr/>
          <p:nvPr/>
        </p:nvSpPr>
        <p:spPr>
          <a:xfrm>
            <a:off x="4057933" y="1710045"/>
            <a:ext cx="944128" cy="599043"/>
          </a:xfrm>
          <a:custGeom>
            <a:avLst/>
            <a:gdLst>
              <a:gd name="connsiteX0" fmla="*/ 785455 w 944128"/>
              <a:gd name="connsiteY0" fmla="*/ 23825 h 599043"/>
              <a:gd name="connsiteX1" fmla="*/ 690999 w 944128"/>
              <a:gd name="connsiteY1" fmla="*/ 79943 h 599043"/>
              <a:gd name="connsiteX2" fmla="*/ 772443 w 944128"/>
              <a:gd name="connsiteY2" fmla="*/ 183882 h 599043"/>
              <a:gd name="connsiteX3" fmla="*/ 825536 w 944128"/>
              <a:gd name="connsiteY3" fmla="*/ 305400 h 599043"/>
              <a:gd name="connsiteX4" fmla="*/ 920465 w 944128"/>
              <a:gd name="connsiteY4" fmla="*/ 248992 h 599043"/>
              <a:gd name="connsiteX5" fmla="*/ 867540 w 944128"/>
              <a:gd name="connsiteY5" fmla="*/ 126804 h 599043"/>
              <a:gd name="connsiteX6" fmla="*/ 785455 w 944128"/>
              <a:gd name="connsiteY6" fmla="*/ 23825 h 599043"/>
              <a:gd name="connsiteX7" fmla="*/ 163009 w 944128"/>
              <a:gd name="connsiteY7" fmla="*/ 1460 h 599043"/>
              <a:gd name="connsiteX8" fmla="*/ 276727 w 944128"/>
              <a:gd name="connsiteY8" fmla="*/ 69022 h 599043"/>
              <a:gd name="connsiteX9" fmla="*/ 280500 w 944128"/>
              <a:gd name="connsiteY9" fmla="*/ 83705 h 599043"/>
              <a:gd name="connsiteX10" fmla="*/ 277532 w 944128"/>
              <a:gd name="connsiteY10" fmla="*/ 86956 h 599043"/>
              <a:gd name="connsiteX11" fmla="*/ 266826 w 944128"/>
              <a:gd name="connsiteY11" fmla="*/ 96388 h 599043"/>
              <a:gd name="connsiteX12" fmla="*/ 292964 w 944128"/>
              <a:gd name="connsiteY12" fmla="*/ 112121 h 599043"/>
              <a:gd name="connsiteX13" fmla="*/ 349462 w 944128"/>
              <a:gd name="connsiteY13" fmla="*/ 115690 h 599043"/>
              <a:gd name="connsiteX14" fmla="*/ 396645 w 944128"/>
              <a:gd name="connsiteY14" fmla="*/ 87804 h 599043"/>
              <a:gd name="connsiteX15" fmla="*/ 442690 w 944128"/>
              <a:gd name="connsiteY15" fmla="*/ 79514 h 599043"/>
              <a:gd name="connsiteX16" fmla="*/ 499159 w 944128"/>
              <a:gd name="connsiteY16" fmla="*/ 75522 h 599043"/>
              <a:gd name="connsiteX17" fmla="*/ 541678 w 944128"/>
              <a:gd name="connsiteY17" fmla="*/ 76847 h 599043"/>
              <a:gd name="connsiteX18" fmla="*/ 575187 w 944128"/>
              <a:gd name="connsiteY18" fmla="*/ 81755 h 599043"/>
              <a:gd name="connsiteX19" fmla="*/ 589058 w 944128"/>
              <a:gd name="connsiteY19" fmla="*/ 84665 h 599043"/>
              <a:gd name="connsiteX20" fmla="*/ 633342 w 944128"/>
              <a:gd name="connsiteY20" fmla="*/ 91394 h 599043"/>
              <a:gd name="connsiteX21" fmla="*/ 664259 w 944128"/>
              <a:gd name="connsiteY21" fmla="*/ 89948 h 599043"/>
              <a:gd name="connsiteX22" fmla="*/ 669410 w 944128"/>
              <a:gd name="connsiteY22" fmla="*/ 89365 h 599043"/>
              <a:gd name="connsiteX23" fmla="*/ 666596 w 944128"/>
              <a:gd name="connsiteY23" fmla="*/ 86956 h 599043"/>
              <a:gd name="connsiteX24" fmla="*/ 663625 w 944128"/>
              <a:gd name="connsiteY24" fmla="*/ 83705 h 599043"/>
              <a:gd name="connsiteX25" fmla="*/ 667402 w 944128"/>
              <a:gd name="connsiteY25" fmla="*/ 69022 h 599043"/>
              <a:gd name="connsiteX26" fmla="*/ 781120 w 944128"/>
              <a:gd name="connsiteY26" fmla="*/ 1460 h 599043"/>
              <a:gd name="connsiteX27" fmla="*/ 781134 w 944128"/>
              <a:gd name="connsiteY27" fmla="*/ 1485 h 599043"/>
              <a:gd name="connsiteX28" fmla="*/ 793455 w 944128"/>
              <a:gd name="connsiteY28" fmla="*/ 2508 h 599043"/>
              <a:gd name="connsiteX29" fmla="*/ 886165 w 944128"/>
              <a:gd name="connsiteY29" fmla="*/ 116316 h 599043"/>
              <a:gd name="connsiteX30" fmla="*/ 943357 w 944128"/>
              <a:gd name="connsiteY30" fmla="*/ 249779 h 599043"/>
              <a:gd name="connsiteX31" fmla="*/ 938861 w 944128"/>
              <a:gd name="connsiteY31" fmla="*/ 263003 h 599043"/>
              <a:gd name="connsiteX32" fmla="*/ 825142 w 944128"/>
              <a:gd name="connsiteY32" fmla="*/ 330575 h 599043"/>
              <a:gd name="connsiteX33" fmla="*/ 825135 w 944128"/>
              <a:gd name="connsiteY33" fmla="*/ 330561 h 599043"/>
              <a:gd name="connsiteX34" fmla="*/ 823084 w 944128"/>
              <a:gd name="connsiteY34" fmla="*/ 331495 h 599043"/>
              <a:gd name="connsiteX35" fmla="*/ 809535 w 944128"/>
              <a:gd name="connsiteY35" fmla="*/ 324744 h 599043"/>
              <a:gd name="connsiteX36" fmla="*/ 808178 w 944128"/>
              <a:gd name="connsiteY36" fmla="*/ 320749 h 599043"/>
              <a:gd name="connsiteX37" fmla="*/ 783339 w 944128"/>
              <a:gd name="connsiteY37" fmla="*/ 343949 h 599043"/>
              <a:gd name="connsiteX38" fmla="*/ 753109 w 944128"/>
              <a:gd name="connsiteY38" fmla="*/ 363515 h 599043"/>
              <a:gd name="connsiteX39" fmla="*/ 763333 w 944128"/>
              <a:gd name="connsiteY39" fmla="*/ 398270 h 599043"/>
              <a:gd name="connsiteX40" fmla="*/ 756557 w 944128"/>
              <a:gd name="connsiteY40" fmla="*/ 418792 h 599043"/>
              <a:gd name="connsiteX41" fmla="*/ 742141 w 944128"/>
              <a:gd name="connsiteY41" fmla="*/ 434936 h 599043"/>
              <a:gd name="connsiteX42" fmla="*/ 713400 w 944128"/>
              <a:gd name="connsiteY42" fmla="*/ 443835 h 599043"/>
              <a:gd name="connsiteX43" fmla="*/ 713740 w 944128"/>
              <a:gd name="connsiteY43" fmla="*/ 449853 h 599043"/>
              <a:gd name="connsiteX44" fmla="*/ 698298 w 944128"/>
              <a:gd name="connsiteY44" fmla="*/ 487135 h 599043"/>
              <a:gd name="connsiteX45" fmla="*/ 661019 w 944128"/>
              <a:gd name="connsiteY45" fmla="*/ 502577 h 599043"/>
              <a:gd name="connsiteX46" fmla="*/ 650023 w 944128"/>
              <a:gd name="connsiteY46" fmla="*/ 501403 h 599043"/>
              <a:gd name="connsiteX47" fmla="*/ 642910 w 944128"/>
              <a:gd name="connsiteY47" fmla="*/ 525849 h 599043"/>
              <a:gd name="connsiteX48" fmla="*/ 623677 w 944128"/>
              <a:gd name="connsiteY48" fmla="*/ 544115 h 599043"/>
              <a:gd name="connsiteX49" fmla="*/ 600867 w 944128"/>
              <a:gd name="connsiteY49" fmla="*/ 549703 h 599043"/>
              <a:gd name="connsiteX50" fmla="*/ 588324 w 944128"/>
              <a:gd name="connsiteY50" fmla="*/ 548071 h 599043"/>
              <a:gd name="connsiteX51" fmla="*/ 580105 w 944128"/>
              <a:gd name="connsiteY51" fmla="*/ 568858 h 599043"/>
              <a:gd name="connsiteX52" fmla="*/ 557328 w 944128"/>
              <a:gd name="connsiteY52" fmla="*/ 586119 h 599043"/>
              <a:gd name="connsiteX53" fmla="*/ 541764 w 944128"/>
              <a:gd name="connsiteY53" fmla="*/ 588775 h 599043"/>
              <a:gd name="connsiteX54" fmla="*/ 480623 w 944128"/>
              <a:gd name="connsiteY54" fmla="*/ 581340 h 599043"/>
              <a:gd name="connsiteX55" fmla="*/ 433104 w 944128"/>
              <a:gd name="connsiteY55" fmla="*/ 566921 h 599043"/>
              <a:gd name="connsiteX56" fmla="*/ 422944 w 944128"/>
              <a:gd name="connsiteY56" fmla="*/ 579608 h 599043"/>
              <a:gd name="connsiteX57" fmla="*/ 422962 w 944128"/>
              <a:gd name="connsiteY57" fmla="*/ 579626 h 599043"/>
              <a:gd name="connsiteX58" fmla="*/ 388132 w 944128"/>
              <a:gd name="connsiteY58" fmla="*/ 598727 h 599043"/>
              <a:gd name="connsiteX59" fmla="*/ 349988 w 944128"/>
              <a:gd name="connsiteY59" fmla="*/ 587676 h 599043"/>
              <a:gd name="connsiteX60" fmla="*/ 349963 w 944128"/>
              <a:gd name="connsiteY60" fmla="*/ 587655 h 599043"/>
              <a:gd name="connsiteX61" fmla="*/ 349945 w 944128"/>
              <a:gd name="connsiteY61" fmla="*/ 587676 h 599043"/>
              <a:gd name="connsiteX62" fmla="*/ 331470 w 944128"/>
              <a:gd name="connsiteY62" fmla="*/ 556988 h 599043"/>
              <a:gd name="connsiteX63" fmla="*/ 313379 w 944128"/>
              <a:gd name="connsiteY63" fmla="*/ 562515 h 599043"/>
              <a:gd name="connsiteX64" fmla="*/ 274586 w 944128"/>
              <a:gd name="connsiteY64" fmla="*/ 552911 h 599043"/>
              <a:gd name="connsiteX65" fmla="*/ 271050 w 944128"/>
              <a:gd name="connsiteY65" fmla="*/ 550401 h 599043"/>
              <a:gd name="connsiteX66" fmla="*/ 254071 w 944128"/>
              <a:gd name="connsiteY66" fmla="*/ 517461 h 599043"/>
              <a:gd name="connsiteX67" fmla="*/ 253924 w 944128"/>
              <a:gd name="connsiteY67" fmla="*/ 513656 h 599043"/>
              <a:gd name="connsiteX68" fmla="*/ 243518 w 944128"/>
              <a:gd name="connsiteY68" fmla="*/ 515833 h 599043"/>
              <a:gd name="connsiteX69" fmla="*/ 204984 w 944128"/>
              <a:gd name="connsiteY69" fmla="*/ 505813 h 599043"/>
              <a:gd name="connsiteX70" fmla="*/ 203931 w 944128"/>
              <a:gd name="connsiteY70" fmla="*/ 504951 h 599043"/>
              <a:gd name="connsiteX71" fmla="*/ 203910 w 944128"/>
              <a:gd name="connsiteY71" fmla="*/ 504976 h 599043"/>
              <a:gd name="connsiteX72" fmla="*/ 185457 w 944128"/>
              <a:gd name="connsiteY72" fmla="*/ 469902 h 599043"/>
              <a:gd name="connsiteX73" fmla="*/ 189627 w 944128"/>
              <a:gd name="connsiteY73" fmla="*/ 444415 h 599043"/>
              <a:gd name="connsiteX74" fmla="*/ 156845 w 944128"/>
              <a:gd name="connsiteY74" fmla="*/ 433053 h 599043"/>
              <a:gd name="connsiteX75" fmla="*/ 137701 w 944128"/>
              <a:gd name="connsiteY75" fmla="*/ 398224 h 599043"/>
              <a:gd name="connsiteX76" fmla="*/ 148755 w 944128"/>
              <a:gd name="connsiteY76" fmla="*/ 360075 h 599043"/>
              <a:gd name="connsiteX77" fmla="*/ 152248 w 944128"/>
              <a:gd name="connsiteY77" fmla="*/ 355712 h 599043"/>
              <a:gd name="connsiteX78" fmla="*/ 143646 w 944128"/>
              <a:gd name="connsiteY78" fmla="*/ 339693 h 599043"/>
              <a:gd name="connsiteX79" fmla="*/ 133001 w 944128"/>
              <a:gd name="connsiteY79" fmla="*/ 327776 h 599043"/>
              <a:gd name="connsiteX80" fmla="*/ 121041 w 944128"/>
              <a:gd name="connsiteY80" fmla="*/ 331495 h 599043"/>
              <a:gd name="connsiteX81" fmla="*/ 118993 w 944128"/>
              <a:gd name="connsiteY81" fmla="*/ 330561 h 599043"/>
              <a:gd name="connsiteX82" fmla="*/ 118986 w 944128"/>
              <a:gd name="connsiteY82" fmla="*/ 330575 h 599043"/>
              <a:gd name="connsiteX83" fmla="*/ 5268 w 944128"/>
              <a:gd name="connsiteY83" fmla="*/ 263003 h 599043"/>
              <a:gd name="connsiteX84" fmla="*/ 772 w 944128"/>
              <a:gd name="connsiteY84" fmla="*/ 249779 h 599043"/>
              <a:gd name="connsiteX85" fmla="*/ 57964 w 944128"/>
              <a:gd name="connsiteY85" fmla="*/ 116316 h 599043"/>
              <a:gd name="connsiteX86" fmla="*/ 150673 w 944128"/>
              <a:gd name="connsiteY86" fmla="*/ 2508 h 599043"/>
              <a:gd name="connsiteX87" fmla="*/ 162991 w 944128"/>
              <a:gd name="connsiteY87" fmla="*/ 1485 h 599043"/>
              <a:gd name="connsiteX88" fmla="*/ 163009 w 944128"/>
              <a:gd name="connsiteY88" fmla="*/ 1460 h 599043"/>
              <a:gd name="connsiteX89" fmla="*/ 251440 w 944128"/>
              <a:gd name="connsiteY89" fmla="*/ 111376 h 599043"/>
              <a:gd name="connsiteX90" fmla="*/ 190311 w 944128"/>
              <a:gd name="connsiteY90" fmla="*/ 194370 h 599043"/>
              <a:gd name="connsiteX91" fmla="*/ 141023 w 944128"/>
              <a:gd name="connsiteY91" fmla="*/ 306152 h 599043"/>
              <a:gd name="connsiteX92" fmla="*/ 161011 w 944128"/>
              <a:gd name="connsiteY92" fmla="*/ 327193 h 599043"/>
              <a:gd name="connsiteX93" fmla="*/ 167172 w 944128"/>
              <a:gd name="connsiteY93" fmla="*/ 337069 h 599043"/>
              <a:gd name="connsiteX94" fmla="*/ 181064 w 944128"/>
              <a:gd name="connsiteY94" fmla="*/ 319718 h 599043"/>
              <a:gd name="connsiteX95" fmla="*/ 181047 w 944128"/>
              <a:gd name="connsiteY95" fmla="*/ 319701 h 599043"/>
              <a:gd name="connsiteX96" fmla="*/ 215855 w 944128"/>
              <a:gd name="connsiteY96" fmla="*/ 300614 h 599043"/>
              <a:gd name="connsiteX97" fmla="*/ 253982 w 944128"/>
              <a:gd name="connsiteY97" fmla="*/ 311654 h 599043"/>
              <a:gd name="connsiteX98" fmla="*/ 254035 w 944128"/>
              <a:gd name="connsiteY98" fmla="*/ 311696 h 599043"/>
              <a:gd name="connsiteX99" fmla="*/ 254050 w 944128"/>
              <a:gd name="connsiteY99" fmla="*/ 311675 h 599043"/>
              <a:gd name="connsiteX100" fmla="*/ 254111 w 944128"/>
              <a:gd name="connsiteY100" fmla="*/ 311725 h 599043"/>
              <a:gd name="connsiteX101" fmla="*/ 254125 w 944128"/>
              <a:gd name="connsiteY101" fmla="*/ 311707 h 599043"/>
              <a:gd name="connsiteX102" fmla="*/ 254608 w 944128"/>
              <a:gd name="connsiteY102" fmla="*/ 312130 h 599043"/>
              <a:gd name="connsiteX103" fmla="*/ 271633 w 944128"/>
              <a:gd name="connsiteY103" fmla="*/ 338504 h 599043"/>
              <a:gd name="connsiteX104" fmla="*/ 274264 w 944128"/>
              <a:gd name="connsiteY104" fmla="*/ 335200 h 599043"/>
              <a:gd name="connsiteX105" fmla="*/ 330382 w 944128"/>
              <a:gd name="connsiteY105" fmla="*/ 311947 h 599043"/>
              <a:gd name="connsiteX106" fmla="*/ 349984 w 944128"/>
              <a:gd name="connsiteY106" fmla="*/ 321712 h 599043"/>
              <a:gd name="connsiteX107" fmla="*/ 363651 w 944128"/>
              <a:gd name="connsiteY107" fmla="*/ 338776 h 599043"/>
              <a:gd name="connsiteX108" fmla="*/ 365470 w 944128"/>
              <a:gd name="connsiteY108" fmla="*/ 382899 h 599043"/>
              <a:gd name="connsiteX109" fmla="*/ 398664 w 944128"/>
              <a:gd name="connsiteY109" fmla="*/ 393860 h 599043"/>
              <a:gd name="connsiteX110" fmla="*/ 400067 w 944128"/>
              <a:gd name="connsiteY110" fmla="*/ 395041 h 599043"/>
              <a:gd name="connsiteX111" fmla="*/ 417722 w 944128"/>
              <a:gd name="connsiteY111" fmla="*/ 430659 h 599043"/>
              <a:gd name="connsiteX112" fmla="*/ 407323 w 944128"/>
              <a:gd name="connsiteY112" fmla="*/ 467225 h 599043"/>
              <a:gd name="connsiteX113" fmla="*/ 406074 w 944128"/>
              <a:gd name="connsiteY113" fmla="*/ 468811 h 599043"/>
              <a:gd name="connsiteX114" fmla="*/ 436064 w 944128"/>
              <a:gd name="connsiteY114" fmla="*/ 480126 h 599043"/>
              <a:gd name="connsiteX115" fmla="*/ 455215 w 944128"/>
              <a:gd name="connsiteY115" fmla="*/ 514949 h 599043"/>
              <a:gd name="connsiteX116" fmla="*/ 446942 w 944128"/>
              <a:gd name="connsiteY116" fmla="*/ 549292 h 599043"/>
              <a:gd name="connsiteX117" fmla="*/ 485152 w 944128"/>
              <a:gd name="connsiteY117" fmla="*/ 560367 h 599043"/>
              <a:gd name="connsiteX118" fmla="*/ 541764 w 944128"/>
              <a:gd name="connsiteY118" fmla="*/ 567297 h 599043"/>
              <a:gd name="connsiteX119" fmla="*/ 550280 w 944128"/>
              <a:gd name="connsiteY119" fmla="*/ 565901 h 599043"/>
              <a:gd name="connsiteX120" fmla="*/ 562572 w 944128"/>
              <a:gd name="connsiteY120" fmla="*/ 556523 h 599043"/>
              <a:gd name="connsiteX121" fmla="*/ 567279 w 944128"/>
              <a:gd name="connsiteY121" fmla="*/ 541764 h 599043"/>
              <a:gd name="connsiteX122" fmla="*/ 567086 w 944128"/>
              <a:gd name="connsiteY122" fmla="*/ 538596 h 599043"/>
              <a:gd name="connsiteX123" fmla="*/ 498808 w 944128"/>
              <a:gd name="connsiteY123" fmla="*/ 513939 h 599043"/>
              <a:gd name="connsiteX124" fmla="*/ 425511 w 944128"/>
              <a:gd name="connsiteY124" fmla="*/ 472175 h 599043"/>
              <a:gd name="connsiteX125" fmla="*/ 422701 w 944128"/>
              <a:gd name="connsiteY125" fmla="*/ 457284 h 599043"/>
              <a:gd name="connsiteX126" fmla="*/ 437592 w 944128"/>
              <a:gd name="connsiteY126" fmla="*/ 454474 h 599043"/>
              <a:gd name="connsiteX127" fmla="*/ 507786 w 944128"/>
              <a:gd name="connsiteY127" fmla="*/ 494473 h 599043"/>
              <a:gd name="connsiteX128" fmla="*/ 578523 w 944128"/>
              <a:gd name="connsiteY128" fmla="*/ 519395 h 599043"/>
              <a:gd name="connsiteX129" fmla="*/ 583108 w 944128"/>
              <a:gd name="connsiteY129" fmla="*/ 521814 h 599043"/>
              <a:gd name="connsiteX130" fmla="*/ 591292 w 944128"/>
              <a:gd name="connsiteY130" fmla="*/ 526543 h 599043"/>
              <a:gd name="connsiteX131" fmla="*/ 600867 w 944128"/>
              <a:gd name="connsiteY131" fmla="*/ 528225 h 599043"/>
              <a:gd name="connsiteX132" fmla="*/ 613693 w 944128"/>
              <a:gd name="connsiteY132" fmla="*/ 525158 h 599043"/>
              <a:gd name="connsiteX133" fmla="*/ 624539 w 944128"/>
              <a:gd name="connsiteY133" fmla="*/ 514859 h 599043"/>
              <a:gd name="connsiteX134" fmla="*/ 628556 w 944128"/>
              <a:gd name="connsiteY134" fmla="*/ 500415 h 599043"/>
              <a:gd name="connsiteX135" fmla="*/ 627045 w 944128"/>
              <a:gd name="connsiteY135" fmla="*/ 491470 h 599043"/>
              <a:gd name="connsiteX136" fmla="*/ 448915 w 944128"/>
              <a:gd name="connsiteY136" fmla="*/ 403056 h 599043"/>
              <a:gd name="connsiteX137" fmla="*/ 445600 w 944128"/>
              <a:gd name="connsiteY137" fmla="*/ 388247 h 599043"/>
              <a:gd name="connsiteX138" fmla="*/ 460409 w 944128"/>
              <a:gd name="connsiteY138" fmla="*/ 384936 h 599043"/>
              <a:gd name="connsiteX139" fmla="*/ 638120 w 944128"/>
              <a:gd name="connsiteY139" fmla="*/ 472480 h 599043"/>
              <a:gd name="connsiteX140" fmla="*/ 641972 w 944128"/>
              <a:gd name="connsiteY140" fmla="*/ 474649 h 599043"/>
              <a:gd name="connsiteX141" fmla="*/ 650703 w 944128"/>
              <a:gd name="connsiteY141" fmla="*/ 479392 h 599043"/>
              <a:gd name="connsiteX142" fmla="*/ 661019 w 944128"/>
              <a:gd name="connsiteY142" fmla="*/ 481099 h 599043"/>
              <a:gd name="connsiteX143" fmla="*/ 683113 w 944128"/>
              <a:gd name="connsiteY143" fmla="*/ 471946 h 599043"/>
              <a:gd name="connsiteX144" fmla="*/ 692266 w 944128"/>
              <a:gd name="connsiteY144" fmla="*/ 449853 h 599043"/>
              <a:gd name="connsiteX145" fmla="*/ 691178 w 944128"/>
              <a:gd name="connsiteY145" fmla="*/ 441637 h 599043"/>
              <a:gd name="connsiteX146" fmla="*/ 689685 w 944128"/>
              <a:gd name="connsiteY146" fmla="*/ 437338 h 599043"/>
              <a:gd name="connsiteX147" fmla="*/ 621103 w 944128"/>
              <a:gd name="connsiteY147" fmla="*/ 405311 h 599043"/>
              <a:gd name="connsiteX148" fmla="*/ 494111 w 944128"/>
              <a:gd name="connsiteY148" fmla="*/ 334638 h 599043"/>
              <a:gd name="connsiteX149" fmla="*/ 490210 w 944128"/>
              <a:gd name="connsiteY149" fmla="*/ 319998 h 599043"/>
              <a:gd name="connsiteX150" fmla="*/ 504850 w 944128"/>
              <a:gd name="connsiteY150" fmla="*/ 316096 h 599043"/>
              <a:gd name="connsiteX151" fmla="*/ 631004 w 944128"/>
              <a:gd name="connsiteY151" fmla="*/ 386350 h 599043"/>
              <a:gd name="connsiteX152" fmla="*/ 700191 w 944128"/>
              <a:gd name="connsiteY152" fmla="*/ 418302 h 599043"/>
              <a:gd name="connsiteX153" fmla="*/ 702053 w 944128"/>
              <a:gd name="connsiteY153" fmla="*/ 419032 h 599043"/>
              <a:gd name="connsiteX154" fmla="*/ 729559 w 944128"/>
              <a:gd name="connsiteY154" fmla="*/ 417572 h 599043"/>
              <a:gd name="connsiteX155" fmla="*/ 738018 w 944128"/>
              <a:gd name="connsiteY155" fmla="*/ 408136 h 599043"/>
              <a:gd name="connsiteX156" fmla="*/ 742027 w 944128"/>
              <a:gd name="connsiteY156" fmla="*/ 396004 h 599043"/>
              <a:gd name="connsiteX157" fmla="*/ 729727 w 944128"/>
              <a:gd name="connsiteY157" fmla="*/ 371144 h 599043"/>
              <a:gd name="connsiteX158" fmla="*/ 729698 w 944128"/>
              <a:gd name="connsiteY158" fmla="*/ 371126 h 599043"/>
              <a:gd name="connsiteX159" fmla="*/ 729638 w 944128"/>
              <a:gd name="connsiteY159" fmla="*/ 371086 h 599043"/>
              <a:gd name="connsiteX160" fmla="*/ 729609 w 944128"/>
              <a:gd name="connsiteY160" fmla="*/ 371065 h 599043"/>
              <a:gd name="connsiteX161" fmla="*/ 729591 w 944128"/>
              <a:gd name="connsiteY161" fmla="*/ 371054 h 599043"/>
              <a:gd name="connsiteX162" fmla="*/ 729577 w 944128"/>
              <a:gd name="connsiteY162" fmla="*/ 371043 h 599043"/>
              <a:gd name="connsiteX163" fmla="*/ 729548 w 944128"/>
              <a:gd name="connsiteY163" fmla="*/ 371025 h 599043"/>
              <a:gd name="connsiteX164" fmla="*/ 729373 w 944128"/>
              <a:gd name="connsiteY164" fmla="*/ 370900 h 599043"/>
              <a:gd name="connsiteX165" fmla="*/ 729369 w 944128"/>
              <a:gd name="connsiteY165" fmla="*/ 370897 h 599043"/>
              <a:gd name="connsiteX166" fmla="*/ 728950 w 944128"/>
              <a:gd name="connsiteY166" fmla="*/ 370578 h 599043"/>
              <a:gd name="connsiteX167" fmla="*/ 728932 w 944128"/>
              <a:gd name="connsiteY167" fmla="*/ 370564 h 599043"/>
              <a:gd name="connsiteX168" fmla="*/ 728718 w 944128"/>
              <a:gd name="connsiteY168" fmla="*/ 370388 h 599043"/>
              <a:gd name="connsiteX169" fmla="*/ 728707 w 944128"/>
              <a:gd name="connsiteY169" fmla="*/ 370378 h 599043"/>
              <a:gd name="connsiteX170" fmla="*/ 728678 w 944128"/>
              <a:gd name="connsiteY170" fmla="*/ 370356 h 599043"/>
              <a:gd name="connsiteX171" fmla="*/ 728653 w 944128"/>
              <a:gd name="connsiteY171" fmla="*/ 370331 h 599043"/>
              <a:gd name="connsiteX172" fmla="*/ 728625 w 944128"/>
              <a:gd name="connsiteY172" fmla="*/ 370309 h 599043"/>
              <a:gd name="connsiteX173" fmla="*/ 728599 w 944128"/>
              <a:gd name="connsiteY173" fmla="*/ 370288 h 599043"/>
              <a:gd name="connsiteX174" fmla="*/ 727504 w 944128"/>
              <a:gd name="connsiteY174" fmla="*/ 369361 h 599043"/>
              <a:gd name="connsiteX175" fmla="*/ 726727 w 944128"/>
              <a:gd name="connsiteY175" fmla="*/ 368706 h 599043"/>
              <a:gd name="connsiteX176" fmla="*/ 672750 w 944128"/>
              <a:gd name="connsiteY176" fmla="*/ 324021 h 599043"/>
              <a:gd name="connsiteX177" fmla="*/ 611134 w 944128"/>
              <a:gd name="connsiteY177" fmla="*/ 278051 h 599043"/>
              <a:gd name="connsiteX178" fmla="*/ 464909 w 944128"/>
              <a:gd name="connsiteY178" fmla="*/ 188474 h 599043"/>
              <a:gd name="connsiteX179" fmla="*/ 449287 w 944128"/>
              <a:gd name="connsiteY179" fmla="*/ 192265 h 599043"/>
              <a:gd name="connsiteX180" fmla="*/ 428443 w 944128"/>
              <a:gd name="connsiteY180" fmla="*/ 203627 h 599043"/>
              <a:gd name="connsiteX181" fmla="*/ 400855 w 944128"/>
              <a:gd name="connsiteY181" fmla="*/ 228702 h 599043"/>
              <a:gd name="connsiteX182" fmla="*/ 370413 w 944128"/>
              <a:gd name="connsiteY182" fmla="*/ 256491 h 599043"/>
              <a:gd name="connsiteX183" fmla="*/ 338426 w 944128"/>
              <a:gd name="connsiteY183" fmla="*/ 275059 h 599043"/>
              <a:gd name="connsiteX184" fmla="*/ 305289 w 944128"/>
              <a:gd name="connsiteY184" fmla="*/ 275717 h 599043"/>
              <a:gd name="connsiteX185" fmla="*/ 305253 w 944128"/>
              <a:gd name="connsiteY185" fmla="*/ 275703 h 599043"/>
              <a:gd name="connsiteX186" fmla="*/ 305246 w 944128"/>
              <a:gd name="connsiteY186" fmla="*/ 275717 h 599043"/>
              <a:gd name="connsiteX187" fmla="*/ 277403 w 944128"/>
              <a:gd name="connsiteY187" fmla="*/ 250066 h 599043"/>
              <a:gd name="connsiteX188" fmla="*/ 276047 w 944128"/>
              <a:gd name="connsiteY188" fmla="*/ 212071 h 599043"/>
              <a:gd name="connsiteX189" fmla="*/ 329179 w 944128"/>
              <a:gd name="connsiteY189" fmla="*/ 137103 h 599043"/>
              <a:gd name="connsiteX190" fmla="*/ 287677 w 944128"/>
              <a:gd name="connsiteY190" fmla="*/ 132925 h 599043"/>
              <a:gd name="connsiteX191" fmla="*/ 251440 w 944128"/>
              <a:gd name="connsiteY191" fmla="*/ 111376 h 599043"/>
              <a:gd name="connsiteX192" fmla="*/ 253130 w 944128"/>
              <a:gd name="connsiteY192" fmla="*/ 79943 h 599043"/>
              <a:gd name="connsiteX193" fmla="*/ 158674 w 944128"/>
              <a:gd name="connsiteY193" fmla="*/ 23825 h 599043"/>
              <a:gd name="connsiteX194" fmla="*/ 76589 w 944128"/>
              <a:gd name="connsiteY194" fmla="*/ 126804 h 599043"/>
              <a:gd name="connsiteX195" fmla="*/ 23664 w 944128"/>
              <a:gd name="connsiteY195" fmla="*/ 248992 h 599043"/>
              <a:gd name="connsiteX196" fmla="*/ 116817 w 944128"/>
              <a:gd name="connsiteY196" fmla="*/ 304344 h 599043"/>
              <a:gd name="connsiteX197" fmla="*/ 118456 w 944128"/>
              <a:gd name="connsiteY197" fmla="*/ 301512 h 599043"/>
              <a:gd name="connsiteX198" fmla="*/ 120687 w 944128"/>
              <a:gd name="connsiteY198" fmla="*/ 299429 h 599043"/>
              <a:gd name="connsiteX199" fmla="*/ 171686 w 944128"/>
              <a:gd name="connsiteY199" fmla="*/ 183882 h 599043"/>
              <a:gd name="connsiteX200" fmla="*/ 253130 w 944128"/>
              <a:gd name="connsiteY200" fmla="*/ 79943 h 599043"/>
              <a:gd name="connsiteX201" fmla="*/ 213131 w 944128"/>
              <a:gd name="connsiteY201" fmla="*/ 411572 h 599043"/>
              <a:gd name="connsiteX202" fmla="*/ 214609 w 944128"/>
              <a:gd name="connsiteY202" fmla="*/ 410065 h 599043"/>
              <a:gd name="connsiteX203" fmla="*/ 244456 w 944128"/>
              <a:gd name="connsiteY203" fmla="*/ 372611 h 599043"/>
              <a:gd name="connsiteX204" fmla="*/ 245448 w 944128"/>
              <a:gd name="connsiteY204" fmla="*/ 371172 h 599043"/>
              <a:gd name="connsiteX205" fmla="*/ 245459 w 944128"/>
              <a:gd name="connsiteY205" fmla="*/ 371161 h 599043"/>
              <a:gd name="connsiteX206" fmla="*/ 245494 w 944128"/>
              <a:gd name="connsiteY206" fmla="*/ 371190 h 599043"/>
              <a:gd name="connsiteX207" fmla="*/ 251845 w 944128"/>
              <a:gd name="connsiteY207" fmla="*/ 348835 h 599043"/>
              <a:gd name="connsiteX208" fmla="*/ 241077 w 944128"/>
              <a:gd name="connsiteY208" fmla="*/ 328732 h 599043"/>
              <a:gd name="connsiteX209" fmla="*/ 240533 w 944128"/>
              <a:gd name="connsiteY209" fmla="*/ 328317 h 599043"/>
              <a:gd name="connsiteX210" fmla="*/ 240555 w 944128"/>
              <a:gd name="connsiteY210" fmla="*/ 328292 h 599043"/>
              <a:gd name="connsiteX211" fmla="*/ 240519 w 944128"/>
              <a:gd name="connsiteY211" fmla="*/ 328259 h 599043"/>
              <a:gd name="connsiteX212" fmla="*/ 240526 w 944128"/>
              <a:gd name="connsiteY212" fmla="*/ 328252 h 599043"/>
              <a:gd name="connsiteX213" fmla="*/ 218203 w 944128"/>
              <a:gd name="connsiteY213" fmla="*/ 321916 h 599043"/>
              <a:gd name="connsiteX214" fmla="*/ 197738 w 944128"/>
              <a:gd name="connsiteY214" fmla="*/ 333121 h 599043"/>
              <a:gd name="connsiteX215" fmla="*/ 197728 w 944128"/>
              <a:gd name="connsiteY215" fmla="*/ 333113 h 599043"/>
              <a:gd name="connsiteX216" fmla="*/ 197638 w 944128"/>
              <a:gd name="connsiteY216" fmla="*/ 333221 h 599043"/>
              <a:gd name="connsiteX217" fmla="*/ 197627 w 944128"/>
              <a:gd name="connsiteY217" fmla="*/ 333214 h 599043"/>
              <a:gd name="connsiteX218" fmla="*/ 173397 w 944128"/>
              <a:gd name="connsiteY218" fmla="*/ 363480 h 599043"/>
              <a:gd name="connsiteX219" fmla="*/ 172294 w 944128"/>
              <a:gd name="connsiteY219" fmla="*/ 364861 h 599043"/>
              <a:gd name="connsiteX220" fmla="*/ 165446 w 944128"/>
              <a:gd name="connsiteY220" fmla="*/ 373413 h 599043"/>
              <a:gd name="connsiteX221" fmla="*/ 159003 w 944128"/>
              <a:gd name="connsiteY221" fmla="*/ 395875 h 599043"/>
              <a:gd name="connsiteX222" fmla="*/ 170182 w 944128"/>
              <a:gd name="connsiteY222" fmla="*/ 416362 h 599043"/>
              <a:gd name="connsiteX223" fmla="*/ 192648 w 944128"/>
              <a:gd name="connsiteY223" fmla="*/ 422794 h 599043"/>
              <a:gd name="connsiteX224" fmla="*/ 213131 w 944128"/>
              <a:gd name="connsiteY224" fmla="*/ 411572 h 599043"/>
              <a:gd name="connsiteX225" fmla="*/ 361643 w 944128"/>
              <a:gd name="connsiteY225" fmla="*/ 490557 h 599043"/>
              <a:gd name="connsiteX226" fmla="*/ 363089 w 944128"/>
              <a:gd name="connsiteY226" fmla="*/ 488184 h 599043"/>
              <a:gd name="connsiteX227" fmla="*/ 366726 w 944128"/>
              <a:gd name="connsiteY227" fmla="*/ 484099 h 599043"/>
              <a:gd name="connsiteX228" fmla="*/ 390463 w 944128"/>
              <a:gd name="connsiteY228" fmla="*/ 453969 h 599043"/>
              <a:gd name="connsiteX229" fmla="*/ 396412 w 944128"/>
              <a:gd name="connsiteY229" fmla="*/ 433011 h 599043"/>
              <a:gd name="connsiteX230" fmla="*/ 385244 w 944128"/>
              <a:gd name="connsiteY230" fmla="*/ 410595 h 599043"/>
              <a:gd name="connsiteX231" fmla="*/ 363247 w 944128"/>
              <a:gd name="connsiteY231" fmla="*/ 404502 h 599043"/>
              <a:gd name="connsiteX232" fmla="*/ 344418 w 944128"/>
              <a:gd name="connsiteY232" fmla="*/ 413895 h 599043"/>
              <a:gd name="connsiteX233" fmla="*/ 283986 w 944128"/>
              <a:gd name="connsiteY233" fmla="*/ 489730 h 599043"/>
              <a:gd name="connsiteX234" fmla="*/ 282386 w 944128"/>
              <a:gd name="connsiteY234" fmla="*/ 492561 h 599043"/>
              <a:gd name="connsiteX235" fmla="*/ 280747 w 944128"/>
              <a:gd name="connsiteY235" fmla="*/ 494849 h 599043"/>
              <a:gd name="connsiteX236" fmla="*/ 275467 w 944128"/>
              <a:gd name="connsiteY236" fmla="*/ 515869 h 599043"/>
              <a:gd name="connsiteX237" fmla="*/ 284305 w 944128"/>
              <a:gd name="connsiteY237" fmla="*/ 533541 h 599043"/>
              <a:gd name="connsiteX238" fmla="*/ 286166 w 944128"/>
              <a:gd name="connsiteY238" fmla="*/ 534876 h 599043"/>
              <a:gd name="connsiteX239" fmla="*/ 311027 w 944128"/>
              <a:gd name="connsiteY239" fmla="*/ 541205 h 599043"/>
              <a:gd name="connsiteX240" fmla="*/ 329906 w 944128"/>
              <a:gd name="connsiteY240" fmla="*/ 530846 h 599043"/>
              <a:gd name="connsiteX241" fmla="*/ 337309 w 944128"/>
              <a:gd name="connsiteY241" fmla="*/ 521449 h 599043"/>
              <a:gd name="connsiteX242" fmla="*/ 341894 w 944128"/>
              <a:gd name="connsiteY242" fmla="*/ 514698 h 599043"/>
              <a:gd name="connsiteX243" fmla="*/ 344439 w 944128"/>
              <a:gd name="connsiteY243" fmla="*/ 512393 h 599043"/>
              <a:gd name="connsiteX244" fmla="*/ 361643 w 944128"/>
              <a:gd name="connsiteY244" fmla="*/ 490557 h 599043"/>
              <a:gd name="connsiteX245" fmla="*/ 355078 w 944128"/>
              <a:gd name="connsiteY245" fmla="*/ 533548 h 599043"/>
              <a:gd name="connsiteX246" fmla="*/ 352146 w 944128"/>
              <a:gd name="connsiteY246" fmla="*/ 550494 h 599043"/>
              <a:gd name="connsiteX247" fmla="*/ 363365 w 944128"/>
              <a:gd name="connsiteY247" fmla="*/ 570984 h 599043"/>
              <a:gd name="connsiteX248" fmla="*/ 363351 w 944128"/>
              <a:gd name="connsiteY248" fmla="*/ 571002 h 599043"/>
              <a:gd name="connsiteX249" fmla="*/ 385784 w 944128"/>
              <a:gd name="connsiteY249" fmla="*/ 577420 h 599043"/>
              <a:gd name="connsiteX250" fmla="*/ 406271 w 944128"/>
              <a:gd name="connsiteY250" fmla="*/ 566205 h 599043"/>
              <a:gd name="connsiteX251" fmla="*/ 406292 w 944128"/>
              <a:gd name="connsiteY251" fmla="*/ 566220 h 599043"/>
              <a:gd name="connsiteX252" fmla="*/ 420861 w 944128"/>
              <a:gd name="connsiteY252" fmla="*/ 548025 h 599043"/>
              <a:gd name="connsiteX253" fmla="*/ 422250 w 944128"/>
              <a:gd name="connsiteY253" fmla="*/ 546288 h 599043"/>
              <a:gd name="connsiteX254" fmla="*/ 427473 w 944128"/>
              <a:gd name="connsiteY254" fmla="*/ 539763 h 599043"/>
              <a:gd name="connsiteX255" fmla="*/ 433909 w 944128"/>
              <a:gd name="connsiteY255" fmla="*/ 517297 h 599043"/>
              <a:gd name="connsiteX256" fmla="*/ 422726 w 944128"/>
              <a:gd name="connsiteY256" fmla="*/ 496818 h 599043"/>
              <a:gd name="connsiteX257" fmla="*/ 400267 w 944128"/>
              <a:gd name="connsiteY257" fmla="*/ 490378 h 599043"/>
              <a:gd name="connsiteX258" fmla="*/ 382820 w 944128"/>
              <a:gd name="connsiteY258" fmla="*/ 498332 h 599043"/>
              <a:gd name="connsiteX259" fmla="*/ 355078 w 944128"/>
              <a:gd name="connsiteY259" fmla="*/ 533548 h 599043"/>
              <a:gd name="connsiteX260" fmla="*/ 325550 w 944128"/>
              <a:gd name="connsiteY260" fmla="*/ 403178 h 599043"/>
              <a:gd name="connsiteX261" fmla="*/ 326122 w 944128"/>
              <a:gd name="connsiteY261" fmla="*/ 402383 h 599043"/>
              <a:gd name="connsiteX262" fmla="*/ 326323 w 944128"/>
              <a:gd name="connsiteY262" fmla="*/ 402133 h 599043"/>
              <a:gd name="connsiteX263" fmla="*/ 326974 w 944128"/>
              <a:gd name="connsiteY263" fmla="*/ 401388 h 599043"/>
              <a:gd name="connsiteX264" fmla="*/ 326999 w 944128"/>
              <a:gd name="connsiteY264" fmla="*/ 401359 h 599043"/>
              <a:gd name="connsiteX265" fmla="*/ 338647 w 944128"/>
              <a:gd name="connsiteY265" fmla="*/ 386740 h 599043"/>
              <a:gd name="connsiteX266" fmla="*/ 344525 w 944128"/>
              <a:gd name="connsiteY266" fmla="*/ 348424 h 599043"/>
              <a:gd name="connsiteX267" fmla="*/ 336475 w 944128"/>
              <a:gd name="connsiteY267" fmla="*/ 338325 h 599043"/>
              <a:gd name="connsiteX268" fmla="*/ 325431 w 944128"/>
              <a:gd name="connsiteY268" fmla="*/ 332752 h 599043"/>
              <a:gd name="connsiteX269" fmla="*/ 291045 w 944128"/>
              <a:gd name="connsiteY269" fmla="*/ 348538 h 599043"/>
              <a:gd name="connsiteX270" fmla="*/ 213410 w 944128"/>
              <a:gd name="connsiteY270" fmla="*/ 445965 h 599043"/>
              <a:gd name="connsiteX271" fmla="*/ 212934 w 944128"/>
              <a:gd name="connsiteY271" fmla="*/ 446588 h 599043"/>
              <a:gd name="connsiteX272" fmla="*/ 206849 w 944128"/>
              <a:gd name="connsiteY272" fmla="*/ 468224 h 599043"/>
              <a:gd name="connsiteX273" fmla="*/ 217251 w 944128"/>
              <a:gd name="connsiteY273" fmla="*/ 488198 h 599043"/>
              <a:gd name="connsiteX274" fmla="*/ 217230 w 944128"/>
              <a:gd name="connsiteY274" fmla="*/ 488223 h 599043"/>
              <a:gd name="connsiteX275" fmla="*/ 217251 w 944128"/>
              <a:gd name="connsiteY275" fmla="*/ 488237 h 599043"/>
              <a:gd name="connsiteX276" fmla="*/ 217903 w 944128"/>
              <a:gd name="connsiteY276" fmla="*/ 488699 h 599043"/>
              <a:gd name="connsiteX277" fmla="*/ 241167 w 944128"/>
              <a:gd name="connsiteY277" fmla="*/ 494523 h 599043"/>
              <a:gd name="connsiteX278" fmla="*/ 261012 w 944128"/>
              <a:gd name="connsiteY278" fmla="*/ 484164 h 599043"/>
              <a:gd name="connsiteX279" fmla="*/ 325550 w 944128"/>
              <a:gd name="connsiteY279" fmla="*/ 403178 h 599043"/>
              <a:gd name="connsiteX280" fmla="*/ 689599 w 944128"/>
              <a:gd name="connsiteY280" fmla="*/ 108219 h 599043"/>
              <a:gd name="connsiteX281" fmla="*/ 666439 w 944128"/>
              <a:gd name="connsiteY281" fmla="*/ 111251 h 599043"/>
              <a:gd name="connsiteX282" fmla="*/ 632672 w 944128"/>
              <a:gd name="connsiteY282" fmla="*/ 112783 h 599043"/>
              <a:gd name="connsiteX283" fmla="*/ 584612 w 944128"/>
              <a:gd name="connsiteY283" fmla="*/ 105634 h 599043"/>
              <a:gd name="connsiteX284" fmla="*/ 571077 w 944128"/>
              <a:gd name="connsiteY284" fmla="*/ 102810 h 599043"/>
              <a:gd name="connsiteX285" fmla="*/ 539748 w 944128"/>
              <a:gd name="connsiteY285" fmla="*/ 98153 h 599043"/>
              <a:gd name="connsiteX286" fmla="*/ 499577 w 944128"/>
              <a:gd name="connsiteY286" fmla="*/ 96914 h 599043"/>
              <a:gd name="connsiteX287" fmla="*/ 445206 w 944128"/>
              <a:gd name="connsiteY287" fmla="*/ 100820 h 599043"/>
              <a:gd name="connsiteX288" fmla="*/ 402265 w 944128"/>
              <a:gd name="connsiteY288" fmla="*/ 108437 h 599043"/>
              <a:gd name="connsiteX289" fmla="*/ 352948 w 944128"/>
              <a:gd name="connsiteY289" fmla="*/ 143056 h 599043"/>
              <a:gd name="connsiteX290" fmla="*/ 352179 w 944128"/>
              <a:gd name="connsiteY290" fmla="*/ 143876 h 599043"/>
              <a:gd name="connsiteX291" fmla="*/ 296429 w 944128"/>
              <a:gd name="connsiteY291" fmla="*/ 218533 h 599043"/>
              <a:gd name="connsiteX292" fmla="*/ 296945 w 944128"/>
              <a:gd name="connsiteY292" fmla="*/ 241342 h 599043"/>
              <a:gd name="connsiteX293" fmla="*/ 312294 w 944128"/>
              <a:gd name="connsiteY293" fmla="*/ 255500 h 599043"/>
              <a:gd name="connsiteX294" fmla="*/ 312291 w 944128"/>
              <a:gd name="connsiteY294" fmla="*/ 255514 h 599043"/>
              <a:gd name="connsiteX295" fmla="*/ 331545 w 944128"/>
              <a:gd name="connsiteY295" fmla="*/ 254759 h 599043"/>
              <a:gd name="connsiteX296" fmla="*/ 357075 w 944128"/>
              <a:gd name="connsiteY296" fmla="*/ 239717 h 599043"/>
              <a:gd name="connsiteX297" fmla="*/ 385924 w 944128"/>
              <a:gd name="connsiteY297" fmla="*/ 213353 h 599043"/>
              <a:gd name="connsiteX298" fmla="*/ 415527 w 944128"/>
              <a:gd name="connsiteY298" fmla="*/ 186602 h 599043"/>
              <a:gd name="connsiteX299" fmla="*/ 442321 w 944128"/>
              <a:gd name="connsiteY299" fmla="*/ 171969 h 599043"/>
              <a:gd name="connsiteX300" fmla="*/ 465156 w 944128"/>
              <a:gd name="connsiteY300" fmla="*/ 166689 h 599043"/>
              <a:gd name="connsiteX301" fmla="*/ 472286 w 944128"/>
              <a:gd name="connsiteY301" fmla="*/ 167992 h 599043"/>
              <a:gd name="connsiteX302" fmla="*/ 472698 w 944128"/>
              <a:gd name="connsiteY302" fmla="*/ 168232 h 599043"/>
              <a:gd name="connsiteX303" fmla="*/ 623297 w 944128"/>
              <a:gd name="connsiteY303" fmla="*/ 260436 h 599043"/>
              <a:gd name="connsiteX304" fmla="*/ 686088 w 944128"/>
              <a:gd name="connsiteY304" fmla="*/ 307247 h 599043"/>
              <a:gd name="connsiteX305" fmla="*/ 735727 w 944128"/>
              <a:gd name="connsiteY305" fmla="*/ 348266 h 599043"/>
              <a:gd name="connsiteX306" fmla="*/ 770170 w 944128"/>
              <a:gd name="connsiteY306" fmla="*/ 327089 h 599043"/>
              <a:gd name="connsiteX307" fmla="*/ 799974 w 944128"/>
              <a:gd name="connsiteY307" fmla="*/ 297428 h 599043"/>
              <a:gd name="connsiteX308" fmla="*/ 753818 w 944128"/>
              <a:gd name="connsiteY308" fmla="*/ 194370 h 599043"/>
              <a:gd name="connsiteX309" fmla="*/ 689599 w 944128"/>
              <a:gd name="connsiteY309" fmla="*/ 108219 h 59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944128" h="599043">
                <a:moveTo>
                  <a:pt x="785455" y="23825"/>
                </a:moveTo>
                <a:lnTo>
                  <a:pt x="690999" y="79943"/>
                </a:lnTo>
                <a:cubicBezTo>
                  <a:pt x="724683" y="110664"/>
                  <a:pt x="750922" y="145805"/>
                  <a:pt x="772443" y="183882"/>
                </a:cubicBezTo>
                <a:cubicBezTo>
                  <a:pt x="794010" y="222048"/>
                  <a:pt x="810774" y="263024"/>
                  <a:pt x="825536" y="305400"/>
                </a:cubicBezTo>
                <a:lnTo>
                  <a:pt x="920465" y="248992"/>
                </a:lnTo>
                <a:cubicBezTo>
                  <a:pt x="905699" y="206129"/>
                  <a:pt x="889021" y="164817"/>
                  <a:pt x="867540" y="126804"/>
                </a:cubicBezTo>
                <a:cubicBezTo>
                  <a:pt x="846051" y="88785"/>
                  <a:pt x="819676" y="53905"/>
                  <a:pt x="785455" y="23825"/>
                </a:cubicBezTo>
                <a:close/>
                <a:moveTo>
                  <a:pt x="163009" y="1460"/>
                </a:moveTo>
                <a:lnTo>
                  <a:pt x="276727" y="69022"/>
                </a:lnTo>
                <a:cubicBezTo>
                  <a:pt x="281821" y="72036"/>
                  <a:pt x="283514" y="78608"/>
                  <a:pt x="280500" y="83705"/>
                </a:cubicBezTo>
                <a:cubicBezTo>
                  <a:pt x="279723" y="85026"/>
                  <a:pt x="278703" y="86115"/>
                  <a:pt x="277532" y="86956"/>
                </a:cubicBezTo>
                <a:cubicBezTo>
                  <a:pt x="273877" y="90049"/>
                  <a:pt x="270309" y="93191"/>
                  <a:pt x="266826" y="96388"/>
                </a:cubicBezTo>
                <a:cubicBezTo>
                  <a:pt x="274311" y="104668"/>
                  <a:pt x="282440" y="109443"/>
                  <a:pt x="292964" y="112121"/>
                </a:cubicBezTo>
                <a:cubicBezTo>
                  <a:pt x="306588" y="115586"/>
                  <a:pt x="324494" y="115965"/>
                  <a:pt x="349462" y="115690"/>
                </a:cubicBezTo>
                <a:cubicBezTo>
                  <a:pt x="363340" y="101707"/>
                  <a:pt x="374183" y="93925"/>
                  <a:pt x="396645" y="87804"/>
                </a:cubicBezTo>
                <a:cubicBezTo>
                  <a:pt x="409417" y="84321"/>
                  <a:pt x="425704" y="81536"/>
                  <a:pt x="442690" y="79514"/>
                </a:cubicBezTo>
                <a:cubicBezTo>
                  <a:pt x="461522" y="77269"/>
                  <a:pt x="481712" y="75905"/>
                  <a:pt x="499159" y="75522"/>
                </a:cubicBezTo>
                <a:cubicBezTo>
                  <a:pt x="515561" y="75164"/>
                  <a:pt x="529374" y="75705"/>
                  <a:pt x="541678" y="76847"/>
                </a:cubicBezTo>
                <a:cubicBezTo>
                  <a:pt x="554267" y="78017"/>
                  <a:pt x="565010" y="79746"/>
                  <a:pt x="575187" y="81755"/>
                </a:cubicBezTo>
                <a:cubicBezTo>
                  <a:pt x="579511" y="82610"/>
                  <a:pt x="584304" y="83641"/>
                  <a:pt x="589058" y="84665"/>
                </a:cubicBezTo>
                <a:cubicBezTo>
                  <a:pt x="603691" y="87815"/>
                  <a:pt x="617992" y="90890"/>
                  <a:pt x="633342" y="91394"/>
                </a:cubicBezTo>
                <a:cubicBezTo>
                  <a:pt x="643422" y="91724"/>
                  <a:pt x="654365" y="90990"/>
                  <a:pt x="664259" y="89948"/>
                </a:cubicBezTo>
                <a:cubicBezTo>
                  <a:pt x="665992" y="89766"/>
                  <a:pt x="667713" y="89569"/>
                  <a:pt x="669410" y="89365"/>
                </a:cubicBezTo>
                <a:cubicBezTo>
                  <a:pt x="668479" y="88559"/>
                  <a:pt x="667542" y="87758"/>
                  <a:pt x="666596" y="86956"/>
                </a:cubicBezTo>
                <a:cubicBezTo>
                  <a:pt x="665426" y="86115"/>
                  <a:pt x="664406" y="85026"/>
                  <a:pt x="663625" y="83705"/>
                </a:cubicBezTo>
                <a:cubicBezTo>
                  <a:pt x="660615" y="78608"/>
                  <a:pt x="662304" y="72036"/>
                  <a:pt x="667402" y="69022"/>
                </a:cubicBezTo>
                <a:lnTo>
                  <a:pt x="781120" y="1460"/>
                </a:lnTo>
                <a:lnTo>
                  <a:pt x="781134" y="1485"/>
                </a:lnTo>
                <a:cubicBezTo>
                  <a:pt x="784932" y="-760"/>
                  <a:pt x="789887" y="-491"/>
                  <a:pt x="793455" y="2508"/>
                </a:cubicBezTo>
                <a:cubicBezTo>
                  <a:pt x="832638" y="35484"/>
                  <a:pt x="862303" y="74094"/>
                  <a:pt x="886165" y="116316"/>
                </a:cubicBezTo>
                <a:cubicBezTo>
                  <a:pt x="909754" y="158058"/>
                  <a:pt x="927595" y="203165"/>
                  <a:pt x="943357" y="249779"/>
                </a:cubicBezTo>
                <a:cubicBezTo>
                  <a:pt x="945304" y="254612"/>
                  <a:pt x="943482" y="260271"/>
                  <a:pt x="938861" y="263003"/>
                </a:cubicBezTo>
                <a:lnTo>
                  <a:pt x="825142" y="330575"/>
                </a:lnTo>
                <a:lnTo>
                  <a:pt x="825135" y="330561"/>
                </a:lnTo>
                <a:cubicBezTo>
                  <a:pt x="824498" y="330937"/>
                  <a:pt x="823814" y="331252"/>
                  <a:pt x="823084" y="331495"/>
                </a:cubicBezTo>
                <a:cubicBezTo>
                  <a:pt x="817478" y="333371"/>
                  <a:pt x="811411" y="330350"/>
                  <a:pt x="809535" y="324744"/>
                </a:cubicBezTo>
                <a:lnTo>
                  <a:pt x="808178" y="320749"/>
                </a:lnTo>
                <a:cubicBezTo>
                  <a:pt x="800378" y="329373"/>
                  <a:pt x="792135" y="337062"/>
                  <a:pt x="783339" y="343949"/>
                </a:cubicBezTo>
                <a:cubicBezTo>
                  <a:pt x="773893" y="351352"/>
                  <a:pt x="763859" y="357817"/>
                  <a:pt x="753109" y="363515"/>
                </a:cubicBezTo>
                <a:cubicBezTo>
                  <a:pt x="761690" y="373843"/>
                  <a:pt x="764636" y="386268"/>
                  <a:pt x="763333" y="398270"/>
                </a:cubicBezTo>
                <a:cubicBezTo>
                  <a:pt x="762556" y="405469"/>
                  <a:pt x="760186" y="412503"/>
                  <a:pt x="756557" y="418792"/>
                </a:cubicBezTo>
                <a:cubicBezTo>
                  <a:pt x="752902" y="425128"/>
                  <a:pt x="747987" y="430702"/>
                  <a:pt x="742141" y="434936"/>
                </a:cubicBezTo>
                <a:cubicBezTo>
                  <a:pt x="734019" y="440825"/>
                  <a:pt x="724164" y="444269"/>
                  <a:pt x="713400" y="443835"/>
                </a:cubicBezTo>
                <a:cubicBezTo>
                  <a:pt x="713626" y="445811"/>
                  <a:pt x="713740" y="447820"/>
                  <a:pt x="713740" y="449853"/>
                </a:cubicBezTo>
                <a:cubicBezTo>
                  <a:pt x="713740" y="464411"/>
                  <a:pt x="707841" y="477595"/>
                  <a:pt x="698298" y="487135"/>
                </a:cubicBezTo>
                <a:cubicBezTo>
                  <a:pt x="688762" y="496675"/>
                  <a:pt x="675578" y="502577"/>
                  <a:pt x="661019" y="502577"/>
                </a:cubicBezTo>
                <a:cubicBezTo>
                  <a:pt x="657271" y="502577"/>
                  <a:pt x="653592" y="502173"/>
                  <a:pt x="650023" y="501403"/>
                </a:cubicBezTo>
                <a:cubicBezTo>
                  <a:pt x="649844" y="510077"/>
                  <a:pt x="647313" y="518510"/>
                  <a:pt x="642910" y="525849"/>
                </a:cubicBezTo>
                <a:cubicBezTo>
                  <a:pt x="638342" y="533462"/>
                  <a:pt x="631752" y="539877"/>
                  <a:pt x="623677" y="544115"/>
                </a:cubicBezTo>
                <a:cubicBezTo>
                  <a:pt x="616936" y="547656"/>
                  <a:pt x="609226" y="549703"/>
                  <a:pt x="600867" y="549703"/>
                </a:cubicBezTo>
                <a:cubicBezTo>
                  <a:pt x="596546" y="549703"/>
                  <a:pt x="592340" y="549134"/>
                  <a:pt x="588324" y="548071"/>
                </a:cubicBezTo>
                <a:cubicBezTo>
                  <a:pt x="587286" y="555610"/>
                  <a:pt x="584415" y="562740"/>
                  <a:pt x="580105" y="568858"/>
                </a:cubicBezTo>
                <a:cubicBezTo>
                  <a:pt x="574614" y="576647"/>
                  <a:pt x="566750" y="582815"/>
                  <a:pt x="557328" y="586119"/>
                </a:cubicBezTo>
                <a:cubicBezTo>
                  <a:pt x="552442" y="587834"/>
                  <a:pt x="547212" y="588775"/>
                  <a:pt x="541764" y="588775"/>
                </a:cubicBezTo>
                <a:cubicBezTo>
                  <a:pt x="529468" y="588775"/>
                  <a:pt x="506314" y="586896"/>
                  <a:pt x="480623" y="581340"/>
                </a:cubicBezTo>
                <a:cubicBezTo>
                  <a:pt x="465174" y="578000"/>
                  <a:pt x="448747" y="573325"/>
                  <a:pt x="433104" y="566921"/>
                </a:cubicBezTo>
                <a:lnTo>
                  <a:pt x="422944" y="579608"/>
                </a:lnTo>
                <a:lnTo>
                  <a:pt x="422962" y="579626"/>
                </a:lnTo>
                <a:cubicBezTo>
                  <a:pt x="414031" y="590776"/>
                  <a:pt x="401352" y="597262"/>
                  <a:pt x="388132" y="598727"/>
                </a:cubicBezTo>
                <a:cubicBezTo>
                  <a:pt x="374938" y="600187"/>
                  <a:pt x="361160" y="596618"/>
                  <a:pt x="349988" y="587676"/>
                </a:cubicBezTo>
                <a:lnTo>
                  <a:pt x="349963" y="587655"/>
                </a:lnTo>
                <a:lnTo>
                  <a:pt x="349945" y="587676"/>
                </a:lnTo>
                <a:cubicBezTo>
                  <a:pt x="339965" y="579679"/>
                  <a:pt x="333718" y="568686"/>
                  <a:pt x="331470" y="556988"/>
                </a:cubicBezTo>
                <a:cubicBezTo>
                  <a:pt x="325836" y="559995"/>
                  <a:pt x="319708" y="561813"/>
                  <a:pt x="313379" y="562515"/>
                </a:cubicBezTo>
                <a:cubicBezTo>
                  <a:pt x="300327" y="563961"/>
                  <a:pt x="286471" y="560546"/>
                  <a:pt x="274586" y="552911"/>
                </a:cubicBezTo>
                <a:cubicBezTo>
                  <a:pt x="273301" y="552087"/>
                  <a:pt x="272123" y="551250"/>
                  <a:pt x="271050" y="550401"/>
                </a:cubicBezTo>
                <a:cubicBezTo>
                  <a:pt x="260325" y="541957"/>
                  <a:pt x="255013" y="529919"/>
                  <a:pt x="254071" y="517461"/>
                </a:cubicBezTo>
                <a:cubicBezTo>
                  <a:pt x="253978" y="516198"/>
                  <a:pt x="253932" y="514927"/>
                  <a:pt x="253924" y="513656"/>
                </a:cubicBezTo>
                <a:cubicBezTo>
                  <a:pt x="250531" y="514719"/>
                  <a:pt x="247037" y="515443"/>
                  <a:pt x="243518" y="515833"/>
                </a:cubicBezTo>
                <a:cubicBezTo>
                  <a:pt x="229848" y="517343"/>
                  <a:pt x="215579" y="513792"/>
                  <a:pt x="204984" y="505813"/>
                </a:cubicBezTo>
                <a:cubicBezTo>
                  <a:pt x="204697" y="505595"/>
                  <a:pt x="204951" y="505767"/>
                  <a:pt x="203931" y="504951"/>
                </a:cubicBezTo>
                <a:lnTo>
                  <a:pt x="203910" y="504976"/>
                </a:lnTo>
                <a:cubicBezTo>
                  <a:pt x="192398" y="495805"/>
                  <a:pt x="186509" y="482986"/>
                  <a:pt x="185457" y="469902"/>
                </a:cubicBezTo>
                <a:cubicBezTo>
                  <a:pt x="184755" y="461222"/>
                  <a:pt x="186226" y="452384"/>
                  <a:pt x="189627" y="444415"/>
                </a:cubicBezTo>
                <a:cubicBezTo>
                  <a:pt x="178129" y="444498"/>
                  <a:pt x="166513" y="440789"/>
                  <a:pt x="156845" y="433053"/>
                </a:cubicBezTo>
                <a:cubicBezTo>
                  <a:pt x="145662" y="424097"/>
                  <a:pt x="139158" y="411425"/>
                  <a:pt x="137701" y="398224"/>
                </a:cubicBezTo>
                <a:cubicBezTo>
                  <a:pt x="136240" y="385029"/>
                  <a:pt x="139809" y="371251"/>
                  <a:pt x="148755" y="360075"/>
                </a:cubicBezTo>
                <a:lnTo>
                  <a:pt x="152248" y="355712"/>
                </a:lnTo>
                <a:cubicBezTo>
                  <a:pt x="149732" y="349694"/>
                  <a:pt x="147212" y="344629"/>
                  <a:pt x="143646" y="339693"/>
                </a:cubicBezTo>
                <a:cubicBezTo>
                  <a:pt x="140955" y="335966"/>
                  <a:pt x="137557" y="332125"/>
                  <a:pt x="133001" y="327776"/>
                </a:cubicBezTo>
                <a:cubicBezTo>
                  <a:pt x="130305" y="331363"/>
                  <a:pt x="125526" y="332995"/>
                  <a:pt x="121041" y="331495"/>
                </a:cubicBezTo>
                <a:cubicBezTo>
                  <a:pt x="120314" y="331252"/>
                  <a:pt x="119631" y="330937"/>
                  <a:pt x="118993" y="330561"/>
                </a:cubicBezTo>
                <a:lnTo>
                  <a:pt x="118986" y="330575"/>
                </a:lnTo>
                <a:lnTo>
                  <a:pt x="5268" y="263003"/>
                </a:lnTo>
                <a:cubicBezTo>
                  <a:pt x="647" y="260271"/>
                  <a:pt x="-1175" y="254612"/>
                  <a:pt x="772" y="249779"/>
                </a:cubicBezTo>
                <a:cubicBezTo>
                  <a:pt x="16530" y="203165"/>
                  <a:pt x="34374" y="158058"/>
                  <a:pt x="57964" y="116316"/>
                </a:cubicBezTo>
                <a:cubicBezTo>
                  <a:pt x="81826" y="74094"/>
                  <a:pt x="111490" y="35484"/>
                  <a:pt x="150673" y="2508"/>
                </a:cubicBezTo>
                <a:cubicBezTo>
                  <a:pt x="154242" y="-491"/>
                  <a:pt x="159196" y="-760"/>
                  <a:pt x="162991" y="1485"/>
                </a:cubicBezTo>
                <a:lnTo>
                  <a:pt x="163009" y="1460"/>
                </a:lnTo>
                <a:close/>
                <a:moveTo>
                  <a:pt x="251440" y="111376"/>
                </a:moveTo>
                <a:cubicBezTo>
                  <a:pt x="227091" y="136566"/>
                  <a:pt x="207192" y="164498"/>
                  <a:pt x="190311" y="194370"/>
                </a:cubicBezTo>
                <a:cubicBezTo>
                  <a:pt x="170573" y="229297"/>
                  <a:pt x="154894" y="267008"/>
                  <a:pt x="141023" y="306152"/>
                </a:cubicBezTo>
                <a:cubicBezTo>
                  <a:pt x="150090" y="314023"/>
                  <a:pt x="156261" y="320617"/>
                  <a:pt x="161011" y="327193"/>
                </a:cubicBezTo>
                <a:cubicBezTo>
                  <a:pt x="163413" y="330522"/>
                  <a:pt x="165403" y="333754"/>
                  <a:pt x="167172" y="337069"/>
                </a:cubicBezTo>
                <a:lnTo>
                  <a:pt x="181064" y="319718"/>
                </a:lnTo>
                <a:lnTo>
                  <a:pt x="181047" y="319701"/>
                </a:lnTo>
                <a:cubicBezTo>
                  <a:pt x="189971" y="308554"/>
                  <a:pt x="202643" y="302074"/>
                  <a:pt x="215855" y="300614"/>
                </a:cubicBezTo>
                <a:cubicBezTo>
                  <a:pt x="229039" y="299153"/>
                  <a:pt x="242813" y="302715"/>
                  <a:pt x="253982" y="311654"/>
                </a:cubicBezTo>
                <a:lnTo>
                  <a:pt x="254035" y="311696"/>
                </a:lnTo>
                <a:lnTo>
                  <a:pt x="254050" y="311675"/>
                </a:lnTo>
                <a:lnTo>
                  <a:pt x="254111" y="311725"/>
                </a:lnTo>
                <a:lnTo>
                  <a:pt x="254125" y="311707"/>
                </a:lnTo>
                <a:lnTo>
                  <a:pt x="254608" y="312130"/>
                </a:lnTo>
                <a:cubicBezTo>
                  <a:pt x="263174" y="319185"/>
                  <a:pt x="268905" y="328481"/>
                  <a:pt x="271633" y="338504"/>
                </a:cubicBezTo>
                <a:lnTo>
                  <a:pt x="274264" y="335200"/>
                </a:lnTo>
                <a:cubicBezTo>
                  <a:pt x="291690" y="313336"/>
                  <a:pt x="312548" y="307669"/>
                  <a:pt x="330382" y="311947"/>
                </a:cubicBezTo>
                <a:cubicBezTo>
                  <a:pt x="337645" y="313690"/>
                  <a:pt x="344314" y="317084"/>
                  <a:pt x="349984" y="321712"/>
                </a:cubicBezTo>
                <a:cubicBezTo>
                  <a:pt x="355626" y="326323"/>
                  <a:pt x="360319" y="332147"/>
                  <a:pt x="363651" y="338776"/>
                </a:cubicBezTo>
                <a:cubicBezTo>
                  <a:pt x="370059" y="351513"/>
                  <a:pt x="371612" y="367202"/>
                  <a:pt x="365470" y="382899"/>
                </a:cubicBezTo>
                <a:cubicBezTo>
                  <a:pt x="377089" y="382631"/>
                  <a:pt x="388873" y="386217"/>
                  <a:pt x="398664" y="393860"/>
                </a:cubicBezTo>
                <a:cubicBezTo>
                  <a:pt x="399165" y="394214"/>
                  <a:pt x="399634" y="394608"/>
                  <a:pt x="400067" y="395041"/>
                </a:cubicBezTo>
                <a:cubicBezTo>
                  <a:pt x="410022" y="404996"/>
                  <a:pt x="416283" y="417668"/>
                  <a:pt x="417722" y="430659"/>
                </a:cubicBezTo>
                <a:cubicBezTo>
                  <a:pt x="419125" y="443334"/>
                  <a:pt x="415989" y="456221"/>
                  <a:pt x="407323" y="467225"/>
                </a:cubicBezTo>
                <a:lnTo>
                  <a:pt x="406074" y="468811"/>
                </a:lnTo>
                <a:cubicBezTo>
                  <a:pt x="416648" y="469297"/>
                  <a:pt x="427179" y="473009"/>
                  <a:pt x="436064" y="480126"/>
                </a:cubicBezTo>
                <a:cubicBezTo>
                  <a:pt x="447250" y="489078"/>
                  <a:pt x="453751" y="501750"/>
                  <a:pt x="455215" y="514949"/>
                </a:cubicBezTo>
                <a:cubicBezTo>
                  <a:pt x="456514" y="526679"/>
                  <a:pt x="453837" y="538875"/>
                  <a:pt x="446942" y="549292"/>
                </a:cubicBezTo>
                <a:cubicBezTo>
                  <a:pt x="459611" y="554060"/>
                  <a:pt x="472712" y="557675"/>
                  <a:pt x="485152" y="560367"/>
                </a:cubicBezTo>
                <a:cubicBezTo>
                  <a:pt x="509107" y="565547"/>
                  <a:pt x="530477" y="567297"/>
                  <a:pt x="541764" y="567297"/>
                </a:cubicBezTo>
                <a:cubicBezTo>
                  <a:pt x="544853" y="567297"/>
                  <a:pt x="547709" y="566803"/>
                  <a:pt x="550280" y="565901"/>
                </a:cubicBezTo>
                <a:cubicBezTo>
                  <a:pt x="555327" y="564129"/>
                  <a:pt x="559572" y="560779"/>
                  <a:pt x="562572" y="556523"/>
                </a:cubicBezTo>
                <a:cubicBezTo>
                  <a:pt x="565561" y="552277"/>
                  <a:pt x="567279" y="547133"/>
                  <a:pt x="567279" y="541764"/>
                </a:cubicBezTo>
                <a:cubicBezTo>
                  <a:pt x="567279" y="540708"/>
                  <a:pt x="567215" y="539648"/>
                  <a:pt x="567086" y="538596"/>
                </a:cubicBezTo>
                <a:cubicBezTo>
                  <a:pt x="544173" y="532564"/>
                  <a:pt x="521413" y="524342"/>
                  <a:pt x="498808" y="513939"/>
                </a:cubicBezTo>
                <a:cubicBezTo>
                  <a:pt x="474209" y="502613"/>
                  <a:pt x="449774" y="488692"/>
                  <a:pt x="425511" y="472175"/>
                </a:cubicBezTo>
                <a:cubicBezTo>
                  <a:pt x="420625" y="468839"/>
                  <a:pt x="419365" y="462170"/>
                  <a:pt x="422701" y="457284"/>
                </a:cubicBezTo>
                <a:cubicBezTo>
                  <a:pt x="426037" y="452394"/>
                  <a:pt x="432706" y="451138"/>
                  <a:pt x="437592" y="454474"/>
                </a:cubicBezTo>
                <a:cubicBezTo>
                  <a:pt x="460849" y="470307"/>
                  <a:pt x="484249" y="483641"/>
                  <a:pt x="507786" y="494473"/>
                </a:cubicBezTo>
                <a:cubicBezTo>
                  <a:pt x="531239" y="505269"/>
                  <a:pt x="554822" y="513581"/>
                  <a:pt x="578523" y="519395"/>
                </a:cubicBezTo>
                <a:cubicBezTo>
                  <a:pt x="580288" y="519831"/>
                  <a:pt x="581845" y="520680"/>
                  <a:pt x="583108" y="521814"/>
                </a:cubicBezTo>
                <a:cubicBezTo>
                  <a:pt x="585503" y="523815"/>
                  <a:pt x="588267" y="525430"/>
                  <a:pt x="591292" y="526543"/>
                </a:cubicBezTo>
                <a:cubicBezTo>
                  <a:pt x="594248" y="527631"/>
                  <a:pt x="597474" y="528225"/>
                  <a:pt x="600867" y="528225"/>
                </a:cubicBezTo>
                <a:cubicBezTo>
                  <a:pt x="605664" y="528225"/>
                  <a:pt x="609992" y="527101"/>
                  <a:pt x="613693" y="525158"/>
                </a:cubicBezTo>
                <a:cubicBezTo>
                  <a:pt x="618250" y="522763"/>
                  <a:pt x="621966" y="519148"/>
                  <a:pt x="624539" y="514859"/>
                </a:cubicBezTo>
                <a:cubicBezTo>
                  <a:pt x="627117" y="510563"/>
                  <a:pt x="628556" y="505566"/>
                  <a:pt x="628556" y="500415"/>
                </a:cubicBezTo>
                <a:cubicBezTo>
                  <a:pt x="628556" y="497433"/>
                  <a:pt x="628072" y="494416"/>
                  <a:pt x="627045" y="491470"/>
                </a:cubicBezTo>
                <a:cubicBezTo>
                  <a:pt x="573508" y="473997"/>
                  <a:pt x="514129" y="444526"/>
                  <a:pt x="448915" y="403056"/>
                </a:cubicBezTo>
                <a:cubicBezTo>
                  <a:pt x="443910" y="399881"/>
                  <a:pt x="442428" y="393251"/>
                  <a:pt x="445600" y="388247"/>
                </a:cubicBezTo>
                <a:cubicBezTo>
                  <a:pt x="448775" y="383246"/>
                  <a:pt x="455405" y="381761"/>
                  <a:pt x="460409" y="384936"/>
                </a:cubicBezTo>
                <a:cubicBezTo>
                  <a:pt x="525920" y="426592"/>
                  <a:pt x="585160" y="455777"/>
                  <a:pt x="638120" y="472480"/>
                </a:cubicBezTo>
                <a:cubicBezTo>
                  <a:pt x="639588" y="472945"/>
                  <a:pt x="640884" y="473693"/>
                  <a:pt x="641972" y="474649"/>
                </a:cubicBezTo>
                <a:cubicBezTo>
                  <a:pt x="644607" y="476679"/>
                  <a:pt x="647553" y="478293"/>
                  <a:pt x="650703" y="479392"/>
                </a:cubicBezTo>
                <a:cubicBezTo>
                  <a:pt x="653871" y="480498"/>
                  <a:pt x="657340" y="481099"/>
                  <a:pt x="661019" y="481099"/>
                </a:cubicBezTo>
                <a:cubicBezTo>
                  <a:pt x="669646" y="481099"/>
                  <a:pt x="677461" y="477602"/>
                  <a:pt x="683113" y="471946"/>
                </a:cubicBezTo>
                <a:cubicBezTo>
                  <a:pt x="688769" y="466294"/>
                  <a:pt x="692266" y="458483"/>
                  <a:pt x="692266" y="449853"/>
                </a:cubicBezTo>
                <a:cubicBezTo>
                  <a:pt x="692266" y="447000"/>
                  <a:pt x="691887" y="444243"/>
                  <a:pt x="691178" y="441637"/>
                </a:cubicBezTo>
                <a:cubicBezTo>
                  <a:pt x="690770" y="440138"/>
                  <a:pt x="690269" y="438702"/>
                  <a:pt x="689685" y="437338"/>
                </a:cubicBezTo>
                <a:cubicBezTo>
                  <a:pt x="674497" y="431926"/>
                  <a:pt x="651634" y="421248"/>
                  <a:pt x="621103" y="405311"/>
                </a:cubicBezTo>
                <a:cubicBezTo>
                  <a:pt x="587758" y="387903"/>
                  <a:pt x="545426" y="364346"/>
                  <a:pt x="494111" y="334638"/>
                </a:cubicBezTo>
                <a:cubicBezTo>
                  <a:pt x="488992" y="331671"/>
                  <a:pt x="487246" y="325117"/>
                  <a:pt x="490210" y="319998"/>
                </a:cubicBezTo>
                <a:cubicBezTo>
                  <a:pt x="493174" y="314879"/>
                  <a:pt x="499731" y="313132"/>
                  <a:pt x="504850" y="316096"/>
                </a:cubicBezTo>
                <a:cubicBezTo>
                  <a:pt x="556383" y="345932"/>
                  <a:pt x="598433" y="369350"/>
                  <a:pt x="631004" y="386350"/>
                </a:cubicBezTo>
                <a:cubicBezTo>
                  <a:pt x="663142" y="403128"/>
                  <a:pt x="686206" y="413777"/>
                  <a:pt x="700191" y="418302"/>
                </a:cubicBezTo>
                <a:cubicBezTo>
                  <a:pt x="700821" y="418484"/>
                  <a:pt x="701444" y="418724"/>
                  <a:pt x="702053" y="419032"/>
                </a:cubicBezTo>
                <a:cubicBezTo>
                  <a:pt x="712638" y="424359"/>
                  <a:pt x="722417" y="422748"/>
                  <a:pt x="729559" y="417572"/>
                </a:cubicBezTo>
                <a:cubicBezTo>
                  <a:pt x="733013" y="415069"/>
                  <a:pt x="735895" y="411808"/>
                  <a:pt x="738018" y="408136"/>
                </a:cubicBezTo>
                <a:cubicBezTo>
                  <a:pt x="740165" y="404416"/>
                  <a:pt x="741565" y="400257"/>
                  <a:pt x="742027" y="396004"/>
                </a:cubicBezTo>
                <a:cubicBezTo>
                  <a:pt x="742993" y="387077"/>
                  <a:pt x="739546" y="377641"/>
                  <a:pt x="729727" y="371144"/>
                </a:cubicBezTo>
                <a:lnTo>
                  <a:pt x="729698" y="371126"/>
                </a:lnTo>
                <a:lnTo>
                  <a:pt x="729638" y="371086"/>
                </a:lnTo>
                <a:lnTo>
                  <a:pt x="729609" y="371065"/>
                </a:lnTo>
                <a:lnTo>
                  <a:pt x="729591" y="371054"/>
                </a:lnTo>
                <a:lnTo>
                  <a:pt x="729577" y="371043"/>
                </a:lnTo>
                <a:lnTo>
                  <a:pt x="729548" y="371025"/>
                </a:lnTo>
                <a:lnTo>
                  <a:pt x="729373" y="370900"/>
                </a:lnTo>
                <a:lnTo>
                  <a:pt x="729369" y="370897"/>
                </a:lnTo>
                <a:cubicBezTo>
                  <a:pt x="729226" y="370793"/>
                  <a:pt x="729086" y="370685"/>
                  <a:pt x="728950" y="370578"/>
                </a:cubicBezTo>
                <a:lnTo>
                  <a:pt x="728932" y="370564"/>
                </a:lnTo>
                <a:lnTo>
                  <a:pt x="728718" y="370388"/>
                </a:lnTo>
                <a:lnTo>
                  <a:pt x="728707" y="370378"/>
                </a:lnTo>
                <a:lnTo>
                  <a:pt x="728678" y="370356"/>
                </a:lnTo>
                <a:lnTo>
                  <a:pt x="728653" y="370331"/>
                </a:lnTo>
                <a:lnTo>
                  <a:pt x="728625" y="370309"/>
                </a:lnTo>
                <a:lnTo>
                  <a:pt x="728599" y="370288"/>
                </a:lnTo>
                <a:lnTo>
                  <a:pt x="727504" y="369361"/>
                </a:lnTo>
                <a:cubicBezTo>
                  <a:pt x="727236" y="369157"/>
                  <a:pt x="726974" y="368939"/>
                  <a:pt x="726727" y="368706"/>
                </a:cubicBezTo>
                <a:cubicBezTo>
                  <a:pt x="709073" y="353807"/>
                  <a:pt x="691378" y="338909"/>
                  <a:pt x="672750" y="324021"/>
                </a:cubicBezTo>
                <a:cubicBezTo>
                  <a:pt x="653431" y="308586"/>
                  <a:pt x="633195" y="293233"/>
                  <a:pt x="611134" y="278051"/>
                </a:cubicBezTo>
                <a:cubicBezTo>
                  <a:pt x="567734" y="248172"/>
                  <a:pt x="516398" y="218325"/>
                  <a:pt x="464909" y="188474"/>
                </a:cubicBezTo>
                <a:cubicBezTo>
                  <a:pt x="459761" y="189384"/>
                  <a:pt x="454589" y="190443"/>
                  <a:pt x="449287" y="192265"/>
                </a:cubicBezTo>
                <a:cubicBezTo>
                  <a:pt x="442847" y="194477"/>
                  <a:pt x="436028" y="197875"/>
                  <a:pt x="428443" y="203627"/>
                </a:cubicBezTo>
                <a:cubicBezTo>
                  <a:pt x="420288" y="209813"/>
                  <a:pt x="410720" y="219113"/>
                  <a:pt x="400855" y="228702"/>
                </a:cubicBezTo>
                <a:cubicBezTo>
                  <a:pt x="390853" y="238425"/>
                  <a:pt x="380547" y="248441"/>
                  <a:pt x="370413" y="256491"/>
                </a:cubicBezTo>
                <a:cubicBezTo>
                  <a:pt x="359553" y="265111"/>
                  <a:pt x="348853" y="271522"/>
                  <a:pt x="338426" y="275059"/>
                </a:cubicBezTo>
                <a:cubicBezTo>
                  <a:pt x="327003" y="278928"/>
                  <a:pt x="315917" y="279408"/>
                  <a:pt x="305289" y="275717"/>
                </a:cubicBezTo>
                <a:lnTo>
                  <a:pt x="305253" y="275703"/>
                </a:lnTo>
                <a:lnTo>
                  <a:pt x="305246" y="275717"/>
                </a:lnTo>
                <a:cubicBezTo>
                  <a:pt x="293741" y="271719"/>
                  <a:pt x="283074" y="262727"/>
                  <a:pt x="277403" y="250066"/>
                </a:cubicBezTo>
                <a:cubicBezTo>
                  <a:pt x="272689" y="239542"/>
                  <a:pt x="271425" y="226594"/>
                  <a:pt x="276047" y="212071"/>
                </a:cubicBezTo>
                <a:cubicBezTo>
                  <a:pt x="283897" y="187411"/>
                  <a:pt x="309244" y="158545"/>
                  <a:pt x="329179" y="137103"/>
                </a:cubicBezTo>
                <a:cubicBezTo>
                  <a:pt x="312466" y="136867"/>
                  <a:pt x="299114" y="135836"/>
                  <a:pt x="287677" y="132925"/>
                </a:cubicBezTo>
                <a:cubicBezTo>
                  <a:pt x="272965" y="129185"/>
                  <a:pt x="261689" y="122638"/>
                  <a:pt x="251440" y="111376"/>
                </a:cubicBezTo>
                <a:close/>
                <a:moveTo>
                  <a:pt x="253130" y="79943"/>
                </a:moveTo>
                <a:lnTo>
                  <a:pt x="158674" y="23825"/>
                </a:lnTo>
                <a:cubicBezTo>
                  <a:pt x="124449" y="53905"/>
                  <a:pt x="98074" y="88785"/>
                  <a:pt x="76589" y="126804"/>
                </a:cubicBezTo>
                <a:cubicBezTo>
                  <a:pt x="55108" y="164817"/>
                  <a:pt x="38430" y="206129"/>
                  <a:pt x="23664" y="248992"/>
                </a:cubicBezTo>
                <a:lnTo>
                  <a:pt x="116817" y="304344"/>
                </a:lnTo>
                <a:cubicBezTo>
                  <a:pt x="117204" y="303345"/>
                  <a:pt x="117751" y="302393"/>
                  <a:pt x="118456" y="301512"/>
                </a:cubicBezTo>
                <a:cubicBezTo>
                  <a:pt x="119112" y="300696"/>
                  <a:pt x="119867" y="300002"/>
                  <a:pt x="120687" y="299429"/>
                </a:cubicBezTo>
                <a:cubicBezTo>
                  <a:pt x="134941" y="259179"/>
                  <a:pt x="151131" y="220251"/>
                  <a:pt x="171686" y="183882"/>
                </a:cubicBezTo>
                <a:cubicBezTo>
                  <a:pt x="193203" y="145805"/>
                  <a:pt x="219445" y="110664"/>
                  <a:pt x="253130" y="79943"/>
                </a:cubicBezTo>
                <a:close/>
                <a:moveTo>
                  <a:pt x="213131" y="411572"/>
                </a:moveTo>
                <a:cubicBezTo>
                  <a:pt x="213582" y="411014"/>
                  <a:pt x="214079" y="410509"/>
                  <a:pt x="214609" y="410065"/>
                </a:cubicBezTo>
                <a:lnTo>
                  <a:pt x="244456" y="372611"/>
                </a:lnTo>
                <a:cubicBezTo>
                  <a:pt x="244743" y="372114"/>
                  <a:pt x="245072" y="371630"/>
                  <a:pt x="245448" y="371172"/>
                </a:cubicBezTo>
                <a:lnTo>
                  <a:pt x="245459" y="371161"/>
                </a:lnTo>
                <a:lnTo>
                  <a:pt x="245494" y="371190"/>
                </a:lnTo>
                <a:cubicBezTo>
                  <a:pt x="250656" y="364679"/>
                  <a:pt x="252707" y="356607"/>
                  <a:pt x="251845" y="348835"/>
                </a:cubicBezTo>
                <a:cubicBezTo>
                  <a:pt x="251004" y="341236"/>
                  <a:pt x="247349" y="333951"/>
                  <a:pt x="241077" y="328732"/>
                </a:cubicBezTo>
                <a:lnTo>
                  <a:pt x="240533" y="328317"/>
                </a:lnTo>
                <a:lnTo>
                  <a:pt x="240555" y="328292"/>
                </a:lnTo>
                <a:lnTo>
                  <a:pt x="240519" y="328259"/>
                </a:lnTo>
                <a:lnTo>
                  <a:pt x="240526" y="328252"/>
                </a:lnTo>
                <a:cubicBezTo>
                  <a:pt x="234025" y="323101"/>
                  <a:pt x="225967" y="321061"/>
                  <a:pt x="218203" y="321916"/>
                </a:cubicBezTo>
                <a:cubicBezTo>
                  <a:pt x="210425" y="322775"/>
                  <a:pt x="202972" y="326581"/>
                  <a:pt x="197738" y="333121"/>
                </a:cubicBezTo>
                <a:lnTo>
                  <a:pt x="197728" y="333113"/>
                </a:lnTo>
                <a:lnTo>
                  <a:pt x="197638" y="333221"/>
                </a:lnTo>
                <a:lnTo>
                  <a:pt x="197627" y="333214"/>
                </a:lnTo>
                <a:lnTo>
                  <a:pt x="173397" y="363480"/>
                </a:lnTo>
                <a:cubicBezTo>
                  <a:pt x="173068" y="363966"/>
                  <a:pt x="172699" y="364428"/>
                  <a:pt x="172294" y="364861"/>
                </a:cubicBezTo>
                <a:lnTo>
                  <a:pt x="165446" y="373413"/>
                </a:lnTo>
                <a:cubicBezTo>
                  <a:pt x="160217" y="379942"/>
                  <a:pt x="158140" y="388061"/>
                  <a:pt x="159003" y="395875"/>
                </a:cubicBezTo>
                <a:cubicBezTo>
                  <a:pt x="159869" y="403683"/>
                  <a:pt x="163664" y="411143"/>
                  <a:pt x="170182" y="416362"/>
                </a:cubicBezTo>
                <a:cubicBezTo>
                  <a:pt x="176712" y="421584"/>
                  <a:pt x="184834" y="423661"/>
                  <a:pt x="192648" y="422794"/>
                </a:cubicBezTo>
                <a:cubicBezTo>
                  <a:pt x="200434" y="421932"/>
                  <a:pt x="207890" y="418123"/>
                  <a:pt x="213131" y="411572"/>
                </a:cubicBezTo>
                <a:close/>
                <a:moveTo>
                  <a:pt x="361643" y="490557"/>
                </a:moveTo>
                <a:cubicBezTo>
                  <a:pt x="362012" y="489726"/>
                  <a:pt x="362491" y="488928"/>
                  <a:pt x="363089" y="488184"/>
                </a:cubicBezTo>
                <a:cubicBezTo>
                  <a:pt x="364242" y="486745"/>
                  <a:pt x="365455" y="485384"/>
                  <a:pt x="366726" y="484099"/>
                </a:cubicBezTo>
                <a:lnTo>
                  <a:pt x="390463" y="453969"/>
                </a:lnTo>
                <a:cubicBezTo>
                  <a:pt x="395424" y="447669"/>
                  <a:pt x="397218" y="440281"/>
                  <a:pt x="396412" y="433011"/>
                </a:cubicBezTo>
                <a:cubicBezTo>
                  <a:pt x="395528" y="425024"/>
                  <a:pt x="391572" y="417070"/>
                  <a:pt x="385244" y="410595"/>
                </a:cubicBezTo>
                <a:cubicBezTo>
                  <a:pt x="378775" y="405648"/>
                  <a:pt x="370854" y="403672"/>
                  <a:pt x="363247" y="404502"/>
                </a:cubicBezTo>
                <a:cubicBezTo>
                  <a:pt x="356198" y="405272"/>
                  <a:pt x="349447" y="408451"/>
                  <a:pt x="344418" y="413895"/>
                </a:cubicBezTo>
                <a:lnTo>
                  <a:pt x="283986" y="489730"/>
                </a:lnTo>
                <a:cubicBezTo>
                  <a:pt x="283610" y="490725"/>
                  <a:pt x="283077" y="491681"/>
                  <a:pt x="282386" y="492561"/>
                </a:cubicBezTo>
                <a:cubicBezTo>
                  <a:pt x="281774" y="493338"/>
                  <a:pt x="281230" y="494101"/>
                  <a:pt x="280747" y="494849"/>
                </a:cubicBezTo>
                <a:cubicBezTo>
                  <a:pt x="276874" y="500881"/>
                  <a:pt x="274912" y="508512"/>
                  <a:pt x="275467" y="515869"/>
                </a:cubicBezTo>
                <a:cubicBezTo>
                  <a:pt x="275982" y="522688"/>
                  <a:pt x="278753" y="529167"/>
                  <a:pt x="284305" y="533541"/>
                </a:cubicBezTo>
                <a:cubicBezTo>
                  <a:pt x="284939" y="534039"/>
                  <a:pt x="285561" y="534486"/>
                  <a:pt x="286166" y="534876"/>
                </a:cubicBezTo>
                <a:cubicBezTo>
                  <a:pt x="293931" y="539863"/>
                  <a:pt x="302815" y="542115"/>
                  <a:pt x="311027" y="541205"/>
                </a:cubicBezTo>
                <a:cubicBezTo>
                  <a:pt x="318261" y="540403"/>
                  <a:pt x="325016" y="537056"/>
                  <a:pt x="329906" y="530846"/>
                </a:cubicBezTo>
                <a:lnTo>
                  <a:pt x="337309" y="521449"/>
                </a:lnTo>
                <a:cubicBezTo>
                  <a:pt x="338637" y="519115"/>
                  <a:pt x="340165" y="516860"/>
                  <a:pt x="341894" y="514698"/>
                </a:cubicBezTo>
                <a:cubicBezTo>
                  <a:pt x="342635" y="513774"/>
                  <a:pt x="343498" y="513005"/>
                  <a:pt x="344439" y="512393"/>
                </a:cubicBezTo>
                <a:lnTo>
                  <a:pt x="361643" y="490557"/>
                </a:lnTo>
                <a:close/>
                <a:moveTo>
                  <a:pt x="355078" y="533548"/>
                </a:moveTo>
                <a:cubicBezTo>
                  <a:pt x="352465" y="538864"/>
                  <a:pt x="351513" y="544760"/>
                  <a:pt x="352146" y="550494"/>
                </a:cubicBezTo>
                <a:cubicBezTo>
                  <a:pt x="353009" y="558284"/>
                  <a:pt x="356821" y="565740"/>
                  <a:pt x="363365" y="570984"/>
                </a:cubicBezTo>
                <a:lnTo>
                  <a:pt x="363351" y="571002"/>
                </a:lnTo>
                <a:cubicBezTo>
                  <a:pt x="369873" y="576214"/>
                  <a:pt x="377981" y="578287"/>
                  <a:pt x="385784" y="577420"/>
                </a:cubicBezTo>
                <a:cubicBezTo>
                  <a:pt x="393570" y="576561"/>
                  <a:pt x="401030" y="572749"/>
                  <a:pt x="406271" y="566205"/>
                </a:cubicBezTo>
                <a:lnTo>
                  <a:pt x="406292" y="566220"/>
                </a:lnTo>
                <a:lnTo>
                  <a:pt x="420861" y="548025"/>
                </a:lnTo>
                <a:cubicBezTo>
                  <a:pt x="421266" y="547391"/>
                  <a:pt x="421735" y="546811"/>
                  <a:pt x="422250" y="546288"/>
                </a:cubicBezTo>
                <a:lnTo>
                  <a:pt x="427473" y="539763"/>
                </a:lnTo>
                <a:cubicBezTo>
                  <a:pt x="432699" y="533233"/>
                  <a:pt x="434775" y="525115"/>
                  <a:pt x="433909" y="517297"/>
                </a:cubicBezTo>
                <a:cubicBezTo>
                  <a:pt x="433043" y="509493"/>
                  <a:pt x="429248" y="502037"/>
                  <a:pt x="422726" y="496818"/>
                </a:cubicBezTo>
                <a:cubicBezTo>
                  <a:pt x="416200" y="491591"/>
                  <a:pt x="408082" y="489512"/>
                  <a:pt x="400267" y="490378"/>
                </a:cubicBezTo>
                <a:cubicBezTo>
                  <a:pt x="393885" y="491087"/>
                  <a:pt x="387721" y="493779"/>
                  <a:pt x="382820" y="498332"/>
                </a:cubicBezTo>
                <a:lnTo>
                  <a:pt x="355078" y="533548"/>
                </a:lnTo>
                <a:close/>
                <a:moveTo>
                  <a:pt x="325550" y="403178"/>
                </a:moveTo>
                <a:cubicBezTo>
                  <a:pt x="325729" y="402906"/>
                  <a:pt x="325918" y="402641"/>
                  <a:pt x="326122" y="402383"/>
                </a:cubicBezTo>
                <a:lnTo>
                  <a:pt x="326323" y="402133"/>
                </a:lnTo>
                <a:cubicBezTo>
                  <a:pt x="326530" y="401871"/>
                  <a:pt x="326749" y="401624"/>
                  <a:pt x="326974" y="401388"/>
                </a:cubicBezTo>
                <a:lnTo>
                  <a:pt x="326999" y="401359"/>
                </a:lnTo>
                <a:lnTo>
                  <a:pt x="338647" y="386740"/>
                </a:lnTo>
                <a:cubicBezTo>
                  <a:pt x="349383" y="373266"/>
                  <a:pt x="349841" y="358998"/>
                  <a:pt x="344525" y="348424"/>
                </a:cubicBezTo>
                <a:cubicBezTo>
                  <a:pt x="342535" y="344464"/>
                  <a:pt x="339771" y="341014"/>
                  <a:pt x="336475" y="338325"/>
                </a:cubicBezTo>
                <a:cubicBezTo>
                  <a:pt x="333206" y="335655"/>
                  <a:pt x="329444" y="333715"/>
                  <a:pt x="325431" y="332752"/>
                </a:cubicBezTo>
                <a:cubicBezTo>
                  <a:pt x="315086" y="330271"/>
                  <a:pt x="302450" y="334223"/>
                  <a:pt x="291045" y="348538"/>
                </a:cubicBezTo>
                <a:lnTo>
                  <a:pt x="213410" y="445965"/>
                </a:lnTo>
                <a:lnTo>
                  <a:pt x="212934" y="446588"/>
                </a:lnTo>
                <a:cubicBezTo>
                  <a:pt x="208406" y="452598"/>
                  <a:pt x="206226" y="460477"/>
                  <a:pt x="206849" y="468224"/>
                </a:cubicBezTo>
                <a:cubicBezTo>
                  <a:pt x="207454" y="475730"/>
                  <a:pt x="210775" y="483040"/>
                  <a:pt x="217251" y="488198"/>
                </a:cubicBezTo>
                <a:lnTo>
                  <a:pt x="217230" y="488223"/>
                </a:lnTo>
                <a:lnTo>
                  <a:pt x="217251" y="488237"/>
                </a:lnTo>
                <a:cubicBezTo>
                  <a:pt x="217727" y="488620"/>
                  <a:pt x="217029" y="488040"/>
                  <a:pt x="217903" y="488699"/>
                </a:cubicBezTo>
                <a:cubicBezTo>
                  <a:pt x="224131" y="493388"/>
                  <a:pt x="232754" y="495454"/>
                  <a:pt x="241167" y="494523"/>
                </a:cubicBezTo>
                <a:cubicBezTo>
                  <a:pt x="248802" y="493678"/>
                  <a:pt x="256112" y="490317"/>
                  <a:pt x="261012" y="484164"/>
                </a:cubicBezTo>
                <a:lnTo>
                  <a:pt x="325550" y="403178"/>
                </a:lnTo>
                <a:close/>
                <a:moveTo>
                  <a:pt x="689599" y="108219"/>
                </a:moveTo>
                <a:cubicBezTo>
                  <a:pt x="683764" y="109107"/>
                  <a:pt x="675843" y="110263"/>
                  <a:pt x="666439" y="111251"/>
                </a:cubicBezTo>
                <a:cubicBezTo>
                  <a:pt x="655825" y="112371"/>
                  <a:pt x="643952" y="113152"/>
                  <a:pt x="632672" y="112783"/>
                </a:cubicBezTo>
                <a:cubicBezTo>
                  <a:pt x="615171" y="112210"/>
                  <a:pt x="600069" y="108960"/>
                  <a:pt x="584612" y="105634"/>
                </a:cubicBezTo>
                <a:cubicBezTo>
                  <a:pt x="580331" y="104714"/>
                  <a:pt x="576017" y="103784"/>
                  <a:pt x="571077" y="102810"/>
                </a:cubicBezTo>
                <a:cubicBezTo>
                  <a:pt x="561180" y="100852"/>
                  <a:pt x="551024" y="99198"/>
                  <a:pt x="539748" y="98153"/>
                </a:cubicBezTo>
                <a:cubicBezTo>
                  <a:pt x="528190" y="97079"/>
                  <a:pt x="515149" y="96571"/>
                  <a:pt x="499577" y="96914"/>
                </a:cubicBezTo>
                <a:cubicBezTo>
                  <a:pt x="483183" y="97272"/>
                  <a:pt x="463770" y="98607"/>
                  <a:pt x="445206" y="100820"/>
                </a:cubicBezTo>
                <a:cubicBezTo>
                  <a:pt x="428922" y="102760"/>
                  <a:pt x="413670" y="105330"/>
                  <a:pt x="402265" y="108437"/>
                </a:cubicBezTo>
                <a:cubicBezTo>
                  <a:pt x="379674" y="114598"/>
                  <a:pt x="371172" y="123647"/>
                  <a:pt x="352948" y="143056"/>
                </a:cubicBezTo>
                <a:lnTo>
                  <a:pt x="352179" y="143876"/>
                </a:lnTo>
                <a:cubicBezTo>
                  <a:pt x="332981" y="164323"/>
                  <a:pt x="303789" y="195415"/>
                  <a:pt x="296429" y="218533"/>
                </a:cubicBezTo>
                <a:cubicBezTo>
                  <a:pt x="293569" y="227525"/>
                  <a:pt x="294221" y="235257"/>
                  <a:pt x="296945" y="241342"/>
                </a:cubicBezTo>
                <a:cubicBezTo>
                  <a:pt x="300080" y="248337"/>
                  <a:pt x="305958" y="253302"/>
                  <a:pt x="312294" y="255500"/>
                </a:cubicBezTo>
                <a:lnTo>
                  <a:pt x="312291" y="255514"/>
                </a:lnTo>
                <a:cubicBezTo>
                  <a:pt x="318107" y="257522"/>
                  <a:pt x="324576" y="257121"/>
                  <a:pt x="331545" y="254759"/>
                </a:cubicBezTo>
                <a:cubicBezTo>
                  <a:pt x="339524" y="252056"/>
                  <a:pt x="348091" y="246848"/>
                  <a:pt x="357075" y="239717"/>
                </a:cubicBezTo>
                <a:cubicBezTo>
                  <a:pt x="366515" y="232218"/>
                  <a:pt x="376363" y="222646"/>
                  <a:pt x="385924" y="213353"/>
                </a:cubicBezTo>
                <a:cubicBezTo>
                  <a:pt x="396144" y="203416"/>
                  <a:pt x="406059" y="193779"/>
                  <a:pt x="415527" y="186602"/>
                </a:cubicBezTo>
                <a:cubicBezTo>
                  <a:pt x="425321" y="179167"/>
                  <a:pt x="434084" y="174800"/>
                  <a:pt x="442321" y="171969"/>
                </a:cubicBezTo>
                <a:cubicBezTo>
                  <a:pt x="450397" y="169191"/>
                  <a:pt x="457778" y="167938"/>
                  <a:pt x="465156" y="166689"/>
                </a:cubicBezTo>
                <a:cubicBezTo>
                  <a:pt x="467525" y="166298"/>
                  <a:pt x="470045" y="166692"/>
                  <a:pt x="472286" y="167992"/>
                </a:cubicBezTo>
                <a:lnTo>
                  <a:pt x="472698" y="168232"/>
                </a:lnTo>
                <a:cubicBezTo>
                  <a:pt x="525451" y="198809"/>
                  <a:pt x="578194" y="229383"/>
                  <a:pt x="623297" y="260436"/>
                </a:cubicBezTo>
                <a:cubicBezTo>
                  <a:pt x="646024" y="276079"/>
                  <a:pt x="666596" y="291676"/>
                  <a:pt x="686088" y="307247"/>
                </a:cubicBezTo>
                <a:cubicBezTo>
                  <a:pt x="703170" y="320896"/>
                  <a:pt x="719496" y="334578"/>
                  <a:pt x="735727" y="348266"/>
                </a:cubicBezTo>
                <a:cubicBezTo>
                  <a:pt x="748298" y="342249"/>
                  <a:pt x="759707" y="335286"/>
                  <a:pt x="770170" y="327089"/>
                </a:cubicBezTo>
                <a:cubicBezTo>
                  <a:pt x="780930" y="318659"/>
                  <a:pt x="790781" y="308876"/>
                  <a:pt x="799974" y="297428"/>
                </a:cubicBezTo>
                <a:cubicBezTo>
                  <a:pt x="786876" y="261406"/>
                  <a:pt x="772085" y="226694"/>
                  <a:pt x="753818" y="194370"/>
                </a:cubicBezTo>
                <a:cubicBezTo>
                  <a:pt x="736228" y="163245"/>
                  <a:pt x="715366" y="134225"/>
                  <a:pt x="689599" y="108219"/>
                </a:cubicBezTo>
                <a:close/>
              </a:path>
            </a:pathLst>
          </a:custGeom>
          <a:gradFill>
            <a:gsLst>
              <a:gs pos="17000">
                <a:schemeClr val="accent2"/>
              </a:gs>
              <a:gs pos="100000">
                <a:schemeClr val="accent1"/>
              </a:gs>
            </a:gsLst>
            <a:lin ang="5400000" scaled="1"/>
          </a:gradFill>
          <a:ln w="9525" cap="rnd">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solidFill>
                <a:srgbClr val="53565A"/>
              </a:solidFill>
              <a:latin typeface="Franklin Gothic Book"/>
              <a:ea typeface="STKaiti"/>
            </a:endParaRPr>
          </a:p>
        </p:txBody>
      </p:sp>
      <p:sp>
        <p:nvSpPr>
          <p:cNvPr id="25" name="TextBox 24">
            <a:extLst>
              <a:ext uri="{FF2B5EF4-FFF2-40B4-BE49-F238E27FC236}">
                <a16:creationId xmlns:a16="http://schemas.microsoft.com/office/drawing/2014/main" id="{019D014D-A44E-D582-016E-9D0E0545CBB4}"/>
              </a:ext>
            </a:extLst>
          </p:cNvPr>
          <p:cNvSpPr txBox="1"/>
          <p:nvPr/>
        </p:nvSpPr>
        <p:spPr>
          <a:xfrm>
            <a:off x="6211991" y="2515144"/>
            <a:ext cx="1912801" cy="769441"/>
          </a:xfrm>
          <a:prstGeom prst="rect">
            <a:avLst/>
          </a:prstGeom>
          <a:noFill/>
        </p:spPr>
        <p:txBody>
          <a:bodyPr wrap="square">
            <a:spAutoFit/>
          </a:bodyPr>
          <a:lstStyle/>
          <a:p>
            <a:pPr algn="ctr"/>
            <a:r>
              <a:rPr lang="en-US" sz="2400" b="1" dirty="0">
                <a:solidFill>
                  <a:schemeClr val="accent3"/>
                </a:solidFill>
                <a:latin typeface="微軟正黑體" panose="020B0604030504040204" pitchFamily="34" charset="-120"/>
                <a:ea typeface="微軟正黑體" panose="020B0604030504040204" pitchFamily="34" charset="-120"/>
              </a:rPr>
              <a:t>NT$31.9</a:t>
            </a:r>
            <a:r>
              <a:rPr lang="zh-TW" altLang="en-US" sz="2400" b="1" dirty="0">
                <a:solidFill>
                  <a:schemeClr val="accent3"/>
                </a:solidFill>
                <a:latin typeface="微軟正黑體" panose="020B0604030504040204" pitchFamily="34" charset="-120"/>
                <a:ea typeface="微軟正黑體" panose="020B0604030504040204" pitchFamily="34" charset="-120"/>
              </a:rPr>
              <a:t>億</a:t>
            </a:r>
            <a:r>
              <a:rPr lang="en-US" sz="2400" b="1" dirty="0">
                <a:solidFill>
                  <a:schemeClr val="accent3"/>
                </a:solidFill>
                <a:latin typeface="微軟正黑體" panose="020B0604030504040204" pitchFamily="34" charset="-120"/>
                <a:ea typeface="微軟正黑體" panose="020B0604030504040204" pitchFamily="34" charset="-120"/>
              </a:rPr>
              <a:t> </a:t>
            </a:r>
            <a:br>
              <a:rPr lang="en-US" sz="1600" b="1" dirty="0">
                <a:solidFill>
                  <a:schemeClr val="accent3"/>
                </a:solidFill>
                <a:latin typeface="微軟正黑體" panose="020B0604030504040204" pitchFamily="34" charset="-120"/>
                <a:ea typeface="微軟正黑體" panose="020B0604030504040204" pitchFamily="34" charset="-120"/>
              </a:rPr>
            </a:br>
            <a:r>
              <a:rPr lang="en-US" sz="1000" dirty="0">
                <a:latin typeface="微軟正黑體" panose="020B0604030504040204" pitchFamily="34" charset="-120"/>
                <a:ea typeface="微軟正黑體" panose="020B0604030504040204" pitchFamily="34" charset="-120"/>
              </a:rPr>
              <a:t>(</a:t>
            </a:r>
            <a:r>
              <a:rPr lang="zh-TW" altLang="en-US" sz="1000" dirty="0">
                <a:latin typeface="微軟正黑體" panose="020B0604030504040204" pitchFamily="34" charset="-120"/>
                <a:ea typeface="微軟正黑體" panose="020B0604030504040204" pitchFamily="34" charset="-120"/>
              </a:rPr>
              <a:t>約合</a:t>
            </a:r>
            <a:r>
              <a:rPr lang="en-US" altLang="zh-TW" sz="1000" dirty="0">
                <a:latin typeface="微軟正黑體" panose="020B0604030504040204" pitchFamily="34" charset="-120"/>
                <a:ea typeface="微軟正黑體" panose="020B0604030504040204" pitchFamily="34" charset="-120"/>
              </a:rPr>
              <a:t>9.7</a:t>
            </a:r>
            <a:r>
              <a:rPr lang="zh-TW" altLang="en-US" sz="1000" dirty="0">
                <a:latin typeface="微軟正黑體" panose="020B0604030504040204" pitchFamily="34" charset="-120"/>
                <a:ea typeface="微軟正黑體" panose="020B0604030504040204" pitchFamily="34" charset="-120"/>
              </a:rPr>
              <a:t>億美元</a:t>
            </a:r>
            <a:r>
              <a:rPr lang="en-US" sz="1000" dirty="0">
                <a:latin typeface="微軟正黑體" panose="020B0604030504040204" pitchFamily="34" charset="-120"/>
                <a:ea typeface="微軟正黑體" panose="020B0604030504040204" pitchFamily="34" charset="-120"/>
              </a:rPr>
              <a:t>) </a:t>
            </a:r>
          </a:p>
          <a:p>
            <a:pPr algn="ctr"/>
            <a:r>
              <a:rPr lang="zh-TW" altLang="en-US" sz="1000" dirty="0">
                <a:latin typeface="微軟正黑體" panose="020B0604030504040204" pitchFamily="34" charset="-120"/>
                <a:ea typeface="微軟正黑體" panose="020B0604030504040204" pitchFamily="34" charset="-120"/>
              </a:rPr>
              <a:t>預收款項</a:t>
            </a:r>
            <a:r>
              <a:rPr lang="en-US" sz="1000" baseline="30000" dirty="0">
                <a:latin typeface="微軟正黑體" panose="020B0604030504040204" pitchFamily="34" charset="-120"/>
                <a:ea typeface="微軟正黑體" panose="020B0604030504040204" pitchFamily="34" charset="-120"/>
              </a:rPr>
              <a:t>(1)</a:t>
            </a:r>
          </a:p>
        </p:txBody>
      </p:sp>
      <p:grpSp>
        <p:nvGrpSpPr>
          <p:cNvPr id="46" name="Group 45">
            <a:extLst>
              <a:ext uri="{FF2B5EF4-FFF2-40B4-BE49-F238E27FC236}">
                <a16:creationId xmlns:a16="http://schemas.microsoft.com/office/drawing/2014/main" id="{0D71A663-A632-302E-0023-B82952BCB476}"/>
              </a:ext>
            </a:extLst>
          </p:cNvPr>
          <p:cNvGrpSpPr/>
          <p:nvPr/>
        </p:nvGrpSpPr>
        <p:grpSpPr>
          <a:xfrm>
            <a:off x="6796916" y="1721435"/>
            <a:ext cx="742950" cy="576262"/>
            <a:chOff x="-1197938" y="3702163"/>
            <a:chExt cx="742950" cy="576262"/>
          </a:xfrm>
        </p:grpSpPr>
        <p:sp>
          <p:nvSpPr>
            <p:cNvPr id="35" name="Freeform 5">
              <a:extLst>
                <a:ext uri="{FF2B5EF4-FFF2-40B4-BE49-F238E27FC236}">
                  <a16:creationId xmlns:a16="http://schemas.microsoft.com/office/drawing/2014/main" id="{59B3B564-96B5-95C3-5764-FB09C76873B4}"/>
                </a:ext>
              </a:extLst>
            </p:cNvPr>
            <p:cNvSpPr>
              <a:spLocks/>
            </p:cNvSpPr>
            <p:nvPr/>
          </p:nvSpPr>
          <p:spPr bwMode="auto">
            <a:xfrm>
              <a:off x="-1197938" y="3821225"/>
              <a:ext cx="465138" cy="457200"/>
            </a:xfrm>
            <a:custGeom>
              <a:avLst/>
              <a:gdLst>
                <a:gd name="T0" fmla="*/ 79 w 122"/>
                <a:gd name="T1" fmla="*/ 0 h 119"/>
                <a:gd name="T2" fmla="*/ 43 w 122"/>
                <a:gd name="T3" fmla="*/ 0 h 119"/>
                <a:gd name="T4" fmla="*/ 0 w 122"/>
                <a:gd name="T5" fmla="*/ 70 h 119"/>
                <a:gd name="T6" fmla="*/ 19 w 122"/>
                <a:gd name="T7" fmla="*/ 114 h 119"/>
                <a:gd name="T8" fmla="*/ 33 w 122"/>
                <a:gd name="T9" fmla="*/ 119 h 119"/>
                <a:gd name="T10" fmla="*/ 89 w 122"/>
                <a:gd name="T11" fmla="*/ 119 h 119"/>
                <a:gd name="T12" fmla="*/ 103 w 122"/>
                <a:gd name="T13" fmla="*/ 114 h 119"/>
                <a:gd name="T14" fmla="*/ 122 w 122"/>
                <a:gd name="T15" fmla="*/ 70 h 119"/>
                <a:gd name="T16" fmla="*/ 79 w 122"/>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19">
                  <a:moveTo>
                    <a:pt x="79" y="0"/>
                  </a:moveTo>
                  <a:cubicBezTo>
                    <a:pt x="43" y="0"/>
                    <a:pt x="43" y="0"/>
                    <a:pt x="43" y="0"/>
                  </a:cubicBezTo>
                  <a:cubicBezTo>
                    <a:pt x="24" y="15"/>
                    <a:pt x="0" y="49"/>
                    <a:pt x="0" y="70"/>
                  </a:cubicBezTo>
                  <a:cubicBezTo>
                    <a:pt x="0" y="90"/>
                    <a:pt x="6" y="103"/>
                    <a:pt x="19" y="114"/>
                  </a:cubicBezTo>
                  <a:cubicBezTo>
                    <a:pt x="23" y="117"/>
                    <a:pt x="28" y="119"/>
                    <a:pt x="33" y="119"/>
                  </a:cubicBezTo>
                  <a:cubicBezTo>
                    <a:pt x="89" y="119"/>
                    <a:pt x="89" y="119"/>
                    <a:pt x="89" y="119"/>
                  </a:cubicBezTo>
                  <a:cubicBezTo>
                    <a:pt x="94" y="119"/>
                    <a:pt x="99" y="117"/>
                    <a:pt x="103" y="114"/>
                  </a:cubicBezTo>
                  <a:cubicBezTo>
                    <a:pt x="116" y="103"/>
                    <a:pt x="122" y="90"/>
                    <a:pt x="122" y="70"/>
                  </a:cubicBezTo>
                  <a:cubicBezTo>
                    <a:pt x="122" y="49"/>
                    <a:pt x="97" y="15"/>
                    <a:pt x="79" y="0"/>
                  </a:cubicBezTo>
                  <a:close/>
                </a:path>
              </a:pathLst>
            </a:cu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524287FB-AB87-1D86-B03F-E5603476835B}"/>
                </a:ext>
              </a:extLst>
            </p:cNvPr>
            <p:cNvSpPr>
              <a:spLocks/>
            </p:cNvSpPr>
            <p:nvPr/>
          </p:nvSpPr>
          <p:spPr bwMode="auto">
            <a:xfrm>
              <a:off x="-1083638" y="3702163"/>
              <a:ext cx="236538" cy="119063"/>
            </a:xfrm>
            <a:custGeom>
              <a:avLst/>
              <a:gdLst>
                <a:gd name="T0" fmla="*/ 47 w 62"/>
                <a:gd name="T1" fmla="*/ 31 h 31"/>
                <a:gd name="T2" fmla="*/ 61 w 62"/>
                <a:gd name="T3" fmla="*/ 10 h 31"/>
                <a:gd name="T4" fmla="*/ 60 w 62"/>
                <a:gd name="T5" fmla="*/ 7 h 31"/>
                <a:gd name="T6" fmla="*/ 56 w 62"/>
                <a:gd name="T7" fmla="*/ 5 h 31"/>
                <a:gd name="T8" fmla="*/ 51 w 62"/>
                <a:gd name="T9" fmla="*/ 4 h 31"/>
                <a:gd name="T10" fmla="*/ 44 w 62"/>
                <a:gd name="T11" fmla="*/ 6 h 31"/>
                <a:gd name="T12" fmla="*/ 40 w 62"/>
                <a:gd name="T13" fmla="*/ 6 h 31"/>
                <a:gd name="T14" fmla="*/ 33 w 62"/>
                <a:gd name="T15" fmla="*/ 1 h 31"/>
                <a:gd name="T16" fmla="*/ 28 w 62"/>
                <a:gd name="T17" fmla="*/ 1 h 31"/>
                <a:gd name="T18" fmla="*/ 22 w 62"/>
                <a:gd name="T19" fmla="*/ 6 h 31"/>
                <a:gd name="T20" fmla="*/ 17 w 62"/>
                <a:gd name="T21" fmla="*/ 6 h 31"/>
                <a:gd name="T22" fmla="*/ 11 w 62"/>
                <a:gd name="T23" fmla="*/ 4 h 31"/>
                <a:gd name="T24" fmla="*/ 6 w 62"/>
                <a:gd name="T25" fmla="*/ 5 h 31"/>
                <a:gd name="T26" fmla="*/ 1 w 62"/>
                <a:gd name="T27" fmla="*/ 7 h 31"/>
                <a:gd name="T28" fmla="*/ 1 w 62"/>
                <a:gd name="T29" fmla="*/ 10 h 31"/>
                <a:gd name="T30" fmla="*/ 14 w 62"/>
                <a:gd name="T31" fmla="*/ 31 h 31"/>
                <a:gd name="T32" fmla="*/ 47 w 62"/>
                <a:gd name="T3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31">
                  <a:moveTo>
                    <a:pt x="47" y="31"/>
                  </a:moveTo>
                  <a:cubicBezTo>
                    <a:pt x="61" y="10"/>
                    <a:pt x="61" y="10"/>
                    <a:pt x="61" y="10"/>
                  </a:cubicBezTo>
                  <a:cubicBezTo>
                    <a:pt x="62" y="9"/>
                    <a:pt x="61" y="8"/>
                    <a:pt x="60" y="7"/>
                  </a:cubicBezTo>
                  <a:cubicBezTo>
                    <a:pt x="56" y="5"/>
                    <a:pt x="56" y="5"/>
                    <a:pt x="56" y="5"/>
                  </a:cubicBezTo>
                  <a:cubicBezTo>
                    <a:pt x="54" y="4"/>
                    <a:pt x="52" y="4"/>
                    <a:pt x="51" y="4"/>
                  </a:cubicBezTo>
                  <a:cubicBezTo>
                    <a:pt x="44" y="6"/>
                    <a:pt x="44" y="6"/>
                    <a:pt x="44" y="6"/>
                  </a:cubicBezTo>
                  <a:cubicBezTo>
                    <a:pt x="43" y="7"/>
                    <a:pt x="41" y="6"/>
                    <a:pt x="40" y="6"/>
                  </a:cubicBezTo>
                  <a:cubicBezTo>
                    <a:pt x="33" y="1"/>
                    <a:pt x="33" y="1"/>
                    <a:pt x="33" y="1"/>
                  </a:cubicBezTo>
                  <a:cubicBezTo>
                    <a:pt x="32" y="0"/>
                    <a:pt x="30" y="0"/>
                    <a:pt x="28" y="1"/>
                  </a:cubicBezTo>
                  <a:cubicBezTo>
                    <a:pt x="22" y="6"/>
                    <a:pt x="22" y="6"/>
                    <a:pt x="22" y="6"/>
                  </a:cubicBezTo>
                  <a:cubicBezTo>
                    <a:pt x="20" y="6"/>
                    <a:pt x="18" y="7"/>
                    <a:pt x="17" y="6"/>
                  </a:cubicBezTo>
                  <a:cubicBezTo>
                    <a:pt x="11" y="4"/>
                    <a:pt x="11" y="4"/>
                    <a:pt x="11" y="4"/>
                  </a:cubicBezTo>
                  <a:cubicBezTo>
                    <a:pt x="9" y="4"/>
                    <a:pt x="7" y="4"/>
                    <a:pt x="6" y="5"/>
                  </a:cubicBezTo>
                  <a:cubicBezTo>
                    <a:pt x="1" y="7"/>
                    <a:pt x="1" y="7"/>
                    <a:pt x="1" y="7"/>
                  </a:cubicBezTo>
                  <a:cubicBezTo>
                    <a:pt x="0" y="8"/>
                    <a:pt x="0" y="9"/>
                    <a:pt x="1" y="10"/>
                  </a:cubicBezTo>
                  <a:cubicBezTo>
                    <a:pt x="14" y="31"/>
                    <a:pt x="14" y="31"/>
                    <a:pt x="14" y="31"/>
                  </a:cubicBezTo>
                  <a:lnTo>
                    <a:pt x="47" y="31"/>
                  </a:lnTo>
                  <a:close/>
                </a:path>
              </a:pathLst>
            </a:cu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7">
              <a:extLst>
                <a:ext uri="{FF2B5EF4-FFF2-40B4-BE49-F238E27FC236}">
                  <a16:creationId xmlns:a16="http://schemas.microsoft.com/office/drawing/2014/main" id="{6AC4361B-3DB6-3D98-2EB6-DA5C1266F1E0}"/>
                </a:ext>
              </a:extLst>
            </p:cNvPr>
            <p:cNvSpPr>
              <a:spLocks/>
            </p:cNvSpPr>
            <p:nvPr/>
          </p:nvSpPr>
          <p:spPr bwMode="auto">
            <a:xfrm>
              <a:off x="-1015376" y="3964100"/>
              <a:ext cx="100013" cy="190500"/>
            </a:xfrm>
            <a:custGeom>
              <a:avLst/>
              <a:gdLst>
                <a:gd name="T0" fmla="*/ 0 w 26"/>
                <a:gd name="T1" fmla="*/ 37 h 50"/>
                <a:gd name="T2" fmla="*/ 13 w 26"/>
                <a:gd name="T3" fmla="*/ 50 h 50"/>
                <a:gd name="T4" fmla="*/ 26 w 26"/>
                <a:gd name="T5" fmla="*/ 37 h 50"/>
                <a:gd name="T6" fmla="*/ 2 w 26"/>
                <a:gd name="T7" fmla="*/ 11 h 50"/>
                <a:gd name="T8" fmla="*/ 13 w 26"/>
                <a:gd name="T9" fmla="*/ 0 h 50"/>
                <a:gd name="T10" fmla="*/ 24 w 26"/>
                <a:gd name="T11" fmla="*/ 11 h 50"/>
              </a:gdLst>
              <a:ahLst/>
              <a:cxnLst>
                <a:cxn ang="0">
                  <a:pos x="T0" y="T1"/>
                </a:cxn>
                <a:cxn ang="0">
                  <a:pos x="T2" y="T3"/>
                </a:cxn>
                <a:cxn ang="0">
                  <a:pos x="T4" y="T5"/>
                </a:cxn>
                <a:cxn ang="0">
                  <a:pos x="T6" y="T7"/>
                </a:cxn>
                <a:cxn ang="0">
                  <a:pos x="T8" y="T9"/>
                </a:cxn>
                <a:cxn ang="0">
                  <a:pos x="T10" y="T11"/>
                </a:cxn>
              </a:cxnLst>
              <a:rect l="0" t="0" r="r" b="b"/>
              <a:pathLst>
                <a:path w="26" h="50">
                  <a:moveTo>
                    <a:pt x="0" y="37"/>
                  </a:moveTo>
                  <a:cubicBezTo>
                    <a:pt x="0" y="44"/>
                    <a:pt x="5" y="50"/>
                    <a:pt x="13" y="50"/>
                  </a:cubicBezTo>
                  <a:cubicBezTo>
                    <a:pt x="20" y="50"/>
                    <a:pt x="26" y="44"/>
                    <a:pt x="26" y="37"/>
                  </a:cubicBezTo>
                  <a:cubicBezTo>
                    <a:pt x="26" y="24"/>
                    <a:pt x="2" y="24"/>
                    <a:pt x="2" y="11"/>
                  </a:cubicBezTo>
                  <a:cubicBezTo>
                    <a:pt x="2" y="5"/>
                    <a:pt x="5" y="0"/>
                    <a:pt x="13" y="0"/>
                  </a:cubicBezTo>
                  <a:cubicBezTo>
                    <a:pt x="20" y="0"/>
                    <a:pt x="24" y="6"/>
                    <a:pt x="24" y="11"/>
                  </a:cubicBezTo>
                </a:path>
              </a:pathLst>
            </a:cu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8">
              <a:extLst>
                <a:ext uri="{FF2B5EF4-FFF2-40B4-BE49-F238E27FC236}">
                  <a16:creationId xmlns:a16="http://schemas.microsoft.com/office/drawing/2014/main" id="{3242E4B1-5708-E095-C3D7-E1F55709FA21}"/>
                </a:ext>
              </a:extLst>
            </p:cNvPr>
            <p:cNvSpPr>
              <a:spLocks noChangeShapeType="1"/>
            </p:cNvSpPr>
            <p:nvPr/>
          </p:nvSpPr>
          <p:spPr bwMode="auto">
            <a:xfrm flipV="1">
              <a:off x="-964576" y="4154600"/>
              <a:ext cx="0" cy="26988"/>
            </a:xfrm>
            <a:prstGeom prst="line">
              <a:avLst/>
            </a:pr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9">
              <a:extLst>
                <a:ext uri="{FF2B5EF4-FFF2-40B4-BE49-F238E27FC236}">
                  <a16:creationId xmlns:a16="http://schemas.microsoft.com/office/drawing/2014/main" id="{9CA0E0AB-F8D1-DF84-B3CE-EC5BF81291AA}"/>
                </a:ext>
              </a:extLst>
            </p:cNvPr>
            <p:cNvSpPr>
              <a:spLocks noChangeShapeType="1"/>
            </p:cNvSpPr>
            <p:nvPr/>
          </p:nvSpPr>
          <p:spPr bwMode="auto">
            <a:xfrm flipV="1">
              <a:off x="-964576" y="3940288"/>
              <a:ext cx="0" cy="23813"/>
            </a:xfrm>
            <a:prstGeom prst="line">
              <a:avLst/>
            </a:pr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0">
              <a:extLst>
                <a:ext uri="{FF2B5EF4-FFF2-40B4-BE49-F238E27FC236}">
                  <a16:creationId xmlns:a16="http://schemas.microsoft.com/office/drawing/2014/main" id="{67E3BB4B-3605-6303-7B49-A0CB0064E2A9}"/>
                </a:ext>
              </a:extLst>
            </p:cNvPr>
            <p:cNvSpPr>
              <a:spLocks noChangeShapeType="1"/>
            </p:cNvSpPr>
            <p:nvPr/>
          </p:nvSpPr>
          <p:spPr bwMode="auto">
            <a:xfrm flipV="1">
              <a:off x="-645488" y="3748200"/>
              <a:ext cx="0" cy="50800"/>
            </a:xfrm>
            <a:prstGeom prst="line">
              <a:avLst/>
            </a:pr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1">
              <a:extLst>
                <a:ext uri="{FF2B5EF4-FFF2-40B4-BE49-F238E27FC236}">
                  <a16:creationId xmlns:a16="http://schemas.microsoft.com/office/drawing/2014/main" id="{B4411225-9EA0-8907-EA6B-7E87DA0145F8}"/>
                </a:ext>
              </a:extLst>
            </p:cNvPr>
            <p:cNvSpPr>
              <a:spLocks noChangeShapeType="1"/>
            </p:cNvSpPr>
            <p:nvPr/>
          </p:nvSpPr>
          <p:spPr bwMode="auto">
            <a:xfrm>
              <a:off x="-686763" y="3748200"/>
              <a:ext cx="79375" cy="0"/>
            </a:xfrm>
            <a:prstGeom prst="line">
              <a:avLst/>
            </a:prstGeom>
            <a:noFill/>
            <a:ln w="30163" cap="sq">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Oval 12">
              <a:extLst>
                <a:ext uri="{FF2B5EF4-FFF2-40B4-BE49-F238E27FC236}">
                  <a16:creationId xmlns:a16="http://schemas.microsoft.com/office/drawing/2014/main" id="{6D24C9F2-B2D4-16E2-6026-B765572C28B3}"/>
                </a:ext>
              </a:extLst>
            </p:cNvPr>
            <p:cNvSpPr>
              <a:spLocks noChangeArrowheads="1"/>
            </p:cNvSpPr>
            <p:nvPr/>
          </p:nvSpPr>
          <p:spPr bwMode="auto">
            <a:xfrm>
              <a:off x="-835988" y="3799000"/>
              <a:ext cx="381000" cy="382588"/>
            </a:xfrm>
            <a:prstGeom prst="ellipse">
              <a:avLst/>
            </a:pr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3">
              <a:extLst>
                <a:ext uri="{FF2B5EF4-FFF2-40B4-BE49-F238E27FC236}">
                  <a16:creationId xmlns:a16="http://schemas.microsoft.com/office/drawing/2014/main" id="{F7A76CB9-1644-EA88-FAA1-07AD0300CA5B}"/>
                </a:ext>
              </a:extLst>
            </p:cNvPr>
            <p:cNvSpPr>
              <a:spLocks/>
            </p:cNvSpPr>
            <p:nvPr/>
          </p:nvSpPr>
          <p:spPr bwMode="auto">
            <a:xfrm>
              <a:off x="-664538" y="3970450"/>
              <a:ext cx="34925" cy="34925"/>
            </a:xfrm>
            <a:custGeom>
              <a:avLst/>
              <a:gdLst>
                <a:gd name="T0" fmla="*/ 2 w 9"/>
                <a:gd name="T1" fmla="*/ 8 h 9"/>
                <a:gd name="T2" fmla="*/ 7 w 9"/>
                <a:gd name="T3" fmla="*/ 8 h 9"/>
                <a:gd name="T4" fmla="*/ 7 w 9"/>
                <a:gd name="T5" fmla="*/ 2 h 9"/>
                <a:gd name="T6" fmla="*/ 2 w 9"/>
                <a:gd name="T7" fmla="*/ 2 h 9"/>
                <a:gd name="T8" fmla="*/ 2 w 9"/>
                <a:gd name="T9" fmla="*/ 8 h 9"/>
              </a:gdLst>
              <a:ahLst/>
              <a:cxnLst>
                <a:cxn ang="0">
                  <a:pos x="T0" y="T1"/>
                </a:cxn>
                <a:cxn ang="0">
                  <a:pos x="T2" y="T3"/>
                </a:cxn>
                <a:cxn ang="0">
                  <a:pos x="T4" y="T5"/>
                </a:cxn>
                <a:cxn ang="0">
                  <a:pos x="T6" y="T7"/>
                </a:cxn>
                <a:cxn ang="0">
                  <a:pos x="T8" y="T9"/>
                </a:cxn>
              </a:cxnLst>
              <a:rect l="0" t="0" r="r" b="b"/>
              <a:pathLst>
                <a:path w="9" h="9">
                  <a:moveTo>
                    <a:pt x="2" y="8"/>
                  </a:moveTo>
                  <a:cubicBezTo>
                    <a:pt x="3" y="9"/>
                    <a:pt x="6" y="9"/>
                    <a:pt x="7" y="8"/>
                  </a:cubicBezTo>
                  <a:cubicBezTo>
                    <a:pt x="9" y="6"/>
                    <a:pt x="9" y="3"/>
                    <a:pt x="7" y="2"/>
                  </a:cubicBezTo>
                  <a:cubicBezTo>
                    <a:pt x="6" y="0"/>
                    <a:pt x="3" y="0"/>
                    <a:pt x="2" y="2"/>
                  </a:cubicBezTo>
                  <a:cubicBezTo>
                    <a:pt x="0" y="3"/>
                    <a:pt x="0" y="6"/>
                    <a:pt x="2" y="8"/>
                  </a:cubicBezTo>
                  <a:close/>
                </a:path>
              </a:pathLst>
            </a:custGeom>
            <a:noFill/>
            <a:ln w="30163" cap="rnd">
              <a:gradFill>
                <a:gsLst>
                  <a:gs pos="69000">
                    <a:schemeClr val="accent3"/>
                  </a:gs>
                  <a:gs pos="100000">
                    <a:schemeClr val="accent1"/>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14">
              <a:extLst>
                <a:ext uri="{FF2B5EF4-FFF2-40B4-BE49-F238E27FC236}">
                  <a16:creationId xmlns:a16="http://schemas.microsoft.com/office/drawing/2014/main" id="{7E64AB04-8899-3B80-93B5-68F1BA893900}"/>
                </a:ext>
              </a:extLst>
            </p:cNvPr>
            <p:cNvSpPr>
              <a:spLocks noChangeArrowheads="1"/>
            </p:cNvSpPr>
            <p:nvPr/>
          </p:nvSpPr>
          <p:spPr bwMode="auto">
            <a:xfrm>
              <a:off x="-659776" y="3852975"/>
              <a:ext cx="30163" cy="138113"/>
            </a:xfrm>
            <a:prstGeom prst="rect">
              <a:avLst/>
            </a:prstGeom>
            <a:noFill/>
            <a:ln w="12700">
              <a:gradFill>
                <a:gsLst>
                  <a:gs pos="69000">
                    <a:schemeClr val="accent3"/>
                  </a:gs>
                  <a:gs pos="100000">
                    <a:schemeClr val="accent1"/>
                  </a:gs>
                </a:gsLst>
                <a:lin ang="5400000" scaled="1"/>
              </a:gra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132550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5872-8BE4-7693-5CAF-013F86378907}"/>
            </a:ext>
          </a:extLst>
        </p:cNvPr>
        <p:cNvGrpSpPr/>
        <p:nvPr/>
      </p:nvGrpSpPr>
      <p:grpSpPr>
        <a:xfrm>
          <a:off x="0" y="0"/>
          <a:ext cx="0" cy="0"/>
          <a:chOff x="0" y="0"/>
          <a:chExt cx="0" cy="0"/>
        </a:xfrm>
      </p:grpSpPr>
      <p:sp>
        <p:nvSpPr>
          <p:cNvPr id="4" name="Rectangle: Rounded Corners 36">
            <a:extLst>
              <a:ext uri="{FF2B5EF4-FFF2-40B4-BE49-F238E27FC236}">
                <a16:creationId xmlns:a16="http://schemas.microsoft.com/office/drawing/2014/main" id="{5ECB50E6-DFDC-4B6B-5594-186FF47BD1FD}"/>
              </a:ext>
            </a:extLst>
          </p:cNvPr>
          <p:cNvSpPr>
            <a:spLocks noGrp="1" noRot="1" noMove="1" noResize="1" noEditPoints="1" noAdjustHandles="1" noChangeArrowheads="1" noChangeShapeType="1"/>
          </p:cNvSpPr>
          <p:nvPr/>
        </p:nvSpPr>
        <p:spPr bwMode="auto">
          <a:xfrm>
            <a:off x="562021" y="1624909"/>
            <a:ext cx="3755468" cy="2632347"/>
          </a:xfrm>
          <a:prstGeom prst="roundRect">
            <a:avLst>
              <a:gd name="adj" fmla="val 8577"/>
            </a:avLst>
          </a:prstGeom>
          <a:gradFill>
            <a:gsLst>
              <a:gs pos="0">
                <a:schemeClr val="accent1"/>
              </a:gs>
              <a:gs pos="100000">
                <a:schemeClr val="accent2"/>
              </a:gs>
            </a:gsLst>
            <a:lin ang="2700000" scaled="0"/>
          </a:gra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defTabSz="914400" fontAlgn="base">
              <a:spcBef>
                <a:spcPct val="0"/>
              </a:spcBef>
              <a:spcAft>
                <a:spcPts val="400"/>
              </a:spcAft>
            </a:pPr>
            <a:endParaRPr lang="en-AU" sz="1100" dirty="0">
              <a:solidFill>
                <a:schemeClr val="bg1"/>
              </a:solidFill>
              <a:latin typeface="Franklin Gothic Book"/>
              <a:ea typeface="STKaiti"/>
            </a:endParaRPr>
          </a:p>
        </p:txBody>
      </p:sp>
      <p:pic>
        <p:nvPicPr>
          <p:cNvPr id="19" name="Graphic 519">
            <a:extLst>
              <a:ext uri="{FF2B5EF4-FFF2-40B4-BE49-F238E27FC236}">
                <a16:creationId xmlns:a16="http://schemas.microsoft.com/office/drawing/2014/main" id="{06AD64A9-5C0C-7E26-AD17-2BC1861CDEE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658788" y="1692468"/>
            <a:ext cx="1318324" cy="1216914"/>
          </a:xfrm>
          <a:prstGeom prst="rect">
            <a:avLst/>
          </a:prstGeom>
        </p:spPr>
      </p:pic>
      <p:sp>
        <p:nvSpPr>
          <p:cNvPr id="15" name="Title 1">
            <a:extLst>
              <a:ext uri="{FF2B5EF4-FFF2-40B4-BE49-F238E27FC236}">
                <a16:creationId xmlns:a16="http://schemas.microsoft.com/office/drawing/2014/main" id="{1CEBED90-30A4-5716-1EB7-4F9619D82A95}"/>
              </a:ext>
            </a:extLst>
          </p:cNvPr>
          <p:cNvSpPr txBox="1">
            <a:spLocks/>
          </p:cNvSpPr>
          <p:nvPr/>
        </p:nvSpPr>
        <p:spPr bwMode="black">
          <a:xfrm>
            <a:off x="393136" y="182953"/>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對環境永續的不懈承諾</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0" name="Oval 9">
            <a:extLst>
              <a:ext uri="{FF2B5EF4-FFF2-40B4-BE49-F238E27FC236}">
                <a16:creationId xmlns:a16="http://schemas.microsoft.com/office/drawing/2014/main" id="{77129E54-5B5C-24B3-6227-7281E5F51A64}"/>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5" name="TextBox 4">
            <a:extLst>
              <a:ext uri="{FF2B5EF4-FFF2-40B4-BE49-F238E27FC236}">
                <a16:creationId xmlns:a16="http://schemas.microsoft.com/office/drawing/2014/main" id="{99A4D435-20A4-8AB6-DB94-F04F4C053A87}"/>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6</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30" name="Text Box 9">
            <a:extLst>
              <a:ext uri="{FF2B5EF4-FFF2-40B4-BE49-F238E27FC236}">
                <a16:creationId xmlns:a16="http://schemas.microsoft.com/office/drawing/2014/main" id="{707F0DB3-FE46-923C-8222-26CD8EE62889}"/>
              </a:ext>
            </a:extLst>
          </p:cNvPr>
          <p:cNvSpPr txBox="1">
            <a:spLocks noChangeArrowheads="1"/>
          </p:cNvSpPr>
          <p:nvPr/>
        </p:nvSpPr>
        <p:spPr bwMode="gray">
          <a:xfrm>
            <a:off x="1945314" y="2244048"/>
            <a:ext cx="1197546" cy="1938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defTabSz="457200" rtl="0" eaLnBrk="1" fontAlgn="auto" latinLnBrk="0" hangingPunct="1">
              <a:lnSpc>
                <a:spcPct val="90000"/>
              </a:lnSpc>
              <a:spcBef>
                <a:spcPts val="0"/>
              </a:spcBef>
              <a:spcAft>
                <a:spcPts val="0"/>
              </a:spcAft>
              <a:buClr>
                <a:srgbClr val="52C1C5"/>
              </a:buClr>
              <a:buSzTx/>
              <a:buFontTx/>
              <a:buNone/>
              <a:tabLst/>
              <a:defRPr/>
            </a:pPr>
            <a:r>
              <a:rPr kumimoji="0" lang="zh-TW" alt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rPr>
              <a:t>二氧化碳移除</a:t>
            </a:r>
            <a:endParaRPr kumimoji="0" 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endParaRPr>
          </a:p>
        </p:txBody>
      </p:sp>
      <p:sp>
        <p:nvSpPr>
          <p:cNvPr id="31" name="Text Box 9">
            <a:extLst>
              <a:ext uri="{FF2B5EF4-FFF2-40B4-BE49-F238E27FC236}">
                <a16:creationId xmlns:a16="http://schemas.microsoft.com/office/drawing/2014/main" id="{BD4AE4FA-3A73-9C9E-B2CA-BA11FADD00B8}"/>
              </a:ext>
            </a:extLst>
          </p:cNvPr>
          <p:cNvSpPr txBox="1">
            <a:spLocks noChangeArrowheads="1"/>
          </p:cNvSpPr>
          <p:nvPr/>
        </p:nvSpPr>
        <p:spPr bwMode="gray">
          <a:xfrm>
            <a:off x="1945314" y="2715483"/>
            <a:ext cx="2538757" cy="1938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defTabSz="457200" rtl="0" eaLnBrk="1" fontAlgn="auto" latinLnBrk="0" hangingPunct="1">
              <a:lnSpc>
                <a:spcPct val="90000"/>
              </a:lnSpc>
              <a:spcBef>
                <a:spcPts val="0"/>
              </a:spcBef>
              <a:spcAft>
                <a:spcPts val="0"/>
              </a:spcAft>
              <a:buClr>
                <a:srgbClr val="52C1C5"/>
              </a:buClr>
              <a:buSzTx/>
              <a:buFontTx/>
              <a:buNone/>
              <a:tabLst/>
              <a:defRPr/>
            </a:pPr>
            <a:r>
              <a:rPr kumimoji="0" lang="zh-TW" alt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rPr>
              <a:t>購買碳權抵換產品</a:t>
            </a:r>
            <a:endParaRPr kumimoji="0" 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endParaRPr>
          </a:p>
        </p:txBody>
      </p:sp>
      <p:sp>
        <p:nvSpPr>
          <p:cNvPr id="32" name="Text Box 9">
            <a:extLst>
              <a:ext uri="{FF2B5EF4-FFF2-40B4-BE49-F238E27FC236}">
                <a16:creationId xmlns:a16="http://schemas.microsoft.com/office/drawing/2014/main" id="{5E22FF9A-EE21-AF53-7653-3B879BDC29FA}"/>
              </a:ext>
            </a:extLst>
          </p:cNvPr>
          <p:cNvSpPr txBox="1">
            <a:spLocks noChangeArrowheads="1"/>
          </p:cNvSpPr>
          <p:nvPr/>
        </p:nvSpPr>
        <p:spPr bwMode="gray">
          <a:xfrm>
            <a:off x="1945314" y="3201796"/>
            <a:ext cx="1998812" cy="1938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defTabSz="457200" rtl="0" eaLnBrk="1" fontAlgn="auto" latinLnBrk="0" hangingPunct="1">
              <a:lnSpc>
                <a:spcPct val="90000"/>
              </a:lnSpc>
              <a:spcBef>
                <a:spcPts val="0"/>
              </a:spcBef>
              <a:spcAft>
                <a:spcPts val="0"/>
              </a:spcAft>
              <a:buClr>
                <a:srgbClr val="52C1C5"/>
              </a:buClr>
              <a:buSzTx/>
              <a:buFontTx/>
              <a:buNone/>
              <a:tabLst/>
              <a:defRPr/>
            </a:pPr>
            <a:r>
              <a:rPr kumimoji="0" lang="zh-TW" alt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rPr>
              <a:t>提升能源使用效率</a:t>
            </a:r>
            <a:endParaRPr kumimoji="0" 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endParaRPr>
          </a:p>
        </p:txBody>
      </p:sp>
      <p:sp>
        <p:nvSpPr>
          <p:cNvPr id="34" name="Text Box 9">
            <a:extLst>
              <a:ext uri="{FF2B5EF4-FFF2-40B4-BE49-F238E27FC236}">
                <a16:creationId xmlns:a16="http://schemas.microsoft.com/office/drawing/2014/main" id="{91B3E8B2-5916-8411-0B92-A7801BE1A4D1}"/>
              </a:ext>
            </a:extLst>
          </p:cNvPr>
          <p:cNvSpPr txBox="1">
            <a:spLocks noChangeArrowheads="1"/>
          </p:cNvSpPr>
          <p:nvPr/>
        </p:nvSpPr>
        <p:spPr bwMode="gray">
          <a:xfrm>
            <a:off x="1945314" y="3707474"/>
            <a:ext cx="1696111" cy="1938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defTabSz="457200" rtl="0" eaLnBrk="1" fontAlgn="auto" latinLnBrk="0" hangingPunct="1">
              <a:lnSpc>
                <a:spcPct val="90000"/>
              </a:lnSpc>
              <a:spcBef>
                <a:spcPts val="0"/>
              </a:spcBef>
              <a:spcAft>
                <a:spcPts val="0"/>
              </a:spcAft>
              <a:buClr>
                <a:srgbClr val="52C1C5"/>
              </a:buClr>
              <a:buSzTx/>
              <a:buFontTx/>
              <a:buNone/>
              <a:tabLst/>
              <a:defRPr/>
            </a:pPr>
            <a:r>
              <a:rPr kumimoji="0" lang="zh-TW" alt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rPr>
              <a:t>採用再生能源</a:t>
            </a:r>
            <a:endParaRPr kumimoji="0" lang="en-US"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Arial"/>
            </a:endParaRPr>
          </a:p>
        </p:txBody>
      </p:sp>
      <p:grpSp>
        <p:nvGrpSpPr>
          <p:cNvPr id="3" name="Group 10">
            <a:extLst>
              <a:ext uri="{FF2B5EF4-FFF2-40B4-BE49-F238E27FC236}">
                <a16:creationId xmlns:a16="http://schemas.microsoft.com/office/drawing/2014/main" id="{292301F9-EE08-4EEF-C0B1-1D8D5BFF1730}"/>
              </a:ext>
            </a:extLst>
          </p:cNvPr>
          <p:cNvGrpSpPr/>
          <p:nvPr/>
        </p:nvGrpSpPr>
        <p:grpSpPr>
          <a:xfrm>
            <a:off x="370277" y="704850"/>
            <a:ext cx="8405423" cy="478720"/>
            <a:chOff x="370277" y="704850"/>
            <a:chExt cx="8405423" cy="478720"/>
          </a:xfrm>
        </p:grpSpPr>
        <p:sp>
          <p:nvSpPr>
            <p:cNvPr id="11" name="Rectangle 11">
              <a:extLst>
                <a:ext uri="{FF2B5EF4-FFF2-40B4-BE49-F238E27FC236}">
                  <a16:creationId xmlns:a16="http://schemas.microsoft.com/office/drawing/2014/main" id="{EE9DC886-AD7D-8397-17E0-F227DF05395F}"/>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環球晶圓積極回應全球氣候變遷所帶來的挑戰，承諾在製造過程中落實環境永續，並透過全球佈局與在地供應方式，降低碳排放與相關稅負。</a:t>
              </a:r>
              <a:endParaRPr kumimoji="0" lang="en-AU"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13" name="Rectangle 12">
              <a:extLst>
                <a:ext uri="{FF2B5EF4-FFF2-40B4-BE49-F238E27FC236}">
                  <a16:creationId xmlns:a16="http://schemas.microsoft.com/office/drawing/2014/main" id="{A6D4CF8C-130C-E481-AAFF-18A6679980C6}"/>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20" name="Rectangle: Rounded Corners 18">
            <a:extLst>
              <a:ext uri="{FF2B5EF4-FFF2-40B4-BE49-F238E27FC236}">
                <a16:creationId xmlns:a16="http://schemas.microsoft.com/office/drawing/2014/main" id="{CADDF9D0-7F18-51D0-DD74-3CB635B6B83A}"/>
              </a:ext>
            </a:extLst>
          </p:cNvPr>
          <p:cNvSpPr/>
          <p:nvPr/>
        </p:nvSpPr>
        <p:spPr bwMode="auto">
          <a:xfrm>
            <a:off x="4614047" y="1589664"/>
            <a:ext cx="4045571" cy="2639436"/>
          </a:xfrm>
          <a:prstGeom prst="roundRect">
            <a:avLst>
              <a:gd name="adj" fmla="val 8577"/>
            </a:avLst>
          </a:prstGeom>
          <a:gradFill>
            <a:gsLst>
              <a:gs pos="0">
                <a:schemeClr val="accent1"/>
              </a:gs>
              <a:gs pos="100000">
                <a:schemeClr val="accent2"/>
              </a:gs>
            </a:gsLst>
            <a:lin ang="2700000" scaled="0"/>
          </a:gra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22" name="TextBox 50">
            <a:extLst>
              <a:ext uri="{FF2B5EF4-FFF2-40B4-BE49-F238E27FC236}">
                <a16:creationId xmlns:a16="http://schemas.microsoft.com/office/drawing/2014/main" id="{8CEA69E1-3157-4609-F077-96A85138BF0E}"/>
              </a:ext>
            </a:extLst>
          </p:cNvPr>
          <p:cNvSpPr txBox="1"/>
          <p:nvPr/>
        </p:nvSpPr>
        <p:spPr>
          <a:xfrm>
            <a:off x="6226464" y="1624909"/>
            <a:ext cx="820738" cy="246221"/>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ts val="40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關鍵成就</a:t>
            </a:r>
            <a:endParaRPr kumimoji="0" lang="en-AU" sz="10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grpSp>
        <p:nvGrpSpPr>
          <p:cNvPr id="26" name="Group 66">
            <a:extLst>
              <a:ext uri="{FF2B5EF4-FFF2-40B4-BE49-F238E27FC236}">
                <a16:creationId xmlns:a16="http://schemas.microsoft.com/office/drawing/2014/main" id="{2A6DAE90-AFBA-C4F2-6535-6F02FD0837FB}"/>
              </a:ext>
            </a:extLst>
          </p:cNvPr>
          <p:cNvGrpSpPr/>
          <p:nvPr/>
        </p:nvGrpSpPr>
        <p:grpSpPr>
          <a:xfrm>
            <a:off x="5003296" y="2852047"/>
            <a:ext cx="3386323" cy="338554"/>
            <a:chOff x="5013327" y="2443797"/>
            <a:chExt cx="3267073" cy="338554"/>
          </a:xfrm>
        </p:grpSpPr>
        <p:grpSp>
          <p:nvGrpSpPr>
            <p:cNvPr id="27" name="Group 13">
              <a:extLst>
                <a:ext uri="{FF2B5EF4-FFF2-40B4-BE49-F238E27FC236}">
                  <a16:creationId xmlns:a16="http://schemas.microsoft.com/office/drawing/2014/main" id="{51437262-7387-B637-B106-C37F914417BA}"/>
                </a:ext>
              </a:extLst>
            </p:cNvPr>
            <p:cNvGrpSpPr/>
            <p:nvPr/>
          </p:nvGrpSpPr>
          <p:grpSpPr>
            <a:xfrm>
              <a:off x="5013327" y="2444452"/>
              <a:ext cx="319427" cy="319427"/>
              <a:chOff x="4908210" y="1913921"/>
              <a:chExt cx="771207" cy="771207"/>
            </a:xfrm>
          </p:grpSpPr>
          <p:sp>
            <p:nvSpPr>
              <p:cNvPr id="33" name="Oval 20">
                <a:extLst>
                  <a:ext uri="{FF2B5EF4-FFF2-40B4-BE49-F238E27FC236}">
                    <a16:creationId xmlns:a16="http://schemas.microsoft.com/office/drawing/2014/main" id="{F18005C1-384B-7FD5-4B1E-E6C6E1E875D0}"/>
                  </a:ext>
                </a:extLst>
              </p:cNvPr>
              <p:cNvSpPr/>
              <p:nvPr/>
            </p:nvSpPr>
            <p:spPr bwMode="auto">
              <a:xfrm>
                <a:off x="4908210" y="1913921"/>
                <a:ext cx="771207" cy="771207"/>
              </a:xfrm>
              <a:prstGeom prst="ellipse">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pic>
            <p:nvPicPr>
              <p:cNvPr id="41" name="Graphic 22">
                <a:extLst>
                  <a:ext uri="{FF2B5EF4-FFF2-40B4-BE49-F238E27FC236}">
                    <a16:creationId xmlns:a16="http://schemas.microsoft.com/office/drawing/2014/main" id="{2A3F594F-0073-CD6C-68C5-04E0150FC3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3466" y="2090710"/>
                <a:ext cx="546122" cy="423021"/>
              </a:xfrm>
              <a:prstGeom prst="rect">
                <a:avLst/>
              </a:prstGeom>
            </p:spPr>
          </p:pic>
        </p:grpSp>
        <p:sp>
          <p:nvSpPr>
            <p:cNvPr id="28" name="TextBox 52">
              <a:extLst>
                <a:ext uri="{FF2B5EF4-FFF2-40B4-BE49-F238E27FC236}">
                  <a16:creationId xmlns:a16="http://schemas.microsoft.com/office/drawing/2014/main" id="{40E7B08D-2D68-E0AC-11EE-7E72A083FFDD}"/>
                </a:ext>
              </a:extLst>
            </p:cNvPr>
            <p:cNvSpPr txBox="1"/>
            <p:nvPr/>
          </p:nvSpPr>
          <p:spPr>
            <a:xfrm>
              <a:off x="5448300" y="2443797"/>
              <a:ext cx="2832100" cy="338554"/>
            </a:xfrm>
            <a:prstGeom prst="rect">
              <a:avLst/>
            </a:prstGeom>
            <a:noFill/>
          </p:spPr>
          <p:txBody>
            <a:bodyPr wrap="square" lIns="0" tIns="0" rIns="0" bIns="0">
              <a:spAutoFit/>
            </a:bodyPr>
            <a:lstStyle/>
            <a:p>
              <a:pPr marR="0" lvl="0" algn="l"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1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rPr>
                <a:t>環球晶圓透過</a:t>
              </a:r>
              <a:r>
                <a:rPr kumimoji="0" lang="zh-TW" altLang="en-US" sz="11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在地供應策略，有效降低碳排放與相關</a:t>
              </a:r>
              <a:r>
                <a:rPr lang="zh-TW" altLang="en-US" sz="1100" dirty="0">
                  <a:solidFill>
                    <a:srgbClr val="FFFFFF"/>
                  </a:solidFill>
                  <a:latin typeface="微軟正黑體" panose="020B0604030504040204" pitchFamily="34" charset="-120"/>
                  <a:ea typeface="微軟正黑體" panose="020B0604030504040204" pitchFamily="34" charset="-120"/>
                </a:rPr>
                <a:t>碳排費用</a:t>
              </a:r>
              <a:endParaRPr lang="en-US" sz="1100" dirty="0">
                <a:solidFill>
                  <a:srgbClr val="FFFFFF"/>
                </a:solidFill>
                <a:latin typeface="微軟正黑體" panose="020B0604030504040204" pitchFamily="34" charset="-120"/>
                <a:ea typeface="微軟正黑體" panose="020B0604030504040204" pitchFamily="34" charset="-120"/>
              </a:endParaRPr>
            </a:p>
          </p:txBody>
        </p:sp>
      </p:grpSp>
      <p:sp>
        <p:nvSpPr>
          <p:cNvPr id="43" name="Rectangle: Rounded Corners 57">
            <a:extLst>
              <a:ext uri="{FF2B5EF4-FFF2-40B4-BE49-F238E27FC236}">
                <a16:creationId xmlns:a16="http://schemas.microsoft.com/office/drawing/2014/main" id="{F7132CEB-5496-4BC7-92E4-BBD911BC956B}"/>
              </a:ext>
            </a:extLst>
          </p:cNvPr>
          <p:cNvSpPr/>
          <p:nvPr/>
        </p:nvSpPr>
        <p:spPr bwMode="auto">
          <a:xfrm>
            <a:off x="4754368" y="1924314"/>
            <a:ext cx="1813495" cy="839786"/>
          </a:xfrm>
          <a:prstGeom prst="roundRect">
            <a:avLst>
              <a:gd name="adj" fmla="val 17089"/>
            </a:avLst>
          </a:prstGeom>
          <a:gradFill flip="none" rotWithShape="1">
            <a:gsLst>
              <a:gs pos="0">
                <a:schemeClr val="accent4"/>
              </a:gs>
              <a:gs pos="100000">
                <a:schemeClr val="accent6"/>
              </a:gs>
            </a:gsLst>
            <a:lin ang="13500000" scaled="1"/>
            <a:tileRect/>
          </a:gra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45" name="Rectangle: Rounded Corners 58">
            <a:extLst>
              <a:ext uri="{FF2B5EF4-FFF2-40B4-BE49-F238E27FC236}">
                <a16:creationId xmlns:a16="http://schemas.microsoft.com/office/drawing/2014/main" id="{D9310912-59A3-45B5-4EC6-FF0C4C18A0AE}"/>
              </a:ext>
            </a:extLst>
          </p:cNvPr>
          <p:cNvSpPr/>
          <p:nvPr/>
        </p:nvSpPr>
        <p:spPr bwMode="auto">
          <a:xfrm>
            <a:off x="6705802" y="1924314"/>
            <a:ext cx="1813495" cy="839786"/>
          </a:xfrm>
          <a:prstGeom prst="roundRect">
            <a:avLst>
              <a:gd name="adj" fmla="val 17089"/>
            </a:avLst>
          </a:prstGeom>
          <a:gradFill flip="none" rotWithShape="1">
            <a:gsLst>
              <a:gs pos="0">
                <a:schemeClr val="accent4"/>
              </a:gs>
              <a:gs pos="100000">
                <a:schemeClr val="accent6"/>
              </a:gs>
            </a:gsLst>
            <a:lin ang="13500000" scaled="1"/>
            <a:tileRect/>
          </a:gra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pic>
        <p:nvPicPr>
          <p:cNvPr id="65" name="Graphic 68">
            <a:extLst>
              <a:ext uri="{FF2B5EF4-FFF2-40B4-BE49-F238E27FC236}">
                <a16:creationId xmlns:a16="http://schemas.microsoft.com/office/drawing/2014/main" id="{A413DAD7-8AB7-6BAD-393F-D91908121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12484" y="1989399"/>
            <a:ext cx="404813" cy="404813"/>
          </a:xfrm>
          <a:prstGeom prst="rect">
            <a:avLst/>
          </a:prstGeom>
        </p:spPr>
      </p:pic>
      <p:pic>
        <p:nvPicPr>
          <p:cNvPr id="68" name="Graphic 69">
            <a:extLst>
              <a:ext uri="{FF2B5EF4-FFF2-40B4-BE49-F238E27FC236}">
                <a16:creationId xmlns:a16="http://schemas.microsoft.com/office/drawing/2014/main" id="{F7D67210-FE01-9438-1E2D-7D4FB4B893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8284" y="1989399"/>
            <a:ext cx="404813" cy="404813"/>
          </a:xfrm>
          <a:prstGeom prst="rect">
            <a:avLst/>
          </a:prstGeom>
        </p:spPr>
      </p:pic>
      <p:sp>
        <p:nvSpPr>
          <p:cNvPr id="71" name="TextBox 56">
            <a:extLst>
              <a:ext uri="{FF2B5EF4-FFF2-40B4-BE49-F238E27FC236}">
                <a16:creationId xmlns:a16="http://schemas.microsoft.com/office/drawing/2014/main" id="{8F66AFE2-6CC0-4CAF-5314-CEAB52705E7E}"/>
              </a:ext>
            </a:extLst>
          </p:cNvPr>
          <p:cNvSpPr txBox="1"/>
          <p:nvPr/>
        </p:nvSpPr>
        <p:spPr>
          <a:xfrm>
            <a:off x="4890274" y="2169800"/>
            <a:ext cx="1595436" cy="348813"/>
          </a:xfrm>
          <a:prstGeom prst="rect">
            <a:avLst/>
          </a:prstGeom>
          <a:noFill/>
        </p:spPr>
        <p:txBody>
          <a:bodyPr wrap="square" lIns="0" tIns="0" rIns="0" bIns="0" anchor="ctr">
            <a:spAutoFit/>
          </a:bodyPr>
          <a:lstStyle/>
          <a:p>
            <a:pPr marR="0" lvl="0" algn="ctr"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丹麥廠區於 </a:t>
            </a:r>
            <a:r>
              <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2025 </a:t>
            </a: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年</a:t>
            </a:r>
            <a:endPar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a:p>
            <a:pPr marR="0" lvl="0" algn="ctr"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達成 </a:t>
            </a:r>
            <a:r>
              <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RE100</a:t>
            </a:r>
            <a:endParaRPr kumimoji="0" 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73" name="TextBox 65">
            <a:extLst>
              <a:ext uri="{FF2B5EF4-FFF2-40B4-BE49-F238E27FC236}">
                <a16:creationId xmlns:a16="http://schemas.microsoft.com/office/drawing/2014/main" id="{D597C5EB-3CA9-8158-7DEA-D9D72C9B2D95}"/>
              </a:ext>
            </a:extLst>
          </p:cNvPr>
          <p:cNvSpPr txBox="1"/>
          <p:nvPr/>
        </p:nvSpPr>
        <p:spPr>
          <a:xfrm>
            <a:off x="6703769" y="2105638"/>
            <a:ext cx="1813495" cy="536044"/>
          </a:xfrm>
          <a:prstGeom prst="rect">
            <a:avLst/>
          </a:prstGeom>
          <a:noFill/>
        </p:spPr>
        <p:txBody>
          <a:bodyPr wrap="square" lIns="0" tIns="0" rIns="0" bIns="0" anchor="ctr">
            <a:spAutoFit/>
          </a:bodyPr>
          <a:lstStyle/>
          <a:p>
            <a:pPr marR="0" lvl="0" algn="ctr"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美國與義大利廠區於 </a:t>
            </a:r>
            <a:r>
              <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2025 </a:t>
            </a: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年 </a:t>
            </a:r>
            <a:endPar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a:p>
            <a:pPr marR="0" lvl="0" algn="ctr"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12 </a:t>
            </a: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吋新產線量產初期</a:t>
            </a:r>
            <a:endParaRPr kumimoji="0" lang="en-US" altLang="zh-TW"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a:p>
            <a:pPr marR="0" lvl="0" algn="ctr"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全面採用再生能源</a:t>
            </a:r>
            <a:endParaRPr kumimoji="0" lang="en-US" sz="105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9" name="Oval 20">
            <a:extLst>
              <a:ext uri="{FF2B5EF4-FFF2-40B4-BE49-F238E27FC236}">
                <a16:creationId xmlns:a16="http://schemas.microsoft.com/office/drawing/2014/main" id="{DF4823D7-223D-CC1E-C708-E98B7F704291}"/>
              </a:ext>
            </a:extLst>
          </p:cNvPr>
          <p:cNvSpPr/>
          <p:nvPr/>
        </p:nvSpPr>
        <p:spPr bwMode="auto">
          <a:xfrm>
            <a:off x="5009311" y="3320319"/>
            <a:ext cx="319427" cy="319427"/>
          </a:xfrm>
          <a:prstGeom prst="ellipse">
            <a:avLst/>
          </a:prstGeom>
          <a:no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8" name="TextBox 52">
            <a:extLst>
              <a:ext uri="{FF2B5EF4-FFF2-40B4-BE49-F238E27FC236}">
                <a16:creationId xmlns:a16="http://schemas.microsoft.com/office/drawing/2014/main" id="{C448E2D9-9189-6AE4-F940-59CE895DB1E5}"/>
              </a:ext>
            </a:extLst>
          </p:cNvPr>
          <p:cNvSpPr txBox="1"/>
          <p:nvPr/>
        </p:nvSpPr>
        <p:spPr>
          <a:xfrm>
            <a:off x="5415708" y="3319664"/>
            <a:ext cx="2973911" cy="507831"/>
          </a:xfrm>
          <a:prstGeom prst="rect">
            <a:avLst/>
          </a:prstGeom>
          <a:noFill/>
        </p:spPr>
        <p:txBody>
          <a:bodyPr wrap="square" lIns="0" tIns="0" rIns="0" bIns="0">
            <a:spAutoFit/>
          </a:bodyPr>
          <a:lstStyle/>
          <a:p>
            <a:pPr marR="0" lvl="0" defTabSz="457200" rtl="0" eaLnBrk="1" fontAlgn="base" latinLnBrk="0" hangingPunct="1">
              <a:lnSpc>
                <a:spcPct val="100000"/>
              </a:lnSpc>
              <a:spcBef>
                <a:spcPts val="200"/>
              </a:spcBef>
              <a:spcAft>
                <a:spcPts val="0"/>
              </a:spcAft>
              <a:buClr>
                <a:srgbClr val="45DBCB">
                  <a:lumMod val="40000"/>
                  <a:lumOff val="60000"/>
                </a:srgbClr>
              </a:buClr>
              <a:buSzPct val="100000"/>
              <a:tabLst/>
              <a:defRPr/>
            </a:pPr>
            <a:r>
              <a:rPr kumimoji="0" lang="zh-TW" altLang="en-US" sz="11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環球晶圓是少數擁有自有太陽能電廠的半導體業者之一，藉此自行發電、減少二氧化碳排放，同時確保穩定的電力供應</a:t>
            </a:r>
            <a:endParaRPr kumimoji="0" lang="en-US" sz="1100" b="0"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pic>
        <p:nvPicPr>
          <p:cNvPr id="23" name="圖片 22" descr="一張含有 螢幕擷取畫面, 行, Rectangle, 設計 的圖片&#10;&#10;AI 產生的內容可能不正確。">
            <a:extLst>
              <a:ext uri="{FF2B5EF4-FFF2-40B4-BE49-F238E27FC236}">
                <a16:creationId xmlns:a16="http://schemas.microsoft.com/office/drawing/2014/main" id="{EAF03E03-223A-B40A-EFA9-F50A62620CBF}"/>
              </a:ext>
            </a:extLst>
          </p:cNvPr>
          <p:cNvPicPr>
            <a:picLocks noChangeAspect="1"/>
          </p:cNvPicPr>
          <p:nvPr/>
        </p:nvPicPr>
        <p:blipFill>
          <a:blip r:embed="rId9"/>
          <a:stretch>
            <a:fillRect/>
          </a:stretch>
        </p:blipFill>
        <p:spPr>
          <a:xfrm>
            <a:off x="5064536" y="3366271"/>
            <a:ext cx="208976" cy="208976"/>
          </a:xfrm>
          <a:prstGeom prst="rect">
            <a:avLst/>
          </a:prstGeom>
        </p:spPr>
      </p:pic>
      <p:sp>
        <p:nvSpPr>
          <p:cNvPr id="7" name="Oval 20">
            <a:extLst>
              <a:ext uri="{FF2B5EF4-FFF2-40B4-BE49-F238E27FC236}">
                <a16:creationId xmlns:a16="http://schemas.microsoft.com/office/drawing/2014/main" id="{90D3B8CA-21B6-3CAA-709C-6452A1BD127C}"/>
              </a:ext>
            </a:extLst>
          </p:cNvPr>
          <p:cNvSpPr/>
          <p:nvPr/>
        </p:nvSpPr>
        <p:spPr bwMode="auto">
          <a:xfrm>
            <a:off x="1350970" y="2153697"/>
            <a:ext cx="404326" cy="404326"/>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29" name="Text Box 9">
            <a:extLst>
              <a:ext uri="{FF2B5EF4-FFF2-40B4-BE49-F238E27FC236}">
                <a16:creationId xmlns:a16="http://schemas.microsoft.com/office/drawing/2014/main" id="{A8A91D3E-3190-0577-4D78-6F7CFAFCC4AE}"/>
              </a:ext>
            </a:extLst>
          </p:cNvPr>
          <p:cNvSpPr txBox="1">
            <a:spLocks noChangeArrowheads="1"/>
          </p:cNvSpPr>
          <p:nvPr/>
        </p:nvSpPr>
        <p:spPr bwMode="gray">
          <a:xfrm>
            <a:off x="586486" y="1682292"/>
            <a:ext cx="3755468" cy="24622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algn="ctr" defTabSz="457200" rtl="0" eaLnBrk="1" fontAlgn="auto" latinLnBrk="0" hangingPunct="1">
              <a:lnSpc>
                <a:spcPct val="100000"/>
              </a:lnSpc>
              <a:spcBef>
                <a:spcPts val="0"/>
              </a:spcBef>
              <a:spcAft>
                <a:spcPts val="0"/>
              </a:spcAft>
              <a:buClr>
                <a:srgbClr val="52C1C5"/>
              </a:buClr>
              <a:buSzTx/>
              <a:buFontTx/>
              <a:buNone/>
              <a:tabLst/>
              <a:defRPr/>
            </a:pPr>
            <a:r>
              <a:rPr lang="en-US" sz="1600" b="1" dirty="0">
                <a:solidFill>
                  <a:schemeClr val="bg1"/>
                </a:solidFill>
                <a:latin typeface="微軟正黑體" panose="020B0604030504040204" pitchFamily="34" charset="-120"/>
                <a:ea typeface="微軟正黑體" panose="020B0604030504040204" pitchFamily="34" charset="-120"/>
              </a:rPr>
              <a:t>RE100</a:t>
            </a:r>
            <a:r>
              <a:rPr lang="zh-TW" altLang="en-US" sz="1600" b="1" dirty="0">
                <a:solidFill>
                  <a:schemeClr val="bg1"/>
                </a:solidFill>
                <a:latin typeface="微軟正黑體" panose="020B0604030504040204" pitchFamily="34" charset="-120"/>
                <a:ea typeface="微軟正黑體" panose="020B0604030504040204" pitchFamily="34" charset="-120"/>
              </a:rPr>
              <a:t> 承諾</a:t>
            </a:r>
            <a:endParaRPr lang="en-US" sz="1600" b="1" dirty="0">
              <a:solidFill>
                <a:schemeClr val="bg1"/>
              </a:solidFill>
              <a:latin typeface="微軟正黑體" panose="020B0604030504040204" pitchFamily="34" charset="-120"/>
              <a:ea typeface="微軟正黑體" panose="020B0604030504040204" pitchFamily="34" charset="-120"/>
            </a:endParaRPr>
          </a:p>
        </p:txBody>
      </p:sp>
      <p:grpSp>
        <p:nvGrpSpPr>
          <p:cNvPr id="104" name="Group 75">
            <a:extLst>
              <a:ext uri="{FF2B5EF4-FFF2-40B4-BE49-F238E27FC236}">
                <a16:creationId xmlns:a16="http://schemas.microsoft.com/office/drawing/2014/main" id="{3BC352C0-80F8-BFA5-3D1B-39B850454612}"/>
              </a:ext>
            </a:extLst>
          </p:cNvPr>
          <p:cNvGrpSpPr/>
          <p:nvPr/>
        </p:nvGrpSpPr>
        <p:grpSpPr>
          <a:xfrm>
            <a:off x="1391528" y="2212697"/>
            <a:ext cx="352028" cy="272316"/>
            <a:chOff x="5043471" y="1844951"/>
            <a:chExt cx="546290" cy="422587"/>
          </a:xfrm>
          <a:solidFill>
            <a:srgbClr val="2E2E79"/>
          </a:solidFill>
        </p:grpSpPr>
        <p:sp>
          <p:nvSpPr>
            <p:cNvPr id="105" name="Freeform: Shape 66">
              <a:extLst>
                <a:ext uri="{FF2B5EF4-FFF2-40B4-BE49-F238E27FC236}">
                  <a16:creationId xmlns:a16="http://schemas.microsoft.com/office/drawing/2014/main" id="{E89DBD41-0E7E-8A2A-8FC6-2A0B69A2604A}"/>
                </a:ext>
              </a:extLst>
            </p:cNvPr>
            <p:cNvSpPr/>
            <p:nvPr/>
          </p:nvSpPr>
          <p:spPr>
            <a:xfrm>
              <a:off x="5174801" y="2010355"/>
              <a:ext cx="70682" cy="88297"/>
            </a:xfrm>
            <a:custGeom>
              <a:avLst/>
              <a:gdLst>
                <a:gd name="connsiteX0" fmla="*/ 43779 w 70682"/>
                <a:gd name="connsiteY0" fmla="*/ 14056 h 88297"/>
                <a:gd name="connsiteX1" fmla="*/ 58943 w 70682"/>
                <a:gd name="connsiteY1" fmla="*/ 18219 h 88297"/>
                <a:gd name="connsiteX2" fmla="*/ 61629 w 70682"/>
                <a:gd name="connsiteY2" fmla="*/ 18958 h 88297"/>
                <a:gd name="connsiteX3" fmla="*/ 65300 w 70682"/>
                <a:gd name="connsiteY3" fmla="*/ 16630 h 88297"/>
                <a:gd name="connsiteX4" fmla="*/ 67874 w 70682"/>
                <a:gd name="connsiteY4" fmla="*/ 12109 h 88297"/>
                <a:gd name="connsiteX5" fmla="*/ 68612 w 70682"/>
                <a:gd name="connsiteY5" fmla="*/ 9658 h 88297"/>
                <a:gd name="connsiteX6" fmla="*/ 66161 w 70682"/>
                <a:gd name="connsiteY6" fmla="*/ 6110 h 88297"/>
                <a:gd name="connsiteX7" fmla="*/ 43779 w 70682"/>
                <a:gd name="connsiteY7" fmla="*/ 0 h 88297"/>
                <a:gd name="connsiteX8" fmla="*/ 11616 w 70682"/>
                <a:gd name="connsiteY8" fmla="*/ 12478 h 88297"/>
                <a:gd name="connsiteX9" fmla="*/ 0 w 70682"/>
                <a:gd name="connsiteY9" fmla="*/ 44149 h 88297"/>
                <a:gd name="connsiteX10" fmla="*/ 12232 w 70682"/>
                <a:gd name="connsiteY10" fmla="*/ 76189 h 88297"/>
                <a:gd name="connsiteX11" fmla="*/ 44149 w 70682"/>
                <a:gd name="connsiteY11" fmla="*/ 88297 h 88297"/>
                <a:gd name="connsiteX12" fmla="*/ 68970 w 70682"/>
                <a:gd name="connsiteY12" fmla="*/ 80956 h 88297"/>
                <a:gd name="connsiteX13" fmla="*/ 70683 w 70682"/>
                <a:gd name="connsiteY13" fmla="*/ 77531 h 88297"/>
                <a:gd name="connsiteX14" fmla="*/ 69821 w 70682"/>
                <a:gd name="connsiteY14" fmla="*/ 74723 h 88297"/>
                <a:gd name="connsiteX15" fmla="*/ 67616 w 70682"/>
                <a:gd name="connsiteY15" fmla="*/ 71298 h 88297"/>
                <a:gd name="connsiteX16" fmla="*/ 63699 w 70682"/>
                <a:gd name="connsiteY16" fmla="*/ 69217 h 88297"/>
                <a:gd name="connsiteX17" fmla="*/ 60890 w 70682"/>
                <a:gd name="connsiteY17" fmla="*/ 69955 h 88297"/>
                <a:gd name="connsiteX18" fmla="*/ 45480 w 70682"/>
                <a:gd name="connsiteY18" fmla="*/ 74230 h 88297"/>
                <a:gd name="connsiteX19" fmla="*/ 24195 w 70682"/>
                <a:gd name="connsiteY19" fmla="*/ 65792 h 88297"/>
                <a:gd name="connsiteX20" fmla="*/ 15880 w 70682"/>
                <a:gd name="connsiteY20" fmla="*/ 44149 h 88297"/>
                <a:gd name="connsiteX21" fmla="*/ 23826 w 70682"/>
                <a:gd name="connsiteY21" fmla="*/ 22259 h 88297"/>
                <a:gd name="connsiteX22" fmla="*/ 43757 w 70682"/>
                <a:gd name="connsiteY22" fmla="*/ 14067 h 8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682" h="88297">
                  <a:moveTo>
                    <a:pt x="43779" y="14056"/>
                  </a:moveTo>
                  <a:cubicBezTo>
                    <a:pt x="48547" y="14056"/>
                    <a:pt x="53560" y="15399"/>
                    <a:pt x="58943" y="18219"/>
                  </a:cubicBezTo>
                  <a:cubicBezTo>
                    <a:pt x="59805" y="18711"/>
                    <a:pt x="60778" y="18958"/>
                    <a:pt x="61629" y="18958"/>
                  </a:cubicBezTo>
                  <a:cubicBezTo>
                    <a:pt x="63095" y="18958"/>
                    <a:pt x="64315" y="18219"/>
                    <a:pt x="65300" y="16630"/>
                  </a:cubicBezTo>
                  <a:lnTo>
                    <a:pt x="67874" y="12109"/>
                  </a:lnTo>
                  <a:cubicBezTo>
                    <a:pt x="68366" y="11258"/>
                    <a:pt x="68612" y="10520"/>
                    <a:pt x="68612" y="9658"/>
                  </a:cubicBezTo>
                  <a:cubicBezTo>
                    <a:pt x="68612" y="8069"/>
                    <a:pt x="67750" y="6972"/>
                    <a:pt x="66161" y="6110"/>
                  </a:cubicBezTo>
                  <a:cubicBezTo>
                    <a:pt x="58820" y="2070"/>
                    <a:pt x="51367" y="0"/>
                    <a:pt x="43779" y="0"/>
                  </a:cubicBezTo>
                  <a:cubicBezTo>
                    <a:pt x="30081" y="0"/>
                    <a:pt x="19316" y="4163"/>
                    <a:pt x="11616" y="12478"/>
                  </a:cubicBezTo>
                  <a:cubicBezTo>
                    <a:pt x="3917" y="20793"/>
                    <a:pt x="0" y="31313"/>
                    <a:pt x="0" y="44149"/>
                  </a:cubicBezTo>
                  <a:cubicBezTo>
                    <a:pt x="0" y="56985"/>
                    <a:pt x="4040" y="68120"/>
                    <a:pt x="12232" y="76189"/>
                  </a:cubicBezTo>
                  <a:cubicBezTo>
                    <a:pt x="20424" y="84257"/>
                    <a:pt x="31066" y="88297"/>
                    <a:pt x="44149" y="88297"/>
                  </a:cubicBezTo>
                  <a:cubicBezTo>
                    <a:pt x="53325" y="88297"/>
                    <a:pt x="61517" y="85846"/>
                    <a:pt x="68970" y="80956"/>
                  </a:cubicBezTo>
                  <a:cubicBezTo>
                    <a:pt x="70067" y="80217"/>
                    <a:pt x="70683" y="79121"/>
                    <a:pt x="70683" y="77531"/>
                  </a:cubicBezTo>
                  <a:cubicBezTo>
                    <a:pt x="70683" y="76435"/>
                    <a:pt x="70436" y="75573"/>
                    <a:pt x="69821" y="74723"/>
                  </a:cubicBezTo>
                  <a:lnTo>
                    <a:pt x="67616" y="71298"/>
                  </a:lnTo>
                  <a:cubicBezTo>
                    <a:pt x="66754" y="69955"/>
                    <a:pt x="65535" y="69217"/>
                    <a:pt x="63699" y="69217"/>
                  </a:cubicBezTo>
                  <a:cubicBezTo>
                    <a:pt x="62849" y="69217"/>
                    <a:pt x="61864" y="69463"/>
                    <a:pt x="60890" y="69955"/>
                  </a:cubicBezTo>
                  <a:cubicBezTo>
                    <a:pt x="55631" y="72764"/>
                    <a:pt x="50494" y="74230"/>
                    <a:pt x="45480" y="74230"/>
                  </a:cubicBezTo>
                  <a:cubicBezTo>
                    <a:pt x="36796" y="74230"/>
                    <a:pt x="29701" y="71421"/>
                    <a:pt x="24195" y="65792"/>
                  </a:cubicBezTo>
                  <a:cubicBezTo>
                    <a:pt x="18689" y="60286"/>
                    <a:pt x="15880" y="53068"/>
                    <a:pt x="15880" y="44149"/>
                  </a:cubicBezTo>
                  <a:cubicBezTo>
                    <a:pt x="15880" y="35229"/>
                    <a:pt x="18566" y="27765"/>
                    <a:pt x="23826" y="22259"/>
                  </a:cubicBezTo>
                  <a:cubicBezTo>
                    <a:pt x="29085" y="16753"/>
                    <a:pt x="35688" y="14067"/>
                    <a:pt x="43757" y="14067"/>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06" name="Freeform: Shape 67">
              <a:extLst>
                <a:ext uri="{FF2B5EF4-FFF2-40B4-BE49-F238E27FC236}">
                  <a16:creationId xmlns:a16="http://schemas.microsoft.com/office/drawing/2014/main" id="{4E12F86D-A35E-225D-C2F7-12AA479EE04C}"/>
                </a:ext>
              </a:extLst>
            </p:cNvPr>
            <p:cNvSpPr/>
            <p:nvPr/>
          </p:nvSpPr>
          <p:spPr>
            <a:xfrm>
              <a:off x="5250744" y="2010355"/>
              <a:ext cx="89158" cy="88297"/>
            </a:xfrm>
            <a:custGeom>
              <a:avLst/>
              <a:gdLst>
                <a:gd name="connsiteX0" fmla="*/ 12601 w 89158"/>
                <a:gd name="connsiteY0" fmla="*/ 76065 h 88297"/>
                <a:gd name="connsiteX1" fmla="*/ 44518 w 89158"/>
                <a:gd name="connsiteY1" fmla="*/ 88297 h 88297"/>
                <a:gd name="connsiteX2" fmla="*/ 76435 w 89158"/>
                <a:gd name="connsiteY2" fmla="*/ 75819 h 88297"/>
                <a:gd name="connsiteX3" fmla="*/ 89159 w 89158"/>
                <a:gd name="connsiteY3" fmla="*/ 44149 h 88297"/>
                <a:gd name="connsiteX4" fmla="*/ 76558 w 89158"/>
                <a:gd name="connsiteY4" fmla="*/ 12232 h 88297"/>
                <a:gd name="connsiteX5" fmla="*/ 44518 w 89158"/>
                <a:gd name="connsiteY5" fmla="*/ 0 h 88297"/>
                <a:gd name="connsiteX6" fmla="*/ 12601 w 89158"/>
                <a:gd name="connsiteY6" fmla="*/ 12601 h 88297"/>
                <a:gd name="connsiteX7" fmla="*/ 0 w 89158"/>
                <a:gd name="connsiteY7" fmla="*/ 44149 h 88297"/>
                <a:gd name="connsiteX8" fmla="*/ 12601 w 89158"/>
                <a:gd name="connsiteY8" fmla="*/ 76065 h 88297"/>
                <a:gd name="connsiteX9" fmla="*/ 24094 w 89158"/>
                <a:gd name="connsiteY9" fmla="*/ 22494 h 88297"/>
                <a:gd name="connsiteX10" fmla="*/ 44518 w 89158"/>
                <a:gd name="connsiteY10" fmla="*/ 14056 h 88297"/>
                <a:gd name="connsiteX11" fmla="*/ 65065 w 89158"/>
                <a:gd name="connsiteY11" fmla="*/ 22494 h 88297"/>
                <a:gd name="connsiteX12" fmla="*/ 73256 w 89158"/>
                <a:gd name="connsiteY12" fmla="*/ 44137 h 88297"/>
                <a:gd name="connsiteX13" fmla="*/ 65557 w 89158"/>
                <a:gd name="connsiteY13" fmla="*/ 65658 h 88297"/>
                <a:gd name="connsiteX14" fmla="*/ 44518 w 89158"/>
                <a:gd name="connsiteY14" fmla="*/ 74219 h 88297"/>
                <a:gd name="connsiteX15" fmla="*/ 24217 w 89158"/>
                <a:gd name="connsiteY15" fmla="*/ 65535 h 88297"/>
                <a:gd name="connsiteX16" fmla="*/ 15902 w 89158"/>
                <a:gd name="connsiteY16" fmla="*/ 44137 h 88297"/>
                <a:gd name="connsiteX17" fmla="*/ 24094 w 89158"/>
                <a:gd name="connsiteY17" fmla="*/ 22494 h 8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58" h="88297">
                  <a:moveTo>
                    <a:pt x="12601" y="76065"/>
                  </a:moveTo>
                  <a:cubicBezTo>
                    <a:pt x="21039" y="84257"/>
                    <a:pt x="31682" y="88297"/>
                    <a:pt x="44518" y="88297"/>
                  </a:cubicBezTo>
                  <a:cubicBezTo>
                    <a:pt x="57354" y="88297"/>
                    <a:pt x="67997" y="84134"/>
                    <a:pt x="76435" y="75819"/>
                  </a:cubicBezTo>
                  <a:cubicBezTo>
                    <a:pt x="84873" y="67504"/>
                    <a:pt x="89159" y="56985"/>
                    <a:pt x="89159" y="44149"/>
                  </a:cubicBezTo>
                  <a:cubicBezTo>
                    <a:pt x="89159" y="31313"/>
                    <a:pt x="84996" y="20424"/>
                    <a:pt x="76558" y="12232"/>
                  </a:cubicBezTo>
                  <a:cubicBezTo>
                    <a:pt x="68120" y="4040"/>
                    <a:pt x="57354" y="0"/>
                    <a:pt x="44518" y="0"/>
                  </a:cubicBezTo>
                  <a:cubicBezTo>
                    <a:pt x="31682" y="0"/>
                    <a:pt x="20916" y="4163"/>
                    <a:pt x="12601" y="12601"/>
                  </a:cubicBezTo>
                  <a:cubicBezTo>
                    <a:pt x="4163" y="21039"/>
                    <a:pt x="0" y="31559"/>
                    <a:pt x="0" y="44149"/>
                  </a:cubicBezTo>
                  <a:cubicBezTo>
                    <a:pt x="0" y="56739"/>
                    <a:pt x="4163" y="67874"/>
                    <a:pt x="12601" y="76065"/>
                  </a:cubicBezTo>
                  <a:close/>
                  <a:moveTo>
                    <a:pt x="24094" y="22494"/>
                  </a:moveTo>
                  <a:cubicBezTo>
                    <a:pt x="29477" y="16865"/>
                    <a:pt x="36326" y="14056"/>
                    <a:pt x="44518" y="14056"/>
                  </a:cubicBezTo>
                  <a:cubicBezTo>
                    <a:pt x="52710" y="14056"/>
                    <a:pt x="59559" y="16865"/>
                    <a:pt x="65065" y="22494"/>
                  </a:cubicBezTo>
                  <a:cubicBezTo>
                    <a:pt x="70571" y="28123"/>
                    <a:pt x="73256" y="35330"/>
                    <a:pt x="73256" y="44137"/>
                  </a:cubicBezTo>
                  <a:cubicBezTo>
                    <a:pt x="73256" y="52945"/>
                    <a:pt x="70694" y="59917"/>
                    <a:pt x="65557" y="65658"/>
                  </a:cubicBezTo>
                  <a:cubicBezTo>
                    <a:pt x="60297" y="71410"/>
                    <a:pt x="53325" y="74219"/>
                    <a:pt x="44518" y="74219"/>
                  </a:cubicBezTo>
                  <a:cubicBezTo>
                    <a:pt x="36449" y="74219"/>
                    <a:pt x="29723" y="71287"/>
                    <a:pt x="24217" y="65535"/>
                  </a:cubicBezTo>
                  <a:cubicBezTo>
                    <a:pt x="18711" y="59782"/>
                    <a:pt x="15902" y="52699"/>
                    <a:pt x="15902" y="44137"/>
                  </a:cubicBezTo>
                  <a:cubicBezTo>
                    <a:pt x="15902" y="35576"/>
                    <a:pt x="18588" y="28112"/>
                    <a:pt x="24094" y="22494"/>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07" name="Freeform: Shape 68">
              <a:extLst>
                <a:ext uri="{FF2B5EF4-FFF2-40B4-BE49-F238E27FC236}">
                  <a16:creationId xmlns:a16="http://schemas.microsoft.com/office/drawing/2014/main" id="{E35AA284-904F-571A-95D3-DC5A06B0BE41}"/>
                </a:ext>
              </a:extLst>
            </p:cNvPr>
            <p:cNvSpPr/>
            <p:nvPr/>
          </p:nvSpPr>
          <p:spPr>
            <a:xfrm>
              <a:off x="5348218" y="2047767"/>
              <a:ext cx="37668" cy="43287"/>
            </a:xfrm>
            <a:custGeom>
              <a:avLst/>
              <a:gdLst>
                <a:gd name="connsiteX0" fmla="*/ 37669 w 37668"/>
                <a:gd name="connsiteY0" fmla="*/ 39381 h 43286"/>
                <a:gd name="connsiteX1" fmla="*/ 37669 w 37668"/>
                <a:gd name="connsiteY1" fmla="*/ 36819 h 43286"/>
                <a:gd name="connsiteX2" fmla="*/ 33752 w 37668"/>
                <a:gd name="connsiteY2" fmla="*/ 32902 h 43286"/>
                <a:gd name="connsiteX3" fmla="*/ 16261 w 37668"/>
                <a:gd name="connsiteY3" fmla="*/ 32902 h 43286"/>
                <a:gd name="connsiteX4" fmla="*/ 35711 w 37668"/>
                <a:gd name="connsiteY4" fmla="*/ 13575 h 43286"/>
                <a:gd name="connsiteX5" fmla="*/ 18588 w 37668"/>
                <a:gd name="connsiteY5" fmla="*/ 0 h 43286"/>
                <a:gd name="connsiteX6" fmla="*/ 1712 w 37668"/>
                <a:gd name="connsiteY6" fmla="*/ 9054 h 43286"/>
                <a:gd name="connsiteX7" fmla="*/ 1097 w 37668"/>
                <a:gd name="connsiteY7" fmla="*/ 11135 h 43286"/>
                <a:gd name="connsiteX8" fmla="*/ 3671 w 37668"/>
                <a:gd name="connsiteY8" fmla="*/ 14560 h 43286"/>
                <a:gd name="connsiteX9" fmla="*/ 5629 w 37668"/>
                <a:gd name="connsiteY9" fmla="*/ 15533 h 43286"/>
                <a:gd name="connsiteX10" fmla="*/ 7834 w 37668"/>
                <a:gd name="connsiteY10" fmla="*/ 16149 h 43286"/>
                <a:gd name="connsiteX11" fmla="*/ 12601 w 37668"/>
                <a:gd name="connsiteY11" fmla="*/ 12601 h 43286"/>
                <a:gd name="connsiteX12" fmla="*/ 17368 w 37668"/>
                <a:gd name="connsiteY12" fmla="*/ 10396 h 43286"/>
                <a:gd name="connsiteX13" fmla="*/ 22628 w 37668"/>
                <a:gd name="connsiteY13" fmla="*/ 15164 h 43286"/>
                <a:gd name="connsiteX14" fmla="*/ 18588 w 37668"/>
                <a:gd name="connsiteY14" fmla="*/ 22013 h 43286"/>
                <a:gd name="connsiteX15" fmla="*/ 12232 w 37668"/>
                <a:gd name="connsiteY15" fmla="*/ 26780 h 43286"/>
                <a:gd name="connsiteX16" fmla="*/ 3917 w 37668"/>
                <a:gd name="connsiteY16" fmla="*/ 32532 h 43286"/>
                <a:gd name="connsiteX17" fmla="*/ 0 w 37668"/>
                <a:gd name="connsiteY17" fmla="*/ 38889 h 43286"/>
                <a:gd name="connsiteX18" fmla="*/ 3917 w 37668"/>
                <a:gd name="connsiteY18" fmla="*/ 43287 h 43286"/>
                <a:gd name="connsiteX19" fmla="*/ 33752 w 37668"/>
                <a:gd name="connsiteY19" fmla="*/ 43287 h 43286"/>
                <a:gd name="connsiteX20" fmla="*/ 37669 w 37668"/>
                <a:gd name="connsiteY20" fmla="*/ 39370 h 4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68" h="43286">
                  <a:moveTo>
                    <a:pt x="37669" y="39381"/>
                  </a:moveTo>
                  <a:lnTo>
                    <a:pt x="37669" y="36819"/>
                  </a:lnTo>
                  <a:cubicBezTo>
                    <a:pt x="37669" y="34737"/>
                    <a:pt x="35834" y="32902"/>
                    <a:pt x="33752" y="32902"/>
                  </a:cubicBezTo>
                  <a:lnTo>
                    <a:pt x="16261" y="32902"/>
                  </a:lnTo>
                  <a:cubicBezTo>
                    <a:pt x="29220" y="27519"/>
                    <a:pt x="35711" y="21039"/>
                    <a:pt x="35711" y="13575"/>
                  </a:cubicBezTo>
                  <a:cubicBezTo>
                    <a:pt x="35711" y="5383"/>
                    <a:pt x="29477" y="0"/>
                    <a:pt x="18588" y="0"/>
                  </a:cubicBezTo>
                  <a:cubicBezTo>
                    <a:pt x="10396" y="0"/>
                    <a:pt x="4767" y="3055"/>
                    <a:pt x="1712" y="9054"/>
                  </a:cubicBezTo>
                  <a:cubicBezTo>
                    <a:pt x="1343" y="9915"/>
                    <a:pt x="1097" y="10520"/>
                    <a:pt x="1097" y="11135"/>
                  </a:cubicBezTo>
                  <a:cubicBezTo>
                    <a:pt x="1097" y="12478"/>
                    <a:pt x="1958" y="13709"/>
                    <a:pt x="3671" y="14560"/>
                  </a:cubicBezTo>
                  <a:lnTo>
                    <a:pt x="5629" y="15533"/>
                  </a:lnTo>
                  <a:cubicBezTo>
                    <a:pt x="6603" y="15902"/>
                    <a:pt x="7341" y="16149"/>
                    <a:pt x="7834" y="16149"/>
                  </a:cubicBezTo>
                  <a:cubicBezTo>
                    <a:pt x="8930" y="16149"/>
                    <a:pt x="10520" y="14929"/>
                    <a:pt x="12601" y="12601"/>
                  </a:cubicBezTo>
                  <a:cubicBezTo>
                    <a:pt x="13821" y="11135"/>
                    <a:pt x="15410" y="10396"/>
                    <a:pt x="17368" y="10396"/>
                  </a:cubicBezTo>
                  <a:cubicBezTo>
                    <a:pt x="20670" y="10396"/>
                    <a:pt x="22628" y="12232"/>
                    <a:pt x="22628" y="15164"/>
                  </a:cubicBezTo>
                  <a:cubicBezTo>
                    <a:pt x="22628" y="17492"/>
                    <a:pt x="20916" y="19685"/>
                    <a:pt x="18588" y="22013"/>
                  </a:cubicBezTo>
                  <a:cubicBezTo>
                    <a:pt x="17122" y="23356"/>
                    <a:pt x="14067" y="25437"/>
                    <a:pt x="12232" y="26780"/>
                  </a:cubicBezTo>
                  <a:cubicBezTo>
                    <a:pt x="10273" y="28246"/>
                    <a:pt x="5998" y="31055"/>
                    <a:pt x="3917" y="32532"/>
                  </a:cubicBezTo>
                  <a:cubicBezTo>
                    <a:pt x="1343" y="34368"/>
                    <a:pt x="0" y="36449"/>
                    <a:pt x="0" y="38889"/>
                  </a:cubicBezTo>
                  <a:cubicBezTo>
                    <a:pt x="0" y="41463"/>
                    <a:pt x="1589" y="43287"/>
                    <a:pt x="3917" y="43287"/>
                  </a:cubicBezTo>
                  <a:lnTo>
                    <a:pt x="33752" y="43287"/>
                  </a:lnTo>
                  <a:cubicBezTo>
                    <a:pt x="35834" y="43287"/>
                    <a:pt x="37669" y="41698"/>
                    <a:pt x="37669" y="39370"/>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08" name="Freeform: Shape 69">
              <a:extLst>
                <a:ext uri="{FF2B5EF4-FFF2-40B4-BE49-F238E27FC236}">
                  <a16:creationId xmlns:a16="http://schemas.microsoft.com/office/drawing/2014/main" id="{CB338D60-FE00-1EAE-C4AB-478F5F149630}"/>
                </a:ext>
              </a:extLst>
            </p:cNvPr>
            <p:cNvSpPr/>
            <p:nvPr/>
          </p:nvSpPr>
          <p:spPr>
            <a:xfrm>
              <a:off x="5043471" y="1844951"/>
              <a:ext cx="546290" cy="331344"/>
            </a:xfrm>
            <a:custGeom>
              <a:avLst/>
              <a:gdLst>
                <a:gd name="connsiteX0" fmla="*/ 546290 w 546289"/>
                <a:gd name="connsiteY0" fmla="*/ 180903 h 331344"/>
                <a:gd name="connsiteX1" fmla="*/ 517641 w 546289"/>
                <a:gd name="connsiteY1" fmla="*/ 111731 h 331344"/>
                <a:gd name="connsiteX2" fmla="*/ 448469 w 546289"/>
                <a:gd name="connsiteY2" fmla="*/ 83082 h 331344"/>
                <a:gd name="connsiteX3" fmla="*/ 437345 w 546289"/>
                <a:gd name="connsiteY3" fmla="*/ 83709 h 331344"/>
                <a:gd name="connsiteX4" fmla="*/ 340521 w 546289"/>
                <a:gd name="connsiteY4" fmla="*/ 0 h 331344"/>
                <a:gd name="connsiteX5" fmla="*/ 307608 w 546289"/>
                <a:gd name="connsiteY5" fmla="*/ 5674 h 331344"/>
                <a:gd name="connsiteX6" fmla="*/ 284207 w 546289"/>
                <a:gd name="connsiteY6" fmla="*/ 17827 h 331344"/>
                <a:gd name="connsiteX7" fmla="*/ 260807 w 546289"/>
                <a:gd name="connsiteY7" fmla="*/ 5674 h 331344"/>
                <a:gd name="connsiteX8" fmla="*/ 227894 w 546289"/>
                <a:gd name="connsiteY8" fmla="*/ 0 h 331344"/>
                <a:gd name="connsiteX9" fmla="*/ 174412 w 546289"/>
                <a:gd name="connsiteY9" fmla="*/ 15902 h 331344"/>
                <a:gd name="connsiteX10" fmla="*/ 141063 w 546289"/>
                <a:gd name="connsiteY10" fmla="*/ 52732 h 331344"/>
                <a:gd name="connsiteX11" fmla="*/ 76491 w 546289"/>
                <a:gd name="connsiteY11" fmla="*/ 81280 h 331344"/>
                <a:gd name="connsiteX12" fmla="*/ 47853 w 546289"/>
                <a:gd name="connsiteY12" fmla="*/ 149411 h 331344"/>
                <a:gd name="connsiteX13" fmla="*/ 0 w 546289"/>
                <a:gd name="connsiteY13" fmla="*/ 233523 h 331344"/>
                <a:gd name="connsiteX14" fmla="*/ 28649 w 546289"/>
                <a:gd name="connsiteY14" fmla="*/ 302695 h 331344"/>
                <a:gd name="connsiteX15" fmla="*/ 97821 w 546289"/>
                <a:gd name="connsiteY15" fmla="*/ 331344 h 331344"/>
                <a:gd name="connsiteX16" fmla="*/ 105408 w 546289"/>
                <a:gd name="connsiteY16" fmla="*/ 323757 h 331344"/>
                <a:gd name="connsiteX17" fmla="*/ 97821 w 546289"/>
                <a:gd name="connsiteY17" fmla="*/ 316169 h 331344"/>
                <a:gd name="connsiteX18" fmla="*/ 15175 w 546289"/>
                <a:gd name="connsiteY18" fmla="*/ 233523 h 331344"/>
                <a:gd name="connsiteX19" fmla="*/ 59044 w 546289"/>
                <a:gd name="connsiteY19" fmla="*/ 160524 h 331344"/>
                <a:gd name="connsiteX20" fmla="*/ 59156 w 546289"/>
                <a:gd name="connsiteY20" fmla="*/ 160457 h 331344"/>
                <a:gd name="connsiteX21" fmla="*/ 59547 w 546289"/>
                <a:gd name="connsiteY21" fmla="*/ 160222 h 331344"/>
                <a:gd name="connsiteX22" fmla="*/ 59816 w 546289"/>
                <a:gd name="connsiteY22" fmla="*/ 160043 h 331344"/>
                <a:gd name="connsiteX23" fmla="*/ 60129 w 546289"/>
                <a:gd name="connsiteY23" fmla="*/ 159808 h 331344"/>
                <a:gd name="connsiteX24" fmla="*/ 60432 w 546289"/>
                <a:gd name="connsiteY24" fmla="*/ 159573 h 331344"/>
                <a:gd name="connsiteX25" fmla="*/ 60667 w 546289"/>
                <a:gd name="connsiteY25" fmla="*/ 159360 h 331344"/>
                <a:gd name="connsiteX26" fmla="*/ 60969 w 546289"/>
                <a:gd name="connsiteY26" fmla="*/ 159058 h 331344"/>
                <a:gd name="connsiteX27" fmla="*/ 61159 w 546289"/>
                <a:gd name="connsiteY27" fmla="*/ 158846 h 331344"/>
                <a:gd name="connsiteX28" fmla="*/ 61439 w 546289"/>
                <a:gd name="connsiteY28" fmla="*/ 158510 h 331344"/>
                <a:gd name="connsiteX29" fmla="*/ 61618 w 546289"/>
                <a:gd name="connsiteY29" fmla="*/ 158264 h 331344"/>
                <a:gd name="connsiteX30" fmla="*/ 61853 w 546289"/>
                <a:gd name="connsiteY30" fmla="*/ 157928 h 331344"/>
                <a:gd name="connsiteX31" fmla="*/ 62032 w 546289"/>
                <a:gd name="connsiteY31" fmla="*/ 157614 h 331344"/>
                <a:gd name="connsiteX32" fmla="*/ 62200 w 546289"/>
                <a:gd name="connsiteY32" fmla="*/ 157301 h 331344"/>
                <a:gd name="connsiteX33" fmla="*/ 62379 w 546289"/>
                <a:gd name="connsiteY33" fmla="*/ 156921 h 331344"/>
                <a:gd name="connsiteX34" fmla="*/ 62502 w 546289"/>
                <a:gd name="connsiteY34" fmla="*/ 156641 h 331344"/>
                <a:gd name="connsiteX35" fmla="*/ 62647 w 546289"/>
                <a:gd name="connsiteY35" fmla="*/ 156216 h 331344"/>
                <a:gd name="connsiteX36" fmla="*/ 62737 w 546289"/>
                <a:gd name="connsiteY36" fmla="*/ 155947 h 331344"/>
                <a:gd name="connsiteX37" fmla="*/ 62849 w 546289"/>
                <a:gd name="connsiteY37" fmla="*/ 155522 h 331344"/>
                <a:gd name="connsiteX38" fmla="*/ 62916 w 546289"/>
                <a:gd name="connsiteY38" fmla="*/ 155208 h 331344"/>
                <a:gd name="connsiteX39" fmla="*/ 62972 w 546289"/>
                <a:gd name="connsiteY39" fmla="*/ 154828 h 331344"/>
                <a:gd name="connsiteX40" fmla="*/ 63017 w 546289"/>
                <a:gd name="connsiteY40" fmla="*/ 154447 h 331344"/>
                <a:gd name="connsiteX41" fmla="*/ 63039 w 546289"/>
                <a:gd name="connsiteY41" fmla="*/ 154123 h 331344"/>
                <a:gd name="connsiteX42" fmla="*/ 63039 w 546289"/>
                <a:gd name="connsiteY42" fmla="*/ 153664 h 331344"/>
                <a:gd name="connsiteX43" fmla="*/ 63039 w 546289"/>
                <a:gd name="connsiteY43" fmla="*/ 153530 h 331344"/>
                <a:gd name="connsiteX44" fmla="*/ 62983 w 546289"/>
                <a:gd name="connsiteY44" fmla="*/ 150452 h 331344"/>
                <a:gd name="connsiteX45" fmla="*/ 145629 w 546289"/>
                <a:gd name="connsiteY45" fmla="*/ 67806 h 331344"/>
                <a:gd name="connsiteX46" fmla="*/ 197197 w 546289"/>
                <a:gd name="connsiteY46" fmla="*/ 85869 h 331344"/>
                <a:gd name="connsiteX47" fmla="*/ 206687 w 546289"/>
                <a:gd name="connsiteY47" fmla="*/ 85869 h 331344"/>
                <a:gd name="connsiteX48" fmla="*/ 258255 w 546289"/>
                <a:gd name="connsiteY48" fmla="*/ 67806 h 331344"/>
                <a:gd name="connsiteX49" fmla="*/ 340756 w 546289"/>
                <a:gd name="connsiteY49" fmla="*/ 145495 h 331344"/>
                <a:gd name="connsiteX50" fmla="*/ 343699 w 546289"/>
                <a:gd name="connsiteY50" fmla="*/ 151057 h 331344"/>
                <a:gd name="connsiteX51" fmla="*/ 349831 w 546289"/>
                <a:gd name="connsiteY51" fmla="*/ 152489 h 331344"/>
                <a:gd name="connsiteX52" fmla="*/ 366193 w 546289"/>
                <a:gd name="connsiteY52" fmla="*/ 150866 h 331344"/>
                <a:gd name="connsiteX53" fmla="*/ 448838 w 546289"/>
                <a:gd name="connsiteY53" fmla="*/ 233512 h 331344"/>
                <a:gd name="connsiteX54" fmla="*/ 366193 w 546289"/>
                <a:gd name="connsiteY54" fmla="*/ 316158 h 331344"/>
                <a:gd name="connsiteX55" fmla="*/ 358605 w 546289"/>
                <a:gd name="connsiteY55" fmla="*/ 323745 h 331344"/>
                <a:gd name="connsiteX56" fmla="*/ 366193 w 546289"/>
                <a:gd name="connsiteY56" fmla="*/ 331333 h 331344"/>
                <a:gd name="connsiteX57" fmla="*/ 435364 w 546289"/>
                <a:gd name="connsiteY57" fmla="*/ 302684 h 331344"/>
                <a:gd name="connsiteX58" fmla="*/ 453046 w 546289"/>
                <a:gd name="connsiteY58" fmla="*/ 278601 h 331344"/>
                <a:gd name="connsiteX59" fmla="*/ 517585 w 546289"/>
                <a:gd name="connsiteY59" fmla="*/ 250052 h 331344"/>
                <a:gd name="connsiteX60" fmla="*/ 546245 w 546289"/>
                <a:gd name="connsiteY60" fmla="*/ 180881 h 331344"/>
                <a:gd name="connsiteX61" fmla="*/ 459627 w 546289"/>
                <a:gd name="connsiteY61" fmla="*/ 262788 h 331344"/>
                <a:gd name="connsiteX62" fmla="*/ 464058 w 546289"/>
                <a:gd name="connsiteY62" fmla="*/ 233523 h 331344"/>
                <a:gd name="connsiteX63" fmla="*/ 435409 w 546289"/>
                <a:gd name="connsiteY63" fmla="*/ 164352 h 331344"/>
                <a:gd name="connsiteX64" fmla="*/ 366237 w 546289"/>
                <a:gd name="connsiteY64" fmla="*/ 135702 h 331344"/>
                <a:gd name="connsiteX65" fmla="*/ 355114 w 546289"/>
                <a:gd name="connsiteY65" fmla="*/ 136329 h 331344"/>
                <a:gd name="connsiteX66" fmla="*/ 258300 w 546289"/>
                <a:gd name="connsiteY66" fmla="*/ 52631 h 331344"/>
                <a:gd name="connsiteX67" fmla="*/ 225387 w 546289"/>
                <a:gd name="connsiteY67" fmla="*/ 58305 h 331344"/>
                <a:gd name="connsiteX68" fmla="*/ 201987 w 546289"/>
                <a:gd name="connsiteY68" fmla="*/ 70459 h 331344"/>
                <a:gd name="connsiteX69" fmla="*/ 178586 w 546289"/>
                <a:gd name="connsiteY69" fmla="*/ 58305 h 331344"/>
                <a:gd name="connsiteX70" fmla="*/ 158196 w 546289"/>
                <a:gd name="connsiteY70" fmla="*/ 53426 h 331344"/>
                <a:gd name="connsiteX71" fmla="*/ 227905 w 546289"/>
                <a:gd name="connsiteY71" fmla="*/ 15186 h 331344"/>
                <a:gd name="connsiteX72" fmla="*/ 279473 w 546289"/>
                <a:gd name="connsiteY72" fmla="*/ 33249 h 331344"/>
                <a:gd name="connsiteX73" fmla="*/ 288952 w 546289"/>
                <a:gd name="connsiteY73" fmla="*/ 33249 h 331344"/>
                <a:gd name="connsiteX74" fmla="*/ 340521 w 546289"/>
                <a:gd name="connsiteY74" fmla="*/ 15186 h 331344"/>
                <a:gd name="connsiteX75" fmla="*/ 423021 w 546289"/>
                <a:gd name="connsiteY75" fmla="*/ 92874 h 331344"/>
                <a:gd name="connsiteX76" fmla="*/ 425964 w 546289"/>
                <a:gd name="connsiteY76" fmla="*/ 98436 h 331344"/>
                <a:gd name="connsiteX77" fmla="*/ 432097 w 546289"/>
                <a:gd name="connsiteY77" fmla="*/ 99869 h 331344"/>
                <a:gd name="connsiteX78" fmla="*/ 448458 w 546289"/>
                <a:gd name="connsiteY78" fmla="*/ 98246 h 331344"/>
                <a:gd name="connsiteX79" fmla="*/ 531104 w 546289"/>
                <a:gd name="connsiteY79" fmla="*/ 180892 h 331344"/>
                <a:gd name="connsiteX80" fmla="*/ 459627 w 546289"/>
                <a:gd name="connsiteY80" fmla="*/ 262777 h 33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6289" h="331344">
                  <a:moveTo>
                    <a:pt x="546290" y="180903"/>
                  </a:moveTo>
                  <a:cubicBezTo>
                    <a:pt x="546290" y="154772"/>
                    <a:pt x="536117" y="130208"/>
                    <a:pt x="517641" y="111731"/>
                  </a:cubicBezTo>
                  <a:cubicBezTo>
                    <a:pt x="499164" y="93255"/>
                    <a:pt x="474600" y="83082"/>
                    <a:pt x="448469" y="83082"/>
                  </a:cubicBezTo>
                  <a:cubicBezTo>
                    <a:pt x="444754" y="83082"/>
                    <a:pt x="441027" y="83295"/>
                    <a:pt x="437345" y="83709"/>
                  </a:cubicBezTo>
                  <a:cubicBezTo>
                    <a:pt x="430463" y="36136"/>
                    <a:pt x="389436" y="0"/>
                    <a:pt x="340521" y="0"/>
                  </a:cubicBezTo>
                  <a:cubicBezTo>
                    <a:pt x="329229" y="0"/>
                    <a:pt x="318150" y="1914"/>
                    <a:pt x="307608" y="5674"/>
                  </a:cubicBezTo>
                  <a:cubicBezTo>
                    <a:pt x="299282" y="8651"/>
                    <a:pt x="291425" y="12724"/>
                    <a:pt x="284207" y="17827"/>
                  </a:cubicBezTo>
                  <a:cubicBezTo>
                    <a:pt x="276989" y="12735"/>
                    <a:pt x="269133" y="8651"/>
                    <a:pt x="260807" y="5674"/>
                  </a:cubicBezTo>
                  <a:cubicBezTo>
                    <a:pt x="250265" y="1902"/>
                    <a:pt x="239186" y="0"/>
                    <a:pt x="227894" y="0"/>
                  </a:cubicBezTo>
                  <a:cubicBezTo>
                    <a:pt x="208813" y="0"/>
                    <a:pt x="190315" y="5495"/>
                    <a:pt x="174412" y="15902"/>
                  </a:cubicBezTo>
                  <a:cubicBezTo>
                    <a:pt x="160267" y="25157"/>
                    <a:pt x="148818" y="37826"/>
                    <a:pt x="141063" y="52732"/>
                  </a:cubicBezTo>
                  <a:cubicBezTo>
                    <a:pt x="116666" y="53851"/>
                    <a:pt x="93882" y="63890"/>
                    <a:pt x="76491" y="81280"/>
                  </a:cubicBezTo>
                  <a:cubicBezTo>
                    <a:pt x="58260" y="99511"/>
                    <a:pt x="48121" y="123672"/>
                    <a:pt x="47853" y="149411"/>
                  </a:cubicBezTo>
                  <a:cubicBezTo>
                    <a:pt x="18219" y="167026"/>
                    <a:pt x="0" y="198831"/>
                    <a:pt x="0" y="233523"/>
                  </a:cubicBezTo>
                  <a:cubicBezTo>
                    <a:pt x="0" y="259654"/>
                    <a:pt x="10173" y="284219"/>
                    <a:pt x="28649" y="302695"/>
                  </a:cubicBezTo>
                  <a:cubicBezTo>
                    <a:pt x="47125" y="321171"/>
                    <a:pt x="71690" y="331344"/>
                    <a:pt x="97821" y="331344"/>
                  </a:cubicBezTo>
                  <a:cubicBezTo>
                    <a:pt x="102017" y="331344"/>
                    <a:pt x="105408" y="327942"/>
                    <a:pt x="105408" y="323757"/>
                  </a:cubicBezTo>
                  <a:cubicBezTo>
                    <a:pt x="105408" y="319571"/>
                    <a:pt x="102006" y="316169"/>
                    <a:pt x="97821" y="316169"/>
                  </a:cubicBezTo>
                  <a:cubicBezTo>
                    <a:pt x="52251" y="316169"/>
                    <a:pt x="15175" y="279093"/>
                    <a:pt x="15175" y="233523"/>
                  </a:cubicBezTo>
                  <a:cubicBezTo>
                    <a:pt x="15175" y="202893"/>
                    <a:pt x="31984" y="174927"/>
                    <a:pt x="59044" y="160524"/>
                  </a:cubicBezTo>
                  <a:cubicBezTo>
                    <a:pt x="59077" y="160502"/>
                    <a:pt x="59122" y="160479"/>
                    <a:pt x="59156" y="160457"/>
                  </a:cubicBezTo>
                  <a:cubicBezTo>
                    <a:pt x="59290" y="160379"/>
                    <a:pt x="59424" y="160300"/>
                    <a:pt x="59547" y="160222"/>
                  </a:cubicBezTo>
                  <a:cubicBezTo>
                    <a:pt x="59637" y="160166"/>
                    <a:pt x="59726" y="160110"/>
                    <a:pt x="59816" y="160043"/>
                  </a:cubicBezTo>
                  <a:cubicBezTo>
                    <a:pt x="59928" y="159965"/>
                    <a:pt x="60029" y="159886"/>
                    <a:pt x="60129" y="159808"/>
                  </a:cubicBezTo>
                  <a:cubicBezTo>
                    <a:pt x="60230" y="159730"/>
                    <a:pt x="60331" y="159651"/>
                    <a:pt x="60432" y="159573"/>
                  </a:cubicBezTo>
                  <a:cubicBezTo>
                    <a:pt x="60510" y="159506"/>
                    <a:pt x="60588" y="159427"/>
                    <a:pt x="60667" y="159360"/>
                  </a:cubicBezTo>
                  <a:cubicBezTo>
                    <a:pt x="60767" y="159260"/>
                    <a:pt x="60879" y="159159"/>
                    <a:pt x="60969" y="159058"/>
                  </a:cubicBezTo>
                  <a:cubicBezTo>
                    <a:pt x="61036" y="158991"/>
                    <a:pt x="61103" y="158913"/>
                    <a:pt x="61159" y="158846"/>
                  </a:cubicBezTo>
                  <a:cubicBezTo>
                    <a:pt x="61260" y="158734"/>
                    <a:pt x="61349" y="158622"/>
                    <a:pt x="61439" y="158510"/>
                  </a:cubicBezTo>
                  <a:cubicBezTo>
                    <a:pt x="61506" y="158431"/>
                    <a:pt x="61562" y="158342"/>
                    <a:pt x="61618" y="158264"/>
                  </a:cubicBezTo>
                  <a:cubicBezTo>
                    <a:pt x="61696" y="158152"/>
                    <a:pt x="61774" y="158040"/>
                    <a:pt x="61853" y="157928"/>
                  </a:cubicBezTo>
                  <a:cubicBezTo>
                    <a:pt x="61920" y="157827"/>
                    <a:pt x="61976" y="157726"/>
                    <a:pt x="62032" y="157614"/>
                  </a:cubicBezTo>
                  <a:cubicBezTo>
                    <a:pt x="62088" y="157514"/>
                    <a:pt x="62155" y="157413"/>
                    <a:pt x="62200" y="157301"/>
                  </a:cubicBezTo>
                  <a:cubicBezTo>
                    <a:pt x="62267" y="157178"/>
                    <a:pt x="62323" y="157055"/>
                    <a:pt x="62379" y="156921"/>
                  </a:cubicBezTo>
                  <a:cubicBezTo>
                    <a:pt x="62424" y="156831"/>
                    <a:pt x="62457" y="156742"/>
                    <a:pt x="62502" y="156641"/>
                  </a:cubicBezTo>
                  <a:cubicBezTo>
                    <a:pt x="62558" y="156507"/>
                    <a:pt x="62603" y="156361"/>
                    <a:pt x="62647" y="156216"/>
                  </a:cubicBezTo>
                  <a:cubicBezTo>
                    <a:pt x="62681" y="156126"/>
                    <a:pt x="62703" y="156037"/>
                    <a:pt x="62737" y="155947"/>
                  </a:cubicBezTo>
                  <a:cubicBezTo>
                    <a:pt x="62782" y="155813"/>
                    <a:pt x="62815" y="155667"/>
                    <a:pt x="62849" y="155522"/>
                  </a:cubicBezTo>
                  <a:cubicBezTo>
                    <a:pt x="62871" y="155421"/>
                    <a:pt x="62894" y="155320"/>
                    <a:pt x="62916" y="155208"/>
                  </a:cubicBezTo>
                  <a:cubicBezTo>
                    <a:pt x="62938" y="155085"/>
                    <a:pt x="62961" y="154951"/>
                    <a:pt x="62972" y="154828"/>
                  </a:cubicBezTo>
                  <a:cubicBezTo>
                    <a:pt x="62994" y="154705"/>
                    <a:pt x="63005" y="154571"/>
                    <a:pt x="63017" y="154447"/>
                  </a:cubicBezTo>
                  <a:cubicBezTo>
                    <a:pt x="63017" y="154336"/>
                    <a:pt x="63028" y="154235"/>
                    <a:pt x="63039" y="154123"/>
                  </a:cubicBezTo>
                  <a:cubicBezTo>
                    <a:pt x="63039" y="153966"/>
                    <a:pt x="63039" y="153821"/>
                    <a:pt x="63039" y="153664"/>
                  </a:cubicBezTo>
                  <a:cubicBezTo>
                    <a:pt x="63039" y="153619"/>
                    <a:pt x="63039" y="153575"/>
                    <a:pt x="63039" y="153530"/>
                  </a:cubicBezTo>
                  <a:cubicBezTo>
                    <a:pt x="63005" y="152511"/>
                    <a:pt x="62983" y="151471"/>
                    <a:pt x="62983" y="150452"/>
                  </a:cubicBezTo>
                  <a:cubicBezTo>
                    <a:pt x="62983" y="104882"/>
                    <a:pt x="100059" y="67806"/>
                    <a:pt x="145629" y="67806"/>
                  </a:cubicBezTo>
                  <a:cubicBezTo>
                    <a:pt x="164598" y="67806"/>
                    <a:pt x="182425" y="74051"/>
                    <a:pt x="197197" y="85869"/>
                  </a:cubicBezTo>
                  <a:cubicBezTo>
                    <a:pt x="199972" y="88085"/>
                    <a:pt x="203912" y="88085"/>
                    <a:pt x="206687" y="85869"/>
                  </a:cubicBezTo>
                  <a:cubicBezTo>
                    <a:pt x="221459" y="74051"/>
                    <a:pt x="239298" y="67806"/>
                    <a:pt x="258255" y="67806"/>
                  </a:cubicBezTo>
                  <a:cubicBezTo>
                    <a:pt x="301945" y="67806"/>
                    <a:pt x="338182" y="101928"/>
                    <a:pt x="340756" y="145495"/>
                  </a:cubicBezTo>
                  <a:cubicBezTo>
                    <a:pt x="340890" y="147688"/>
                    <a:pt x="341964" y="149714"/>
                    <a:pt x="343699" y="151057"/>
                  </a:cubicBezTo>
                  <a:cubicBezTo>
                    <a:pt x="345445" y="152399"/>
                    <a:pt x="347672" y="152925"/>
                    <a:pt x="349831" y="152489"/>
                  </a:cubicBezTo>
                  <a:cubicBezTo>
                    <a:pt x="355181" y="151415"/>
                    <a:pt x="360687" y="150866"/>
                    <a:pt x="366193" y="150866"/>
                  </a:cubicBezTo>
                  <a:cubicBezTo>
                    <a:pt x="411763" y="150866"/>
                    <a:pt x="448838" y="187942"/>
                    <a:pt x="448838" y="233512"/>
                  </a:cubicBezTo>
                  <a:cubicBezTo>
                    <a:pt x="448838" y="279082"/>
                    <a:pt x="411763" y="316158"/>
                    <a:pt x="366193" y="316158"/>
                  </a:cubicBezTo>
                  <a:cubicBezTo>
                    <a:pt x="361996" y="316158"/>
                    <a:pt x="358605" y="319560"/>
                    <a:pt x="358605" y="323745"/>
                  </a:cubicBezTo>
                  <a:cubicBezTo>
                    <a:pt x="358605" y="327931"/>
                    <a:pt x="362007" y="331333"/>
                    <a:pt x="366193" y="331333"/>
                  </a:cubicBezTo>
                  <a:cubicBezTo>
                    <a:pt x="392324" y="331333"/>
                    <a:pt x="416888" y="321160"/>
                    <a:pt x="435364" y="302684"/>
                  </a:cubicBezTo>
                  <a:cubicBezTo>
                    <a:pt x="442560" y="295488"/>
                    <a:pt x="448480" y="287375"/>
                    <a:pt x="453046" y="278601"/>
                  </a:cubicBezTo>
                  <a:cubicBezTo>
                    <a:pt x="477432" y="277470"/>
                    <a:pt x="500205" y="267432"/>
                    <a:pt x="517585" y="250052"/>
                  </a:cubicBezTo>
                  <a:cubicBezTo>
                    <a:pt x="536061" y="231576"/>
                    <a:pt x="546245" y="207012"/>
                    <a:pt x="546245" y="180881"/>
                  </a:cubicBezTo>
                  <a:close/>
                  <a:moveTo>
                    <a:pt x="459627" y="262788"/>
                  </a:moveTo>
                  <a:cubicBezTo>
                    <a:pt x="462547" y="253443"/>
                    <a:pt x="464058" y="243595"/>
                    <a:pt x="464058" y="233523"/>
                  </a:cubicBezTo>
                  <a:cubicBezTo>
                    <a:pt x="464058" y="207392"/>
                    <a:pt x="453886" y="182828"/>
                    <a:pt x="435409" y="164352"/>
                  </a:cubicBezTo>
                  <a:cubicBezTo>
                    <a:pt x="416933" y="145875"/>
                    <a:pt x="392369" y="135702"/>
                    <a:pt x="366237" y="135702"/>
                  </a:cubicBezTo>
                  <a:cubicBezTo>
                    <a:pt x="362522" y="135702"/>
                    <a:pt x="358807" y="135915"/>
                    <a:pt x="355114" y="136329"/>
                  </a:cubicBezTo>
                  <a:cubicBezTo>
                    <a:pt x="348231" y="88778"/>
                    <a:pt x="307205" y="52631"/>
                    <a:pt x="258300" y="52631"/>
                  </a:cubicBezTo>
                  <a:cubicBezTo>
                    <a:pt x="247008" y="52631"/>
                    <a:pt x="235929" y="54545"/>
                    <a:pt x="225387" y="58305"/>
                  </a:cubicBezTo>
                  <a:cubicBezTo>
                    <a:pt x="217061" y="61282"/>
                    <a:pt x="209205" y="65356"/>
                    <a:pt x="201987" y="70459"/>
                  </a:cubicBezTo>
                  <a:cubicBezTo>
                    <a:pt x="194769" y="65367"/>
                    <a:pt x="186913" y="61282"/>
                    <a:pt x="178586" y="58305"/>
                  </a:cubicBezTo>
                  <a:cubicBezTo>
                    <a:pt x="171972" y="55944"/>
                    <a:pt x="165146" y="54310"/>
                    <a:pt x="158196" y="53426"/>
                  </a:cubicBezTo>
                  <a:cubicBezTo>
                    <a:pt x="173237" y="29891"/>
                    <a:pt x="199514" y="15186"/>
                    <a:pt x="227905" y="15186"/>
                  </a:cubicBezTo>
                  <a:cubicBezTo>
                    <a:pt x="246874" y="15186"/>
                    <a:pt x="264701" y="21431"/>
                    <a:pt x="279473" y="33249"/>
                  </a:cubicBezTo>
                  <a:cubicBezTo>
                    <a:pt x="282249" y="35464"/>
                    <a:pt x="286188" y="35464"/>
                    <a:pt x="288952" y="33249"/>
                  </a:cubicBezTo>
                  <a:cubicBezTo>
                    <a:pt x="303724" y="21431"/>
                    <a:pt x="321563" y="15186"/>
                    <a:pt x="340521" y="15186"/>
                  </a:cubicBezTo>
                  <a:cubicBezTo>
                    <a:pt x="384210" y="15186"/>
                    <a:pt x="420447" y="49308"/>
                    <a:pt x="423021" y="92874"/>
                  </a:cubicBezTo>
                  <a:cubicBezTo>
                    <a:pt x="423155" y="95068"/>
                    <a:pt x="424229" y="97093"/>
                    <a:pt x="425964" y="98436"/>
                  </a:cubicBezTo>
                  <a:cubicBezTo>
                    <a:pt x="427710" y="99779"/>
                    <a:pt x="429948" y="100305"/>
                    <a:pt x="432097" y="99869"/>
                  </a:cubicBezTo>
                  <a:cubicBezTo>
                    <a:pt x="437435" y="98794"/>
                    <a:pt x="442941" y="98246"/>
                    <a:pt x="448458" y="98246"/>
                  </a:cubicBezTo>
                  <a:cubicBezTo>
                    <a:pt x="494028" y="98246"/>
                    <a:pt x="531104" y="135322"/>
                    <a:pt x="531104" y="180892"/>
                  </a:cubicBezTo>
                  <a:cubicBezTo>
                    <a:pt x="531104" y="222679"/>
                    <a:pt x="499937" y="257315"/>
                    <a:pt x="459627" y="262777"/>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09" name="Freeform: Shape 70">
              <a:extLst>
                <a:ext uri="{FF2B5EF4-FFF2-40B4-BE49-F238E27FC236}">
                  <a16:creationId xmlns:a16="http://schemas.microsoft.com/office/drawing/2014/main" id="{796DBBB0-2CDF-E275-CE09-D155F91EC6AF}"/>
                </a:ext>
              </a:extLst>
            </p:cNvPr>
            <p:cNvSpPr/>
            <p:nvPr/>
          </p:nvSpPr>
          <p:spPr>
            <a:xfrm>
              <a:off x="5145878" y="2139424"/>
              <a:ext cx="50745" cy="95873"/>
            </a:xfrm>
            <a:custGeom>
              <a:avLst/>
              <a:gdLst>
                <a:gd name="connsiteX0" fmla="*/ 40447 w 50745"/>
                <a:gd name="connsiteY0" fmla="*/ 66240 h 95873"/>
                <a:gd name="connsiteX1" fmla="*/ 31405 w 50745"/>
                <a:gd name="connsiteY1" fmla="*/ 75282 h 95873"/>
                <a:gd name="connsiteX2" fmla="*/ 31405 w 50745"/>
                <a:gd name="connsiteY2" fmla="*/ 6032 h 95873"/>
                <a:gd name="connsiteX3" fmla="*/ 25373 w 50745"/>
                <a:gd name="connsiteY3" fmla="*/ 0 h 95873"/>
                <a:gd name="connsiteX4" fmla="*/ 19341 w 50745"/>
                <a:gd name="connsiteY4" fmla="*/ 6032 h 95873"/>
                <a:gd name="connsiteX5" fmla="*/ 19341 w 50745"/>
                <a:gd name="connsiteY5" fmla="*/ 75282 h 95873"/>
                <a:gd name="connsiteX6" fmla="*/ 10299 w 50745"/>
                <a:gd name="connsiteY6" fmla="*/ 66240 h 95873"/>
                <a:gd name="connsiteX7" fmla="*/ 1771 w 50745"/>
                <a:gd name="connsiteY7" fmla="*/ 66240 h 95873"/>
                <a:gd name="connsiteX8" fmla="*/ 1771 w 50745"/>
                <a:gd name="connsiteY8" fmla="*/ 74767 h 95873"/>
                <a:gd name="connsiteX9" fmla="*/ 21109 w 50745"/>
                <a:gd name="connsiteY9" fmla="*/ 94105 h 95873"/>
                <a:gd name="connsiteX10" fmla="*/ 25373 w 50745"/>
                <a:gd name="connsiteY10" fmla="*/ 95874 h 95873"/>
                <a:gd name="connsiteX11" fmla="*/ 29637 w 50745"/>
                <a:gd name="connsiteY11" fmla="*/ 94105 h 95873"/>
                <a:gd name="connsiteX12" fmla="*/ 48975 w 50745"/>
                <a:gd name="connsiteY12" fmla="*/ 74767 h 95873"/>
                <a:gd name="connsiteX13" fmla="*/ 48975 w 50745"/>
                <a:gd name="connsiteY13" fmla="*/ 66240 h 95873"/>
                <a:gd name="connsiteX14" fmla="*/ 40447 w 50745"/>
                <a:gd name="connsiteY14" fmla="*/ 66240 h 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45" h="95873">
                  <a:moveTo>
                    <a:pt x="40447" y="66240"/>
                  </a:moveTo>
                  <a:lnTo>
                    <a:pt x="31405" y="75282"/>
                  </a:lnTo>
                  <a:lnTo>
                    <a:pt x="31405" y="6032"/>
                  </a:lnTo>
                  <a:cubicBezTo>
                    <a:pt x="31405" y="2697"/>
                    <a:pt x="28708" y="0"/>
                    <a:pt x="25373" y="0"/>
                  </a:cubicBezTo>
                  <a:cubicBezTo>
                    <a:pt x="22038" y="0"/>
                    <a:pt x="19341" y="2697"/>
                    <a:pt x="19341" y="6032"/>
                  </a:cubicBezTo>
                  <a:lnTo>
                    <a:pt x="19341" y="75282"/>
                  </a:lnTo>
                  <a:lnTo>
                    <a:pt x="10299" y="66240"/>
                  </a:lnTo>
                  <a:cubicBezTo>
                    <a:pt x="7937" y="63890"/>
                    <a:pt x="4121" y="63890"/>
                    <a:pt x="1771" y="66240"/>
                  </a:cubicBezTo>
                  <a:cubicBezTo>
                    <a:pt x="-590" y="68601"/>
                    <a:pt x="-590" y="72417"/>
                    <a:pt x="1771" y="74767"/>
                  </a:cubicBezTo>
                  <a:lnTo>
                    <a:pt x="21109" y="94105"/>
                  </a:lnTo>
                  <a:cubicBezTo>
                    <a:pt x="22284" y="95280"/>
                    <a:pt x="23828" y="95874"/>
                    <a:pt x="25373" y="95874"/>
                  </a:cubicBezTo>
                  <a:cubicBezTo>
                    <a:pt x="26917" y="95874"/>
                    <a:pt x="28462" y="95280"/>
                    <a:pt x="29637" y="94105"/>
                  </a:cubicBezTo>
                  <a:lnTo>
                    <a:pt x="48975" y="74767"/>
                  </a:lnTo>
                  <a:cubicBezTo>
                    <a:pt x="51336" y="72406"/>
                    <a:pt x="51336" y="68590"/>
                    <a:pt x="48975" y="66240"/>
                  </a:cubicBezTo>
                  <a:cubicBezTo>
                    <a:pt x="46613" y="63890"/>
                    <a:pt x="42797" y="63878"/>
                    <a:pt x="40447" y="66240"/>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10" name="Freeform: Shape 71">
              <a:extLst>
                <a:ext uri="{FF2B5EF4-FFF2-40B4-BE49-F238E27FC236}">
                  <a16:creationId xmlns:a16="http://schemas.microsoft.com/office/drawing/2014/main" id="{9ECC9ED1-6C95-072F-8A64-D8667E9E7760}"/>
                </a:ext>
              </a:extLst>
            </p:cNvPr>
            <p:cNvSpPr/>
            <p:nvPr/>
          </p:nvSpPr>
          <p:spPr>
            <a:xfrm>
              <a:off x="5197447" y="2161716"/>
              <a:ext cx="50745" cy="105811"/>
            </a:xfrm>
            <a:custGeom>
              <a:avLst/>
              <a:gdLst>
                <a:gd name="connsiteX0" fmla="*/ 40447 w 50745"/>
                <a:gd name="connsiteY0" fmla="*/ 76177 h 105811"/>
                <a:gd name="connsiteX1" fmla="*/ 31405 w 50745"/>
                <a:gd name="connsiteY1" fmla="*/ 85220 h 105811"/>
                <a:gd name="connsiteX2" fmla="*/ 31405 w 50745"/>
                <a:gd name="connsiteY2" fmla="*/ 6032 h 105811"/>
                <a:gd name="connsiteX3" fmla="*/ 25373 w 50745"/>
                <a:gd name="connsiteY3" fmla="*/ 0 h 105811"/>
                <a:gd name="connsiteX4" fmla="*/ 19341 w 50745"/>
                <a:gd name="connsiteY4" fmla="*/ 6032 h 105811"/>
                <a:gd name="connsiteX5" fmla="*/ 19341 w 50745"/>
                <a:gd name="connsiteY5" fmla="*/ 85220 h 105811"/>
                <a:gd name="connsiteX6" fmla="*/ 10299 w 50745"/>
                <a:gd name="connsiteY6" fmla="*/ 76177 h 105811"/>
                <a:gd name="connsiteX7" fmla="*/ 1771 w 50745"/>
                <a:gd name="connsiteY7" fmla="*/ 76177 h 105811"/>
                <a:gd name="connsiteX8" fmla="*/ 1771 w 50745"/>
                <a:gd name="connsiteY8" fmla="*/ 84705 h 105811"/>
                <a:gd name="connsiteX9" fmla="*/ 21109 w 50745"/>
                <a:gd name="connsiteY9" fmla="*/ 104043 h 105811"/>
                <a:gd name="connsiteX10" fmla="*/ 25373 w 50745"/>
                <a:gd name="connsiteY10" fmla="*/ 105811 h 105811"/>
                <a:gd name="connsiteX11" fmla="*/ 29637 w 50745"/>
                <a:gd name="connsiteY11" fmla="*/ 104043 h 105811"/>
                <a:gd name="connsiteX12" fmla="*/ 48975 w 50745"/>
                <a:gd name="connsiteY12" fmla="*/ 84705 h 105811"/>
                <a:gd name="connsiteX13" fmla="*/ 48975 w 50745"/>
                <a:gd name="connsiteY13" fmla="*/ 76177 h 105811"/>
                <a:gd name="connsiteX14" fmla="*/ 40447 w 50745"/>
                <a:gd name="connsiteY14" fmla="*/ 76177 h 1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45" h="105811">
                  <a:moveTo>
                    <a:pt x="40447" y="76177"/>
                  </a:moveTo>
                  <a:lnTo>
                    <a:pt x="31405" y="85220"/>
                  </a:lnTo>
                  <a:lnTo>
                    <a:pt x="31405" y="6032"/>
                  </a:lnTo>
                  <a:cubicBezTo>
                    <a:pt x="31405" y="2697"/>
                    <a:pt x="28708" y="0"/>
                    <a:pt x="25373" y="0"/>
                  </a:cubicBezTo>
                  <a:cubicBezTo>
                    <a:pt x="22038" y="0"/>
                    <a:pt x="19341" y="2697"/>
                    <a:pt x="19341" y="6032"/>
                  </a:cubicBezTo>
                  <a:lnTo>
                    <a:pt x="19341" y="85220"/>
                  </a:lnTo>
                  <a:lnTo>
                    <a:pt x="10299" y="76177"/>
                  </a:lnTo>
                  <a:cubicBezTo>
                    <a:pt x="7937" y="73827"/>
                    <a:pt x="4121" y="73827"/>
                    <a:pt x="1771" y="76177"/>
                  </a:cubicBezTo>
                  <a:cubicBezTo>
                    <a:pt x="-590" y="78539"/>
                    <a:pt x="-590" y="82355"/>
                    <a:pt x="1771" y="84705"/>
                  </a:cubicBezTo>
                  <a:lnTo>
                    <a:pt x="21109" y="104043"/>
                  </a:lnTo>
                  <a:cubicBezTo>
                    <a:pt x="22284" y="105218"/>
                    <a:pt x="23828" y="105811"/>
                    <a:pt x="25373" y="105811"/>
                  </a:cubicBezTo>
                  <a:cubicBezTo>
                    <a:pt x="26917" y="105811"/>
                    <a:pt x="28462" y="105218"/>
                    <a:pt x="29637" y="104043"/>
                  </a:cubicBezTo>
                  <a:lnTo>
                    <a:pt x="48975" y="84705"/>
                  </a:lnTo>
                  <a:cubicBezTo>
                    <a:pt x="51336" y="82344"/>
                    <a:pt x="51336" y="78527"/>
                    <a:pt x="48975" y="76177"/>
                  </a:cubicBezTo>
                  <a:cubicBezTo>
                    <a:pt x="46613" y="73816"/>
                    <a:pt x="42797" y="73816"/>
                    <a:pt x="40447" y="76177"/>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11" name="Freeform: Shape 72">
              <a:extLst>
                <a:ext uri="{FF2B5EF4-FFF2-40B4-BE49-F238E27FC236}">
                  <a16:creationId xmlns:a16="http://schemas.microsoft.com/office/drawing/2014/main" id="{262CCE85-CF96-A40E-7AA9-E45CC90A17DA}"/>
                </a:ext>
              </a:extLst>
            </p:cNvPr>
            <p:cNvSpPr/>
            <p:nvPr/>
          </p:nvSpPr>
          <p:spPr>
            <a:xfrm>
              <a:off x="5249035" y="2139426"/>
              <a:ext cx="50745" cy="95873"/>
            </a:xfrm>
            <a:custGeom>
              <a:avLst/>
              <a:gdLst>
                <a:gd name="connsiteX0" fmla="*/ 40447 w 50745"/>
                <a:gd name="connsiteY0" fmla="*/ 66240 h 95873"/>
                <a:gd name="connsiteX1" fmla="*/ 31405 w 50745"/>
                <a:gd name="connsiteY1" fmla="*/ 75282 h 95873"/>
                <a:gd name="connsiteX2" fmla="*/ 31405 w 50745"/>
                <a:gd name="connsiteY2" fmla="*/ 6032 h 95873"/>
                <a:gd name="connsiteX3" fmla="*/ 25373 w 50745"/>
                <a:gd name="connsiteY3" fmla="*/ 0 h 95873"/>
                <a:gd name="connsiteX4" fmla="*/ 19341 w 50745"/>
                <a:gd name="connsiteY4" fmla="*/ 6032 h 95873"/>
                <a:gd name="connsiteX5" fmla="*/ 19341 w 50745"/>
                <a:gd name="connsiteY5" fmla="*/ 75282 h 95873"/>
                <a:gd name="connsiteX6" fmla="*/ 10299 w 50745"/>
                <a:gd name="connsiteY6" fmla="*/ 66240 h 95873"/>
                <a:gd name="connsiteX7" fmla="*/ 1771 w 50745"/>
                <a:gd name="connsiteY7" fmla="*/ 66240 h 95873"/>
                <a:gd name="connsiteX8" fmla="*/ 1771 w 50745"/>
                <a:gd name="connsiteY8" fmla="*/ 74767 h 95873"/>
                <a:gd name="connsiteX9" fmla="*/ 21109 w 50745"/>
                <a:gd name="connsiteY9" fmla="*/ 94105 h 95873"/>
                <a:gd name="connsiteX10" fmla="*/ 25373 w 50745"/>
                <a:gd name="connsiteY10" fmla="*/ 95874 h 95873"/>
                <a:gd name="connsiteX11" fmla="*/ 29637 w 50745"/>
                <a:gd name="connsiteY11" fmla="*/ 94105 h 95873"/>
                <a:gd name="connsiteX12" fmla="*/ 48975 w 50745"/>
                <a:gd name="connsiteY12" fmla="*/ 74767 h 95873"/>
                <a:gd name="connsiteX13" fmla="*/ 48975 w 50745"/>
                <a:gd name="connsiteY13" fmla="*/ 66240 h 95873"/>
                <a:gd name="connsiteX14" fmla="*/ 40447 w 50745"/>
                <a:gd name="connsiteY14" fmla="*/ 66240 h 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45" h="95873">
                  <a:moveTo>
                    <a:pt x="40447" y="66240"/>
                  </a:moveTo>
                  <a:lnTo>
                    <a:pt x="31405" y="75282"/>
                  </a:lnTo>
                  <a:lnTo>
                    <a:pt x="31405" y="6032"/>
                  </a:lnTo>
                  <a:cubicBezTo>
                    <a:pt x="31405" y="2697"/>
                    <a:pt x="28708" y="0"/>
                    <a:pt x="25373" y="0"/>
                  </a:cubicBezTo>
                  <a:cubicBezTo>
                    <a:pt x="22038" y="0"/>
                    <a:pt x="19341" y="2697"/>
                    <a:pt x="19341" y="6032"/>
                  </a:cubicBezTo>
                  <a:lnTo>
                    <a:pt x="19341" y="75282"/>
                  </a:lnTo>
                  <a:lnTo>
                    <a:pt x="10299" y="66240"/>
                  </a:lnTo>
                  <a:cubicBezTo>
                    <a:pt x="7937" y="63890"/>
                    <a:pt x="4121" y="63890"/>
                    <a:pt x="1771" y="66240"/>
                  </a:cubicBezTo>
                  <a:cubicBezTo>
                    <a:pt x="-590" y="68601"/>
                    <a:pt x="-590" y="72417"/>
                    <a:pt x="1771" y="74767"/>
                  </a:cubicBezTo>
                  <a:lnTo>
                    <a:pt x="21109" y="94105"/>
                  </a:lnTo>
                  <a:cubicBezTo>
                    <a:pt x="22284" y="95280"/>
                    <a:pt x="23828" y="95874"/>
                    <a:pt x="25373" y="95874"/>
                  </a:cubicBezTo>
                  <a:cubicBezTo>
                    <a:pt x="26917" y="95874"/>
                    <a:pt x="28462" y="95280"/>
                    <a:pt x="29637" y="94105"/>
                  </a:cubicBezTo>
                  <a:lnTo>
                    <a:pt x="48975" y="74767"/>
                  </a:lnTo>
                  <a:cubicBezTo>
                    <a:pt x="51336" y="72406"/>
                    <a:pt x="51336" y="68590"/>
                    <a:pt x="48975" y="66240"/>
                  </a:cubicBezTo>
                  <a:cubicBezTo>
                    <a:pt x="46613" y="63890"/>
                    <a:pt x="42797" y="63878"/>
                    <a:pt x="40447" y="66240"/>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12" name="Freeform: Shape 73">
              <a:extLst>
                <a:ext uri="{FF2B5EF4-FFF2-40B4-BE49-F238E27FC236}">
                  <a16:creationId xmlns:a16="http://schemas.microsoft.com/office/drawing/2014/main" id="{AAD42337-1DA2-D372-D893-F04A80AF8B0E}"/>
                </a:ext>
              </a:extLst>
            </p:cNvPr>
            <p:cNvSpPr/>
            <p:nvPr/>
          </p:nvSpPr>
          <p:spPr>
            <a:xfrm>
              <a:off x="5352198" y="2139429"/>
              <a:ext cx="50740" cy="95873"/>
            </a:xfrm>
            <a:custGeom>
              <a:avLst/>
              <a:gdLst>
                <a:gd name="connsiteX0" fmla="*/ 40443 w 50741"/>
                <a:gd name="connsiteY0" fmla="*/ 66240 h 95873"/>
                <a:gd name="connsiteX1" fmla="*/ 31401 w 50741"/>
                <a:gd name="connsiteY1" fmla="*/ 75282 h 95873"/>
                <a:gd name="connsiteX2" fmla="*/ 31401 w 50741"/>
                <a:gd name="connsiteY2" fmla="*/ 6032 h 95873"/>
                <a:gd name="connsiteX3" fmla="*/ 25369 w 50741"/>
                <a:gd name="connsiteY3" fmla="*/ 0 h 95873"/>
                <a:gd name="connsiteX4" fmla="*/ 19337 w 50741"/>
                <a:gd name="connsiteY4" fmla="*/ 6032 h 95873"/>
                <a:gd name="connsiteX5" fmla="*/ 19337 w 50741"/>
                <a:gd name="connsiteY5" fmla="*/ 75282 h 95873"/>
                <a:gd name="connsiteX6" fmla="*/ 10294 w 50741"/>
                <a:gd name="connsiteY6" fmla="*/ 66240 h 95873"/>
                <a:gd name="connsiteX7" fmla="*/ 1767 w 50741"/>
                <a:gd name="connsiteY7" fmla="*/ 66240 h 95873"/>
                <a:gd name="connsiteX8" fmla="*/ 1767 w 50741"/>
                <a:gd name="connsiteY8" fmla="*/ 74767 h 95873"/>
                <a:gd name="connsiteX9" fmla="*/ 21105 w 50741"/>
                <a:gd name="connsiteY9" fmla="*/ 94105 h 95873"/>
                <a:gd name="connsiteX10" fmla="*/ 25369 w 50741"/>
                <a:gd name="connsiteY10" fmla="*/ 95874 h 95873"/>
                <a:gd name="connsiteX11" fmla="*/ 29632 w 50741"/>
                <a:gd name="connsiteY11" fmla="*/ 94105 h 95873"/>
                <a:gd name="connsiteX12" fmla="*/ 48971 w 50741"/>
                <a:gd name="connsiteY12" fmla="*/ 74767 h 95873"/>
                <a:gd name="connsiteX13" fmla="*/ 48971 w 50741"/>
                <a:gd name="connsiteY13" fmla="*/ 66240 h 95873"/>
                <a:gd name="connsiteX14" fmla="*/ 40443 w 50741"/>
                <a:gd name="connsiteY14" fmla="*/ 66240 h 9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41" h="95873">
                  <a:moveTo>
                    <a:pt x="40443" y="66240"/>
                  </a:moveTo>
                  <a:lnTo>
                    <a:pt x="31401" y="75282"/>
                  </a:lnTo>
                  <a:lnTo>
                    <a:pt x="31401" y="6032"/>
                  </a:lnTo>
                  <a:cubicBezTo>
                    <a:pt x="31401" y="2697"/>
                    <a:pt x="28704" y="0"/>
                    <a:pt x="25369" y="0"/>
                  </a:cubicBezTo>
                  <a:cubicBezTo>
                    <a:pt x="22034" y="0"/>
                    <a:pt x="19337" y="2697"/>
                    <a:pt x="19337" y="6032"/>
                  </a:cubicBezTo>
                  <a:lnTo>
                    <a:pt x="19337" y="75282"/>
                  </a:lnTo>
                  <a:lnTo>
                    <a:pt x="10294" y="66240"/>
                  </a:lnTo>
                  <a:cubicBezTo>
                    <a:pt x="7944" y="63890"/>
                    <a:pt x="4117" y="63878"/>
                    <a:pt x="1767" y="66240"/>
                  </a:cubicBezTo>
                  <a:cubicBezTo>
                    <a:pt x="-583" y="68601"/>
                    <a:pt x="-595" y="72417"/>
                    <a:pt x="1767" y="74767"/>
                  </a:cubicBezTo>
                  <a:lnTo>
                    <a:pt x="21105" y="94105"/>
                  </a:lnTo>
                  <a:cubicBezTo>
                    <a:pt x="22280" y="95280"/>
                    <a:pt x="23824" y="95874"/>
                    <a:pt x="25369" y="95874"/>
                  </a:cubicBezTo>
                  <a:cubicBezTo>
                    <a:pt x="26913" y="95874"/>
                    <a:pt x="28457" y="95280"/>
                    <a:pt x="29632" y="94105"/>
                  </a:cubicBezTo>
                  <a:lnTo>
                    <a:pt x="48971" y="74767"/>
                  </a:lnTo>
                  <a:cubicBezTo>
                    <a:pt x="51332" y="72406"/>
                    <a:pt x="51332" y="68590"/>
                    <a:pt x="48971" y="66240"/>
                  </a:cubicBezTo>
                  <a:cubicBezTo>
                    <a:pt x="46609" y="63890"/>
                    <a:pt x="42793" y="63890"/>
                    <a:pt x="40443" y="66240"/>
                  </a:cubicBezTo>
                  <a:close/>
                </a:path>
              </a:pathLst>
            </a:custGeom>
            <a:grpFill/>
            <a:ln w="1113" cap="flat">
              <a:noFill/>
              <a:prstDash val="solid"/>
              <a:miter/>
            </a:ln>
          </p:spPr>
          <p:txBody>
            <a:bodyPr rtlCol="0" anchor="ctr"/>
            <a:lstStyle/>
            <a:p>
              <a:endParaRPr lang="en-US" sz="800" dirty="0">
                <a:solidFill>
                  <a:schemeClr val="bg1"/>
                </a:solidFill>
              </a:endParaRPr>
            </a:p>
          </p:txBody>
        </p:sp>
        <p:sp>
          <p:nvSpPr>
            <p:cNvPr id="113" name="Freeform: Shape 74">
              <a:extLst>
                <a:ext uri="{FF2B5EF4-FFF2-40B4-BE49-F238E27FC236}">
                  <a16:creationId xmlns:a16="http://schemas.microsoft.com/office/drawing/2014/main" id="{50E237B0-27EC-5A2E-6E6C-E552695C70EF}"/>
                </a:ext>
              </a:extLst>
            </p:cNvPr>
            <p:cNvSpPr/>
            <p:nvPr/>
          </p:nvSpPr>
          <p:spPr>
            <a:xfrm>
              <a:off x="5300610" y="2161727"/>
              <a:ext cx="50745" cy="105811"/>
            </a:xfrm>
            <a:custGeom>
              <a:avLst/>
              <a:gdLst>
                <a:gd name="connsiteX0" fmla="*/ 40447 w 50745"/>
                <a:gd name="connsiteY0" fmla="*/ 76177 h 105811"/>
                <a:gd name="connsiteX1" fmla="*/ 31405 w 50745"/>
                <a:gd name="connsiteY1" fmla="*/ 85220 h 105811"/>
                <a:gd name="connsiteX2" fmla="*/ 31405 w 50745"/>
                <a:gd name="connsiteY2" fmla="*/ 6032 h 105811"/>
                <a:gd name="connsiteX3" fmla="*/ 25373 w 50745"/>
                <a:gd name="connsiteY3" fmla="*/ 0 h 105811"/>
                <a:gd name="connsiteX4" fmla="*/ 19341 w 50745"/>
                <a:gd name="connsiteY4" fmla="*/ 6032 h 105811"/>
                <a:gd name="connsiteX5" fmla="*/ 19341 w 50745"/>
                <a:gd name="connsiteY5" fmla="*/ 85220 h 105811"/>
                <a:gd name="connsiteX6" fmla="*/ 10299 w 50745"/>
                <a:gd name="connsiteY6" fmla="*/ 76177 h 105811"/>
                <a:gd name="connsiteX7" fmla="*/ 1771 w 50745"/>
                <a:gd name="connsiteY7" fmla="*/ 76177 h 105811"/>
                <a:gd name="connsiteX8" fmla="*/ 1771 w 50745"/>
                <a:gd name="connsiteY8" fmla="*/ 84705 h 105811"/>
                <a:gd name="connsiteX9" fmla="*/ 21109 w 50745"/>
                <a:gd name="connsiteY9" fmla="*/ 104043 h 105811"/>
                <a:gd name="connsiteX10" fmla="*/ 25373 w 50745"/>
                <a:gd name="connsiteY10" fmla="*/ 105811 h 105811"/>
                <a:gd name="connsiteX11" fmla="*/ 29637 w 50745"/>
                <a:gd name="connsiteY11" fmla="*/ 104043 h 105811"/>
                <a:gd name="connsiteX12" fmla="*/ 48975 w 50745"/>
                <a:gd name="connsiteY12" fmla="*/ 84705 h 105811"/>
                <a:gd name="connsiteX13" fmla="*/ 48975 w 50745"/>
                <a:gd name="connsiteY13" fmla="*/ 76177 h 105811"/>
                <a:gd name="connsiteX14" fmla="*/ 40447 w 50745"/>
                <a:gd name="connsiteY14" fmla="*/ 76177 h 10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745" h="105811">
                  <a:moveTo>
                    <a:pt x="40447" y="76177"/>
                  </a:moveTo>
                  <a:lnTo>
                    <a:pt x="31405" y="85220"/>
                  </a:lnTo>
                  <a:lnTo>
                    <a:pt x="31405" y="6032"/>
                  </a:lnTo>
                  <a:cubicBezTo>
                    <a:pt x="31405" y="2697"/>
                    <a:pt x="28708" y="0"/>
                    <a:pt x="25373" y="0"/>
                  </a:cubicBezTo>
                  <a:cubicBezTo>
                    <a:pt x="22038" y="0"/>
                    <a:pt x="19341" y="2697"/>
                    <a:pt x="19341" y="6032"/>
                  </a:cubicBezTo>
                  <a:lnTo>
                    <a:pt x="19341" y="85220"/>
                  </a:lnTo>
                  <a:lnTo>
                    <a:pt x="10299" y="76177"/>
                  </a:lnTo>
                  <a:cubicBezTo>
                    <a:pt x="7937" y="73827"/>
                    <a:pt x="4121" y="73827"/>
                    <a:pt x="1771" y="76177"/>
                  </a:cubicBezTo>
                  <a:cubicBezTo>
                    <a:pt x="-590" y="78539"/>
                    <a:pt x="-590" y="82355"/>
                    <a:pt x="1771" y="84705"/>
                  </a:cubicBezTo>
                  <a:lnTo>
                    <a:pt x="21109" y="104043"/>
                  </a:lnTo>
                  <a:cubicBezTo>
                    <a:pt x="22284" y="105218"/>
                    <a:pt x="23828" y="105811"/>
                    <a:pt x="25373" y="105811"/>
                  </a:cubicBezTo>
                  <a:cubicBezTo>
                    <a:pt x="26917" y="105811"/>
                    <a:pt x="28462" y="105218"/>
                    <a:pt x="29637" y="104043"/>
                  </a:cubicBezTo>
                  <a:lnTo>
                    <a:pt x="48975" y="84705"/>
                  </a:lnTo>
                  <a:cubicBezTo>
                    <a:pt x="51336" y="82344"/>
                    <a:pt x="51336" y="78527"/>
                    <a:pt x="48975" y="76177"/>
                  </a:cubicBezTo>
                  <a:cubicBezTo>
                    <a:pt x="46613" y="73827"/>
                    <a:pt x="42797" y="73816"/>
                    <a:pt x="40447" y="76177"/>
                  </a:cubicBezTo>
                  <a:close/>
                </a:path>
              </a:pathLst>
            </a:custGeom>
            <a:grpFill/>
            <a:ln w="1113" cap="flat">
              <a:noFill/>
              <a:prstDash val="solid"/>
              <a:miter/>
            </a:ln>
          </p:spPr>
          <p:txBody>
            <a:bodyPr rtlCol="0" anchor="ctr"/>
            <a:lstStyle/>
            <a:p>
              <a:endParaRPr lang="en-US" sz="800" dirty="0">
                <a:solidFill>
                  <a:schemeClr val="bg1"/>
                </a:solidFill>
              </a:endParaRPr>
            </a:p>
          </p:txBody>
        </p:sp>
      </p:grpSp>
      <p:sp>
        <p:nvSpPr>
          <p:cNvPr id="12" name="Oval 20">
            <a:extLst>
              <a:ext uri="{FF2B5EF4-FFF2-40B4-BE49-F238E27FC236}">
                <a16:creationId xmlns:a16="http://schemas.microsoft.com/office/drawing/2014/main" id="{EB5163FB-4F17-7CB0-242E-3BD8783C60E7}"/>
              </a:ext>
            </a:extLst>
          </p:cNvPr>
          <p:cNvSpPr/>
          <p:nvPr/>
        </p:nvSpPr>
        <p:spPr bwMode="auto">
          <a:xfrm>
            <a:off x="1350970" y="2621212"/>
            <a:ext cx="404326" cy="404326"/>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6" name="Oval 20">
            <a:extLst>
              <a:ext uri="{FF2B5EF4-FFF2-40B4-BE49-F238E27FC236}">
                <a16:creationId xmlns:a16="http://schemas.microsoft.com/office/drawing/2014/main" id="{598561D9-B741-F962-295C-D5CF2EA60641}"/>
              </a:ext>
            </a:extLst>
          </p:cNvPr>
          <p:cNvSpPr/>
          <p:nvPr/>
        </p:nvSpPr>
        <p:spPr bwMode="auto">
          <a:xfrm>
            <a:off x="1350970" y="3568026"/>
            <a:ext cx="404326" cy="404326"/>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42" name="Group 491">
            <a:extLst>
              <a:ext uri="{FF2B5EF4-FFF2-40B4-BE49-F238E27FC236}">
                <a16:creationId xmlns:a16="http://schemas.microsoft.com/office/drawing/2014/main" id="{10FB903E-8866-71D5-1679-7CE0780E2A68}"/>
              </a:ext>
            </a:extLst>
          </p:cNvPr>
          <p:cNvGrpSpPr/>
          <p:nvPr/>
        </p:nvGrpSpPr>
        <p:grpSpPr>
          <a:xfrm>
            <a:off x="1391537" y="2661278"/>
            <a:ext cx="332417" cy="334011"/>
            <a:chOff x="4367136" y="2366805"/>
            <a:chExt cx="405507" cy="407451"/>
          </a:xfrm>
          <a:solidFill>
            <a:srgbClr val="2E2E79"/>
          </a:solidFill>
        </p:grpSpPr>
        <p:sp>
          <p:nvSpPr>
            <p:cNvPr id="44" name="Freeform: Shape 461">
              <a:extLst>
                <a:ext uri="{FF2B5EF4-FFF2-40B4-BE49-F238E27FC236}">
                  <a16:creationId xmlns:a16="http://schemas.microsoft.com/office/drawing/2014/main" id="{B47CC85E-A2D2-670F-B456-9E8A999C0262}"/>
                </a:ext>
              </a:extLst>
            </p:cNvPr>
            <p:cNvSpPr/>
            <p:nvPr/>
          </p:nvSpPr>
          <p:spPr>
            <a:xfrm>
              <a:off x="4722222" y="2439262"/>
              <a:ext cx="42233" cy="124592"/>
            </a:xfrm>
            <a:custGeom>
              <a:avLst/>
              <a:gdLst>
                <a:gd name="connsiteX0" fmla="*/ 5490 w 42233"/>
                <a:gd name="connsiteY0" fmla="*/ 124591 h 124591"/>
                <a:gd name="connsiteX1" fmla="*/ 727 w 42233"/>
                <a:gd name="connsiteY1" fmla="*/ 121734 h 124591"/>
                <a:gd name="connsiteX2" fmla="*/ 2823 w 42233"/>
                <a:gd name="connsiteY2" fmla="*/ 114209 h 124591"/>
                <a:gd name="connsiteX3" fmla="*/ 29969 w 42233"/>
                <a:gd name="connsiteY3" fmla="*/ 72966 h 124591"/>
                <a:gd name="connsiteX4" fmla="*/ 24730 w 42233"/>
                <a:gd name="connsiteY4" fmla="*/ 32484 h 124591"/>
                <a:gd name="connsiteX5" fmla="*/ 5680 w 42233"/>
                <a:gd name="connsiteY5" fmla="*/ 9720 h 124591"/>
                <a:gd name="connsiteX6" fmla="*/ 5109 w 42233"/>
                <a:gd name="connsiteY6" fmla="*/ 1909 h 124591"/>
                <a:gd name="connsiteX7" fmla="*/ 12919 w 42233"/>
                <a:gd name="connsiteY7" fmla="*/ 1338 h 124591"/>
                <a:gd name="connsiteX8" fmla="*/ 34541 w 42233"/>
                <a:gd name="connsiteY8" fmla="*/ 27246 h 124591"/>
                <a:gd name="connsiteX9" fmla="*/ 40923 w 42233"/>
                <a:gd name="connsiteY9" fmla="*/ 74585 h 124591"/>
                <a:gd name="connsiteX10" fmla="*/ 8252 w 42233"/>
                <a:gd name="connsiteY10" fmla="*/ 123734 h 124591"/>
                <a:gd name="connsiteX11" fmla="*/ 5585 w 42233"/>
                <a:gd name="connsiteY11" fmla="*/ 124401 h 12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3" h="124591">
                  <a:moveTo>
                    <a:pt x="5490" y="124591"/>
                  </a:moveTo>
                  <a:cubicBezTo>
                    <a:pt x="3585" y="124591"/>
                    <a:pt x="1680" y="123543"/>
                    <a:pt x="727" y="121734"/>
                  </a:cubicBezTo>
                  <a:cubicBezTo>
                    <a:pt x="-797" y="119067"/>
                    <a:pt x="156" y="115733"/>
                    <a:pt x="2823" y="114209"/>
                  </a:cubicBezTo>
                  <a:cubicBezTo>
                    <a:pt x="3013" y="114114"/>
                    <a:pt x="25588" y="101064"/>
                    <a:pt x="29969" y="72966"/>
                  </a:cubicBezTo>
                  <a:cubicBezTo>
                    <a:pt x="32541" y="56868"/>
                    <a:pt x="30826" y="44010"/>
                    <a:pt x="24730" y="32484"/>
                  </a:cubicBezTo>
                  <a:cubicBezTo>
                    <a:pt x="20635" y="24674"/>
                    <a:pt x="14348" y="17244"/>
                    <a:pt x="5680" y="9720"/>
                  </a:cubicBezTo>
                  <a:cubicBezTo>
                    <a:pt x="3394" y="7719"/>
                    <a:pt x="3109" y="4290"/>
                    <a:pt x="5109" y="1909"/>
                  </a:cubicBezTo>
                  <a:cubicBezTo>
                    <a:pt x="7109" y="-377"/>
                    <a:pt x="10633" y="-663"/>
                    <a:pt x="12919" y="1338"/>
                  </a:cubicBezTo>
                  <a:cubicBezTo>
                    <a:pt x="22730" y="9720"/>
                    <a:pt x="29779" y="18197"/>
                    <a:pt x="34541" y="27246"/>
                  </a:cubicBezTo>
                  <a:cubicBezTo>
                    <a:pt x="41875" y="41057"/>
                    <a:pt x="43876" y="56106"/>
                    <a:pt x="40923" y="74585"/>
                  </a:cubicBezTo>
                  <a:cubicBezTo>
                    <a:pt x="35684" y="108113"/>
                    <a:pt x="9300" y="123162"/>
                    <a:pt x="8252" y="123734"/>
                  </a:cubicBezTo>
                  <a:cubicBezTo>
                    <a:pt x="7395" y="124210"/>
                    <a:pt x="6442" y="124401"/>
                    <a:pt x="5585" y="12440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46" name="Freeform: Shape 462">
              <a:extLst>
                <a:ext uri="{FF2B5EF4-FFF2-40B4-BE49-F238E27FC236}">
                  <a16:creationId xmlns:a16="http://schemas.microsoft.com/office/drawing/2014/main" id="{0541D608-9AC9-9153-6A25-E56FA75EB429}"/>
                </a:ext>
              </a:extLst>
            </p:cNvPr>
            <p:cNvSpPr/>
            <p:nvPr/>
          </p:nvSpPr>
          <p:spPr>
            <a:xfrm>
              <a:off x="4594178" y="2366805"/>
              <a:ext cx="178465" cy="125419"/>
            </a:xfrm>
            <a:custGeom>
              <a:avLst/>
              <a:gdLst>
                <a:gd name="connsiteX0" fmla="*/ 110204 w 178466"/>
                <a:gd name="connsiteY0" fmla="*/ 125419 h 125418"/>
                <a:gd name="connsiteX1" fmla="*/ 38862 w 178466"/>
                <a:gd name="connsiteY1" fmla="*/ 67697 h 125418"/>
                <a:gd name="connsiteX2" fmla="*/ 12002 w 178466"/>
                <a:gd name="connsiteY2" fmla="*/ 31312 h 125418"/>
                <a:gd name="connsiteX3" fmla="*/ 0 w 178466"/>
                <a:gd name="connsiteY3" fmla="*/ 28740 h 125418"/>
                <a:gd name="connsiteX4" fmla="*/ 9811 w 178466"/>
                <a:gd name="connsiteY4" fmla="*/ 21406 h 125418"/>
                <a:gd name="connsiteX5" fmla="*/ 157067 w 178466"/>
                <a:gd name="connsiteY5" fmla="*/ 31216 h 125418"/>
                <a:gd name="connsiteX6" fmla="*/ 178403 w 178466"/>
                <a:gd name="connsiteY6" fmla="*/ 71698 h 125418"/>
                <a:gd name="connsiteX7" fmla="*/ 174212 w 178466"/>
                <a:gd name="connsiteY7" fmla="*/ 94177 h 125418"/>
                <a:gd name="connsiteX8" fmla="*/ 166878 w 178466"/>
                <a:gd name="connsiteY8" fmla="*/ 96844 h 125418"/>
                <a:gd name="connsiteX9" fmla="*/ 164211 w 178466"/>
                <a:gd name="connsiteY9" fmla="*/ 89509 h 125418"/>
                <a:gd name="connsiteX10" fmla="*/ 167450 w 178466"/>
                <a:gd name="connsiteY10" fmla="*/ 72269 h 125418"/>
                <a:gd name="connsiteX11" fmla="*/ 149828 w 178466"/>
                <a:gd name="connsiteY11" fmla="*/ 39503 h 125418"/>
                <a:gd name="connsiteX12" fmla="*/ 25146 w 178466"/>
                <a:gd name="connsiteY12" fmla="*/ 24739 h 125418"/>
                <a:gd name="connsiteX13" fmla="*/ 49530 w 178466"/>
                <a:gd name="connsiteY13" fmla="*/ 64935 h 125418"/>
                <a:gd name="connsiteX14" fmla="*/ 110109 w 178466"/>
                <a:gd name="connsiteY14" fmla="*/ 114179 h 125418"/>
                <a:gd name="connsiteX15" fmla="*/ 110966 w 178466"/>
                <a:gd name="connsiteY15" fmla="*/ 114179 h 125418"/>
                <a:gd name="connsiteX16" fmla="*/ 135446 w 178466"/>
                <a:gd name="connsiteY16" fmla="*/ 109417 h 125418"/>
                <a:gd name="connsiteX17" fmla="*/ 142780 w 178466"/>
                <a:gd name="connsiteY17" fmla="*/ 111988 h 125418"/>
                <a:gd name="connsiteX18" fmla="*/ 140303 w 178466"/>
                <a:gd name="connsiteY18" fmla="*/ 119323 h 125418"/>
                <a:gd name="connsiteX19" fmla="*/ 111157 w 178466"/>
                <a:gd name="connsiteY19" fmla="*/ 125228 h 125418"/>
                <a:gd name="connsiteX20" fmla="*/ 110109 w 178466"/>
                <a:gd name="connsiteY20" fmla="*/ 125228 h 12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466" h="125418">
                  <a:moveTo>
                    <a:pt x="110204" y="125419"/>
                  </a:moveTo>
                  <a:cubicBezTo>
                    <a:pt x="76391" y="125419"/>
                    <a:pt x="47149" y="101797"/>
                    <a:pt x="38862" y="67697"/>
                  </a:cubicBezTo>
                  <a:cubicBezTo>
                    <a:pt x="35243" y="52933"/>
                    <a:pt x="27718" y="34645"/>
                    <a:pt x="12002" y="31312"/>
                  </a:cubicBezTo>
                  <a:lnTo>
                    <a:pt x="0" y="28740"/>
                  </a:lnTo>
                  <a:lnTo>
                    <a:pt x="9811" y="21406"/>
                  </a:lnTo>
                  <a:cubicBezTo>
                    <a:pt x="10573" y="20834"/>
                    <a:pt x="84201" y="-32411"/>
                    <a:pt x="157067" y="31216"/>
                  </a:cubicBezTo>
                  <a:cubicBezTo>
                    <a:pt x="170116" y="42551"/>
                    <a:pt x="177641" y="56934"/>
                    <a:pt x="178403" y="71698"/>
                  </a:cubicBezTo>
                  <a:cubicBezTo>
                    <a:pt x="178784" y="79794"/>
                    <a:pt x="177451" y="87319"/>
                    <a:pt x="174212" y="94177"/>
                  </a:cubicBezTo>
                  <a:cubicBezTo>
                    <a:pt x="172879" y="96939"/>
                    <a:pt x="169640" y="98082"/>
                    <a:pt x="166878" y="96844"/>
                  </a:cubicBezTo>
                  <a:cubicBezTo>
                    <a:pt x="164116" y="95510"/>
                    <a:pt x="162973" y="92272"/>
                    <a:pt x="164211" y="89509"/>
                  </a:cubicBezTo>
                  <a:cubicBezTo>
                    <a:pt x="166688" y="84271"/>
                    <a:pt x="167735" y="78460"/>
                    <a:pt x="167450" y="72269"/>
                  </a:cubicBezTo>
                  <a:cubicBezTo>
                    <a:pt x="166783" y="60458"/>
                    <a:pt x="160591" y="48838"/>
                    <a:pt x="149828" y="39503"/>
                  </a:cubicBezTo>
                  <a:cubicBezTo>
                    <a:pt x="97155" y="-6503"/>
                    <a:pt x="45434" y="13690"/>
                    <a:pt x="25146" y="24739"/>
                  </a:cubicBezTo>
                  <a:cubicBezTo>
                    <a:pt x="36385" y="31597"/>
                    <a:pt x="44768" y="45313"/>
                    <a:pt x="49530" y="64935"/>
                  </a:cubicBezTo>
                  <a:cubicBezTo>
                    <a:pt x="56674" y="94081"/>
                    <a:pt x="81439" y="114179"/>
                    <a:pt x="110109" y="114179"/>
                  </a:cubicBezTo>
                  <a:cubicBezTo>
                    <a:pt x="110395" y="114179"/>
                    <a:pt x="110681" y="114179"/>
                    <a:pt x="110966" y="114179"/>
                  </a:cubicBezTo>
                  <a:cubicBezTo>
                    <a:pt x="125825" y="113989"/>
                    <a:pt x="135350" y="109417"/>
                    <a:pt x="135446" y="109417"/>
                  </a:cubicBezTo>
                  <a:cubicBezTo>
                    <a:pt x="138208" y="108083"/>
                    <a:pt x="141446" y="109226"/>
                    <a:pt x="142780" y="111988"/>
                  </a:cubicBezTo>
                  <a:cubicBezTo>
                    <a:pt x="144113" y="114751"/>
                    <a:pt x="142970" y="117989"/>
                    <a:pt x="140303" y="119323"/>
                  </a:cubicBezTo>
                  <a:cubicBezTo>
                    <a:pt x="139827" y="119513"/>
                    <a:pt x="128683" y="124942"/>
                    <a:pt x="111157" y="125228"/>
                  </a:cubicBezTo>
                  <a:cubicBezTo>
                    <a:pt x="110776" y="125228"/>
                    <a:pt x="110490" y="125228"/>
                    <a:pt x="110109" y="125228"/>
                  </a:cubicBezTo>
                  <a:close/>
                </a:path>
              </a:pathLst>
            </a:custGeom>
            <a:grpFill/>
            <a:ln w="9525" cap="flat">
              <a:noFill/>
              <a:prstDash val="solid"/>
              <a:miter/>
            </a:ln>
          </p:spPr>
          <p:txBody>
            <a:bodyPr rtlCol="0" anchor="ctr"/>
            <a:lstStyle/>
            <a:p>
              <a:endParaRPr lang="en-US" sz="1200" dirty="0">
                <a:solidFill>
                  <a:schemeClr val="bg1"/>
                </a:solidFill>
              </a:endParaRPr>
            </a:p>
          </p:txBody>
        </p:sp>
        <p:grpSp>
          <p:nvGrpSpPr>
            <p:cNvPr id="47" name="Graphic 459">
              <a:extLst>
                <a:ext uri="{FF2B5EF4-FFF2-40B4-BE49-F238E27FC236}">
                  <a16:creationId xmlns:a16="http://schemas.microsoft.com/office/drawing/2014/main" id="{59F5A481-CE54-B03F-6F62-3E717205398C}"/>
                </a:ext>
              </a:extLst>
            </p:cNvPr>
            <p:cNvGrpSpPr/>
            <p:nvPr/>
          </p:nvGrpSpPr>
          <p:grpSpPr>
            <a:xfrm>
              <a:off x="4367136" y="2577219"/>
              <a:ext cx="178465" cy="197037"/>
              <a:chOff x="4367148" y="2577213"/>
              <a:chExt cx="178466" cy="197037"/>
            </a:xfrm>
            <a:grpFill/>
          </p:grpSpPr>
          <p:sp>
            <p:nvSpPr>
              <p:cNvPr id="63" name="Freeform: Shape 464">
                <a:extLst>
                  <a:ext uri="{FF2B5EF4-FFF2-40B4-BE49-F238E27FC236}">
                    <a16:creationId xmlns:a16="http://schemas.microsoft.com/office/drawing/2014/main" id="{2B0822A2-4C5D-36B5-97B3-7D5397D2670E}"/>
                  </a:ext>
                </a:extLst>
              </p:cNvPr>
              <p:cNvSpPr/>
              <p:nvPr/>
            </p:nvSpPr>
            <p:spPr>
              <a:xfrm>
                <a:off x="4375617" y="2577213"/>
                <a:ext cx="42233" cy="124552"/>
              </a:xfrm>
              <a:custGeom>
                <a:avLst/>
                <a:gdLst>
                  <a:gd name="connsiteX0" fmla="*/ 32933 w 42233"/>
                  <a:gd name="connsiteY0" fmla="*/ 124457 h 124552"/>
                  <a:gd name="connsiteX1" fmla="*/ 29314 w 42233"/>
                  <a:gd name="connsiteY1" fmla="*/ 123124 h 124552"/>
                  <a:gd name="connsiteX2" fmla="*/ 7692 w 42233"/>
                  <a:gd name="connsiteY2" fmla="*/ 97216 h 124552"/>
                  <a:gd name="connsiteX3" fmla="*/ 1310 w 42233"/>
                  <a:gd name="connsiteY3" fmla="*/ 49876 h 124552"/>
                  <a:gd name="connsiteX4" fmla="*/ 33981 w 42233"/>
                  <a:gd name="connsiteY4" fmla="*/ 727 h 124552"/>
                  <a:gd name="connsiteX5" fmla="*/ 41506 w 42233"/>
                  <a:gd name="connsiteY5" fmla="*/ 2823 h 124552"/>
                  <a:gd name="connsiteX6" fmla="*/ 39410 w 42233"/>
                  <a:gd name="connsiteY6" fmla="*/ 10348 h 124552"/>
                  <a:gd name="connsiteX7" fmla="*/ 12169 w 42233"/>
                  <a:gd name="connsiteY7" fmla="*/ 51591 h 124552"/>
                  <a:gd name="connsiteX8" fmla="*/ 17408 w 42233"/>
                  <a:gd name="connsiteY8" fmla="*/ 92072 h 124552"/>
                  <a:gd name="connsiteX9" fmla="*/ 36458 w 42233"/>
                  <a:gd name="connsiteY9" fmla="*/ 114837 h 124552"/>
                  <a:gd name="connsiteX10" fmla="*/ 37029 w 42233"/>
                  <a:gd name="connsiteY10" fmla="*/ 122647 h 124552"/>
                  <a:gd name="connsiteX11" fmla="*/ 32838 w 42233"/>
                  <a:gd name="connsiteY11" fmla="*/ 124552 h 12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3" h="124552">
                    <a:moveTo>
                      <a:pt x="32933" y="124457"/>
                    </a:moveTo>
                    <a:cubicBezTo>
                      <a:pt x="31695" y="124457"/>
                      <a:pt x="30362" y="123981"/>
                      <a:pt x="29314" y="123124"/>
                    </a:cubicBezTo>
                    <a:cubicBezTo>
                      <a:pt x="19503" y="114742"/>
                      <a:pt x="12455" y="106264"/>
                      <a:pt x="7692" y="97216"/>
                    </a:cubicBezTo>
                    <a:cubicBezTo>
                      <a:pt x="358" y="83404"/>
                      <a:pt x="-1642" y="68355"/>
                      <a:pt x="1310" y="49876"/>
                    </a:cubicBezTo>
                    <a:cubicBezTo>
                      <a:pt x="6549" y="16348"/>
                      <a:pt x="32933" y="1299"/>
                      <a:pt x="33981" y="727"/>
                    </a:cubicBezTo>
                    <a:cubicBezTo>
                      <a:pt x="36648" y="-797"/>
                      <a:pt x="39982" y="156"/>
                      <a:pt x="41506" y="2823"/>
                    </a:cubicBezTo>
                    <a:cubicBezTo>
                      <a:pt x="43030" y="5490"/>
                      <a:pt x="42077" y="8824"/>
                      <a:pt x="39410" y="10348"/>
                    </a:cubicBezTo>
                    <a:cubicBezTo>
                      <a:pt x="39220" y="10443"/>
                      <a:pt x="16646" y="23492"/>
                      <a:pt x="12169" y="51591"/>
                    </a:cubicBezTo>
                    <a:cubicBezTo>
                      <a:pt x="9692" y="67688"/>
                      <a:pt x="11312" y="80547"/>
                      <a:pt x="17408" y="92072"/>
                    </a:cubicBezTo>
                    <a:cubicBezTo>
                      <a:pt x="21599" y="99883"/>
                      <a:pt x="27790" y="107312"/>
                      <a:pt x="36458" y="114837"/>
                    </a:cubicBezTo>
                    <a:cubicBezTo>
                      <a:pt x="38744" y="116837"/>
                      <a:pt x="39029" y="120266"/>
                      <a:pt x="37029" y="122647"/>
                    </a:cubicBezTo>
                    <a:cubicBezTo>
                      <a:pt x="35886" y="123886"/>
                      <a:pt x="34362" y="124552"/>
                      <a:pt x="32838" y="124552"/>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64" name="Freeform: Shape 465">
                <a:extLst>
                  <a:ext uri="{FF2B5EF4-FFF2-40B4-BE49-F238E27FC236}">
                    <a16:creationId xmlns:a16="http://schemas.microsoft.com/office/drawing/2014/main" id="{8FE8F36A-4293-0672-009E-DF1F9777EDDD}"/>
                  </a:ext>
                </a:extLst>
              </p:cNvPr>
              <p:cNvSpPr/>
              <p:nvPr/>
            </p:nvSpPr>
            <p:spPr>
              <a:xfrm>
                <a:off x="4367148" y="2648802"/>
                <a:ext cx="178466" cy="125448"/>
              </a:xfrm>
              <a:custGeom>
                <a:avLst/>
                <a:gdLst>
                  <a:gd name="connsiteX0" fmla="*/ 99599 w 178466"/>
                  <a:gd name="connsiteY0" fmla="*/ 125258 h 125448"/>
                  <a:gd name="connsiteX1" fmla="*/ 21494 w 178466"/>
                  <a:gd name="connsiteY1" fmla="*/ 94016 h 125448"/>
                  <a:gd name="connsiteX2" fmla="*/ 63 w 178466"/>
                  <a:gd name="connsiteY2" fmla="*/ 53535 h 125448"/>
                  <a:gd name="connsiteX3" fmla="*/ 4254 w 178466"/>
                  <a:gd name="connsiteY3" fmla="*/ 31056 h 125448"/>
                  <a:gd name="connsiteX4" fmla="*/ 11588 w 178466"/>
                  <a:gd name="connsiteY4" fmla="*/ 28389 h 125448"/>
                  <a:gd name="connsiteX5" fmla="*/ 14255 w 178466"/>
                  <a:gd name="connsiteY5" fmla="*/ 35723 h 125448"/>
                  <a:gd name="connsiteX6" fmla="*/ 11017 w 178466"/>
                  <a:gd name="connsiteY6" fmla="*/ 52964 h 125448"/>
                  <a:gd name="connsiteX7" fmla="*/ 28638 w 178466"/>
                  <a:gd name="connsiteY7" fmla="*/ 85730 h 125448"/>
                  <a:gd name="connsiteX8" fmla="*/ 153225 w 178466"/>
                  <a:gd name="connsiteY8" fmla="*/ 100398 h 125448"/>
                  <a:gd name="connsiteX9" fmla="*/ 128936 w 178466"/>
                  <a:gd name="connsiteY9" fmla="*/ 60298 h 125448"/>
                  <a:gd name="connsiteX10" fmla="*/ 67405 w 178466"/>
                  <a:gd name="connsiteY10" fmla="*/ 11054 h 125448"/>
                  <a:gd name="connsiteX11" fmla="*/ 42926 w 178466"/>
                  <a:gd name="connsiteY11" fmla="*/ 15816 h 125448"/>
                  <a:gd name="connsiteX12" fmla="*/ 35591 w 178466"/>
                  <a:gd name="connsiteY12" fmla="*/ 13244 h 125448"/>
                  <a:gd name="connsiteX13" fmla="*/ 38068 w 178466"/>
                  <a:gd name="connsiteY13" fmla="*/ 5910 h 125448"/>
                  <a:gd name="connsiteX14" fmla="*/ 67214 w 178466"/>
                  <a:gd name="connsiteY14" fmla="*/ 5 h 125448"/>
                  <a:gd name="connsiteX15" fmla="*/ 139604 w 178466"/>
                  <a:gd name="connsiteY15" fmla="*/ 57726 h 125448"/>
                  <a:gd name="connsiteX16" fmla="*/ 166465 w 178466"/>
                  <a:gd name="connsiteY16" fmla="*/ 94112 h 125448"/>
                  <a:gd name="connsiteX17" fmla="*/ 178466 w 178466"/>
                  <a:gd name="connsiteY17" fmla="*/ 96683 h 125448"/>
                  <a:gd name="connsiteX18" fmla="*/ 168656 w 178466"/>
                  <a:gd name="connsiteY18" fmla="*/ 104018 h 125448"/>
                  <a:gd name="connsiteX19" fmla="*/ 99504 w 178466"/>
                  <a:gd name="connsiteY19" fmla="*/ 125449 h 1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466" h="125448">
                    <a:moveTo>
                      <a:pt x="99599" y="125258"/>
                    </a:moveTo>
                    <a:cubicBezTo>
                      <a:pt x="75977" y="125258"/>
                      <a:pt x="48736" y="117829"/>
                      <a:pt x="21494" y="94016"/>
                    </a:cubicBezTo>
                    <a:cubicBezTo>
                      <a:pt x="8540" y="82682"/>
                      <a:pt x="920" y="68299"/>
                      <a:pt x="63" y="53535"/>
                    </a:cubicBezTo>
                    <a:cubicBezTo>
                      <a:pt x="-318" y="45439"/>
                      <a:pt x="1016" y="37914"/>
                      <a:pt x="4254" y="31056"/>
                    </a:cubicBezTo>
                    <a:cubicBezTo>
                      <a:pt x="5492" y="28294"/>
                      <a:pt x="8826" y="27151"/>
                      <a:pt x="11588" y="28389"/>
                    </a:cubicBezTo>
                    <a:cubicBezTo>
                      <a:pt x="14351" y="29723"/>
                      <a:pt x="15494" y="32961"/>
                      <a:pt x="14255" y="35723"/>
                    </a:cubicBezTo>
                    <a:cubicBezTo>
                      <a:pt x="11779" y="40962"/>
                      <a:pt x="10731" y="46772"/>
                      <a:pt x="11017" y="52964"/>
                    </a:cubicBezTo>
                    <a:cubicBezTo>
                      <a:pt x="11684" y="64775"/>
                      <a:pt x="17875" y="76395"/>
                      <a:pt x="28638" y="85730"/>
                    </a:cubicBezTo>
                    <a:cubicBezTo>
                      <a:pt x="80645" y="131164"/>
                      <a:pt x="132842" y="111257"/>
                      <a:pt x="153225" y="100398"/>
                    </a:cubicBezTo>
                    <a:cubicBezTo>
                      <a:pt x="141986" y="93540"/>
                      <a:pt x="133699" y="79824"/>
                      <a:pt x="128936" y="60298"/>
                    </a:cubicBezTo>
                    <a:cubicBezTo>
                      <a:pt x="121793" y="30866"/>
                      <a:pt x="96647" y="10577"/>
                      <a:pt x="67405" y="11054"/>
                    </a:cubicBezTo>
                    <a:cubicBezTo>
                      <a:pt x="52546" y="11244"/>
                      <a:pt x="43021" y="15816"/>
                      <a:pt x="42926" y="15816"/>
                    </a:cubicBezTo>
                    <a:cubicBezTo>
                      <a:pt x="40163" y="17150"/>
                      <a:pt x="36925" y="16007"/>
                      <a:pt x="35591" y="13244"/>
                    </a:cubicBezTo>
                    <a:cubicBezTo>
                      <a:pt x="34258" y="10482"/>
                      <a:pt x="35401" y="7244"/>
                      <a:pt x="38068" y="5910"/>
                    </a:cubicBezTo>
                    <a:cubicBezTo>
                      <a:pt x="38544" y="5720"/>
                      <a:pt x="49688" y="290"/>
                      <a:pt x="67214" y="5"/>
                    </a:cubicBezTo>
                    <a:cubicBezTo>
                      <a:pt x="101314" y="-376"/>
                      <a:pt x="131223" y="23246"/>
                      <a:pt x="139604" y="57726"/>
                    </a:cubicBezTo>
                    <a:cubicBezTo>
                      <a:pt x="143224" y="72490"/>
                      <a:pt x="150749" y="90778"/>
                      <a:pt x="166465" y="94112"/>
                    </a:cubicBezTo>
                    <a:lnTo>
                      <a:pt x="178466" y="96683"/>
                    </a:lnTo>
                    <a:lnTo>
                      <a:pt x="168656" y="104018"/>
                    </a:lnTo>
                    <a:cubicBezTo>
                      <a:pt x="168656" y="104018"/>
                      <a:pt x="139128" y="125449"/>
                      <a:pt x="99504" y="125449"/>
                    </a:cubicBezTo>
                    <a:close/>
                  </a:path>
                </a:pathLst>
              </a:custGeom>
              <a:grpFill/>
              <a:ln w="9525" cap="flat">
                <a:noFill/>
                <a:prstDash val="solid"/>
                <a:miter/>
              </a:ln>
            </p:spPr>
            <p:txBody>
              <a:bodyPr rtlCol="0" anchor="ctr"/>
              <a:lstStyle/>
              <a:p>
                <a:endParaRPr lang="en-US" sz="1200" dirty="0">
                  <a:solidFill>
                    <a:schemeClr val="bg1"/>
                  </a:solidFill>
                </a:endParaRPr>
              </a:p>
            </p:txBody>
          </p:sp>
        </p:grpSp>
        <p:grpSp>
          <p:nvGrpSpPr>
            <p:cNvPr id="48" name="Graphic 459">
              <a:extLst>
                <a:ext uri="{FF2B5EF4-FFF2-40B4-BE49-F238E27FC236}">
                  <a16:creationId xmlns:a16="http://schemas.microsoft.com/office/drawing/2014/main" id="{E1AC9108-7F3D-8200-EF09-4B796D77EB03}"/>
                </a:ext>
              </a:extLst>
            </p:cNvPr>
            <p:cNvGrpSpPr/>
            <p:nvPr/>
          </p:nvGrpSpPr>
          <p:grpSpPr>
            <a:xfrm>
              <a:off x="4453591" y="2516605"/>
              <a:ext cx="232694" cy="107918"/>
              <a:chOff x="4453603" y="2516599"/>
              <a:chExt cx="232695" cy="107918"/>
            </a:xfrm>
            <a:grpFill/>
          </p:grpSpPr>
          <p:grpSp>
            <p:nvGrpSpPr>
              <p:cNvPr id="52" name="Graphic 459">
                <a:extLst>
                  <a:ext uri="{FF2B5EF4-FFF2-40B4-BE49-F238E27FC236}">
                    <a16:creationId xmlns:a16="http://schemas.microsoft.com/office/drawing/2014/main" id="{9E7648D8-A482-2483-0BE4-EB3A8305E78E}"/>
                  </a:ext>
                </a:extLst>
              </p:cNvPr>
              <p:cNvGrpSpPr/>
              <p:nvPr/>
            </p:nvGrpSpPr>
            <p:grpSpPr>
              <a:xfrm>
                <a:off x="4453603" y="2520123"/>
                <a:ext cx="60483" cy="101917"/>
                <a:chOff x="4453603" y="2520123"/>
                <a:chExt cx="60483" cy="101917"/>
              </a:xfrm>
              <a:grpFill/>
            </p:grpSpPr>
            <p:sp>
              <p:nvSpPr>
                <p:cNvPr id="56" name="Freeform: Shape 471">
                  <a:extLst>
                    <a:ext uri="{FF2B5EF4-FFF2-40B4-BE49-F238E27FC236}">
                      <a16:creationId xmlns:a16="http://schemas.microsoft.com/office/drawing/2014/main" id="{437B4B9E-94FD-4E6F-080E-D5651C752114}"/>
                    </a:ext>
                  </a:extLst>
                </p:cNvPr>
                <p:cNvSpPr/>
                <p:nvPr/>
              </p:nvSpPr>
              <p:spPr>
                <a:xfrm>
                  <a:off x="4453698" y="2520123"/>
                  <a:ext cx="11048" cy="101917"/>
                </a:xfrm>
                <a:custGeom>
                  <a:avLst/>
                  <a:gdLst>
                    <a:gd name="connsiteX0" fmla="*/ 5524 w 11048"/>
                    <a:gd name="connsiteY0" fmla="*/ 101918 h 101917"/>
                    <a:gd name="connsiteX1" fmla="*/ 0 w 11048"/>
                    <a:gd name="connsiteY1" fmla="*/ 96393 h 101917"/>
                    <a:gd name="connsiteX2" fmla="*/ 0 w 11048"/>
                    <a:gd name="connsiteY2" fmla="*/ 5524 h 101917"/>
                    <a:gd name="connsiteX3" fmla="*/ 5524 w 11048"/>
                    <a:gd name="connsiteY3" fmla="*/ 0 h 101917"/>
                    <a:gd name="connsiteX4" fmla="*/ 11049 w 11048"/>
                    <a:gd name="connsiteY4" fmla="*/ 5524 h 101917"/>
                    <a:gd name="connsiteX5" fmla="*/ 11049 w 11048"/>
                    <a:gd name="connsiteY5" fmla="*/ 96393 h 101917"/>
                    <a:gd name="connsiteX6" fmla="*/ 5524 w 11048"/>
                    <a:gd name="connsiteY6" fmla="*/ 101918 h 10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8" h="101917">
                      <a:moveTo>
                        <a:pt x="5524" y="101918"/>
                      </a:moveTo>
                      <a:cubicBezTo>
                        <a:pt x="2477" y="101918"/>
                        <a:pt x="0" y="99441"/>
                        <a:pt x="0" y="96393"/>
                      </a:cubicBezTo>
                      <a:lnTo>
                        <a:pt x="0" y="5524"/>
                      </a:lnTo>
                      <a:cubicBezTo>
                        <a:pt x="0" y="2477"/>
                        <a:pt x="2477" y="0"/>
                        <a:pt x="5524" y="0"/>
                      </a:cubicBezTo>
                      <a:cubicBezTo>
                        <a:pt x="8572" y="0"/>
                        <a:pt x="11049" y="2477"/>
                        <a:pt x="11049" y="5524"/>
                      </a:cubicBezTo>
                      <a:lnTo>
                        <a:pt x="11049" y="96393"/>
                      </a:lnTo>
                      <a:cubicBezTo>
                        <a:pt x="11049" y="99441"/>
                        <a:pt x="8572" y="101918"/>
                        <a:pt x="5524" y="101918"/>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60" name="Freeform: Shape 472">
                  <a:extLst>
                    <a:ext uri="{FF2B5EF4-FFF2-40B4-BE49-F238E27FC236}">
                      <a16:creationId xmlns:a16="http://schemas.microsoft.com/office/drawing/2014/main" id="{31B67749-0F57-5B05-5734-3A28A3C847AE}"/>
                    </a:ext>
                  </a:extLst>
                </p:cNvPr>
                <p:cNvSpPr/>
                <p:nvPr/>
              </p:nvSpPr>
              <p:spPr>
                <a:xfrm>
                  <a:off x="4453603" y="2564986"/>
                  <a:ext cx="60483" cy="11048"/>
                </a:xfrm>
                <a:custGeom>
                  <a:avLst/>
                  <a:gdLst>
                    <a:gd name="connsiteX0" fmla="*/ 54959 w 60483"/>
                    <a:gd name="connsiteY0" fmla="*/ 11049 h 11048"/>
                    <a:gd name="connsiteX1" fmla="*/ 5524 w 60483"/>
                    <a:gd name="connsiteY1" fmla="*/ 11049 h 11048"/>
                    <a:gd name="connsiteX2" fmla="*/ 0 w 60483"/>
                    <a:gd name="connsiteY2" fmla="*/ 5524 h 11048"/>
                    <a:gd name="connsiteX3" fmla="*/ 5524 w 60483"/>
                    <a:gd name="connsiteY3" fmla="*/ 0 h 11048"/>
                    <a:gd name="connsiteX4" fmla="*/ 54959 w 60483"/>
                    <a:gd name="connsiteY4" fmla="*/ 0 h 11048"/>
                    <a:gd name="connsiteX5" fmla="*/ 60484 w 60483"/>
                    <a:gd name="connsiteY5" fmla="*/ 5524 h 11048"/>
                    <a:gd name="connsiteX6" fmla="*/ 54959 w 60483"/>
                    <a:gd name="connsiteY6" fmla="*/ 11049 h 1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83" h="11048">
                      <a:moveTo>
                        <a:pt x="54959" y="11049"/>
                      </a:moveTo>
                      <a:lnTo>
                        <a:pt x="5524" y="11049"/>
                      </a:lnTo>
                      <a:cubicBezTo>
                        <a:pt x="2477" y="11049"/>
                        <a:pt x="0" y="8572"/>
                        <a:pt x="0" y="5524"/>
                      </a:cubicBezTo>
                      <a:cubicBezTo>
                        <a:pt x="0" y="2476"/>
                        <a:pt x="2477" y="0"/>
                        <a:pt x="5524" y="0"/>
                      </a:cubicBezTo>
                      <a:lnTo>
                        <a:pt x="54959" y="0"/>
                      </a:lnTo>
                      <a:cubicBezTo>
                        <a:pt x="58007" y="0"/>
                        <a:pt x="60484" y="2476"/>
                        <a:pt x="60484" y="5524"/>
                      </a:cubicBezTo>
                      <a:cubicBezTo>
                        <a:pt x="60484" y="8572"/>
                        <a:pt x="58007" y="11049"/>
                        <a:pt x="54959" y="11049"/>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61" name="Freeform: Shape 476">
                  <a:extLst>
                    <a:ext uri="{FF2B5EF4-FFF2-40B4-BE49-F238E27FC236}">
                      <a16:creationId xmlns:a16="http://schemas.microsoft.com/office/drawing/2014/main" id="{5CE515DB-8DEB-2BD9-005F-1D68603169DD}"/>
                    </a:ext>
                  </a:extLst>
                </p:cNvPr>
                <p:cNvSpPr/>
                <p:nvPr/>
              </p:nvSpPr>
              <p:spPr>
                <a:xfrm>
                  <a:off x="4453603" y="2610992"/>
                  <a:ext cx="60483" cy="11048"/>
                </a:xfrm>
                <a:custGeom>
                  <a:avLst/>
                  <a:gdLst>
                    <a:gd name="connsiteX0" fmla="*/ 54959 w 60483"/>
                    <a:gd name="connsiteY0" fmla="*/ 11049 h 11048"/>
                    <a:gd name="connsiteX1" fmla="*/ 5524 w 60483"/>
                    <a:gd name="connsiteY1" fmla="*/ 11049 h 11048"/>
                    <a:gd name="connsiteX2" fmla="*/ 0 w 60483"/>
                    <a:gd name="connsiteY2" fmla="*/ 5524 h 11048"/>
                    <a:gd name="connsiteX3" fmla="*/ 5524 w 60483"/>
                    <a:gd name="connsiteY3" fmla="*/ 0 h 11048"/>
                    <a:gd name="connsiteX4" fmla="*/ 54959 w 60483"/>
                    <a:gd name="connsiteY4" fmla="*/ 0 h 11048"/>
                    <a:gd name="connsiteX5" fmla="*/ 60484 w 60483"/>
                    <a:gd name="connsiteY5" fmla="*/ 5524 h 11048"/>
                    <a:gd name="connsiteX6" fmla="*/ 54959 w 60483"/>
                    <a:gd name="connsiteY6" fmla="*/ 11049 h 1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83" h="11048">
                      <a:moveTo>
                        <a:pt x="54959" y="11049"/>
                      </a:moveTo>
                      <a:lnTo>
                        <a:pt x="5524" y="11049"/>
                      </a:lnTo>
                      <a:cubicBezTo>
                        <a:pt x="2477" y="11049"/>
                        <a:pt x="0" y="8572"/>
                        <a:pt x="0" y="5524"/>
                      </a:cubicBezTo>
                      <a:cubicBezTo>
                        <a:pt x="0" y="2476"/>
                        <a:pt x="2477" y="0"/>
                        <a:pt x="5524" y="0"/>
                      </a:cubicBezTo>
                      <a:lnTo>
                        <a:pt x="54959" y="0"/>
                      </a:lnTo>
                      <a:cubicBezTo>
                        <a:pt x="58007" y="0"/>
                        <a:pt x="60484" y="2476"/>
                        <a:pt x="60484" y="5524"/>
                      </a:cubicBezTo>
                      <a:cubicBezTo>
                        <a:pt x="60484" y="8572"/>
                        <a:pt x="58007" y="11049"/>
                        <a:pt x="54959" y="11049"/>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62" name="Freeform: Shape 479">
                  <a:extLst>
                    <a:ext uri="{FF2B5EF4-FFF2-40B4-BE49-F238E27FC236}">
                      <a16:creationId xmlns:a16="http://schemas.microsoft.com/office/drawing/2014/main" id="{1AB18BBE-628D-379B-0C6D-857CA51677F4}"/>
                    </a:ext>
                  </a:extLst>
                </p:cNvPr>
                <p:cNvSpPr/>
                <p:nvPr/>
              </p:nvSpPr>
              <p:spPr>
                <a:xfrm>
                  <a:off x="4453603" y="2520123"/>
                  <a:ext cx="60483" cy="11048"/>
                </a:xfrm>
                <a:custGeom>
                  <a:avLst/>
                  <a:gdLst>
                    <a:gd name="connsiteX0" fmla="*/ 54959 w 60483"/>
                    <a:gd name="connsiteY0" fmla="*/ 11049 h 11048"/>
                    <a:gd name="connsiteX1" fmla="*/ 5524 w 60483"/>
                    <a:gd name="connsiteY1" fmla="*/ 11049 h 11048"/>
                    <a:gd name="connsiteX2" fmla="*/ 0 w 60483"/>
                    <a:gd name="connsiteY2" fmla="*/ 5524 h 11048"/>
                    <a:gd name="connsiteX3" fmla="*/ 5524 w 60483"/>
                    <a:gd name="connsiteY3" fmla="*/ 0 h 11048"/>
                    <a:gd name="connsiteX4" fmla="*/ 54959 w 60483"/>
                    <a:gd name="connsiteY4" fmla="*/ 0 h 11048"/>
                    <a:gd name="connsiteX5" fmla="*/ 60484 w 60483"/>
                    <a:gd name="connsiteY5" fmla="*/ 5524 h 11048"/>
                    <a:gd name="connsiteX6" fmla="*/ 54959 w 60483"/>
                    <a:gd name="connsiteY6" fmla="*/ 11049 h 1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83" h="11048">
                      <a:moveTo>
                        <a:pt x="54959" y="11049"/>
                      </a:moveTo>
                      <a:lnTo>
                        <a:pt x="5524" y="11049"/>
                      </a:lnTo>
                      <a:cubicBezTo>
                        <a:pt x="2477" y="11049"/>
                        <a:pt x="0" y="8572"/>
                        <a:pt x="0" y="5524"/>
                      </a:cubicBezTo>
                      <a:cubicBezTo>
                        <a:pt x="0" y="2477"/>
                        <a:pt x="2477" y="0"/>
                        <a:pt x="5524" y="0"/>
                      </a:cubicBezTo>
                      <a:lnTo>
                        <a:pt x="54959" y="0"/>
                      </a:lnTo>
                      <a:cubicBezTo>
                        <a:pt x="58007" y="0"/>
                        <a:pt x="60484" y="2477"/>
                        <a:pt x="60484" y="5524"/>
                      </a:cubicBezTo>
                      <a:cubicBezTo>
                        <a:pt x="60484" y="8572"/>
                        <a:pt x="58007" y="11049"/>
                        <a:pt x="54959" y="11049"/>
                      </a:cubicBezTo>
                      <a:close/>
                    </a:path>
                  </a:pathLst>
                </a:custGeom>
                <a:grpFill/>
                <a:ln w="9525" cap="flat">
                  <a:noFill/>
                  <a:prstDash val="solid"/>
                  <a:miter/>
                </a:ln>
              </p:spPr>
              <p:txBody>
                <a:bodyPr rtlCol="0" anchor="ctr"/>
                <a:lstStyle/>
                <a:p>
                  <a:endParaRPr lang="en-US" sz="1200" dirty="0">
                    <a:solidFill>
                      <a:schemeClr val="bg1"/>
                    </a:solidFill>
                  </a:endParaRPr>
                </a:p>
              </p:txBody>
            </p:sp>
          </p:grpSp>
          <p:sp>
            <p:nvSpPr>
              <p:cNvPr id="54" name="Freeform: Shape 480">
                <a:extLst>
                  <a:ext uri="{FF2B5EF4-FFF2-40B4-BE49-F238E27FC236}">
                    <a16:creationId xmlns:a16="http://schemas.microsoft.com/office/drawing/2014/main" id="{A9A4E9FC-A6FB-4681-1B7E-24BBF8AEC770}"/>
                  </a:ext>
                </a:extLst>
              </p:cNvPr>
              <p:cNvSpPr/>
              <p:nvPr/>
            </p:nvSpPr>
            <p:spPr>
              <a:xfrm>
                <a:off x="4528565" y="2517361"/>
                <a:ext cx="71437" cy="106870"/>
              </a:xfrm>
              <a:custGeom>
                <a:avLst/>
                <a:gdLst>
                  <a:gd name="connsiteX0" fmla="*/ 35719 w 71437"/>
                  <a:gd name="connsiteY0" fmla="*/ 106871 h 106870"/>
                  <a:gd name="connsiteX1" fmla="*/ 0 w 71437"/>
                  <a:gd name="connsiteY1" fmla="*/ 71152 h 106870"/>
                  <a:gd name="connsiteX2" fmla="*/ 0 w 71437"/>
                  <a:gd name="connsiteY2" fmla="*/ 35719 h 106870"/>
                  <a:gd name="connsiteX3" fmla="*/ 35719 w 71437"/>
                  <a:gd name="connsiteY3" fmla="*/ 0 h 106870"/>
                  <a:gd name="connsiteX4" fmla="*/ 71438 w 71437"/>
                  <a:gd name="connsiteY4" fmla="*/ 35719 h 106870"/>
                  <a:gd name="connsiteX5" fmla="*/ 71438 w 71437"/>
                  <a:gd name="connsiteY5" fmla="*/ 39338 h 106870"/>
                  <a:gd name="connsiteX6" fmla="*/ 65913 w 71437"/>
                  <a:gd name="connsiteY6" fmla="*/ 44863 h 106870"/>
                  <a:gd name="connsiteX7" fmla="*/ 60389 w 71437"/>
                  <a:gd name="connsiteY7" fmla="*/ 39338 h 106870"/>
                  <a:gd name="connsiteX8" fmla="*/ 60389 w 71437"/>
                  <a:gd name="connsiteY8" fmla="*/ 35719 h 106870"/>
                  <a:gd name="connsiteX9" fmla="*/ 35623 w 71437"/>
                  <a:gd name="connsiteY9" fmla="*/ 10954 h 106870"/>
                  <a:gd name="connsiteX10" fmla="*/ 10858 w 71437"/>
                  <a:gd name="connsiteY10" fmla="*/ 35719 h 106870"/>
                  <a:gd name="connsiteX11" fmla="*/ 10858 w 71437"/>
                  <a:gd name="connsiteY11" fmla="*/ 71152 h 106870"/>
                  <a:gd name="connsiteX12" fmla="*/ 35623 w 71437"/>
                  <a:gd name="connsiteY12" fmla="*/ 95917 h 106870"/>
                  <a:gd name="connsiteX13" fmla="*/ 60389 w 71437"/>
                  <a:gd name="connsiteY13" fmla="*/ 71152 h 106870"/>
                  <a:gd name="connsiteX14" fmla="*/ 60389 w 71437"/>
                  <a:gd name="connsiteY14" fmla="*/ 68675 h 106870"/>
                  <a:gd name="connsiteX15" fmla="*/ 65913 w 71437"/>
                  <a:gd name="connsiteY15" fmla="*/ 63151 h 106870"/>
                  <a:gd name="connsiteX16" fmla="*/ 71438 w 71437"/>
                  <a:gd name="connsiteY16" fmla="*/ 68675 h 106870"/>
                  <a:gd name="connsiteX17" fmla="*/ 71438 w 71437"/>
                  <a:gd name="connsiteY17" fmla="*/ 71152 h 106870"/>
                  <a:gd name="connsiteX18" fmla="*/ 35719 w 71437"/>
                  <a:gd name="connsiteY18" fmla="*/ 106871 h 10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37" h="106870">
                    <a:moveTo>
                      <a:pt x="35719" y="106871"/>
                    </a:moveTo>
                    <a:cubicBezTo>
                      <a:pt x="16002" y="106871"/>
                      <a:pt x="0" y="90869"/>
                      <a:pt x="0" y="71152"/>
                    </a:cubicBezTo>
                    <a:lnTo>
                      <a:pt x="0" y="35719"/>
                    </a:lnTo>
                    <a:cubicBezTo>
                      <a:pt x="0" y="16002"/>
                      <a:pt x="16002" y="0"/>
                      <a:pt x="35719" y="0"/>
                    </a:cubicBezTo>
                    <a:cubicBezTo>
                      <a:pt x="55435" y="0"/>
                      <a:pt x="71438" y="16002"/>
                      <a:pt x="71438" y="35719"/>
                    </a:cubicBezTo>
                    <a:lnTo>
                      <a:pt x="71438" y="39338"/>
                    </a:lnTo>
                    <a:cubicBezTo>
                      <a:pt x="71438" y="42386"/>
                      <a:pt x="68961" y="44863"/>
                      <a:pt x="65913" y="44863"/>
                    </a:cubicBezTo>
                    <a:cubicBezTo>
                      <a:pt x="62865" y="44863"/>
                      <a:pt x="60389" y="42386"/>
                      <a:pt x="60389" y="39338"/>
                    </a:cubicBezTo>
                    <a:lnTo>
                      <a:pt x="60389" y="35719"/>
                    </a:lnTo>
                    <a:cubicBezTo>
                      <a:pt x="60389" y="22098"/>
                      <a:pt x="49244" y="10954"/>
                      <a:pt x="35623" y="10954"/>
                    </a:cubicBezTo>
                    <a:cubicBezTo>
                      <a:pt x="22003" y="10954"/>
                      <a:pt x="10858" y="22098"/>
                      <a:pt x="10858" y="35719"/>
                    </a:cubicBezTo>
                    <a:lnTo>
                      <a:pt x="10858" y="71152"/>
                    </a:lnTo>
                    <a:cubicBezTo>
                      <a:pt x="10858" y="84773"/>
                      <a:pt x="22003" y="95917"/>
                      <a:pt x="35623" y="95917"/>
                    </a:cubicBezTo>
                    <a:cubicBezTo>
                      <a:pt x="49244" y="95917"/>
                      <a:pt x="60389" y="84773"/>
                      <a:pt x="60389" y="71152"/>
                    </a:cubicBezTo>
                    <a:lnTo>
                      <a:pt x="60389" y="68675"/>
                    </a:lnTo>
                    <a:cubicBezTo>
                      <a:pt x="60389" y="65627"/>
                      <a:pt x="62865" y="63151"/>
                      <a:pt x="65913" y="63151"/>
                    </a:cubicBezTo>
                    <a:cubicBezTo>
                      <a:pt x="68961" y="63151"/>
                      <a:pt x="71438" y="65627"/>
                      <a:pt x="71438" y="68675"/>
                    </a:cubicBezTo>
                    <a:lnTo>
                      <a:pt x="71438" y="71152"/>
                    </a:lnTo>
                    <a:cubicBezTo>
                      <a:pt x="71438" y="90869"/>
                      <a:pt x="55435" y="106871"/>
                      <a:pt x="35719" y="10687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55" name="Freeform: Shape 481">
                <a:extLst>
                  <a:ext uri="{FF2B5EF4-FFF2-40B4-BE49-F238E27FC236}">
                    <a16:creationId xmlns:a16="http://schemas.microsoft.com/office/drawing/2014/main" id="{F120B3C1-0813-6BE1-8384-7536F8A9A1DF}"/>
                  </a:ext>
                </a:extLst>
              </p:cNvPr>
              <p:cNvSpPr/>
              <p:nvPr/>
            </p:nvSpPr>
            <p:spPr>
              <a:xfrm>
                <a:off x="4615052" y="2516599"/>
                <a:ext cx="71246" cy="107918"/>
              </a:xfrm>
              <a:custGeom>
                <a:avLst/>
                <a:gdLst>
                  <a:gd name="connsiteX0" fmla="*/ 35623 w 71246"/>
                  <a:gd name="connsiteY0" fmla="*/ 107918 h 107918"/>
                  <a:gd name="connsiteX1" fmla="*/ 0 w 71246"/>
                  <a:gd name="connsiteY1" fmla="*/ 72295 h 107918"/>
                  <a:gd name="connsiteX2" fmla="*/ 0 w 71246"/>
                  <a:gd name="connsiteY2" fmla="*/ 35624 h 107918"/>
                  <a:gd name="connsiteX3" fmla="*/ 35623 w 71246"/>
                  <a:gd name="connsiteY3" fmla="*/ 0 h 107918"/>
                  <a:gd name="connsiteX4" fmla="*/ 71247 w 71246"/>
                  <a:gd name="connsiteY4" fmla="*/ 35624 h 107918"/>
                  <a:gd name="connsiteX5" fmla="*/ 71247 w 71246"/>
                  <a:gd name="connsiteY5" fmla="*/ 72295 h 107918"/>
                  <a:gd name="connsiteX6" fmla="*/ 35623 w 71246"/>
                  <a:gd name="connsiteY6" fmla="*/ 107918 h 107918"/>
                  <a:gd name="connsiteX7" fmla="*/ 35623 w 71246"/>
                  <a:gd name="connsiteY7" fmla="*/ 10954 h 107918"/>
                  <a:gd name="connsiteX8" fmla="*/ 11049 w 71246"/>
                  <a:gd name="connsiteY8" fmla="*/ 35624 h 107918"/>
                  <a:gd name="connsiteX9" fmla="*/ 11049 w 71246"/>
                  <a:gd name="connsiteY9" fmla="*/ 72295 h 107918"/>
                  <a:gd name="connsiteX10" fmla="*/ 35623 w 71246"/>
                  <a:gd name="connsiteY10" fmla="*/ 96964 h 107918"/>
                  <a:gd name="connsiteX11" fmla="*/ 60293 w 71246"/>
                  <a:gd name="connsiteY11" fmla="*/ 72295 h 107918"/>
                  <a:gd name="connsiteX12" fmla="*/ 60293 w 71246"/>
                  <a:gd name="connsiteY12" fmla="*/ 35624 h 107918"/>
                  <a:gd name="connsiteX13" fmla="*/ 35623 w 71246"/>
                  <a:gd name="connsiteY13" fmla="*/ 10954 h 10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46" h="107918">
                    <a:moveTo>
                      <a:pt x="35623" y="107918"/>
                    </a:moveTo>
                    <a:cubicBezTo>
                      <a:pt x="16002" y="107918"/>
                      <a:pt x="0" y="91916"/>
                      <a:pt x="0" y="72295"/>
                    </a:cubicBezTo>
                    <a:lnTo>
                      <a:pt x="0" y="35624"/>
                    </a:lnTo>
                    <a:cubicBezTo>
                      <a:pt x="0" y="16002"/>
                      <a:pt x="16002" y="0"/>
                      <a:pt x="35623" y="0"/>
                    </a:cubicBezTo>
                    <a:cubicBezTo>
                      <a:pt x="55245" y="0"/>
                      <a:pt x="71247" y="16002"/>
                      <a:pt x="71247" y="35624"/>
                    </a:cubicBezTo>
                    <a:lnTo>
                      <a:pt x="71247" y="72295"/>
                    </a:lnTo>
                    <a:cubicBezTo>
                      <a:pt x="71247" y="91916"/>
                      <a:pt x="55245" y="107918"/>
                      <a:pt x="35623" y="107918"/>
                    </a:cubicBezTo>
                    <a:close/>
                    <a:moveTo>
                      <a:pt x="35623" y="10954"/>
                    </a:moveTo>
                    <a:cubicBezTo>
                      <a:pt x="22098" y="10954"/>
                      <a:pt x="11049" y="22003"/>
                      <a:pt x="11049" y="35624"/>
                    </a:cubicBezTo>
                    <a:lnTo>
                      <a:pt x="11049" y="72295"/>
                    </a:lnTo>
                    <a:cubicBezTo>
                      <a:pt x="11049" y="85915"/>
                      <a:pt x="22098" y="96964"/>
                      <a:pt x="35623" y="96964"/>
                    </a:cubicBezTo>
                    <a:cubicBezTo>
                      <a:pt x="49149" y="96964"/>
                      <a:pt x="60293" y="85915"/>
                      <a:pt x="60293" y="72295"/>
                    </a:cubicBezTo>
                    <a:lnTo>
                      <a:pt x="60293" y="35624"/>
                    </a:lnTo>
                    <a:cubicBezTo>
                      <a:pt x="60293" y="22003"/>
                      <a:pt x="49244" y="10954"/>
                      <a:pt x="35623" y="10954"/>
                    </a:cubicBezTo>
                    <a:close/>
                  </a:path>
                </a:pathLst>
              </a:custGeom>
              <a:grpFill/>
              <a:ln w="9525" cap="flat">
                <a:noFill/>
                <a:prstDash val="solid"/>
                <a:miter/>
              </a:ln>
            </p:spPr>
            <p:txBody>
              <a:bodyPr rtlCol="0" anchor="ctr"/>
              <a:lstStyle/>
              <a:p>
                <a:endParaRPr lang="en-US" sz="1200" dirty="0">
                  <a:solidFill>
                    <a:schemeClr val="bg1"/>
                  </a:solidFill>
                </a:endParaRPr>
              </a:p>
            </p:txBody>
          </p:sp>
        </p:grpSp>
        <p:sp>
          <p:nvSpPr>
            <p:cNvPr id="49" name="Freeform: Shape 488">
              <a:extLst>
                <a:ext uri="{FF2B5EF4-FFF2-40B4-BE49-F238E27FC236}">
                  <a16:creationId xmlns:a16="http://schemas.microsoft.com/office/drawing/2014/main" id="{3DDC9635-BC7C-EF46-B7C7-575E775CF384}"/>
                </a:ext>
              </a:extLst>
            </p:cNvPr>
            <p:cNvSpPr/>
            <p:nvPr/>
          </p:nvSpPr>
          <p:spPr>
            <a:xfrm>
              <a:off x="4643616" y="2391732"/>
              <a:ext cx="54387" cy="73247"/>
            </a:xfrm>
            <a:custGeom>
              <a:avLst/>
              <a:gdLst>
                <a:gd name="connsiteX0" fmla="*/ 0 w 54387"/>
                <a:gd name="connsiteY0" fmla="*/ 4667 h 73247"/>
                <a:gd name="connsiteX1" fmla="*/ 13716 w 54387"/>
                <a:gd name="connsiteY1" fmla="*/ 36862 h 73247"/>
                <a:gd name="connsiteX2" fmla="*/ 46482 w 54387"/>
                <a:gd name="connsiteY2" fmla="*/ 73247 h 73247"/>
                <a:gd name="connsiteX3" fmla="*/ 44958 w 54387"/>
                <a:gd name="connsiteY3" fmla="*/ 30290 h 73247"/>
                <a:gd name="connsiteX4" fmla="*/ 54388 w 54387"/>
                <a:gd name="connsiteY4" fmla="*/ 3905 h 73247"/>
                <a:gd name="connsiteX5" fmla="*/ 28956 w 54387"/>
                <a:gd name="connsiteY5" fmla="*/ 0 h 73247"/>
                <a:gd name="connsiteX6" fmla="*/ 0 w 54387"/>
                <a:gd name="connsiteY6" fmla="*/ 4667 h 7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7" h="73247">
                  <a:moveTo>
                    <a:pt x="0" y="4667"/>
                  </a:moveTo>
                  <a:cubicBezTo>
                    <a:pt x="6001" y="13335"/>
                    <a:pt x="10573" y="24098"/>
                    <a:pt x="13716" y="36862"/>
                  </a:cubicBezTo>
                  <a:cubicBezTo>
                    <a:pt x="18002" y="54578"/>
                    <a:pt x="30671" y="68104"/>
                    <a:pt x="46482" y="73247"/>
                  </a:cubicBezTo>
                  <a:cubicBezTo>
                    <a:pt x="42767" y="59245"/>
                    <a:pt x="42100" y="44482"/>
                    <a:pt x="44958" y="30290"/>
                  </a:cubicBezTo>
                  <a:cubicBezTo>
                    <a:pt x="46768" y="21050"/>
                    <a:pt x="50006" y="12192"/>
                    <a:pt x="54388" y="3905"/>
                  </a:cubicBezTo>
                  <a:cubicBezTo>
                    <a:pt x="45529" y="1143"/>
                    <a:pt x="36957" y="0"/>
                    <a:pt x="28956" y="0"/>
                  </a:cubicBezTo>
                  <a:cubicBezTo>
                    <a:pt x="18097" y="0"/>
                    <a:pt x="8191" y="2000"/>
                    <a:pt x="0" y="4667"/>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50" name="Freeform: Shape 489">
              <a:extLst>
                <a:ext uri="{FF2B5EF4-FFF2-40B4-BE49-F238E27FC236}">
                  <a16:creationId xmlns:a16="http://schemas.microsoft.com/office/drawing/2014/main" id="{F7EA539B-3551-E4F1-125B-4A572ADCF74B}"/>
                </a:ext>
              </a:extLst>
            </p:cNvPr>
            <p:cNvSpPr/>
            <p:nvPr/>
          </p:nvSpPr>
          <p:spPr>
            <a:xfrm>
              <a:off x="4443316" y="2676811"/>
              <a:ext cx="54387" cy="73152"/>
            </a:xfrm>
            <a:custGeom>
              <a:avLst/>
              <a:gdLst>
                <a:gd name="connsiteX0" fmla="*/ 54388 w 54387"/>
                <a:gd name="connsiteY0" fmla="*/ 68580 h 73152"/>
                <a:gd name="connsiteX1" fmla="*/ 40672 w 54387"/>
                <a:gd name="connsiteY1" fmla="*/ 36385 h 73152"/>
                <a:gd name="connsiteX2" fmla="*/ 7906 w 54387"/>
                <a:gd name="connsiteY2" fmla="*/ 0 h 73152"/>
                <a:gd name="connsiteX3" fmla="*/ 9430 w 54387"/>
                <a:gd name="connsiteY3" fmla="*/ 42958 h 73152"/>
                <a:gd name="connsiteX4" fmla="*/ 0 w 54387"/>
                <a:gd name="connsiteY4" fmla="*/ 69342 h 73152"/>
                <a:gd name="connsiteX5" fmla="*/ 25432 w 54387"/>
                <a:gd name="connsiteY5" fmla="*/ 73152 h 73152"/>
                <a:gd name="connsiteX6" fmla="*/ 54388 w 54387"/>
                <a:gd name="connsiteY6" fmla="*/ 68485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7" h="73152">
                  <a:moveTo>
                    <a:pt x="54388" y="68580"/>
                  </a:moveTo>
                  <a:cubicBezTo>
                    <a:pt x="48387" y="59912"/>
                    <a:pt x="43815" y="49149"/>
                    <a:pt x="40672" y="36385"/>
                  </a:cubicBezTo>
                  <a:cubicBezTo>
                    <a:pt x="36386" y="18669"/>
                    <a:pt x="23717" y="5144"/>
                    <a:pt x="7906" y="0"/>
                  </a:cubicBezTo>
                  <a:cubicBezTo>
                    <a:pt x="11621" y="14002"/>
                    <a:pt x="12287" y="28766"/>
                    <a:pt x="9430" y="42958"/>
                  </a:cubicBezTo>
                  <a:cubicBezTo>
                    <a:pt x="7620" y="52197"/>
                    <a:pt x="4382" y="61055"/>
                    <a:pt x="0" y="69342"/>
                  </a:cubicBezTo>
                  <a:cubicBezTo>
                    <a:pt x="8858" y="72104"/>
                    <a:pt x="17431" y="73152"/>
                    <a:pt x="25432" y="73152"/>
                  </a:cubicBezTo>
                  <a:cubicBezTo>
                    <a:pt x="36290" y="73152"/>
                    <a:pt x="46196" y="71152"/>
                    <a:pt x="54388" y="68485"/>
                  </a:cubicBezTo>
                  <a:close/>
                </a:path>
              </a:pathLst>
            </a:custGeom>
            <a:grpFill/>
            <a:ln w="9525" cap="flat">
              <a:noFill/>
              <a:prstDash val="solid"/>
              <a:miter/>
            </a:ln>
          </p:spPr>
          <p:txBody>
            <a:bodyPr rtlCol="0" anchor="ctr"/>
            <a:lstStyle/>
            <a:p>
              <a:endParaRPr lang="en-US" sz="1200" dirty="0">
                <a:solidFill>
                  <a:schemeClr val="bg1"/>
                </a:solidFill>
              </a:endParaRPr>
            </a:p>
          </p:txBody>
        </p:sp>
      </p:grpSp>
      <p:sp>
        <p:nvSpPr>
          <p:cNvPr id="14" name="Oval 20">
            <a:extLst>
              <a:ext uri="{FF2B5EF4-FFF2-40B4-BE49-F238E27FC236}">
                <a16:creationId xmlns:a16="http://schemas.microsoft.com/office/drawing/2014/main" id="{65F72C3E-B32F-BFA6-463C-4F3E8A76FEB1}"/>
              </a:ext>
            </a:extLst>
          </p:cNvPr>
          <p:cNvSpPr/>
          <p:nvPr/>
        </p:nvSpPr>
        <p:spPr bwMode="auto">
          <a:xfrm>
            <a:off x="1350970" y="3094619"/>
            <a:ext cx="404326" cy="404326"/>
          </a:xfrm>
          <a:prstGeom prst="ellipse">
            <a:avLst/>
          </a:prstGeom>
          <a:solidFill>
            <a:schemeClr val="bg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35" name="Group 457">
            <a:extLst>
              <a:ext uri="{FF2B5EF4-FFF2-40B4-BE49-F238E27FC236}">
                <a16:creationId xmlns:a16="http://schemas.microsoft.com/office/drawing/2014/main" id="{B75CCC8D-C039-8982-9FBB-17E35A9735B1}"/>
              </a:ext>
            </a:extLst>
          </p:cNvPr>
          <p:cNvGrpSpPr/>
          <p:nvPr/>
        </p:nvGrpSpPr>
        <p:grpSpPr>
          <a:xfrm>
            <a:off x="1391536" y="3120757"/>
            <a:ext cx="316620" cy="378699"/>
            <a:chOff x="4376698" y="2343138"/>
            <a:chExt cx="386234" cy="461964"/>
          </a:xfrm>
          <a:solidFill>
            <a:srgbClr val="2E2E79"/>
          </a:solidFill>
        </p:grpSpPr>
        <p:grpSp>
          <p:nvGrpSpPr>
            <p:cNvPr id="36" name="Graphic 450">
              <a:extLst>
                <a:ext uri="{FF2B5EF4-FFF2-40B4-BE49-F238E27FC236}">
                  <a16:creationId xmlns:a16="http://schemas.microsoft.com/office/drawing/2014/main" id="{7A904420-30D1-223A-D222-9016D2FF2463}"/>
                </a:ext>
              </a:extLst>
            </p:cNvPr>
            <p:cNvGrpSpPr/>
            <p:nvPr/>
          </p:nvGrpSpPr>
          <p:grpSpPr>
            <a:xfrm>
              <a:off x="4376698" y="2468581"/>
              <a:ext cx="386234" cy="336521"/>
              <a:chOff x="4376737" y="2468590"/>
              <a:chExt cx="386238" cy="336522"/>
            </a:xfrm>
            <a:grpFill/>
          </p:grpSpPr>
          <p:sp>
            <p:nvSpPr>
              <p:cNvPr id="39" name="Freeform: Shape 453">
                <a:extLst>
                  <a:ext uri="{FF2B5EF4-FFF2-40B4-BE49-F238E27FC236}">
                    <a16:creationId xmlns:a16="http://schemas.microsoft.com/office/drawing/2014/main" id="{A5107E34-5CFA-A5B9-24BC-A9B67C8F4FE3}"/>
                  </a:ext>
                </a:extLst>
              </p:cNvPr>
              <p:cNvSpPr/>
              <p:nvPr/>
            </p:nvSpPr>
            <p:spPr>
              <a:xfrm>
                <a:off x="4441507" y="2510361"/>
                <a:ext cx="256984" cy="221408"/>
              </a:xfrm>
              <a:custGeom>
                <a:avLst/>
                <a:gdLst>
                  <a:gd name="connsiteX0" fmla="*/ 128397 w 256984"/>
                  <a:gd name="connsiteY0" fmla="*/ 221409 h 221408"/>
                  <a:gd name="connsiteX1" fmla="*/ 0 w 256984"/>
                  <a:gd name="connsiteY1" fmla="*/ 93012 h 221408"/>
                  <a:gd name="connsiteX2" fmla="*/ 38290 w 256984"/>
                  <a:gd name="connsiteY2" fmla="*/ 1572 h 221408"/>
                  <a:gd name="connsiteX3" fmla="*/ 46101 w 256984"/>
                  <a:gd name="connsiteY3" fmla="*/ 1572 h 221408"/>
                  <a:gd name="connsiteX4" fmla="*/ 46101 w 256984"/>
                  <a:gd name="connsiteY4" fmla="*/ 9382 h 221408"/>
                  <a:gd name="connsiteX5" fmla="*/ 11049 w 256984"/>
                  <a:gd name="connsiteY5" fmla="*/ 93012 h 221408"/>
                  <a:gd name="connsiteX6" fmla="*/ 128492 w 256984"/>
                  <a:gd name="connsiteY6" fmla="*/ 210455 h 221408"/>
                  <a:gd name="connsiteX7" fmla="*/ 245935 w 256984"/>
                  <a:gd name="connsiteY7" fmla="*/ 93012 h 221408"/>
                  <a:gd name="connsiteX8" fmla="*/ 224885 w 256984"/>
                  <a:gd name="connsiteY8" fmla="*/ 25956 h 221408"/>
                  <a:gd name="connsiteX9" fmla="*/ 226219 w 256984"/>
                  <a:gd name="connsiteY9" fmla="*/ 18240 h 221408"/>
                  <a:gd name="connsiteX10" fmla="*/ 233934 w 256984"/>
                  <a:gd name="connsiteY10" fmla="*/ 19574 h 221408"/>
                  <a:gd name="connsiteX11" fmla="*/ 256984 w 256984"/>
                  <a:gd name="connsiteY11" fmla="*/ 93012 h 221408"/>
                  <a:gd name="connsiteX12" fmla="*/ 128587 w 256984"/>
                  <a:gd name="connsiteY12" fmla="*/ 221409 h 2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984" h="221408">
                    <a:moveTo>
                      <a:pt x="128397" y="221409"/>
                    </a:moveTo>
                    <a:cubicBezTo>
                      <a:pt x="57626" y="221409"/>
                      <a:pt x="0" y="163782"/>
                      <a:pt x="0" y="93012"/>
                    </a:cubicBezTo>
                    <a:cubicBezTo>
                      <a:pt x="0" y="58341"/>
                      <a:pt x="13621" y="25860"/>
                      <a:pt x="38290" y="1572"/>
                    </a:cubicBezTo>
                    <a:cubicBezTo>
                      <a:pt x="40481" y="-524"/>
                      <a:pt x="43910" y="-524"/>
                      <a:pt x="46101" y="1572"/>
                    </a:cubicBezTo>
                    <a:cubicBezTo>
                      <a:pt x="48292" y="3667"/>
                      <a:pt x="48196" y="7191"/>
                      <a:pt x="46101" y="9382"/>
                    </a:cubicBezTo>
                    <a:cubicBezTo>
                      <a:pt x="23527" y="31671"/>
                      <a:pt x="11049" y="61293"/>
                      <a:pt x="11049" y="93012"/>
                    </a:cubicBezTo>
                    <a:cubicBezTo>
                      <a:pt x="11049" y="157782"/>
                      <a:pt x="63722" y="210455"/>
                      <a:pt x="128492" y="210455"/>
                    </a:cubicBezTo>
                    <a:cubicBezTo>
                      <a:pt x="193262" y="210455"/>
                      <a:pt x="245935" y="157782"/>
                      <a:pt x="245935" y="93012"/>
                    </a:cubicBezTo>
                    <a:cubicBezTo>
                      <a:pt x="245935" y="68818"/>
                      <a:pt x="238697" y="45672"/>
                      <a:pt x="224885" y="25956"/>
                    </a:cubicBezTo>
                    <a:cubicBezTo>
                      <a:pt x="223171" y="23479"/>
                      <a:pt x="223742" y="20050"/>
                      <a:pt x="226219" y="18240"/>
                    </a:cubicBezTo>
                    <a:cubicBezTo>
                      <a:pt x="228695" y="16431"/>
                      <a:pt x="232124" y="17097"/>
                      <a:pt x="233934" y="19574"/>
                    </a:cubicBezTo>
                    <a:cubicBezTo>
                      <a:pt x="248983" y="41196"/>
                      <a:pt x="256984" y="66532"/>
                      <a:pt x="256984" y="93012"/>
                    </a:cubicBezTo>
                    <a:cubicBezTo>
                      <a:pt x="256984" y="163782"/>
                      <a:pt x="199358" y="221409"/>
                      <a:pt x="128587" y="221409"/>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40" name="Freeform: Shape 454">
                <a:extLst>
                  <a:ext uri="{FF2B5EF4-FFF2-40B4-BE49-F238E27FC236}">
                    <a16:creationId xmlns:a16="http://schemas.microsoft.com/office/drawing/2014/main" id="{EEC6D1BE-F842-8A99-C101-CF08D326A09D}"/>
                  </a:ext>
                </a:extLst>
              </p:cNvPr>
              <p:cNvSpPr/>
              <p:nvPr/>
            </p:nvSpPr>
            <p:spPr>
              <a:xfrm>
                <a:off x="4376737" y="2468590"/>
                <a:ext cx="386238" cy="336522"/>
              </a:xfrm>
              <a:custGeom>
                <a:avLst/>
                <a:gdLst>
                  <a:gd name="connsiteX0" fmla="*/ 230219 w 386238"/>
                  <a:gd name="connsiteY0" fmla="*/ 336427 h 336522"/>
                  <a:gd name="connsiteX1" fmla="*/ 156115 w 386238"/>
                  <a:gd name="connsiteY1" fmla="*/ 336427 h 336522"/>
                  <a:gd name="connsiteX2" fmla="*/ 151924 w 386238"/>
                  <a:gd name="connsiteY2" fmla="*/ 321759 h 336522"/>
                  <a:gd name="connsiteX3" fmla="*/ 113348 w 386238"/>
                  <a:gd name="connsiteY3" fmla="*/ 273562 h 336522"/>
                  <a:gd name="connsiteX4" fmla="*/ 51816 w 386238"/>
                  <a:gd name="connsiteY4" fmla="*/ 264037 h 336522"/>
                  <a:gd name="connsiteX5" fmla="*/ 37052 w 386238"/>
                  <a:gd name="connsiteY5" fmla="*/ 267657 h 336522"/>
                  <a:gd name="connsiteX6" fmla="*/ 0 w 386238"/>
                  <a:gd name="connsiteY6" fmla="*/ 203458 h 336522"/>
                  <a:gd name="connsiteX7" fmla="*/ 10573 w 386238"/>
                  <a:gd name="connsiteY7" fmla="*/ 192504 h 336522"/>
                  <a:gd name="connsiteX8" fmla="*/ 33052 w 386238"/>
                  <a:gd name="connsiteY8" fmla="*/ 135259 h 336522"/>
                  <a:gd name="connsiteX9" fmla="*/ 10573 w 386238"/>
                  <a:gd name="connsiteY9" fmla="*/ 76966 h 336522"/>
                  <a:gd name="connsiteX10" fmla="*/ 0 w 386238"/>
                  <a:gd name="connsiteY10" fmla="*/ 66012 h 336522"/>
                  <a:gd name="connsiteX11" fmla="*/ 37052 w 386238"/>
                  <a:gd name="connsiteY11" fmla="*/ 1814 h 336522"/>
                  <a:gd name="connsiteX12" fmla="*/ 51911 w 386238"/>
                  <a:gd name="connsiteY12" fmla="*/ 5529 h 336522"/>
                  <a:gd name="connsiteX13" fmla="*/ 104680 w 386238"/>
                  <a:gd name="connsiteY13" fmla="*/ 480 h 336522"/>
                  <a:gd name="connsiteX14" fmla="*/ 111919 w 386238"/>
                  <a:gd name="connsiteY14" fmla="*/ 3243 h 336522"/>
                  <a:gd name="connsiteX15" fmla="*/ 109157 w 386238"/>
                  <a:gd name="connsiteY15" fmla="*/ 10482 h 336522"/>
                  <a:gd name="connsiteX16" fmla="*/ 49244 w 386238"/>
                  <a:gd name="connsiteY16" fmla="*/ 16197 h 336522"/>
                  <a:gd name="connsiteX17" fmla="*/ 42482 w 386238"/>
                  <a:gd name="connsiteY17" fmla="*/ 14482 h 336522"/>
                  <a:gd name="connsiteX18" fmla="*/ 13716 w 386238"/>
                  <a:gd name="connsiteY18" fmla="*/ 64298 h 336522"/>
                  <a:gd name="connsiteX19" fmla="*/ 18574 w 386238"/>
                  <a:gd name="connsiteY19" fmla="*/ 69346 h 336522"/>
                  <a:gd name="connsiteX20" fmla="*/ 44101 w 386238"/>
                  <a:gd name="connsiteY20" fmla="*/ 134497 h 336522"/>
                  <a:gd name="connsiteX21" fmla="*/ 18574 w 386238"/>
                  <a:gd name="connsiteY21" fmla="*/ 200124 h 336522"/>
                  <a:gd name="connsiteX22" fmla="*/ 13716 w 386238"/>
                  <a:gd name="connsiteY22" fmla="*/ 205173 h 336522"/>
                  <a:gd name="connsiteX23" fmla="*/ 42482 w 386238"/>
                  <a:gd name="connsiteY23" fmla="*/ 254988 h 336522"/>
                  <a:gd name="connsiteX24" fmla="*/ 49244 w 386238"/>
                  <a:gd name="connsiteY24" fmla="*/ 253274 h 336522"/>
                  <a:gd name="connsiteX25" fmla="*/ 118205 w 386238"/>
                  <a:gd name="connsiteY25" fmla="*/ 263561 h 336522"/>
                  <a:gd name="connsiteX26" fmla="*/ 162497 w 386238"/>
                  <a:gd name="connsiteY26" fmla="*/ 318615 h 336522"/>
                  <a:gd name="connsiteX27" fmla="*/ 164402 w 386238"/>
                  <a:gd name="connsiteY27" fmla="*/ 325283 h 336522"/>
                  <a:gd name="connsiteX28" fmla="*/ 221933 w 386238"/>
                  <a:gd name="connsiteY28" fmla="*/ 325283 h 336522"/>
                  <a:gd name="connsiteX29" fmla="*/ 223838 w 386238"/>
                  <a:gd name="connsiteY29" fmla="*/ 318615 h 336522"/>
                  <a:gd name="connsiteX30" fmla="*/ 267367 w 386238"/>
                  <a:gd name="connsiteY30" fmla="*/ 263942 h 336522"/>
                  <a:gd name="connsiteX31" fmla="*/ 337090 w 386238"/>
                  <a:gd name="connsiteY31" fmla="*/ 253274 h 336522"/>
                  <a:gd name="connsiteX32" fmla="*/ 343853 w 386238"/>
                  <a:gd name="connsiteY32" fmla="*/ 254988 h 336522"/>
                  <a:gd name="connsiteX33" fmla="*/ 372618 w 386238"/>
                  <a:gd name="connsiteY33" fmla="*/ 205173 h 336522"/>
                  <a:gd name="connsiteX34" fmla="*/ 367760 w 386238"/>
                  <a:gd name="connsiteY34" fmla="*/ 200124 h 336522"/>
                  <a:gd name="connsiteX35" fmla="*/ 342233 w 386238"/>
                  <a:gd name="connsiteY35" fmla="*/ 134973 h 336522"/>
                  <a:gd name="connsiteX36" fmla="*/ 367760 w 386238"/>
                  <a:gd name="connsiteY36" fmla="*/ 69346 h 336522"/>
                  <a:gd name="connsiteX37" fmla="*/ 372618 w 386238"/>
                  <a:gd name="connsiteY37" fmla="*/ 64298 h 336522"/>
                  <a:gd name="connsiteX38" fmla="*/ 343853 w 386238"/>
                  <a:gd name="connsiteY38" fmla="*/ 14482 h 336522"/>
                  <a:gd name="connsiteX39" fmla="*/ 337090 w 386238"/>
                  <a:gd name="connsiteY39" fmla="*/ 16197 h 336522"/>
                  <a:gd name="connsiteX40" fmla="*/ 316040 w 386238"/>
                  <a:gd name="connsiteY40" fmla="*/ 18864 h 336522"/>
                  <a:gd name="connsiteX41" fmla="*/ 316040 w 386238"/>
                  <a:gd name="connsiteY41" fmla="*/ 18864 h 336522"/>
                  <a:gd name="connsiteX42" fmla="*/ 310515 w 386238"/>
                  <a:gd name="connsiteY42" fmla="*/ 13434 h 336522"/>
                  <a:gd name="connsiteX43" fmla="*/ 315944 w 386238"/>
                  <a:gd name="connsiteY43" fmla="*/ 7910 h 336522"/>
                  <a:gd name="connsiteX44" fmla="*/ 334423 w 386238"/>
                  <a:gd name="connsiteY44" fmla="*/ 5624 h 336522"/>
                  <a:gd name="connsiteX45" fmla="*/ 349187 w 386238"/>
                  <a:gd name="connsiteY45" fmla="*/ 1909 h 336522"/>
                  <a:gd name="connsiteX46" fmla="*/ 386239 w 386238"/>
                  <a:gd name="connsiteY46" fmla="*/ 66108 h 336522"/>
                  <a:gd name="connsiteX47" fmla="*/ 375666 w 386238"/>
                  <a:gd name="connsiteY47" fmla="*/ 77061 h 336522"/>
                  <a:gd name="connsiteX48" fmla="*/ 353187 w 386238"/>
                  <a:gd name="connsiteY48" fmla="*/ 134307 h 336522"/>
                  <a:gd name="connsiteX49" fmla="*/ 375666 w 386238"/>
                  <a:gd name="connsiteY49" fmla="*/ 192600 h 336522"/>
                  <a:gd name="connsiteX50" fmla="*/ 386239 w 386238"/>
                  <a:gd name="connsiteY50" fmla="*/ 203553 h 336522"/>
                  <a:gd name="connsiteX51" fmla="*/ 349187 w 386238"/>
                  <a:gd name="connsiteY51" fmla="*/ 267752 h 336522"/>
                  <a:gd name="connsiteX52" fmla="*/ 334328 w 386238"/>
                  <a:gd name="connsiteY52" fmla="*/ 264037 h 336522"/>
                  <a:gd name="connsiteX53" fmla="*/ 273368 w 386238"/>
                  <a:gd name="connsiteY53" fmla="*/ 273276 h 336522"/>
                  <a:gd name="connsiteX54" fmla="*/ 234315 w 386238"/>
                  <a:gd name="connsiteY54" fmla="*/ 321854 h 336522"/>
                  <a:gd name="connsiteX55" fmla="*/ 230124 w 386238"/>
                  <a:gd name="connsiteY55" fmla="*/ 336522 h 33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86238" h="336522">
                    <a:moveTo>
                      <a:pt x="230219" y="336427"/>
                    </a:moveTo>
                    <a:lnTo>
                      <a:pt x="156115" y="336427"/>
                    </a:lnTo>
                    <a:lnTo>
                      <a:pt x="151924" y="321759"/>
                    </a:lnTo>
                    <a:cubicBezTo>
                      <a:pt x="146114" y="301566"/>
                      <a:pt x="132398" y="284516"/>
                      <a:pt x="113348" y="273562"/>
                    </a:cubicBezTo>
                    <a:cubicBezTo>
                      <a:pt x="93821" y="262227"/>
                      <a:pt x="72295" y="258989"/>
                      <a:pt x="51816" y="264037"/>
                    </a:cubicBezTo>
                    <a:lnTo>
                      <a:pt x="37052" y="267657"/>
                    </a:lnTo>
                    <a:lnTo>
                      <a:pt x="0" y="203458"/>
                    </a:lnTo>
                    <a:lnTo>
                      <a:pt x="10573" y="192504"/>
                    </a:lnTo>
                    <a:cubicBezTo>
                      <a:pt x="25146" y="177360"/>
                      <a:pt x="33147" y="157071"/>
                      <a:pt x="33052" y="135259"/>
                    </a:cubicBezTo>
                    <a:cubicBezTo>
                      <a:pt x="33052" y="112494"/>
                      <a:pt x="25146" y="92111"/>
                      <a:pt x="10573" y="76966"/>
                    </a:cubicBezTo>
                    <a:lnTo>
                      <a:pt x="0" y="66012"/>
                    </a:lnTo>
                    <a:lnTo>
                      <a:pt x="37052" y="1814"/>
                    </a:lnTo>
                    <a:lnTo>
                      <a:pt x="51911" y="5529"/>
                    </a:lnTo>
                    <a:cubicBezTo>
                      <a:pt x="69437" y="9815"/>
                      <a:pt x="87630" y="8100"/>
                      <a:pt x="104680" y="480"/>
                    </a:cubicBezTo>
                    <a:cubicBezTo>
                      <a:pt x="107442" y="-758"/>
                      <a:pt x="110681" y="480"/>
                      <a:pt x="111919" y="3243"/>
                    </a:cubicBezTo>
                    <a:cubicBezTo>
                      <a:pt x="113157" y="6005"/>
                      <a:pt x="111919" y="9243"/>
                      <a:pt x="109157" y="10482"/>
                    </a:cubicBezTo>
                    <a:cubicBezTo>
                      <a:pt x="90107" y="19054"/>
                      <a:pt x="68771" y="21054"/>
                      <a:pt x="49244" y="16197"/>
                    </a:cubicBezTo>
                    <a:lnTo>
                      <a:pt x="42482" y="14482"/>
                    </a:lnTo>
                    <a:lnTo>
                      <a:pt x="13716" y="64298"/>
                    </a:lnTo>
                    <a:lnTo>
                      <a:pt x="18574" y="69346"/>
                    </a:lnTo>
                    <a:cubicBezTo>
                      <a:pt x="35147" y="86491"/>
                      <a:pt x="44196" y="109637"/>
                      <a:pt x="44101" y="134497"/>
                    </a:cubicBezTo>
                    <a:cubicBezTo>
                      <a:pt x="44101" y="159929"/>
                      <a:pt x="35052" y="182979"/>
                      <a:pt x="18574" y="200124"/>
                    </a:cubicBezTo>
                    <a:lnTo>
                      <a:pt x="13716" y="205173"/>
                    </a:lnTo>
                    <a:lnTo>
                      <a:pt x="42482" y="254988"/>
                    </a:lnTo>
                    <a:lnTo>
                      <a:pt x="49244" y="253274"/>
                    </a:lnTo>
                    <a:cubicBezTo>
                      <a:pt x="72390" y="247559"/>
                      <a:pt x="96869" y="251178"/>
                      <a:pt x="118205" y="263561"/>
                    </a:cubicBezTo>
                    <a:cubicBezTo>
                      <a:pt x="140399" y="276324"/>
                      <a:pt x="155924" y="295755"/>
                      <a:pt x="162497" y="318615"/>
                    </a:cubicBezTo>
                    <a:lnTo>
                      <a:pt x="164402" y="325283"/>
                    </a:lnTo>
                    <a:lnTo>
                      <a:pt x="221933" y="325283"/>
                    </a:lnTo>
                    <a:lnTo>
                      <a:pt x="223838" y="318615"/>
                    </a:lnTo>
                    <a:cubicBezTo>
                      <a:pt x="230505" y="295660"/>
                      <a:pt x="245936" y="276324"/>
                      <a:pt x="267367" y="263942"/>
                    </a:cubicBezTo>
                    <a:cubicBezTo>
                      <a:pt x="289370" y="251178"/>
                      <a:pt x="313944" y="247464"/>
                      <a:pt x="337090" y="253274"/>
                    </a:cubicBezTo>
                    <a:lnTo>
                      <a:pt x="343853" y="254988"/>
                    </a:lnTo>
                    <a:lnTo>
                      <a:pt x="372618" y="205173"/>
                    </a:lnTo>
                    <a:lnTo>
                      <a:pt x="367760" y="200124"/>
                    </a:lnTo>
                    <a:cubicBezTo>
                      <a:pt x="351187" y="182979"/>
                      <a:pt x="342138" y="159834"/>
                      <a:pt x="342233" y="134973"/>
                    </a:cubicBezTo>
                    <a:cubicBezTo>
                      <a:pt x="342233" y="109542"/>
                      <a:pt x="351282" y="86491"/>
                      <a:pt x="367760" y="69346"/>
                    </a:cubicBezTo>
                    <a:lnTo>
                      <a:pt x="372618" y="64298"/>
                    </a:lnTo>
                    <a:lnTo>
                      <a:pt x="343853" y="14482"/>
                    </a:lnTo>
                    <a:lnTo>
                      <a:pt x="337090" y="16197"/>
                    </a:lnTo>
                    <a:cubicBezTo>
                      <a:pt x="330232" y="17911"/>
                      <a:pt x="323183" y="18768"/>
                      <a:pt x="316040" y="18864"/>
                    </a:cubicBezTo>
                    <a:lnTo>
                      <a:pt x="316040" y="18864"/>
                    </a:lnTo>
                    <a:cubicBezTo>
                      <a:pt x="312992" y="18864"/>
                      <a:pt x="310515" y="16387"/>
                      <a:pt x="310515" y="13434"/>
                    </a:cubicBezTo>
                    <a:cubicBezTo>
                      <a:pt x="310515" y="10386"/>
                      <a:pt x="312896" y="7910"/>
                      <a:pt x="315944" y="7910"/>
                    </a:cubicBezTo>
                    <a:cubicBezTo>
                      <a:pt x="322136" y="7910"/>
                      <a:pt x="328327" y="7053"/>
                      <a:pt x="334423" y="5624"/>
                    </a:cubicBezTo>
                    <a:lnTo>
                      <a:pt x="349187" y="1909"/>
                    </a:lnTo>
                    <a:lnTo>
                      <a:pt x="386239" y="66108"/>
                    </a:lnTo>
                    <a:lnTo>
                      <a:pt x="375666" y="77061"/>
                    </a:lnTo>
                    <a:cubicBezTo>
                      <a:pt x="361093" y="92206"/>
                      <a:pt x="353092" y="112494"/>
                      <a:pt x="353187" y="134307"/>
                    </a:cubicBezTo>
                    <a:cubicBezTo>
                      <a:pt x="353187" y="157071"/>
                      <a:pt x="361093" y="177455"/>
                      <a:pt x="375666" y="192600"/>
                    </a:cubicBezTo>
                    <a:lnTo>
                      <a:pt x="386239" y="203553"/>
                    </a:lnTo>
                    <a:lnTo>
                      <a:pt x="349187" y="267752"/>
                    </a:lnTo>
                    <a:lnTo>
                      <a:pt x="334328" y="264037"/>
                    </a:lnTo>
                    <a:cubicBezTo>
                      <a:pt x="313944" y="258989"/>
                      <a:pt x="292322" y="262227"/>
                      <a:pt x="273368" y="273276"/>
                    </a:cubicBezTo>
                    <a:cubicBezTo>
                      <a:pt x="253746" y="284516"/>
                      <a:pt x="240125" y="301661"/>
                      <a:pt x="234315" y="321854"/>
                    </a:cubicBezTo>
                    <a:lnTo>
                      <a:pt x="230124" y="336522"/>
                    </a:lnTo>
                    <a:close/>
                  </a:path>
                </a:pathLst>
              </a:custGeom>
              <a:grpFill/>
              <a:ln w="9525" cap="flat">
                <a:noFill/>
                <a:prstDash val="solid"/>
                <a:miter/>
              </a:ln>
            </p:spPr>
            <p:txBody>
              <a:bodyPr rtlCol="0" anchor="ctr"/>
              <a:lstStyle/>
              <a:p>
                <a:endParaRPr lang="en-US" sz="1200" dirty="0">
                  <a:solidFill>
                    <a:schemeClr val="bg1"/>
                  </a:solidFill>
                </a:endParaRPr>
              </a:p>
            </p:txBody>
          </p:sp>
        </p:grpSp>
        <p:sp>
          <p:nvSpPr>
            <p:cNvPr id="37" name="Freeform: Shape 455">
              <a:extLst>
                <a:ext uri="{FF2B5EF4-FFF2-40B4-BE49-F238E27FC236}">
                  <a16:creationId xmlns:a16="http://schemas.microsoft.com/office/drawing/2014/main" id="{25D89662-43C7-18F9-90A6-5BF3B12E5479}"/>
                </a:ext>
              </a:extLst>
            </p:cNvPr>
            <p:cNvSpPr/>
            <p:nvPr/>
          </p:nvSpPr>
          <p:spPr>
            <a:xfrm>
              <a:off x="4498908" y="2343138"/>
              <a:ext cx="179889" cy="357948"/>
            </a:xfrm>
            <a:custGeom>
              <a:avLst/>
              <a:gdLst>
                <a:gd name="connsiteX0" fmla="*/ 31623 w 179891"/>
                <a:gd name="connsiteY0" fmla="*/ 357950 h 357949"/>
                <a:gd name="connsiteX1" fmla="*/ 70485 w 179891"/>
                <a:gd name="connsiteY1" fmla="*/ 209074 h 357949"/>
                <a:gd name="connsiteX2" fmla="*/ 68199 w 179891"/>
                <a:gd name="connsiteY2" fmla="*/ 197739 h 357949"/>
                <a:gd name="connsiteX3" fmla="*/ 57817 w 179891"/>
                <a:gd name="connsiteY3" fmla="*/ 192500 h 357949"/>
                <a:gd name="connsiteX4" fmla="*/ 0 w 179891"/>
                <a:gd name="connsiteY4" fmla="*/ 192500 h 357949"/>
                <a:gd name="connsiteX5" fmla="*/ 10001 w 179891"/>
                <a:gd name="connsiteY5" fmla="*/ 0 h 357949"/>
                <a:gd name="connsiteX6" fmla="*/ 136684 w 179891"/>
                <a:gd name="connsiteY6" fmla="*/ 0 h 357949"/>
                <a:gd name="connsiteX7" fmla="*/ 111347 w 179891"/>
                <a:gd name="connsiteY7" fmla="*/ 102775 h 357949"/>
                <a:gd name="connsiteX8" fmla="*/ 113729 w 179891"/>
                <a:gd name="connsiteY8" fmla="*/ 114109 h 357949"/>
                <a:gd name="connsiteX9" fmla="*/ 124206 w 179891"/>
                <a:gd name="connsiteY9" fmla="*/ 119158 h 357949"/>
                <a:gd name="connsiteX10" fmla="*/ 153353 w 179891"/>
                <a:gd name="connsiteY10" fmla="*/ 119158 h 357949"/>
                <a:gd name="connsiteX11" fmla="*/ 176975 w 179891"/>
                <a:gd name="connsiteY11" fmla="*/ 133636 h 357949"/>
                <a:gd name="connsiteX12" fmla="*/ 174784 w 179891"/>
                <a:gd name="connsiteY12" fmla="*/ 161258 h 357949"/>
                <a:gd name="connsiteX13" fmla="*/ 31623 w 179891"/>
                <a:gd name="connsiteY13" fmla="*/ 357854 h 357949"/>
                <a:gd name="connsiteX14" fmla="*/ 11525 w 179891"/>
                <a:gd name="connsiteY14" fmla="*/ 181451 h 357949"/>
                <a:gd name="connsiteX15" fmla="*/ 57817 w 179891"/>
                <a:gd name="connsiteY15" fmla="*/ 181451 h 357949"/>
                <a:gd name="connsiteX16" fmla="*/ 76867 w 179891"/>
                <a:gd name="connsiteY16" fmla="*/ 190976 h 357949"/>
                <a:gd name="connsiteX17" fmla="*/ 81058 w 179891"/>
                <a:gd name="connsiteY17" fmla="*/ 211836 h 357949"/>
                <a:gd name="connsiteX18" fmla="*/ 56959 w 179891"/>
                <a:gd name="connsiteY18" fmla="*/ 304419 h 357949"/>
                <a:gd name="connsiteX19" fmla="*/ 165830 w 179891"/>
                <a:gd name="connsiteY19" fmla="*/ 154877 h 357949"/>
                <a:gd name="connsiteX20" fmla="*/ 167164 w 179891"/>
                <a:gd name="connsiteY20" fmla="*/ 138684 h 357949"/>
                <a:gd name="connsiteX21" fmla="*/ 153353 w 179891"/>
                <a:gd name="connsiteY21" fmla="*/ 130207 h 357949"/>
                <a:gd name="connsiteX22" fmla="*/ 124206 w 179891"/>
                <a:gd name="connsiteY22" fmla="*/ 130207 h 357949"/>
                <a:gd name="connsiteX23" fmla="*/ 105061 w 179891"/>
                <a:gd name="connsiteY23" fmla="*/ 120872 h 357949"/>
                <a:gd name="connsiteX24" fmla="*/ 100584 w 179891"/>
                <a:gd name="connsiteY24" fmla="*/ 100108 h 357949"/>
                <a:gd name="connsiteX25" fmla="*/ 122587 w 179891"/>
                <a:gd name="connsiteY25" fmla="*/ 10954 h 357949"/>
                <a:gd name="connsiteX26" fmla="*/ 20479 w 179891"/>
                <a:gd name="connsiteY26" fmla="*/ 10954 h 357949"/>
                <a:gd name="connsiteX27" fmla="*/ 11621 w 179891"/>
                <a:gd name="connsiteY27" fmla="*/ 181451 h 35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891" h="357949">
                  <a:moveTo>
                    <a:pt x="31623" y="357950"/>
                  </a:moveTo>
                  <a:lnTo>
                    <a:pt x="70485" y="209074"/>
                  </a:lnTo>
                  <a:cubicBezTo>
                    <a:pt x="71533" y="205073"/>
                    <a:pt x="70676" y="200978"/>
                    <a:pt x="68199" y="197739"/>
                  </a:cubicBezTo>
                  <a:cubicBezTo>
                    <a:pt x="65723" y="194501"/>
                    <a:pt x="61913" y="192596"/>
                    <a:pt x="57817" y="192500"/>
                  </a:cubicBezTo>
                  <a:lnTo>
                    <a:pt x="0" y="192500"/>
                  </a:lnTo>
                  <a:lnTo>
                    <a:pt x="10001" y="0"/>
                  </a:lnTo>
                  <a:lnTo>
                    <a:pt x="136684" y="0"/>
                  </a:lnTo>
                  <a:lnTo>
                    <a:pt x="111347" y="102775"/>
                  </a:lnTo>
                  <a:cubicBezTo>
                    <a:pt x="110395" y="106775"/>
                    <a:pt x="111252" y="110871"/>
                    <a:pt x="113729" y="114109"/>
                  </a:cubicBezTo>
                  <a:cubicBezTo>
                    <a:pt x="116205" y="117348"/>
                    <a:pt x="120110" y="119158"/>
                    <a:pt x="124206" y="119158"/>
                  </a:cubicBezTo>
                  <a:lnTo>
                    <a:pt x="153353" y="119158"/>
                  </a:lnTo>
                  <a:cubicBezTo>
                    <a:pt x="163354" y="119158"/>
                    <a:pt x="172403" y="124682"/>
                    <a:pt x="176975" y="133636"/>
                  </a:cubicBezTo>
                  <a:cubicBezTo>
                    <a:pt x="181547" y="142589"/>
                    <a:pt x="180689" y="153162"/>
                    <a:pt x="174784" y="161258"/>
                  </a:cubicBezTo>
                  <a:lnTo>
                    <a:pt x="31623" y="357854"/>
                  </a:lnTo>
                  <a:close/>
                  <a:moveTo>
                    <a:pt x="11525" y="181451"/>
                  </a:moveTo>
                  <a:lnTo>
                    <a:pt x="57817" y="181451"/>
                  </a:lnTo>
                  <a:cubicBezTo>
                    <a:pt x="65437" y="181547"/>
                    <a:pt x="72295" y="185071"/>
                    <a:pt x="76867" y="190976"/>
                  </a:cubicBezTo>
                  <a:cubicBezTo>
                    <a:pt x="81439" y="196977"/>
                    <a:pt x="82963" y="204502"/>
                    <a:pt x="81058" y="211836"/>
                  </a:cubicBezTo>
                  <a:lnTo>
                    <a:pt x="56959" y="304419"/>
                  </a:lnTo>
                  <a:lnTo>
                    <a:pt x="165830" y="154877"/>
                  </a:lnTo>
                  <a:cubicBezTo>
                    <a:pt x="169355" y="150019"/>
                    <a:pt x="169831" y="144018"/>
                    <a:pt x="167164" y="138684"/>
                  </a:cubicBezTo>
                  <a:cubicBezTo>
                    <a:pt x="164497" y="133350"/>
                    <a:pt x="159258" y="130207"/>
                    <a:pt x="153353" y="130207"/>
                  </a:cubicBezTo>
                  <a:lnTo>
                    <a:pt x="124206" y="130207"/>
                  </a:lnTo>
                  <a:cubicBezTo>
                    <a:pt x="116681" y="130207"/>
                    <a:pt x="109728" y="126778"/>
                    <a:pt x="105061" y="120872"/>
                  </a:cubicBezTo>
                  <a:cubicBezTo>
                    <a:pt x="100394" y="114967"/>
                    <a:pt x="98774" y="107347"/>
                    <a:pt x="100584" y="100108"/>
                  </a:cubicBezTo>
                  <a:lnTo>
                    <a:pt x="122587" y="10954"/>
                  </a:lnTo>
                  <a:lnTo>
                    <a:pt x="20479" y="10954"/>
                  </a:lnTo>
                  <a:lnTo>
                    <a:pt x="11621" y="181451"/>
                  </a:lnTo>
                  <a:close/>
                </a:path>
              </a:pathLst>
            </a:custGeom>
            <a:grpFill/>
            <a:ln w="9525" cap="flat">
              <a:noFill/>
              <a:prstDash val="solid"/>
              <a:miter/>
            </a:ln>
          </p:spPr>
          <p:txBody>
            <a:bodyPr rtlCol="0" anchor="ctr"/>
            <a:lstStyle/>
            <a:p>
              <a:endParaRPr lang="en-US" sz="1200" dirty="0">
                <a:solidFill>
                  <a:schemeClr val="bg1"/>
                </a:solidFill>
              </a:endParaRPr>
            </a:p>
          </p:txBody>
        </p:sp>
        <p:sp>
          <p:nvSpPr>
            <p:cNvPr id="38" name="Freeform: Shape 456">
              <a:extLst>
                <a:ext uri="{FF2B5EF4-FFF2-40B4-BE49-F238E27FC236}">
                  <a16:creationId xmlns:a16="http://schemas.microsoft.com/office/drawing/2014/main" id="{E16F49FA-8E06-2614-CE9D-7A0D98DF2899}"/>
                </a:ext>
              </a:extLst>
            </p:cNvPr>
            <p:cNvSpPr/>
            <p:nvPr/>
          </p:nvSpPr>
          <p:spPr>
            <a:xfrm>
              <a:off x="4529422" y="2368010"/>
              <a:ext cx="59626" cy="59626"/>
            </a:xfrm>
            <a:custGeom>
              <a:avLst/>
              <a:gdLst>
                <a:gd name="connsiteX0" fmla="*/ 3143 w 59626"/>
                <a:gd name="connsiteY0" fmla="*/ 0 h 59626"/>
                <a:gd name="connsiteX1" fmla="*/ 0 w 59626"/>
                <a:gd name="connsiteY1" fmla="*/ 59627 h 59626"/>
                <a:gd name="connsiteX2" fmla="*/ 59627 w 59626"/>
                <a:gd name="connsiteY2" fmla="*/ 0 h 59626"/>
                <a:gd name="connsiteX3" fmla="*/ 3143 w 59626"/>
                <a:gd name="connsiteY3" fmla="*/ 0 h 59626"/>
              </a:gdLst>
              <a:ahLst/>
              <a:cxnLst>
                <a:cxn ang="0">
                  <a:pos x="connsiteX0" y="connsiteY0"/>
                </a:cxn>
                <a:cxn ang="0">
                  <a:pos x="connsiteX1" y="connsiteY1"/>
                </a:cxn>
                <a:cxn ang="0">
                  <a:pos x="connsiteX2" y="connsiteY2"/>
                </a:cxn>
                <a:cxn ang="0">
                  <a:pos x="connsiteX3" y="connsiteY3"/>
                </a:cxn>
              </a:cxnLst>
              <a:rect l="l" t="t" r="r" b="b"/>
              <a:pathLst>
                <a:path w="59626" h="59626">
                  <a:moveTo>
                    <a:pt x="3143" y="0"/>
                  </a:moveTo>
                  <a:lnTo>
                    <a:pt x="0" y="59627"/>
                  </a:lnTo>
                  <a:lnTo>
                    <a:pt x="59627" y="0"/>
                  </a:lnTo>
                  <a:lnTo>
                    <a:pt x="3143" y="0"/>
                  </a:lnTo>
                  <a:close/>
                </a:path>
              </a:pathLst>
            </a:custGeom>
            <a:grpFill/>
            <a:ln w="9525" cap="flat">
              <a:noFill/>
              <a:prstDash val="solid"/>
              <a:miter/>
            </a:ln>
          </p:spPr>
          <p:txBody>
            <a:bodyPr rtlCol="0" anchor="ctr"/>
            <a:lstStyle/>
            <a:p>
              <a:endParaRPr lang="en-US" sz="1200" dirty="0">
                <a:solidFill>
                  <a:schemeClr val="bg1"/>
                </a:solidFill>
              </a:endParaRPr>
            </a:p>
          </p:txBody>
        </p:sp>
      </p:grpSp>
      <p:grpSp>
        <p:nvGrpSpPr>
          <p:cNvPr id="72" name="Group 63">
            <a:extLst>
              <a:ext uri="{FF2B5EF4-FFF2-40B4-BE49-F238E27FC236}">
                <a16:creationId xmlns:a16="http://schemas.microsoft.com/office/drawing/2014/main" id="{0C205C10-371C-E1BA-18E5-F3F5DCE69C92}"/>
              </a:ext>
            </a:extLst>
          </p:cNvPr>
          <p:cNvGrpSpPr/>
          <p:nvPr/>
        </p:nvGrpSpPr>
        <p:grpSpPr>
          <a:xfrm>
            <a:off x="1435983" y="3574124"/>
            <a:ext cx="229950" cy="390404"/>
            <a:chOff x="4433842" y="2333646"/>
            <a:chExt cx="280508" cy="476251"/>
          </a:xfrm>
          <a:solidFill>
            <a:srgbClr val="2E2E79"/>
          </a:solidFill>
        </p:grpSpPr>
        <p:sp>
          <p:nvSpPr>
            <p:cNvPr id="75" name="Freeform: Shape 495">
              <a:extLst>
                <a:ext uri="{FF2B5EF4-FFF2-40B4-BE49-F238E27FC236}">
                  <a16:creationId xmlns:a16="http://schemas.microsoft.com/office/drawing/2014/main" id="{5CA21DE9-70D2-BF9E-DEAB-FA10F28CEE7C}"/>
                </a:ext>
              </a:extLst>
            </p:cNvPr>
            <p:cNvSpPr/>
            <p:nvPr/>
          </p:nvSpPr>
          <p:spPr>
            <a:xfrm>
              <a:off x="4472129" y="2756748"/>
              <a:ext cx="203927" cy="53149"/>
            </a:xfrm>
            <a:custGeom>
              <a:avLst/>
              <a:gdLst>
                <a:gd name="connsiteX0" fmla="*/ 175641 w 203930"/>
                <a:gd name="connsiteY0" fmla="*/ 53150 h 53149"/>
                <a:gd name="connsiteX1" fmla="*/ 28289 w 203930"/>
                <a:gd name="connsiteY1" fmla="*/ 53150 h 53149"/>
                <a:gd name="connsiteX2" fmla="*/ 0 w 203930"/>
                <a:gd name="connsiteY2" fmla="*/ 24860 h 53149"/>
                <a:gd name="connsiteX3" fmla="*/ 0 w 203930"/>
                <a:gd name="connsiteY3" fmla="*/ 5525 h 53149"/>
                <a:gd name="connsiteX4" fmla="*/ 5524 w 203930"/>
                <a:gd name="connsiteY4" fmla="*/ 0 h 53149"/>
                <a:gd name="connsiteX5" fmla="*/ 11049 w 203930"/>
                <a:gd name="connsiteY5" fmla="*/ 5525 h 53149"/>
                <a:gd name="connsiteX6" fmla="*/ 11049 w 203930"/>
                <a:gd name="connsiteY6" fmla="*/ 24860 h 53149"/>
                <a:gd name="connsiteX7" fmla="*/ 28289 w 203930"/>
                <a:gd name="connsiteY7" fmla="*/ 42101 h 53149"/>
                <a:gd name="connsiteX8" fmla="*/ 175641 w 203930"/>
                <a:gd name="connsiteY8" fmla="*/ 42101 h 53149"/>
                <a:gd name="connsiteX9" fmla="*/ 192881 w 203930"/>
                <a:gd name="connsiteY9" fmla="*/ 24860 h 53149"/>
                <a:gd name="connsiteX10" fmla="*/ 192881 w 203930"/>
                <a:gd name="connsiteY10" fmla="*/ 5525 h 53149"/>
                <a:gd name="connsiteX11" fmla="*/ 198406 w 203930"/>
                <a:gd name="connsiteY11" fmla="*/ 0 h 53149"/>
                <a:gd name="connsiteX12" fmla="*/ 203930 w 203930"/>
                <a:gd name="connsiteY12" fmla="*/ 5525 h 53149"/>
                <a:gd name="connsiteX13" fmla="*/ 203930 w 203930"/>
                <a:gd name="connsiteY13" fmla="*/ 24860 h 53149"/>
                <a:gd name="connsiteX14" fmla="*/ 175641 w 203930"/>
                <a:gd name="connsiteY14" fmla="*/ 53150 h 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930" h="53149">
                  <a:moveTo>
                    <a:pt x="175641" y="53150"/>
                  </a:moveTo>
                  <a:lnTo>
                    <a:pt x="28289" y="53150"/>
                  </a:lnTo>
                  <a:cubicBezTo>
                    <a:pt x="12668" y="53150"/>
                    <a:pt x="0" y="40481"/>
                    <a:pt x="0" y="24860"/>
                  </a:cubicBezTo>
                  <a:lnTo>
                    <a:pt x="0" y="5525"/>
                  </a:lnTo>
                  <a:cubicBezTo>
                    <a:pt x="0" y="2477"/>
                    <a:pt x="2477" y="0"/>
                    <a:pt x="5524" y="0"/>
                  </a:cubicBezTo>
                  <a:cubicBezTo>
                    <a:pt x="8573" y="0"/>
                    <a:pt x="11049" y="2477"/>
                    <a:pt x="11049" y="5525"/>
                  </a:cubicBezTo>
                  <a:lnTo>
                    <a:pt x="11049" y="24860"/>
                  </a:lnTo>
                  <a:cubicBezTo>
                    <a:pt x="11049" y="34385"/>
                    <a:pt x="18764" y="42101"/>
                    <a:pt x="28289" y="42101"/>
                  </a:cubicBezTo>
                  <a:lnTo>
                    <a:pt x="175641" y="42101"/>
                  </a:lnTo>
                  <a:cubicBezTo>
                    <a:pt x="185166" y="42101"/>
                    <a:pt x="192881" y="34385"/>
                    <a:pt x="192881" y="24860"/>
                  </a:cubicBezTo>
                  <a:lnTo>
                    <a:pt x="192881" y="5525"/>
                  </a:lnTo>
                  <a:cubicBezTo>
                    <a:pt x="192881" y="2477"/>
                    <a:pt x="195358" y="0"/>
                    <a:pt x="198406" y="0"/>
                  </a:cubicBezTo>
                  <a:cubicBezTo>
                    <a:pt x="201454" y="0"/>
                    <a:pt x="203930" y="2477"/>
                    <a:pt x="203930" y="5525"/>
                  </a:cubicBezTo>
                  <a:lnTo>
                    <a:pt x="203930" y="24860"/>
                  </a:lnTo>
                  <a:cubicBezTo>
                    <a:pt x="203930" y="40481"/>
                    <a:pt x="191262" y="53150"/>
                    <a:pt x="175641" y="53150"/>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94" name="Freeform: Shape 496">
              <a:extLst>
                <a:ext uri="{FF2B5EF4-FFF2-40B4-BE49-F238E27FC236}">
                  <a16:creationId xmlns:a16="http://schemas.microsoft.com/office/drawing/2014/main" id="{55CA356C-6BFA-8412-8F03-B0E9D593BE29}"/>
                </a:ext>
              </a:extLst>
            </p:cNvPr>
            <p:cNvSpPr/>
            <p:nvPr/>
          </p:nvSpPr>
          <p:spPr>
            <a:xfrm>
              <a:off x="4433842" y="2683405"/>
              <a:ext cx="280508" cy="84392"/>
            </a:xfrm>
            <a:custGeom>
              <a:avLst/>
              <a:gdLst>
                <a:gd name="connsiteX0" fmla="*/ 280511 w 280511"/>
                <a:gd name="connsiteY0" fmla="*/ 84392 h 84391"/>
                <a:gd name="connsiteX1" fmla="*/ 0 w 280511"/>
                <a:gd name="connsiteY1" fmla="*/ 84392 h 84391"/>
                <a:gd name="connsiteX2" fmla="*/ 28670 w 280511"/>
                <a:gd name="connsiteY2" fmla="*/ 0 h 84391"/>
                <a:gd name="connsiteX3" fmla="*/ 251746 w 280511"/>
                <a:gd name="connsiteY3" fmla="*/ 0 h 84391"/>
                <a:gd name="connsiteX4" fmla="*/ 280416 w 280511"/>
                <a:gd name="connsiteY4" fmla="*/ 84392 h 84391"/>
                <a:gd name="connsiteX5" fmla="*/ 15431 w 280511"/>
                <a:gd name="connsiteY5" fmla="*/ 73342 h 84391"/>
                <a:gd name="connsiteX6" fmla="*/ 265176 w 280511"/>
                <a:gd name="connsiteY6" fmla="*/ 73342 h 84391"/>
                <a:gd name="connsiteX7" fmla="*/ 243935 w 280511"/>
                <a:gd name="connsiteY7" fmla="*/ 10954 h 84391"/>
                <a:gd name="connsiteX8" fmla="*/ 36576 w 280511"/>
                <a:gd name="connsiteY8" fmla="*/ 10954 h 84391"/>
                <a:gd name="connsiteX9" fmla="*/ 15335 w 280511"/>
                <a:gd name="connsiteY9" fmla="*/ 73342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511" h="84391">
                  <a:moveTo>
                    <a:pt x="280511" y="84392"/>
                  </a:moveTo>
                  <a:lnTo>
                    <a:pt x="0" y="84392"/>
                  </a:lnTo>
                  <a:lnTo>
                    <a:pt x="28670" y="0"/>
                  </a:lnTo>
                  <a:lnTo>
                    <a:pt x="251746" y="0"/>
                  </a:lnTo>
                  <a:lnTo>
                    <a:pt x="280416" y="84392"/>
                  </a:lnTo>
                  <a:close/>
                  <a:moveTo>
                    <a:pt x="15431" y="73342"/>
                  </a:moveTo>
                  <a:lnTo>
                    <a:pt x="265176" y="73342"/>
                  </a:lnTo>
                  <a:lnTo>
                    <a:pt x="243935" y="10954"/>
                  </a:lnTo>
                  <a:lnTo>
                    <a:pt x="36576" y="10954"/>
                  </a:lnTo>
                  <a:lnTo>
                    <a:pt x="15335" y="73342"/>
                  </a:lnTo>
                  <a:close/>
                </a:path>
              </a:pathLst>
            </a:custGeom>
            <a:grpFill/>
            <a:ln w="9525" cap="flat">
              <a:noFill/>
              <a:prstDash val="solid"/>
              <a:miter/>
            </a:ln>
          </p:spPr>
          <p:txBody>
            <a:bodyPr rtlCol="0" anchor="ctr"/>
            <a:lstStyle/>
            <a:p>
              <a:endParaRPr lang="en-US" sz="1200" dirty="0">
                <a:solidFill>
                  <a:schemeClr val="bg1"/>
                </a:solidFill>
              </a:endParaRPr>
            </a:p>
          </p:txBody>
        </p:sp>
        <p:sp>
          <p:nvSpPr>
            <p:cNvPr id="95" name="Freeform: Shape 497">
              <a:extLst>
                <a:ext uri="{FF2B5EF4-FFF2-40B4-BE49-F238E27FC236}">
                  <a16:creationId xmlns:a16="http://schemas.microsoft.com/office/drawing/2014/main" id="{010626A0-FF78-0FA8-F833-2238F1AEC368}"/>
                </a:ext>
              </a:extLst>
            </p:cNvPr>
            <p:cNvSpPr/>
            <p:nvPr/>
          </p:nvSpPr>
          <p:spPr>
            <a:xfrm>
              <a:off x="4468608" y="2708268"/>
              <a:ext cx="210976" cy="34671"/>
            </a:xfrm>
            <a:custGeom>
              <a:avLst/>
              <a:gdLst>
                <a:gd name="connsiteX0" fmla="*/ 0 w 210978"/>
                <a:gd name="connsiteY0" fmla="*/ 34671 h 34670"/>
                <a:gd name="connsiteX1" fmla="*/ 11811 w 210978"/>
                <a:gd name="connsiteY1" fmla="*/ 0 h 34670"/>
                <a:gd name="connsiteX2" fmla="*/ 199263 w 210978"/>
                <a:gd name="connsiteY2" fmla="*/ 0 h 34670"/>
                <a:gd name="connsiteX3" fmla="*/ 210979 w 210978"/>
                <a:gd name="connsiteY3" fmla="*/ 34671 h 34670"/>
                <a:gd name="connsiteX4" fmla="*/ 0 w 210978"/>
                <a:gd name="connsiteY4" fmla="*/ 34671 h 34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78" h="34670">
                  <a:moveTo>
                    <a:pt x="0" y="34671"/>
                  </a:moveTo>
                  <a:lnTo>
                    <a:pt x="11811" y="0"/>
                  </a:lnTo>
                  <a:lnTo>
                    <a:pt x="199263" y="0"/>
                  </a:lnTo>
                  <a:lnTo>
                    <a:pt x="210979" y="34671"/>
                  </a:lnTo>
                  <a:lnTo>
                    <a:pt x="0" y="34671"/>
                  </a:lnTo>
                  <a:close/>
                </a:path>
              </a:pathLst>
            </a:custGeom>
            <a:grpFill/>
            <a:ln w="9525" cap="flat">
              <a:noFill/>
              <a:prstDash val="solid"/>
              <a:miter/>
            </a:ln>
          </p:spPr>
          <p:txBody>
            <a:bodyPr rtlCol="0" anchor="ctr"/>
            <a:lstStyle/>
            <a:p>
              <a:endParaRPr lang="en-US" sz="1200" dirty="0">
                <a:solidFill>
                  <a:schemeClr val="bg1"/>
                </a:solidFill>
              </a:endParaRPr>
            </a:p>
          </p:txBody>
        </p:sp>
        <p:sp>
          <p:nvSpPr>
            <p:cNvPr id="96" name="Freeform: Shape 498">
              <a:extLst>
                <a:ext uri="{FF2B5EF4-FFF2-40B4-BE49-F238E27FC236}">
                  <a16:creationId xmlns:a16="http://schemas.microsoft.com/office/drawing/2014/main" id="{43CF438C-F391-B790-E2B4-24B18A388157}"/>
                </a:ext>
              </a:extLst>
            </p:cNvPr>
            <p:cNvSpPr/>
            <p:nvPr/>
          </p:nvSpPr>
          <p:spPr>
            <a:xfrm>
              <a:off x="4496420" y="2402891"/>
              <a:ext cx="155066" cy="263749"/>
            </a:xfrm>
            <a:custGeom>
              <a:avLst/>
              <a:gdLst>
                <a:gd name="connsiteX0" fmla="*/ 77629 w 155067"/>
                <a:gd name="connsiteY0" fmla="*/ 263747 h 263747"/>
                <a:gd name="connsiteX1" fmla="*/ 17907 w 155067"/>
                <a:gd name="connsiteY1" fmla="*/ 193262 h 263747"/>
                <a:gd name="connsiteX2" fmla="*/ 53530 w 155067"/>
                <a:gd name="connsiteY2" fmla="*/ 193262 h 263747"/>
                <a:gd name="connsiteX3" fmla="*/ 53530 w 155067"/>
                <a:gd name="connsiteY3" fmla="*/ 167640 h 263747"/>
                <a:gd name="connsiteX4" fmla="*/ 59055 w 155067"/>
                <a:gd name="connsiteY4" fmla="*/ 162116 h 263747"/>
                <a:gd name="connsiteX5" fmla="*/ 64580 w 155067"/>
                <a:gd name="connsiteY5" fmla="*/ 167640 h 263747"/>
                <a:gd name="connsiteX6" fmla="*/ 64580 w 155067"/>
                <a:gd name="connsiteY6" fmla="*/ 204216 h 263747"/>
                <a:gd name="connsiteX7" fmla="*/ 41719 w 155067"/>
                <a:gd name="connsiteY7" fmla="*/ 204216 h 263747"/>
                <a:gd name="connsiteX8" fmla="*/ 77629 w 155067"/>
                <a:gd name="connsiteY8" fmla="*/ 246602 h 263747"/>
                <a:gd name="connsiteX9" fmla="*/ 113538 w 155067"/>
                <a:gd name="connsiteY9" fmla="*/ 204216 h 263747"/>
                <a:gd name="connsiteX10" fmla="*/ 90678 w 155067"/>
                <a:gd name="connsiteY10" fmla="*/ 204216 h 263747"/>
                <a:gd name="connsiteX11" fmla="*/ 90678 w 155067"/>
                <a:gd name="connsiteY11" fmla="*/ 140303 h 263747"/>
                <a:gd name="connsiteX12" fmla="*/ 94774 w 155067"/>
                <a:gd name="connsiteY12" fmla="*/ 139256 h 263747"/>
                <a:gd name="connsiteX13" fmla="*/ 111823 w 155067"/>
                <a:gd name="connsiteY13" fmla="*/ 132112 h 263747"/>
                <a:gd name="connsiteX14" fmla="*/ 144113 w 155067"/>
                <a:gd name="connsiteY14" fmla="*/ 76200 h 263747"/>
                <a:gd name="connsiteX15" fmla="*/ 77534 w 155067"/>
                <a:gd name="connsiteY15" fmla="*/ 11049 h 263747"/>
                <a:gd name="connsiteX16" fmla="*/ 10954 w 155067"/>
                <a:gd name="connsiteY16" fmla="*/ 76200 h 263747"/>
                <a:gd name="connsiteX17" fmla="*/ 73247 w 155067"/>
                <a:gd name="connsiteY17" fmla="*/ 141256 h 263747"/>
                <a:gd name="connsiteX18" fmla="*/ 78391 w 155067"/>
                <a:gd name="connsiteY18" fmla="*/ 147066 h 263747"/>
                <a:gd name="connsiteX19" fmla="*/ 72580 w 155067"/>
                <a:gd name="connsiteY19" fmla="*/ 152210 h 263747"/>
                <a:gd name="connsiteX20" fmla="*/ 0 w 155067"/>
                <a:gd name="connsiteY20" fmla="*/ 76200 h 263747"/>
                <a:gd name="connsiteX21" fmla="*/ 77534 w 155067"/>
                <a:gd name="connsiteY21" fmla="*/ 0 h 263747"/>
                <a:gd name="connsiteX22" fmla="*/ 155067 w 155067"/>
                <a:gd name="connsiteY22" fmla="*/ 76200 h 263747"/>
                <a:gd name="connsiteX23" fmla="*/ 117443 w 155067"/>
                <a:gd name="connsiteY23" fmla="*/ 141542 h 263747"/>
                <a:gd name="connsiteX24" fmla="*/ 101632 w 155067"/>
                <a:gd name="connsiteY24" fmla="*/ 148685 h 263747"/>
                <a:gd name="connsiteX25" fmla="*/ 101632 w 155067"/>
                <a:gd name="connsiteY25" fmla="*/ 193167 h 263747"/>
                <a:gd name="connsiteX26" fmla="*/ 137255 w 155067"/>
                <a:gd name="connsiteY26" fmla="*/ 193167 h 263747"/>
                <a:gd name="connsiteX27" fmla="*/ 77534 w 155067"/>
                <a:gd name="connsiteY27" fmla="*/ 263652 h 2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5067" h="263747">
                  <a:moveTo>
                    <a:pt x="77629" y="263747"/>
                  </a:moveTo>
                  <a:lnTo>
                    <a:pt x="17907" y="193262"/>
                  </a:lnTo>
                  <a:lnTo>
                    <a:pt x="53530" y="193262"/>
                  </a:lnTo>
                  <a:lnTo>
                    <a:pt x="53530" y="167640"/>
                  </a:lnTo>
                  <a:cubicBezTo>
                    <a:pt x="53530" y="164592"/>
                    <a:pt x="56007" y="162116"/>
                    <a:pt x="59055" y="162116"/>
                  </a:cubicBezTo>
                  <a:cubicBezTo>
                    <a:pt x="62103" y="162116"/>
                    <a:pt x="64580" y="164592"/>
                    <a:pt x="64580" y="167640"/>
                  </a:cubicBezTo>
                  <a:lnTo>
                    <a:pt x="64580" y="204216"/>
                  </a:lnTo>
                  <a:lnTo>
                    <a:pt x="41719" y="204216"/>
                  </a:lnTo>
                  <a:lnTo>
                    <a:pt x="77629" y="246602"/>
                  </a:lnTo>
                  <a:lnTo>
                    <a:pt x="113538" y="204216"/>
                  </a:lnTo>
                  <a:lnTo>
                    <a:pt x="90678" y="204216"/>
                  </a:lnTo>
                  <a:lnTo>
                    <a:pt x="90678" y="140303"/>
                  </a:lnTo>
                  <a:lnTo>
                    <a:pt x="94774" y="139256"/>
                  </a:lnTo>
                  <a:cubicBezTo>
                    <a:pt x="100774" y="137732"/>
                    <a:pt x="106299" y="135350"/>
                    <a:pt x="111823" y="132112"/>
                  </a:cubicBezTo>
                  <a:cubicBezTo>
                    <a:pt x="132017" y="120205"/>
                    <a:pt x="144113" y="99346"/>
                    <a:pt x="144113" y="76200"/>
                  </a:cubicBezTo>
                  <a:cubicBezTo>
                    <a:pt x="144113" y="40291"/>
                    <a:pt x="114300" y="11049"/>
                    <a:pt x="77534" y="11049"/>
                  </a:cubicBezTo>
                  <a:cubicBezTo>
                    <a:pt x="40767" y="11049"/>
                    <a:pt x="10954" y="40291"/>
                    <a:pt x="10954" y="76200"/>
                  </a:cubicBezTo>
                  <a:cubicBezTo>
                    <a:pt x="10954" y="112109"/>
                    <a:pt x="38291" y="139065"/>
                    <a:pt x="73247" y="141256"/>
                  </a:cubicBezTo>
                  <a:cubicBezTo>
                    <a:pt x="76295" y="141446"/>
                    <a:pt x="78581" y="144018"/>
                    <a:pt x="78391" y="147066"/>
                  </a:cubicBezTo>
                  <a:cubicBezTo>
                    <a:pt x="78200" y="150114"/>
                    <a:pt x="75533" y="152400"/>
                    <a:pt x="72580" y="152210"/>
                  </a:cubicBezTo>
                  <a:cubicBezTo>
                    <a:pt x="31813" y="149733"/>
                    <a:pt x="0" y="116300"/>
                    <a:pt x="0" y="76200"/>
                  </a:cubicBezTo>
                  <a:cubicBezTo>
                    <a:pt x="0" y="36100"/>
                    <a:pt x="34766" y="0"/>
                    <a:pt x="77534" y="0"/>
                  </a:cubicBezTo>
                  <a:cubicBezTo>
                    <a:pt x="120301" y="0"/>
                    <a:pt x="155067" y="34195"/>
                    <a:pt x="155067" y="76200"/>
                  </a:cubicBezTo>
                  <a:cubicBezTo>
                    <a:pt x="155067" y="102775"/>
                    <a:pt x="140684" y="127826"/>
                    <a:pt x="117443" y="141542"/>
                  </a:cubicBezTo>
                  <a:cubicBezTo>
                    <a:pt x="112300" y="144590"/>
                    <a:pt x="107061" y="146971"/>
                    <a:pt x="101632" y="148685"/>
                  </a:cubicBezTo>
                  <a:lnTo>
                    <a:pt x="101632" y="193167"/>
                  </a:lnTo>
                  <a:lnTo>
                    <a:pt x="137255" y="193167"/>
                  </a:lnTo>
                  <a:lnTo>
                    <a:pt x="77534" y="263652"/>
                  </a:lnTo>
                  <a:close/>
                </a:path>
              </a:pathLst>
            </a:custGeom>
            <a:grpFill/>
            <a:ln w="9525" cap="flat">
              <a:noFill/>
              <a:prstDash val="solid"/>
              <a:miter/>
            </a:ln>
          </p:spPr>
          <p:txBody>
            <a:bodyPr rtlCol="0" anchor="ctr"/>
            <a:lstStyle/>
            <a:p>
              <a:endParaRPr lang="en-US" sz="1200" dirty="0">
                <a:solidFill>
                  <a:schemeClr val="bg1"/>
                </a:solidFill>
              </a:endParaRPr>
            </a:p>
          </p:txBody>
        </p:sp>
        <p:sp>
          <p:nvSpPr>
            <p:cNvPr id="97" name="Freeform: Shape 499">
              <a:extLst>
                <a:ext uri="{FF2B5EF4-FFF2-40B4-BE49-F238E27FC236}">
                  <a16:creationId xmlns:a16="http://schemas.microsoft.com/office/drawing/2014/main" id="{F1C9A22F-C494-8D9F-2244-66BBAAF3079B}"/>
                </a:ext>
              </a:extLst>
            </p:cNvPr>
            <p:cNvSpPr/>
            <p:nvPr/>
          </p:nvSpPr>
          <p:spPr>
            <a:xfrm>
              <a:off x="4568619" y="2333646"/>
              <a:ext cx="11048" cy="51721"/>
            </a:xfrm>
            <a:custGeom>
              <a:avLst/>
              <a:gdLst>
                <a:gd name="connsiteX0" fmla="*/ 5524 w 11049"/>
                <a:gd name="connsiteY0" fmla="*/ 51626 h 51720"/>
                <a:gd name="connsiteX1" fmla="*/ 0 w 11049"/>
                <a:gd name="connsiteY1" fmla="*/ 46101 h 51720"/>
                <a:gd name="connsiteX2" fmla="*/ 0 w 11049"/>
                <a:gd name="connsiteY2" fmla="*/ 5525 h 51720"/>
                <a:gd name="connsiteX3" fmla="*/ 5524 w 11049"/>
                <a:gd name="connsiteY3" fmla="*/ 0 h 51720"/>
                <a:gd name="connsiteX4" fmla="*/ 11049 w 11049"/>
                <a:gd name="connsiteY4" fmla="*/ 5525 h 51720"/>
                <a:gd name="connsiteX5" fmla="*/ 11049 w 11049"/>
                <a:gd name="connsiteY5" fmla="*/ 46196 h 51720"/>
                <a:gd name="connsiteX6" fmla="*/ 5524 w 11049"/>
                <a:gd name="connsiteY6" fmla="*/ 51721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9" h="51720">
                  <a:moveTo>
                    <a:pt x="5524" y="51626"/>
                  </a:moveTo>
                  <a:cubicBezTo>
                    <a:pt x="2477" y="51626"/>
                    <a:pt x="0" y="49149"/>
                    <a:pt x="0" y="46101"/>
                  </a:cubicBezTo>
                  <a:lnTo>
                    <a:pt x="0" y="5525"/>
                  </a:lnTo>
                  <a:cubicBezTo>
                    <a:pt x="0" y="2477"/>
                    <a:pt x="2477" y="0"/>
                    <a:pt x="5524" y="0"/>
                  </a:cubicBezTo>
                  <a:cubicBezTo>
                    <a:pt x="8573" y="0"/>
                    <a:pt x="11049" y="2477"/>
                    <a:pt x="11049" y="5525"/>
                  </a:cubicBezTo>
                  <a:lnTo>
                    <a:pt x="11049" y="46196"/>
                  </a:lnTo>
                  <a:cubicBezTo>
                    <a:pt x="11049" y="49244"/>
                    <a:pt x="8573" y="51721"/>
                    <a:pt x="5524" y="5172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98" name="Freeform: Shape 500">
              <a:extLst>
                <a:ext uri="{FF2B5EF4-FFF2-40B4-BE49-F238E27FC236}">
                  <a16:creationId xmlns:a16="http://schemas.microsoft.com/office/drawing/2014/main" id="{CAFF7094-EB5C-B019-9749-ADA5150402A5}"/>
                </a:ext>
              </a:extLst>
            </p:cNvPr>
            <p:cNvSpPr/>
            <p:nvPr/>
          </p:nvSpPr>
          <p:spPr>
            <a:xfrm>
              <a:off x="4437287" y="2428995"/>
              <a:ext cx="49695" cy="23618"/>
            </a:xfrm>
            <a:custGeom>
              <a:avLst/>
              <a:gdLst>
                <a:gd name="connsiteX0" fmla="*/ 44184 w 49696"/>
                <a:gd name="connsiteY0" fmla="*/ 23619 h 23618"/>
                <a:gd name="connsiteX1" fmla="*/ 42469 w 49696"/>
                <a:gd name="connsiteY1" fmla="*/ 23333 h 23618"/>
                <a:gd name="connsiteX2" fmla="*/ 3798 w 49696"/>
                <a:gd name="connsiteY2" fmla="*/ 10760 h 23618"/>
                <a:gd name="connsiteX3" fmla="*/ 274 w 49696"/>
                <a:gd name="connsiteY3" fmla="*/ 3807 h 23618"/>
                <a:gd name="connsiteX4" fmla="*/ 7227 w 49696"/>
                <a:gd name="connsiteY4" fmla="*/ 283 h 23618"/>
                <a:gd name="connsiteX5" fmla="*/ 45898 w 49696"/>
                <a:gd name="connsiteY5" fmla="*/ 12856 h 23618"/>
                <a:gd name="connsiteX6" fmla="*/ 49423 w 49696"/>
                <a:gd name="connsiteY6" fmla="*/ 19809 h 23618"/>
                <a:gd name="connsiteX7" fmla="*/ 44184 w 49696"/>
                <a:gd name="connsiteY7" fmla="*/ 23619 h 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6" h="23618">
                  <a:moveTo>
                    <a:pt x="44184" y="23619"/>
                  </a:moveTo>
                  <a:cubicBezTo>
                    <a:pt x="43612" y="23619"/>
                    <a:pt x="43041" y="23619"/>
                    <a:pt x="42469" y="23333"/>
                  </a:cubicBezTo>
                  <a:lnTo>
                    <a:pt x="3798" y="10760"/>
                  </a:lnTo>
                  <a:cubicBezTo>
                    <a:pt x="940" y="9808"/>
                    <a:pt x="-679" y="6760"/>
                    <a:pt x="274" y="3807"/>
                  </a:cubicBezTo>
                  <a:cubicBezTo>
                    <a:pt x="1226" y="854"/>
                    <a:pt x="4274" y="-670"/>
                    <a:pt x="7227" y="283"/>
                  </a:cubicBezTo>
                  <a:lnTo>
                    <a:pt x="45898" y="12856"/>
                  </a:lnTo>
                  <a:cubicBezTo>
                    <a:pt x="48756" y="13808"/>
                    <a:pt x="50375" y="16856"/>
                    <a:pt x="49423" y="19809"/>
                  </a:cubicBezTo>
                  <a:cubicBezTo>
                    <a:pt x="48661" y="22095"/>
                    <a:pt x="46470" y="23619"/>
                    <a:pt x="44184" y="23619"/>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99" name="Freeform: Shape 502">
              <a:extLst>
                <a:ext uri="{FF2B5EF4-FFF2-40B4-BE49-F238E27FC236}">
                  <a16:creationId xmlns:a16="http://schemas.microsoft.com/office/drawing/2014/main" id="{18A6E580-6A56-74D0-BA99-3FAF89DA4F85}"/>
                </a:ext>
              </a:extLst>
            </p:cNvPr>
            <p:cNvSpPr/>
            <p:nvPr/>
          </p:nvSpPr>
          <p:spPr>
            <a:xfrm>
              <a:off x="4661225" y="2429004"/>
              <a:ext cx="49695" cy="23610"/>
            </a:xfrm>
            <a:custGeom>
              <a:avLst/>
              <a:gdLst>
                <a:gd name="connsiteX0" fmla="*/ 5512 w 49696"/>
                <a:gd name="connsiteY0" fmla="*/ 23610 h 23609"/>
                <a:gd name="connsiteX1" fmla="*/ 274 w 49696"/>
                <a:gd name="connsiteY1" fmla="*/ 19800 h 23609"/>
                <a:gd name="connsiteX2" fmla="*/ 3798 w 49696"/>
                <a:gd name="connsiteY2" fmla="*/ 12847 h 23609"/>
                <a:gd name="connsiteX3" fmla="*/ 42469 w 49696"/>
                <a:gd name="connsiteY3" fmla="*/ 274 h 23609"/>
                <a:gd name="connsiteX4" fmla="*/ 49423 w 49696"/>
                <a:gd name="connsiteY4" fmla="*/ 3798 h 23609"/>
                <a:gd name="connsiteX5" fmla="*/ 45898 w 49696"/>
                <a:gd name="connsiteY5" fmla="*/ 10751 h 23609"/>
                <a:gd name="connsiteX6" fmla="*/ 7227 w 49696"/>
                <a:gd name="connsiteY6" fmla="*/ 23324 h 23609"/>
                <a:gd name="connsiteX7" fmla="*/ 5512 w 49696"/>
                <a:gd name="connsiteY7" fmla="*/ 23610 h 2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6" h="23609">
                  <a:moveTo>
                    <a:pt x="5512" y="23610"/>
                  </a:moveTo>
                  <a:cubicBezTo>
                    <a:pt x="3226" y="23610"/>
                    <a:pt x="1036" y="22086"/>
                    <a:pt x="274" y="19800"/>
                  </a:cubicBezTo>
                  <a:cubicBezTo>
                    <a:pt x="-679" y="16942"/>
                    <a:pt x="940" y="13799"/>
                    <a:pt x="3798" y="12847"/>
                  </a:cubicBezTo>
                  <a:lnTo>
                    <a:pt x="42469" y="274"/>
                  </a:lnTo>
                  <a:cubicBezTo>
                    <a:pt x="45327" y="-679"/>
                    <a:pt x="48470" y="940"/>
                    <a:pt x="49423" y="3798"/>
                  </a:cubicBezTo>
                  <a:cubicBezTo>
                    <a:pt x="50375" y="6655"/>
                    <a:pt x="48756" y="9799"/>
                    <a:pt x="45898" y="10751"/>
                  </a:cubicBezTo>
                  <a:lnTo>
                    <a:pt x="7227" y="23324"/>
                  </a:lnTo>
                  <a:cubicBezTo>
                    <a:pt x="6655" y="23515"/>
                    <a:pt x="6084" y="23610"/>
                    <a:pt x="5512" y="23610"/>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100" name="Freeform: Shape 503">
              <a:extLst>
                <a:ext uri="{FF2B5EF4-FFF2-40B4-BE49-F238E27FC236}">
                  <a16:creationId xmlns:a16="http://schemas.microsoft.com/office/drawing/2014/main" id="{224C1BB5-F9FA-AB94-EE47-DBA9B10DACD6}"/>
                </a:ext>
              </a:extLst>
            </p:cNvPr>
            <p:cNvSpPr/>
            <p:nvPr/>
          </p:nvSpPr>
          <p:spPr>
            <a:xfrm>
              <a:off x="4497469" y="2373639"/>
              <a:ext cx="24978" cy="30301"/>
            </a:xfrm>
            <a:custGeom>
              <a:avLst/>
              <a:gdLst>
                <a:gd name="connsiteX0" fmla="*/ 19443 w 24978"/>
                <a:gd name="connsiteY0" fmla="*/ 30301 h 30301"/>
                <a:gd name="connsiteX1" fmla="*/ 14966 w 24978"/>
                <a:gd name="connsiteY1" fmla="*/ 28015 h 30301"/>
                <a:gd name="connsiteX2" fmla="*/ 1059 w 24978"/>
                <a:gd name="connsiteY2" fmla="*/ 8775 h 30301"/>
                <a:gd name="connsiteX3" fmla="*/ 2298 w 24978"/>
                <a:gd name="connsiteY3" fmla="*/ 1059 h 30301"/>
                <a:gd name="connsiteX4" fmla="*/ 10013 w 24978"/>
                <a:gd name="connsiteY4" fmla="*/ 2298 h 30301"/>
                <a:gd name="connsiteX5" fmla="*/ 23919 w 24978"/>
                <a:gd name="connsiteY5" fmla="*/ 21538 h 30301"/>
                <a:gd name="connsiteX6" fmla="*/ 22681 w 24978"/>
                <a:gd name="connsiteY6" fmla="*/ 29253 h 30301"/>
                <a:gd name="connsiteX7" fmla="*/ 19443 w 24978"/>
                <a:gd name="connsiteY7" fmla="*/ 30301 h 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 h="30301">
                  <a:moveTo>
                    <a:pt x="19443" y="30301"/>
                  </a:moveTo>
                  <a:cubicBezTo>
                    <a:pt x="17728" y="30301"/>
                    <a:pt x="16109" y="29539"/>
                    <a:pt x="14966" y="28015"/>
                  </a:cubicBezTo>
                  <a:lnTo>
                    <a:pt x="1059" y="8775"/>
                  </a:lnTo>
                  <a:cubicBezTo>
                    <a:pt x="-750" y="6298"/>
                    <a:pt x="-179" y="2869"/>
                    <a:pt x="2298" y="1059"/>
                  </a:cubicBezTo>
                  <a:cubicBezTo>
                    <a:pt x="4774" y="-750"/>
                    <a:pt x="8203" y="-179"/>
                    <a:pt x="10013" y="2298"/>
                  </a:cubicBezTo>
                  <a:lnTo>
                    <a:pt x="23919" y="21538"/>
                  </a:lnTo>
                  <a:cubicBezTo>
                    <a:pt x="25729" y="24015"/>
                    <a:pt x="25158" y="27444"/>
                    <a:pt x="22681" y="29253"/>
                  </a:cubicBezTo>
                  <a:cubicBezTo>
                    <a:pt x="21729" y="29920"/>
                    <a:pt x="20586" y="30301"/>
                    <a:pt x="19443" y="3030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101" name="Freeform: Shape 506">
              <a:extLst>
                <a:ext uri="{FF2B5EF4-FFF2-40B4-BE49-F238E27FC236}">
                  <a16:creationId xmlns:a16="http://schemas.microsoft.com/office/drawing/2014/main" id="{E40F70ED-18BF-A01E-EBD8-7BE7856AB638}"/>
                </a:ext>
              </a:extLst>
            </p:cNvPr>
            <p:cNvSpPr/>
            <p:nvPr/>
          </p:nvSpPr>
          <p:spPr>
            <a:xfrm>
              <a:off x="4453400" y="2501680"/>
              <a:ext cx="33599" cy="18372"/>
            </a:xfrm>
            <a:custGeom>
              <a:avLst/>
              <a:gdLst>
                <a:gd name="connsiteX0" fmla="*/ 5512 w 33599"/>
                <a:gd name="connsiteY0" fmla="*/ 18371 h 18371"/>
                <a:gd name="connsiteX1" fmla="*/ 274 w 33599"/>
                <a:gd name="connsiteY1" fmla="*/ 14561 h 18371"/>
                <a:gd name="connsiteX2" fmla="*/ 3798 w 33599"/>
                <a:gd name="connsiteY2" fmla="*/ 7608 h 18371"/>
                <a:gd name="connsiteX3" fmla="*/ 26372 w 33599"/>
                <a:gd name="connsiteY3" fmla="*/ 274 h 18371"/>
                <a:gd name="connsiteX4" fmla="*/ 33325 w 33599"/>
                <a:gd name="connsiteY4" fmla="*/ 3798 h 18371"/>
                <a:gd name="connsiteX5" fmla="*/ 29801 w 33599"/>
                <a:gd name="connsiteY5" fmla="*/ 10751 h 18371"/>
                <a:gd name="connsiteX6" fmla="*/ 7227 w 33599"/>
                <a:gd name="connsiteY6" fmla="*/ 18085 h 18371"/>
                <a:gd name="connsiteX7" fmla="*/ 5512 w 33599"/>
                <a:gd name="connsiteY7" fmla="*/ 18371 h 1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9" h="18371">
                  <a:moveTo>
                    <a:pt x="5512" y="18371"/>
                  </a:moveTo>
                  <a:cubicBezTo>
                    <a:pt x="3226" y="18371"/>
                    <a:pt x="1036" y="16847"/>
                    <a:pt x="274" y="14561"/>
                  </a:cubicBezTo>
                  <a:cubicBezTo>
                    <a:pt x="-679" y="11704"/>
                    <a:pt x="940" y="8560"/>
                    <a:pt x="3798" y="7608"/>
                  </a:cubicBezTo>
                  <a:lnTo>
                    <a:pt x="26372" y="274"/>
                  </a:lnTo>
                  <a:cubicBezTo>
                    <a:pt x="29325" y="-679"/>
                    <a:pt x="32373" y="940"/>
                    <a:pt x="33325" y="3798"/>
                  </a:cubicBezTo>
                  <a:cubicBezTo>
                    <a:pt x="34278" y="6655"/>
                    <a:pt x="32659" y="9799"/>
                    <a:pt x="29801" y="10751"/>
                  </a:cubicBezTo>
                  <a:lnTo>
                    <a:pt x="7227" y="18085"/>
                  </a:lnTo>
                  <a:cubicBezTo>
                    <a:pt x="6655" y="18276"/>
                    <a:pt x="6084" y="18371"/>
                    <a:pt x="5512" y="1837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102" name="Freeform: Shape 507">
              <a:extLst>
                <a:ext uri="{FF2B5EF4-FFF2-40B4-BE49-F238E27FC236}">
                  <a16:creationId xmlns:a16="http://schemas.microsoft.com/office/drawing/2014/main" id="{F6922E06-EF12-DA78-EA25-38FA2F88902F}"/>
                </a:ext>
              </a:extLst>
            </p:cNvPr>
            <p:cNvSpPr/>
            <p:nvPr/>
          </p:nvSpPr>
          <p:spPr>
            <a:xfrm>
              <a:off x="4661218" y="2501688"/>
              <a:ext cx="33599" cy="18372"/>
            </a:xfrm>
            <a:custGeom>
              <a:avLst/>
              <a:gdLst>
                <a:gd name="connsiteX0" fmla="*/ 28087 w 33599"/>
                <a:gd name="connsiteY0" fmla="*/ 18371 h 18371"/>
                <a:gd name="connsiteX1" fmla="*/ 26372 w 33599"/>
                <a:gd name="connsiteY1" fmla="*/ 18085 h 18371"/>
                <a:gd name="connsiteX2" fmla="*/ 3798 w 33599"/>
                <a:gd name="connsiteY2" fmla="*/ 10751 h 18371"/>
                <a:gd name="connsiteX3" fmla="*/ 274 w 33599"/>
                <a:gd name="connsiteY3" fmla="*/ 3798 h 18371"/>
                <a:gd name="connsiteX4" fmla="*/ 7227 w 33599"/>
                <a:gd name="connsiteY4" fmla="*/ 274 h 18371"/>
                <a:gd name="connsiteX5" fmla="*/ 29801 w 33599"/>
                <a:gd name="connsiteY5" fmla="*/ 7608 h 18371"/>
                <a:gd name="connsiteX6" fmla="*/ 33325 w 33599"/>
                <a:gd name="connsiteY6" fmla="*/ 14561 h 18371"/>
                <a:gd name="connsiteX7" fmla="*/ 28087 w 33599"/>
                <a:gd name="connsiteY7" fmla="*/ 18371 h 1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99" h="18371">
                  <a:moveTo>
                    <a:pt x="28087" y="18371"/>
                  </a:moveTo>
                  <a:cubicBezTo>
                    <a:pt x="27515" y="18371"/>
                    <a:pt x="26944" y="18371"/>
                    <a:pt x="26372" y="18085"/>
                  </a:cubicBezTo>
                  <a:lnTo>
                    <a:pt x="3798" y="10751"/>
                  </a:lnTo>
                  <a:cubicBezTo>
                    <a:pt x="940" y="9799"/>
                    <a:pt x="-679" y="6751"/>
                    <a:pt x="274" y="3798"/>
                  </a:cubicBezTo>
                  <a:cubicBezTo>
                    <a:pt x="1226" y="940"/>
                    <a:pt x="4274" y="-679"/>
                    <a:pt x="7227" y="274"/>
                  </a:cubicBezTo>
                  <a:lnTo>
                    <a:pt x="29801" y="7608"/>
                  </a:lnTo>
                  <a:cubicBezTo>
                    <a:pt x="32659" y="8560"/>
                    <a:pt x="34278" y="11608"/>
                    <a:pt x="33325" y="14561"/>
                  </a:cubicBezTo>
                  <a:cubicBezTo>
                    <a:pt x="32563" y="16847"/>
                    <a:pt x="30373" y="18371"/>
                    <a:pt x="28087" y="18371"/>
                  </a:cubicBezTo>
                  <a:close/>
                </a:path>
              </a:pathLst>
            </a:custGeom>
            <a:grpFill/>
            <a:ln w="9525" cap="flat">
              <a:noFill/>
              <a:prstDash val="solid"/>
              <a:miter/>
            </a:ln>
          </p:spPr>
          <p:txBody>
            <a:bodyPr rtlCol="0" anchor="ctr"/>
            <a:lstStyle/>
            <a:p>
              <a:endParaRPr lang="en-US" sz="1200" dirty="0">
                <a:solidFill>
                  <a:schemeClr val="bg1"/>
                </a:solidFill>
              </a:endParaRPr>
            </a:p>
          </p:txBody>
        </p:sp>
        <p:sp>
          <p:nvSpPr>
            <p:cNvPr id="103" name="Freeform: Shape 510">
              <a:extLst>
                <a:ext uri="{FF2B5EF4-FFF2-40B4-BE49-F238E27FC236}">
                  <a16:creationId xmlns:a16="http://schemas.microsoft.com/office/drawing/2014/main" id="{192809D9-B805-AFC3-14BB-4732C64831BE}"/>
                </a:ext>
              </a:extLst>
            </p:cNvPr>
            <p:cNvSpPr/>
            <p:nvPr/>
          </p:nvSpPr>
          <p:spPr>
            <a:xfrm>
              <a:off x="4625804" y="2373618"/>
              <a:ext cx="24978" cy="30301"/>
            </a:xfrm>
            <a:custGeom>
              <a:avLst/>
              <a:gdLst>
                <a:gd name="connsiteX0" fmla="*/ 5536 w 24978"/>
                <a:gd name="connsiteY0" fmla="*/ 30301 h 30301"/>
                <a:gd name="connsiteX1" fmla="*/ 2298 w 24978"/>
                <a:gd name="connsiteY1" fmla="*/ 29253 h 30301"/>
                <a:gd name="connsiteX2" fmla="*/ 1059 w 24978"/>
                <a:gd name="connsiteY2" fmla="*/ 21538 h 30301"/>
                <a:gd name="connsiteX3" fmla="*/ 14966 w 24978"/>
                <a:gd name="connsiteY3" fmla="*/ 2298 h 30301"/>
                <a:gd name="connsiteX4" fmla="*/ 22681 w 24978"/>
                <a:gd name="connsiteY4" fmla="*/ 1059 h 30301"/>
                <a:gd name="connsiteX5" fmla="*/ 23919 w 24978"/>
                <a:gd name="connsiteY5" fmla="*/ 8775 h 30301"/>
                <a:gd name="connsiteX6" fmla="*/ 10013 w 24978"/>
                <a:gd name="connsiteY6" fmla="*/ 28015 h 30301"/>
                <a:gd name="connsiteX7" fmla="*/ 5536 w 24978"/>
                <a:gd name="connsiteY7" fmla="*/ 30301 h 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8" h="30301">
                  <a:moveTo>
                    <a:pt x="5536" y="30301"/>
                  </a:moveTo>
                  <a:cubicBezTo>
                    <a:pt x="4393" y="30301"/>
                    <a:pt x="3250" y="29920"/>
                    <a:pt x="2298" y="29253"/>
                  </a:cubicBezTo>
                  <a:cubicBezTo>
                    <a:pt x="-179" y="27444"/>
                    <a:pt x="-750" y="24015"/>
                    <a:pt x="1059" y="21538"/>
                  </a:cubicBezTo>
                  <a:lnTo>
                    <a:pt x="14966" y="2298"/>
                  </a:lnTo>
                  <a:cubicBezTo>
                    <a:pt x="16776" y="-179"/>
                    <a:pt x="20205" y="-750"/>
                    <a:pt x="22681" y="1059"/>
                  </a:cubicBezTo>
                  <a:cubicBezTo>
                    <a:pt x="25158" y="2869"/>
                    <a:pt x="25729" y="6298"/>
                    <a:pt x="23919" y="8775"/>
                  </a:cubicBezTo>
                  <a:lnTo>
                    <a:pt x="10013" y="28015"/>
                  </a:lnTo>
                  <a:cubicBezTo>
                    <a:pt x="8965" y="29539"/>
                    <a:pt x="7251" y="30301"/>
                    <a:pt x="5536" y="30301"/>
                  </a:cubicBezTo>
                  <a:close/>
                </a:path>
              </a:pathLst>
            </a:custGeom>
            <a:grpFill/>
            <a:ln w="9525" cap="flat">
              <a:noFill/>
              <a:prstDash val="solid"/>
              <a:miter/>
            </a:ln>
          </p:spPr>
          <p:txBody>
            <a:bodyPr rtlCol="0" anchor="ctr"/>
            <a:lstStyle/>
            <a:p>
              <a:endParaRPr lang="en-US" sz="1200" dirty="0">
                <a:solidFill>
                  <a:schemeClr val="bg1"/>
                </a:solidFill>
              </a:endParaRPr>
            </a:p>
          </p:txBody>
        </p:sp>
      </p:grpSp>
      <p:pic>
        <p:nvPicPr>
          <p:cNvPr id="21" name="Graphic 519">
            <a:extLst>
              <a:ext uri="{FF2B5EF4-FFF2-40B4-BE49-F238E27FC236}">
                <a16:creationId xmlns:a16="http://schemas.microsoft.com/office/drawing/2014/main" id="{0C969BCF-49E3-AB62-7136-11800C86FBB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2906533" y="2983199"/>
            <a:ext cx="1318324" cy="1216914"/>
          </a:xfrm>
          <a:prstGeom prst="rect">
            <a:avLst/>
          </a:prstGeom>
        </p:spPr>
      </p:pic>
    </p:spTree>
    <p:custDataLst>
      <p:tags r:id="rId1"/>
    </p:custDataLst>
    <p:extLst>
      <p:ext uri="{BB962C8B-B14F-4D97-AF65-F5344CB8AC3E}">
        <p14:creationId xmlns:p14="http://schemas.microsoft.com/office/powerpoint/2010/main" val="376957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7ED6-488B-1D5C-5C34-E6903FE465C8}"/>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C01AE8E-D29A-70CA-A745-8D4D059F76ED}"/>
              </a:ext>
            </a:extLst>
          </p:cNvPr>
          <p:cNvSpPr>
            <a:spLocks noGrp="1"/>
          </p:cNvSpPr>
          <p:nvPr>
            <p:ph type="ctrTitle"/>
          </p:nvPr>
        </p:nvSpPr>
        <p:spPr>
          <a:xfrm>
            <a:off x="368300" y="2448000"/>
            <a:ext cx="5659120" cy="517525"/>
          </a:xfrm>
        </p:spPr>
        <p:txBody>
          <a:bodyPr/>
          <a:lstStyle/>
          <a:p>
            <a:r>
              <a:rPr lang="zh-TW" altLang="en-US" sz="2800" b="1" dirty="0">
                <a:latin typeface="微軟正黑體" panose="020B0604030504040204" pitchFamily="34" charset="-120"/>
                <a:ea typeface="微軟正黑體" panose="020B0604030504040204" pitchFamily="34" charset="-120"/>
              </a:rPr>
              <a:t>全球產能布局 強化供應韌性</a:t>
            </a:r>
          </a:p>
        </p:txBody>
      </p:sp>
    </p:spTree>
    <p:extLst>
      <p:ext uri="{BB962C8B-B14F-4D97-AF65-F5344CB8AC3E}">
        <p14:creationId xmlns:p14="http://schemas.microsoft.com/office/powerpoint/2010/main" val="231654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4AFF-7E0D-D726-E0EF-777DE8366CA9}"/>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320CFF91-8677-0ED5-573E-877325483B0B}"/>
              </a:ext>
            </a:extLst>
          </p:cNvPr>
          <p:cNvSpPr txBox="1">
            <a:spLocks/>
          </p:cNvSpPr>
          <p:nvPr/>
        </p:nvSpPr>
        <p:spPr bwMode="black">
          <a:xfrm>
            <a:off x="393136" y="182953"/>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全球半導體市場預估</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0" name="Oval 9">
            <a:extLst>
              <a:ext uri="{FF2B5EF4-FFF2-40B4-BE49-F238E27FC236}">
                <a16:creationId xmlns:a16="http://schemas.microsoft.com/office/drawing/2014/main" id="{8E13EB5C-E6A3-AC41-0034-536489D84AFA}"/>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5" name="TextBox 4">
            <a:extLst>
              <a:ext uri="{FF2B5EF4-FFF2-40B4-BE49-F238E27FC236}">
                <a16:creationId xmlns:a16="http://schemas.microsoft.com/office/drawing/2014/main" id="{B9AED1CF-3DCF-6DBD-49ED-A34CFEF91734}"/>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1</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3" name="Group 10">
            <a:extLst>
              <a:ext uri="{FF2B5EF4-FFF2-40B4-BE49-F238E27FC236}">
                <a16:creationId xmlns:a16="http://schemas.microsoft.com/office/drawing/2014/main" id="{ED1FF381-A469-619D-2521-BB9699EBE8C5}"/>
              </a:ext>
            </a:extLst>
          </p:cNvPr>
          <p:cNvGrpSpPr/>
          <p:nvPr/>
        </p:nvGrpSpPr>
        <p:grpSpPr>
          <a:xfrm>
            <a:off x="370277" y="704850"/>
            <a:ext cx="8405423" cy="549882"/>
            <a:chOff x="370277" y="704850"/>
            <a:chExt cx="8405423" cy="478720"/>
          </a:xfrm>
        </p:grpSpPr>
        <p:sp>
          <p:nvSpPr>
            <p:cNvPr id="11" name="Rectangle 11">
              <a:extLst>
                <a:ext uri="{FF2B5EF4-FFF2-40B4-BE49-F238E27FC236}">
                  <a16:creationId xmlns:a16="http://schemas.microsoft.com/office/drawing/2014/main" id="{DEB4B2FE-1688-13B3-D037-50DE438551AF}"/>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受惠於人工智慧的發展、雲端運算及無線通訊的強勁需求，</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McKinsey</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將</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2030</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年的半導體市場規模預測由原先</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兆美元上調至</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1.3</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兆美元。</a:t>
              </a:r>
              <a:endParaRPr kumimoji="0" lang="zh-TW" altLang="en-US" sz="1200" b="0" i="0" u="none" strike="sngStrike" kern="1200" cap="none" spc="0" normalizeH="0" baseline="0" noProof="0" dirty="0">
                <a:ln>
                  <a:noFill/>
                </a:ln>
                <a:solidFill>
                  <a:schemeClr val="accent3">
                    <a:lumMod val="75000"/>
                  </a:schemeClr>
                </a:solidFill>
                <a:effectLst/>
                <a:uLnTx/>
                <a:uFillTx/>
                <a:latin typeface="微軟正黑體" panose="020B0604030504040204" pitchFamily="34" charset="-120"/>
                <a:ea typeface="微軟正黑體" panose="020B0604030504040204" pitchFamily="34" charset="-120"/>
              </a:endParaRPr>
            </a:p>
          </p:txBody>
        </p:sp>
        <p:sp>
          <p:nvSpPr>
            <p:cNvPr id="13" name="Rectangle 12">
              <a:extLst>
                <a:ext uri="{FF2B5EF4-FFF2-40B4-BE49-F238E27FC236}">
                  <a16:creationId xmlns:a16="http://schemas.microsoft.com/office/drawing/2014/main" id="{BD834BF4-F347-2591-66EB-1A609CF8DD34}"/>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2" name="TextBox 6">
            <a:extLst>
              <a:ext uri="{FF2B5EF4-FFF2-40B4-BE49-F238E27FC236}">
                <a16:creationId xmlns:a16="http://schemas.microsoft.com/office/drawing/2014/main" id="{600954AB-0F31-56C0-3E5E-64164B94F74E}"/>
              </a:ext>
            </a:extLst>
          </p:cNvPr>
          <p:cNvSpPr txBox="1"/>
          <p:nvPr/>
        </p:nvSpPr>
        <p:spPr bwMode="gray">
          <a:xfrm>
            <a:off x="4785194" y="2106287"/>
            <a:ext cx="512961"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2E2E79"/>
                </a:solidFill>
                <a:effectLst/>
                <a:uLnTx/>
                <a:uFillTx/>
                <a:latin typeface="微軟正黑體" panose="020B0604030504040204" pitchFamily="34" charset="-120"/>
                <a:ea typeface="微軟正黑體" panose="020B0604030504040204" pitchFamily="34" charset="-120"/>
              </a:rPr>
              <a:t>有線通訊</a:t>
            </a:r>
            <a:endParaRPr kumimoji="0" lang="en-US" sz="1000" b="1" i="0" u="none" strike="noStrike" kern="1200" cap="none" spc="0" normalizeH="0" baseline="0" noProof="0" dirty="0">
              <a:ln>
                <a:noFill/>
              </a:ln>
              <a:solidFill>
                <a:srgbClr val="2E2E79"/>
              </a:solidFill>
              <a:effectLst/>
              <a:uLnTx/>
              <a:uFillTx/>
              <a:latin typeface="微軟正黑體" panose="020B0604030504040204" pitchFamily="34" charset="-120"/>
              <a:ea typeface="微軟正黑體" panose="020B0604030504040204" pitchFamily="34" charset="-120"/>
            </a:endParaRPr>
          </a:p>
        </p:txBody>
      </p:sp>
      <p:sp>
        <p:nvSpPr>
          <p:cNvPr id="51" name="TextBox 21">
            <a:extLst>
              <a:ext uri="{FF2B5EF4-FFF2-40B4-BE49-F238E27FC236}">
                <a16:creationId xmlns:a16="http://schemas.microsoft.com/office/drawing/2014/main" id="{35002D6F-FEF0-8009-9650-BB81D86E4BC6}"/>
              </a:ext>
            </a:extLst>
          </p:cNvPr>
          <p:cNvSpPr txBox="1"/>
          <p:nvPr/>
        </p:nvSpPr>
        <p:spPr bwMode="gray">
          <a:xfrm>
            <a:off x="4753133" y="3418631"/>
            <a:ext cx="545022"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52C1C5"/>
                </a:solidFill>
                <a:effectLst/>
                <a:uLnTx/>
                <a:uFillTx/>
                <a:latin typeface="微軟正黑體" panose="020B0604030504040204" pitchFamily="34" charset="-120"/>
                <a:ea typeface="微軟正黑體" panose="020B0604030504040204" pitchFamily="34" charset="-120"/>
              </a:rPr>
              <a:t>車用電子</a:t>
            </a:r>
            <a:endParaRPr kumimoji="0" lang="en-US" sz="1000" b="1" i="0" u="none" strike="noStrike" kern="1200" cap="none" spc="0" normalizeH="0" baseline="0" noProof="0" dirty="0">
              <a:ln>
                <a:noFill/>
              </a:ln>
              <a:solidFill>
                <a:srgbClr val="52C1C5"/>
              </a:solidFill>
              <a:effectLst/>
              <a:uLnTx/>
              <a:uFillTx/>
              <a:latin typeface="微軟正黑體" panose="020B0604030504040204" pitchFamily="34" charset="-120"/>
              <a:ea typeface="微軟正黑體" panose="020B0604030504040204" pitchFamily="34" charset="-120"/>
            </a:endParaRPr>
          </a:p>
        </p:txBody>
      </p:sp>
      <p:sp>
        <p:nvSpPr>
          <p:cNvPr id="67" name="TextBox 15">
            <a:extLst>
              <a:ext uri="{FF2B5EF4-FFF2-40B4-BE49-F238E27FC236}">
                <a16:creationId xmlns:a16="http://schemas.microsoft.com/office/drawing/2014/main" id="{28616D60-A9AC-B879-D89A-FC2A690374B5}"/>
              </a:ext>
            </a:extLst>
          </p:cNvPr>
          <p:cNvSpPr txBox="1"/>
          <p:nvPr/>
        </p:nvSpPr>
        <p:spPr bwMode="gray">
          <a:xfrm>
            <a:off x="3772024" y="3856079"/>
            <a:ext cx="1526131"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45DBCB"/>
                </a:solidFill>
                <a:effectLst/>
                <a:uLnTx/>
                <a:uFillTx/>
                <a:latin typeface="微軟正黑體" panose="020B0604030504040204" pitchFamily="34" charset="-120"/>
                <a:ea typeface="微軟正黑體" panose="020B0604030504040204" pitchFamily="34" charset="-120"/>
              </a:rPr>
              <a:t>無線通訊</a:t>
            </a:r>
            <a:endParaRPr kumimoji="0" lang="en-US" sz="1000" b="1" i="0" u="none" strike="noStrike" kern="1200" cap="none" spc="0" normalizeH="0" baseline="0" noProof="0" dirty="0">
              <a:ln>
                <a:noFill/>
              </a:ln>
              <a:solidFill>
                <a:srgbClr val="45DBCB"/>
              </a:solidFill>
              <a:effectLst/>
              <a:uLnTx/>
              <a:uFillTx/>
              <a:latin typeface="微軟正黑體" panose="020B0604030504040204" pitchFamily="34" charset="-120"/>
              <a:ea typeface="微軟正黑體" panose="020B0604030504040204" pitchFamily="34" charset="-120"/>
            </a:endParaRPr>
          </a:p>
        </p:txBody>
      </p:sp>
      <p:sp>
        <p:nvSpPr>
          <p:cNvPr id="78" name="TextBox 33">
            <a:extLst>
              <a:ext uri="{FF2B5EF4-FFF2-40B4-BE49-F238E27FC236}">
                <a16:creationId xmlns:a16="http://schemas.microsoft.com/office/drawing/2014/main" id="{573A5278-9CF9-BCB0-F2EC-4CBE3975A3A2}"/>
              </a:ext>
            </a:extLst>
          </p:cNvPr>
          <p:cNvSpPr txBox="1"/>
          <p:nvPr/>
        </p:nvSpPr>
        <p:spPr bwMode="gray">
          <a:xfrm>
            <a:off x="3656450" y="2543735"/>
            <a:ext cx="1641705"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767CBB"/>
                </a:solidFill>
                <a:effectLst/>
                <a:uLnTx/>
                <a:uFillTx/>
                <a:latin typeface="微軟正黑體" panose="020B0604030504040204" pitchFamily="34" charset="-120"/>
                <a:ea typeface="微軟正黑體" panose="020B0604030504040204" pitchFamily="34" charset="-120"/>
              </a:rPr>
              <a:t>消費性電子</a:t>
            </a:r>
            <a:endParaRPr kumimoji="0" lang="en-US" sz="1000" b="1" i="0" u="none" strike="noStrike" kern="1200" cap="none" spc="0" normalizeH="0" baseline="0" noProof="0" dirty="0">
              <a:ln>
                <a:noFill/>
              </a:ln>
              <a:solidFill>
                <a:srgbClr val="767CBB"/>
              </a:solidFill>
              <a:effectLst/>
              <a:uLnTx/>
              <a:uFillTx/>
              <a:latin typeface="微軟正黑體" panose="020B0604030504040204" pitchFamily="34" charset="-120"/>
              <a:ea typeface="微軟正黑體" panose="020B0604030504040204" pitchFamily="34" charset="-120"/>
            </a:endParaRPr>
          </a:p>
        </p:txBody>
      </p:sp>
      <p:graphicFrame>
        <p:nvGraphicFramePr>
          <p:cNvPr id="84" name="Chart 197">
            <a:extLst>
              <a:ext uri="{FF2B5EF4-FFF2-40B4-BE49-F238E27FC236}">
                <a16:creationId xmlns:a16="http://schemas.microsoft.com/office/drawing/2014/main" id="{C7577CF7-0533-EB44-47FF-74F2A9E56751}"/>
              </a:ext>
            </a:extLst>
          </p:cNvPr>
          <p:cNvGraphicFramePr/>
          <p:nvPr>
            <p:extLst>
              <p:ext uri="{D42A27DB-BD31-4B8C-83A1-F6EECF244321}">
                <p14:modId xmlns:p14="http://schemas.microsoft.com/office/powerpoint/2010/main" val="3740788874"/>
              </p:ext>
            </p:extLst>
          </p:nvPr>
        </p:nvGraphicFramePr>
        <p:xfrm>
          <a:off x="5775390" y="1586089"/>
          <a:ext cx="2611476" cy="3118240"/>
        </p:xfrm>
        <a:graphic>
          <a:graphicData uri="http://schemas.openxmlformats.org/drawingml/2006/chart">
            <c:chart xmlns:c="http://schemas.openxmlformats.org/drawingml/2006/chart" xmlns:r="http://schemas.openxmlformats.org/officeDocument/2006/relationships" r:id="rId3"/>
          </a:graphicData>
        </a:graphic>
      </p:graphicFrame>
      <p:sp>
        <p:nvSpPr>
          <p:cNvPr id="85" name="TextBox 198">
            <a:extLst>
              <a:ext uri="{FF2B5EF4-FFF2-40B4-BE49-F238E27FC236}">
                <a16:creationId xmlns:a16="http://schemas.microsoft.com/office/drawing/2014/main" id="{CD982268-347C-70BC-AFD9-5E860FC6A379}"/>
              </a:ext>
            </a:extLst>
          </p:cNvPr>
          <p:cNvSpPr txBox="1"/>
          <p:nvPr/>
        </p:nvSpPr>
        <p:spPr>
          <a:xfrm>
            <a:off x="6346177" y="1454094"/>
            <a:ext cx="1469549"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全球市佔率預測 </a:t>
            </a:r>
            <a:r>
              <a:rPr kumimoji="0" lang="en-US" altLang="zh-TW"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endParaRPr kumimoji="0" 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87" name="TextBox 17">
            <a:extLst>
              <a:ext uri="{FF2B5EF4-FFF2-40B4-BE49-F238E27FC236}">
                <a16:creationId xmlns:a16="http://schemas.microsoft.com/office/drawing/2014/main" id="{E036B7E4-7376-E0D9-7944-D09934D280C5}"/>
              </a:ext>
            </a:extLst>
          </p:cNvPr>
          <p:cNvSpPr txBox="1"/>
          <p:nvPr/>
        </p:nvSpPr>
        <p:spPr bwMode="gray">
          <a:xfrm>
            <a:off x="4047813" y="4293526"/>
            <a:ext cx="1250342"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雲端運算</a:t>
            </a:r>
            <a:endParaRPr kumimoji="0" lang="en-US" sz="10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grpSp>
        <p:nvGrpSpPr>
          <p:cNvPr id="159" name="群組 158">
            <a:extLst>
              <a:ext uri="{FF2B5EF4-FFF2-40B4-BE49-F238E27FC236}">
                <a16:creationId xmlns:a16="http://schemas.microsoft.com/office/drawing/2014/main" id="{0FB27161-8356-DA17-C274-6B562157E3E4}"/>
              </a:ext>
            </a:extLst>
          </p:cNvPr>
          <p:cNvGrpSpPr/>
          <p:nvPr/>
        </p:nvGrpSpPr>
        <p:grpSpPr>
          <a:xfrm>
            <a:off x="5397661" y="4171586"/>
            <a:ext cx="609940" cy="380395"/>
            <a:chOff x="5499529" y="4314850"/>
            <a:chExt cx="609940" cy="380395"/>
          </a:xfrm>
        </p:grpSpPr>
        <p:sp>
          <p:nvSpPr>
            <p:cNvPr id="88" name="Oval 77">
              <a:extLst>
                <a:ext uri="{FF2B5EF4-FFF2-40B4-BE49-F238E27FC236}">
                  <a16:creationId xmlns:a16="http://schemas.microsoft.com/office/drawing/2014/main" id="{F44DACD8-B498-137F-9702-4B7FEC147F80}"/>
                </a:ext>
              </a:extLst>
            </p:cNvPr>
            <p:cNvSpPr/>
            <p:nvPr/>
          </p:nvSpPr>
          <p:spPr bwMode="auto">
            <a:xfrm>
              <a:off x="5729074" y="4314850"/>
              <a:ext cx="380395" cy="380395"/>
            </a:xfrm>
            <a:prstGeom prst="ellipse">
              <a:avLst/>
            </a:prstGeom>
            <a:noFill/>
            <a:ln w="12700" cap="flat" cmpd="sng" algn="ctr">
              <a:solidFill>
                <a:srgbClr val="5484C4"/>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89" name="Group 93">
              <a:extLst>
                <a:ext uri="{FF2B5EF4-FFF2-40B4-BE49-F238E27FC236}">
                  <a16:creationId xmlns:a16="http://schemas.microsoft.com/office/drawing/2014/main" id="{4967BA91-C5F1-EC54-DD52-B21E3D9ED32C}"/>
                </a:ext>
              </a:extLst>
            </p:cNvPr>
            <p:cNvGrpSpPr/>
            <p:nvPr/>
          </p:nvGrpSpPr>
          <p:grpSpPr>
            <a:xfrm>
              <a:off x="5499529" y="4474640"/>
              <a:ext cx="168268" cy="56697"/>
              <a:chOff x="4909625" y="70579"/>
              <a:chExt cx="178124" cy="60018"/>
            </a:xfrm>
          </p:grpSpPr>
          <p:sp>
            <p:nvSpPr>
              <p:cNvPr id="90" name="Oval 89">
                <a:extLst>
                  <a:ext uri="{FF2B5EF4-FFF2-40B4-BE49-F238E27FC236}">
                    <a16:creationId xmlns:a16="http://schemas.microsoft.com/office/drawing/2014/main" id="{1801B74A-94BF-4279-05CC-E12F54120700}"/>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91" name="Straight Connector 91">
                <a:extLst>
                  <a:ext uri="{FF2B5EF4-FFF2-40B4-BE49-F238E27FC236}">
                    <a16:creationId xmlns:a16="http://schemas.microsoft.com/office/drawing/2014/main" id="{1A93C5D2-D9A2-C7B4-43C8-C8992A75058F}"/>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3" name="TextBox 11">
            <a:extLst>
              <a:ext uri="{FF2B5EF4-FFF2-40B4-BE49-F238E27FC236}">
                <a16:creationId xmlns:a16="http://schemas.microsoft.com/office/drawing/2014/main" id="{FB0A5180-EBD9-C998-654C-631295336FD7}"/>
              </a:ext>
            </a:extLst>
          </p:cNvPr>
          <p:cNvSpPr txBox="1"/>
          <p:nvPr/>
        </p:nvSpPr>
        <p:spPr bwMode="gray">
          <a:xfrm>
            <a:off x="4785193" y="2981183"/>
            <a:ext cx="512962"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2D72B9"/>
                </a:solidFill>
                <a:effectLst/>
                <a:uLnTx/>
                <a:uFillTx/>
                <a:latin typeface="微軟正黑體" panose="020B0604030504040204" pitchFamily="34" charset="-120"/>
                <a:ea typeface="微軟正黑體" panose="020B0604030504040204" pitchFamily="34" charset="-120"/>
              </a:rPr>
              <a:t>工業電子</a:t>
            </a:r>
            <a:endParaRPr kumimoji="0" lang="en-US" sz="1000" b="1" i="0" u="none" strike="noStrike" kern="1200" cap="none" spc="0" normalizeH="0" baseline="0" noProof="0" dirty="0">
              <a:ln>
                <a:noFill/>
              </a:ln>
              <a:solidFill>
                <a:srgbClr val="2D72B9"/>
              </a:solidFill>
              <a:effectLst/>
              <a:uLnTx/>
              <a:uFillTx/>
              <a:latin typeface="微軟正黑體" panose="020B0604030504040204" pitchFamily="34" charset="-120"/>
              <a:ea typeface="微軟正黑體" panose="020B0604030504040204" pitchFamily="34" charset="-120"/>
            </a:endParaRPr>
          </a:p>
        </p:txBody>
      </p:sp>
      <p:sp>
        <p:nvSpPr>
          <p:cNvPr id="86" name="Text Box 9">
            <a:extLst>
              <a:ext uri="{FF2B5EF4-FFF2-40B4-BE49-F238E27FC236}">
                <a16:creationId xmlns:a16="http://schemas.microsoft.com/office/drawing/2014/main" id="{0262CDD2-97CA-1999-7084-DA6CA44F014E}"/>
              </a:ext>
            </a:extLst>
          </p:cNvPr>
          <p:cNvSpPr txBox="1">
            <a:spLocks noChangeArrowheads="1"/>
          </p:cNvSpPr>
          <p:nvPr/>
        </p:nvSpPr>
        <p:spPr bwMode="gray">
          <a:xfrm>
            <a:off x="802711" y="1464870"/>
            <a:ext cx="2680221" cy="30777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algn="l" defTabSz="457200" rtl="0" eaLnBrk="1" fontAlgn="auto" latinLnBrk="0" hangingPunct="1">
              <a:lnSpc>
                <a:spcPct val="100000"/>
              </a:lnSpc>
              <a:spcBef>
                <a:spcPts val="0"/>
              </a:spcBef>
              <a:spcAft>
                <a:spcPts val="0"/>
              </a:spcAft>
              <a:buClr>
                <a:srgbClr val="52C1C5"/>
              </a:buClr>
              <a:buSzTx/>
              <a:buFontTx/>
              <a:buNone/>
              <a:tabLst/>
              <a:defRPr/>
            </a:pPr>
            <a:r>
              <a:rPr kumimoji="0" lang="zh-TW" altLang="en-US" sz="11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cs typeface="Arial"/>
              </a:rPr>
              <a:t>全球半導體市場依電子設備類別的成長預測</a:t>
            </a:r>
            <a:endParaRPr kumimoji="0" lang="en-US" altLang="zh-TW" sz="11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cs typeface="Arial"/>
            </a:endParaRPr>
          </a:p>
          <a:p>
            <a:pPr marL="0" marR="0" lvl="0" indent="0" algn="l" defTabSz="457200" rtl="0" eaLnBrk="1" fontAlgn="auto" latinLnBrk="0" hangingPunct="1">
              <a:lnSpc>
                <a:spcPct val="100000"/>
              </a:lnSpc>
              <a:spcBef>
                <a:spcPts val="0"/>
              </a:spcBef>
              <a:spcAft>
                <a:spcPts val="0"/>
              </a:spcAft>
              <a:buClr>
                <a:srgbClr val="52C1C5"/>
              </a:buClr>
              <a:buSzTx/>
              <a:buFontTx/>
              <a:buNone/>
              <a:tabLst/>
              <a:defRPr/>
            </a:pPr>
            <a:r>
              <a:rPr kumimoji="0" lang="zh-TW" alt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cs typeface="Arial"/>
              </a:rPr>
              <a:t>十億美元</a:t>
            </a:r>
            <a:endParaRPr kumimoji="0" 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cs typeface="Arial"/>
            </a:endParaRPr>
          </a:p>
        </p:txBody>
      </p:sp>
      <p:grpSp>
        <p:nvGrpSpPr>
          <p:cNvPr id="130" name="群組 129">
            <a:extLst>
              <a:ext uri="{FF2B5EF4-FFF2-40B4-BE49-F238E27FC236}">
                <a16:creationId xmlns:a16="http://schemas.microsoft.com/office/drawing/2014/main" id="{15977DD6-8BDA-D4C4-5EAE-D1944F638584}"/>
              </a:ext>
            </a:extLst>
          </p:cNvPr>
          <p:cNvGrpSpPr/>
          <p:nvPr/>
        </p:nvGrpSpPr>
        <p:grpSpPr>
          <a:xfrm>
            <a:off x="818194" y="1771382"/>
            <a:ext cx="3538200" cy="3000643"/>
            <a:chOff x="128806" y="2210372"/>
            <a:chExt cx="3538200" cy="3247740"/>
          </a:xfrm>
        </p:grpSpPr>
        <p:grpSp>
          <p:nvGrpSpPr>
            <p:cNvPr id="119" name="Group 54">
              <a:extLst>
                <a:ext uri="{FF2B5EF4-FFF2-40B4-BE49-F238E27FC236}">
                  <a16:creationId xmlns:a16="http://schemas.microsoft.com/office/drawing/2014/main" id="{2964DC9B-C836-48E9-4888-4ED119BCDB4D}"/>
                </a:ext>
              </a:extLst>
            </p:cNvPr>
            <p:cNvGrpSpPr/>
            <p:nvPr/>
          </p:nvGrpSpPr>
          <p:grpSpPr>
            <a:xfrm>
              <a:off x="128806" y="2210372"/>
              <a:ext cx="3538200" cy="3247740"/>
              <a:chOff x="368300" y="1533810"/>
              <a:chExt cx="2484713" cy="3247740"/>
            </a:xfrm>
          </p:grpSpPr>
          <p:graphicFrame>
            <p:nvGraphicFramePr>
              <p:cNvPr id="120" name="Chart 41">
                <a:extLst>
                  <a:ext uri="{FF2B5EF4-FFF2-40B4-BE49-F238E27FC236}">
                    <a16:creationId xmlns:a16="http://schemas.microsoft.com/office/drawing/2014/main" id="{E6C27B07-FB8F-3CF8-268B-E36E77AE55E5}"/>
                  </a:ext>
                </a:extLst>
              </p:cNvPr>
              <p:cNvGraphicFramePr/>
              <p:nvPr/>
            </p:nvGraphicFramePr>
            <p:xfrm>
              <a:off x="368300" y="1561738"/>
              <a:ext cx="2484713" cy="3219812"/>
            </p:xfrm>
            <a:graphic>
              <a:graphicData uri="http://schemas.openxmlformats.org/drawingml/2006/chart">
                <c:chart xmlns:c="http://schemas.openxmlformats.org/drawingml/2006/chart" xmlns:r="http://schemas.openxmlformats.org/officeDocument/2006/relationships" r:id="rId4"/>
              </a:graphicData>
            </a:graphic>
          </p:graphicFrame>
          <p:cxnSp>
            <p:nvCxnSpPr>
              <p:cNvPr id="121" name="Connector: Elbow 18">
                <a:extLst>
                  <a:ext uri="{FF2B5EF4-FFF2-40B4-BE49-F238E27FC236}">
                    <a16:creationId xmlns:a16="http://schemas.microsoft.com/office/drawing/2014/main" id="{A6C6A5A0-ADD2-F777-2746-C40347BD465B}"/>
                  </a:ext>
                </a:extLst>
              </p:cNvPr>
              <p:cNvCxnSpPr/>
              <p:nvPr/>
            </p:nvCxnSpPr>
            <p:spPr bwMode="auto">
              <a:xfrm rot="5400000" flipH="1" flipV="1">
                <a:off x="1077609" y="1612171"/>
                <a:ext cx="1101071" cy="1256931"/>
              </a:xfrm>
              <a:prstGeom prst="bentConnector3">
                <a:avLst>
                  <a:gd name="adj1" fmla="val 107931"/>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Rectangle 36">
                <a:extLst>
                  <a:ext uri="{FF2B5EF4-FFF2-40B4-BE49-F238E27FC236}">
                    <a16:creationId xmlns:a16="http://schemas.microsoft.com/office/drawing/2014/main" id="{7EF9B719-A6CE-B9D9-0A09-7878F834E8AE}"/>
                  </a:ext>
                </a:extLst>
              </p:cNvPr>
              <p:cNvSpPr/>
              <p:nvPr/>
            </p:nvSpPr>
            <p:spPr bwMode="gray">
              <a:xfrm>
                <a:off x="1190929" y="1533810"/>
                <a:ext cx="839455" cy="138499"/>
              </a:xfrm>
              <a:prstGeom prst="rect">
                <a:avLst/>
              </a:prstGeom>
              <a:solidFill>
                <a:schemeClr val="bg1"/>
              </a:solidFill>
              <a:ln w="6350" cap="flat" cmpd="sng" algn="ctr">
                <a:noFill/>
                <a:prstDash val="solid"/>
                <a:round/>
                <a:headEnd type="none" w="med" len="med"/>
                <a:tailEnd type="none" w="med" len="med"/>
              </a:ln>
              <a:effectLst/>
            </p:spPr>
            <p:txBody>
              <a:bodyPr vert="horz" wrap="none" lIns="72000" tIns="0" rIns="72000" bIns="0" numCol="1" rtlCol="0" anchor="ctr" anchorCtr="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6.8%</a:t>
                </a:r>
                <a:r>
                  <a:rPr kumimoji="0" lang="zh-TW" alt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年複合成長率  </a:t>
                </a:r>
                <a:endParaRPr kumimoji="0" lang="en-US" sz="900" b="1"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sp>
          <p:nvSpPr>
            <p:cNvPr id="129" name="文字方塊 128">
              <a:extLst>
                <a:ext uri="{FF2B5EF4-FFF2-40B4-BE49-F238E27FC236}">
                  <a16:creationId xmlns:a16="http://schemas.microsoft.com/office/drawing/2014/main" id="{B96C69E5-B4BB-9DC2-6910-5BBF3FE2FB6A}"/>
                </a:ext>
              </a:extLst>
            </p:cNvPr>
            <p:cNvSpPr txBox="1"/>
            <p:nvPr/>
          </p:nvSpPr>
          <p:spPr>
            <a:xfrm>
              <a:off x="2587572" y="2343268"/>
              <a:ext cx="453970" cy="230832"/>
            </a:xfrm>
            <a:prstGeom prst="rect">
              <a:avLst/>
            </a:prstGeom>
            <a:solidFill>
              <a:schemeClr val="bg1"/>
            </a:solidFill>
          </p:spPr>
          <p:txBody>
            <a:bodyPr wrap="none" rtlCol="0">
              <a:spAutoFit/>
            </a:bodyPr>
            <a:lstStyle/>
            <a:p>
              <a:r>
                <a:rPr lang="en-US" altLang="zh-TW" sz="900" baseline="0" dirty="0">
                  <a:solidFill>
                    <a:schemeClr val="tx2"/>
                  </a:solidFill>
                  <a:latin typeface="微軟正黑體" panose="020B0604030504040204" pitchFamily="34" charset="-120"/>
                  <a:ea typeface="微軟正黑體" panose="020B0604030504040204" pitchFamily="34" charset="-120"/>
                </a:rPr>
                <a:t>1300</a:t>
              </a:r>
              <a:endParaRPr lang="zh-TW" altLang="en-US" sz="900" baseline="0" dirty="0">
                <a:solidFill>
                  <a:schemeClr val="tx2"/>
                </a:solidFill>
                <a:latin typeface="微軟正黑體" panose="020B0604030504040204" pitchFamily="34" charset="-120"/>
                <a:ea typeface="微軟正黑體" panose="020B0604030504040204" pitchFamily="34" charset="-120"/>
              </a:endParaRPr>
            </a:p>
          </p:txBody>
        </p:sp>
        <p:sp>
          <p:nvSpPr>
            <p:cNvPr id="138" name="文字方塊 137">
              <a:extLst>
                <a:ext uri="{FF2B5EF4-FFF2-40B4-BE49-F238E27FC236}">
                  <a16:creationId xmlns:a16="http://schemas.microsoft.com/office/drawing/2014/main" id="{22951BA7-CE41-4152-E65E-5A435805BBA8}"/>
                </a:ext>
              </a:extLst>
            </p:cNvPr>
            <p:cNvSpPr txBox="1"/>
            <p:nvPr/>
          </p:nvSpPr>
          <p:spPr>
            <a:xfrm>
              <a:off x="834559" y="3543185"/>
              <a:ext cx="386644" cy="230832"/>
            </a:xfrm>
            <a:prstGeom prst="rect">
              <a:avLst/>
            </a:prstGeom>
            <a:solidFill>
              <a:schemeClr val="bg1"/>
            </a:solidFill>
          </p:spPr>
          <p:txBody>
            <a:bodyPr wrap="none" rtlCol="0">
              <a:spAutoFit/>
            </a:bodyPr>
            <a:lstStyle/>
            <a:p>
              <a:r>
                <a:rPr lang="en-US" altLang="zh-TW" sz="900" baseline="0" dirty="0">
                  <a:solidFill>
                    <a:schemeClr val="tx2"/>
                  </a:solidFill>
                  <a:latin typeface="微軟正黑體" panose="020B0604030504040204" pitchFamily="34" charset="-120"/>
                  <a:ea typeface="微軟正黑體" panose="020B0604030504040204" pitchFamily="34" charset="-120"/>
                </a:rPr>
                <a:t>600</a:t>
              </a:r>
              <a:endParaRPr lang="zh-TW" altLang="en-US" sz="900" baseline="0" dirty="0">
                <a:solidFill>
                  <a:schemeClr val="tx2"/>
                </a:solidFill>
                <a:latin typeface="微軟正黑體" panose="020B0604030504040204" pitchFamily="34" charset="-120"/>
                <a:ea typeface="微軟正黑體" panose="020B0604030504040204" pitchFamily="34" charset="-120"/>
              </a:endParaRPr>
            </a:p>
          </p:txBody>
        </p:sp>
      </p:grpSp>
      <p:sp>
        <p:nvSpPr>
          <p:cNvPr id="139" name="TextBox 6">
            <a:extLst>
              <a:ext uri="{FF2B5EF4-FFF2-40B4-BE49-F238E27FC236}">
                <a16:creationId xmlns:a16="http://schemas.microsoft.com/office/drawing/2014/main" id="{C4DB39B5-B822-EB58-E7A9-46333E3A2BB6}"/>
              </a:ext>
            </a:extLst>
          </p:cNvPr>
          <p:cNvSpPr txBox="1"/>
          <p:nvPr/>
        </p:nvSpPr>
        <p:spPr bwMode="gray">
          <a:xfrm>
            <a:off x="4780385" y="1668839"/>
            <a:ext cx="517770" cy="153888"/>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1C9184"/>
                </a:solidFill>
                <a:effectLst/>
                <a:uLnTx/>
                <a:uFillTx/>
                <a:latin typeface="微軟正黑體" panose="020B0604030504040204" pitchFamily="34" charset="-120"/>
                <a:ea typeface="微軟正黑體" panose="020B0604030504040204" pitchFamily="34" charset="-120"/>
              </a:rPr>
              <a:t>生成式</a:t>
            </a:r>
            <a:r>
              <a:rPr lang="en-US" altLang="zh-TW" sz="1000" b="1" dirty="0">
                <a:solidFill>
                  <a:srgbClr val="1C9184"/>
                </a:solidFill>
                <a:latin typeface="微軟正黑體" panose="020B0604030504040204" pitchFamily="34" charset="-120"/>
                <a:ea typeface="微軟正黑體" panose="020B0604030504040204" pitchFamily="34" charset="-120"/>
              </a:rPr>
              <a:t>AI</a:t>
            </a:r>
            <a:endParaRPr kumimoji="0" lang="en-US" sz="1000" b="1" i="0" u="none" strike="noStrike" kern="1200" cap="none" spc="0" normalizeH="0" baseline="0" noProof="0" dirty="0">
              <a:ln>
                <a:noFill/>
              </a:ln>
              <a:solidFill>
                <a:srgbClr val="1C9184"/>
              </a:solidFill>
              <a:effectLst/>
              <a:uLnTx/>
              <a:uFillTx/>
              <a:latin typeface="微軟正黑體" panose="020B0604030504040204" pitchFamily="34" charset="-120"/>
              <a:ea typeface="微軟正黑體" panose="020B0604030504040204" pitchFamily="34" charset="-120"/>
            </a:endParaRPr>
          </a:p>
        </p:txBody>
      </p:sp>
      <p:sp>
        <p:nvSpPr>
          <p:cNvPr id="158" name="TextBox 198">
            <a:extLst>
              <a:ext uri="{FF2B5EF4-FFF2-40B4-BE49-F238E27FC236}">
                <a16:creationId xmlns:a16="http://schemas.microsoft.com/office/drawing/2014/main" id="{B3C5BB25-C94A-3633-9B3F-2A1F7E2E15B3}"/>
              </a:ext>
            </a:extLst>
          </p:cNvPr>
          <p:cNvSpPr txBox="1"/>
          <p:nvPr/>
        </p:nvSpPr>
        <p:spPr>
          <a:xfrm>
            <a:off x="6360434" y="4498597"/>
            <a:ext cx="1469549"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90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2021 - 2030</a:t>
            </a:r>
            <a:endParaRPr kumimoji="0" lang="en-US" sz="90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nvGrpSpPr>
          <p:cNvPr id="170" name="群組 169">
            <a:extLst>
              <a:ext uri="{FF2B5EF4-FFF2-40B4-BE49-F238E27FC236}">
                <a16:creationId xmlns:a16="http://schemas.microsoft.com/office/drawing/2014/main" id="{69C9A8DB-AFF9-711C-FBD6-B492F76FBBAA}"/>
              </a:ext>
            </a:extLst>
          </p:cNvPr>
          <p:cNvGrpSpPr/>
          <p:nvPr/>
        </p:nvGrpSpPr>
        <p:grpSpPr>
          <a:xfrm>
            <a:off x="5397661" y="3735909"/>
            <a:ext cx="609940" cy="380395"/>
            <a:chOff x="5499529" y="4314850"/>
            <a:chExt cx="609940" cy="380395"/>
          </a:xfrm>
        </p:grpSpPr>
        <p:sp>
          <p:nvSpPr>
            <p:cNvPr id="171" name="Oval 77">
              <a:extLst>
                <a:ext uri="{FF2B5EF4-FFF2-40B4-BE49-F238E27FC236}">
                  <a16:creationId xmlns:a16="http://schemas.microsoft.com/office/drawing/2014/main" id="{1A68DE1E-2972-D1D4-4E9C-B961A60DE9B9}"/>
                </a:ext>
              </a:extLst>
            </p:cNvPr>
            <p:cNvSpPr/>
            <p:nvPr/>
          </p:nvSpPr>
          <p:spPr bwMode="auto">
            <a:xfrm>
              <a:off x="5729074" y="4314850"/>
              <a:ext cx="380395" cy="380395"/>
            </a:xfrm>
            <a:prstGeom prst="ellipse">
              <a:avLst/>
            </a:prstGeom>
            <a:noFill/>
            <a:ln w="12700" cap="flat" cmpd="sng" algn="ctr">
              <a:solidFill>
                <a:srgbClr val="45DBCB"/>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72" name="Group 93">
              <a:extLst>
                <a:ext uri="{FF2B5EF4-FFF2-40B4-BE49-F238E27FC236}">
                  <a16:creationId xmlns:a16="http://schemas.microsoft.com/office/drawing/2014/main" id="{2B8A2D21-E13F-1DE7-674E-6933DE62B5FD}"/>
                </a:ext>
              </a:extLst>
            </p:cNvPr>
            <p:cNvGrpSpPr/>
            <p:nvPr/>
          </p:nvGrpSpPr>
          <p:grpSpPr>
            <a:xfrm>
              <a:off x="5499529" y="4474640"/>
              <a:ext cx="168268" cy="56697"/>
              <a:chOff x="4909625" y="70579"/>
              <a:chExt cx="178124" cy="60018"/>
            </a:xfrm>
          </p:grpSpPr>
          <p:sp>
            <p:nvSpPr>
              <p:cNvPr id="173" name="Oval 89">
                <a:extLst>
                  <a:ext uri="{FF2B5EF4-FFF2-40B4-BE49-F238E27FC236}">
                    <a16:creationId xmlns:a16="http://schemas.microsoft.com/office/drawing/2014/main" id="{DC2131E0-DEA8-BB49-2158-8B7442F27504}"/>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74" name="Straight Connector 91">
                <a:extLst>
                  <a:ext uri="{FF2B5EF4-FFF2-40B4-BE49-F238E27FC236}">
                    <a16:creationId xmlns:a16="http://schemas.microsoft.com/office/drawing/2014/main" id="{9BD1FEB3-BA2F-B721-259B-3AA7F2E5311F}"/>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75" name="群組 174">
            <a:extLst>
              <a:ext uri="{FF2B5EF4-FFF2-40B4-BE49-F238E27FC236}">
                <a16:creationId xmlns:a16="http://schemas.microsoft.com/office/drawing/2014/main" id="{8488B08F-0A5A-BDE9-547C-D9B0DD3206D7}"/>
              </a:ext>
            </a:extLst>
          </p:cNvPr>
          <p:cNvGrpSpPr/>
          <p:nvPr/>
        </p:nvGrpSpPr>
        <p:grpSpPr>
          <a:xfrm>
            <a:off x="5397661" y="3300230"/>
            <a:ext cx="609940" cy="380395"/>
            <a:chOff x="5499529" y="4314850"/>
            <a:chExt cx="609940" cy="380395"/>
          </a:xfrm>
        </p:grpSpPr>
        <p:sp>
          <p:nvSpPr>
            <p:cNvPr id="176" name="Oval 77">
              <a:extLst>
                <a:ext uri="{FF2B5EF4-FFF2-40B4-BE49-F238E27FC236}">
                  <a16:creationId xmlns:a16="http://schemas.microsoft.com/office/drawing/2014/main" id="{B5C29A0E-5195-72E8-9D59-B73D758BD465}"/>
                </a:ext>
              </a:extLst>
            </p:cNvPr>
            <p:cNvSpPr/>
            <p:nvPr/>
          </p:nvSpPr>
          <p:spPr bwMode="auto">
            <a:xfrm>
              <a:off x="5729074" y="4314850"/>
              <a:ext cx="380395" cy="380395"/>
            </a:xfrm>
            <a:prstGeom prst="ellipse">
              <a:avLst/>
            </a:prstGeom>
            <a:noFill/>
            <a:ln w="12700" cap="flat" cmpd="sng" algn="ctr">
              <a:solidFill>
                <a:srgbClr val="52C1C5"/>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77" name="Group 93">
              <a:extLst>
                <a:ext uri="{FF2B5EF4-FFF2-40B4-BE49-F238E27FC236}">
                  <a16:creationId xmlns:a16="http://schemas.microsoft.com/office/drawing/2014/main" id="{0DAA582D-7D71-2D00-E853-356AEAE61CFF}"/>
                </a:ext>
              </a:extLst>
            </p:cNvPr>
            <p:cNvGrpSpPr/>
            <p:nvPr/>
          </p:nvGrpSpPr>
          <p:grpSpPr>
            <a:xfrm>
              <a:off x="5499529" y="4474640"/>
              <a:ext cx="168268" cy="56697"/>
              <a:chOff x="4909625" y="70579"/>
              <a:chExt cx="178124" cy="60018"/>
            </a:xfrm>
          </p:grpSpPr>
          <p:sp>
            <p:nvSpPr>
              <p:cNvPr id="178" name="Oval 89">
                <a:extLst>
                  <a:ext uri="{FF2B5EF4-FFF2-40B4-BE49-F238E27FC236}">
                    <a16:creationId xmlns:a16="http://schemas.microsoft.com/office/drawing/2014/main" id="{7D0B14DD-DC72-3A78-2B26-636C428C5C19}"/>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79" name="Straight Connector 91">
                <a:extLst>
                  <a:ext uri="{FF2B5EF4-FFF2-40B4-BE49-F238E27FC236}">
                    <a16:creationId xmlns:a16="http://schemas.microsoft.com/office/drawing/2014/main" id="{7AB818FE-2AEA-9090-B696-E4337123234C}"/>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0" name="群組 179">
            <a:extLst>
              <a:ext uri="{FF2B5EF4-FFF2-40B4-BE49-F238E27FC236}">
                <a16:creationId xmlns:a16="http://schemas.microsoft.com/office/drawing/2014/main" id="{FBAE44B0-AC1B-A92A-4522-90DF219C400F}"/>
              </a:ext>
            </a:extLst>
          </p:cNvPr>
          <p:cNvGrpSpPr/>
          <p:nvPr/>
        </p:nvGrpSpPr>
        <p:grpSpPr>
          <a:xfrm>
            <a:off x="5397661" y="2864551"/>
            <a:ext cx="609940" cy="380395"/>
            <a:chOff x="5499529" y="4314850"/>
            <a:chExt cx="609940" cy="380395"/>
          </a:xfrm>
        </p:grpSpPr>
        <p:sp>
          <p:nvSpPr>
            <p:cNvPr id="181" name="Oval 77">
              <a:extLst>
                <a:ext uri="{FF2B5EF4-FFF2-40B4-BE49-F238E27FC236}">
                  <a16:creationId xmlns:a16="http://schemas.microsoft.com/office/drawing/2014/main" id="{436C69CA-97BD-7E34-C85A-9465D58420C5}"/>
                </a:ext>
              </a:extLst>
            </p:cNvPr>
            <p:cNvSpPr/>
            <p:nvPr/>
          </p:nvSpPr>
          <p:spPr bwMode="auto">
            <a:xfrm>
              <a:off x="5729074" y="4314850"/>
              <a:ext cx="380395" cy="380395"/>
            </a:xfrm>
            <a:prstGeom prst="ellipse">
              <a:avLst/>
            </a:prstGeom>
            <a:noFill/>
            <a:ln w="12700" cap="flat" cmpd="sng" algn="ctr">
              <a:solidFill>
                <a:srgbClr val="2D72B9"/>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82" name="Group 93">
              <a:extLst>
                <a:ext uri="{FF2B5EF4-FFF2-40B4-BE49-F238E27FC236}">
                  <a16:creationId xmlns:a16="http://schemas.microsoft.com/office/drawing/2014/main" id="{C8D4C08B-BDD3-9D51-034E-9D49499AF0C0}"/>
                </a:ext>
              </a:extLst>
            </p:cNvPr>
            <p:cNvGrpSpPr/>
            <p:nvPr/>
          </p:nvGrpSpPr>
          <p:grpSpPr>
            <a:xfrm>
              <a:off x="5499529" y="4474640"/>
              <a:ext cx="168268" cy="56697"/>
              <a:chOff x="4909625" y="70579"/>
              <a:chExt cx="178124" cy="60018"/>
            </a:xfrm>
          </p:grpSpPr>
          <p:sp>
            <p:nvSpPr>
              <p:cNvPr id="183" name="Oval 89">
                <a:extLst>
                  <a:ext uri="{FF2B5EF4-FFF2-40B4-BE49-F238E27FC236}">
                    <a16:creationId xmlns:a16="http://schemas.microsoft.com/office/drawing/2014/main" id="{C5D4453D-FE59-FAF0-61EA-23EB3A106005}"/>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84" name="Straight Connector 91">
                <a:extLst>
                  <a:ext uri="{FF2B5EF4-FFF2-40B4-BE49-F238E27FC236}">
                    <a16:creationId xmlns:a16="http://schemas.microsoft.com/office/drawing/2014/main" id="{C7203BC3-148C-F92F-301D-0DB38802F169}"/>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5" name="群組 184">
            <a:extLst>
              <a:ext uri="{FF2B5EF4-FFF2-40B4-BE49-F238E27FC236}">
                <a16:creationId xmlns:a16="http://schemas.microsoft.com/office/drawing/2014/main" id="{80B24284-2FD2-CB33-901B-CCD8814A0296}"/>
              </a:ext>
            </a:extLst>
          </p:cNvPr>
          <p:cNvGrpSpPr/>
          <p:nvPr/>
        </p:nvGrpSpPr>
        <p:grpSpPr>
          <a:xfrm>
            <a:off x="5397661" y="2428872"/>
            <a:ext cx="609940" cy="380395"/>
            <a:chOff x="5499529" y="4314850"/>
            <a:chExt cx="609940" cy="380395"/>
          </a:xfrm>
        </p:grpSpPr>
        <p:sp>
          <p:nvSpPr>
            <p:cNvPr id="186" name="Oval 77">
              <a:extLst>
                <a:ext uri="{FF2B5EF4-FFF2-40B4-BE49-F238E27FC236}">
                  <a16:creationId xmlns:a16="http://schemas.microsoft.com/office/drawing/2014/main" id="{5EA9B931-652B-742C-4695-2120639581DD}"/>
                </a:ext>
              </a:extLst>
            </p:cNvPr>
            <p:cNvSpPr/>
            <p:nvPr/>
          </p:nvSpPr>
          <p:spPr bwMode="auto">
            <a:xfrm>
              <a:off x="5729074" y="4314850"/>
              <a:ext cx="380395" cy="380395"/>
            </a:xfrm>
            <a:prstGeom prst="ellipse">
              <a:avLst/>
            </a:prstGeom>
            <a:noFill/>
            <a:ln w="12700" cap="flat" cmpd="sng" algn="ctr">
              <a:solidFill>
                <a:srgbClr val="767CBB"/>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87" name="Group 93">
              <a:extLst>
                <a:ext uri="{FF2B5EF4-FFF2-40B4-BE49-F238E27FC236}">
                  <a16:creationId xmlns:a16="http://schemas.microsoft.com/office/drawing/2014/main" id="{F78E4A51-A715-1AF5-B1B0-C1E7A78A68B3}"/>
                </a:ext>
              </a:extLst>
            </p:cNvPr>
            <p:cNvGrpSpPr/>
            <p:nvPr/>
          </p:nvGrpSpPr>
          <p:grpSpPr>
            <a:xfrm>
              <a:off x="5499529" y="4474640"/>
              <a:ext cx="168268" cy="56697"/>
              <a:chOff x="4909625" y="70579"/>
              <a:chExt cx="178124" cy="60018"/>
            </a:xfrm>
          </p:grpSpPr>
          <p:sp>
            <p:nvSpPr>
              <p:cNvPr id="188" name="Oval 89">
                <a:extLst>
                  <a:ext uri="{FF2B5EF4-FFF2-40B4-BE49-F238E27FC236}">
                    <a16:creationId xmlns:a16="http://schemas.microsoft.com/office/drawing/2014/main" id="{1BC780C7-CBA7-1DB0-94BB-9223D79BF1F8}"/>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89" name="Straight Connector 91">
                <a:extLst>
                  <a:ext uri="{FF2B5EF4-FFF2-40B4-BE49-F238E27FC236}">
                    <a16:creationId xmlns:a16="http://schemas.microsoft.com/office/drawing/2014/main" id="{D06698D3-E072-BF17-ADEF-391659C061DB}"/>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90" name="群組 189">
            <a:extLst>
              <a:ext uri="{FF2B5EF4-FFF2-40B4-BE49-F238E27FC236}">
                <a16:creationId xmlns:a16="http://schemas.microsoft.com/office/drawing/2014/main" id="{78EF6FDF-A298-4EEF-2B4C-FC9457B5028B}"/>
              </a:ext>
            </a:extLst>
          </p:cNvPr>
          <p:cNvGrpSpPr/>
          <p:nvPr/>
        </p:nvGrpSpPr>
        <p:grpSpPr>
          <a:xfrm>
            <a:off x="5397661" y="1993193"/>
            <a:ext cx="609940" cy="380395"/>
            <a:chOff x="5499529" y="4314850"/>
            <a:chExt cx="609940" cy="380395"/>
          </a:xfrm>
        </p:grpSpPr>
        <p:sp>
          <p:nvSpPr>
            <p:cNvPr id="191" name="Oval 77">
              <a:extLst>
                <a:ext uri="{FF2B5EF4-FFF2-40B4-BE49-F238E27FC236}">
                  <a16:creationId xmlns:a16="http://schemas.microsoft.com/office/drawing/2014/main" id="{3B6943B9-CD35-0953-5527-4D5775A933A5}"/>
                </a:ext>
              </a:extLst>
            </p:cNvPr>
            <p:cNvSpPr/>
            <p:nvPr/>
          </p:nvSpPr>
          <p:spPr bwMode="auto">
            <a:xfrm>
              <a:off x="5729074" y="4314850"/>
              <a:ext cx="380395" cy="380395"/>
            </a:xfrm>
            <a:prstGeom prst="ellipse">
              <a:avLst/>
            </a:prstGeom>
            <a:noFill/>
            <a:ln w="12700" cap="flat" cmpd="sng" algn="ctr">
              <a:solidFill>
                <a:srgbClr val="2E2E79"/>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92" name="Group 93">
              <a:extLst>
                <a:ext uri="{FF2B5EF4-FFF2-40B4-BE49-F238E27FC236}">
                  <a16:creationId xmlns:a16="http://schemas.microsoft.com/office/drawing/2014/main" id="{E13E4CA6-56A6-BBF0-BE11-26D325FBEDCD}"/>
                </a:ext>
              </a:extLst>
            </p:cNvPr>
            <p:cNvGrpSpPr/>
            <p:nvPr/>
          </p:nvGrpSpPr>
          <p:grpSpPr>
            <a:xfrm>
              <a:off x="5499529" y="4474640"/>
              <a:ext cx="168268" cy="56697"/>
              <a:chOff x="4909625" y="70579"/>
              <a:chExt cx="178124" cy="60018"/>
            </a:xfrm>
          </p:grpSpPr>
          <p:sp>
            <p:nvSpPr>
              <p:cNvPr id="193" name="Oval 89">
                <a:extLst>
                  <a:ext uri="{FF2B5EF4-FFF2-40B4-BE49-F238E27FC236}">
                    <a16:creationId xmlns:a16="http://schemas.microsoft.com/office/drawing/2014/main" id="{6D771349-285F-D670-F4C2-8428DFF8CA1E}"/>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94" name="Straight Connector 91">
                <a:extLst>
                  <a:ext uri="{FF2B5EF4-FFF2-40B4-BE49-F238E27FC236}">
                    <a16:creationId xmlns:a16="http://schemas.microsoft.com/office/drawing/2014/main" id="{FE428348-E0D6-1186-458E-731EF249F3F4}"/>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95" name="群組 194">
            <a:extLst>
              <a:ext uri="{FF2B5EF4-FFF2-40B4-BE49-F238E27FC236}">
                <a16:creationId xmlns:a16="http://schemas.microsoft.com/office/drawing/2014/main" id="{FFF7B4CB-0BA5-73C8-70AE-28B3C7899B94}"/>
              </a:ext>
            </a:extLst>
          </p:cNvPr>
          <p:cNvGrpSpPr/>
          <p:nvPr/>
        </p:nvGrpSpPr>
        <p:grpSpPr>
          <a:xfrm>
            <a:off x="5397661" y="1557514"/>
            <a:ext cx="609940" cy="380395"/>
            <a:chOff x="5499529" y="4314850"/>
            <a:chExt cx="609940" cy="380395"/>
          </a:xfrm>
        </p:grpSpPr>
        <p:sp>
          <p:nvSpPr>
            <p:cNvPr id="196" name="Oval 77">
              <a:extLst>
                <a:ext uri="{FF2B5EF4-FFF2-40B4-BE49-F238E27FC236}">
                  <a16:creationId xmlns:a16="http://schemas.microsoft.com/office/drawing/2014/main" id="{4F5919B8-6390-DB69-2292-614447C54C6B}"/>
                </a:ext>
              </a:extLst>
            </p:cNvPr>
            <p:cNvSpPr/>
            <p:nvPr/>
          </p:nvSpPr>
          <p:spPr bwMode="auto">
            <a:xfrm>
              <a:off x="5729074" y="4314850"/>
              <a:ext cx="380395" cy="380395"/>
            </a:xfrm>
            <a:prstGeom prst="ellipse">
              <a:avLst/>
            </a:prstGeom>
            <a:noFill/>
            <a:ln w="12700" cap="flat" cmpd="sng" algn="ctr">
              <a:solidFill>
                <a:srgbClr val="1C9184"/>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97" name="Group 93">
              <a:extLst>
                <a:ext uri="{FF2B5EF4-FFF2-40B4-BE49-F238E27FC236}">
                  <a16:creationId xmlns:a16="http://schemas.microsoft.com/office/drawing/2014/main" id="{2FF433B5-E07E-023E-E8E5-374F83AD9F7E}"/>
                </a:ext>
              </a:extLst>
            </p:cNvPr>
            <p:cNvGrpSpPr/>
            <p:nvPr/>
          </p:nvGrpSpPr>
          <p:grpSpPr>
            <a:xfrm>
              <a:off x="5499529" y="4474640"/>
              <a:ext cx="168268" cy="56697"/>
              <a:chOff x="4909625" y="70579"/>
              <a:chExt cx="178124" cy="60018"/>
            </a:xfrm>
          </p:grpSpPr>
          <p:sp>
            <p:nvSpPr>
              <p:cNvPr id="198" name="Oval 89">
                <a:extLst>
                  <a:ext uri="{FF2B5EF4-FFF2-40B4-BE49-F238E27FC236}">
                    <a16:creationId xmlns:a16="http://schemas.microsoft.com/office/drawing/2014/main" id="{5FBA4BD0-9AD0-B290-F557-C173A7D4B274}"/>
                  </a:ext>
                </a:extLst>
              </p:cNvPr>
              <p:cNvSpPr/>
              <p:nvPr/>
            </p:nvSpPr>
            <p:spPr bwMode="auto">
              <a:xfrm>
                <a:off x="4909625" y="70579"/>
                <a:ext cx="60019" cy="60018"/>
              </a:xfrm>
              <a:prstGeom prst="ellipse">
                <a:avLst/>
              </a:prstGeom>
              <a:solidFill>
                <a:schemeClr val="tx2"/>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99" name="Straight Connector 91">
                <a:extLst>
                  <a:ext uri="{FF2B5EF4-FFF2-40B4-BE49-F238E27FC236}">
                    <a16:creationId xmlns:a16="http://schemas.microsoft.com/office/drawing/2014/main" id="{12861B19-94F7-B0AF-FEDC-D882CF781873}"/>
                  </a:ext>
                </a:extLst>
              </p:cNvPr>
              <p:cNvCxnSpPr>
                <a:cxnSpLocks/>
              </p:cNvCxnSpPr>
              <p:nvPr/>
            </p:nvCxnSpPr>
            <p:spPr bwMode="auto">
              <a:xfrm>
                <a:off x="4944794" y="98474"/>
                <a:ext cx="142955" cy="0"/>
              </a:xfrm>
              <a:prstGeom prst="line">
                <a:avLst/>
              </a:prstGeom>
              <a:solidFill>
                <a:schemeClr val="folHlink"/>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03" name="圖片 202" descr="一張含有 符號, 像素, 設計 的圖片&#10;&#10;AI 產生的內容可能不正確。">
            <a:extLst>
              <a:ext uri="{FF2B5EF4-FFF2-40B4-BE49-F238E27FC236}">
                <a16:creationId xmlns:a16="http://schemas.microsoft.com/office/drawing/2014/main" id="{F6A1D0EA-F147-CF1A-4495-CAEAB4C97CD7}"/>
              </a:ext>
            </a:extLst>
          </p:cNvPr>
          <p:cNvPicPr>
            <a:picLocks noChangeAspect="1"/>
          </p:cNvPicPr>
          <p:nvPr/>
        </p:nvPicPr>
        <p:blipFill>
          <a:blip r:embed="rId5"/>
          <a:stretch>
            <a:fillRect/>
          </a:stretch>
        </p:blipFill>
        <p:spPr>
          <a:xfrm>
            <a:off x="5664319" y="2043046"/>
            <a:ext cx="293584" cy="293584"/>
          </a:xfrm>
          <a:prstGeom prst="rect">
            <a:avLst/>
          </a:prstGeom>
        </p:spPr>
      </p:pic>
      <p:pic>
        <p:nvPicPr>
          <p:cNvPr id="205" name="圖片 204">
            <a:extLst>
              <a:ext uri="{FF2B5EF4-FFF2-40B4-BE49-F238E27FC236}">
                <a16:creationId xmlns:a16="http://schemas.microsoft.com/office/drawing/2014/main" id="{09B20BBB-9913-8343-113B-2A5506673778}"/>
              </a:ext>
            </a:extLst>
          </p:cNvPr>
          <p:cNvPicPr>
            <a:picLocks noChangeAspect="1"/>
          </p:cNvPicPr>
          <p:nvPr/>
        </p:nvPicPr>
        <p:blipFill>
          <a:blip r:embed="rId6"/>
          <a:stretch>
            <a:fillRect/>
          </a:stretch>
        </p:blipFill>
        <p:spPr>
          <a:xfrm>
            <a:off x="5694890" y="2504372"/>
            <a:ext cx="253242" cy="253242"/>
          </a:xfrm>
          <a:prstGeom prst="rect">
            <a:avLst/>
          </a:prstGeom>
        </p:spPr>
      </p:pic>
      <p:pic>
        <p:nvPicPr>
          <p:cNvPr id="207" name="圖片 206" descr="一張含有 圖形, 符號, 圓形, 檯燈 的圖片&#10;&#10;AI 產生的內容可能不正確。">
            <a:extLst>
              <a:ext uri="{FF2B5EF4-FFF2-40B4-BE49-F238E27FC236}">
                <a16:creationId xmlns:a16="http://schemas.microsoft.com/office/drawing/2014/main" id="{6015E526-3545-70B5-DA63-1240245EE89B}"/>
              </a:ext>
            </a:extLst>
          </p:cNvPr>
          <p:cNvPicPr>
            <a:picLocks noChangeAspect="1"/>
          </p:cNvPicPr>
          <p:nvPr/>
        </p:nvPicPr>
        <p:blipFill>
          <a:blip r:embed="rId7"/>
          <a:stretch>
            <a:fillRect/>
          </a:stretch>
        </p:blipFill>
        <p:spPr>
          <a:xfrm>
            <a:off x="5689324" y="2900628"/>
            <a:ext cx="283475" cy="283475"/>
          </a:xfrm>
          <a:prstGeom prst="rect">
            <a:avLst/>
          </a:prstGeom>
        </p:spPr>
      </p:pic>
      <p:pic>
        <p:nvPicPr>
          <p:cNvPr id="209" name="圖片 208" descr="一張含有 符號, 檯燈, 設計 的圖片&#10;&#10;AI 產生的內容可能不正確。">
            <a:extLst>
              <a:ext uri="{FF2B5EF4-FFF2-40B4-BE49-F238E27FC236}">
                <a16:creationId xmlns:a16="http://schemas.microsoft.com/office/drawing/2014/main" id="{DA0070CC-3A60-0E06-6266-5ECBEDF82196}"/>
              </a:ext>
            </a:extLst>
          </p:cNvPr>
          <p:cNvPicPr>
            <a:picLocks noChangeAspect="1"/>
          </p:cNvPicPr>
          <p:nvPr/>
        </p:nvPicPr>
        <p:blipFill>
          <a:blip r:embed="rId8"/>
          <a:stretch>
            <a:fillRect/>
          </a:stretch>
        </p:blipFill>
        <p:spPr>
          <a:xfrm>
            <a:off x="5645788" y="3309434"/>
            <a:ext cx="341583" cy="341583"/>
          </a:xfrm>
          <a:prstGeom prst="rect">
            <a:avLst/>
          </a:prstGeom>
        </p:spPr>
      </p:pic>
      <p:pic>
        <p:nvPicPr>
          <p:cNvPr id="211" name="圖片 210">
            <a:extLst>
              <a:ext uri="{FF2B5EF4-FFF2-40B4-BE49-F238E27FC236}">
                <a16:creationId xmlns:a16="http://schemas.microsoft.com/office/drawing/2014/main" id="{9D8F88DF-4F02-949B-B001-B746B692F549}"/>
              </a:ext>
            </a:extLst>
          </p:cNvPr>
          <p:cNvPicPr>
            <a:picLocks noChangeAspect="1"/>
          </p:cNvPicPr>
          <p:nvPr/>
        </p:nvPicPr>
        <p:blipFill>
          <a:blip r:embed="rId9"/>
          <a:stretch>
            <a:fillRect/>
          </a:stretch>
        </p:blipFill>
        <p:spPr>
          <a:xfrm>
            <a:off x="5663676" y="3779388"/>
            <a:ext cx="307269" cy="307269"/>
          </a:xfrm>
          <a:prstGeom prst="rect">
            <a:avLst/>
          </a:prstGeom>
        </p:spPr>
      </p:pic>
      <p:pic>
        <p:nvPicPr>
          <p:cNvPr id="213" name="圖片 212" descr="一張含有 字型, 符號, 圖形, 圓形 的圖片&#10;&#10;AI 產生的內容可能不正確。">
            <a:extLst>
              <a:ext uri="{FF2B5EF4-FFF2-40B4-BE49-F238E27FC236}">
                <a16:creationId xmlns:a16="http://schemas.microsoft.com/office/drawing/2014/main" id="{F53DF806-77CD-4CAE-B547-519A6C2D1CCB}"/>
              </a:ext>
            </a:extLst>
          </p:cNvPr>
          <p:cNvPicPr>
            <a:picLocks noChangeAspect="1"/>
          </p:cNvPicPr>
          <p:nvPr/>
        </p:nvPicPr>
        <p:blipFill>
          <a:blip r:embed="rId10"/>
          <a:stretch>
            <a:fillRect/>
          </a:stretch>
        </p:blipFill>
        <p:spPr>
          <a:xfrm>
            <a:off x="5673471" y="4206005"/>
            <a:ext cx="301430" cy="301430"/>
          </a:xfrm>
          <a:prstGeom prst="rect">
            <a:avLst/>
          </a:prstGeom>
        </p:spPr>
      </p:pic>
      <p:pic>
        <p:nvPicPr>
          <p:cNvPr id="215" name="圖片 214" descr="一張含有 字型, 圖形, 檯燈 的圖片&#10;&#10;AI 產生的內容可能不正確。">
            <a:extLst>
              <a:ext uri="{FF2B5EF4-FFF2-40B4-BE49-F238E27FC236}">
                <a16:creationId xmlns:a16="http://schemas.microsoft.com/office/drawing/2014/main" id="{948C7D89-8513-46AC-50C0-CFEEAFA86C42}"/>
              </a:ext>
            </a:extLst>
          </p:cNvPr>
          <p:cNvPicPr>
            <a:picLocks noChangeAspect="1"/>
          </p:cNvPicPr>
          <p:nvPr/>
        </p:nvPicPr>
        <p:blipFill>
          <a:blip r:embed="rId11"/>
          <a:stretch>
            <a:fillRect/>
          </a:stretch>
        </p:blipFill>
        <p:spPr>
          <a:xfrm>
            <a:off x="5664157" y="1595163"/>
            <a:ext cx="304843" cy="304843"/>
          </a:xfrm>
          <a:prstGeom prst="rect">
            <a:avLst/>
          </a:prstGeom>
        </p:spPr>
      </p:pic>
      <p:sp>
        <p:nvSpPr>
          <p:cNvPr id="216" name="文字版面配置區 4">
            <a:extLst>
              <a:ext uri="{FF2B5EF4-FFF2-40B4-BE49-F238E27FC236}">
                <a16:creationId xmlns:a16="http://schemas.microsoft.com/office/drawing/2014/main" id="{A63697E8-E075-54F3-4102-DDA8A468829E}"/>
              </a:ext>
            </a:extLst>
          </p:cNvPr>
          <p:cNvSpPr txBox="1">
            <a:spLocks/>
          </p:cNvSpPr>
          <p:nvPr/>
        </p:nvSpPr>
        <p:spPr>
          <a:xfrm>
            <a:off x="414485" y="4810684"/>
            <a:ext cx="5931692" cy="173892"/>
          </a:xfrm>
          <a:prstGeom prst="rect">
            <a:avLst/>
          </a:prstGeom>
        </p:spPr>
        <p:txBody>
          <a:bodyPr vert="horz" lIns="0" tIns="0" rIns="0" bIns="0" rtlCol="0" anchor="b" anchorCtr="0">
            <a:noAutofit/>
          </a:bodyPr>
          <a:lstStyle>
            <a:lvl1pPr marL="228600" indent="-228600" algn="l" defTabSz="914400" rtl="0" eaLnBrk="1" latinLnBrk="0" hangingPunct="1">
              <a:lnSpc>
                <a:spcPct val="90000"/>
              </a:lnSpc>
              <a:spcBef>
                <a:spcPts val="0"/>
              </a:spcBef>
              <a:spcAft>
                <a:spcPts val="0"/>
              </a:spcAft>
              <a:buClrTx/>
              <a:buFontTx/>
              <a:buNone/>
              <a:defRPr lang="en-GB" sz="700" b="0" i="1" kern="1200" baseline="0" dirty="0" smtClean="0">
                <a:solidFill>
                  <a:srgbClr val="233960"/>
                </a:solidFill>
                <a:latin typeface="+mn-lt"/>
                <a:ea typeface="MS PGothic" pitchFamily="34" charset="-128"/>
                <a:cs typeface="Arial Unicode MS"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rgbClr val="00849A"/>
                </a:solidFill>
                <a:latin typeface="+mj-lt"/>
                <a:ea typeface="Microsoft JhengHei" panose="020B0604030504040204" pitchFamily="34" charset="-12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849A"/>
                </a:solidFill>
                <a:latin typeface="+mj-lt"/>
                <a:ea typeface="Microsoft JhengHei" panose="020B0604030504040204" pitchFamily="34" charset="-12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00849A"/>
                </a:solidFill>
                <a:latin typeface="+mj-lt"/>
                <a:ea typeface="Microsoft JhengHei" panose="020B0604030504040204" pitchFamily="34" charset="-12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r>
              <a:rPr lang="zh-TW" altLang="en-US" i="0" dirty="0">
                <a:solidFill>
                  <a:schemeClr val="tx2"/>
                </a:solidFill>
                <a:latin typeface="微軟正黑體" panose="020B0604030504040204" pitchFamily="34" charset="-120"/>
                <a:ea typeface="微軟正黑體" panose="020B0604030504040204" pitchFamily="34" charset="-120"/>
              </a:rPr>
              <a:t>資料來源：</a:t>
            </a:r>
            <a:r>
              <a:rPr lang="en-US" altLang="zh-TW" i="0" dirty="0">
                <a:solidFill>
                  <a:schemeClr val="tx2"/>
                </a:solidFill>
                <a:latin typeface="微軟正黑體" panose="020B0604030504040204" pitchFamily="34" charset="-120"/>
                <a:ea typeface="微軟正黑體" panose="020B0604030504040204" pitchFamily="34" charset="-120"/>
              </a:rPr>
              <a:t> (1) McKinsey &amp; Company, 2024/9</a:t>
            </a:r>
            <a:r>
              <a:rPr lang="zh-TW" altLang="en-US" i="0" dirty="0">
                <a:solidFill>
                  <a:schemeClr val="tx2"/>
                </a:solidFill>
                <a:latin typeface="微軟正黑體" panose="020B0604030504040204" pitchFamily="34" charset="-120"/>
                <a:ea typeface="微軟正黑體" panose="020B0604030504040204" pitchFamily="34" charset="-120"/>
              </a:rPr>
              <a:t>。 </a:t>
            </a:r>
            <a:r>
              <a:rPr lang="en-US" altLang="zh-TW" i="0" dirty="0">
                <a:solidFill>
                  <a:schemeClr val="tx2"/>
                </a:solidFill>
                <a:latin typeface="微軟正黑體" panose="020B0604030504040204" pitchFamily="34" charset="-120"/>
                <a:ea typeface="微軟正黑體" panose="020B0604030504040204" pitchFamily="34" charset="-120"/>
              </a:rPr>
              <a:t>(2)OMDIA, 2024/9</a:t>
            </a:r>
            <a:r>
              <a:rPr lang="zh-TW" altLang="en-US" i="0" dirty="0">
                <a:solidFill>
                  <a:schemeClr val="tx2"/>
                </a:solidFill>
                <a:latin typeface="微軟正黑體" panose="020B0604030504040204" pitchFamily="34" charset="-120"/>
                <a:ea typeface="微軟正黑體" panose="020B0604030504040204" pitchFamily="34" charset="-120"/>
              </a:rPr>
              <a:t>。</a:t>
            </a:r>
            <a:r>
              <a:rPr lang="en-US" altLang="zh-TW" i="0" dirty="0">
                <a:solidFill>
                  <a:schemeClr val="tx2"/>
                </a:solidFill>
                <a:latin typeface="微軟正黑體" panose="020B0604030504040204" pitchFamily="34" charset="-120"/>
                <a:ea typeface="微軟正黑體" panose="020B0604030504040204" pitchFamily="34" charset="-120"/>
              </a:rPr>
              <a:t> </a:t>
            </a:r>
            <a:endParaRPr lang="zh-TW" altLang="en-US" i="0" dirty="0">
              <a:solidFill>
                <a:schemeClr val="tx2"/>
              </a:solidFill>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247384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07362-F16E-30C3-222F-12F671869FE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5E5BD8E-A12B-284F-C487-02C23422A67D}"/>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全球半導體晶圓廠產能預測</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1" name="Oval 9">
            <a:extLst>
              <a:ext uri="{FF2B5EF4-FFF2-40B4-BE49-F238E27FC236}">
                <a16:creationId xmlns:a16="http://schemas.microsoft.com/office/drawing/2014/main" id="{C509981F-E9EC-2122-DEA2-3990DB9CAD9C}"/>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30717F4A-7D78-EE53-F000-EF3C31E88654}"/>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2</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13" name="Group 10">
            <a:extLst>
              <a:ext uri="{FF2B5EF4-FFF2-40B4-BE49-F238E27FC236}">
                <a16:creationId xmlns:a16="http://schemas.microsoft.com/office/drawing/2014/main" id="{F64F29A9-3C93-D908-99E4-5640EF05ED1F}"/>
              </a:ext>
            </a:extLst>
          </p:cNvPr>
          <p:cNvGrpSpPr/>
          <p:nvPr/>
        </p:nvGrpSpPr>
        <p:grpSpPr>
          <a:xfrm>
            <a:off x="370277" y="704851"/>
            <a:ext cx="8405423" cy="714374"/>
            <a:chOff x="370277" y="704850"/>
            <a:chExt cx="8405423" cy="478720"/>
          </a:xfrm>
        </p:grpSpPr>
        <p:sp>
          <p:nvSpPr>
            <p:cNvPr id="14" name="Rectangle 11">
              <a:extLst>
                <a:ext uri="{FF2B5EF4-FFF2-40B4-BE49-F238E27FC236}">
                  <a16:creationId xmlns:a16="http://schemas.microsoft.com/office/drawing/2014/main" id="{B51FD859-02D1-AADD-7327-457A70D56D52}"/>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defTabSz="914400" fontAlgn="base">
                <a:spcBef>
                  <a:spcPct val="0"/>
                </a:spcBef>
                <a:spcAft>
                  <a:spcPct val="0"/>
                </a:spcAf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全球半導體晶圓產能預計於</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2025</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年攀升至每月</a:t>
              </a:r>
              <a:r>
                <a:rPr lang="en-US" altLang="zh-TW" sz="1200" dirty="0">
                  <a:solidFill>
                    <a:srgbClr val="1C2222"/>
                  </a:solidFill>
                  <a:latin typeface="微軟正黑體" panose="020B0604030504040204" pitchFamily="34" charset="-120"/>
                  <a:ea typeface="微軟正黑體" panose="020B0604030504040204" pitchFamily="34" charset="-120"/>
                </a:rPr>
                <a:t>3,370</a:t>
              </a:r>
              <a:r>
                <a:rPr lang="zh-TW" altLang="en-US" sz="1200" dirty="0">
                  <a:solidFill>
                    <a:srgbClr val="1C2222"/>
                  </a:solidFill>
                  <a:latin typeface="微軟正黑體" panose="020B0604030504040204" pitchFamily="34" charset="-120"/>
                  <a:ea typeface="微軟正黑體" panose="020B0604030504040204" pitchFamily="34" charset="-120"/>
                </a:rPr>
                <a:t>萬片晶圓</a:t>
              </a:r>
              <a:r>
                <a:rPr lang="en-US" altLang="zh-TW" sz="1200" dirty="0">
                  <a:solidFill>
                    <a:srgbClr val="1C2222"/>
                  </a:solidFill>
                  <a:latin typeface="微軟正黑體" panose="020B0604030504040204" pitchFamily="34" charset="-120"/>
                  <a:ea typeface="微軟正黑體" panose="020B0604030504040204" pitchFamily="34" charset="-120"/>
                </a:rPr>
                <a:t>(</a:t>
              </a:r>
              <a:r>
                <a:rPr lang="zh-TW" altLang="en-US" sz="1200" dirty="0">
                  <a:solidFill>
                    <a:srgbClr val="1C2222"/>
                  </a:solidFill>
                  <a:latin typeface="微軟正黑體" panose="020B0604030504040204" pitchFamily="34" charset="-120"/>
                  <a:ea typeface="微軟正黑體" panose="020B0604030504040204" pitchFamily="34" charset="-120"/>
                </a:rPr>
                <a:t>約當</a:t>
              </a:r>
              <a:r>
                <a:rPr lang="en-US" altLang="zh-TW" sz="1200" dirty="0">
                  <a:solidFill>
                    <a:srgbClr val="1C2222"/>
                  </a:solidFill>
                  <a:latin typeface="微軟正黑體" panose="020B0604030504040204" pitchFamily="34" charset="-120"/>
                  <a:ea typeface="微軟正黑體" panose="020B0604030504040204" pitchFamily="34" charset="-120"/>
                </a:rPr>
                <a:t>8</a:t>
              </a:r>
              <a:r>
                <a:rPr lang="zh-TW" altLang="en-US" sz="1200" dirty="0">
                  <a:solidFill>
                    <a:srgbClr val="1C2222"/>
                  </a:solidFill>
                  <a:latin typeface="微軟正黑體" panose="020B0604030504040204" pitchFamily="34" charset="-120"/>
                  <a:ea typeface="微軟正黑體" panose="020B0604030504040204" pitchFamily="34" charset="-120"/>
                </a:rPr>
                <a:t>吋</a:t>
              </a:r>
              <a:r>
                <a:rPr lang="en-US" altLang="zh-TW" sz="1200" dirty="0">
                  <a:solidFill>
                    <a:srgbClr val="1C2222"/>
                  </a:solidFill>
                  <a:latin typeface="微軟正黑體" panose="020B0604030504040204" pitchFamily="34" charset="-120"/>
                  <a:ea typeface="微軟正黑體" panose="020B0604030504040204" pitchFamily="34" charset="-120"/>
                </a:rPr>
                <a:t>)</a:t>
              </a:r>
              <a:r>
                <a:rPr lang="zh-TW" altLang="en-US" sz="1200" dirty="0">
                  <a:solidFill>
                    <a:srgbClr val="1C2222"/>
                  </a:solidFill>
                  <a:latin typeface="微軟正黑體" panose="020B0604030504040204" pitchFamily="34" charset="-120"/>
                  <a:ea typeface="微軟正黑體" panose="020B0604030504040204" pitchFamily="34" charset="-120"/>
                </a:rPr>
                <a:t>的歷史</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新高。受惠於記憶體和邏輯</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IC</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產業的顯著成長，</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WSTS</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預估</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2025</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年全球半導體銷售額將突破</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6,870</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億美元，年增率達</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12.5%</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，其中美洲及亞太地區的成長尤為顯著，環球晶圓在亞洲、美國和歐洲擴充產能，並憑藉其產品的完整規格和廣泛應用，有望在市場復甦之際掌握先機。</a:t>
              </a:r>
            </a:p>
          </p:txBody>
        </p:sp>
        <p:sp>
          <p:nvSpPr>
            <p:cNvPr id="15" name="Rectangle 12">
              <a:extLst>
                <a:ext uri="{FF2B5EF4-FFF2-40B4-BE49-F238E27FC236}">
                  <a16:creationId xmlns:a16="http://schemas.microsoft.com/office/drawing/2014/main" id="{D0577774-7D56-7B39-58BE-47A93ED6D09E}"/>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3" name="文字版面配置區 4">
            <a:extLst>
              <a:ext uri="{FF2B5EF4-FFF2-40B4-BE49-F238E27FC236}">
                <a16:creationId xmlns:a16="http://schemas.microsoft.com/office/drawing/2014/main" id="{A11D36F9-C527-8C04-477A-5F219205767F}"/>
              </a:ext>
            </a:extLst>
          </p:cNvPr>
          <p:cNvSpPr txBox="1">
            <a:spLocks/>
          </p:cNvSpPr>
          <p:nvPr/>
        </p:nvSpPr>
        <p:spPr>
          <a:xfrm>
            <a:off x="498950" y="4729906"/>
            <a:ext cx="5931692" cy="318961"/>
          </a:xfrm>
          <a:prstGeom prst="rect">
            <a:avLst/>
          </a:prstGeom>
        </p:spPr>
        <p:txBody>
          <a:bodyPr vert="horz" lIns="0" tIns="0" rIns="0" bIns="0" rtlCol="0" anchor="b" anchorCtr="0">
            <a:noAutofit/>
          </a:bodyPr>
          <a:lstStyle>
            <a:lvl1pPr marL="171450" indent="-171450" algn="l" defTabSz="457200" rtl="0" eaLnBrk="1" latinLnBrk="0" hangingPunct="1">
              <a:spcBef>
                <a:spcPts val="1200"/>
              </a:spcBef>
              <a:buClr>
                <a:schemeClr val="accent1"/>
              </a:buClr>
              <a:buSzPct val="100000"/>
              <a:buFont typeface="Symbol"/>
              <a:buChar char="·"/>
              <a:defRPr sz="1600" b="0" i="0" kern="1200" baseline="0">
                <a:solidFill>
                  <a:schemeClr val="tx2"/>
                </a:solidFill>
                <a:latin typeface="+mn-lt"/>
                <a:ea typeface="+mn-ea"/>
                <a:cs typeface="Arial"/>
              </a:defRPr>
            </a:lvl1pPr>
            <a:lvl2pPr marL="342900" indent="-171450" algn="l" defTabSz="457200" rtl="0" eaLnBrk="1" latinLnBrk="0" hangingPunct="1">
              <a:spcBef>
                <a:spcPts val="400"/>
              </a:spcBef>
              <a:buClr>
                <a:schemeClr val="accent1"/>
              </a:buClr>
              <a:buSzPct val="100000"/>
              <a:buFont typeface="Arial"/>
              <a:buChar char="–"/>
              <a:defRPr sz="1600" b="0" i="0" kern="1200" baseline="0">
                <a:solidFill>
                  <a:schemeClr val="tx2"/>
                </a:solidFill>
                <a:latin typeface="+mn-lt"/>
                <a:ea typeface="+mn-ea"/>
                <a:cs typeface="Arial"/>
              </a:defRPr>
            </a:lvl2pPr>
            <a:lvl3pPr marL="514350" indent="-171450" algn="l" defTabSz="457200" rtl="0" eaLnBrk="1" latinLnBrk="0" hangingPunct="1">
              <a:spcBef>
                <a:spcPts val="400"/>
              </a:spcBef>
              <a:buClr>
                <a:schemeClr val="accent1"/>
              </a:buClr>
              <a:buSzPct val="100000"/>
              <a:buFont typeface="Wingdings" panose="05000000000000000000" pitchFamily="2" charset="2"/>
              <a:buChar char="§"/>
              <a:defRPr lang="en-US" sz="1600" b="0" i="0" kern="1200" baseline="0" dirty="0">
                <a:solidFill>
                  <a:schemeClr val="tx2"/>
                </a:solidFill>
                <a:latin typeface="+mn-lt"/>
                <a:ea typeface="+mn-ea"/>
                <a:cs typeface="Arial"/>
              </a:defRPr>
            </a:lvl3pPr>
            <a:lvl4pPr marL="685800" indent="-171450" algn="l" defTabSz="457200" rtl="0" eaLnBrk="1" latinLnBrk="0" hangingPunct="1">
              <a:spcBef>
                <a:spcPts val="400"/>
              </a:spcBef>
              <a:buClr>
                <a:schemeClr val="accent1"/>
              </a:buClr>
              <a:buSzPct val="100000"/>
              <a:buFont typeface="Arial" panose="020B0604020202020204" pitchFamily="34" charset="0"/>
              <a:buChar char="○"/>
              <a:defRPr sz="1600" b="0" i="0" kern="1200" baseline="0">
                <a:solidFill>
                  <a:schemeClr val="tx2"/>
                </a:solidFill>
                <a:latin typeface="+mn-lt"/>
                <a:ea typeface="+mn-ea"/>
                <a:cs typeface="Arial"/>
              </a:defRPr>
            </a:lvl4pPr>
            <a:lvl5pPr marL="857250" indent="-171450" algn="l" defTabSz="457200" rtl="0" eaLnBrk="1" latinLnBrk="0" hangingPunct="1">
              <a:spcBef>
                <a:spcPts val="400"/>
              </a:spcBef>
              <a:buClr>
                <a:schemeClr val="accent1"/>
              </a:buClr>
              <a:buSzPct val="100000"/>
              <a:buFont typeface="Wingdings" panose="05000000000000000000" pitchFamily="2" charset="2"/>
              <a:buChar char="§"/>
              <a:defRPr sz="1600" b="0" i="0" kern="1200" baseline="0">
                <a:solidFill>
                  <a:schemeClr val="tx2"/>
                </a:solidFill>
                <a:latin typeface="+mn-lt"/>
                <a:ea typeface="+mn-ea"/>
                <a:cs typeface="Arial"/>
              </a:defRPr>
            </a:lvl5pPr>
            <a:lvl6pPr marL="1028700" indent="-171450" algn="l" defTabSz="457200" rtl="0" eaLnBrk="1" latinLnBrk="0" hangingPunct="1">
              <a:spcBef>
                <a:spcPct val="20000"/>
              </a:spcBef>
              <a:buClr>
                <a:srgbClr val="97999B"/>
              </a:buClr>
              <a:buSzPct val="100000"/>
              <a:buFont typeface="Arial"/>
              <a:buChar char="–"/>
              <a:defRPr sz="1600" b="0" kern="1200">
                <a:solidFill>
                  <a:srgbClr val="53565A"/>
                </a:solidFill>
                <a:latin typeface="+mn-lt"/>
                <a:ea typeface="+mn-ea"/>
                <a:cs typeface="+mn-cs"/>
              </a:defRPr>
            </a:lvl6pPr>
            <a:lvl7pPr marL="12001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7pPr>
            <a:lvl8pPr marL="1371600" indent="-171450" algn="l" defTabSz="457200" rtl="0" eaLnBrk="1" latinLnBrk="0" hangingPunct="1">
              <a:spcBef>
                <a:spcPct val="20000"/>
              </a:spcBef>
              <a:buClr>
                <a:srgbClr val="97999B"/>
              </a:buClr>
              <a:buSzPct val="100000"/>
              <a:buFont typeface="Arial" panose="020B0604020202020204" pitchFamily="34" charset="0"/>
              <a:buChar char="○"/>
              <a:defRPr sz="1600" b="0" kern="1200">
                <a:solidFill>
                  <a:srgbClr val="53565A"/>
                </a:solidFill>
                <a:latin typeface="+mn-lt"/>
                <a:ea typeface="+mn-ea"/>
                <a:cs typeface="+mn-cs"/>
              </a:defRPr>
            </a:lvl8pPr>
            <a:lvl9pPr marL="15430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9pPr>
          </a:lstStyle>
          <a:p>
            <a:pPr marL="0" indent="0" defTabSz="717947" fontAlgn="base">
              <a:lnSpc>
                <a:spcPts val="0"/>
              </a:lnSpc>
              <a:buNone/>
            </a:pPr>
            <a:endParaRPr lang="en-US" altLang="zh-TW" sz="700" dirty="0">
              <a:latin typeface="微軟正黑體" panose="020B0604030504040204" pitchFamily="34" charset="-120"/>
              <a:ea typeface="微軟正黑體" panose="020B0604030504040204" pitchFamily="34" charset="-120"/>
            </a:endParaRPr>
          </a:p>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資料來源</a:t>
            </a:r>
            <a:r>
              <a:rPr lang="zh-TW" altLang="en-US" sz="700" dirty="0">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700" dirty="0">
                <a:latin typeface="微軟正黑體" panose="020B0604030504040204" pitchFamily="34" charset="-120"/>
                <a:ea typeface="微軟正黑體" panose="020B0604030504040204" pitchFamily="34" charset="-120"/>
                <a:sym typeface="Wingdings" panose="05000000000000000000" pitchFamily="2" charset="2"/>
              </a:rPr>
              <a:t>(1) </a:t>
            </a:r>
            <a:r>
              <a:rPr lang="en-US" altLang="zh-TW" sz="700" dirty="0">
                <a:latin typeface="微軟正黑體" panose="020B0604030504040204" pitchFamily="34" charset="-120"/>
                <a:ea typeface="微軟正黑體" panose="020B0604030504040204" pitchFamily="34" charset="-120"/>
              </a:rPr>
              <a:t>SEMI, 2024/6</a:t>
            </a:r>
            <a:r>
              <a:rPr lang="zh-TW" altLang="en-US" sz="700" dirty="0">
                <a:latin typeface="微軟正黑體" panose="020B0604030504040204" pitchFamily="34" charset="-120"/>
                <a:ea typeface="微軟正黑體" panose="020B0604030504040204" pitchFamily="34" charset="-120"/>
              </a:rPr>
              <a:t>。</a:t>
            </a:r>
            <a:r>
              <a:rPr lang="en-US" altLang="zh-TW" sz="700" dirty="0">
                <a:latin typeface="微軟正黑體" panose="020B0604030504040204" pitchFamily="34" charset="-120"/>
                <a:ea typeface="微軟正黑體" panose="020B0604030504040204" pitchFamily="34" charset="-120"/>
              </a:rPr>
              <a:t> (2) WSTS, 2024/6 </a:t>
            </a:r>
            <a:r>
              <a:rPr lang="zh-TW" altLang="en-US" sz="700" dirty="0">
                <a:latin typeface="微軟正黑體" panose="020B0604030504040204" pitchFamily="34" charset="-120"/>
                <a:ea typeface="微軟正黑體" panose="020B0604030504040204" pitchFamily="34" charset="-120"/>
              </a:rPr>
              <a:t>。</a:t>
            </a:r>
            <a:endParaRPr lang="en-US" altLang="zh-TW" sz="700" dirty="0">
              <a:latin typeface="微軟正黑體" panose="020B0604030504040204" pitchFamily="34" charset="-120"/>
              <a:ea typeface="微軟正黑體" panose="020B0604030504040204" pitchFamily="34" charset="-120"/>
            </a:endParaRPr>
          </a:p>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備註：</a:t>
            </a:r>
            <a:r>
              <a:rPr lang="en-US" altLang="zh-TW" sz="700" dirty="0">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700" dirty="0">
                <a:latin typeface="微軟正黑體" panose="020B0604030504040204" pitchFamily="34" charset="-120"/>
                <a:ea typeface="微軟正黑體" panose="020B0604030504040204" pitchFamily="34" charset="-120"/>
              </a:rPr>
              <a:t>1)  Front</a:t>
            </a:r>
            <a:r>
              <a:rPr lang="zh-TW" altLang="en-US" sz="700" dirty="0">
                <a:latin typeface="微軟正黑體" panose="020B0604030504040204" pitchFamily="34" charset="-120"/>
                <a:ea typeface="微軟正黑體" panose="020B0604030504040204" pitchFamily="34" charset="-120"/>
              </a:rPr>
              <a:t> </a:t>
            </a:r>
            <a:r>
              <a:rPr lang="en-US" altLang="zh-TW" sz="700" dirty="0">
                <a:latin typeface="微軟正黑體" panose="020B0604030504040204" pitchFamily="34" charset="-120"/>
                <a:ea typeface="微軟正黑體" panose="020B0604030504040204" pitchFamily="34" charset="-120"/>
              </a:rPr>
              <a:t>End, </a:t>
            </a:r>
            <a:r>
              <a:rPr lang="zh-TW" altLang="en-US" sz="700" dirty="0">
                <a:latin typeface="微軟正黑體" panose="020B0604030504040204" pitchFamily="34" charset="-120"/>
                <a:ea typeface="微軟正黑體" panose="020B0604030504040204" pitchFamily="34" charset="-120"/>
              </a:rPr>
              <a:t>含</a:t>
            </a:r>
            <a:r>
              <a:rPr lang="en-US" altLang="zh-TW" sz="700" dirty="0">
                <a:latin typeface="微軟正黑體" panose="020B0604030504040204" pitchFamily="34" charset="-120"/>
                <a:ea typeface="微軟正黑體" panose="020B0604030504040204" pitchFamily="34" charset="-120"/>
              </a:rPr>
              <a:t> Fab/EPI</a:t>
            </a:r>
            <a:r>
              <a:rPr lang="zh-TW" altLang="en-US" sz="700" dirty="0">
                <a:latin typeface="微軟正黑體" panose="020B0604030504040204" pitchFamily="34" charset="-120"/>
                <a:ea typeface="微軟正黑體" panose="020B0604030504040204" pitchFamily="34" charset="-120"/>
              </a:rPr>
              <a:t>。</a:t>
            </a:r>
            <a:endParaRPr lang="en-US" altLang="zh-TW" sz="700" dirty="0">
              <a:latin typeface="微軟正黑體" panose="020B0604030504040204" pitchFamily="34" charset="-120"/>
              <a:ea typeface="微軟正黑體" panose="020B0604030504040204" pitchFamily="34" charset="-120"/>
            </a:endParaRPr>
          </a:p>
        </p:txBody>
      </p:sp>
      <p:sp>
        <p:nvSpPr>
          <p:cNvPr id="5" name="矩形: 圓角 4">
            <a:extLst>
              <a:ext uri="{FF2B5EF4-FFF2-40B4-BE49-F238E27FC236}">
                <a16:creationId xmlns:a16="http://schemas.microsoft.com/office/drawing/2014/main" id="{5A15BF6F-202B-6FF6-852C-564E5B97CDAE}"/>
              </a:ext>
            </a:extLst>
          </p:cNvPr>
          <p:cNvSpPr/>
          <p:nvPr/>
        </p:nvSpPr>
        <p:spPr>
          <a:xfrm>
            <a:off x="762877" y="1759137"/>
            <a:ext cx="3564000" cy="239112"/>
          </a:xfrm>
          <a:prstGeom prst="roundRect">
            <a:avLst>
              <a:gd name="adj" fmla="val 50000"/>
            </a:avLst>
          </a:prstGeom>
          <a:solidFill>
            <a:srgbClr val="548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zh-TW" altLang="en-US" sz="1000" b="1" dirty="0">
                <a:solidFill>
                  <a:srgbClr val="FFFFFF"/>
                </a:solidFill>
                <a:latin typeface="微軟正黑體" panose="020B0604030504040204" pitchFamily="34" charset="-120"/>
                <a:ea typeface="微軟正黑體" panose="020B0604030504040204" pitchFamily="34" charset="-120"/>
              </a:rPr>
              <a:t>全球半導體晶圓廠產能</a:t>
            </a:r>
            <a:r>
              <a:rPr lang="en-US" altLang="zh-TW" sz="1000" b="1" baseline="30000" dirty="0">
                <a:solidFill>
                  <a:srgbClr val="FFFFFF"/>
                </a:solidFill>
                <a:latin typeface="微軟正黑體" panose="020B0604030504040204" pitchFamily="34" charset="-120"/>
                <a:ea typeface="微軟正黑體" panose="020B0604030504040204" pitchFamily="34" charset="-120"/>
              </a:rPr>
              <a:t>(1) </a:t>
            </a:r>
            <a:r>
              <a:rPr lang="zh-TW" altLang="en-US" sz="1000" b="1" dirty="0">
                <a:solidFill>
                  <a:srgbClr val="FFFFFF"/>
                </a:solidFill>
                <a:latin typeface="微軟正黑體" panose="020B0604030504040204" pitchFamily="34" charset="-120"/>
                <a:ea typeface="微軟正黑體" panose="020B0604030504040204" pitchFamily="34" charset="-120"/>
              </a:rPr>
              <a:t>預測</a:t>
            </a:r>
            <a:endParaRPr lang="en-US" altLang="zh-TW" sz="1000" b="1" dirty="0">
              <a:solidFill>
                <a:srgbClr val="FFFFFF"/>
              </a:solidFill>
              <a:latin typeface="微軟正黑體" panose="020B0604030504040204" pitchFamily="34" charset="-120"/>
              <a:ea typeface="微軟正黑體" panose="020B0604030504040204" pitchFamily="34" charset="-120"/>
            </a:endParaRPr>
          </a:p>
        </p:txBody>
      </p:sp>
      <p:graphicFrame>
        <p:nvGraphicFramePr>
          <p:cNvPr id="29" name="Chart 210">
            <a:extLst>
              <a:ext uri="{FF2B5EF4-FFF2-40B4-BE49-F238E27FC236}">
                <a16:creationId xmlns:a16="http://schemas.microsoft.com/office/drawing/2014/main" id="{C476CFD1-3D58-CF9E-371A-764BE6F8B94B}"/>
              </a:ext>
            </a:extLst>
          </p:cNvPr>
          <p:cNvGraphicFramePr/>
          <p:nvPr>
            <p:extLst>
              <p:ext uri="{D42A27DB-BD31-4B8C-83A1-F6EECF244321}">
                <p14:modId xmlns:p14="http://schemas.microsoft.com/office/powerpoint/2010/main" val="3256172212"/>
              </p:ext>
            </p:extLst>
          </p:nvPr>
        </p:nvGraphicFramePr>
        <p:xfrm>
          <a:off x="762877" y="2072060"/>
          <a:ext cx="3564001" cy="2300519"/>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5">
            <a:extLst>
              <a:ext uri="{FF2B5EF4-FFF2-40B4-BE49-F238E27FC236}">
                <a16:creationId xmlns:a16="http://schemas.microsoft.com/office/drawing/2014/main" id="{3B974169-9BC8-2EE2-07FB-4DC13ED02E8B}"/>
              </a:ext>
            </a:extLst>
          </p:cNvPr>
          <p:cNvSpPr txBox="1"/>
          <p:nvPr/>
        </p:nvSpPr>
        <p:spPr>
          <a:xfrm>
            <a:off x="3223528" y="2081071"/>
            <a:ext cx="1010390" cy="334325"/>
          </a:xfrm>
          <a:prstGeom prst="wedgeRoundRectCallout">
            <a:avLst>
              <a:gd name="adj1" fmla="val -722"/>
              <a:gd name="adj2" fmla="val 84116"/>
              <a:gd name="adj3" fmla="val 16667"/>
            </a:avLst>
          </a:prstGeom>
          <a:solidFill>
            <a:srgbClr val="C7F4EF"/>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20574" tIns="34290" rIns="20574" bIns="34290" numCol="1" rtlCol="0" anchor="ctr" anchorCtr="0" compatLnSpc="1">
            <a:prstTxWarp prst="textNoShape">
              <a:avLst/>
            </a:prstTxWarp>
          </a:bodyPr>
          <a:lstStyle>
            <a:defPPr>
              <a:defRPr lang="en-US"/>
            </a:defPPr>
            <a:lvl1pPr algn="ctr" defTabSz="914400" fontAlgn="base">
              <a:spcBef>
                <a:spcPct val="0"/>
              </a:spcBef>
              <a:spcAft>
                <a:spcPct val="0"/>
              </a:spcAft>
              <a:defRPr sz="800" b="1">
                <a:solidFill>
                  <a:schemeClr val="accent4"/>
                </a:solidFill>
                <a:ea typeface="+mj-ea"/>
              </a:defRPr>
            </a:lvl1pPr>
          </a:lstStyle>
          <a:p>
            <a:pPr defTabSz="685800"/>
            <a:r>
              <a:rPr lang="zh-TW" altLang="en-US" b="0" dirty="0">
                <a:solidFill>
                  <a:schemeClr val="tx2"/>
                </a:solidFill>
                <a:latin typeface="微軟正黑體" panose="020B0604030504040204" pitchFamily="34" charset="-120"/>
                <a:ea typeface="微軟正黑體" panose="020B0604030504040204" pitchFamily="34" charset="-120"/>
              </a:rPr>
              <a:t>先進晶圓需求</a:t>
            </a:r>
            <a:br>
              <a:rPr lang="en-US" altLang="zh-TW" b="0" dirty="0">
                <a:solidFill>
                  <a:schemeClr val="tx2"/>
                </a:solidFill>
                <a:latin typeface="微軟正黑體" panose="020B0604030504040204" pitchFamily="34" charset="-120"/>
                <a:ea typeface="微軟正黑體" panose="020B0604030504040204" pitchFamily="34" charset="-120"/>
              </a:rPr>
            </a:br>
            <a:r>
              <a:rPr lang="zh-TW" altLang="en-US" b="0" dirty="0">
                <a:solidFill>
                  <a:schemeClr val="tx2"/>
                </a:solidFill>
                <a:latin typeface="微軟正黑體" panose="020B0604030504040204" pitchFamily="34" charset="-120"/>
                <a:ea typeface="微軟正黑體" panose="020B0604030504040204" pitchFamily="34" charset="-120"/>
              </a:rPr>
              <a:t>持續攀升</a:t>
            </a:r>
            <a:endParaRPr lang="en-US" b="0" dirty="0">
              <a:solidFill>
                <a:schemeClr val="tx2"/>
              </a:solidFill>
              <a:latin typeface="微軟正黑體" panose="020B0604030504040204" pitchFamily="34" charset="-120"/>
              <a:ea typeface="微軟正黑體" panose="020B0604030504040204" pitchFamily="34" charset="-120"/>
            </a:endParaRPr>
          </a:p>
        </p:txBody>
      </p:sp>
      <p:sp>
        <p:nvSpPr>
          <p:cNvPr id="31" name="文字方塊 30">
            <a:extLst>
              <a:ext uri="{FF2B5EF4-FFF2-40B4-BE49-F238E27FC236}">
                <a16:creationId xmlns:a16="http://schemas.microsoft.com/office/drawing/2014/main" id="{B2AC07E6-004D-113E-50D0-9DCF131CE5A0}"/>
              </a:ext>
            </a:extLst>
          </p:cNvPr>
          <p:cNvSpPr txBox="1"/>
          <p:nvPr/>
        </p:nvSpPr>
        <p:spPr>
          <a:xfrm>
            <a:off x="2679685" y="2540410"/>
            <a:ext cx="838689" cy="246221"/>
          </a:xfrm>
          <a:prstGeom prst="rect">
            <a:avLst/>
          </a:prstGeom>
          <a:noFill/>
        </p:spPr>
        <p:txBody>
          <a:bodyPr wrap="square" rtlCol="0">
            <a:spAutoFit/>
          </a:bodyPr>
          <a:lstStyle/>
          <a:p>
            <a:pPr algn="ctr" defTabSz="342900"/>
            <a:r>
              <a:rPr lang="en-US" altLang="zh-TW" sz="1000" b="1" dirty="0">
                <a:solidFill>
                  <a:srgbClr val="3CD0C2"/>
                </a:solidFill>
                <a:latin typeface="微軟正黑體" panose="020B0604030504040204" pitchFamily="34" charset="-120"/>
                <a:ea typeface="微軟正黑體" panose="020B0604030504040204" pitchFamily="34" charset="-120"/>
              </a:rPr>
              <a:t>3,370</a:t>
            </a:r>
            <a:r>
              <a:rPr lang="zh-TW" altLang="en-US" sz="1000" b="1" dirty="0">
                <a:solidFill>
                  <a:srgbClr val="3CD0C2"/>
                </a:solidFill>
                <a:latin typeface="微軟正黑體" panose="020B0604030504040204" pitchFamily="34" charset="-120"/>
                <a:ea typeface="微軟正黑體" panose="020B0604030504040204" pitchFamily="34" charset="-120"/>
              </a:rPr>
              <a:t>萬片</a:t>
            </a:r>
          </a:p>
        </p:txBody>
      </p:sp>
      <p:graphicFrame>
        <p:nvGraphicFramePr>
          <p:cNvPr id="2" name="圖表 1">
            <a:extLst>
              <a:ext uri="{FF2B5EF4-FFF2-40B4-BE49-F238E27FC236}">
                <a16:creationId xmlns:a16="http://schemas.microsoft.com/office/drawing/2014/main" id="{01578975-815D-FA7B-C955-7AEF4D2A5111}"/>
              </a:ext>
            </a:extLst>
          </p:cNvPr>
          <p:cNvGraphicFramePr/>
          <p:nvPr/>
        </p:nvGraphicFramePr>
        <p:xfrm>
          <a:off x="4914900" y="1776748"/>
          <a:ext cx="2833424" cy="27000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197">
            <a:extLst>
              <a:ext uri="{FF2B5EF4-FFF2-40B4-BE49-F238E27FC236}">
                <a16:creationId xmlns:a16="http://schemas.microsoft.com/office/drawing/2014/main" id="{BF692C15-1F78-2270-BB31-7D6C30005FB7}"/>
              </a:ext>
            </a:extLst>
          </p:cNvPr>
          <p:cNvGraphicFramePr/>
          <p:nvPr>
            <p:extLst>
              <p:ext uri="{D42A27DB-BD31-4B8C-83A1-F6EECF244321}">
                <p14:modId xmlns:p14="http://schemas.microsoft.com/office/powerpoint/2010/main" val="1498796378"/>
              </p:ext>
            </p:extLst>
          </p:nvPr>
        </p:nvGraphicFramePr>
        <p:xfrm>
          <a:off x="5754944" y="1266824"/>
          <a:ext cx="2252341" cy="3238501"/>
        </p:xfrm>
        <a:graphic>
          <a:graphicData uri="http://schemas.openxmlformats.org/drawingml/2006/chart">
            <c:chart xmlns:c="http://schemas.openxmlformats.org/drawingml/2006/chart" xmlns:r="http://schemas.openxmlformats.org/officeDocument/2006/relationships" r:id="rId5"/>
          </a:graphicData>
        </a:graphic>
      </p:graphicFrame>
      <p:sp>
        <p:nvSpPr>
          <p:cNvPr id="32" name="文字方塊 31">
            <a:extLst>
              <a:ext uri="{FF2B5EF4-FFF2-40B4-BE49-F238E27FC236}">
                <a16:creationId xmlns:a16="http://schemas.microsoft.com/office/drawing/2014/main" id="{2AD4C9BE-0236-D5C7-A59B-9209D622A46B}"/>
              </a:ext>
            </a:extLst>
          </p:cNvPr>
          <p:cNvSpPr txBox="1"/>
          <p:nvPr/>
        </p:nvSpPr>
        <p:spPr>
          <a:xfrm>
            <a:off x="4914900" y="2061008"/>
            <a:ext cx="1652937" cy="215444"/>
          </a:xfrm>
          <a:prstGeom prst="rect">
            <a:avLst/>
          </a:prstGeom>
          <a:noFill/>
        </p:spPr>
        <p:txBody>
          <a:bodyPr wrap="square" rtlCol="0">
            <a:spAutoFit/>
          </a:bodyPr>
          <a:lstStyle/>
          <a:p>
            <a:pPr defTabSz="342900"/>
            <a:r>
              <a:rPr lang="en-US" altLang="zh-TW" sz="800" b="1" dirty="0">
                <a:solidFill>
                  <a:schemeClr val="tx2"/>
                </a:solidFill>
                <a:latin typeface="微軟正黑體" panose="020B0604030504040204" pitchFamily="34" charset="-120"/>
                <a:ea typeface="微軟正黑體" panose="020B0604030504040204" pitchFamily="34" charset="-120"/>
              </a:rPr>
              <a:t>(</a:t>
            </a:r>
            <a:r>
              <a:rPr lang="zh-TW" altLang="en-US" sz="800" b="1" dirty="0">
                <a:solidFill>
                  <a:schemeClr val="tx2"/>
                </a:solidFill>
                <a:latin typeface="微軟正黑體" panose="020B0604030504040204" pitchFamily="34" charset="-120"/>
                <a:ea typeface="微軟正黑體" panose="020B0604030504040204" pitchFamily="34" charset="-120"/>
              </a:rPr>
              <a:t>以地區劃分</a:t>
            </a:r>
            <a:r>
              <a:rPr lang="en-US" altLang="zh-TW" sz="800" b="1" dirty="0">
                <a:solidFill>
                  <a:schemeClr val="tx2"/>
                </a:solidFill>
                <a:latin typeface="微軟正黑體" panose="020B0604030504040204" pitchFamily="34" charset="-120"/>
                <a:ea typeface="微軟正黑體" panose="020B0604030504040204" pitchFamily="34" charset="-120"/>
              </a:rPr>
              <a:t>)</a:t>
            </a:r>
            <a:endParaRPr lang="zh-TW" altLang="en-US" sz="800" b="1" dirty="0">
              <a:solidFill>
                <a:schemeClr val="tx2"/>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642FF755-7E6F-D6DE-0C5B-B4DEBB75940E}"/>
              </a:ext>
            </a:extLst>
          </p:cNvPr>
          <p:cNvSpPr txBox="1"/>
          <p:nvPr/>
        </p:nvSpPr>
        <p:spPr>
          <a:xfrm>
            <a:off x="6488892" y="2061008"/>
            <a:ext cx="1652937" cy="215444"/>
          </a:xfrm>
          <a:prstGeom prst="rect">
            <a:avLst/>
          </a:prstGeom>
          <a:noFill/>
        </p:spPr>
        <p:txBody>
          <a:bodyPr wrap="square" rtlCol="0">
            <a:spAutoFit/>
          </a:bodyPr>
          <a:lstStyle/>
          <a:p>
            <a:pPr defTabSz="342900"/>
            <a:r>
              <a:rPr lang="en-US" altLang="zh-TW" sz="800" b="1" dirty="0">
                <a:solidFill>
                  <a:schemeClr val="tx2"/>
                </a:solidFill>
                <a:latin typeface="微軟正黑體" panose="020B0604030504040204" pitchFamily="34" charset="-120"/>
                <a:ea typeface="微軟正黑體" panose="020B0604030504040204" pitchFamily="34" charset="-120"/>
              </a:rPr>
              <a:t>(</a:t>
            </a:r>
            <a:r>
              <a:rPr lang="zh-TW" altLang="en-US" sz="800" b="1" dirty="0">
                <a:solidFill>
                  <a:schemeClr val="tx2"/>
                </a:solidFill>
                <a:latin typeface="微軟正黑體" panose="020B0604030504040204" pitchFamily="34" charset="-120"/>
                <a:ea typeface="微軟正黑體" panose="020B0604030504040204" pitchFamily="34" charset="-120"/>
              </a:rPr>
              <a:t>以產品劃分</a:t>
            </a:r>
            <a:r>
              <a:rPr lang="en-US" altLang="zh-TW" sz="800" b="1" dirty="0">
                <a:solidFill>
                  <a:schemeClr val="tx2"/>
                </a:solidFill>
                <a:latin typeface="微軟正黑體" panose="020B0604030504040204" pitchFamily="34" charset="-120"/>
                <a:ea typeface="微軟正黑體" panose="020B0604030504040204" pitchFamily="34" charset="-120"/>
              </a:rPr>
              <a:t>)</a:t>
            </a:r>
            <a:endParaRPr lang="zh-TW" altLang="en-US" sz="800" b="1" dirty="0">
              <a:solidFill>
                <a:schemeClr val="tx2"/>
              </a:solidFill>
              <a:latin typeface="微軟正黑體" panose="020B0604030504040204" pitchFamily="34" charset="-120"/>
              <a:ea typeface="微軟正黑體" panose="020B0604030504040204" pitchFamily="34" charset="-120"/>
            </a:endParaRPr>
          </a:p>
        </p:txBody>
      </p:sp>
      <p:graphicFrame>
        <p:nvGraphicFramePr>
          <p:cNvPr id="37" name="表格 36">
            <a:extLst>
              <a:ext uri="{FF2B5EF4-FFF2-40B4-BE49-F238E27FC236}">
                <a16:creationId xmlns:a16="http://schemas.microsoft.com/office/drawing/2014/main" id="{94D8B56C-B2AD-26E5-94F3-38435177FDF4}"/>
              </a:ext>
            </a:extLst>
          </p:cNvPr>
          <p:cNvGraphicFramePr>
            <a:graphicFrameLocks noGrp="1"/>
          </p:cNvGraphicFramePr>
          <p:nvPr/>
        </p:nvGraphicFramePr>
        <p:xfrm>
          <a:off x="7354164" y="2924199"/>
          <a:ext cx="674018" cy="381000"/>
        </p:xfrm>
        <a:graphic>
          <a:graphicData uri="http://schemas.openxmlformats.org/drawingml/2006/table">
            <a:tbl>
              <a:tblPr firstRow="1" bandRow="1">
                <a:tableStyleId>{F5AB1C69-6EDB-4FF4-983F-18BD219EF322}</a:tableStyleId>
              </a:tblPr>
              <a:tblGrid>
                <a:gridCol w="674018">
                  <a:extLst>
                    <a:ext uri="{9D8B030D-6E8A-4147-A177-3AD203B41FA5}">
                      <a16:colId xmlns:a16="http://schemas.microsoft.com/office/drawing/2014/main" val="3298299271"/>
                    </a:ext>
                  </a:extLst>
                </a:gridCol>
              </a:tblGrid>
              <a:tr h="171450">
                <a:tc>
                  <a:txBody>
                    <a:bodyPr/>
                    <a:lstStyle/>
                    <a:p>
                      <a:pPr algn="ctr"/>
                      <a:r>
                        <a:rPr lang="zh-TW" altLang="en-US" sz="800" dirty="0">
                          <a:latin typeface="微軟正黑體" panose="020B0604030504040204" pitchFamily="34" charset="-120"/>
                          <a:ea typeface="微軟正黑體" panose="020B0604030504040204" pitchFamily="34" charset="-120"/>
                        </a:rPr>
                        <a:t>邏輯</a:t>
                      </a:r>
                      <a:r>
                        <a:rPr lang="en-US" altLang="zh-TW" sz="800" dirty="0">
                          <a:latin typeface="微軟正黑體" panose="020B0604030504040204" pitchFamily="34" charset="-120"/>
                          <a:ea typeface="微軟正黑體" panose="020B0604030504040204" pitchFamily="34" charset="-120"/>
                        </a:rPr>
                        <a:t>IC </a:t>
                      </a:r>
                    </a:p>
                  </a:txBody>
                  <a:tcPr marL="68580" marR="68580" marT="34290" marB="34290">
                    <a:lnL w="12700" cap="flat" cmpd="sng" algn="ctr">
                      <a:solidFill>
                        <a:srgbClr val="2D72B9"/>
                      </a:solidFill>
                      <a:prstDash val="solid"/>
                      <a:round/>
                      <a:headEnd type="none" w="med" len="med"/>
                      <a:tailEnd type="none" w="med" len="med"/>
                    </a:lnL>
                    <a:lnR w="12700" cap="flat" cmpd="sng" algn="ctr">
                      <a:solidFill>
                        <a:srgbClr val="2D72B9"/>
                      </a:solidFill>
                      <a:prstDash val="solid"/>
                      <a:round/>
                      <a:headEnd type="none" w="med" len="med"/>
                      <a:tailEnd type="none" w="med" len="med"/>
                    </a:lnR>
                    <a:lnT w="12700" cap="flat" cmpd="sng" algn="ctr">
                      <a:solidFill>
                        <a:srgbClr val="2D72B9"/>
                      </a:solidFill>
                      <a:prstDash val="solid"/>
                      <a:round/>
                      <a:headEnd type="none" w="med" len="med"/>
                      <a:tailEnd type="none" w="med" len="med"/>
                    </a:lnT>
                    <a:lnB w="12700" cap="flat" cmpd="sng" algn="ctr">
                      <a:solidFill>
                        <a:srgbClr val="2D72B9"/>
                      </a:solidFill>
                      <a:prstDash val="solid"/>
                      <a:round/>
                      <a:headEnd type="none" w="med" len="med"/>
                      <a:tailEnd type="none" w="med" len="med"/>
                    </a:lnB>
                    <a:solidFill>
                      <a:srgbClr val="2D72B9"/>
                    </a:solidFill>
                  </a:tcPr>
                </a:tc>
                <a:extLst>
                  <a:ext uri="{0D108BD9-81ED-4DB2-BD59-A6C34878D82A}">
                    <a16:rowId xmlns:a16="http://schemas.microsoft.com/office/drawing/2014/main" val="551314017"/>
                  </a:ext>
                </a:extLst>
              </a:tr>
              <a:tr h="171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800" b="1"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cs typeface="+mn-cs"/>
                        </a:rPr>
                        <a:t>~10.4%</a:t>
                      </a:r>
                      <a:endParaRPr kumimoji="0" lang="zh-TW" altLang="en-US" sz="600" b="1"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cs typeface="+mn-cs"/>
                      </a:endParaRPr>
                    </a:p>
                  </a:txBody>
                  <a:tcPr marL="68580" marR="68580" marT="34290" marB="34290">
                    <a:lnL w="12700" cap="flat" cmpd="sng" algn="ctr">
                      <a:solidFill>
                        <a:srgbClr val="2D72B9"/>
                      </a:solidFill>
                      <a:prstDash val="solid"/>
                      <a:round/>
                      <a:headEnd type="none" w="med" len="med"/>
                      <a:tailEnd type="none" w="med" len="med"/>
                    </a:lnL>
                    <a:lnR w="12700" cap="flat" cmpd="sng" algn="ctr">
                      <a:solidFill>
                        <a:srgbClr val="2D72B9"/>
                      </a:solidFill>
                      <a:prstDash val="solid"/>
                      <a:round/>
                      <a:headEnd type="none" w="med" len="med"/>
                      <a:tailEnd type="none" w="med" len="med"/>
                    </a:lnR>
                    <a:lnT w="12700" cap="flat" cmpd="sng" algn="ctr">
                      <a:solidFill>
                        <a:srgbClr val="2D72B9"/>
                      </a:solidFill>
                      <a:prstDash val="solid"/>
                      <a:round/>
                      <a:headEnd type="none" w="med" len="med"/>
                      <a:tailEnd type="none" w="med" len="med"/>
                    </a:lnT>
                    <a:lnB w="12700" cap="flat" cmpd="sng" algn="ctr">
                      <a:solidFill>
                        <a:srgbClr val="2D72B9"/>
                      </a:solidFill>
                      <a:prstDash val="solid"/>
                      <a:round/>
                      <a:headEnd type="none" w="med" len="med"/>
                      <a:tailEnd type="none" w="med" len="med"/>
                    </a:lnB>
                    <a:solidFill>
                      <a:schemeClr val="bg1"/>
                    </a:solidFill>
                  </a:tcPr>
                </a:tc>
                <a:extLst>
                  <a:ext uri="{0D108BD9-81ED-4DB2-BD59-A6C34878D82A}">
                    <a16:rowId xmlns:a16="http://schemas.microsoft.com/office/drawing/2014/main" val="2626488664"/>
                  </a:ext>
                </a:extLst>
              </a:tr>
            </a:tbl>
          </a:graphicData>
        </a:graphic>
      </p:graphicFrame>
      <p:graphicFrame>
        <p:nvGraphicFramePr>
          <p:cNvPr id="38" name="表格 37">
            <a:extLst>
              <a:ext uri="{FF2B5EF4-FFF2-40B4-BE49-F238E27FC236}">
                <a16:creationId xmlns:a16="http://schemas.microsoft.com/office/drawing/2014/main" id="{42431EFA-0FA2-874F-D574-71979A993BF7}"/>
              </a:ext>
            </a:extLst>
          </p:cNvPr>
          <p:cNvGraphicFramePr>
            <a:graphicFrameLocks noGrp="1"/>
          </p:cNvGraphicFramePr>
          <p:nvPr/>
        </p:nvGraphicFramePr>
        <p:xfrm>
          <a:off x="7354164" y="3294031"/>
          <a:ext cx="674018" cy="381000"/>
        </p:xfrm>
        <a:graphic>
          <a:graphicData uri="http://schemas.openxmlformats.org/drawingml/2006/table">
            <a:tbl>
              <a:tblPr firstRow="1" bandRow="1">
                <a:tableStyleId>{F5AB1C69-6EDB-4FF4-983F-18BD219EF322}</a:tableStyleId>
              </a:tblPr>
              <a:tblGrid>
                <a:gridCol w="674018">
                  <a:extLst>
                    <a:ext uri="{9D8B030D-6E8A-4147-A177-3AD203B41FA5}">
                      <a16:colId xmlns:a16="http://schemas.microsoft.com/office/drawing/2014/main" val="3298299271"/>
                    </a:ext>
                  </a:extLst>
                </a:gridCol>
              </a:tblGrid>
              <a:tr h="171450">
                <a:tc>
                  <a:txBody>
                    <a:bodyPr/>
                    <a:lstStyle/>
                    <a:p>
                      <a:pPr algn="ctr"/>
                      <a:r>
                        <a:rPr lang="zh-TW" altLang="en-US" sz="800" dirty="0">
                          <a:latin typeface="微軟正黑體" panose="020B0604030504040204" pitchFamily="34" charset="-120"/>
                          <a:ea typeface="微軟正黑體" panose="020B0604030504040204" pitchFamily="34" charset="-120"/>
                        </a:rPr>
                        <a:t>記憶體</a:t>
                      </a:r>
                      <a:endParaRPr lang="en-US" altLang="zh-TW" sz="800" dirty="0">
                        <a:latin typeface="微軟正黑體" panose="020B0604030504040204" pitchFamily="34" charset="-120"/>
                        <a:ea typeface="微軟正黑體" panose="020B0604030504040204" pitchFamily="34" charset="-120"/>
                      </a:endParaRPr>
                    </a:p>
                  </a:txBody>
                  <a:tcPr marL="68580" marR="68580" marT="34290" marB="34290">
                    <a:lnL w="12700" cap="flat" cmpd="sng" algn="ctr">
                      <a:solidFill>
                        <a:srgbClr val="2D72B9"/>
                      </a:solidFill>
                      <a:prstDash val="solid"/>
                      <a:round/>
                      <a:headEnd type="none" w="med" len="med"/>
                      <a:tailEnd type="none" w="med" len="med"/>
                    </a:lnL>
                    <a:lnR w="12700" cap="flat" cmpd="sng" algn="ctr">
                      <a:solidFill>
                        <a:srgbClr val="2D72B9"/>
                      </a:solidFill>
                      <a:prstDash val="solid"/>
                      <a:round/>
                      <a:headEnd type="none" w="med" len="med"/>
                      <a:tailEnd type="none" w="med" len="med"/>
                    </a:lnR>
                    <a:lnT w="12700" cap="flat" cmpd="sng" algn="ctr">
                      <a:solidFill>
                        <a:srgbClr val="2D72B9"/>
                      </a:solidFill>
                      <a:prstDash val="solid"/>
                      <a:round/>
                      <a:headEnd type="none" w="med" len="med"/>
                      <a:tailEnd type="none" w="med" len="med"/>
                    </a:lnT>
                    <a:lnB w="12700" cap="flat" cmpd="sng" algn="ctr">
                      <a:solidFill>
                        <a:srgbClr val="2D72B9"/>
                      </a:solidFill>
                      <a:prstDash val="solid"/>
                      <a:round/>
                      <a:headEnd type="none" w="med" len="med"/>
                      <a:tailEnd type="none" w="med" len="med"/>
                    </a:lnB>
                    <a:solidFill>
                      <a:srgbClr val="2D72B9"/>
                    </a:solidFill>
                  </a:tcPr>
                </a:tc>
                <a:extLst>
                  <a:ext uri="{0D108BD9-81ED-4DB2-BD59-A6C34878D82A}">
                    <a16:rowId xmlns:a16="http://schemas.microsoft.com/office/drawing/2014/main" val="551314017"/>
                  </a:ext>
                </a:extLst>
              </a:tr>
              <a:tr h="171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800" b="1"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cs typeface="+mn-cs"/>
                        </a:rPr>
                        <a:t>~25.2%</a:t>
                      </a:r>
                      <a:endParaRPr kumimoji="0" lang="zh-TW" altLang="en-US" sz="600" b="1"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cs typeface="+mn-cs"/>
                      </a:endParaRPr>
                    </a:p>
                  </a:txBody>
                  <a:tcPr marL="68580" marR="68580" marT="34290" marB="34290">
                    <a:lnL w="12700" cap="flat" cmpd="sng" algn="ctr">
                      <a:solidFill>
                        <a:srgbClr val="2D72B9"/>
                      </a:solidFill>
                      <a:prstDash val="solid"/>
                      <a:round/>
                      <a:headEnd type="none" w="med" len="med"/>
                      <a:tailEnd type="none" w="med" len="med"/>
                    </a:lnL>
                    <a:lnR w="12700" cap="flat" cmpd="sng" algn="ctr">
                      <a:solidFill>
                        <a:srgbClr val="2D72B9"/>
                      </a:solidFill>
                      <a:prstDash val="solid"/>
                      <a:round/>
                      <a:headEnd type="none" w="med" len="med"/>
                      <a:tailEnd type="none" w="med" len="med"/>
                    </a:lnR>
                    <a:lnT w="12700" cap="flat" cmpd="sng" algn="ctr">
                      <a:solidFill>
                        <a:srgbClr val="2D72B9"/>
                      </a:solidFill>
                      <a:prstDash val="solid"/>
                      <a:round/>
                      <a:headEnd type="none" w="med" len="med"/>
                      <a:tailEnd type="none" w="med" len="med"/>
                    </a:lnT>
                    <a:lnB w="12700" cap="flat" cmpd="sng" algn="ctr">
                      <a:solidFill>
                        <a:srgbClr val="2D72B9"/>
                      </a:solidFill>
                      <a:prstDash val="solid"/>
                      <a:round/>
                      <a:headEnd type="none" w="med" len="med"/>
                      <a:tailEnd type="none" w="med" len="med"/>
                    </a:lnB>
                    <a:solidFill>
                      <a:schemeClr val="bg1"/>
                    </a:solidFill>
                  </a:tcPr>
                </a:tc>
                <a:extLst>
                  <a:ext uri="{0D108BD9-81ED-4DB2-BD59-A6C34878D82A}">
                    <a16:rowId xmlns:a16="http://schemas.microsoft.com/office/drawing/2014/main" val="2626488664"/>
                  </a:ext>
                </a:extLst>
              </a:tr>
            </a:tbl>
          </a:graphicData>
        </a:graphic>
      </p:graphicFrame>
      <p:sp>
        <p:nvSpPr>
          <p:cNvPr id="42" name="矩形: 圓角 41">
            <a:extLst>
              <a:ext uri="{FF2B5EF4-FFF2-40B4-BE49-F238E27FC236}">
                <a16:creationId xmlns:a16="http://schemas.microsoft.com/office/drawing/2014/main" id="{0F6529BB-BA2F-3216-2A53-F53A1A589A43}"/>
              </a:ext>
            </a:extLst>
          </p:cNvPr>
          <p:cNvSpPr/>
          <p:nvPr/>
        </p:nvSpPr>
        <p:spPr>
          <a:xfrm>
            <a:off x="4724399" y="1759137"/>
            <a:ext cx="3564000" cy="239112"/>
          </a:xfrm>
          <a:prstGeom prst="roundRect">
            <a:avLst>
              <a:gd name="adj" fmla="val 50000"/>
            </a:avLst>
          </a:prstGeom>
          <a:solidFill>
            <a:srgbClr val="4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altLang="zh-TW" sz="1000" b="1" dirty="0">
                <a:solidFill>
                  <a:srgbClr val="FFFFFF"/>
                </a:solidFill>
                <a:latin typeface="微軟正黑體" panose="020B0604030504040204" pitchFamily="34" charset="-120"/>
                <a:ea typeface="微軟正黑體" panose="020B0604030504040204" pitchFamily="34" charset="-120"/>
              </a:rPr>
              <a:t>2025</a:t>
            </a:r>
            <a:r>
              <a:rPr lang="zh-TW" altLang="en-US" sz="1000" b="1" dirty="0">
                <a:solidFill>
                  <a:srgbClr val="FFFFFF"/>
                </a:solidFill>
                <a:latin typeface="微軟正黑體" panose="020B0604030504040204" pitchFamily="34" charset="-120"/>
                <a:ea typeface="微軟正黑體" panose="020B0604030504040204" pitchFamily="34" charset="-120"/>
              </a:rPr>
              <a:t>年全球半導體市場展望 </a:t>
            </a:r>
            <a:r>
              <a:rPr lang="en-US" altLang="zh-TW" sz="800" b="1" dirty="0">
                <a:solidFill>
                  <a:srgbClr val="FFFFFF"/>
                </a:solidFill>
                <a:latin typeface="微軟正黑體" panose="020B0604030504040204" pitchFamily="34" charset="-120"/>
                <a:ea typeface="微軟正黑體" panose="020B0604030504040204" pitchFamily="34" charset="-120"/>
              </a:rPr>
              <a:t>(</a:t>
            </a:r>
            <a:r>
              <a:rPr lang="zh-TW" altLang="en-US" sz="800" b="1" dirty="0">
                <a:solidFill>
                  <a:srgbClr val="FFFFFF"/>
                </a:solidFill>
                <a:latin typeface="微軟正黑體" panose="020B0604030504040204" pitchFamily="34" charset="-120"/>
                <a:ea typeface="微軟正黑體" panose="020B0604030504040204" pitchFamily="34" charset="-120"/>
              </a:rPr>
              <a:t>年成長率</a:t>
            </a:r>
            <a:r>
              <a:rPr lang="en-US" altLang="zh-TW" sz="800" b="1" dirty="0">
                <a:solidFill>
                  <a:srgbClr val="FFFFFF"/>
                </a:solidFill>
                <a:latin typeface="微軟正黑體" panose="020B0604030504040204" pitchFamily="34" charset="-120"/>
                <a:ea typeface="微軟正黑體" panose="020B0604030504040204" pitchFamily="34" charset="-120"/>
              </a:rPr>
              <a:t>%)</a:t>
            </a:r>
          </a:p>
        </p:txBody>
      </p:sp>
      <p:sp>
        <p:nvSpPr>
          <p:cNvPr id="47" name="等腰三角形 46">
            <a:extLst>
              <a:ext uri="{FF2B5EF4-FFF2-40B4-BE49-F238E27FC236}">
                <a16:creationId xmlns:a16="http://schemas.microsoft.com/office/drawing/2014/main" id="{B98782EE-11C7-AD2A-3F4D-3DE062B2CD5F}"/>
              </a:ext>
            </a:extLst>
          </p:cNvPr>
          <p:cNvSpPr/>
          <p:nvPr/>
        </p:nvSpPr>
        <p:spPr bwMode="auto">
          <a:xfrm rot="16200000">
            <a:off x="7209214" y="3227782"/>
            <a:ext cx="71437" cy="116729"/>
          </a:xfrm>
          <a:prstGeom prst="triangle">
            <a:avLst>
              <a:gd name="adj" fmla="val 43204"/>
            </a:avLst>
          </a:prstGeom>
          <a:solidFill>
            <a:srgbClr val="2D72B9"/>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spTree>
    <p:extLst>
      <p:ext uri="{BB962C8B-B14F-4D97-AF65-F5344CB8AC3E}">
        <p14:creationId xmlns:p14="http://schemas.microsoft.com/office/powerpoint/2010/main" val="275469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BF18-B48F-62DA-7E56-A1529C1150B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589F2F-58A4-86C4-8A75-D63598DB628C}"/>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環球晶圓擴產計畫</a:t>
            </a:r>
          </a:p>
        </p:txBody>
      </p:sp>
      <p:sp>
        <p:nvSpPr>
          <p:cNvPr id="11" name="Oval 9">
            <a:extLst>
              <a:ext uri="{FF2B5EF4-FFF2-40B4-BE49-F238E27FC236}">
                <a16:creationId xmlns:a16="http://schemas.microsoft.com/office/drawing/2014/main" id="{3BD7D537-95A9-A7E4-E757-95B6767CC90C}"/>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9A27035E-C759-3C30-B394-62C07CA53BAF}"/>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3</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13" name="Group 10">
            <a:extLst>
              <a:ext uri="{FF2B5EF4-FFF2-40B4-BE49-F238E27FC236}">
                <a16:creationId xmlns:a16="http://schemas.microsoft.com/office/drawing/2014/main" id="{CD1B6630-9CA3-801C-64B3-1DF7CC8B368F}"/>
              </a:ext>
            </a:extLst>
          </p:cNvPr>
          <p:cNvGrpSpPr/>
          <p:nvPr/>
        </p:nvGrpSpPr>
        <p:grpSpPr>
          <a:xfrm>
            <a:off x="370277" y="704851"/>
            <a:ext cx="8405423" cy="552450"/>
            <a:chOff x="370277" y="704850"/>
            <a:chExt cx="8405423" cy="478720"/>
          </a:xfrm>
        </p:grpSpPr>
        <p:sp>
          <p:nvSpPr>
            <p:cNvPr id="14" name="Rectangle 11">
              <a:extLst>
                <a:ext uri="{FF2B5EF4-FFF2-40B4-BE49-F238E27FC236}">
                  <a16:creationId xmlns:a16="http://schemas.microsoft.com/office/drawing/2014/main" id="{D17C402B-18A8-A69B-B306-3FAB7F9212E2}"/>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環球晶圓啟動總額達新台幣</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1,000</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億元的擴產計畫，採擴充現有產能與興建新廠雙軌佈局，預計</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2025</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年下半年釋出新增產能。計畫聚焦於大尺寸晶圓、特殊晶圓及化合物半導體，藉此強化次世代技術能量，推動自主成長。</a:t>
              </a:r>
            </a:p>
          </p:txBody>
        </p:sp>
        <p:sp>
          <p:nvSpPr>
            <p:cNvPr id="15" name="Rectangle 12">
              <a:extLst>
                <a:ext uri="{FF2B5EF4-FFF2-40B4-BE49-F238E27FC236}">
                  <a16:creationId xmlns:a16="http://schemas.microsoft.com/office/drawing/2014/main" id="{ADCD4748-61FC-C31A-FD32-6F5A800953D6}"/>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5" name="Google Shape;19;p1">
            <a:extLst>
              <a:ext uri="{FF2B5EF4-FFF2-40B4-BE49-F238E27FC236}">
                <a16:creationId xmlns:a16="http://schemas.microsoft.com/office/drawing/2014/main" id="{1ACCEEF4-78EC-9749-CFE0-EC79E926A5FC}"/>
              </a:ext>
            </a:extLst>
          </p:cNvPr>
          <p:cNvSpPr/>
          <p:nvPr/>
        </p:nvSpPr>
        <p:spPr>
          <a:xfrm>
            <a:off x="625615" y="1895966"/>
            <a:ext cx="1763145" cy="994892"/>
          </a:xfrm>
          <a:prstGeom prst="roundRect">
            <a:avLst>
              <a:gd name="adj" fmla="val 11924"/>
            </a:avLst>
          </a:prstGeom>
          <a:gradFill>
            <a:gsLst>
              <a:gs pos="0">
                <a:srgbClr val="2D72B9"/>
              </a:gs>
              <a:gs pos="63000">
                <a:srgbClr val="49C5C9"/>
              </a:gs>
              <a:gs pos="100000">
                <a:srgbClr val="45DBCB"/>
              </a:gs>
            </a:gsLst>
            <a:lin ang="2700000" scaled="0"/>
          </a:gradFill>
          <a:ln>
            <a:noFill/>
          </a:ln>
        </p:spPr>
        <p:txBody>
          <a:bodyPr spcFirstLastPara="1" wrap="square" lIns="36000" tIns="36000" rIns="36000" bIns="36000" anchor="ctr" anchorCtr="1">
            <a:noAutofit/>
          </a:bodyPr>
          <a:lstStyle/>
          <a:p>
            <a:pPr marL="0" marR="0" lvl="0" indent="0" algn="ctr" rtl="0">
              <a:spcBef>
                <a:spcPts val="0"/>
              </a:spcBef>
              <a:spcAft>
                <a:spcPts val="0"/>
              </a:spcAft>
              <a:buNone/>
            </a:pPr>
            <a:endParaRPr sz="1200" b="1" i="0" u="none" strike="noStrike" cap="none">
              <a:solidFill>
                <a:schemeClr val="dk1"/>
              </a:solidFill>
              <a:latin typeface="Microsoft JhengHei"/>
              <a:ea typeface="Microsoft JhengHei"/>
              <a:cs typeface="Microsoft JhengHei"/>
              <a:sym typeface="Microsoft JhengHei"/>
            </a:endParaRPr>
          </a:p>
        </p:txBody>
      </p:sp>
      <p:sp>
        <p:nvSpPr>
          <p:cNvPr id="8" name="Google Shape;22;p1">
            <a:extLst>
              <a:ext uri="{FF2B5EF4-FFF2-40B4-BE49-F238E27FC236}">
                <a16:creationId xmlns:a16="http://schemas.microsoft.com/office/drawing/2014/main" id="{040F569A-1F6B-FB33-9E98-8164BCE5016C}"/>
              </a:ext>
            </a:extLst>
          </p:cNvPr>
          <p:cNvSpPr/>
          <p:nvPr/>
        </p:nvSpPr>
        <p:spPr>
          <a:xfrm>
            <a:off x="619956" y="1960700"/>
            <a:ext cx="1782713" cy="1000233"/>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sz="1400" b="1" i="0" u="none" strike="noStrike" cap="none" dirty="0">
                <a:solidFill>
                  <a:srgbClr val="FEFCF0"/>
                </a:solidFill>
                <a:latin typeface="Microsoft JhengHei"/>
                <a:ea typeface="Microsoft JhengHei"/>
                <a:cs typeface="Microsoft JhengHei"/>
                <a:sym typeface="Microsoft JhengHei"/>
              </a:rPr>
              <a:t>總支出規模</a:t>
            </a:r>
            <a:endParaRPr lang="en-US" altLang="zh-TW" sz="1400" b="1" i="0" u="none" strike="noStrike" cap="none" dirty="0">
              <a:solidFill>
                <a:srgbClr val="FEFCF0"/>
              </a:solidFill>
              <a:latin typeface="Microsoft JhengHei"/>
              <a:ea typeface="Microsoft JhengHei"/>
              <a:cs typeface="Microsoft JhengHei"/>
              <a:sym typeface="Microsoft JhengHei"/>
            </a:endParaRPr>
          </a:p>
          <a:p>
            <a:pPr algn="ctr">
              <a:lnSpc>
                <a:spcPct val="150000"/>
              </a:lnSpc>
            </a:pPr>
            <a:r>
              <a:rPr lang="en-US" altLang="zh-TW" sz="1400" b="1" i="0" u="none" strike="noStrike" cap="none" dirty="0">
                <a:solidFill>
                  <a:schemeClr val="bg1"/>
                </a:solidFill>
                <a:latin typeface="Microsoft JhengHei"/>
                <a:ea typeface="Microsoft JhengHei"/>
                <a:cs typeface="Microsoft JhengHei"/>
                <a:sym typeface="Microsoft JhengHei"/>
              </a:rPr>
              <a:t>NT$ </a:t>
            </a:r>
            <a:r>
              <a:rPr lang="en-US" altLang="zh-TW" b="1" i="0" u="none" strike="noStrike" cap="none" dirty="0">
                <a:solidFill>
                  <a:schemeClr val="bg1"/>
                </a:solidFill>
                <a:latin typeface="Microsoft JhengHei"/>
                <a:ea typeface="Microsoft JhengHei"/>
                <a:cs typeface="Microsoft JhengHei"/>
                <a:sym typeface="Microsoft JhengHei"/>
              </a:rPr>
              <a:t>1,000 </a:t>
            </a:r>
            <a:r>
              <a:rPr lang="zh-TW" altLang="en-US" sz="1400" b="1" i="0" u="none" strike="noStrike" cap="none" dirty="0">
                <a:solidFill>
                  <a:schemeClr val="bg1"/>
                </a:solidFill>
                <a:latin typeface="Microsoft JhengHei"/>
                <a:ea typeface="Microsoft JhengHei"/>
                <a:cs typeface="Microsoft JhengHei"/>
                <a:sym typeface="Microsoft JhengHei"/>
              </a:rPr>
              <a:t>億</a:t>
            </a:r>
          </a:p>
          <a:p>
            <a:pPr marL="0" marR="0" lvl="0" indent="0" algn="ctr" rtl="0">
              <a:spcBef>
                <a:spcPts val="0"/>
              </a:spcBef>
              <a:spcAft>
                <a:spcPts val="0"/>
              </a:spcAft>
              <a:buNone/>
            </a:pPr>
            <a:endParaRPr dirty="0"/>
          </a:p>
        </p:txBody>
      </p:sp>
      <p:sp>
        <p:nvSpPr>
          <p:cNvPr id="9" name="Google Shape;23;p1">
            <a:extLst>
              <a:ext uri="{FF2B5EF4-FFF2-40B4-BE49-F238E27FC236}">
                <a16:creationId xmlns:a16="http://schemas.microsoft.com/office/drawing/2014/main" id="{530609C6-C5CF-2DCC-7770-53529484E258}"/>
              </a:ext>
            </a:extLst>
          </p:cNvPr>
          <p:cNvSpPr/>
          <p:nvPr/>
        </p:nvSpPr>
        <p:spPr>
          <a:xfrm>
            <a:off x="952275" y="2576269"/>
            <a:ext cx="1158074" cy="2461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000" b="1" i="0" u="none" strike="noStrike" cap="none" dirty="0">
                <a:solidFill>
                  <a:schemeClr val="lt1"/>
                </a:solidFill>
                <a:latin typeface="Microsoft JhengHei"/>
                <a:ea typeface="Microsoft JhengHei"/>
                <a:cs typeface="Microsoft JhengHei"/>
                <a:sym typeface="Microsoft JhengHei"/>
              </a:rPr>
              <a:t>(US$ 36 億)</a:t>
            </a:r>
            <a:endParaRPr sz="1000" b="1" dirty="0">
              <a:solidFill>
                <a:schemeClr val="dk1"/>
              </a:solidFill>
              <a:latin typeface="Microsoft JhengHei"/>
              <a:ea typeface="Microsoft JhengHei"/>
              <a:cs typeface="Microsoft JhengHei"/>
              <a:sym typeface="Microsoft JhengHei"/>
            </a:endParaRPr>
          </a:p>
        </p:txBody>
      </p:sp>
      <p:grpSp>
        <p:nvGrpSpPr>
          <p:cNvPr id="23" name="Google Shape;29;p1">
            <a:extLst>
              <a:ext uri="{FF2B5EF4-FFF2-40B4-BE49-F238E27FC236}">
                <a16:creationId xmlns:a16="http://schemas.microsoft.com/office/drawing/2014/main" id="{013D08F3-76B8-79C9-D311-F18288875EEC}"/>
              </a:ext>
            </a:extLst>
          </p:cNvPr>
          <p:cNvGrpSpPr/>
          <p:nvPr/>
        </p:nvGrpSpPr>
        <p:grpSpPr>
          <a:xfrm>
            <a:off x="4263976" y="2112886"/>
            <a:ext cx="832434" cy="777972"/>
            <a:chOff x="6246576" y="2248316"/>
            <a:chExt cx="978502" cy="914484"/>
          </a:xfrm>
        </p:grpSpPr>
        <p:sp>
          <p:nvSpPr>
            <p:cNvPr id="24" name="Google Shape;30;p1">
              <a:extLst>
                <a:ext uri="{FF2B5EF4-FFF2-40B4-BE49-F238E27FC236}">
                  <a16:creationId xmlns:a16="http://schemas.microsoft.com/office/drawing/2014/main" id="{CB6A1FFB-3CAA-0C3E-0465-2562F754BD09}"/>
                </a:ext>
              </a:extLst>
            </p:cNvPr>
            <p:cNvSpPr/>
            <p:nvPr/>
          </p:nvSpPr>
          <p:spPr>
            <a:xfrm>
              <a:off x="6338277" y="2276000"/>
              <a:ext cx="886800" cy="886800"/>
            </a:xfrm>
            <a:prstGeom prst="ellipse">
              <a:avLst/>
            </a:prstGeom>
            <a:solidFill>
              <a:srgbClr val="46D5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5" name="Google Shape;31;p1">
              <a:extLst>
                <a:ext uri="{FF2B5EF4-FFF2-40B4-BE49-F238E27FC236}">
                  <a16:creationId xmlns:a16="http://schemas.microsoft.com/office/drawing/2014/main" id="{46ED08AF-E58B-BC73-9DC0-68721F6D73F5}"/>
                </a:ext>
              </a:extLst>
            </p:cNvPr>
            <p:cNvGrpSpPr/>
            <p:nvPr/>
          </p:nvGrpSpPr>
          <p:grpSpPr>
            <a:xfrm>
              <a:off x="6246575" y="2248316"/>
              <a:ext cx="942573" cy="850947"/>
              <a:chOff x="4870863" y="2297141"/>
              <a:chExt cx="942573" cy="850947"/>
            </a:xfrm>
          </p:grpSpPr>
          <p:pic>
            <p:nvPicPr>
              <p:cNvPr id="26" name="Google Shape;32;p1">
                <a:extLst>
                  <a:ext uri="{FF2B5EF4-FFF2-40B4-BE49-F238E27FC236}">
                    <a16:creationId xmlns:a16="http://schemas.microsoft.com/office/drawing/2014/main" id="{A20BA8A4-B7BB-8848-E29D-8D60161A23C1}"/>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74" t="-53" r="67549" b="48091"/>
              <a:stretch/>
            </p:blipFill>
            <p:spPr>
              <a:xfrm>
                <a:off x="4870863" y="2297141"/>
                <a:ext cx="942573" cy="850947"/>
              </a:xfrm>
              <a:prstGeom prst="ellipse">
                <a:avLst/>
              </a:prstGeom>
              <a:noFill/>
              <a:ln>
                <a:noFill/>
              </a:ln>
            </p:spPr>
          </p:pic>
          <p:sp>
            <p:nvSpPr>
              <p:cNvPr id="33" name="Google Shape;33;p1">
                <a:extLst>
                  <a:ext uri="{FF2B5EF4-FFF2-40B4-BE49-F238E27FC236}">
                    <a16:creationId xmlns:a16="http://schemas.microsoft.com/office/drawing/2014/main" id="{6DCAF124-DC18-D7DF-9B4C-8D0AA186B494}"/>
                  </a:ext>
                </a:extLst>
              </p:cNvPr>
              <p:cNvSpPr txBox="1"/>
              <p:nvPr/>
            </p:nvSpPr>
            <p:spPr>
              <a:xfrm>
                <a:off x="5073271" y="2587357"/>
                <a:ext cx="713266" cy="3255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亞洲</a:t>
                </a:r>
                <a:endParaRPr sz="1200" dirty="0">
                  <a:solidFill>
                    <a:schemeClr val="tx2"/>
                  </a:solidFill>
                  <a:latin typeface="Arial"/>
                  <a:ea typeface="Arial"/>
                  <a:cs typeface="Arial"/>
                  <a:sym typeface="Arial"/>
                </a:endParaRPr>
              </a:p>
            </p:txBody>
          </p:sp>
        </p:grpSp>
      </p:grpSp>
      <p:sp>
        <p:nvSpPr>
          <p:cNvPr id="35" name="Google Shape;34;p1">
            <a:extLst>
              <a:ext uri="{FF2B5EF4-FFF2-40B4-BE49-F238E27FC236}">
                <a16:creationId xmlns:a16="http://schemas.microsoft.com/office/drawing/2014/main" id="{37E0DD76-0B5D-EB00-B293-4C7FEA91567A}"/>
              </a:ext>
            </a:extLst>
          </p:cNvPr>
          <p:cNvSpPr/>
          <p:nvPr/>
        </p:nvSpPr>
        <p:spPr>
          <a:xfrm>
            <a:off x="2545584" y="3542572"/>
            <a:ext cx="263505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新產線產能於</a:t>
            </a:r>
            <a:r>
              <a:rPr lang="zh-TW" sz="1200" b="1" dirty="0">
                <a:solidFill>
                  <a:srgbClr val="29B5AB"/>
                </a:solidFill>
                <a:latin typeface="Microsoft JhengHei"/>
                <a:ea typeface="Microsoft JhengHei"/>
                <a:cs typeface="Microsoft JhengHei"/>
                <a:sym typeface="Microsoft JhengHei"/>
              </a:rPr>
              <a:t>2023年下半年</a:t>
            </a:r>
            <a:r>
              <a:rPr lang="zh-TW" sz="1200" dirty="0">
                <a:solidFill>
                  <a:schemeClr val="tx2"/>
                </a:solidFill>
                <a:latin typeface="Microsoft JhengHei"/>
                <a:ea typeface="Microsoft JhengHei"/>
                <a:cs typeface="Microsoft JhengHei"/>
                <a:sym typeface="Microsoft JhengHei"/>
              </a:rPr>
              <a:t>開出</a:t>
            </a:r>
            <a:endParaRPr lang="en-US" altLang="zh-TW" sz="1200" dirty="0">
              <a:solidFill>
                <a:schemeClr val="tx2"/>
              </a:solidFill>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且逐季增加</a:t>
            </a:r>
            <a:endParaRPr sz="1200" dirty="0">
              <a:solidFill>
                <a:schemeClr val="tx2"/>
              </a:solidFill>
            </a:endParaRPr>
          </a:p>
        </p:txBody>
      </p:sp>
      <p:sp>
        <p:nvSpPr>
          <p:cNvPr id="40" name="Google Shape;36;p1">
            <a:extLst>
              <a:ext uri="{FF2B5EF4-FFF2-40B4-BE49-F238E27FC236}">
                <a16:creationId xmlns:a16="http://schemas.microsoft.com/office/drawing/2014/main" id="{3499C3E2-CFB4-3B13-A886-044213A83AD9}"/>
              </a:ext>
            </a:extLst>
          </p:cNvPr>
          <p:cNvSpPr txBox="1"/>
          <p:nvPr/>
        </p:nvSpPr>
        <p:spPr>
          <a:xfrm>
            <a:off x="3234280" y="1807153"/>
            <a:ext cx="1326874"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投資地區橫跨</a:t>
            </a:r>
            <a:endParaRPr sz="1200" dirty="0">
              <a:solidFill>
                <a:schemeClr val="tx2"/>
              </a:solidFill>
              <a:latin typeface="Arial"/>
              <a:ea typeface="Arial"/>
              <a:cs typeface="Arial"/>
              <a:sym typeface="Arial"/>
            </a:endParaRPr>
          </a:p>
        </p:txBody>
      </p:sp>
      <p:grpSp>
        <p:nvGrpSpPr>
          <p:cNvPr id="41" name="Google Shape;37;p1">
            <a:extLst>
              <a:ext uri="{FF2B5EF4-FFF2-40B4-BE49-F238E27FC236}">
                <a16:creationId xmlns:a16="http://schemas.microsoft.com/office/drawing/2014/main" id="{5C0D22F3-18BD-C7A5-1A06-79892506B8AE}"/>
              </a:ext>
            </a:extLst>
          </p:cNvPr>
          <p:cNvGrpSpPr/>
          <p:nvPr/>
        </p:nvGrpSpPr>
        <p:grpSpPr>
          <a:xfrm>
            <a:off x="3491489" y="2112949"/>
            <a:ext cx="840290" cy="777910"/>
            <a:chOff x="5474088" y="2248389"/>
            <a:chExt cx="987737" cy="914411"/>
          </a:xfrm>
        </p:grpSpPr>
        <p:sp>
          <p:nvSpPr>
            <p:cNvPr id="43" name="Google Shape;38;p1">
              <a:extLst>
                <a:ext uri="{FF2B5EF4-FFF2-40B4-BE49-F238E27FC236}">
                  <a16:creationId xmlns:a16="http://schemas.microsoft.com/office/drawing/2014/main" id="{E5D1CAC1-49CC-5C07-FA75-81FF69885792}"/>
                </a:ext>
              </a:extLst>
            </p:cNvPr>
            <p:cNvSpPr/>
            <p:nvPr/>
          </p:nvSpPr>
          <p:spPr>
            <a:xfrm>
              <a:off x="5575025" y="2276000"/>
              <a:ext cx="886800" cy="886800"/>
            </a:xfrm>
            <a:prstGeom prst="ellipse">
              <a:avLst/>
            </a:prstGeom>
            <a:solidFill>
              <a:srgbClr val="46D5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5" name="Google Shape;39;p1">
              <a:extLst>
                <a:ext uri="{FF2B5EF4-FFF2-40B4-BE49-F238E27FC236}">
                  <a16:creationId xmlns:a16="http://schemas.microsoft.com/office/drawing/2014/main" id="{2717A16F-7E96-B01A-A0E4-C43F9E6F7404}"/>
                </a:ext>
              </a:extLst>
            </p:cNvPr>
            <p:cNvGrpSpPr/>
            <p:nvPr/>
          </p:nvGrpSpPr>
          <p:grpSpPr>
            <a:xfrm>
              <a:off x="5474088" y="2248389"/>
              <a:ext cx="942600" cy="850800"/>
              <a:chOff x="4102488" y="2040461"/>
              <a:chExt cx="942600" cy="850800"/>
            </a:xfrm>
          </p:grpSpPr>
          <p:pic>
            <p:nvPicPr>
              <p:cNvPr id="46" name="Google Shape;40;p1">
                <a:extLst>
                  <a:ext uri="{FF2B5EF4-FFF2-40B4-BE49-F238E27FC236}">
                    <a16:creationId xmlns:a16="http://schemas.microsoft.com/office/drawing/2014/main" id="{E3C79738-15A2-6B45-81DC-6F00269116DD}"/>
                  </a:ext>
                </a:extLst>
              </p:cNvPr>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l="64587" t="734" r="3035" b="47304"/>
              <a:stretch/>
            </p:blipFill>
            <p:spPr>
              <a:xfrm>
                <a:off x="4102488" y="2040461"/>
                <a:ext cx="942600" cy="850800"/>
              </a:xfrm>
              <a:prstGeom prst="ellipse">
                <a:avLst/>
              </a:prstGeom>
              <a:noFill/>
              <a:ln>
                <a:noFill/>
              </a:ln>
            </p:spPr>
          </p:pic>
          <p:sp>
            <p:nvSpPr>
              <p:cNvPr id="47" name="Google Shape;41;p1">
                <a:extLst>
                  <a:ext uri="{FF2B5EF4-FFF2-40B4-BE49-F238E27FC236}">
                    <a16:creationId xmlns:a16="http://schemas.microsoft.com/office/drawing/2014/main" id="{AF6805DD-9EF8-C74E-66D0-C3D199875BC6}"/>
                  </a:ext>
                </a:extLst>
              </p:cNvPr>
              <p:cNvSpPr txBox="1"/>
              <p:nvPr/>
            </p:nvSpPr>
            <p:spPr>
              <a:xfrm>
                <a:off x="4267596" y="2335710"/>
                <a:ext cx="743506" cy="3255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美國</a:t>
                </a:r>
                <a:endParaRPr sz="1200" dirty="0">
                  <a:solidFill>
                    <a:schemeClr val="tx2"/>
                  </a:solidFill>
                  <a:latin typeface="Arial"/>
                  <a:ea typeface="Arial"/>
                  <a:cs typeface="Arial"/>
                  <a:sym typeface="Arial"/>
                </a:endParaRPr>
              </a:p>
            </p:txBody>
          </p:sp>
        </p:grpSp>
      </p:grpSp>
      <p:grpSp>
        <p:nvGrpSpPr>
          <p:cNvPr id="48" name="Google Shape;42;p1">
            <a:extLst>
              <a:ext uri="{FF2B5EF4-FFF2-40B4-BE49-F238E27FC236}">
                <a16:creationId xmlns:a16="http://schemas.microsoft.com/office/drawing/2014/main" id="{66604E28-842C-E285-2730-A53DA706079F}"/>
              </a:ext>
            </a:extLst>
          </p:cNvPr>
          <p:cNvGrpSpPr/>
          <p:nvPr/>
        </p:nvGrpSpPr>
        <p:grpSpPr>
          <a:xfrm>
            <a:off x="2667089" y="2110860"/>
            <a:ext cx="855645" cy="780017"/>
            <a:chOff x="4649689" y="2245912"/>
            <a:chExt cx="1005786" cy="916888"/>
          </a:xfrm>
        </p:grpSpPr>
        <p:sp>
          <p:nvSpPr>
            <p:cNvPr id="49" name="Google Shape;43;p1">
              <a:extLst>
                <a:ext uri="{FF2B5EF4-FFF2-40B4-BE49-F238E27FC236}">
                  <a16:creationId xmlns:a16="http://schemas.microsoft.com/office/drawing/2014/main" id="{E6601897-84E7-D124-B0AE-0DD29284734D}"/>
                </a:ext>
              </a:extLst>
            </p:cNvPr>
            <p:cNvSpPr/>
            <p:nvPr/>
          </p:nvSpPr>
          <p:spPr>
            <a:xfrm>
              <a:off x="4768675" y="2276000"/>
              <a:ext cx="886800" cy="886800"/>
            </a:xfrm>
            <a:prstGeom prst="ellipse">
              <a:avLst/>
            </a:prstGeom>
            <a:solidFill>
              <a:srgbClr val="46D5C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1" name="Google Shape;44;p1">
              <a:extLst>
                <a:ext uri="{FF2B5EF4-FFF2-40B4-BE49-F238E27FC236}">
                  <a16:creationId xmlns:a16="http://schemas.microsoft.com/office/drawing/2014/main" id="{AB322336-834D-90FD-2110-EA8A6E4BAB9F}"/>
                </a:ext>
              </a:extLst>
            </p:cNvPr>
            <p:cNvGrpSpPr/>
            <p:nvPr/>
          </p:nvGrpSpPr>
          <p:grpSpPr>
            <a:xfrm>
              <a:off x="4649689" y="2245912"/>
              <a:ext cx="947897" cy="855753"/>
              <a:chOff x="4870864" y="3279796"/>
              <a:chExt cx="947897" cy="855753"/>
            </a:xfrm>
          </p:grpSpPr>
          <p:pic>
            <p:nvPicPr>
              <p:cNvPr id="52" name="Google Shape;45;p1">
                <a:extLst>
                  <a:ext uri="{FF2B5EF4-FFF2-40B4-BE49-F238E27FC236}">
                    <a16:creationId xmlns:a16="http://schemas.microsoft.com/office/drawing/2014/main" id="{87A4AA42-7B61-AF9B-CA16-AFB7E3A8F643}"/>
                  </a:ext>
                </a:extLst>
              </p:cNvPr>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l="31623" t="1503" r="36001" b="46534"/>
              <a:stretch/>
            </p:blipFill>
            <p:spPr>
              <a:xfrm>
                <a:off x="4870864" y="3279796"/>
                <a:ext cx="947897" cy="855753"/>
              </a:xfrm>
              <a:prstGeom prst="ellipse">
                <a:avLst/>
              </a:prstGeom>
              <a:noFill/>
              <a:ln>
                <a:noFill/>
              </a:ln>
            </p:spPr>
          </p:pic>
          <p:sp>
            <p:nvSpPr>
              <p:cNvPr id="53" name="Google Shape;46;p1">
                <a:extLst>
                  <a:ext uri="{FF2B5EF4-FFF2-40B4-BE49-F238E27FC236}">
                    <a16:creationId xmlns:a16="http://schemas.microsoft.com/office/drawing/2014/main" id="{26A153CE-D357-8F4D-DEF5-2983BD1E4CFC}"/>
                  </a:ext>
                </a:extLst>
              </p:cNvPr>
              <p:cNvSpPr txBox="1"/>
              <p:nvPr/>
            </p:nvSpPr>
            <p:spPr>
              <a:xfrm>
                <a:off x="5044688" y="3577501"/>
                <a:ext cx="725839" cy="3255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200" dirty="0">
                    <a:solidFill>
                      <a:schemeClr val="tx2"/>
                    </a:solidFill>
                    <a:latin typeface="Microsoft JhengHei"/>
                    <a:ea typeface="Microsoft JhengHei"/>
                    <a:cs typeface="Microsoft JhengHei"/>
                    <a:sym typeface="Microsoft JhengHei"/>
                  </a:rPr>
                  <a:t>歐洲</a:t>
                </a:r>
                <a:endParaRPr sz="1200" dirty="0">
                  <a:solidFill>
                    <a:schemeClr val="tx2"/>
                  </a:solidFill>
                  <a:latin typeface="Arial"/>
                  <a:ea typeface="Arial"/>
                  <a:cs typeface="Arial"/>
                  <a:sym typeface="Arial"/>
                </a:endParaRPr>
              </a:p>
            </p:txBody>
          </p:sp>
        </p:grpSp>
      </p:grpSp>
      <p:cxnSp>
        <p:nvCxnSpPr>
          <p:cNvPr id="76" name="Google Shape;63;p1">
            <a:extLst>
              <a:ext uri="{FF2B5EF4-FFF2-40B4-BE49-F238E27FC236}">
                <a16:creationId xmlns:a16="http://schemas.microsoft.com/office/drawing/2014/main" id="{140EF765-0982-7015-C37A-2A6E0C6FF43D}"/>
              </a:ext>
            </a:extLst>
          </p:cNvPr>
          <p:cNvCxnSpPr>
            <a:cxnSpLocks/>
          </p:cNvCxnSpPr>
          <p:nvPr/>
        </p:nvCxnSpPr>
        <p:spPr>
          <a:xfrm>
            <a:off x="2428172" y="2408147"/>
            <a:ext cx="306472" cy="0"/>
          </a:xfrm>
          <a:prstGeom prst="straightConnector1">
            <a:avLst/>
          </a:prstGeom>
          <a:noFill/>
          <a:ln w="57150" cap="flat" cmpd="sng">
            <a:solidFill>
              <a:srgbClr val="46D5CA"/>
            </a:solidFill>
            <a:prstDash val="solid"/>
            <a:round/>
            <a:headEnd type="none" w="sm" len="sm"/>
            <a:tailEnd type="triangle" w="med" len="med"/>
          </a:ln>
        </p:spPr>
      </p:cxnSp>
      <p:pic>
        <p:nvPicPr>
          <p:cNvPr id="16" name="圖片 15" descr="一張含有 符號, 字型, 圖形, 白色 的圖片&#10;&#10;AI 產生的內容可能不正確。">
            <a:extLst>
              <a:ext uri="{FF2B5EF4-FFF2-40B4-BE49-F238E27FC236}">
                <a16:creationId xmlns:a16="http://schemas.microsoft.com/office/drawing/2014/main" id="{AAA2817B-5D1A-5F46-9296-B87CED1CFD22}"/>
              </a:ext>
            </a:extLst>
          </p:cNvPr>
          <p:cNvPicPr>
            <a:picLocks noChangeAspect="1"/>
          </p:cNvPicPr>
          <p:nvPr/>
        </p:nvPicPr>
        <p:blipFill>
          <a:blip r:embed="rId9">
            <a:alphaModFix amt="20000"/>
          </a:blip>
          <a:stretch>
            <a:fillRect/>
          </a:stretch>
        </p:blipFill>
        <p:spPr>
          <a:xfrm>
            <a:off x="654987" y="2162481"/>
            <a:ext cx="639893" cy="639893"/>
          </a:xfrm>
          <a:prstGeom prst="rect">
            <a:avLst/>
          </a:prstGeom>
        </p:spPr>
      </p:pic>
      <p:sp>
        <p:nvSpPr>
          <p:cNvPr id="31" name="文字方塊 30">
            <a:extLst>
              <a:ext uri="{FF2B5EF4-FFF2-40B4-BE49-F238E27FC236}">
                <a16:creationId xmlns:a16="http://schemas.microsoft.com/office/drawing/2014/main" id="{88F0C96B-F526-F83D-B05E-19D5D5F9F16D}"/>
              </a:ext>
            </a:extLst>
          </p:cNvPr>
          <p:cNvSpPr txBox="1"/>
          <p:nvPr/>
        </p:nvSpPr>
        <p:spPr>
          <a:xfrm>
            <a:off x="5445060" y="3558660"/>
            <a:ext cx="2810606" cy="495007"/>
          </a:xfrm>
          <a:prstGeom prst="rect">
            <a:avLst/>
          </a:prstGeom>
          <a:noFill/>
        </p:spPr>
        <p:txBody>
          <a:bodyPr wrap="square" rtlCol="0">
            <a:spAutoFit/>
          </a:bodyPr>
          <a:lstStyle/>
          <a:p>
            <a:pPr algn="ctr" defTabSz="342900">
              <a:spcBef>
                <a:spcPts val="450"/>
              </a:spcBef>
              <a:buClr>
                <a:srgbClr val="52C1C5"/>
              </a:buClr>
              <a:defRPr/>
            </a:pPr>
            <a:r>
              <a:rPr lang="zh-TW" altLang="en-US" sz="1200" b="1" dirty="0">
                <a:solidFill>
                  <a:srgbClr val="2D72B9"/>
                </a:solidFill>
                <a:latin typeface="微軟正黑體" panose="020B0604030504040204" pitchFamily="34" charset="-120"/>
                <a:ea typeface="微軟正黑體" panose="020B0604030504040204" pitchFamily="34" charset="-120"/>
                <a:cs typeface="Arial"/>
              </a:rPr>
              <a:t>化合物半導體</a:t>
            </a:r>
            <a:endParaRPr lang="en-US" altLang="zh-TW" sz="1200" b="1" strike="sngStrike" dirty="0">
              <a:solidFill>
                <a:srgbClr val="2D72B9"/>
              </a:solidFill>
              <a:latin typeface="微軟正黑體" panose="020B0604030504040204" pitchFamily="34" charset="-120"/>
              <a:ea typeface="微軟正黑體" panose="020B0604030504040204" pitchFamily="34" charset="-120"/>
              <a:cs typeface="Arial"/>
            </a:endParaRPr>
          </a:p>
          <a:p>
            <a:pPr algn="ctr" defTabSz="342900">
              <a:spcBef>
                <a:spcPts val="450"/>
              </a:spcBef>
              <a:buClr>
                <a:srgbClr val="52C1C5"/>
              </a:buClr>
              <a:defRPr/>
            </a:pPr>
            <a:r>
              <a:rPr lang="zh-TW" altLang="en-US" sz="1000" dirty="0">
                <a:solidFill>
                  <a:schemeClr val="tx2"/>
                </a:solidFill>
                <a:latin typeface="微軟正黑體" panose="020B0604030504040204" pitchFamily="34" charset="-120"/>
                <a:ea typeface="微軟正黑體" panose="020B0604030504040204" pitchFamily="34" charset="-120"/>
                <a:cs typeface="Arial"/>
              </a:rPr>
              <a:t>碳化矽</a:t>
            </a:r>
            <a:r>
              <a:rPr lang="en-US" altLang="zh-TW" sz="1000" dirty="0">
                <a:solidFill>
                  <a:schemeClr val="tx2"/>
                </a:solidFill>
                <a:latin typeface="微軟正黑體" panose="020B0604030504040204" pitchFamily="34" charset="-120"/>
                <a:ea typeface="微軟正黑體" panose="020B0604030504040204" pitchFamily="34" charset="-120"/>
                <a:cs typeface="Arial"/>
              </a:rPr>
              <a:t> &amp; </a:t>
            </a:r>
            <a:r>
              <a:rPr lang="zh-TW" altLang="en-US" sz="1000" dirty="0">
                <a:solidFill>
                  <a:schemeClr val="tx2"/>
                </a:solidFill>
                <a:latin typeface="微軟正黑體" panose="020B0604030504040204" pitchFamily="34" charset="-120"/>
                <a:ea typeface="微軟正黑體" panose="020B0604030504040204" pitchFamily="34" charset="-120"/>
                <a:cs typeface="Arial"/>
              </a:rPr>
              <a:t>碳化矽磊晶 </a:t>
            </a:r>
            <a:r>
              <a:rPr lang="en-US" altLang="zh-TW" sz="1000" dirty="0">
                <a:solidFill>
                  <a:schemeClr val="tx2"/>
                </a:solidFill>
                <a:latin typeface="微軟正黑體" panose="020B0604030504040204" pitchFamily="34" charset="-120"/>
                <a:ea typeface="微軟正黑體" panose="020B0604030504040204" pitchFamily="34" charset="-120"/>
                <a:cs typeface="Arial"/>
              </a:rPr>
              <a:t>&amp; </a:t>
            </a:r>
            <a:r>
              <a:rPr lang="zh-TW" altLang="en-US" sz="1000" dirty="0">
                <a:solidFill>
                  <a:schemeClr val="tx2"/>
                </a:solidFill>
                <a:latin typeface="微軟正黑體" panose="020B0604030504040204" pitchFamily="34" charset="-120"/>
                <a:ea typeface="微軟正黑體" panose="020B0604030504040204" pitchFamily="34" charset="-120"/>
                <a:cs typeface="Arial"/>
              </a:rPr>
              <a:t>矽基氮化鎵</a:t>
            </a:r>
            <a:endParaRPr lang="en-AU" altLang="zh-TW" sz="1000" b="1" dirty="0">
              <a:solidFill>
                <a:schemeClr val="tx2"/>
              </a:solidFill>
              <a:latin typeface="微軟正黑體" panose="020B0604030504040204" pitchFamily="34" charset="-120"/>
              <a:ea typeface="微軟正黑體" panose="020B0604030504040204" pitchFamily="34" charset="-120"/>
              <a:cs typeface="Arial"/>
            </a:endParaRPr>
          </a:p>
        </p:txBody>
      </p:sp>
      <p:sp>
        <p:nvSpPr>
          <p:cNvPr id="32" name="文字方塊 31">
            <a:extLst>
              <a:ext uri="{FF2B5EF4-FFF2-40B4-BE49-F238E27FC236}">
                <a16:creationId xmlns:a16="http://schemas.microsoft.com/office/drawing/2014/main" id="{313CF373-3926-9A98-6356-B73C341CFC83}"/>
              </a:ext>
            </a:extLst>
          </p:cNvPr>
          <p:cNvSpPr txBox="1"/>
          <p:nvPr/>
        </p:nvSpPr>
        <p:spPr>
          <a:xfrm>
            <a:off x="5559651" y="2780249"/>
            <a:ext cx="2632074" cy="495007"/>
          </a:xfrm>
          <a:prstGeom prst="rect">
            <a:avLst/>
          </a:prstGeom>
          <a:noFill/>
        </p:spPr>
        <p:txBody>
          <a:bodyPr wrap="square" rtlCol="0">
            <a:spAutoFit/>
          </a:bodyPr>
          <a:lstStyle/>
          <a:p>
            <a:pPr algn="ctr" defTabSz="342900">
              <a:spcBef>
                <a:spcPts val="450"/>
              </a:spcBef>
              <a:buClr>
                <a:srgbClr val="52C1C5"/>
              </a:buClr>
              <a:defRPr/>
            </a:pPr>
            <a:r>
              <a:rPr lang="zh-TW" altLang="en-US" sz="1200" b="1" dirty="0">
                <a:solidFill>
                  <a:srgbClr val="2D72B9"/>
                </a:solidFill>
                <a:latin typeface="微軟正黑體" panose="020B0604030504040204" pitchFamily="34" charset="-120"/>
                <a:ea typeface="微軟正黑體" panose="020B0604030504040204" pitchFamily="34" charset="-120"/>
                <a:cs typeface="Arial"/>
              </a:rPr>
              <a:t>特殊晶圓</a:t>
            </a:r>
            <a:endParaRPr lang="en-US" altLang="zh-TW" sz="1200" b="1" dirty="0">
              <a:solidFill>
                <a:srgbClr val="2D72B9"/>
              </a:solidFill>
              <a:latin typeface="微軟正黑體" panose="020B0604030504040204" pitchFamily="34" charset="-120"/>
              <a:ea typeface="微軟正黑體" panose="020B0604030504040204" pitchFamily="34" charset="-120"/>
              <a:cs typeface="Arial"/>
            </a:endParaRPr>
          </a:p>
          <a:p>
            <a:pPr algn="ctr" defTabSz="342900">
              <a:spcBef>
                <a:spcPts val="450"/>
              </a:spcBef>
              <a:buClr>
                <a:srgbClr val="52C1C5"/>
              </a:buClr>
              <a:defRPr/>
            </a:pPr>
            <a:r>
              <a:rPr lang="en-US" altLang="zh-TW" sz="1000" dirty="0">
                <a:solidFill>
                  <a:schemeClr val="tx2"/>
                </a:solidFill>
                <a:latin typeface="微軟正黑體" panose="020B0604030504040204" pitchFamily="34" charset="-120"/>
                <a:ea typeface="微軟正黑體" panose="020B0604030504040204" pitchFamily="34" charset="-120"/>
                <a:cs typeface="Arial"/>
              </a:rPr>
              <a:t>8” FZ</a:t>
            </a:r>
            <a:r>
              <a:rPr lang="zh-TW" altLang="en-US" sz="1000" dirty="0">
                <a:solidFill>
                  <a:schemeClr val="tx2"/>
                </a:solidFill>
                <a:latin typeface="微軟正黑體" panose="020B0604030504040204" pitchFamily="34" charset="-120"/>
                <a:ea typeface="微軟正黑體" panose="020B0604030504040204" pitchFamily="34" charset="-120"/>
                <a:cs typeface="Arial"/>
              </a:rPr>
              <a:t>晶片  </a:t>
            </a:r>
            <a:r>
              <a:rPr lang="en-US" altLang="zh-TW" sz="1000" dirty="0">
                <a:solidFill>
                  <a:schemeClr val="tx2"/>
                </a:solidFill>
                <a:latin typeface="微軟正黑體" panose="020B0604030504040204" pitchFamily="34" charset="-120"/>
                <a:ea typeface="微軟正黑體" panose="020B0604030504040204" pitchFamily="34" charset="-120"/>
                <a:cs typeface="Arial"/>
              </a:rPr>
              <a:t>&amp;  12” SOI</a:t>
            </a:r>
            <a:r>
              <a:rPr lang="zh-TW" altLang="en-US" sz="1000" dirty="0">
                <a:solidFill>
                  <a:schemeClr val="tx2"/>
                </a:solidFill>
                <a:latin typeface="微軟正黑體" panose="020B0604030504040204" pitchFamily="34" charset="-120"/>
                <a:ea typeface="微軟正黑體" panose="020B0604030504040204" pitchFamily="34" charset="-120"/>
                <a:cs typeface="Arial"/>
              </a:rPr>
              <a:t>晶片</a:t>
            </a:r>
            <a:endParaRPr lang="en-AU" altLang="zh-TW" sz="1000" b="1" dirty="0">
              <a:solidFill>
                <a:schemeClr val="tx2"/>
              </a:solidFill>
              <a:latin typeface="微軟正黑體" panose="020B0604030504040204" pitchFamily="34" charset="-120"/>
              <a:ea typeface="微軟正黑體" panose="020B0604030504040204" pitchFamily="34" charset="-120"/>
              <a:cs typeface="Arial"/>
            </a:endParaRPr>
          </a:p>
        </p:txBody>
      </p:sp>
      <p:sp>
        <p:nvSpPr>
          <p:cNvPr id="34" name="文字方塊 33">
            <a:extLst>
              <a:ext uri="{FF2B5EF4-FFF2-40B4-BE49-F238E27FC236}">
                <a16:creationId xmlns:a16="http://schemas.microsoft.com/office/drawing/2014/main" id="{A20ADF51-247B-836B-E2A8-30F2AA817ABB}"/>
              </a:ext>
            </a:extLst>
          </p:cNvPr>
          <p:cNvSpPr txBox="1"/>
          <p:nvPr/>
        </p:nvSpPr>
        <p:spPr>
          <a:xfrm>
            <a:off x="5559650" y="2001837"/>
            <a:ext cx="2579149" cy="713016"/>
          </a:xfrm>
          <a:prstGeom prst="rect">
            <a:avLst/>
          </a:prstGeom>
          <a:noFill/>
        </p:spPr>
        <p:txBody>
          <a:bodyPr wrap="square" rtlCol="0">
            <a:spAutoFit/>
          </a:bodyPr>
          <a:lstStyle/>
          <a:p>
            <a:pPr algn="ctr" defTabSz="342900">
              <a:spcBef>
                <a:spcPts val="450"/>
              </a:spcBef>
              <a:buClr>
                <a:srgbClr val="52C1C5"/>
              </a:buClr>
              <a:defRPr/>
            </a:pPr>
            <a:r>
              <a:rPr lang="zh-TW" altLang="en-US" sz="1200" b="1" dirty="0">
                <a:solidFill>
                  <a:srgbClr val="2969A9"/>
                </a:solidFill>
                <a:latin typeface="微軟正黑體" panose="020B0604030504040204" pitchFamily="34" charset="-120"/>
                <a:ea typeface="微軟正黑體" panose="020B0604030504040204" pitchFamily="34" charset="-120"/>
                <a:cs typeface="Arial"/>
              </a:rPr>
              <a:t>大尺寸矽晶圓</a:t>
            </a:r>
            <a:endParaRPr lang="en-US" altLang="zh-TW" sz="1200" b="1" dirty="0">
              <a:solidFill>
                <a:srgbClr val="2969A9"/>
              </a:solidFill>
              <a:latin typeface="微軟正黑體" panose="020B0604030504040204" pitchFamily="34" charset="-120"/>
              <a:ea typeface="微軟正黑體" panose="020B0604030504040204" pitchFamily="34" charset="-120"/>
              <a:cs typeface="Arial"/>
            </a:endParaRPr>
          </a:p>
          <a:p>
            <a:pPr algn="ctr" defTabSz="342900">
              <a:spcBef>
                <a:spcPts val="450"/>
              </a:spcBef>
              <a:buClr>
                <a:srgbClr val="52C1C5"/>
              </a:buClr>
              <a:defRPr/>
            </a:pPr>
            <a:r>
              <a:rPr lang="en-US" altLang="zh-TW" sz="1000" dirty="0">
                <a:solidFill>
                  <a:schemeClr val="tx2"/>
                </a:solidFill>
                <a:latin typeface="微軟正黑體" panose="020B0604030504040204" pitchFamily="34" charset="-120"/>
                <a:ea typeface="微軟正黑體" panose="020B0604030504040204" pitchFamily="34" charset="-120"/>
                <a:cs typeface="Arial"/>
              </a:rPr>
              <a:t>12”</a:t>
            </a:r>
            <a:r>
              <a:rPr lang="zh-TW" altLang="en-US" sz="1000" dirty="0">
                <a:solidFill>
                  <a:schemeClr val="tx2"/>
                </a:solidFill>
                <a:latin typeface="微軟正黑體" panose="020B0604030504040204" pitchFamily="34" charset="-120"/>
                <a:ea typeface="微軟正黑體" panose="020B0604030504040204" pitchFamily="34" charset="-120"/>
                <a:cs typeface="Arial"/>
              </a:rPr>
              <a:t>拋光片  </a:t>
            </a:r>
            <a:r>
              <a:rPr lang="en-US" altLang="zh-TW" sz="1000" dirty="0">
                <a:solidFill>
                  <a:schemeClr val="tx2"/>
                </a:solidFill>
                <a:latin typeface="微軟正黑體" panose="020B0604030504040204" pitchFamily="34" charset="-120"/>
                <a:ea typeface="微軟正黑體" panose="020B0604030504040204" pitchFamily="34" charset="-120"/>
                <a:cs typeface="Arial"/>
              </a:rPr>
              <a:t>&amp;  12”</a:t>
            </a:r>
            <a:r>
              <a:rPr lang="zh-TW" altLang="en-US" sz="1000" dirty="0">
                <a:solidFill>
                  <a:schemeClr val="tx2"/>
                </a:solidFill>
                <a:latin typeface="微軟正黑體" panose="020B0604030504040204" pitchFamily="34" charset="-120"/>
                <a:ea typeface="微軟正黑體" panose="020B0604030504040204" pitchFamily="34" charset="-120"/>
                <a:cs typeface="Arial"/>
              </a:rPr>
              <a:t>磊晶片</a:t>
            </a:r>
          </a:p>
          <a:p>
            <a:pPr algn="ctr" defTabSz="342900">
              <a:spcBef>
                <a:spcPts val="450"/>
              </a:spcBef>
              <a:buClr>
                <a:srgbClr val="52C1C5"/>
              </a:buClr>
              <a:defRPr/>
            </a:pPr>
            <a:endParaRPr lang="en-AU" altLang="zh-TW" sz="1000" b="1" dirty="0">
              <a:solidFill>
                <a:schemeClr val="tx2"/>
              </a:solidFill>
              <a:latin typeface="微軟正黑體" panose="020B0604030504040204" pitchFamily="34" charset="-120"/>
              <a:ea typeface="微軟正黑體" panose="020B0604030504040204" pitchFamily="34" charset="-120"/>
              <a:cs typeface="Arial"/>
            </a:endParaRPr>
          </a:p>
        </p:txBody>
      </p:sp>
      <p:grpSp>
        <p:nvGrpSpPr>
          <p:cNvPr id="59" name="群組 58">
            <a:extLst>
              <a:ext uri="{FF2B5EF4-FFF2-40B4-BE49-F238E27FC236}">
                <a16:creationId xmlns:a16="http://schemas.microsoft.com/office/drawing/2014/main" id="{A04957B6-0460-1A6F-5FC1-65854FE587EC}"/>
              </a:ext>
            </a:extLst>
          </p:cNvPr>
          <p:cNvGrpSpPr/>
          <p:nvPr/>
        </p:nvGrpSpPr>
        <p:grpSpPr>
          <a:xfrm>
            <a:off x="586486" y="3188518"/>
            <a:ext cx="1840374" cy="994892"/>
            <a:chOff x="441328" y="3025665"/>
            <a:chExt cx="1840374" cy="994892"/>
          </a:xfrm>
        </p:grpSpPr>
        <p:sp>
          <p:nvSpPr>
            <p:cNvPr id="58" name="Google Shape;19;p1">
              <a:extLst>
                <a:ext uri="{FF2B5EF4-FFF2-40B4-BE49-F238E27FC236}">
                  <a16:creationId xmlns:a16="http://schemas.microsoft.com/office/drawing/2014/main" id="{62A7B528-6AAA-AE39-D189-2A8DE818CA65}"/>
                </a:ext>
              </a:extLst>
            </p:cNvPr>
            <p:cNvSpPr/>
            <p:nvPr/>
          </p:nvSpPr>
          <p:spPr>
            <a:xfrm>
              <a:off x="480687" y="3025665"/>
              <a:ext cx="1763145" cy="994892"/>
            </a:xfrm>
            <a:prstGeom prst="roundRect">
              <a:avLst>
                <a:gd name="adj" fmla="val 11924"/>
              </a:avLst>
            </a:prstGeom>
            <a:gradFill>
              <a:gsLst>
                <a:gs pos="0">
                  <a:srgbClr val="2D72B9"/>
                </a:gs>
                <a:gs pos="63000">
                  <a:srgbClr val="49C5C9"/>
                </a:gs>
                <a:gs pos="100000">
                  <a:srgbClr val="45DBCB"/>
                </a:gs>
              </a:gsLst>
              <a:lin ang="2700000" scaled="0"/>
            </a:gradFill>
            <a:ln>
              <a:noFill/>
            </a:ln>
          </p:spPr>
          <p:txBody>
            <a:bodyPr spcFirstLastPara="1" wrap="square" lIns="36000" tIns="36000" rIns="36000" bIns="36000" anchor="ctr" anchorCtr="1">
              <a:noAutofit/>
            </a:bodyPr>
            <a:lstStyle/>
            <a:p>
              <a:pPr marL="0" marR="0" lvl="0" indent="0" algn="ctr" rtl="0">
                <a:spcBef>
                  <a:spcPts val="0"/>
                </a:spcBef>
                <a:spcAft>
                  <a:spcPts val="0"/>
                </a:spcAft>
                <a:buNone/>
              </a:pPr>
              <a:endParaRPr sz="1200" b="1" i="0" u="none" strike="noStrike" cap="none">
                <a:solidFill>
                  <a:schemeClr val="dk1"/>
                </a:solidFill>
                <a:latin typeface="Microsoft JhengHei"/>
                <a:ea typeface="Microsoft JhengHei"/>
                <a:cs typeface="Microsoft JhengHei"/>
                <a:sym typeface="Microsoft JhengHei"/>
              </a:endParaRPr>
            </a:p>
          </p:txBody>
        </p:sp>
        <p:sp>
          <p:nvSpPr>
            <p:cNvPr id="20" name="Google Shape;26;p1">
              <a:extLst>
                <a:ext uri="{FF2B5EF4-FFF2-40B4-BE49-F238E27FC236}">
                  <a16:creationId xmlns:a16="http://schemas.microsoft.com/office/drawing/2014/main" id="{ACBB6178-1F63-BC97-89FE-BFFC2822CC28}"/>
                </a:ext>
              </a:extLst>
            </p:cNvPr>
            <p:cNvSpPr/>
            <p:nvPr/>
          </p:nvSpPr>
          <p:spPr>
            <a:xfrm>
              <a:off x="441328" y="3158061"/>
              <a:ext cx="1840374" cy="7386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400" b="1" dirty="0">
                  <a:solidFill>
                    <a:schemeClr val="lt1"/>
                  </a:solidFill>
                  <a:latin typeface="Microsoft JhengHei"/>
                  <a:ea typeface="Microsoft JhengHei"/>
                  <a:cs typeface="Microsoft JhengHei"/>
                  <a:sym typeface="Microsoft JhengHei"/>
                </a:rPr>
                <a:t>擴充現有廠區</a:t>
              </a:r>
              <a:br>
                <a:rPr lang="en-US" altLang="zh-TW" sz="1400" b="1" dirty="0">
                  <a:solidFill>
                    <a:schemeClr val="lt1"/>
                  </a:solidFill>
                  <a:latin typeface="Microsoft JhengHei"/>
                  <a:ea typeface="Microsoft JhengHei"/>
                  <a:cs typeface="Microsoft JhengHei"/>
                  <a:sym typeface="Microsoft JhengHei"/>
                </a:rPr>
              </a:br>
              <a:r>
                <a:rPr lang="en-US" altLang="zh-TW" sz="1400" b="1" dirty="0">
                  <a:solidFill>
                    <a:schemeClr val="lt1"/>
                  </a:solidFill>
                  <a:latin typeface="Microsoft JhengHei"/>
                  <a:ea typeface="Microsoft JhengHei"/>
                  <a:cs typeface="Microsoft JhengHei"/>
                  <a:sym typeface="Microsoft JhengHei"/>
                </a:rPr>
                <a:t>+</a:t>
              </a:r>
              <a:br>
                <a:rPr lang="en-US" altLang="zh-TW" sz="1400" b="1" dirty="0">
                  <a:solidFill>
                    <a:schemeClr val="lt1"/>
                  </a:solidFill>
                  <a:latin typeface="Microsoft JhengHei"/>
                  <a:ea typeface="Microsoft JhengHei"/>
                  <a:cs typeface="Microsoft JhengHei"/>
                  <a:sym typeface="Microsoft JhengHei"/>
                </a:rPr>
              </a:br>
              <a:r>
                <a:rPr lang="zh-TW" altLang="en-US" sz="1400" b="1" dirty="0">
                  <a:solidFill>
                    <a:schemeClr val="lt1"/>
                  </a:solidFill>
                  <a:latin typeface="Microsoft JhengHei"/>
                  <a:ea typeface="Microsoft JhengHei"/>
                  <a:cs typeface="Microsoft JhengHei"/>
                  <a:sym typeface="Microsoft JhengHei"/>
                </a:rPr>
                <a:t>興建新廠</a:t>
              </a:r>
              <a:endParaRPr sz="1400" dirty="0"/>
            </a:p>
          </p:txBody>
        </p:sp>
      </p:grpSp>
      <p:pic>
        <p:nvPicPr>
          <p:cNvPr id="29" name="圖片 28" descr="一張含有 寫生, 文字, 設計, 樣式 的圖片&#10;&#10;AI 產生的內容可能不正確。">
            <a:extLst>
              <a:ext uri="{FF2B5EF4-FFF2-40B4-BE49-F238E27FC236}">
                <a16:creationId xmlns:a16="http://schemas.microsoft.com/office/drawing/2014/main" id="{7D9A7CD4-0424-BF7F-DFC3-A20B1382922A}"/>
              </a:ext>
            </a:extLst>
          </p:cNvPr>
          <p:cNvPicPr>
            <a:picLocks noChangeAspect="1"/>
          </p:cNvPicPr>
          <p:nvPr/>
        </p:nvPicPr>
        <p:blipFill>
          <a:blip r:embed="rId10">
            <a:alphaModFix amt="20000"/>
          </a:blip>
          <a:stretch>
            <a:fillRect/>
          </a:stretch>
        </p:blipFill>
        <p:spPr>
          <a:xfrm>
            <a:off x="1678178" y="3499842"/>
            <a:ext cx="621632" cy="621632"/>
          </a:xfrm>
          <a:prstGeom prst="rect">
            <a:avLst/>
          </a:prstGeom>
        </p:spPr>
      </p:pic>
      <p:sp>
        <p:nvSpPr>
          <p:cNvPr id="61" name="矩形: 圓角 60">
            <a:extLst>
              <a:ext uri="{FF2B5EF4-FFF2-40B4-BE49-F238E27FC236}">
                <a16:creationId xmlns:a16="http://schemas.microsoft.com/office/drawing/2014/main" id="{82B39331-50EF-0F77-A8A7-215CD1FD8C4E}"/>
              </a:ext>
            </a:extLst>
          </p:cNvPr>
          <p:cNvSpPr/>
          <p:nvPr/>
        </p:nvSpPr>
        <p:spPr bwMode="auto">
          <a:xfrm>
            <a:off x="5445060" y="1894552"/>
            <a:ext cx="2810607" cy="2287444"/>
          </a:xfrm>
          <a:prstGeom prst="roundRect">
            <a:avLst/>
          </a:prstGeom>
          <a:noFill/>
          <a:ln w="19050" cap="flat" cmpd="sng" algn="ctr">
            <a:gradFill>
              <a:gsLst>
                <a:gs pos="0">
                  <a:srgbClr val="2F77BA"/>
                </a:gs>
                <a:gs pos="50000">
                  <a:schemeClr val="accent1">
                    <a:lumMod val="45000"/>
                    <a:lumOff val="55000"/>
                  </a:schemeClr>
                </a:gs>
                <a:gs pos="100000">
                  <a:srgbClr val="45D8CB"/>
                </a:gs>
              </a:gsLst>
              <a:lin ang="2700000" scaled="0"/>
            </a:gra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cxnSp>
        <p:nvCxnSpPr>
          <p:cNvPr id="63" name="直線接點 62">
            <a:extLst>
              <a:ext uri="{FF2B5EF4-FFF2-40B4-BE49-F238E27FC236}">
                <a16:creationId xmlns:a16="http://schemas.microsoft.com/office/drawing/2014/main" id="{147455C5-D0A9-44BB-B16D-C5E522E4843C}"/>
              </a:ext>
            </a:extLst>
          </p:cNvPr>
          <p:cNvCxnSpPr/>
          <p:nvPr/>
        </p:nvCxnSpPr>
        <p:spPr bwMode="auto">
          <a:xfrm>
            <a:off x="5559650" y="2641039"/>
            <a:ext cx="2598360" cy="0"/>
          </a:xfrm>
          <a:prstGeom prst="line">
            <a:avLst/>
          </a:prstGeom>
          <a:solidFill>
            <a:schemeClr val="folHlink"/>
          </a:solidFill>
          <a:ln w="19050" cap="flat" cmpd="sng" algn="ctr">
            <a:gradFill>
              <a:gsLst>
                <a:gs pos="0">
                  <a:srgbClr val="2F77BA"/>
                </a:gs>
                <a:gs pos="33000">
                  <a:schemeClr val="accent1">
                    <a:lumMod val="45000"/>
                    <a:lumOff val="55000"/>
                  </a:schemeClr>
                </a:gs>
                <a:gs pos="100000">
                  <a:srgbClr val="45D8CB"/>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接點 66">
            <a:extLst>
              <a:ext uri="{FF2B5EF4-FFF2-40B4-BE49-F238E27FC236}">
                <a16:creationId xmlns:a16="http://schemas.microsoft.com/office/drawing/2014/main" id="{95BB3028-6C55-2F80-AE1D-8F6BE2B08524}"/>
              </a:ext>
            </a:extLst>
          </p:cNvPr>
          <p:cNvCxnSpPr/>
          <p:nvPr/>
        </p:nvCxnSpPr>
        <p:spPr bwMode="auto">
          <a:xfrm>
            <a:off x="5559650" y="3394013"/>
            <a:ext cx="2598360" cy="0"/>
          </a:xfrm>
          <a:prstGeom prst="line">
            <a:avLst/>
          </a:prstGeom>
          <a:solidFill>
            <a:schemeClr val="folHlink"/>
          </a:solidFill>
          <a:ln w="19050" cap="flat" cmpd="sng" algn="ctr">
            <a:gradFill>
              <a:gsLst>
                <a:gs pos="0">
                  <a:srgbClr val="2F77BA"/>
                </a:gs>
                <a:gs pos="34000">
                  <a:schemeClr val="accent1">
                    <a:lumMod val="45000"/>
                    <a:lumOff val="55000"/>
                  </a:schemeClr>
                </a:gs>
                <a:gs pos="100000">
                  <a:srgbClr val="45D8CB"/>
                </a:gs>
              </a:gsLst>
              <a:lin ang="5400000" scaled="1"/>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21826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5C03F-522B-869E-06E5-C7F40F230E97}"/>
            </a:ext>
          </a:extLst>
        </p:cNvPr>
        <p:cNvGrpSpPr/>
        <p:nvPr/>
      </p:nvGrpSpPr>
      <p:grpSpPr>
        <a:xfrm>
          <a:off x="0" y="0"/>
          <a:ext cx="0" cy="0"/>
          <a:chOff x="0" y="0"/>
          <a:chExt cx="0" cy="0"/>
        </a:xfrm>
      </p:grpSpPr>
      <p:sp>
        <p:nvSpPr>
          <p:cNvPr id="464" name="Flowchart: Alternate Process 156">
            <a:extLst>
              <a:ext uri="{FF2B5EF4-FFF2-40B4-BE49-F238E27FC236}">
                <a16:creationId xmlns:a16="http://schemas.microsoft.com/office/drawing/2014/main" id="{47618DB8-D54C-1BF4-16C8-51807D724019}"/>
              </a:ext>
            </a:extLst>
          </p:cNvPr>
          <p:cNvSpPr/>
          <p:nvPr/>
        </p:nvSpPr>
        <p:spPr bwMode="auto">
          <a:xfrm>
            <a:off x="4990254" y="1941265"/>
            <a:ext cx="3443588" cy="2116385"/>
          </a:xfrm>
          <a:prstGeom prst="flowChartAlternateProcess">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465" name="Rectangle: Top Corners Rounded 157">
            <a:extLst>
              <a:ext uri="{FF2B5EF4-FFF2-40B4-BE49-F238E27FC236}">
                <a16:creationId xmlns:a16="http://schemas.microsoft.com/office/drawing/2014/main" id="{FBF20091-948F-D51F-0CA7-CE74725C37D4}"/>
              </a:ext>
            </a:extLst>
          </p:cNvPr>
          <p:cNvSpPr/>
          <p:nvPr/>
        </p:nvSpPr>
        <p:spPr bwMode="auto">
          <a:xfrm rot="16200000">
            <a:off x="5632302" y="1331809"/>
            <a:ext cx="2152904" cy="3342011"/>
          </a:xfrm>
          <a:prstGeom prst="round2SameRect">
            <a:avLst>
              <a:gd name="adj1" fmla="val 2182"/>
              <a:gd name="adj2" fmla="val 0"/>
            </a:avLst>
          </a:prstGeom>
          <a:solidFill>
            <a:schemeClr val="accent1">
              <a:lumMod val="20000"/>
              <a:lumOff val="80000"/>
            </a:schemeClr>
          </a:solidFill>
          <a:ln w="6350" cap="flat" cmpd="sng" algn="ctr">
            <a:noFill/>
            <a:prstDash val="solid"/>
            <a:round/>
            <a:headEnd type="none" w="med" len="med"/>
            <a:tailEnd type="none" w="med" len="med"/>
          </a:ln>
          <a:effectLst>
            <a:outerShdw blurRad="50800" dist="38100" dir="2700000" algn="tl" rotWithShape="0">
              <a:schemeClr val="bg1">
                <a:lumMod val="95000"/>
                <a:alpha val="41000"/>
              </a:schemeClr>
            </a:outerShdw>
          </a:effectLst>
        </p:spPr>
        <p:txBody>
          <a:bodyPr vert="vert" wrap="square" lIns="72000" tIns="396000" rIns="72000" bIns="144000" numCol="1" rtlCol="0" anchor="ctr" anchorCtr="0" compatLnSpc="1">
            <a:prstTxWarp prst="textNoShape">
              <a:avLst/>
            </a:prstTxWarp>
          </a:bodyP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0" name="Title 1">
            <a:extLst>
              <a:ext uri="{FF2B5EF4-FFF2-40B4-BE49-F238E27FC236}">
                <a16:creationId xmlns:a16="http://schemas.microsoft.com/office/drawing/2014/main" id="{697442F3-D952-85AB-D384-7351FE2A8450}"/>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關鍵擴產計畫獲得政府補助金</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1" name="Oval 9">
            <a:extLst>
              <a:ext uri="{FF2B5EF4-FFF2-40B4-BE49-F238E27FC236}">
                <a16:creationId xmlns:a16="http://schemas.microsoft.com/office/drawing/2014/main" id="{955577C2-AD19-DEFB-B5E3-0E7BCE5C8908}"/>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D954DA57-6D39-66A9-32E4-A06751C267D5}"/>
              </a:ext>
            </a:extLst>
          </p:cNvPr>
          <p:cNvSpPr txBox="1"/>
          <p:nvPr/>
        </p:nvSpPr>
        <p:spPr>
          <a:xfrm>
            <a:off x="480688"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4</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13" name="Group 10">
            <a:extLst>
              <a:ext uri="{FF2B5EF4-FFF2-40B4-BE49-F238E27FC236}">
                <a16:creationId xmlns:a16="http://schemas.microsoft.com/office/drawing/2014/main" id="{0DEEAEAF-A298-CA0A-213D-315ED67A384D}"/>
              </a:ext>
            </a:extLst>
          </p:cNvPr>
          <p:cNvGrpSpPr/>
          <p:nvPr/>
        </p:nvGrpSpPr>
        <p:grpSpPr>
          <a:xfrm>
            <a:off x="370277" y="704851"/>
            <a:ext cx="8405423" cy="717512"/>
            <a:chOff x="370277" y="704850"/>
            <a:chExt cx="8405423" cy="478720"/>
          </a:xfrm>
        </p:grpSpPr>
        <p:sp>
          <p:nvSpPr>
            <p:cNvPr id="14" name="Rectangle 11">
              <a:extLst>
                <a:ext uri="{FF2B5EF4-FFF2-40B4-BE49-F238E27FC236}">
                  <a16:creationId xmlns:a16="http://schemas.microsoft.com/office/drawing/2014/main" id="{8A909901-A880-F744-8584-7D6F2710C929}"/>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環球晶圓美國廠（</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GWA</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及</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MEMC LLC</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）依</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晶片與科學法案</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獲得最高</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4</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億美元補助；義大利廠（</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MEMC S.p.A.</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）則依</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歐盟微電子法案</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獲得最高</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1.03</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億歐元補助，擴產完成後，環球晶圓將橫跨亞、美、歐三大洲，於主要市場設有</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吋晶圓廠，提供一站式解決方案，提升營運韌性，減少運輸碳排，並發揮在地化服務優勢。</a:t>
              </a:r>
            </a:p>
          </p:txBody>
        </p:sp>
        <p:sp>
          <p:nvSpPr>
            <p:cNvPr id="15" name="Rectangle 12">
              <a:extLst>
                <a:ext uri="{FF2B5EF4-FFF2-40B4-BE49-F238E27FC236}">
                  <a16:creationId xmlns:a16="http://schemas.microsoft.com/office/drawing/2014/main" id="{2032D87C-1951-834A-B8A4-EEDCF40FFD89}"/>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417" name="文字方塊 416">
            <a:extLst>
              <a:ext uri="{FF2B5EF4-FFF2-40B4-BE49-F238E27FC236}">
                <a16:creationId xmlns:a16="http://schemas.microsoft.com/office/drawing/2014/main" id="{63382208-D19A-C18F-5B72-5B9B6AF4309D}"/>
              </a:ext>
            </a:extLst>
          </p:cNvPr>
          <p:cNvSpPr txBox="1"/>
          <p:nvPr/>
        </p:nvSpPr>
        <p:spPr>
          <a:xfrm>
            <a:off x="5611612" y="2010946"/>
            <a:ext cx="2716565" cy="561692"/>
          </a:xfrm>
          <a:prstGeom prst="rect">
            <a:avLst/>
          </a:prstGeom>
          <a:noFill/>
        </p:spPr>
        <p:txBody>
          <a:bodyPr wrap="square" rtlCol="0">
            <a:spAutoFit/>
          </a:bodyPr>
          <a:lstStyle/>
          <a:p>
            <a:pPr defTabSz="746768">
              <a:spcBef>
                <a:spcPct val="0"/>
              </a:spcBef>
              <a:defRPr/>
            </a:pPr>
            <a:r>
              <a:rPr lang="zh-TW" altLang="en-US" sz="1050" b="1" dirty="0">
                <a:solidFill>
                  <a:srgbClr val="4E88C4"/>
                </a:solidFill>
                <a:latin typeface="微軟正黑體"/>
                <a:ea typeface="微軟正黑體"/>
              </a:rPr>
              <a:t>三大洲</a:t>
            </a:r>
            <a:endParaRPr lang="en-US" altLang="zh-TW" sz="1050" b="1" dirty="0">
              <a:solidFill>
                <a:srgbClr val="4E88C4"/>
              </a:solidFill>
              <a:latin typeface="微軟正黑體"/>
              <a:ea typeface="微軟正黑體"/>
            </a:endParaRPr>
          </a:p>
          <a:p>
            <a:pPr defTabSz="746768">
              <a:spcBef>
                <a:spcPct val="0"/>
              </a:spcBef>
              <a:defRPr/>
            </a:pPr>
            <a:r>
              <a:rPr lang="zh-TW" altLang="en-US" sz="1000" dirty="0">
                <a:solidFill>
                  <a:schemeClr val="tx2"/>
                </a:solidFill>
                <a:latin typeface="微軟正黑體"/>
                <a:ea typeface="微軟正黑體"/>
              </a:rPr>
              <a:t>於亞洲、美國、歐洲提供從長晶到磊晶的一站式解決方案</a:t>
            </a:r>
            <a:endParaRPr lang="en-US" altLang="zh-TW" sz="1000" dirty="0">
              <a:solidFill>
                <a:schemeClr val="tx2"/>
              </a:solidFill>
              <a:latin typeface="微軟正黑體"/>
              <a:ea typeface="微軟正黑體"/>
            </a:endParaRPr>
          </a:p>
        </p:txBody>
      </p:sp>
      <p:grpSp>
        <p:nvGrpSpPr>
          <p:cNvPr id="24" name="群組 23">
            <a:extLst>
              <a:ext uri="{FF2B5EF4-FFF2-40B4-BE49-F238E27FC236}">
                <a16:creationId xmlns:a16="http://schemas.microsoft.com/office/drawing/2014/main" id="{77DB9064-F04F-AC1C-BAA7-E3B596BD204C}"/>
              </a:ext>
            </a:extLst>
          </p:cNvPr>
          <p:cNvGrpSpPr/>
          <p:nvPr/>
        </p:nvGrpSpPr>
        <p:grpSpPr>
          <a:xfrm>
            <a:off x="2226827" y="2048014"/>
            <a:ext cx="2426291" cy="409699"/>
            <a:chOff x="2548825" y="1644568"/>
            <a:chExt cx="2426291" cy="409699"/>
          </a:xfrm>
        </p:grpSpPr>
        <p:sp>
          <p:nvSpPr>
            <p:cNvPr id="4" name="Rectangle 2455">
              <a:extLst>
                <a:ext uri="{FF2B5EF4-FFF2-40B4-BE49-F238E27FC236}">
                  <a16:creationId xmlns:a16="http://schemas.microsoft.com/office/drawing/2014/main" id="{C61F9411-7B0B-B261-E8FC-ABA7B0AC221E}"/>
                </a:ext>
              </a:extLst>
            </p:cNvPr>
            <p:cNvSpPr/>
            <p:nvPr/>
          </p:nvSpPr>
          <p:spPr>
            <a:xfrm>
              <a:off x="2648315" y="1644569"/>
              <a:ext cx="2326801" cy="409697"/>
            </a:xfrm>
            <a:prstGeom prst="rect">
              <a:avLst/>
            </a:prstGeom>
            <a:solidFill>
              <a:srgbClr val="8FE9E0">
                <a:alpha val="30196"/>
              </a:srgbClr>
            </a:solidFill>
            <a:ln>
              <a:solidFill>
                <a:srgbClr val="EAEB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71488" lvl="2" indent="-128588" defTabSz="342900" fontAlgn="base">
                <a:spcBef>
                  <a:spcPts val="38"/>
                </a:spcBef>
                <a:spcAft>
                  <a:spcPct val="0"/>
                </a:spcAft>
                <a:buClr>
                  <a:srgbClr val="5484C4"/>
                </a:buClr>
                <a:buSzPct val="100000"/>
                <a:buFont typeface="Symbol"/>
                <a:buChar char="·"/>
                <a:defRPr/>
              </a:pPr>
              <a:endParaRPr lang="en-US" sz="675" dirty="0">
                <a:solidFill>
                  <a:srgbClr val="2C6376"/>
                </a:solidFill>
                <a:latin typeface="Arial"/>
                <a:ea typeface="STKaiti"/>
                <a:cs typeface="Arial"/>
              </a:endParaRPr>
            </a:p>
          </p:txBody>
        </p:sp>
        <p:sp>
          <p:nvSpPr>
            <p:cNvPr id="5" name="Arrow: Pentagon 2456">
              <a:extLst>
                <a:ext uri="{FF2B5EF4-FFF2-40B4-BE49-F238E27FC236}">
                  <a16:creationId xmlns:a16="http://schemas.microsoft.com/office/drawing/2014/main" id="{31AD20D5-4B0B-A532-6048-0B3CC2BE1B9D}"/>
                </a:ext>
              </a:extLst>
            </p:cNvPr>
            <p:cNvSpPr/>
            <p:nvPr/>
          </p:nvSpPr>
          <p:spPr bwMode="auto">
            <a:xfrm>
              <a:off x="2548825" y="1644568"/>
              <a:ext cx="573679" cy="409699"/>
            </a:xfrm>
            <a:prstGeom prst="homePlate">
              <a:avLst>
                <a:gd name="adj" fmla="val 32486"/>
              </a:avLst>
            </a:prstGeom>
            <a:solidFill>
              <a:srgbClr val="307F98">
                <a:alpha val="75000"/>
              </a:srgbClr>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675" dirty="0">
                <a:solidFill>
                  <a:srgbClr val="53565A"/>
                </a:solidFill>
                <a:latin typeface="Arial" pitchFamily="34" charset="0"/>
                <a:ea typeface="STKaiti"/>
              </a:endParaRPr>
            </a:p>
          </p:txBody>
        </p:sp>
        <p:sp>
          <p:nvSpPr>
            <p:cNvPr id="6" name="Arrow: Pentagon 2457">
              <a:extLst>
                <a:ext uri="{FF2B5EF4-FFF2-40B4-BE49-F238E27FC236}">
                  <a16:creationId xmlns:a16="http://schemas.microsoft.com/office/drawing/2014/main" id="{E451D855-A680-75FD-B6D3-083B1AF25A6F}"/>
                </a:ext>
              </a:extLst>
            </p:cNvPr>
            <p:cNvSpPr/>
            <p:nvPr/>
          </p:nvSpPr>
          <p:spPr bwMode="auto">
            <a:xfrm>
              <a:off x="2548825" y="1644570"/>
              <a:ext cx="557284" cy="395644"/>
            </a:xfrm>
            <a:prstGeom prst="homePlate">
              <a:avLst>
                <a:gd name="adj" fmla="val 30275"/>
              </a:avLst>
            </a:prstGeom>
            <a:gradFill>
              <a:gsLst>
                <a:gs pos="0">
                  <a:srgbClr val="307F98"/>
                </a:gs>
                <a:gs pos="100000">
                  <a:schemeClr val="accent2"/>
                </a:gs>
              </a:gsLst>
              <a:lin ang="2700000" scaled="0"/>
            </a:gra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lvl="1" algn="ctr" defTabSz="342900">
                <a:defRPr/>
              </a:pPr>
              <a:r>
                <a:rPr lang="en-US" sz="1000" b="1" dirty="0">
                  <a:solidFill>
                    <a:srgbClr val="FFFFFF"/>
                  </a:solidFill>
                  <a:latin typeface="微軟正黑體" panose="020B0604030504040204" pitchFamily="34" charset="-120"/>
                  <a:ea typeface="微軟正黑體" panose="020B0604030504040204" pitchFamily="34" charset="-120"/>
                  <a:cs typeface="Arial"/>
                </a:rPr>
                <a:t>GWA</a:t>
              </a:r>
            </a:p>
          </p:txBody>
        </p:sp>
        <p:sp>
          <p:nvSpPr>
            <p:cNvPr id="7" name="文字方塊 6">
              <a:extLst>
                <a:ext uri="{FF2B5EF4-FFF2-40B4-BE49-F238E27FC236}">
                  <a16:creationId xmlns:a16="http://schemas.microsoft.com/office/drawing/2014/main" id="{C5DFB039-E933-525A-5C22-CB3D2399473B}"/>
                </a:ext>
              </a:extLst>
            </p:cNvPr>
            <p:cNvSpPr txBox="1"/>
            <p:nvPr/>
          </p:nvSpPr>
          <p:spPr>
            <a:xfrm>
              <a:off x="3076024" y="1731974"/>
              <a:ext cx="1863861" cy="246221"/>
            </a:xfrm>
            <a:prstGeom prst="rect">
              <a:avLst/>
            </a:prstGeom>
            <a:noFill/>
          </p:spPr>
          <p:txBody>
            <a:bodyPr wrap="square" rtlCol="0">
              <a:spAutoFit/>
            </a:bodyPr>
            <a:lstStyle/>
            <a:p>
              <a:pPr defTabSz="342900">
                <a:defRPr/>
              </a:pPr>
              <a:r>
                <a:rPr lang="zh-TW" altLang="en-US" sz="1000" dirty="0">
                  <a:solidFill>
                    <a:srgbClr val="2C6376"/>
                  </a:solidFill>
                  <a:latin typeface="Arial"/>
                  <a:ea typeface="微軟正黑體"/>
                </a:rPr>
                <a:t>全美首座</a:t>
              </a:r>
              <a:r>
                <a:rPr lang="en-US" altLang="zh-TW" sz="1000" dirty="0">
                  <a:solidFill>
                    <a:srgbClr val="2C6376"/>
                  </a:solidFill>
                  <a:latin typeface="Arial"/>
                  <a:ea typeface="微軟正黑體"/>
                </a:rPr>
                <a:t>12</a:t>
              </a:r>
              <a:r>
                <a:rPr lang="zh-TW" altLang="en-US" sz="1000" dirty="0">
                  <a:solidFill>
                    <a:srgbClr val="2C6376"/>
                  </a:solidFill>
                  <a:latin typeface="Arial"/>
                  <a:ea typeface="微軟正黑體"/>
                </a:rPr>
                <a:t>吋一貫製程生產線</a:t>
              </a:r>
              <a:endParaRPr lang="en-US" altLang="zh-TW" sz="1000" dirty="0">
                <a:solidFill>
                  <a:srgbClr val="2C6376"/>
                </a:solidFill>
                <a:latin typeface="Arial"/>
                <a:ea typeface="微軟正黑體"/>
              </a:endParaRPr>
            </a:p>
          </p:txBody>
        </p:sp>
      </p:grpSp>
      <p:grpSp>
        <p:nvGrpSpPr>
          <p:cNvPr id="33" name="群組 32">
            <a:extLst>
              <a:ext uri="{FF2B5EF4-FFF2-40B4-BE49-F238E27FC236}">
                <a16:creationId xmlns:a16="http://schemas.microsoft.com/office/drawing/2014/main" id="{E591B3D4-E0B0-CF80-C338-B6B02F2A886E}"/>
              </a:ext>
            </a:extLst>
          </p:cNvPr>
          <p:cNvGrpSpPr/>
          <p:nvPr/>
        </p:nvGrpSpPr>
        <p:grpSpPr>
          <a:xfrm>
            <a:off x="2226827" y="3512196"/>
            <a:ext cx="2426291" cy="409699"/>
            <a:chOff x="2561099" y="2542879"/>
            <a:chExt cx="2426291" cy="409699"/>
          </a:xfrm>
        </p:grpSpPr>
        <p:sp>
          <p:nvSpPr>
            <p:cNvPr id="8" name="Rectangle 2455">
              <a:extLst>
                <a:ext uri="{FF2B5EF4-FFF2-40B4-BE49-F238E27FC236}">
                  <a16:creationId xmlns:a16="http://schemas.microsoft.com/office/drawing/2014/main" id="{572B7991-283E-0A16-0AE6-C2031E9A4970}"/>
                </a:ext>
              </a:extLst>
            </p:cNvPr>
            <p:cNvSpPr/>
            <p:nvPr/>
          </p:nvSpPr>
          <p:spPr>
            <a:xfrm>
              <a:off x="2660589" y="2542880"/>
              <a:ext cx="2326801" cy="409697"/>
            </a:xfrm>
            <a:prstGeom prst="rect">
              <a:avLst/>
            </a:prstGeom>
            <a:solidFill>
              <a:srgbClr val="8FE9E0">
                <a:alpha val="30196"/>
              </a:srgbClr>
            </a:solidFill>
            <a:ln>
              <a:solidFill>
                <a:srgbClr val="EAEB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71488" lvl="2" indent="-128588" defTabSz="342900" fontAlgn="base">
                <a:spcBef>
                  <a:spcPts val="38"/>
                </a:spcBef>
                <a:spcAft>
                  <a:spcPct val="0"/>
                </a:spcAft>
                <a:buClr>
                  <a:srgbClr val="5484C4"/>
                </a:buClr>
                <a:buSzPct val="100000"/>
                <a:buFont typeface="Symbol"/>
                <a:buChar char="·"/>
                <a:defRPr/>
              </a:pPr>
              <a:endParaRPr lang="en-US" sz="675" dirty="0">
                <a:solidFill>
                  <a:srgbClr val="2C6376"/>
                </a:solidFill>
                <a:latin typeface="Arial"/>
                <a:ea typeface="STKaiti"/>
                <a:cs typeface="Arial"/>
              </a:endParaRPr>
            </a:p>
          </p:txBody>
        </p:sp>
        <p:sp>
          <p:nvSpPr>
            <p:cNvPr id="9" name="Arrow: Pentagon 2456">
              <a:extLst>
                <a:ext uri="{FF2B5EF4-FFF2-40B4-BE49-F238E27FC236}">
                  <a16:creationId xmlns:a16="http://schemas.microsoft.com/office/drawing/2014/main" id="{39A28940-D7B8-A5A8-C37A-F9625E06AE4B}"/>
                </a:ext>
              </a:extLst>
            </p:cNvPr>
            <p:cNvSpPr/>
            <p:nvPr/>
          </p:nvSpPr>
          <p:spPr bwMode="auto">
            <a:xfrm>
              <a:off x="2561099" y="2542879"/>
              <a:ext cx="573679" cy="409699"/>
            </a:xfrm>
            <a:prstGeom prst="homePlate">
              <a:avLst>
                <a:gd name="adj" fmla="val 32486"/>
              </a:avLst>
            </a:prstGeom>
            <a:solidFill>
              <a:srgbClr val="307F98">
                <a:alpha val="75000"/>
              </a:srgbClr>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675" dirty="0">
                <a:solidFill>
                  <a:srgbClr val="53565A"/>
                </a:solidFill>
                <a:latin typeface="Arial" pitchFamily="34" charset="0"/>
                <a:ea typeface="STKaiti"/>
              </a:endParaRPr>
            </a:p>
          </p:txBody>
        </p:sp>
        <p:sp>
          <p:nvSpPr>
            <p:cNvPr id="16" name="Arrow: Pentagon 2457">
              <a:extLst>
                <a:ext uri="{FF2B5EF4-FFF2-40B4-BE49-F238E27FC236}">
                  <a16:creationId xmlns:a16="http://schemas.microsoft.com/office/drawing/2014/main" id="{E4AA5F8B-E130-11F0-CA42-3A934F518C04}"/>
                </a:ext>
              </a:extLst>
            </p:cNvPr>
            <p:cNvSpPr/>
            <p:nvPr/>
          </p:nvSpPr>
          <p:spPr bwMode="auto">
            <a:xfrm>
              <a:off x="2561099" y="2542881"/>
              <a:ext cx="557284" cy="395644"/>
            </a:xfrm>
            <a:prstGeom prst="homePlate">
              <a:avLst>
                <a:gd name="adj" fmla="val 30275"/>
              </a:avLst>
            </a:prstGeom>
            <a:gradFill>
              <a:gsLst>
                <a:gs pos="0">
                  <a:srgbClr val="307F98"/>
                </a:gs>
                <a:gs pos="100000">
                  <a:schemeClr val="accent2"/>
                </a:gs>
              </a:gsLst>
              <a:lin ang="2700000" scaled="0"/>
            </a:gra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lvl="1" algn="ctr" defTabSz="342900">
                <a:defRPr/>
              </a:pPr>
              <a:r>
                <a:rPr lang="en-US" altLang="zh-TW" sz="1000" b="1" dirty="0">
                  <a:solidFill>
                    <a:srgbClr val="FFFFFF"/>
                  </a:solidFill>
                  <a:latin typeface="微軟正黑體" panose="020B0604030504040204" pitchFamily="34" charset="-120"/>
                  <a:ea typeface="微軟正黑體" panose="020B0604030504040204" pitchFamily="34" charset="-120"/>
                  <a:cs typeface="Arial"/>
                </a:rPr>
                <a:t>S.P.A</a:t>
              </a:r>
            </a:p>
          </p:txBody>
        </p:sp>
        <p:sp>
          <p:nvSpPr>
            <p:cNvPr id="17" name="文字方塊 16">
              <a:extLst>
                <a:ext uri="{FF2B5EF4-FFF2-40B4-BE49-F238E27FC236}">
                  <a16:creationId xmlns:a16="http://schemas.microsoft.com/office/drawing/2014/main" id="{828EC98B-77D7-A022-F6D6-4A524DBDE4C0}"/>
                </a:ext>
              </a:extLst>
            </p:cNvPr>
            <p:cNvSpPr txBox="1"/>
            <p:nvPr/>
          </p:nvSpPr>
          <p:spPr>
            <a:xfrm>
              <a:off x="3076025" y="2633568"/>
              <a:ext cx="1863861" cy="246221"/>
            </a:xfrm>
            <a:prstGeom prst="rect">
              <a:avLst/>
            </a:prstGeom>
            <a:noFill/>
          </p:spPr>
          <p:txBody>
            <a:bodyPr wrap="square" rtlCol="0">
              <a:spAutoFit/>
            </a:bodyPr>
            <a:lstStyle/>
            <a:p>
              <a:pPr defTabSz="342900">
                <a:defRPr/>
              </a:pPr>
              <a:r>
                <a:rPr lang="zh-TW" altLang="en-US" sz="1000" dirty="0">
                  <a:solidFill>
                    <a:srgbClr val="2C6376"/>
                  </a:solidFill>
                  <a:latin typeface="Arial"/>
                  <a:ea typeface="微軟正黑體"/>
                </a:rPr>
                <a:t>歐洲最先進</a:t>
              </a:r>
              <a:r>
                <a:rPr lang="en-US" altLang="zh-TW" sz="1000" dirty="0">
                  <a:solidFill>
                    <a:srgbClr val="2C6376"/>
                  </a:solidFill>
                  <a:latin typeface="Arial"/>
                  <a:ea typeface="微軟正黑體"/>
                </a:rPr>
                <a:t>12</a:t>
              </a:r>
              <a:r>
                <a:rPr lang="zh-TW" altLang="en-US" sz="1000" dirty="0">
                  <a:solidFill>
                    <a:srgbClr val="2C6376"/>
                  </a:solidFill>
                  <a:latin typeface="Arial"/>
                  <a:ea typeface="微軟正黑體"/>
                </a:rPr>
                <a:t>吋晶圓廠 </a:t>
              </a:r>
            </a:p>
          </p:txBody>
        </p:sp>
      </p:grpSp>
      <p:grpSp>
        <p:nvGrpSpPr>
          <p:cNvPr id="32" name="群組 31">
            <a:extLst>
              <a:ext uri="{FF2B5EF4-FFF2-40B4-BE49-F238E27FC236}">
                <a16:creationId xmlns:a16="http://schemas.microsoft.com/office/drawing/2014/main" id="{E5B6D7E5-A65D-1F6B-1033-F171A878B7A0}"/>
              </a:ext>
            </a:extLst>
          </p:cNvPr>
          <p:cNvGrpSpPr/>
          <p:nvPr/>
        </p:nvGrpSpPr>
        <p:grpSpPr>
          <a:xfrm>
            <a:off x="2226827" y="2611194"/>
            <a:ext cx="2494261" cy="409699"/>
            <a:chOff x="2569571" y="2109264"/>
            <a:chExt cx="2494261" cy="409699"/>
          </a:xfrm>
        </p:grpSpPr>
        <p:sp>
          <p:nvSpPr>
            <p:cNvPr id="405" name="Rectangle 2455">
              <a:extLst>
                <a:ext uri="{FF2B5EF4-FFF2-40B4-BE49-F238E27FC236}">
                  <a16:creationId xmlns:a16="http://schemas.microsoft.com/office/drawing/2014/main" id="{82F140BD-68F2-8CCB-BA52-45B6B02B7453}"/>
                </a:ext>
              </a:extLst>
            </p:cNvPr>
            <p:cNvSpPr/>
            <p:nvPr/>
          </p:nvSpPr>
          <p:spPr>
            <a:xfrm>
              <a:off x="2669061" y="2109265"/>
              <a:ext cx="2326801" cy="409697"/>
            </a:xfrm>
            <a:prstGeom prst="rect">
              <a:avLst/>
            </a:prstGeom>
            <a:solidFill>
              <a:srgbClr val="8FE9E0">
                <a:alpha val="30196"/>
              </a:srgbClr>
            </a:solidFill>
            <a:ln>
              <a:solidFill>
                <a:srgbClr val="EAEB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71488" lvl="2" indent="-128588" defTabSz="342900" fontAlgn="base">
                <a:spcBef>
                  <a:spcPts val="38"/>
                </a:spcBef>
                <a:spcAft>
                  <a:spcPct val="0"/>
                </a:spcAft>
                <a:buClr>
                  <a:srgbClr val="5484C4"/>
                </a:buClr>
                <a:buSzPct val="100000"/>
                <a:buFont typeface="Symbol"/>
                <a:buChar char="·"/>
                <a:defRPr/>
              </a:pPr>
              <a:endParaRPr lang="en-US" sz="675" dirty="0">
                <a:solidFill>
                  <a:srgbClr val="2C6376"/>
                </a:solidFill>
                <a:latin typeface="Arial"/>
                <a:ea typeface="STKaiti"/>
                <a:cs typeface="Arial"/>
              </a:endParaRPr>
            </a:p>
          </p:txBody>
        </p:sp>
        <p:sp>
          <p:nvSpPr>
            <p:cNvPr id="406" name="Arrow: Pentagon 2456">
              <a:extLst>
                <a:ext uri="{FF2B5EF4-FFF2-40B4-BE49-F238E27FC236}">
                  <a16:creationId xmlns:a16="http://schemas.microsoft.com/office/drawing/2014/main" id="{DE30AB42-F81B-1523-C0A1-2C289A5BEA08}"/>
                </a:ext>
              </a:extLst>
            </p:cNvPr>
            <p:cNvSpPr/>
            <p:nvPr/>
          </p:nvSpPr>
          <p:spPr bwMode="auto">
            <a:xfrm>
              <a:off x="2569571" y="2109264"/>
              <a:ext cx="573679" cy="409699"/>
            </a:xfrm>
            <a:prstGeom prst="homePlate">
              <a:avLst>
                <a:gd name="adj" fmla="val 32486"/>
              </a:avLst>
            </a:prstGeom>
            <a:solidFill>
              <a:srgbClr val="307F98">
                <a:alpha val="75000"/>
              </a:srgbClr>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675" dirty="0">
                <a:solidFill>
                  <a:srgbClr val="53565A"/>
                </a:solidFill>
                <a:latin typeface="Arial" pitchFamily="34" charset="0"/>
                <a:ea typeface="STKaiti"/>
              </a:endParaRPr>
            </a:p>
          </p:txBody>
        </p:sp>
        <p:sp>
          <p:nvSpPr>
            <p:cNvPr id="407" name="Arrow: Pentagon 2457">
              <a:extLst>
                <a:ext uri="{FF2B5EF4-FFF2-40B4-BE49-F238E27FC236}">
                  <a16:creationId xmlns:a16="http://schemas.microsoft.com/office/drawing/2014/main" id="{D4E8DF59-B2DB-74C5-ECD1-ADD0F5D03B69}"/>
                </a:ext>
              </a:extLst>
            </p:cNvPr>
            <p:cNvSpPr/>
            <p:nvPr/>
          </p:nvSpPr>
          <p:spPr bwMode="auto">
            <a:xfrm>
              <a:off x="2569571" y="2109266"/>
              <a:ext cx="557284" cy="395644"/>
            </a:xfrm>
            <a:prstGeom prst="homePlate">
              <a:avLst>
                <a:gd name="adj" fmla="val 30275"/>
              </a:avLst>
            </a:prstGeom>
            <a:gradFill>
              <a:gsLst>
                <a:gs pos="0">
                  <a:srgbClr val="307F98"/>
                </a:gs>
                <a:gs pos="100000">
                  <a:schemeClr val="accent2"/>
                </a:gs>
              </a:gsLst>
              <a:lin ang="2700000" scaled="0"/>
            </a:gra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lvl="1" algn="ctr" defTabSz="342900">
                <a:defRPr/>
              </a:pPr>
              <a:r>
                <a:rPr lang="en-US" altLang="zh-TW" sz="1000" b="1" dirty="0">
                  <a:solidFill>
                    <a:srgbClr val="FFFFFF"/>
                  </a:solidFill>
                  <a:latin typeface="微軟正黑體" panose="020B0604030504040204" pitchFamily="34" charset="-120"/>
                  <a:ea typeface="微軟正黑體" panose="020B0604030504040204" pitchFamily="34" charset="-120"/>
                  <a:cs typeface="Arial"/>
                </a:rPr>
                <a:t>MEMC</a:t>
              </a:r>
            </a:p>
          </p:txBody>
        </p:sp>
        <p:sp>
          <p:nvSpPr>
            <p:cNvPr id="19" name="文字方塊 18">
              <a:extLst>
                <a:ext uri="{FF2B5EF4-FFF2-40B4-BE49-F238E27FC236}">
                  <a16:creationId xmlns:a16="http://schemas.microsoft.com/office/drawing/2014/main" id="{8799DCAF-8DB5-2A80-F564-02FC08010970}"/>
                </a:ext>
              </a:extLst>
            </p:cNvPr>
            <p:cNvSpPr txBox="1"/>
            <p:nvPr/>
          </p:nvSpPr>
          <p:spPr>
            <a:xfrm>
              <a:off x="3091200" y="2198924"/>
              <a:ext cx="1972632" cy="246221"/>
            </a:xfrm>
            <a:prstGeom prst="rect">
              <a:avLst/>
            </a:prstGeom>
            <a:noFill/>
          </p:spPr>
          <p:txBody>
            <a:bodyPr wrap="square" rtlCol="0">
              <a:spAutoFit/>
            </a:bodyPr>
            <a:lstStyle/>
            <a:p>
              <a:pPr defTabSz="342900">
                <a:defRPr/>
              </a:pPr>
              <a:r>
                <a:rPr lang="zh-TW" altLang="en-US" sz="1000" dirty="0">
                  <a:solidFill>
                    <a:srgbClr val="2C6376"/>
                  </a:solidFill>
                  <a:latin typeface="Arial"/>
                  <a:ea typeface="微軟正黑體"/>
                </a:rPr>
                <a:t>全美唯一</a:t>
              </a:r>
              <a:r>
                <a:rPr lang="en-US" altLang="zh-TW" sz="1000" dirty="0">
                  <a:solidFill>
                    <a:srgbClr val="2C6376"/>
                  </a:solidFill>
                  <a:latin typeface="Arial"/>
                  <a:ea typeface="微軟正黑體"/>
                </a:rPr>
                <a:t>12</a:t>
              </a:r>
              <a:r>
                <a:rPr lang="zh-TW" altLang="en-US" sz="1000" dirty="0">
                  <a:solidFill>
                    <a:srgbClr val="2C6376"/>
                  </a:solidFill>
                  <a:latin typeface="Arial"/>
                  <a:ea typeface="微軟正黑體"/>
                </a:rPr>
                <a:t>吋</a:t>
              </a:r>
              <a:r>
                <a:rPr lang="en-US" altLang="zh-TW" sz="1000" dirty="0">
                  <a:solidFill>
                    <a:srgbClr val="2C6376"/>
                  </a:solidFill>
                  <a:latin typeface="Arial"/>
                  <a:ea typeface="微軟正黑體"/>
                </a:rPr>
                <a:t>SOI</a:t>
              </a:r>
              <a:r>
                <a:rPr lang="zh-TW" altLang="en-US" sz="1000" dirty="0">
                  <a:solidFill>
                    <a:srgbClr val="2C6376"/>
                  </a:solidFill>
                  <a:latin typeface="Arial"/>
                  <a:ea typeface="微軟正黑體"/>
                </a:rPr>
                <a:t>晶圓生產基地</a:t>
              </a:r>
            </a:p>
          </p:txBody>
        </p:sp>
      </p:grpSp>
      <p:grpSp>
        <p:nvGrpSpPr>
          <p:cNvPr id="508" name="群組 507">
            <a:extLst>
              <a:ext uri="{FF2B5EF4-FFF2-40B4-BE49-F238E27FC236}">
                <a16:creationId xmlns:a16="http://schemas.microsoft.com/office/drawing/2014/main" id="{3B998ACF-79A9-442D-5A87-0C0E3F4C3A51}"/>
              </a:ext>
            </a:extLst>
          </p:cNvPr>
          <p:cNvGrpSpPr/>
          <p:nvPr/>
        </p:nvGrpSpPr>
        <p:grpSpPr>
          <a:xfrm>
            <a:off x="703916" y="3118913"/>
            <a:ext cx="1330016" cy="888557"/>
            <a:chOff x="1093362" y="3098332"/>
            <a:chExt cx="1330016" cy="888557"/>
          </a:xfrm>
        </p:grpSpPr>
        <p:pic>
          <p:nvPicPr>
            <p:cNvPr id="18" name="Picture 1857">
              <a:extLst>
                <a:ext uri="{FF2B5EF4-FFF2-40B4-BE49-F238E27FC236}">
                  <a16:creationId xmlns:a16="http://schemas.microsoft.com/office/drawing/2014/main" id="{0B7ED84C-18B8-4467-CD89-9BDE730E96FA}"/>
                </a:ext>
              </a:extLst>
            </p:cNvPr>
            <p:cNvPicPr>
              <a:picLocks/>
            </p:cNvPicPr>
            <p:nvPr/>
          </p:nvPicPr>
          <p:blipFill>
            <a:blip r:embed="rId3"/>
            <a:stretch>
              <a:fillRect/>
            </a:stretch>
          </p:blipFill>
          <p:spPr>
            <a:xfrm flipV="1">
              <a:off x="1515802" y="3098332"/>
              <a:ext cx="497183" cy="343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0" name="Graphic 33">
              <a:extLst>
                <a:ext uri="{FF2B5EF4-FFF2-40B4-BE49-F238E27FC236}">
                  <a16:creationId xmlns:a16="http://schemas.microsoft.com/office/drawing/2014/main" id="{9C1338A7-523E-7F7A-CE35-36C591102DFA}"/>
                </a:ext>
              </a:extLst>
            </p:cNvPr>
            <p:cNvGrpSpPr/>
            <p:nvPr/>
          </p:nvGrpSpPr>
          <p:grpSpPr>
            <a:xfrm>
              <a:off x="1640466" y="3740245"/>
              <a:ext cx="157249" cy="160511"/>
              <a:chOff x="-2936982" y="237620"/>
              <a:chExt cx="816869" cy="814250"/>
            </a:xfrm>
            <a:solidFill>
              <a:schemeClr val="bg1"/>
            </a:solidFill>
          </p:grpSpPr>
          <p:sp>
            <p:nvSpPr>
              <p:cNvPr id="321" name="Freeform: Shape 1995">
                <a:extLst>
                  <a:ext uri="{FF2B5EF4-FFF2-40B4-BE49-F238E27FC236}">
                    <a16:creationId xmlns:a16="http://schemas.microsoft.com/office/drawing/2014/main" id="{C872D620-271E-BAD0-9E4B-754CAC9C586B}"/>
                  </a:ext>
                </a:extLst>
              </p:cNvPr>
              <p:cNvSpPr/>
              <p:nvPr/>
            </p:nvSpPr>
            <p:spPr>
              <a:xfrm>
                <a:off x="-2661320" y="316858"/>
                <a:ext cx="267067" cy="255162"/>
              </a:xfrm>
              <a:custGeom>
                <a:avLst/>
                <a:gdLst>
                  <a:gd name="connsiteX0" fmla="*/ 266461 w 267067"/>
                  <a:gd name="connsiteY0" fmla="*/ 96475 h 255162"/>
                  <a:gd name="connsiteX1" fmla="*/ 256107 w 267067"/>
                  <a:gd name="connsiteY1" fmla="*/ 87765 h 255162"/>
                  <a:gd name="connsiteX2" fmla="*/ 179305 w 267067"/>
                  <a:gd name="connsiteY2" fmla="*/ 76680 h 255162"/>
                  <a:gd name="connsiteX3" fmla="*/ 144954 w 267067"/>
                  <a:gd name="connsiteY3" fmla="*/ 7126 h 255162"/>
                  <a:gd name="connsiteX4" fmla="*/ 133564 w 267067"/>
                  <a:gd name="connsiteY4" fmla="*/ 0 h 255162"/>
                  <a:gd name="connsiteX5" fmla="*/ 122114 w 267067"/>
                  <a:gd name="connsiteY5" fmla="*/ 7126 h 255162"/>
                  <a:gd name="connsiteX6" fmla="*/ 87763 w 267067"/>
                  <a:gd name="connsiteY6" fmla="*/ 76680 h 255162"/>
                  <a:gd name="connsiteX7" fmla="*/ 10961 w 267067"/>
                  <a:gd name="connsiteY7" fmla="*/ 87765 h 255162"/>
                  <a:gd name="connsiteX8" fmla="*/ 607 w 267067"/>
                  <a:gd name="connsiteY8" fmla="*/ 96475 h 255162"/>
                  <a:gd name="connsiteX9" fmla="*/ 3835 w 267067"/>
                  <a:gd name="connsiteY9" fmla="*/ 109570 h 255162"/>
                  <a:gd name="connsiteX10" fmla="*/ 59503 w 267067"/>
                  <a:gd name="connsiteY10" fmla="*/ 163715 h 255162"/>
                  <a:gd name="connsiteX11" fmla="*/ 46347 w 267067"/>
                  <a:gd name="connsiteY11" fmla="*/ 240213 h 255162"/>
                  <a:gd name="connsiteX12" fmla="*/ 51402 w 267067"/>
                  <a:gd name="connsiteY12" fmla="*/ 252698 h 255162"/>
                  <a:gd name="connsiteX13" fmla="*/ 58894 w 267067"/>
                  <a:gd name="connsiteY13" fmla="*/ 255135 h 255162"/>
                  <a:gd name="connsiteX14" fmla="*/ 64863 w 267067"/>
                  <a:gd name="connsiteY14" fmla="*/ 253673 h 255162"/>
                  <a:gd name="connsiteX15" fmla="*/ 133564 w 267067"/>
                  <a:gd name="connsiteY15" fmla="*/ 217556 h 255162"/>
                  <a:gd name="connsiteX16" fmla="*/ 202205 w 267067"/>
                  <a:gd name="connsiteY16" fmla="*/ 253673 h 255162"/>
                  <a:gd name="connsiteX17" fmla="*/ 215666 w 267067"/>
                  <a:gd name="connsiteY17" fmla="*/ 252698 h 255162"/>
                  <a:gd name="connsiteX18" fmla="*/ 220721 w 267067"/>
                  <a:gd name="connsiteY18" fmla="*/ 240213 h 255162"/>
                  <a:gd name="connsiteX19" fmla="*/ 207565 w 267067"/>
                  <a:gd name="connsiteY19" fmla="*/ 163715 h 255162"/>
                  <a:gd name="connsiteX20" fmla="*/ 263233 w 267067"/>
                  <a:gd name="connsiteY20" fmla="*/ 109570 h 255162"/>
                  <a:gd name="connsiteX21" fmla="*/ 266461 w 267067"/>
                  <a:gd name="connsiteY21" fmla="*/ 96475 h 255162"/>
                  <a:gd name="connsiteX22" fmla="*/ 184908 w 267067"/>
                  <a:gd name="connsiteY22" fmla="*/ 150133 h 255162"/>
                  <a:gd name="connsiteX23" fmla="*/ 181254 w 267067"/>
                  <a:gd name="connsiteY23" fmla="*/ 161401 h 255162"/>
                  <a:gd name="connsiteX24" fmla="*/ 191181 w 267067"/>
                  <a:gd name="connsiteY24" fmla="*/ 219017 h 255162"/>
                  <a:gd name="connsiteX25" fmla="*/ 139472 w 267067"/>
                  <a:gd name="connsiteY25" fmla="*/ 191853 h 255162"/>
                  <a:gd name="connsiteX26" fmla="*/ 127596 w 267067"/>
                  <a:gd name="connsiteY26" fmla="*/ 191853 h 255162"/>
                  <a:gd name="connsiteX27" fmla="*/ 75887 w 267067"/>
                  <a:gd name="connsiteY27" fmla="*/ 219017 h 255162"/>
                  <a:gd name="connsiteX28" fmla="*/ 85814 w 267067"/>
                  <a:gd name="connsiteY28" fmla="*/ 161401 h 255162"/>
                  <a:gd name="connsiteX29" fmla="*/ 82160 w 267067"/>
                  <a:gd name="connsiteY29" fmla="*/ 150133 h 255162"/>
                  <a:gd name="connsiteX30" fmla="*/ 40257 w 267067"/>
                  <a:gd name="connsiteY30" fmla="*/ 109326 h 255162"/>
                  <a:gd name="connsiteX31" fmla="*/ 98056 w 267067"/>
                  <a:gd name="connsiteY31" fmla="*/ 100982 h 255162"/>
                  <a:gd name="connsiteX32" fmla="*/ 107679 w 267067"/>
                  <a:gd name="connsiteY32" fmla="*/ 93978 h 255162"/>
                  <a:gd name="connsiteX33" fmla="*/ 133564 w 267067"/>
                  <a:gd name="connsiteY33" fmla="*/ 41599 h 255162"/>
                  <a:gd name="connsiteX34" fmla="*/ 159389 w 267067"/>
                  <a:gd name="connsiteY34" fmla="*/ 93978 h 255162"/>
                  <a:gd name="connsiteX35" fmla="*/ 169012 w 267067"/>
                  <a:gd name="connsiteY35" fmla="*/ 100982 h 255162"/>
                  <a:gd name="connsiteX36" fmla="*/ 226811 w 267067"/>
                  <a:gd name="connsiteY36" fmla="*/ 109326 h 255162"/>
                  <a:gd name="connsiteX37" fmla="*/ 184908 w 267067"/>
                  <a:gd name="connsiteY37" fmla="*/ 150133 h 25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067" h="255162">
                    <a:moveTo>
                      <a:pt x="266461" y="96475"/>
                    </a:moveTo>
                    <a:cubicBezTo>
                      <a:pt x="264938" y="91846"/>
                      <a:pt x="260919" y="88435"/>
                      <a:pt x="256107" y="87765"/>
                    </a:cubicBezTo>
                    <a:lnTo>
                      <a:pt x="179305" y="76680"/>
                    </a:lnTo>
                    <a:lnTo>
                      <a:pt x="144954" y="7126"/>
                    </a:lnTo>
                    <a:cubicBezTo>
                      <a:pt x="142822" y="2741"/>
                      <a:pt x="138376" y="0"/>
                      <a:pt x="133564" y="0"/>
                    </a:cubicBezTo>
                    <a:cubicBezTo>
                      <a:pt x="128753" y="0"/>
                      <a:pt x="124246" y="2741"/>
                      <a:pt x="122114" y="7126"/>
                    </a:cubicBezTo>
                    <a:lnTo>
                      <a:pt x="87763" y="76680"/>
                    </a:lnTo>
                    <a:lnTo>
                      <a:pt x="10961" y="87765"/>
                    </a:lnTo>
                    <a:cubicBezTo>
                      <a:pt x="6149" y="88435"/>
                      <a:pt x="2130" y="91846"/>
                      <a:pt x="607" y="96475"/>
                    </a:cubicBezTo>
                    <a:cubicBezTo>
                      <a:pt x="-855" y="101043"/>
                      <a:pt x="363" y="106159"/>
                      <a:pt x="3835" y="109570"/>
                    </a:cubicBezTo>
                    <a:lnTo>
                      <a:pt x="59503" y="163715"/>
                    </a:lnTo>
                    <a:lnTo>
                      <a:pt x="46347" y="240213"/>
                    </a:lnTo>
                    <a:cubicBezTo>
                      <a:pt x="45495" y="245024"/>
                      <a:pt x="47504" y="249836"/>
                      <a:pt x="51402" y="252698"/>
                    </a:cubicBezTo>
                    <a:cubicBezTo>
                      <a:pt x="53656" y="254343"/>
                      <a:pt x="56275" y="255135"/>
                      <a:pt x="58894" y="255135"/>
                    </a:cubicBezTo>
                    <a:cubicBezTo>
                      <a:pt x="60965" y="255135"/>
                      <a:pt x="62974" y="254647"/>
                      <a:pt x="64863" y="253673"/>
                    </a:cubicBezTo>
                    <a:lnTo>
                      <a:pt x="133564" y="217556"/>
                    </a:lnTo>
                    <a:lnTo>
                      <a:pt x="202205" y="253673"/>
                    </a:lnTo>
                    <a:cubicBezTo>
                      <a:pt x="206530" y="255987"/>
                      <a:pt x="211707" y="255561"/>
                      <a:pt x="215666" y="252698"/>
                    </a:cubicBezTo>
                    <a:cubicBezTo>
                      <a:pt x="219563" y="249836"/>
                      <a:pt x="221573" y="245024"/>
                      <a:pt x="220721" y="240213"/>
                    </a:cubicBezTo>
                    <a:lnTo>
                      <a:pt x="207565" y="163715"/>
                    </a:lnTo>
                    <a:lnTo>
                      <a:pt x="263233" y="109570"/>
                    </a:lnTo>
                    <a:cubicBezTo>
                      <a:pt x="266705" y="106159"/>
                      <a:pt x="267923" y="101043"/>
                      <a:pt x="266461" y="96475"/>
                    </a:cubicBezTo>
                    <a:close/>
                    <a:moveTo>
                      <a:pt x="184908" y="150133"/>
                    </a:moveTo>
                    <a:cubicBezTo>
                      <a:pt x="181924" y="153056"/>
                      <a:pt x="180523" y="157259"/>
                      <a:pt x="181254" y="161401"/>
                    </a:cubicBezTo>
                    <a:lnTo>
                      <a:pt x="191181" y="219017"/>
                    </a:lnTo>
                    <a:lnTo>
                      <a:pt x="139472" y="191853"/>
                    </a:lnTo>
                    <a:cubicBezTo>
                      <a:pt x="135757" y="189904"/>
                      <a:pt x="131311" y="189904"/>
                      <a:pt x="127596" y="191853"/>
                    </a:cubicBezTo>
                    <a:lnTo>
                      <a:pt x="75887" y="219017"/>
                    </a:lnTo>
                    <a:lnTo>
                      <a:pt x="85814" y="161401"/>
                    </a:lnTo>
                    <a:cubicBezTo>
                      <a:pt x="86545" y="157259"/>
                      <a:pt x="85144" y="153056"/>
                      <a:pt x="82160" y="150133"/>
                    </a:cubicBezTo>
                    <a:lnTo>
                      <a:pt x="40257" y="109326"/>
                    </a:lnTo>
                    <a:lnTo>
                      <a:pt x="98056" y="100982"/>
                    </a:lnTo>
                    <a:cubicBezTo>
                      <a:pt x="102198" y="100373"/>
                      <a:pt x="105791" y="97754"/>
                      <a:pt x="107679" y="93978"/>
                    </a:cubicBezTo>
                    <a:lnTo>
                      <a:pt x="133564" y="41599"/>
                    </a:lnTo>
                    <a:lnTo>
                      <a:pt x="159389" y="93978"/>
                    </a:lnTo>
                    <a:cubicBezTo>
                      <a:pt x="161277" y="97754"/>
                      <a:pt x="164870" y="100373"/>
                      <a:pt x="169012" y="100982"/>
                    </a:cubicBezTo>
                    <a:lnTo>
                      <a:pt x="226811" y="109326"/>
                    </a:lnTo>
                    <a:lnTo>
                      <a:pt x="184908" y="150133"/>
                    </a:lnTo>
                    <a:close/>
                  </a:path>
                </a:pathLst>
              </a:custGeom>
              <a:grpFill/>
              <a:ln w="6085" cap="flat">
                <a:noFill/>
                <a:prstDash val="solid"/>
                <a:miter/>
              </a:ln>
            </p:spPr>
            <p:txBody>
              <a:bodyPr rtlCol="0" anchor="ctr"/>
              <a:lstStyle/>
              <a:p>
                <a:pPr defTabSz="342900">
                  <a:defRPr/>
                </a:pPr>
                <a:endParaRPr lang="en-AU" sz="1350" dirty="0">
                  <a:solidFill>
                    <a:srgbClr val="53565A"/>
                  </a:solidFill>
                  <a:latin typeface="Franklin Gothic Book"/>
                  <a:ea typeface="STKaiti"/>
                </a:endParaRPr>
              </a:p>
            </p:txBody>
          </p:sp>
          <p:sp>
            <p:nvSpPr>
              <p:cNvPr id="322" name="Freeform: Shape 1996">
                <a:extLst>
                  <a:ext uri="{FF2B5EF4-FFF2-40B4-BE49-F238E27FC236}">
                    <a16:creationId xmlns:a16="http://schemas.microsoft.com/office/drawing/2014/main" id="{EF7198CC-56E8-C5E2-F896-F4831121256A}"/>
                  </a:ext>
                </a:extLst>
              </p:cNvPr>
              <p:cNvSpPr/>
              <p:nvPr/>
            </p:nvSpPr>
            <p:spPr>
              <a:xfrm>
                <a:off x="-2936982" y="237620"/>
                <a:ext cx="816869" cy="814250"/>
              </a:xfrm>
              <a:custGeom>
                <a:avLst/>
                <a:gdLst>
                  <a:gd name="connsiteX0" fmla="*/ 804079 w 816869"/>
                  <a:gd name="connsiteY0" fmla="*/ 788731 h 814250"/>
                  <a:gd name="connsiteX1" fmla="*/ 610033 w 816869"/>
                  <a:gd name="connsiteY1" fmla="*/ 788731 h 814250"/>
                  <a:gd name="connsiteX2" fmla="*/ 610033 w 816869"/>
                  <a:gd name="connsiteY2" fmla="*/ 708701 h 814250"/>
                  <a:gd name="connsiteX3" fmla="*/ 578728 w 816869"/>
                  <a:gd name="connsiteY3" fmla="*/ 677395 h 814250"/>
                  <a:gd name="connsiteX4" fmla="*/ 551137 w 816869"/>
                  <a:gd name="connsiteY4" fmla="*/ 677395 h 814250"/>
                  <a:gd name="connsiteX5" fmla="*/ 527688 w 816869"/>
                  <a:gd name="connsiteY5" fmla="*/ 613078 h 814250"/>
                  <a:gd name="connsiteX6" fmla="*/ 515690 w 816869"/>
                  <a:gd name="connsiteY6" fmla="*/ 604673 h 814250"/>
                  <a:gd name="connsiteX7" fmla="*/ 485724 w 816869"/>
                  <a:gd name="connsiteY7" fmla="*/ 604673 h 814250"/>
                  <a:gd name="connsiteX8" fmla="*/ 472812 w 816869"/>
                  <a:gd name="connsiteY8" fmla="*/ 553086 h 814250"/>
                  <a:gd name="connsiteX9" fmla="*/ 487612 w 816869"/>
                  <a:gd name="connsiteY9" fmla="*/ 486821 h 814250"/>
                  <a:gd name="connsiteX10" fmla="*/ 564354 w 816869"/>
                  <a:gd name="connsiteY10" fmla="*/ 413794 h 814250"/>
                  <a:gd name="connsiteX11" fmla="*/ 763760 w 816869"/>
                  <a:gd name="connsiteY11" fmla="*/ 232173 h 814250"/>
                  <a:gd name="connsiteX12" fmla="*/ 768815 w 816869"/>
                  <a:gd name="connsiteY12" fmla="*/ 210247 h 814250"/>
                  <a:gd name="connsiteX13" fmla="*/ 753771 w 816869"/>
                  <a:gd name="connsiteY13" fmla="*/ 132227 h 814250"/>
                  <a:gd name="connsiteX14" fmla="*/ 682511 w 816869"/>
                  <a:gd name="connsiteY14" fmla="*/ 96901 h 814250"/>
                  <a:gd name="connsiteX15" fmla="*/ 652850 w 816869"/>
                  <a:gd name="connsiteY15" fmla="*/ 96901 h 814250"/>
                  <a:gd name="connsiteX16" fmla="*/ 652972 w 816869"/>
                  <a:gd name="connsiteY16" fmla="*/ 88496 h 814250"/>
                  <a:gd name="connsiteX17" fmla="*/ 650414 w 816869"/>
                  <a:gd name="connsiteY17" fmla="*/ 11877 h 814250"/>
                  <a:gd name="connsiteX18" fmla="*/ 637684 w 816869"/>
                  <a:gd name="connsiteY18" fmla="*/ 0 h 814250"/>
                  <a:gd name="connsiteX19" fmla="*/ 180525 w 816869"/>
                  <a:gd name="connsiteY19" fmla="*/ 0 h 814250"/>
                  <a:gd name="connsiteX20" fmla="*/ 167796 w 816869"/>
                  <a:gd name="connsiteY20" fmla="*/ 11877 h 814250"/>
                  <a:gd name="connsiteX21" fmla="*/ 165420 w 816869"/>
                  <a:gd name="connsiteY21" fmla="*/ 88496 h 814250"/>
                  <a:gd name="connsiteX22" fmla="*/ 165542 w 816869"/>
                  <a:gd name="connsiteY22" fmla="*/ 96901 h 814250"/>
                  <a:gd name="connsiteX23" fmla="*/ 135881 w 816869"/>
                  <a:gd name="connsiteY23" fmla="*/ 96901 h 814250"/>
                  <a:gd name="connsiteX24" fmla="*/ 64621 w 816869"/>
                  <a:gd name="connsiteY24" fmla="*/ 132166 h 814250"/>
                  <a:gd name="connsiteX25" fmla="*/ 49577 w 816869"/>
                  <a:gd name="connsiteY25" fmla="*/ 210247 h 814250"/>
                  <a:gd name="connsiteX26" fmla="*/ 54633 w 816869"/>
                  <a:gd name="connsiteY26" fmla="*/ 232173 h 814250"/>
                  <a:gd name="connsiteX27" fmla="*/ 253977 w 816869"/>
                  <a:gd name="connsiteY27" fmla="*/ 413734 h 814250"/>
                  <a:gd name="connsiteX28" fmla="*/ 330536 w 816869"/>
                  <a:gd name="connsiteY28" fmla="*/ 486760 h 814250"/>
                  <a:gd name="connsiteX29" fmla="*/ 344971 w 816869"/>
                  <a:gd name="connsiteY29" fmla="*/ 548031 h 814250"/>
                  <a:gd name="connsiteX30" fmla="*/ 332363 w 816869"/>
                  <a:gd name="connsiteY30" fmla="*/ 604673 h 814250"/>
                  <a:gd name="connsiteX31" fmla="*/ 302580 w 816869"/>
                  <a:gd name="connsiteY31" fmla="*/ 604673 h 814250"/>
                  <a:gd name="connsiteX32" fmla="*/ 290582 w 816869"/>
                  <a:gd name="connsiteY32" fmla="*/ 613078 h 814250"/>
                  <a:gd name="connsiteX33" fmla="*/ 267133 w 816869"/>
                  <a:gd name="connsiteY33" fmla="*/ 677395 h 814250"/>
                  <a:gd name="connsiteX34" fmla="*/ 239543 w 816869"/>
                  <a:gd name="connsiteY34" fmla="*/ 677395 h 814250"/>
                  <a:gd name="connsiteX35" fmla="*/ 208176 w 816869"/>
                  <a:gd name="connsiteY35" fmla="*/ 708701 h 814250"/>
                  <a:gd name="connsiteX36" fmla="*/ 208176 w 816869"/>
                  <a:gd name="connsiteY36" fmla="*/ 788731 h 814250"/>
                  <a:gd name="connsiteX37" fmla="*/ 12790 w 816869"/>
                  <a:gd name="connsiteY37" fmla="*/ 788731 h 814250"/>
                  <a:gd name="connsiteX38" fmla="*/ 0 w 816869"/>
                  <a:gd name="connsiteY38" fmla="*/ 801460 h 814250"/>
                  <a:gd name="connsiteX39" fmla="*/ 12790 w 816869"/>
                  <a:gd name="connsiteY39" fmla="*/ 814251 h 814250"/>
                  <a:gd name="connsiteX40" fmla="*/ 804079 w 816869"/>
                  <a:gd name="connsiteY40" fmla="*/ 814251 h 814250"/>
                  <a:gd name="connsiteX41" fmla="*/ 816870 w 816869"/>
                  <a:gd name="connsiteY41" fmla="*/ 801460 h 814250"/>
                  <a:gd name="connsiteX42" fmla="*/ 804079 w 816869"/>
                  <a:gd name="connsiteY42" fmla="*/ 788731 h 814250"/>
                  <a:gd name="connsiteX43" fmla="*/ 652180 w 816869"/>
                  <a:gd name="connsiteY43" fmla="*/ 122421 h 814250"/>
                  <a:gd name="connsiteX44" fmla="*/ 682511 w 816869"/>
                  <a:gd name="connsiteY44" fmla="*/ 122421 h 814250"/>
                  <a:gd name="connsiteX45" fmla="*/ 733428 w 816869"/>
                  <a:gd name="connsiteY45" fmla="*/ 147636 h 814250"/>
                  <a:gd name="connsiteX46" fmla="*/ 744209 w 816869"/>
                  <a:gd name="connsiteY46" fmla="*/ 203486 h 814250"/>
                  <a:gd name="connsiteX47" fmla="*/ 738605 w 816869"/>
                  <a:gd name="connsiteY47" fmla="*/ 227971 h 814250"/>
                  <a:gd name="connsiteX48" fmla="*/ 583295 w 816869"/>
                  <a:gd name="connsiteY48" fmla="*/ 383951 h 814250"/>
                  <a:gd name="connsiteX49" fmla="*/ 652180 w 816869"/>
                  <a:gd name="connsiteY49" fmla="*/ 122421 h 814250"/>
                  <a:gd name="connsiteX50" fmla="*/ 79787 w 816869"/>
                  <a:gd name="connsiteY50" fmla="*/ 227910 h 814250"/>
                  <a:gd name="connsiteX51" fmla="*/ 74183 w 816869"/>
                  <a:gd name="connsiteY51" fmla="*/ 203486 h 814250"/>
                  <a:gd name="connsiteX52" fmla="*/ 84964 w 816869"/>
                  <a:gd name="connsiteY52" fmla="*/ 147636 h 814250"/>
                  <a:gd name="connsiteX53" fmla="*/ 135881 w 816869"/>
                  <a:gd name="connsiteY53" fmla="*/ 122421 h 814250"/>
                  <a:gd name="connsiteX54" fmla="*/ 166212 w 816869"/>
                  <a:gd name="connsiteY54" fmla="*/ 122421 h 814250"/>
                  <a:gd name="connsiteX55" fmla="*/ 235036 w 816869"/>
                  <a:gd name="connsiteY55" fmla="*/ 383951 h 814250"/>
                  <a:gd name="connsiteX56" fmla="*/ 79787 w 816869"/>
                  <a:gd name="connsiteY56" fmla="*/ 227910 h 814250"/>
                  <a:gd name="connsiteX57" fmla="*/ 190940 w 816869"/>
                  <a:gd name="connsiteY57" fmla="*/ 88496 h 814250"/>
                  <a:gd name="connsiteX58" fmla="*/ 192523 w 816869"/>
                  <a:gd name="connsiteY58" fmla="*/ 25520 h 814250"/>
                  <a:gd name="connsiteX59" fmla="*/ 625686 w 816869"/>
                  <a:gd name="connsiteY59" fmla="*/ 25520 h 814250"/>
                  <a:gd name="connsiteX60" fmla="*/ 627452 w 816869"/>
                  <a:gd name="connsiteY60" fmla="*/ 88496 h 814250"/>
                  <a:gd name="connsiteX61" fmla="*/ 471716 w 816869"/>
                  <a:gd name="connsiteY61" fmla="*/ 466539 h 814250"/>
                  <a:gd name="connsiteX62" fmla="*/ 346372 w 816869"/>
                  <a:gd name="connsiteY62" fmla="*/ 466478 h 814250"/>
                  <a:gd name="connsiteX63" fmla="*/ 190940 w 816869"/>
                  <a:gd name="connsiteY63" fmla="*/ 88496 h 814250"/>
                  <a:gd name="connsiteX64" fmla="*/ 363852 w 816869"/>
                  <a:gd name="connsiteY64" fmla="*/ 501986 h 814250"/>
                  <a:gd name="connsiteX65" fmla="*/ 379017 w 816869"/>
                  <a:gd name="connsiteY65" fmla="*/ 505823 h 814250"/>
                  <a:gd name="connsiteX66" fmla="*/ 381514 w 816869"/>
                  <a:gd name="connsiteY66" fmla="*/ 506310 h 814250"/>
                  <a:gd name="connsiteX67" fmla="*/ 387849 w 816869"/>
                  <a:gd name="connsiteY67" fmla="*/ 507346 h 814250"/>
                  <a:gd name="connsiteX68" fmla="*/ 393452 w 816869"/>
                  <a:gd name="connsiteY68" fmla="*/ 508077 h 814250"/>
                  <a:gd name="connsiteX69" fmla="*/ 398081 w 816869"/>
                  <a:gd name="connsiteY69" fmla="*/ 508503 h 814250"/>
                  <a:gd name="connsiteX70" fmla="*/ 409226 w 816869"/>
                  <a:gd name="connsiteY70" fmla="*/ 508990 h 814250"/>
                  <a:gd name="connsiteX71" fmla="*/ 419824 w 816869"/>
                  <a:gd name="connsiteY71" fmla="*/ 508564 h 814250"/>
                  <a:gd name="connsiteX72" fmla="*/ 423235 w 816869"/>
                  <a:gd name="connsiteY72" fmla="*/ 508259 h 814250"/>
                  <a:gd name="connsiteX73" fmla="*/ 430361 w 816869"/>
                  <a:gd name="connsiteY73" fmla="*/ 507407 h 814250"/>
                  <a:gd name="connsiteX74" fmla="*/ 434320 w 816869"/>
                  <a:gd name="connsiteY74" fmla="*/ 506737 h 814250"/>
                  <a:gd name="connsiteX75" fmla="*/ 440898 w 816869"/>
                  <a:gd name="connsiteY75" fmla="*/ 505458 h 814250"/>
                  <a:gd name="connsiteX76" fmla="*/ 444917 w 816869"/>
                  <a:gd name="connsiteY76" fmla="*/ 504544 h 814250"/>
                  <a:gd name="connsiteX77" fmla="*/ 451434 w 816869"/>
                  <a:gd name="connsiteY77" fmla="*/ 502717 h 814250"/>
                  <a:gd name="connsiteX78" fmla="*/ 453992 w 816869"/>
                  <a:gd name="connsiteY78" fmla="*/ 502047 h 814250"/>
                  <a:gd name="connsiteX79" fmla="*/ 447354 w 816869"/>
                  <a:gd name="connsiteY79" fmla="*/ 554122 h 814250"/>
                  <a:gd name="connsiteX80" fmla="*/ 457951 w 816869"/>
                  <a:gd name="connsiteY80" fmla="*/ 604673 h 814250"/>
                  <a:gd name="connsiteX81" fmla="*/ 360015 w 816869"/>
                  <a:gd name="connsiteY81" fmla="*/ 604673 h 814250"/>
                  <a:gd name="connsiteX82" fmla="*/ 370490 w 816869"/>
                  <a:gd name="connsiteY82" fmla="*/ 548092 h 814250"/>
                  <a:gd name="connsiteX83" fmla="*/ 363852 w 816869"/>
                  <a:gd name="connsiteY83" fmla="*/ 501986 h 814250"/>
                  <a:gd name="connsiteX84" fmla="*/ 311473 w 816869"/>
                  <a:gd name="connsiteY84" fmla="*/ 630193 h 814250"/>
                  <a:gd name="connsiteX85" fmla="*/ 339672 w 816869"/>
                  <a:gd name="connsiteY85" fmla="*/ 630193 h 814250"/>
                  <a:gd name="connsiteX86" fmla="*/ 340220 w 816869"/>
                  <a:gd name="connsiteY86" fmla="*/ 630315 h 814250"/>
                  <a:gd name="connsiteX87" fmla="*/ 477989 w 816869"/>
                  <a:gd name="connsiteY87" fmla="*/ 630315 h 814250"/>
                  <a:gd name="connsiteX88" fmla="*/ 478537 w 816869"/>
                  <a:gd name="connsiteY88" fmla="*/ 630193 h 814250"/>
                  <a:gd name="connsiteX89" fmla="*/ 506798 w 816869"/>
                  <a:gd name="connsiteY89" fmla="*/ 630193 h 814250"/>
                  <a:gd name="connsiteX90" fmla="*/ 523973 w 816869"/>
                  <a:gd name="connsiteY90" fmla="*/ 677395 h 814250"/>
                  <a:gd name="connsiteX91" fmla="*/ 294297 w 816869"/>
                  <a:gd name="connsiteY91" fmla="*/ 677395 h 814250"/>
                  <a:gd name="connsiteX92" fmla="*/ 311473 w 816869"/>
                  <a:gd name="connsiteY92" fmla="*/ 630193 h 814250"/>
                  <a:gd name="connsiteX93" fmla="*/ 584514 w 816869"/>
                  <a:gd name="connsiteY93" fmla="*/ 788731 h 814250"/>
                  <a:gd name="connsiteX94" fmla="*/ 233757 w 816869"/>
                  <a:gd name="connsiteY94" fmla="*/ 788731 h 814250"/>
                  <a:gd name="connsiteX95" fmla="*/ 233757 w 816869"/>
                  <a:gd name="connsiteY95" fmla="*/ 708701 h 814250"/>
                  <a:gd name="connsiteX96" fmla="*/ 239543 w 816869"/>
                  <a:gd name="connsiteY96" fmla="*/ 702915 h 814250"/>
                  <a:gd name="connsiteX97" fmla="*/ 275416 w 816869"/>
                  <a:gd name="connsiteY97" fmla="*/ 702915 h 814250"/>
                  <a:gd name="connsiteX98" fmla="*/ 276025 w 816869"/>
                  <a:gd name="connsiteY98" fmla="*/ 702975 h 814250"/>
                  <a:gd name="connsiteX99" fmla="*/ 542245 w 816869"/>
                  <a:gd name="connsiteY99" fmla="*/ 702975 h 814250"/>
                  <a:gd name="connsiteX100" fmla="*/ 542854 w 816869"/>
                  <a:gd name="connsiteY100" fmla="*/ 702915 h 814250"/>
                  <a:gd name="connsiteX101" fmla="*/ 578728 w 816869"/>
                  <a:gd name="connsiteY101" fmla="*/ 702915 h 814250"/>
                  <a:gd name="connsiteX102" fmla="*/ 584514 w 816869"/>
                  <a:gd name="connsiteY102" fmla="*/ 708701 h 814250"/>
                  <a:gd name="connsiteX103" fmla="*/ 584514 w 816869"/>
                  <a:gd name="connsiteY103" fmla="*/ 788731 h 8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16869" h="814250">
                    <a:moveTo>
                      <a:pt x="804079" y="788731"/>
                    </a:moveTo>
                    <a:lnTo>
                      <a:pt x="610033" y="788731"/>
                    </a:lnTo>
                    <a:lnTo>
                      <a:pt x="610033" y="708701"/>
                    </a:lnTo>
                    <a:cubicBezTo>
                      <a:pt x="610033" y="691464"/>
                      <a:pt x="595964" y="677395"/>
                      <a:pt x="578728" y="677395"/>
                    </a:cubicBezTo>
                    <a:lnTo>
                      <a:pt x="551137" y="677395"/>
                    </a:lnTo>
                    <a:lnTo>
                      <a:pt x="527688" y="613078"/>
                    </a:lnTo>
                    <a:cubicBezTo>
                      <a:pt x="525861" y="608023"/>
                      <a:pt x="521050" y="604673"/>
                      <a:pt x="515690" y="604673"/>
                    </a:cubicBezTo>
                    <a:lnTo>
                      <a:pt x="485724" y="604673"/>
                    </a:lnTo>
                    <a:cubicBezTo>
                      <a:pt x="477989" y="588533"/>
                      <a:pt x="473543" y="570810"/>
                      <a:pt x="472812" y="553086"/>
                    </a:cubicBezTo>
                    <a:cubicBezTo>
                      <a:pt x="471655" y="524643"/>
                      <a:pt x="479877" y="501803"/>
                      <a:pt x="487612" y="486821"/>
                    </a:cubicBezTo>
                    <a:cubicBezTo>
                      <a:pt x="516177" y="470315"/>
                      <a:pt x="542001" y="445344"/>
                      <a:pt x="564354" y="413794"/>
                    </a:cubicBezTo>
                    <a:cubicBezTo>
                      <a:pt x="733063" y="386448"/>
                      <a:pt x="761141" y="248009"/>
                      <a:pt x="763760" y="232173"/>
                    </a:cubicBezTo>
                    <a:cubicBezTo>
                      <a:pt x="764856" y="225778"/>
                      <a:pt x="766439" y="218835"/>
                      <a:pt x="768815" y="210247"/>
                    </a:cubicBezTo>
                    <a:cubicBezTo>
                      <a:pt x="776306" y="183083"/>
                      <a:pt x="770825" y="154640"/>
                      <a:pt x="753771" y="132227"/>
                    </a:cubicBezTo>
                    <a:cubicBezTo>
                      <a:pt x="736656" y="109752"/>
                      <a:pt x="710710" y="96901"/>
                      <a:pt x="682511" y="96901"/>
                    </a:cubicBezTo>
                    <a:lnTo>
                      <a:pt x="652850" y="96901"/>
                    </a:lnTo>
                    <a:cubicBezTo>
                      <a:pt x="652911" y="94100"/>
                      <a:pt x="652972" y="91298"/>
                      <a:pt x="652972" y="88496"/>
                    </a:cubicBezTo>
                    <a:cubicBezTo>
                      <a:pt x="652972" y="69615"/>
                      <a:pt x="651815" y="31184"/>
                      <a:pt x="650414" y="11877"/>
                    </a:cubicBezTo>
                    <a:cubicBezTo>
                      <a:pt x="649927" y="5177"/>
                      <a:pt x="644384" y="0"/>
                      <a:pt x="637684" y="0"/>
                    </a:cubicBezTo>
                    <a:lnTo>
                      <a:pt x="180525" y="0"/>
                    </a:lnTo>
                    <a:cubicBezTo>
                      <a:pt x="173825" y="0"/>
                      <a:pt x="168283" y="5177"/>
                      <a:pt x="167796" y="11877"/>
                    </a:cubicBezTo>
                    <a:cubicBezTo>
                      <a:pt x="166334" y="31549"/>
                      <a:pt x="165420" y="70407"/>
                      <a:pt x="165420" y="88496"/>
                    </a:cubicBezTo>
                    <a:cubicBezTo>
                      <a:pt x="165420" y="91298"/>
                      <a:pt x="165481" y="94100"/>
                      <a:pt x="165542" y="96901"/>
                    </a:cubicBezTo>
                    <a:lnTo>
                      <a:pt x="135881" y="96901"/>
                    </a:lnTo>
                    <a:cubicBezTo>
                      <a:pt x="107682" y="96901"/>
                      <a:pt x="81736" y="109752"/>
                      <a:pt x="64621" y="132166"/>
                    </a:cubicBezTo>
                    <a:cubicBezTo>
                      <a:pt x="47567" y="154640"/>
                      <a:pt x="42086" y="183083"/>
                      <a:pt x="49577" y="210247"/>
                    </a:cubicBezTo>
                    <a:cubicBezTo>
                      <a:pt x="51953" y="218835"/>
                      <a:pt x="53536" y="225839"/>
                      <a:pt x="54633" y="232173"/>
                    </a:cubicBezTo>
                    <a:cubicBezTo>
                      <a:pt x="57251" y="248009"/>
                      <a:pt x="85329" y="386387"/>
                      <a:pt x="253977" y="413734"/>
                    </a:cubicBezTo>
                    <a:cubicBezTo>
                      <a:pt x="276208" y="445344"/>
                      <a:pt x="302032" y="470254"/>
                      <a:pt x="330536" y="486760"/>
                    </a:cubicBezTo>
                    <a:cubicBezTo>
                      <a:pt x="337479" y="500707"/>
                      <a:pt x="345032" y="521720"/>
                      <a:pt x="344971" y="548031"/>
                    </a:cubicBezTo>
                    <a:cubicBezTo>
                      <a:pt x="344849" y="571662"/>
                      <a:pt x="338637" y="591031"/>
                      <a:pt x="332363" y="604673"/>
                    </a:cubicBezTo>
                    <a:lnTo>
                      <a:pt x="302580" y="604673"/>
                    </a:lnTo>
                    <a:cubicBezTo>
                      <a:pt x="297160" y="604673"/>
                      <a:pt x="292409" y="608023"/>
                      <a:pt x="290582" y="613078"/>
                    </a:cubicBezTo>
                    <a:lnTo>
                      <a:pt x="267133" y="677395"/>
                    </a:lnTo>
                    <a:lnTo>
                      <a:pt x="239543" y="677395"/>
                    </a:lnTo>
                    <a:cubicBezTo>
                      <a:pt x="222245" y="677395"/>
                      <a:pt x="208176" y="691464"/>
                      <a:pt x="208176" y="708701"/>
                    </a:cubicBezTo>
                    <a:lnTo>
                      <a:pt x="208176" y="788731"/>
                    </a:lnTo>
                    <a:lnTo>
                      <a:pt x="12790" y="788731"/>
                    </a:lnTo>
                    <a:cubicBezTo>
                      <a:pt x="5725" y="788731"/>
                      <a:pt x="0" y="794395"/>
                      <a:pt x="0" y="801460"/>
                    </a:cubicBezTo>
                    <a:cubicBezTo>
                      <a:pt x="0" y="808525"/>
                      <a:pt x="5725" y="814251"/>
                      <a:pt x="12790" y="814251"/>
                    </a:cubicBezTo>
                    <a:lnTo>
                      <a:pt x="804079" y="814251"/>
                    </a:lnTo>
                    <a:cubicBezTo>
                      <a:pt x="811144" y="814251"/>
                      <a:pt x="816870" y="808525"/>
                      <a:pt x="816870" y="801460"/>
                    </a:cubicBezTo>
                    <a:cubicBezTo>
                      <a:pt x="816870" y="794395"/>
                      <a:pt x="811144" y="788731"/>
                      <a:pt x="804079" y="788731"/>
                    </a:cubicBezTo>
                    <a:close/>
                    <a:moveTo>
                      <a:pt x="652180" y="122421"/>
                    </a:moveTo>
                    <a:lnTo>
                      <a:pt x="682511" y="122421"/>
                    </a:lnTo>
                    <a:cubicBezTo>
                      <a:pt x="702671" y="122421"/>
                      <a:pt x="721247" y="131618"/>
                      <a:pt x="733428" y="147636"/>
                    </a:cubicBezTo>
                    <a:cubicBezTo>
                      <a:pt x="745671" y="163715"/>
                      <a:pt x="749568" y="184058"/>
                      <a:pt x="744209" y="203486"/>
                    </a:cubicBezTo>
                    <a:cubicBezTo>
                      <a:pt x="741590" y="212866"/>
                      <a:pt x="739823" y="220662"/>
                      <a:pt x="738605" y="227971"/>
                    </a:cubicBezTo>
                    <a:cubicBezTo>
                      <a:pt x="736413" y="241187"/>
                      <a:pt x="714060" y="351488"/>
                      <a:pt x="583295" y="383951"/>
                    </a:cubicBezTo>
                    <a:cubicBezTo>
                      <a:pt x="622580" y="315005"/>
                      <a:pt x="647612" y="223098"/>
                      <a:pt x="652180" y="122421"/>
                    </a:cubicBezTo>
                    <a:close/>
                    <a:moveTo>
                      <a:pt x="79787" y="227910"/>
                    </a:moveTo>
                    <a:cubicBezTo>
                      <a:pt x="78569" y="220723"/>
                      <a:pt x="76802" y="212927"/>
                      <a:pt x="74183" y="203486"/>
                    </a:cubicBezTo>
                    <a:cubicBezTo>
                      <a:pt x="68824" y="184058"/>
                      <a:pt x="72722" y="163715"/>
                      <a:pt x="84964" y="147636"/>
                    </a:cubicBezTo>
                    <a:cubicBezTo>
                      <a:pt x="97145" y="131618"/>
                      <a:pt x="115721" y="122421"/>
                      <a:pt x="135881" y="122421"/>
                    </a:cubicBezTo>
                    <a:lnTo>
                      <a:pt x="166212" y="122421"/>
                    </a:lnTo>
                    <a:cubicBezTo>
                      <a:pt x="170780" y="223098"/>
                      <a:pt x="195751" y="314944"/>
                      <a:pt x="235036" y="383951"/>
                    </a:cubicBezTo>
                    <a:cubicBezTo>
                      <a:pt x="104332" y="351427"/>
                      <a:pt x="82040" y="241187"/>
                      <a:pt x="79787" y="227910"/>
                    </a:cubicBezTo>
                    <a:close/>
                    <a:moveTo>
                      <a:pt x="190940" y="88496"/>
                    </a:moveTo>
                    <a:cubicBezTo>
                      <a:pt x="190940" y="72173"/>
                      <a:pt x="191610" y="44766"/>
                      <a:pt x="192523" y="25520"/>
                    </a:cubicBezTo>
                    <a:lnTo>
                      <a:pt x="625686" y="25520"/>
                    </a:lnTo>
                    <a:cubicBezTo>
                      <a:pt x="626660" y="45314"/>
                      <a:pt x="627452" y="73513"/>
                      <a:pt x="627452" y="88496"/>
                    </a:cubicBezTo>
                    <a:cubicBezTo>
                      <a:pt x="627452" y="260799"/>
                      <a:pt x="563440" y="416231"/>
                      <a:pt x="471716" y="466539"/>
                    </a:cubicBezTo>
                    <a:cubicBezTo>
                      <a:pt x="431883" y="488952"/>
                      <a:pt x="386874" y="489074"/>
                      <a:pt x="346372" y="466478"/>
                    </a:cubicBezTo>
                    <a:cubicBezTo>
                      <a:pt x="254891" y="416231"/>
                      <a:pt x="190940" y="260799"/>
                      <a:pt x="190940" y="88496"/>
                    </a:cubicBezTo>
                    <a:close/>
                    <a:moveTo>
                      <a:pt x="363852" y="501986"/>
                    </a:moveTo>
                    <a:cubicBezTo>
                      <a:pt x="368602" y="503448"/>
                      <a:pt x="373718" y="504727"/>
                      <a:pt x="379017" y="505823"/>
                    </a:cubicBezTo>
                    <a:cubicBezTo>
                      <a:pt x="379870" y="506006"/>
                      <a:pt x="380662" y="506189"/>
                      <a:pt x="381514" y="506310"/>
                    </a:cubicBezTo>
                    <a:cubicBezTo>
                      <a:pt x="383585" y="506737"/>
                      <a:pt x="385717" y="507041"/>
                      <a:pt x="387849" y="507346"/>
                    </a:cubicBezTo>
                    <a:cubicBezTo>
                      <a:pt x="389737" y="507650"/>
                      <a:pt x="391564" y="507894"/>
                      <a:pt x="393452" y="508077"/>
                    </a:cubicBezTo>
                    <a:cubicBezTo>
                      <a:pt x="394974" y="508199"/>
                      <a:pt x="396497" y="508381"/>
                      <a:pt x="398081" y="508503"/>
                    </a:cubicBezTo>
                    <a:cubicBezTo>
                      <a:pt x="401735" y="508808"/>
                      <a:pt x="405450" y="508990"/>
                      <a:pt x="409226" y="508990"/>
                    </a:cubicBezTo>
                    <a:cubicBezTo>
                      <a:pt x="412759" y="508990"/>
                      <a:pt x="416292" y="508808"/>
                      <a:pt x="419824" y="508564"/>
                    </a:cubicBezTo>
                    <a:cubicBezTo>
                      <a:pt x="420981" y="508503"/>
                      <a:pt x="422078" y="508320"/>
                      <a:pt x="423235" y="508259"/>
                    </a:cubicBezTo>
                    <a:cubicBezTo>
                      <a:pt x="425610" y="508016"/>
                      <a:pt x="427986" y="507772"/>
                      <a:pt x="430361" y="507407"/>
                    </a:cubicBezTo>
                    <a:cubicBezTo>
                      <a:pt x="431701" y="507224"/>
                      <a:pt x="433041" y="506980"/>
                      <a:pt x="434320" y="506737"/>
                    </a:cubicBezTo>
                    <a:cubicBezTo>
                      <a:pt x="436512" y="506371"/>
                      <a:pt x="438705" y="505945"/>
                      <a:pt x="440898" y="505458"/>
                    </a:cubicBezTo>
                    <a:cubicBezTo>
                      <a:pt x="442237" y="505153"/>
                      <a:pt x="443577" y="504849"/>
                      <a:pt x="444917" y="504544"/>
                    </a:cubicBezTo>
                    <a:cubicBezTo>
                      <a:pt x="447110" y="503996"/>
                      <a:pt x="449303" y="503387"/>
                      <a:pt x="451434" y="502717"/>
                    </a:cubicBezTo>
                    <a:cubicBezTo>
                      <a:pt x="452287" y="502473"/>
                      <a:pt x="453140" y="502291"/>
                      <a:pt x="453992" y="502047"/>
                    </a:cubicBezTo>
                    <a:cubicBezTo>
                      <a:pt x="449485" y="516786"/>
                      <a:pt x="446501" y="534327"/>
                      <a:pt x="447354" y="554122"/>
                    </a:cubicBezTo>
                    <a:cubicBezTo>
                      <a:pt x="448023" y="571358"/>
                      <a:pt x="451678" y="588533"/>
                      <a:pt x="457951" y="604673"/>
                    </a:cubicBezTo>
                    <a:lnTo>
                      <a:pt x="360015" y="604673"/>
                    </a:lnTo>
                    <a:cubicBezTo>
                      <a:pt x="365679" y="589630"/>
                      <a:pt x="370429" y="570444"/>
                      <a:pt x="370490" y="548092"/>
                    </a:cubicBezTo>
                    <a:cubicBezTo>
                      <a:pt x="370551" y="530673"/>
                      <a:pt x="367750" y="515142"/>
                      <a:pt x="363852" y="501986"/>
                    </a:cubicBezTo>
                    <a:close/>
                    <a:moveTo>
                      <a:pt x="311473" y="630193"/>
                    </a:moveTo>
                    <a:lnTo>
                      <a:pt x="339672" y="630193"/>
                    </a:lnTo>
                    <a:cubicBezTo>
                      <a:pt x="339672" y="630193"/>
                      <a:pt x="340037" y="630315"/>
                      <a:pt x="340220" y="630315"/>
                    </a:cubicBezTo>
                    <a:lnTo>
                      <a:pt x="477989" y="630315"/>
                    </a:lnTo>
                    <a:cubicBezTo>
                      <a:pt x="477989" y="630315"/>
                      <a:pt x="478355" y="630193"/>
                      <a:pt x="478537" y="630193"/>
                    </a:cubicBezTo>
                    <a:lnTo>
                      <a:pt x="506798" y="630193"/>
                    </a:lnTo>
                    <a:lnTo>
                      <a:pt x="523973" y="677395"/>
                    </a:lnTo>
                    <a:lnTo>
                      <a:pt x="294297" y="677395"/>
                    </a:lnTo>
                    <a:lnTo>
                      <a:pt x="311473" y="630193"/>
                    </a:lnTo>
                    <a:close/>
                    <a:moveTo>
                      <a:pt x="584514" y="788731"/>
                    </a:moveTo>
                    <a:lnTo>
                      <a:pt x="233757" y="788731"/>
                    </a:lnTo>
                    <a:lnTo>
                      <a:pt x="233757" y="708701"/>
                    </a:lnTo>
                    <a:cubicBezTo>
                      <a:pt x="233757" y="705534"/>
                      <a:pt x="236315" y="702915"/>
                      <a:pt x="239543" y="702915"/>
                    </a:cubicBezTo>
                    <a:lnTo>
                      <a:pt x="275416" y="702915"/>
                    </a:lnTo>
                    <a:cubicBezTo>
                      <a:pt x="275416" y="702915"/>
                      <a:pt x="275782" y="702975"/>
                      <a:pt x="276025" y="702975"/>
                    </a:cubicBezTo>
                    <a:lnTo>
                      <a:pt x="542245" y="702975"/>
                    </a:lnTo>
                    <a:cubicBezTo>
                      <a:pt x="542245" y="702975"/>
                      <a:pt x="542671" y="702915"/>
                      <a:pt x="542854" y="702915"/>
                    </a:cubicBezTo>
                    <a:lnTo>
                      <a:pt x="578728" y="702915"/>
                    </a:lnTo>
                    <a:cubicBezTo>
                      <a:pt x="581895" y="702915"/>
                      <a:pt x="584514" y="705534"/>
                      <a:pt x="584514" y="708701"/>
                    </a:cubicBezTo>
                    <a:lnTo>
                      <a:pt x="584514" y="788731"/>
                    </a:lnTo>
                    <a:close/>
                  </a:path>
                </a:pathLst>
              </a:custGeom>
              <a:grpFill/>
              <a:ln w="6085" cap="flat">
                <a:noFill/>
                <a:prstDash val="solid"/>
                <a:miter/>
              </a:ln>
            </p:spPr>
            <p:txBody>
              <a:bodyPr rtlCol="0" anchor="ctr"/>
              <a:lstStyle/>
              <a:p>
                <a:pPr defTabSz="342900">
                  <a:defRPr/>
                </a:pPr>
                <a:endParaRPr lang="en-AU" sz="1350" dirty="0">
                  <a:solidFill>
                    <a:srgbClr val="53565A"/>
                  </a:solidFill>
                  <a:latin typeface="Franklin Gothic Book"/>
                  <a:ea typeface="STKaiti"/>
                </a:endParaRPr>
              </a:p>
            </p:txBody>
          </p:sp>
        </p:grpSp>
        <p:grpSp>
          <p:nvGrpSpPr>
            <p:cNvPr id="21" name="Group 1954">
              <a:extLst>
                <a:ext uri="{FF2B5EF4-FFF2-40B4-BE49-F238E27FC236}">
                  <a16:creationId xmlns:a16="http://schemas.microsoft.com/office/drawing/2014/main" id="{3DD0EAA4-088A-8FE6-1C19-C9D15403B47A}"/>
                </a:ext>
              </a:extLst>
            </p:cNvPr>
            <p:cNvGrpSpPr/>
            <p:nvPr/>
          </p:nvGrpSpPr>
          <p:grpSpPr>
            <a:xfrm>
              <a:off x="2256636" y="3497434"/>
              <a:ext cx="166742" cy="479387"/>
              <a:chOff x="2515171" y="2902907"/>
              <a:chExt cx="563309" cy="1581529"/>
            </a:xfrm>
          </p:grpSpPr>
          <p:sp>
            <p:nvSpPr>
              <p:cNvPr id="297" name="Freeform: Shape 1978">
                <a:extLst>
                  <a:ext uri="{FF2B5EF4-FFF2-40B4-BE49-F238E27FC236}">
                    <a16:creationId xmlns:a16="http://schemas.microsoft.com/office/drawing/2014/main" id="{957FB86D-9CBF-F753-F741-19C60BEA9742}"/>
                  </a:ext>
                </a:extLst>
              </p:cNvPr>
              <p:cNvSpPr/>
              <p:nvPr/>
            </p:nvSpPr>
            <p:spPr>
              <a:xfrm>
                <a:off x="2515171" y="4168519"/>
                <a:ext cx="87585" cy="243729"/>
              </a:xfrm>
              <a:custGeom>
                <a:avLst/>
                <a:gdLst>
                  <a:gd name="connsiteX0" fmla="*/ 2812 w 284813"/>
                  <a:gd name="connsiteY0" fmla="*/ 792567 h 792566"/>
                  <a:gd name="connsiteX1" fmla="*/ 30867 w 284813"/>
                  <a:gd name="connsiteY1" fmla="*/ 356949 h 792566"/>
                  <a:gd name="connsiteX2" fmla="*/ 234838 w 284813"/>
                  <a:gd name="connsiteY2" fmla="*/ 0 h 792566"/>
                  <a:gd name="connsiteX3" fmla="*/ 267885 w 284813"/>
                  <a:gd name="connsiteY3" fmla="*/ 465000 h 792566"/>
                  <a:gd name="connsiteX4" fmla="*/ 2812 w 284813"/>
                  <a:gd name="connsiteY4" fmla="*/ 792567 h 79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3" h="792566">
                    <a:moveTo>
                      <a:pt x="2812" y="792567"/>
                    </a:moveTo>
                    <a:cubicBezTo>
                      <a:pt x="-1991" y="682367"/>
                      <a:pt x="-4834" y="477764"/>
                      <a:pt x="30867" y="356949"/>
                    </a:cubicBezTo>
                    <a:cubicBezTo>
                      <a:pt x="64609" y="242642"/>
                      <a:pt x="169185" y="89285"/>
                      <a:pt x="234838" y="0"/>
                    </a:cubicBezTo>
                    <a:cubicBezTo>
                      <a:pt x="267064" y="104576"/>
                      <a:pt x="308641" y="290412"/>
                      <a:pt x="267885" y="465000"/>
                    </a:cubicBezTo>
                    <a:cubicBezTo>
                      <a:pt x="227445" y="638388"/>
                      <a:pt x="86725" y="743722"/>
                      <a:pt x="2812" y="79256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8" name="Freeform: Shape 1979">
                <a:extLst>
                  <a:ext uri="{FF2B5EF4-FFF2-40B4-BE49-F238E27FC236}">
                    <a16:creationId xmlns:a16="http://schemas.microsoft.com/office/drawing/2014/main" id="{DDA37A94-8038-D048-6958-12D97656E144}"/>
                  </a:ext>
                </a:extLst>
              </p:cNvPr>
              <p:cNvSpPr/>
              <p:nvPr/>
            </p:nvSpPr>
            <p:spPr>
              <a:xfrm>
                <a:off x="2529152" y="4393963"/>
                <a:ext cx="282339" cy="90473"/>
              </a:xfrm>
              <a:custGeom>
                <a:avLst/>
                <a:gdLst>
                  <a:gd name="connsiteX0" fmla="*/ 337613 w 918120"/>
                  <a:gd name="connsiteY0" fmla="*/ 294140 h 294203"/>
                  <a:gd name="connsiteX1" fmla="*/ 0 w 918120"/>
                  <a:gd name="connsiteY1" fmla="*/ 257617 h 294203"/>
                  <a:gd name="connsiteX2" fmla="*/ 499058 w 918120"/>
                  <a:gd name="connsiteY2" fmla="*/ 23063 h 294203"/>
                  <a:gd name="connsiteX3" fmla="*/ 725272 w 918120"/>
                  <a:gd name="connsiteY3" fmla="*/ 0 h 294203"/>
                  <a:gd name="connsiteX4" fmla="*/ 918121 w 918120"/>
                  <a:gd name="connsiteY4" fmla="*/ 17819 h 294203"/>
                  <a:gd name="connsiteX5" fmla="*/ 447876 w 918120"/>
                  <a:gd name="connsiteY5" fmla="*/ 285989 h 294203"/>
                  <a:gd name="connsiteX6" fmla="*/ 337613 w 918120"/>
                  <a:gd name="connsiteY6" fmla="*/ 294203 h 29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120" h="294203">
                    <a:moveTo>
                      <a:pt x="337613" y="294140"/>
                    </a:moveTo>
                    <a:cubicBezTo>
                      <a:pt x="223053" y="294140"/>
                      <a:pt x="90864" y="274299"/>
                      <a:pt x="0" y="257617"/>
                    </a:cubicBezTo>
                    <a:cubicBezTo>
                      <a:pt x="110326" y="181729"/>
                      <a:pt x="306588" y="62366"/>
                      <a:pt x="499058" y="23063"/>
                    </a:cubicBezTo>
                    <a:cubicBezTo>
                      <a:pt x="573873" y="7772"/>
                      <a:pt x="650015" y="0"/>
                      <a:pt x="725272" y="0"/>
                    </a:cubicBezTo>
                    <a:cubicBezTo>
                      <a:pt x="805015" y="0"/>
                      <a:pt x="871172" y="8783"/>
                      <a:pt x="918121" y="17819"/>
                    </a:cubicBezTo>
                    <a:cubicBezTo>
                      <a:pt x="834208" y="101543"/>
                      <a:pt x="661514" y="247760"/>
                      <a:pt x="447876" y="285989"/>
                    </a:cubicBezTo>
                    <a:cubicBezTo>
                      <a:pt x="417356" y="291423"/>
                      <a:pt x="380265" y="294203"/>
                      <a:pt x="337613" y="29420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01" name="Freeform: Shape 1980">
                <a:extLst>
                  <a:ext uri="{FF2B5EF4-FFF2-40B4-BE49-F238E27FC236}">
                    <a16:creationId xmlns:a16="http://schemas.microsoft.com/office/drawing/2014/main" id="{3AB9D7F8-0843-751E-DD1A-9C66F8BB4A03}"/>
                  </a:ext>
                </a:extLst>
              </p:cNvPr>
              <p:cNvSpPr/>
              <p:nvPr/>
            </p:nvSpPr>
            <p:spPr>
              <a:xfrm>
                <a:off x="2662095" y="3989224"/>
                <a:ext cx="59913" cy="249286"/>
              </a:xfrm>
              <a:custGeom>
                <a:avLst/>
                <a:gdLst>
                  <a:gd name="connsiteX0" fmla="*/ 82043 w 194826"/>
                  <a:gd name="connsiteY0" fmla="*/ 810639 h 810638"/>
                  <a:gd name="connsiteX1" fmla="*/ 82043 w 194826"/>
                  <a:gd name="connsiteY1" fmla="*/ 810639 h 810638"/>
                  <a:gd name="connsiteX2" fmla="*/ 82043 w 194826"/>
                  <a:gd name="connsiteY2" fmla="*/ 810639 h 810638"/>
                  <a:gd name="connsiteX3" fmla="*/ 54240 w 194826"/>
                  <a:gd name="connsiteY3" fmla="*/ 733928 h 810638"/>
                  <a:gd name="connsiteX4" fmla="*/ 2616 w 194826"/>
                  <a:gd name="connsiteY4" fmla="*/ 388732 h 810638"/>
                  <a:gd name="connsiteX5" fmla="*/ 107507 w 194826"/>
                  <a:gd name="connsiteY5" fmla="*/ 0 h 810638"/>
                  <a:gd name="connsiteX6" fmla="*/ 191864 w 194826"/>
                  <a:gd name="connsiteY6" fmla="*/ 407373 h 810638"/>
                  <a:gd name="connsiteX7" fmla="*/ 54240 w 194826"/>
                  <a:gd name="connsiteY7" fmla="*/ 733992 h 81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26" h="810638">
                    <a:moveTo>
                      <a:pt x="82043" y="810639"/>
                    </a:moveTo>
                    <a:lnTo>
                      <a:pt x="82043" y="810639"/>
                    </a:lnTo>
                    <a:cubicBezTo>
                      <a:pt x="82043" y="810639"/>
                      <a:pt x="82043" y="810639"/>
                      <a:pt x="82043" y="810639"/>
                    </a:cubicBezTo>
                    <a:close/>
                    <a:moveTo>
                      <a:pt x="54240" y="733928"/>
                    </a:moveTo>
                    <a:cubicBezTo>
                      <a:pt x="26501" y="649004"/>
                      <a:pt x="-10149" y="508284"/>
                      <a:pt x="2616" y="388732"/>
                    </a:cubicBezTo>
                    <a:cubicBezTo>
                      <a:pt x="15443" y="268612"/>
                      <a:pt x="69216" y="105208"/>
                      <a:pt x="107507" y="0"/>
                    </a:cubicBezTo>
                    <a:cubicBezTo>
                      <a:pt x="152182" y="99079"/>
                      <a:pt x="208419" y="258628"/>
                      <a:pt x="191864" y="407373"/>
                    </a:cubicBezTo>
                    <a:cubicBezTo>
                      <a:pt x="175434" y="555422"/>
                      <a:pt x="104664" y="669540"/>
                      <a:pt x="54240" y="73399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03" name="Freeform: Shape 1981">
                <a:extLst>
                  <a:ext uri="{FF2B5EF4-FFF2-40B4-BE49-F238E27FC236}">
                    <a16:creationId xmlns:a16="http://schemas.microsoft.com/office/drawing/2014/main" id="{C8F5EAC3-8BCB-3ED8-5DB9-58D262ABA4FA}"/>
                  </a:ext>
                </a:extLst>
              </p:cNvPr>
              <p:cNvSpPr/>
              <p:nvPr/>
            </p:nvSpPr>
            <p:spPr>
              <a:xfrm>
                <a:off x="2693892" y="4180158"/>
                <a:ext cx="247479" cy="127704"/>
              </a:xfrm>
              <a:custGeom>
                <a:avLst/>
                <a:gdLst>
                  <a:gd name="connsiteX0" fmla="*/ 176042 w 804761"/>
                  <a:gd name="connsiteY0" fmla="*/ 415271 h 415271"/>
                  <a:gd name="connsiteX1" fmla="*/ 0 w 804761"/>
                  <a:gd name="connsiteY1" fmla="*/ 404909 h 415271"/>
                  <a:gd name="connsiteX2" fmla="*/ 384056 w 804761"/>
                  <a:gd name="connsiteY2" fmla="*/ 100595 h 415271"/>
                  <a:gd name="connsiteX3" fmla="*/ 804762 w 804761"/>
                  <a:gd name="connsiteY3" fmla="*/ 0 h 415271"/>
                  <a:gd name="connsiteX4" fmla="*/ 484272 w 804761"/>
                  <a:gd name="connsiteY4" fmla="*/ 353726 h 415271"/>
                  <a:gd name="connsiteX5" fmla="*/ 176042 w 804761"/>
                  <a:gd name="connsiteY5" fmla="*/ 415271 h 4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761" h="415271">
                    <a:moveTo>
                      <a:pt x="176042" y="415271"/>
                    </a:moveTo>
                    <a:cubicBezTo>
                      <a:pt x="109062" y="415271"/>
                      <a:pt x="46316" y="410090"/>
                      <a:pt x="0" y="404909"/>
                    </a:cubicBezTo>
                    <a:cubicBezTo>
                      <a:pt x="59144" y="326303"/>
                      <a:pt x="182613" y="191080"/>
                      <a:pt x="384056" y="100595"/>
                    </a:cubicBezTo>
                    <a:cubicBezTo>
                      <a:pt x="569070" y="17440"/>
                      <a:pt x="714971" y="0"/>
                      <a:pt x="804762" y="0"/>
                    </a:cubicBezTo>
                    <a:cubicBezTo>
                      <a:pt x="739931" y="98257"/>
                      <a:pt x="612164" y="274804"/>
                      <a:pt x="484272" y="353726"/>
                    </a:cubicBezTo>
                    <a:cubicBezTo>
                      <a:pt x="418999" y="393977"/>
                      <a:pt x="312401" y="415271"/>
                      <a:pt x="176042" y="41527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06" name="Freeform: Shape 1982">
                <a:extLst>
                  <a:ext uri="{FF2B5EF4-FFF2-40B4-BE49-F238E27FC236}">
                    <a16:creationId xmlns:a16="http://schemas.microsoft.com/office/drawing/2014/main" id="{4DE5CC71-85D6-B5AD-599E-A9792C2CDE37}"/>
                  </a:ext>
                </a:extLst>
              </p:cNvPr>
              <p:cNvSpPr/>
              <p:nvPr/>
            </p:nvSpPr>
            <p:spPr>
              <a:xfrm>
                <a:off x="2765713" y="3801594"/>
                <a:ext cx="53041" cy="200222"/>
              </a:xfrm>
              <a:custGeom>
                <a:avLst/>
                <a:gdLst>
                  <a:gd name="connsiteX0" fmla="*/ 104885 w 172482"/>
                  <a:gd name="connsiteY0" fmla="*/ 651089 h 651088"/>
                  <a:gd name="connsiteX1" fmla="*/ 1005 w 172482"/>
                  <a:gd name="connsiteY1" fmla="*/ 324596 h 651088"/>
                  <a:gd name="connsiteX2" fmla="*/ 43972 w 172482"/>
                  <a:gd name="connsiteY2" fmla="*/ 0 h 651088"/>
                  <a:gd name="connsiteX3" fmla="*/ 168515 w 172482"/>
                  <a:gd name="connsiteY3" fmla="*/ 273730 h 651088"/>
                  <a:gd name="connsiteX4" fmla="*/ 104822 w 172482"/>
                  <a:gd name="connsiteY4" fmla="*/ 651026 h 65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 h="651088">
                    <a:moveTo>
                      <a:pt x="104885" y="651089"/>
                    </a:moveTo>
                    <a:cubicBezTo>
                      <a:pt x="63371" y="558076"/>
                      <a:pt x="7386" y="417672"/>
                      <a:pt x="1005" y="324596"/>
                    </a:cubicBezTo>
                    <a:cubicBezTo>
                      <a:pt x="-5757" y="226402"/>
                      <a:pt x="23057" y="86188"/>
                      <a:pt x="43972" y="0"/>
                    </a:cubicBezTo>
                    <a:cubicBezTo>
                      <a:pt x="90415" y="49666"/>
                      <a:pt x="151708" y="138697"/>
                      <a:pt x="168515" y="273730"/>
                    </a:cubicBezTo>
                    <a:cubicBezTo>
                      <a:pt x="186082" y="414766"/>
                      <a:pt x="141787" y="559845"/>
                      <a:pt x="104822" y="651026"/>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09" name="Freeform: Shape 1983">
                <a:extLst>
                  <a:ext uri="{FF2B5EF4-FFF2-40B4-BE49-F238E27FC236}">
                    <a16:creationId xmlns:a16="http://schemas.microsoft.com/office/drawing/2014/main" id="{E41937B9-D8CF-EAD2-5837-0C9E2694C4C4}"/>
                  </a:ext>
                </a:extLst>
              </p:cNvPr>
              <p:cNvSpPr/>
              <p:nvPr/>
            </p:nvSpPr>
            <p:spPr>
              <a:xfrm>
                <a:off x="2830048" y="3927782"/>
                <a:ext cx="215048" cy="156171"/>
              </a:xfrm>
              <a:custGeom>
                <a:avLst/>
                <a:gdLst>
                  <a:gd name="connsiteX0" fmla="*/ 122332 w 699301"/>
                  <a:gd name="connsiteY0" fmla="*/ 507842 h 507841"/>
                  <a:gd name="connsiteX1" fmla="*/ 0 w 699301"/>
                  <a:gd name="connsiteY1" fmla="*/ 499754 h 507841"/>
                  <a:gd name="connsiteX2" fmla="*/ 412618 w 699301"/>
                  <a:gd name="connsiteY2" fmla="*/ 109757 h 507841"/>
                  <a:gd name="connsiteX3" fmla="*/ 699301 w 699301"/>
                  <a:gd name="connsiteY3" fmla="*/ 0 h 507841"/>
                  <a:gd name="connsiteX4" fmla="*/ 416724 w 699301"/>
                  <a:gd name="connsiteY4" fmla="*/ 431448 h 507841"/>
                  <a:gd name="connsiteX5" fmla="*/ 122332 w 699301"/>
                  <a:gd name="connsiteY5" fmla="*/ 507842 h 50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301" h="507841">
                    <a:moveTo>
                      <a:pt x="122332" y="507842"/>
                    </a:moveTo>
                    <a:cubicBezTo>
                      <a:pt x="75446" y="507842"/>
                      <a:pt x="32857" y="503987"/>
                      <a:pt x="0" y="499754"/>
                    </a:cubicBezTo>
                    <a:cubicBezTo>
                      <a:pt x="56427" y="405098"/>
                      <a:pt x="189501" y="218441"/>
                      <a:pt x="412618" y="109757"/>
                    </a:cubicBezTo>
                    <a:cubicBezTo>
                      <a:pt x="538551" y="48402"/>
                      <a:pt x="635987" y="16429"/>
                      <a:pt x="699301" y="0"/>
                    </a:cubicBezTo>
                    <a:cubicBezTo>
                      <a:pt x="649320" y="120563"/>
                      <a:pt x="545565" y="338814"/>
                      <a:pt x="416724" y="431448"/>
                    </a:cubicBezTo>
                    <a:cubicBezTo>
                      <a:pt x="328894" y="494572"/>
                      <a:pt x="208141" y="507842"/>
                      <a:pt x="122332" y="50784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0" name="Freeform: Shape 1984">
                <a:extLst>
                  <a:ext uri="{FF2B5EF4-FFF2-40B4-BE49-F238E27FC236}">
                    <a16:creationId xmlns:a16="http://schemas.microsoft.com/office/drawing/2014/main" id="{C3C43F0A-D542-C15B-1A6E-59A894175172}"/>
                  </a:ext>
                </a:extLst>
              </p:cNvPr>
              <p:cNvSpPr/>
              <p:nvPr/>
            </p:nvSpPr>
            <p:spPr>
              <a:xfrm>
                <a:off x="2797054" y="3603665"/>
                <a:ext cx="78323" cy="181354"/>
              </a:xfrm>
              <a:custGeom>
                <a:avLst/>
                <a:gdLst>
                  <a:gd name="connsiteX0" fmla="*/ 253004 w 254693"/>
                  <a:gd name="connsiteY0" fmla="*/ 589670 h 589733"/>
                  <a:gd name="connsiteX1" fmla="*/ 60407 w 254693"/>
                  <a:gd name="connsiteY1" fmla="*/ 317140 h 589733"/>
                  <a:gd name="connsiteX2" fmla="*/ 0 w 254693"/>
                  <a:gd name="connsiteY2" fmla="*/ 0 h 589733"/>
                  <a:gd name="connsiteX3" fmla="*/ 194871 w 254693"/>
                  <a:gd name="connsiteY3" fmla="*/ 217935 h 589733"/>
                  <a:gd name="connsiteX4" fmla="*/ 253004 w 254693"/>
                  <a:gd name="connsiteY4" fmla="*/ 589733 h 58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3" h="589733">
                    <a:moveTo>
                      <a:pt x="253004" y="589670"/>
                    </a:moveTo>
                    <a:cubicBezTo>
                      <a:pt x="186531" y="514603"/>
                      <a:pt x="94402" y="401623"/>
                      <a:pt x="60407" y="317140"/>
                    </a:cubicBezTo>
                    <a:cubicBezTo>
                      <a:pt x="24327" y="227350"/>
                      <a:pt x="7456" y="87894"/>
                      <a:pt x="0" y="0"/>
                    </a:cubicBezTo>
                    <a:cubicBezTo>
                      <a:pt x="57564" y="33174"/>
                      <a:pt x="138950" y="98068"/>
                      <a:pt x="194871" y="217935"/>
                    </a:cubicBezTo>
                    <a:cubicBezTo>
                      <a:pt x="253637" y="343932"/>
                      <a:pt x="258439" y="492171"/>
                      <a:pt x="253004" y="58973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1" name="Freeform: Shape 1985">
                <a:extLst>
                  <a:ext uri="{FF2B5EF4-FFF2-40B4-BE49-F238E27FC236}">
                    <a16:creationId xmlns:a16="http://schemas.microsoft.com/office/drawing/2014/main" id="{4415F620-B524-B432-96E9-7C704852E275}"/>
                  </a:ext>
                </a:extLst>
              </p:cNvPr>
              <p:cNvSpPr/>
              <p:nvPr/>
            </p:nvSpPr>
            <p:spPr>
              <a:xfrm>
                <a:off x="2928158" y="3644199"/>
                <a:ext cx="150322" cy="206770"/>
              </a:xfrm>
              <a:custGeom>
                <a:avLst/>
                <a:gdLst>
                  <a:gd name="connsiteX0" fmla="*/ 0 w 488821"/>
                  <a:gd name="connsiteY0" fmla="*/ 672383 h 672383"/>
                  <a:gd name="connsiteX1" fmla="*/ 260714 w 488821"/>
                  <a:gd name="connsiteY1" fmla="*/ 188426 h 672383"/>
                  <a:gd name="connsiteX2" fmla="*/ 488822 w 488821"/>
                  <a:gd name="connsiteY2" fmla="*/ 0 h 672383"/>
                  <a:gd name="connsiteX3" fmla="*/ 359855 w 488821"/>
                  <a:gd name="connsiteY3" fmla="*/ 483261 h 672383"/>
                  <a:gd name="connsiteX4" fmla="*/ 0 w 488821"/>
                  <a:gd name="connsiteY4" fmla="*/ 672383 h 67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21" h="672383">
                    <a:moveTo>
                      <a:pt x="0" y="672383"/>
                    </a:moveTo>
                    <a:cubicBezTo>
                      <a:pt x="25149" y="567428"/>
                      <a:pt x="93202" y="358844"/>
                      <a:pt x="260714" y="188426"/>
                    </a:cubicBezTo>
                    <a:cubicBezTo>
                      <a:pt x="354358" y="93139"/>
                      <a:pt x="434670" y="34121"/>
                      <a:pt x="488822" y="0"/>
                    </a:cubicBezTo>
                    <a:cubicBezTo>
                      <a:pt x="479407" y="126629"/>
                      <a:pt x="450214" y="358908"/>
                      <a:pt x="359855" y="483261"/>
                    </a:cubicBezTo>
                    <a:cubicBezTo>
                      <a:pt x="272719" y="603255"/>
                      <a:pt x="96930" y="653237"/>
                      <a:pt x="0" y="67238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2" name="Freeform: Shape 1986">
                <a:extLst>
                  <a:ext uri="{FF2B5EF4-FFF2-40B4-BE49-F238E27FC236}">
                    <a16:creationId xmlns:a16="http://schemas.microsoft.com/office/drawing/2014/main" id="{D748CEDE-A56E-05F2-4DB8-2AF289F7605D}"/>
                  </a:ext>
                </a:extLst>
              </p:cNvPr>
              <p:cNvSpPr/>
              <p:nvPr/>
            </p:nvSpPr>
            <p:spPr>
              <a:xfrm>
                <a:off x="2777486" y="3415199"/>
                <a:ext cx="99489" cy="145173"/>
              </a:xfrm>
              <a:custGeom>
                <a:avLst/>
                <a:gdLst>
                  <a:gd name="connsiteX0" fmla="*/ 323523 w 323522"/>
                  <a:gd name="connsiteY0" fmla="*/ 472077 h 472077"/>
                  <a:gd name="connsiteX1" fmla="*/ 109189 w 323522"/>
                  <a:gd name="connsiteY1" fmla="*/ 268675 h 472077"/>
                  <a:gd name="connsiteX2" fmla="*/ 0 w 323522"/>
                  <a:gd name="connsiteY2" fmla="*/ 0 h 472077"/>
                  <a:gd name="connsiteX3" fmla="*/ 206246 w 323522"/>
                  <a:gd name="connsiteY3" fmla="*/ 156327 h 472077"/>
                  <a:gd name="connsiteX4" fmla="*/ 323523 w 323522"/>
                  <a:gd name="connsiteY4" fmla="*/ 472077 h 47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22" h="472077">
                    <a:moveTo>
                      <a:pt x="323523" y="472077"/>
                    </a:moveTo>
                    <a:cubicBezTo>
                      <a:pt x="250920" y="416977"/>
                      <a:pt x="153231" y="335907"/>
                      <a:pt x="109189" y="268675"/>
                    </a:cubicBezTo>
                    <a:cubicBezTo>
                      <a:pt x="61925" y="196388"/>
                      <a:pt x="22685" y="78163"/>
                      <a:pt x="0" y="0"/>
                    </a:cubicBezTo>
                    <a:cubicBezTo>
                      <a:pt x="56932" y="19841"/>
                      <a:pt x="137624" y="62998"/>
                      <a:pt x="206246" y="156327"/>
                    </a:cubicBezTo>
                    <a:cubicBezTo>
                      <a:pt x="279165" y="255469"/>
                      <a:pt x="310254" y="383235"/>
                      <a:pt x="323523" y="47207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3" name="Freeform: Shape 1987">
                <a:extLst>
                  <a:ext uri="{FF2B5EF4-FFF2-40B4-BE49-F238E27FC236}">
                    <a16:creationId xmlns:a16="http://schemas.microsoft.com/office/drawing/2014/main" id="{75921922-B50F-DAAC-BA94-705904211B49}"/>
                  </a:ext>
                </a:extLst>
              </p:cNvPr>
              <p:cNvSpPr/>
              <p:nvPr/>
            </p:nvSpPr>
            <p:spPr>
              <a:xfrm>
                <a:off x="2945510" y="3403054"/>
                <a:ext cx="88820" cy="194995"/>
              </a:xfrm>
              <a:custGeom>
                <a:avLst/>
                <a:gdLst>
                  <a:gd name="connsiteX0" fmla="*/ 0 w 288827"/>
                  <a:gd name="connsiteY0" fmla="*/ 634091 h 634091"/>
                  <a:gd name="connsiteX1" fmla="*/ 131936 w 288827"/>
                  <a:gd name="connsiteY1" fmla="*/ 189248 h 634091"/>
                  <a:gd name="connsiteX2" fmla="*/ 276763 w 288827"/>
                  <a:gd name="connsiteY2" fmla="*/ 0 h 634091"/>
                  <a:gd name="connsiteX3" fmla="*/ 252119 w 288827"/>
                  <a:gd name="connsiteY3" fmla="*/ 418747 h 634091"/>
                  <a:gd name="connsiteX4" fmla="*/ 63 w 288827"/>
                  <a:gd name="connsiteY4" fmla="*/ 634091 h 63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27" h="634091">
                    <a:moveTo>
                      <a:pt x="0" y="634091"/>
                    </a:moveTo>
                    <a:cubicBezTo>
                      <a:pt x="2970" y="537603"/>
                      <a:pt x="24390" y="354990"/>
                      <a:pt x="131936" y="189248"/>
                    </a:cubicBezTo>
                    <a:cubicBezTo>
                      <a:pt x="192028" y="96614"/>
                      <a:pt x="241378" y="37028"/>
                      <a:pt x="276763" y="0"/>
                    </a:cubicBezTo>
                    <a:cubicBezTo>
                      <a:pt x="290348" y="111780"/>
                      <a:pt x="302986" y="302923"/>
                      <a:pt x="252119" y="418747"/>
                    </a:cubicBezTo>
                    <a:cubicBezTo>
                      <a:pt x="203655" y="529073"/>
                      <a:pt x="77594" y="599654"/>
                      <a:pt x="63" y="63409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4" name="Freeform: Shape 1988">
                <a:extLst>
                  <a:ext uri="{FF2B5EF4-FFF2-40B4-BE49-F238E27FC236}">
                    <a16:creationId xmlns:a16="http://schemas.microsoft.com/office/drawing/2014/main" id="{AE131C4B-FB86-A830-4CF8-39A37DDEEFFB}"/>
                  </a:ext>
                </a:extLst>
              </p:cNvPr>
              <p:cNvSpPr/>
              <p:nvPr/>
            </p:nvSpPr>
            <p:spPr>
              <a:xfrm>
                <a:off x="2720649" y="3250633"/>
                <a:ext cx="119542" cy="103531"/>
              </a:xfrm>
              <a:custGeom>
                <a:avLst/>
                <a:gdLst>
                  <a:gd name="connsiteX0" fmla="*/ 388732 w 388732"/>
                  <a:gd name="connsiteY0" fmla="*/ 336665 h 336665"/>
                  <a:gd name="connsiteX1" fmla="*/ 156896 w 388732"/>
                  <a:gd name="connsiteY1" fmla="*/ 209468 h 336665"/>
                  <a:gd name="connsiteX2" fmla="*/ 0 w 388732"/>
                  <a:gd name="connsiteY2" fmla="*/ 0 h 336665"/>
                  <a:gd name="connsiteX3" fmla="*/ 213576 w 388732"/>
                  <a:gd name="connsiteY3" fmla="*/ 88716 h 336665"/>
                  <a:gd name="connsiteX4" fmla="*/ 388732 w 388732"/>
                  <a:gd name="connsiteY4" fmla="*/ 336665 h 33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32" h="336665">
                    <a:moveTo>
                      <a:pt x="388732" y="336665"/>
                    </a:moveTo>
                    <a:cubicBezTo>
                      <a:pt x="307473" y="302986"/>
                      <a:pt x="207510" y="255153"/>
                      <a:pt x="156896" y="209468"/>
                    </a:cubicBezTo>
                    <a:cubicBezTo>
                      <a:pt x="99584" y="157717"/>
                      <a:pt x="38671" y="64641"/>
                      <a:pt x="0" y="0"/>
                    </a:cubicBezTo>
                    <a:cubicBezTo>
                      <a:pt x="58575" y="4992"/>
                      <a:pt x="135791" y="25907"/>
                      <a:pt x="213576" y="88716"/>
                    </a:cubicBezTo>
                    <a:cubicBezTo>
                      <a:pt x="299448" y="158033"/>
                      <a:pt x="355938" y="260840"/>
                      <a:pt x="388732" y="336665"/>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5" name="Freeform: Shape 1989">
                <a:extLst>
                  <a:ext uri="{FF2B5EF4-FFF2-40B4-BE49-F238E27FC236}">
                    <a16:creationId xmlns:a16="http://schemas.microsoft.com/office/drawing/2014/main" id="{79B9BDC8-4D79-812E-D3BF-067B98CD1EC9}"/>
                  </a:ext>
                </a:extLst>
              </p:cNvPr>
              <p:cNvSpPr/>
              <p:nvPr/>
            </p:nvSpPr>
            <p:spPr>
              <a:xfrm>
                <a:off x="2893487" y="3185207"/>
                <a:ext cx="59686" cy="193674"/>
              </a:xfrm>
              <a:custGeom>
                <a:avLst/>
                <a:gdLst>
                  <a:gd name="connsiteX0" fmla="*/ 73504 w 194089"/>
                  <a:gd name="connsiteY0" fmla="*/ 629794 h 629794"/>
                  <a:gd name="connsiteX1" fmla="*/ 8231 w 194089"/>
                  <a:gd name="connsiteY1" fmla="*/ 208899 h 629794"/>
                  <a:gd name="connsiteX2" fmla="*/ 53663 w 194089"/>
                  <a:gd name="connsiteY2" fmla="*/ 0 h 629794"/>
                  <a:gd name="connsiteX3" fmla="*/ 193940 w 194089"/>
                  <a:gd name="connsiteY3" fmla="*/ 348861 h 629794"/>
                  <a:gd name="connsiteX4" fmla="*/ 73504 w 194089"/>
                  <a:gd name="connsiteY4" fmla="*/ 629794 h 6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89" h="629794">
                    <a:moveTo>
                      <a:pt x="73504" y="629794"/>
                    </a:moveTo>
                    <a:cubicBezTo>
                      <a:pt x="35149" y="547081"/>
                      <a:pt x="-21278" y="387532"/>
                      <a:pt x="8231" y="208899"/>
                    </a:cubicBezTo>
                    <a:cubicBezTo>
                      <a:pt x="23775" y="114686"/>
                      <a:pt x="40078" y="46822"/>
                      <a:pt x="53663" y="0"/>
                    </a:cubicBezTo>
                    <a:cubicBezTo>
                      <a:pt x="109774" y="89537"/>
                      <a:pt x="189959" y="236133"/>
                      <a:pt x="193940" y="348861"/>
                    </a:cubicBezTo>
                    <a:cubicBezTo>
                      <a:pt x="197858" y="459566"/>
                      <a:pt x="124055" y="568565"/>
                      <a:pt x="73504" y="62979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6" name="Freeform: Shape 1990">
                <a:extLst>
                  <a:ext uri="{FF2B5EF4-FFF2-40B4-BE49-F238E27FC236}">
                    <a16:creationId xmlns:a16="http://schemas.microsoft.com/office/drawing/2014/main" id="{426F8595-501E-0EAF-11A9-E00B44BD11C7}"/>
                  </a:ext>
                </a:extLst>
              </p:cNvPr>
              <p:cNvSpPr/>
              <p:nvPr/>
            </p:nvSpPr>
            <p:spPr>
              <a:xfrm>
                <a:off x="2651046" y="3127418"/>
                <a:ext cx="109185" cy="49783"/>
              </a:xfrm>
              <a:custGeom>
                <a:avLst/>
                <a:gdLst>
                  <a:gd name="connsiteX0" fmla="*/ 355053 w 355052"/>
                  <a:gd name="connsiteY0" fmla="*/ 161824 h 161887"/>
                  <a:gd name="connsiteX1" fmla="*/ 161508 w 355052"/>
                  <a:gd name="connsiteY1" fmla="*/ 120752 h 161887"/>
                  <a:gd name="connsiteX2" fmla="*/ 0 w 355052"/>
                  <a:gd name="connsiteY2" fmla="*/ 4234 h 161887"/>
                  <a:gd name="connsiteX3" fmla="*/ 50487 w 355052"/>
                  <a:gd name="connsiteY3" fmla="*/ 0 h 161887"/>
                  <a:gd name="connsiteX4" fmla="*/ 171997 w 355052"/>
                  <a:gd name="connsiteY4" fmla="*/ 24075 h 161887"/>
                  <a:gd name="connsiteX5" fmla="*/ 355053 w 355052"/>
                  <a:gd name="connsiteY5" fmla="*/ 161888 h 16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2" h="161887">
                    <a:moveTo>
                      <a:pt x="355053" y="161824"/>
                    </a:moveTo>
                    <a:cubicBezTo>
                      <a:pt x="286684" y="154811"/>
                      <a:pt x="207509" y="142173"/>
                      <a:pt x="161508" y="120752"/>
                    </a:cubicBezTo>
                    <a:cubicBezTo>
                      <a:pt x="108936" y="96298"/>
                      <a:pt x="45622" y="44800"/>
                      <a:pt x="0" y="4234"/>
                    </a:cubicBezTo>
                    <a:cubicBezTo>
                      <a:pt x="14976" y="1706"/>
                      <a:pt x="31973" y="0"/>
                      <a:pt x="50487" y="0"/>
                    </a:cubicBezTo>
                    <a:cubicBezTo>
                      <a:pt x="91180" y="0"/>
                      <a:pt x="132063" y="8088"/>
                      <a:pt x="171997" y="24075"/>
                    </a:cubicBezTo>
                    <a:cubicBezTo>
                      <a:pt x="247570" y="54278"/>
                      <a:pt x="311201" y="112601"/>
                      <a:pt x="355053" y="16188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7" name="Freeform: Shape 1991">
                <a:extLst>
                  <a:ext uri="{FF2B5EF4-FFF2-40B4-BE49-F238E27FC236}">
                    <a16:creationId xmlns:a16="http://schemas.microsoft.com/office/drawing/2014/main" id="{09A12EC5-9117-4355-337B-1A6CA8FDB547}"/>
                  </a:ext>
                </a:extLst>
              </p:cNvPr>
              <p:cNvSpPr/>
              <p:nvPr/>
            </p:nvSpPr>
            <p:spPr>
              <a:xfrm>
                <a:off x="2796617" y="3041550"/>
                <a:ext cx="51321" cy="146980"/>
              </a:xfrm>
              <a:custGeom>
                <a:avLst/>
                <a:gdLst>
                  <a:gd name="connsiteX0" fmla="*/ 117937 w 166887"/>
                  <a:gd name="connsiteY0" fmla="*/ 477954 h 477953"/>
                  <a:gd name="connsiteX1" fmla="*/ 1103 w 166887"/>
                  <a:gd name="connsiteY1" fmla="*/ 160371 h 477953"/>
                  <a:gd name="connsiteX2" fmla="*/ 1924 w 166887"/>
                  <a:gd name="connsiteY2" fmla="*/ 0 h 477953"/>
                  <a:gd name="connsiteX3" fmla="*/ 160526 w 166887"/>
                  <a:gd name="connsiteY3" fmla="*/ 240746 h 477953"/>
                  <a:gd name="connsiteX4" fmla="*/ 117937 w 166887"/>
                  <a:gd name="connsiteY4" fmla="*/ 477954 h 47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87" h="477953">
                    <a:moveTo>
                      <a:pt x="117937" y="477954"/>
                    </a:moveTo>
                    <a:cubicBezTo>
                      <a:pt x="71811" y="415650"/>
                      <a:pt x="5273" y="301975"/>
                      <a:pt x="1103" y="160371"/>
                    </a:cubicBezTo>
                    <a:cubicBezTo>
                      <a:pt x="-856" y="92697"/>
                      <a:pt x="29" y="39808"/>
                      <a:pt x="1924" y="0"/>
                    </a:cubicBezTo>
                    <a:cubicBezTo>
                      <a:pt x="65112" y="67295"/>
                      <a:pt x="140622" y="161951"/>
                      <a:pt x="160526" y="240746"/>
                    </a:cubicBezTo>
                    <a:cubicBezTo>
                      <a:pt x="181315" y="323080"/>
                      <a:pt x="146941" y="417925"/>
                      <a:pt x="117937" y="47795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8" name="Freeform: Shape 1992">
                <a:extLst>
                  <a:ext uri="{FF2B5EF4-FFF2-40B4-BE49-F238E27FC236}">
                    <a16:creationId xmlns:a16="http://schemas.microsoft.com/office/drawing/2014/main" id="{AFFBD6BE-401A-7C19-74B8-62D9888F2D14}"/>
                  </a:ext>
                </a:extLst>
              </p:cNvPr>
              <p:cNvSpPr/>
              <p:nvPr/>
            </p:nvSpPr>
            <p:spPr>
              <a:xfrm>
                <a:off x="2606878" y="3043183"/>
                <a:ext cx="52232" cy="12805"/>
              </a:xfrm>
              <a:custGeom>
                <a:avLst/>
                <a:gdLst>
                  <a:gd name="connsiteX0" fmla="*/ 133263 w 169849"/>
                  <a:gd name="connsiteY0" fmla="*/ 41641 h 41640"/>
                  <a:gd name="connsiteX1" fmla="*/ 84924 w 169849"/>
                  <a:gd name="connsiteY1" fmla="*/ 37597 h 41640"/>
                  <a:gd name="connsiteX2" fmla="*/ 0 w 169849"/>
                  <a:gd name="connsiteY2" fmla="*/ 3602 h 41640"/>
                  <a:gd name="connsiteX3" fmla="*/ 38102 w 169849"/>
                  <a:gd name="connsiteY3" fmla="*/ 0 h 41640"/>
                  <a:gd name="connsiteX4" fmla="*/ 73361 w 169849"/>
                  <a:gd name="connsiteY4" fmla="*/ 2970 h 41640"/>
                  <a:gd name="connsiteX5" fmla="*/ 169849 w 169849"/>
                  <a:gd name="connsiteY5" fmla="*/ 40377 h 41640"/>
                  <a:gd name="connsiteX6" fmla="*/ 133326 w 169849"/>
                  <a:gd name="connsiteY6" fmla="*/ 41641 h 41640"/>
                  <a:gd name="connsiteX7" fmla="*/ 133326 w 169849"/>
                  <a:gd name="connsiteY7" fmla="*/ 41641 h 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849" h="41640">
                    <a:moveTo>
                      <a:pt x="133263" y="41641"/>
                    </a:moveTo>
                    <a:cubicBezTo>
                      <a:pt x="108241" y="41641"/>
                      <a:pt x="93139" y="39429"/>
                      <a:pt x="84924" y="37597"/>
                    </a:cubicBezTo>
                    <a:cubicBezTo>
                      <a:pt x="60155" y="32036"/>
                      <a:pt x="29130" y="18451"/>
                      <a:pt x="0" y="3602"/>
                    </a:cubicBezTo>
                    <a:cubicBezTo>
                      <a:pt x="11563" y="1390"/>
                      <a:pt x="24264" y="0"/>
                      <a:pt x="38102" y="0"/>
                    </a:cubicBezTo>
                    <a:cubicBezTo>
                      <a:pt x="49666" y="0"/>
                      <a:pt x="61482" y="1011"/>
                      <a:pt x="73361" y="2970"/>
                    </a:cubicBezTo>
                    <a:cubicBezTo>
                      <a:pt x="108178" y="8720"/>
                      <a:pt x="141415" y="23569"/>
                      <a:pt x="169849" y="40377"/>
                    </a:cubicBezTo>
                    <a:cubicBezTo>
                      <a:pt x="157527" y="41199"/>
                      <a:pt x="145206" y="41641"/>
                      <a:pt x="133326" y="41641"/>
                    </a:cubicBezTo>
                    <a:lnTo>
                      <a:pt x="133326" y="41641"/>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9" name="Freeform: Shape 1993">
                <a:extLst>
                  <a:ext uri="{FF2B5EF4-FFF2-40B4-BE49-F238E27FC236}">
                    <a16:creationId xmlns:a16="http://schemas.microsoft.com/office/drawing/2014/main" id="{CC13D4E3-D4C5-F50A-1BF0-CA5AC7F29B1E}"/>
                  </a:ext>
                </a:extLst>
              </p:cNvPr>
              <p:cNvSpPr/>
              <p:nvPr/>
            </p:nvSpPr>
            <p:spPr>
              <a:xfrm>
                <a:off x="2687208" y="2967653"/>
                <a:ext cx="36356" cy="71469"/>
              </a:xfrm>
              <a:custGeom>
                <a:avLst/>
                <a:gdLst>
                  <a:gd name="connsiteX0" fmla="*/ 114118 w 118223"/>
                  <a:gd name="connsiteY0" fmla="*/ 232405 h 232405"/>
                  <a:gd name="connsiteX1" fmla="*/ 15860 w 118223"/>
                  <a:gd name="connsiteY1" fmla="*/ 67295 h 232405"/>
                  <a:gd name="connsiteX2" fmla="*/ 0 w 118223"/>
                  <a:gd name="connsiteY2" fmla="*/ 0 h 232405"/>
                  <a:gd name="connsiteX3" fmla="*/ 102997 w 118223"/>
                  <a:gd name="connsiteY3" fmla="*/ 106472 h 232405"/>
                  <a:gd name="connsiteX4" fmla="*/ 114118 w 118223"/>
                  <a:gd name="connsiteY4" fmla="*/ 232405 h 2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3" h="232405">
                    <a:moveTo>
                      <a:pt x="114118" y="232405"/>
                    </a:moveTo>
                    <a:cubicBezTo>
                      <a:pt x="78480" y="196767"/>
                      <a:pt x="35448" y="141162"/>
                      <a:pt x="15860" y="67295"/>
                    </a:cubicBezTo>
                    <a:cubicBezTo>
                      <a:pt x="9288" y="42589"/>
                      <a:pt x="4107" y="20031"/>
                      <a:pt x="0" y="0"/>
                    </a:cubicBezTo>
                    <a:cubicBezTo>
                      <a:pt x="41830" y="31088"/>
                      <a:pt x="84419" y="69507"/>
                      <a:pt x="102997" y="106472"/>
                    </a:cubicBezTo>
                    <a:cubicBezTo>
                      <a:pt x="121258" y="142742"/>
                      <a:pt x="120499" y="191270"/>
                      <a:pt x="114118" y="232405"/>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20" name="Freeform: Shape 1994">
                <a:extLst>
                  <a:ext uri="{FF2B5EF4-FFF2-40B4-BE49-F238E27FC236}">
                    <a16:creationId xmlns:a16="http://schemas.microsoft.com/office/drawing/2014/main" id="{09AB4D38-9504-2F0C-EB16-FA21EF1894DA}"/>
                  </a:ext>
                </a:extLst>
              </p:cNvPr>
              <p:cNvSpPr/>
              <p:nvPr/>
            </p:nvSpPr>
            <p:spPr>
              <a:xfrm>
                <a:off x="2556725" y="2902907"/>
                <a:ext cx="68030" cy="61423"/>
              </a:xfrm>
              <a:custGeom>
                <a:avLst/>
                <a:gdLst>
                  <a:gd name="connsiteX0" fmla="*/ 221221 w 221221"/>
                  <a:gd name="connsiteY0" fmla="*/ 199737 h 199737"/>
                  <a:gd name="connsiteX1" fmla="*/ 83029 w 221221"/>
                  <a:gd name="connsiteY1" fmla="*/ 117024 h 199737"/>
                  <a:gd name="connsiteX2" fmla="*/ 0 w 221221"/>
                  <a:gd name="connsiteY2" fmla="*/ 0 h 199737"/>
                  <a:gd name="connsiteX3" fmla="*/ 155506 w 221221"/>
                  <a:gd name="connsiteY3" fmla="*/ 70518 h 199737"/>
                  <a:gd name="connsiteX4" fmla="*/ 221221 w 221221"/>
                  <a:gd name="connsiteY4" fmla="*/ 199674 h 19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21" h="199737">
                    <a:moveTo>
                      <a:pt x="221221" y="199737"/>
                    </a:moveTo>
                    <a:cubicBezTo>
                      <a:pt x="178064" y="181223"/>
                      <a:pt x="122395" y="152915"/>
                      <a:pt x="83029" y="117024"/>
                    </a:cubicBezTo>
                    <a:cubicBezTo>
                      <a:pt x="48781" y="85809"/>
                      <a:pt x="20220" y="39872"/>
                      <a:pt x="0" y="0"/>
                    </a:cubicBezTo>
                    <a:cubicBezTo>
                      <a:pt x="47581" y="7140"/>
                      <a:pt x="108683" y="25465"/>
                      <a:pt x="155506" y="70518"/>
                    </a:cubicBezTo>
                    <a:cubicBezTo>
                      <a:pt x="199232" y="112601"/>
                      <a:pt x="215661" y="161635"/>
                      <a:pt x="221221" y="19967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grpSp>
        <p:grpSp>
          <p:nvGrpSpPr>
            <p:cNvPr id="22" name="Group 1955">
              <a:extLst>
                <a:ext uri="{FF2B5EF4-FFF2-40B4-BE49-F238E27FC236}">
                  <a16:creationId xmlns:a16="http://schemas.microsoft.com/office/drawing/2014/main" id="{814196B0-3A31-07E0-5147-A5368253E148}"/>
                </a:ext>
              </a:extLst>
            </p:cNvPr>
            <p:cNvGrpSpPr/>
            <p:nvPr/>
          </p:nvGrpSpPr>
          <p:grpSpPr>
            <a:xfrm>
              <a:off x="1093362" y="3497440"/>
              <a:ext cx="166743" cy="479375"/>
              <a:chOff x="643754" y="2902926"/>
              <a:chExt cx="563313" cy="1581490"/>
            </a:xfrm>
          </p:grpSpPr>
          <p:sp>
            <p:nvSpPr>
              <p:cNvPr id="28" name="Freeform: Shape 1961">
                <a:extLst>
                  <a:ext uri="{FF2B5EF4-FFF2-40B4-BE49-F238E27FC236}">
                    <a16:creationId xmlns:a16="http://schemas.microsoft.com/office/drawing/2014/main" id="{6B32B58E-A0D3-5442-0F36-28F31BB43F83}"/>
                  </a:ext>
                </a:extLst>
              </p:cNvPr>
              <p:cNvSpPr/>
              <p:nvPr/>
            </p:nvSpPr>
            <p:spPr>
              <a:xfrm>
                <a:off x="1119453" y="4168499"/>
                <a:ext cx="87614" cy="243768"/>
              </a:xfrm>
              <a:custGeom>
                <a:avLst/>
                <a:gdLst>
                  <a:gd name="connsiteX0" fmla="*/ 282082 w 284906"/>
                  <a:gd name="connsiteY0" fmla="*/ 792630 h 792693"/>
                  <a:gd name="connsiteX1" fmla="*/ 17009 w 284906"/>
                  <a:gd name="connsiteY1" fmla="*/ 465064 h 792693"/>
                  <a:gd name="connsiteX2" fmla="*/ 49993 w 284906"/>
                  <a:gd name="connsiteY2" fmla="*/ 0 h 792693"/>
                  <a:gd name="connsiteX3" fmla="*/ 254027 w 284906"/>
                  <a:gd name="connsiteY3" fmla="*/ 357012 h 792693"/>
                  <a:gd name="connsiteX4" fmla="*/ 282082 w 284906"/>
                  <a:gd name="connsiteY4" fmla="*/ 792693 h 79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06" h="792693">
                    <a:moveTo>
                      <a:pt x="282082" y="792630"/>
                    </a:moveTo>
                    <a:cubicBezTo>
                      <a:pt x="198169" y="743786"/>
                      <a:pt x="57449" y="638451"/>
                      <a:pt x="17009" y="465064"/>
                    </a:cubicBezTo>
                    <a:cubicBezTo>
                      <a:pt x="-23874" y="289906"/>
                      <a:pt x="17704" y="104387"/>
                      <a:pt x="49993" y="0"/>
                    </a:cubicBezTo>
                    <a:cubicBezTo>
                      <a:pt x="115645" y="89285"/>
                      <a:pt x="220348" y="242831"/>
                      <a:pt x="254027" y="357012"/>
                    </a:cubicBezTo>
                    <a:cubicBezTo>
                      <a:pt x="289791" y="478017"/>
                      <a:pt x="286885" y="682493"/>
                      <a:pt x="282082" y="79269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 name="Freeform: Shape 1962">
                <a:extLst>
                  <a:ext uri="{FF2B5EF4-FFF2-40B4-BE49-F238E27FC236}">
                    <a16:creationId xmlns:a16="http://schemas.microsoft.com/office/drawing/2014/main" id="{EE2CF3FF-7CC5-1FCD-BC3D-F0328ABF4C2C}"/>
                  </a:ext>
                </a:extLst>
              </p:cNvPr>
              <p:cNvSpPr/>
              <p:nvPr/>
            </p:nvSpPr>
            <p:spPr>
              <a:xfrm>
                <a:off x="910723" y="4393943"/>
                <a:ext cx="282339" cy="90473"/>
              </a:xfrm>
              <a:custGeom>
                <a:avLst/>
                <a:gdLst>
                  <a:gd name="connsiteX0" fmla="*/ 580508 w 918121"/>
                  <a:gd name="connsiteY0" fmla="*/ 294203 h 294203"/>
                  <a:gd name="connsiteX1" fmla="*/ 470245 w 918121"/>
                  <a:gd name="connsiteY1" fmla="*/ 285989 h 294203"/>
                  <a:gd name="connsiteX2" fmla="*/ 0 w 918121"/>
                  <a:gd name="connsiteY2" fmla="*/ 17819 h 294203"/>
                  <a:gd name="connsiteX3" fmla="*/ 192850 w 918121"/>
                  <a:gd name="connsiteY3" fmla="*/ 0 h 294203"/>
                  <a:gd name="connsiteX4" fmla="*/ 419063 w 918121"/>
                  <a:gd name="connsiteY4" fmla="*/ 23063 h 294203"/>
                  <a:gd name="connsiteX5" fmla="*/ 918121 w 918121"/>
                  <a:gd name="connsiteY5" fmla="*/ 257617 h 294203"/>
                  <a:gd name="connsiteX6" fmla="*/ 580508 w 918121"/>
                  <a:gd name="connsiteY6" fmla="*/ 294203 h 294203"/>
                  <a:gd name="connsiteX7" fmla="*/ 580508 w 918121"/>
                  <a:gd name="connsiteY7" fmla="*/ 294203 h 29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121" h="294203">
                    <a:moveTo>
                      <a:pt x="580508" y="294203"/>
                    </a:moveTo>
                    <a:cubicBezTo>
                      <a:pt x="537919" y="294203"/>
                      <a:pt x="500828" y="291423"/>
                      <a:pt x="470245" y="285989"/>
                    </a:cubicBezTo>
                    <a:cubicBezTo>
                      <a:pt x="256606" y="247760"/>
                      <a:pt x="83914" y="101606"/>
                      <a:pt x="0" y="17819"/>
                    </a:cubicBezTo>
                    <a:cubicBezTo>
                      <a:pt x="46949" y="8783"/>
                      <a:pt x="113106" y="0"/>
                      <a:pt x="192850" y="0"/>
                    </a:cubicBezTo>
                    <a:cubicBezTo>
                      <a:pt x="268107" y="0"/>
                      <a:pt x="344248" y="7772"/>
                      <a:pt x="419063" y="23063"/>
                    </a:cubicBezTo>
                    <a:cubicBezTo>
                      <a:pt x="611533" y="62366"/>
                      <a:pt x="807795" y="181729"/>
                      <a:pt x="918121" y="257617"/>
                    </a:cubicBezTo>
                    <a:cubicBezTo>
                      <a:pt x="827194" y="274299"/>
                      <a:pt x="694941" y="294203"/>
                      <a:pt x="580508" y="294203"/>
                    </a:cubicBezTo>
                    <a:lnTo>
                      <a:pt x="580508" y="294203"/>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0" name="Freeform: Shape 1963">
                <a:extLst>
                  <a:ext uri="{FF2B5EF4-FFF2-40B4-BE49-F238E27FC236}">
                    <a16:creationId xmlns:a16="http://schemas.microsoft.com/office/drawing/2014/main" id="{0277E865-EC5D-DDCC-A3ED-B0E0AB5B4559}"/>
                  </a:ext>
                </a:extLst>
              </p:cNvPr>
              <p:cNvSpPr/>
              <p:nvPr/>
            </p:nvSpPr>
            <p:spPr>
              <a:xfrm>
                <a:off x="1000246" y="3989205"/>
                <a:ext cx="59911" cy="225716"/>
              </a:xfrm>
              <a:custGeom>
                <a:avLst/>
                <a:gdLst>
                  <a:gd name="connsiteX0" fmla="*/ 140586 w 194822"/>
                  <a:gd name="connsiteY0" fmla="*/ 733991 h 733991"/>
                  <a:gd name="connsiteX1" fmla="*/ 2962 w 194822"/>
                  <a:gd name="connsiteY1" fmla="*/ 407373 h 733991"/>
                  <a:gd name="connsiteX2" fmla="*/ 87318 w 194822"/>
                  <a:gd name="connsiteY2" fmla="*/ 0 h 733991"/>
                  <a:gd name="connsiteX3" fmla="*/ 192210 w 194822"/>
                  <a:gd name="connsiteY3" fmla="*/ 388732 h 733991"/>
                  <a:gd name="connsiteX4" fmla="*/ 140586 w 194822"/>
                  <a:gd name="connsiteY4" fmla="*/ 733928 h 73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22" h="733991">
                    <a:moveTo>
                      <a:pt x="140586" y="733991"/>
                    </a:moveTo>
                    <a:cubicBezTo>
                      <a:pt x="90225" y="669539"/>
                      <a:pt x="19454" y="555422"/>
                      <a:pt x="2962" y="407373"/>
                    </a:cubicBezTo>
                    <a:cubicBezTo>
                      <a:pt x="-13593" y="258691"/>
                      <a:pt x="42644" y="99079"/>
                      <a:pt x="87318" y="0"/>
                    </a:cubicBezTo>
                    <a:cubicBezTo>
                      <a:pt x="125610" y="105208"/>
                      <a:pt x="179383" y="268675"/>
                      <a:pt x="192210" y="388732"/>
                    </a:cubicBezTo>
                    <a:cubicBezTo>
                      <a:pt x="204974" y="508284"/>
                      <a:pt x="168262" y="648940"/>
                      <a:pt x="140586" y="73392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1" name="Freeform: Shape 1964">
                <a:extLst>
                  <a:ext uri="{FF2B5EF4-FFF2-40B4-BE49-F238E27FC236}">
                    <a16:creationId xmlns:a16="http://schemas.microsoft.com/office/drawing/2014/main" id="{1F1EA771-03EE-0D4A-ABCC-BF95C4900DA9}"/>
                  </a:ext>
                </a:extLst>
              </p:cNvPr>
              <p:cNvSpPr/>
              <p:nvPr/>
            </p:nvSpPr>
            <p:spPr>
              <a:xfrm>
                <a:off x="780862" y="4180158"/>
                <a:ext cx="247479" cy="127704"/>
              </a:xfrm>
              <a:custGeom>
                <a:avLst/>
                <a:gdLst>
                  <a:gd name="connsiteX0" fmla="*/ 628720 w 804761"/>
                  <a:gd name="connsiteY0" fmla="*/ 415271 h 415271"/>
                  <a:gd name="connsiteX1" fmla="*/ 320489 w 804761"/>
                  <a:gd name="connsiteY1" fmla="*/ 353726 h 415271"/>
                  <a:gd name="connsiteX2" fmla="*/ 0 w 804761"/>
                  <a:gd name="connsiteY2" fmla="*/ 0 h 415271"/>
                  <a:gd name="connsiteX3" fmla="*/ 420705 w 804761"/>
                  <a:gd name="connsiteY3" fmla="*/ 100595 h 415271"/>
                  <a:gd name="connsiteX4" fmla="*/ 804762 w 804761"/>
                  <a:gd name="connsiteY4" fmla="*/ 404909 h 415271"/>
                  <a:gd name="connsiteX5" fmla="*/ 628720 w 804761"/>
                  <a:gd name="connsiteY5" fmla="*/ 415271 h 415271"/>
                  <a:gd name="connsiteX6" fmla="*/ 628720 w 804761"/>
                  <a:gd name="connsiteY6" fmla="*/ 415271 h 4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761" h="415271">
                    <a:moveTo>
                      <a:pt x="628720" y="415271"/>
                    </a:moveTo>
                    <a:cubicBezTo>
                      <a:pt x="492297" y="415271"/>
                      <a:pt x="385763" y="393977"/>
                      <a:pt x="320489" y="353726"/>
                    </a:cubicBezTo>
                    <a:cubicBezTo>
                      <a:pt x="192597" y="274804"/>
                      <a:pt x="64831" y="98320"/>
                      <a:pt x="0" y="0"/>
                    </a:cubicBezTo>
                    <a:cubicBezTo>
                      <a:pt x="89790" y="0"/>
                      <a:pt x="235691" y="17440"/>
                      <a:pt x="420705" y="100595"/>
                    </a:cubicBezTo>
                    <a:cubicBezTo>
                      <a:pt x="622085" y="191080"/>
                      <a:pt x="745555" y="326239"/>
                      <a:pt x="804762" y="404909"/>
                    </a:cubicBezTo>
                    <a:cubicBezTo>
                      <a:pt x="758445" y="410090"/>
                      <a:pt x="695699" y="415271"/>
                      <a:pt x="628720" y="415271"/>
                    </a:cubicBezTo>
                    <a:lnTo>
                      <a:pt x="628720" y="415271"/>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4" name="Freeform: Shape 1965">
                <a:extLst>
                  <a:ext uri="{FF2B5EF4-FFF2-40B4-BE49-F238E27FC236}">
                    <a16:creationId xmlns:a16="http://schemas.microsoft.com/office/drawing/2014/main" id="{3120B6B0-24B7-4576-6086-2B3A17BBEC42}"/>
                  </a:ext>
                </a:extLst>
              </p:cNvPr>
              <p:cNvSpPr/>
              <p:nvPr/>
            </p:nvSpPr>
            <p:spPr>
              <a:xfrm>
                <a:off x="903460" y="3801672"/>
                <a:ext cx="53043" cy="200144"/>
              </a:xfrm>
              <a:custGeom>
                <a:avLst/>
                <a:gdLst>
                  <a:gd name="connsiteX0" fmla="*/ 67661 w 172486"/>
                  <a:gd name="connsiteY0" fmla="*/ 650836 h 650836"/>
                  <a:gd name="connsiteX1" fmla="*/ 3967 w 172486"/>
                  <a:gd name="connsiteY1" fmla="*/ 273541 h 650836"/>
                  <a:gd name="connsiteX2" fmla="*/ 128574 w 172486"/>
                  <a:gd name="connsiteY2" fmla="*/ 0 h 650836"/>
                  <a:gd name="connsiteX3" fmla="*/ 171479 w 172486"/>
                  <a:gd name="connsiteY3" fmla="*/ 324344 h 650836"/>
                  <a:gd name="connsiteX4" fmla="*/ 67598 w 172486"/>
                  <a:gd name="connsiteY4" fmla="*/ 650836 h 65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6" h="650836">
                    <a:moveTo>
                      <a:pt x="67661" y="650836"/>
                    </a:moveTo>
                    <a:cubicBezTo>
                      <a:pt x="30696" y="559656"/>
                      <a:pt x="-13599" y="414576"/>
                      <a:pt x="3967" y="273541"/>
                    </a:cubicBezTo>
                    <a:cubicBezTo>
                      <a:pt x="20712" y="139077"/>
                      <a:pt x="82131" y="49855"/>
                      <a:pt x="128574" y="0"/>
                    </a:cubicBezTo>
                    <a:cubicBezTo>
                      <a:pt x="149552" y="86188"/>
                      <a:pt x="178240" y="226276"/>
                      <a:pt x="171479" y="324344"/>
                    </a:cubicBezTo>
                    <a:cubicBezTo>
                      <a:pt x="165097" y="417546"/>
                      <a:pt x="109112" y="557887"/>
                      <a:pt x="67598" y="650836"/>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5" name="Freeform: Shape 1966">
                <a:extLst>
                  <a:ext uri="{FF2B5EF4-FFF2-40B4-BE49-F238E27FC236}">
                    <a16:creationId xmlns:a16="http://schemas.microsoft.com/office/drawing/2014/main" id="{EB5434AA-8ED0-33D3-6DA2-DEF03F47E9F1}"/>
                  </a:ext>
                </a:extLst>
              </p:cNvPr>
              <p:cNvSpPr/>
              <p:nvPr/>
            </p:nvSpPr>
            <p:spPr>
              <a:xfrm>
                <a:off x="677157" y="3927860"/>
                <a:ext cx="215029" cy="156093"/>
              </a:xfrm>
              <a:custGeom>
                <a:avLst/>
                <a:gdLst>
                  <a:gd name="connsiteX0" fmla="*/ 576906 w 699237"/>
                  <a:gd name="connsiteY0" fmla="*/ 507589 h 507588"/>
                  <a:gd name="connsiteX1" fmla="*/ 282513 w 699237"/>
                  <a:gd name="connsiteY1" fmla="*/ 431195 h 507588"/>
                  <a:gd name="connsiteX2" fmla="*/ 0 w 699237"/>
                  <a:gd name="connsiteY2" fmla="*/ 0 h 507588"/>
                  <a:gd name="connsiteX3" fmla="*/ 286621 w 699237"/>
                  <a:gd name="connsiteY3" fmla="*/ 109504 h 507588"/>
                  <a:gd name="connsiteX4" fmla="*/ 699238 w 699237"/>
                  <a:gd name="connsiteY4" fmla="*/ 499501 h 507588"/>
                  <a:gd name="connsiteX5" fmla="*/ 576969 w 699237"/>
                  <a:gd name="connsiteY5" fmla="*/ 507589 h 507588"/>
                  <a:gd name="connsiteX6" fmla="*/ 576969 w 699237"/>
                  <a:gd name="connsiteY6" fmla="*/ 507589 h 5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237" h="507588">
                    <a:moveTo>
                      <a:pt x="576906" y="507589"/>
                    </a:moveTo>
                    <a:cubicBezTo>
                      <a:pt x="491097" y="507589"/>
                      <a:pt x="370345" y="494319"/>
                      <a:pt x="282513" y="431195"/>
                    </a:cubicBezTo>
                    <a:cubicBezTo>
                      <a:pt x="153547" y="338498"/>
                      <a:pt x="49918" y="120499"/>
                      <a:pt x="0" y="0"/>
                    </a:cubicBezTo>
                    <a:cubicBezTo>
                      <a:pt x="63693" y="16555"/>
                      <a:pt x="161508" y="48528"/>
                      <a:pt x="286621" y="109504"/>
                    </a:cubicBezTo>
                    <a:cubicBezTo>
                      <a:pt x="509737" y="218188"/>
                      <a:pt x="642811" y="404845"/>
                      <a:pt x="699238" y="499501"/>
                    </a:cubicBezTo>
                    <a:cubicBezTo>
                      <a:pt x="666380" y="503734"/>
                      <a:pt x="623792" y="507589"/>
                      <a:pt x="576969" y="507589"/>
                    </a:cubicBezTo>
                    <a:lnTo>
                      <a:pt x="576969" y="507589"/>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36" name="Freeform: Shape 1967">
                <a:extLst>
                  <a:ext uri="{FF2B5EF4-FFF2-40B4-BE49-F238E27FC236}">
                    <a16:creationId xmlns:a16="http://schemas.microsoft.com/office/drawing/2014/main" id="{348A3167-4650-1D62-490D-5954AA6F37BB}"/>
                  </a:ext>
                </a:extLst>
              </p:cNvPr>
              <p:cNvSpPr/>
              <p:nvPr/>
            </p:nvSpPr>
            <p:spPr>
              <a:xfrm>
                <a:off x="846855" y="3603645"/>
                <a:ext cx="78325" cy="181354"/>
              </a:xfrm>
              <a:custGeom>
                <a:avLst/>
                <a:gdLst>
                  <a:gd name="connsiteX0" fmla="*/ 1695 w 254699"/>
                  <a:gd name="connsiteY0" fmla="*/ 589733 h 589733"/>
                  <a:gd name="connsiteX1" fmla="*/ 59827 w 254699"/>
                  <a:gd name="connsiteY1" fmla="*/ 217935 h 589733"/>
                  <a:gd name="connsiteX2" fmla="*/ 254699 w 254699"/>
                  <a:gd name="connsiteY2" fmla="*/ 0 h 589733"/>
                  <a:gd name="connsiteX3" fmla="*/ 194355 w 254699"/>
                  <a:gd name="connsiteY3" fmla="*/ 317140 h 589733"/>
                  <a:gd name="connsiteX4" fmla="*/ 1758 w 254699"/>
                  <a:gd name="connsiteY4" fmla="*/ 589670 h 58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9" h="589733">
                    <a:moveTo>
                      <a:pt x="1695" y="589733"/>
                    </a:moveTo>
                    <a:cubicBezTo>
                      <a:pt x="-3740" y="492171"/>
                      <a:pt x="999" y="343995"/>
                      <a:pt x="59827" y="217935"/>
                    </a:cubicBezTo>
                    <a:cubicBezTo>
                      <a:pt x="115686" y="98131"/>
                      <a:pt x="197072" y="33174"/>
                      <a:pt x="254699" y="0"/>
                    </a:cubicBezTo>
                    <a:cubicBezTo>
                      <a:pt x="247306" y="87958"/>
                      <a:pt x="230435" y="227350"/>
                      <a:pt x="194355" y="317140"/>
                    </a:cubicBezTo>
                    <a:cubicBezTo>
                      <a:pt x="160359" y="401686"/>
                      <a:pt x="68231" y="514666"/>
                      <a:pt x="1758" y="589670"/>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2" name="Freeform: Shape 1968">
                <a:extLst>
                  <a:ext uri="{FF2B5EF4-FFF2-40B4-BE49-F238E27FC236}">
                    <a16:creationId xmlns:a16="http://schemas.microsoft.com/office/drawing/2014/main" id="{231E9C51-670B-852D-4B5E-CBE5FD05AE78}"/>
                  </a:ext>
                </a:extLst>
              </p:cNvPr>
              <p:cNvSpPr/>
              <p:nvPr/>
            </p:nvSpPr>
            <p:spPr>
              <a:xfrm>
                <a:off x="643754" y="3644199"/>
                <a:ext cx="150322" cy="206770"/>
              </a:xfrm>
              <a:custGeom>
                <a:avLst/>
                <a:gdLst>
                  <a:gd name="connsiteX0" fmla="*/ 488822 w 488822"/>
                  <a:gd name="connsiteY0" fmla="*/ 672383 h 672383"/>
                  <a:gd name="connsiteX1" fmla="*/ 128903 w 488822"/>
                  <a:gd name="connsiteY1" fmla="*/ 483261 h 672383"/>
                  <a:gd name="connsiteX2" fmla="*/ 0 w 488822"/>
                  <a:gd name="connsiteY2" fmla="*/ 0 h 672383"/>
                  <a:gd name="connsiteX3" fmla="*/ 228109 w 488822"/>
                  <a:gd name="connsiteY3" fmla="*/ 188426 h 672383"/>
                  <a:gd name="connsiteX4" fmla="*/ 488822 w 488822"/>
                  <a:gd name="connsiteY4" fmla="*/ 672383 h 67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22" h="672383">
                    <a:moveTo>
                      <a:pt x="488822" y="672383"/>
                    </a:moveTo>
                    <a:cubicBezTo>
                      <a:pt x="391892" y="653237"/>
                      <a:pt x="216103" y="603255"/>
                      <a:pt x="128903" y="483261"/>
                    </a:cubicBezTo>
                    <a:cubicBezTo>
                      <a:pt x="38608" y="358908"/>
                      <a:pt x="9415" y="126629"/>
                      <a:pt x="0" y="0"/>
                    </a:cubicBezTo>
                    <a:cubicBezTo>
                      <a:pt x="54089" y="34121"/>
                      <a:pt x="134401" y="93139"/>
                      <a:pt x="228109" y="188426"/>
                    </a:cubicBezTo>
                    <a:cubicBezTo>
                      <a:pt x="395557" y="358844"/>
                      <a:pt x="463610" y="567428"/>
                      <a:pt x="488822" y="67238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4" name="Freeform: Shape 1969">
                <a:extLst>
                  <a:ext uri="{FF2B5EF4-FFF2-40B4-BE49-F238E27FC236}">
                    <a16:creationId xmlns:a16="http://schemas.microsoft.com/office/drawing/2014/main" id="{1A400513-7F12-B810-DF35-8E57A72612E7}"/>
                  </a:ext>
                </a:extLst>
              </p:cNvPr>
              <p:cNvSpPr/>
              <p:nvPr/>
            </p:nvSpPr>
            <p:spPr>
              <a:xfrm>
                <a:off x="845258" y="3415199"/>
                <a:ext cx="99489" cy="145173"/>
              </a:xfrm>
              <a:custGeom>
                <a:avLst/>
                <a:gdLst>
                  <a:gd name="connsiteX0" fmla="*/ 0 w 323522"/>
                  <a:gd name="connsiteY0" fmla="*/ 472077 h 472077"/>
                  <a:gd name="connsiteX1" fmla="*/ 117277 w 323522"/>
                  <a:gd name="connsiteY1" fmla="*/ 156327 h 472077"/>
                  <a:gd name="connsiteX2" fmla="*/ 323522 w 323522"/>
                  <a:gd name="connsiteY2" fmla="*/ 0 h 472077"/>
                  <a:gd name="connsiteX3" fmla="*/ 214334 w 323522"/>
                  <a:gd name="connsiteY3" fmla="*/ 268675 h 472077"/>
                  <a:gd name="connsiteX4" fmla="*/ 63 w 323522"/>
                  <a:gd name="connsiteY4" fmla="*/ 472077 h 47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22" h="472077">
                    <a:moveTo>
                      <a:pt x="0" y="472077"/>
                    </a:moveTo>
                    <a:cubicBezTo>
                      <a:pt x="13270" y="383235"/>
                      <a:pt x="44358" y="255469"/>
                      <a:pt x="117277" y="156327"/>
                    </a:cubicBezTo>
                    <a:cubicBezTo>
                      <a:pt x="185899" y="62998"/>
                      <a:pt x="266464" y="19904"/>
                      <a:pt x="323522" y="0"/>
                    </a:cubicBezTo>
                    <a:cubicBezTo>
                      <a:pt x="300775" y="78227"/>
                      <a:pt x="261535" y="196515"/>
                      <a:pt x="214334" y="268675"/>
                    </a:cubicBezTo>
                    <a:cubicBezTo>
                      <a:pt x="170355" y="335970"/>
                      <a:pt x="72603" y="417041"/>
                      <a:pt x="63" y="47207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6" name="Freeform: Shape 1970">
                <a:extLst>
                  <a:ext uri="{FF2B5EF4-FFF2-40B4-BE49-F238E27FC236}">
                    <a16:creationId xmlns:a16="http://schemas.microsoft.com/office/drawing/2014/main" id="{E58CD3EB-DCD9-2EB2-0F55-6D92F8324D2D}"/>
                  </a:ext>
                </a:extLst>
              </p:cNvPr>
              <p:cNvSpPr/>
              <p:nvPr/>
            </p:nvSpPr>
            <p:spPr>
              <a:xfrm>
                <a:off x="687923" y="3403054"/>
                <a:ext cx="88820" cy="194995"/>
              </a:xfrm>
              <a:custGeom>
                <a:avLst/>
                <a:gdLst>
                  <a:gd name="connsiteX0" fmla="*/ 288764 w 288827"/>
                  <a:gd name="connsiteY0" fmla="*/ 634091 h 634091"/>
                  <a:gd name="connsiteX1" fmla="*/ 36708 w 288827"/>
                  <a:gd name="connsiteY1" fmla="*/ 418747 h 634091"/>
                  <a:gd name="connsiteX2" fmla="*/ 12064 w 288827"/>
                  <a:gd name="connsiteY2" fmla="*/ 0 h 634091"/>
                  <a:gd name="connsiteX3" fmla="*/ 156891 w 288827"/>
                  <a:gd name="connsiteY3" fmla="*/ 189248 h 634091"/>
                  <a:gd name="connsiteX4" fmla="*/ 288827 w 288827"/>
                  <a:gd name="connsiteY4" fmla="*/ 634091 h 63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27" h="634091">
                    <a:moveTo>
                      <a:pt x="288764" y="634091"/>
                    </a:moveTo>
                    <a:cubicBezTo>
                      <a:pt x="211233" y="599654"/>
                      <a:pt x="85173" y="529073"/>
                      <a:pt x="36708" y="418747"/>
                    </a:cubicBezTo>
                    <a:cubicBezTo>
                      <a:pt x="-14159" y="302923"/>
                      <a:pt x="-1521" y="111780"/>
                      <a:pt x="12064" y="0"/>
                    </a:cubicBezTo>
                    <a:cubicBezTo>
                      <a:pt x="47449" y="37091"/>
                      <a:pt x="96799" y="96614"/>
                      <a:pt x="156891" y="189248"/>
                    </a:cubicBezTo>
                    <a:cubicBezTo>
                      <a:pt x="264437" y="354990"/>
                      <a:pt x="285794" y="537603"/>
                      <a:pt x="288827" y="63409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7" name="Freeform: Shape 1971">
                <a:extLst>
                  <a:ext uri="{FF2B5EF4-FFF2-40B4-BE49-F238E27FC236}">
                    <a16:creationId xmlns:a16="http://schemas.microsoft.com/office/drawing/2014/main" id="{2354B68B-5DBC-1976-54D8-AEC7A83B8112}"/>
                  </a:ext>
                </a:extLst>
              </p:cNvPr>
              <p:cNvSpPr/>
              <p:nvPr/>
            </p:nvSpPr>
            <p:spPr>
              <a:xfrm>
                <a:off x="882100" y="3250633"/>
                <a:ext cx="119484" cy="103511"/>
              </a:xfrm>
              <a:custGeom>
                <a:avLst/>
                <a:gdLst>
                  <a:gd name="connsiteX0" fmla="*/ 0 w 388542"/>
                  <a:gd name="connsiteY0" fmla="*/ 336602 h 336602"/>
                  <a:gd name="connsiteX1" fmla="*/ 174967 w 388542"/>
                  <a:gd name="connsiteY1" fmla="*/ 88716 h 336602"/>
                  <a:gd name="connsiteX2" fmla="*/ 388543 w 388542"/>
                  <a:gd name="connsiteY2" fmla="*/ 0 h 336602"/>
                  <a:gd name="connsiteX3" fmla="*/ 231647 w 388542"/>
                  <a:gd name="connsiteY3" fmla="*/ 209468 h 336602"/>
                  <a:gd name="connsiteX4" fmla="*/ 0 w 388542"/>
                  <a:gd name="connsiteY4" fmla="*/ 336602 h 33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42" h="336602">
                    <a:moveTo>
                      <a:pt x="0" y="336602"/>
                    </a:moveTo>
                    <a:cubicBezTo>
                      <a:pt x="32921" y="260650"/>
                      <a:pt x="89474" y="157717"/>
                      <a:pt x="174967" y="88716"/>
                    </a:cubicBezTo>
                    <a:cubicBezTo>
                      <a:pt x="252752" y="25907"/>
                      <a:pt x="329968" y="4992"/>
                      <a:pt x="388543" y="0"/>
                    </a:cubicBezTo>
                    <a:cubicBezTo>
                      <a:pt x="349809" y="64641"/>
                      <a:pt x="288959" y="157717"/>
                      <a:pt x="231647" y="209468"/>
                    </a:cubicBezTo>
                    <a:cubicBezTo>
                      <a:pt x="181033" y="255153"/>
                      <a:pt x="81196" y="302923"/>
                      <a:pt x="0" y="33660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8" name="Freeform: Shape 1972">
                <a:extLst>
                  <a:ext uri="{FF2B5EF4-FFF2-40B4-BE49-F238E27FC236}">
                    <a16:creationId xmlns:a16="http://schemas.microsoft.com/office/drawing/2014/main" id="{B9793025-8421-4064-0253-849AE9839A3B}"/>
                  </a:ext>
                </a:extLst>
              </p:cNvPr>
              <p:cNvSpPr/>
              <p:nvPr/>
            </p:nvSpPr>
            <p:spPr>
              <a:xfrm>
                <a:off x="769061" y="3185149"/>
                <a:ext cx="59728" cy="193732"/>
              </a:xfrm>
              <a:custGeom>
                <a:avLst/>
                <a:gdLst>
                  <a:gd name="connsiteX0" fmla="*/ 120775 w 194225"/>
                  <a:gd name="connsiteY0" fmla="*/ 629984 h 629983"/>
                  <a:gd name="connsiteX1" fmla="*/ 149 w 194225"/>
                  <a:gd name="connsiteY1" fmla="*/ 349050 h 629983"/>
                  <a:gd name="connsiteX2" fmla="*/ 140427 w 194225"/>
                  <a:gd name="connsiteY2" fmla="*/ 0 h 629983"/>
                  <a:gd name="connsiteX3" fmla="*/ 185922 w 194225"/>
                  <a:gd name="connsiteY3" fmla="*/ 209089 h 629983"/>
                  <a:gd name="connsiteX4" fmla="*/ 120838 w 194225"/>
                  <a:gd name="connsiteY4" fmla="*/ 629984 h 62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5" h="629983">
                    <a:moveTo>
                      <a:pt x="120775" y="629984"/>
                    </a:moveTo>
                    <a:cubicBezTo>
                      <a:pt x="70225" y="568628"/>
                      <a:pt x="-3768" y="459313"/>
                      <a:pt x="149" y="349050"/>
                    </a:cubicBezTo>
                    <a:cubicBezTo>
                      <a:pt x="3941" y="242326"/>
                      <a:pt x="79956" y="96930"/>
                      <a:pt x="140427" y="0"/>
                    </a:cubicBezTo>
                    <a:cubicBezTo>
                      <a:pt x="153949" y="46759"/>
                      <a:pt x="170315" y="114749"/>
                      <a:pt x="185922" y="209089"/>
                    </a:cubicBezTo>
                    <a:cubicBezTo>
                      <a:pt x="215557" y="388543"/>
                      <a:pt x="159257" y="547587"/>
                      <a:pt x="120838" y="62998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89" name="Freeform: Shape 1973">
                <a:extLst>
                  <a:ext uri="{FF2B5EF4-FFF2-40B4-BE49-F238E27FC236}">
                    <a16:creationId xmlns:a16="http://schemas.microsoft.com/office/drawing/2014/main" id="{ED7B4654-DAE9-A697-E64B-072C15E58C9A}"/>
                  </a:ext>
                </a:extLst>
              </p:cNvPr>
              <p:cNvSpPr/>
              <p:nvPr/>
            </p:nvSpPr>
            <p:spPr>
              <a:xfrm>
                <a:off x="961983" y="3127379"/>
                <a:ext cx="109185" cy="49803"/>
              </a:xfrm>
              <a:custGeom>
                <a:avLst/>
                <a:gdLst>
                  <a:gd name="connsiteX0" fmla="*/ 0 w 355053"/>
                  <a:gd name="connsiteY0" fmla="*/ 161951 h 161950"/>
                  <a:gd name="connsiteX1" fmla="*/ 183056 w 355053"/>
                  <a:gd name="connsiteY1" fmla="*/ 24075 h 161950"/>
                  <a:gd name="connsiteX2" fmla="*/ 304566 w 355053"/>
                  <a:gd name="connsiteY2" fmla="*/ 0 h 161950"/>
                  <a:gd name="connsiteX3" fmla="*/ 355053 w 355053"/>
                  <a:gd name="connsiteY3" fmla="*/ 4234 h 161950"/>
                  <a:gd name="connsiteX4" fmla="*/ 193545 w 355053"/>
                  <a:gd name="connsiteY4" fmla="*/ 120752 h 161950"/>
                  <a:gd name="connsiteX5" fmla="*/ 0 w 355053"/>
                  <a:gd name="connsiteY5" fmla="*/ 161888 h 1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3" h="161950">
                    <a:moveTo>
                      <a:pt x="0" y="161951"/>
                    </a:moveTo>
                    <a:cubicBezTo>
                      <a:pt x="43789" y="112601"/>
                      <a:pt x="107483" y="54278"/>
                      <a:pt x="183056" y="24075"/>
                    </a:cubicBezTo>
                    <a:cubicBezTo>
                      <a:pt x="223054" y="8151"/>
                      <a:pt x="263936" y="0"/>
                      <a:pt x="304566" y="0"/>
                    </a:cubicBezTo>
                    <a:cubicBezTo>
                      <a:pt x="323080" y="0"/>
                      <a:pt x="340014" y="1706"/>
                      <a:pt x="355053" y="4234"/>
                    </a:cubicBezTo>
                    <a:cubicBezTo>
                      <a:pt x="309431" y="44800"/>
                      <a:pt x="246117" y="96298"/>
                      <a:pt x="193545" y="120752"/>
                    </a:cubicBezTo>
                    <a:cubicBezTo>
                      <a:pt x="147418" y="142236"/>
                      <a:pt x="68369" y="154874"/>
                      <a:pt x="0" y="16188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0" name="Freeform: Shape 1974">
                <a:extLst>
                  <a:ext uri="{FF2B5EF4-FFF2-40B4-BE49-F238E27FC236}">
                    <a16:creationId xmlns:a16="http://schemas.microsoft.com/office/drawing/2014/main" id="{104569FC-C71C-E13A-DB9A-119105DCD821}"/>
                  </a:ext>
                </a:extLst>
              </p:cNvPr>
              <p:cNvSpPr/>
              <p:nvPr/>
            </p:nvSpPr>
            <p:spPr>
              <a:xfrm>
                <a:off x="874303" y="3041550"/>
                <a:ext cx="51313" cy="146980"/>
              </a:xfrm>
              <a:custGeom>
                <a:avLst/>
                <a:gdLst>
                  <a:gd name="connsiteX0" fmla="*/ 48925 w 166862"/>
                  <a:gd name="connsiteY0" fmla="*/ 477954 h 477953"/>
                  <a:gd name="connsiteX1" fmla="*/ 6336 w 166862"/>
                  <a:gd name="connsiteY1" fmla="*/ 240746 h 477953"/>
                  <a:gd name="connsiteX2" fmla="*/ 164938 w 166862"/>
                  <a:gd name="connsiteY2" fmla="*/ 0 h 477953"/>
                  <a:gd name="connsiteX3" fmla="*/ 165759 w 166862"/>
                  <a:gd name="connsiteY3" fmla="*/ 160371 h 477953"/>
                  <a:gd name="connsiteX4" fmla="*/ 48925 w 166862"/>
                  <a:gd name="connsiteY4" fmla="*/ 477954 h 47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2" h="477953">
                    <a:moveTo>
                      <a:pt x="48925" y="477954"/>
                    </a:moveTo>
                    <a:cubicBezTo>
                      <a:pt x="19921" y="417925"/>
                      <a:pt x="-14390" y="323080"/>
                      <a:pt x="6336" y="240746"/>
                    </a:cubicBezTo>
                    <a:cubicBezTo>
                      <a:pt x="26240" y="161951"/>
                      <a:pt x="101750" y="67232"/>
                      <a:pt x="164938" y="0"/>
                    </a:cubicBezTo>
                    <a:cubicBezTo>
                      <a:pt x="166833" y="39808"/>
                      <a:pt x="167718" y="92697"/>
                      <a:pt x="165759" y="160371"/>
                    </a:cubicBezTo>
                    <a:cubicBezTo>
                      <a:pt x="161589" y="301975"/>
                      <a:pt x="95052" y="415650"/>
                      <a:pt x="48925" y="47795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4" name="Freeform: Shape 1975">
                <a:extLst>
                  <a:ext uri="{FF2B5EF4-FFF2-40B4-BE49-F238E27FC236}">
                    <a16:creationId xmlns:a16="http://schemas.microsoft.com/office/drawing/2014/main" id="{37817875-FE5E-B188-30A0-93D99FE2719C}"/>
                  </a:ext>
                </a:extLst>
              </p:cNvPr>
              <p:cNvSpPr/>
              <p:nvPr/>
            </p:nvSpPr>
            <p:spPr>
              <a:xfrm>
                <a:off x="1063124" y="3043183"/>
                <a:ext cx="52232" cy="12805"/>
              </a:xfrm>
              <a:custGeom>
                <a:avLst/>
                <a:gdLst>
                  <a:gd name="connsiteX0" fmla="*/ 36586 w 169849"/>
                  <a:gd name="connsiteY0" fmla="*/ 41641 h 41640"/>
                  <a:gd name="connsiteX1" fmla="*/ 0 w 169849"/>
                  <a:gd name="connsiteY1" fmla="*/ 40377 h 41640"/>
                  <a:gd name="connsiteX2" fmla="*/ 96488 w 169849"/>
                  <a:gd name="connsiteY2" fmla="*/ 2970 h 41640"/>
                  <a:gd name="connsiteX3" fmla="*/ 131747 w 169849"/>
                  <a:gd name="connsiteY3" fmla="*/ 0 h 41640"/>
                  <a:gd name="connsiteX4" fmla="*/ 169849 w 169849"/>
                  <a:gd name="connsiteY4" fmla="*/ 3602 h 41640"/>
                  <a:gd name="connsiteX5" fmla="*/ 84925 w 169849"/>
                  <a:gd name="connsiteY5" fmla="*/ 37597 h 41640"/>
                  <a:gd name="connsiteX6" fmla="*/ 36586 w 169849"/>
                  <a:gd name="connsiteY6" fmla="*/ 41641 h 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49" h="41640">
                    <a:moveTo>
                      <a:pt x="36586" y="41641"/>
                    </a:moveTo>
                    <a:cubicBezTo>
                      <a:pt x="24706" y="41641"/>
                      <a:pt x="12322" y="41135"/>
                      <a:pt x="0" y="40377"/>
                    </a:cubicBezTo>
                    <a:cubicBezTo>
                      <a:pt x="28435" y="23569"/>
                      <a:pt x="61671" y="8720"/>
                      <a:pt x="96488" y="2970"/>
                    </a:cubicBezTo>
                    <a:cubicBezTo>
                      <a:pt x="108304" y="1011"/>
                      <a:pt x="120183" y="0"/>
                      <a:pt x="131747" y="0"/>
                    </a:cubicBezTo>
                    <a:cubicBezTo>
                      <a:pt x="145585" y="0"/>
                      <a:pt x="158286" y="1390"/>
                      <a:pt x="169849" y="3602"/>
                    </a:cubicBezTo>
                    <a:cubicBezTo>
                      <a:pt x="140720" y="18451"/>
                      <a:pt x="109631" y="32036"/>
                      <a:pt x="84925" y="37597"/>
                    </a:cubicBezTo>
                    <a:cubicBezTo>
                      <a:pt x="76647" y="39429"/>
                      <a:pt x="61608" y="41641"/>
                      <a:pt x="36586" y="4164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5" name="Freeform: Shape 1976">
                <a:extLst>
                  <a:ext uri="{FF2B5EF4-FFF2-40B4-BE49-F238E27FC236}">
                    <a16:creationId xmlns:a16="http://schemas.microsoft.com/office/drawing/2014/main" id="{7C1A9730-FCD9-B3DF-8B71-C87330D595C5}"/>
                  </a:ext>
                </a:extLst>
              </p:cNvPr>
              <p:cNvSpPr/>
              <p:nvPr/>
            </p:nvSpPr>
            <p:spPr>
              <a:xfrm>
                <a:off x="998651" y="2967633"/>
                <a:ext cx="36356" cy="71508"/>
              </a:xfrm>
              <a:custGeom>
                <a:avLst/>
                <a:gdLst>
                  <a:gd name="connsiteX0" fmla="*/ 4106 w 118223"/>
                  <a:gd name="connsiteY0" fmla="*/ 232468 h 232531"/>
                  <a:gd name="connsiteX1" fmla="*/ 15227 w 118223"/>
                  <a:gd name="connsiteY1" fmla="*/ 106535 h 232531"/>
                  <a:gd name="connsiteX2" fmla="*/ 118224 w 118223"/>
                  <a:gd name="connsiteY2" fmla="*/ 0 h 232531"/>
                  <a:gd name="connsiteX3" fmla="*/ 102364 w 118223"/>
                  <a:gd name="connsiteY3" fmla="*/ 67422 h 232531"/>
                  <a:gd name="connsiteX4" fmla="*/ 4106 w 118223"/>
                  <a:gd name="connsiteY4" fmla="*/ 232532 h 23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3" h="232531">
                    <a:moveTo>
                      <a:pt x="4106" y="232468"/>
                    </a:moveTo>
                    <a:cubicBezTo>
                      <a:pt x="-2276" y="191333"/>
                      <a:pt x="-3034" y="142805"/>
                      <a:pt x="15227" y="106535"/>
                    </a:cubicBezTo>
                    <a:cubicBezTo>
                      <a:pt x="33868" y="69444"/>
                      <a:pt x="76457" y="31025"/>
                      <a:pt x="118224" y="0"/>
                    </a:cubicBezTo>
                    <a:cubicBezTo>
                      <a:pt x="114117" y="20031"/>
                      <a:pt x="108935" y="42652"/>
                      <a:pt x="102364" y="67422"/>
                    </a:cubicBezTo>
                    <a:cubicBezTo>
                      <a:pt x="82775" y="141225"/>
                      <a:pt x="39744" y="196830"/>
                      <a:pt x="4106" y="23253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96" name="Freeform: Shape 1977">
                <a:extLst>
                  <a:ext uri="{FF2B5EF4-FFF2-40B4-BE49-F238E27FC236}">
                    <a16:creationId xmlns:a16="http://schemas.microsoft.com/office/drawing/2014/main" id="{0703C38E-1681-AF0A-5374-7D074B455221}"/>
                  </a:ext>
                </a:extLst>
              </p:cNvPr>
              <p:cNvSpPr/>
              <p:nvPr/>
            </p:nvSpPr>
            <p:spPr>
              <a:xfrm>
                <a:off x="1097479" y="2902926"/>
                <a:ext cx="68030" cy="61403"/>
              </a:xfrm>
              <a:custGeom>
                <a:avLst/>
                <a:gdLst>
                  <a:gd name="connsiteX0" fmla="*/ 0 w 221221"/>
                  <a:gd name="connsiteY0" fmla="*/ 199674 h 199673"/>
                  <a:gd name="connsiteX1" fmla="*/ 65715 w 221221"/>
                  <a:gd name="connsiteY1" fmla="*/ 70518 h 199673"/>
                  <a:gd name="connsiteX2" fmla="*/ 221221 w 221221"/>
                  <a:gd name="connsiteY2" fmla="*/ 0 h 199673"/>
                  <a:gd name="connsiteX3" fmla="*/ 138192 w 221221"/>
                  <a:gd name="connsiteY3" fmla="*/ 117024 h 199673"/>
                  <a:gd name="connsiteX4" fmla="*/ 0 w 221221"/>
                  <a:gd name="connsiteY4" fmla="*/ 199674 h 19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21" h="199673">
                    <a:moveTo>
                      <a:pt x="0" y="199674"/>
                    </a:moveTo>
                    <a:cubicBezTo>
                      <a:pt x="5561" y="161572"/>
                      <a:pt x="21989" y="112601"/>
                      <a:pt x="65715" y="70518"/>
                    </a:cubicBezTo>
                    <a:cubicBezTo>
                      <a:pt x="112538" y="25402"/>
                      <a:pt x="173641" y="7140"/>
                      <a:pt x="221221" y="0"/>
                    </a:cubicBezTo>
                    <a:cubicBezTo>
                      <a:pt x="201886" y="38418"/>
                      <a:pt x="173767" y="84609"/>
                      <a:pt x="138192" y="117024"/>
                    </a:cubicBezTo>
                    <a:cubicBezTo>
                      <a:pt x="98826" y="152852"/>
                      <a:pt x="43157" y="181160"/>
                      <a:pt x="0" y="19967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grpSp>
        <p:sp>
          <p:nvSpPr>
            <p:cNvPr id="23" name="Rectangle 1956">
              <a:extLst>
                <a:ext uri="{FF2B5EF4-FFF2-40B4-BE49-F238E27FC236}">
                  <a16:creationId xmlns:a16="http://schemas.microsoft.com/office/drawing/2014/main" id="{F7DF832D-5FD6-6024-7518-83C5B410544B}"/>
                </a:ext>
              </a:extLst>
            </p:cNvPr>
            <p:cNvSpPr/>
            <p:nvPr/>
          </p:nvSpPr>
          <p:spPr bwMode="auto">
            <a:xfrm>
              <a:off x="1179725" y="3605287"/>
              <a:ext cx="1148915" cy="355587"/>
            </a:xfrm>
            <a:prstGeom prst="rect">
              <a:avLst/>
            </a:prstGeom>
            <a:noFill/>
            <a:ln w="6350" cap="flat" cmpd="sng" algn="ctr">
              <a:noFill/>
              <a:prstDash val="solid"/>
              <a:round/>
              <a:headEnd type="none" w="med" len="med"/>
              <a:tailEnd type="none" w="med" len="med"/>
            </a:ln>
            <a:effectLst/>
          </p:spPr>
          <p:txBody>
            <a:bodyPr vert="horz" wrap="square" lIns="6858" tIns="6858" rIns="6858" bIns="6858" numCol="1" rtlCol="0" anchor="ctr" anchorCtr="0" compatLnSpc="1">
              <a:prstTxWarp prst="textNoShape">
                <a:avLst/>
              </a:prstTxWarp>
            </a:bodyPr>
            <a:lstStyle/>
            <a:p>
              <a:pPr algn="ctr" defTabSz="342900" fontAlgn="base">
                <a:spcBef>
                  <a:spcPct val="0"/>
                </a:spcBef>
                <a:spcAft>
                  <a:spcPct val="0"/>
                </a:spcAft>
                <a:defRPr/>
              </a:pPr>
              <a:r>
                <a:rPr lang="en-US" altLang="zh-TW" sz="700" dirty="0">
                  <a:solidFill>
                    <a:srgbClr val="307F98"/>
                  </a:solidFill>
                  <a:latin typeface="微軟正黑體"/>
                  <a:ea typeface="微軟正黑體"/>
                </a:rPr>
                <a:t>《</a:t>
              </a:r>
              <a:r>
                <a:rPr lang="zh-TW" altLang="en-US" sz="700" dirty="0">
                  <a:solidFill>
                    <a:srgbClr val="307F98"/>
                  </a:solidFill>
                  <a:latin typeface="微軟正黑體"/>
                  <a:ea typeface="微軟正黑體"/>
                </a:rPr>
                <a:t>歐洲共同利益重要計畫之微電子和通訊技術法案</a:t>
              </a:r>
              <a:r>
                <a:rPr lang="en-US" altLang="zh-TW" sz="700" dirty="0">
                  <a:solidFill>
                    <a:srgbClr val="307F98"/>
                  </a:solidFill>
                  <a:latin typeface="微軟正黑體"/>
                  <a:ea typeface="微軟正黑體"/>
                </a:rPr>
                <a:t>》</a:t>
              </a:r>
              <a:endParaRPr lang="en-US" sz="700" baseline="30000" dirty="0">
                <a:solidFill>
                  <a:srgbClr val="307F98"/>
                </a:solidFill>
                <a:latin typeface="微軟正黑體"/>
                <a:ea typeface="微軟正黑體"/>
              </a:endParaRPr>
            </a:p>
          </p:txBody>
        </p:sp>
        <p:sp>
          <p:nvSpPr>
            <p:cNvPr id="25" name="Freeform: Shape 1958">
              <a:extLst>
                <a:ext uri="{FF2B5EF4-FFF2-40B4-BE49-F238E27FC236}">
                  <a16:creationId xmlns:a16="http://schemas.microsoft.com/office/drawing/2014/main" id="{08EB749C-6CA5-38D7-8BB2-F973E2DEA7D0}"/>
                </a:ext>
              </a:extLst>
            </p:cNvPr>
            <p:cNvSpPr/>
            <p:nvPr/>
          </p:nvSpPr>
          <p:spPr>
            <a:xfrm>
              <a:off x="1708531" y="3923298"/>
              <a:ext cx="65295" cy="63591"/>
            </a:xfrm>
            <a:custGeom>
              <a:avLst/>
              <a:gdLst>
                <a:gd name="connsiteX0" fmla="*/ 87516 w 368006"/>
                <a:gd name="connsiteY0" fmla="*/ 249592 h 349998"/>
                <a:gd name="connsiteX1" fmla="*/ 72982 w 368006"/>
                <a:gd name="connsiteY1" fmla="*/ 204855 h 349998"/>
                <a:gd name="connsiteX2" fmla="*/ 0 w 368006"/>
                <a:gd name="connsiteY2" fmla="*/ 133706 h 349998"/>
                <a:gd name="connsiteX3" fmla="*/ 100848 w 368006"/>
                <a:gd name="connsiteY3" fmla="*/ 119046 h 349998"/>
                <a:gd name="connsiteX4" fmla="*/ 138887 w 368006"/>
                <a:gd name="connsiteY4" fmla="*/ 91370 h 349998"/>
                <a:gd name="connsiteX5" fmla="*/ 184003 w 368006"/>
                <a:gd name="connsiteY5" fmla="*/ 0 h 349998"/>
                <a:gd name="connsiteX6" fmla="*/ 229120 w 368006"/>
                <a:gd name="connsiteY6" fmla="*/ 91370 h 349998"/>
                <a:gd name="connsiteX7" fmla="*/ 267159 w 368006"/>
                <a:gd name="connsiteY7" fmla="*/ 119046 h 349998"/>
                <a:gd name="connsiteX8" fmla="*/ 368007 w 368006"/>
                <a:gd name="connsiteY8" fmla="*/ 133706 h 349998"/>
                <a:gd name="connsiteX9" fmla="*/ 295025 w 368006"/>
                <a:gd name="connsiteY9" fmla="*/ 204855 h 349998"/>
                <a:gd name="connsiteX10" fmla="*/ 280491 w 368006"/>
                <a:gd name="connsiteY10" fmla="*/ 249592 h 349998"/>
                <a:gd name="connsiteX11" fmla="*/ 297742 w 368006"/>
                <a:gd name="connsiteY11" fmla="*/ 349998 h 349998"/>
                <a:gd name="connsiteX12" fmla="*/ 207573 w 368006"/>
                <a:gd name="connsiteY12" fmla="*/ 302607 h 349998"/>
                <a:gd name="connsiteX13" fmla="*/ 184067 w 368006"/>
                <a:gd name="connsiteY13" fmla="*/ 296794 h 349998"/>
                <a:gd name="connsiteX14" fmla="*/ 160561 w 368006"/>
                <a:gd name="connsiteY14" fmla="*/ 302607 h 349998"/>
                <a:gd name="connsiteX15" fmla="*/ 70391 w 368006"/>
                <a:gd name="connsiteY15" fmla="*/ 349998 h 349998"/>
                <a:gd name="connsiteX16" fmla="*/ 87642 w 368006"/>
                <a:gd name="connsiteY16" fmla="*/ 249592 h 3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006" h="349998">
                  <a:moveTo>
                    <a:pt x="87516" y="249592"/>
                  </a:moveTo>
                  <a:cubicBezTo>
                    <a:pt x="90359" y="233164"/>
                    <a:pt x="84861" y="216482"/>
                    <a:pt x="72982" y="204855"/>
                  </a:cubicBezTo>
                  <a:lnTo>
                    <a:pt x="0" y="133706"/>
                  </a:lnTo>
                  <a:lnTo>
                    <a:pt x="100848" y="119046"/>
                  </a:lnTo>
                  <a:cubicBezTo>
                    <a:pt x="117340" y="116645"/>
                    <a:pt x="131557" y="106282"/>
                    <a:pt x="138887" y="91370"/>
                  </a:cubicBezTo>
                  <a:lnTo>
                    <a:pt x="184003" y="0"/>
                  </a:lnTo>
                  <a:lnTo>
                    <a:pt x="229120" y="91370"/>
                  </a:lnTo>
                  <a:cubicBezTo>
                    <a:pt x="236512" y="106282"/>
                    <a:pt x="250730" y="116645"/>
                    <a:pt x="267159" y="119046"/>
                  </a:cubicBezTo>
                  <a:lnTo>
                    <a:pt x="368007" y="133706"/>
                  </a:lnTo>
                  <a:lnTo>
                    <a:pt x="295025" y="204855"/>
                  </a:lnTo>
                  <a:cubicBezTo>
                    <a:pt x="283082" y="216482"/>
                    <a:pt x="277648" y="233227"/>
                    <a:pt x="280491" y="249592"/>
                  </a:cubicBezTo>
                  <a:lnTo>
                    <a:pt x="297742" y="349998"/>
                  </a:lnTo>
                  <a:lnTo>
                    <a:pt x="207573" y="302607"/>
                  </a:lnTo>
                  <a:cubicBezTo>
                    <a:pt x="200179" y="298752"/>
                    <a:pt x="192155" y="296794"/>
                    <a:pt x="184067" y="296794"/>
                  </a:cubicBezTo>
                  <a:cubicBezTo>
                    <a:pt x="175979" y="296794"/>
                    <a:pt x="167890" y="298752"/>
                    <a:pt x="160561" y="302607"/>
                  </a:cubicBezTo>
                  <a:lnTo>
                    <a:pt x="70391" y="349998"/>
                  </a:lnTo>
                  <a:lnTo>
                    <a:pt x="87642" y="249592"/>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6" name="Freeform: Shape 1959">
              <a:extLst>
                <a:ext uri="{FF2B5EF4-FFF2-40B4-BE49-F238E27FC236}">
                  <a16:creationId xmlns:a16="http://schemas.microsoft.com/office/drawing/2014/main" id="{B6932EEF-5502-8289-CB68-C9AA730B029F}"/>
                </a:ext>
              </a:extLst>
            </p:cNvPr>
            <p:cNvSpPr/>
            <p:nvPr/>
          </p:nvSpPr>
          <p:spPr>
            <a:xfrm>
              <a:off x="1867551" y="3920782"/>
              <a:ext cx="48096" cy="46840"/>
            </a:xfrm>
            <a:custGeom>
              <a:avLst/>
              <a:gdLst>
                <a:gd name="connsiteX0" fmla="*/ 158981 w 271076"/>
                <a:gd name="connsiteY0" fmla="*/ 226150 h 257806"/>
                <a:gd name="connsiteX1" fmla="*/ 135475 w 271076"/>
                <a:gd name="connsiteY1" fmla="*/ 220336 h 257806"/>
                <a:gd name="connsiteX2" fmla="*/ 111969 w 271076"/>
                <a:gd name="connsiteY2" fmla="*/ 226150 h 257806"/>
                <a:gd name="connsiteX3" fmla="*/ 51751 w 271076"/>
                <a:gd name="connsiteY3" fmla="*/ 257807 h 257806"/>
                <a:gd name="connsiteX4" fmla="*/ 63251 w 271076"/>
                <a:gd name="connsiteY4" fmla="*/ 190764 h 257806"/>
                <a:gd name="connsiteX5" fmla="*/ 48718 w 271076"/>
                <a:gd name="connsiteY5" fmla="*/ 146027 h 257806"/>
                <a:gd name="connsiteX6" fmla="*/ 0 w 271076"/>
                <a:gd name="connsiteY6" fmla="*/ 98510 h 257806"/>
                <a:gd name="connsiteX7" fmla="*/ 67359 w 271076"/>
                <a:gd name="connsiteY7" fmla="*/ 88716 h 257806"/>
                <a:gd name="connsiteX8" fmla="*/ 105397 w 271076"/>
                <a:gd name="connsiteY8" fmla="*/ 61039 h 257806"/>
                <a:gd name="connsiteX9" fmla="*/ 135538 w 271076"/>
                <a:gd name="connsiteY9" fmla="*/ 0 h 257806"/>
                <a:gd name="connsiteX10" fmla="*/ 165679 w 271076"/>
                <a:gd name="connsiteY10" fmla="*/ 61039 h 257806"/>
                <a:gd name="connsiteX11" fmla="*/ 203718 w 271076"/>
                <a:gd name="connsiteY11" fmla="*/ 88716 h 257806"/>
                <a:gd name="connsiteX12" fmla="*/ 271077 w 271076"/>
                <a:gd name="connsiteY12" fmla="*/ 98510 h 257806"/>
                <a:gd name="connsiteX13" fmla="*/ 222358 w 271076"/>
                <a:gd name="connsiteY13" fmla="*/ 146027 h 257806"/>
                <a:gd name="connsiteX14" fmla="*/ 207825 w 271076"/>
                <a:gd name="connsiteY14" fmla="*/ 190764 h 257806"/>
                <a:gd name="connsiteX15" fmla="*/ 219326 w 271076"/>
                <a:gd name="connsiteY15" fmla="*/ 257807 h 257806"/>
                <a:gd name="connsiteX16" fmla="*/ 159107 w 271076"/>
                <a:gd name="connsiteY16" fmla="*/ 226150 h 2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076" h="257806">
                  <a:moveTo>
                    <a:pt x="158981" y="226150"/>
                  </a:moveTo>
                  <a:cubicBezTo>
                    <a:pt x="151588" y="222295"/>
                    <a:pt x="143563" y="220336"/>
                    <a:pt x="135475" y="220336"/>
                  </a:cubicBezTo>
                  <a:cubicBezTo>
                    <a:pt x="127387" y="220336"/>
                    <a:pt x="119299" y="222295"/>
                    <a:pt x="111969" y="226150"/>
                  </a:cubicBezTo>
                  <a:lnTo>
                    <a:pt x="51751" y="257807"/>
                  </a:lnTo>
                  <a:lnTo>
                    <a:pt x="63251" y="190764"/>
                  </a:lnTo>
                  <a:cubicBezTo>
                    <a:pt x="66095" y="174335"/>
                    <a:pt x="60661" y="157654"/>
                    <a:pt x="48718" y="146027"/>
                  </a:cubicBezTo>
                  <a:lnTo>
                    <a:pt x="0" y="98510"/>
                  </a:lnTo>
                  <a:lnTo>
                    <a:pt x="67359" y="88716"/>
                  </a:lnTo>
                  <a:cubicBezTo>
                    <a:pt x="83851" y="86315"/>
                    <a:pt x="98068" y="75952"/>
                    <a:pt x="105397" y="61039"/>
                  </a:cubicBezTo>
                  <a:lnTo>
                    <a:pt x="135538" y="0"/>
                  </a:lnTo>
                  <a:lnTo>
                    <a:pt x="165679" y="61039"/>
                  </a:lnTo>
                  <a:cubicBezTo>
                    <a:pt x="173072" y="75952"/>
                    <a:pt x="187289" y="86315"/>
                    <a:pt x="203718" y="88716"/>
                  </a:cubicBezTo>
                  <a:lnTo>
                    <a:pt x="271077" y="98510"/>
                  </a:lnTo>
                  <a:lnTo>
                    <a:pt x="222358" y="146027"/>
                  </a:lnTo>
                  <a:cubicBezTo>
                    <a:pt x="210416" y="157654"/>
                    <a:pt x="204982" y="174399"/>
                    <a:pt x="207825" y="190764"/>
                  </a:cubicBezTo>
                  <a:lnTo>
                    <a:pt x="219326" y="257807"/>
                  </a:lnTo>
                  <a:lnTo>
                    <a:pt x="159107" y="226150"/>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27" name="Freeform: Shape 1960">
              <a:extLst>
                <a:ext uri="{FF2B5EF4-FFF2-40B4-BE49-F238E27FC236}">
                  <a16:creationId xmlns:a16="http://schemas.microsoft.com/office/drawing/2014/main" id="{6EFAC804-B066-319A-59BD-FAD3376086A7}"/>
                </a:ext>
              </a:extLst>
            </p:cNvPr>
            <p:cNvSpPr/>
            <p:nvPr/>
          </p:nvSpPr>
          <p:spPr>
            <a:xfrm>
              <a:off x="1561020" y="3920782"/>
              <a:ext cx="48085" cy="46840"/>
            </a:xfrm>
            <a:custGeom>
              <a:avLst/>
              <a:gdLst>
                <a:gd name="connsiteX0" fmla="*/ 158981 w 271013"/>
                <a:gd name="connsiteY0" fmla="*/ 226150 h 257806"/>
                <a:gd name="connsiteX1" fmla="*/ 135475 w 271013"/>
                <a:gd name="connsiteY1" fmla="*/ 220336 h 257806"/>
                <a:gd name="connsiteX2" fmla="*/ 111969 w 271013"/>
                <a:gd name="connsiteY2" fmla="*/ 226150 h 257806"/>
                <a:gd name="connsiteX3" fmla="*/ 51751 w 271013"/>
                <a:gd name="connsiteY3" fmla="*/ 257807 h 257806"/>
                <a:gd name="connsiteX4" fmla="*/ 63251 w 271013"/>
                <a:gd name="connsiteY4" fmla="*/ 190764 h 257806"/>
                <a:gd name="connsiteX5" fmla="*/ 48718 w 271013"/>
                <a:gd name="connsiteY5" fmla="*/ 146027 h 257806"/>
                <a:gd name="connsiteX6" fmla="*/ 0 w 271013"/>
                <a:gd name="connsiteY6" fmla="*/ 98510 h 257806"/>
                <a:gd name="connsiteX7" fmla="*/ 67358 w 271013"/>
                <a:gd name="connsiteY7" fmla="*/ 88716 h 257806"/>
                <a:gd name="connsiteX8" fmla="*/ 105398 w 271013"/>
                <a:gd name="connsiteY8" fmla="*/ 61039 h 257806"/>
                <a:gd name="connsiteX9" fmla="*/ 135475 w 271013"/>
                <a:gd name="connsiteY9" fmla="*/ 0 h 257806"/>
                <a:gd name="connsiteX10" fmla="*/ 165616 w 271013"/>
                <a:gd name="connsiteY10" fmla="*/ 61039 h 257806"/>
                <a:gd name="connsiteX11" fmla="*/ 203655 w 271013"/>
                <a:gd name="connsiteY11" fmla="*/ 88716 h 257806"/>
                <a:gd name="connsiteX12" fmla="*/ 271013 w 271013"/>
                <a:gd name="connsiteY12" fmla="*/ 98510 h 257806"/>
                <a:gd name="connsiteX13" fmla="*/ 222295 w 271013"/>
                <a:gd name="connsiteY13" fmla="*/ 146027 h 257806"/>
                <a:gd name="connsiteX14" fmla="*/ 207762 w 271013"/>
                <a:gd name="connsiteY14" fmla="*/ 190764 h 257806"/>
                <a:gd name="connsiteX15" fmla="*/ 219262 w 271013"/>
                <a:gd name="connsiteY15" fmla="*/ 257807 h 257806"/>
                <a:gd name="connsiteX16" fmla="*/ 159044 w 271013"/>
                <a:gd name="connsiteY16" fmla="*/ 226150 h 2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013" h="257806">
                  <a:moveTo>
                    <a:pt x="158981" y="226150"/>
                  </a:moveTo>
                  <a:cubicBezTo>
                    <a:pt x="151588" y="222295"/>
                    <a:pt x="143563" y="220336"/>
                    <a:pt x="135475" y="220336"/>
                  </a:cubicBezTo>
                  <a:cubicBezTo>
                    <a:pt x="127387" y="220336"/>
                    <a:pt x="119299" y="222295"/>
                    <a:pt x="111969" y="226150"/>
                  </a:cubicBezTo>
                  <a:lnTo>
                    <a:pt x="51751" y="257807"/>
                  </a:lnTo>
                  <a:lnTo>
                    <a:pt x="63251" y="190764"/>
                  </a:lnTo>
                  <a:cubicBezTo>
                    <a:pt x="66095" y="174335"/>
                    <a:pt x="60660" y="157654"/>
                    <a:pt x="48718" y="146027"/>
                  </a:cubicBezTo>
                  <a:lnTo>
                    <a:pt x="0" y="98510"/>
                  </a:lnTo>
                  <a:lnTo>
                    <a:pt x="67358" y="88716"/>
                  </a:lnTo>
                  <a:cubicBezTo>
                    <a:pt x="83851" y="86315"/>
                    <a:pt x="98068" y="75952"/>
                    <a:pt x="105398" y="61039"/>
                  </a:cubicBezTo>
                  <a:lnTo>
                    <a:pt x="135475" y="0"/>
                  </a:lnTo>
                  <a:lnTo>
                    <a:pt x="165616" y="61039"/>
                  </a:lnTo>
                  <a:cubicBezTo>
                    <a:pt x="173009" y="75952"/>
                    <a:pt x="187226" y="86315"/>
                    <a:pt x="203655" y="88716"/>
                  </a:cubicBezTo>
                  <a:lnTo>
                    <a:pt x="271013" y="98510"/>
                  </a:lnTo>
                  <a:lnTo>
                    <a:pt x="222295" y="146027"/>
                  </a:lnTo>
                  <a:cubicBezTo>
                    <a:pt x="210353" y="157654"/>
                    <a:pt x="204919" y="174399"/>
                    <a:pt x="207762" y="190764"/>
                  </a:cubicBezTo>
                  <a:lnTo>
                    <a:pt x="219262" y="257807"/>
                  </a:lnTo>
                  <a:lnTo>
                    <a:pt x="159044" y="226150"/>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cxnSp>
          <p:nvCxnSpPr>
            <p:cNvPr id="428" name="直線接點 427">
              <a:extLst>
                <a:ext uri="{FF2B5EF4-FFF2-40B4-BE49-F238E27FC236}">
                  <a16:creationId xmlns:a16="http://schemas.microsoft.com/office/drawing/2014/main" id="{6A7B581E-AB4A-4F20-69E9-1DB622DF0200}"/>
                </a:ext>
              </a:extLst>
            </p:cNvPr>
            <p:cNvCxnSpPr/>
            <p:nvPr/>
          </p:nvCxnSpPr>
          <p:spPr bwMode="auto">
            <a:xfrm>
              <a:off x="1301750" y="3908714"/>
              <a:ext cx="925289" cy="0"/>
            </a:xfrm>
            <a:prstGeom prst="line">
              <a:avLst/>
            </a:prstGeom>
            <a:solidFill>
              <a:schemeClr val="folHlink"/>
            </a:solidFill>
            <a:ln w="6350" cap="flat" cmpd="sng" algn="ctr">
              <a:solidFill>
                <a:srgbClr val="23B5A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1956">
              <a:extLst>
                <a:ext uri="{FF2B5EF4-FFF2-40B4-BE49-F238E27FC236}">
                  <a16:creationId xmlns:a16="http://schemas.microsoft.com/office/drawing/2014/main" id="{B569AD46-6AC6-2280-F9CB-70C8B3ACF65E}"/>
                </a:ext>
              </a:extLst>
            </p:cNvPr>
            <p:cNvSpPr/>
            <p:nvPr/>
          </p:nvSpPr>
          <p:spPr bwMode="auto">
            <a:xfrm>
              <a:off x="1264551" y="3505673"/>
              <a:ext cx="1016598" cy="215567"/>
            </a:xfrm>
            <a:prstGeom prst="rect">
              <a:avLst/>
            </a:prstGeom>
            <a:noFill/>
            <a:ln w="6350" cap="flat" cmpd="sng" algn="ctr">
              <a:noFill/>
              <a:prstDash val="solid"/>
              <a:round/>
              <a:headEnd type="none" w="med" len="med"/>
              <a:tailEnd type="none" w="med" len="med"/>
            </a:ln>
            <a:effectLst/>
          </p:spPr>
          <p:txBody>
            <a:bodyPr vert="horz" wrap="square" lIns="6858" tIns="6858" rIns="6858" bIns="6858" numCol="1" rtlCol="0" anchor="ctr" anchorCtr="0" compatLnSpc="1">
              <a:prstTxWarp prst="textNoShape">
                <a:avLst/>
              </a:prstTxWarp>
            </a:bodyPr>
            <a:lstStyle/>
            <a:p>
              <a:pPr algn="ctr" defTabSz="342900" fontAlgn="base">
                <a:lnSpc>
                  <a:spcPts val="600"/>
                </a:lnSpc>
                <a:spcBef>
                  <a:spcPct val="0"/>
                </a:spcBef>
                <a:spcAft>
                  <a:spcPct val="0"/>
                </a:spcAft>
                <a:defRPr/>
              </a:pPr>
              <a:r>
                <a:rPr lang="en-US" sz="1000" b="1" dirty="0">
                  <a:solidFill>
                    <a:srgbClr val="307F98"/>
                  </a:solidFill>
                  <a:latin typeface="微軟正黑體"/>
                  <a:ea typeface="微軟正黑體"/>
                  <a:cs typeface="Arial"/>
                </a:rPr>
                <a:t>1</a:t>
              </a:r>
              <a:r>
                <a:rPr lang="en-US" altLang="zh-TW" sz="1000" b="1" dirty="0">
                  <a:solidFill>
                    <a:srgbClr val="307F98"/>
                  </a:solidFill>
                  <a:latin typeface="微軟正黑體"/>
                  <a:ea typeface="微軟正黑體"/>
                  <a:cs typeface="Arial"/>
                </a:rPr>
                <a:t>.</a:t>
              </a:r>
              <a:r>
                <a:rPr lang="en-US" sz="1000" b="1" dirty="0">
                  <a:solidFill>
                    <a:srgbClr val="307F98"/>
                  </a:solidFill>
                  <a:latin typeface="微軟正黑體"/>
                  <a:ea typeface="微軟正黑體"/>
                  <a:cs typeface="Arial"/>
                </a:rPr>
                <a:t>03</a:t>
              </a:r>
              <a:r>
                <a:rPr lang="zh-TW" altLang="en-US" sz="1000" b="1" dirty="0">
                  <a:solidFill>
                    <a:srgbClr val="307F98"/>
                  </a:solidFill>
                  <a:latin typeface="微軟正黑體"/>
                  <a:ea typeface="微軟正黑體"/>
                  <a:cs typeface="Arial"/>
                </a:rPr>
                <a:t>億歐元</a:t>
              </a:r>
              <a:endParaRPr lang="en-US" sz="1000" b="1" dirty="0">
                <a:solidFill>
                  <a:srgbClr val="307F98"/>
                </a:solidFill>
                <a:latin typeface="微軟正黑體"/>
                <a:ea typeface="微軟正黑體"/>
                <a:cs typeface="Arial"/>
              </a:endParaRPr>
            </a:p>
          </p:txBody>
        </p:sp>
      </p:grpSp>
      <p:grpSp>
        <p:nvGrpSpPr>
          <p:cNvPr id="507" name="群組 506">
            <a:extLst>
              <a:ext uri="{FF2B5EF4-FFF2-40B4-BE49-F238E27FC236}">
                <a16:creationId xmlns:a16="http://schemas.microsoft.com/office/drawing/2014/main" id="{8A8DF147-A81F-EA5B-66E1-61DFD0A55B07}"/>
              </a:ext>
            </a:extLst>
          </p:cNvPr>
          <p:cNvGrpSpPr/>
          <p:nvPr/>
        </p:nvGrpSpPr>
        <p:grpSpPr>
          <a:xfrm>
            <a:off x="703916" y="1962593"/>
            <a:ext cx="1330016" cy="854392"/>
            <a:chOff x="2827779" y="3238890"/>
            <a:chExt cx="1330016" cy="854392"/>
          </a:xfrm>
        </p:grpSpPr>
        <p:pic>
          <p:nvPicPr>
            <p:cNvPr id="325" name="Picture 1997">
              <a:extLst>
                <a:ext uri="{FF2B5EF4-FFF2-40B4-BE49-F238E27FC236}">
                  <a16:creationId xmlns:a16="http://schemas.microsoft.com/office/drawing/2014/main" id="{D9446190-6C94-969B-1371-2789DF36EA8F}"/>
                </a:ext>
              </a:extLst>
            </p:cNvPr>
            <p:cNvPicPr>
              <a:picLocks/>
            </p:cNvPicPr>
            <p:nvPr/>
          </p:nvPicPr>
          <p:blipFill>
            <a:blip r:embed="rId4"/>
            <a:stretch>
              <a:fillRect/>
            </a:stretch>
          </p:blipFill>
          <p:spPr>
            <a:xfrm>
              <a:off x="3241080" y="3238890"/>
              <a:ext cx="497183" cy="334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42" name="Graphic 33">
              <a:extLst>
                <a:ext uri="{FF2B5EF4-FFF2-40B4-BE49-F238E27FC236}">
                  <a16:creationId xmlns:a16="http://schemas.microsoft.com/office/drawing/2014/main" id="{207A2F09-2A2B-D8CE-7991-C67FACABDC9D}"/>
                </a:ext>
              </a:extLst>
            </p:cNvPr>
            <p:cNvGrpSpPr/>
            <p:nvPr/>
          </p:nvGrpSpPr>
          <p:grpSpPr>
            <a:xfrm>
              <a:off x="3374883" y="3846638"/>
              <a:ext cx="157249" cy="160511"/>
              <a:chOff x="-2936982" y="237620"/>
              <a:chExt cx="816869" cy="814250"/>
            </a:xfrm>
            <a:solidFill>
              <a:schemeClr val="bg1"/>
            </a:solidFill>
          </p:grpSpPr>
          <p:sp>
            <p:nvSpPr>
              <p:cNvPr id="43" name="Freeform: Shape 1995">
                <a:extLst>
                  <a:ext uri="{FF2B5EF4-FFF2-40B4-BE49-F238E27FC236}">
                    <a16:creationId xmlns:a16="http://schemas.microsoft.com/office/drawing/2014/main" id="{F1067406-7D6F-939C-D450-98E1A5FAB29B}"/>
                  </a:ext>
                </a:extLst>
              </p:cNvPr>
              <p:cNvSpPr/>
              <p:nvPr/>
            </p:nvSpPr>
            <p:spPr>
              <a:xfrm>
                <a:off x="-2661320" y="316858"/>
                <a:ext cx="267067" cy="255162"/>
              </a:xfrm>
              <a:custGeom>
                <a:avLst/>
                <a:gdLst>
                  <a:gd name="connsiteX0" fmla="*/ 266461 w 267067"/>
                  <a:gd name="connsiteY0" fmla="*/ 96475 h 255162"/>
                  <a:gd name="connsiteX1" fmla="*/ 256107 w 267067"/>
                  <a:gd name="connsiteY1" fmla="*/ 87765 h 255162"/>
                  <a:gd name="connsiteX2" fmla="*/ 179305 w 267067"/>
                  <a:gd name="connsiteY2" fmla="*/ 76680 h 255162"/>
                  <a:gd name="connsiteX3" fmla="*/ 144954 w 267067"/>
                  <a:gd name="connsiteY3" fmla="*/ 7126 h 255162"/>
                  <a:gd name="connsiteX4" fmla="*/ 133564 w 267067"/>
                  <a:gd name="connsiteY4" fmla="*/ 0 h 255162"/>
                  <a:gd name="connsiteX5" fmla="*/ 122114 w 267067"/>
                  <a:gd name="connsiteY5" fmla="*/ 7126 h 255162"/>
                  <a:gd name="connsiteX6" fmla="*/ 87763 w 267067"/>
                  <a:gd name="connsiteY6" fmla="*/ 76680 h 255162"/>
                  <a:gd name="connsiteX7" fmla="*/ 10961 w 267067"/>
                  <a:gd name="connsiteY7" fmla="*/ 87765 h 255162"/>
                  <a:gd name="connsiteX8" fmla="*/ 607 w 267067"/>
                  <a:gd name="connsiteY8" fmla="*/ 96475 h 255162"/>
                  <a:gd name="connsiteX9" fmla="*/ 3835 w 267067"/>
                  <a:gd name="connsiteY9" fmla="*/ 109570 h 255162"/>
                  <a:gd name="connsiteX10" fmla="*/ 59503 w 267067"/>
                  <a:gd name="connsiteY10" fmla="*/ 163715 h 255162"/>
                  <a:gd name="connsiteX11" fmla="*/ 46347 w 267067"/>
                  <a:gd name="connsiteY11" fmla="*/ 240213 h 255162"/>
                  <a:gd name="connsiteX12" fmla="*/ 51402 w 267067"/>
                  <a:gd name="connsiteY12" fmla="*/ 252698 h 255162"/>
                  <a:gd name="connsiteX13" fmla="*/ 58894 w 267067"/>
                  <a:gd name="connsiteY13" fmla="*/ 255135 h 255162"/>
                  <a:gd name="connsiteX14" fmla="*/ 64863 w 267067"/>
                  <a:gd name="connsiteY14" fmla="*/ 253673 h 255162"/>
                  <a:gd name="connsiteX15" fmla="*/ 133564 w 267067"/>
                  <a:gd name="connsiteY15" fmla="*/ 217556 h 255162"/>
                  <a:gd name="connsiteX16" fmla="*/ 202205 w 267067"/>
                  <a:gd name="connsiteY16" fmla="*/ 253673 h 255162"/>
                  <a:gd name="connsiteX17" fmla="*/ 215666 w 267067"/>
                  <a:gd name="connsiteY17" fmla="*/ 252698 h 255162"/>
                  <a:gd name="connsiteX18" fmla="*/ 220721 w 267067"/>
                  <a:gd name="connsiteY18" fmla="*/ 240213 h 255162"/>
                  <a:gd name="connsiteX19" fmla="*/ 207565 w 267067"/>
                  <a:gd name="connsiteY19" fmla="*/ 163715 h 255162"/>
                  <a:gd name="connsiteX20" fmla="*/ 263233 w 267067"/>
                  <a:gd name="connsiteY20" fmla="*/ 109570 h 255162"/>
                  <a:gd name="connsiteX21" fmla="*/ 266461 w 267067"/>
                  <a:gd name="connsiteY21" fmla="*/ 96475 h 255162"/>
                  <a:gd name="connsiteX22" fmla="*/ 184908 w 267067"/>
                  <a:gd name="connsiteY22" fmla="*/ 150133 h 255162"/>
                  <a:gd name="connsiteX23" fmla="*/ 181254 w 267067"/>
                  <a:gd name="connsiteY23" fmla="*/ 161401 h 255162"/>
                  <a:gd name="connsiteX24" fmla="*/ 191181 w 267067"/>
                  <a:gd name="connsiteY24" fmla="*/ 219017 h 255162"/>
                  <a:gd name="connsiteX25" fmla="*/ 139472 w 267067"/>
                  <a:gd name="connsiteY25" fmla="*/ 191853 h 255162"/>
                  <a:gd name="connsiteX26" fmla="*/ 127596 w 267067"/>
                  <a:gd name="connsiteY26" fmla="*/ 191853 h 255162"/>
                  <a:gd name="connsiteX27" fmla="*/ 75887 w 267067"/>
                  <a:gd name="connsiteY27" fmla="*/ 219017 h 255162"/>
                  <a:gd name="connsiteX28" fmla="*/ 85814 w 267067"/>
                  <a:gd name="connsiteY28" fmla="*/ 161401 h 255162"/>
                  <a:gd name="connsiteX29" fmla="*/ 82160 w 267067"/>
                  <a:gd name="connsiteY29" fmla="*/ 150133 h 255162"/>
                  <a:gd name="connsiteX30" fmla="*/ 40257 w 267067"/>
                  <a:gd name="connsiteY30" fmla="*/ 109326 h 255162"/>
                  <a:gd name="connsiteX31" fmla="*/ 98056 w 267067"/>
                  <a:gd name="connsiteY31" fmla="*/ 100982 h 255162"/>
                  <a:gd name="connsiteX32" fmla="*/ 107679 w 267067"/>
                  <a:gd name="connsiteY32" fmla="*/ 93978 h 255162"/>
                  <a:gd name="connsiteX33" fmla="*/ 133564 w 267067"/>
                  <a:gd name="connsiteY33" fmla="*/ 41599 h 255162"/>
                  <a:gd name="connsiteX34" fmla="*/ 159389 w 267067"/>
                  <a:gd name="connsiteY34" fmla="*/ 93978 h 255162"/>
                  <a:gd name="connsiteX35" fmla="*/ 169012 w 267067"/>
                  <a:gd name="connsiteY35" fmla="*/ 100982 h 255162"/>
                  <a:gd name="connsiteX36" fmla="*/ 226811 w 267067"/>
                  <a:gd name="connsiteY36" fmla="*/ 109326 h 255162"/>
                  <a:gd name="connsiteX37" fmla="*/ 184908 w 267067"/>
                  <a:gd name="connsiteY37" fmla="*/ 150133 h 25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7067" h="255162">
                    <a:moveTo>
                      <a:pt x="266461" y="96475"/>
                    </a:moveTo>
                    <a:cubicBezTo>
                      <a:pt x="264938" y="91846"/>
                      <a:pt x="260919" y="88435"/>
                      <a:pt x="256107" y="87765"/>
                    </a:cubicBezTo>
                    <a:lnTo>
                      <a:pt x="179305" y="76680"/>
                    </a:lnTo>
                    <a:lnTo>
                      <a:pt x="144954" y="7126"/>
                    </a:lnTo>
                    <a:cubicBezTo>
                      <a:pt x="142822" y="2741"/>
                      <a:pt x="138376" y="0"/>
                      <a:pt x="133564" y="0"/>
                    </a:cubicBezTo>
                    <a:cubicBezTo>
                      <a:pt x="128753" y="0"/>
                      <a:pt x="124246" y="2741"/>
                      <a:pt x="122114" y="7126"/>
                    </a:cubicBezTo>
                    <a:lnTo>
                      <a:pt x="87763" y="76680"/>
                    </a:lnTo>
                    <a:lnTo>
                      <a:pt x="10961" y="87765"/>
                    </a:lnTo>
                    <a:cubicBezTo>
                      <a:pt x="6149" y="88435"/>
                      <a:pt x="2130" y="91846"/>
                      <a:pt x="607" y="96475"/>
                    </a:cubicBezTo>
                    <a:cubicBezTo>
                      <a:pt x="-855" y="101043"/>
                      <a:pt x="363" y="106159"/>
                      <a:pt x="3835" y="109570"/>
                    </a:cubicBezTo>
                    <a:lnTo>
                      <a:pt x="59503" y="163715"/>
                    </a:lnTo>
                    <a:lnTo>
                      <a:pt x="46347" y="240213"/>
                    </a:lnTo>
                    <a:cubicBezTo>
                      <a:pt x="45495" y="245024"/>
                      <a:pt x="47504" y="249836"/>
                      <a:pt x="51402" y="252698"/>
                    </a:cubicBezTo>
                    <a:cubicBezTo>
                      <a:pt x="53656" y="254343"/>
                      <a:pt x="56275" y="255135"/>
                      <a:pt x="58894" y="255135"/>
                    </a:cubicBezTo>
                    <a:cubicBezTo>
                      <a:pt x="60965" y="255135"/>
                      <a:pt x="62974" y="254647"/>
                      <a:pt x="64863" y="253673"/>
                    </a:cubicBezTo>
                    <a:lnTo>
                      <a:pt x="133564" y="217556"/>
                    </a:lnTo>
                    <a:lnTo>
                      <a:pt x="202205" y="253673"/>
                    </a:lnTo>
                    <a:cubicBezTo>
                      <a:pt x="206530" y="255987"/>
                      <a:pt x="211707" y="255561"/>
                      <a:pt x="215666" y="252698"/>
                    </a:cubicBezTo>
                    <a:cubicBezTo>
                      <a:pt x="219563" y="249836"/>
                      <a:pt x="221573" y="245024"/>
                      <a:pt x="220721" y="240213"/>
                    </a:cubicBezTo>
                    <a:lnTo>
                      <a:pt x="207565" y="163715"/>
                    </a:lnTo>
                    <a:lnTo>
                      <a:pt x="263233" y="109570"/>
                    </a:lnTo>
                    <a:cubicBezTo>
                      <a:pt x="266705" y="106159"/>
                      <a:pt x="267923" y="101043"/>
                      <a:pt x="266461" y="96475"/>
                    </a:cubicBezTo>
                    <a:close/>
                    <a:moveTo>
                      <a:pt x="184908" y="150133"/>
                    </a:moveTo>
                    <a:cubicBezTo>
                      <a:pt x="181924" y="153056"/>
                      <a:pt x="180523" y="157259"/>
                      <a:pt x="181254" y="161401"/>
                    </a:cubicBezTo>
                    <a:lnTo>
                      <a:pt x="191181" y="219017"/>
                    </a:lnTo>
                    <a:lnTo>
                      <a:pt x="139472" y="191853"/>
                    </a:lnTo>
                    <a:cubicBezTo>
                      <a:pt x="135757" y="189904"/>
                      <a:pt x="131311" y="189904"/>
                      <a:pt x="127596" y="191853"/>
                    </a:cubicBezTo>
                    <a:lnTo>
                      <a:pt x="75887" y="219017"/>
                    </a:lnTo>
                    <a:lnTo>
                      <a:pt x="85814" y="161401"/>
                    </a:lnTo>
                    <a:cubicBezTo>
                      <a:pt x="86545" y="157259"/>
                      <a:pt x="85144" y="153056"/>
                      <a:pt x="82160" y="150133"/>
                    </a:cubicBezTo>
                    <a:lnTo>
                      <a:pt x="40257" y="109326"/>
                    </a:lnTo>
                    <a:lnTo>
                      <a:pt x="98056" y="100982"/>
                    </a:lnTo>
                    <a:cubicBezTo>
                      <a:pt x="102198" y="100373"/>
                      <a:pt x="105791" y="97754"/>
                      <a:pt x="107679" y="93978"/>
                    </a:cubicBezTo>
                    <a:lnTo>
                      <a:pt x="133564" y="41599"/>
                    </a:lnTo>
                    <a:lnTo>
                      <a:pt x="159389" y="93978"/>
                    </a:lnTo>
                    <a:cubicBezTo>
                      <a:pt x="161277" y="97754"/>
                      <a:pt x="164870" y="100373"/>
                      <a:pt x="169012" y="100982"/>
                    </a:cubicBezTo>
                    <a:lnTo>
                      <a:pt x="226811" y="109326"/>
                    </a:lnTo>
                    <a:lnTo>
                      <a:pt x="184908" y="150133"/>
                    </a:lnTo>
                    <a:close/>
                  </a:path>
                </a:pathLst>
              </a:custGeom>
              <a:grpFill/>
              <a:ln w="6085" cap="flat">
                <a:noFill/>
                <a:prstDash val="solid"/>
                <a:miter/>
              </a:ln>
            </p:spPr>
            <p:txBody>
              <a:bodyPr rtlCol="0" anchor="ctr"/>
              <a:lstStyle/>
              <a:p>
                <a:pPr defTabSz="342900">
                  <a:defRPr/>
                </a:pPr>
                <a:endParaRPr lang="en-AU" sz="1350" dirty="0">
                  <a:solidFill>
                    <a:srgbClr val="53565A"/>
                  </a:solidFill>
                  <a:latin typeface="Franklin Gothic Book"/>
                  <a:ea typeface="STKaiti"/>
                </a:endParaRPr>
              </a:p>
            </p:txBody>
          </p:sp>
          <p:sp>
            <p:nvSpPr>
              <p:cNvPr id="44" name="Freeform: Shape 1996">
                <a:extLst>
                  <a:ext uri="{FF2B5EF4-FFF2-40B4-BE49-F238E27FC236}">
                    <a16:creationId xmlns:a16="http://schemas.microsoft.com/office/drawing/2014/main" id="{EFCD3FBE-6106-8BE8-5A12-117810ECF1B2}"/>
                  </a:ext>
                </a:extLst>
              </p:cNvPr>
              <p:cNvSpPr/>
              <p:nvPr/>
            </p:nvSpPr>
            <p:spPr>
              <a:xfrm>
                <a:off x="-2936982" y="237620"/>
                <a:ext cx="816869" cy="814250"/>
              </a:xfrm>
              <a:custGeom>
                <a:avLst/>
                <a:gdLst>
                  <a:gd name="connsiteX0" fmla="*/ 804079 w 816869"/>
                  <a:gd name="connsiteY0" fmla="*/ 788731 h 814250"/>
                  <a:gd name="connsiteX1" fmla="*/ 610033 w 816869"/>
                  <a:gd name="connsiteY1" fmla="*/ 788731 h 814250"/>
                  <a:gd name="connsiteX2" fmla="*/ 610033 w 816869"/>
                  <a:gd name="connsiteY2" fmla="*/ 708701 h 814250"/>
                  <a:gd name="connsiteX3" fmla="*/ 578728 w 816869"/>
                  <a:gd name="connsiteY3" fmla="*/ 677395 h 814250"/>
                  <a:gd name="connsiteX4" fmla="*/ 551137 w 816869"/>
                  <a:gd name="connsiteY4" fmla="*/ 677395 h 814250"/>
                  <a:gd name="connsiteX5" fmla="*/ 527688 w 816869"/>
                  <a:gd name="connsiteY5" fmla="*/ 613078 h 814250"/>
                  <a:gd name="connsiteX6" fmla="*/ 515690 w 816869"/>
                  <a:gd name="connsiteY6" fmla="*/ 604673 h 814250"/>
                  <a:gd name="connsiteX7" fmla="*/ 485724 w 816869"/>
                  <a:gd name="connsiteY7" fmla="*/ 604673 h 814250"/>
                  <a:gd name="connsiteX8" fmla="*/ 472812 w 816869"/>
                  <a:gd name="connsiteY8" fmla="*/ 553086 h 814250"/>
                  <a:gd name="connsiteX9" fmla="*/ 487612 w 816869"/>
                  <a:gd name="connsiteY9" fmla="*/ 486821 h 814250"/>
                  <a:gd name="connsiteX10" fmla="*/ 564354 w 816869"/>
                  <a:gd name="connsiteY10" fmla="*/ 413794 h 814250"/>
                  <a:gd name="connsiteX11" fmla="*/ 763760 w 816869"/>
                  <a:gd name="connsiteY11" fmla="*/ 232173 h 814250"/>
                  <a:gd name="connsiteX12" fmla="*/ 768815 w 816869"/>
                  <a:gd name="connsiteY12" fmla="*/ 210247 h 814250"/>
                  <a:gd name="connsiteX13" fmla="*/ 753771 w 816869"/>
                  <a:gd name="connsiteY13" fmla="*/ 132227 h 814250"/>
                  <a:gd name="connsiteX14" fmla="*/ 682511 w 816869"/>
                  <a:gd name="connsiteY14" fmla="*/ 96901 h 814250"/>
                  <a:gd name="connsiteX15" fmla="*/ 652850 w 816869"/>
                  <a:gd name="connsiteY15" fmla="*/ 96901 h 814250"/>
                  <a:gd name="connsiteX16" fmla="*/ 652972 w 816869"/>
                  <a:gd name="connsiteY16" fmla="*/ 88496 h 814250"/>
                  <a:gd name="connsiteX17" fmla="*/ 650414 w 816869"/>
                  <a:gd name="connsiteY17" fmla="*/ 11877 h 814250"/>
                  <a:gd name="connsiteX18" fmla="*/ 637684 w 816869"/>
                  <a:gd name="connsiteY18" fmla="*/ 0 h 814250"/>
                  <a:gd name="connsiteX19" fmla="*/ 180525 w 816869"/>
                  <a:gd name="connsiteY19" fmla="*/ 0 h 814250"/>
                  <a:gd name="connsiteX20" fmla="*/ 167796 w 816869"/>
                  <a:gd name="connsiteY20" fmla="*/ 11877 h 814250"/>
                  <a:gd name="connsiteX21" fmla="*/ 165420 w 816869"/>
                  <a:gd name="connsiteY21" fmla="*/ 88496 h 814250"/>
                  <a:gd name="connsiteX22" fmla="*/ 165542 w 816869"/>
                  <a:gd name="connsiteY22" fmla="*/ 96901 h 814250"/>
                  <a:gd name="connsiteX23" fmla="*/ 135881 w 816869"/>
                  <a:gd name="connsiteY23" fmla="*/ 96901 h 814250"/>
                  <a:gd name="connsiteX24" fmla="*/ 64621 w 816869"/>
                  <a:gd name="connsiteY24" fmla="*/ 132166 h 814250"/>
                  <a:gd name="connsiteX25" fmla="*/ 49577 w 816869"/>
                  <a:gd name="connsiteY25" fmla="*/ 210247 h 814250"/>
                  <a:gd name="connsiteX26" fmla="*/ 54633 w 816869"/>
                  <a:gd name="connsiteY26" fmla="*/ 232173 h 814250"/>
                  <a:gd name="connsiteX27" fmla="*/ 253977 w 816869"/>
                  <a:gd name="connsiteY27" fmla="*/ 413734 h 814250"/>
                  <a:gd name="connsiteX28" fmla="*/ 330536 w 816869"/>
                  <a:gd name="connsiteY28" fmla="*/ 486760 h 814250"/>
                  <a:gd name="connsiteX29" fmla="*/ 344971 w 816869"/>
                  <a:gd name="connsiteY29" fmla="*/ 548031 h 814250"/>
                  <a:gd name="connsiteX30" fmla="*/ 332363 w 816869"/>
                  <a:gd name="connsiteY30" fmla="*/ 604673 h 814250"/>
                  <a:gd name="connsiteX31" fmla="*/ 302580 w 816869"/>
                  <a:gd name="connsiteY31" fmla="*/ 604673 h 814250"/>
                  <a:gd name="connsiteX32" fmla="*/ 290582 w 816869"/>
                  <a:gd name="connsiteY32" fmla="*/ 613078 h 814250"/>
                  <a:gd name="connsiteX33" fmla="*/ 267133 w 816869"/>
                  <a:gd name="connsiteY33" fmla="*/ 677395 h 814250"/>
                  <a:gd name="connsiteX34" fmla="*/ 239543 w 816869"/>
                  <a:gd name="connsiteY34" fmla="*/ 677395 h 814250"/>
                  <a:gd name="connsiteX35" fmla="*/ 208176 w 816869"/>
                  <a:gd name="connsiteY35" fmla="*/ 708701 h 814250"/>
                  <a:gd name="connsiteX36" fmla="*/ 208176 w 816869"/>
                  <a:gd name="connsiteY36" fmla="*/ 788731 h 814250"/>
                  <a:gd name="connsiteX37" fmla="*/ 12790 w 816869"/>
                  <a:gd name="connsiteY37" fmla="*/ 788731 h 814250"/>
                  <a:gd name="connsiteX38" fmla="*/ 0 w 816869"/>
                  <a:gd name="connsiteY38" fmla="*/ 801460 h 814250"/>
                  <a:gd name="connsiteX39" fmla="*/ 12790 w 816869"/>
                  <a:gd name="connsiteY39" fmla="*/ 814251 h 814250"/>
                  <a:gd name="connsiteX40" fmla="*/ 804079 w 816869"/>
                  <a:gd name="connsiteY40" fmla="*/ 814251 h 814250"/>
                  <a:gd name="connsiteX41" fmla="*/ 816870 w 816869"/>
                  <a:gd name="connsiteY41" fmla="*/ 801460 h 814250"/>
                  <a:gd name="connsiteX42" fmla="*/ 804079 w 816869"/>
                  <a:gd name="connsiteY42" fmla="*/ 788731 h 814250"/>
                  <a:gd name="connsiteX43" fmla="*/ 652180 w 816869"/>
                  <a:gd name="connsiteY43" fmla="*/ 122421 h 814250"/>
                  <a:gd name="connsiteX44" fmla="*/ 682511 w 816869"/>
                  <a:gd name="connsiteY44" fmla="*/ 122421 h 814250"/>
                  <a:gd name="connsiteX45" fmla="*/ 733428 w 816869"/>
                  <a:gd name="connsiteY45" fmla="*/ 147636 h 814250"/>
                  <a:gd name="connsiteX46" fmla="*/ 744209 w 816869"/>
                  <a:gd name="connsiteY46" fmla="*/ 203486 h 814250"/>
                  <a:gd name="connsiteX47" fmla="*/ 738605 w 816869"/>
                  <a:gd name="connsiteY47" fmla="*/ 227971 h 814250"/>
                  <a:gd name="connsiteX48" fmla="*/ 583295 w 816869"/>
                  <a:gd name="connsiteY48" fmla="*/ 383951 h 814250"/>
                  <a:gd name="connsiteX49" fmla="*/ 652180 w 816869"/>
                  <a:gd name="connsiteY49" fmla="*/ 122421 h 814250"/>
                  <a:gd name="connsiteX50" fmla="*/ 79787 w 816869"/>
                  <a:gd name="connsiteY50" fmla="*/ 227910 h 814250"/>
                  <a:gd name="connsiteX51" fmla="*/ 74183 w 816869"/>
                  <a:gd name="connsiteY51" fmla="*/ 203486 h 814250"/>
                  <a:gd name="connsiteX52" fmla="*/ 84964 w 816869"/>
                  <a:gd name="connsiteY52" fmla="*/ 147636 h 814250"/>
                  <a:gd name="connsiteX53" fmla="*/ 135881 w 816869"/>
                  <a:gd name="connsiteY53" fmla="*/ 122421 h 814250"/>
                  <a:gd name="connsiteX54" fmla="*/ 166212 w 816869"/>
                  <a:gd name="connsiteY54" fmla="*/ 122421 h 814250"/>
                  <a:gd name="connsiteX55" fmla="*/ 235036 w 816869"/>
                  <a:gd name="connsiteY55" fmla="*/ 383951 h 814250"/>
                  <a:gd name="connsiteX56" fmla="*/ 79787 w 816869"/>
                  <a:gd name="connsiteY56" fmla="*/ 227910 h 814250"/>
                  <a:gd name="connsiteX57" fmla="*/ 190940 w 816869"/>
                  <a:gd name="connsiteY57" fmla="*/ 88496 h 814250"/>
                  <a:gd name="connsiteX58" fmla="*/ 192523 w 816869"/>
                  <a:gd name="connsiteY58" fmla="*/ 25520 h 814250"/>
                  <a:gd name="connsiteX59" fmla="*/ 625686 w 816869"/>
                  <a:gd name="connsiteY59" fmla="*/ 25520 h 814250"/>
                  <a:gd name="connsiteX60" fmla="*/ 627452 w 816869"/>
                  <a:gd name="connsiteY60" fmla="*/ 88496 h 814250"/>
                  <a:gd name="connsiteX61" fmla="*/ 471716 w 816869"/>
                  <a:gd name="connsiteY61" fmla="*/ 466539 h 814250"/>
                  <a:gd name="connsiteX62" fmla="*/ 346372 w 816869"/>
                  <a:gd name="connsiteY62" fmla="*/ 466478 h 814250"/>
                  <a:gd name="connsiteX63" fmla="*/ 190940 w 816869"/>
                  <a:gd name="connsiteY63" fmla="*/ 88496 h 814250"/>
                  <a:gd name="connsiteX64" fmla="*/ 363852 w 816869"/>
                  <a:gd name="connsiteY64" fmla="*/ 501986 h 814250"/>
                  <a:gd name="connsiteX65" fmla="*/ 379017 w 816869"/>
                  <a:gd name="connsiteY65" fmla="*/ 505823 h 814250"/>
                  <a:gd name="connsiteX66" fmla="*/ 381514 w 816869"/>
                  <a:gd name="connsiteY66" fmla="*/ 506310 h 814250"/>
                  <a:gd name="connsiteX67" fmla="*/ 387849 w 816869"/>
                  <a:gd name="connsiteY67" fmla="*/ 507346 h 814250"/>
                  <a:gd name="connsiteX68" fmla="*/ 393452 w 816869"/>
                  <a:gd name="connsiteY68" fmla="*/ 508077 h 814250"/>
                  <a:gd name="connsiteX69" fmla="*/ 398081 w 816869"/>
                  <a:gd name="connsiteY69" fmla="*/ 508503 h 814250"/>
                  <a:gd name="connsiteX70" fmla="*/ 409226 w 816869"/>
                  <a:gd name="connsiteY70" fmla="*/ 508990 h 814250"/>
                  <a:gd name="connsiteX71" fmla="*/ 419824 w 816869"/>
                  <a:gd name="connsiteY71" fmla="*/ 508564 h 814250"/>
                  <a:gd name="connsiteX72" fmla="*/ 423235 w 816869"/>
                  <a:gd name="connsiteY72" fmla="*/ 508259 h 814250"/>
                  <a:gd name="connsiteX73" fmla="*/ 430361 w 816869"/>
                  <a:gd name="connsiteY73" fmla="*/ 507407 h 814250"/>
                  <a:gd name="connsiteX74" fmla="*/ 434320 w 816869"/>
                  <a:gd name="connsiteY74" fmla="*/ 506737 h 814250"/>
                  <a:gd name="connsiteX75" fmla="*/ 440898 w 816869"/>
                  <a:gd name="connsiteY75" fmla="*/ 505458 h 814250"/>
                  <a:gd name="connsiteX76" fmla="*/ 444917 w 816869"/>
                  <a:gd name="connsiteY76" fmla="*/ 504544 h 814250"/>
                  <a:gd name="connsiteX77" fmla="*/ 451434 w 816869"/>
                  <a:gd name="connsiteY77" fmla="*/ 502717 h 814250"/>
                  <a:gd name="connsiteX78" fmla="*/ 453992 w 816869"/>
                  <a:gd name="connsiteY78" fmla="*/ 502047 h 814250"/>
                  <a:gd name="connsiteX79" fmla="*/ 447354 w 816869"/>
                  <a:gd name="connsiteY79" fmla="*/ 554122 h 814250"/>
                  <a:gd name="connsiteX80" fmla="*/ 457951 w 816869"/>
                  <a:gd name="connsiteY80" fmla="*/ 604673 h 814250"/>
                  <a:gd name="connsiteX81" fmla="*/ 360015 w 816869"/>
                  <a:gd name="connsiteY81" fmla="*/ 604673 h 814250"/>
                  <a:gd name="connsiteX82" fmla="*/ 370490 w 816869"/>
                  <a:gd name="connsiteY82" fmla="*/ 548092 h 814250"/>
                  <a:gd name="connsiteX83" fmla="*/ 363852 w 816869"/>
                  <a:gd name="connsiteY83" fmla="*/ 501986 h 814250"/>
                  <a:gd name="connsiteX84" fmla="*/ 311473 w 816869"/>
                  <a:gd name="connsiteY84" fmla="*/ 630193 h 814250"/>
                  <a:gd name="connsiteX85" fmla="*/ 339672 w 816869"/>
                  <a:gd name="connsiteY85" fmla="*/ 630193 h 814250"/>
                  <a:gd name="connsiteX86" fmla="*/ 340220 w 816869"/>
                  <a:gd name="connsiteY86" fmla="*/ 630315 h 814250"/>
                  <a:gd name="connsiteX87" fmla="*/ 477989 w 816869"/>
                  <a:gd name="connsiteY87" fmla="*/ 630315 h 814250"/>
                  <a:gd name="connsiteX88" fmla="*/ 478537 w 816869"/>
                  <a:gd name="connsiteY88" fmla="*/ 630193 h 814250"/>
                  <a:gd name="connsiteX89" fmla="*/ 506798 w 816869"/>
                  <a:gd name="connsiteY89" fmla="*/ 630193 h 814250"/>
                  <a:gd name="connsiteX90" fmla="*/ 523973 w 816869"/>
                  <a:gd name="connsiteY90" fmla="*/ 677395 h 814250"/>
                  <a:gd name="connsiteX91" fmla="*/ 294297 w 816869"/>
                  <a:gd name="connsiteY91" fmla="*/ 677395 h 814250"/>
                  <a:gd name="connsiteX92" fmla="*/ 311473 w 816869"/>
                  <a:gd name="connsiteY92" fmla="*/ 630193 h 814250"/>
                  <a:gd name="connsiteX93" fmla="*/ 584514 w 816869"/>
                  <a:gd name="connsiteY93" fmla="*/ 788731 h 814250"/>
                  <a:gd name="connsiteX94" fmla="*/ 233757 w 816869"/>
                  <a:gd name="connsiteY94" fmla="*/ 788731 h 814250"/>
                  <a:gd name="connsiteX95" fmla="*/ 233757 w 816869"/>
                  <a:gd name="connsiteY95" fmla="*/ 708701 h 814250"/>
                  <a:gd name="connsiteX96" fmla="*/ 239543 w 816869"/>
                  <a:gd name="connsiteY96" fmla="*/ 702915 h 814250"/>
                  <a:gd name="connsiteX97" fmla="*/ 275416 w 816869"/>
                  <a:gd name="connsiteY97" fmla="*/ 702915 h 814250"/>
                  <a:gd name="connsiteX98" fmla="*/ 276025 w 816869"/>
                  <a:gd name="connsiteY98" fmla="*/ 702975 h 814250"/>
                  <a:gd name="connsiteX99" fmla="*/ 542245 w 816869"/>
                  <a:gd name="connsiteY99" fmla="*/ 702975 h 814250"/>
                  <a:gd name="connsiteX100" fmla="*/ 542854 w 816869"/>
                  <a:gd name="connsiteY100" fmla="*/ 702915 h 814250"/>
                  <a:gd name="connsiteX101" fmla="*/ 578728 w 816869"/>
                  <a:gd name="connsiteY101" fmla="*/ 702915 h 814250"/>
                  <a:gd name="connsiteX102" fmla="*/ 584514 w 816869"/>
                  <a:gd name="connsiteY102" fmla="*/ 708701 h 814250"/>
                  <a:gd name="connsiteX103" fmla="*/ 584514 w 816869"/>
                  <a:gd name="connsiteY103" fmla="*/ 788731 h 8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16869" h="814250">
                    <a:moveTo>
                      <a:pt x="804079" y="788731"/>
                    </a:moveTo>
                    <a:lnTo>
                      <a:pt x="610033" y="788731"/>
                    </a:lnTo>
                    <a:lnTo>
                      <a:pt x="610033" y="708701"/>
                    </a:lnTo>
                    <a:cubicBezTo>
                      <a:pt x="610033" y="691464"/>
                      <a:pt x="595964" y="677395"/>
                      <a:pt x="578728" y="677395"/>
                    </a:cubicBezTo>
                    <a:lnTo>
                      <a:pt x="551137" y="677395"/>
                    </a:lnTo>
                    <a:lnTo>
                      <a:pt x="527688" y="613078"/>
                    </a:lnTo>
                    <a:cubicBezTo>
                      <a:pt x="525861" y="608023"/>
                      <a:pt x="521050" y="604673"/>
                      <a:pt x="515690" y="604673"/>
                    </a:cubicBezTo>
                    <a:lnTo>
                      <a:pt x="485724" y="604673"/>
                    </a:lnTo>
                    <a:cubicBezTo>
                      <a:pt x="477989" y="588533"/>
                      <a:pt x="473543" y="570810"/>
                      <a:pt x="472812" y="553086"/>
                    </a:cubicBezTo>
                    <a:cubicBezTo>
                      <a:pt x="471655" y="524643"/>
                      <a:pt x="479877" y="501803"/>
                      <a:pt x="487612" y="486821"/>
                    </a:cubicBezTo>
                    <a:cubicBezTo>
                      <a:pt x="516177" y="470315"/>
                      <a:pt x="542001" y="445344"/>
                      <a:pt x="564354" y="413794"/>
                    </a:cubicBezTo>
                    <a:cubicBezTo>
                      <a:pt x="733063" y="386448"/>
                      <a:pt x="761141" y="248009"/>
                      <a:pt x="763760" y="232173"/>
                    </a:cubicBezTo>
                    <a:cubicBezTo>
                      <a:pt x="764856" y="225778"/>
                      <a:pt x="766439" y="218835"/>
                      <a:pt x="768815" y="210247"/>
                    </a:cubicBezTo>
                    <a:cubicBezTo>
                      <a:pt x="776306" y="183083"/>
                      <a:pt x="770825" y="154640"/>
                      <a:pt x="753771" y="132227"/>
                    </a:cubicBezTo>
                    <a:cubicBezTo>
                      <a:pt x="736656" y="109752"/>
                      <a:pt x="710710" y="96901"/>
                      <a:pt x="682511" y="96901"/>
                    </a:cubicBezTo>
                    <a:lnTo>
                      <a:pt x="652850" y="96901"/>
                    </a:lnTo>
                    <a:cubicBezTo>
                      <a:pt x="652911" y="94100"/>
                      <a:pt x="652972" y="91298"/>
                      <a:pt x="652972" y="88496"/>
                    </a:cubicBezTo>
                    <a:cubicBezTo>
                      <a:pt x="652972" y="69615"/>
                      <a:pt x="651815" y="31184"/>
                      <a:pt x="650414" y="11877"/>
                    </a:cubicBezTo>
                    <a:cubicBezTo>
                      <a:pt x="649927" y="5177"/>
                      <a:pt x="644384" y="0"/>
                      <a:pt x="637684" y="0"/>
                    </a:cubicBezTo>
                    <a:lnTo>
                      <a:pt x="180525" y="0"/>
                    </a:lnTo>
                    <a:cubicBezTo>
                      <a:pt x="173825" y="0"/>
                      <a:pt x="168283" y="5177"/>
                      <a:pt x="167796" y="11877"/>
                    </a:cubicBezTo>
                    <a:cubicBezTo>
                      <a:pt x="166334" y="31549"/>
                      <a:pt x="165420" y="70407"/>
                      <a:pt x="165420" y="88496"/>
                    </a:cubicBezTo>
                    <a:cubicBezTo>
                      <a:pt x="165420" y="91298"/>
                      <a:pt x="165481" y="94100"/>
                      <a:pt x="165542" y="96901"/>
                    </a:cubicBezTo>
                    <a:lnTo>
                      <a:pt x="135881" y="96901"/>
                    </a:lnTo>
                    <a:cubicBezTo>
                      <a:pt x="107682" y="96901"/>
                      <a:pt x="81736" y="109752"/>
                      <a:pt x="64621" y="132166"/>
                    </a:cubicBezTo>
                    <a:cubicBezTo>
                      <a:pt x="47567" y="154640"/>
                      <a:pt x="42086" y="183083"/>
                      <a:pt x="49577" y="210247"/>
                    </a:cubicBezTo>
                    <a:cubicBezTo>
                      <a:pt x="51953" y="218835"/>
                      <a:pt x="53536" y="225839"/>
                      <a:pt x="54633" y="232173"/>
                    </a:cubicBezTo>
                    <a:cubicBezTo>
                      <a:pt x="57251" y="248009"/>
                      <a:pt x="85329" y="386387"/>
                      <a:pt x="253977" y="413734"/>
                    </a:cubicBezTo>
                    <a:cubicBezTo>
                      <a:pt x="276208" y="445344"/>
                      <a:pt x="302032" y="470254"/>
                      <a:pt x="330536" y="486760"/>
                    </a:cubicBezTo>
                    <a:cubicBezTo>
                      <a:pt x="337479" y="500707"/>
                      <a:pt x="345032" y="521720"/>
                      <a:pt x="344971" y="548031"/>
                    </a:cubicBezTo>
                    <a:cubicBezTo>
                      <a:pt x="344849" y="571662"/>
                      <a:pt x="338637" y="591031"/>
                      <a:pt x="332363" y="604673"/>
                    </a:cubicBezTo>
                    <a:lnTo>
                      <a:pt x="302580" y="604673"/>
                    </a:lnTo>
                    <a:cubicBezTo>
                      <a:pt x="297160" y="604673"/>
                      <a:pt x="292409" y="608023"/>
                      <a:pt x="290582" y="613078"/>
                    </a:cubicBezTo>
                    <a:lnTo>
                      <a:pt x="267133" y="677395"/>
                    </a:lnTo>
                    <a:lnTo>
                      <a:pt x="239543" y="677395"/>
                    </a:lnTo>
                    <a:cubicBezTo>
                      <a:pt x="222245" y="677395"/>
                      <a:pt x="208176" y="691464"/>
                      <a:pt x="208176" y="708701"/>
                    </a:cubicBezTo>
                    <a:lnTo>
                      <a:pt x="208176" y="788731"/>
                    </a:lnTo>
                    <a:lnTo>
                      <a:pt x="12790" y="788731"/>
                    </a:lnTo>
                    <a:cubicBezTo>
                      <a:pt x="5725" y="788731"/>
                      <a:pt x="0" y="794395"/>
                      <a:pt x="0" y="801460"/>
                    </a:cubicBezTo>
                    <a:cubicBezTo>
                      <a:pt x="0" y="808525"/>
                      <a:pt x="5725" y="814251"/>
                      <a:pt x="12790" y="814251"/>
                    </a:cubicBezTo>
                    <a:lnTo>
                      <a:pt x="804079" y="814251"/>
                    </a:lnTo>
                    <a:cubicBezTo>
                      <a:pt x="811144" y="814251"/>
                      <a:pt x="816870" y="808525"/>
                      <a:pt x="816870" y="801460"/>
                    </a:cubicBezTo>
                    <a:cubicBezTo>
                      <a:pt x="816870" y="794395"/>
                      <a:pt x="811144" y="788731"/>
                      <a:pt x="804079" y="788731"/>
                    </a:cubicBezTo>
                    <a:close/>
                    <a:moveTo>
                      <a:pt x="652180" y="122421"/>
                    </a:moveTo>
                    <a:lnTo>
                      <a:pt x="682511" y="122421"/>
                    </a:lnTo>
                    <a:cubicBezTo>
                      <a:pt x="702671" y="122421"/>
                      <a:pt x="721247" y="131618"/>
                      <a:pt x="733428" y="147636"/>
                    </a:cubicBezTo>
                    <a:cubicBezTo>
                      <a:pt x="745671" y="163715"/>
                      <a:pt x="749568" y="184058"/>
                      <a:pt x="744209" y="203486"/>
                    </a:cubicBezTo>
                    <a:cubicBezTo>
                      <a:pt x="741590" y="212866"/>
                      <a:pt x="739823" y="220662"/>
                      <a:pt x="738605" y="227971"/>
                    </a:cubicBezTo>
                    <a:cubicBezTo>
                      <a:pt x="736413" y="241187"/>
                      <a:pt x="714060" y="351488"/>
                      <a:pt x="583295" y="383951"/>
                    </a:cubicBezTo>
                    <a:cubicBezTo>
                      <a:pt x="622580" y="315005"/>
                      <a:pt x="647612" y="223098"/>
                      <a:pt x="652180" y="122421"/>
                    </a:cubicBezTo>
                    <a:close/>
                    <a:moveTo>
                      <a:pt x="79787" y="227910"/>
                    </a:moveTo>
                    <a:cubicBezTo>
                      <a:pt x="78569" y="220723"/>
                      <a:pt x="76802" y="212927"/>
                      <a:pt x="74183" y="203486"/>
                    </a:cubicBezTo>
                    <a:cubicBezTo>
                      <a:pt x="68824" y="184058"/>
                      <a:pt x="72722" y="163715"/>
                      <a:pt x="84964" y="147636"/>
                    </a:cubicBezTo>
                    <a:cubicBezTo>
                      <a:pt x="97145" y="131618"/>
                      <a:pt x="115721" y="122421"/>
                      <a:pt x="135881" y="122421"/>
                    </a:cubicBezTo>
                    <a:lnTo>
                      <a:pt x="166212" y="122421"/>
                    </a:lnTo>
                    <a:cubicBezTo>
                      <a:pt x="170780" y="223098"/>
                      <a:pt x="195751" y="314944"/>
                      <a:pt x="235036" y="383951"/>
                    </a:cubicBezTo>
                    <a:cubicBezTo>
                      <a:pt x="104332" y="351427"/>
                      <a:pt x="82040" y="241187"/>
                      <a:pt x="79787" y="227910"/>
                    </a:cubicBezTo>
                    <a:close/>
                    <a:moveTo>
                      <a:pt x="190940" y="88496"/>
                    </a:moveTo>
                    <a:cubicBezTo>
                      <a:pt x="190940" y="72173"/>
                      <a:pt x="191610" y="44766"/>
                      <a:pt x="192523" y="25520"/>
                    </a:cubicBezTo>
                    <a:lnTo>
                      <a:pt x="625686" y="25520"/>
                    </a:lnTo>
                    <a:cubicBezTo>
                      <a:pt x="626660" y="45314"/>
                      <a:pt x="627452" y="73513"/>
                      <a:pt x="627452" y="88496"/>
                    </a:cubicBezTo>
                    <a:cubicBezTo>
                      <a:pt x="627452" y="260799"/>
                      <a:pt x="563440" y="416231"/>
                      <a:pt x="471716" y="466539"/>
                    </a:cubicBezTo>
                    <a:cubicBezTo>
                      <a:pt x="431883" y="488952"/>
                      <a:pt x="386874" y="489074"/>
                      <a:pt x="346372" y="466478"/>
                    </a:cubicBezTo>
                    <a:cubicBezTo>
                      <a:pt x="254891" y="416231"/>
                      <a:pt x="190940" y="260799"/>
                      <a:pt x="190940" y="88496"/>
                    </a:cubicBezTo>
                    <a:close/>
                    <a:moveTo>
                      <a:pt x="363852" y="501986"/>
                    </a:moveTo>
                    <a:cubicBezTo>
                      <a:pt x="368602" y="503448"/>
                      <a:pt x="373718" y="504727"/>
                      <a:pt x="379017" y="505823"/>
                    </a:cubicBezTo>
                    <a:cubicBezTo>
                      <a:pt x="379870" y="506006"/>
                      <a:pt x="380662" y="506189"/>
                      <a:pt x="381514" y="506310"/>
                    </a:cubicBezTo>
                    <a:cubicBezTo>
                      <a:pt x="383585" y="506737"/>
                      <a:pt x="385717" y="507041"/>
                      <a:pt x="387849" y="507346"/>
                    </a:cubicBezTo>
                    <a:cubicBezTo>
                      <a:pt x="389737" y="507650"/>
                      <a:pt x="391564" y="507894"/>
                      <a:pt x="393452" y="508077"/>
                    </a:cubicBezTo>
                    <a:cubicBezTo>
                      <a:pt x="394974" y="508199"/>
                      <a:pt x="396497" y="508381"/>
                      <a:pt x="398081" y="508503"/>
                    </a:cubicBezTo>
                    <a:cubicBezTo>
                      <a:pt x="401735" y="508808"/>
                      <a:pt x="405450" y="508990"/>
                      <a:pt x="409226" y="508990"/>
                    </a:cubicBezTo>
                    <a:cubicBezTo>
                      <a:pt x="412759" y="508990"/>
                      <a:pt x="416292" y="508808"/>
                      <a:pt x="419824" y="508564"/>
                    </a:cubicBezTo>
                    <a:cubicBezTo>
                      <a:pt x="420981" y="508503"/>
                      <a:pt x="422078" y="508320"/>
                      <a:pt x="423235" y="508259"/>
                    </a:cubicBezTo>
                    <a:cubicBezTo>
                      <a:pt x="425610" y="508016"/>
                      <a:pt x="427986" y="507772"/>
                      <a:pt x="430361" y="507407"/>
                    </a:cubicBezTo>
                    <a:cubicBezTo>
                      <a:pt x="431701" y="507224"/>
                      <a:pt x="433041" y="506980"/>
                      <a:pt x="434320" y="506737"/>
                    </a:cubicBezTo>
                    <a:cubicBezTo>
                      <a:pt x="436512" y="506371"/>
                      <a:pt x="438705" y="505945"/>
                      <a:pt x="440898" y="505458"/>
                    </a:cubicBezTo>
                    <a:cubicBezTo>
                      <a:pt x="442237" y="505153"/>
                      <a:pt x="443577" y="504849"/>
                      <a:pt x="444917" y="504544"/>
                    </a:cubicBezTo>
                    <a:cubicBezTo>
                      <a:pt x="447110" y="503996"/>
                      <a:pt x="449303" y="503387"/>
                      <a:pt x="451434" y="502717"/>
                    </a:cubicBezTo>
                    <a:cubicBezTo>
                      <a:pt x="452287" y="502473"/>
                      <a:pt x="453140" y="502291"/>
                      <a:pt x="453992" y="502047"/>
                    </a:cubicBezTo>
                    <a:cubicBezTo>
                      <a:pt x="449485" y="516786"/>
                      <a:pt x="446501" y="534327"/>
                      <a:pt x="447354" y="554122"/>
                    </a:cubicBezTo>
                    <a:cubicBezTo>
                      <a:pt x="448023" y="571358"/>
                      <a:pt x="451678" y="588533"/>
                      <a:pt x="457951" y="604673"/>
                    </a:cubicBezTo>
                    <a:lnTo>
                      <a:pt x="360015" y="604673"/>
                    </a:lnTo>
                    <a:cubicBezTo>
                      <a:pt x="365679" y="589630"/>
                      <a:pt x="370429" y="570444"/>
                      <a:pt x="370490" y="548092"/>
                    </a:cubicBezTo>
                    <a:cubicBezTo>
                      <a:pt x="370551" y="530673"/>
                      <a:pt x="367750" y="515142"/>
                      <a:pt x="363852" y="501986"/>
                    </a:cubicBezTo>
                    <a:close/>
                    <a:moveTo>
                      <a:pt x="311473" y="630193"/>
                    </a:moveTo>
                    <a:lnTo>
                      <a:pt x="339672" y="630193"/>
                    </a:lnTo>
                    <a:cubicBezTo>
                      <a:pt x="339672" y="630193"/>
                      <a:pt x="340037" y="630315"/>
                      <a:pt x="340220" y="630315"/>
                    </a:cubicBezTo>
                    <a:lnTo>
                      <a:pt x="477989" y="630315"/>
                    </a:lnTo>
                    <a:cubicBezTo>
                      <a:pt x="477989" y="630315"/>
                      <a:pt x="478355" y="630193"/>
                      <a:pt x="478537" y="630193"/>
                    </a:cubicBezTo>
                    <a:lnTo>
                      <a:pt x="506798" y="630193"/>
                    </a:lnTo>
                    <a:lnTo>
                      <a:pt x="523973" y="677395"/>
                    </a:lnTo>
                    <a:lnTo>
                      <a:pt x="294297" y="677395"/>
                    </a:lnTo>
                    <a:lnTo>
                      <a:pt x="311473" y="630193"/>
                    </a:lnTo>
                    <a:close/>
                    <a:moveTo>
                      <a:pt x="584514" y="788731"/>
                    </a:moveTo>
                    <a:lnTo>
                      <a:pt x="233757" y="788731"/>
                    </a:lnTo>
                    <a:lnTo>
                      <a:pt x="233757" y="708701"/>
                    </a:lnTo>
                    <a:cubicBezTo>
                      <a:pt x="233757" y="705534"/>
                      <a:pt x="236315" y="702915"/>
                      <a:pt x="239543" y="702915"/>
                    </a:cubicBezTo>
                    <a:lnTo>
                      <a:pt x="275416" y="702915"/>
                    </a:lnTo>
                    <a:cubicBezTo>
                      <a:pt x="275416" y="702915"/>
                      <a:pt x="275782" y="702975"/>
                      <a:pt x="276025" y="702975"/>
                    </a:cubicBezTo>
                    <a:lnTo>
                      <a:pt x="542245" y="702975"/>
                    </a:lnTo>
                    <a:cubicBezTo>
                      <a:pt x="542245" y="702975"/>
                      <a:pt x="542671" y="702915"/>
                      <a:pt x="542854" y="702915"/>
                    </a:cubicBezTo>
                    <a:lnTo>
                      <a:pt x="578728" y="702915"/>
                    </a:lnTo>
                    <a:cubicBezTo>
                      <a:pt x="581895" y="702915"/>
                      <a:pt x="584514" y="705534"/>
                      <a:pt x="584514" y="708701"/>
                    </a:cubicBezTo>
                    <a:lnTo>
                      <a:pt x="584514" y="788731"/>
                    </a:lnTo>
                    <a:close/>
                  </a:path>
                </a:pathLst>
              </a:custGeom>
              <a:grpFill/>
              <a:ln w="6085" cap="flat">
                <a:noFill/>
                <a:prstDash val="solid"/>
                <a:miter/>
              </a:ln>
            </p:spPr>
            <p:txBody>
              <a:bodyPr rtlCol="0" anchor="ctr"/>
              <a:lstStyle/>
              <a:p>
                <a:pPr defTabSz="342900">
                  <a:defRPr/>
                </a:pPr>
                <a:endParaRPr lang="en-AU" sz="1350" dirty="0">
                  <a:solidFill>
                    <a:srgbClr val="53565A"/>
                  </a:solidFill>
                  <a:latin typeface="Franklin Gothic Book"/>
                  <a:ea typeface="STKaiti"/>
                </a:endParaRPr>
              </a:p>
            </p:txBody>
          </p:sp>
        </p:grpSp>
        <p:grpSp>
          <p:nvGrpSpPr>
            <p:cNvPr id="45" name="Group 1954">
              <a:extLst>
                <a:ext uri="{FF2B5EF4-FFF2-40B4-BE49-F238E27FC236}">
                  <a16:creationId xmlns:a16="http://schemas.microsoft.com/office/drawing/2014/main" id="{6233C4F5-AB48-53E7-FC10-C9900AD115BB}"/>
                </a:ext>
              </a:extLst>
            </p:cNvPr>
            <p:cNvGrpSpPr/>
            <p:nvPr/>
          </p:nvGrpSpPr>
          <p:grpSpPr>
            <a:xfrm>
              <a:off x="3991053" y="3603827"/>
              <a:ext cx="166742" cy="479387"/>
              <a:chOff x="2515171" y="2902907"/>
              <a:chExt cx="563309" cy="1581529"/>
            </a:xfrm>
          </p:grpSpPr>
          <p:sp>
            <p:nvSpPr>
              <p:cNvPr id="46" name="Freeform: Shape 1978">
                <a:extLst>
                  <a:ext uri="{FF2B5EF4-FFF2-40B4-BE49-F238E27FC236}">
                    <a16:creationId xmlns:a16="http://schemas.microsoft.com/office/drawing/2014/main" id="{7FC83C4B-12D5-93F1-B405-085A198C5C76}"/>
                  </a:ext>
                </a:extLst>
              </p:cNvPr>
              <p:cNvSpPr/>
              <p:nvPr/>
            </p:nvSpPr>
            <p:spPr>
              <a:xfrm>
                <a:off x="2515171" y="4168519"/>
                <a:ext cx="87585" cy="243729"/>
              </a:xfrm>
              <a:custGeom>
                <a:avLst/>
                <a:gdLst>
                  <a:gd name="connsiteX0" fmla="*/ 2812 w 284813"/>
                  <a:gd name="connsiteY0" fmla="*/ 792567 h 792566"/>
                  <a:gd name="connsiteX1" fmla="*/ 30867 w 284813"/>
                  <a:gd name="connsiteY1" fmla="*/ 356949 h 792566"/>
                  <a:gd name="connsiteX2" fmla="*/ 234838 w 284813"/>
                  <a:gd name="connsiteY2" fmla="*/ 0 h 792566"/>
                  <a:gd name="connsiteX3" fmla="*/ 267885 w 284813"/>
                  <a:gd name="connsiteY3" fmla="*/ 465000 h 792566"/>
                  <a:gd name="connsiteX4" fmla="*/ 2812 w 284813"/>
                  <a:gd name="connsiteY4" fmla="*/ 792567 h 79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3" h="792566">
                    <a:moveTo>
                      <a:pt x="2812" y="792567"/>
                    </a:moveTo>
                    <a:cubicBezTo>
                      <a:pt x="-1991" y="682367"/>
                      <a:pt x="-4834" y="477764"/>
                      <a:pt x="30867" y="356949"/>
                    </a:cubicBezTo>
                    <a:cubicBezTo>
                      <a:pt x="64609" y="242642"/>
                      <a:pt x="169185" y="89285"/>
                      <a:pt x="234838" y="0"/>
                    </a:cubicBezTo>
                    <a:cubicBezTo>
                      <a:pt x="267064" y="104576"/>
                      <a:pt x="308641" y="290412"/>
                      <a:pt x="267885" y="465000"/>
                    </a:cubicBezTo>
                    <a:cubicBezTo>
                      <a:pt x="227445" y="638388"/>
                      <a:pt x="86725" y="743722"/>
                      <a:pt x="2812" y="79256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7" name="Freeform: Shape 1979">
                <a:extLst>
                  <a:ext uri="{FF2B5EF4-FFF2-40B4-BE49-F238E27FC236}">
                    <a16:creationId xmlns:a16="http://schemas.microsoft.com/office/drawing/2014/main" id="{40D66EF8-9E4A-5068-B960-86E851EF18B8}"/>
                  </a:ext>
                </a:extLst>
              </p:cNvPr>
              <p:cNvSpPr/>
              <p:nvPr/>
            </p:nvSpPr>
            <p:spPr>
              <a:xfrm>
                <a:off x="2529152" y="4393963"/>
                <a:ext cx="282339" cy="90473"/>
              </a:xfrm>
              <a:custGeom>
                <a:avLst/>
                <a:gdLst>
                  <a:gd name="connsiteX0" fmla="*/ 337613 w 918120"/>
                  <a:gd name="connsiteY0" fmla="*/ 294140 h 294203"/>
                  <a:gd name="connsiteX1" fmla="*/ 0 w 918120"/>
                  <a:gd name="connsiteY1" fmla="*/ 257617 h 294203"/>
                  <a:gd name="connsiteX2" fmla="*/ 499058 w 918120"/>
                  <a:gd name="connsiteY2" fmla="*/ 23063 h 294203"/>
                  <a:gd name="connsiteX3" fmla="*/ 725272 w 918120"/>
                  <a:gd name="connsiteY3" fmla="*/ 0 h 294203"/>
                  <a:gd name="connsiteX4" fmla="*/ 918121 w 918120"/>
                  <a:gd name="connsiteY4" fmla="*/ 17819 h 294203"/>
                  <a:gd name="connsiteX5" fmla="*/ 447876 w 918120"/>
                  <a:gd name="connsiteY5" fmla="*/ 285989 h 294203"/>
                  <a:gd name="connsiteX6" fmla="*/ 337613 w 918120"/>
                  <a:gd name="connsiteY6" fmla="*/ 294203 h 29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120" h="294203">
                    <a:moveTo>
                      <a:pt x="337613" y="294140"/>
                    </a:moveTo>
                    <a:cubicBezTo>
                      <a:pt x="223053" y="294140"/>
                      <a:pt x="90864" y="274299"/>
                      <a:pt x="0" y="257617"/>
                    </a:cubicBezTo>
                    <a:cubicBezTo>
                      <a:pt x="110326" y="181729"/>
                      <a:pt x="306588" y="62366"/>
                      <a:pt x="499058" y="23063"/>
                    </a:cubicBezTo>
                    <a:cubicBezTo>
                      <a:pt x="573873" y="7772"/>
                      <a:pt x="650015" y="0"/>
                      <a:pt x="725272" y="0"/>
                    </a:cubicBezTo>
                    <a:cubicBezTo>
                      <a:pt x="805015" y="0"/>
                      <a:pt x="871172" y="8783"/>
                      <a:pt x="918121" y="17819"/>
                    </a:cubicBezTo>
                    <a:cubicBezTo>
                      <a:pt x="834208" y="101543"/>
                      <a:pt x="661514" y="247760"/>
                      <a:pt x="447876" y="285989"/>
                    </a:cubicBezTo>
                    <a:cubicBezTo>
                      <a:pt x="417356" y="291423"/>
                      <a:pt x="380265" y="294203"/>
                      <a:pt x="337613" y="29420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 name="Freeform: Shape 1980">
                <a:extLst>
                  <a:ext uri="{FF2B5EF4-FFF2-40B4-BE49-F238E27FC236}">
                    <a16:creationId xmlns:a16="http://schemas.microsoft.com/office/drawing/2014/main" id="{0FC2D47A-2521-A5D3-7108-26D18FFCF54B}"/>
                  </a:ext>
                </a:extLst>
              </p:cNvPr>
              <p:cNvSpPr/>
              <p:nvPr/>
            </p:nvSpPr>
            <p:spPr>
              <a:xfrm>
                <a:off x="2662095" y="3989224"/>
                <a:ext cx="59913" cy="249286"/>
              </a:xfrm>
              <a:custGeom>
                <a:avLst/>
                <a:gdLst>
                  <a:gd name="connsiteX0" fmla="*/ 82043 w 194826"/>
                  <a:gd name="connsiteY0" fmla="*/ 810639 h 810638"/>
                  <a:gd name="connsiteX1" fmla="*/ 82043 w 194826"/>
                  <a:gd name="connsiteY1" fmla="*/ 810639 h 810638"/>
                  <a:gd name="connsiteX2" fmla="*/ 82043 w 194826"/>
                  <a:gd name="connsiteY2" fmla="*/ 810639 h 810638"/>
                  <a:gd name="connsiteX3" fmla="*/ 54240 w 194826"/>
                  <a:gd name="connsiteY3" fmla="*/ 733928 h 810638"/>
                  <a:gd name="connsiteX4" fmla="*/ 2616 w 194826"/>
                  <a:gd name="connsiteY4" fmla="*/ 388732 h 810638"/>
                  <a:gd name="connsiteX5" fmla="*/ 107507 w 194826"/>
                  <a:gd name="connsiteY5" fmla="*/ 0 h 810638"/>
                  <a:gd name="connsiteX6" fmla="*/ 191864 w 194826"/>
                  <a:gd name="connsiteY6" fmla="*/ 407373 h 810638"/>
                  <a:gd name="connsiteX7" fmla="*/ 54240 w 194826"/>
                  <a:gd name="connsiteY7" fmla="*/ 733992 h 81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826" h="810638">
                    <a:moveTo>
                      <a:pt x="82043" y="810639"/>
                    </a:moveTo>
                    <a:lnTo>
                      <a:pt x="82043" y="810639"/>
                    </a:lnTo>
                    <a:cubicBezTo>
                      <a:pt x="82043" y="810639"/>
                      <a:pt x="82043" y="810639"/>
                      <a:pt x="82043" y="810639"/>
                    </a:cubicBezTo>
                    <a:close/>
                    <a:moveTo>
                      <a:pt x="54240" y="733928"/>
                    </a:moveTo>
                    <a:cubicBezTo>
                      <a:pt x="26501" y="649004"/>
                      <a:pt x="-10149" y="508284"/>
                      <a:pt x="2616" y="388732"/>
                    </a:cubicBezTo>
                    <a:cubicBezTo>
                      <a:pt x="15443" y="268612"/>
                      <a:pt x="69216" y="105208"/>
                      <a:pt x="107507" y="0"/>
                    </a:cubicBezTo>
                    <a:cubicBezTo>
                      <a:pt x="152182" y="99079"/>
                      <a:pt x="208419" y="258628"/>
                      <a:pt x="191864" y="407373"/>
                    </a:cubicBezTo>
                    <a:cubicBezTo>
                      <a:pt x="175434" y="555422"/>
                      <a:pt x="104664" y="669540"/>
                      <a:pt x="54240" y="73399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 name="Freeform: Shape 1981">
                <a:extLst>
                  <a:ext uri="{FF2B5EF4-FFF2-40B4-BE49-F238E27FC236}">
                    <a16:creationId xmlns:a16="http://schemas.microsoft.com/office/drawing/2014/main" id="{D67766AA-F15E-BA25-A6AC-C93BADBC2191}"/>
                  </a:ext>
                </a:extLst>
              </p:cNvPr>
              <p:cNvSpPr/>
              <p:nvPr/>
            </p:nvSpPr>
            <p:spPr>
              <a:xfrm>
                <a:off x="2693892" y="4180158"/>
                <a:ext cx="247479" cy="127704"/>
              </a:xfrm>
              <a:custGeom>
                <a:avLst/>
                <a:gdLst>
                  <a:gd name="connsiteX0" fmla="*/ 176042 w 804761"/>
                  <a:gd name="connsiteY0" fmla="*/ 415271 h 415271"/>
                  <a:gd name="connsiteX1" fmla="*/ 0 w 804761"/>
                  <a:gd name="connsiteY1" fmla="*/ 404909 h 415271"/>
                  <a:gd name="connsiteX2" fmla="*/ 384056 w 804761"/>
                  <a:gd name="connsiteY2" fmla="*/ 100595 h 415271"/>
                  <a:gd name="connsiteX3" fmla="*/ 804762 w 804761"/>
                  <a:gd name="connsiteY3" fmla="*/ 0 h 415271"/>
                  <a:gd name="connsiteX4" fmla="*/ 484272 w 804761"/>
                  <a:gd name="connsiteY4" fmla="*/ 353726 h 415271"/>
                  <a:gd name="connsiteX5" fmla="*/ 176042 w 804761"/>
                  <a:gd name="connsiteY5" fmla="*/ 415271 h 4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761" h="415271">
                    <a:moveTo>
                      <a:pt x="176042" y="415271"/>
                    </a:moveTo>
                    <a:cubicBezTo>
                      <a:pt x="109062" y="415271"/>
                      <a:pt x="46316" y="410090"/>
                      <a:pt x="0" y="404909"/>
                    </a:cubicBezTo>
                    <a:cubicBezTo>
                      <a:pt x="59144" y="326303"/>
                      <a:pt x="182613" y="191080"/>
                      <a:pt x="384056" y="100595"/>
                    </a:cubicBezTo>
                    <a:cubicBezTo>
                      <a:pt x="569070" y="17440"/>
                      <a:pt x="714971" y="0"/>
                      <a:pt x="804762" y="0"/>
                    </a:cubicBezTo>
                    <a:cubicBezTo>
                      <a:pt x="739931" y="98257"/>
                      <a:pt x="612164" y="274804"/>
                      <a:pt x="484272" y="353726"/>
                    </a:cubicBezTo>
                    <a:cubicBezTo>
                      <a:pt x="418999" y="393977"/>
                      <a:pt x="312401" y="415271"/>
                      <a:pt x="176042" y="41527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0" name="Freeform: Shape 1982">
                <a:extLst>
                  <a:ext uri="{FF2B5EF4-FFF2-40B4-BE49-F238E27FC236}">
                    <a16:creationId xmlns:a16="http://schemas.microsoft.com/office/drawing/2014/main" id="{D7E7A230-8C6F-B2D7-8744-C2DB1985F6E9}"/>
                  </a:ext>
                </a:extLst>
              </p:cNvPr>
              <p:cNvSpPr/>
              <p:nvPr/>
            </p:nvSpPr>
            <p:spPr>
              <a:xfrm>
                <a:off x="2765713" y="3801594"/>
                <a:ext cx="53041" cy="200222"/>
              </a:xfrm>
              <a:custGeom>
                <a:avLst/>
                <a:gdLst>
                  <a:gd name="connsiteX0" fmla="*/ 104885 w 172482"/>
                  <a:gd name="connsiteY0" fmla="*/ 651089 h 651088"/>
                  <a:gd name="connsiteX1" fmla="*/ 1005 w 172482"/>
                  <a:gd name="connsiteY1" fmla="*/ 324596 h 651088"/>
                  <a:gd name="connsiteX2" fmla="*/ 43972 w 172482"/>
                  <a:gd name="connsiteY2" fmla="*/ 0 h 651088"/>
                  <a:gd name="connsiteX3" fmla="*/ 168515 w 172482"/>
                  <a:gd name="connsiteY3" fmla="*/ 273730 h 651088"/>
                  <a:gd name="connsiteX4" fmla="*/ 104822 w 172482"/>
                  <a:gd name="connsiteY4" fmla="*/ 651026 h 65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2" h="651088">
                    <a:moveTo>
                      <a:pt x="104885" y="651089"/>
                    </a:moveTo>
                    <a:cubicBezTo>
                      <a:pt x="63371" y="558076"/>
                      <a:pt x="7386" y="417672"/>
                      <a:pt x="1005" y="324596"/>
                    </a:cubicBezTo>
                    <a:cubicBezTo>
                      <a:pt x="-5757" y="226402"/>
                      <a:pt x="23057" y="86188"/>
                      <a:pt x="43972" y="0"/>
                    </a:cubicBezTo>
                    <a:cubicBezTo>
                      <a:pt x="90415" y="49666"/>
                      <a:pt x="151708" y="138697"/>
                      <a:pt x="168515" y="273730"/>
                    </a:cubicBezTo>
                    <a:cubicBezTo>
                      <a:pt x="186082" y="414766"/>
                      <a:pt x="141787" y="559845"/>
                      <a:pt x="104822" y="651026"/>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1" name="Freeform: Shape 1983">
                <a:extLst>
                  <a:ext uri="{FF2B5EF4-FFF2-40B4-BE49-F238E27FC236}">
                    <a16:creationId xmlns:a16="http://schemas.microsoft.com/office/drawing/2014/main" id="{2FA40BA3-211A-7A3C-3632-41F846B3354D}"/>
                  </a:ext>
                </a:extLst>
              </p:cNvPr>
              <p:cNvSpPr/>
              <p:nvPr/>
            </p:nvSpPr>
            <p:spPr>
              <a:xfrm>
                <a:off x="2830048" y="3927782"/>
                <a:ext cx="215048" cy="156171"/>
              </a:xfrm>
              <a:custGeom>
                <a:avLst/>
                <a:gdLst>
                  <a:gd name="connsiteX0" fmla="*/ 122332 w 699301"/>
                  <a:gd name="connsiteY0" fmla="*/ 507842 h 507841"/>
                  <a:gd name="connsiteX1" fmla="*/ 0 w 699301"/>
                  <a:gd name="connsiteY1" fmla="*/ 499754 h 507841"/>
                  <a:gd name="connsiteX2" fmla="*/ 412618 w 699301"/>
                  <a:gd name="connsiteY2" fmla="*/ 109757 h 507841"/>
                  <a:gd name="connsiteX3" fmla="*/ 699301 w 699301"/>
                  <a:gd name="connsiteY3" fmla="*/ 0 h 507841"/>
                  <a:gd name="connsiteX4" fmla="*/ 416724 w 699301"/>
                  <a:gd name="connsiteY4" fmla="*/ 431448 h 507841"/>
                  <a:gd name="connsiteX5" fmla="*/ 122332 w 699301"/>
                  <a:gd name="connsiteY5" fmla="*/ 507842 h 50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301" h="507841">
                    <a:moveTo>
                      <a:pt x="122332" y="507842"/>
                    </a:moveTo>
                    <a:cubicBezTo>
                      <a:pt x="75446" y="507842"/>
                      <a:pt x="32857" y="503987"/>
                      <a:pt x="0" y="499754"/>
                    </a:cubicBezTo>
                    <a:cubicBezTo>
                      <a:pt x="56427" y="405098"/>
                      <a:pt x="189501" y="218441"/>
                      <a:pt x="412618" y="109757"/>
                    </a:cubicBezTo>
                    <a:cubicBezTo>
                      <a:pt x="538551" y="48402"/>
                      <a:pt x="635987" y="16429"/>
                      <a:pt x="699301" y="0"/>
                    </a:cubicBezTo>
                    <a:cubicBezTo>
                      <a:pt x="649320" y="120563"/>
                      <a:pt x="545565" y="338814"/>
                      <a:pt x="416724" y="431448"/>
                    </a:cubicBezTo>
                    <a:cubicBezTo>
                      <a:pt x="328894" y="494572"/>
                      <a:pt x="208141" y="507842"/>
                      <a:pt x="122332" y="50784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2" name="Freeform: Shape 1984">
                <a:extLst>
                  <a:ext uri="{FF2B5EF4-FFF2-40B4-BE49-F238E27FC236}">
                    <a16:creationId xmlns:a16="http://schemas.microsoft.com/office/drawing/2014/main" id="{DF50E4EF-6219-4D96-1407-53AB3477F4AA}"/>
                  </a:ext>
                </a:extLst>
              </p:cNvPr>
              <p:cNvSpPr/>
              <p:nvPr/>
            </p:nvSpPr>
            <p:spPr>
              <a:xfrm>
                <a:off x="2797054" y="3603665"/>
                <a:ext cx="78323" cy="181354"/>
              </a:xfrm>
              <a:custGeom>
                <a:avLst/>
                <a:gdLst>
                  <a:gd name="connsiteX0" fmla="*/ 253004 w 254693"/>
                  <a:gd name="connsiteY0" fmla="*/ 589670 h 589733"/>
                  <a:gd name="connsiteX1" fmla="*/ 60407 w 254693"/>
                  <a:gd name="connsiteY1" fmla="*/ 317140 h 589733"/>
                  <a:gd name="connsiteX2" fmla="*/ 0 w 254693"/>
                  <a:gd name="connsiteY2" fmla="*/ 0 h 589733"/>
                  <a:gd name="connsiteX3" fmla="*/ 194871 w 254693"/>
                  <a:gd name="connsiteY3" fmla="*/ 217935 h 589733"/>
                  <a:gd name="connsiteX4" fmla="*/ 253004 w 254693"/>
                  <a:gd name="connsiteY4" fmla="*/ 589733 h 58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3" h="589733">
                    <a:moveTo>
                      <a:pt x="253004" y="589670"/>
                    </a:moveTo>
                    <a:cubicBezTo>
                      <a:pt x="186531" y="514603"/>
                      <a:pt x="94402" y="401623"/>
                      <a:pt x="60407" y="317140"/>
                    </a:cubicBezTo>
                    <a:cubicBezTo>
                      <a:pt x="24327" y="227350"/>
                      <a:pt x="7456" y="87894"/>
                      <a:pt x="0" y="0"/>
                    </a:cubicBezTo>
                    <a:cubicBezTo>
                      <a:pt x="57564" y="33174"/>
                      <a:pt x="138950" y="98068"/>
                      <a:pt x="194871" y="217935"/>
                    </a:cubicBezTo>
                    <a:cubicBezTo>
                      <a:pt x="253637" y="343932"/>
                      <a:pt x="258439" y="492171"/>
                      <a:pt x="253004" y="58973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3" name="Freeform: Shape 1985">
                <a:extLst>
                  <a:ext uri="{FF2B5EF4-FFF2-40B4-BE49-F238E27FC236}">
                    <a16:creationId xmlns:a16="http://schemas.microsoft.com/office/drawing/2014/main" id="{5B980E35-DCFD-53DE-6763-C9FD47EFC62F}"/>
                  </a:ext>
                </a:extLst>
              </p:cNvPr>
              <p:cNvSpPr/>
              <p:nvPr/>
            </p:nvSpPr>
            <p:spPr>
              <a:xfrm>
                <a:off x="2928158" y="3644199"/>
                <a:ext cx="150322" cy="206770"/>
              </a:xfrm>
              <a:custGeom>
                <a:avLst/>
                <a:gdLst>
                  <a:gd name="connsiteX0" fmla="*/ 0 w 488821"/>
                  <a:gd name="connsiteY0" fmla="*/ 672383 h 672383"/>
                  <a:gd name="connsiteX1" fmla="*/ 260714 w 488821"/>
                  <a:gd name="connsiteY1" fmla="*/ 188426 h 672383"/>
                  <a:gd name="connsiteX2" fmla="*/ 488822 w 488821"/>
                  <a:gd name="connsiteY2" fmla="*/ 0 h 672383"/>
                  <a:gd name="connsiteX3" fmla="*/ 359855 w 488821"/>
                  <a:gd name="connsiteY3" fmla="*/ 483261 h 672383"/>
                  <a:gd name="connsiteX4" fmla="*/ 0 w 488821"/>
                  <a:gd name="connsiteY4" fmla="*/ 672383 h 67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21" h="672383">
                    <a:moveTo>
                      <a:pt x="0" y="672383"/>
                    </a:moveTo>
                    <a:cubicBezTo>
                      <a:pt x="25149" y="567428"/>
                      <a:pt x="93202" y="358844"/>
                      <a:pt x="260714" y="188426"/>
                    </a:cubicBezTo>
                    <a:cubicBezTo>
                      <a:pt x="354358" y="93139"/>
                      <a:pt x="434670" y="34121"/>
                      <a:pt x="488822" y="0"/>
                    </a:cubicBezTo>
                    <a:cubicBezTo>
                      <a:pt x="479407" y="126629"/>
                      <a:pt x="450214" y="358908"/>
                      <a:pt x="359855" y="483261"/>
                    </a:cubicBezTo>
                    <a:cubicBezTo>
                      <a:pt x="272719" y="603255"/>
                      <a:pt x="96930" y="653237"/>
                      <a:pt x="0" y="67238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4" name="Freeform: Shape 1986">
                <a:extLst>
                  <a:ext uri="{FF2B5EF4-FFF2-40B4-BE49-F238E27FC236}">
                    <a16:creationId xmlns:a16="http://schemas.microsoft.com/office/drawing/2014/main" id="{F6941DC9-086F-C82B-3B95-43E1DB2E959C}"/>
                  </a:ext>
                </a:extLst>
              </p:cNvPr>
              <p:cNvSpPr/>
              <p:nvPr/>
            </p:nvSpPr>
            <p:spPr>
              <a:xfrm>
                <a:off x="2777486" y="3415199"/>
                <a:ext cx="99489" cy="145173"/>
              </a:xfrm>
              <a:custGeom>
                <a:avLst/>
                <a:gdLst>
                  <a:gd name="connsiteX0" fmla="*/ 323523 w 323522"/>
                  <a:gd name="connsiteY0" fmla="*/ 472077 h 472077"/>
                  <a:gd name="connsiteX1" fmla="*/ 109189 w 323522"/>
                  <a:gd name="connsiteY1" fmla="*/ 268675 h 472077"/>
                  <a:gd name="connsiteX2" fmla="*/ 0 w 323522"/>
                  <a:gd name="connsiteY2" fmla="*/ 0 h 472077"/>
                  <a:gd name="connsiteX3" fmla="*/ 206246 w 323522"/>
                  <a:gd name="connsiteY3" fmla="*/ 156327 h 472077"/>
                  <a:gd name="connsiteX4" fmla="*/ 323523 w 323522"/>
                  <a:gd name="connsiteY4" fmla="*/ 472077 h 47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22" h="472077">
                    <a:moveTo>
                      <a:pt x="323523" y="472077"/>
                    </a:moveTo>
                    <a:cubicBezTo>
                      <a:pt x="250920" y="416977"/>
                      <a:pt x="153231" y="335907"/>
                      <a:pt x="109189" y="268675"/>
                    </a:cubicBezTo>
                    <a:cubicBezTo>
                      <a:pt x="61925" y="196388"/>
                      <a:pt x="22685" y="78163"/>
                      <a:pt x="0" y="0"/>
                    </a:cubicBezTo>
                    <a:cubicBezTo>
                      <a:pt x="56932" y="19841"/>
                      <a:pt x="137624" y="62998"/>
                      <a:pt x="206246" y="156327"/>
                    </a:cubicBezTo>
                    <a:cubicBezTo>
                      <a:pt x="279165" y="255469"/>
                      <a:pt x="310254" y="383235"/>
                      <a:pt x="323523" y="47207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5" name="Freeform: Shape 1987">
                <a:extLst>
                  <a:ext uri="{FF2B5EF4-FFF2-40B4-BE49-F238E27FC236}">
                    <a16:creationId xmlns:a16="http://schemas.microsoft.com/office/drawing/2014/main" id="{6E806B32-34DF-0AF1-3138-3AEB5E382A61}"/>
                  </a:ext>
                </a:extLst>
              </p:cNvPr>
              <p:cNvSpPr/>
              <p:nvPr/>
            </p:nvSpPr>
            <p:spPr>
              <a:xfrm>
                <a:off x="2945510" y="3403054"/>
                <a:ext cx="88820" cy="194995"/>
              </a:xfrm>
              <a:custGeom>
                <a:avLst/>
                <a:gdLst>
                  <a:gd name="connsiteX0" fmla="*/ 0 w 288827"/>
                  <a:gd name="connsiteY0" fmla="*/ 634091 h 634091"/>
                  <a:gd name="connsiteX1" fmla="*/ 131936 w 288827"/>
                  <a:gd name="connsiteY1" fmla="*/ 189248 h 634091"/>
                  <a:gd name="connsiteX2" fmla="*/ 276763 w 288827"/>
                  <a:gd name="connsiteY2" fmla="*/ 0 h 634091"/>
                  <a:gd name="connsiteX3" fmla="*/ 252119 w 288827"/>
                  <a:gd name="connsiteY3" fmla="*/ 418747 h 634091"/>
                  <a:gd name="connsiteX4" fmla="*/ 63 w 288827"/>
                  <a:gd name="connsiteY4" fmla="*/ 634091 h 63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27" h="634091">
                    <a:moveTo>
                      <a:pt x="0" y="634091"/>
                    </a:moveTo>
                    <a:cubicBezTo>
                      <a:pt x="2970" y="537603"/>
                      <a:pt x="24390" y="354990"/>
                      <a:pt x="131936" y="189248"/>
                    </a:cubicBezTo>
                    <a:cubicBezTo>
                      <a:pt x="192028" y="96614"/>
                      <a:pt x="241378" y="37028"/>
                      <a:pt x="276763" y="0"/>
                    </a:cubicBezTo>
                    <a:cubicBezTo>
                      <a:pt x="290348" y="111780"/>
                      <a:pt x="302986" y="302923"/>
                      <a:pt x="252119" y="418747"/>
                    </a:cubicBezTo>
                    <a:cubicBezTo>
                      <a:pt x="203655" y="529073"/>
                      <a:pt x="77594" y="599654"/>
                      <a:pt x="63" y="63409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6" name="Freeform: Shape 1988">
                <a:extLst>
                  <a:ext uri="{FF2B5EF4-FFF2-40B4-BE49-F238E27FC236}">
                    <a16:creationId xmlns:a16="http://schemas.microsoft.com/office/drawing/2014/main" id="{B4A93BF4-4C41-FF21-2B7B-CA7D7864A711}"/>
                  </a:ext>
                </a:extLst>
              </p:cNvPr>
              <p:cNvSpPr/>
              <p:nvPr/>
            </p:nvSpPr>
            <p:spPr>
              <a:xfrm>
                <a:off x="2720649" y="3250633"/>
                <a:ext cx="119542" cy="103531"/>
              </a:xfrm>
              <a:custGeom>
                <a:avLst/>
                <a:gdLst>
                  <a:gd name="connsiteX0" fmla="*/ 388732 w 388732"/>
                  <a:gd name="connsiteY0" fmla="*/ 336665 h 336665"/>
                  <a:gd name="connsiteX1" fmla="*/ 156896 w 388732"/>
                  <a:gd name="connsiteY1" fmla="*/ 209468 h 336665"/>
                  <a:gd name="connsiteX2" fmla="*/ 0 w 388732"/>
                  <a:gd name="connsiteY2" fmla="*/ 0 h 336665"/>
                  <a:gd name="connsiteX3" fmla="*/ 213576 w 388732"/>
                  <a:gd name="connsiteY3" fmla="*/ 88716 h 336665"/>
                  <a:gd name="connsiteX4" fmla="*/ 388732 w 388732"/>
                  <a:gd name="connsiteY4" fmla="*/ 336665 h 33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32" h="336665">
                    <a:moveTo>
                      <a:pt x="388732" y="336665"/>
                    </a:moveTo>
                    <a:cubicBezTo>
                      <a:pt x="307473" y="302986"/>
                      <a:pt x="207510" y="255153"/>
                      <a:pt x="156896" y="209468"/>
                    </a:cubicBezTo>
                    <a:cubicBezTo>
                      <a:pt x="99584" y="157717"/>
                      <a:pt x="38671" y="64641"/>
                      <a:pt x="0" y="0"/>
                    </a:cubicBezTo>
                    <a:cubicBezTo>
                      <a:pt x="58575" y="4992"/>
                      <a:pt x="135791" y="25907"/>
                      <a:pt x="213576" y="88716"/>
                    </a:cubicBezTo>
                    <a:cubicBezTo>
                      <a:pt x="299448" y="158033"/>
                      <a:pt x="355938" y="260840"/>
                      <a:pt x="388732" y="336665"/>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7" name="Freeform: Shape 1989">
                <a:extLst>
                  <a:ext uri="{FF2B5EF4-FFF2-40B4-BE49-F238E27FC236}">
                    <a16:creationId xmlns:a16="http://schemas.microsoft.com/office/drawing/2014/main" id="{D00CCE06-5236-AA82-0097-F2A538920C01}"/>
                  </a:ext>
                </a:extLst>
              </p:cNvPr>
              <p:cNvSpPr/>
              <p:nvPr/>
            </p:nvSpPr>
            <p:spPr>
              <a:xfrm>
                <a:off x="2893487" y="3185207"/>
                <a:ext cx="59686" cy="193674"/>
              </a:xfrm>
              <a:custGeom>
                <a:avLst/>
                <a:gdLst>
                  <a:gd name="connsiteX0" fmla="*/ 73504 w 194089"/>
                  <a:gd name="connsiteY0" fmla="*/ 629794 h 629794"/>
                  <a:gd name="connsiteX1" fmla="*/ 8231 w 194089"/>
                  <a:gd name="connsiteY1" fmla="*/ 208899 h 629794"/>
                  <a:gd name="connsiteX2" fmla="*/ 53663 w 194089"/>
                  <a:gd name="connsiteY2" fmla="*/ 0 h 629794"/>
                  <a:gd name="connsiteX3" fmla="*/ 193940 w 194089"/>
                  <a:gd name="connsiteY3" fmla="*/ 348861 h 629794"/>
                  <a:gd name="connsiteX4" fmla="*/ 73504 w 194089"/>
                  <a:gd name="connsiteY4" fmla="*/ 629794 h 6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89" h="629794">
                    <a:moveTo>
                      <a:pt x="73504" y="629794"/>
                    </a:moveTo>
                    <a:cubicBezTo>
                      <a:pt x="35149" y="547081"/>
                      <a:pt x="-21278" y="387532"/>
                      <a:pt x="8231" y="208899"/>
                    </a:cubicBezTo>
                    <a:cubicBezTo>
                      <a:pt x="23775" y="114686"/>
                      <a:pt x="40078" y="46822"/>
                      <a:pt x="53663" y="0"/>
                    </a:cubicBezTo>
                    <a:cubicBezTo>
                      <a:pt x="109774" y="89537"/>
                      <a:pt x="189959" y="236133"/>
                      <a:pt x="193940" y="348861"/>
                    </a:cubicBezTo>
                    <a:cubicBezTo>
                      <a:pt x="197858" y="459566"/>
                      <a:pt x="124055" y="568565"/>
                      <a:pt x="73504" y="62979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8" name="Freeform: Shape 1990">
                <a:extLst>
                  <a:ext uri="{FF2B5EF4-FFF2-40B4-BE49-F238E27FC236}">
                    <a16:creationId xmlns:a16="http://schemas.microsoft.com/office/drawing/2014/main" id="{AA5BD5CC-2097-1620-C809-15AD357FAA9F}"/>
                  </a:ext>
                </a:extLst>
              </p:cNvPr>
              <p:cNvSpPr/>
              <p:nvPr/>
            </p:nvSpPr>
            <p:spPr>
              <a:xfrm>
                <a:off x="2651046" y="3127418"/>
                <a:ext cx="109185" cy="49783"/>
              </a:xfrm>
              <a:custGeom>
                <a:avLst/>
                <a:gdLst>
                  <a:gd name="connsiteX0" fmla="*/ 355053 w 355052"/>
                  <a:gd name="connsiteY0" fmla="*/ 161824 h 161887"/>
                  <a:gd name="connsiteX1" fmla="*/ 161508 w 355052"/>
                  <a:gd name="connsiteY1" fmla="*/ 120752 h 161887"/>
                  <a:gd name="connsiteX2" fmla="*/ 0 w 355052"/>
                  <a:gd name="connsiteY2" fmla="*/ 4234 h 161887"/>
                  <a:gd name="connsiteX3" fmla="*/ 50487 w 355052"/>
                  <a:gd name="connsiteY3" fmla="*/ 0 h 161887"/>
                  <a:gd name="connsiteX4" fmla="*/ 171997 w 355052"/>
                  <a:gd name="connsiteY4" fmla="*/ 24075 h 161887"/>
                  <a:gd name="connsiteX5" fmla="*/ 355053 w 355052"/>
                  <a:gd name="connsiteY5" fmla="*/ 161888 h 16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2" h="161887">
                    <a:moveTo>
                      <a:pt x="355053" y="161824"/>
                    </a:moveTo>
                    <a:cubicBezTo>
                      <a:pt x="286684" y="154811"/>
                      <a:pt x="207509" y="142173"/>
                      <a:pt x="161508" y="120752"/>
                    </a:cubicBezTo>
                    <a:cubicBezTo>
                      <a:pt x="108936" y="96298"/>
                      <a:pt x="45622" y="44800"/>
                      <a:pt x="0" y="4234"/>
                    </a:cubicBezTo>
                    <a:cubicBezTo>
                      <a:pt x="14976" y="1706"/>
                      <a:pt x="31973" y="0"/>
                      <a:pt x="50487" y="0"/>
                    </a:cubicBezTo>
                    <a:cubicBezTo>
                      <a:pt x="91180" y="0"/>
                      <a:pt x="132063" y="8088"/>
                      <a:pt x="171997" y="24075"/>
                    </a:cubicBezTo>
                    <a:cubicBezTo>
                      <a:pt x="247570" y="54278"/>
                      <a:pt x="311201" y="112601"/>
                      <a:pt x="355053" y="16188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9" name="Freeform: Shape 1991">
                <a:extLst>
                  <a:ext uri="{FF2B5EF4-FFF2-40B4-BE49-F238E27FC236}">
                    <a16:creationId xmlns:a16="http://schemas.microsoft.com/office/drawing/2014/main" id="{E08657B7-55A5-0D1C-5109-D95C2305CC8D}"/>
                  </a:ext>
                </a:extLst>
              </p:cNvPr>
              <p:cNvSpPr/>
              <p:nvPr/>
            </p:nvSpPr>
            <p:spPr>
              <a:xfrm>
                <a:off x="2796617" y="3041550"/>
                <a:ext cx="51321" cy="146980"/>
              </a:xfrm>
              <a:custGeom>
                <a:avLst/>
                <a:gdLst>
                  <a:gd name="connsiteX0" fmla="*/ 117937 w 166887"/>
                  <a:gd name="connsiteY0" fmla="*/ 477954 h 477953"/>
                  <a:gd name="connsiteX1" fmla="*/ 1103 w 166887"/>
                  <a:gd name="connsiteY1" fmla="*/ 160371 h 477953"/>
                  <a:gd name="connsiteX2" fmla="*/ 1924 w 166887"/>
                  <a:gd name="connsiteY2" fmla="*/ 0 h 477953"/>
                  <a:gd name="connsiteX3" fmla="*/ 160526 w 166887"/>
                  <a:gd name="connsiteY3" fmla="*/ 240746 h 477953"/>
                  <a:gd name="connsiteX4" fmla="*/ 117937 w 166887"/>
                  <a:gd name="connsiteY4" fmla="*/ 477954 h 47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87" h="477953">
                    <a:moveTo>
                      <a:pt x="117937" y="477954"/>
                    </a:moveTo>
                    <a:cubicBezTo>
                      <a:pt x="71811" y="415650"/>
                      <a:pt x="5273" y="301975"/>
                      <a:pt x="1103" y="160371"/>
                    </a:cubicBezTo>
                    <a:cubicBezTo>
                      <a:pt x="-856" y="92697"/>
                      <a:pt x="29" y="39808"/>
                      <a:pt x="1924" y="0"/>
                    </a:cubicBezTo>
                    <a:cubicBezTo>
                      <a:pt x="65112" y="67295"/>
                      <a:pt x="140622" y="161951"/>
                      <a:pt x="160526" y="240746"/>
                    </a:cubicBezTo>
                    <a:cubicBezTo>
                      <a:pt x="181315" y="323080"/>
                      <a:pt x="146941" y="417925"/>
                      <a:pt x="117937" y="47795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60" name="Freeform: Shape 1992">
                <a:extLst>
                  <a:ext uri="{FF2B5EF4-FFF2-40B4-BE49-F238E27FC236}">
                    <a16:creationId xmlns:a16="http://schemas.microsoft.com/office/drawing/2014/main" id="{1C278289-0865-2989-F52C-1970C0A87E07}"/>
                  </a:ext>
                </a:extLst>
              </p:cNvPr>
              <p:cNvSpPr/>
              <p:nvPr/>
            </p:nvSpPr>
            <p:spPr>
              <a:xfrm>
                <a:off x="2606878" y="3043183"/>
                <a:ext cx="52232" cy="12805"/>
              </a:xfrm>
              <a:custGeom>
                <a:avLst/>
                <a:gdLst>
                  <a:gd name="connsiteX0" fmla="*/ 133263 w 169849"/>
                  <a:gd name="connsiteY0" fmla="*/ 41641 h 41640"/>
                  <a:gd name="connsiteX1" fmla="*/ 84924 w 169849"/>
                  <a:gd name="connsiteY1" fmla="*/ 37597 h 41640"/>
                  <a:gd name="connsiteX2" fmla="*/ 0 w 169849"/>
                  <a:gd name="connsiteY2" fmla="*/ 3602 h 41640"/>
                  <a:gd name="connsiteX3" fmla="*/ 38102 w 169849"/>
                  <a:gd name="connsiteY3" fmla="*/ 0 h 41640"/>
                  <a:gd name="connsiteX4" fmla="*/ 73361 w 169849"/>
                  <a:gd name="connsiteY4" fmla="*/ 2970 h 41640"/>
                  <a:gd name="connsiteX5" fmla="*/ 169849 w 169849"/>
                  <a:gd name="connsiteY5" fmla="*/ 40377 h 41640"/>
                  <a:gd name="connsiteX6" fmla="*/ 133326 w 169849"/>
                  <a:gd name="connsiteY6" fmla="*/ 41641 h 41640"/>
                  <a:gd name="connsiteX7" fmla="*/ 133326 w 169849"/>
                  <a:gd name="connsiteY7" fmla="*/ 41641 h 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849" h="41640">
                    <a:moveTo>
                      <a:pt x="133263" y="41641"/>
                    </a:moveTo>
                    <a:cubicBezTo>
                      <a:pt x="108241" y="41641"/>
                      <a:pt x="93139" y="39429"/>
                      <a:pt x="84924" y="37597"/>
                    </a:cubicBezTo>
                    <a:cubicBezTo>
                      <a:pt x="60155" y="32036"/>
                      <a:pt x="29130" y="18451"/>
                      <a:pt x="0" y="3602"/>
                    </a:cubicBezTo>
                    <a:cubicBezTo>
                      <a:pt x="11563" y="1390"/>
                      <a:pt x="24264" y="0"/>
                      <a:pt x="38102" y="0"/>
                    </a:cubicBezTo>
                    <a:cubicBezTo>
                      <a:pt x="49666" y="0"/>
                      <a:pt x="61482" y="1011"/>
                      <a:pt x="73361" y="2970"/>
                    </a:cubicBezTo>
                    <a:cubicBezTo>
                      <a:pt x="108178" y="8720"/>
                      <a:pt x="141415" y="23569"/>
                      <a:pt x="169849" y="40377"/>
                    </a:cubicBezTo>
                    <a:cubicBezTo>
                      <a:pt x="157527" y="41199"/>
                      <a:pt x="145206" y="41641"/>
                      <a:pt x="133326" y="41641"/>
                    </a:cubicBezTo>
                    <a:lnTo>
                      <a:pt x="133326" y="41641"/>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61" name="Freeform: Shape 1993">
                <a:extLst>
                  <a:ext uri="{FF2B5EF4-FFF2-40B4-BE49-F238E27FC236}">
                    <a16:creationId xmlns:a16="http://schemas.microsoft.com/office/drawing/2014/main" id="{18D371CB-5483-CFB4-91FA-4BCC1B349952}"/>
                  </a:ext>
                </a:extLst>
              </p:cNvPr>
              <p:cNvSpPr/>
              <p:nvPr/>
            </p:nvSpPr>
            <p:spPr>
              <a:xfrm>
                <a:off x="2687208" y="2967653"/>
                <a:ext cx="36356" cy="71469"/>
              </a:xfrm>
              <a:custGeom>
                <a:avLst/>
                <a:gdLst>
                  <a:gd name="connsiteX0" fmla="*/ 114118 w 118223"/>
                  <a:gd name="connsiteY0" fmla="*/ 232405 h 232405"/>
                  <a:gd name="connsiteX1" fmla="*/ 15860 w 118223"/>
                  <a:gd name="connsiteY1" fmla="*/ 67295 h 232405"/>
                  <a:gd name="connsiteX2" fmla="*/ 0 w 118223"/>
                  <a:gd name="connsiteY2" fmla="*/ 0 h 232405"/>
                  <a:gd name="connsiteX3" fmla="*/ 102997 w 118223"/>
                  <a:gd name="connsiteY3" fmla="*/ 106472 h 232405"/>
                  <a:gd name="connsiteX4" fmla="*/ 114118 w 118223"/>
                  <a:gd name="connsiteY4" fmla="*/ 232405 h 232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3" h="232405">
                    <a:moveTo>
                      <a:pt x="114118" y="232405"/>
                    </a:moveTo>
                    <a:cubicBezTo>
                      <a:pt x="78480" y="196767"/>
                      <a:pt x="35448" y="141162"/>
                      <a:pt x="15860" y="67295"/>
                    </a:cubicBezTo>
                    <a:cubicBezTo>
                      <a:pt x="9288" y="42589"/>
                      <a:pt x="4107" y="20031"/>
                      <a:pt x="0" y="0"/>
                    </a:cubicBezTo>
                    <a:cubicBezTo>
                      <a:pt x="41830" y="31088"/>
                      <a:pt x="84419" y="69507"/>
                      <a:pt x="102997" y="106472"/>
                    </a:cubicBezTo>
                    <a:cubicBezTo>
                      <a:pt x="121258" y="142742"/>
                      <a:pt x="120499" y="191270"/>
                      <a:pt x="114118" y="232405"/>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62" name="Freeform: Shape 1994">
                <a:extLst>
                  <a:ext uri="{FF2B5EF4-FFF2-40B4-BE49-F238E27FC236}">
                    <a16:creationId xmlns:a16="http://schemas.microsoft.com/office/drawing/2014/main" id="{57419EDD-6880-2C30-31CF-8E7FF21AF6FE}"/>
                  </a:ext>
                </a:extLst>
              </p:cNvPr>
              <p:cNvSpPr/>
              <p:nvPr/>
            </p:nvSpPr>
            <p:spPr>
              <a:xfrm>
                <a:off x="2556725" y="2902907"/>
                <a:ext cx="68030" cy="61423"/>
              </a:xfrm>
              <a:custGeom>
                <a:avLst/>
                <a:gdLst>
                  <a:gd name="connsiteX0" fmla="*/ 221221 w 221221"/>
                  <a:gd name="connsiteY0" fmla="*/ 199737 h 199737"/>
                  <a:gd name="connsiteX1" fmla="*/ 83029 w 221221"/>
                  <a:gd name="connsiteY1" fmla="*/ 117024 h 199737"/>
                  <a:gd name="connsiteX2" fmla="*/ 0 w 221221"/>
                  <a:gd name="connsiteY2" fmla="*/ 0 h 199737"/>
                  <a:gd name="connsiteX3" fmla="*/ 155506 w 221221"/>
                  <a:gd name="connsiteY3" fmla="*/ 70518 h 199737"/>
                  <a:gd name="connsiteX4" fmla="*/ 221221 w 221221"/>
                  <a:gd name="connsiteY4" fmla="*/ 199674 h 19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21" h="199737">
                    <a:moveTo>
                      <a:pt x="221221" y="199737"/>
                    </a:moveTo>
                    <a:cubicBezTo>
                      <a:pt x="178064" y="181223"/>
                      <a:pt x="122395" y="152915"/>
                      <a:pt x="83029" y="117024"/>
                    </a:cubicBezTo>
                    <a:cubicBezTo>
                      <a:pt x="48781" y="85809"/>
                      <a:pt x="20220" y="39872"/>
                      <a:pt x="0" y="0"/>
                    </a:cubicBezTo>
                    <a:cubicBezTo>
                      <a:pt x="47581" y="7140"/>
                      <a:pt x="108683" y="25465"/>
                      <a:pt x="155506" y="70518"/>
                    </a:cubicBezTo>
                    <a:cubicBezTo>
                      <a:pt x="199232" y="112601"/>
                      <a:pt x="215661" y="161635"/>
                      <a:pt x="221221" y="19967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grpSp>
        <p:grpSp>
          <p:nvGrpSpPr>
            <p:cNvPr id="63" name="Group 1955">
              <a:extLst>
                <a:ext uri="{FF2B5EF4-FFF2-40B4-BE49-F238E27FC236}">
                  <a16:creationId xmlns:a16="http://schemas.microsoft.com/office/drawing/2014/main" id="{7BC9BC4C-0A5D-426C-1D52-6C9FC89FE625}"/>
                </a:ext>
              </a:extLst>
            </p:cNvPr>
            <p:cNvGrpSpPr/>
            <p:nvPr/>
          </p:nvGrpSpPr>
          <p:grpSpPr>
            <a:xfrm>
              <a:off x="2827779" y="3603833"/>
              <a:ext cx="166743" cy="479375"/>
              <a:chOff x="643754" y="2902926"/>
              <a:chExt cx="563313" cy="1581490"/>
            </a:xfrm>
          </p:grpSpPr>
          <p:sp>
            <p:nvSpPr>
              <p:cNvPr id="469" name="Freeform: Shape 1961">
                <a:extLst>
                  <a:ext uri="{FF2B5EF4-FFF2-40B4-BE49-F238E27FC236}">
                    <a16:creationId xmlns:a16="http://schemas.microsoft.com/office/drawing/2014/main" id="{F3B96764-EE2B-F63F-2B87-2FB1FD3078FF}"/>
                  </a:ext>
                </a:extLst>
              </p:cNvPr>
              <p:cNvSpPr/>
              <p:nvPr/>
            </p:nvSpPr>
            <p:spPr>
              <a:xfrm>
                <a:off x="1119453" y="4168499"/>
                <a:ext cx="87614" cy="243768"/>
              </a:xfrm>
              <a:custGeom>
                <a:avLst/>
                <a:gdLst>
                  <a:gd name="connsiteX0" fmla="*/ 282082 w 284906"/>
                  <a:gd name="connsiteY0" fmla="*/ 792630 h 792693"/>
                  <a:gd name="connsiteX1" fmla="*/ 17009 w 284906"/>
                  <a:gd name="connsiteY1" fmla="*/ 465064 h 792693"/>
                  <a:gd name="connsiteX2" fmla="*/ 49993 w 284906"/>
                  <a:gd name="connsiteY2" fmla="*/ 0 h 792693"/>
                  <a:gd name="connsiteX3" fmla="*/ 254027 w 284906"/>
                  <a:gd name="connsiteY3" fmla="*/ 357012 h 792693"/>
                  <a:gd name="connsiteX4" fmla="*/ 282082 w 284906"/>
                  <a:gd name="connsiteY4" fmla="*/ 792693 h 79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06" h="792693">
                    <a:moveTo>
                      <a:pt x="282082" y="792630"/>
                    </a:moveTo>
                    <a:cubicBezTo>
                      <a:pt x="198169" y="743786"/>
                      <a:pt x="57449" y="638451"/>
                      <a:pt x="17009" y="465064"/>
                    </a:cubicBezTo>
                    <a:cubicBezTo>
                      <a:pt x="-23874" y="289906"/>
                      <a:pt x="17704" y="104387"/>
                      <a:pt x="49993" y="0"/>
                    </a:cubicBezTo>
                    <a:cubicBezTo>
                      <a:pt x="115645" y="89285"/>
                      <a:pt x="220348" y="242831"/>
                      <a:pt x="254027" y="357012"/>
                    </a:cubicBezTo>
                    <a:cubicBezTo>
                      <a:pt x="289791" y="478017"/>
                      <a:pt x="286885" y="682493"/>
                      <a:pt x="282082" y="79269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1" name="Freeform: Shape 1962">
                <a:extLst>
                  <a:ext uri="{FF2B5EF4-FFF2-40B4-BE49-F238E27FC236}">
                    <a16:creationId xmlns:a16="http://schemas.microsoft.com/office/drawing/2014/main" id="{2B918D99-C373-7B43-CD88-C70694B75241}"/>
                  </a:ext>
                </a:extLst>
              </p:cNvPr>
              <p:cNvSpPr/>
              <p:nvPr/>
            </p:nvSpPr>
            <p:spPr>
              <a:xfrm>
                <a:off x="910723" y="4393943"/>
                <a:ext cx="282339" cy="90473"/>
              </a:xfrm>
              <a:custGeom>
                <a:avLst/>
                <a:gdLst>
                  <a:gd name="connsiteX0" fmla="*/ 580508 w 918121"/>
                  <a:gd name="connsiteY0" fmla="*/ 294203 h 294203"/>
                  <a:gd name="connsiteX1" fmla="*/ 470245 w 918121"/>
                  <a:gd name="connsiteY1" fmla="*/ 285989 h 294203"/>
                  <a:gd name="connsiteX2" fmla="*/ 0 w 918121"/>
                  <a:gd name="connsiteY2" fmla="*/ 17819 h 294203"/>
                  <a:gd name="connsiteX3" fmla="*/ 192850 w 918121"/>
                  <a:gd name="connsiteY3" fmla="*/ 0 h 294203"/>
                  <a:gd name="connsiteX4" fmla="*/ 419063 w 918121"/>
                  <a:gd name="connsiteY4" fmla="*/ 23063 h 294203"/>
                  <a:gd name="connsiteX5" fmla="*/ 918121 w 918121"/>
                  <a:gd name="connsiteY5" fmla="*/ 257617 h 294203"/>
                  <a:gd name="connsiteX6" fmla="*/ 580508 w 918121"/>
                  <a:gd name="connsiteY6" fmla="*/ 294203 h 294203"/>
                  <a:gd name="connsiteX7" fmla="*/ 580508 w 918121"/>
                  <a:gd name="connsiteY7" fmla="*/ 294203 h 29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8121" h="294203">
                    <a:moveTo>
                      <a:pt x="580508" y="294203"/>
                    </a:moveTo>
                    <a:cubicBezTo>
                      <a:pt x="537919" y="294203"/>
                      <a:pt x="500828" y="291423"/>
                      <a:pt x="470245" y="285989"/>
                    </a:cubicBezTo>
                    <a:cubicBezTo>
                      <a:pt x="256606" y="247760"/>
                      <a:pt x="83914" y="101606"/>
                      <a:pt x="0" y="17819"/>
                    </a:cubicBezTo>
                    <a:cubicBezTo>
                      <a:pt x="46949" y="8783"/>
                      <a:pt x="113106" y="0"/>
                      <a:pt x="192850" y="0"/>
                    </a:cubicBezTo>
                    <a:cubicBezTo>
                      <a:pt x="268107" y="0"/>
                      <a:pt x="344248" y="7772"/>
                      <a:pt x="419063" y="23063"/>
                    </a:cubicBezTo>
                    <a:cubicBezTo>
                      <a:pt x="611533" y="62366"/>
                      <a:pt x="807795" y="181729"/>
                      <a:pt x="918121" y="257617"/>
                    </a:cubicBezTo>
                    <a:cubicBezTo>
                      <a:pt x="827194" y="274299"/>
                      <a:pt x="694941" y="294203"/>
                      <a:pt x="580508" y="294203"/>
                    </a:cubicBezTo>
                    <a:lnTo>
                      <a:pt x="580508" y="294203"/>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2" name="Freeform: Shape 1963">
                <a:extLst>
                  <a:ext uri="{FF2B5EF4-FFF2-40B4-BE49-F238E27FC236}">
                    <a16:creationId xmlns:a16="http://schemas.microsoft.com/office/drawing/2014/main" id="{5F3B8D9D-6718-4BE8-1851-CB4388683F17}"/>
                  </a:ext>
                </a:extLst>
              </p:cNvPr>
              <p:cNvSpPr/>
              <p:nvPr/>
            </p:nvSpPr>
            <p:spPr>
              <a:xfrm>
                <a:off x="1000246" y="3989205"/>
                <a:ext cx="59911" cy="225716"/>
              </a:xfrm>
              <a:custGeom>
                <a:avLst/>
                <a:gdLst>
                  <a:gd name="connsiteX0" fmla="*/ 140586 w 194822"/>
                  <a:gd name="connsiteY0" fmla="*/ 733991 h 733991"/>
                  <a:gd name="connsiteX1" fmla="*/ 2962 w 194822"/>
                  <a:gd name="connsiteY1" fmla="*/ 407373 h 733991"/>
                  <a:gd name="connsiteX2" fmla="*/ 87318 w 194822"/>
                  <a:gd name="connsiteY2" fmla="*/ 0 h 733991"/>
                  <a:gd name="connsiteX3" fmla="*/ 192210 w 194822"/>
                  <a:gd name="connsiteY3" fmla="*/ 388732 h 733991"/>
                  <a:gd name="connsiteX4" fmla="*/ 140586 w 194822"/>
                  <a:gd name="connsiteY4" fmla="*/ 733928 h 73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22" h="733991">
                    <a:moveTo>
                      <a:pt x="140586" y="733991"/>
                    </a:moveTo>
                    <a:cubicBezTo>
                      <a:pt x="90225" y="669539"/>
                      <a:pt x="19454" y="555422"/>
                      <a:pt x="2962" y="407373"/>
                    </a:cubicBezTo>
                    <a:cubicBezTo>
                      <a:pt x="-13593" y="258691"/>
                      <a:pt x="42644" y="99079"/>
                      <a:pt x="87318" y="0"/>
                    </a:cubicBezTo>
                    <a:cubicBezTo>
                      <a:pt x="125610" y="105208"/>
                      <a:pt x="179383" y="268675"/>
                      <a:pt x="192210" y="388732"/>
                    </a:cubicBezTo>
                    <a:cubicBezTo>
                      <a:pt x="204974" y="508284"/>
                      <a:pt x="168262" y="648940"/>
                      <a:pt x="140586" y="73392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3" name="Freeform: Shape 1964">
                <a:extLst>
                  <a:ext uri="{FF2B5EF4-FFF2-40B4-BE49-F238E27FC236}">
                    <a16:creationId xmlns:a16="http://schemas.microsoft.com/office/drawing/2014/main" id="{4903E5E7-70DD-04DA-9895-88E3A9BBBB0E}"/>
                  </a:ext>
                </a:extLst>
              </p:cNvPr>
              <p:cNvSpPr/>
              <p:nvPr/>
            </p:nvSpPr>
            <p:spPr>
              <a:xfrm>
                <a:off x="780862" y="4180158"/>
                <a:ext cx="247479" cy="127704"/>
              </a:xfrm>
              <a:custGeom>
                <a:avLst/>
                <a:gdLst>
                  <a:gd name="connsiteX0" fmla="*/ 628720 w 804761"/>
                  <a:gd name="connsiteY0" fmla="*/ 415271 h 415271"/>
                  <a:gd name="connsiteX1" fmla="*/ 320489 w 804761"/>
                  <a:gd name="connsiteY1" fmla="*/ 353726 h 415271"/>
                  <a:gd name="connsiteX2" fmla="*/ 0 w 804761"/>
                  <a:gd name="connsiteY2" fmla="*/ 0 h 415271"/>
                  <a:gd name="connsiteX3" fmla="*/ 420705 w 804761"/>
                  <a:gd name="connsiteY3" fmla="*/ 100595 h 415271"/>
                  <a:gd name="connsiteX4" fmla="*/ 804762 w 804761"/>
                  <a:gd name="connsiteY4" fmla="*/ 404909 h 415271"/>
                  <a:gd name="connsiteX5" fmla="*/ 628720 w 804761"/>
                  <a:gd name="connsiteY5" fmla="*/ 415271 h 415271"/>
                  <a:gd name="connsiteX6" fmla="*/ 628720 w 804761"/>
                  <a:gd name="connsiteY6" fmla="*/ 415271 h 41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761" h="415271">
                    <a:moveTo>
                      <a:pt x="628720" y="415271"/>
                    </a:moveTo>
                    <a:cubicBezTo>
                      <a:pt x="492297" y="415271"/>
                      <a:pt x="385763" y="393977"/>
                      <a:pt x="320489" y="353726"/>
                    </a:cubicBezTo>
                    <a:cubicBezTo>
                      <a:pt x="192597" y="274804"/>
                      <a:pt x="64831" y="98320"/>
                      <a:pt x="0" y="0"/>
                    </a:cubicBezTo>
                    <a:cubicBezTo>
                      <a:pt x="89790" y="0"/>
                      <a:pt x="235691" y="17440"/>
                      <a:pt x="420705" y="100595"/>
                    </a:cubicBezTo>
                    <a:cubicBezTo>
                      <a:pt x="622085" y="191080"/>
                      <a:pt x="745555" y="326239"/>
                      <a:pt x="804762" y="404909"/>
                    </a:cubicBezTo>
                    <a:cubicBezTo>
                      <a:pt x="758445" y="410090"/>
                      <a:pt x="695699" y="415271"/>
                      <a:pt x="628720" y="415271"/>
                    </a:cubicBezTo>
                    <a:lnTo>
                      <a:pt x="628720" y="415271"/>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4" name="Freeform: Shape 1965">
                <a:extLst>
                  <a:ext uri="{FF2B5EF4-FFF2-40B4-BE49-F238E27FC236}">
                    <a16:creationId xmlns:a16="http://schemas.microsoft.com/office/drawing/2014/main" id="{97BE522B-8185-FB4C-30F9-EAF9A7597643}"/>
                  </a:ext>
                </a:extLst>
              </p:cNvPr>
              <p:cNvSpPr/>
              <p:nvPr/>
            </p:nvSpPr>
            <p:spPr>
              <a:xfrm>
                <a:off x="903460" y="3801672"/>
                <a:ext cx="53043" cy="200144"/>
              </a:xfrm>
              <a:custGeom>
                <a:avLst/>
                <a:gdLst>
                  <a:gd name="connsiteX0" fmla="*/ 67661 w 172486"/>
                  <a:gd name="connsiteY0" fmla="*/ 650836 h 650836"/>
                  <a:gd name="connsiteX1" fmla="*/ 3967 w 172486"/>
                  <a:gd name="connsiteY1" fmla="*/ 273541 h 650836"/>
                  <a:gd name="connsiteX2" fmla="*/ 128574 w 172486"/>
                  <a:gd name="connsiteY2" fmla="*/ 0 h 650836"/>
                  <a:gd name="connsiteX3" fmla="*/ 171479 w 172486"/>
                  <a:gd name="connsiteY3" fmla="*/ 324344 h 650836"/>
                  <a:gd name="connsiteX4" fmla="*/ 67598 w 172486"/>
                  <a:gd name="connsiteY4" fmla="*/ 650836 h 650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86" h="650836">
                    <a:moveTo>
                      <a:pt x="67661" y="650836"/>
                    </a:moveTo>
                    <a:cubicBezTo>
                      <a:pt x="30696" y="559656"/>
                      <a:pt x="-13599" y="414576"/>
                      <a:pt x="3967" y="273541"/>
                    </a:cubicBezTo>
                    <a:cubicBezTo>
                      <a:pt x="20712" y="139077"/>
                      <a:pt x="82131" y="49855"/>
                      <a:pt x="128574" y="0"/>
                    </a:cubicBezTo>
                    <a:cubicBezTo>
                      <a:pt x="149552" y="86188"/>
                      <a:pt x="178240" y="226276"/>
                      <a:pt x="171479" y="324344"/>
                    </a:cubicBezTo>
                    <a:cubicBezTo>
                      <a:pt x="165097" y="417546"/>
                      <a:pt x="109112" y="557887"/>
                      <a:pt x="67598" y="650836"/>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5" name="Freeform: Shape 1966">
                <a:extLst>
                  <a:ext uri="{FF2B5EF4-FFF2-40B4-BE49-F238E27FC236}">
                    <a16:creationId xmlns:a16="http://schemas.microsoft.com/office/drawing/2014/main" id="{55EB4B7A-57F9-ED24-CF83-635CCAEC12EE}"/>
                  </a:ext>
                </a:extLst>
              </p:cNvPr>
              <p:cNvSpPr/>
              <p:nvPr/>
            </p:nvSpPr>
            <p:spPr>
              <a:xfrm>
                <a:off x="677157" y="3927860"/>
                <a:ext cx="215029" cy="156093"/>
              </a:xfrm>
              <a:custGeom>
                <a:avLst/>
                <a:gdLst>
                  <a:gd name="connsiteX0" fmla="*/ 576906 w 699237"/>
                  <a:gd name="connsiteY0" fmla="*/ 507589 h 507588"/>
                  <a:gd name="connsiteX1" fmla="*/ 282513 w 699237"/>
                  <a:gd name="connsiteY1" fmla="*/ 431195 h 507588"/>
                  <a:gd name="connsiteX2" fmla="*/ 0 w 699237"/>
                  <a:gd name="connsiteY2" fmla="*/ 0 h 507588"/>
                  <a:gd name="connsiteX3" fmla="*/ 286621 w 699237"/>
                  <a:gd name="connsiteY3" fmla="*/ 109504 h 507588"/>
                  <a:gd name="connsiteX4" fmla="*/ 699238 w 699237"/>
                  <a:gd name="connsiteY4" fmla="*/ 499501 h 507588"/>
                  <a:gd name="connsiteX5" fmla="*/ 576969 w 699237"/>
                  <a:gd name="connsiteY5" fmla="*/ 507589 h 507588"/>
                  <a:gd name="connsiteX6" fmla="*/ 576969 w 699237"/>
                  <a:gd name="connsiteY6" fmla="*/ 507589 h 50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237" h="507588">
                    <a:moveTo>
                      <a:pt x="576906" y="507589"/>
                    </a:moveTo>
                    <a:cubicBezTo>
                      <a:pt x="491097" y="507589"/>
                      <a:pt x="370345" y="494319"/>
                      <a:pt x="282513" y="431195"/>
                    </a:cubicBezTo>
                    <a:cubicBezTo>
                      <a:pt x="153547" y="338498"/>
                      <a:pt x="49918" y="120499"/>
                      <a:pt x="0" y="0"/>
                    </a:cubicBezTo>
                    <a:cubicBezTo>
                      <a:pt x="63693" y="16555"/>
                      <a:pt x="161508" y="48528"/>
                      <a:pt x="286621" y="109504"/>
                    </a:cubicBezTo>
                    <a:cubicBezTo>
                      <a:pt x="509737" y="218188"/>
                      <a:pt x="642811" y="404845"/>
                      <a:pt x="699238" y="499501"/>
                    </a:cubicBezTo>
                    <a:cubicBezTo>
                      <a:pt x="666380" y="503734"/>
                      <a:pt x="623792" y="507589"/>
                      <a:pt x="576969" y="507589"/>
                    </a:cubicBezTo>
                    <a:lnTo>
                      <a:pt x="576969" y="507589"/>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6" name="Freeform: Shape 1967">
                <a:extLst>
                  <a:ext uri="{FF2B5EF4-FFF2-40B4-BE49-F238E27FC236}">
                    <a16:creationId xmlns:a16="http://schemas.microsoft.com/office/drawing/2014/main" id="{E47C9A93-1C7E-243C-D458-EA5DC0EC1EA0}"/>
                  </a:ext>
                </a:extLst>
              </p:cNvPr>
              <p:cNvSpPr/>
              <p:nvPr/>
            </p:nvSpPr>
            <p:spPr>
              <a:xfrm>
                <a:off x="846855" y="3603645"/>
                <a:ext cx="78325" cy="181354"/>
              </a:xfrm>
              <a:custGeom>
                <a:avLst/>
                <a:gdLst>
                  <a:gd name="connsiteX0" fmla="*/ 1695 w 254699"/>
                  <a:gd name="connsiteY0" fmla="*/ 589733 h 589733"/>
                  <a:gd name="connsiteX1" fmla="*/ 59827 w 254699"/>
                  <a:gd name="connsiteY1" fmla="*/ 217935 h 589733"/>
                  <a:gd name="connsiteX2" fmla="*/ 254699 w 254699"/>
                  <a:gd name="connsiteY2" fmla="*/ 0 h 589733"/>
                  <a:gd name="connsiteX3" fmla="*/ 194355 w 254699"/>
                  <a:gd name="connsiteY3" fmla="*/ 317140 h 589733"/>
                  <a:gd name="connsiteX4" fmla="*/ 1758 w 254699"/>
                  <a:gd name="connsiteY4" fmla="*/ 589670 h 58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99" h="589733">
                    <a:moveTo>
                      <a:pt x="1695" y="589733"/>
                    </a:moveTo>
                    <a:cubicBezTo>
                      <a:pt x="-3740" y="492171"/>
                      <a:pt x="999" y="343995"/>
                      <a:pt x="59827" y="217935"/>
                    </a:cubicBezTo>
                    <a:cubicBezTo>
                      <a:pt x="115686" y="98131"/>
                      <a:pt x="197072" y="33174"/>
                      <a:pt x="254699" y="0"/>
                    </a:cubicBezTo>
                    <a:cubicBezTo>
                      <a:pt x="247306" y="87958"/>
                      <a:pt x="230435" y="227350"/>
                      <a:pt x="194355" y="317140"/>
                    </a:cubicBezTo>
                    <a:cubicBezTo>
                      <a:pt x="160359" y="401686"/>
                      <a:pt x="68231" y="514666"/>
                      <a:pt x="1758" y="589670"/>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7" name="Freeform: Shape 1968">
                <a:extLst>
                  <a:ext uri="{FF2B5EF4-FFF2-40B4-BE49-F238E27FC236}">
                    <a16:creationId xmlns:a16="http://schemas.microsoft.com/office/drawing/2014/main" id="{492E77F4-BAB0-320C-BC67-9B43CCAEA43A}"/>
                  </a:ext>
                </a:extLst>
              </p:cNvPr>
              <p:cNvSpPr/>
              <p:nvPr/>
            </p:nvSpPr>
            <p:spPr>
              <a:xfrm>
                <a:off x="643754" y="3644199"/>
                <a:ext cx="150322" cy="206770"/>
              </a:xfrm>
              <a:custGeom>
                <a:avLst/>
                <a:gdLst>
                  <a:gd name="connsiteX0" fmla="*/ 488822 w 488822"/>
                  <a:gd name="connsiteY0" fmla="*/ 672383 h 672383"/>
                  <a:gd name="connsiteX1" fmla="*/ 128903 w 488822"/>
                  <a:gd name="connsiteY1" fmla="*/ 483261 h 672383"/>
                  <a:gd name="connsiteX2" fmla="*/ 0 w 488822"/>
                  <a:gd name="connsiteY2" fmla="*/ 0 h 672383"/>
                  <a:gd name="connsiteX3" fmla="*/ 228109 w 488822"/>
                  <a:gd name="connsiteY3" fmla="*/ 188426 h 672383"/>
                  <a:gd name="connsiteX4" fmla="*/ 488822 w 488822"/>
                  <a:gd name="connsiteY4" fmla="*/ 672383 h 67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822" h="672383">
                    <a:moveTo>
                      <a:pt x="488822" y="672383"/>
                    </a:moveTo>
                    <a:cubicBezTo>
                      <a:pt x="391892" y="653237"/>
                      <a:pt x="216103" y="603255"/>
                      <a:pt x="128903" y="483261"/>
                    </a:cubicBezTo>
                    <a:cubicBezTo>
                      <a:pt x="38608" y="358908"/>
                      <a:pt x="9415" y="126629"/>
                      <a:pt x="0" y="0"/>
                    </a:cubicBezTo>
                    <a:cubicBezTo>
                      <a:pt x="54089" y="34121"/>
                      <a:pt x="134401" y="93139"/>
                      <a:pt x="228109" y="188426"/>
                    </a:cubicBezTo>
                    <a:cubicBezTo>
                      <a:pt x="395557" y="358844"/>
                      <a:pt x="463610" y="567428"/>
                      <a:pt x="488822" y="672383"/>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8" name="Freeform: Shape 1969">
                <a:extLst>
                  <a:ext uri="{FF2B5EF4-FFF2-40B4-BE49-F238E27FC236}">
                    <a16:creationId xmlns:a16="http://schemas.microsoft.com/office/drawing/2014/main" id="{05720220-063F-2AA6-EB70-64FC754B7C53}"/>
                  </a:ext>
                </a:extLst>
              </p:cNvPr>
              <p:cNvSpPr/>
              <p:nvPr/>
            </p:nvSpPr>
            <p:spPr>
              <a:xfrm>
                <a:off x="845258" y="3415199"/>
                <a:ext cx="99489" cy="145173"/>
              </a:xfrm>
              <a:custGeom>
                <a:avLst/>
                <a:gdLst>
                  <a:gd name="connsiteX0" fmla="*/ 0 w 323522"/>
                  <a:gd name="connsiteY0" fmla="*/ 472077 h 472077"/>
                  <a:gd name="connsiteX1" fmla="*/ 117277 w 323522"/>
                  <a:gd name="connsiteY1" fmla="*/ 156327 h 472077"/>
                  <a:gd name="connsiteX2" fmla="*/ 323522 w 323522"/>
                  <a:gd name="connsiteY2" fmla="*/ 0 h 472077"/>
                  <a:gd name="connsiteX3" fmla="*/ 214334 w 323522"/>
                  <a:gd name="connsiteY3" fmla="*/ 268675 h 472077"/>
                  <a:gd name="connsiteX4" fmla="*/ 63 w 323522"/>
                  <a:gd name="connsiteY4" fmla="*/ 472077 h 472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22" h="472077">
                    <a:moveTo>
                      <a:pt x="0" y="472077"/>
                    </a:moveTo>
                    <a:cubicBezTo>
                      <a:pt x="13270" y="383235"/>
                      <a:pt x="44358" y="255469"/>
                      <a:pt x="117277" y="156327"/>
                    </a:cubicBezTo>
                    <a:cubicBezTo>
                      <a:pt x="185899" y="62998"/>
                      <a:pt x="266464" y="19904"/>
                      <a:pt x="323522" y="0"/>
                    </a:cubicBezTo>
                    <a:cubicBezTo>
                      <a:pt x="300775" y="78227"/>
                      <a:pt x="261535" y="196515"/>
                      <a:pt x="214334" y="268675"/>
                    </a:cubicBezTo>
                    <a:cubicBezTo>
                      <a:pt x="170355" y="335970"/>
                      <a:pt x="72603" y="417041"/>
                      <a:pt x="63" y="472077"/>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89" name="Freeform: Shape 1970">
                <a:extLst>
                  <a:ext uri="{FF2B5EF4-FFF2-40B4-BE49-F238E27FC236}">
                    <a16:creationId xmlns:a16="http://schemas.microsoft.com/office/drawing/2014/main" id="{16F588C9-5C51-FB1A-68AA-8CBB118EE715}"/>
                  </a:ext>
                </a:extLst>
              </p:cNvPr>
              <p:cNvSpPr/>
              <p:nvPr/>
            </p:nvSpPr>
            <p:spPr>
              <a:xfrm>
                <a:off x="687923" y="3403054"/>
                <a:ext cx="88820" cy="194995"/>
              </a:xfrm>
              <a:custGeom>
                <a:avLst/>
                <a:gdLst>
                  <a:gd name="connsiteX0" fmla="*/ 288764 w 288827"/>
                  <a:gd name="connsiteY0" fmla="*/ 634091 h 634091"/>
                  <a:gd name="connsiteX1" fmla="*/ 36708 w 288827"/>
                  <a:gd name="connsiteY1" fmla="*/ 418747 h 634091"/>
                  <a:gd name="connsiteX2" fmla="*/ 12064 w 288827"/>
                  <a:gd name="connsiteY2" fmla="*/ 0 h 634091"/>
                  <a:gd name="connsiteX3" fmla="*/ 156891 w 288827"/>
                  <a:gd name="connsiteY3" fmla="*/ 189248 h 634091"/>
                  <a:gd name="connsiteX4" fmla="*/ 288827 w 288827"/>
                  <a:gd name="connsiteY4" fmla="*/ 634091 h 63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827" h="634091">
                    <a:moveTo>
                      <a:pt x="288764" y="634091"/>
                    </a:moveTo>
                    <a:cubicBezTo>
                      <a:pt x="211233" y="599654"/>
                      <a:pt x="85173" y="529073"/>
                      <a:pt x="36708" y="418747"/>
                    </a:cubicBezTo>
                    <a:cubicBezTo>
                      <a:pt x="-14159" y="302923"/>
                      <a:pt x="-1521" y="111780"/>
                      <a:pt x="12064" y="0"/>
                    </a:cubicBezTo>
                    <a:cubicBezTo>
                      <a:pt x="47449" y="37091"/>
                      <a:pt x="96799" y="96614"/>
                      <a:pt x="156891" y="189248"/>
                    </a:cubicBezTo>
                    <a:cubicBezTo>
                      <a:pt x="264437" y="354990"/>
                      <a:pt x="285794" y="537603"/>
                      <a:pt x="288827" y="63409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0" name="Freeform: Shape 1971">
                <a:extLst>
                  <a:ext uri="{FF2B5EF4-FFF2-40B4-BE49-F238E27FC236}">
                    <a16:creationId xmlns:a16="http://schemas.microsoft.com/office/drawing/2014/main" id="{564462F5-ACDE-A6DE-E421-50991FDAB727}"/>
                  </a:ext>
                </a:extLst>
              </p:cNvPr>
              <p:cNvSpPr/>
              <p:nvPr/>
            </p:nvSpPr>
            <p:spPr>
              <a:xfrm>
                <a:off x="882100" y="3250633"/>
                <a:ext cx="119484" cy="103511"/>
              </a:xfrm>
              <a:custGeom>
                <a:avLst/>
                <a:gdLst>
                  <a:gd name="connsiteX0" fmla="*/ 0 w 388542"/>
                  <a:gd name="connsiteY0" fmla="*/ 336602 h 336602"/>
                  <a:gd name="connsiteX1" fmla="*/ 174967 w 388542"/>
                  <a:gd name="connsiteY1" fmla="*/ 88716 h 336602"/>
                  <a:gd name="connsiteX2" fmla="*/ 388543 w 388542"/>
                  <a:gd name="connsiteY2" fmla="*/ 0 h 336602"/>
                  <a:gd name="connsiteX3" fmla="*/ 231647 w 388542"/>
                  <a:gd name="connsiteY3" fmla="*/ 209468 h 336602"/>
                  <a:gd name="connsiteX4" fmla="*/ 0 w 388542"/>
                  <a:gd name="connsiteY4" fmla="*/ 336602 h 33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42" h="336602">
                    <a:moveTo>
                      <a:pt x="0" y="336602"/>
                    </a:moveTo>
                    <a:cubicBezTo>
                      <a:pt x="32921" y="260650"/>
                      <a:pt x="89474" y="157717"/>
                      <a:pt x="174967" y="88716"/>
                    </a:cubicBezTo>
                    <a:cubicBezTo>
                      <a:pt x="252752" y="25907"/>
                      <a:pt x="329968" y="4992"/>
                      <a:pt x="388543" y="0"/>
                    </a:cubicBezTo>
                    <a:cubicBezTo>
                      <a:pt x="349809" y="64641"/>
                      <a:pt x="288959" y="157717"/>
                      <a:pt x="231647" y="209468"/>
                    </a:cubicBezTo>
                    <a:cubicBezTo>
                      <a:pt x="181033" y="255153"/>
                      <a:pt x="81196" y="302923"/>
                      <a:pt x="0" y="33660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1" name="Freeform: Shape 1972">
                <a:extLst>
                  <a:ext uri="{FF2B5EF4-FFF2-40B4-BE49-F238E27FC236}">
                    <a16:creationId xmlns:a16="http://schemas.microsoft.com/office/drawing/2014/main" id="{396E798D-CCB0-FD77-2BB7-48A0323C66CA}"/>
                  </a:ext>
                </a:extLst>
              </p:cNvPr>
              <p:cNvSpPr/>
              <p:nvPr/>
            </p:nvSpPr>
            <p:spPr>
              <a:xfrm>
                <a:off x="769061" y="3185149"/>
                <a:ext cx="59728" cy="193732"/>
              </a:xfrm>
              <a:custGeom>
                <a:avLst/>
                <a:gdLst>
                  <a:gd name="connsiteX0" fmla="*/ 120775 w 194225"/>
                  <a:gd name="connsiteY0" fmla="*/ 629984 h 629983"/>
                  <a:gd name="connsiteX1" fmla="*/ 149 w 194225"/>
                  <a:gd name="connsiteY1" fmla="*/ 349050 h 629983"/>
                  <a:gd name="connsiteX2" fmla="*/ 140427 w 194225"/>
                  <a:gd name="connsiteY2" fmla="*/ 0 h 629983"/>
                  <a:gd name="connsiteX3" fmla="*/ 185922 w 194225"/>
                  <a:gd name="connsiteY3" fmla="*/ 209089 h 629983"/>
                  <a:gd name="connsiteX4" fmla="*/ 120838 w 194225"/>
                  <a:gd name="connsiteY4" fmla="*/ 629984 h 62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25" h="629983">
                    <a:moveTo>
                      <a:pt x="120775" y="629984"/>
                    </a:moveTo>
                    <a:cubicBezTo>
                      <a:pt x="70225" y="568628"/>
                      <a:pt x="-3768" y="459313"/>
                      <a:pt x="149" y="349050"/>
                    </a:cubicBezTo>
                    <a:cubicBezTo>
                      <a:pt x="3941" y="242326"/>
                      <a:pt x="79956" y="96930"/>
                      <a:pt x="140427" y="0"/>
                    </a:cubicBezTo>
                    <a:cubicBezTo>
                      <a:pt x="153949" y="46759"/>
                      <a:pt x="170315" y="114749"/>
                      <a:pt x="185922" y="209089"/>
                    </a:cubicBezTo>
                    <a:cubicBezTo>
                      <a:pt x="215557" y="388543"/>
                      <a:pt x="159257" y="547587"/>
                      <a:pt x="120838" y="62998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2" name="Freeform: Shape 1973">
                <a:extLst>
                  <a:ext uri="{FF2B5EF4-FFF2-40B4-BE49-F238E27FC236}">
                    <a16:creationId xmlns:a16="http://schemas.microsoft.com/office/drawing/2014/main" id="{1545AFD8-A043-16FD-BCB0-501D571331F9}"/>
                  </a:ext>
                </a:extLst>
              </p:cNvPr>
              <p:cNvSpPr/>
              <p:nvPr/>
            </p:nvSpPr>
            <p:spPr>
              <a:xfrm>
                <a:off x="961983" y="3127379"/>
                <a:ext cx="109185" cy="49803"/>
              </a:xfrm>
              <a:custGeom>
                <a:avLst/>
                <a:gdLst>
                  <a:gd name="connsiteX0" fmla="*/ 0 w 355053"/>
                  <a:gd name="connsiteY0" fmla="*/ 161951 h 161950"/>
                  <a:gd name="connsiteX1" fmla="*/ 183056 w 355053"/>
                  <a:gd name="connsiteY1" fmla="*/ 24075 h 161950"/>
                  <a:gd name="connsiteX2" fmla="*/ 304566 w 355053"/>
                  <a:gd name="connsiteY2" fmla="*/ 0 h 161950"/>
                  <a:gd name="connsiteX3" fmla="*/ 355053 w 355053"/>
                  <a:gd name="connsiteY3" fmla="*/ 4234 h 161950"/>
                  <a:gd name="connsiteX4" fmla="*/ 193545 w 355053"/>
                  <a:gd name="connsiteY4" fmla="*/ 120752 h 161950"/>
                  <a:gd name="connsiteX5" fmla="*/ 0 w 355053"/>
                  <a:gd name="connsiteY5" fmla="*/ 161888 h 1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053" h="161950">
                    <a:moveTo>
                      <a:pt x="0" y="161951"/>
                    </a:moveTo>
                    <a:cubicBezTo>
                      <a:pt x="43789" y="112601"/>
                      <a:pt x="107483" y="54278"/>
                      <a:pt x="183056" y="24075"/>
                    </a:cubicBezTo>
                    <a:cubicBezTo>
                      <a:pt x="223054" y="8151"/>
                      <a:pt x="263936" y="0"/>
                      <a:pt x="304566" y="0"/>
                    </a:cubicBezTo>
                    <a:cubicBezTo>
                      <a:pt x="323080" y="0"/>
                      <a:pt x="340014" y="1706"/>
                      <a:pt x="355053" y="4234"/>
                    </a:cubicBezTo>
                    <a:cubicBezTo>
                      <a:pt x="309431" y="44800"/>
                      <a:pt x="246117" y="96298"/>
                      <a:pt x="193545" y="120752"/>
                    </a:cubicBezTo>
                    <a:cubicBezTo>
                      <a:pt x="147418" y="142236"/>
                      <a:pt x="68369" y="154874"/>
                      <a:pt x="0" y="161888"/>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3" name="Freeform: Shape 1974">
                <a:extLst>
                  <a:ext uri="{FF2B5EF4-FFF2-40B4-BE49-F238E27FC236}">
                    <a16:creationId xmlns:a16="http://schemas.microsoft.com/office/drawing/2014/main" id="{9A0C91DA-F34D-69F5-D49F-35807C51318A}"/>
                  </a:ext>
                </a:extLst>
              </p:cNvPr>
              <p:cNvSpPr/>
              <p:nvPr/>
            </p:nvSpPr>
            <p:spPr>
              <a:xfrm>
                <a:off x="874303" y="3041550"/>
                <a:ext cx="51313" cy="146980"/>
              </a:xfrm>
              <a:custGeom>
                <a:avLst/>
                <a:gdLst>
                  <a:gd name="connsiteX0" fmla="*/ 48925 w 166862"/>
                  <a:gd name="connsiteY0" fmla="*/ 477954 h 477953"/>
                  <a:gd name="connsiteX1" fmla="*/ 6336 w 166862"/>
                  <a:gd name="connsiteY1" fmla="*/ 240746 h 477953"/>
                  <a:gd name="connsiteX2" fmla="*/ 164938 w 166862"/>
                  <a:gd name="connsiteY2" fmla="*/ 0 h 477953"/>
                  <a:gd name="connsiteX3" fmla="*/ 165759 w 166862"/>
                  <a:gd name="connsiteY3" fmla="*/ 160371 h 477953"/>
                  <a:gd name="connsiteX4" fmla="*/ 48925 w 166862"/>
                  <a:gd name="connsiteY4" fmla="*/ 477954 h 47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2" h="477953">
                    <a:moveTo>
                      <a:pt x="48925" y="477954"/>
                    </a:moveTo>
                    <a:cubicBezTo>
                      <a:pt x="19921" y="417925"/>
                      <a:pt x="-14390" y="323080"/>
                      <a:pt x="6336" y="240746"/>
                    </a:cubicBezTo>
                    <a:cubicBezTo>
                      <a:pt x="26240" y="161951"/>
                      <a:pt x="101750" y="67232"/>
                      <a:pt x="164938" y="0"/>
                    </a:cubicBezTo>
                    <a:cubicBezTo>
                      <a:pt x="166833" y="39808"/>
                      <a:pt x="167718" y="92697"/>
                      <a:pt x="165759" y="160371"/>
                    </a:cubicBezTo>
                    <a:cubicBezTo>
                      <a:pt x="161589" y="301975"/>
                      <a:pt x="95052" y="415650"/>
                      <a:pt x="48925" y="47795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4" name="Freeform: Shape 1975">
                <a:extLst>
                  <a:ext uri="{FF2B5EF4-FFF2-40B4-BE49-F238E27FC236}">
                    <a16:creationId xmlns:a16="http://schemas.microsoft.com/office/drawing/2014/main" id="{30BBCF64-317A-3583-2242-2653D490CA6C}"/>
                  </a:ext>
                </a:extLst>
              </p:cNvPr>
              <p:cNvSpPr/>
              <p:nvPr/>
            </p:nvSpPr>
            <p:spPr>
              <a:xfrm>
                <a:off x="1063124" y="3043183"/>
                <a:ext cx="52232" cy="12805"/>
              </a:xfrm>
              <a:custGeom>
                <a:avLst/>
                <a:gdLst>
                  <a:gd name="connsiteX0" fmla="*/ 36586 w 169849"/>
                  <a:gd name="connsiteY0" fmla="*/ 41641 h 41640"/>
                  <a:gd name="connsiteX1" fmla="*/ 0 w 169849"/>
                  <a:gd name="connsiteY1" fmla="*/ 40377 h 41640"/>
                  <a:gd name="connsiteX2" fmla="*/ 96488 w 169849"/>
                  <a:gd name="connsiteY2" fmla="*/ 2970 h 41640"/>
                  <a:gd name="connsiteX3" fmla="*/ 131747 w 169849"/>
                  <a:gd name="connsiteY3" fmla="*/ 0 h 41640"/>
                  <a:gd name="connsiteX4" fmla="*/ 169849 w 169849"/>
                  <a:gd name="connsiteY4" fmla="*/ 3602 h 41640"/>
                  <a:gd name="connsiteX5" fmla="*/ 84925 w 169849"/>
                  <a:gd name="connsiteY5" fmla="*/ 37597 h 41640"/>
                  <a:gd name="connsiteX6" fmla="*/ 36586 w 169849"/>
                  <a:gd name="connsiteY6" fmla="*/ 41641 h 4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49" h="41640">
                    <a:moveTo>
                      <a:pt x="36586" y="41641"/>
                    </a:moveTo>
                    <a:cubicBezTo>
                      <a:pt x="24706" y="41641"/>
                      <a:pt x="12322" y="41135"/>
                      <a:pt x="0" y="40377"/>
                    </a:cubicBezTo>
                    <a:cubicBezTo>
                      <a:pt x="28435" y="23569"/>
                      <a:pt x="61671" y="8720"/>
                      <a:pt x="96488" y="2970"/>
                    </a:cubicBezTo>
                    <a:cubicBezTo>
                      <a:pt x="108304" y="1011"/>
                      <a:pt x="120183" y="0"/>
                      <a:pt x="131747" y="0"/>
                    </a:cubicBezTo>
                    <a:cubicBezTo>
                      <a:pt x="145585" y="0"/>
                      <a:pt x="158286" y="1390"/>
                      <a:pt x="169849" y="3602"/>
                    </a:cubicBezTo>
                    <a:cubicBezTo>
                      <a:pt x="140720" y="18451"/>
                      <a:pt x="109631" y="32036"/>
                      <a:pt x="84925" y="37597"/>
                    </a:cubicBezTo>
                    <a:cubicBezTo>
                      <a:pt x="76647" y="39429"/>
                      <a:pt x="61608" y="41641"/>
                      <a:pt x="36586" y="41641"/>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5" name="Freeform: Shape 1976">
                <a:extLst>
                  <a:ext uri="{FF2B5EF4-FFF2-40B4-BE49-F238E27FC236}">
                    <a16:creationId xmlns:a16="http://schemas.microsoft.com/office/drawing/2014/main" id="{5356F119-0959-DEAE-4354-A620F610EA28}"/>
                  </a:ext>
                </a:extLst>
              </p:cNvPr>
              <p:cNvSpPr/>
              <p:nvPr/>
            </p:nvSpPr>
            <p:spPr>
              <a:xfrm>
                <a:off x="998651" y="2967633"/>
                <a:ext cx="36356" cy="71508"/>
              </a:xfrm>
              <a:custGeom>
                <a:avLst/>
                <a:gdLst>
                  <a:gd name="connsiteX0" fmla="*/ 4106 w 118223"/>
                  <a:gd name="connsiteY0" fmla="*/ 232468 h 232531"/>
                  <a:gd name="connsiteX1" fmla="*/ 15227 w 118223"/>
                  <a:gd name="connsiteY1" fmla="*/ 106535 h 232531"/>
                  <a:gd name="connsiteX2" fmla="*/ 118224 w 118223"/>
                  <a:gd name="connsiteY2" fmla="*/ 0 h 232531"/>
                  <a:gd name="connsiteX3" fmla="*/ 102364 w 118223"/>
                  <a:gd name="connsiteY3" fmla="*/ 67422 h 232531"/>
                  <a:gd name="connsiteX4" fmla="*/ 4106 w 118223"/>
                  <a:gd name="connsiteY4" fmla="*/ 232532 h 23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23" h="232531">
                    <a:moveTo>
                      <a:pt x="4106" y="232468"/>
                    </a:moveTo>
                    <a:cubicBezTo>
                      <a:pt x="-2276" y="191333"/>
                      <a:pt x="-3034" y="142805"/>
                      <a:pt x="15227" y="106535"/>
                    </a:cubicBezTo>
                    <a:cubicBezTo>
                      <a:pt x="33868" y="69444"/>
                      <a:pt x="76457" y="31025"/>
                      <a:pt x="118224" y="0"/>
                    </a:cubicBezTo>
                    <a:cubicBezTo>
                      <a:pt x="114117" y="20031"/>
                      <a:pt x="108935" y="42652"/>
                      <a:pt x="102364" y="67422"/>
                    </a:cubicBezTo>
                    <a:cubicBezTo>
                      <a:pt x="82775" y="141225"/>
                      <a:pt x="39744" y="196830"/>
                      <a:pt x="4106" y="232532"/>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6" name="Freeform: Shape 1977">
                <a:extLst>
                  <a:ext uri="{FF2B5EF4-FFF2-40B4-BE49-F238E27FC236}">
                    <a16:creationId xmlns:a16="http://schemas.microsoft.com/office/drawing/2014/main" id="{770611F8-F9AD-6A84-5E3B-1188ED86BDF5}"/>
                  </a:ext>
                </a:extLst>
              </p:cNvPr>
              <p:cNvSpPr/>
              <p:nvPr/>
            </p:nvSpPr>
            <p:spPr>
              <a:xfrm>
                <a:off x="1097479" y="2902926"/>
                <a:ext cx="68030" cy="61403"/>
              </a:xfrm>
              <a:custGeom>
                <a:avLst/>
                <a:gdLst>
                  <a:gd name="connsiteX0" fmla="*/ 0 w 221221"/>
                  <a:gd name="connsiteY0" fmla="*/ 199674 h 199673"/>
                  <a:gd name="connsiteX1" fmla="*/ 65715 w 221221"/>
                  <a:gd name="connsiteY1" fmla="*/ 70518 h 199673"/>
                  <a:gd name="connsiteX2" fmla="*/ 221221 w 221221"/>
                  <a:gd name="connsiteY2" fmla="*/ 0 h 199673"/>
                  <a:gd name="connsiteX3" fmla="*/ 138192 w 221221"/>
                  <a:gd name="connsiteY3" fmla="*/ 117024 h 199673"/>
                  <a:gd name="connsiteX4" fmla="*/ 0 w 221221"/>
                  <a:gd name="connsiteY4" fmla="*/ 199674 h 199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21" h="199673">
                    <a:moveTo>
                      <a:pt x="0" y="199674"/>
                    </a:moveTo>
                    <a:cubicBezTo>
                      <a:pt x="5561" y="161572"/>
                      <a:pt x="21989" y="112601"/>
                      <a:pt x="65715" y="70518"/>
                    </a:cubicBezTo>
                    <a:cubicBezTo>
                      <a:pt x="112538" y="25402"/>
                      <a:pt x="173641" y="7140"/>
                      <a:pt x="221221" y="0"/>
                    </a:cubicBezTo>
                    <a:cubicBezTo>
                      <a:pt x="201886" y="38418"/>
                      <a:pt x="173767" y="84609"/>
                      <a:pt x="138192" y="117024"/>
                    </a:cubicBezTo>
                    <a:cubicBezTo>
                      <a:pt x="98826" y="152852"/>
                      <a:pt x="43157" y="181160"/>
                      <a:pt x="0" y="199674"/>
                    </a:cubicBez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grpSp>
        <p:sp>
          <p:nvSpPr>
            <p:cNvPr id="497" name="Rectangle 1956">
              <a:extLst>
                <a:ext uri="{FF2B5EF4-FFF2-40B4-BE49-F238E27FC236}">
                  <a16:creationId xmlns:a16="http://schemas.microsoft.com/office/drawing/2014/main" id="{23D81883-8DC1-EFE5-CFF1-86B438D8E70F}"/>
                </a:ext>
              </a:extLst>
            </p:cNvPr>
            <p:cNvSpPr/>
            <p:nvPr/>
          </p:nvSpPr>
          <p:spPr bwMode="auto">
            <a:xfrm>
              <a:off x="2914142" y="3711680"/>
              <a:ext cx="1148915" cy="355587"/>
            </a:xfrm>
            <a:prstGeom prst="rect">
              <a:avLst/>
            </a:prstGeom>
            <a:noFill/>
            <a:ln w="6350" cap="flat" cmpd="sng" algn="ctr">
              <a:noFill/>
              <a:prstDash val="solid"/>
              <a:round/>
              <a:headEnd type="none" w="med" len="med"/>
              <a:tailEnd type="none" w="med" len="med"/>
            </a:ln>
            <a:effectLst/>
          </p:spPr>
          <p:txBody>
            <a:bodyPr vert="horz" wrap="square" lIns="6858" tIns="6858" rIns="6858" bIns="6858" numCol="1" rtlCol="0" anchor="ctr" anchorCtr="0" compatLnSpc="1">
              <a:prstTxWarp prst="textNoShape">
                <a:avLst/>
              </a:prstTxWarp>
            </a:bodyPr>
            <a:lstStyle/>
            <a:p>
              <a:pPr algn="ctr" defTabSz="342900" fontAlgn="base">
                <a:spcBef>
                  <a:spcPct val="0"/>
                </a:spcBef>
                <a:spcAft>
                  <a:spcPct val="0"/>
                </a:spcAft>
                <a:defRPr/>
              </a:pPr>
              <a:r>
                <a:rPr lang="en-US" altLang="zh-TW" sz="800" dirty="0">
                  <a:solidFill>
                    <a:srgbClr val="307F98"/>
                  </a:solidFill>
                  <a:latin typeface="微軟正黑體"/>
                  <a:ea typeface="微軟正黑體"/>
                </a:rPr>
                <a:t>《</a:t>
              </a:r>
              <a:r>
                <a:rPr lang="zh-TW" altLang="en-US" sz="800" dirty="0">
                  <a:solidFill>
                    <a:srgbClr val="307F98"/>
                  </a:solidFill>
                  <a:latin typeface="微軟正黑體"/>
                  <a:ea typeface="微軟正黑體"/>
                </a:rPr>
                <a:t>晶片與科學法案</a:t>
              </a:r>
              <a:r>
                <a:rPr lang="en-US" altLang="zh-TW" sz="800" dirty="0">
                  <a:solidFill>
                    <a:srgbClr val="307F98"/>
                  </a:solidFill>
                  <a:latin typeface="微軟正黑體"/>
                  <a:ea typeface="微軟正黑體"/>
                </a:rPr>
                <a:t>》</a:t>
              </a:r>
            </a:p>
          </p:txBody>
        </p:sp>
        <p:sp>
          <p:nvSpPr>
            <p:cNvPr id="498" name="Freeform: Shape 1958">
              <a:extLst>
                <a:ext uri="{FF2B5EF4-FFF2-40B4-BE49-F238E27FC236}">
                  <a16:creationId xmlns:a16="http://schemas.microsoft.com/office/drawing/2014/main" id="{1F5AE7C2-77E2-5491-7B0F-C2445D647AD5}"/>
                </a:ext>
              </a:extLst>
            </p:cNvPr>
            <p:cNvSpPr/>
            <p:nvPr/>
          </p:nvSpPr>
          <p:spPr>
            <a:xfrm>
              <a:off x="3442948" y="4029691"/>
              <a:ext cx="65295" cy="63591"/>
            </a:xfrm>
            <a:custGeom>
              <a:avLst/>
              <a:gdLst>
                <a:gd name="connsiteX0" fmla="*/ 87516 w 368006"/>
                <a:gd name="connsiteY0" fmla="*/ 249592 h 349998"/>
                <a:gd name="connsiteX1" fmla="*/ 72982 w 368006"/>
                <a:gd name="connsiteY1" fmla="*/ 204855 h 349998"/>
                <a:gd name="connsiteX2" fmla="*/ 0 w 368006"/>
                <a:gd name="connsiteY2" fmla="*/ 133706 h 349998"/>
                <a:gd name="connsiteX3" fmla="*/ 100848 w 368006"/>
                <a:gd name="connsiteY3" fmla="*/ 119046 h 349998"/>
                <a:gd name="connsiteX4" fmla="*/ 138887 w 368006"/>
                <a:gd name="connsiteY4" fmla="*/ 91370 h 349998"/>
                <a:gd name="connsiteX5" fmla="*/ 184003 w 368006"/>
                <a:gd name="connsiteY5" fmla="*/ 0 h 349998"/>
                <a:gd name="connsiteX6" fmla="*/ 229120 w 368006"/>
                <a:gd name="connsiteY6" fmla="*/ 91370 h 349998"/>
                <a:gd name="connsiteX7" fmla="*/ 267159 w 368006"/>
                <a:gd name="connsiteY7" fmla="*/ 119046 h 349998"/>
                <a:gd name="connsiteX8" fmla="*/ 368007 w 368006"/>
                <a:gd name="connsiteY8" fmla="*/ 133706 h 349998"/>
                <a:gd name="connsiteX9" fmla="*/ 295025 w 368006"/>
                <a:gd name="connsiteY9" fmla="*/ 204855 h 349998"/>
                <a:gd name="connsiteX10" fmla="*/ 280491 w 368006"/>
                <a:gd name="connsiteY10" fmla="*/ 249592 h 349998"/>
                <a:gd name="connsiteX11" fmla="*/ 297742 w 368006"/>
                <a:gd name="connsiteY11" fmla="*/ 349998 h 349998"/>
                <a:gd name="connsiteX12" fmla="*/ 207573 w 368006"/>
                <a:gd name="connsiteY12" fmla="*/ 302607 h 349998"/>
                <a:gd name="connsiteX13" fmla="*/ 184067 w 368006"/>
                <a:gd name="connsiteY13" fmla="*/ 296794 h 349998"/>
                <a:gd name="connsiteX14" fmla="*/ 160561 w 368006"/>
                <a:gd name="connsiteY14" fmla="*/ 302607 h 349998"/>
                <a:gd name="connsiteX15" fmla="*/ 70391 w 368006"/>
                <a:gd name="connsiteY15" fmla="*/ 349998 h 349998"/>
                <a:gd name="connsiteX16" fmla="*/ 87642 w 368006"/>
                <a:gd name="connsiteY16" fmla="*/ 249592 h 3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006" h="349998">
                  <a:moveTo>
                    <a:pt x="87516" y="249592"/>
                  </a:moveTo>
                  <a:cubicBezTo>
                    <a:pt x="90359" y="233164"/>
                    <a:pt x="84861" y="216482"/>
                    <a:pt x="72982" y="204855"/>
                  </a:cubicBezTo>
                  <a:lnTo>
                    <a:pt x="0" y="133706"/>
                  </a:lnTo>
                  <a:lnTo>
                    <a:pt x="100848" y="119046"/>
                  </a:lnTo>
                  <a:cubicBezTo>
                    <a:pt x="117340" y="116645"/>
                    <a:pt x="131557" y="106282"/>
                    <a:pt x="138887" y="91370"/>
                  </a:cubicBezTo>
                  <a:lnTo>
                    <a:pt x="184003" y="0"/>
                  </a:lnTo>
                  <a:lnTo>
                    <a:pt x="229120" y="91370"/>
                  </a:lnTo>
                  <a:cubicBezTo>
                    <a:pt x="236512" y="106282"/>
                    <a:pt x="250730" y="116645"/>
                    <a:pt x="267159" y="119046"/>
                  </a:cubicBezTo>
                  <a:lnTo>
                    <a:pt x="368007" y="133706"/>
                  </a:lnTo>
                  <a:lnTo>
                    <a:pt x="295025" y="204855"/>
                  </a:lnTo>
                  <a:cubicBezTo>
                    <a:pt x="283082" y="216482"/>
                    <a:pt x="277648" y="233227"/>
                    <a:pt x="280491" y="249592"/>
                  </a:cubicBezTo>
                  <a:lnTo>
                    <a:pt x="297742" y="349998"/>
                  </a:lnTo>
                  <a:lnTo>
                    <a:pt x="207573" y="302607"/>
                  </a:lnTo>
                  <a:cubicBezTo>
                    <a:pt x="200179" y="298752"/>
                    <a:pt x="192155" y="296794"/>
                    <a:pt x="184067" y="296794"/>
                  </a:cubicBezTo>
                  <a:cubicBezTo>
                    <a:pt x="175979" y="296794"/>
                    <a:pt x="167890" y="298752"/>
                    <a:pt x="160561" y="302607"/>
                  </a:cubicBezTo>
                  <a:lnTo>
                    <a:pt x="70391" y="349998"/>
                  </a:lnTo>
                  <a:lnTo>
                    <a:pt x="87642" y="249592"/>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499" name="Freeform: Shape 1959">
              <a:extLst>
                <a:ext uri="{FF2B5EF4-FFF2-40B4-BE49-F238E27FC236}">
                  <a16:creationId xmlns:a16="http://schemas.microsoft.com/office/drawing/2014/main" id="{90EAA7CB-7E83-B499-1336-428F7A7DB9A5}"/>
                </a:ext>
              </a:extLst>
            </p:cNvPr>
            <p:cNvSpPr/>
            <p:nvPr/>
          </p:nvSpPr>
          <p:spPr>
            <a:xfrm>
              <a:off x="3601968" y="4027175"/>
              <a:ext cx="48096" cy="46840"/>
            </a:xfrm>
            <a:custGeom>
              <a:avLst/>
              <a:gdLst>
                <a:gd name="connsiteX0" fmla="*/ 158981 w 271076"/>
                <a:gd name="connsiteY0" fmla="*/ 226150 h 257806"/>
                <a:gd name="connsiteX1" fmla="*/ 135475 w 271076"/>
                <a:gd name="connsiteY1" fmla="*/ 220336 h 257806"/>
                <a:gd name="connsiteX2" fmla="*/ 111969 w 271076"/>
                <a:gd name="connsiteY2" fmla="*/ 226150 h 257806"/>
                <a:gd name="connsiteX3" fmla="*/ 51751 w 271076"/>
                <a:gd name="connsiteY3" fmla="*/ 257807 h 257806"/>
                <a:gd name="connsiteX4" fmla="*/ 63251 w 271076"/>
                <a:gd name="connsiteY4" fmla="*/ 190764 h 257806"/>
                <a:gd name="connsiteX5" fmla="*/ 48718 w 271076"/>
                <a:gd name="connsiteY5" fmla="*/ 146027 h 257806"/>
                <a:gd name="connsiteX6" fmla="*/ 0 w 271076"/>
                <a:gd name="connsiteY6" fmla="*/ 98510 h 257806"/>
                <a:gd name="connsiteX7" fmla="*/ 67359 w 271076"/>
                <a:gd name="connsiteY7" fmla="*/ 88716 h 257806"/>
                <a:gd name="connsiteX8" fmla="*/ 105397 w 271076"/>
                <a:gd name="connsiteY8" fmla="*/ 61039 h 257806"/>
                <a:gd name="connsiteX9" fmla="*/ 135538 w 271076"/>
                <a:gd name="connsiteY9" fmla="*/ 0 h 257806"/>
                <a:gd name="connsiteX10" fmla="*/ 165679 w 271076"/>
                <a:gd name="connsiteY10" fmla="*/ 61039 h 257806"/>
                <a:gd name="connsiteX11" fmla="*/ 203718 w 271076"/>
                <a:gd name="connsiteY11" fmla="*/ 88716 h 257806"/>
                <a:gd name="connsiteX12" fmla="*/ 271077 w 271076"/>
                <a:gd name="connsiteY12" fmla="*/ 98510 h 257806"/>
                <a:gd name="connsiteX13" fmla="*/ 222358 w 271076"/>
                <a:gd name="connsiteY13" fmla="*/ 146027 h 257806"/>
                <a:gd name="connsiteX14" fmla="*/ 207825 w 271076"/>
                <a:gd name="connsiteY14" fmla="*/ 190764 h 257806"/>
                <a:gd name="connsiteX15" fmla="*/ 219326 w 271076"/>
                <a:gd name="connsiteY15" fmla="*/ 257807 h 257806"/>
                <a:gd name="connsiteX16" fmla="*/ 159107 w 271076"/>
                <a:gd name="connsiteY16" fmla="*/ 226150 h 2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076" h="257806">
                  <a:moveTo>
                    <a:pt x="158981" y="226150"/>
                  </a:moveTo>
                  <a:cubicBezTo>
                    <a:pt x="151588" y="222295"/>
                    <a:pt x="143563" y="220336"/>
                    <a:pt x="135475" y="220336"/>
                  </a:cubicBezTo>
                  <a:cubicBezTo>
                    <a:pt x="127387" y="220336"/>
                    <a:pt x="119299" y="222295"/>
                    <a:pt x="111969" y="226150"/>
                  </a:cubicBezTo>
                  <a:lnTo>
                    <a:pt x="51751" y="257807"/>
                  </a:lnTo>
                  <a:lnTo>
                    <a:pt x="63251" y="190764"/>
                  </a:lnTo>
                  <a:cubicBezTo>
                    <a:pt x="66095" y="174335"/>
                    <a:pt x="60661" y="157654"/>
                    <a:pt x="48718" y="146027"/>
                  </a:cubicBezTo>
                  <a:lnTo>
                    <a:pt x="0" y="98510"/>
                  </a:lnTo>
                  <a:lnTo>
                    <a:pt x="67359" y="88716"/>
                  </a:lnTo>
                  <a:cubicBezTo>
                    <a:pt x="83851" y="86315"/>
                    <a:pt x="98068" y="75952"/>
                    <a:pt x="105397" y="61039"/>
                  </a:cubicBezTo>
                  <a:lnTo>
                    <a:pt x="135538" y="0"/>
                  </a:lnTo>
                  <a:lnTo>
                    <a:pt x="165679" y="61039"/>
                  </a:lnTo>
                  <a:cubicBezTo>
                    <a:pt x="173072" y="75952"/>
                    <a:pt x="187289" y="86315"/>
                    <a:pt x="203718" y="88716"/>
                  </a:cubicBezTo>
                  <a:lnTo>
                    <a:pt x="271077" y="98510"/>
                  </a:lnTo>
                  <a:lnTo>
                    <a:pt x="222358" y="146027"/>
                  </a:lnTo>
                  <a:cubicBezTo>
                    <a:pt x="210416" y="157654"/>
                    <a:pt x="204982" y="174399"/>
                    <a:pt x="207825" y="190764"/>
                  </a:cubicBezTo>
                  <a:lnTo>
                    <a:pt x="219326" y="257807"/>
                  </a:lnTo>
                  <a:lnTo>
                    <a:pt x="159107" y="226150"/>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sp>
          <p:nvSpPr>
            <p:cNvPr id="502" name="Freeform: Shape 1960">
              <a:extLst>
                <a:ext uri="{FF2B5EF4-FFF2-40B4-BE49-F238E27FC236}">
                  <a16:creationId xmlns:a16="http://schemas.microsoft.com/office/drawing/2014/main" id="{40618B11-2BB1-A83C-DA52-3C856DA23722}"/>
                </a:ext>
              </a:extLst>
            </p:cNvPr>
            <p:cNvSpPr/>
            <p:nvPr/>
          </p:nvSpPr>
          <p:spPr>
            <a:xfrm>
              <a:off x="3295437" y="4027175"/>
              <a:ext cx="48085" cy="46840"/>
            </a:xfrm>
            <a:custGeom>
              <a:avLst/>
              <a:gdLst>
                <a:gd name="connsiteX0" fmla="*/ 158981 w 271013"/>
                <a:gd name="connsiteY0" fmla="*/ 226150 h 257806"/>
                <a:gd name="connsiteX1" fmla="*/ 135475 w 271013"/>
                <a:gd name="connsiteY1" fmla="*/ 220336 h 257806"/>
                <a:gd name="connsiteX2" fmla="*/ 111969 w 271013"/>
                <a:gd name="connsiteY2" fmla="*/ 226150 h 257806"/>
                <a:gd name="connsiteX3" fmla="*/ 51751 w 271013"/>
                <a:gd name="connsiteY3" fmla="*/ 257807 h 257806"/>
                <a:gd name="connsiteX4" fmla="*/ 63251 w 271013"/>
                <a:gd name="connsiteY4" fmla="*/ 190764 h 257806"/>
                <a:gd name="connsiteX5" fmla="*/ 48718 w 271013"/>
                <a:gd name="connsiteY5" fmla="*/ 146027 h 257806"/>
                <a:gd name="connsiteX6" fmla="*/ 0 w 271013"/>
                <a:gd name="connsiteY6" fmla="*/ 98510 h 257806"/>
                <a:gd name="connsiteX7" fmla="*/ 67358 w 271013"/>
                <a:gd name="connsiteY7" fmla="*/ 88716 h 257806"/>
                <a:gd name="connsiteX8" fmla="*/ 105398 w 271013"/>
                <a:gd name="connsiteY8" fmla="*/ 61039 h 257806"/>
                <a:gd name="connsiteX9" fmla="*/ 135475 w 271013"/>
                <a:gd name="connsiteY9" fmla="*/ 0 h 257806"/>
                <a:gd name="connsiteX10" fmla="*/ 165616 w 271013"/>
                <a:gd name="connsiteY10" fmla="*/ 61039 h 257806"/>
                <a:gd name="connsiteX11" fmla="*/ 203655 w 271013"/>
                <a:gd name="connsiteY11" fmla="*/ 88716 h 257806"/>
                <a:gd name="connsiteX12" fmla="*/ 271013 w 271013"/>
                <a:gd name="connsiteY12" fmla="*/ 98510 h 257806"/>
                <a:gd name="connsiteX13" fmla="*/ 222295 w 271013"/>
                <a:gd name="connsiteY13" fmla="*/ 146027 h 257806"/>
                <a:gd name="connsiteX14" fmla="*/ 207762 w 271013"/>
                <a:gd name="connsiteY14" fmla="*/ 190764 h 257806"/>
                <a:gd name="connsiteX15" fmla="*/ 219262 w 271013"/>
                <a:gd name="connsiteY15" fmla="*/ 257807 h 257806"/>
                <a:gd name="connsiteX16" fmla="*/ 159044 w 271013"/>
                <a:gd name="connsiteY16" fmla="*/ 226150 h 25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013" h="257806">
                  <a:moveTo>
                    <a:pt x="158981" y="226150"/>
                  </a:moveTo>
                  <a:cubicBezTo>
                    <a:pt x="151588" y="222295"/>
                    <a:pt x="143563" y="220336"/>
                    <a:pt x="135475" y="220336"/>
                  </a:cubicBezTo>
                  <a:cubicBezTo>
                    <a:pt x="127387" y="220336"/>
                    <a:pt x="119299" y="222295"/>
                    <a:pt x="111969" y="226150"/>
                  </a:cubicBezTo>
                  <a:lnTo>
                    <a:pt x="51751" y="257807"/>
                  </a:lnTo>
                  <a:lnTo>
                    <a:pt x="63251" y="190764"/>
                  </a:lnTo>
                  <a:cubicBezTo>
                    <a:pt x="66095" y="174335"/>
                    <a:pt x="60660" y="157654"/>
                    <a:pt x="48718" y="146027"/>
                  </a:cubicBezTo>
                  <a:lnTo>
                    <a:pt x="0" y="98510"/>
                  </a:lnTo>
                  <a:lnTo>
                    <a:pt x="67358" y="88716"/>
                  </a:lnTo>
                  <a:cubicBezTo>
                    <a:pt x="83851" y="86315"/>
                    <a:pt x="98068" y="75952"/>
                    <a:pt x="105398" y="61039"/>
                  </a:cubicBezTo>
                  <a:lnTo>
                    <a:pt x="135475" y="0"/>
                  </a:lnTo>
                  <a:lnTo>
                    <a:pt x="165616" y="61039"/>
                  </a:lnTo>
                  <a:cubicBezTo>
                    <a:pt x="173009" y="75952"/>
                    <a:pt x="187226" y="86315"/>
                    <a:pt x="203655" y="88716"/>
                  </a:cubicBezTo>
                  <a:lnTo>
                    <a:pt x="271013" y="98510"/>
                  </a:lnTo>
                  <a:lnTo>
                    <a:pt x="222295" y="146027"/>
                  </a:lnTo>
                  <a:cubicBezTo>
                    <a:pt x="210353" y="157654"/>
                    <a:pt x="204919" y="174399"/>
                    <a:pt x="207762" y="190764"/>
                  </a:cubicBezTo>
                  <a:lnTo>
                    <a:pt x="219262" y="257807"/>
                  </a:lnTo>
                  <a:lnTo>
                    <a:pt x="159044" y="226150"/>
                  </a:lnTo>
                  <a:close/>
                </a:path>
              </a:pathLst>
            </a:custGeom>
            <a:solidFill>
              <a:schemeClr val="accent2">
                <a:lumMod val="75000"/>
              </a:schemeClr>
            </a:solidFill>
            <a:ln w="6317" cap="flat">
              <a:noFill/>
              <a:prstDash val="solid"/>
              <a:miter/>
            </a:ln>
          </p:spPr>
          <p:txBody>
            <a:bodyPr rtlCol="0" anchor="ctr"/>
            <a:lstStyle/>
            <a:p>
              <a:pPr defTabSz="342900">
                <a:defRPr/>
              </a:pPr>
              <a:endParaRPr lang="en-US" sz="1350" dirty="0">
                <a:solidFill>
                  <a:srgbClr val="53565A"/>
                </a:solidFill>
                <a:latin typeface="Franklin Gothic Book"/>
                <a:ea typeface="STKaiti"/>
              </a:endParaRPr>
            </a:p>
          </p:txBody>
        </p:sp>
        <p:cxnSp>
          <p:nvCxnSpPr>
            <p:cNvPr id="505" name="直線接點 504">
              <a:extLst>
                <a:ext uri="{FF2B5EF4-FFF2-40B4-BE49-F238E27FC236}">
                  <a16:creationId xmlns:a16="http://schemas.microsoft.com/office/drawing/2014/main" id="{04C916CB-0895-478C-EC32-8D37C146EAE8}"/>
                </a:ext>
              </a:extLst>
            </p:cNvPr>
            <p:cNvCxnSpPr/>
            <p:nvPr/>
          </p:nvCxnSpPr>
          <p:spPr bwMode="auto">
            <a:xfrm>
              <a:off x="3036167" y="4015107"/>
              <a:ext cx="925289" cy="0"/>
            </a:xfrm>
            <a:prstGeom prst="line">
              <a:avLst/>
            </a:prstGeom>
            <a:solidFill>
              <a:schemeClr val="folHlink"/>
            </a:solidFill>
            <a:ln w="6350" cap="flat" cmpd="sng" algn="ctr">
              <a:solidFill>
                <a:srgbClr val="23B5A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6" name="Rectangle 1956">
              <a:extLst>
                <a:ext uri="{FF2B5EF4-FFF2-40B4-BE49-F238E27FC236}">
                  <a16:creationId xmlns:a16="http://schemas.microsoft.com/office/drawing/2014/main" id="{783311BB-EAE4-042A-D4A0-11F61BA0F97A}"/>
                </a:ext>
              </a:extLst>
            </p:cNvPr>
            <p:cNvSpPr/>
            <p:nvPr/>
          </p:nvSpPr>
          <p:spPr bwMode="auto">
            <a:xfrm>
              <a:off x="2961633" y="3631118"/>
              <a:ext cx="1053933" cy="215567"/>
            </a:xfrm>
            <a:prstGeom prst="rect">
              <a:avLst/>
            </a:prstGeom>
            <a:noFill/>
            <a:ln w="6350" cap="flat" cmpd="sng" algn="ctr">
              <a:noFill/>
              <a:prstDash val="solid"/>
              <a:round/>
              <a:headEnd type="none" w="med" len="med"/>
              <a:tailEnd type="none" w="med" len="med"/>
            </a:ln>
            <a:effectLst/>
          </p:spPr>
          <p:txBody>
            <a:bodyPr vert="horz" wrap="square" lIns="6858" tIns="6858" rIns="6858" bIns="6858" numCol="1" rtlCol="0" anchor="ctr" anchorCtr="0" compatLnSpc="1">
              <a:prstTxWarp prst="textNoShape">
                <a:avLst/>
              </a:prstTxWarp>
            </a:bodyPr>
            <a:lstStyle/>
            <a:p>
              <a:pPr algn="ctr" defTabSz="342900" fontAlgn="base">
                <a:lnSpc>
                  <a:spcPts val="600"/>
                </a:lnSpc>
                <a:spcBef>
                  <a:spcPct val="0"/>
                </a:spcBef>
                <a:spcAft>
                  <a:spcPct val="0"/>
                </a:spcAft>
                <a:defRPr/>
              </a:pPr>
              <a:r>
                <a:rPr lang="en-US" altLang="zh-TW" sz="1000" b="1" dirty="0">
                  <a:solidFill>
                    <a:srgbClr val="307F98"/>
                  </a:solidFill>
                  <a:latin typeface="微軟正黑體"/>
                  <a:ea typeface="微軟正黑體"/>
                  <a:cs typeface="Arial"/>
                </a:rPr>
                <a:t>4</a:t>
              </a:r>
              <a:r>
                <a:rPr lang="zh-TW" altLang="en-US" sz="1000" b="1" dirty="0">
                  <a:solidFill>
                    <a:srgbClr val="307F98"/>
                  </a:solidFill>
                  <a:latin typeface="微軟正黑體"/>
                  <a:ea typeface="微軟正黑體"/>
                  <a:cs typeface="Arial"/>
                </a:rPr>
                <a:t>億美元</a:t>
              </a:r>
              <a:endParaRPr lang="en-US" sz="1000" b="1" dirty="0">
                <a:solidFill>
                  <a:srgbClr val="307F98"/>
                </a:solidFill>
                <a:latin typeface="微軟正黑體"/>
                <a:ea typeface="微軟正黑體"/>
                <a:cs typeface="Arial"/>
              </a:endParaRPr>
            </a:p>
          </p:txBody>
        </p:sp>
      </p:grpSp>
      <p:sp>
        <p:nvSpPr>
          <p:cNvPr id="448" name="文字方塊 447">
            <a:extLst>
              <a:ext uri="{FF2B5EF4-FFF2-40B4-BE49-F238E27FC236}">
                <a16:creationId xmlns:a16="http://schemas.microsoft.com/office/drawing/2014/main" id="{C5BD454C-FA18-F2C9-058C-0F4296C36D75}"/>
              </a:ext>
            </a:extLst>
          </p:cNvPr>
          <p:cNvSpPr txBox="1"/>
          <p:nvPr/>
        </p:nvSpPr>
        <p:spPr>
          <a:xfrm>
            <a:off x="5611612" y="2628470"/>
            <a:ext cx="2768147" cy="682238"/>
          </a:xfrm>
          <a:prstGeom prst="rect">
            <a:avLst/>
          </a:prstGeom>
          <a:noFill/>
        </p:spPr>
        <p:txBody>
          <a:bodyPr wrap="square" rtlCol="0">
            <a:spAutoFit/>
          </a:bodyPr>
          <a:lstStyle/>
          <a:p>
            <a:pPr defTabSz="746768">
              <a:lnSpc>
                <a:spcPts val="2200"/>
              </a:lnSpc>
              <a:spcBef>
                <a:spcPct val="0"/>
              </a:spcBef>
              <a:defRPr/>
            </a:pPr>
            <a:r>
              <a:rPr lang="zh-TW" altLang="en-US" sz="1050" b="1" dirty="0">
                <a:solidFill>
                  <a:srgbClr val="4E88C4"/>
                </a:solidFill>
                <a:latin typeface="微軟正黑體"/>
                <a:ea typeface="微軟正黑體"/>
              </a:rPr>
              <a:t>五大關鍵市場 布局</a:t>
            </a:r>
            <a:r>
              <a:rPr lang="en-US" altLang="zh-TW" sz="1050" b="1" dirty="0">
                <a:solidFill>
                  <a:srgbClr val="4E88C4"/>
                </a:solidFill>
                <a:latin typeface="微軟正黑體"/>
                <a:ea typeface="微軟正黑體"/>
              </a:rPr>
              <a:t>12</a:t>
            </a:r>
            <a:r>
              <a:rPr lang="zh-TW" altLang="en-US" sz="1050" b="1" dirty="0">
                <a:solidFill>
                  <a:srgbClr val="4E88C4"/>
                </a:solidFill>
                <a:latin typeface="微軟正黑體"/>
                <a:ea typeface="微軟正黑體"/>
              </a:rPr>
              <a:t>吋晶圓廠</a:t>
            </a:r>
          </a:p>
          <a:p>
            <a:pPr defTabSz="746768">
              <a:spcBef>
                <a:spcPct val="0"/>
              </a:spcBef>
              <a:defRPr/>
            </a:pPr>
            <a:r>
              <a:rPr lang="zh-TW" altLang="en-US" sz="1000" dirty="0">
                <a:solidFill>
                  <a:srgbClr val="000000"/>
                </a:solidFill>
                <a:latin typeface="微軟正黑體"/>
                <a:ea typeface="微軟正黑體"/>
              </a:rPr>
              <a:t>於</a:t>
            </a:r>
            <a:r>
              <a:rPr lang="zh-TW" altLang="en-US" sz="1000" b="1" dirty="0">
                <a:solidFill>
                  <a:srgbClr val="000000"/>
                </a:solidFill>
                <a:latin typeface="微軟正黑體"/>
                <a:ea typeface="微軟正黑體"/>
              </a:rPr>
              <a:t>美國、義大利、日本、韓國及台灣均有</a:t>
            </a:r>
            <a:r>
              <a:rPr lang="en-US" altLang="zh-TW" sz="1000" dirty="0">
                <a:solidFill>
                  <a:srgbClr val="000000"/>
                </a:solidFill>
                <a:latin typeface="微軟正黑體"/>
                <a:ea typeface="微軟正黑體"/>
              </a:rPr>
              <a:t>12</a:t>
            </a:r>
            <a:r>
              <a:rPr lang="zh-TW" altLang="en-US" sz="1000" dirty="0">
                <a:solidFill>
                  <a:srgbClr val="000000"/>
                </a:solidFill>
                <a:latin typeface="微軟正黑體"/>
                <a:ea typeface="微軟正黑體"/>
              </a:rPr>
              <a:t>吋晶圓廠</a:t>
            </a:r>
            <a:endParaRPr lang="en-AU" altLang="zh-TW" sz="1000" b="1" dirty="0">
              <a:solidFill>
                <a:srgbClr val="000000"/>
              </a:solidFill>
              <a:latin typeface="微軟正黑體"/>
              <a:ea typeface="微軟正黑體"/>
            </a:endParaRPr>
          </a:p>
        </p:txBody>
      </p:sp>
      <p:sp>
        <p:nvSpPr>
          <p:cNvPr id="461" name="文字方塊 460">
            <a:extLst>
              <a:ext uri="{FF2B5EF4-FFF2-40B4-BE49-F238E27FC236}">
                <a16:creationId xmlns:a16="http://schemas.microsoft.com/office/drawing/2014/main" id="{A342A02B-0FA0-DB7B-9B49-BC224971D7E7}"/>
              </a:ext>
            </a:extLst>
          </p:cNvPr>
          <p:cNvSpPr txBox="1"/>
          <p:nvPr/>
        </p:nvSpPr>
        <p:spPr>
          <a:xfrm>
            <a:off x="5599143" y="3418386"/>
            <a:ext cx="2768147" cy="561692"/>
          </a:xfrm>
          <a:prstGeom prst="rect">
            <a:avLst/>
          </a:prstGeom>
          <a:noFill/>
        </p:spPr>
        <p:txBody>
          <a:bodyPr wrap="square" rtlCol="0">
            <a:spAutoFit/>
          </a:bodyPr>
          <a:lstStyle/>
          <a:p>
            <a:pPr defTabSz="746768">
              <a:spcBef>
                <a:spcPct val="0"/>
              </a:spcBef>
              <a:defRPr/>
            </a:pPr>
            <a:r>
              <a:rPr lang="zh-TW" altLang="en-US" sz="1050" b="1" dirty="0">
                <a:solidFill>
                  <a:srgbClr val="4E88C4"/>
                </a:solidFill>
                <a:latin typeface="微軟正黑體"/>
                <a:ea typeface="微軟正黑體"/>
              </a:rPr>
              <a:t>地緣優勢 就近供應</a:t>
            </a:r>
            <a:endParaRPr lang="en-US" altLang="zh-TW" sz="1050" b="1" dirty="0">
              <a:solidFill>
                <a:srgbClr val="4E88C4"/>
              </a:solidFill>
              <a:latin typeface="微軟正黑體"/>
              <a:ea typeface="微軟正黑體"/>
            </a:endParaRPr>
          </a:p>
          <a:p>
            <a:pPr defTabSz="746768">
              <a:spcBef>
                <a:spcPct val="0"/>
              </a:spcBef>
              <a:defRPr/>
            </a:pPr>
            <a:r>
              <a:rPr kumimoji="0" lang="zh-TW" altLang="en-US" sz="10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提升營運韌性，減少運輸碳排，因應地緣政治風險，發揮在地化服務優勢</a:t>
            </a:r>
            <a:endParaRPr lang="en-US" altLang="zh-TW" sz="800" b="1" dirty="0">
              <a:solidFill>
                <a:srgbClr val="2C6376"/>
              </a:solidFill>
              <a:latin typeface="Franklin Gothic Book"/>
              <a:ea typeface="Roboto" panose="02000000000000000000" pitchFamily="2" charset="0"/>
            </a:endParaRPr>
          </a:p>
        </p:txBody>
      </p:sp>
      <p:grpSp>
        <p:nvGrpSpPr>
          <p:cNvPr id="474" name="群組 473">
            <a:extLst>
              <a:ext uri="{FF2B5EF4-FFF2-40B4-BE49-F238E27FC236}">
                <a16:creationId xmlns:a16="http://schemas.microsoft.com/office/drawing/2014/main" id="{290FB3C4-7C00-6444-CAF4-C574BBA9FA19}"/>
              </a:ext>
            </a:extLst>
          </p:cNvPr>
          <p:cNvGrpSpPr/>
          <p:nvPr/>
        </p:nvGrpSpPr>
        <p:grpSpPr>
          <a:xfrm>
            <a:off x="5199235" y="2092217"/>
            <a:ext cx="361579" cy="361487"/>
            <a:chOff x="5191496" y="2203119"/>
            <a:chExt cx="361579" cy="361487"/>
          </a:xfrm>
        </p:grpSpPr>
        <p:sp>
          <p:nvSpPr>
            <p:cNvPr id="466" name="Oval 159">
              <a:extLst>
                <a:ext uri="{FF2B5EF4-FFF2-40B4-BE49-F238E27FC236}">
                  <a16:creationId xmlns:a16="http://schemas.microsoft.com/office/drawing/2014/main" id="{93D94F80-A940-EF84-E71B-350C33892DB0}"/>
                </a:ext>
              </a:extLst>
            </p:cNvPr>
            <p:cNvSpPr/>
            <p:nvPr/>
          </p:nvSpPr>
          <p:spPr bwMode="auto">
            <a:xfrm>
              <a:off x="5191496" y="2203119"/>
              <a:ext cx="361579" cy="361487"/>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467" name="Oval 160">
              <a:extLst>
                <a:ext uri="{FF2B5EF4-FFF2-40B4-BE49-F238E27FC236}">
                  <a16:creationId xmlns:a16="http://schemas.microsoft.com/office/drawing/2014/main" id="{B341FF79-4A62-A9C0-8205-5AB1BB140385}"/>
                </a:ext>
              </a:extLst>
            </p:cNvPr>
            <p:cNvSpPr/>
            <p:nvPr/>
          </p:nvSpPr>
          <p:spPr bwMode="auto">
            <a:xfrm>
              <a:off x="5213381" y="2225467"/>
              <a:ext cx="317808" cy="316790"/>
            </a:xfrm>
            <a:prstGeom prst="ellipse">
              <a:avLst/>
            </a:prstGeom>
            <a:gradFill>
              <a:gsLst>
                <a:gs pos="19000">
                  <a:schemeClr val="accent1">
                    <a:alpha val="60000"/>
                  </a:schemeClr>
                </a:gs>
                <a:gs pos="82000">
                  <a:schemeClr val="accent1">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grpSp>
        <p:nvGrpSpPr>
          <p:cNvPr id="500" name="群組 499">
            <a:extLst>
              <a:ext uri="{FF2B5EF4-FFF2-40B4-BE49-F238E27FC236}">
                <a16:creationId xmlns:a16="http://schemas.microsoft.com/office/drawing/2014/main" id="{9E37D13A-B6E5-886B-BEEC-42A2D0C81993}"/>
              </a:ext>
            </a:extLst>
          </p:cNvPr>
          <p:cNvGrpSpPr/>
          <p:nvPr/>
        </p:nvGrpSpPr>
        <p:grpSpPr>
          <a:xfrm>
            <a:off x="5211956" y="3460901"/>
            <a:ext cx="361579" cy="361487"/>
            <a:chOff x="5191496" y="2203119"/>
            <a:chExt cx="361579" cy="361487"/>
          </a:xfrm>
        </p:grpSpPr>
        <p:sp>
          <p:nvSpPr>
            <p:cNvPr id="501" name="Oval 159">
              <a:extLst>
                <a:ext uri="{FF2B5EF4-FFF2-40B4-BE49-F238E27FC236}">
                  <a16:creationId xmlns:a16="http://schemas.microsoft.com/office/drawing/2014/main" id="{4C2A6EC0-0245-2A69-C8F6-220C25F6811F}"/>
                </a:ext>
              </a:extLst>
            </p:cNvPr>
            <p:cNvSpPr/>
            <p:nvPr/>
          </p:nvSpPr>
          <p:spPr bwMode="auto">
            <a:xfrm>
              <a:off x="5191496" y="2203119"/>
              <a:ext cx="361579" cy="361487"/>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503" name="Oval 160">
              <a:extLst>
                <a:ext uri="{FF2B5EF4-FFF2-40B4-BE49-F238E27FC236}">
                  <a16:creationId xmlns:a16="http://schemas.microsoft.com/office/drawing/2014/main" id="{7111518D-AD58-9CA6-0A82-BBCF8303045C}"/>
                </a:ext>
              </a:extLst>
            </p:cNvPr>
            <p:cNvSpPr/>
            <p:nvPr/>
          </p:nvSpPr>
          <p:spPr bwMode="auto">
            <a:xfrm>
              <a:off x="5213381" y="2225467"/>
              <a:ext cx="317808" cy="316790"/>
            </a:xfrm>
            <a:prstGeom prst="ellipse">
              <a:avLst/>
            </a:prstGeom>
            <a:gradFill>
              <a:gsLst>
                <a:gs pos="19000">
                  <a:schemeClr val="accent1">
                    <a:alpha val="60000"/>
                  </a:schemeClr>
                </a:gs>
                <a:gs pos="82000">
                  <a:schemeClr val="accent1">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grpSp>
        <p:nvGrpSpPr>
          <p:cNvPr id="504" name="群組 503">
            <a:extLst>
              <a:ext uri="{FF2B5EF4-FFF2-40B4-BE49-F238E27FC236}">
                <a16:creationId xmlns:a16="http://schemas.microsoft.com/office/drawing/2014/main" id="{C22C37F8-8ABE-290B-2BED-79E9A0C27142}"/>
              </a:ext>
            </a:extLst>
          </p:cNvPr>
          <p:cNvGrpSpPr/>
          <p:nvPr/>
        </p:nvGrpSpPr>
        <p:grpSpPr>
          <a:xfrm>
            <a:off x="5199235" y="2794419"/>
            <a:ext cx="361579" cy="361487"/>
            <a:chOff x="5191496" y="2203119"/>
            <a:chExt cx="361579" cy="361487"/>
          </a:xfrm>
        </p:grpSpPr>
        <p:sp>
          <p:nvSpPr>
            <p:cNvPr id="513" name="Oval 159">
              <a:extLst>
                <a:ext uri="{FF2B5EF4-FFF2-40B4-BE49-F238E27FC236}">
                  <a16:creationId xmlns:a16="http://schemas.microsoft.com/office/drawing/2014/main" id="{2185364B-0172-94C7-C4FC-0011B3E768EA}"/>
                </a:ext>
              </a:extLst>
            </p:cNvPr>
            <p:cNvSpPr/>
            <p:nvPr/>
          </p:nvSpPr>
          <p:spPr bwMode="auto">
            <a:xfrm>
              <a:off x="5191496" y="2203119"/>
              <a:ext cx="361579" cy="361487"/>
            </a:xfrm>
            <a:prstGeom prst="ellipse">
              <a:avLst/>
            </a:prstGeom>
            <a:solidFill>
              <a:schemeClr val="bg1"/>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514" name="Oval 160">
              <a:extLst>
                <a:ext uri="{FF2B5EF4-FFF2-40B4-BE49-F238E27FC236}">
                  <a16:creationId xmlns:a16="http://schemas.microsoft.com/office/drawing/2014/main" id="{25B77790-31EF-E2C6-55BA-088507DA525D}"/>
                </a:ext>
              </a:extLst>
            </p:cNvPr>
            <p:cNvSpPr/>
            <p:nvPr/>
          </p:nvSpPr>
          <p:spPr bwMode="auto">
            <a:xfrm>
              <a:off x="5213381" y="2225467"/>
              <a:ext cx="317808" cy="316790"/>
            </a:xfrm>
            <a:prstGeom prst="ellipse">
              <a:avLst/>
            </a:prstGeom>
            <a:gradFill>
              <a:gsLst>
                <a:gs pos="19000">
                  <a:schemeClr val="accent1">
                    <a:alpha val="60000"/>
                  </a:schemeClr>
                </a:gs>
                <a:gs pos="82000">
                  <a:schemeClr val="accent1">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pic>
        <p:nvPicPr>
          <p:cNvPr id="516" name="圖片 515">
            <a:extLst>
              <a:ext uri="{FF2B5EF4-FFF2-40B4-BE49-F238E27FC236}">
                <a16:creationId xmlns:a16="http://schemas.microsoft.com/office/drawing/2014/main" id="{0403238D-6E8A-ED16-6D26-F4D5D747AA43}"/>
              </a:ext>
            </a:extLst>
          </p:cNvPr>
          <p:cNvPicPr>
            <a:picLocks noChangeAspect="1"/>
          </p:cNvPicPr>
          <p:nvPr/>
        </p:nvPicPr>
        <p:blipFill>
          <a:blip r:embed="rId5"/>
          <a:stretch>
            <a:fillRect/>
          </a:stretch>
        </p:blipFill>
        <p:spPr>
          <a:xfrm>
            <a:off x="5267557" y="2153745"/>
            <a:ext cx="228632" cy="228632"/>
          </a:xfrm>
          <a:prstGeom prst="rect">
            <a:avLst/>
          </a:prstGeom>
        </p:spPr>
      </p:pic>
      <p:pic>
        <p:nvPicPr>
          <p:cNvPr id="518" name="圖片 517">
            <a:extLst>
              <a:ext uri="{FF2B5EF4-FFF2-40B4-BE49-F238E27FC236}">
                <a16:creationId xmlns:a16="http://schemas.microsoft.com/office/drawing/2014/main" id="{A9D3E09C-930E-CA64-5E3F-A5CA63336CAF}"/>
              </a:ext>
            </a:extLst>
          </p:cNvPr>
          <p:cNvPicPr>
            <a:picLocks noChangeAspect="1"/>
          </p:cNvPicPr>
          <p:nvPr/>
        </p:nvPicPr>
        <p:blipFill>
          <a:blip r:embed="rId6"/>
          <a:stretch>
            <a:fillRect/>
          </a:stretch>
        </p:blipFill>
        <p:spPr>
          <a:xfrm>
            <a:off x="5278429" y="2855273"/>
            <a:ext cx="228632" cy="228632"/>
          </a:xfrm>
          <a:prstGeom prst="rect">
            <a:avLst/>
          </a:prstGeom>
        </p:spPr>
      </p:pic>
      <p:pic>
        <p:nvPicPr>
          <p:cNvPr id="520" name="圖片 519">
            <a:extLst>
              <a:ext uri="{FF2B5EF4-FFF2-40B4-BE49-F238E27FC236}">
                <a16:creationId xmlns:a16="http://schemas.microsoft.com/office/drawing/2014/main" id="{895E2C0D-66C4-B413-FCA3-6B0E2927D9FC}"/>
              </a:ext>
            </a:extLst>
          </p:cNvPr>
          <p:cNvPicPr>
            <a:picLocks noChangeAspect="1"/>
          </p:cNvPicPr>
          <p:nvPr/>
        </p:nvPicPr>
        <p:blipFill>
          <a:blip r:embed="rId7"/>
          <a:stretch>
            <a:fillRect/>
          </a:stretch>
        </p:blipFill>
        <p:spPr>
          <a:xfrm>
            <a:off x="5278429" y="3526002"/>
            <a:ext cx="228632" cy="228632"/>
          </a:xfrm>
          <a:prstGeom prst="rect">
            <a:avLst/>
          </a:prstGeom>
        </p:spPr>
      </p:pic>
    </p:spTree>
    <p:extLst>
      <p:ext uri="{BB962C8B-B14F-4D97-AF65-F5344CB8AC3E}">
        <p14:creationId xmlns:p14="http://schemas.microsoft.com/office/powerpoint/2010/main" val="2698505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A7BC3-6013-992B-94D5-905322004AB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DAED476-A975-60C7-00BE-720DB14C230F}"/>
              </a:ext>
            </a:extLst>
          </p:cNvPr>
          <p:cNvSpPr>
            <a:spLocks noGrp="1"/>
          </p:cNvSpPr>
          <p:nvPr>
            <p:ph type="ctrTitle"/>
          </p:nvPr>
        </p:nvSpPr>
        <p:spPr>
          <a:xfrm>
            <a:off x="368300" y="2448000"/>
            <a:ext cx="5659120" cy="517525"/>
          </a:xfrm>
        </p:spPr>
        <p:txBody>
          <a:bodyPr/>
          <a:lstStyle/>
          <a:p>
            <a:pPr>
              <a:lnSpc>
                <a:spcPct val="150000"/>
              </a:lnSpc>
            </a:pPr>
            <a:r>
              <a:rPr lang="zh-TW" altLang="en-US" sz="2800" b="1" dirty="0">
                <a:latin typeface="微軟正黑體" panose="020B0604030504040204" pitchFamily="34" charset="-120"/>
                <a:ea typeface="微軟正黑體" panose="020B0604030504040204" pitchFamily="34" charset="-120"/>
              </a:rPr>
              <a:t>全球產能布局 強化供應韌性</a:t>
            </a:r>
            <a:br>
              <a:rPr lang="en-US" altLang="zh-TW" sz="28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建立美國</a:t>
            </a:r>
            <a:r>
              <a:rPr lang="en-US" altLang="zh-TW" sz="2000" b="1" dirty="0">
                <a:latin typeface="微軟正黑體" panose="020B0604030504040204" pitchFamily="34" charset="-120"/>
                <a:ea typeface="微軟正黑體" panose="020B0604030504040204" pitchFamily="34" charset="-120"/>
              </a:rPr>
              <a:t>12</a:t>
            </a:r>
            <a:r>
              <a:rPr lang="zh-TW" altLang="en-US" sz="2000" b="1" dirty="0">
                <a:latin typeface="微軟正黑體" panose="020B0604030504040204" pitchFamily="34" charset="-120"/>
                <a:ea typeface="微軟正黑體" panose="020B0604030504040204" pitchFamily="34" charset="-120"/>
              </a:rPr>
              <a:t>吋先進晶圓製造基地</a:t>
            </a:r>
          </a:p>
        </p:txBody>
      </p:sp>
    </p:spTree>
    <p:extLst>
      <p:ext uri="{BB962C8B-B14F-4D97-AF65-F5344CB8AC3E}">
        <p14:creationId xmlns:p14="http://schemas.microsoft.com/office/powerpoint/2010/main" val="89739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EED491C-49BA-522C-A657-66B3D2484C43}"/>
              </a:ext>
            </a:extLst>
          </p:cNvPr>
          <p:cNvSpPr/>
          <p:nvPr/>
        </p:nvSpPr>
        <p:spPr bwMode="auto">
          <a:xfrm>
            <a:off x="4480559" y="0"/>
            <a:ext cx="2392681" cy="5143500"/>
          </a:xfrm>
          <a:prstGeom prst="rect">
            <a:avLst/>
          </a:prstGeom>
          <a:gradFill>
            <a:gsLst>
              <a:gs pos="37000">
                <a:schemeClr val="bg1"/>
              </a:gs>
              <a:gs pos="95000">
                <a:schemeClr val="bg1">
                  <a:alpha val="0"/>
                </a:schemeClr>
              </a:gs>
            </a:gsLst>
            <a:lin ang="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5" name="Rectangle: Rounded Corners 4">
            <a:extLst>
              <a:ext uri="{FF2B5EF4-FFF2-40B4-BE49-F238E27FC236}">
                <a16:creationId xmlns:a16="http://schemas.microsoft.com/office/drawing/2014/main" id="{C8A8855C-4AB8-FA03-8D01-990C522A6FCA}"/>
              </a:ext>
            </a:extLst>
          </p:cNvPr>
          <p:cNvSpPr/>
          <p:nvPr/>
        </p:nvSpPr>
        <p:spPr bwMode="auto">
          <a:xfrm>
            <a:off x="457716" y="844502"/>
            <a:ext cx="5211393" cy="558546"/>
          </a:xfrm>
          <a:prstGeom prst="roundRect">
            <a:avLst>
              <a:gd name="adj" fmla="val 50000"/>
            </a:avLst>
          </a:prstGeom>
          <a:gradFill>
            <a:gsLst>
              <a:gs pos="68000">
                <a:schemeClr val="bg1">
                  <a:lumMod val="95000"/>
                </a:schemeClr>
              </a:gs>
              <a:gs pos="94000">
                <a:schemeClr val="bg1">
                  <a:alpha val="0"/>
                </a:schemeClr>
              </a:gs>
            </a:gsLst>
          </a:gradFill>
          <a:ln w="6350" cap="flat" cmpd="sng" algn="ctr">
            <a:noFill/>
            <a:prstDash val="solid"/>
            <a:round/>
            <a:headEnd type="none" w="med" len="med"/>
            <a:tailEnd type="none" w="med" len="med"/>
          </a:ln>
          <a:effectLst/>
        </p:spPr>
        <p:txBody>
          <a:bodyPr vert="horz" wrap="none" lIns="731520" tIns="45720" rIns="91440" bIns="4572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揭開半導體的世界</a:t>
            </a:r>
            <a:endParaRPr lang="en-US" sz="1600" dirty="0">
              <a:solidFill>
                <a:srgbClr val="53565A"/>
              </a:solidFill>
              <a:latin typeface="微軟正黑體" panose="020B0604030504040204" pitchFamily="34" charset="-120"/>
              <a:ea typeface="微軟正黑體" panose="020B0604030504040204" pitchFamily="34" charset="-120"/>
            </a:endParaRPr>
          </a:p>
        </p:txBody>
      </p:sp>
      <p:sp>
        <p:nvSpPr>
          <p:cNvPr id="44" name="Rectangle: Rounded Corners 43">
            <a:extLst>
              <a:ext uri="{FF2B5EF4-FFF2-40B4-BE49-F238E27FC236}">
                <a16:creationId xmlns:a16="http://schemas.microsoft.com/office/drawing/2014/main" id="{EDFEAD65-6D8A-A633-0893-D6F6ADBE9C5B}"/>
              </a:ext>
            </a:extLst>
          </p:cNvPr>
          <p:cNvSpPr/>
          <p:nvPr/>
        </p:nvSpPr>
        <p:spPr bwMode="auto">
          <a:xfrm>
            <a:off x="457716" y="2147008"/>
            <a:ext cx="5211393" cy="558546"/>
          </a:xfrm>
          <a:prstGeom prst="roundRect">
            <a:avLst>
              <a:gd name="adj" fmla="val 50000"/>
            </a:avLst>
          </a:prstGeom>
          <a:gradFill>
            <a:gsLst>
              <a:gs pos="68000">
                <a:schemeClr val="bg1">
                  <a:lumMod val="95000"/>
                </a:schemeClr>
              </a:gs>
              <a:gs pos="94000">
                <a:schemeClr val="bg1">
                  <a:alpha val="0"/>
                </a:schemeClr>
              </a:gs>
            </a:gsLst>
          </a:gradFill>
          <a:ln w="6350" cap="flat" cmpd="sng" algn="ctr">
            <a:noFill/>
            <a:prstDash val="solid"/>
            <a:round/>
            <a:headEnd type="none" w="med" len="med"/>
            <a:tailEnd type="none" w="med" len="med"/>
          </a:ln>
          <a:effectLst/>
        </p:spPr>
        <p:txBody>
          <a:bodyPr vert="horz" wrap="none" lIns="731520" tIns="45720" rIns="91440" bIns="4572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全球產能布局 強化供應韌性</a:t>
            </a:r>
            <a:endParaRPr kumimoji="0" lang="en-US" altLang="zh-TW" sz="160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13" name="Oval 12">
            <a:extLst>
              <a:ext uri="{FF2B5EF4-FFF2-40B4-BE49-F238E27FC236}">
                <a16:creationId xmlns:a16="http://schemas.microsoft.com/office/drawing/2014/main" id="{E962FBAE-8A66-CA5E-C17E-81791EA3AA82}"/>
              </a:ext>
            </a:extLst>
          </p:cNvPr>
          <p:cNvSpPr/>
          <p:nvPr/>
        </p:nvSpPr>
        <p:spPr bwMode="auto">
          <a:xfrm>
            <a:off x="526420" y="919705"/>
            <a:ext cx="429768" cy="429768"/>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6" name="Oval 15">
            <a:extLst>
              <a:ext uri="{FF2B5EF4-FFF2-40B4-BE49-F238E27FC236}">
                <a16:creationId xmlns:a16="http://schemas.microsoft.com/office/drawing/2014/main" id="{9CA5CADB-6C51-F191-CC2D-34945037D551}"/>
              </a:ext>
            </a:extLst>
          </p:cNvPr>
          <p:cNvSpPr/>
          <p:nvPr/>
        </p:nvSpPr>
        <p:spPr bwMode="auto">
          <a:xfrm>
            <a:off x="526420" y="2217479"/>
            <a:ext cx="429768" cy="429768"/>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 name="Title 1">
            <a:extLst>
              <a:ext uri="{FF2B5EF4-FFF2-40B4-BE49-F238E27FC236}">
                <a16:creationId xmlns:a16="http://schemas.microsoft.com/office/drawing/2014/main" id="{F5B019BD-83B6-4A35-7134-D58CB54D286D}"/>
              </a:ext>
            </a:extLst>
          </p:cNvPr>
          <p:cNvSpPr>
            <a:spLocks noGrp="1"/>
          </p:cNvSpPr>
          <p:nvPr>
            <p:ph type="title"/>
          </p:nvPr>
        </p:nvSpPr>
        <p:spPr/>
        <p:txBody>
          <a:bodyPr/>
          <a:lstStyle/>
          <a:p>
            <a:r>
              <a:rPr lang="zh-TW" altLang="en-US" sz="2400" b="1" dirty="0">
                <a:latin typeface="微軟正黑體" panose="020B0604030504040204" pitchFamily="34" charset="-120"/>
                <a:ea typeface="微軟正黑體" panose="020B0604030504040204" pitchFamily="34" charset="-120"/>
              </a:rPr>
              <a:t>今日議程</a:t>
            </a:r>
            <a:endParaRPr lang="en-AU" sz="2400" b="1" dirty="0">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00E60771-E415-F69E-249A-50645E50A7DE}"/>
              </a:ext>
            </a:extLst>
          </p:cNvPr>
          <p:cNvSpPr txBox="1"/>
          <p:nvPr/>
        </p:nvSpPr>
        <p:spPr>
          <a:xfrm>
            <a:off x="688241" y="1027662"/>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1</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9" name="TextBox 8">
            <a:extLst>
              <a:ext uri="{FF2B5EF4-FFF2-40B4-BE49-F238E27FC236}">
                <a16:creationId xmlns:a16="http://schemas.microsoft.com/office/drawing/2014/main" id="{E6ACF90A-9E6D-D321-BF68-514DB3FD4680}"/>
              </a:ext>
            </a:extLst>
          </p:cNvPr>
          <p:cNvSpPr txBox="1"/>
          <p:nvPr/>
        </p:nvSpPr>
        <p:spPr>
          <a:xfrm>
            <a:off x="688241" y="2320532"/>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3</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pic>
        <p:nvPicPr>
          <p:cNvPr id="14" name="Picture 13">
            <a:extLst>
              <a:ext uri="{FF2B5EF4-FFF2-40B4-BE49-F238E27FC236}">
                <a16:creationId xmlns:a16="http://schemas.microsoft.com/office/drawing/2014/main" id="{BDE1C473-94C4-5DBB-0F4C-2912DE5CE957}"/>
              </a:ext>
            </a:extLst>
          </p:cNvPr>
          <p:cNvPicPr>
            <a:picLocks noChangeAspect="1"/>
          </p:cNvPicPr>
          <p:nvPr/>
        </p:nvPicPr>
        <p:blipFill>
          <a:blip r:embed="rId3"/>
          <a:srcRect/>
          <a:stretch/>
        </p:blipFill>
        <p:spPr>
          <a:xfrm>
            <a:off x="4685526" y="0"/>
            <a:ext cx="4458474" cy="5143499"/>
          </a:xfrm>
          <a:prstGeom prst="rect">
            <a:avLst/>
          </a:prstGeom>
        </p:spPr>
      </p:pic>
      <p:sp>
        <p:nvSpPr>
          <p:cNvPr id="40" name="Rectangle: Rounded Corners 39">
            <a:extLst>
              <a:ext uri="{FF2B5EF4-FFF2-40B4-BE49-F238E27FC236}">
                <a16:creationId xmlns:a16="http://schemas.microsoft.com/office/drawing/2014/main" id="{B5ADEAB1-2228-253F-5115-914BA03853A9}"/>
              </a:ext>
            </a:extLst>
          </p:cNvPr>
          <p:cNvSpPr/>
          <p:nvPr/>
        </p:nvSpPr>
        <p:spPr bwMode="auto">
          <a:xfrm>
            <a:off x="457716" y="1495755"/>
            <a:ext cx="5603871" cy="558546"/>
          </a:xfrm>
          <a:prstGeom prst="roundRect">
            <a:avLst>
              <a:gd name="adj" fmla="val 50000"/>
            </a:avLst>
          </a:prstGeom>
          <a:gradFill>
            <a:gsLst>
              <a:gs pos="68000">
                <a:schemeClr val="bg1">
                  <a:lumMod val="95000"/>
                </a:schemeClr>
              </a:gs>
              <a:gs pos="94000">
                <a:schemeClr val="bg1">
                  <a:alpha val="0"/>
                </a:schemeClr>
              </a:gs>
            </a:gsLst>
          </a:gradFill>
          <a:ln w="6350" cap="flat" cmpd="sng" algn="ctr">
            <a:noFill/>
            <a:prstDash val="solid"/>
            <a:round/>
            <a:headEnd type="none" w="med" len="med"/>
            <a:tailEnd type="none" w="med" len="med"/>
          </a:ln>
          <a:effectLst/>
        </p:spPr>
        <p:txBody>
          <a:bodyPr vert="horz" wrap="none" lIns="731520" tIns="45720" rIns="91440" bIns="4572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環球晶圓</a:t>
            </a:r>
            <a:r>
              <a:rPr lang="zh-TW" altLang="da-DK"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半導體供應鏈的核心</a:t>
            </a:r>
            <a:endParaRPr kumimoji="0" lang="en-US" sz="160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6" name="Oval 14">
            <a:extLst>
              <a:ext uri="{FF2B5EF4-FFF2-40B4-BE49-F238E27FC236}">
                <a16:creationId xmlns:a16="http://schemas.microsoft.com/office/drawing/2014/main" id="{DEFCB0C1-6691-ADD4-2DC7-FFD6813CC833}"/>
              </a:ext>
            </a:extLst>
          </p:cNvPr>
          <p:cNvSpPr/>
          <p:nvPr/>
        </p:nvSpPr>
        <p:spPr bwMode="auto">
          <a:xfrm>
            <a:off x="526420" y="1559614"/>
            <a:ext cx="429768" cy="429768"/>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0" name="TextBox 7">
            <a:extLst>
              <a:ext uri="{FF2B5EF4-FFF2-40B4-BE49-F238E27FC236}">
                <a16:creationId xmlns:a16="http://schemas.microsoft.com/office/drawing/2014/main" id="{C41009D7-087E-0F10-EA9B-29DA53B89C34}"/>
              </a:ext>
            </a:extLst>
          </p:cNvPr>
          <p:cNvSpPr txBox="1"/>
          <p:nvPr/>
        </p:nvSpPr>
        <p:spPr>
          <a:xfrm>
            <a:off x="688241" y="1665119"/>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2</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3" name="Rectangle: Rounded Corners 43">
            <a:extLst>
              <a:ext uri="{FF2B5EF4-FFF2-40B4-BE49-F238E27FC236}">
                <a16:creationId xmlns:a16="http://schemas.microsoft.com/office/drawing/2014/main" id="{164A6EAB-60AD-FCE6-8DF7-262460265F4C}"/>
              </a:ext>
            </a:extLst>
          </p:cNvPr>
          <p:cNvSpPr/>
          <p:nvPr/>
        </p:nvSpPr>
        <p:spPr bwMode="auto">
          <a:xfrm>
            <a:off x="457716" y="2798261"/>
            <a:ext cx="5211393" cy="558546"/>
          </a:xfrm>
          <a:prstGeom prst="roundRect">
            <a:avLst>
              <a:gd name="adj" fmla="val 50000"/>
            </a:avLst>
          </a:prstGeom>
          <a:gradFill>
            <a:gsLst>
              <a:gs pos="68000">
                <a:schemeClr val="bg1">
                  <a:lumMod val="95000"/>
                </a:schemeClr>
              </a:gs>
              <a:gs pos="94000">
                <a:schemeClr val="bg1">
                  <a:alpha val="0"/>
                </a:schemeClr>
              </a:gs>
            </a:gsLst>
          </a:gradFill>
          <a:ln w="6350" cap="flat" cmpd="sng" algn="ctr">
            <a:noFill/>
            <a:prstDash val="solid"/>
            <a:round/>
            <a:headEnd type="none" w="med" len="med"/>
            <a:tailEnd type="none" w="med" len="med"/>
          </a:ln>
          <a:effectLst/>
        </p:spPr>
        <p:txBody>
          <a:bodyPr vert="horz" wrap="none" lIns="731520" tIns="45720" rIns="91440" bIns="4572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zh-TW" altLang="en-US" sz="1600" dirty="0">
                <a:latin typeface="微軟正黑體" panose="020B0604030504040204" pitchFamily="34" charset="-120"/>
                <a:ea typeface="微軟正黑體" panose="020B0604030504040204" pitchFamily="34" charset="-120"/>
              </a:rPr>
              <a:t>附錄</a:t>
            </a:r>
            <a:endParaRPr kumimoji="0" lang="en-US" altLang="zh-TW" sz="160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sp>
        <p:nvSpPr>
          <p:cNvPr id="4" name="Oval 15">
            <a:extLst>
              <a:ext uri="{FF2B5EF4-FFF2-40B4-BE49-F238E27FC236}">
                <a16:creationId xmlns:a16="http://schemas.microsoft.com/office/drawing/2014/main" id="{BF21B0A2-6647-C5B7-0DCA-4B0A887507B5}"/>
              </a:ext>
            </a:extLst>
          </p:cNvPr>
          <p:cNvSpPr/>
          <p:nvPr/>
        </p:nvSpPr>
        <p:spPr bwMode="auto">
          <a:xfrm>
            <a:off x="526420" y="2868732"/>
            <a:ext cx="429768" cy="429768"/>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8" name="TextBox 8">
            <a:extLst>
              <a:ext uri="{FF2B5EF4-FFF2-40B4-BE49-F238E27FC236}">
                <a16:creationId xmlns:a16="http://schemas.microsoft.com/office/drawing/2014/main" id="{0DF7A683-11B2-9724-E4C2-EEA9544CE4A0}"/>
              </a:ext>
            </a:extLst>
          </p:cNvPr>
          <p:cNvSpPr txBox="1"/>
          <p:nvPr/>
        </p:nvSpPr>
        <p:spPr>
          <a:xfrm>
            <a:off x="688241" y="2971785"/>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4</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Tree>
    <p:custDataLst>
      <p:tags r:id="rId1"/>
    </p:custDataLst>
    <p:extLst>
      <p:ext uri="{BB962C8B-B14F-4D97-AF65-F5344CB8AC3E}">
        <p14:creationId xmlns:p14="http://schemas.microsoft.com/office/powerpoint/2010/main" val="301246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554FB-4139-4355-AD2F-4F18E296C5B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9FE6F34-4ADE-44F4-5D0A-EFF5C5FEEEEC}"/>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為何選擇於美國擴建新廠</a:t>
            </a:r>
            <a:r>
              <a:rPr kumimoji="0" lang="en-US" altLang="zh-TW"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 </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1" name="Oval 9">
            <a:extLst>
              <a:ext uri="{FF2B5EF4-FFF2-40B4-BE49-F238E27FC236}">
                <a16:creationId xmlns:a16="http://schemas.microsoft.com/office/drawing/2014/main" id="{338F85EE-755B-0822-4DB1-BA27A7BB36AA}"/>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CDD4FDFA-CDF4-A9F0-0C5F-7CDD8DE96580}"/>
              </a:ext>
            </a:extLst>
          </p:cNvPr>
          <p:cNvSpPr txBox="1"/>
          <p:nvPr/>
        </p:nvSpPr>
        <p:spPr>
          <a:xfrm>
            <a:off x="480688"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1</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13" name="Group 10">
            <a:extLst>
              <a:ext uri="{FF2B5EF4-FFF2-40B4-BE49-F238E27FC236}">
                <a16:creationId xmlns:a16="http://schemas.microsoft.com/office/drawing/2014/main" id="{D01B47AE-334E-BD83-EEDF-FEA652354003}"/>
              </a:ext>
            </a:extLst>
          </p:cNvPr>
          <p:cNvGrpSpPr/>
          <p:nvPr/>
        </p:nvGrpSpPr>
        <p:grpSpPr>
          <a:xfrm>
            <a:off x="370277" y="704851"/>
            <a:ext cx="8405423" cy="560069"/>
            <a:chOff x="370277" y="704850"/>
            <a:chExt cx="8405423" cy="478720"/>
          </a:xfrm>
        </p:grpSpPr>
        <p:sp>
          <p:nvSpPr>
            <p:cNvPr id="14" name="Rectangle 11">
              <a:extLst>
                <a:ext uri="{FF2B5EF4-FFF2-40B4-BE49-F238E27FC236}">
                  <a16:creationId xmlns:a16="http://schemas.microsoft.com/office/drawing/2014/main" id="{0910D10B-1897-27B9-4E62-80C9D984BC2E}"/>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藉由在美國本土供應</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吋矽晶圓以滿足所有先進體製程對矽晶圓材料的需求，環球晶圓得以避免地緣政治風險，即時回應客戶、完整美國半導體供應鏈。</a:t>
              </a:r>
            </a:p>
          </p:txBody>
        </p:sp>
        <p:sp>
          <p:nvSpPr>
            <p:cNvPr id="15" name="Rectangle 12">
              <a:extLst>
                <a:ext uri="{FF2B5EF4-FFF2-40B4-BE49-F238E27FC236}">
                  <a16:creationId xmlns:a16="http://schemas.microsoft.com/office/drawing/2014/main" id="{C07C5924-8FFD-B72D-70B7-2880AB0B3981}"/>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2" name="文字方塊 1">
            <a:extLst>
              <a:ext uri="{FF2B5EF4-FFF2-40B4-BE49-F238E27FC236}">
                <a16:creationId xmlns:a16="http://schemas.microsoft.com/office/drawing/2014/main" id="{118C78AD-4730-6E1E-33A1-F038E4AF23B8}"/>
              </a:ext>
            </a:extLst>
          </p:cNvPr>
          <p:cNvSpPr txBox="1"/>
          <p:nvPr/>
        </p:nvSpPr>
        <p:spPr>
          <a:xfrm>
            <a:off x="629411" y="1880404"/>
            <a:ext cx="3909164" cy="215444"/>
          </a:xfrm>
          <a:prstGeom prst="rect">
            <a:avLst/>
          </a:prstGeom>
          <a:noFill/>
        </p:spPr>
        <p:txBody>
          <a:bodyPr wrap="square" rtlCol="0">
            <a:spAutoFit/>
          </a:bodyPr>
          <a:lstStyle/>
          <a:p>
            <a:pPr algn="ctr" defTabSz="685800"/>
            <a:r>
              <a:rPr lang="zh-TW" altLang="en-US" sz="800" b="1" dirty="0">
                <a:latin typeface="微軟正黑體" panose="020B0604030504040204" pitchFamily="34" charset="-120"/>
                <a:ea typeface="微軟正黑體" panose="020B0604030504040204" pitchFamily="34" charset="-120"/>
              </a:rPr>
              <a:t>半導體供應鏈地區銷售額占比</a:t>
            </a:r>
            <a:r>
              <a:rPr lang="en-US" altLang="zh-TW" sz="800" b="1" dirty="0">
                <a:latin typeface="微軟正黑體" panose="020B0604030504040204" pitchFamily="34" charset="-120"/>
                <a:ea typeface="微軟正黑體" panose="020B0604030504040204" pitchFamily="34" charset="-120"/>
              </a:rPr>
              <a:t>(%)</a:t>
            </a:r>
          </a:p>
        </p:txBody>
      </p:sp>
      <p:graphicFrame>
        <p:nvGraphicFramePr>
          <p:cNvPr id="3" name="內容版面配置區 13">
            <a:extLst>
              <a:ext uri="{FF2B5EF4-FFF2-40B4-BE49-F238E27FC236}">
                <a16:creationId xmlns:a16="http://schemas.microsoft.com/office/drawing/2014/main" id="{607BBE32-C23D-18F4-11C4-A755DF7192E8}"/>
              </a:ext>
            </a:extLst>
          </p:cNvPr>
          <p:cNvGraphicFramePr>
            <a:graphicFrameLocks/>
          </p:cNvGraphicFramePr>
          <p:nvPr>
            <p:extLst>
              <p:ext uri="{D42A27DB-BD31-4B8C-83A1-F6EECF244321}">
                <p14:modId xmlns:p14="http://schemas.microsoft.com/office/powerpoint/2010/main" val="2394656750"/>
              </p:ext>
            </p:extLst>
          </p:nvPr>
        </p:nvGraphicFramePr>
        <p:xfrm>
          <a:off x="500950" y="2002856"/>
          <a:ext cx="4071050" cy="2571050"/>
        </p:xfrm>
        <a:graphic>
          <a:graphicData uri="http://schemas.openxmlformats.org/drawingml/2006/chart">
            <c:chart xmlns:c="http://schemas.openxmlformats.org/drawingml/2006/chart" xmlns:r="http://schemas.openxmlformats.org/officeDocument/2006/relationships" r:id="rId3"/>
          </a:graphicData>
        </a:graphic>
      </p:graphicFrame>
      <p:sp>
        <p:nvSpPr>
          <p:cNvPr id="38" name="矩形: 圓角 37">
            <a:extLst>
              <a:ext uri="{FF2B5EF4-FFF2-40B4-BE49-F238E27FC236}">
                <a16:creationId xmlns:a16="http://schemas.microsoft.com/office/drawing/2014/main" id="{5DB4FCEF-DF65-4925-E4AD-F41B0506E227}"/>
              </a:ext>
            </a:extLst>
          </p:cNvPr>
          <p:cNvSpPr/>
          <p:nvPr/>
        </p:nvSpPr>
        <p:spPr bwMode="auto">
          <a:xfrm>
            <a:off x="1898650" y="2296357"/>
            <a:ext cx="318770" cy="2102287"/>
          </a:xfrm>
          <a:prstGeom prst="roundRect">
            <a:avLst>
              <a:gd name="adj" fmla="val 18958"/>
            </a:avLst>
          </a:prstGeom>
          <a:noFill/>
          <a:ln w="19050" cap="flat" cmpd="sng" algn="ctr">
            <a:solidFill>
              <a:srgbClr val="44BDC0"/>
            </a:solidFill>
            <a:prstDash val="dash"/>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endParaRPr lang="zh-TW" altLang="en-US" sz="900" b="1" dirty="0" err="1">
              <a:solidFill>
                <a:srgbClr val="FFFFFF"/>
              </a:solidFill>
              <a:latin typeface="Arial" charset="0"/>
            </a:endParaRPr>
          </a:p>
        </p:txBody>
      </p:sp>
      <p:grpSp>
        <p:nvGrpSpPr>
          <p:cNvPr id="448" name="群組 447">
            <a:extLst>
              <a:ext uri="{FF2B5EF4-FFF2-40B4-BE49-F238E27FC236}">
                <a16:creationId xmlns:a16="http://schemas.microsoft.com/office/drawing/2014/main" id="{7DC167EB-8109-84FF-F366-9C271D54EB36}"/>
              </a:ext>
            </a:extLst>
          </p:cNvPr>
          <p:cNvGrpSpPr/>
          <p:nvPr/>
        </p:nvGrpSpPr>
        <p:grpSpPr>
          <a:xfrm>
            <a:off x="4803999" y="1690545"/>
            <a:ext cx="3773636" cy="504337"/>
            <a:chOff x="245908" y="1209569"/>
            <a:chExt cx="5031515" cy="672448"/>
          </a:xfrm>
        </p:grpSpPr>
        <p:sp>
          <p:nvSpPr>
            <p:cNvPr id="449" name="橢圓 448">
              <a:extLst>
                <a:ext uri="{FF2B5EF4-FFF2-40B4-BE49-F238E27FC236}">
                  <a16:creationId xmlns:a16="http://schemas.microsoft.com/office/drawing/2014/main" id="{E1998C02-38F2-CDD0-7BE9-73BCE85E2363}"/>
                </a:ext>
              </a:extLst>
            </p:cNvPr>
            <p:cNvSpPr/>
            <p:nvPr/>
          </p:nvSpPr>
          <p:spPr bwMode="auto">
            <a:xfrm>
              <a:off x="245908" y="1209569"/>
              <a:ext cx="340468" cy="330740"/>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2</a:t>
              </a:r>
              <a:endParaRPr lang="zh-TW" altLang="en-US" sz="900" b="1" dirty="0" err="1">
                <a:solidFill>
                  <a:srgbClr val="FFFFFF"/>
                </a:solidFill>
                <a:latin typeface="Arial" charset="0"/>
              </a:endParaRPr>
            </a:p>
          </p:txBody>
        </p:sp>
        <p:sp>
          <p:nvSpPr>
            <p:cNvPr id="450" name="文字方塊 449">
              <a:extLst>
                <a:ext uri="{FF2B5EF4-FFF2-40B4-BE49-F238E27FC236}">
                  <a16:creationId xmlns:a16="http://schemas.microsoft.com/office/drawing/2014/main" id="{70EB9E45-3642-F9A4-BE88-DAA1F9EE7951}"/>
                </a:ext>
              </a:extLst>
            </p:cNvPr>
            <p:cNvSpPr txBox="1"/>
            <p:nvPr/>
          </p:nvSpPr>
          <p:spPr>
            <a:xfrm>
              <a:off x="584572" y="1219322"/>
              <a:ext cx="4109167" cy="307776"/>
            </a:xfrm>
            <a:prstGeom prst="rect">
              <a:avLst/>
            </a:prstGeom>
            <a:noFill/>
          </p:spPr>
          <p:txBody>
            <a:bodyPr wrap="square" rtlCol="0">
              <a:spAutoFit/>
            </a:bodyPr>
            <a:lstStyle/>
            <a:p>
              <a:pPr defTabSz="685800"/>
              <a:r>
                <a:rPr lang="zh-TW" altLang="en-US" sz="900" b="1" dirty="0">
                  <a:solidFill>
                    <a:srgbClr val="52C1C5"/>
                  </a:solidFill>
                  <a:latin typeface="微軟正黑體" panose="020B0604030504040204" pitchFamily="34" charset="-120"/>
                  <a:ea typeface="微軟正黑體" panose="020B0604030504040204" pitchFamily="34" charset="-120"/>
                </a:rPr>
                <a:t>主要客戶皆於美國設廠 市場需求增加</a:t>
              </a:r>
            </a:p>
          </p:txBody>
        </p:sp>
        <p:sp>
          <p:nvSpPr>
            <p:cNvPr id="451" name="矩形 450">
              <a:extLst>
                <a:ext uri="{FF2B5EF4-FFF2-40B4-BE49-F238E27FC236}">
                  <a16:creationId xmlns:a16="http://schemas.microsoft.com/office/drawing/2014/main" id="{ED30423F-1203-AECB-FDF8-5F8B7442B7F8}"/>
                </a:ext>
              </a:extLst>
            </p:cNvPr>
            <p:cNvSpPr/>
            <p:nvPr/>
          </p:nvSpPr>
          <p:spPr>
            <a:xfrm>
              <a:off x="594732" y="1430613"/>
              <a:ext cx="4682691" cy="451404"/>
            </a:xfrm>
            <a:prstGeom prst="rect">
              <a:avLst/>
            </a:prstGeom>
          </p:spPr>
          <p:txBody>
            <a:bodyPr wrap="square">
              <a:spAutoFit/>
            </a:bodyPr>
            <a:lstStyle/>
            <a:p>
              <a:pPr algn="just" defTabSz="685800"/>
              <a:r>
                <a:rPr lang="zh-TW" altLang="en-US" sz="800" dirty="0">
                  <a:solidFill>
                    <a:schemeClr val="tx2"/>
                  </a:solidFill>
                  <a:latin typeface="微軟正黑體" panose="020B0604030504040204" pitchFamily="34" charset="-120"/>
                  <a:ea typeface="微軟正黑體" panose="020B0604030504040204" pitchFamily="34" charset="-120"/>
                </a:rPr>
                <a:t>英特爾、三星、德州儀器和台積電等眾多半導體廠商皆已宣佈美國擴產計畫，對於矽晶圓的需求將提升，環球晶圓的客戶組合亦將更多樣化。</a:t>
              </a:r>
              <a:endParaRPr lang="en-US" altLang="zh-TW" sz="800" dirty="0">
                <a:solidFill>
                  <a:schemeClr val="tx2"/>
                </a:solidFill>
                <a:highlight>
                  <a:srgbClr val="FFFF00"/>
                </a:highlight>
                <a:latin typeface="微軟正黑體" panose="020B0604030504040204" pitchFamily="34" charset="-120"/>
                <a:ea typeface="微軟正黑體" panose="020B0604030504040204" pitchFamily="34" charset="-120"/>
              </a:endParaRPr>
            </a:p>
          </p:txBody>
        </p:sp>
      </p:grpSp>
      <p:sp>
        <p:nvSpPr>
          <p:cNvPr id="40" name="橢圓 39">
            <a:extLst>
              <a:ext uri="{FF2B5EF4-FFF2-40B4-BE49-F238E27FC236}">
                <a16:creationId xmlns:a16="http://schemas.microsoft.com/office/drawing/2014/main" id="{362586AC-4C43-6D6A-DC3F-508CC7F669B9}"/>
              </a:ext>
            </a:extLst>
          </p:cNvPr>
          <p:cNvSpPr/>
          <p:nvPr/>
        </p:nvSpPr>
        <p:spPr bwMode="auto">
          <a:xfrm>
            <a:off x="504278" y="1643888"/>
            <a:ext cx="250266" cy="243115"/>
          </a:xfrm>
          <a:prstGeom prst="ellipse">
            <a:avLst/>
          </a:prstGeom>
          <a:solidFill>
            <a:schemeClr val="accent3"/>
          </a:solidFill>
          <a:ln w="12700" cap="flat" cmpd="sng" algn="ctr">
            <a:solidFill>
              <a:schemeClr val="bg1"/>
            </a:solid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1</a:t>
            </a:r>
            <a:endParaRPr lang="zh-TW" altLang="en-US" sz="900" b="1" dirty="0" err="1">
              <a:solidFill>
                <a:srgbClr val="FFFFFF"/>
              </a:solidFill>
              <a:latin typeface="Arial" charset="0"/>
            </a:endParaRPr>
          </a:p>
        </p:txBody>
      </p:sp>
      <p:sp>
        <p:nvSpPr>
          <p:cNvPr id="41" name="文字方塊 40">
            <a:extLst>
              <a:ext uri="{FF2B5EF4-FFF2-40B4-BE49-F238E27FC236}">
                <a16:creationId xmlns:a16="http://schemas.microsoft.com/office/drawing/2014/main" id="{CBF88FE5-4666-ECA0-0800-0056874978DB}"/>
              </a:ext>
            </a:extLst>
          </p:cNvPr>
          <p:cNvSpPr txBox="1"/>
          <p:nvPr/>
        </p:nvSpPr>
        <p:spPr>
          <a:xfrm>
            <a:off x="736277" y="1656172"/>
            <a:ext cx="1635664" cy="230832"/>
          </a:xfrm>
          <a:prstGeom prst="rect">
            <a:avLst/>
          </a:prstGeom>
          <a:noFill/>
        </p:spPr>
        <p:txBody>
          <a:bodyPr wrap="square" rtlCol="0">
            <a:spAutoFit/>
          </a:bodyPr>
          <a:lstStyle/>
          <a:p>
            <a:pPr defTabSz="685800"/>
            <a:r>
              <a:rPr lang="zh-TW" altLang="en-US" sz="900" b="1" dirty="0">
                <a:solidFill>
                  <a:srgbClr val="3CAFB2"/>
                </a:solidFill>
                <a:latin typeface="微軟正黑體" panose="020B0604030504040204" pitchFamily="34" charset="-120"/>
                <a:ea typeface="微軟正黑體" panose="020B0604030504040204" pitchFamily="34" charset="-120"/>
              </a:rPr>
              <a:t>完整美國半導體產業供應鏈</a:t>
            </a:r>
          </a:p>
        </p:txBody>
      </p:sp>
      <p:grpSp>
        <p:nvGrpSpPr>
          <p:cNvPr id="517" name="群組 516">
            <a:extLst>
              <a:ext uri="{FF2B5EF4-FFF2-40B4-BE49-F238E27FC236}">
                <a16:creationId xmlns:a16="http://schemas.microsoft.com/office/drawing/2014/main" id="{47DCCFB1-1275-0A88-E828-FB02C3508FC6}"/>
              </a:ext>
            </a:extLst>
          </p:cNvPr>
          <p:cNvGrpSpPr/>
          <p:nvPr/>
        </p:nvGrpSpPr>
        <p:grpSpPr>
          <a:xfrm>
            <a:off x="4803999" y="2241486"/>
            <a:ext cx="3773636" cy="504337"/>
            <a:chOff x="245908" y="1209569"/>
            <a:chExt cx="5031515" cy="672448"/>
          </a:xfrm>
        </p:grpSpPr>
        <p:sp>
          <p:nvSpPr>
            <p:cNvPr id="518" name="橢圓 517">
              <a:extLst>
                <a:ext uri="{FF2B5EF4-FFF2-40B4-BE49-F238E27FC236}">
                  <a16:creationId xmlns:a16="http://schemas.microsoft.com/office/drawing/2014/main" id="{48D28628-0FD2-9B19-C56B-9DBAEC4326EC}"/>
                </a:ext>
              </a:extLst>
            </p:cNvPr>
            <p:cNvSpPr/>
            <p:nvPr/>
          </p:nvSpPr>
          <p:spPr bwMode="auto">
            <a:xfrm>
              <a:off x="245908" y="1209569"/>
              <a:ext cx="340468" cy="330740"/>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3</a:t>
              </a:r>
              <a:endParaRPr lang="zh-TW" altLang="en-US" sz="900" b="1" dirty="0" err="1">
                <a:solidFill>
                  <a:srgbClr val="FFFFFF"/>
                </a:solidFill>
                <a:latin typeface="Arial" charset="0"/>
              </a:endParaRPr>
            </a:p>
          </p:txBody>
        </p:sp>
        <p:sp>
          <p:nvSpPr>
            <p:cNvPr id="519" name="文字方塊 518">
              <a:extLst>
                <a:ext uri="{FF2B5EF4-FFF2-40B4-BE49-F238E27FC236}">
                  <a16:creationId xmlns:a16="http://schemas.microsoft.com/office/drawing/2014/main" id="{8B45A38C-64CF-386F-2A74-16B3E1641548}"/>
                </a:ext>
              </a:extLst>
            </p:cNvPr>
            <p:cNvSpPr txBox="1"/>
            <p:nvPr/>
          </p:nvSpPr>
          <p:spPr>
            <a:xfrm>
              <a:off x="584572" y="1219322"/>
              <a:ext cx="4109167" cy="307776"/>
            </a:xfrm>
            <a:prstGeom prst="rect">
              <a:avLst/>
            </a:prstGeom>
            <a:noFill/>
          </p:spPr>
          <p:txBody>
            <a:bodyPr wrap="square" rtlCol="0">
              <a:spAutoFit/>
            </a:bodyPr>
            <a:lstStyle/>
            <a:p>
              <a:pPr defTabSz="685800"/>
              <a:r>
                <a:rPr lang="zh-TW" altLang="en-US" sz="900" b="1" dirty="0">
                  <a:solidFill>
                    <a:srgbClr val="52C1C5"/>
                  </a:solidFill>
                  <a:latin typeface="微軟正黑體" panose="020B0604030504040204" pitchFamily="34" charset="-120"/>
                  <a:ea typeface="微軟正黑體" panose="020B0604030504040204" pitchFamily="34" charset="-120"/>
                </a:rPr>
                <a:t>政府支持</a:t>
              </a:r>
            </a:p>
          </p:txBody>
        </p:sp>
        <p:sp>
          <p:nvSpPr>
            <p:cNvPr id="520" name="矩形 519">
              <a:extLst>
                <a:ext uri="{FF2B5EF4-FFF2-40B4-BE49-F238E27FC236}">
                  <a16:creationId xmlns:a16="http://schemas.microsoft.com/office/drawing/2014/main" id="{64CB0381-1575-A5F5-CFDE-B15428C4CC7B}"/>
                </a:ext>
              </a:extLst>
            </p:cNvPr>
            <p:cNvSpPr/>
            <p:nvPr/>
          </p:nvSpPr>
          <p:spPr>
            <a:xfrm>
              <a:off x="594732" y="1430613"/>
              <a:ext cx="4682691" cy="451404"/>
            </a:xfrm>
            <a:prstGeom prst="rect">
              <a:avLst/>
            </a:prstGeom>
          </p:spPr>
          <p:txBody>
            <a:bodyPr wrap="square">
              <a:spAutoFit/>
            </a:bodyPr>
            <a:lstStyle/>
            <a:p>
              <a:pPr algn="just" defTabSz="685800"/>
              <a:r>
                <a:rPr lang="zh-TW" altLang="en-US" sz="800" dirty="0">
                  <a:solidFill>
                    <a:schemeClr val="tx2"/>
                  </a:solidFill>
                  <a:latin typeface="微軟正黑體" panose="020B0604030504040204" pitchFamily="34" charset="-120"/>
                  <a:ea typeface="微軟正黑體" panose="020B0604030504040204" pitchFamily="34" charset="-120"/>
                </a:rPr>
                <a:t>藉由美國聯邦和州政府提供的激勵措施，環球晶圓能夠降低營運成本、鞏固財務結構並創造更高利潤。</a:t>
              </a:r>
              <a:endParaRPr lang="en-US" altLang="zh-TW" sz="800" strike="sngStrike" dirty="0">
                <a:solidFill>
                  <a:schemeClr val="tx2"/>
                </a:solidFill>
                <a:latin typeface="微軟正黑體" panose="020B0604030504040204" pitchFamily="34" charset="-120"/>
                <a:ea typeface="微軟正黑體" panose="020B0604030504040204" pitchFamily="34" charset="-120"/>
              </a:endParaRPr>
            </a:p>
          </p:txBody>
        </p:sp>
      </p:grpSp>
      <p:grpSp>
        <p:nvGrpSpPr>
          <p:cNvPr id="521" name="群組 520">
            <a:extLst>
              <a:ext uri="{FF2B5EF4-FFF2-40B4-BE49-F238E27FC236}">
                <a16:creationId xmlns:a16="http://schemas.microsoft.com/office/drawing/2014/main" id="{082B240F-9D0B-9D25-E113-0F34F1241FC7}"/>
              </a:ext>
            </a:extLst>
          </p:cNvPr>
          <p:cNvGrpSpPr/>
          <p:nvPr/>
        </p:nvGrpSpPr>
        <p:grpSpPr>
          <a:xfrm>
            <a:off x="4803999" y="2792427"/>
            <a:ext cx="3773636" cy="504337"/>
            <a:chOff x="245908" y="1209569"/>
            <a:chExt cx="5031515" cy="672448"/>
          </a:xfrm>
        </p:grpSpPr>
        <p:sp>
          <p:nvSpPr>
            <p:cNvPr id="522" name="橢圓 521">
              <a:extLst>
                <a:ext uri="{FF2B5EF4-FFF2-40B4-BE49-F238E27FC236}">
                  <a16:creationId xmlns:a16="http://schemas.microsoft.com/office/drawing/2014/main" id="{C3DB9BF5-22BE-63C2-702A-7674FA403AC7}"/>
                </a:ext>
              </a:extLst>
            </p:cNvPr>
            <p:cNvSpPr/>
            <p:nvPr/>
          </p:nvSpPr>
          <p:spPr bwMode="auto">
            <a:xfrm>
              <a:off x="245908" y="1209569"/>
              <a:ext cx="340468" cy="330740"/>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4</a:t>
              </a:r>
              <a:endParaRPr lang="zh-TW" altLang="en-US" sz="900" b="1" dirty="0" err="1">
                <a:solidFill>
                  <a:srgbClr val="FFFFFF"/>
                </a:solidFill>
                <a:latin typeface="Arial" charset="0"/>
              </a:endParaRPr>
            </a:p>
          </p:txBody>
        </p:sp>
        <p:sp>
          <p:nvSpPr>
            <p:cNvPr id="523" name="文字方塊 522">
              <a:extLst>
                <a:ext uri="{FF2B5EF4-FFF2-40B4-BE49-F238E27FC236}">
                  <a16:creationId xmlns:a16="http://schemas.microsoft.com/office/drawing/2014/main" id="{C1EB7769-AAC5-CA3C-D688-9564F4A48D96}"/>
                </a:ext>
              </a:extLst>
            </p:cNvPr>
            <p:cNvSpPr txBox="1"/>
            <p:nvPr/>
          </p:nvSpPr>
          <p:spPr>
            <a:xfrm>
              <a:off x="584572" y="1219322"/>
              <a:ext cx="4109167" cy="307776"/>
            </a:xfrm>
            <a:prstGeom prst="rect">
              <a:avLst/>
            </a:prstGeom>
            <a:noFill/>
          </p:spPr>
          <p:txBody>
            <a:bodyPr wrap="square" rtlCol="0">
              <a:spAutoFit/>
            </a:bodyPr>
            <a:lstStyle/>
            <a:p>
              <a:pPr defTabSz="685800"/>
              <a:r>
                <a:rPr lang="zh-TW" altLang="en-US" sz="900" b="1" dirty="0">
                  <a:solidFill>
                    <a:srgbClr val="52C1C5"/>
                  </a:solidFill>
                  <a:latin typeface="微軟正黑體" panose="020B0604030504040204" pitchFamily="34" charset="-120"/>
                  <a:ea typeface="微軟正黑體" panose="020B0604030504040204" pitchFamily="34" charset="-120"/>
                </a:rPr>
                <a:t>合宜的水電費與土地成本</a:t>
              </a:r>
            </a:p>
          </p:txBody>
        </p:sp>
        <p:sp>
          <p:nvSpPr>
            <p:cNvPr id="524" name="矩形 523">
              <a:extLst>
                <a:ext uri="{FF2B5EF4-FFF2-40B4-BE49-F238E27FC236}">
                  <a16:creationId xmlns:a16="http://schemas.microsoft.com/office/drawing/2014/main" id="{644D1FD4-548B-54E1-D465-E74803B411E6}"/>
                </a:ext>
              </a:extLst>
            </p:cNvPr>
            <p:cNvSpPr/>
            <p:nvPr/>
          </p:nvSpPr>
          <p:spPr>
            <a:xfrm>
              <a:off x="594732" y="1430613"/>
              <a:ext cx="4682691" cy="451404"/>
            </a:xfrm>
            <a:prstGeom prst="rect">
              <a:avLst/>
            </a:prstGeom>
          </p:spPr>
          <p:txBody>
            <a:bodyPr wrap="square">
              <a:spAutoFit/>
            </a:bodyPr>
            <a:lstStyle/>
            <a:p>
              <a:pPr algn="just" defTabSz="685800"/>
              <a:r>
                <a:rPr lang="zh-TW" altLang="en-US" sz="800" dirty="0">
                  <a:solidFill>
                    <a:schemeClr val="tx2"/>
                  </a:solidFill>
                  <a:latin typeface="微軟正黑體" panose="020B0604030504040204" pitchFamily="34" charset="-120"/>
                  <a:ea typeface="微軟正黑體" panose="020B0604030504040204" pitchFamily="34" charset="-120"/>
                </a:rPr>
                <a:t>美國具有全球最佳的水電費與土地成本，可降低環球晶圓的營運支出並提高獲利。</a:t>
              </a:r>
              <a:endParaRPr lang="en-US" altLang="zh-TW" sz="800" dirty="0">
                <a:solidFill>
                  <a:schemeClr val="tx2"/>
                </a:solidFill>
                <a:latin typeface="微軟正黑體" panose="020B0604030504040204" pitchFamily="34" charset="-120"/>
                <a:ea typeface="微軟正黑體" panose="020B0604030504040204" pitchFamily="34" charset="-120"/>
              </a:endParaRPr>
            </a:p>
          </p:txBody>
        </p:sp>
      </p:grpSp>
      <p:grpSp>
        <p:nvGrpSpPr>
          <p:cNvPr id="525" name="群組 524">
            <a:extLst>
              <a:ext uri="{FF2B5EF4-FFF2-40B4-BE49-F238E27FC236}">
                <a16:creationId xmlns:a16="http://schemas.microsoft.com/office/drawing/2014/main" id="{FB772C73-3CA6-9AE2-F9CE-05B43D269FE0}"/>
              </a:ext>
            </a:extLst>
          </p:cNvPr>
          <p:cNvGrpSpPr/>
          <p:nvPr/>
        </p:nvGrpSpPr>
        <p:grpSpPr>
          <a:xfrm>
            <a:off x="4803999" y="3343368"/>
            <a:ext cx="3773636" cy="504337"/>
            <a:chOff x="245908" y="1209569"/>
            <a:chExt cx="5031515" cy="672448"/>
          </a:xfrm>
        </p:grpSpPr>
        <p:sp>
          <p:nvSpPr>
            <p:cNvPr id="526" name="橢圓 525">
              <a:extLst>
                <a:ext uri="{FF2B5EF4-FFF2-40B4-BE49-F238E27FC236}">
                  <a16:creationId xmlns:a16="http://schemas.microsoft.com/office/drawing/2014/main" id="{8719F95D-A279-6BCD-B089-8F914BFC3AF2}"/>
                </a:ext>
              </a:extLst>
            </p:cNvPr>
            <p:cNvSpPr/>
            <p:nvPr/>
          </p:nvSpPr>
          <p:spPr bwMode="auto">
            <a:xfrm>
              <a:off x="245908" y="1209569"/>
              <a:ext cx="340468" cy="330740"/>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5</a:t>
              </a:r>
              <a:endParaRPr lang="zh-TW" altLang="en-US" sz="900" b="1" dirty="0" err="1">
                <a:solidFill>
                  <a:srgbClr val="FFFFFF"/>
                </a:solidFill>
                <a:latin typeface="Arial" charset="0"/>
              </a:endParaRPr>
            </a:p>
          </p:txBody>
        </p:sp>
        <p:sp>
          <p:nvSpPr>
            <p:cNvPr id="527" name="文字方塊 526">
              <a:extLst>
                <a:ext uri="{FF2B5EF4-FFF2-40B4-BE49-F238E27FC236}">
                  <a16:creationId xmlns:a16="http://schemas.microsoft.com/office/drawing/2014/main" id="{63275407-23AE-6BA5-5F3A-CBB0820DF402}"/>
                </a:ext>
              </a:extLst>
            </p:cNvPr>
            <p:cNvSpPr txBox="1"/>
            <p:nvPr/>
          </p:nvSpPr>
          <p:spPr>
            <a:xfrm>
              <a:off x="584572" y="1219322"/>
              <a:ext cx="4109167" cy="307776"/>
            </a:xfrm>
            <a:prstGeom prst="rect">
              <a:avLst/>
            </a:prstGeom>
            <a:noFill/>
          </p:spPr>
          <p:txBody>
            <a:bodyPr wrap="square" rtlCol="0">
              <a:spAutoFit/>
            </a:bodyPr>
            <a:lstStyle/>
            <a:p>
              <a:pPr defTabSz="685800"/>
              <a:r>
                <a:rPr lang="zh-TW" altLang="en-US" sz="900" b="1" dirty="0">
                  <a:solidFill>
                    <a:srgbClr val="52C1C5"/>
                  </a:solidFill>
                  <a:latin typeface="微軟正黑體" panose="020B0604030504040204" pitchFamily="34" charset="-120"/>
                  <a:ea typeface="微軟正黑體" panose="020B0604030504040204" pitchFamily="34" charset="-120"/>
                </a:rPr>
                <a:t>綠色方案</a:t>
              </a:r>
            </a:p>
          </p:txBody>
        </p:sp>
        <p:sp>
          <p:nvSpPr>
            <p:cNvPr id="528" name="矩形 527">
              <a:extLst>
                <a:ext uri="{FF2B5EF4-FFF2-40B4-BE49-F238E27FC236}">
                  <a16:creationId xmlns:a16="http://schemas.microsoft.com/office/drawing/2014/main" id="{6B39F88F-13F7-7769-3C4C-E0EA171FA764}"/>
                </a:ext>
              </a:extLst>
            </p:cNvPr>
            <p:cNvSpPr/>
            <p:nvPr/>
          </p:nvSpPr>
          <p:spPr>
            <a:xfrm>
              <a:off x="594732" y="1430613"/>
              <a:ext cx="4682691" cy="451404"/>
            </a:xfrm>
            <a:prstGeom prst="rect">
              <a:avLst/>
            </a:prstGeom>
          </p:spPr>
          <p:txBody>
            <a:bodyPr wrap="square">
              <a:spAutoFit/>
            </a:bodyPr>
            <a:lstStyle/>
            <a:p>
              <a:pPr algn="just" defTabSz="685800"/>
              <a:r>
                <a:rPr lang="zh-TW" altLang="en-US" sz="800" dirty="0">
                  <a:solidFill>
                    <a:schemeClr val="tx2"/>
                  </a:solidFill>
                  <a:latin typeface="微軟正黑體" panose="020B0604030504040204" pitchFamily="34" charset="-120"/>
                  <a:ea typeface="微軟正黑體" panose="020B0604030504040204" pitchFamily="34" charset="-120"/>
                </a:rPr>
                <a:t>透過當地生產、就近供應，減少自亞洲進口之矽晶圓，從而在當前全球</a:t>
              </a:r>
              <a:r>
                <a:rPr lang="en-US" altLang="zh-TW" sz="800" dirty="0">
                  <a:solidFill>
                    <a:schemeClr val="tx2"/>
                  </a:solidFill>
                  <a:latin typeface="微軟正黑體" panose="020B0604030504040204" pitchFamily="34" charset="-120"/>
                  <a:ea typeface="微軟正黑體" panose="020B0604030504040204" pitchFamily="34" charset="-120"/>
                </a:rPr>
                <a:t>ESG</a:t>
              </a:r>
              <a:r>
                <a:rPr lang="zh-TW" altLang="en-US" sz="800" dirty="0">
                  <a:solidFill>
                    <a:schemeClr val="tx2"/>
                  </a:solidFill>
                  <a:latin typeface="微軟正黑體" panose="020B0604030504040204" pitchFamily="34" charset="-120"/>
                  <a:ea typeface="微軟正黑體" panose="020B0604030504040204" pitchFamily="34" charset="-120"/>
                </a:rPr>
                <a:t>浪潮中顯著減少碳足跡，環球晶圓與客戶共創雙贏局面。</a:t>
              </a:r>
            </a:p>
          </p:txBody>
        </p:sp>
      </p:grpSp>
      <p:grpSp>
        <p:nvGrpSpPr>
          <p:cNvPr id="529" name="群組 528">
            <a:extLst>
              <a:ext uri="{FF2B5EF4-FFF2-40B4-BE49-F238E27FC236}">
                <a16:creationId xmlns:a16="http://schemas.microsoft.com/office/drawing/2014/main" id="{6467614F-7C87-6486-355D-241F618EFDF4}"/>
              </a:ext>
            </a:extLst>
          </p:cNvPr>
          <p:cNvGrpSpPr/>
          <p:nvPr/>
        </p:nvGrpSpPr>
        <p:grpSpPr>
          <a:xfrm>
            <a:off x="4803999" y="3894307"/>
            <a:ext cx="3773636" cy="504337"/>
            <a:chOff x="245908" y="1209569"/>
            <a:chExt cx="5031515" cy="672448"/>
          </a:xfrm>
        </p:grpSpPr>
        <p:sp>
          <p:nvSpPr>
            <p:cNvPr id="530" name="橢圓 529">
              <a:extLst>
                <a:ext uri="{FF2B5EF4-FFF2-40B4-BE49-F238E27FC236}">
                  <a16:creationId xmlns:a16="http://schemas.microsoft.com/office/drawing/2014/main" id="{F70B234B-BFA5-468B-B948-239497331D8E}"/>
                </a:ext>
              </a:extLst>
            </p:cNvPr>
            <p:cNvSpPr/>
            <p:nvPr/>
          </p:nvSpPr>
          <p:spPr bwMode="auto">
            <a:xfrm>
              <a:off x="245908" y="1209569"/>
              <a:ext cx="340468" cy="330740"/>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27000" tIns="27000" rIns="27000" bIns="27000" numCol="1" rtlCol="0" anchor="ctr" anchorCtr="1" compatLnSpc="1">
              <a:prstTxWarp prst="textNoShape">
                <a:avLst/>
              </a:prstTxWarp>
            </a:bodyPr>
            <a:lstStyle/>
            <a:p>
              <a:pPr algn="ctr" defTabSz="685800" eaLnBrk="0" fontAlgn="base" hangingPunct="0">
                <a:spcBef>
                  <a:spcPct val="0"/>
                </a:spcBef>
                <a:spcAft>
                  <a:spcPct val="0"/>
                </a:spcAft>
              </a:pPr>
              <a:r>
                <a:rPr lang="en-US" altLang="zh-TW" sz="900" b="1" dirty="0">
                  <a:solidFill>
                    <a:srgbClr val="FFFFFF"/>
                  </a:solidFill>
                  <a:latin typeface="Arial" charset="0"/>
                </a:rPr>
                <a:t>6</a:t>
              </a:r>
              <a:endParaRPr lang="zh-TW" altLang="en-US" sz="900" b="1" dirty="0" err="1">
                <a:solidFill>
                  <a:srgbClr val="FFFFFF"/>
                </a:solidFill>
                <a:latin typeface="Arial" charset="0"/>
              </a:endParaRPr>
            </a:p>
          </p:txBody>
        </p:sp>
        <p:sp>
          <p:nvSpPr>
            <p:cNvPr id="531" name="文字方塊 530">
              <a:extLst>
                <a:ext uri="{FF2B5EF4-FFF2-40B4-BE49-F238E27FC236}">
                  <a16:creationId xmlns:a16="http://schemas.microsoft.com/office/drawing/2014/main" id="{801BEA20-C084-09EE-92F3-B603C5F258F5}"/>
                </a:ext>
              </a:extLst>
            </p:cNvPr>
            <p:cNvSpPr txBox="1"/>
            <p:nvPr/>
          </p:nvSpPr>
          <p:spPr>
            <a:xfrm>
              <a:off x="584572" y="1219322"/>
              <a:ext cx="4109167" cy="307776"/>
            </a:xfrm>
            <a:prstGeom prst="rect">
              <a:avLst/>
            </a:prstGeom>
            <a:noFill/>
          </p:spPr>
          <p:txBody>
            <a:bodyPr wrap="square" rtlCol="0">
              <a:spAutoFit/>
            </a:bodyPr>
            <a:lstStyle/>
            <a:p>
              <a:pPr defTabSz="685800"/>
              <a:r>
                <a:rPr lang="zh-TW" altLang="en-US" sz="900" b="1" dirty="0">
                  <a:solidFill>
                    <a:srgbClr val="52C1C5"/>
                  </a:solidFill>
                  <a:latin typeface="微軟正黑體" panose="020B0604030504040204" pitchFamily="34" charset="-120"/>
                  <a:ea typeface="微軟正黑體" panose="020B0604030504040204" pitchFamily="34" charset="-120"/>
                </a:rPr>
                <a:t>經驗豐富的團隊</a:t>
              </a:r>
            </a:p>
          </p:txBody>
        </p:sp>
        <p:sp>
          <p:nvSpPr>
            <p:cNvPr id="532" name="矩形 531">
              <a:extLst>
                <a:ext uri="{FF2B5EF4-FFF2-40B4-BE49-F238E27FC236}">
                  <a16:creationId xmlns:a16="http://schemas.microsoft.com/office/drawing/2014/main" id="{C72772CC-8467-B49E-C7F4-42C3ECA45B22}"/>
                </a:ext>
              </a:extLst>
            </p:cNvPr>
            <p:cNvSpPr/>
            <p:nvPr/>
          </p:nvSpPr>
          <p:spPr>
            <a:xfrm>
              <a:off x="594732" y="1430613"/>
              <a:ext cx="4682691" cy="451404"/>
            </a:xfrm>
            <a:prstGeom prst="rect">
              <a:avLst/>
            </a:prstGeom>
          </p:spPr>
          <p:txBody>
            <a:bodyPr wrap="square">
              <a:spAutoFit/>
            </a:bodyPr>
            <a:lstStyle/>
            <a:p>
              <a:pPr algn="just" defTabSz="685800"/>
              <a:r>
                <a:rPr lang="zh-TW" altLang="en-US" sz="800" dirty="0">
                  <a:solidFill>
                    <a:schemeClr val="tx2"/>
                  </a:solidFill>
                  <a:latin typeface="微軟正黑體" panose="020B0604030504040204" pitchFamily="34" charset="-120"/>
                  <a:ea typeface="微軟正黑體" panose="020B0604030504040204" pitchFamily="34" charset="-120"/>
                </a:rPr>
                <a:t>環球晶圓的子公司</a:t>
              </a:r>
              <a:r>
                <a:rPr lang="en-US" altLang="zh-TW" sz="800" dirty="0" err="1">
                  <a:solidFill>
                    <a:schemeClr val="tx2"/>
                  </a:solidFill>
                  <a:latin typeface="微軟正黑體" panose="020B0604030504040204" pitchFamily="34" charset="-120"/>
                  <a:ea typeface="微軟正黑體" panose="020B0604030504040204" pitchFamily="34" charset="-120"/>
                </a:rPr>
                <a:t>GlobiTech</a:t>
              </a:r>
              <a:r>
                <a:rPr lang="zh-TW" altLang="en-US" sz="800" dirty="0">
                  <a:solidFill>
                    <a:schemeClr val="tx2"/>
                  </a:solidFill>
                  <a:latin typeface="微軟正黑體" panose="020B0604030504040204" pitchFamily="34" charset="-120"/>
                  <a:ea typeface="微軟正黑體" panose="020B0604030504040204" pitchFamily="34" charset="-120"/>
                </a:rPr>
                <a:t>，僅距離新廠</a:t>
              </a:r>
              <a:r>
                <a:rPr lang="en-US" altLang="zh-TW" sz="800" dirty="0">
                  <a:solidFill>
                    <a:schemeClr val="tx2"/>
                  </a:solidFill>
                  <a:latin typeface="微軟正黑體" panose="020B0604030504040204" pitchFamily="34" charset="-120"/>
                  <a:ea typeface="微軟正黑體" panose="020B0604030504040204" pitchFamily="34" charset="-120"/>
                </a:rPr>
                <a:t>600</a:t>
              </a:r>
              <a:r>
                <a:rPr lang="zh-TW" altLang="en-US" sz="800" dirty="0">
                  <a:solidFill>
                    <a:schemeClr val="tx2"/>
                  </a:solidFill>
                  <a:latin typeface="微軟正黑體" panose="020B0604030504040204" pitchFamily="34" charset="-120"/>
                  <a:ea typeface="微軟正黑體" panose="020B0604030504040204" pitchFamily="34" charset="-120"/>
                </a:rPr>
                <a:t>公尺，團隊已深耕半導體產業數十年，可以迅速導入生產管理製程經驗、有效提高產能良率。</a:t>
              </a:r>
              <a:endParaRPr lang="en-US" altLang="zh-TW" sz="800" dirty="0">
                <a:solidFill>
                  <a:schemeClr val="tx2"/>
                </a:solidFill>
                <a:latin typeface="微軟正黑體" panose="020B0604030504040204" pitchFamily="34" charset="-120"/>
                <a:ea typeface="微軟正黑體" panose="020B0604030504040204" pitchFamily="34" charset="-120"/>
              </a:endParaRPr>
            </a:p>
          </p:txBody>
        </p:sp>
      </p:grpSp>
      <p:sp>
        <p:nvSpPr>
          <p:cNvPr id="533" name="文字版面配置區 4">
            <a:extLst>
              <a:ext uri="{FF2B5EF4-FFF2-40B4-BE49-F238E27FC236}">
                <a16:creationId xmlns:a16="http://schemas.microsoft.com/office/drawing/2014/main" id="{73F08E82-CB7D-29BC-AF61-51553CE795F6}"/>
              </a:ext>
            </a:extLst>
          </p:cNvPr>
          <p:cNvSpPr txBox="1">
            <a:spLocks/>
          </p:cNvSpPr>
          <p:nvPr/>
        </p:nvSpPr>
        <p:spPr>
          <a:xfrm>
            <a:off x="498950" y="4729906"/>
            <a:ext cx="5931692" cy="318961"/>
          </a:xfrm>
          <a:prstGeom prst="rect">
            <a:avLst/>
          </a:prstGeom>
        </p:spPr>
        <p:txBody>
          <a:bodyPr vert="horz" lIns="0" tIns="0" rIns="0" bIns="0" rtlCol="0" anchor="b" anchorCtr="0">
            <a:noAutofit/>
          </a:bodyPr>
          <a:lstStyle>
            <a:lvl1pPr marL="171450" indent="-171450" algn="l" defTabSz="457200" rtl="0" eaLnBrk="1" latinLnBrk="0" hangingPunct="1">
              <a:spcBef>
                <a:spcPts val="1200"/>
              </a:spcBef>
              <a:buClr>
                <a:schemeClr val="accent1"/>
              </a:buClr>
              <a:buSzPct val="100000"/>
              <a:buFont typeface="Symbol"/>
              <a:buChar char="·"/>
              <a:defRPr sz="1600" b="0" i="0" kern="1200" baseline="0">
                <a:solidFill>
                  <a:schemeClr val="tx2"/>
                </a:solidFill>
                <a:latin typeface="+mn-lt"/>
                <a:ea typeface="+mn-ea"/>
                <a:cs typeface="Arial"/>
              </a:defRPr>
            </a:lvl1pPr>
            <a:lvl2pPr marL="342900" indent="-171450" algn="l" defTabSz="457200" rtl="0" eaLnBrk="1" latinLnBrk="0" hangingPunct="1">
              <a:spcBef>
                <a:spcPts val="400"/>
              </a:spcBef>
              <a:buClr>
                <a:schemeClr val="accent1"/>
              </a:buClr>
              <a:buSzPct val="100000"/>
              <a:buFont typeface="Arial"/>
              <a:buChar char="–"/>
              <a:defRPr sz="1600" b="0" i="0" kern="1200" baseline="0">
                <a:solidFill>
                  <a:schemeClr val="tx2"/>
                </a:solidFill>
                <a:latin typeface="+mn-lt"/>
                <a:ea typeface="+mn-ea"/>
                <a:cs typeface="Arial"/>
              </a:defRPr>
            </a:lvl2pPr>
            <a:lvl3pPr marL="514350" indent="-171450" algn="l" defTabSz="457200" rtl="0" eaLnBrk="1" latinLnBrk="0" hangingPunct="1">
              <a:spcBef>
                <a:spcPts val="400"/>
              </a:spcBef>
              <a:buClr>
                <a:schemeClr val="accent1"/>
              </a:buClr>
              <a:buSzPct val="100000"/>
              <a:buFont typeface="Wingdings" panose="05000000000000000000" pitchFamily="2" charset="2"/>
              <a:buChar char="§"/>
              <a:defRPr lang="en-US" sz="1600" b="0" i="0" kern="1200" baseline="0" dirty="0">
                <a:solidFill>
                  <a:schemeClr val="tx2"/>
                </a:solidFill>
                <a:latin typeface="+mn-lt"/>
                <a:ea typeface="+mn-ea"/>
                <a:cs typeface="Arial"/>
              </a:defRPr>
            </a:lvl3pPr>
            <a:lvl4pPr marL="685800" indent="-171450" algn="l" defTabSz="457200" rtl="0" eaLnBrk="1" latinLnBrk="0" hangingPunct="1">
              <a:spcBef>
                <a:spcPts val="400"/>
              </a:spcBef>
              <a:buClr>
                <a:schemeClr val="accent1"/>
              </a:buClr>
              <a:buSzPct val="100000"/>
              <a:buFont typeface="Arial" panose="020B0604020202020204" pitchFamily="34" charset="0"/>
              <a:buChar char="○"/>
              <a:defRPr sz="1600" b="0" i="0" kern="1200" baseline="0">
                <a:solidFill>
                  <a:schemeClr val="tx2"/>
                </a:solidFill>
                <a:latin typeface="+mn-lt"/>
                <a:ea typeface="+mn-ea"/>
                <a:cs typeface="Arial"/>
              </a:defRPr>
            </a:lvl4pPr>
            <a:lvl5pPr marL="857250" indent="-171450" algn="l" defTabSz="457200" rtl="0" eaLnBrk="1" latinLnBrk="0" hangingPunct="1">
              <a:spcBef>
                <a:spcPts val="400"/>
              </a:spcBef>
              <a:buClr>
                <a:schemeClr val="accent1"/>
              </a:buClr>
              <a:buSzPct val="100000"/>
              <a:buFont typeface="Wingdings" panose="05000000000000000000" pitchFamily="2" charset="2"/>
              <a:buChar char="§"/>
              <a:defRPr sz="1600" b="0" i="0" kern="1200" baseline="0">
                <a:solidFill>
                  <a:schemeClr val="tx2"/>
                </a:solidFill>
                <a:latin typeface="+mn-lt"/>
                <a:ea typeface="+mn-ea"/>
                <a:cs typeface="Arial"/>
              </a:defRPr>
            </a:lvl5pPr>
            <a:lvl6pPr marL="1028700" indent="-171450" algn="l" defTabSz="457200" rtl="0" eaLnBrk="1" latinLnBrk="0" hangingPunct="1">
              <a:spcBef>
                <a:spcPct val="20000"/>
              </a:spcBef>
              <a:buClr>
                <a:srgbClr val="97999B"/>
              </a:buClr>
              <a:buSzPct val="100000"/>
              <a:buFont typeface="Arial"/>
              <a:buChar char="–"/>
              <a:defRPr sz="1600" b="0" kern="1200">
                <a:solidFill>
                  <a:srgbClr val="53565A"/>
                </a:solidFill>
                <a:latin typeface="+mn-lt"/>
                <a:ea typeface="+mn-ea"/>
                <a:cs typeface="+mn-cs"/>
              </a:defRPr>
            </a:lvl6pPr>
            <a:lvl7pPr marL="12001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7pPr>
            <a:lvl8pPr marL="1371600" indent="-171450" algn="l" defTabSz="457200" rtl="0" eaLnBrk="1" latinLnBrk="0" hangingPunct="1">
              <a:spcBef>
                <a:spcPct val="20000"/>
              </a:spcBef>
              <a:buClr>
                <a:srgbClr val="97999B"/>
              </a:buClr>
              <a:buSzPct val="100000"/>
              <a:buFont typeface="Arial" panose="020B0604020202020204" pitchFamily="34" charset="0"/>
              <a:buChar char="○"/>
              <a:defRPr sz="1600" b="0" kern="1200">
                <a:solidFill>
                  <a:srgbClr val="53565A"/>
                </a:solidFill>
                <a:latin typeface="+mn-lt"/>
                <a:ea typeface="+mn-ea"/>
                <a:cs typeface="+mn-cs"/>
              </a:defRPr>
            </a:lvl8pPr>
            <a:lvl9pPr marL="15430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9pPr>
          </a:lstStyle>
          <a:p>
            <a:pPr marL="0" indent="0" defTabSz="717947" fontAlgn="base">
              <a:lnSpc>
                <a:spcPts val="0"/>
              </a:lnSpc>
              <a:buNone/>
            </a:pPr>
            <a:endParaRPr lang="en-US" altLang="zh-TW" sz="700" dirty="0">
              <a:latin typeface="微軟正黑體" panose="020B0604030504040204" pitchFamily="34" charset="-120"/>
              <a:ea typeface="微軟正黑體" panose="020B0604030504040204" pitchFamily="34" charset="-120"/>
            </a:endParaRPr>
          </a:p>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資料來源</a:t>
            </a:r>
            <a:r>
              <a:rPr lang="zh-TW" altLang="en-US" sz="700" dirty="0">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700" dirty="0">
                <a:latin typeface="微軟正黑體" panose="020B0604030504040204" pitchFamily="34" charset="-120"/>
                <a:ea typeface="微軟正黑體" panose="020B0604030504040204" pitchFamily="34" charset="-120"/>
                <a:sym typeface="Wingdings" panose="05000000000000000000" pitchFamily="2" charset="2"/>
              </a:rPr>
              <a:t>(1) </a:t>
            </a:r>
            <a:r>
              <a:rPr lang="en-US" altLang="zh-TW" sz="700" dirty="0" err="1">
                <a:latin typeface="微軟正黑體" panose="020B0604030504040204" pitchFamily="34" charset="-120"/>
                <a:ea typeface="微軟正黑體" panose="020B0604030504040204" pitchFamily="34" charset="-120"/>
              </a:rPr>
              <a:t>Mckinsey</a:t>
            </a:r>
            <a:r>
              <a:rPr lang="en-US" altLang="zh-TW" sz="700" dirty="0">
                <a:latin typeface="微軟正黑體" panose="020B0604030504040204" pitchFamily="34" charset="-120"/>
                <a:ea typeface="微軟正黑體" panose="020B0604030504040204" pitchFamily="34" charset="-120"/>
              </a:rPr>
              <a:t> &amp; Company, 2022/06</a:t>
            </a:r>
            <a:r>
              <a:rPr lang="zh-TW" altLang="en-US" sz="700" dirty="0">
                <a:latin typeface="微軟正黑體" panose="020B0604030504040204" pitchFamily="34" charset="-120"/>
                <a:ea typeface="微軟正黑體" panose="020B0604030504040204" pitchFamily="34" charset="-120"/>
              </a:rPr>
              <a:t>。</a:t>
            </a:r>
            <a:endParaRPr lang="en-US" altLang="zh-TW" sz="700" dirty="0">
              <a:latin typeface="微軟正黑體" panose="020B0604030504040204" pitchFamily="34" charset="-120"/>
              <a:ea typeface="微軟正黑體" panose="020B0604030504040204" pitchFamily="34" charset="-120"/>
            </a:endParaRPr>
          </a:p>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備註：</a:t>
            </a:r>
            <a:r>
              <a:rPr lang="en-US" altLang="zh-TW" sz="700" dirty="0">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700" dirty="0">
                <a:latin typeface="微軟正黑體" panose="020B0604030504040204" pitchFamily="34" charset="-120"/>
                <a:ea typeface="微軟正黑體" panose="020B0604030504040204" pitchFamily="34" charset="-120"/>
              </a:rPr>
              <a:t>1) </a:t>
            </a:r>
            <a:r>
              <a:rPr lang="zh-TW" altLang="en-US" sz="700" dirty="0">
                <a:latin typeface="微軟正黑體" panose="020B0604030504040204" pitchFamily="34" charset="-120"/>
                <a:ea typeface="微軟正黑體" panose="020B0604030504040204" pitchFamily="34" charset="-120"/>
              </a:rPr>
              <a:t>截至</a:t>
            </a:r>
            <a:r>
              <a:rPr lang="en-US" altLang="zh-TW" sz="700" dirty="0">
                <a:latin typeface="微軟正黑體" panose="020B0604030504040204" pitchFamily="34" charset="-120"/>
                <a:ea typeface="微軟正黑體" panose="020B0604030504040204" pitchFamily="34" charset="-120"/>
              </a:rPr>
              <a:t>2020</a:t>
            </a:r>
            <a:r>
              <a:rPr lang="zh-TW" altLang="en-US" sz="700" dirty="0">
                <a:latin typeface="微軟正黑體" panose="020B0604030504040204" pitchFamily="34" charset="-120"/>
                <a:ea typeface="微軟正黑體" panose="020B0604030504040204" pitchFamily="34" charset="-120"/>
              </a:rPr>
              <a:t>年。</a:t>
            </a:r>
            <a:endParaRPr lang="en-US" altLang="zh-TW" sz="7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44057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321">
            <a:extLst>
              <a:ext uri="{FF2B5EF4-FFF2-40B4-BE49-F238E27FC236}">
                <a16:creationId xmlns:a16="http://schemas.microsoft.com/office/drawing/2014/main" id="{22D39D73-1579-F377-73E5-E9E4CA35B48E}"/>
              </a:ext>
            </a:extLst>
          </p:cNvPr>
          <p:cNvSpPr/>
          <p:nvPr/>
        </p:nvSpPr>
        <p:spPr bwMode="auto">
          <a:xfrm>
            <a:off x="419099" y="1964469"/>
            <a:ext cx="3943861" cy="2334195"/>
          </a:xfrm>
          <a:prstGeom prst="roundRect">
            <a:avLst>
              <a:gd name="adj" fmla="val 4418"/>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 name="Title 1">
            <a:extLst>
              <a:ext uri="{FF2B5EF4-FFF2-40B4-BE49-F238E27FC236}">
                <a16:creationId xmlns:a16="http://schemas.microsoft.com/office/drawing/2014/main" id="{FD04E8AD-4658-51B0-D96B-AE07A9F2D036}"/>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打造美國</a:t>
            </a:r>
            <a:r>
              <a:rPr kumimoji="0" lang="en-US" altLang="zh-TW"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12</a:t>
            </a: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吋先進晶圓製造基地</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1" name="Oval 9">
            <a:extLst>
              <a:ext uri="{FF2B5EF4-FFF2-40B4-BE49-F238E27FC236}">
                <a16:creationId xmlns:a16="http://schemas.microsoft.com/office/drawing/2014/main" id="{3DEF5864-D361-80FE-B32F-CD04097CCEC0}"/>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4BA4A85B-3A42-EE2F-5568-EC12599C0A55}"/>
              </a:ext>
            </a:extLst>
          </p:cNvPr>
          <p:cNvSpPr txBox="1"/>
          <p:nvPr/>
        </p:nvSpPr>
        <p:spPr>
          <a:xfrm>
            <a:off x="480687"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2</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pic>
        <p:nvPicPr>
          <p:cNvPr id="18" name="圖片 17" descr="一張含有 天空, 戶外, 樹狀, 草 的圖片&#10;&#10;AI 產生的內容可能不正確。">
            <a:extLst>
              <a:ext uri="{FF2B5EF4-FFF2-40B4-BE49-F238E27FC236}">
                <a16:creationId xmlns:a16="http://schemas.microsoft.com/office/drawing/2014/main" id="{C2A57D99-CD5F-35E8-4FB7-31FE7E74E3F7}"/>
              </a:ext>
            </a:extLst>
          </p:cNvPr>
          <p:cNvPicPr>
            <a:picLocks noChangeAspect="1"/>
          </p:cNvPicPr>
          <p:nvPr/>
        </p:nvPicPr>
        <p:blipFill>
          <a:blip r:embed="rId3"/>
          <a:srcRect l="13530" r="2741" b="18897"/>
          <a:stretch/>
        </p:blipFill>
        <p:spPr>
          <a:xfrm>
            <a:off x="425740" y="2149679"/>
            <a:ext cx="3933129" cy="2142988"/>
          </a:xfrm>
          <a:prstGeom prst="roundRect">
            <a:avLst>
              <a:gd name="adj" fmla="val 4308"/>
            </a:avLst>
          </a:prstGeom>
        </p:spPr>
      </p:pic>
      <p:grpSp>
        <p:nvGrpSpPr>
          <p:cNvPr id="84" name="群組 83">
            <a:extLst>
              <a:ext uri="{FF2B5EF4-FFF2-40B4-BE49-F238E27FC236}">
                <a16:creationId xmlns:a16="http://schemas.microsoft.com/office/drawing/2014/main" id="{A9CA3174-6D9E-1930-3C87-015FE4A588E9}"/>
              </a:ext>
            </a:extLst>
          </p:cNvPr>
          <p:cNvGrpSpPr/>
          <p:nvPr/>
        </p:nvGrpSpPr>
        <p:grpSpPr>
          <a:xfrm>
            <a:off x="4644701" y="1936061"/>
            <a:ext cx="4133204" cy="2230384"/>
            <a:chOff x="4644701" y="1822484"/>
            <a:chExt cx="4133204" cy="2230384"/>
          </a:xfrm>
        </p:grpSpPr>
        <p:grpSp>
          <p:nvGrpSpPr>
            <p:cNvPr id="37" name="群組 36">
              <a:extLst>
                <a:ext uri="{FF2B5EF4-FFF2-40B4-BE49-F238E27FC236}">
                  <a16:creationId xmlns:a16="http://schemas.microsoft.com/office/drawing/2014/main" id="{36412A00-F629-063B-0899-317CAD0B7868}"/>
                </a:ext>
              </a:extLst>
            </p:cNvPr>
            <p:cNvGrpSpPr/>
            <p:nvPr/>
          </p:nvGrpSpPr>
          <p:grpSpPr>
            <a:xfrm>
              <a:off x="6264985" y="2385041"/>
              <a:ext cx="2512920" cy="1667827"/>
              <a:chOff x="6034075" y="1799953"/>
              <a:chExt cx="2512920" cy="1667827"/>
            </a:xfrm>
          </p:grpSpPr>
          <p:sp>
            <p:nvSpPr>
              <p:cNvPr id="27" name="Freeform 1727">
                <a:extLst>
                  <a:ext uri="{FF2B5EF4-FFF2-40B4-BE49-F238E27FC236}">
                    <a16:creationId xmlns:a16="http://schemas.microsoft.com/office/drawing/2014/main" id="{C16FC0F5-7CB5-53CB-78FB-0CC15A680240}"/>
                  </a:ext>
                </a:extLst>
              </p:cNvPr>
              <p:cNvSpPr>
                <a:spLocks/>
              </p:cNvSpPr>
              <p:nvPr/>
            </p:nvSpPr>
            <p:spPr bwMode="auto">
              <a:xfrm>
                <a:off x="8257260" y="2325557"/>
                <a:ext cx="80792" cy="25030"/>
              </a:xfrm>
              <a:custGeom>
                <a:avLst/>
                <a:gdLst>
                  <a:gd name="T0" fmla="*/ 22225 w 29"/>
                  <a:gd name="T1" fmla="*/ 0 h 9"/>
                  <a:gd name="T2" fmla="*/ 15875 w 29"/>
                  <a:gd name="T3" fmla="*/ 6350 h 9"/>
                  <a:gd name="T4" fmla="*/ 7938 w 29"/>
                  <a:gd name="T5" fmla="*/ 6350 h 9"/>
                  <a:gd name="T6" fmla="*/ 4763 w 29"/>
                  <a:gd name="T7" fmla="*/ 6350 h 9"/>
                  <a:gd name="T8" fmla="*/ 0 w 29"/>
                  <a:gd name="T9" fmla="*/ 6350 h 9"/>
                  <a:gd name="T10" fmla="*/ 0 w 29"/>
                  <a:gd name="T11" fmla="*/ 11113 h 9"/>
                  <a:gd name="T12" fmla="*/ 0 w 29"/>
                  <a:gd name="T13" fmla="*/ 11113 h 9"/>
                  <a:gd name="T14" fmla="*/ 4763 w 29"/>
                  <a:gd name="T15" fmla="*/ 11113 h 9"/>
                  <a:gd name="T16" fmla="*/ 7938 w 29"/>
                  <a:gd name="T17" fmla="*/ 14288 h 9"/>
                  <a:gd name="T18" fmla="*/ 15875 w 29"/>
                  <a:gd name="T19" fmla="*/ 14288 h 9"/>
                  <a:gd name="T20" fmla="*/ 34925 w 29"/>
                  <a:gd name="T21" fmla="*/ 14288 h 9"/>
                  <a:gd name="T22" fmla="*/ 41275 w 29"/>
                  <a:gd name="T23" fmla="*/ 14288 h 9"/>
                  <a:gd name="T24" fmla="*/ 41275 w 29"/>
                  <a:gd name="T25" fmla="*/ 14288 h 9"/>
                  <a:gd name="T26" fmla="*/ 46038 w 29"/>
                  <a:gd name="T27" fmla="*/ 14288 h 9"/>
                  <a:gd name="T28" fmla="*/ 46038 w 29"/>
                  <a:gd name="T29" fmla="*/ 11113 h 9"/>
                  <a:gd name="T30" fmla="*/ 46038 w 29"/>
                  <a:gd name="T31" fmla="*/ 11113 h 9"/>
                  <a:gd name="T32" fmla="*/ 46038 w 29"/>
                  <a:gd name="T33" fmla="*/ 6350 h 9"/>
                  <a:gd name="T34" fmla="*/ 46038 w 29"/>
                  <a:gd name="T35" fmla="*/ 3175 h 9"/>
                  <a:gd name="T36" fmla="*/ 46038 w 29"/>
                  <a:gd name="T37" fmla="*/ 3175 h 9"/>
                  <a:gd name="T38" fmla="*/ 46038 w 29"/>
                  <a:gd name="T39" fmla="*/ 3175 h 9"/>
                  <a:gd name="T40" fmla="*/ 46038 w 29"/>
                  <a:gd name="T41" fmla="*/ 3175 h 9"/>
                  <a:gd name="T42" fmla="*/ 46038 w 29"/>
                  <a:gd name="T43" fmla="*/ 3175 h 9"/>
                  <a:gd name="T44" fmla="*/ 46038 w 29"/>
                  <a:gd name="T45" fmla="*/ 0 h 9"/>
                  <a:gd name="T46" fmla="*/ 41275 w 29"/>
                  <a:gd name="T47" fmla="*/ 0 h 9"/>
                  <a:gd name="T48" fmla="*/ 34925 w 29"/>
                  <a:gd name="T49" fmla="*/ 0 h 9"/>
                  <a:gd name="T50" fmla="*/ 30163 w 29"/>
                  <a:gd name="T51" fmla="*/ 0 h 9"/>
                  <a:gd name="T52" fmla="*/ 26988 w 29"/>
                  <a:gd name="T53" fmla="*/ 0 h 9"/>
                  <a:gd name="T54" fmla="*/ 22225 w 29"/>
                  <a:gd name="T55" fmla="*/ 0 h 9"/>
                  <a:gd name="T56" fmla="*/ 22225 w 29"/>
                  <a:gd name="T57" fmla="*/ 0 h 9"/>
                  <a:gd name="T58" fmla="*/ 22225 w 29"/>
                  <a:gd name="T59" fmla="*/ 0 h 9"/>
                  <a:gd name="T60" fmla="*/ 22225 w 29"/>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9"/>
                  <a:gd name="T95" fmla="*/ 29 w 29"/>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9">
                    <a:moveTo>
                      <a:pt x="14" y="0"/>
                    </a:moveTo>
                    <a:lnTo>
                      <a:pt x="10" y="4"/>
                    </a:lnTo>
                    <a:lnTo>
                      <a:pt x="5" y="4"/>
                    </a:lnTo>
                    <a:lnTo>
                      <a:pt x="3" y="4"/>
                    </a:lnTo>
                    <a:lnTo>
                      <a:pt x="0" y="4"/>
                    </a:lnTo>
                    <a:lnTo>
                      <a:pt x="0" y="7"/>
                    </a:lnTo>
                    <a:lnTo>
                      <a:pt x="3" y="7"/>
                    </a:lnTo>
                    <a:lnTo>
                      <a:pt x="5" y="9"/>
                    </a:lnTo>
                    <a:lnTo>
                      <a:pt x="10" y="9"/>
                    </a:lnTo>
                    <a:lnTo>
                      <a:pt x="22" y="9"/>
                    </a:lnTo>
                    <a:lnTo>
                      <a:pt x="26" y="9"/>
                    </a:lnTo>
                    <a:lnTo>
                      <a:pt x="29" y="9"/>
                    </a:lnTo>
                    <a:lnTo>
                      <a:pt x="29" y="7"/>
                    </a:lnTo>
                    <a:lnTo>
                      <a:pt x="29" y="4"/>
                    </a:lnTo>
                    <a:lnTo>
                      <a:pt x="29" y="2"/>
                    </a:lnTo>
                    <a:lnTo>
                      <a:pt x="29" y="0"/>
                    </a:lnTo>
                    <a:lnTo>
                      <a:pt x="26" y="0"/>
                    </a:lnTo>
                    <a:lnTo>
                      <a:pt x="22" y="0"/>
                    </a:lnTo>
                    <a:lnTo>
                      <a:pt x="19" y="0"/>
                    </a:lnTo>
                    <a:lnTo>
                      <a:pt x="17" y="0"/>
                    </a:lnTo>
                    <a:lnTo>
                      <a:pt x="14"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8" name="Freeform 1728">
                <a:extLst>
                  <a:ext uri="{FF2B5EF4-FFF2-40B4-BE49-F238E27FC236}">
                    <a16:creationId xmlns:a16="http://schemas.microsoft.com/office/drawing/2014/main" id="{1E5C75B7-076D-F05A-F01F-1763DA750A69}"/>
                  </a:ext>
                </a:extLst>
              </p:cNvPr>
              <p:cNvSpPr>
                <a:spLocks/>
              </p:cNvSpPr>
              <p:nvPr/>
            </p:nvSpPr>
            <p:spPr bwMode="auto">
              <a:xfrm>
                <a:off x="8416056" y="2264376"/>
                <a:ext cx="13931" cy="13907"/>
              </a:xfrm>
              <a:custGeom>
                <a:avLst/>
                <a:gdLst>
                  <a:gd name="T0" fmla="*/ 3175 w 5"/>
                  <a:gd name="T1" fmla="*/ 0 h 5"/>
                  <a:gd name="T2" fmla="*/ 3175 w 5"/>
                  <a:gd name="T3" fmla="*/ 0 h 5"/>
                  <a:gd name="T4" fmla="*/ 3175 w 5"/>
                  <a:gd name="T5" fmla="*/ 4763 h 5"/>
                  <a:gd name="T6" fmla="*/ 0 w 5"/>
                  <a:gd name="T7" fmla="*/ 7938 h 5"/>
                  <a:gd name="T8" fmla="*/ 0 w 5"/>
                  <a:gd name="T9" fmla="*/ 7938 h 5"/>
                  <a:gd name="T10" fmla="*/ 3175 w 5"/>
                  <a:gd name="T11" fmla="*/ 7938 h 5"/>
                  <a:gd name="T12" fmla="*/ 3175 w 5"/>
                  <a:gd name="T13" fmla="*/ 7938 h 5"/>
                  <a:gd name="T14" fmla="*/ 7938 w 5"/>
                  <a:gd name="T15" fmla="*/ 7938 h 5"/>
                  <a:gd name="T16" fmla="*/ 7938 w 5"/>
                  <a:gd name="T17" fmla="*/ 4763 h 5"/>
                  <a:gd name="T18" fmla="*/ 7938 w 5"/>
                  <a:gd name="T19" fmla="*/ 0 h 5"/>
                  <a:gd name="T20" fmla="*/ 7938 w 5"/>
                  <a:gd name="T21" fmla="*/ 0 h 5"/>
                  <a:gd name="T22" fmla="*/ 7938 w 5"/>
                  <a:gd name="T23" fmla="*/ 0 h 5"/>
                  <a:gd name="T24" fmla="*/ 3175 w 5"/>
                  <a:gd name="T25" fmla="*/ 0 h 5"/>
                  <a:gd name="T26" fmla="*/ 3175 w 5"/>
                  <a:gd name="T27" fmla="*/ 0 h 5"/>
                  <a:gd name="T28" fmla="*/ 3175 w 5"/>
                  <a:gd name="T29" fmla="*/ 0 h 5"/>
                  <a:gd name="T30" fmla="*/ 3175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2" y="0"/>
                    </a:moveTo>
                    <a:lnTo>
                      <a:pt x="2" y="0"/>
                    </a:lnTo>
                    <a:lnTo>
                      <a:pt x="2" y="3"/>
                    </a:lnTo>
                    <a:lnTo>
                      <a:pt x="0" y="5"/>
                    </a:lnTo>
                    <a:lnTo>
                      <a:pt x="2" y="5"/>
                    </a:lnTo>
                    <a:lnTo>
                      <a:pt x="5" y="5"/>
                    </a:lnTo>
                    <a:lnTo>
                      <a:pt x="5" y="3"/>
                    </a:lnTo>
                    <a:lnTo>
                      <a:pt x="5" y="0"/>
                    </a:lnTo>
                    <a:lnTo>
                      <a:pt x="2"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9" name="Freeform 1729">
                <a:extLst>
                  <a:ext uri="{FF2B5EF4-FFF2-40B4-BE49-F238E27FC236}">
                    <a16:creationId xmlns:a16="http://schemas.microsoft.com/office/drawing/2014/main" id="{B478FF55-FD7A-23F9-B9D8-C1761667A8E4}"/>
                  </a:ext>
                </a:extLst>
              </p:cNvPr>
              <p:cNvSpPr>
                <a:spLocks/>
              </p:cNvSpPr>
              <p:nvPr/>
            </p:nvSpPr>
            <p:spPr bwMode="auto">
              <a:xfrm>
                <a:off x="7527341" y="3015238"/>
                <a:ext cx="27860" cy="19469"/>
              </a:xfrm>
              <a:custGeom>
                <a:avLst/>
                <a:gdLst>
                  <a:gd name="T0" fmla="*/ 0 w 10"/>
                  <a:gd name="T1" fmla="*/ 0 h 7"/>
                  <a:gd name="T2" fmla="*/ 3175 w 10"/>
                  <a:gd name="T3" fmla="*/ 11113 h 7"/>
                  <a:gd name="T4" fmla="*/ 7938 w 10"/>
                  <a:gd name="T5" fmla="*/ 11113 h 7"/>
                  <a:gd name="T6" fmla="*/ 7938 w 10"/>
                  <a:gd name="T7" fmla="*/ 11113 h 7"/>
                  <a:gd name="T8" fmla="*/ 11113 w 10"/>
                  <a:gd name="T9" fmla="*/ 11113 h 7"/>
                  <a:gd name="T10" fmla="*/ 11113 w 10"/>
                  <a:gd name="T11" fmla="*/ 11113 h 7"/>
                  <a:gd name="T12" fmla="*/ 11113 w 10"/>
                  <a:gd name="T13" fmla="*/ 11113 h 7"/>
                  <a:gd name="T14" fmla="*/ 15875 w 10"/>
                  <a:gd name="T15" fmla="*/ 11113 h 7"/>
                  <a:gd name="T16" fmla="*/ 15875 w 10"/>
                  <a:gd name="T17" fmla="*/ 11113 h 7"/>
                  <a:gd name="T18" fmla="*/ 15875 w 10"/>
                  <a:gd name="T19" fmla="*/ 6350 h 7"/>
                  <a:gd name="T20" fmla="*/ 15875 w 10"/>
                  <a:gd name="T21" fmla="*/ 6350 h 7"/>
                  <a:gd name="T22" fmla="*/ 15875 w 10"/>
                  <a:gd name="T23" fmla="*/ 6350 h 7"/>
                  <a:gd name="T24" fmla="*/ 11113 w 10"/>
                  <a:gd name="T25" fmla="*/ 3175 h 7"/>
                  <a:gd name="T26" fmla="*/ 11113 w 10"/>
                  <a:gd name="T27" fmla="*/ 3175 h 7"/>
                  <a:gd name="T28" fmla="*/ 11113 w 10"/>
                  <a:gd name="T29" fmla="*/ 3175 h 7"/>
                  <a:gd name="T30" fmla="*/ 7938 w 10"/>
                  <a:gd name="T31" fmla="*/ 3175 h 7"/>
                  <a:gd name="T32" fmla="*/ 3175 w 10"/>
                  <a:gd name="T33" fmla="*/ 0 h 7"/>
                  <a:gd name="T34" fmla="*/ 0 w 10"/>
                  <a:gd name="T35" fmla="*/ 0 h 7"/>
                  <a:gd name="T36" fmla="*/ 0 w 10"/>
                  <a:gd name="T37" fmla="*/ 0 h 7"/>
                  <a:gd name="T38" fmla="*/ 0 w 10"/>
                  <a:gd name="T39" fmla="*/ 0 h 7"/>
                  <a:gd name="T40" fmla="*/ 0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0"/>
                    </a:moveTo>
                    <a:lnTo>
                      <a:pt x="2" y="7"/>
                    </a:lnTo>
                    <a:lnTo>
                      <a:pt x="5" y="7"/>
                    </a:lnTo>
                    <a:lnTo>
                      <a:pt x="7" y="7"/>
                    </a:lnTo>
                    <a:lnTo>
                      <a:pt x="10" y="7"/>
                    </a:lnTo>
                    <a:lnTo>
                      <a:pt x="10" y="4"/>
                    </a:lnTo>
                    <a:lnTo>
                      <a:pt x="7" y="2"/>
                    </a:lnTo>
                    <a:lnTo>
                      <a:pt x="5" y="2"/>
                    </a:lnTo>
                    <a:lnTo>
                      <a:pt x="2" y="0"/>
                    </a:lnTo>
                    <a:lnTo>
                      <a:pt x="0" y="0"/>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30" name="Freeform 1738">
                <a:extLst>
                  <a:ext uri="{FF2B5EF4-FFF2-40B4-BE49-F238E27FC236}">
                    <a16:creationId xmlns:a16="http://schemas.microsoft.com/office/drawing/2014/main" id="{F2893EB1-3481-26A4-D7F7-4233A5B8A56C}"/>
                  </a:ext>
                </a:extLst>
              </p:cNvPr>
              <p:cNvSpPr>
                <a:spLocks/>
              </p:cNvSpPr>
              <p:nvPr/>
            </p:nvSpPr>
            <p:spPr bwMode="auto">
              <a:xfrm>
                <a:off x="6034075" y="1799953"/>
                <a:ext cx="2512920" cy="1457231"/>
              </a:xfrm>
              <a:custGeom>
                <a:avLst/>
                <a:gdLst>
                  <a:gd name="T0" fmla="*/ 1417638 w 902"/>
                  <a:gd name="T1" fmla="*/ 130175 h 524"/>
                  <a:gd name="T2" fmla="*/ 1387475 w 902"/>
                  <a:gd name="T3" fmla="*/ 88900 h 524"/>
                  <a:gd name="T4" fmla="*/ 1354138 w 902"/>
                  <a:gd name="T5" fmla="*/ 127000 h 524"/>
                  <a:gd name="T6" fmla="*/ 1225550 w 902"/>
                  <a:gd name="T7" fmla="*/ 168275 h 524"/>
                  <a:gd name="T8" fmla="*/ 1169988 w 902"/>
                  <a:gd name="T9" fmla="*/ 217488 h 524"/>
                  <a:gd name="T10" fmla="*/ 1076325 w 902"/>
                  <a:gd name="T11" fmla="*/ 265113 h 524"/>
                  <a:gd name="T12" fmla="*/ 1027113 w 902"/>
                  <a:gd name="T13" fmla="*/ 273050 h 524"/>
                  <a:gd name="T14" fmla="*/ 1046163 w 902"/>
                  <a:gd name="T15" fmla="*/ 242888 h 524"/>
                  <a:gd name="T16" fmla="*/ 1023938 w 902"/>
                  <a:gd name="T17" fmla="*/ 176213 h 524"/>
                  <a:gd name="T18" fmla="*/ 971550 w 902"/>
                  <a:gd name="T19" fmla="*/ 157163 h 524"/>
                  <a:gd name="T20" fmla="*/ 936625 w 902"/>
                  <a:gd name="T21" fmla="*/ 265113 h 524"/>
                  <a:gd name="T22" fmla="*/ 925513 w 902"/>
                  <a:gd name="T23" fmla="*/ 160338 h 524"/>
                  <a:gd name="T24" fmla="*/ 966788 w 902"/>
                  <a:gd name="T25" fmla="*/ 123825 h 524"/>
                  <a:gd name="T26" fmla="*/ 1001713 w 902"/>
                  <a:gd name="T27" fmla="*/ 119063 h 524"/>
                  <a:gd name="T28" fmla="*/ 985838 w 902"/>
                  <a:gd name="T29" fmla="*/ 101600 h 524"/>
                  <a:gd name="T30" fmla="*/ 919163 w 902"/>
                  <a:gd name="T31" fmla="*/ 88900 h 524"/>
                  <a:gd name="T32" fmla="*/ 908050 w 902"/>
                  <a:gd name="T33" fmla="*/ 77788 h 524"/>
                  <a:gd name="T34" fmla="*/ 847725 w 902"/>
                  <a:gd name="T35" fmla="*/ 96838 h 524"/>
                  <a:gd name="T36" fmla="*/ 854075 w 902"/>
                  <a:gd name="T37" fmla="*/ 60325 h 524"/>
                  <a:gd name="T38" fmla="*/ 836613 w 902"/>
                  <a:gd name="T39" fmla="*/ 36513 h 524"/>
                  <a:gd name="T40" fmla="*/ 779463 w 902"/>
                  <a:gd name="T41" fmla="*/ 33338 h 524"/>
                  <a:gd name="T42" fmla="*/ 742950 w 902"/>
                  <a:gd name="T43" fmla="*/ 3175 h 524"/>
                  <a:gd name="T44" fmla="*/ 49213 w 902"/>
                  <a:gd name="T45" fmla="*/ 41275 h 524"/>
                  <a:gd name="T46" fmla="*/ 22225 w 902"/>
                  <a:gd name="T47" fmla="*/ 112713 h 524"/>
                  <a:gd name="T48" fmla="*/ 19050 w 902"/>
                  <a:gd name="T49" fmla="*/ 265113 h 524"/>
                  <a:gd name="T50" fmla="*/ 30163 w 902"/>
                  <a:gd name="T51" fmla="*/ 363538 h 524"/>
                  <a:gd name="T52" fmla="*/ 63500 w 902"/>
                  <a:gd name="T53" fmla="*/ 407988 h 524"/>
                  <a:gd name="T54" fmla="*/ 74613 w 902"/>
                  <a:gd name="T55" fmla="*/ 468313 h 524"/>
                  <a:gd name="T56" fmla="*/ 107950 w 902"/>
                  <a:gd name="T57" fmla="*/ 536575 h 524"/>
                  <a:gd name="T58" fmla="*/ 157163 w 902"/>
                  <a:gd name="T59" fmla="*/ 550863 h 524"/>
                  <a:gd name="T60" fmla="*/ 454025 w 902"/>
                  <a:gd name="T61" fmla="*/ 622300 h 524"/>
                  <a:gd name="T62" fmla="*/ 490538 w 902"/>
                  <a:gd name="T63" fmla="*/ 666750 h 524"/>
                  <a:gd name="T64" fmla="*/ 531813 w 902"/>
                  <a:gd name="T65" fmla="*/ 685800 h 524"/>
                  <a:gd name="T66" fmla="*/ 592138 w 902"/>
                  <a:gd name="T67" fmla="*/ 712788 h 524"/>
                  <a:gd name="T68" fmla="*/ 622300 w 902"/>
                  <a:gd name="T69" fmla="*/ 771525 h 524"/>
                  <a:gd name="T70" fmla="*/ 666750 w 902"/>
                  <a:gd name="T71" fmla="*/ 812800 h 524"/>
                  <a:gd name="T72" fmla="*/ 674688 w 902"/>
                  <a:gd name="T73" fmla="*/ 749300 h 524"/>
                  <a:gd name="T74" fmla="*/ 731838 w 902"/>
                  <a:gd name="T75" fmla="*/ 696913 h 524"/>
                  <a:gd name="T76" fmla="*/ 801688 w 902"/>
                  <a:gd name="T77" fmla="*/ 685800 h 524"/>
                  <a:gd name="T78" fmla="*/ 866775 w 902"/>
                  <a:gd name="T79" fmla="*/ 696913 h 524"/>
                  <a:gd name="T80" fmla="*/ 884238 w 902"/>
                  <a:gd name="T81" fmla="*/ 685800 h 524"/>
                  <a:gd name="T82" fmla="*/ 881063 w 902"/>
                  <a:gd name="T83" fmla="*/ 666750 h 524"/>
                  <a:gd name="T84" fmla="*/ 925513 w 902"/>
                  <a:gd name="T85" fmla="*/ 666750 h 524"/>
                  <a:gd name="T86" fmla="*/ 971550 w 902"/>
                  <a:gd name="T87" fmla="*/ 671513 h 524"/>
                  <a:gd name="T88" fmla="*/ 1023938 w 902"/>
                  <a:gd name="T89" fmla="*/ 688975 h 524"/>
                  <a:gd name="T90" fmla="*/ 1054100 w 902"/>
                  <a:gd name="T91" fmla="*/ 779463 h 524"/>
                  <a:gd name="T92" fmla="*/ 1095375 w 902"/>
                  <a:gd name="T93" fmla="*/ 831850 h 524"/>
                  <a:gd name="T94" fmla="*/ 1087438 w 902"/>
                  <a:gd name="T95" fmla="*/ 708025 h 524"/>
                  <a:gd name="T96" fmla="*/ 1071563 w 902"/>
                  <a:gd name="T97" fmla="*/ 655638 h 524"/>
                  <a:gd name="T98" fmla="*/ 1079500 w 902"/>
                  <a:gd name="T99" fmla="*/ 630238 h 524"/>
                  <a:gd name="T100" fmla="*/ 1131888 w 902"/>
                  <a:gd name="T101" fmla="*/ 561975 h 524"/>
                  <a:gd name="T102" fmla="*/ 1173163 w 902"/>
                  <a:gd name="T103" fmla="*/ 528638 h 524"/>
                  <a:gd name="T104" fmla="*/ 1200150 w 902"/>
                  <a:gd name="T105" fmla="*/ 479425 h 524"/>
                  <a:gd name="T106" fmla="*/ 1195388 w 902"/>
                  <a:gd name="T107" fmla="*/ 423863 h 524"/>
                  <a:gd name="T108" fmla="*/ 1184275 w 902"/>
                  <a:gd name="T109" fmla="*/ 393700 h 524"/>
                  <a:gd name="T110" fmla="*/ 1200150 w 902"/>
                  <a:gd name="T111" fmla="*/ 382588 h 524"/>
                  <a:gd name="T112" fmla="*/ 1225550 w 902"/>
                  <a:gd name="T113" fmla="*/ 412750 h 524"/>
                  <a:gd name="T114" fmla="*/ 1260475 w 902"/>
                  <a:gd name="T115" fmla="*/ 344488 h 524"/>
                  <a:gd name="T116" fmla="*/ 1304925 w 902"/>
                  <a:gd name="T117" fmla="*/ 280988 h 524"/>
                  <a:gd name="T118" fmla="*/ 1338263 w 902"/>
                  <a:gd name="T119" fmla="*/ 277813 h 524"/>
                  <a:gd name="T120" fmla="*/ 1346200 w 902"/>
                  <a:gd name="T121" fmla="*/ 239713 h 524"/>
                  <a:gd name="T122" fmla="*/ 1390650 w 902"/>
                  <a:gd name="T123" fmla="*/ 195263 h 524"/>
                  <a:gd name="T124" fmla="*/ 1428750 w 902"/>
                  <a:gd name="T125" fmla="*/ 157163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2"/>
                  <a:gd name="T190" fmla="*/ 0 h 524"/>
                  <a:gd name="T191" fmla="*/ 902 w 902"/>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2" h="524">
                    <a:moveTo>
                      <a:pt x="900" y="101"/>
                    </a:moveTo>
                    <a:lnTo>
                      <a:pt x="902" y="99"/>
                    </a:lnTo>
                    <a:lnTo>
                      <a:pt x="900" y="97"/>
                    </a:lnTo>
                    <a:lnTo>
                      <a:pt x="898" y="94"/>
                    </a:lnTo>
                    <a:lnTo>
                      <a:pt x="898" y="92"/>
                    </a:lnTo>
                    <a:lnTo>
                      <a:pt x="898" y="90"/>
                    </a:lnTo>
                    <a:lnTo>
                      <a:pt x="898" y="87"/>
                    </a:lnTo>
                    <a:lnTo>
                      <a:pt x="898" y="85"/>
                    </a:lnTo>
                    <a:lnTo>
                      <a:pt x="895" y="85"/>
                    </a:lnTo>
                    <a:lnTo>
                      <a:pt x="893" y="85"/>
                    </a:lnTo>
                    <a:lnTo>
                      <a:pt x="893" y="82"/>
                    </a:lnTo>
                    <a:lnTo>
                      <a:pt x="893" y="78"/>
                    </a:lnTo>
                    <a:lnTo>
                      <a:pt x="893" y="68"/>
                    </a:lnTo>
                    <a:lnTo>
                      <a:pt x="893" y="61"/>
                    </a:lnTo>
                    <a:lnTo>
                      <a:pt x="893" y="59"/>
                    </a:lnTo>
                    <a:lnTo>
                      <a:pt x="893" y="56"/>
                    </a:lnTo>
                    <a:lnTo>
                      <a:pt x="890" y="54"/>
                    </a:lnTo>
                    <a:lnTo>
                      <a:pt x="888" y="52"/>
                    </a:lnTo>
                    <a:lnTo>
                      <a:pt x="886" y="52"/>
                    </a:lnTo>
                    <a:lnTo>
                      <a:pt x="883" y="49"/>
                    </a:lnTo>
                    <a:lnTo>
                      <a:pt x="881" y="49"/>
                    </a:lnTo>
                    <a:lnTo>
                      <a:pt x="879" y="49"/>
                    </a:lnTo>
                    <a:lnTo>
                      <a:pt x="876" y="52"/>
                    </a:lnTo>
                    <a:lnTo>
                      <a:pt x="876" y="54"/>
                    </a:lnTo>
                    <a:lnTo>
                      <a:pt x="874" y="54"/>
                    </a:lnTo>
                    <a:lnTo>
                      <a:pt x="874" y="56"/>
                    </a:lnTo>
                    <a:lnTo>
                      <a:pt x="874" y="54"/>
                    </a:lnTo>
                    <a:lnTo>
                      <a:pt x="872" y="52"/>
                    </a:lnTo>
                    <a:lnTo>
                      <a:pt x="872" y="49"/>
                    </a:lnTo>
                    <a:lnTo>
                      <a:pt x="869" y="49"/>
                    </a:lnTo>
                    <a:lnTo>
                      <a:pt x="867" y="49"/>
                    </a:lnTo>
                    <a:lnTo>
                      <a:pt x="862" y="61"/>
                    </a:lnTo>
                    <a:lnTo>
                      <a:pt x="860" y="66"/>
                    </a:lnTo>
                    <a:lnTo>
                      <a:pt x="860" y="68"/>
                    </a:lnTo>
                    <a:lnTo>
                      <a:pt x="857" y="71"/>
                    </a:lnTo>
                    <a:lnTo>
                      <a:pt x="857" y="73"/>
                    </a:lnTo>
                    <a:lnTo>
                      <a:pt x="857" y="75"/>
                    </a:lnTo>
                    <a:lnTo>
                      <a:pt x="855" y="78"/>
                    </a:lnTo>
                    <a:lnTo>
                      <a:pt x="853" y="80"/>
                    </a:lnTo>
                    <a:lnTo>
                      <a:pt x="848" y="85"/>
                    </a:lnTo>
                    <a:lnTo>
                      <a:pt x="843" y="87"/>
                    </a:lnTo>
                    <a:lnTo>
                      <a:pt x="843" y="90"/>
                    </a:lnTo>
                    <a:lnTo>
                      <a:pt x="841" y="90"/>
                    </a:lnTo>
                    <a:lnTo>
                      <a:pt x="838" y="92"/>
                    </a:lnTo>
                    <a:lnTo>
                      <a:pt x="834" y="94"/>
                    </a:lnTo>
                    <a:lnTo>
                      <a:pt x="817" y="97"/>
                    </a:lnTo>
                    <a:lnTo>
                      <a:pt x="810" y="97"/>
                    </a:lnTo>
                    <a:lnTo>
                      <a:pt x="803" y="99"/>
                    </a:lnTo>
                    <a:lnTo>
                      <a:pt x="796" y="99"/>
                    </a:lnTo>
                    <a:lnTo>
                      <a:pt x="794" y="99"/>
                    </a:lnTo>
                    <a:lnTo>
                      <a:pt x="791" y="97"/>
                    </a:lnTo>
                    <a:lnTo>
                      <a:pt x="789" y="97"/>
                    </a:lnTo>
                    <a:lnTo>
                      <a:pt x="786" y="97"/>
                    </a:lnTo>
                    <a:lnTo>
                      <a:pt x="784" y="99"/>
                    </a:lnTo>
                    <a:lnTo>
                      <a:pt x="782" y="99"/>
                    </a:lnTo>
                    <a:lnTo>
                      <a:pt x="777" y="104"/>
                    </a:lnTo>
                    <a:lnTo>
                      <a:pt x="772" y="106"/>
                    </a:lnTo>
                    <a:lnTo>
                      <a:pt x="768" y="108"/>
                    </a:lnTo>
                    <a:lnTo>
                      <a:pt x="768" y="111"/>
                    </a:lnTo>
                    <a:lnTo>
                      <a:pt x="765" y="111"/>
                    </a:lnTo>
                    <a:lnTo>
                      <a:pt x="763" y="111"/>
                    </a:lnTo>
                    <a:lnTo>
                      <a:pt x="761" y="115"/>
                    </a:lnTo>
                    <a:lnTo>
                      <a:pt x="763" y="113"/>
                    </a:lnTo>
                    <a:lnTo>
                      <a:pt x="765" y="111"/>
                    </a:lnTo>
                    <a:lnTo>
                      <a:pt x="765" y="118"/>
                    </a:lnTo>
                    <a:lnTo>
                      <a:pt x="763" y="123"/>
                    </a:lnTo>
                    <a:lnTo>
                      <a:pt x="761" y="125"/>
                    </a:lnTo>
                    <a:lnTo>
                      <a:pt x="758" y="130"/>
                    </a:lnTo>
                    <a:lnTo>
                      <a:pt x="756" y="132"/>
                    </a:lnTo>
                    <a:lnTo>
                      <a:pt x="753" y="134"/>
                    </a:lnTo>
                    <a:lnTo>
                      <a:pt x="751" y="134"/>
                    </a:lnTo>
                    <a:lnTo>
                      <a:pt x="749" y="137"/>
                    </a:lnTo>
                    <a:lnTo>
                      <a:pt x="744" y="137"/>
                    </a:lnTo>
                    <a:lnTo>
                      <a:pt x="742" y="137"/>
                    </a:lnTo>
                    <a:lnTo>
                      <a:pt x="737" y="137"/>
                    </a:lnTo>
                    <a:lnTo>
                      <a:pt x="732" y="137"/>
                    </a:lnTo>
                    <a:lnTo>
                      <a:pt x="723" y="137"/>
                    </a:lnTo>
                    <a:lnTo>
                      <a:pt x="713" y="139"/>
                    </a:lnTo>
                    <a:lnTo>
                      <a:pt x="713" y="141"/>
                    </a:lnTo>
                    <a:lnTo>
                      <a:pt x="713" y="144"/>
                    </a:lnTo>
                    <a:lnTo>
                      <a:pt x="713" y="146"/>
                    </a:lnTo>
                    <a:lnTo>
                      <a:pt x="716" y="149"/>
                    </a:lnTo>
                    <a:lnTo>
                      <a:pt x="709" y="153"/>
                    </a:lnTo>
                    <a:lnTo>
                      <a:pt x="701" y="158"/>
                    </a:lnTo>
                    <a:lnTo>
                      <a:pt x="699" y="163"/>
                    </a:lnTo>
                    <a:lnTo>
                      <a:pt x="694" y="163"/>
                    </a:lnTo>
                    <a:lnTo>
                      <a:pt x="692" y="165"/>
                    </a:lnTo>
                    <a:lnTo>
                      <a:pt x="687" y="167"/>
                    </a:lnTo>
                    <a:lnTo>
                      <a:pt x="685" y="167"/>
                    </a:lnTo>
                    <a:lnTo>
                      <a:pt x="683" y="167"/>
                    </a:lnTo>
                    <a:lnTo>
                      <a:pt x="680" y="167"/>
                    </a:lnTo>
                    <a:lnTo>
                      <a:pt x="678" y="167"/>
                    </a:lnTo>
                    <a:lnTo>
                      <a:pt x="675" y="167"/>
                    </a:lnTo>
                    <a:lnTo>
                      <a:pt x="675" y="172"/>
                    </a:lnTo>
                    <a:lnTo>
                      <a:pt x="673" y="175"/>
                    </a:lnTo>
                    <a:lnTo>
                      <a:pt x="671" y="177"/>
                    </a:lnTo>
                    <a:lnTo>
                      <a:pt x="666" y="179"/>
                    </a:lnTo>
                    <a:lnTo>
                      <a:pt x="664" y="179"/>
                    </a:lnTo>
                    <a:lnTo>
                      <a:pt x="659" y="182"/>
                    </a:lnTo>
                    <a:lnTo>
                      <a:pt x="657" y="182"/>
                    </a:lnTo>
                    <a:lnTo>
                      <a:pt x="654" y="182"/>
                    </a:lnTo>
                    <a:lnTo>
                      <a:pt x="652" y="177"/>
                    </a:lnTo>
                    <a:lnTo>
                      <a:pt x="654" y="177"/>
                    </a:lnTo>
                    <a:lnTo>
                      <a:pt x="654" y="175"/>
                    </a:lnTo>
                    <a:lnTo>
                      <a:pt x="652" y="172"/>
                    </a:lnTo>
                    <a:lnTo>
                      <a:pt x="647" y="172"/>
                    </a:lnTo>
                    <a:lnTo>
                      <a:pt x="642" y="172"/>
                    </a:lnTo>
                    <a:lnTo>
                      <a:pt x="645" y="167"/>
                    </a:lnTo>
                    <a:lnTo>
                      <a:pt x="649" y="163"/>
                    </a:lnTo>
                    <a:lnTo>
                      <a:pt x="652" y="160"/>
                    </a:lnTo>
                    <a:lnTo>
                      <a:pt x="652" y="158"/>
                    </a:lnTo>
                    <a:lnTo>
                      <a:pt x="654" y="158"/>
                    </a:lnTo>
                    <a:lnTo>
                      <a:pt x="654" y="156"/>
                    </a:lnTo>
                    <a:lnTo>
                      <a:pt x="654" y="153"/>
                    </a:lnTo>
                    <a:lnTo>
                      <a:pt x="654" y="151"/>
                    </a:lnTo>
                    <a:lnTo>
                      <a:pt x="657" y="151"/>
                    </a:lnTo>
                    <a:lnTo>
                      <a:pt x="657" y="149"/>
                    </a:lnTo>
                    <a:lnTo>
                      <a:pt x="659" y="149"/>
                    </a:lnTo>
                    <a:lnTo>
                      <a:pt x="659" y="151"/>
                    </a:lnTo>
                    <a:lnTo>
                      <a:pt x="657" y="156"/>
                    </a:lnTo>
                    <a:lnTo>
                      <a:pt x="659" y="153"/>
                    </a:lnTo>
                    <a:lnTo>
                      <a:pt x="659" y="151"/>
                    </a:lnTo>
                    <a:lnTo>
                      <a:pt x="659" y="146"/>
                    </a:lnTo>
                    <a:lnTo>
                      <a:pt x="661" y="141"/>
                    </a:lnTo>
                    <a:lnTo>
                      <a:pt x="659" y="137"/>
                    </a:lnTo>
                    <a:lnTo>
                      <a:pt x="657" y="132"/>
                    </a:lnTo>
                    <a:lnTo>
                      <a:pt x="654" y="125"/>
                    </a:lnTo>
                    <a:lnTo>
                      <a:pt x="654" y="120"/>
                    </a:lnTo>
                    <a:lnTo>
                      <a:pt x="649" y="120"/>
                    </a:lnTo>
                    <a:lnTo>
                      <a:pt x="647" y="120"/>
                    </a:lnTo>
                    <a:lnTo>
                      <a:pt x="645" y="123"/>
                    </a:lnTo>
                    <a:lnTo>
                      <a:pt x="645" y="125"/>
                    </a:lnTo>
                    <a:lnTo>
                      <a:pt x="642" y="125"/>
                    </a:lnTo>
                    <a:lnTo>
                      <a:pt x="642" y="127"/>
                    </a:lnTo>
                    <a:lnTo>
                      <a:pt x="640" y="127"/>
                    </a:lnTo>
                    <a:lnTo>
                      <a:pt x="642" y="123"/>
                    </a:lnTo>
                    <a:lnTo>
                      <a:pt x="645" y="115"/>
                    </a:lnTo>
                    <a:lnTo>
                      <a:pt x="645" y="111"/>
                    </a:lnTo>
                    <a:lnTo>
                      <a:pt x="645" y="106"/>
                    </a:lnTo>
                    <a:lnTo>
                      <a:pt x="642" y="101"/>
                    </a:lnTo>
                    <a:lnTo>
                      <a:pt x="642" y="94"/>
                    </a:lnTo>
                    <a:lnTo>
                      <a:pt x="640" y="90"/>
                    </a:lnTo>
                    <a:lnTo>
                      <a:pt x="638" y="90"/>
                    </a:lnTo>
                    <a:lnTo>
                      <a:pt x="635" y="90"/>
                    </a:lnTo>
                    <a:lnTo>
                      <a:pt x="631" y="90"/>
                    </a:lnTo>
                    <a:lnTo>
                      <a:pt x="628" y="85"/>
                    </a:lnTo>
                    <a:lnTo>
                      <a:pt x="624" y="82"/>
                    </a:lnTo>
                    <a:lnTo>
                      <a:pt x="624" y="85"/>
                    </a:lnTo>
                    <a:lnTo>
                      <a:pt x="621" y="90"/>
                    </a:lnTo>
                    <a:lnTo>
                      <a:pt x="619" y="90"/>
                    </a:lnTo>
                    <a:lnTo>
                      <a:pt x="619" y="92"/>
                    </a:lnTo>
                    <a:lnTo>
                      <a:pt x="616" y="94"/>
                    </a:lnTo>
                    <a:lnTo>
                      <a:pt x="614" y="94"/>
                    </a:lnTo>
                    <a:lnTo>
                      <a:pt x="612" y="94"/>
                    </a:lnTo>
                    <a:lnTo>
                      <a:pt x="612" y="99"/>
                    </a:lnTo>
                    <a:lnTo>
                      <a:pt x="612" y="101"/>
                    </a:lnTo>
                    <a:lnTo>
                      <a:pt x="607" y="101"/>
                    </a:lnTo>
                    <a:lnTo>
                      <a:pt x="602" y="101"/>
                    </a:lnTo>
                    <a:lnTo>
                      <a:pt x="602" y="104"/>
                    </a:lnTo>
                    <a:lnTo>
                      <a:pt x="602" y="106"/>
                    </a:lnTo>
                    <a:lnTo>
                      <a:pt x="602" y="108"/>
                    </a:lnTo>
                    <a:lnTo>
                      <a:pt x="602" y="111"/>
                    </a:lnTo>
                    <a:lnTo>
                      <a:pt x="602" y="113"/>
                    </a:lnTo>
                    <a:lnTo>
                      <a:pt x="602" y="115"/>
                    </a:lnTo>
                    <a:lnTo>
                      <a:pt x="598" y="115"/>
                    </a:lnTo>
                    <a:lnTo>
                      <a:pt x="600" y="125"/>
                    </a:lnTo>
                    <a:lnTo>
                      <a:pt x="600" y="134"/>
                    </a:lnTo>
                    <a:lnTo>
                      <a:pt x="600" y="139"/>
                    </a:lnTo>
                    <a:lnTo>
                      <a:pt x="600" y="144"/>
                    </a:lnTo>
                    <a:lnTo>
                      <a:pt x="600" y="149"/>
                    </a:lnTo>
                    <a:lnTo>
                      <a:pt x="600" y="153"/>
                    </a:lnTo>
                    <a:lnTo>
                      <a:pt x="598" y="156"/>
                    </a:lnTo>
                    <a:lnTo>
                      <a:pt x="595" y="160"/>
                    </a:lnTo>
                    <a:lnTo>
                      <a:pt x="590" y="167"/>
                    </a:lnTo>
                    <a:lnTo>
                      <a:pt x="588" y="172"/>
                    </a:lnTo>
                    <a:lnTo>
                      <a:pt x="586" y="172"/>
                    </a:lnTo>
                    <a:lnTo>
                      <a:pt x="583" y="172"/>
                    </a:lnTo>
                    <a:lnTo>
                      <a:pt x="581" y="172"/>
                    </a:lnTo>
                    <a:lnTo>
                      <a:pt x="579" y="165"/>
                    </a:lnTo>
                    <a:lnTo>
                      <a:pt x="576" y="158"/>
                    </a:lnTo>
                    <a:lnTo>
                      <a:pt x="574" y="151"/>
                    </a:lnTo>
                    <a:lnTo>
                      <a:pt x="574" y="144"/>
                    </a:lnTo>
                    <a:lnTo>
                      <a:pt x="574" y="137"/>
                    </a:lnTo>
                    <a:lnTo>
                      <a:pt x="574" y="130"/>
                    </a:lnTo>
                    <a:lnTo>
                      <a:pt x="576" y="123"/>
                    </a:lnTo>
                    <a:lnTo>
                      <a:pt x="579" y="113"/>
                    </a:lnTo>
                    <a:lnTo>
                      <a:pt x="583" y="113"/>
                    </a:lnTo>
                    <a:lnTo>
                      <a:pt x="583" y="111"/>
                    </a:lnTo>
                    <a:lnTo>
                      <a:pt x="586" y="108"/>
                    </a:lnTo>
                    <a:lnTo>
                      <a:pt x="586" y="99"/>
                    </a:lnTo>
                    <a:lnTo>
                      <a:pt x="583" y="99"/>
                    </a:lnTo>
                    <a:lnTo>
                      <a:pt x="583" y="101"/>
                    </a:lnTo>
                    <a:lnTo>
                      <a:pt x="581" y="104"/>
                    </a:lnTo>
                    <a:lnTo>
                      <a:pt x="579" y="104"/>
                    </a:lnTo>
                    <a:lnTo>
                      <a:pt x="579" y="108"/>
                    </a:lnTo>
                    <a:lnTo>
                      <a:pt x="579" y="111"/>
                    </a:lnTo>
                    <a:lnTo>
                      <a:pt x="574" y="111"/>
                    </a:lnTo>
                    <a:lnTo>
                      <a:pt x="572" y="111"/>
                    </a:lnTo>
                    <a:lnTo>
                      <a:pt x="574" y="104"/>
                    </a:lnTo>
                    <a:lnTo>
                      <a:pt x="579" y="94"/>
                    </a:lnTo>
                    <a:lnTo>
                      <a:pt x="581" y="92"/>
                    </a:lnTo>
                    <a:lnTo>
                      <a:pt x="583" y="87"/>
                    </a:lnTo>
                    <a:lnTo>
                      <a:pt x="586" y="85"/>
                    </a:lnTo>
                    <a:lnTo>
                      <a:pt x="588" y="82"/>
                    </a:lnTo>
                    <a:lnTo>
                      <a:pt x="590" y="82"/>
                    </a:lnTo>
                    <a:lnTo>
                      <a:pt x="595" y="82"/>
                    </a:lnTo>
                    <a:lnTo>
                      <a:pt x="598" y="82"/>
                    </a:lnTo>
                    <a:lnTo>
                      <a:pt x="602" y="80"/>
                    </a:lnTo>
                    <a:lnTo>
                      <a:pt x="605" y="80"/>
                    </a:lnTo>
                    <a:lnTo>
                      <a:pt x="607" y="80"/>
                    </a:lnTo>
                    <a:lnTo>
                      <a:pt x="609" y="78"/>
                    </a:lnTo>
                    <a:lnTo>
                      <a:pt x="609" y="75"/>
                    </a:lnTo>
                    <a:lnTo>
                      <a:pt x="612" y="75"/>
                    </a:lnTo>
                    <a:lnTo>
                      <a:pt x="614" y="75"/>
                    </a:lnTo>
                    <a:lnTo>
                      <a:pt x="616" y="78"/>
                    </a:lnTo>
                    <a:lnTo>
                      <a:pt x="619" y="78"/>
                    </a:lnTo>
                    <a:lnTo>
                      <a:pt x="621" y="78"/>
                    </a:lnTo>
                    <a:lnTo>
                      <a:pt x="626" y="80"/>
                    </a:lnTo>
                    <a:lnTo>
                      <a:pt x="628" y="80"/>
                    </a:lnTo>
                    <a:lnTo>
                      <a:pt x="628" y="75"/>
                    </a:lnTo>
                    <a:lnTo>
                      <a:pt x="631" y="75"/>
                    </a:lnTo>
                    <a:lnTo>
                      <a:pt x="633" y="80"/>
                    </a:lnTo>
                    <a:lnTo>
                      <a:pt x="635" y="78"/>
                    </a:lnTo>
                    <a:lnTo>
                      <a:pt x="638" y="78"/>
                    </a:lnTo>
                    <a:lnTo>
                      <a:pt x="635" y="78"/>
                    </a:lnTo>
                    <a:lnTo>
                      <a:pt x="635" y="75"/>
                    </a:lnTo>
                    <a:lnTo>
                      <a:pt x="633" y="75"/>
                    </a:lnTo>
                    <a:lnTo>
                      <a:pt x="633" y="73"/>
                    </a:lnTo>
                    <a:lnTo>
                      <a:pt x="633" y="71"/>
                    </a:lnTo>
                    <a:lnTo>
                      <a:pt x="628" y="71"/>
                    </a:lnTo>
                    <a:lnTo>
                      <a:pt x="626" y="71"/>
                    </a:lnTo>
                    <a:lnTo>
                      <a:pt x="624" y="71"/>
                    </a:lnTo>
                    <a:lnTo>
                      <a:pt x="619" y="71"/>
                    </a:lnTo>
                    <a:lnTo>
                      <a:pt x="619" y="68"/>
                    </a:lnTo>
                    <a:lnTo>
                      <a:pt x="621" y="64"/>
                    </a:lnTo>
                    <a:lnTo>
                      <a:pt x="621" y="59"/>
                    </a:lnTo>
                    <a:lnTo>
                      <a:pt x="619" y="56"/>
                    </a:lnTo>
                    <a:lnTo>
                      <a:pt x="616" y="56"/>
                    </a:lnTo>
                    <a:lnTo>
                      <a:pt x="616" y="59"/>
                    </a:lnTo>
                    <a:lnTo>
                      <a:pt x="614" y="59"/>
                    </a:lnTo>
                    <a:lnTo>
                      <a:pt x="612" y="61"/>
                    </a:lnTo>
                    <a:lnTo>
                      <a:pt x="607" y="64"/>
                    </a:lnTo>
                    <a:lnTo>
                      <a:pt x="602" y="66"/>
                    </a:lnTo>
                    <a:lnTo>
                      <a:pt x="598" y="66"/>
                    </a:lnTo>
                    <a:lnTo>
                      <a:pt x="595" y="68"/>
                    </a:lnTo>
                    <a:lnTo>
                      <a:pt x="593" y="68"/>
                    </a:lnTo>
                    <a:lnTo>
                      <a:pt x="590" y="68"/>
                    </a:lnTo>
                    <a:lnTo>
                      <a:pt x="588" y="68"/>
                    </a:lnTo>
                    <a:lnTo>
                      <a:pt x="586" y="66"/>
                    </a:lnTo>
                    <a:lnTo>
                      <a:pt x="583" y="66"/>
                    </a:lnTo>
                    <a:lnTo>
                      <a:pt x="583" y="64"/>
                    </a:lnTo>
                    <a:lnTo>
                      <a:pt x="581" y="61"/>
                    </a:lnTo>
                    <a:lnTo>
                      <a:pt x="579" y="56"/>
                    </a:lnTo>
                    <a:lnTo>
                      <a:pt x="576" y="54"/>
                    </a:lnTo>
                    <a:lnTo>
                      <a:pt x="574" y="54"/>
                    </a:lnTo>
                    <a:lnTo>
                      <a:pt x="572" y="54"/>
                    </a:lnTo>
                    <a:lnTo>
                      <a:pt x="569" y="56"/>
                    </a:lnTo>
                    <a:lnTo>
                      <a:pt x="567" y="56"/>
                    </a:lnTo>
                    <a:lnTo>
                      <a:pt x="564" y="56"/>
                    </a:lnTo>
                    <a:lnTo>
                      <a:pt x="564" y="54"/>
                    </a:lnTo>
                    <a:lnTo>
                      <a:pt x="562" y="54"/>
                    </a:lnTo>
                    <a:lnTo>
                      <a:pt x="562" y="52"/>
                    </a:lnTo>
                    <a:lnTo>
                      <a:pt x="564" y="52"/>
                    </a:lnTo>
                    <a:lnTo>
                      <a:pt x="567" y="52"/>
                    </a:lnTo>
                    <a:lnTo>
                      <a:pt x="572" y="49"/>
                    </a:lnTo>
                    <a:lnTo>
                      <a:pt x="574" y="47"/>
                    </a:lnTo>
                    <a:lnTo>
                      <a:pt x="576" y="45"/>
                    </a:lnTo>
                    <a:lnTo>
                      <a:pt x="574" y="45"/>
                    </a:lnTo>
                    <a:lnTo>
                      <a:pt x="574" y="42"/>
                    </a:lnTo>
                    <a:lnTo>
                      <a:pt x="574" y="40"/>
                    </a:lnTo>
                    <a:lnTo>
                      <a:pt x="564" y="45"/>
                    </a:lnTo>
                    <a:lnTo>
                      <a:pt x="557" y="52"/>
                    </a:lnTo>
                    <a:lnTo>
                      <a:pt x="548" y="56"/>
                    </a:lnTo>
                    <a:lnTo>
                      <a:pt x="538" y="61"/>
                    </a:lnTo>
                    <a:lnTo>
                      <a:pt x="536" y="61"/>
                    </a:lnTo>
                    <a:lnTo>
                      <a:pt x="534" y="61"/>
                    </a:lnTo>
                    <a:lnTo>
                      <a:pt x="531" y="59"/>
                    </a:lnTo>
                    <a:lnTo>
                      <a:pt x="531" y="56"/>
                    </a:lnTo>
                    <a:lnTo>
                      <a:pt x="529" y="56"/>
                    </a:lnTo>
                    <a:lnTo>
                      <a:pt x="527" y="56"/>
                    </a:lnTo>
                    <a:lnTo>
                      <a:pt x="524" y="56"/>
                    </a:lnTo>
                    <a:lnTo>
                      <a:pt x="520" y="56"/>
                    </a:lnTo>
                    <a:lnTo>
                      <a:pt x="515" y="56"/>
                    </a:lnTo>
                    <a:lnTo>
                      <a:pt x="510" y="56"/>
                    </a:lnTo>
                    <a:lnTo>
                      <a:pt x="512" y="56"/>
                    </a:lnTo>
                    <a:lnTo>
                      <a:pt x="515" y="52"/>
                    </a:lnTo>
                    <a:lnTo>
                      <a:pt x="520" y="47"/>
                    </a:lnTo>
                    <a:lnTo>
                      <a:pt x="520" y="45"/>
                    </a:lnTo>
                    <a:lnTo>
                      <a:pt x="524" y="42"/>
                    </a:lnTo>
                    <a:lnTo>
                      <a:pt x="527" y="42"/>
                    </a:lnTo>
                    <a:lnTo>
                      <a:pt x="531" y="40"/>
                    </a:lnTo>
                    <a:lnTo>
                      <a:pt x="536" y="38"/>
                    </a:lnTo>
                    <a:lnTo>
                      <a:pt x="538" y="38"/>
                    </a:lnTo>
                    <a:lnTo>
                      <a:pt x="543" y="35"/>
                    </a:lnTo>
                    <a:lnTo>
                      <a:pt x="546" y="33"/>
                    </a:lnTo>
                    <a:lnTo>
                      <a:pt x="550" y="30"/>
                    </a:lnTo>
                    <a:lnTo>
                      <a:pt x="548" y="30"/>
                    </a:lnTo>
                    <a:lnTo>
                      <a:pt x="548" y="28"/>
                    </a:lnTo>
                    <a:lnTo>
                      <a:pt x="546" y="28"/>
                    </a:lnTo>
                    <a:lnTo>
                      <a:pt x="543" y="28"/>
                    </a:lnTo>
                    <a:lnTo>
                      <a:pt x="541" y="26"/>
                    </a:lnTo>
                    <a:lnTo>
                      <a:pt x="538" y="23"/>
                    </a:lnTo>
                    <a:lnTo>
                      <a:pt x="536" y="23"/>
                    </a:lnTo>
                    <a:lnTo>
                      <a:pt x="534" y="23"/>
                    </a:lnTo>
                    <a:lnTo>
                      <a:pt x="531" y="23"/>
                    </a:lnTo>
                    <a:lnTo>
                      <a:pt x="529" y="23"/>
                    </a:lnTo>
                    <a:lnTo>
                      <a:pt x="527" y="23"/>
                    </a:lnTo>
                    <a:lnTo>
                      <a:pt x="524" y="23"/>
                    </a:lnTo>
                    <a:lnTo>
                      <a:pt x="522" y="23"/>
                    </a:lnTo>
                    <a:lnTo>
                      <a:pt x="517" y="23"/>
                    </a:lnTo>
                    <a:lnTo>
                      <a:pt x="512" y="23"/>
                    </a:lnTo>
                    <a:lnTo>
                      <a:pt x="510" y="21"/>
                    </a:lnTo>
                    <a:lnTo>
                      <a:pt x="508" y="21"/>
                    </a:lnTo>
                    <a:lnTo>
                      <a:pt x="505" y="19"/>
                    </a:lnTo>
                    <a:lnTo>
                      <a:pt x="503" y="19"/>
                    </a:lnTo>
                    <a:lnTo>
                      <a:pt x="501" y="16"/>
                    </a:lnTo>
                    <a:lnTo>
                      <a:pt x="498" y="14"/>
                    </a:lnTo>
                    <a:lnTo>
                      <a:pt x="498" y="16"/>
                    </a:lnTo>
                    <a:lnTo>
                      <a:pt x="496" y="16"/>
                    </a:lnTo>
                    <a:lnTo>
                      <a:pt x="494" y="16"/>
                    </a:lnTo>
                    <a:lnTo>
                      <a:pt x="494" y="19"/>
                    </a:lnTo>
                    <a:lnTo>
                      <a:pt x="491" y="19"/>
                    </a:lnTo>
                    <a:lnTo>
                      <a:pt x="491" y="21"/>
                    </a:lnTo>
                    <a:lnTo>
                      <a:pt x="489" y="19"/>
                    </a:lnTo>
                    <a:lnTo>
                      <a:pt x="487" y="19"/>
                    </a:lnTo>
                    <a:lnTo>
                      <a:pt x="484" y="19"/>
                    </a:lnTo>
                    <a:lnTo>
                      <a:pt x="482" y="16"/>
                    </a:lnTo>
                    <a:lnTo>
                      <a:pt x="477" y="16"/>
                    </a:lnTo>
                    <a:lnTo>
                      <a:pt x="475" y="16"/>
                    </a:lnTo>
                    <a:lnTo>
                      <a:pt x="472" y="14"/>
                    </a:lnTo>
                    <a:lnTo>
                      <a:pt x="472" y="7"/>
                    </a:lnTo>
                    <a:lnTo>
                      <a:pt x="470" y="4"/>
                    </a:lnTo>
                    <a:lnTo>
                      <a:pt x="470" y="2"/>
                    </a:lnTo>
                    <a:lnTo>
                      <a:pt x="468" y="2"/>
                    </a:lnTo>
                    <a:lnTo>
                      <a:pt x="465" y="0"/>
                    </a:lnTo>
                    <a:lnTo>
                      <a:pt x="465" y="2"/>
                    </a:lnTo>
                    <a:lnTo>
                      <a:pt x="463" y="2"/>
                    </a:lnTo>
                    <a:lnTo>
                      <a:pt x="463" y="4"/>
                    </a:lnTo>
                    <a:lnTo>
                      <a:pt x="463" y="7"/>
                    </a:lnTo>
                    <a:lnTo>
                      <a:pt x="463" y="9"/>
                    </a:lnTo>
                    <a:lnTo>
                      <a:pt x="35" y="7"/>
                    </a:lnTo>
                    <a:lnTo>
                      <a:pt x="35" y="9"/>
                    </a:lnTo>
                    <a:lnTo>
                      <a:pt x="35" y="12"/>
                    </a:lnTo>
                    <a:lnTo>
                      <a:pt x="35" y="14"/>
                    </a:lnTo>
                    <a:lnTo>
                      <a:pt x="35" y="16"/>
                    </a:lnTo>
                    <a:lnTo>
                      <a:pt x="33" y="16"/>
                    </a:lnTo>
                    <a:lnTo>
                      <a:pt x="33" y="19"/>
                    </a:lnTo>
                    <a:lnTo>
                      <a:pt x="33" y="21"/>
                    </a:lnTo>
                    <a:lnTo>
                      <a:pt x="33" y="23"/>
                    </a:lnTo>
                    <a:lnTo>
                      <a:pt x="31" y="26"/>
                    </a:lnTo>
                    <a:lnTo>
                      <a:pt x="31" y="28"/>
                    </a:lnTo>
                    <a:lnTo>
                      <a:pt x="24" y="28"/>
                    </a:lnTo>
                    <a:lnTo>
                      <a:pt x="16" y="26"/>
                    </a:lnTo>
                    <a:lnTo>
                      <a:pt x="7" y="26"/>
                    </a:lnTo>
                    <a:lnTo>
                      <a:pt x="0" y="23"/>
                    </a:lnTo>
                    <a:lnTo>
                      <a:pt x="0" y="26"/>
                    </a:lnTo>
                    <a:lnTo>
                      <a:pt x="0" y="28"/>
                    </a:lnTo>
                    <a:lnTo>
                      <a:pt x="0" y="33"/>
                    </a:lnTo>
                    <a:lnTo>
                      <a:pt x="2" y="35"/>
                    </a:lnTo>
                    <a:lnTo>
                      <a:pt x="5" y="40"/>
                    </a:lnTo>
                    <a:lnTo>
                      <a:pt x="9" y="47"/>
                    </a:lnTo>
                    <a:lnTo>
                      <a:pt x="12" y="49"/>
                    </a:lnTo>
                    <a:lnTo>
                      <a:pt x="14" y="52"/>
                    </a:lnTo>
                    <a:lnTo>
                      <a:pt x="14" y="56"/>
                    </a:lnTo>
                    <a:lnTo>
                      <a:pt x="16" y="61"/>
                    </a:lnTo>
                    <a:lnTo>
                      <a:pt x="16" y="64"/>
                    </a:lnTo>
                    <a:lnTo>
                      <a:pt x="16" y="66"/>
                    </a:lnTo>
                    <a:lnTo>
                      <a:pt x="14" y="68"/>
                    </a:lnTo>
                    <a:lnTo>
                      <a:pt x="14" y="71"/>
                    </a:lnTo>
                    <a:lnTo>
                      <a:pt x="12" y="75"/>
                    </a:lnTo>
                    <a:lnTo>
                      <a:pt x="12" y="80"/>
                    </a:lnTo>
                    <a:lnTo>
                      <a:pt x="12" y="85"/>
                    </a:lnTo>
                    <a:lnTo>
                      <a:pt x="12" y="94"/>
                    </a:lnTo>
                    <a:lnTo>
                      <a:pt x="14" y="99"/>
                    </a:lnTo>
                    <a:lnTo>
                      <a:pt x="14" y="104"/>
                    </a:lnTo>
                    <a:lnTo>
                      <a:pt x="14" y="106"/>
                    </a:lnTo>
                    <a:lnTo>
                      <a:pt x="14" y="111"/>
                    </a:lnTo>
                    <a:lnTo>
                      <a:pt x="12" y="115"/>
                    </a:lnTo>
                    <a:lnTo>
                      <a:pt x="12" y="123"/>
                    </a:lnTo>
                    <a:lnTo>
                      <a:pt x="9" y="130"/>
                    </a:lnTo>
                    <a:lnTo>
                      <a:pt x="7" y="137"/>
                    </a:lnTo>
                    <a:lnTo>
                      <a:pt x="7" y="144"/>
                    </a:lnTo>
                    <a:lnTo>
                      <a:pt x="7" y="151"/>
                    </a:lnTo>
                    <a:lnTo>
                      <a:pt x="7" y="153"/>
                    </a:lnTo>
                    <a:lnTo>
                      <a:pt x="7" y="158"/>
                    </a:lnTo>
                    <a:lnTo>
                      <a:pt x="7" y="160"/>
                    </a:lnTo>
                    <a:lnTo>
                      <a:pt x="9" y="165"/>
                    </a:lnTo>
                    <a:lnTo>
                      <a:pt x="12" y="167"/>
                    </a:lnTo>
                    <a:lnTo>
                      <a:pt x="16" y="170"/>
                    </a:lnTo>
                    <a:lnTo>
                      <a:pt x="16" y="172"/>
                    </a:lnTo>
                    <a:lnTo>
                      <a:pt x="14" y="177"/>
                    </a:lnTo>
                    <a:lnTo>
                      <a:pt x="14" y="182"/>
                    </a:lnTo>
                    <a:lnTo>
                      <a:pt x="14" y="184"/>
                    </a:lnTo>
                    <a:lnTo>
                      <a:pt x="14" y="186"/>
                    </a:lnTo>
                    <a:lnTo>
                      <a:pt x="16" y="186"/>
                    </a:lnTo>
                    <a:lnTo>
                      <a:pt x="14" y="191"/>
                    </a:lnTo>
                    <a:lnTo>
                      <a:pt x="12" y="198"/>
                    </a:lnTo>
                    <a:lnTo>
                      <a:pt x="9" y="205"/>
                    </a:lnTo>
                    <a:lnTo>
                      <a:pt x="9" y="208"/>
                    </a:lnTo>
                    <a:lnTo>
                      <a:pt x="12" y="212"/>
                    </a:lnTo>
                    <a:lnTo>
                      <a:pt x="16" y="217"/>
                    </a:lnTo>
                    <a:lnTo>
                      <a:pt x="16" y="219"/>
                    </a:lnTo>
                    <a:lnTo>
                      <a:pt x="19" y="222"/>
                    </a:lnTo>
                    <a:lnTo>
                      <a:pt x="19" y="227"/>
                    </a:lnTo>
                    <a:lnTo>
                      <a:pt x="19" y="229"/>
                    </a:lnTo>
                    <a:lnTo>
                      <a:pt x="19" y="231"/>
                    </a:lnTo>
                    <a:lnTo>
                      <a:pt x="19" y="234"/>
                    </a:lnTo>
                    <a:lnTo>
                      <a:pt x="19" y="236"/>
                    </a:lnTo>
                    <a:lnTo>
                      <a:pt x="21" y="241"/>
                    </a:lnTo>
                    <a:lnTo>
                      <a:pt x="24" y="243"/>
                    </a:lnTo>
                    <a:lnTo>
                      <a:pt x="26" y="248"/>
                    </a:lnTo>
                    <a:lnTo>
                      <a:pt x="31" y="255"/>
                    </a:lnTo>
                    <a:lnTo>
                      <a:pt x="33" y="260"/>
                    </a:lnTo>
                    <a:lnTo>
                      <a:pt x="35" y="260"/>
                    </a:lnTo>
                    <a:lnTo>
                      <a:pt x="35" y="257"/>
                    </a:lnTo>
                    <a:lnTo>
                      <a:pt x="35" y="255"/>
                    </a:lnTo>
                    <a:lnTo>
                      <a:pt x="35" y="252"/>
                    </a:lnTo>
                    <a:lnTo>
                      <a:pt x="40" y="255"/>
                    </a:lnTo>
                    <a:lnTo>
                      <a:pt x="42" y="255"/>
                    </a:lnTo>
                    <a:lnTo>
                      <a:pt x="40" y="255"/>
                    </a:lnTo>
                    <a:lnTo>
                      <a:pt x="40" y="257"/>
                    </a:lnTo>
                    <a:lnTo>
                      <a:pt x="40" y="260"/>
                    </a:lnTo>
                    <a:lnTo>
                      <a:pt x="40" y="262"/>
                    </a:lnTo>
                    <a:lnTo>
                      <a:pt x="40" y="264"/>
                    </a:lnTo>
                    <a:lnTo>
                      <a:pt x="40" y="267"/>
                    </a:lnTo>
                    <a:lnTo>
                      <a:pt x="40" y="269"/>
                    </a:lnTo>
                    <a:lnTo>
                      <a:pt x="38" y="271"/>
                    </a:lnTo>
                    <a:lnTo>
                      <a:pt x="50" y="276"/>
                    </a:lnTo>
                    <a:lnTo>
                      <a:pt x="47" y="281"/>
                    </a:lnTo>
                    <a:lnTo>
                      <a:pt x="45" y="283"/>
                    </a:lnTo>
                    <a:lnTo>
                      <a:pt x="45" y="286"/>
                    </a:lnTo>
                    <a:lnTo>
                      <a:pt x="45" y="288"/>
                    </a:lnTo>
                    <a:lnTo>
                      <a:pt x="45" y="290"/>
                    </a:lnTo>
                    <a:lnTo>
                      <a:pt x="45" y="293"/>
                    </a:lnTo>
                    <a:lnTo>
                      <a:pt x="47" y="293"/>
                    </a:lnTo>
                    <a:lnTo>
                      <a:pt x="47" y="295"/>
                    </a:lnTo>
                    <a:lnTo>
                      <a:pt x="50" y="297"/>
                    </a:lnTo>
                    <a:lnTo>
                      <a:pt x="52" y="300"/>
                    </a:lnTo>
                    <a:lnTo>
                      <a:pt x="54" y="302"/>
                    </a:lnTo>
                    <a:lnTo>
                      <a:pt x="61" y="307"/>
                    </a:lnTo>
                    <a:lnTo>
                      <a:pt x="64" y="312"/>
                    </a:lnTo>
                    <a:lnTo>
                      <a:pt x="61" y="314"/>
                    </a:lnTo>
                    <a:lnTo>
                      <a:pt x="59" y="316"/>
                    </a:lnTo>
                    <a:lnTo>
                      <a:pt x="64" y="319"/>
                    </a:lnTo>
                    <a:lnTo>
                      <a:pt x="66" y="321"/>
                    </a:lnTo>
                    <a:lnTo>
                      <a:pt x="66" y="323"/>
                    </a:lnTo>
                    <a:lnTo>
                      <a:pt x="66" y="326"/>
                    </a:lnTo>
                    <a:lnTo>
                      <a:pt x="66" y="330"/>
                    </a:lnTo>
                    <a:lnTo>
                      <a:pt x="66" y="338"/>
                    </a:lnTo>
                    <a:lnTo>
                      <a:pt x="68" y="338"/>
                    </a:lnTo>
                    <a:lnTo>
                      <a:pt x="68" y="335"/>
                    </a:lnTo>
                    <a:lnTo>
                      <a:pt x="71" y="335"/>
                    </a:lnTo>
                    <a:lnTo>
                      <a:pt x="75" y="335"/>
                    </a:lnTo>
                    <a:lnTo>
                      <a:pt x="80" y="338"/>
                    </a:lnTo>
                    <a:lnTo>
                      <a:pt x="87" y="340"/>
                    </a:lnTo>
                    <a:lnTo>
                      <a:pt x="92" y="342"/>
                    </a:lnTo>
                    <a:lnTo>
                      <a:pt x="92" y="347"/>
                    </a:lnTo>
                    <a:lnTo>
                      <a:pt x="92" y="349"/>
                    </a:lnTo>
                    <a:lnTo>
                      <a:pt x="94" y="349"/>
                    </a:lnTo>
                    <a:lnTo>
                      <a:pt x="97" y="349"/>
                    </a:lnTo>
                    <a:lnTo>
                      <a:pt x="97" y="347"/>
                    </a:lnTo>
                    <a:lnTo>
                      <a:pt x="99" y="347"/>
                    </a:lnTo>
                    <a:lnTo>
                      <a:pt x="101" y="349"/>
                    </a:lnTo>
                    <a:lnTo>
                      <a:pt x="101" y="352"/>
                    </a:lnTo>
                    <a:lnTo>
                      <a:pt x="101" y="354"/>
                    </a:lnTo>
                    <a:lnTo>
                      <a:pt x="104" y="356"/>
                    </a:lnTo>
                    <a:lnTo>
                      <a:pt x="106" y="359"/>
                    </a:lnTo>
                    <a:lnTo>
                      <a:pt x="113" y="361"/>
                    </a:lnTo>
                    <a:lnTo>
                      <a:pt x="113" y="363"/>
                    </a:lnTo>
                    <a:lnTo>
                      <a:pt x="116" y="366"/>
                    </a:lnTo>
                    <a:lnTo>
                      <a:pt x="116" y="368"/>
                    </a:lnTo>
                    <a:lnTo>
                      <a:pt x="116" y="371"/>
                    </a:lnTo>
                    <a:lnTo>
                      <a:pt x="156" y="366"/>
                    </a:lnTo>
                    <a:lnTo>
                      <a:pt x="156" y="373"/>
                    </a:lnTo>
                    <a:lnTo>
                      <a:pt x="198" y="394"/>
                    </a:lnTo>
                    <a:lnTo>
                      <a:pt x="248" y="397"/>
                    </a:lnTo>
                    <a:lnTo>
                      <a:pt x="248" y="387"/>
                    </a:lnTo>
                    <a:lnTo>
                      <a:pt x="281" y="387"/>
                    </a:lnTo>
                    <a:lnTo>
                      <a:pt x="283" y="389"/>
                    </a:lnTo>
                    <a:lnTo>
                      <a:pt x="286" y="392"/>
                    </a:lnTo>
                    <a:lnTo>
                      <a:pt x="288" y="394"/>
                    </a:lnTo>
                    <a:lnTo>
                      <a:pt x="290" y="397"/>
                    </a:lnTo>
                    <a:lnTo>
                      <a:pt x="290" y="399"/>
                    </a:lnTo>
                    <a:lnTo>
                      <a:pt x="293" y="401"/>
                    </a:lnTo>
                    <a:lnTo>
                      <a:pt x="293" y="404"/>
                    </a:lnTo>
                    <a:lnTo>
                      <a:pt x="295" y="404"/>
                    </a:lnTo>
                    <a:lnTo>
                      <a:pt x="298" y="404"/>
                    </a:lnTo>
                    <a:lnTo>
                      <a:pt x="298" y="406"/>
                    </a:lnTo>
                    <a:lnTo>
                      <a:pt x="300" y="406"/>
                    </a:lnTo>
                    <a:lnTo>
                      <a:pt x="302" y="408"/>
                    </a:lnTo>
                    <a:lnTo>
                      <a:pt x="305" y="411"/>
                    </a:lnTo>
                    <a:lnTo>
                      <a:pt x="307" y="413"/>
                    </a:lnTo>
                    <a:lnTo>
                      <a:pt x="309" y="415"/>
                    </a:lnTo>
                    <a:lnTo>
                      <a:pt x="309" y="418"/>
                    </a:lnTo>
                    <a:lnTo>
                      <a:pt x="309" y="420"/>
                    </a:lnTo>
                    <a:lnTo>
                      <a:pt x="309" y="423"/>
                    </a:lnTo>
                    <a:lnTo>
                      <a:pt x="309" y="425"/>
                    </a:lnTo>
                    <a:lnTo>
                      <a:pt x="312" y="427"/>
                    </a:lnTo>
                    <a:lnTo>
                      <a:pt x="312" y="430"/>
                    </a:lnTo>
                    <a:lnTo>
                      <a:pt x="314" y="432"/>
                    </a:lnTo>
                    <a:lnTo>
                      <a:pt x="319" y="434"/>
                    </a:lnTo>
                    <a:lnTo>
                      <a:pt x="319" y="437"/>
                    </a:lnTo>
                    <a:lnTo>
                      <a:pt x="321" y="437"/>
                    </a:lnTo>
                    <a:lnTo>
                      <a:pt x="324" y="437"/>
                    </a:lnTo>
                    <a:lnTo>
                      <a:pt x="326" y="439"/>
                    </a:lnTo>
                    <a:lnTo>
                      <a:pt x="328" y="439"/>
                    </a:lnTo>
                    <a:lnTo>
                      <a:pt x="331" y="439"/>
                    </a:lnTo>
                    <a:lnTo>
                      <a:pt x="333" y="437"/>
                    </a:lnTo>
                    <a:lnTo>
                      <a:pt x="335" y="437"/>
                    </a:lnTo>
                    <a:lnTo>
                      <a:pt x="335" y="434"/>
                    </a:lnTo>
                    <a:lnTo>
                      <a:pt x="335" y="432"/>
                    </a:lnTo>
                    <a:lnTo>
                      <a:pt x="338" y="430"/>
                    </a:lnTo>
                    <a:lnTo>
                      <a:pt x="340" y="427"/>
                    </a:lnTo>
                    <a:lnTo>
                      <a:pt x="340" y="425"/>
                    </a:lnTo>
                    <a:lnTo>
                      <a:pt x="342" y="425"/>
                    </a:lnTo>
                    <a:lnTo>
                      <a:pt x="345" y="427"/>
                    </a:lnTo>
                    <a:lnTo>
                      <a:pt x="347" y="427"/>
                    </a:lnTo>
                    <a:lnTo>
                      <a:pt x="354" y="427"/>
                    </a:lnTo>
                    <a:lnTo>
                      <a:pt x="359" y="430"/>
                    </a:lnTo>
                    <a:lnTo>
                      <a:pt x="361" y="432"/>
                    </a:lnTo>
                    <a:lnTo>
                      <a:pt x="361" y="434"/>
                    </a:lnTo>
                    <a:lnTo>
                      <a:pt x="364" y="437"/>
                    </a:lnTo>
                    <a:lnTo>
                      <a:pt x="368" y="441"/>
                    </a:lnTo>
                    <a:lnTo>
                      <a:pt x="373" y="446"/>
                    </a:lnTo>
                    <a:lnTo>
                      <a:pt x="373" y="449"/>
                    </a:lnTo>
                    <a:lnTo>
                      <a:pt x="373" y="451"/>
                    </a:lnTo>
                    <a:lnTo>
                      <a:pt x="373" y="453"/>
                    </a:lnTo>
                    <a:lnTo>
                      <a:pt x="373" y="456"/>
                    </a:lnTo>
                    <a:lnTo>
                      <a:pt x="375" y="458"/>
                    </a:lnTo>
                    <a:lnTo>
                      <a:pt x="378" y="460"/>
                    </a:lnTo>
                    <a:lnTo>
                      <a:pt x="380" y="463"/>
                    </a:lnTo>
                    <a:lnTo>
                      <a:pt x="383" y="467"/>
                    </a:lnTo>
                    <a:lnTo>
                      <a:pt x="385" y="467"/>
                    </a:lnTo>
                    <a:lnTo>
                      <a:pt x="385" y="470"/>
                    </a:lnTo>
                    <a:lnTo>
                      <a:pt x="385" y="472"/>
                    </a:lnTo>
                    <a:lnTo>
                      <a:pt x="387" y="475"/>
                    </a:lnTo>
                    <a:lnTo>
                      <a:pt x="387" y="477"/>
                    </a:lnTo>
                    <a:lnTo>
                      <a:pt x="390" y="482"/>
                    </a:lnTo>
                    <a:lnTo>
                      <a:pt x="392" y="486"/>
                    </a:lnTo>
                    <a:lnTo>
                      <a:pt x="394" y="491"/>
                    </a:lnTo>
                    <a:lnTo>
                      <a:pt x="394" y="493"/>
                    </a:lnTo>
                    <a:lnTo>
                      <a:pt x="394" y="496"/>
                    </a:lnTo>
                    <a:lnTo>
                      <a:pt x="397" y="498"/>
                    </a:lnTo>
                    <a:lnTo>
                      <a:pt x="397" y="500"/>
                    </a:lnTo>
                    <a:lnTo>
                      <a:pt x="399" y="500"/>
                    </a:lnTo>
                    <a:lnTo>
                      <a:pt x="401" y="503"/>
                    </a:lnTo>
                    <a:lnTo>
                      <a:pt x="406" y="505"/>
                    </a:lnTo>
                    <a:lnTo>
                      <a:pt x="409" y="505"/>
                    </a:lnTo>
                    <a:lnTo>
                      <a:pt x="411" y="505"/>
                    </a:lnTo>
                    <a:lnTo>
                      <a:pt x="413" y="508"/>
                    </a:lnTo>
                    <a:lnTo>
                      <a:pt x="416" y="508"/>
                    </a:lnTo>
                    <a:lnTo>
                      <a:pt x="418" y="508"/>
                    </a:lnTo>
                    <a:lnTo>
                      <a:pt x="418" y="510"/>
                    </a:lnTo>
                    <a:lnTo>
                      <a:pt x="420" y="512"/>
                    </a:lnTo>
                    <a:lnTo>
                      <a:pt x="425" y="512"/>
                    </a:lnTo>
                    <a:lnTo>
                      <a:pt x="423" y="508"/>
                    </a:lnTo>
                    <a:lnTo>
                      <a:pt x="420" y="505"/>
                    </a:lnTo>
                    <a:lnTo>
                      <a:pt x="418" y="500"/>
                    </a:lnTo>
                    <a:lnTo>
                      <a:pt x="418" y="498"/>
                    </a:lnTo>
                    <a:lnTo>
                      <a:pt x="418" y="496"/>
                    </a:lnTo>
                    <a:lnTo>
                      <a:pt x="420" y="496"/>
                    </a:lnTo>
                    <a:lnTo>
                      <a:pt x="420" y="493"/>
                    </a:lnTo>
                    <a:lnTo>
                      <a:pt x="418" y="491"/>
                    </a:lnTo>
                    <a:lnTo>
                      <a:pt x="418" y="486"/>
                    </a:lnTo>
                    <a:lnTo>
                      <a:pt x="418" y="484"/>
                    </a:lnTo>
                    <a:lnTo>
                      <a:pt x="423" y="484"/>
                    </a:lnTo>
                    <a:lnTo>
                      <a:pt x="423" y="479"/>
                    </a:lnTo>
                    <a:lnTo>
                      <a:pt x="423" y="475"/>
                    </a:lnTo>
                    <a:lnTo>
                      <a:pt x="423" y="472"/>
                    </a:lnTo>
                    <a:lnTo>
                      <a:pt x="425" y="472"/>
                    </a:lnTo>
                    <a:lnTo>
                      <a:pt x="427" y="470"/>
                    </a:lnTo>
                    <a:lnTo>
                      <a:pt x="430" y="470"/>
                    </a:lnTo>
                    <a:lnTo>
                      <a:pt x="435" y="470"/>
                    </a:lnTo>
                    <a:lnTo>
                      <a:pt x="437" y="467"/>
                    </a:lnTo>
                    <a:lnTo>
                      <a:pt x="439" y="467"/>
                    </a:lnTo>
                    <a:lnTo>
                      <a:pt x="439" y="460"/>
                    </a:lnTo>
                    <a:lnTo>
                      <a:pt x="442" y="458"/>
                    </a:lnTo>
                    <a:lnTo>
                      <a:pt x="444" y="456"/>
                    </a:lnTo>
                    <a:lnTo>
                      <a:pt x="446" y="456"/>
                    </a:lnTo>
                    <a:lnTo>
                      <a:pt x="449" y="456"/>
                    </a:lnTo>
                    <a:lnTo>
                      <a:pt x="451" y="456"/>
                    </a:lnTo>
                    <a:lnTo>
                      <a:pt x="453" y="456"/>
                    </a:lnTo>
                    <a:lnTo>
                      <a:pt x="453" y="453"/>
                    </a:lnTo>
                    <a:lnTo>
                      <a:pt x="456" y="451"/>
                    </a:lnTo>
                    <a:lnTo>
                      <a:pt x="458" y="446"/>
                    </a:lnTo>
                    <a:lnTo>
                      <a:pt x="461" y="439"/>
                    </a:lnTo>
                    <a:lnTo>
                      <a:pt x="461" y="437"/>
                    </a:lnTo>
                    <a:lnTo>
                      <a:pt x="463" y="437"/>
                    </a:lnTo>
                    <a:lnTo>
                      <a:pt x="465" y="439"/>
                    </a:lnTo>
                    <a:lnTo>
                      <a:pt x="468" y="439"/>
                    </a:lnTo>
                    <a:lnTo>
                      <a:pt x="470" y="439"/>
                    </a:lnTo>
                    <a:lnTo>
                      <a:pt x="472" y="439"/>
                    </a:lnTo>
                    <a:lnTo>
                      <a:pt x="475" y="437"/>
                    </a:lnTo>
                    <a:lnTo>
                      <a:pt x="477" y="437"/>
                    </a:lnTo>
                    <a:lnTo>
                      <a:pt x="479" y="434"/>
                    </a:lnTo>
                    <a:lnTo>
                      <a:pt x="482" y="432"/>
                    </a:lnTo>
                    <a:lnTo>
                      <a:pt x="484" y="430"/>
                    </a:lnTo>
                    <a:lnTo>
                      <a:pt x="487" y="427"/>
                    </a:lnTo>
                    <a:lnTo>
                      <a:pt x="489" y="427"/>
                    </a:lnTo>
                    <a:lnTo>
                      <a:pt x="491" y="427"/>
                    </a:lnTo>
                    <a:lnTo>
                      <a:pt x="496" y="430"/>
                    </a:lnTo>
                    <a:lnTo>
                      <a:pt x="501" y="430"/>
                    </a:lnTo>
                    <a:lnTo>
                      <a:pt x="505" y="432"/>
                    </a:lnTo>
                    <a:lnTo>
                      <a:pt x="510" y="432"/>
                    </a:lnTo>
                    <a:lnTo>
                      <a:pt x="515" y="434"/>
                    </a:lnTo>
                    <a:lnTo>
                      <a:pt x="520" y="437"/>
                    </a:lnTo>
                    <a:lnTo>
                      <a:pt x="522" y="441"/>
                    </a:lnTo>
                    <a:lnTo>
                      <a:pt x="522" y="444"/>
                    </a:lnTo>
                    <a:lnTo>
                      <a:pt x="524" y="446"/>
                    </a:lnTo>
                    <a:lnTo>
                      <a:pt x="527" y="444"/>
                    </a:lnTo>
                    <a:lnTo>
                      <a:pt x="529" y="444"/>
                    </a:lnTo>
                    <a:lnTo>
                      <a:pt x="531" y="444"/>
                    </a:lnTo>
                    <a:lnTo>
                      <a:pt x="534" y="441"/>
                    </a:lnTo>
                    <a:lnTo>
                      <a:pt x="534" y="439"/>
                    </a:lnTo>
                    <a:lnTo>
                      <a:pt x="531" y="434"/>
                    </a:lnTo>
                    <a:lnTo>
                      <a:pt x="536" y="432"/>
                    </a:lnTo>
                    <a:lnTo>
                      <a:pt x="538" y="430"/>
                    </a:lnTo>
                    <a:lnTo>
                      <a:pt x="546" y="439"/>
                    </a:lnTo>
                    <a:lnTo>
                      <a:pt x="553" y="439"/>
                    </a:lnTo>
                    <a:lnTo>
                      <a:pt x="557" y="439"/>
                    </a:lnTo>
                    <a:lnTo>
                      <a:pt x="557" y="444"/>
                    </a:lnTo>
                    <a:lnTo>
                      <a:pt x="560" y="444"/>
                    </a:lnTo>
                    <a:lnTo>
                      <a:pt x="562" y="444"/>
                    </a:lnTo>
                    <a:lnTo>
                      <a:pt x="562" y="441"/>
                    </a:lnTo>
                    <a:lnTo>
                      <a:pt x="562" y="439"/>
                    </a:lnTo>
                    <a:lnTo>
                      <a:pt x="555" y="437"/>
                    </a:lnTo>
                    <a:lnTo>
                      <a:pt x="553" y="437"/>
                    </a:lnTo>
                    <a:lnTo>
                      <a:pt x="555" y="434"/>
                    </a:lnTo>
                    <a:lnTo>
                      <a:pt x="555" y="432"/>
                    </a:lnTo>
                    <a:lnTo>
                      <a:pt x="557" y="432"/>
                    </a:lnTo>
                    <a:lnTo>
                      <a:pt x="557" y="430"/>
                    </a:lnTo>
                    <a:lnTo>
                      <a:pt x="560" y="427"/>
                    </a:lnTo>
                    <a:lnTo>
                      <a:pt x="555" y="427"/>
                    </a:lnTo>
                    <a:lnTo>
                      <a:pt x="553" y="425"/>
                    </a:lnTo>
                    <a:lnTo>
                      <a:pt x="550" y="425"/>
                    </a:lnTo>
                    <a:lnTo>
                      <a:pt x="546" y="423"/>
                    </a:lnTo>
                    <a:lnTo>
                      <a:pt x="541" y="418"/>
                    </a:lnTo>
                    <a:lnTo>
                      <a:pt x="543" y="418"/>
                    </a:lnTo>
                    <a:lnTo>
                      <a:pt x="546" y="418"/>
                    </a:lnTo>
                    <a:lnTo>
                      <a:pt x="546" y="420"/>
                    </a:lnTo>
                    <a:lnTo>
                      <a:pt x="548" y="420"/>
                    </a:lnTo>
                    <a:lnTo>
                      <a:pt x="550" y="420"/>
                    </a:lnTo>
                    <a:lnTo>
                      <a:pt x="553" y="420"/>
                    </a:lnTo>
                    <a:lnTo>
                      <a:pt x="555" y="420"/>
                    </a:lnTo>
                    <a:lnTo>
                      <a:pt x="555" y="415"/>
                    </a:lnTo>
                    <a:lnTo>
                      <a:pt x="560" y="415"/>
                    </a:lnTo>
                    <a:lnTo>
                      <a:pt x="564" y="415"/>
                    </a:lnTo>
                    <a:lnTo>
                      <a:pt x="567" y="415"/>
                    </a:lnTo>
                    <a:lnTo>
                      <a:pt x="574" y="418"/>
                    </a:lnTo>
                    <a:lnTo>
                      <a:pt x="574" y="415"/>
                    </a:lnTo>
                    <a:lnTo>
                      <a:pt x="576" y="413"/>
                    </a:lnTo>
                    <a:lnTo>
                      <a:pt x="579" y="415"/>
                    </a:lnTo>
                    <a:lnTo>
                      <a:pt x="579" y="418"/>
                    </a:lnTo>
                    <a:lnTo>
                      <a:pt x="579" y="420"/>
                    </a:lnTo>
                    <a:lnTo>
                      <a:pt x="581" y="420"/>
                    </a:lnTo>
                    <a:lnTo>
                      <a:pt x="583" y="420"/>
                    </a:lnTo>
                    <a:lnTo>
                      <a:pt x="588" y="413"/>
                    </a:lnTo>
                    <a:lnTo>
                      <a:pt x="590" y="415"/>
                    </a:lnTo>
                    <a:lnTo>
                      <a:pt x="595" y="418"/>
                    </a:lnTo>
                    <a:lnTo>
                      <a:pt x="595" y="415"/>
                    </a:lnTo>
                    <a:lnTo>
                      <a:pt x="598" y="415"/>
                    </a:lnTo>
                    <a:lnTo>
                      <a:pt x="598" y="413"/>
                    </a:lnTo>
                    <a:lnTo>
                      <a:pt x="600" y="413"/>
                    </a:lnTo>
                    <a:lnTo>
                      <a:pt x="602" y="413"/>
                    </a:lnTo>
                    <a:lnTo>
                      <a:pt x="602" y="415"/>
                    </a:lnTo>
                    <a:lnTo>
                      <a:pt x="602" y="418"/>
                    </a:lnTo>
                    <a:lnTo>
                      <a:pt x="602" y="420"/>
                    </a:lnTo>
                    <a:lnTo>
                      <a:pt x="605" y="420"/>
                    </a:lnTo>
                    <a:lnTo>
                      <a:pt x="609" y="420"/>
                    </a:lnTo>
                    <a:lnTo>
                      <a:pt x="609" y="423"/>
                    </a:lnTo>
                    <a:lnTo>
                      <a:pt x="612" y="423"/>
                    </a:lnTo>
                    <a:lnTo>
                      <a:pt x="614" y="423"/>
                    </a:lnTo>
                    <a:lnTo>
                      <a:pt x="616" y="423"/>
                    </a:lnTo>
                    <a:lnTo>
                      <a:pt x="616" y="425"/>
                    </a:lnTo>
                    <a:lnTo>
                      <a:pt x="616" y="427"/>
                    </a:lnTo>
                    <a:lnTo>
                      <a:pt x="616" y="430"/>
                    </a:lnTo>
                    <a:lnTo>
                      <a:pt x="621" y="430"/>
                    </a:lnTo>
                    <a:lnTo>
                      <a:pt x="624" y="430"/>
                    </a:lnTo>
                    <a:lnTo>
                      <a:pt x="626" y="432"/>
                    </a:lnTo>
                    <a:lnTo>
                      <a:pt x="631" y="432"/>
                    </a:lnTo>
                    <a:lnTo>
                      <a:pt x="633" y="430"/>
                    </a:lnTo>
                    <a:lnTo>
                      <a:pt x="635" y="425"/>
                    </a:lnTo>
                    <a:lnTo>
                      <a:pt x="638" y="425"/>
                    </a:lnTo>
                    <a:lnTo>
                      <a:pt x="642" y="425"/>
                    </a:lnTo>
                    <a:lnTo>
                      <a:pt x="642" y="427"/>
                    </a:lnTo>
                    <a:lnTo>
                      <a:pt x="645" y="432"/>
                    </a:lnTo>
                    <a:lnTo>
                      <a:pt x="645" y="434"/>
                    </a:lnTo>
                    <a:lnTo>
                      <a:pt x="647" y="437"/>
                    </a:lnTo>
                    <a:lnTo>
                      <a:pt x="654" y="439"/>
                    </a:lnTo>
                    <a:lnTo>
                      <a:pt x="654" y="444"/>
                    </a:lnTo>
                    <a:lnTo>
                      <a:pt x="654" y="449"/>
                    </a:lnTo>
                    <a:lnTo>
                      <a:pt x="654" y="453"/>
                    </a:lnTo>
                    <a:lnTo>
                      <a:pt x="654" y="456"/>
                    </a:lnTo>
                    <a:lnTo>
                      <a:pt x="654" y="465"/>
                    </a:lnTo>
                    <a:lnTo>
                      <a:pt x="654" y="475"/>
                    </a:lnTo>
                    <a:lnTo>
                      <a:pt x="657" y="472"/>
                    </a:lnTo>
                    <a:lnTo>
                      <a:pt x="659" y="472"/>
                    </a:lnTo>
                    <a:lnTo>
                      <a:pt x="661" y="472"/>
                    </a:lnTo>
                    <a:lnTo>
                      <a:pt x="664" y="472"/>
                    </a:lnTo>
                    <a:lnTo>
                      <a:pt x="661" y="475"/>
                    </a:lnTo>
                    <a:lnTo>
                      <a:pt x="659" y="479"/>
                    </a:lnTo>
                    <a:lnTo>
                      <a:pt x="659" y="482"/>
                    </a:lnTo>
                    <a:lnTo>
                      <a:pt x="659" y="484"/>
                    </a:lnTo>
                    <a:lnTo>
                      <a:pt x="659" y="486"/>
                    </a:lnTo>
                    <a:lnTo>
                      <a:pt x="659" y="489"/>
                    </a:lnTo>
                    <a:lnTo>
                      <a:pt x="664" y="491"/>
                    </a:lnTo>
                    <a:lnTo>
                      <a:pt x="668" y="493"/>
                    </a:lnTo>
                    <a:lnTo>
                      <a:pt x="668" y="496"/>
                    </a:lnTo>
                    <a:lnTo>
                      <a:pt x="671" y="496"/>
                    </a:lnTo>
                    <a:lnTo>
                      <a:pt x="671" y="498"/>
                    </a:lnTo>
                    <a:lnTo>
                      <a:pt x="671" y="500"/>
                    </a:lnTo>
                    <a:lnTo>
                      <a:pt x="671" y="503"/>
                    </a:lnTo>
                    <a:lnTo>
                      <a:pt x="671" y="505"/>
                    </a:lnTo>
                    <a:lnTo>
                      <a:pt x="675" y="510"/>
                    </a:lnTo>
                    <a:lnTo>
                      <a:pt x="678" y="512"/>
                    </a:lnTo>
                    <a:lnTo>
                      <a:pt x="678" y="517"/>
                    </a:lnTo>
                    <a:lnTo>
                      <a:pt x="678" y="519"/>
                    </a:lnTo>
                    <a:lnTo>
                      <a:pt x="680" y="522"/>
                    </a:lnTo>
                    <a:lnTo>
                      <a:pt x="683" y="522"/>
                    </a:lnTo>
                    <a:lnTo>
                      <a:pt x="685" y="522"/>
                    </a:lnTo>
                    <a:lnTo>
                      <a:pt x="687" y="524"/>
                    </a:lnTo>
                    <a:lnTo>
                      <a:pt x="690" y="524"/>
                    </a:lnTo>
                    <a:lnTo>
                      <a:pt x="692" y="515"/>
                    </a:lnTo>
                    <a:lnTo>
                      <a:pt x="694" y="505"/>
                    </a:lnTo>
                    <a:lnTo>
                      <a:pt x="694" y="500"/>
                    </a:lnTo>
                    <a:lnTo>
                      <a:pt x="694" y="496"/>
                    </a:lnTo>
                    <a:lnTo>
                      <a:pt x="697" y="489"/>
                    </a:lnTo>
                    <a:lnTo>
                      <a:pt x="694" y="484"/>
                    </a:lnTo>
                    <a:lnTo>
                      <a:pt x="694" y="479"/>
                    </a:lnTo>
                    <a:lnTo>
                      <a:pt x="692" y="470"/>
                    </a:lnTo>
                    <a:lnTo>
                      <a:pt x="690" y="463"/>
                    </a:lnTo>
                    <a:lnTo>
                      <a:pt x="687" y="458"/>
                    </a:lnTo>
                    <a:lnTo>
                      <a:pt x="683" y="453"/>
                    </a:lnTo>
                    <a:lnTo>
                      <a:pt x="685" y="451"/>
                    </a:lnTo>
                    <a:lnTo>
                      <a:pt x="685" y="449"/>
                    </a:lnTo>
                    <a:lnTo>
                      <a:pt x="685" y="446"/>
                    </a:lnTo>
                    <a:lnTo>
                      <a:pt x="683" y="441"/>
                    </a:lnTo>
                    <a:lnTo>
                      <a:pt x="678" y="437"/>
                    </a:lnTo>
                    <a:lnTo>
                      <a:pt x="678" y="434"/>
                    </a:lnTo>
                    <a:lnTo>
                      <a:pt x="678" y="432"/>
                    </a:lnTo>
                    <a:lnTo>
                      <a:pt x="678" y="430"/>
                    </a:lnTo>
                    <a:lnTo>
                      <a:pt x="678" y="427"/>
                    </a:lnTo>
                    <a:lnTo>
                      <a:pt x="678" y="425"/>
                    </a:lnTo>
                    <a:lnTo>
                      <a:pt x="678" y="423"/>
                    </a:lnTo>
                    <a:lnTo>
                      <a:pt x="678" y="420"/>
                    </a:lnTo>
                    <a:lnTo>
                      <a:pt x="675" y="420"/>
                    </a:lnTo>
                    <a:lnTo>
                      <a:pt x="673" y="415"/>
                    </a:lnTo>
                    <a:lnTo>
                      <a:pt x="671" y="415"/>
                    </a:lnTo>
                    <a:lnTo>
                      <a:pt x="671" y="413"/>
                    </a:lnTo>
                    <a:lnTo>
                      <a:pt x="673" y="413"/>
                    </a:lnTo>
                    <a:lnTo>
                      <a:pt x="675" y="413"/>
                    </a:lnTo>
                    <a:lnTo>
                      <a:pt x="675" y="411"/>
                    </a:lnTo>
                    <a:lnTo>
                      <a:pt x="678" y="411"/>
                    </a:lnTo>
                    <a:lnTo>
                      <a:pt x="680" y="408"/>
                    </a:lnTo>
                    <a:lnTo>
                      <a:pt x="678" y="408"/>
                    </a:lnTo>
                    <a:lnTo>
                      <a:pt x="675" y="406"/>
                    </a:lnTo>
                    <a:lnTo>
                      <a:pt x="678" y="401"/>
                    </a:lnTo>
                    <a:lnTo>
                      <a:pt x="680" y="397"/>
                    </a:lnTo>
                    <a:lnTo>
                      <a:pt x="683" y="389"/>
                    </a:lnTo>
                    <a:lnTo>
                      <a:pt x="685" y="385"/>
                    </a:lnTo>
                    <a:lnTo>
                      <a:pt x="685" y="380"/>
                    </a:lnTo>
                    <a:lnTo>
                      <a:pt x="685" y="375"/>
                    </a:lnTo>
                    <a:lnTo>
                      <a:pt x="690" y="375"/>
                    </a:lnTo>
                    <a:lnTo>
                      <a:pt x="692" y="375"/>
                    </a:lnTo>
                    <a:lnTo>
                      <a:pt x="694" y="373"/>
                    </a:lnTo>
                    <a:lnTo>
                      <a:pt x="694" y="368"/>
                    </a:lnTo>
                    <a:lnTo>
                      <a:pt x="699" y="368"/>
                    </a:lnTo>
                    <a:lnTo>
                      <a:pt x="704" y="366"/>
                    </a:lnTo>
                    <a:lnTo>
                      <a:pt x="706" y="363"/>
                    </a:lnTo>
                    <a:lnTo>
                      <a:pt x="709" y="363"/>
                    </a:lnTo>
                    <a:lnTo>
                      <a:pt x="711" y="363"/>
                    </a:lnTo>
                    <a:lnTo>
                      <a:pt x="713" y="361"/>
                    </a:lnTo>
                    <a:lnTo>
                      <a:pt x="713" y="359"/>
                    </a:lnTo>
                    <a:lnTo>
                      <a:pt x="713" y="356"/>
                    </a:lnTo>
                    <a:lnTo>
                      <a:pt x="713" y="354"/>
                    </a:lnTo>
                    <a:lnTo>
                      <a:pt x="713" y="352"/>
                    </a:lnTo>
                    <a:lnTo>
                      <a:pt x="716" y="352"/>
                    </a:lnTo>
                    <a:lnTo>
                      <a:pt x="718" y="352"/>
                    </a:lnTo>
                    <a:lnTo>
                      <a:pt x="718" y="349"/>
                    </a:lnTo>
                    <a:lnTo>
                      <a:pt x="720" y="349"/>
                    </a:lnTo>
                    <a:lnTo>
                      <a:pt x="723" y="349"/>
                    </a:lnTo>
                    <a:lnTo>
                      <a:pt x="725" y="349"/>
                    </a:lnTo>
                    <a:lnTo>
                      <a:pt x="727" y="349"/>
                    </a:lnTo>
                    <a:lnTo>
                      <a:pt x="730" y="349"/>
                    </a:lnTo>
                    <a:lnTo>
                      <a:pt x="732" y="347"/>
                    </a:lnTo>
                    <a:lnTo>
                      <a:pt x="735" y="345"/>
                    </a:lnTo>
                    <a:lnTo>
                      <a:pt x="735" y="342"/>
                    </a:lnTo>
                    <a:lnTo>
                      <a:pt x="735" y="340"/>
                    </a:lnTo>
                    <a:lnTo>
                      <a:pt x="737" y="338"/>
                    </a:lnTo>
                    <a:lnTo>
                      <a:pt x="737" y="335"/>
                    </a:lnTo>
                    <a:lnTo>
                      <a:pt x="739" y="333"/>
                    </a:lnTo>
                    <a:lnTo>
                      <a:pt x="744" y="330"/>
                    </a:lnTo>
                    <a:lnTo>
                      <a:pt x="746" y="330"/>
                    </a:lnTo>
                    <a:lnTo>
                      <a:pt x="744" y="326"/>
                    </a:lnTo>
                    <a:lnTo>
                      <a:pt x="742" y="321"/>
                    </a:lnTo>
                    <a:lnTo>
                      <a:pt x="746" y="319"/>
                    </a:lnTo>
                    <a:lnTo>
                      <a:pt x="751" y="319"/>
                    </a:lnTo>
                    <a:lnTo>
                      <a:pt x="749" y="314"/>
                    </a:lnTo>
                    <a:lnTo>
                      <a:pt x="749" y="312"/>
                    </a:lnTo>
                    <a:lnTo>
                      <a:pt x="751" y="312"/>
                    </a:lnTo>
                    <a:lnTo>
                      <a:pt x="753" y="312"/>
                    </a:lnTo>
                    <a:lnTo>
                      <a:pt x="761" y="312"/>
                    </a:lnTo>
                    <a:lnTo>
                      <a:pt x="765" y="312"/>
                    </a:lnTo>
                    <a:lnTo>
                      <a:pt x="763" y="307"/>
                    </a:lnTo>
                    <a:lnTo>
                      <a:pt x="761" y="302"/>
                    </a:lnTo>
                    <a:lnTo>
                      <a:pt x="758" y="302"/>
                    </a:lnTo>
                    <a:lnTo>
                      <a:pt x="756" y="302"/>
                    </a:lnTo>
                    <a:lnTo>
                      <a:pt x="753" y="302"/>
                    </a:lnTo>
                    <a:lnTo>
                      <a:pt x="751" y="302"/>
                    </a:lnTo>
                    <a:lnTo>
                      <a:pt x="751" y="297"/>
                    </a:lnTo>
                    <a:lnTo>
                      <a:pt x="753" y="297"/>
                    </a:lnTo>
                    <a:lnTo>
                      <a:pt x="756" y="297"/>
                    </a:lnTo>
                    <a:lnTo>
                      <a:pt x="758" y="297"/>
                    </a:lnTo>
                    <a:lnTo>
                      <a:pt x="761" y="295"/>
                    </a:lnTo>
                    <a:lnTo>
                      <a:pt x="761" y="293"/>
                    </a:lnTo>
                    <a:lnTo>
                      <a:pt x="761" y="286"/>
                    </a:lnTo>
                    <a:lnTo>
                      <a:pt x="756" y="286"/>
                    </a:lnTo>
                    <a:lnTo>
                      <a:pt x="751" y="283"/>
                    </a:lnTo>
                    <a:lnTo>
                      <a:pt x="749" y="281"/>
                    </a:lnTo>
                    <a:lnTo>
                      <a:pt x="746" y="276"/>
                    </a:lnTo>
                    <a:lnTo>
                      <a:pt x="749" y="276"/>
                    </a:lnTo>
                    <a:lnTo>
                      <a:pt x="751" y="271"/>
                    </a:lnTo>
                    <a:lnTo>
                      <a:pt x="753" y="269"/>
                    </a:lnTo>
                    <a:lnTo>
                      <a:pt x="753" y="267"/>
                    </a:lnTo>
                    <a:lnTo>
                      <a:pt x="751" y="267"/>
                    </a:lnTo>
                    <a:lnTo>
                      <a:pt x="751" y="264"/>
                    </a:lnTo>
                    <a:lnTo>
                      <a:pt x="751" y="262"/>
                    </a:lnTo>
                    <a:lnTo>
                      <a:pt x="751" y="260"/>
                    </a:lnTo>
                    <a:lnTo>
                      <a:pt x="749" y="257"/>
                    </a:lnTo>
                    <a:lnTo>
                      <a:pt x="746" y="257"/>
                    </a:lnTo>
                    <a:lnTo>
                      <a:pt x="744" y="255"/>
                    </a:lnTo>
                    <a:lnTo>
                      <a:pt x="742" y="255"/>
                    </a:lnTo>
                    <a:lnTo>
                      <a:pt x="742" y="252"/>
                    </a:lnTo>
                    <a:lnTo>
                      <a:pt x="744" y="252"/>
                    </a:lnTo>
                    <a:lnTo>
                      <a:pt x="746" y="252"/>
                    </a:lnTo>
                    <a:lnTo>
                      <a:pt x="746" y="248"/>
                    </a:lnTo>
                    <a:lnTo>
                      <a:pt x="744" y="245"/>
                    </a:lnTo>
                    <a:lnTo>
                      <a:pt x="746" y="243"/>
                    </a:lnTo>
                    <a:lnTo>
                      <a:pt x="749" y="241"/>
                    </a:lnTo>
                    <a:lnTo>
                      <a:pt x="749" y="238"/>
                    </a:lnTo>
                    <a:lnTo>
                      <a:pt x="749" y="236"/>
                    </a:lnTo>
                    <a:lnTo>
                      <a:pt x="751" y="231"/>
                    </a:lnTo>
                    <a:lnTo>
                      <a:pt x="751" y="222"/>
                    </a:lnTo>
                    <a:lnTo>
                      <a:pt x="753" y="224"/>
                    </a:lnTo>
                    <a:lnTo>
                      <a:pt x="756" y="222"/>
                    </a:lnTo>
                    <a:lnTo>
                      <a:pt x="758" y="222"/>
                    </a:lnTo>
                    <a:lnTo>
                      <a:pt x="761" y="222"/>
                    </a:lnTo>
                    <a:lnTo>
                      <a:pt x="763" y="224"/>
                    </a:lnTo>
                    <a:lnTo>
                      <a:pt x="763" y="227"/>
                    </a:lnTo>
                    <a:lnTo>
                      <a:pt x="761" y="229"/>
                    </a:lnTo>
                    <a:lnTo>
                      <a:pt x="758" y="231"/>
                    </a:lnTo>
                    <a:lnTo>
                      <a:pt x="758" y="236"/>
                    </a:lnTo>
                    <a:lnTo>
                      <a:pt x="756" y="241"/>
                    </a:lnTo>
                    <a:lnTo>
                      <a:pt x="756" y="245"/>
                    </a:lnTo>
                    <a:lnTo>
                      <a:pt x="756" y="248"/>
                    </a:lnTo>
                    <a:lnTo>
                      <a:pt x="756" y="250"/>
                    </a:lnTo>
                    <a:lnTo>
                      <a:pt x="753" y="252"/>
                    </a:lnTo>
                    <a:lnTo>
                      <a:pt x="756" y="255"/>
                    </a:lnTo>
                    <a:lnTo>
                      <a:pt x="756" y="257"/>
                    </a:lnTo>
                    <a:lnTo>
                      <a:pt x="758" y="257"/>
                    </a:lnTo>
                    <a:lnTo>
                      <a:pt x="761" y="255"/>
                    </a:lnTo>
                    <a:lnTo>
                      <a:pt x="763" y="255"/>
                    </a:lnTo>
                    <a:lnTo>
                      <a:pt x="765" y="255"/>
                    </a:lnTo>
                    <a:lnTo>
                      <a:pt x="765" y="260"/>
                    </a:lnTo>
                    <a:lnTo>
                      <a:pt x="770" y="260"/>
                    </a:lnTo>
                    <a:lnTo>
                      <a:pt x="772" y="260"/>
                    </a:lnTo>
                    <a:lnTo>
                      <a:pt x="775" y="255"/>
                    </a:lnTo>
                    <a:lnTo>
                      <a:pt x="775" y="248"/>
                    </a:lnTo>
                    <a:lnTo>
                      <a:pt x="777" y="243"/>
                    </a:lnTo>
                    <a:lnTo>
                      <a:pt x="779" y="236"/>
                    </a:lnTo>
                    <a:lnTo>
                      <a:pt x="777" y="234"/>
                    </a:lnTo>
                    <a:lnTo>
                      <a:pt x="775" y="234"/>
                    </a:lnTo>
                    <a:lnTo>
                      <a:pt x="772" y="234"/>
                    </a:lnTo>
                    <a:lnTo>
                      <a:pt x="770" y="234"/>
                    </a:lnTo>
                    <a:lnTo>
                      <a:pt x="770" y="229"/>
                    </a:lnTo>
                    <a:lnTo>
                      <a:pt x="770" y="227"/>
                    </a:lnTo>
                    <a:lnTo>
                      <a:pt x="779" y="227"/>
                    </a:lnTo>
                    <a:lnTo>
                      <a:pt x="784" y="227"/>
                    </a:lnTo>
                    <a:lnTo>
                      <a:pt x="786" y="224"/>
                    </a:lnTo>
                    <a:lnTo>
                      <a:pt x="789" y="224"/>
                    </a:lnTo>
                    <a:lnTo>
                      <a:pt x="791" y="222"/>
                    </a:lnTo>
                    <a:lnTo>
                      <a:pt x="794" y="217"/>
                    </a:lnTo>
                    <a:lnTo>
                      <a:pt x="801" y="205"/>
                    </a:lnTo>
                    <a:lnTo>
                      <a:pt x="794" y="201"/>
                    </a:lnTo>
                    <a:lnTo>
                      <a:pt x="791" y="198"/>
                    </a:lnTo>
                    <a:lnTo>
                      <a:pt x="794" y="198"/>
                    </a:lnTo>
                    <a:lnTo>
                      <a:pt x="794" y="196"/>
                    </a:lnTo>
                    <a:lnTo>
                      <a:pt x="796" y="196"/>
                    </a:lnTo>
                    <a:lnTo>
                      <a:pt x="796" y="193"/>
                    </a:lnTo>
                    <a:lnTo>
                      <a:pt x="798" y="191"/>
                    </a:lnTo>
                    <a:lnTo>
                      <a:pt x="803" y="186"/>
                    </a:lnTo>
                    <a:lnTo>
                      <a:pt x="805" y="184"/>
                    </a:lnTo>
                    <a:lnTo>
                      <a:pt x="808" y="182"/>
                    </a:lnTo>
                    <a:lnTo>
                      <a:pt x="810" y="182"/>
                    </a:lnTo>
                    <a:lnTo>
                      <a:pt x="815" y="182"/>
                    </a:lnTo>
                    <a:lnTo>
                      <a:pt x="820" y="182"/>
                    </a:lnTo>
                    <a:lnTo>
                      <a:pt x="822" y="177"/>
                    </a:lnTo>
                    <a:lnTo>
                      <a:pt x="824" y="177"/>
                    </a:lnTo>
                    <a:lnTo>
                      <a:pt x="827" y="177"/>
                    </a:lnTo>
                    <a:lnTo>
                      <a:pt x="829" y="177"/>
                    </a:lnTo>
                    <a:lnTo>
                      <a:pt x="829" y="179"/>
                    </a:lnTo>
                    <a:lnTo>
                      <a:pt x="831" y="179"/>
                    </a:lnTo>
                    <a:lnTo>
                      <a:pt x="834" y="179"/>
                    </a:lnTo>
                    <a:lnTo>
                      <a:pt x="834" y="177"/>
                    </a:lnTo>
                    <a:lnTo>
                      <a:pt x="834" y="172"/>
                    </a:lnTo>
                    <a:lnTo>
                      <a:pt x="836" y="170"/>
                    </a:lnTo>
                    <a:lnTo>
                      <a:pt x="836" y="167"/>
                    </a:lnTo>
                    <a:lnTo>
                      <a:pt x="838" y="167"/>
                    </a:lnTo>
                    <a:lnTo>
                      <a:pt x="838" y="170"/>
                    </a:lnTo>
                    <a:lnTo>
                      <a:pt x="841" y="170"/>
                    </a:lnTo>
                    <a:lnTo>
                      <a:pt x="841" y="172"/>
                    </a:lnTo>
                    <a:lnTo>
                      <a:pt x="841" y="175"/>
                    </a:lnTo>
                    <a:lnTo>
                      <a:pt x="843" y="175"/>
                    </a:lnTo>
                    <a:lnTo>
                      <a:pt x="846" y="175"/>
                    </a:lnTo>
                    <a:lnTo>
                      <a:pt x="848" y="175"/>
                    </a:lnTo>
                    <a:lnTo>
                      <a:pt x="848" y="172"/>
                    </a:lnTo>
                    <a:lnTo>
                      <a:pt x="846" y="172"/>
                    </a:lnTo>
                    <a:lnTo>
                      <a:pt x="848" y="172"/>
                    </a:lnTo>
                    <a:lnTo>
                      <a:pt x="850" y="170"/>
                    </a:lnTo>
                    <a:lnTo>
                      <a:pt x="853" y="170"/>
                    </a:lnTo>
                    <a:lnTo>
                      <a:pt x="850" y="167"/>
                    </a:lnTo>
                    <a:lnTo>
                      <a:pt x="848" y="165"/>
                    </a:lnTo>
                    <a:lnTo>
                      <a:pt x="846" y="165"/>
                    </a:lnTo>
                    <a:lnTo>
                      <a:pt x="841" y="163"/>
                    </a:lnTo>
                    <a:lnTo>
                      <a:pt x="846" y="158"/>
                    </a:lnTo>
                    <a:lnTo>
                      <a:pt x="848" y="156"/>
                    </a:lnTo>
                    <a:lnTo>
                      <a:pt x="848" y="153"/>
                    </a:lnTo>
                    <a:lnTo>
                      <a:pt x="848" y="151"/>
                    </a:lnTo>
                    <a:lnTo>
                      <a:pt x="846" y="151"/>
                    </a:lnTo>
                    <a:lnTo>
                      <a:pt x="846" y="149"/>
                    </a:lnTo>
                    <a:lnTo>
                      <a:pt x="850" y="146"/>
                    </a:lnTo>
                    <a:lnTo>
                      <a:pt x="853" y="144"/>
                    </a:lnTo>
                    <a:lnTo>
                      <a:pt x="853" y="141"/>
                    </a:lnTo>
                    <a:lnTo>
                      <a:pt x="853" y="139"/>
                    </a:lnTo>
                    <a:lnTo>
                      <a:pt x="855" y="137"/>
                    </a:lnTo>
                    <a:lnTo>
                      <a:pt x="855" y="132"/>
                    </a:lnTo>
                    <a:lnTo>
                      <a:pt x="855" y="127"/>
                    </a:lnTo>
                    <a:lnTo>
                      <a:pt x="860" y="127"/>
                    </a:lnTo>
                    <a:lnTo>
                      <a:pt x="864" y="127"/>
                    </a:lnTo>
                    <a:lnTo>
                      <a:pt x="867" y="127"/>
                    </a:lnTo>
                    <a:lnTo>
                      <a:pt x="872" y="127"/>
                    </a:lnTo>
                    <a:lnTo>
                      <a:pt x="874" y="125"/>
                    </a:lnTo>
                    <a:lnTo>
                      <a:pt x="876" y="123"/>
                    </a:lnTo>
                    <a:lnTo>
                      <a:pt x="879" y="118"/>
                    </a:lnTo>
                    <a:lnTo>
                      <a:pt x="881" y="113"/>
                    </a:lnTo>
                    <a:lnTo>
                      <a:pt x="881" y="120"/>
                    </a:lnTo>
                    <a:lnTo>
                      <a:pt x="888" y="115"/>
                    </a:lnTo>
                    <a:lnTo>
                      <a:pt x="888" y="118"/>
                    </a:lnTo>
                    <a:lnTo>
                      <a:pt x="890" y="120"/>
                    </a:lnTo>
                    <a:lnTo>
                      <a:pt x="893" y="120"/>
                    </a:lnTo>
                    <a:lnTo>
                      <a:pt x="895" y="118"/>
                    </a:lnTo>
                    <a:lnTo>
                      <a:pt x="898" y="115"/>
                    </a:lnTo>
                    <a:lnTo>
                      <a:pt x="900" y="113"/>
                    </a:lnTo>
                    <a:lnTo>
                      <a:pt x="902" y="111"/>
                    </a:lnTo>
                    <a:lnTo>
                      <a:pt x="900" y="111"/>
                    </a:lnTo>
                    <a:lnTo>
                      <a:pt x="900" y="106"/>
                    </a:lnTo>
                    <a:lnTo>
                      <a:pt x="900" y="104"/>
                    </a:lnTo>
                    <a:lnTo>
                      <a:pt x="900" y="99"/>
                    </a:lnTo>
                    <a:lnTo>
                      <a:pt x="900" y="101"/>
                    </a:lnTo>
                    <a:close/>
                  </a:path>
                </a:pathLst>
              </a:custGeom>
              <a:solidFill>
                <a:schemeClr val="bg2"/>
              </a:solid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31" name="Oval 640">
                <a:extLst>
                  <a:ext uri="{FF2B5EF4-FFF2-40B4-BE49-F238E27FC236}">
                    <a16:creationId xmlns:a16="http://schemas.microsoft.com/office/drawing/2014/main" id="{3E690E1F-0142-EA5B-1C2F-5F5241648465}"/>
                  </a:ext>
                </a:extLst>
              </p:cNvPr>
              <p:cNvSpPr/>
              <p:nvPr/>
            </p:nvSpPr>
            <p:spPr bwMode="auto">
              <a:xfrm>
                <a:off x="6610810" y="1810718"/>
                <a:ext cx="1657068" cy="1657062"/>
              </a:xfrm>
              <a:prstGeom prst="ellipse">
                <a:avLst/>
              </a:prstGeom>
              <a:solidFill>
                <a:srgbClr val="45DBCB">
                  <a:alpha val="30000"/>
                </a:srgb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32" name="Oval 615">
                <a:extLst>
                  <a:ext uri="{FF2B5EF4-FFF2-40B4-BE49-F238E27FC236}">
                    <a16:creationId xmlns:a16="http://schemas.microsoft.com/office/drawing/2014/main" id="{9BAACE05-3618-B14E-AD06-5C6330A316CB}"/>
                  </a:ext>
                </a:extLst>
              </p:cNvPr>
              <p:cNvSpPr/>
              <p:nvPr/>
            </p:nvSpPr>
            <p:spPr bwMode="auto">
              <a:xfrm>
                <a:off x="7252429" y="2799404"/>
                <a:ext cx="129515" cy="129515"/>
              </a:xfrm>
              <a:prstGeom prst="ellipse">
                <a:avLst/>
              </a:prstGeom>
              <a:solidFill>
                <a:srgbClr val="5484C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38" name="Oval 615">
                <a:extLst>
                  <a:ext uri="{FF2B5EF4-FFF2-40B4-BE49-F238E27FC236}">
                    <a16:creationId xmlns:a16="http://schemas.microsoft.com/office/drawing/2014/main" id="{0E968446-B50B-C5C3-8931-8D39F090C302}"/>
                  </a:ext>
                </a:extLst>
              </p:cNvPr>
              <p:cNvSpPr/>
              <p:nvPr/>
            </p:nvSpPr>
            <p:spPr bwMode="auto">
              <a:xfrm>
                <a:off x="7640828" y="2399053"/>
                <a:ext cx="129515" cy="129515"/>
              </a:xfrm>
              <a:prstGeom prst="ellipse">
                <a:avLst/>
              </a:prstGeom>
              <a:solidFill>
                <a:srgbClr val="45DBCB"/>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cxnSp>
          <p:nvCxnSpPr>
            <p:cNvPr id="42" name="直線接點 41">
              <a:extLst>
                <a:ext uri="{FF2B5EF4-FFF2-40B4-BE49-F238E27FC236}">
                  <a16:creationId xmlns:a16="http://schemas.microsoft.com/office/drawing/2014/main" id="{F04BBB94-1655-32AE-46D0-56DB58A942D3}"/>
                </a:ext>
              </a:extLst>
            </p:cNvPr>
            <p:cNvCxnSpPr>
              <a:cxnSpLocks/>
              <a:stCxn id="38" idx="1"/>
              <a:endCxn id="50" idx="3"/>
            </p:cNvCxnSpPr>
            <p:nvPr/>
          </p:nvCxnSpPr>
          <p:spPr bwMode="auto">
            <a:xfrm flipH="1" flipV="1">
              <a:off x="7044677" y="2157969"/>
              <a:ext cx="846028" cy="845139"/>
            </a:xfrm>
            <a:prstGeom prst="line">
              <a:avLst/>
            </a:prstGeom>
            <a:solidFill>
              <a:schemeClr val="folHlink"/>
            </a:solidFill>
            <a:ln w="19050" cap="flat" cmpd="sng" algn="ctr">
              <a:solidFill>
                <a:srgbClr val="45DBC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接點 43">
              <a:extLst>
                <a:ext uri="{FF2B5EF4-FFF2-40B4-BE49-F238E27FC236}">
                  <a16:creationId xmlns:a16="http://schemas.microsoft.com/office/drawing/2014/main" id="{563B8696-E430-E50E-AD7C-A31C3A756E57}"/>
                </a:ext>
              </a:extLst>
            </p:cNvPr>
            <p:cNvCxnSpPr>
              <a:cxnSpLocks/>
              <a:stCxn id="32" idx="2"/>
              <a:endCxn id="71" idx="3"/>
            </p:cNvCxnSpPr>
            <p:nvPr/>
          </p:nvCxnSpPr>
          <p:spPr bwMode="auto">
            <a:xfrm flipH="1" flipV="1">
              <a:off x="6553199" y="3277156"/>
              <a:ext cx="930140" cy="172094"/>
            </a:xfrm>
            <a:prstGeom prst="line">
              <a:avLst/>
            </a:prstGeom>
            <a:solidFill>
              <a:schemeClr val="folHlink"/>
            </a:solidFill>
            <a:ln w="19050" cap="flat" cmpd="sng" algn="ctr">
              <a:solidFill>
                <a:srgbClr val="5484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4" name="群組 73">
              <a:extLst>
                <a:ext uri="{FF2B5EF4-FFF2-40B4-BE49-F238E27FC236}">
                  <a16:creationId xmlns:a16="http://schemas.microsoft.com/office/drawing/2014/main" id="{254DDC00-1D8E-8B53-E41A-DB9EBA8FF328}"/>
                </a:ext>
              </a:extLst>
            </p:cNvPr>
            <p:cNvGrpSpPr/>
            <p:nvPr/>
          </p:nvGrpSpPr>
          <p:grpSpPr>
            <a:xfrm>
              <a:off x="4644701" y="1822484"/>
              <a:ext cx="2512920" cy="1233614"/>
              <a:chOff x="4633284" y="1436834"/>
              <a:chExt cx="2512920" cy="1233614"/>
            </a:xfrm>
          </p:grpSpPr>
          <p:sp>
            <p:nvSpPr>
              <p:cNvPr id="50" name="矩形: 圓角 49">
                <a:extLst>
                  <a:ext uri="{FF2B5EF4-FFF2-40B4-BE49-F238E27FC236}">
                    <a16:creationId xmlns:a16="http://schemas.microsoft.com/office/drawing/2014/main" id="{1AD28BD3-C085-2F5F-8898-A90E5008088F}"/>
                  </a:ext>
                </a:extLst>
              </p:cNvPr>
              <p:cNvSpPr/>
              <p:nvPr/>
            </p:nvSpPr>
            <p:spPr bwMode="auto">
              <a:xfrm>
                <a:off x="4650278" y="1637761"/>
                <a:ext cx="2382982" cy="269116"/>
              </a:xfrm>
              <a:prstGeom prst="roundRect">
                <a:avLst>
                  <a:gd name="adj" fmla="val 50000"/>
                </a:avLst>
              </a:prstGeom>
              <a:solidFill>
                <a:srgbClr val="45DBCB"/>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sp>
            <p:nvSpPr>
              <p:cNvPr id="34" name="TextBox 617">
                <a:extLst>
                  <a:ext uri="{FF2B5EF4-FFF2-40B4-BE49-F238E27FC236}">
                    <a16:creationId xmlns:a16="http://schemas.microsoft.com/office/drawing/2014/main" id="{CFE8F256-D6ED-E812-5C07-A1132574DDF9}"/>
                  </a:ext>
                </a:extLst>
              </p:cNvPr>
              <p:cNvSpPr txBox="1"/>
              <p:nvPr/>
            </p:nvSpPr>
            <p:spPr>
              <a:xfrm>
                <a:off x="5182981" y="1698852"/>
                <a:ext cx="1718419" cy="153888"/>
              </a:xfrm>
              <a:prstGeom prst="rect">
                <a:avLst/>
              </a:prstGeom>
              <a:noFill/>
            </p:spPr>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000" b="1" dirty="0">
                    <a:solidFill>
                      <a:schemeClr val="bg1"/>
                    </a:solidFill>
                    <a:latin typeface="微軟正黑體" panose="020B0604030504040204" pitchFamily="34" charset="-120"/>
                    <a:ea typeface="微軟正黑體" panose="020B0604030504040204" pitchFamily="34" charset="-120"/>
                  </a:rPr>
                  <a:t>MEMC - </a:t>
                </a:r>
                <a:r>
                  <a:rPr lang="zh-TW" altLang="en-US" sz="1000" b="1" dirty="0">
                    <a:solidFill>
                      <a:schemeClr val="bg1"/>
                    </a:solidFill>
                    <a:latin typeface="微軟正黑體" panose="020B0604030504040204" pitchFamily="34" charset="-120"/>
                    <a:ea typeface="微軟正黑體" panose="020B0604030504040204" pitchFamily="34" charset="-120"/>
                  </a:rPr>
                  <a:t>密蘇里州 聖彼得斯市</a:t>
                </a:r>
                <a:endParaRPr kumimoji="0" lang="en-US" sz="1000" b="1" i="0" u="none" strike="noStrike" kern="1200" cap="none" spc="0" normalizeH="0" baseline="0" noProof="0" dirty="0">
                  <a:ln>
                    <a:noFill/>
                  </a:ln>
                  <a:solidFill>
                    <a:schemeClr val="bg1"/>
                  </a:solidFill>
                  <a:effectLst/>
                  <a:uLnTx/>
                  <a:uFillTx/>
                  <a:latin typeface="Franklin Gothic Book"/>
                  <a:ea typeface="STKaiti"/>
                  <a:cs typeface="+mn-cs"/>
                </a:endParaRPr>
              </a:p>
            </p:txBody>
          </p:sp>
          <p:sp>
            <p:nvSpPr>
              <p:cNvPr id="36" name="文字方塊 35">
                <a:extLst>
                  <a:ext uri="{FF2B5EF4-FFF2-40B4-BE49-F238E27FC236}">
                    <a16:creationId xmlns:a16="http://schemas.microsoft.com/office/drawing/2014/main" id="{05C27E78-F59C-27ED-4510-C350A665A90E}"/>
                  </a:ext>
                </a:extLst>
              </p:cNvPr>
              <p:cNvSpPr txBox="1"/>
              <p:nvPr/>
            </p:nvSpPr>
            <p:spPr>
              <a:xfrm>
                <a:off x="4633284" y="1913831"/>
                <a:ext cx="2512920" cy="756617"/>
              </a:xfrm>
              <a:prstGeom prst="rect">
                <a:avLst/>
              </a:prstGeom>
              <a:noFill/>
            </p:spPr>
            <p:txBody>
              <a:bodyPr wrap="square" rtlCol="0">
                <a:spAutoFit/>
              </a:bodyPr>
              <a:lstStyle/>
              <a:p>
                <a:pPr marL="628650" lvl="1" indent="-171450">
                  <a:lnSpc>
                    <a:spcPct val="150000"/>
                  </a:lnSpc>
                  <a:buFont typeface="Arial" panose="020B0604020202020204" pitchFamily="34" charset="0"/>
                  <a:buChar char="•"/>
                </a:pPr>
                <a:r>
                  <a:rPr lang="en-US" altLang="zh-TW" sz="1000" dirty="0">
                    <a:solidFill>
                      <a:schemeClr val="tx2"/>
                    </a:solidFill>
                    <a:latin typeface="微軟正黑體" panose="020B0604030504040204" pitchFamily="34" charset="-120"/>
                    <a:ea typeface="微軟正黑體" panose="020B0604030504040204" pitchFamily="34" charset="-120"/>
                  </a:rPr>
                  <a:t>500</a:t>
                </a:r>
                <a:r>
                  <a:rPr lang="zh-TW" altLang="en-US" sz="1000" dirty="0">
                    <a:solidFill>
                      <a:schemeClr val="tx2"/>
                    </a:solidFill>
                    <a:latin typeface="微軟正黑體" panose="020B0604030504040204" pitchFamily="34" charset="-120"/>
                    <a:ea typeface="微軟正黑體" panose="020B0604030504040204" pitchFamily="34" charset="-120"/>
                  </a:rPr>
                  <a:t>個建築相關工作</a:t>
                </a:r>
              </a:p>
              <a:p>
                <a:pPr marL="628650" lvl="1" indent="-171450">
                  <a:lnSpc>
                    <a:spcPct val="150000"/>
                  </a:lnSpc>
                  <a:buFont typeface="Arial" panose="020B0604020202020204" pitchFamily="34" charset="0"/>
                  <a:buChar char="•"/>
                </a:pPr>
                <a:r>
                  <a:rPr lang="en-US" altLang="zh-TW" sz="1000" dirty="0">
                    <a:solidFill>
                      <a:schemeClr val="tx2"/>
                    </a:solidFill>
                    <a:latin typeface="微軟正黑體" panose="020B0604030504040204" pitchFamily="34" charset="-120"/>
                    <a:ea typeface="微軟正黑體" panose="020B0604030504040204" pitchFamily="34" charset="-120"/>
                  </a:rPr>
                  <a:t>130</a:t>
                </a:r>
                <a:r>
                  <a:rPr lang="zh-TW" altLang="en-US" sz="1000" dirty="0">
                    <a:solidFill>
                      <a:schemeClr val="tx2"/>
                    </a:solidFill>
                    <a:latin typeface="微軟正黑體" panose="020B0604030504040204" pitchFamily="34" charset="-120"/>
                    <a:ea typeface="微軟正黑體" panose="020B0604030504040204" pitchFamily="34" charset="-120"/>
                  </a:rPr>
                  <a:t>個高薪製造職缺</a:t>
                </a:r>
              </a:p>
              <a:p>
                <a:pPr>
                  <a:lnSpc>
                    <a:spcPct val="150000"/>
                  </a:lnSpc>
                </a:pPr>
                <a:endParaRPr lang="zh-TW" altLang="en-US" sz="1000" baseline="0" dirty="0">
                  <a:ea typeface="+mj-ea"/>
                </a:endParaRPr>
              </a:p>
            </p:txBody>
          </p:sp>
          <p:pic>
            <p:nvPicPr>
              <p:cNvPr id="68" name="圖片 67">
                <a:extLst>
                  <a:ext uri="{FF2B5EF4-FFF2-40B4-BE49-F238E27FC236}">
                    <a16:creationId xmlns:a16="http://schemas.microsoft.com/office/drawing/2014/main" id="{6CB58726-9AD0-AF2A-D7BF-C76E1AC750C1}"/>
                  </a:ext>
                </a:extLst>
              </p:cNvPr>
              <p:cNvPicPr>
                <a:picLocks noChangeAspect="1"/>
              </p:cNvPicPr>
              <p:nvPr/>
            </p:nvPicPr>
            <p:blipFill>
              <a:blip r:embed="rId4"/>
              <a:stretch>
                <a:fillRect/>
              </a:stretch>
            </p:blipFill>
            <p:spPr>
              <a:xfrm>
                <a:off x="4697636" y="1436834"/>
                <a:ext cx="440987" cy="440987"/>
              </a:xfrm>
              <a:prstGeom prst="rect">
                <a:avLst/>
              </a:prstGeom>
            </p:spPr>
          </p:pic>
        </p:grpSp>
        <p:grpSp>
          <p:nvGrpSpPr>
            <p:cNvPr id="75" name="群組 74">
              <a:extLst>
                <a:ext uri="{FF2B5EF4-FFF2-40B4-BE49-F238E27FC236}">
                  <a16:creationId xmlns:a16="http://schemas.microsoft.com/office/drawing/2014/main" id="{53B3D245-AE2C-4698-37FB-B1045A850245}"/>
                </a:ext>
              </a:extLst>
            </p:cNvPr>
            <p:cNvGrpSpPr/>
            <p:nvPr/>
          </p:nvGrpSpPr>
          <p:grpSpPr>
            <a:xfrm>
              <a:off x="4647493" y="2941671"/>
              <a:ext cx="2204826" cy="979303"/>
              <a:chOff x="4402982" y="2844461"/>
              <a:chExt cx="2204826" cy="979303"/>
            </a:xfrm>
          </p:grpSpPr>
          <p:sp>
            <p:nvSpPr>
              <p:cNvPr id="16" name="文字方塊 15">
                <a:extLst>
                  <a:ext uri="{FF2B5EF4-FFF2-40B4-BE49-F238E27FC236}">
                    <a16:creationId xmlns:a16="http://schemas.microsoft.com/office/drawing/2014/main" id="{7B952DA8-B71D-8B80-0BE5-9006E0670997}"/>
                  </a:ext>
                </a:extLst>
              </p:cNvPr>
              <p:cNvSpPr txBox="1"/>
              <p:nvPr/>
            </p:nvSpPr>
            <p:spPr>
              <a:xfrm>
                <a:off x="4402982" y="3297979"/>
                <a:ext cx="2204826" cy="525785"/>
              </a:xfrm>
              <a:prstGeom prst="rect">
                <a:avLst/>
              </a:prstGeom>
              <a:noFill/>
            </p:spPr>
            <p:txBody>
              <a:bodyPr wrap="square" rtlCol="0">
                <a:spAutoFit/>
              </a:bodyPr>
              <a:lstStyle/>
              <a:p>
                <a:pPr marL="628650" lvl="1" indent="-171450">
                  <a:lnSpc>
                    <a:spcPct val="150000"/>
                  </a:lnSpc>
                  <a:buFont typeface="Arial" panose="020B0604020202020204" pitchFamily="34" charset="0"/>
                  <a:buChar char="•"/>
                </a:pPr>
                <a:r>
                  <a:rPr lang="en-US" altLang="zh-TW" sz="1000" dirty="0">
                    <a:solidFill>
                      <a:schemeClr val="tx2"/>
                    </a:solidFill>
                    <a:latin typeface="微軟正黑體" panose="020B0604030504040204" pitchFamily="34" charset="-120"/>
                    <a:ea typeface="微軟正黑體" panose="020B0604030504040204" pitchFamily="34" charset="-120"/>
                  </a:rPr>
                  <a:t>1,200</a:t>
                </a:r>
                <a:r>
                  <a:rPr lang="zh-TW" altLang="en-US" sz="1000" dirty="0">
                    <a:solidFill>
                      <a:schemeClr val="tx2"/>
                    </a:solidFill>
                    <a:latin typeface="微軟正黑體" panose="020B0604030504040204" pitchFamily="34" charset="-120"/>
                    <a:ea typeface="微軟正黑體" panose="020B0604030504040204" pitchFamily="34" charset="-120"/>
                  </a:rPr>
                  <a:t>個建築相關工作</a:t>
                </a:r>
              </a:p>
              <a:p>
                <a:pPr marL="628650" lvl="1" indent="-171450">
                  <a:lnSpc>
                    <a:spcPct val="150000"/>
                  </a:lnSpc>
                  <a:buFont typeface="Arial" panose="020B0604020202020204" pitchFamily="34" charset="0"/>
                  <a:buChar char="•"/>
                </a:pPr>
                <a:r>
                  <a:rPr lang="en-US" altLang="zh-TW" sz="1000" dirty="0">
                    <a:solidFill>
                      <a:schemeClr val="tx2"/>
                    </a:solidFill>
                    <a:latin typeface="微軟正黑體" panose="020B0604030504040204" pitchFamily="34" charset="-120"/>
                    <a:ea typeface="微軟正黑體" panose="020B0604030504040204" pitchFamily="34" charset="-120"/>
                  </a:rPr>
                  <a:t>750</a:t>
                </a:r>
                <a:r>
                  <a:rPr lang="zh-TW" altLang="en-US" sz="1000" dirty="0">
                    <a:solidFill>
                      <a:schemeClr val="tx2"/>
                    </a:solidFill>
                    <a:latin typeface="微軟正黑體" panose="020B0604030504040204" pitchFamily="34" charset="-120"/>
                    <a:ea typeface="微軟正黑體" panose="020B0604030504040204" pitchFamily="34" charset="-120"/>
                  </a:rPr>
                  <a:t>個高薪製造職缺</a:t>
                </a:r>
                <a:endParaRPr lang="zh-TW" altLang="en-US" sz="1000" baseline="0" dirty="0">
                  <a:solidFill>
                    <a:schemeClr val="tx2"/>
                  </a:solidFill>
                  <a:ea typeface="+mj-ea"/>
                </a:endParaRPr>
              </a:p>
            </p:txBody>
          </p:sp>
          <p:sp>
            <p:nvSpPr>
              <p:cNvPr id="71" name="矩形: 圓角 70">
                <a:extLst>
                  <a:ext uri="{FF2B5EF4-FFF2-40B4-BE49-F238E27FC236}">
                    <a16:creationId xmlns:a16="http://schemas.microsoft.com/office/drawing/2014/main" id="{2D9FCEDD-F705-12DB-C19C-8E052277B278}"/>
                  </a:ext>
                </a:extLst>
              </p:cNvPr>
              <p:cNvSpPr/>
              <p:nvPr/>
            </p:nvSpPr>
            <p:spPr bwMode="auto">
              <a:xfrm>
                <a:off x="4412373" y="3045388"/>
                <a:ext cx="1896315" cy="269116"/>
              </a:xfrm>
              <a:prstGeom prst="roundRect">
                <a:avLst>
                  <a:gd name="adj" fmla="val 50000"/>
                </a:avLst>
              </a:prstGeom>
              <a:solidFill>
                <a:srgbClr val="5484C4"/>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sp>
            <p:nvSpPr>
              <p:cNvPr id="72" name="TextBox 617">
                <a:extLst>
                  <a:ext uri="{FF2B5EF4-FFF2-40B4-BE49-F238E27FC236}">
                    <a16:creationId xmlns:a16="http://schemas.microsoft.com/office/drawing/2014/main" id="{8A7DF0AB-65EB-DF81-F13D-95E022D0980A}"/>
                  </a:ext>
                </a:extLst>
              </p:cNvPr>
              <p:cNvSpPr txBox="1"/>
              <p:nvPr/>
            </p:nvSpPr>
            <p:spPr>
              <a:xfrm>
                <a:off x="4945077" y="3106479"/>
                <a:ext cx="1243930" cy="153888"/>
              </a:xfrm>
              <a:prstGeom prst="rect">
                <a:avLst/>
              </a:prstGeom>
              <a:noFill/>
            </p:spPr>
            <p:txBody>
              <a:bodyPr wrap="non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000" b="1" dirty="0">
                    <a:solidFill>
                      <a:schemeClr val="bg1"/>
                    </a:solidFill>
                    <a:latin typeface="微軟正黑體" panose="020B0604030504040204" pitchFamily="34" charset="-120"/>
                    <a:ea typeface="微軟正黑體" panose="020B0604030504040204" pitchFamily="34" charset="-120"/>
                  </a:rPr>
                  <a:t>GWA - </a:t>
                </a:r>
                <a:r>
                  <a:rPr lang="zh-TW" altLang="en-US" sz="1000" b="1" dirty="0">
                    <a:solidFill>
                      <a:schemeClr val="bg1"/>
                    </a:solidFill>
                    <a:latin typeface="微軟正黑體" panose="020B0604030504040204" pitchFamily="34" charset="-120"/>
                    <a:ea typeface="微軟正黑體" panose="020B0604030504040204" pitchFamily="34" charset="-120"/>
                  </a:rPr>
                  <a:t>德州 謝爾曼市</a:t>
                </a:r>
              </a:p>
            </p:txBody>
          </p:sp>
          <p:pic>
            <p:nvPicPr>
              <p:cNvPr id="73" name="圖片 72">
                <a:extLst>
                  <a:ext uri="{FF2B5EF4-FFF2-40B4-BE49-F238E27FC236}">
                    <a16:creationId xmlns:a16="http://schemas.microsoft.com/office/drawing/2014/main" id="{AAFF0C48-2D1B-B69C-0C3C-27784B70C96A}"/>
                  </a:ext>
                </a:extLst>
              </p:cNvPr>
              <p:cNvPicPr>
                <a:picLocks noChangeAspect="1"/>
              </p:cNvPicPr>
              <p:nvPr/>
            </p:nvPicPr>
            <p:blipFill>
              <a:blip r:embed="rId4"/>
              <a:stretch>
                <a:fillRect/>
              </a:stretch>
            </p:blipFill>
            <p:spPr>
              <a:xfrm>
                <a:off x="4459732" y="2844461"/>
                <a:ext cx="440987" cy="440987"/>
              </a:xfrm>
              <a:prstGeom prst="rect">
                <a:avLst/>
              </a:prstGeom>
            </p:spPr>
          </p:pic>
        </p:grpSp>
      </p:grpSp>
      <p:sp>
        <p:nvSpPr>
          <p:cNvPr id="2" name="Rectangle: Top Corners Rounded 1322">
            <a:extLst>
              <a:ext uri="{FF2B5EF4-FFF2-40B4-BE49-F238E27FC236}">
                <a16:creationId xmlns:a16="http://schemas.microsoft.com/office/drawing/2014/main" id="{451A3CB6-815B-2419-7D6C-C7B5B260B94E}"/>
              </a:ext>
            </a:extLst>
          </p:cNvPr>
          <p:cNvSpPr/>
          <p:nvPr/>
        </p:nvSpPr>
        <p:spPr bwMode="auto">
          <a:xfrm>
            <a:off x="415996" y="1908825"/>
            <a:ext cx="3946967" cy="274014"/>
          </a:xfrm>
          <a:prstGeom prst="round2SameRect">
            <a:avLst>
              <a:gd name="adj1" fmla="val 37204"/>
              <a:gd name="adj2" fmla="val 0"/>
            </a:avLst>
          </a:prstGeom>
          <a:solidFill>
            <a:schemeClr val="accent5"/>
          </a:solidFill>
          <a:ln w="6350" cap="flat" cmpd="sng" algn="ctr">
            <a:noFill/>
            <a:prstDash val="solid"/>
            <a:round/>
            <a:headEnd type="none" w="med" len="med"/>
            <a:tailEnd type="none" w="med" len="med"/>
          </a:ln>
          <a:effectLst/>
        </p:spPr>
        <p:txBody>
          <a:bodyPr vert="horz" wrap="none" lIns="91440" tIns="45720" rIns="91440" bIns="10800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1000" b="1" dirty="0" err="1">
                <a:solidFill>
                  <a:schemeClr val="bg1"/>
                </a:solidFill>
                <a:latin typeface="微軟正黑體" panose="020B0604030504040204" pitchFamily="34" charset="-120"/>
                <a:ea typeface="微軟正黑體" panose="020B0604030504040204" pitchFamily="34" charset="-120"/>
              </a:rPr>
              <a:t>GlobalWafers</a:t>
            </a:r>
            <a:r>
              <a:rPr lang="en-US" altLang="zh-TW" sz="1000" b="1" dirty="0">
                <a:solidFill>
                  <a:schemeClr val="bg1"/>
                </a:solidFill>
                <a:latin typeface="微軟正黑體" panose="020B0604030504040204" pitchFamily="34" charset="-120"/>
                <a:ea typeface="微軟正黑體" panose="020B0604030504040204" pitchFamily="34" charset="-120"/>
              </a:rPr>
              <a:t> America (GWA) </a:t>
            </a:r>
            <a:r>
              <a:rPr kumimoji="0" lang="en-US" altLang="zh-TW" sz="10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12</a:t>
            </a:r>
            <a:r>
              <a:rPr kumimoji="0" lang="zh-TW" altLang="en-US" sz="10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吋先進矽晶圓廠</a:t>
            </a:r>
            <a:endParaRPr kumimoji="0" lang="en-AU" sz="10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grpSp>
        <p:nvGrpSpPr>
          <p:cNvPr id="5" name="Group 10">
            <a:extLst>
              <a:ext uri="{FF2B5EF4-FFF2-40B4-BE49-F238E27FC236}">
                <a16:creationId xmlns:a16="http://schemas.microsoft.com/office/drawing/2014/main" id="{CCA1AD41-5D3E-CF10-BF07-A419D2172230}"/>
              </a:ext>
            </a:extLst>
          </p:cNvPr>
          <p:cNvGrpSpPr/>
          <p:nvPr/>
        </p:nvGrpSpPr>
        <p:grpSpPr>
          <a:xfrm>
            <a:off x="370277" y="704851"/>
            <a:ext cx="8405423" cy="929884"/>
            <a:chOff x="370277" y="704850"/>
            <a:chExt cx="8405423" cy="478720"/>
          </a:xfrm>
        </p:grpSpPr>
        <p:sp>
          <p:nvSpPr>
            <p:cNvPr id="6" name="Rectangle 11">
              <a:extLst>
                <a:ext uri="{FF2B5EF4-FFF2-40B4-BE49-F238E27FC236}">
                  <a16:creationId xmlns:a16="http://schemas.microsoft.com/office/drawing/2014/main" id="{541F9610-6820-EEDE-868D-6D45F5F5043B}"/>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環球晶圓於美國德州謝爾曼市興建的 </a:t>
              </a:r>
              <a:r>
                <a:rPr kumimoji="0" lang="en-US" altLang="zh-TW" sz="1200" b="0" i="0" u="none" strike="noStrike" kern="1200" cap="none" spc="0" normalizeH="0" baseline="0" noProof="0" dirty="0" err="1">
                  <a:ln>
                    <a:noFill/>
                  </a:ln>
                  <a:solidFill>
                    <a:srgbClr val="1C2222"/>
                  </a:solidFill>
                  <a:effectLst/>
                  <a:uLnTx/>
                  <a:uFillTx/>
                  <a:latin typeface="微軟正黑體" panose="020B0604030504040204" pitchFamily="34" charset="-120"/>
                  <a:ea typeface="微軟正黑體" panose="020B0604030504040204" pitchFamily="34" charset="-120"/>
                </a:rPr>
                <a:t>GlobalWafers</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America (GWA)</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，為美國首座具備一貫製程的</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吋先進矽晶圓製造基地。在密蘇里州聖彼得斯市的 </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MEMC LLC</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，則為全美唯一具備</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吋先進 </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SOI </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晶圓量產能力的廠區。</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SOI</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晶圓可在高溫、高輻射、高電壓與強電磁干擾等嚴苛環境中穩定運作，廣泛應用於國防與航太等高可靠性領域。此項投資不僅強化美國在地先進矽晶圓供應能力，亦有助於支援國防產業發展，並創造逾 </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2,000 </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個在地就業機會。</a:t>
              </a:r>
              <a:endParaRPr lang="en-US" altLang="zh-TW" sz="1200" dirty="0">
                <a:solidFill>
                  <a:srgbClr val="1C2222"/>
                </a:solidFill>
                <a:latin typeface="微軟正黑體" panose="020B0604030504040204" pitchFamily="34" charset="-120"/>
                <a:ea typeface="微軟正黑體" panose="020B0604030504040204" pitchFamily="34" charset="-120"/>
                <a:cs typeface="+mn-cs"/>
              </a:endParaRPr>
            </a:p>
          </p:txBody>
        </p:sp>
        <p:sp>
          <p:nvSpPr>
            <p:cNvPr id="7" name="Rectangle 12">
              <a:extLst>
                <a:ext uri="{FF2B5EF4-FFF2-40B4-BE49-F238E27FC236}">
                  <a16:creationId xmlns:a16="http://schemas.microsoft.com/office/drawing/2014/main" id="{EECC5B8F-9D68-1370-A43E-A27D6B1423B5}"/>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Tree>
    <p:extLst>
      <p:ext uri="{BB962C8B-B14F-4D97-AF65-F5344CB8AC3E}">
        <p14:creationId xmlns:p14="http://schemas.microsoft.com/office/powerpoint/2010/main" val="350157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523FA-D77B-AFF4-79E2-6927E44ECD9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76578A52-62BF-78EF-B285-CE8186284C22}"/>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美國生產基地有望成為西半球半導體生態系統之關鍵樞紐</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grpSp>
        <p:nvGrpSpPr>
          <p:cNvPr id="13" name="Group 10">
            <a:extLst>
              <a:ext uri="{FF2B5EF4-FFF2-40B4-BE49-F238E27FC236}">
                <a16:creationId xmlns:a16="http://schemas.microsoft.com/office/drawing/2014/main" id="{964CACB5-41FD-D350-2FED-CF0DDAE0F846}"/>
              </a:ext>
            </a:extLst>
          </p:cNvPr>
          <p:cNvGrpSpPr/>
          <p:nvPr/>
        </p:nvGrpSpPr>
        <p:grpSpPr>
          <a:xfrm>
            <a:off x="375638" y="704851"/>
            <a:ext cx="8405423" cy="1145983"/>
            <a:chOff x="370277" y="704850"/>
            <a:chExt cx="8405423" cy="478720"/>
          </a:xfrm>
        </p:grpSpPr>
        <p:sp>
          <p:nvSpPr>
            <p:cNvPr id="14" name="Rectangle 11">
              <a:extLst>
                <a:ext uri="{FF2B5EF4-FFF2-40B4-BE49-F238E27FC236}">
                  <a16:creationId xmlns:a16="http://schemas.microsoft.com/office/drawing/2014/main" id="{8484DA6A-CD8D-BB0E-CE18-C42031E4001A}"/>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spcBef>
                  <a:spcPct val="0"/>
                </a:spcBef>
                <a:spcAft>
                  <a:spcPct val="0"/>
                </a:spcAft>
                <a:buClrTx/>
                <a:buSzTx/>
                <a:buFontTx/>
                <a:buNone/>
                <a:tabLst/>
                <a:defRPr/>
              </a:pPr>
              <a:r>
                <a:rPr kumimoji="0" lang="zh-TW" altLang="en-US"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美國商務部預計透過 </a:t>
              </a:r>
              <a:r>
                <a:rPr kumimoji="0" lang="en-US" altLang="zh-TW"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CHIPS </a:t>
              </a:r>
              <a:r>
                <a:rPr kumimoji="0" lang="zh-TW" altLang="en-US"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計畫中的「西半球半導體倡議（</a:t>
              </a:r>
              <a:r>
                <a:rPr kumimoji="0" lang="en-US" altLang="zh-TW"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ITSI</a:t>
              </a:r>
              <a:r>
                <a:rPr lang="en-US" altLang="zh-TW" sz="1200" baseline="30000" dirty="0">
                  <a:solidFill>
                    <a:schemeClr val="tx2"/>
                  </a:solidFill>
                  <a:latin typeface="微軟正黑體" panose="020B0604030504040204" pitchFamily="34" charset="-120"/>
                  <a:ea typeface="微軟正黑體" panose="020B0604030504040204" pitchFamily="34" charset="-120"/>
                </a:rPr>
                <a:t> (1)</a:t>
              </a:r>
              <a:r>
                <a:rPr kumimoji="0" lang="zh-TW" altLang="en-US"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）」投入高達 </a:t>
              </a:r>
              <a:r>
                <a:rPr kumimoji="0" lang="en-US" altLang="zh-TW"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16 </a:t>
              </a:r>
              <a:r>
                <a:rPr kumimoji="0" lang="zh-TW" altLang="en-US"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億美元，加速本土封裝、測試及包裝技術（</a:t>
              </a:r>
              <a:r>
                <a:rPr kumimoji="0" lang="en-US" altLang="zh-TW"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ATP</a:t>
              </a:r>
              <a:r>
                <a:rPr lang="en-US" altLang="zh-TW" sz="1200" baseline="30000" dirty="0">
                  <a:solidFill>
                    <a:schemeClr val="tx2"/>
                  </a:solidFill>
                  <a:latin typeface="微軟正黑體" panose="020B0604030504040204" pitchFamily="34" charset="-120"/>
                  <a:ea typeface="微軟正黑體" panose="020B0604030504040204" pitchFamily="34" charset="-120"/>
                </a:rPr>
                <a:t> (2)</a:t>
              </a:r>
              <a:r>
                <a:rPr kumimoji="0" lang="zh-TW" altLang="en-US"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rPr>
                <a:t>）的研發</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創新，並與墨西哥、巴拿馬及哥斯大黎加等關鍵夥伴深化合作，強化區域半導體產業能量。</a:t>
              </a:r>
              <a:endPar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spcBef>
                  <a:spcPts val="60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在此政策支持下，環球晶圓美國廠（</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GWA</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r>
                <a:rPr kumimoji="0" lang="en-US" altLang="zh-TW" sz="1200" b="0" i="0" u="none" strike="noStrike" kern="1200" cap="none" spc="0" normalizeH="0" baseline="0" noProof="0" dirty="0" err="1">
                  <a:ln>
                    <a:noFill/>
                  </a:ln>
                  <a:solidFill>
                    <a:srgbClr val="1C2222"/>
                  </a:solidFill>
                  <a:effectLst/>
                  <a:uLnTx/>
                  <a:uFillTx/>
                  <a:latin typeface="微軟正黑體" panose="020B0604030504040204" pitchFamily="34" charset="-120"/>
                  <a:ea typeface="微軟正黑體" panose="020B0604030504040204" pitchFamily="34" charset="-120"/>
                </a:rPr>
                <a:t>GlobiTech</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及 </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MEMC LLC</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）可望成為西半球快速發展半導體生態系的關鍵樞紐。該倡議將推動區域供應鏈韌性與包容性經濟發展，實踐美洲經濟繁榮夥伴關係目標，並促進以半導體為核心的多邊合作平台建構。</a:t>
              </a:r>
            </a:p>
          </p:txBody>
        </p:sp>
        <p:sp>
          <p:nvSpPr>
            <p:cNvPr id="15" name="Rectangle 12">
              <a:extLst>
                <a:ext uri="{FF2B5EF4-FFF2-40B4-BE49-F238E27FC236}">
                  <a16:creationId xmlns:a16="http://schemas.microsoft.com/office/drawing/2014/main" id="{91D5B720-73E6-6F48-36AC-D6C7CCE59C9E}"/>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2" name="文字版面配置區 4">
            <a:extLst>
              <a:ext uri="{FF2B5EF4-FFF2-40B4-BE49-F238E27FC236}">
                <a16:creationId xmlns:a16="http://schemas.microsoft.com/office/drawing/2014/main" id="{F2BBC2F2-EBF0-16A5-9D4E-F3A18A1ABDB3}"/>
              </a:ext>
            </a:extLst>
          </p:cNvPr>
          <p:cNvSpPr txBox="1">
            <a:spLocks/>
          </p:cNvSpPr>
          <p:nvPr/>
        </p:nvSpPr>
        <p:spPr>
          <a:xfrm>
            <a:off x="533586" y="4408492"/>
            <a:ext cx="5931692" cy="655915"/>
          </a:xfrm>
          <a:prstGeom prst="rect">
            <a:avLst/>
          </a:prstGeom>
        </p:spPr>
        <p:txBody>
          <a:bodyPr vert="horz" lIns="0" tIns="0" rIns="0" bIns="0" rtlCol="0" anchor="b" anchorCtr="0">
            <a:noAutofit/>
          </a:bodyPr>
          <a:lstStyle>
            <a:lvl1pPr marL="171450" indent="-171450" algn="l" defTabSz="457200" rtl="0" eaLnBrk="1" latinLnBrk="0" hangingPunct="1">
              <a:spcBef>
                <a:spcPts val="1200"/>
              </a:spcBef>
              <a:buClr>
                <a:schemeClr val="accent1"/>
              </a:buClr>
              <a:buSzPct val="100000"/>
              <a:buFont typeface="Symbol"/>
              <a:buChar char="·"/>
              <a:defRPr sz="1600" b="0" i="0" kern="1200" baseline="0">
                <a:solidFill>
                  <a:schemeClr val="tx2"/>
                </a:solidFill>
                <a:latin typeface="+mn-lt"/>
                <a:ea typeface="+mn-ea"/>
                <a:cs typeface="Arial"/>
              </a:defRPr>
            </a:lvl1pPr>
            <a:lvl2pPr marL="342900" indent="-171450" algn="l" defTabSz="457200" rtl="0" eaLnBrk="1" latinLnBrk="0" hangingPunct="1">
              <a:spcBef>
                <a:spcPts val="400"/>
              </a:spcBef>
              <a:buClr>
                <a:schemeClr val="accent1"/>
              </a:buClr>
              <a:buSzPct val="100000"/>
              <a:buFont typeface="Arial"/>
              <a:buChar char="–"/>
              <a:defRPr sz="1600" b="0" i="0" kern="1200" baseline="0">
                <a:solidFill>
                  <a:schemeClr val="tx2"/>
                </a:solidFill>
                <a:latin typeface="+mn-lt"/>
                <a:ea typeface="+mn-ea"/>
                <a:cs typeface="Arial"/>
              </a:defRPr>
            </a:lvl2pPr>
            <a:lvl3pPr marL="514350" indent="-171450" algn="l" defTabSz="457200" rtl="0" eaLnBrk="1" latinLnBrk="0" hangingPunct="1">
              <a:spcBef>
                <a:spcPts val="400"/>
              </a:spcBef>
              <a:buClr>
                <a:schemeClr val="accent1"/>
              </a:buClr>
              <a:buSzPct val="100000"/>
              <a:buFont typeface="Wingdings" panose="05000000000000000000" pitchFamily="2" charset="2"/>
              <a:buChar char="§"/>
              <a:defRPr lang="en-US" sz="1600" b="0" i="0" kern="1200" baseline="0" dirty="0">
                <a:solidFill>
                  <a:schemeClr val="tx2"/>
                </a:solidFill>
                <a:latin typeface="+mn-lt"/>
                <a:ea typeface="+mn-ea"/>
                <a:cs typeface="Arial"/>
              </a:defRPr>
            </a:lvl3pPr>
            <a:lvl4pPr marL="685800" indent="-171450" algn="l" defTabSz="457200" rtl="0" eaLnBrk="1" latinLnBrk="0" hangingPunct="1">
              <a:spcBef>
                <a:spcPts val="400"/>
              </a:spcBef>
              <a:buClr>
                <a:schemeClr val="accent1"/>
              </a:buClr>
              <a:buSzPct val="100000"/>
              <a:buFont typeface="Arial" panose="020B0604020202020204" pitchFamily="34" charset="0"/>
              <a:buChar char="○"/>
              <a:defRPr sz="1600" b="0" i="0" kern="1200" baseline="0">
                <a:solidFill>
                  <a:schemeClr val="tx2"/>
                </a:solidFill>
                <a:latin typeface="+mn-lt"/>
                <a:ea typeface="+mn-ea"/>
                <a:cs typeface="Arial"/>
              </a:defRPr>
            </a:lvl4pPr>
            <a:lvl5pPr marL="857250" indent="-171450" algn="l" defTabSz="457200" rtl="0" eaLnBrk="1" latinLnBrk="0" hangingPunct="1">
              <a:spcBef>
                <a:spcPts val="400"/>
              </a:spcBef>
              <a:buClr>
                <a:schemeClr val="accent1"/>
              </a:buClr>
              <a:buSzPct val="100000"/>
              <a:buFont typeface="Wingdings" panose="05000000000000000000" pitchFamily="2" charset="2"/>
              <a:buChar char="§"/>
              <a:defRPr sz="1600" b="0" i="0" kern="1200" baseline="0">
                <a:solidFill>
                  <a:schemeClr val="tx2"/>
                </a:solidFill>
                <a:latin typeface="+mn-lt"/>
                <a:ea typeface="+mn-ea"/>
                <a:cs typeface="Arial"/>
              </a:defRPr>
            </a:lvl5pPr>
            <a:lvl6pPr marL="1028700" indent="-171450" algn="l" defTabSz="457200" rtl="0" eaLnBrk="1" latinLnBrk="0" hangingPunct="1">
              <a:spcBef>
                <a:spcPct val="20000"/>
              </a:spcBef>
              <a:buClr>
                <a:srgbClr val="97999B"/>
              </a:buClr>
              <a:buSzPct val="100000"/>
              <a:buFont typeface="Arial"/>
              <a:buChar char="–"/>
              <a:defRPr sz="1600" b="0" kern="1200">
                <a:solidFill>
                  <a:srgbClr val="53565A"/>
                </a:solidFill>
                <a:latin typeface="+mn-lt"/>
                <a:ea typeface="+mn-ea"/>
                <a:cs typeface="+mn-cs"/>
              </a:defRPr>
            </a:lvl6pPr>
            <a:lvl7pPr marL="12001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7pPr>
            <a:lvl8pPr marL="1371600" indent="-171450" algn="l" defTabSz="457200" rtl="0" eaLnBrk="1" latinLnBrk="0" hangingPunct="1">
              <a:spcBef>
                <a:spcPct val="20000"/>
              </a:spcBef>
              <a:buClr>
                <a:srgbClr val="97999B"/>
              </a:buClr>
              <a:buSzPct val="100000"/>
              <a:buFont typeface="Arial" panose="020B0604020202020204" pitchFamily="34" charset="0"/>
              <a:buChar char="○"/>
              <a:defRPr sz="1600" b="0" kern="1200">
                <a:solidFill>
                  <a:srgbClr val="53565A"/>
                </a:solidFill>
                <a:latin typeface="+mn-lt"/>
                <a:ea typeface="+mn-ea"/>
                <a:cs typeface="+mn-cs"/>
              </a:defRPr>
            </a:lvl8pPr>
            <a:lvl9pPr marL="1543050" indent="-171450" algn="l" defTabSz="457200" rtl="0" eaLnBrk="1" latinLnBrk="0" hangingPunct="1">
              <a:spcBef>
                <a:spcPct val="20000"/>
              </a:spcBef>
              <a:buClr>
                <a:srgbClr val="97999B"/>
              </a:buClr>
              <a:buSzPct val="100000"/>
              <a:buFont typeface="Wingdings" panose="05000000000000000000" pitchFamily="2" charset="2"/>
              <a:buChar char="§"/>
              <a:defRPr sz="1600" b="0" kern="1200">
                <a:solidFill>
                  <a:srgbClr val="53565A"/>
                </a:solidFill>
                <a:latin typeface="+mn-lt"/>
                <a:ea typeface="+mn-ea"/>
                <a:cs typeface="+mn-cs"/>
              </a:defRPr>
            </a:lvl9pPr>
          </a:lstStyle>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資料來源：</a:t>
            </a:r>
            <a:r>
              <a:rPr lang="en-US" altLang="zh-TW" sz="700" dirty="0">
                <a:latin typeface="微軟正黑體" panose="020B0604030504040204" pitchFamily="34" charset="-120"/>
                <a:ea typeface="微軟正黑體" panose="020B0604030504040204" pitchFamily="34" charset="-120"/>
              </a:rPr>
              <a:t> (1) DIGITIMES, 2024/7</a:t>
            </a:r>
            <a:r>
              <a:rPr lang="zh-TW" altLang="en-US" sz="700" dirty="0">
                <a:latin typeface="微軟正黑體" panose="020B0604030504040204" pitchFamily="34" charset="-120"/>
                <a:ea typeface="微軟正黑體" panose="020B0604030504040204" pitchFamily="34" charset="-120"/>
              </a:rPr>
              <a:t>。</a:t>
            </a:r>
            <a:r>
              <a:rPr lang="en-US" altLang="zh-TW" sz="700" dirty="0">
                <a:latin typeface="微軟正黑體" panose="020B0604030504040204" pitchFamily="34" charset="-120"/>
                <a:ea typeface="微軟正黑體" panose="020B0604030504040204" pitchFamily="34" charset="-120"/>
              </a:rPr>
              <a:t> (2) U.S. Department of State, 2024/7</a:t>
            </a:r>
            <a:r>
              <a:rPr lang="zh-TW" altLang="en-US" sz="700" dirty="0">
                <a:latin typeface="微軟正黑體" panose="020B0604030504040204" pitchFamily="34" charset="-120"/>
                <a:ea typeface="微軟正黑體" panose="020B0604030504040204" pitchFamily="34" charset="-120"/>
              </a:rPr>
              <a:t>。</a:t>
            </a:r>
            <a:endParaRPr lang="en-US" altLang="zh-TW" sz="700" dirty="0">
              <a:latin typeface="微軟正黑體" panose="020B0604030504040204" pitchFamily="34" charset="-120"/>
              <a:ea typeface="微軟正黑體" panose="020B0604030504040204" pitchFamily="34" charset="-120"/>
            </a:endParaRPr>
          </a:p>
          <a:p>
            <a:pPr marL="0" indent="0" defTabSz="717947" fontAlgn="base">
              <a:lnSpc>
                <a:spcPts val="0"/>
              </a:lnSpc>
              <a:buNone/>
            </a:pPr>
            <a:r>
              <a:rPr lang="zh-TW" altLang="en-US" sz="700" dirty="0">
                <a:latin typeface="微軟正黑體" panose="020B0604030504040204" pitchFamily="34" charset="-120"/>
                <a:ea typeface="微軟正黑體" panose="020B0604030504040204" pitchFamily="34" charset="-120"/>
              </a:rPr>
              <a:t>備註：</a:t>
            </a:r>
            <a:r>
              <a:rPr lang="en-US" altLang="zh-TW" sz="700" dirty="0">
                <a:latin typeface="微軟正黑體" panose="020B0604030504040204" pitchFamily="34" charset="-120"/>
                <a:ea typeface="微軟正黑體" panose="020B0604030504040204" pitchFamily="34" charset="-120"/>
              </a:rPr>
              <a:t>(1) International Technology Security and Innovation</a:t>
            </a:r>
            <a:r>
              <a:rPr lang="zh-TW" altLang="en-US" sz="700" dirty="0">
                <a:latin typeface="微軟正黑體" panose="020B0604030504040204" pitchFamily="34" charset="-120"/>
                <a:ea typeface="微軟正黑體" panose="020B0604030504040204" pitchFamily="34" charset="-120"/>
              </a:rPr>
              <a:t>。</a:t>
            </a:r>
            <a:r>
              <a:rPr lang="en-US" altLang="zh-TW" sz="700" dirty="0">
                <a:latin typeface="微軟正黑體" panose="020B0604030504040204" pitchFamily="34" charset="-120"/>
                <a:ea typeface="微軟正黑體" panose="020B0604030504040204" pitchFamily="34" charset="-120"/>
              </a:rPr>
              <a:t> (2) assembly, testing, and packaging</a:t>
            </a:r>
            <a:r>
              <a:rPr lang="zh-TW" altLang="en-US" sz="700" dirty="0">
                <a:latin typeface="微軟正黑體" panose="020B0604030504040204" pitchFamily="34" charset="-120"/>
                <a:ea typeface="微軟正黑體" panose="020B0604030504040204" pitchFamily="34" charset="-120"/>
              </a:rPr>
              <a:t>。</a:t>
            </a:r>
            <a:r>
              <a:rPr lang="en-US" altLang="zh-TW" sz="700" dirty="0">
                <a:latin typeface="微軟正黑體" panose="020B0604030504040204" pitchFamily="34" charset="-120"/>
                <a:ea typeface="微軟正黑體" panose="020B0604030504040204" pitchFamily="34" charset="-120"/>
              </a:rPr>
              <a:t> </a:t>
            </a:r>
          </a:p>
        </p:txBody>
      </p:sp>
      <p:graphicFrame>
        <p:nvGraphicFramePr>
          <p:cNvPr id="3" name="表格 2">
            <a:extLst>
              <a:ext uri="{FF2B5EF4-FFF2-40B4-BE49-F238E27FC236}">
                <a16:creationId xmlns:a16="http://schemas.microsoft.com/office/drawing/2014/main" id="{CBE872F3-4C27-BFD3-37FF-C934E7768264}"/>
              </a:ext>
            </a:extLst>
          </p:cNvPr>
          <p:cNvGraphicFramePr>
            <a:graphicFrameLocks noGrp="1"/>
          </p:cNvGraphicFramePr>
          <p:nvPr/>
        </p:nvGraphicFramePr>
        <p:xfrm>
          <a:off x="1314971" y="2568978"/>
          <a:ext cx="967315" cy="1117721"/>
        </p:xfrm>
        <a:graphic>
          <a:graphicData uri="http://schemas.openxmlformats.org/drawingml/2006/table">
            <a:tbl>
              <a:tblPr firstRow="1" bandRow="1">
                <a:tableStyleId>{F5AB1C69-6EDB-4FF4-983F-18BD219EF322}</a:tableStyleId>
              </a:tblPr>
              <a:tblGrid>
                <a:gridCol w="967315">
                  <a:extLst>
                    <a:ext uri="{9D8B030D-6E8A-4147-A177-3AD203B41FA5}">
                      <a16:colId xmlns:a16="http://schemas.microsoft.com/office/drawing/2014/main" val="109581369"/>
                    </a:ext>
                  </a:extLst>
                </a:gridCol>
              </a:tblGrid>
              <a:tr h="541136">
                <a:tc>
                  <a:txBody>
                    <a:bodyPr/>
                    <a:lstStyle/>
                    <a:p>
                      <a:endParaRPr lang="zh-TW" altLang="en-US" sz="1000" dirty="0"/>
                    </a:p>
                  </a:txBody>
                  <a:tcPr marL="68580" marR="68580" marT="34290" marB="34290"/>
                </a:tc>
                <a:extLst>
                  <a:ext uri="{0D108BD9-81ED-4DB2-BD59-A6C34878D82A}">
                    <a16:rowId xmlns:a16="http://schemas.microsoft.com/office/drawing/2014/main" val="3851207307"/>
                  </a:ext>
                </a:extLst>
              </a:tr>
              <a:tr h="264165">
                <a:tc>
                  <a:txBody>
                    <a:bodyPr/>
                    <a:lstStyle/>
                    <a:p>
                      <a:pPr algn="ctr"/>
                      <a:r>
                        <a:rPr lang="en-US" altLang="zh-TW" sz="1200" dirty="0">
                          <a:solidFill>
                            <a:schemeClr val="tx2"/>
                          </a:solidFill>
                          <a:latin typeface="微軟正黑體" panose="020B0604030504040204" pitchFamily="34" charset="-120"/>
                          <a:ea typeface="微軟正黑體" panose="020B0604030504040204" pitchFamily="34" charset="-120"/>
                        </a:rPr>
                        <a:t>16</a:t>
                      </a:r>
                      <a:r>
                        <a:rPr lang="zh-TW" altLang="en-US" sz="1200" dirty="0">
                          <a:solidFill>
                            <a:schemeClr val="tx2"/>
                          </a:solidFill>
                          <a:latin typeface="微軟正黑體" panose="020B0604030504040204" pitchFamily="34" charset="-120"/>
                          <a:ea typeface="微軟正黑體" panose="020B0604030504040204" pitchFamily="34" charset="-120"/>
                        </a:rPr>
                        <a:t>億美元</a:t>
                      </a:r>
                    </a:p>
                  </a:txBody>
                  <a:tcPr marL="68580" marR="68580" marT="34290" marB="34290" anchor="ctr"/>
                </a:tc>
                <a:extLst>
                  <a:ext uri="{0D108BD9-81ED-4DB2-BD59-A6C34878D82A}">
                    <a16:rowId xmlns:a16="http://schemas.microsoft.com/office/drawing/2014/main" val="1390531198"/>
                  </a:ext>
                </a:extLst>
              </a:tr>
              <a:tr h="281405">
                <a:tc>
                  <a:txBody>
                    <a:bodyPr/>
                    <a:lstStyle/>
                    <a:p>
                      <a:pPr algn="ctr"/>
                      <a:r>
                        <a:rPr lang="en-US" altLang="zh-TW" sz="800" dirty="0">
                          <a:solidFill>
                            <a:schemeClr val="tx2"/>
                          </a:solidFill>
                          <a:latin typeface="微軟正黑體" panose="020B0604030504040204" pitchFamily="34" charset="-120"/>
                          <a:ea typeface="微軟正黑體" panose="020B0604030504040204" pitchFamily="34" charset="-120"/>
                        </a:rPr>
                        <a:t>CHIPS ITSI</a:t>
                      </a:r>
                      <a:r>
                        <a:rPr lang="zh-TW" altLang="en-US" sz="800" dirty="0">
                          <a:solidFill>
                            <a:schemeClr val="tx2"/>
                          </a:solidFill>
                          <a:latin typeface="微軟正黑體" panose="020B0604030504040204" pitchFamily="34" charset="-120"/>
                          <a:ea typeface="微軟正黑體" panose="020B0604030504040204" pitchFamily="34" charset="-120"/>
                        </a:rPr>
                        <a:t> </a:t>
                      </a:r>
                      <a:br>
                        <a:rPr lang="en-US" altLang="zh-TW" sz="800" dirty="0">
                          <a:solidFill>
                            <a:schemeClr val="tx2"/>
                          </a:solidFill>
                          <a:latin typeface="微軟正黑體" panose="020B0604030504040204" pitchFamily="34" charset="-120"/>
                          <a:ea typeface="微軟正黑體" panose="020B0604030504040204" pitchFamily="34" charset="-120"/>
                        </a:rPr>
                      </a:br>
                      <a:r>
                        <a:rPr lang="zh-TW" altLang="en-US" sz="800" dirty="0">
                          <a:solidFill>
                            <a:schemeClr val="tx2"/>
                          </a:solidFill>
                          <a:latin typeface="微軟正黑體" panose="020B0604030504040204" pitchFamily="34" charset="-120"/>
                          <a:ea typeface="微軟正黑體" panose="020B0604030504040204" pitchFamily="34" charset="-120"/>
                        </a:rPr>
                        <a:t>西半球半導體計畫</a:t>
                      </a:r>
                      <a:endParaRPr lang="en-US" altLang="zh-TW" sz="800" dirty="0">
                        <a:solidFill>
                          <a:schemeClr val="tx2"/>
                        </a:solidFill>
                        <a:latin typeface="微軟正黑體" panose="020B0604030504040204" pitchFamily="34" charset="-120"/>
                        <a:ea typeface="微軟正黑體" panose="020B0604030504040204" pitchFamily="34" charset="-120"/>
                      </a:endParaRPr>
                    </a:p>
                  </a:txBody>
                  <a:tcPr marL="68580" marR="68580" marT="34290" marB="34290" anchor="ctr"/>
                </a:tc>
                <a:extLst>
                  <a:ext uri="{0D108BD9-81ED-4DB2-BD59-A6C34878D82A}">
                    <a16:rowId xmlns:a16="http://schemas.microsoft.com/office/drawing/2014/main" val="751409623"/>
                  </a:ext>
                </a:extLst>
              </a:tr>
            </a:tbl>
          </a:graphicData>
        </a:graphic>
      </p:graphicFrame>
      <p:pic>
        <p:nvPicPr>
          <p:cNvPr id="4" name="圖片 3">
            <a:extLst>
              <a:ext uri="{FF2B5EF4-FFF2-40B4-BE49-F238E27FC236}">
                <a16:creationId xmlns:a16="http://schemas.microsoft.com/office/drawing/2014/main" id="{418321E4-651B-9821-4116-8F50992BAE3B}"/>
              </a:ext>
            </a:extLst>
          </p:cNvPr>
          <p:cNvPicPr>
            <a:picLocks noChangeAspect="1"/>
          </p:cNvPicPr>
          <p:nvPr/>
        </p:nvPicPr>
        <p:blipFill>
          <a:blip r:embed="rId3"/>
          <a:stretch>
            <a:fillRect/>
          </a:stretch>
        </p:blipFill>
        <p:spPr>
          <a:xfrm>
            <a:off x="1510323" y="2643228"/>
            <a:ext cx="585442" cy="703823"/>
          </a:xfrm>
          <a:prstGeom prst="rect">
            <a:avLst/>
          </a:prstGeom>
        </p:spPr>
      </p:pic>
      <p:sp>
        <p:nvSpPr>
          <p:cNvPr id="5" name="Oval 638">
            <a:extLst>
              <a:ext uri="{FF2B5EF4-FFF2-40B4-BE49-F238E27FC236}">
                <a16:creationId xmlns:a16="http://schemas.microsoft.com/office/drawing/2014/main" id="{99D6BE29-BAE4-6344-0B26-1667F43C2638}"/>
              </a:ext>
            </a:extLst>
          </p:cNvPr>
          <p:cNvSpPr/>
          <p:nvPr/>
        </p:nvSpPr>
        <p:spPr bwMode="auto">
          <a:xfrm>
            <a:off x="4365828" y="3991825"/>
            <a:ext cx="45900" cy="4724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1050" dirty="0">
              <a:solidFill>
                <a:srgbClr val="53565A"/>
              </a:solidFill>
              <a:latin typeface="Arial" pitchFamily="34" charset="0"/>
              <a:ea typeface="STKaiti"/>
            </a:endParaRPr>
          </a:p>
        </p:txBody>
      </p:sp>
      <p:grpSp>
        <p:nvGrpSpPr>
          <p:cNvPr id="6" name="群組 5">
            <a:extLst>
              <a:ext uri="{FF2B5EF4-FFF2-40B4-BE49-F238E27FC236}">
                <a16:creationId xmlns:a16="http://schemas.microsoft.com/office/drawing/2014/main" id="{CE62D06F-D108-2E49-C676-BE235371C7A0}"/>
              </a:ext>
            </a:extLst>
          </p:cNvPr>
          <p:cNvGrpSpPr/>
          <p:nvPr/>
        </p:nvGrpSpPr>
        <p:grpSpPr>
          <a:xfrm>
            <a:off x="2863912" y="2034541"/>
            <a:ext cx="2073128" cy="2499358"/>
            <a:chOff x="3206303" y="3658594"/>
            <a:chExt cx="2534958" cy="3083773"/>
          </a:xfrm>
        </p:grpSpPr>
        <p:grpSp>
          <p:nvGrpSpPr>
            <p:cNvPr id="7" name="群組 6">
              <a:extLst>
                <a:ext uri="{FF2B5EF4-FFF2-40B4-BE49-F238E27FC236}">
                  <a16:creationId xmlns:a16="http://schemas.microsoft.com/office/drawing/2014/main" id="{DC4ED001-7E1A-5CCC-0358-727E61298DED}"/>
                </a:ext>
              </a:extLst>
            </p:cNvPr>
            <p:cNvGrpSpPr/>
            <p:nvPr/>
          </p:nvGrpSpPr>
          <p:grpSpPr>
            <a:xfrm>
              <a:off x="3206303" y="3658594"/>
              <a:ext cx="2534958" cy="3083773"/>
              <a:chOff x="3367360" y="3622964"/>
              <a:chExt cx="2534958" cy="3083773"/>
            </a:xfrm>
          </p:grpSpPr>
          <p:grpSp>
            <p:nvGrpSpPr>
              <p:cNvPr id="32" name="群組 31">
                <a:extLst>
                  <a:ext uri="{FF2B5EF4-FFF2-40B4-BE49-F238E27FC236}">
                    <a16:creationId xmlns:a16="http://schemas.microsoft.com/office/drawing/2014/main" id="{81331151-630A-CF01-9CE9-565A957CAB7F}"/>
                  </a:ext>
                </a:extLst>
              </p:cNvPr>
              <p:cNvGrpSpPr/>
              <p:nvPr/>
            </p:nvGrpSpPr>
            <p:grpSpPr>
              <a:xfrm>
                <a:off x="3464759" y="3622964"/>
                <a:ext cx="2342777" cy="3083773"/>
                <a:chOff x="3036134" y="3622964"/>
                <a:chExt cx="2342777" cy="3083773"/>
              </a:xfrm>
            </p:grpSpPr>
            <p:sp>
              <p:nvSpPr>
                <p:cNvPr id="49" name="Rectangle: Rounded Corners 1314">
                  <a:extLst>
                    <a:ext uri="{FF2B5EF4-FFF2-40B4-BE49-F238E27FC236}">
                      <a16:creationId xmlns:a16="http://schemas.microsoft.com/office/drawing/2014/main" id="{EFE6A6B7-23F7-C6F3-30F8-3A74747659FA}"/>
                    </a:ext>
                  </a:extLst>
                </p:cNvPr>
                <p:cNvSpPr/>
                <p:nvPr/>
              </p:nvSpPr>
              <p:spPr bwMode="auto">
                <a:xfrm>
                  <a:off x="3036134" y="3730336"/>
                  <a:ext cx="2340160" cy="2976401"/>
                </a:xfrm>
                <a:prstGeom prst="roundRect">
                  <a:avLst>
                    <a:gd name="adj" fmla="val 5404"/>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1050" dirty="0">
                    <a:solidFill>
                      <a:srgbClr val="53565A"/>
                    </a:solidFill>
                    <a:latin typeface="Arial" pitchFamily="34" charset="0"/>
                    <a:ea typeface="STKaiti"/>
                  </a:endParaRPr>
                </a:p>
              </p:txBody>
            </p:sp>
            <p:sp>
              <p:nvSpPr>
                <p:cNvPr id="50" name="Rectangle: Top Corners Rounded 1316">
                  <a:extLst>
                    <a:ext uri="{FF2B5EF4-FFF2-40B4-BE49-F238E27FC236}">
                      <a16:creationId xmlns:a16="http://schemas.microsoft.com/office/drawing/2014/main" id="{C3F8E246-64A8-138B-C49A-ABB81BFFCCDE}"/>
                    </a:ext>
                  </a:extLst>
                </p:cNvPr>
                <p:cNvSpPr/>
                <p:nvPr/>
              </p:nvSpPr>
              <p:spPr bwMode="auto">
                <a:xfrm>
                  <a:off x="3036134" y="3622964"/>
                  <a:ext cx="2342777" cy="382788"/>
                </a:xfrm>
                <a:prstGeom prst="round2SameRect">
                  <a:avLst>
                    <a:gd name="adj1" fmla="val 37204"/>
                    <a:gd name="adj2" fmla="val 0"/>
                  </a:avLst>
                </a:prstGeom>
                <a:solidFill>
                  <a:srgbClr val="4BBAC8"/>
                </a:solidFill>
                <a:ln w="6350" cap="flat" cmpd="sng" algn="ctr">
                  <a:noFill/>
                  <a:prstDash val="solid"/>
                  <a:round/>
                  <a:headEnd type="none" w="med" len="med"/>
                  <a:tailEnd type="none" w="med" len="med"/>
                </a:ln>
                <a:effectLst/>
              </p:spPr>
              <p:txBody>
                <a:bodyPr vert="horz" wrap="none" lIns="68580" tIns="34290" rIns="68580" bIns="81000" numCol="1" rtlCol="0" anchor="ctr" anchorCtr="0" compatLnSpc="1">
                  <a:prstTxWarp prst="textNoShape">
                    <a:avLst/>
                  </a:prstTxWarp>
                </a:bodyPr>
                <a:lstStyle/>
                <a:p>
                  <a:pPr algn="ctr" defTabSz="685800" fontAlgn="base">
                    <a:spcBef>
                      <a:spcPct val="0"/>
                    </a:spcBef>
                    <a:spcAft>
                      <a:spcPct val="0"/>
                    </a:spcAft>
                    <a:defRPr/>
                  </a:pPr>
                  <a:r>
                    <a:rPr lang="zh-TW" altLang="en-US" sz="1050" b="1" dirty="0">
                      <a:solidFill>
                        <a:srgbClr val="FFFFFF"/>
                      </a:solidFill>
                      <a:latin typeface="微軟正黑體"/>
                      <a:ea typeface="微軟正黑體"/>
                      <a:cs typeface="Arial"/>
                    </a:rPr>
                    <a:t>西半球</a:t>
                  </a:r>
                  <a:endParaRPr lang="en-AU" sz="1200" dirty="0">
                    <a:solidFill>
                      <a:srgbClr val="53565A"/>
                    </a:solidFill>
                    <a:latin typeface="微軟正黑體"/>
                    <a:ea typeface="微軟正黑體"/>
                  </a:endParaRPr>
                </a:p>
              </p:txBody>
            </p:sp>
          </p:grpSp>
          <p:pic>
            <p:nvPicPr>
              <p:cNvPr id="33" name="圖片 32">
                <a:extLst>
                  <a:ext uri="{FF2B5EF4-FFF2-40B4-BE49-F238E27FC236}">
                    <a16:creationId xmlns:a16="http://schemas.microsoft.com/office/drawing/2014/main" id="{2CEA7FE7-3F2A-812B-2E5F-409C2C076F8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6000"/>
                        </a14:imgEffect>
                        <a14:imgEffect>
                          <a14:brightnessContrast contrast="2000"/>
                        </a14:imgEffect>
                      </a14:imgLayer>
                    </a14:imgProps>
                  </a:ext>
                </a:extLst>
              </a:blip>
              <a:srcRect l="10798" t="29490" r="66271" b="38843"/>
              <a:stretch/>
            </p:blipFill>
            <p:spPr>
              <a:xfrm>
                <a:off x="3701462" y="4321800"/>
                <a:ext cx="2103457" cy="1972442"/>
              </a:xfrm>
              <a:prstGeom prst="rect">
                <a:avLst/>
              </a:prstGeom>
            </p:spPr>
          </p:pic>
          <p:sp>
            <p:nvSpPr>
              <p:cNvPr id="37" name="TextBox 650">
                <a:extLst>
                  <a:ext uri="{FF2B5EF4-FFF2-40B4-BE49-F238E27FC236}">
                    <a16:creationId xmlns:a16="http://schemas.microsoft.com/office/drawing/2014/main" id="{D0E1555E-CDDE-4181-57BB-A88AF4DE354D}"/>
                  </a:ext>
                </a:extLst>
              </p:cNvPr>
              <p:cNvSpPr txBox="1"/>
              <p:nvPr/>
            </p:nvSpPr>
            <p:spPr>
              <a:xfrm>
                <a:off x="3367360" y="4076429"/>
                <a:ext cx="812786" cy="192547"/>
              </a:xfrm>
              <a:prstGeom prst="rect">
                <a:avLst/>
              </a:prstGeom>
              <a:noFill/>
            </p:spPr>
            <p:txBody>
              <a:bodyPr wrap="square" lIns="13716" tIns="13716" rIns="13716" bIns="13716" rtlCol="0" anchor="ctr">
                <a:spAutoFit/>
              </a:bodyPr>
              <a:lstStyle/>
              <a:p>
                <a:pPr algn="ctr" defTabSz="342900">
                  <a:defRPr/>
                </a:pPr>
                <a:r>
                  <a:rPr lang="zh-TW" altLang="en-US" sz="800" dirty="0">
                    <a:solidFill>
                      <a:schemeClr val="tx2"/>
                    </a:solidFill>
                    <a:latin typeface="微軟正黑體"/>
                    <a:ea typeface="微軟正黑體"/>
                  </a:rPr>
                  <a:t>墨西哥</a:t>
                </a:r>
                <a:endParaRPr lang="en-US" sz="800" dirty="0">
                  <a:solidFill>
                    <a:schemeClr val="tx2"/>
                  </a:solidFill>
                  <a:latin typeface="微軟正黑體"/>
                  <a:ea typeface="微軟正黑體"/>
                </a:endParaRPr>
              </a:p>
            </p:txBody>
          </p:sp>
          <p:cxnSp>
            <p:nvCxnSpPr>
              <p:cNvPr id="39" name="Connector: Elbow 656">
                <a:extLst>
                  <a:ext uri="{FF2B5EF4-FFF2-40B4-BE49-F238E27FC236}">
                    <a16:creationId xmlns:a16="http://schemas.microsoft.com/office/drawing/2014/main" id="{301F0BD0-E867-18E3-F341-A14FB7662666}"/>
                  </a:ext>
                </a:extLst>
              </p:cNvPr>
              <p:cNvCxnSpPr>
                <a:cxnSpLocks/>
                <a:endCxn id="37" idx="2"/>
              </p:cNvCxnSpPr>
              <p:nvPr/>
            </p:nvCxnSpPr>
            <p:spPr bwMode="auto">
              <a:xfrm rot="16200000" flipV="1">
                <a:off x="3540917" y="4501813"/>
                <a:ext cx="1099953" cy="634278"/>
              </a:xfrm>
              <a:prstGeom prst="bentConnector3">
                <a:avLst>
                  <a:gd name="adj1" fmla="val 50000"/>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638">
                <a:extLst>
                  <a:ext uri="{FF2B5EF4-FFF2-40B4-BE49-F238E27FC236}">
                    <a16:creationId xmlns:a16="http://schemas.microsoft.com/office/drawing/2014/main" id="{F7E7017A-AEC7-8202-3B66-8281D7A65F59}"/>
                  </a:ext>
                </a:extLst>
              </p:cNvPr>
              <p:cNvSpPr/>
              <p:nvPr/>
            </p:nvSpPr>
            <p:spPr bwMode="auto">
              <a:xfrm>
                <a:off x="4889437" y="5979147"/>
                <a:ext cx="61200" cy="62993"/>
              </a:xfrm>
              <a:prstGeom prst="ellipse">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1050" dirty="0">
                  <a:solidFill>
                    <a:srgbClr val="53565A"/>
                  </a:solidFill>
                  <a:latin typeface="Arial" pitchFamily="34" charset="0"/>
                  <a:ea typeface="STKaiti"/>
                </a:endParaRPr>
              </a:p>
            </p:txBody>
          </p:sp>
          <p:cxnSp>
            <p:nvCxnSpPr>
              <p:cNvPr id="41" name="Connector: Elbow 656">
                <a:extLst>
                  <a:ext uri="{FF2B5EF4-FFF2-40B4-BE49-F238E27FC236}">
                    <a16:creationId xmlns:a16="http://schemas.microsoft.com/office/drawing/2014/main" id="{F89EE291-3486-E066-BCBD-1148F8676B56}"/>
                  </a:ext>
                </a:extLst>
              </p:cNvPr>
              <p:cNvCxnSpPr>
                <a:cxnSpLocks/>
              </p:cNvCxnSpPr>
              <p:nvPr/>
            </p:nvCxnSpPr>
            <p:spPr bwMode="auto">
              <a:xfrm flipV="1">
                <a:off x="4955580" y="5506367"/>
                <a:ext cx="521268" cy="512709"/>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650">
                <a:extLst>
                  <a:ext uri="{FF2B5EF4-FFF2-40B4-BE49-F238E27FC236}">
                    <a16:creationId xmlns:a16="http://schemas.microsoft.com/office/drawing/2014/main" id="{47CF61FC-F849-57AD-7C59-1F8527E78401}"/>
                  </a:ext>
                </a:extLst>
              </p:cNvPr>
              <p:cNvSpPr txBox="1"/>
              <p:nvPr/>
            </p:nvSpPr>
            <p:spPr>
              <a:xfrm>
                <a:off x="5089532" y="5328356"/>
                <a:ext cx="812786" cy="192547"/>
              </a:xfrm>
              <a:prstGeom prst="rect">
                <a:avLst/>
              </a:prstGeom>
              <a:noFill/>
            </p:spPr>
            <p:txBody>
              <a:bodyPr wrap="square" lIns="13716" tIns="13716" rIns="13716" bIns="13716" rtlCol="0" anchor="ctr">
                <a:spAutoFit/>
              </a:bodyPr>
              <a:lstStyle/>
              <a:p>
                <a:pPr algn="ctr" defTabSz="342900">
                  <a:defRPr/>
                </a:pPr>
                <a:r>
                  <a:rPr lang="zh-TW" altLang="en-US" sz="800" dirty="0">
                    <a:solidFill>
                      <a:schemeClr val="tx2"/>
                    </a:solidFill>
                    <a:latin typeface="微軟正黑體"/>
                    <a:ea typeface="微軟正黑體"/>
                  </a:rPr>
                  <a:t>巴拿馬</a:t>
                </a:r>
                <a:endParaRPr lang="en-US" sz="800" dirty="0">
                  <a:solidFill>
                    <a:schemeClr val="tx2"/>
                  </a:solidFill>
                  <a:latin typeface="微軟正黑體"/>
                  <a:ea typeface="微軟正黑體"/>
                </a:endParaRPr>
              </a:p>
            </p:txBody>
          </p:sp>
          <p:sp>
            <p:nvSpPr>
              <p:cNvPr id="43" name="TextBox 650">
                <a:extLst>
                  <a:ext uri="{FF2B5EF4-FFF2-40B4-BE49-F238E27FC236}">
                    <a16:creationId xmlns:a16="http://schemas.microsoft.com/office/drawing/2014/main" id="{0CFB1B55-E4BD-3701-FC98-8E7A75BD96F8}"/>
                  </a:ext>
                </a:extLst>
              </p:cNvPr>
              <p:cNvSpPr txBox="1"/>
              <p:nvPr/>
            </p:nvSpPr>
            <p:spPr>
              <a:xfrm>
                <a:off x="4085286" y="5922802"/>
                <a:ext cx="812786" cy="192547"/>
              </a:xfrm>
              <a:prstGeom prst="rect">
                <a:avLst/>
              </a:prstGeom>
              <a:noFill/>
            </p:spPr>
            <p:txBody>
              <a:bodyPr wrap="square" lIns="13716" tIns="13716" rIns="13716" bIns="13716" rtlCol="0" anchor="ctr">
                <a:spAutoFit/>
              </a:bodyPr>
              <a:lstStyle/>
              <a:p>
                <a:pPr algn="ctr" defTabSz="342900">
                  <a:defRPr/>
                </a:pPr>
                <a:r>
                  <a:rPr lang="zh-TW" altLang="en-US" sz="800" dirty="0">
                    <a:solidFill>
                      <a:schemeClr val="tx2"/>
                    </a:solidFill>
                    <a:latin typeface="微軟正黑體"/>
                    <a:ea typeface="微軟正黑體"/>
                  </a:rPr>
                  <a:t>哥斯大黎加</a:t>
                </a:r>
                <a:endParaRPr lang="en-US" sz="800" dirty="0">
                  <a:solidFill>
                    <a:schemeClr val="tx2"/>
                  </a:solidFill>
                  <a:latin typeface="微軟正黑體"/>
                  <a:ea typeface="微軟正黑體"/>
                </a:endParaRPr>
              </a:p>
            </p:txBody>
          </p:sp>
          <p:sp>
            <p:nvSpPr>
              <p:cNvPr id="44" name="Oval 652">
                <a:extLst>
                  <a:ext uri="{FF2B5EF4-FFF2-40B4-BE49-F238E27FC236}">
                    <a16:creationId xmlns:a16="http://schemas.microsoft.com/office/drawing/2014/main" id="{0BBDAB45-1A4B-8C2B-7EEB-B4DF6A7DC064}"/>
                  </a:ext>
                </a:extLst>
              </p:cNvPr>
              <p:cNvSpPr/>
              <p:nvPr/>
            </p:nvSpPr>
            <p:spPr bwMode="auto">
              <a:xfrm>
                <a:off x="4589054" y="5091874"/>
                <a:ext cx="61200" cy="62993"/>
              </a:xfrm>
              <a:prstGeom prst="ellipse">
                <a:avLst/>
              </a:prstGeom>
              <a:solidFill>
                <a:srgbClr val="ED972F"/>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1050" dirty="0">
                  <a:solidFill>
                    <a:srgbClr val="53565A"/>
                  </a:solidFill>
                  <a:latin typeface="Arial" pitchFamily="34" charset="0"/>
                  <a:ea typeface="STKaiti"/>
                </a:endParaRPr>
              </a:p>
            </p:txBody>
          </p:sp>
          <p:sp>
            <p:nvSpPr>
              <p:cNvPr id="45" name="Oval 652">
                <a:extLst>
                  <a:ext uri="{FF2B5EF4-FFF2-40B4-BE49-F238E27FC236}">
                    <a16:creationId xmlns:a16="http://schemas.microsoft.com/office/drawing/2014/main" id="{5962757B-7803-B927-35C9-06A995FE3C36}"/>
                  </a:ext>
                </a:extLst>
              </p:cNvPr>
              <p:cNvSpPr/>
              <p:nvPr/>
            </p:nvSpPr>
            <p:spPr bwMode="auto">
              <a:xfrm>
                <a:off x="4753190" y="4865837"/>
                <a:ext cx="61200" cy="62993"/>
              </a:xfrm>
              <a:prstGeom prst="ellipse">
                <a:avLst/>
              </a:prstGeom>
              <a:solidFill>
                <a:srgbClr val="ED972F"/>
              </a:solidFill>
              <a:ln w="6350" cap="flat" cmpd="sng" algn="ctr">
                <a:solidFill>
                  <a:schemeClr val="bg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1050" dirty="0">
                  <a:solidFill>
                    <a:srgbClr val="53565A"/>
                  </a:solidFill>
                  <a:latin typeface="Arial" pitchFamily="34" charset="0"/>
                  <a:ea typeface="STKaiti"/>
                </a:endParaRPr>
              </a:p>
            </p:txBody>
          </p:sp>
          <p:cxnSp>
            <p:nvCxnSpPr>
              <p:cNvPr id="46" name="直線接點 45">
                <a:extLst>
                  <a:ext uri="{FF2B5EF4-FFF2-40B4-BE49-F238E27FC236}">
                    <a16:creationId xmlns:a16="http://schemas.microsoft.com/office/drawing/2014/main" id="{61A92A73-B511-F6E2-DCE2-FD7AB2440156}"/>
                  </a:ext>
                </a:extLst>
              </p:cNvPr>
              <p:cNvCxnSpPr>
                <a:cxnSpLocks/>
                <a:stCxn id="44" idx="0"/>
                <a:endCxn id="47" idx="2"/>
              </p:cNvCxnSpPr>
              <p:nvPr/>
            </p:nvCxnSpPr>
            <p:spPr>
              <a:xfrm flipV="1">
                <a:off x="4619653" y="4257713"/>
                <a:ext cx="9082" cy="83416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618">
                <a:extLst>
                  <a:ext uri="{FF2B5EF4-FFF2-40B4-BE49-F238E27FC236}">
                    <a16:creationId xmlns:a16="http://schemas.microsoft.com/office/drawing/2014/main" id="{63C1E397-F628-A906-2CE6-F1B8EEEE9F1C}"/>
                  </a:ext>
                </a:extLst>
              </p:cNvPr>
              <p:cNvSpPr txBox="1"/>
              <p:nvPr/>
            </p:nvSpPr>
            <p:spPr>
              <a:xfrm>
                <a:off x="4136378" y="4102434"/>
                <a:ext cx="984713" cy="155279"/>
              </a:xfrm>
              <a:prstGeom prst="rect">
                <a:avLst/>
              </a:prstGeom>
              <a:noFill/>
            </p:spPr>
            <p:txBody>
              <a:bodyPr wrap="square" lIns="0" tIns="0" rIns="0" bIns="0" rtlCol="0" anchor="ctr">
                <a:spAutoFit/>
              </a:bodyPr>
              <a:lstStyle/>
              <a:p>
                <a:pPr defTabSz="342900">
                  <a:defRPr/>
                </a:pPr>
                <a:r>
                  <a:rPr lang="zh-TW" altLang="en-US" sz="800" dirty="0">
                    <a:solidFill>
                      <a:schemeClr val="tx2"/>
                    </a:solidFill>
                    <a:latin typeface="微軟正黑體"/>
                    <a:ea typeface="微軟正黑體"/>
                  </a:rPr>
                  <a:t>德州謝爾曼市 </a:t>
                </a:r>
                <a:r>
                  <a:rPr lang="en-US" altLang="zh-TW" sz="800" dirty="0">
                    <a:solidFill>
                      <a:schemeClr val="tx2"/>
                    </a:solidFill>
                    <a:latin typeface="微軟正黑體"/>
                    <a:ea typeface="微軟正黑體"/>
                  </a:rPr>
                  <a:t>(x2)</a:t>
                </a:r>
              </a:p>
            </p:txBody>
          </p:sp>
          <p:sp>
            <p:nvSpPr>
              <p:cNvPr id="48" name="TextBox 617">
                <a:extLst>
                  <a:ext uri="{FF2B5EF4-FFF2-40B4-BE49-F238E27FC236}">
                    <a16:creationId xmlns:a16="http://schemas.microsoft.com/office/drawing/2014/main" id="{AA98989A-751C-D676-C637-F6C557589521}"/>
                  </a:ext>
                </a:extLst>
              </p:cNvPr>
              <p:cNvSpPr txBox="1"/>
              <p:nvPr/>
            </p:nvSpPr>
            <p:spPr>
              <a:xfrm>
                <a:off x="4700082" y="4781840"/>
                <a:ext cx="812786" cy="310559"/>
              </a:xfrm>
              <a:prstGeom prst="rect">
                <a:avLst/>
              </a:prstGeom>
              <a:noFill/>
            </p:spPr>
            <p:txBody>
              <a:bodyPr wrap="square" lIns="0" tIns="0" rIns="0" bIns="0" rtlCol="0" anchor="ctr">
                <a:spAutoFit/>
              </a:bodyPr>
              <a:lstStyle/>
              <a:p>
                <a:pPr algn="ctr" defTabSz="342900">
                  <a:defRPr/>
                </a:pPr>
                <a:r>
                  <a:rPr lang="zh-TW" altLang="en-US" sz="800" dirty="0">
                    <a:solidFill>
                      <a:schemeClr val="tx2"/>
                    </a:solidFill>
                    <a:latin typeface="微軟正黑體"/>
                    <a:ea typeface="微軟正黑體"/>
                  </a:rPr>
                  <a:t>密蘇里州</a:t>
                </a:r>
                <a:br>
                  <a:rPr lang="en-US" altLang="zh-TW" sz="800" dirty="0">
                    <a:solidFill>
                      <a:schemeClr val="tx2"/>
                    </a:solidFill>
                    <a:latin typeface="微軟正黑體"/>
                    <a:ea typeface="微軟正黑體"/>
                  </a:rPr>
                </a:br>
                <a:r>
                  <a:rPr lang="zh-TW" altLang="en-US" sz="800" dirty="0">
                    <a:solidFill>
                      <a:schemeClr val="tx2"/>
                    </a:solidFill>
                    <a:latin typeface="微軟正黑體"/>
                    <a:ea typeface="微軟正黑體"/>
                  </a:rPr>
                  <a:t>聖彼得市</a:t>
                </a:r>
                <a:endParaRPr lang="en-US" altLang="zh-TW" sz="800" dirty="0">
                  <a:solidFill>
                    <a:schemeClr val="tx2"/>
                  </a:solidFill>
                  <a:latin typeface="微軟正黑體"/>
                  <a:ea typeface="微軟正黑體"/>
                </a:endParaRPr>
              </a:p>
            </p:txBody>
          </p:sp>
          <p:sp>
            <p:nvSpPr>
              <p:cNvPr id="38" name="Oval 652">
                <a:extLst>
                  <a:ext uri="{FF2B5EF4-FFF2-40B4-BE49-F238E27FC236}">
                    <a16:creationId xmlns:a16="http://schemas.microsoft.com/office/drawing/2014/main" id="{B34E54DA-2AEE-BE0E-1A3D-2B65FC0146C8}"/>
                  </a:ext>
                </a:extLst>
              </p:cNvPr>
              <p:cNvSpPr/>
              <p:nvPr/>
            </p:nvSpPr>
            <p:spPr bwMode="auto">
              <a:xfrm>
                <a:off x="4377425" y="5327903"/>
                <a:ext cx="61200" cy="62993"/>
              </a:xfrm>
              <a:prstGeom prst="ellipse">
                <a:avLst/>
              </a:prstGeom>
              <a:solidFill>
                <a:schemeClr val="accent1"/>
              </a:solidFill>
              <a:ln w="635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1050" dirty="0">
                  <a:solidFill>
                    <a:srgbClr val="53565A"/>
                  </a:solidFill>
                  <a:latin typeface="Arial" pitchFamily="34" charset="0"/>
                  <a:ea typeface="STKaiti"/>
                </a:endParaRPr>
              </a:p>
            </p:txBody>
          </p:sp>
        </p:grpSp>
        <p:grpSp>
          <p:nvGrpSpPr>
            <p:cNvPr id="8" name="群組 7">
              <a:extLst>
                <a:ext uri="{FF2B5EF4-FFF2-40B4-BE49-F238E27FC236}">
                  <a16:creationId xmlns:a16="http://schemas.microsoft.com/office/drawing/2014/main" id="{356A6059-1292-5192-ADA1-BF14BF49F670}"/>
                </a:ext>
              </a:extLst>
            </p:cNvPr>
            <p:cNvGrpSpPr/>
            <p:nvPr/>
          </p:nvGrpSpPr>
          <p:grpSpPr>
            <a:xfrm>
              <a:off x="3443007" y="6383248"/>
              <a:ext cx="1398517" cy="292638"/>
              <a:chOff x="1828443" y="5998811"/>
              <a:chExt cx="1398517" cy="292638"/>
            </a:xfrm>
          </p:grpSpPr>
          <p:sp>
            <p:nvSpPr>
              <p:cNvPr id="19" name="橢圓 18">
                <a:extLst>
                  <a:ext uri="{FF2B5EF4-FFF2-40B4-BE49-F238E27FC236}">
                    <a16:creationId xmlns:a16="http://schemas.microsoft.com/office/drawing/2014/main" id="{A395AB62-0217-2D91-626B-267BD3A34C12}"/>
                  </a:ext>
                </a:extLst>
              </p:cNvPr>
              <p:cNvSpPr>
                <a:spLocks noChangeAspect="1"/>
              </p:cNvSpPr>
              <p:nvPr/>
            </p:nvSpPr>
            <p:spPr>
              <a:xfrm>
                <a:off x="1837119" y="6151938"/>
                <a:ext cx="35804" cy="36001"/>
              </a:xfrm>
              <a:prstGeom prst="ellipse">
                <a:avLst/>
              </a:prstGeom>
              <a:solidFill>
                <a:srgbClr val="2B5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srgbClr val="FFFFFF"/>
                  </a:solidFill>
                  <a:latin typeface="Arial"/>
                  <a:ea typeface="微軟正黑體"/>
                </a:endParaRPr>
              </a:p>
            </p:txBody>
          </p:sp>
          <p:sp>
            <p:nvSpPr>
              <p:cNvPr id="24" name="文字方塊 23">
                <a:extLst>
                  <a:ext uri="{FF2B5EF4-FFF2-40B4-BE49-F238E27FC236}">
                    <a16:creationId xmlns:a16="http://schemas.microsoft.com/office/drawing/2014/main" id="{878D4BB9-7494-E3AA-BC3F-CADF31EABD92}"/>
                  </a:ext>
                </a:extLst>
              </p:cNvPr>
              <p:cNvSpPr txBox="1"/>
              <p:nvPr/>
            </p:nvSpPr>
            <p:spPr>
              <a:xfrm>
                <a:off x="1828443" y="6044616"/>
                <a:ext cx="1398517" cy="246833"/>
              </a:xfrm>
              <a:prstGeom prst="rect">
                <a:avLst/>
              </a:prstGeom>
              <a:noFill/>
            </p:spPr>
            <p:txBody>
              <a:bodyPr wrap="square" rtlCol="0">
                <a:spAutoFit/>
              </a:bodyPr>
              <a:lstStyle/>
              <a:p>
                <a:pPr defTabSz="342900"/>
                <a:r>
                  <a:rPr lang="zh-TW" altLang="en-US" sz="700" dirty="0">
                    <a:solidFill>
                      <a:schemeClr val="tx2"/>
                    </a:solidFill>
                    <a:latin typeface="微軟正黑體"/>
                    <a:ea typeface="微軟正黑體"/>
                  </a:rPr>
                  <a:t>關鍵合作國家</a:t>
                </a:r>
              </a:p>
            </p:txBody>
          </p:sp>
          <p:sp>
            <p:nvSpPr>
              <p:cNvPr id="18" name="橢圓 17">
                <a:extLst>
                  <a:ext uri="{FF2B5EF4-FFF2-40B4-BE49-F238E27FC236}">
                    <a16:creationId xmlns:a16="http://schemas.microsoft.com/office/drawing/2014/main" id="{ECC4D59F-D9B4-4150-530E-CBD6217D74C8}"/>
                  </a:ext>
                </a:extLst>
              </p:cNvPr>
              <p:cNvSpPr>
                <a:spLocks noChangeAspect="1"/>
              </p:cNvSpPr>
              <p:nvPr/>
            </p:nvSpPr>
            <p:spPr>
              <a:xfrm>
                <a:off x="1839084" y="5998811"/>
                <a:ext cx="35804" cy="35999"/>
              </a:xfrm>
              <a:prstGeom prst="ellipse">
                <a:avLst/>
              </a:prstGeom>
              <a:solidFill>
                <a:srgbClr val="ED9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srgbClr val="FFFFFF"/>
                  </a:solidFill>
                  <a:latin typeface="Arial"/>
                  <a:ea typeface="微軟正黑體"/>
                </a:endParaRPr>
              </a:p>
            </p:txBody>
          </p:sp>
        </p:grpSp>
        <p:sp>
          <p:nvSpPr>
            <p:cNvPr id="17" name="文字方塊 16">
              <a:extLst>
                <a:ext uri="{FF2B5EF4-FFF2-40B4-BE49-F238E27FC236}">
                  <a16:creationId xmlns:a16="http://schemas.microsoft.com/office/drawing/2014/main" id="{4EEE798A-E7E4-A86A-9C31-8891D8DB22AC}"/>
                </a:ext>
              </a:extLst>
            </p:cNvPr>
            <p:cNvSpPr txBox="1"/>
            <p:nvPr/>
          </p:nvSpPr>
          <p:spPr>
            <a:xfrm>
              <a:off x="3445625" y="6282341"/>
              <a:ext cx="1580981" cy="246833"/>
            </a:xfrm>
            <a:prstGeom prst="rect">
              <a:avLst/>
            </a:prstGeom>
            <a:noFill/>
          </p:spPr>
          <p:txBody>
            <a:bodyPr wrap="square" rtlCol="0">
              <a:spAutoFit/>
            </a:bodyPr>
            <a:lstStyle/>
            <a:p>
              <a:pPr defTabSz="342900"/>
              <a:r>
                <a:rPr lang="en-US" altLang="zh-TW" sz="700" dirty="0">
                  <a:solidFill>
                    <a:schemeClr val="tx2"/>
                  </a:solidFill>
                  <a:latin typeface="微軟正黑體"/>
                  <a:ea typeface="微軟正黑體"/>
                </a:rPr>
                <a:t>GWA</a:t>
              </a:r>
              <a:r>
                <a:rPr lang="zh-TW" altLang="en-US" sz="700" dirty="0">
                  <a:solidFill>
                    <a:schemeClr val="tx2"/>
                  </a:solidFill>
                  <a:latin typeface="微軟正黑體"/>
                  <a:ea typeface="微軟正黑體"/>
                </a:rPr>
                <a:t>產能擴充地點</a:t>
              </a:r>
            </a:p>
          </p:txBody>
        </p:sp>
      </p:grpSp>
      <p:sp>
        <p:nvSpPr>
          <p:cNvPr id="51" name="箭號: 向右 50">
            <a:extLst>
              <a:ext uri="{FF2B5EF4-FFF2-40B4-BE49-F238E27FC236}">
                <a16:creationId xmlns:a16="http://schemas.microsoft.com/office/drawing/2014/main" id="{D3D5D9F7-415B-02B0-AB02-DF78F49E4599}"/>
              </a:ext>
            </a:extLst>
          </p:cNvPr>
          <p:cNvSpPr/>
          <p:nvPr/>
        </p:nvSpPr>
        <p:spPr>
          <a:xfrm>
            <a:off x="2314702" y="3111519"/>
            <a:ext cx="543332" cy="275068"/>
          </a:xfrm>
          <a:prstGeom prst="rightArrow">
            <a:avLst>
              <a:gd name="adj1" fmla="val 44806"/>
              <a:gd name="adj2" fmla="val 50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zh-TW" altLang="en-US" sz="1350">
              <a:solidFill>
                <a:srgbClr val="FFFFFF"/>
              </a:solidFill>
              <a:latin typeface="Arial"/>
              <a:ea typeface="微軟正黑體"/>
            </a:endParaRPr>
          </a:p>
        </p:txBody>
      </p:sp>
      <p:grpSp>
        <p:nvGrpSpPr>
          <p:cNvPr id="52" name="群組 51">
            <a:extLst>
              <a:ext uri="{FF2B5EF4-FFF2-40B4-BE49-F238E27FC236}">
                <a16:creationId xmlns:a16="http://schemas.microsoft.com/office/drawing/2014/main" id="{E1F8454A-8C10-DCB8-C6B2-DDC077FC2A84}"/>
              </a:ext>
            </a:extLst>
          </p:cNvPr>
          <p:cNvGrpSpPr/>
          <p:nvPr/>
        </p:nvGrpSpPr>
        <p:grpSpPr>
          <a:xfrm>
            <a:off x="5219537" y="2093478"/>
            <a:ext cx="2489689" cy="678427"/>
            <a:chOff x="5567253" y="3235056"/>
            <a:chExt cx="3319585" cy="904569"/>
          </a:xfrm>
        </p:grpSpPr>
        <p:grpSp>
          <p:nvGrpSpPr>
            <p:cNvPr id="53" name="Group 20">
              <a:extLst>
                <a:ext uri="{FF2B5EF4-FFF2-40B4-BE49-F238E27FC236}">
                  <a16:creationId xmlns:a16="http://schemas.microsoft.com/office/drawing/2014/main" id="{AC06A081-6693-9CFC-4F1C-8B0CE9DB2190}"/>
                </a:ext>
              </a:extLst>
            </p:cNvPr>
            <p:cNvGrpSpPr/>
            <p:nvPr/>
          </p:nvGrpSpPr>
          <p:grpSpPr>
            <a:xfrm>
              <a:off x="5567253" y="3235056"/>
              <a:ext cx="3319585" cy="904569"/>
              <a:chOff x="5751700" y="4182973"/>
              <a:chExt cx="3029275" cy="471827"/>
            </a:xfrm>
          </p:grpSpPr>
          <p:sp>
            <p:nvSpPr>
              <p:cNvPr id="55" name="Rectangle: Rounded Corners 101">
                <a:extLst>
                  <a:ext uri="{FF2B5EF4-FFF2-40B4-BE49-F238E27FC236}">
                    <a16:creationId xmlns:a16="http://schemas.microsoft.com/office/drawing/2014/main" id="{3A451AF0-6A0C-64FC-7FD6-97BC390C3E3A}"/>
                  </a:ext>
                </a:extLst>
              </p:cNvPr>
              <p:cNvSpPr/>
              <p:nvPr/>
            </p:nvSpPr>
            <p:spPr bwMode="auto">
              <a:xfrm>
                <a:off x="5751700" y="4182973"/>
                <a:ext cx="3029275" cy="471827"/>
              </a:xfrm>
              <a:prstGeom prst="roundRect">
                <a:avLst>
                  <a:gd name="adj" fmla="val 50000"/>
                </a:avLst>
              </a:prstGeom>
              <a:solidFill>
                <a:srgbClr val="C8F4F0"/>
              </a:solidFill>
              <a:ln w="6350" cap="flat" cmpd="sng" algn="ctr">
                <a:noFill/>
                <a:prstDash val="solid"/>
                <a:round/>
                <a:headEnd type="none" w="med" len="med"/>
                <a:tailEnd type="none" w="med" len="med"/>
              </a:ln>
              <a:effectLst/>
            </p:spPr>
            <p:txBody>
              <a:bodyPr vert="horz" wrap="square" lIns="324000" tIns="34290" rIns="54000" bIns="34290" numCol="1" rtlCol="0" anchor="ctr" anchorCtr="0" compatLnSpc="1">
                <a:prstTxWarp prst="textNoShape">
                  <a:avLst/>
                </a:prstTxWarp>
              </a:bodyPr>
              <a:lstStyle/>
              <a:p>
                <a:pPr defTabSz="342900">
                  <a:spcBef>
                    <a:spcPts val="450"/>
                  </a:spcBef>
                </a:pPr>
                <a:r>
                  <a:rPr lang="zh-TW" altLang="en-US" sz="900" dirty="0">
                    <a:solidFill>
                      <a:schemeClr val="tx2"/>
                    </a:solidFill>
                    <a:latin typeface="微軟正黑體"/>
                    <a:ea typeface="微軟正黑體"/>
                    <a:cs typeface="Arial" panose="020B0604020202020204" pitchFamily="34" charset="0"/>
                  </a:rPr>
                  <a:t>發展本土先進封裝、測試及包裝技術以生產半導體，並提升關鍵合作國家的相關能力</a:t>
                </a:r>
                <a:endParaRPr lang="en-US" altLang="zh-TW" sz="900" dirty="0">
                  <a:solidFill>
                    <a:schemeClr val="tx2"/>
                  </a:solidFill>
                  <a:latin typeface="微軟正黑體"/>
                  <a:ea typeface="微軟正黑體"/>
                  <a:cs typeface="Arial" panose="020B0604020202020204" pitchFamily="34" charset="0"/>
                </a:endParaRPr>
              </a:p>
            </p:txBody>
          </p:sp>
          <p:cxnSp>
            <p:nvCxnSpPr>
              <p:cNvPr id="56" name="Straight Connector 103">
                <a:extLst>
                  <a:ext uri="{FF2B5EF4-FFF2-40B4-BE49-F238E27FC236}">
                    <a16:creationId xmlns:a16="http://schemas.microsoft.com/office/drawing/2014/main" id="{3BA3C442-246E-E1D1-4926-1F1ABFEFFD35}"/>
                  </a:ext>
                </a:extLst>
              </p:cNvPr>
              <p:cNvCxnSpPr>
                <a:cxnSpLocks/>
              </p:cNvCxnSpPr>
              <p:nvPr/>
            </p:nvCxnSpPr>
            <p:spPr bwMode="auto">
              <a:xfrm>
                <a:off x="6157459" y="4245810"/>
                <a:ext cx="0" cy="346153"/>
              </a:xfrm>
              <a:prstGeom prst="line">
                <a:avLst/>
              </a:prstGeom>
              <a:solidFill>
                <a:srgbClr val="4DDCCC"/>
              </a:solidFill>
              <a:ln w="6350" cap="flat" cmpd="sng" algn="ctr">
                <a:solidFill>
                  <a:srgbClr val="4DDC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Isosceles Triangle 104">
                <a:extLst>
                  <a:ext uri="{FF2B5EF4-FFF2-40B4-BE49-F238E27FC236}">
                    <a16:creationId xmlns:a16="http://schemas.microsoft.com/office/drawing/2014/main" id="{9CA25C9F-9000-0031-4B1B-118ECE929327}"/>
                  </a:ext>
                </a:extLst>
              </p:cNvPr>
              <p:cNvSpPr/>
              <p:nvPr/>
            </p:nvSpPr>
            <p:spPr bwMode="auto">
              <a:xfrm rot="5400000">
                <a:off x="6151310" y="4379823"/>
                <a:ext cx="90628" cy="78126"/>
              </a:xfrm>
              <a:prstGeom prst="triangle">
                <a:avLst/>
              </a:prstGeom>
              <a:solidFill>
                <a:srgbClr val="4DDCCC"/>
              </a:solidFill>
              <a:ln w="6350" cap="flat" cmpd="sng" algn="ctr">
                <a:solidFill>
                  <a:srgbClr val="4DDCCC"/>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1050" dirty="0">
                  <a:solidFill>
                    <a:srgbClr val="53565A"/>
                  </a:solidFill>
                  <a:latin typeface="Arial" pitchFamily="34" charset="0"/>
                  <a:ea typeface="STKaiti"/>
                </a:endParaRPr>
              </a:p>
            </p:txBody>
          </p:sp>
        </p:grpSp>
        <p:sp>
          <p:nvSpPr>
            <p:cNvPr id="54" name="Oval 43">
              <a:extLst>
                <a:ext uri="{FF2B5EF4-FFF2-40B4-BE49-F238E27FC236}">
                  <a16:creationId xmlns:a16="http://schemas.microsoft.com/office/drawing/2014/main" id="{7CEF1612-93B0-4FA6-5C33-3A132BFAE80E}"/>
                </a:ext>
              </a:extLst>
            </p:cNvPr>
            <p:cNvSpPr/>
            <p:nvPr/>
          </p:nvSpPr>
          <p:spPr bwMode="auto">
            <a:xfrm>
              <a:off x="5683096" y="3572139"/>
              <a:ext cx="230400" cy="230400"/>
            </a:xfrm>
            <a:prstGeom prst="ellipse">
              <a:avLst/>
            </a:prstGeom>
            <a:solidFill>
              <a:schemeClr val="bg1"/>
            </a:soli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r>
                <a:rPr lang="en-AU" sz="750" b="1" kern="0" dirty="0">
                  <a:solidFill>
                    <a:srgbClr val="4DDCCC"/>
                  </a:solidFill>
                  <a:latin typeface="Franklin Gothic Book"/>
                  <a:ea typeface="STKaiti"/>
                </a:rPr>
                <a:t>1</a:t>
              </a:r>
            </a:p>
          </p:txBody>
        </p:sp>
      </p:grpSp>
      <p:grpSp>
        <p:nvGrpSpPr>
          <p:cNvPr id="58" name="群組 57">
            <a:extLst>
              <a:ext uri="{FF2B5EF4-FFF2-40B4-BE49-F238E27FC236}">
                <a16:creationId xmlns:a16="http://schemas.microsoft.com/office/drawing/2014/main" id="{094220E3-42EF-B245-56C3-C5B573A70739}"/>
              </a:ext>
            </a:extLst>
          </p:cNvPr>
          <p:cNvGrpSpPr/>
          <p:nvPr/>
        </p:nvGrpSpPr>
        <p:grpSpPr>
          <a:xfrm>
            <a:off x="5216821" y="2809721"/>
            <a:ext cx="2489689" cy="678427"/>
            <a:chOff x="5599357" y="4388617"/>
            <a:chExt cx="3319585" cy="904569"/>
          </a:xfrm>
          <a:solidFill>
            <a:srgbClr val="C8F4F0"/>
          </a:solidFill>
        </p:grpSpPr>
        <p:sp>
          <p:nvSpPr>
            <p:cNvPr id="59" name="Rectangle: Rounded Corners 101">
              <a:extLst>
                <a:ext uri="{FF2B5EF4-FFF2-40B4-BE49-F238E27FC236}">
                  <a16:creationId xmlns:a16="http://schemas.microsoft.com/office/drawing/2014/main" id="{D63AADAC-6A0A-3F67-6A16-F91DBB893DFC}"/>
                </a:ext>
              </a:extLst>
            </p:cNvPr>
            <p:cNvSpPr/>
            <p:nvPr/>
          </p:nvSpPr>
          <p:spPr bwMode="auto">
            <a:xfrm>
              <a:off x="5599357" y="4388617"/>
              <a:ext cx="3319585" cy="904569"/>
            </a:xfrm>
            <a:prstGeom prst="roundRect">
              <a:avLst>
                <a:gd name="adj" fmla="val 50000"/>
              </a:avLst>
            </a:prstGeom>
            <a:grpFill/>
            <a:ln w="6350" cap="flat" cmpd="sng" algn="ctr">
              <a:noFill/>
              <a:prstDash val="solid"/>
              <a:round/>
              <a:headEnd type="none" w="med" len="med"/>
              <a:tailEnd type="none" w="med" len="med"/>
            </a:ln>
            <a:effectLst/>
          </p:spPr>
          <p:txBody>
            <a:bodyPr vert="horz" wrap="square" lIns="324000" tIns="34290" rIns="54000" bIns="34290" numCol="1" rtlCol="0" anchor="ctr" anchorCtr="0" compatLnSpc="1">
              <a:prstTxWarp prst="textNoShape">
                <a:avLst/>
              </a:prstTxWarp>
            </a:bodyPr>
            <a:lstStyle/>
            <a:p>
              <a:pPr defTabSz="342900">
                <a:spcBef>
                  <a:spcPts val="450"/>
                </a:spcBef>
              </a:pPr>
              <a:r>
                <a:rPr lang="zh-TW" altLang="en-US" sz="900" dirty="0">
                  <a:solidFill>
                    <a:schemeClr val="tx2"/>
                  </a:solidFill>
                  <a:latin typeface="微軟正黑體"/>
                  <a:ea typeface="微軟正黑體"/>
                  <a:cs typeface="Arial" panose="020B0604020202020204" pitchFamily="34" charset="0"/>
                </a:rPr>
                <a:t>增強區域成長，推進技術發展，並透過半導體平台支持美洲夥伴關係</a:t>
              </a:r>
              <a:endParaRPr lang="en-US" altLang="zh-TW" sz="900" dirty="0">
                <a:solidFill>
                  <a:schemeClr val="tx2"/>
                </a:solidFill>
                <a:latin typeface="微軟正黑體"/>
                <a:ea typeface="微軟正黑體"/>
                <a:cs typeface="Arial" panose="020B0604020202020204" pitchFamily="34" charset="0"/>
              </a:endParaRPr>
            </a:p>
          </p:txBody>
        </p:sp>
        <p:cxnSp>
          <p:nvCxnSpPr>
            <p:cNvPr id="60" name="Straight Connector 103">
              <a:extLst>
                <a:ext uri="{FF2B5EF4-FFF2-40B4-BE49-F238E27FC236}">
                  <a16:creationId xmlns:a16="http://schemas.microsoft.com/office/drawing/2014/main" id="{807F68DE-A554-F9AA-968C-1734E76DFB76}"/>
                </a:ext>
              </a:extLst>
            </p:cNvPr>
            <p:cNvCxnSpPr>
              <a:cxnSpLocks/>
            </p:cNvCxnSpPr>
            <p:nvPr/>
          </p:nvCxnSpPr>
          <p:spPr bwMode="auto">
            <a:xfrm>
              <a:off x="6057414" y="4514369"/>
              <a:ext cx="0" cy="663632"/>
            </a:xfrm>
            <a:prstGeom prst="line">
              <a:avLst/>
            </a:prstGeom>
            <a:solidFill>
              <a:srgbClr val="4DDCCC"/>
            </a:solidFill>
            <a:ln w="6350" cap="flat" cmpd="sng" algn="ctr">
              <a:solidFill>
                <a:srgbClr val="4DDC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Isosceles Triangle 104">
              <a:extLst>
                <a:ext uri="{FF2B5EF4-FFF2-40B4-BE49-F238E27FC236}">
                  <a16:creationId xmlns:a16="http://schemas.microsoft.com/office/drawing/2014/main" id="{BDAFE072-D619-C183-C6E1-FD7FE8B7D576}"/>
                </a:ext>
              </a:extLst>
            </p:cNvPr>
            <p:cNvSpPr/>
            <p:nvPr/>
          </p:nvSpPr>
          <p:spPr bwMode="auto">
            <a:xfrm rot="5400000">
              <a:off x="6013458" y="4803377"/>
              <a:ext cx="173749" cy="85613"/>
            </a:xfrm>
            <a:prstGeom prst="triangle">
              <a:avLst/>
            </a:prstGeom>
            <a:solidFill>
              <a:srgbClr val="4DDCCC"/>
            </a:solidFill>
            <a:ln w="6350" cap="flat" cmpd="sng" algn="ctr">
              <a:solidFill>
                <a:srgbClr val="4DDCCC"/>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1050" dirty="0">
                <a:solidFill>
                  <a:srgbClr val="53565A"/>
                </a:solidFill>
                <a:latin typeface="Arial" pitchFamily="34" charset="0"/>
                <a:ea typeface="STKaiti"/>
              </a:endParaRPr>
            </a:p>
          </p:txBody>
        </p:sp>
        <p:sp>
          <p:nvSpPr>
            <p:cNvPr id="62" name="Oval 43">
              <a:extLst>
                <a:ext uri="{FF2B5EF4-FFF2-40B4-BE49-F238E27FC236}">
                  <a16:creationId xmlns:a16="http://schemas.microsoft.com/office/drawing/2014/main" id="{633450EB-FE8A-0709-4429-5C650CAAF449}"/>
                </a:ext>
              </a:extLst>
            </p:cNvPr>
            <p:cNvSpPr/>
            <p:nvPr/>
          </p:nvSpPr>
          <p:spPr bwMode="auto">
            <a:xfrm>
              <a:off x="5718822" y="4744637"/>
              <a:ext cx="230400" cy="230400"/>
            </a:xfrm>
            <a:prstGeom prst="ellipse">
              <a:avLst/>
            </a:prstGeom>
            <a:solidFill>
              <a:schemeClr val="bg1"/>
            </a:soli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r>
                <a:rPr lang="en-AU" sz="750" b="1" kern="0" dirty="0">
                  <a:solidFill>
                    <a:srgbClr val="25BDAB"/>
                  </a:solidFill>
                  <a:latin typeface="Franklin Gothic Book"/>
                  <a:ea typeface="STKaiti"/>
                </a:rPr>
                <a:t>2</a:t>
              </a:r>
            </a:p>
          </p:txBody>
        </p:sp>
      </p:grpSp>
      <p:grpSp>
        <p:nvGrpSpPr>
          <p:cNvPr id="63" name="群組 62">
            <a:extLst>
              <a:ext uri="{FF2B5EF4-FFF2-40B4-BE49-F238E27FC236}">
                <a16:creationId xmlns:a16="http://schemas.microsoft.com/office/drawing/2014/main" id="{8E5A362D-9794-5821-22E8-2303594D5D5E}"/>
              </a:ext>
            </a:extLst>
          </p:cNvPr>
          <p:cNvGrpSpPr/>
          <p:nvPr/>
        </p:nvGrpSpPr>
        <p:grpSpPr>
          <a:xfrm>
            <a:off x="5232914" y="3523473"/>
            <a:ext cx="2489689" cy="678427"/>
            <a:chOff x="5594128" y="5616141"/>
            <a:chExt cx="3319585" cy="904569"/>
          </a:xfrm>
        </p:grpSpPr>
        <p:grpSp>
          <p:nvGrpSpPr>
            <p:cNvPr id="469" name="群組 468">
              <a:extLst>
                <a:ext uri="{FF2B5EF4-FFF2-40B4-BE49-F238E27FC236}">
                  <a16:creationId xmlns:a16="http://schemas.microsoft.com/office/drawing/2014/main" id="{BDDAC1BB-CF07-F26B-C66D-130C006E2DA1}"/>
                </a:ext>
              </a:extLst>
            </p:cNvPr>
            <p:cNvGrpSpPr/>
            <p:nvPr/>
          </p:nvGrpSpPr>
          <p:grpSpPr>
            <a:xfrm>
              <a:off x="5594128" y="5616141"/>
              <a:ext cx="3319585" cy="904569"/>
              <a:chOff x="5607152" y="5616141"/>
              <a:chExt cx="3319585" cy="904569"/>
            </a:xfrm>
          </p:grpSpPr>
          <p:sp>
            <p:nvSpPr>
              <p:cNvPr id="482" name="Rectangle: Rounded Corners 101">
                <a:extLst>
                  <a:ext uri="{FF2B5EF4-FFF2-40B4-BE49-F238E27FC236}">
                    <a16:creationId xmlns:a16="http://schemas.microsoft.com/office/drawing/2014/main" id="{B3AA504E-5896-7E60-91C1-F883B806E91B}"/>
                  </a:ext>
                </a:extLst>
              </p:cNvPr>
              <p:cNvSpPr/>
              <p:nvPr/>
            </p:nvSpPr>
            <p:spPr bwMode="auto">
              <a:xfrm>
                <a:off x="5607152" y="5616141"/>
                <a:ext cx="3319585" cy="904569"/>
              </a:xfrm>
              <a:prstGeom prst="roundRect">
                <a:avLst>
                  <a:gd name="adj" fmla="val 50000"/>
                </a:avLst>
              </a:prstGeom>
              <a:solidFill>
                <a:srgbClr val="C8F4F0"/>
              </a:solidFill>
              <a:ln w="6350" cap="flat" cmpd="sng" algn="ctr">
                <a:noFill/>
                <a:prstDash val="solid"/>
                <a:round/>
                <a:headEnd type="none" w="med" len="med"/>
                <a:tailEnd type="none" w="med" len="med"/>
              </a:ln>
              <a:effectLst/>
            </p:spPr>
            <p:txBody>
              <a:bodyPr vert="horz" wrap="square" lIns="324000" tIns="34290" rIns="54000" bIns="34290" numCol="1" rtlCol="0" anchor="ctr" anchorCtr="0" compatLnSpc="1">
                <a:prstTxWarp prst="textNoShape">
                  <a:avLst/>
                </a:prstTxWarp>
              </a:bodyPr>
              <a:lstStyle/>
              <a:p>
                <a:pPr defTabSz="342900">
                  <a:spcBef>
                    <a:spcPts val="450"/>
                  </a:spcBef>
                </a:pPr>
                <a:r>
                  <a:rPr lang="zh-TW" altLang="en-US" sz="900" dirty="0">
                    <a:solidFill>
                      <a:schemeClr val="tx2"/>
                    </a:solidFill>
                    <a:latin typeface="Arial"/>
                    <a:ea typeface="微軟正黑體"/>
                  </a:rPr>
                  <a:t>環球晶圓美國廠區有望成為西半球半導體生態系統的關鍵樞紐</a:t>
                </a:r>
                <a:endParaRPr lang="en-US" altLang="zh-TW" sz="900" dirty="0">
                  <a:solidFill>
                    <a:schemeClr val="tx2"/>
                  </a:solidFill>
                  <a:latin typeface="Arial"/>
                  <a:ea typeface="微軟正黑體"/>
                </a:endParaRPr>
              </a:p>
            </p:txBody>
          </p:sp>
          <p:cxnSp>
            <p:nvCxnSpPr>
              <p:cNvPr id="483" name="Straight Connector 103">
                <a:extLst>
                  <a:ext uri="{FF2B5EF4-FFF2-40B4-BE49-F238E27FC236}">
                    <a16:creationId xmlns:a16="http://schemas.microsoft.com/office/drawing/2014/main" id="{49097D1F-4758-A6CB-13CA-9016B115DA2D}"/>
                  </a:ext>
                </a:extLst>
              </p:cNvPr>
              <p:cNvCxnSpPr>
                <a:cxnSpLocks/>
              </p:cNvCxnSpPr>
              <p:nvPr/>
            </p:nvCxnSpPr>
            <p:spPr bwMode="auto">
              <a:xfrm>
                <a:off x="6048158" y="5758709"/>
                <a:ext cx="0" cy="663632"/>
              </a:xfrm>
              <a:prstGeom prst="line">
                <a:avLst/>
              </a:prstGeom>
              <a:solidFill>
                <a:srgbClr val="4DDCCC"/>
              </a:solidFill>
              <a:ln w="6350" cap="flat" cmpd="sng" algn="ctr">
                <a:solidFill>
                  <a:srgbClr val="4DDC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4" name="Isosceles Triangle 104">
                <a:extLst>
                  <a:ext uri="{FF2B5EF4-FFF2-40B4-BE49-F238E27FC236}">
                    <a16:creationId xmlns:a16="http://schemas.microsoft.com/office/drawing/2014/main" id="{374BDED3-98F5-C8D6-1910-CECE53D15972}"/>
                  </a:ext>
                </a:extLst>
              </p:cNvPr>
              <p:cNvSpPr/>
              <p:nvPr/>
            </p:nvSpPr>
            <p:spPr bwMode="auto">
              <a:xfrm rot="5400000">
                <a:off x="6004202" y="6047717"/>
                <a:ext cx="173749" cy="85613"/>
              </a:xfrm>
              <a:prstGeom prst="triangle">
                <a:avLst/>
              </a:prstGeom>
              <a:solidFill>
                <a:srgbClr val="4DDCCC"/>
              </a:solidFill>
              <a:ln w="6350" cap="flat" cmpd="sng" algn="ctr">
                <a:solidFill>
                  <a:srgbClr val="4DDCCC"/>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AU" sz="1050" dirty="0">
                  <a:solidFill>
                    <a:srgbClr val="53565A"/>
                  </a:solidFill>
                  <a:latin typeface="Arial" pitchFamily="34" charset="0"/>
                  <a:ea typeface="STKaiti"/>
                </a:endParaRPr>
              </a:p>
            </p:txBody>
          </p:sp>
        </p:grpSp>
        <p:pic>
          <p:nvPicPr>
            <p:cNvPr id="481" name="圖片 480">
              <a:extLst>
                <a:ext uri="{FF2B5EF4-FFF2-40B4-BE49-F238E27FC236}">
                  <a16:creationId xmlns:a16="http://schemas.microsoft.com/office/drawing/2014/main" id="{59F844F9-71AC-ACF0-66D3-FC6EFF58E039}"/>
                </a:ext>
              </a:extLst>
            </p:cNvPr>
            <p:cNvPicPr>
              <a:picLocks noChangeAspect="1"/>
            </p:cNvPicPr>
            <p:nvPr/>
          </p:nvPicPr>
          <p:blipFill>
            <a:blip r:embed="rId6"/>
            <a:stretch>
              <a:fillRect/>
            </a:stretch>
          </p:blipFill>
          <p:spPr>
            <a:xfrm>
              <a:off x="5761294" y="5981162"/>
              <a:ext cx="230053" cy="213598"/>
            </a:xfrm>
            <a:prstGeom prst="rect">
              <a:avLst/>
            </a:prstGeom>
          </p:spPr>
        </p:pic>
      </p:grpSp>
      <p:sp>
        <p:nvSpPr>
          <p:cNvPr id="455" name="Oval 9">
            <a:extLst>
              <a:ext uri="{FF2B5EF4-FFF2-40B4-BE49-F238E27FC236}">
                <a16:creationId xmlns:a16="http://schemas.microsoft.com/office/drawing/2014/main" id="{2D53AEB3-64D9-6A12-F43B-9A2021755DE8}"/>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456" name="TextBox 4">
            <a:extLst>
              <a:ext uri="{FF2B5EF4-FFF2-40B4-BE49-F238E27FC236}">
                <a16:creationId xmlns:a16="http://schemas.microsoft.com/office/drawing/2014/main" id="{91471683-BFC3-2EF8-C503-DB326F1462EA}"/>
              </a:ext>
            </a:extLst>
          </p:cNvPr>
          <p:cNvSpPr txBox="1"/>
          <p:nvPr/>
        </p:nvSpPr>
        <p:spPr>
          <a:xfrm>
            <a:off x="480688"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3</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Tree>
    <p:extLst>
      <p:ext uri="{BB962C8B-B14F-4D97-AF65-F5344CB8AC3E}">
        <p14:creationId xmlns:p14="http://schemas.microsoft.com/office/powerpoint/2010/main" val="48789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8A83E-900B-4EB3-7ACA-DDE0EE0E75F6}"/>
            </a:ext>
          </a:extLst>
        </p:cNvPr>
        <p:cNvGrpSpPr/>
        <p:nvPr/>
      </p:nvGrpSpPr>
      <p:grpSpPr>
        <a:xfrm>
          <a:off x="0" y="0"/>
          <a:ext cx="0" cy="0"/>
          <a:chOff x="0" y="0"/>
          <a:chExt cx="0" cy="0"/>
        </a:xfrm>
      </p:grpSpPr>
      <p:cxnSp>
        <p:nvCxnSpPr>
          <p:cNvPr id="469" name="Straight Connector 862">
            <a:extLst>
              <a:ext uri="{FF2B5EF4-FFF2-40B4-BE49-F238E27FC236}">
                <a16:creationId xmlns:a16="http://schemas.microsoft.com/office/drawing/2014/main" id="{8F01AD6F-782C-FDF5-B8FB-230AA325434F}"/>
              </a:ext>
            </a:extLst>
          </p:cNvPr>
          <p:cNvCxnSpPr>
            <a:cxnSpLocks/>
          </p:cNvCxnSpPr>
          <p:nvPr/>
        </p:nvCxnSpPr>
        <p:spPr bwMode="auto">
          <a:xfrm flipH="1">
            <a:off x="2813849" y="1874520"/>
            <a:ext cx="768580" cy="455817"/>
          </a:xfrm>
          <a:prstGeom prst="line">
            <a:avLst/>
          </a:prstGeom>
          <a:solidFill>
            <a:schemeClr val="folHlink"/>
          </a:solidFill>
          <a:ln w="6350" cap="flat" cmpd="sng" algn="ctr">
            <a:solidFill>
              <a:srgbClr val="89C6FC"/>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3" name="Straight Connector 862">
            <a:extLst>
              <a:ext uri="{FF2B5EF4-FFF2-40B4-BE49-F238E27FC236}">
                <a16:creationId xmlns:a16="http://schemas.microsoft.com/office/drawing/2014/main" id="{873B6C47-5ED2-7AF2-AA9F-258A064C507A}"/>
              </a:ext>
            </a:extLst>
          </p:cNvPr>
          <p:cNvCxnSpPr>
            <a:cxnSpLocks/>
          </p:cNvCxnSpPr>
          <p:nvPr/>
        </p:nvCxnSpPr>
        <p:spPr bwMode="auto">
          <a:xfrm flipH="1">
            <a:off x="2969526" y="2544960"/>
            <a:ext cx="803672" cy="348990"/>
          </a:xfrm>
          <a:prstGeom prst="line">
            <a:avLst/>
          </a:prstGeom>
          <a:solidFill>
            <a:schemeClr val="folHlink"/>
          </a:solidFill>
          <a:ln w="6350" cap="flat" cmpd="sng" algn="ctr">
            <a:solidFill>
              <a:srgbClr val="89C6FC"/>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5" name="Straight Connector 862">
            <a:extLst>
              <a:ext uri="{FF2B5EF4-FFF2-40B4-BE49-F238E27FC236}">
                <a16:creationId xmlns:a16="http://schemas.microsoft.com/office/drawing/2014/main" id="{DB05D72A-1279-1E90-2B8F-82C6095D1E72}"/>
              </a:ext>
            </a:extLst>
          </p:cNvPr>
          <p:cNvCxnSpPr>
            <a:cxnSpLocks/>
          </p:cNvCxnSpPr>
          <p:nvPr/>
        </p:nvCxnSpPr>
        <p:spPr bwMode="auto">
          <a:xfrm flipH="1" flipV="1">
            <a:off x="2969526" y="3350765"/>
            <a:ext cx="871748" cy="115480"/>
          </a:xfrm>
          <a:prstGeom prst="line">
            <a:avLst/>
          </a:prstGeom>
          <a:solidFill>
            <a:schemeClr val="folHlink"/>
          </a:solidFill>
          <a:ln w="6350" cap="flat" cmpd="sng" algn="ctr">
            <a:solidFill>
              <a:srgbClr val="89C6FC"/>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7" name="Straight Connector 862">
            <a:extLst>
              <a:ext uri="{FF2B5EF4-FFF2-40B4-BE49-F238E27FC236}">
                <a16:creationId xmlns:a16="http://schemas.microsoft.com/office/drawing/2014/main" id="{0D61B54B-765C-2AE7-C435-D60045D5A276}"/>
              </a:ext>
            </a:extLst>
          </p:cNvPr>
          <p:cNvCxnSpPr>
            <a:cxnSpLocks/>
          </p:cNvCxnSpPr>
          <p:nvPr/>
        </p:nvCxnSpPr>
        <p:spPr bwMode="auto">
          <a:xfrm flipH="1" flipV="1">
            <a:off x="2727230" y="3841129"/>
            <a:ext cx="838244" cy="382239"/>
          </a:xfrm>
          <a:prstGeom prst="line">
            <a:avLst/>
          </a:prstGeom>
          <a:solidFill>
            <a:schemeClr val="folHlink"/>
          </a:solidFill>
          <a:ln w="6350" cap="flat" cmpd="sng" algn="ctr">
            <a:solidFill>
              <a:srgbClr val="89C6FC"/>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Rounded Corners 1862">
            <a:extLst>
              <a:ext uri="{FF2B5EF4-FFF2-40B4-BE49-F238E27FC236}">
                <a16:creationId xmlns:a16="http://schemas.microsoft.com/office/drawing/2014/main" id="{8FFB6DB1-E2F7-C556-CA6F-43AFCF6E4FF3}"/>
              </a:ext>
            </a:extLst>
          </p:cNvPr>
          <p:cNvSpPr/>
          <p:nvPr/>
        </p:nvSpPr>
        <p:spPr bwMode="auto">
          <a:xfrm>
            <a:off x="3456613" y="1506348"/>
            <a:ext cx="3856966" cy="615518"/>
          </a:xfrm>
          <a:prstGeom prst="roundRect">
            <a:avLst>
              <a:gd name="adj" fmla="val 50000"/>
            </a:avLst>
          </a:prstGeom>
          <a:solidFill>
            <a:srgbClr val="4BBAC8">
              <a:alpha val="30196"/>
            </a:srgbClr>
          </a:solid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10" name="Title 1">
            <a:extLst>
              <a:ext uri="{FF2B5EF4-FFF2-40B4-BE49-F238E27FC236}">
                <a16:creationId xmlns:a16="http://schemas.microsoft.com/office/drawing/2014/main" id="{9F62DC01-55B4-E26E-F4C4-FE56714A6D2E}"/>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不可取代的競爭優勢</a:t>
            </a:r>
            <a:endParaRPr kumimoji="0" lang="en-GB"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1" name="Oval 9">
            <a:extLst>
              <a:ext uri="{FF2B5EF4-FFF2-40B4-BE49-F238E27FC236}">
                <a16:creationId xmlns:a16="http://schemas.microsoft.com/office/drawing/2014/main" id="{776BABF4-A6FC-AA74-B26F-61140AA9F6D3}"/>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12" name="TextBox 4">
            <a:extLst>
              <a:ext uri="{FF2B5EF4-FFF2-40B4-BE49-F238E27FC236}">
                <a16:creationId xmlns:a16="http://schemas.microsoft.com/office/drawing/2014/main" id="{B3301945-B37E-ADAD-F857-8DF3D5BF78C3}"/>
              </a:ext>
            </a:extLst>
          </p:cNvPr>
          <p:cNvSpPr txBox="1"/>
          <p:nvPr/>
        </p:nvSpPr>
        <p:spPr>
          <a:xfrm>
            <a:off x="480688"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400" dirty="0">
                <a:solidFill>
                  <a:srgbClr val="5484C4"/>
                </a:solidFill>
                <a:latin typeface="Franklin Gothic Heavy"/>
                <a:ea typeface="STKaiti"/>
              </a:rPr>
              <a:t>4</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13" name="Group 10">
            <a:extLst>
              <a:ext uri="{FF2B5EF4-FFF2-40B4-BE49-F238E27FC236}">
                <a16:creationId xmlns:a16="http://schemas.microsoft.com/office/drawing/2014/main" id="{7BE50474-DD94-5662-3BCE-6960D2A8756F}"/>
              </a:ext>
            </a:extLst>
          </p:cNvPr>
          <p:cNvGrpSpPr/>
          <p:nvPr/>
        </p:nvGrpSpPr>
        <p:grpSpPr>
          <a:xfrm>
            <a:off x="370277" y="704851"/>
            <a:ext cx="8405423" cy="570413"/>
            <a:chOff x="370277" y="704850"/>
            <a:chExt cx="8405423" cy="478720"/>
          </a:xfrm>
        </p:grpSpPr>
        <p:sp>
          <p:nvSpPr>
            <p:cNvPr id="14" name="Rectangle 11">
              <a:extLst>
                <a:ext uri="{FF2B5EF4-FFF2-40B4-BE49-F238E27FC236}">
                  <a16:creationId xmlns:a16="http://schemas.microsoft.com/office/drawing/2014/main" id="{DA0320CD-373B-7FE6-CEB6-285378C0B263}"/>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擴產完成後，環球晶圓將橫跨亞、美、歐三大洲，於主要市場設有</a:t>
              </a:r>
              <a:r>
                <a:rPr kumimoji="0" lang="en-US" altLang="zh-TW"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12</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吋晶圓廠，提供一站式解決方案，提升營運韌性，減少運輸碳排，並發揮在地化服務優勢。</a:t>
              </a:r>
            </a:p>
          </p:txBody>
        </p:sp>
        <p:sp>
          <p:nvSpPr>
            <p:cNvPr id="15" name="Rectangle 12">
              <a:extLst>
                <a:ext uri="{FF2B5EF4-FFF2-40B4-BE49-F238E27FC236}">
                  <a16:creationId xmlns:a16="http://schemas.microsoft.com/office/drawing/2014/main" id="{88222315-C6ED-4022-357B-71D399757371}"/>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396" name="Oval 1864">
            <a:extLst>
              <a:ext uri="{FF2B5EF4-FFF2-40B4-BE49-F238E27FC236}">
                <a16:creationId xmlns:a16="http://schemas.microsoft.com/office/drawing/2014/main" id="{8374FF42-AF05-DC58-04E0-5B879989ECDD}"/>
              </a:ext>
            </a:extLst>
          </p:cNvPr>
          <p:cNvSpPr/>
          <p:nvPr/>
        </p:nvSpPr>
        <p:spPr bwMode="auto">
          <a:xfrm>
            <a:off x="3366517" y="1482263"/>
            <a:ext cx="621935" cy="615518"/>
          </a:xfrm>
          <a:prstGeom prst="ellipse">
            <a:avLst/>
          </a:prstGeom>
          <a:solidFill>
            <a:srgbClr val="4BBAC8"/>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800" dirty="0">
              <a:solidFill>
                <a:srgbClr val="2C6376"/>
              </a:solidFill>
              <a:latin typeface="微軟正黑體"/>
              <a:ea typeface="微軟正黑體"/>
            </a:endParaRPr>
          </a:p>
        </p:txBody>
      </p:sp>
      <p:grpSp>
        <p:nvGrpSpPr>
          <p:cNvPr id="33" name="群組 32">
            <a:extLst>
              <a:ext uri="{FF2B5EF4-FFF2-40B4-BE49-F238E27FC236}">
                <a16:creationId xmlns:a16="http://schemas.microsoft.com/office/drawing/2014/main" id="{210CE32A-0B4E-1C4A-F628-0259C416A5D1}"/>
              </a:ext>
            </a:extLst>
          </p:cNvPr>
          <p:cNvGrpSpPr/>
          <p:nvPr/>
        </p:nvGrpSpPr>
        <p:grpSpPr>
          <a:xfrm>
            <a:off x="3410147" y="1476246"/>
            <a:ext cx="3856966" cy="615518"/>
            <a:chOff x="2263519" y="1499427"/>
            <a:chExt cx="3856966" cy="615518"/>
          </a:xfrm>
        </p:grpSpPr>
        <p:sp>
          <p:nvSpPr>
            <p:cNvPr id="395" name="Rectangle: Rounded Corners 1862">
              <a:extLst>
                <a:ext uri="{FF2B5EF4-FFF2-40B4-BE49-F238E27FC236}">
                  <a16:creationId xmlns:a16="http://schemas.microsoft.com/office/drawing/2014/main" id="{6707D123-E8D7-FBB5-2CA3-DCF02A92CB32}"/>
                </a:ext>
              </a:extLst>
            </p:cNvPr>
            <p:cNvSpPr/>
            <p:nvPr/>
          </p:nvSpPr>
          <p:spPr bwMode="auto">
            <a:xfrm>
              <a:off x="2263519" y="1499427"/>
              <a:ext cx="3856966" cy="615518"/>
            </a:xfrm>
            <a:prstGeom prst="roundRect">
              <a:avLst>
                <a:gd name="adj" fmla="val 50000"/>
              </a:avLst>
            </a:prstGeom>
            <a:solidFill>
              <a:srgbClr val="4BBAC8">
                <a:alpha val="30196"/>
              </a:srgbClr>
            </a:solid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500" name="文字方塊 499">
              <a:extLst>
                <a:ext uri="{FF2B5EF4-FFF2-40B4-BE49-F238E27FC236}">
                  <a16:creationId xmlns:a16="http://schemas.microsoft.com/office/drawing/2014/main" id="{D273D0CA-19CD-7D8D-8C4C-13A56276501F}"/>
                </a:ext>
              </a:extLst>
            </p:cNvPr>
            <p:cNvSpPr txBox="1"/>
            <p:nvPr/>
          </p:nvSpPr>
          <p:spPr>
            <a:xfrm>
              <a:off x="2527706" y="1684782"/>
              <a:ext cx="3592779" cy="276999"/>
            </a:xfrm>
            <a:prstGeom prst="rect">
              <a:avLst/>
            </a:prstGeom>
            <a:noFill/>
          </p:spPr>
          <p:txBody>
            <a:bodyPr wrap="square" rtlCol="0">
              <a:spAutoFit/>
            </a:bodyPr>
            <a:lstStyle/>
            <a:p>
              <a:pPr marL="685800" lvl="2" indent="-342900" defTabSz="342900">
                <a:defRPr/>
              </a:pPr>
              <a:r>
                <a:rPr lang="zh-TW" altLang="en-US" sz="1200" dirty="0">
                  <a:solidFill>
                    <a:schemeClr val="tx2"/>
                  </a:solidFill>
                  <a:latin typeface="微軟正黑體"/>
                  <a:ea typeface="微軟正黑體"/>
                </a:rPr>
                <a:t>提供卓越的調度彈性及營運韌性</a:t>
              </a:r>
              <a:endParaRPr lang="en-US" altLang="zh-TW" sz="1200" dirty="0">
                <a:solidFill>
                  <a:schemeClr val="tx2"/>
                </a:solidFill>
                <a:latin typeface="微軟正黑體"/>
                <a:ea typeface="微軟正黑體"/>
              </a:endParaRPr>
            </a:p>
          </p:txBody>
        </p:sp>
      </p:grpSp>
      <p:pic>
        <p:nvPicPr>
          <p:cNvPr id="518" name="圖片 517" descr="一張含有 字型, 符號, 圖形, 白色 的圖片&#10;&#10;AI 產生的內容可能不正確。">
            <a:extLst>
              <a:ext uri="{FF2B5EF4-FFF2-40B4-BE49-F238E27FC236}">
                <a16:creationId xmlns:a16="http://schemas.microsoft.com/office/drawing/2014/main" id="{46EDD1A4-7D5F-227F-CB5E-BFD8E4B36BFA}"/>
              </a:ext>
            </a:extLst>
          </p:cNvPr>
          <p:cNvPicPr>
            <a:picLocks noChangeAspect="1"/>
          </p:cNvPicPr>
          <p:nvPr/>
        </p:nvPicPr>
        <p:blipFill>
          <a:blip r:embed="rId3"/>
          <a:stretch>
            <a:fillRect/>
          </a:stretch>
        </p:blipFill>
        <p:spPr>
          <a:xfrm>
            <a:off x="3456613" y="1539351"/>
            <a:ext cx="455804" cy="455804"/>
          </a:xfrm>
          <a:prstGeom prst="rect">
            <a:avLst/>
          </a:prstGeom>
          <a:ln>
            <a:noFill/>
          </a:ln>
        </p:spPr>
      </p:pic>
      <p:sp>
        <p:nvSpPr>
          <p:cNvPr id="44" name="Rectangle: Rounded Corners 1862">
            <a:extLst>
              <a:ext uri="{FF2B5EF4-FFF2-40B4-BE49-F238E27FC236}">
                <a16:creationId xmlns:a16="http://schemas.microsoft.com/office/drawing/2014/main" id="{E761DF6A-5EA9-3DBD-0528-CF4680F94ED1}"/>
              </a:ext>
            </a:extLst>
          </p:cNvPr>
          <p:cNvSpPr/>
          <p:nvPr/>
        </p:nvSpPr>
        <p:spPr bwMode="auto">
          <a:xfrm>
            <a:off x="3672525" y="2288588"/>
            <a:ext cx="3856966" cy="615518"/>
          </a:xfrm>
          <a:prstGeom prst="roundRect">
            <a:avLst>
              <a:gd name="adj" fmla="val 50000"/>
            </a:avLst>
          </a:prstGeom>
          <a:solidFill>
            <a:srgbClr val="4EA6C7">
              <a:alpha val="30196"/>
            </a:srgbClr>
          </a:solid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45" name="Oval 1864">
            <a:extLst>
              <a:ext uri="{FF2B5EF4-FFF2-40B4-BE49-F238E27FC236}">
                <a16:creationId xmlns:a16="http://schemas.microsoft.com/office/drawing/2014/main" id="{5A3ABD72-B510-FEDE-C47D-217DE2F11A2A}"/>
              </a:ext>
            </a:extLst>
          </p:cNvPr>
          <p:cNvSpPr/>
          <p:nvPr/>
        </p:nvSpPr>
        <p:spPr bwMode="auto">
          <a:xfrm>
            <a:off x="3582429" y="2264503"/>
            <a:ext cx="621935" cy="615518"/>
          </a:xfrm>
          <a:prstGeom prst="ellipse">
            <a:avLst/>
          </a:prstGeom>
          <a:solidFill>
            <a:srgbClr val="4EA6C7"/>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800" dirty="0">
              <a:solidFill>
                <a:srgbClr val="2C6376"/>
              </a:solidFill>
              <a:latin typeface="微軟正黑體"/>
              <a:ea typeface="微軟正黑體"/>
            </a:endParaRPr>
          </a:p>
        </p:txBody>
      </p:sp>
      <p:grpSp>
        <p:nvGrpSpPr>
          <p:cNvPr id="46" name="群組 45">
            <a:extLst>
              <a:ext uri="{FF2B5EF4-FFF2-40B4-BE49-F238E27FC236}">
                <a16:creationId xmlns:a16="http://schemas.microsoft.com/office/drawing/2014/main" id="{FFBE205C-51E4-54F0-7DA6-6C1EA6B193DB}"/>
              </a:ext>
            </a:extLst>
          </p:cNvPr>
          <p:cNvGrpSpPr/>
          <p:nvPr/>
        </p:nvGrpSpPr>
        <p:grpSpPr>
          <a:xfrm>
            <a:off x="3626059" y="2258486"/>
            <a:ext cx="3856966" cy="615518"/>
            <a:chOff x="2263519" y="1499427"/>
            <a:chExt cx="3856966" cy="615518"/>
          </a:xfrm>
          <a:solidFill>
            <a:srgbClr val="4EA6C7">
              <a:alpha val="30196"/>
            </a:srgbClr>
          </a:solidFill>
        </p:grpSpPr>
        <p:sp>
          <p:nvSpPr>
            <p:cNvPr id="47" name="Rectangle: Rounded Corners 1862">
              <a:extLst>
                <a:ext uri="{FF2B5EF4-FFF2-40B4-BE49-F238E27FC236}">
                  <a16:creationId xmlns:a16="http://schemas.microsoft.com/office/drawing/2014/main" id="{5419561D-0442-B711-36FF-1C194AA1990A}"/>
                </a:ext>
              </a:extLst>
            </p:cNvPr>
            <p:cNvSpPr/>
            <p:nvPr/>
          </p:nvSpPr>
          <p:spPr bwMode="auto">
            <a:xfrm>
              <a:off x="2263519" y="1499427"/>
              <a:ext cx="3856966" cy="615518"/>
            </a:xfrm>
            <a:prstGeom prst="roundRect">
              <a:avLst>
                <a:gd name="adj" fmla="val 50000"/>
              </a:avLst>
            </a:prstGeom>
            <a:grp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48" name="文字方塊 47">
              <a:extLst>
                <a:ext uri="{FF2B5EF4-FFF2-40B4-BE49-F238E27FC236}">
                  <a16:creationId xmlns:a16="http://schemas.microsoft.com/office/drawing/2014/main" id="{CE8DD79A-C1FC-FF70-1B63-98148F6A6186}"/>
                </a:ext>
              </a:extLst>
            </p:cNvPr>
            <p:cNvSpPr txBox="1"/>
            <p:nvPr/>
          </p:nvSpPr>
          <p:spPr>
            <a:xfrm>
              <a:off x="2527706" y="1684782"/>
              <a:ext cx="3053932" cy="276999"/>
            </a:xfrm>
            <a:prstGeom prst="rect">
              <a:avLst/>
            </a:prstGeom>
            <a:noFill/>
          </p:spPr>
          <p:txBody>
            <a:bodyPr wrap="square" rtlCol="0">
              <a:spAutoFit/>
            </a:bodyPr>
            <a:lstStyle/>
            <a:p>
              <a:pPr marL="685800" lvl="2" indent="-342900" defTabSz="342900">
                <a:defRPr/>
              </a:pPr>
              <a:r>
                <a:rPr lang="zh-TW" altLang="en-US" sz="1200" dirty="0">
                  <a:solidFill>
                    <a:schemeClr val="tx2"/>
                  </a:solidFill>
                  <a:latin typeface="微軟正黑體"/>
                  <a:ea typeface="微軟正黑體"/>
                </a:rPr>
                <a:t>應對總體經濟及地緣政治不確定性</a:t>
              </a:r>
              <a:endParaRPr lang="en-GB" altLang="zh-TW" sz="1200" dirty="0">
                <a:solidFill>
                  <a:schemeClr val="tx2"/>
                </a:solidFill>
                <a:latin typeface="微軟正黑體"/>
                <a:ea typeface="微軟正黑體"/>
              </a:endParaRPr>
            </a:p>
          </p:txBody>
        </p:sp>
      </p:grpSp>
      <p:pic>
        <p:nvPicPr>
          <p:cNvPr id="516" name="圖片 515" descr="一張含有 寫生, 字型, 圖形, 檯燈 的圖片&#10;&#10;AI 產生的內容可能不正確。">
            <a:extLst>
              <a:ext uri="{FF2B5EF4-FFF2-40B4-BE49-F238E27FC236}">
                <a16:creationId xmlns:a16="http://schemas.microsoft.com/office/drawing/2014/main" id="{8E5B7E4B-9A56-D5A4-D206-8B3AC3DA3510}"/>
              </a:ext>
            </a:extLst>
          </p:cNvPr>
          <p:cNvPicPr>
            <a:picLocks noChangeAspect="1"/>
          </p:cNvPicPr>
          <p:nvPr/>
        </p:nvPicPr>
        <p:blipFill>
          <a:blip r:embed="rId4"/>
          <a:stretch>
            <a:fillRect/>
          </a:stretch>
        </p:blipFill>
        <p:spPr>
          <a:xfrm>
            <a:off x="3642721" y="2330337"/>
            <a:ext cx="467890" cy="467890"/>
          </a:xfrm>
          <a:prstGeom prst="rect">
            <a:avLst/>
          </a:prstGeom>
        </p:spPr>
      </p:pic>
      <p:sp>
        <p:nvSpPr>
          <p:cNvPr id="50" name="Rectangle: Rounded Corners 1862">
            <a:extLst>
              <a:ext uri="{FF2B5EF4-FFF2-40B4-BE49-F238E27FC236}">
                <a16:creationId xmlns:a16="http://schemas.microsoft.com/office/drawing/2014/main" id="{AE1359E3-8DA8-39FC-67BE-4807B38C2361}"/>
              </a:ext>
            </a:extLst>
          </p:cNvPr>
          <p:cNvSpPr/>
          <p:nvPr/>
        </p:nvSpPr>
        <p:spPr bwMode="auto">
          <a:xfrm>
            <a:off x="3683073" y="3165363"/>
            <a:ext cx="3856966" cy="615518"/>
          </a:xfrm>
          <a:prstGeom prst="roundRect">
            <a:avLst>
              <a:gd name="adj" fmla="val 50000"/>
            </a:avLst>
          </a:prstGeom>
          <a:solidFill>
            <a:srgbClr val="4183BF">
              <a:alpha val="30196"/>
            </a:srgbClr>
          </a:solid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51" name="Oval 1864">
            <a:extLst>
              <a:ext uri="{FF2B5EF4-FFF2-40B4-BE49-F238E27FC236}">
                <a16:creationId xmlns:a16="http://schemas.microsoft.com/office/drawing/2014/main" id="{1827F9EE-545D-594F-9B3C-2086E8564751}"/>
              </a:ext>
            </a:extLst>
          </p:cNvPr>
          <p:cNvSpPr/>
          <p:nvPr/>
        </p:nvSpPr>
        <p:spPr bwMode="auto">
          <a:xfrm>
            <a:off x="3592977" y="3141278"/>
            <a:ext cx="621935" cy="615518"/>
          </a:xfrm>
          <a:prstGeom prst="ellipse">
            <a:avLst/>
          </a:prstGeom>
          <a:solidFill>
            <a:srgbClr val="4183BF"/>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800" dirty="0">
              <a:solidFill>
                <a:srgbClr val="2C6376"/>
              </a:solidFill>
              <a:latin typeface="微軟正黑體"/>
              <a:ea typeface="微軟正黑體"/>
            </a:endParaRPr>
          </a:p>
        </p:txBody>
      </p:sp>
      <p:grpSp>
        <p:nvGrpSpPr>
          <p:cNvPr id="52" name="群組 51">
            <a:extLst>
              <a:ext uri="{FF2B5EF4-FFF2-40B4-BE49-F238E27FC236}">
                <a16:creationId xmlns:a16="http://schemas.microsoft.com/office/drawing/2014/main" id="{64B1D69D-DE68-8158-9619-FD654B941BCD}"/>
              </a:ext>
            </a:extLst>
          </p:cNvPr>
          <p:cNvGrpSpPr/>
          <p:nvPr/>
        </p:nvGrpSpPr>
        <p:grpSpPr>
          <a:xfrm>
            <a:off x="3636607" y="3135261"/>
            <a:ext cx="3856966" cy="615518"/>
            <a:chOff x="2263519" y="1499427"/>
            <a:chExt cx="3856966" cy="615518"/>
          </a:xfrm>
          <a:solidFill>
            <a:srgbClr val="4183BF">
              <a:alpha val="30196"/>
            </a:srgbClr>
          </a:solidFill>
        </p:grpSpPr>
        <p:sp>
          <p:nvSpPr>
            <p:cNvPr id="53" name="Rectangle: Rounded Corners 1862">
              <a:extLst>
                <a:ext uri="{FF2B5EF4-FFF2-40B4-BE49-F238E27FC236}">
                  <a16:creationId xmlns:a16="http://schemas.microsoft.com/office/drawing/2014/main" id="{42179430-3456-E76E-A3C2-AD00B3033666}"/>
                </a:ext>
              </a:extLst>
            </p:cNvPr>
            <p:cNvSpPr/>
            <p:nvPr/>
          </p:nvSpPr>
          <p:spPr bwMode="auto">
            <a:xfrm>
              <a:off x="2263519" y="1499427"/>
              <a:ext cx="3856966" cy="615518"/>
            </a:xfrm>
            <a:prstGeom prst="roundRect">
              <a:avLst>
                <a:gd name="adj" fmla="val 50000"/>
              </a:avLst>
            </a:prstGeom>
            <a:grp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54" name="文字方塊 53">
              <a:extLst>
                <a:ext uri="{FF2B5EF4-FFF2-40B4-BE49-F238E27FC236}">
                  <a16:creationId xmlns:a16="http://schemas.microsoft.com/office/drawing/2014/main" id="{1BC23964-E509-7EEB-1785-25420ECCE3C4}"/>
                </a:ext>
              </a:extLst>
            </p:cNvPr>
            <p:cNvSpPr txBox="1"/>
            <p:nvPr/>
          </p:nvSpPr>
          <p:spPr>
            <a:xfrm>
              <a:off x="2527706" y="1684782"/>
              <a:ext cx="2616545" cy="276999"/>
            </a:xfrm>
            <a:prstGeom prst="rect">
              <a:avLst/>
            </a:prstGeom>
            <a:noFill/>
          </p:spPr>
          <p:txBody>
            <a:bodyPr wrap="square" rtlCol="0">
              <a:spAutoFit/>
            </a:bodyPr>
            <a:lstStyle/>
            <a:p>
              <a:pPr marL="685800" lvl="2" indent="-342900" defTabSz="342900">
                <a:defRPr/>
              </a:pPr>
              <a:r>
                <a:rPr lang="zh-TW" altLang="en-US" sz="1200" dirty="0">
                  <a:solidFill>
                    <a:schemeClr val="tx2"/>
                  </a:solidFill>
                  <a:latin typeface="微軟正黑體"/>
                  <a:ea typeface="微軟正黑體"/>
                </a:rPr>
                <a:t>減少運輸對環境之衝擊</a:t>
              </a:r>
              <a:endParaRPr lang="en-US" altLang="zh-TW" sz="1200" dirty="0">
                <a:solidFill>
                  <a:schemeClr val="tx2"/>
                </a:solidFill>
                <a:latin typeface="微軟正黑體"/>
                <a:ea typeface="微軟正黑體"/>
              </a:endParaRPr>
            </a:p>
          </p:txBody>
        </p:sp>
      </p:grpSp>
      <p:pic>
        <p:nvPicPr>
          <p:cNvPr id="522" name="圖片 521" descr="一張含有 字型, 文字, 行, 白色 的圖片&#10;&#10;AI 產生的內容可能不正確。">
            <a:extLst>
              <a:ext uri="{FF2B5EF4-FFF2-40B4-BE49-F238E27FC236}">
                <a16:creationId xmlns:a16="http://schemas.microsoft.com/office/drawing/2014/main" id="{34132250-5804-113C-CDF8-4A8BAF2156DF}"/>
              </a:ext>
            </a:extLst>
          </p:cNvPr>
          <p:cNvPicPr>
            <a:picLocks noChangeAspect="1"/>
          </p:cNvPicPr>
          <p:nvPr/>
        </p:nvPicPr>
        <p:blipFill>
          <a:blip r:embed="rId5"/>
          <a:stretch>
            <a:fillRect/>
          </a:stretch>
        </p:blipFill>
        <p:spPr>
          <a:xfrm>
            <a:off x="3653433" y="3252372"/>
            <a:ext cx="410557" cy="410557"/>
          </a:xfrm>
          <a:prstGeom prst="rect">
            <a:avLst/>
          </a:prstGeom>
        </p:spPr>
      </p:pic>
      <p:sp>
        <p:nvSpPr>
          <p:cNvPr id="56" name="Rectangle: Rounded Corners 1862">
            <a:extLst>
              <a:ext uri="{FF2B5EF4-FFF2-40B4-BE49-F238E27FC236}">
                <a16:creationId xmlns:a16="http://schemas.microsoft.com/office/drawing/2014/main" id="{BD655ACF-769B-0F91-8A1B-CB46B69B884F}"/>
              </a:ext>
            </a:extLst>
          </p:cNvPr>
          <p:cNvSpPr/>
          <p:nvPr/>
        </p:nvSpPr>
        <p:spPr bwMode="auto">
          <a:xfrm>
            <a:off x="3456613" y="3977817"/>
            <a:ext cx="3856966" cy="615518"/>
          </a:xfrm>
          <a:prstGeom prst="roundRect">
            <a:avLst>
              <a:gd name="adj" fmla="val 50000"/>
            </a:avLst>
          </a:prstGeom>
          <a:solidFill>
            <a:srgbClr val="46D5CB">
              <a:alpha val="30196"/>
            </a:srgbClr>
          </a:solid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57" name="Oval 1864">
            <a:extLst>
              <a:ext uri="{FF2B5EF4-FFF2-40B4-BE49-F238E27FC236}">
                <a16:creationId xmlns:a16="http://schemas.microsoft.com/office/drawing/2014/main" id="{8BB3F966-8618-F620-090C-CFE8746AB0F7}"/>
              </a:ext>
            </a:extLst>
          </p:cNvPr>
          <p:cNvSpPr/>
          <p:nvPr/>
        </p:nvSpPr>
        <p:spPr bwMode="auto">
          <a:xfrm>
            <a:off x="3366517" y="3953732"/>
            <a:ext cx="621935" cy="615518"/>
          </a:xfrm>
          <a:prstGeom prst="ellipse">
            <a:avLst/>
          </a:prstGeom>
          <a:solidFill>
            <a:srgbClr val="46D5C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fontAlgn="base">
              <a:spcBef>
                <a:spcPct val="0"/>
              </a:spcBef>
              <a:spcAft>
                <a:spcPct val="0"/>
              </a:spcAft>
              <a:defRPr/>
            </a:pPr>
            <a:endParaRPr lang="en-US" sz="800" dirty="0">
              <a:solidFill>
                <a:srgbClr val="2C6376"/>
              </a:solidFill>
              <a:latin typeface="微軟正黑體"/>
              <a:ea typeface="微軟正黑體"/>
            </a:endParaRPr>
          </a:p>
        </p:txBody>
      </p:sp>
      <p:grpSp>
        <p:nvGrpSpPr>
          <p:cNvPr id="58" name="群組 57">
            <a:extLst>
              <a:ext uri="{FF2B5EF4-FFF2-40B4-BE49-F238E27FC236}">
                <a16:creationId xmlns:a16="http://schemas.microsoft.com/office/drawing/2014/main" id="{E5E487F4-9979-F4FA-1FEA-E4209E4E7445}"/>
              </a:ext>
            </a:extLst>
          </p:cNvPr>
          <p:cNvGrpSpPr/>
          <p:nvPr/>
        </p:nvGrpSpPr>
        <p:grpSpPr>
          <a:xfrm>
            <a:off x="3410147" y="3947715"/>
            <a:ext cx="3856966" cy="615518"/>
            <a:chOff x="2263519" y="1499427"/>
            <a:chExt cx="3856966" cy="615518"/>
          </a:xfrm>
          <a:solidFill>
            <a:srgbClr val="46D5CB">
              <a:alpha val="30196"/>
            </a:srgbClr>
          </a:solidFill>
        </p:grpSpPr>
        <p:sp>
          <p:nvSpPr>
            <p:cNvPr id="59" name="Rectangle: Rounded Corners 1862">
              <a:extLst>
                <a:ext uri="{FF2B5EF4-FFF2-40B4-BE49-F238E27FC236}">
                  <a16:creationId xmlns:a16="http://schemas.microsoft.com/office/drawing/2014/main" id="{BCED8A63-BBF7-0316-E42B-5B41F83DE3F1}"/>
                </a:ext>
              </a:extLst>
            </p:cNvPr>
            <p:cNvSpPr/>
            <p:nvPr/>
          </p:nvSpPr>
          <p:spPr bwMode="auto">
            <a:xfrm>
              <a:off x="2263519" y="1499427"/>
              <a:ext cx="3856966" cy="615518"/>
            </a:xfrm>
            <a:prstGeom prst="roundRect">
              <a:avLst>
                <a:gd name="adj" fmla="val 50000"/>
              </a:avLst>
            </a:prstGeom>
            <a:grpFill/>
            <a:ln w="12700">
              <a:noFill/>
            </a:ln>
            <a:effectLst/>
          </p:spPr>
          <p:style>
            <a:lnRef idx="1">
              <a:schemeClr val="accent1"/>
            </a:lnRef>
            <a:fillRef idx="3">
              <a:schemeClr val="accent1"/>
            </a:fillRef>
            <a:effectRef idx="2">
              <a:schemeClr val="accent1"/>
            </a:effectRef>
            <a:fontRef idx="minor">
              <a:schemeClr val="lt1"/>
            </a:fontRef>
          </p:style>
          <p:txBody>
            <a:bodyPr lIns="137160" tIns="0" rIns="0" bIns="0" rtlCol="0" anchor="ctr"/>
            <a:lstStyle/>
            <a:p>
              <a:pPr marL="685800" lvl="2" indent="-342900" defTabSz="342900">
                <a:defRPr/>
              </a:pPr>
              <a:endParaRPr lang="en-US" sz="800" dirty="0">
                <a:solidFill>
                  <a:srgbClr val="2C6376"/>
                </a:solidFill>
                <a:latin typeface="微軟正黑體"/>
                <a:ea typeface="微軟正黑體"/>
              </a:endParaRPr>
            </a:p>
          </p:txBody>
        </p:sp>
        <p:sp>
          <p:nvSpPr>
            <p:cNvPr id="60" name="文字方塊 59">
              <a:extLst>
                <a:ext uri="{FF2B5EF4-FFF2-40B4-BE49-F238E27FC236}">
                  <a16:creationId xmlns:a16="http://schemas.microsoft.com/office/drawing/2014/main" id="{27E1C6C3-90E1-A53B-A9AE-2AC666A40D6A}"/>
                </a:ext>
              </a:extLst>
            </p:cNvPr>
            <p:cNvSpPr txBox="1"/>
            <p:nvPr/>
          </p:nvSpPr>
          <p:spPr>
            <a:xfrm>
              <a:off x="2527706" y="1684782"/>
              <a:ext cx="2616545" cy="276999"/>
            </a:xfrm>
            <a:prstGeom prst="rect">
              <a:avLst/>
            </a:prstGeom>
            <a:noFill/>
          </p:spPr>
          <p:txBody>
            <a:bodyPr wrap="square" rtlCol="0">
              <a:spAutoFit/>
            </a:bodyPr>
            <a:lstStyle/>
            <a:p>
              <a:pPr marL="685800" lvl="2" indent="-342900" defTabSz="342900">
                <a:defRPr/>
              </a:pPr>
              <a:r>
                <a:rPr lang="zh-TW" altLang="en-US" sz="1200" dirty="0">
                  <a:solidFill>
                    <a:schemeClr val="tx2"/>
                  </a:solidFill>
                  <a:latin typeface="微軟正黑體"/>
                  <a:ea typeface="微軟正黑體"/>
                </a:rPr>
                <a:t>善用鄰近優質客戶的優勢</a:t>
              </a:r>
              <a:endParaRPr lang="en-US" altLang="zh-TW" sz="1200" dirty="0">
                <a:solidFill>
                  <a:schemeClr val="tx2"/>
                </a:solidFill>
                <a:latin typeface="微軟正黑體"/>
                <a:ea typeface="微軟正黑體"/>
              </a:endParaRPr>
            </a:p>
          </p:txBody>
        </p:sp>
      </p:grpSp>
      <p:pic>
        <p:nvPicPr>
          <p:cNvPr id="520" name="圖片 519" descr="一張含有 文字, 字型, 符號, 白色 的圖片&#10;&#10;AI 產生的內容可能不正確。">
            <a:extLst>
              <a:ext uri="{FF2B5EF4-FFF2-40B4-BE49-F238E27FC236}">
                <a16:creationId xmlns:a16="http://schemas.microsoft.com/office/drawing/2014/main" id="{2EF0F22E-C281-135C-AE65-EA8AC3ABE5AB}"/>
              </a:ext>
            </a:extLst>
          </p:cNvPr>
          <p:cNvPicPr>
            <a:picLocks noChangeAspect="1"/>
          </p:cNvPicPr>
          <p:nvPr/>
        </p:nvPicPr>
        <p:blipFill>
          <a:blip r:embed="rId6"/>
          <a:stretch>
            <a:fillRect/>
          </a:stretch>
        </p:blipFill>
        <p:spPr>
          <a:xfrm>
            <a:off x="3439438" y="4006019"/>
            <a:ext cx="484164" cy="484164"/>
          </a:xfrm>
          <a:prstGeom prst="rect">
            <a:avLst/>
          </a:prstGeom>
        </p:spPr>
      </p:pic>
      <p:pic>
        <p:nvPicPr>
          <p:cNvPr id="7" name="圖片 6" descr="一張含有 圓形, 圖形, 美工圖案, 鮮豔 的圖片&#10;&#10;AI 產生的內容可能不正確。">
            <a:extLst>
              <a:ext uri="{FF2B5EF4-FFF2-40B4-BE49-F238E27FC236}">
                <a16:creationId xmlns:a16="http://schemas.microsoft.com/office/drawing/2014/main" id="{22962F44-D8E3-894C-E0FB-6222FF28ADD5}"/>
              </a:ext>
            </a:extLst>
          </p:cNvPr>
          <p:cNvPicPr>
            <a:picLocks noChangeAspect="1"/>
          </p:cNvPicPr>
          <p:nvPr/>
        </p:nvPicPr>
        <p:blipFill>
          <a:blip r:embed="rId7"/>
          <a:stretch>
            <a:fillRect/>
          </a:stretch>
        </p:blipFill>
        <p:spPr>
          <a:xfrm>
            <a:off x="998239" y="2296350"/>
            <a:ext cx="1588196" cy="1588196"/>
          </a:xfrm>
          <a:prstGeom prst="rect">
            <a:avLst/>
          </a:prstGeom>
        </p:spPr>
      </p:pic>
    </p:spTree>
    <p:extLst>
      <p:ext uri="{BB962C8B-B14F-4D97-AF65-F5344CB8AC3E}">
        <p14:creationId xmlns:p14="http://schemas.microsoft.com/office/powerpoint/2010/main" val="3965241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utting their hands on top of each other&#10;&#10;Description automatically generated">
            <a:extLst>
              <a:ext uri="{FF2B5EF4-FFF2-40B4-BE49-F238E27FC236}">
                <a16:creationId xmlns:a16="http://schemas.microsoft.com/office/drawing/2014/main" id="{6DC51C65-DB5A-BE6E-076A-9FA6880212D6}"/>
              </a:ext>
            </a:extLst>
          </p:cNvPr>
          <p:cNvPicPr>
            <a:picLocks noChangeAspect="1"/>
          </p:cNvPicPr>
          <p:nvPr/>
        </p:nvPicPr>
        <p:blipFill rotWithShape="1">
          <a:blip r:embed="rId4"/>
          <a:srcRect t="8865" b="6714"/>
          <a:stretch/>
        </p:blipFill>
        <p:spPr>
          <a:xfrm>
            <a:off x="0" y="0"/>
            <a:ext cx="9144000" cy="5144400"/>
          </a:xfrm>
          <a:prstGeom prst="rect">
            <a:avLst/>
          </a:prstGeom>
        </p:spPr>
      </p:pic>
      <p:sp>
        <p:nvSpPr>
          <p:cNvPr id="12" name="Rectangle 11">
            <a:extLst>
              <a:ext uri="{FF2B5EF4-FFF2-40B4-BE49-F238E27FC236}">
                <a16:creationId xmlns:a16="http://schemas.microsoft.com/office/drawing/2014/main" id="{2B213A18-F2EA-432A-15F3-890B0F0CA1B8}"/>
              </a:ext>
            </a:extLst>
          </p:cNvPr>
          <p:cNvSpPr/>
          <p:nvPr/>
        </p:nvSpPr>
        <p:spPr bwMode="auto">
          <a:xfrm>
            <a:off x="0" y="0"/>
            <a:ext cx="9144000" cy="5143500"/>
          </a:xfrm>
          <a:prstGeom prst="rect">
            <a:avLst/>
          </a:prstGeom>
          <a:gradFill>
            <a:gsLst>
              <a:gs pos="0">
                <a:schemeClr val="accent1">
                  <a:lumMod val="50000"/>
                </a:schemeClr>
              </a:gs>
              <a:gs pos="100000">
                <a:schemeClr val="accent1">
                  <a:alpha val="83000"/>
                </a:schemeClr>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7" name="Oval 16">
            <a:extLst>
              <a:ext uri="{FF2B5EF4-FFF2-40B4-BE49-F238E27FC236}">
                <a16:creationId xmlns:a16="http://schemas.microsoft.com/office/drawing/2014/main" id="{5054F40F-C040-39B2-4106-E5C096DB4002}"/>
              </a:ext>
            </a:extLst>
          </p:cNvPr>
          <p:cNvSpPr/>
          <p:nvPr/>
        </p:nvSpPr>
        <p:spPr bwMode="auto">
          <a:xfrm>
            <a:off x="98913" y="4804888"/>
            <a:ext cx="230400" cy="230400"/>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8" name="TextBox 17">
            <a:extLst>
              <a:ext uri="{FF2B5EF4-FFF2-40B4-BE49-F238E27FC236}">
                <a16:creationId xmlns:a16="http://schemas.microsoft.com/office/drawing/2014/main" id="{7FA70700-411B-DBE3-2E78-117348B111D2}"/>
              </a:ext>
            </a:extLst>
          </p:cNvPr>
          <p:cNvSpPr txBox="1"/>
          <p:nvPr/>
        </p:nvSpPr>
        <p:spPr>
          <a:xfrm>
            <a:off x="61691" y="4802508"/>
            <a:ext cx="300082" cy="2308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4EA4B51-2D93-4912-A18A-B5AF6576DFAC}" type="slidenum">
              <a:rPr kumimoji="0" lang="en-US" sz="900" b="0" i="0" u="none" strike="noStrike" kern="1200" cap="none" spc="0" normalizeH="0" baseline="0" noProof="0" smtClean="0">
                <a:ln>
                  <a:noFill/>
                </a:ln>
                <a:solidFill>
                  <a:srgbClr val="5484C4"/>
                </a:solidFill>
                <a:effectLst/>
                <a:uLnTx/>
                <a:uFillTx/>
                <a:latin typeface="Franklin Gothic Book"/>
                <a:ea typeface="STKaiti"/>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5484C4"/>
              </a:solidFill>
              <a:effectLst/>
              <a:uLnTx/>
              <a:uFillTx/>
              <a:latin typeface="Franklin Gothic Book"/>
              <a:ea typeface="STKaiti"/>
              <a:cs typeface="+mn-cs"/>
            </a:endParaRPr>
          </a:p>
        </p:txBody>
      </p:sp>
      <p:grpSp>
        <p:nvGrpSpPr>
          <p:cNvPr id="19" name="Group 18">
            <a:extLst>
              <a:ext uri="{FF2B5EF4-FFF2-40B4-BE49-F238E27FC236}">
                <a16:creationId xmlns:a16="http://schemas.microsoft.com/office/drawing/2014/main" id="{6E933482-90E2-6E5B-2E49-D61F76F8B1C2}"/>
              </a:ext>
            </a:extLst>
          </p:cNvPr>
          <p:cNvGrpSpPr/>
          <p:nvPr/>
        </p:nvGrpSpPr>
        <p:grpSpPr>
          <a:xfrm>
            <a:off x="7386638" y="4778375"/>
            <a:ext cx="1404938" cy="285750"/>
            <a:chOff x="7386638" y="4778375"/>
            <a:chExt cx="1404938" cy="285750"/>
          </a:xfrm>
        </p:grpSpPr>
        <p:sp>
          <p:nvSpPr>
            <p:cNvPr id="20" name="AutoShape 3">
              <a:extLst>
                <a:ext uri="{FF2B5EF4-FFF2-40B4-BE49-F238E27FC236}">
                  <a16:creationId xmlns:a16="http://schemas.microsoft.com/office/drawing/2014/main" id="{8B7F9D16-9DED-FD96-54C5-2AF3AB70344C}"/>
                </a:ext>
              </a:extLst>
            </p:cNvPr>
            <p:cNvSpPr>
              <a:spLocks noChangeAspect="1" noChangeArrowheads="1" noTextEdit="1"/>
            </p:cNvSpPr>
            <p:nvPr/>
          </p:nvSpPr>
          <p:spPr bwMode="auto">
            <a:xfrm>
              <a:off x="7386638" y="4778375"/>
              <a:ext cx="14033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1" name="Freeform 5">
              <a:extLst>
                <a:ext uri="{FF2B5EF4-FFF2-40B4-BE49-F238E27FC236}">
                  <a16:creationId xmlns:a16="http://schemas.microsoft.com/office/drawing/2014/main" id="{477A6AA6-47C5-D7E3-F688-A60051A147CE}"/>
                </a:ext>
              </a:extLst>
            </p:cNvPr>
            <p:cNvSpPr>
              <a:spLocks noEditPoints="1"/>
            </p:cNvSpPr>
            <p:nvPr/>
          </p:nvSpPr>
          <p:spPr bwMode="auto">
            <a:xfrm>
              <a:off x="8416926" y="4921250"/>
              <a:ext cx="87313" cy="88900"/>
            </a:xfrm>
            <a:custGeom>
              <a:avLst/>
              <a:gdLst>
                <a:gd name="T0" fmla="*/ 87 w 196"/>
                <a:gd name="T1" fmla="*/ 13 h 197"/>
                <a:gd name="T2" fmla="*/ 94 w 196"/>
                <a:gd name="T3" fmla="*/ 1 h 197"/>
                <a:gd name="T4" fmla="*/ 47 w 196"/>
                <a:gd name="T5" fmla="*/ 13 h 197"/>
                <a:gd name="T6" fmla="*/ 16 w 196"/>
                <a:gd name="T7" fmla="*/ 13 h 197"/>
                <a:gd name="T8" fmla="*/ 0 w 196"/>
                <a:gd name="T9" fmla="*/ 15 h 197"/>
                <a:gd name="T10" fmla="*/ 1 w 196"/>
                <a:gd name="T11" fmla="*/ 35 h 197"/>
                <a:gd name="T12" fmla="*/ 28 w 196"/>
                <a:gd name="T13" fmla="*/ 36 h 197"/>
                <a:gd name="T14" fmla="*/ 28 w 196"/>
                <a:gd name="T15" fmla="*/ 38 h 197"/>
                <a:gd name="T16" fmla="*/ 5 w 196"/>
                <a:gd name="T17" fmla="*/ 60 h 197"/>
                <a:gd name="T18" fmla="*/ 0 w 196"/>
                <a:gd name="T19" fmla="*/ 82 h 197"/>
                <a:gd name="T20" fmla="*/ 1 w 196"/>
                <a:gd name="T21" fmla="*/ 83 h 197"/>
                <a:gd name="T22" fmla="*/ 9 w 196"/>
                <a:gd name="T23" fmla="*/ 84 h 197"/>
                <a:gd name="T24" fmla="*/ 9 w 196"/>
                <a:gd name="T25" fmla="*/ 195 h 197"/>
                <a:gd name="T26" fmla="*/ 9 w 196"/>
                <a:gd name="T27" fmla="*/ 196 h 197"/>
                <a:gd name="T28" fmla="*/ 38 w 196"/>
                <a:gd name="T29" fmla="*/ 197 h 197"/>
                <a:gd name="T30" fmla="*/ 38 w 196"/>
                <a:gd name="T31" fmla="*/ 160 h 197"/>
                <a:gd name="T32" fmla="*/ 39 w 196"/>
                <a:gd name="T33" fmla="*/ 156 h 197"/>
                <a:gd name="T34" fmla="*/ 160 w 196"/>
                <a:gd name="T35" fmla="*/ 156 h 197"/>
                <a:gd name="T36" fmla="*/ 161 w 196"/>
                <a:gd name="T37" fmla="*/ 156 h 197"/>
                <a:gd name="T38" fmla="*/ 154 w 196"/>
                <a:gd name="T39" fmla="*/ 176 h 197"/>
                <a:gd name="T40" fmla="*/ 110 w 196"/>
                <a:gd name="T41" fmla="*/ 177 h 197"/>
                <a:gd name="T42" fmla="*/ 115 w 196"/>
                <a:gd name="T43" fmla="*/ 197 h 197"/>
                <a:gd name="T44" fmla="*/ 175 w 196"/>
                <a:gd name="T45" fmla="*/ 197 h 197"/>
                <a:gd name="T46" fmla="*/ 190 w 196"/>
                <a:gd name="T47" fmla="*/ 178 h 197"/>
                <a:gd name="T48" fmla="*/ 189 w 196"/>
                <a:gd name="T49" fmla="*/ 56 h 197"/>
                <a:gd name="T50" fmla="*/ 56 w 196"/>
                <a:gd name="T51" fmla="*/ 56 h 197"/>
                <a:gd name="T52" fmla="*/ 55 w 196"/>
                <a:gd name="T53" fmla="*/ 55 h 197"/>
                <a:gd name="T54" fmla="*/ 164 w 196"/>
                <a:gd name="T55" fmla="*/ 35 h 197"/>
                <a:gd name="T56" fmla="*/ 196 w 196"/>
                <a:gd name="T57" fmla="*/ 34 h 197"/>
                <a:gd name="T58" fmla="*/ 195 w 196"/>
                <a:gd name="T59" fmla="*/ 13 h 197"/>
                <a:gd name="T60" fmla="*/ 160 w 196"/>
                <a:gd name="T61" fmla="*/ 137 h 197"/>
                <a:gd name="T62" fmla="*/ 39 w 196"/>
                <a:gd name="T63" fmla="*/ 137 h 197"/>
                <a:gd name="T64" fmla="*/ 38 w 196"/>
                <a:gd name="T65" fmla="*/ 130 h 197"/>
                <a:gd name="T66" fmla="*/ 41 w 196"/>
                <a:gd name="T67" fmla="*/ 116 h 197"/>
                <a:gd name="T68" fmla="*/ 161 w 196"/>
                <a:gd name="T69" fmla="*/ 136 h 197"/>
                <a:gd name="T70" fmla="*/ 161 w 196"/>
                <a:gd name="T71" fmla="*/ 77 h 197"/>
                <a:gd name="T72" fmla="*/ 161 w 196"/>
                <a:gd name="T73" fmla="*/ 90 h 197"/>
                <a:gd name="T74" fmla="*/ 160 w 196"/>
                <a:gd name="T75" fmla="*/ 97 h 197"/>
                <a:gd name="T76" fmla="*/ 44 w 196"/>
                <a:gd name="T77" fmla="*/ 97 h 197"/>
                <a:gd name="T78" fmla="*/ 38 w 196"/>
                <a:gd name="T79"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97">
                  <a:moveTo>
                    <a:pt x="195" y="13"/>
                  </a:moveTo>
                  <a:cubicBezTo>
                    <a:pt x="87" y="13"/>
                    <a:pt x="87" y="13"/>
                    <a:pt x="87" y="13"/>
                  </a:cubicBezTo>
                  <a:cubicBezTo>
                    <a:pt x="87" y="13"/>
                    <a:pt x="86" y="13"/>
                    <a:pt x="86" y="12"/>
                  </a:cubicBezTo>
                  <a:cubicBezTo>
                    <a:pt x="88" y="8"/>
                    <a:pt x="92" y="5"/>
                    <a:pt x="94" y="1"/>
                  </a:cubicBezTo>
                  <a:cubicBezTo>
                    <a:pt x="89" y="0"/>
                    <a:pt x="62" y="0"/>
                    <a:pt x="57" y="1"/>
                  </a:cubicBezTo>
                  <a:cubicBezTo>
                    <a:pt x="54" y="5"/>
                    <a:pt x="51" y="9"/>
                    <a:pt x="47" y="13"/>
                  </a:cubicBezTo>
                  <a:cubicBezTo>
                    <a:pt x="32" y="13"/>
                    <a:pt x="32" y="13"/>
                    <a:pt x="32" y="13"/>
                  </a:cubicBezTo>
                  <a:cubicBezTo>
                    <a:pt x="27" y="13"/>
                    <a:pt x="21" y="13"/>
                    <a:pt x="16" y="13"/>
                  </a:cubicBezTo>
                  <a:cubicBezTo>
                    <a:pt x="11" y="13"/>
                    <a:pt x="6" y="12"/>
                    <a:pt x="1" y="13"/>
                  </a:cubicBezTo>
                  <a:cubicBezTo>
                    <a:pt x="0" y="14"/>
                    <a:pt x="0" y="15"/>
                    <a:pt x="0" y="15"/>
                  </a:cubicBezTo>
                  <a:cubicBezTo>
                    <a:pt x="0" y="33"/>
                    <a:pt x="0" y="33"/>
                    <a:pt x="0" y="33"/>
                  </a:cubicBezTo>
                  <a:cubicBezTo>
                    <a:pt x="0" y="34"/>
                    <a:pt x="0" y="35"/>
                    <a:pt x="1" y="35"/>
                  </a:cubicBezTo>
                  <a:cubicBezTo>
                    <a:pt x="10" y="35"/>
                    <a:pt x="19" y="36"/>
                    <a:pt x="27" y="36"/>
                  </a:cubicBezTo>
                  <a:cubicBezTo>
                    <a:pt x="28" y="36"/>
                    <a:pt x="28" y="36"/>
                    <a:pt x="28" y="36"/>
                  </a:cubicBezTo>
                  <a:cubicBezTo>
                    <a:pt x="28" y="36"/>
                    <a:pt x="28" y="36"/>
                    <a:pt x="28" y="36"/>
                  </a:cubicBezTo>
                  <a:cubicBezTo>
                    <a:pt x="28" y="37"/>
                    <a:pt x="28" y="37"/>
                    <a:pt x="28" y="38"/>
                  </a:cubicBezTo>
                  <a:cubicBezTo>
                    <a:pt x="24" y="43"/>
                    <a:pt x="20" y="48"/>
                    <a:pt x="16" y="53"/>
                  </a:cubicBezTo>
                  <a:cubicBezTo>
                    <a:pt x="14" y="57"/>
                    <a:pt x="10" y="59"/>
                    <a:pt x="5" y="60"/>
                  </a:cubicBezTo>
                  <a:cubicBezTo>
                    <a:pt x="4" y="60"/>
                    <a:pt x="2" y="61"/>
                    <a:pt x="0" y="61"/>
                  </a:cubicBezTo>
                  <a:cubicBezTo>
                    <a:pt x="0" y="82"/>
                    <a:pt x="0" y="82"/>
                    <a:pt x="0" y="82"/>
                  </a:cubicBezTo>
                  <a:cubicBezTo>
                    <a:pt x="0" y="82"/>
                    <a:pt x="0" y="82"/>
                    <a:pt x="0" y="82"/>
                  </a:cubicBezTo>
                  <a:cubicBezTo>
                    <a:pt x="0" y="82"/>
                    <a:pt x="0" y="82"/>
                    <a:pt x="1" y="83"/>
                  </a:cubicBezTo>
                  <a:cubicBezTo>
                    <a:pt x="2" y="83"/>
                    <a:pt x="4" y="83"/>
                    <a:pt x="6" y="83"/>
                  </a:cubicBezTo>
                  <a:cubicBezTo>
                    <a:pt x="7" y="83"/>
                    <a:pt x="8" y="83"/>
                    <a:pt x="9" y="84"/>
                  </a:cubicBezTo>
                  <a:cubicBezTo>
                    <a:pt x="9" y="84"/>
                    <a:pt x="9" y="84"/>
                    <a:pt x="9" y="84"/>
                  </a:cubicBezTo>
                  <a:cubicBezTo>
                    <a:pt x="9" y="121"/>
                    <a:pt x="9" y="158"/>
                    <a:pt x="9" y="195"/>
                  </a:cubicBezTo>
                  <a:cubicBezTo>
                    <a:pt x="9" y="195"/>
                    <a:pt x="9" y="196"/>
                    <a:pt x="9" y="196"/>
                  </a:cubicBezTo>
                  <a:cubicBezTo>
                    <a:pt x="9" y="196"/>
                    <a:pt x="9" y="196"/>
                    <a:pt x="9" y="196"/>
                  </a:cubicBezTo>
                  <a:cubicBezTo>
                    <a:pt x="10" y="197"/>
                    <a:pt x="10" y="197"/>
                    <a:pt x="10" y="197"/>
                  </a:cubicBezTo>
                  <a:cubicBezTo>
                    <a:pt x="16" y="197"/>
                    <a:pt x="34" y="197"/>
                    <a:pt x="38" y="197"/>
                  </a:cubicBezTo>
                  <a:cubicBezTo>
                    <a:pt x="38" y="195"/>
                    <a:pt x="38" y="193"/>
                    <a:pt x="38" y="192"/>
                  </a:cubicBezTo>
                  <a:cubicBezTo>
                    <a:pt x="38" y="160"/>
                    <a:pt x="38" y="160"/>
                    <a:pt x="38" y="160"/>
                  </a:cubicBezTo>
                  <a:cubicBezTo>
                    <a:pt x="38" y="159"/>
                    <a:pt x="38" y="157"/>
                    <a:pt x="39" y="156"/>
                  </a:cubicBezTo>
                  <a:cubicBezTo>
                    <a:pt x="39" y="156"/>
                    <a:pt x="39" y="156"/>
                    <a:pt x="39" y="156"/>
                  </a:cubicBezTo>
                  <a:cubicBezTo>
                    <a:pt x="40" y="156"/>
                    <a:pt x="40" y="156"/>
                    <a:pt x="41" y="156"/>
                  </a:cubicBezTo>
                  <a:cubicBezTo>
                    <a:pt x="160" y="156"/>
                    <a:pt x="160" y="156"/>
                    <a:pt x="160" y="156"/>
                  </a:cubicBezTo>
                  <a:cubicBezTo>
                    <a:pt x="160" y="156"/>
                    <a:pt x="160" y="156"/>
                    <a:pt x="160" y="156"/>
                  </a:cubicBezTo>
                  <a:cubicBezTo>
                    <a:pt x="161" y="156"/>
                    <a:pt x="161" y="156"/>
                    <a:pt x="161" y="156"/>
                  </a:cubicBezTo>
                  <a:cubicBezTo>
                    <a:pt x="161" y="161"/>
                    <a:pt x="161" y="166"/>
                    <a:pt x="161" y="171"/>
                  </a:cubicBezTo>
                  <a:cubicBezTo>
                    <a:pt x="160" y="174"/>
                    <a:pt x="157" y="176"/>
                    <a:pt x="154" y="176"/>
                  </a:cubicBezTo>
                  <a:cubicBezTo>
                    <a:pt x="114" y="176"/>
                    <a:pt x="114" y="176"/>
                    <a:pt x="114" y="176"/>
                  </a:cubicBezTo>
                  <a:cubicBezTo>
                    <a:pt x="113" y="176"/>
                    <a:pt x="112" y="176"/>
                    <a:pt x="110" y="177"/>
                  </a:cubicBezTo>
                  <a:cubicBezTo>
                    <a:pt x="111" y="183"/>
                    <a:pt x="112" y="189"/>
                    <a:pt x="113" y="195"/>
                  </a:cubicBezTo>
                  <a:cubicBezTo>
                    <a:pt x="114" y="196"/>
                    <a:pt x="114" y="197"/>
                    <a:pt x="115" y="197"/>
                  </a:cubicBezTo>
                  <a:cubicBezTo>
                    <a:pt x="173" y="197"/>
                    <a:pt x="173" y="197"/>
                    <a:pt x="173" y="197"/>
                  </a:cubicBezTo>
                  <a:cubicBezTo>
                    <a:pt x="174" y="197"/>
                    <a:pt x="174" y="197"/>
                    <a:pt x="175" y="197"/>
                  </a:cubicBezTo>
                  <a:cubicBezTo>
                    <a:pt x="184" y="196"/>
                    <a:pt x="188" y="193"/>
                    <a:pt x="190" y="184"/>
                  </a:cubicBezTo>
                  <a:cubicBezTo>
                    <a:pt x="190" y="182"/>
                    <a:pt x="190" y="180"/>
                    <a:pt x="190" y="178"/>
                  </a:cubicBezTo>
                  <a:cubicBezTo>
                    <a:pt x="190" y="56"/>
                    <a:pt x="190" y="56"/>
                    <a:pt x="190" y="56"/>
                  </a:cubicBezTo>
                  <a:cubicBezTo>
                    <a:pt x="189" y="56"/>
                    <a:pt x="189" y="56"/>
                    <a:pt x="189" y="56"/>
                  </a:cubicBezTo>
                  <a:cubicBezTo>
                    <a:pt x="56" y="56"/>
                    <a:pt x="56" y="56"/>
                    <a:pt x="56" y="56"/>
                  </a:cubicBezTo>
                  <a:cubicBezTo>
                    <a:pt x="56" y="56"/>
                    <a:pt x="56" y="56"/>
                    <a:pt x="56" y="56"/>
                  </a:cubicBezTo>
                  <a:cubicBezTo>
                    <a:pt x="55" y="56"/>
                    <a:pt x="55" y="56"/>
                    <a:pt x="55" y="55"/>
                  </a:cubicBezTo>
                  <a:cubicBezTo>
                    <a:pt x="55" y="55"/>
                    <a:pt x="55" y="55"/>
                    <a:pt x="55" y="55"/>
                  </a:cubicBezTo>
                  <a:cubicBezTo>
                    <a:pt x="56" y="52"/>
                    <a:pt x="63" y="42"/>
                    <a:pt x="69" y="35"/>
                  </a:cubicBezTo>
                  <a:cubicBezTo>
                    <a:pt x="164" y="35"/>
                    <a:pt x="164" y="35"/>
                    <a:pt x="164" y="35"/>
                  </a:cubicBezTo>
                  <a:cubicBezTo>
                    <a:pt x="175" y="35"/>
                    <a:pt x="185" y="36"/>
                    <a:pt x="196" y="35"/>
                  </a:cubicBezTo>
                  <a:cubicBezTo>
                    <a:pt x="196" y="34"/>
                    <a:pt x="196" y="34"/>
                    <a:pt x="196" y="34"/>
                  </a:cubicBezTo>
                  <a:cubicBezTo>
                    <a:pt x="196" y="15"/>
                    <a:pt x="196" y="15"/>
                    <a:pt x="196" y="15"/>
                  </a:cubicBezTo>
                  <a:cubicBezTo>
                    <a:pt x="196" y="14"/>
                    <a:pt x="196" y="13"/>
                    <a:pt x="195" y="13"/>
                  </a:cubicBezTo>
                  <a:close/>
                  <a:moveTo>
                    <a:pt x="160" y="137"/>
                  </a:moveTo>
                  <a:cubicBezTo>
                    <a:pt x="160" y="137"/>
                    <a:pt x="160" y="137"/>
                    <a:pt x="160" y="137"/>
                  </a:cubicBezTo>
                  <a:cubicBezTo>
                    <a:pt x="41" y="137"/>
                    <a:pt x="41" y="137"/>
                    <a:pt x="41" y="137"/>
                  </a:cubicBezTo>
                  <a:cubicBezTo>
                    <a:pt x="40" y="137"/>
                    <a:pt x="39" y="137"/>
                    <a:pt x="39" y="137"/>
                  </a:cubicBezTo>
                  <a:cubicBezTo>
                    <a:pt x="39" y="137"/>
                    <a:pt x="39" y="136"/>
                    <a:pt x="38" y="136"/>
                  </a:cubicBezTo>
                  <a:cubicBezTo>
                    <a:pt x="38" y="134"/>
                    <a:pt x="38" y="132"/>
                    <a:pt x="38" y="130"/>
                  </a:cubicBezTo>
                  <a:cubicBezTo>
                    <a:pt x="38" y="117"/>
                    <a:pt x="38" y="117"/>
                    <a:pt x="38" y="117"/>
                  </a:cubicBezTo>
                  <a:cubicBezTo>
                    <a:pt x="39" y="116"/>
                    <a:pt x="40" y="116"/>
                    <a:pt x="41" y="116"/>
                  </a:cubicBezTo>
                  <a:cubicBezTo>
                    <a:pt x="161" y="116"/>
                    <a:pt x="161" y="116"/>
                    <a:pt x="161" y="116"/>
                  </a:cubicBezTo>
                  <a:cubicBezTo>
                    <a:pt x="161" y="123"/>
                    <a:pt x="161" y="130"/>
                    <a:pt x="161" y="136"/>
                  </a:cubicBezTo>
                  <a:cubicBezTo>
                    <a:pt x="161" y="136"/>
                    <a:pt x="161" y="137"/>
                    <a:pt x="160" y="137"/>
                  </a:cubicBezTo>
                  <a:close/>
                  <a:moveTo>
                    <a:pt x="161" y="77"/>
                  </a:moveTo>
                  <a:cubicBezTo>
                    <a:pt x="161" y="79"/>
                    <a:pt x="161" y="81"/>
                    <a:pt x="161" y="83"/>
                  </a:cubicBezTo>
                  <a:cubicBezTo>
                    <a:pt x="161" y="85"/>
                    <a:pt x="161" y="88"/>
                    <a:pt x="161" y="90"/>
                  </a:cubicBezTo>
                  <a:cubicBezTo>
                    <a:pt x="161" y="96"/>
                    <a:pt x="161" y="96"/>
                    <a:pt x="161" y="96"/>
                  </a:cubicBezTo>
                  <a:cubicBezTo>
                    <a:pt x="161" y="97"/>
                    <a:pt x="161" y="97"/>
                    <a:pt x="160" y="97"/>
                  </a:cubicBezTo>
                  <a:cubicBezTo>
                    <a:pt x="160" y="97"/>
                    <a:pt x="160" y="97"/>
                    <a:pt x="160" y="97"/>
                  </a:cubicBezTo>
                  <a:cubicBezTo>
                    <a:pt x="121" y="97"/>
                    <a:pt x="83" y="97"/>
                    <a:pt x="44" y="97"/>
                  </a:cubicBezTo>
                  <a:cubicBezTo>
                    <a:pt x="39" y="97"/>
                    <a:pt x="39" y="97"/>
                    <a:pt x="39" y="97"/>
                  </a:cubicBezTo>
                  <a:cubicBezTo>
                    <a:pt x="38" y="94"/>
                    <a:pt x="38" y="85"/>
                    <a:pt x="38" y="77"/>
                  </a:cubicBezTo>
                  <a:lnTo>
                    <a:pt x="161" y="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2" name="Freeform 6">
              <a:extLst>
                <a:ext uri="{FF2B5EF4-FFF2-40B4-BE49-F238E27FC236}">
                  <a16:creationId xmlns:a16="http://schemas.microsoft.com/office/drawing/2014/main" id="{C652ACAA-1D06-FFD0-E796-F7459DFE487A}"/>
                </a:ext>
              </a:extLst>
            </p:cNvPr>
            <p:cNvSpPr>
              <a:spLocks noEditPoints="1"/>
            </p:cNvSpPr>
            <p:nvPr/>
          </p:nvSpPr>
          <p:spPr bwMode="auto">
            <a:xfrm>
              <a:off x="8132763" y="4922838"/>
              <a:ext cx="84138" cy="87313"/>
            </a:xfrm>
            <a:custGeom>
              <a:avLst/>
              <a:gdLst>
                <a:gd name="T0" fmla="*/ 185 w 186"/>
                <a:gd name="T1" fmla="*/ 0 h 193"/>
                <a:gd name="T2" fmla="*/ 0 w 186"/>
                <a:gd name="T3" fmla="*/ 0 h 193"/>
                <a:gd name="T4" fmla="*/ 0 w 186"/>
                <a:gd name="T5" fmla="*/ 190 h 193"/>
                <a:gd name="T6" fmla="*/ 1 w 186"/>
                <a:gd name="T7" fmla="*/ 193 h 193"/>
                <a:gd name="T8" fmla="*/ 169 w 186"/>
                <a:gd name="T9" fmla="*/ 193 h 193"/>
                <a:gd name="T10" fmla="*/ 172 w 186"/>
                <a:gd name="T11" fmla="*/ 193 h 193"/>
                <a:gd name="T12" fmla="*/ 185 w 186"/>
                <a:gd name="T13" fmla="*/ 183 h 193"/>
                <a:gd name="T14" fmla="*/ 186 w 186"/>
                <a:gd name="T15" fmla="*/ 176 h 193"/>
                <a:gd name="T16" fmla="*/ 186 w 186"/>
                <a:gd name="T17" fmla="*/ 4 h 193"/>
                <a:gd name="T18" fmla="*/ 185 w 186"/>
                <a:gd name="T19" fmla="*/ 0 h 193"/>
                <a:gd name="T20" fmla="*/ 158 w 186"/>
                <a:gd name="T21" fmla="*/ 22 h 193"/>
                <a:gd name="T22" fmla="*/ 158 w 186"/>
                <a:gd name="T23" fmla="*/ 167 h 193"/>
                <a:gd name="T24" fmla="*/ 154 w 186"/>
                <a:gd name="T25" fmla="*/ 173 h 193"/>
                <a:gd name="T26" fmla="*/ 147 w 186"/>
                <a:gd name="T27" fmla="*/ 174 h 193"/>
                <a:gd name="T28" fmla="*/ 31 w 186"/>
                <a:gd name="T29" fmla="*/ 174 h 193"/>
                <a:gd name="T30" fmla="*/ 29 w 186"/>
                <a:gd name="T31" fmla="*/ 174 h 193"/>
                <a:gd name="T32" fmla="*/ 28 w 186"/>
                <a:gd name="T33" fmla="*/ 171 h 193"/>
                <a:gd name="T34" fmla="*/ 28 w 186"/>
                <a:gd name="T35" fmla="*/ 25 h 193"/>
                <a:gd name="T36" fmla="*/ 28 w 186"/>
                <a:gd name="T37" fmla="*/ 19 h 193"/>
                <a:gd name="T38" fmla="*/ 157 w 186"/>
                <a:gd name="T39" fmla="*/ 19 h 193"/>
                <a:gd name="T40" fmla="*/ 158 w 186"/>
                <a:gd name="T41" fmla="*/ 2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6" h="193">
                  <a:moveTo>
                    <a:pt x="185" y="0"/>
                  </a:moveTo>
                  <a:cubicBezTo>
                    <a:pt x="181" y="0"/>
                    <a:pt x="7" y="0"/>
                    <a:pt x="0" y="0"/>
                  </a:cubicBezTo>
                  <a:cubicBezTo>
                    <a:pt x="0" y="190"/>
                    <a:pt x="0" y="190"/>
                    <a:pt x="0" y="190"/>
                  </a:cubicBezTo>
                  <a:cubicBezTo>
                    <a:pt x="0" y="191"/>
                    <a:pt x="0" y="192"/>
                    <a:pt x="1" y="193"/>
                  </a:cubicBezTo>
                  <a:cubicBezTo>
                    <a:pt x="169" y="193"/>
                    <a:pt x="169" y="193"/>
                    <a:pt x="169" y="193"/>
                  </a:cubicBezTo>
                  <a:cubicBezTo>
                    <a:pt x="170" y="193"/>
                    <a:pt x="171" y="193"/>
                    <a:pt x="172" y="193"/>
                  </a:cubicBezTo>
                  <a:cubicBezTo>
                    <a:pt x="179" y="192"/>
                    <a:pt x="183" y="189"/>
                    <a:pt x="185" y="183"/>
                  </a:cubicBezTo>
                  <a:cubicBezTo>
                    <a:pt x="186" y="180"/>
                    <a:pt x="186" y="178"/>
                    <a:pt x="186" y="176"/>
                  </a:cubicBezTo>
                  <a:cubicBezTo>
                    <a:pt x="186" y="4"/>
                    <a:pt x="186" y="4"/>
                    <a:pt x="186" y="4"/>
                  </a:cubicBezTo>
                  <a:cubicBezTo>
                    <a:pt x="186" y="3"/>
                    <a:pt x="186" y="1"/>
                    <a:pt x="185" y="0"/>
                  </a:cubicBezTo>
                  <a:close/>
                  <a:moveTo>
                    <a:pt x="158" y="22"/>
                  </a:moveTo>
                  <a:cubicBezTo>
                    <a:pt x="158" y="167"/>
                    <a:pt x="158" y="167"/>
                    <a:pt x="158" y="167"/>
                  </a:cubicBezTo>
                  <a:cubicBezTo>
                    <a:pt x="157" y="170"/>
                    <a:pt x="157" y="172"/>
                    <a:pt x="154" y="173"/>
                  </a:cubicBezTo>
                  <a:cubicBezTo>
                    <a:pt x="152" y="174"/>
                    <a:pt x="150" y="174"/>
                    <a:pt x="147" y="174"/>
                  </a:cubicBezTo>
                  <a:cubicBezTo>
                    <a:pt x="109" y="174"/>
                    <a:pt x="70" y="174"/>
                    <a:pt x="31" y="174"/>
                  </a:cubicBezTo>
                  <a:cubicBezTo>
                    <a:pt x="29" y="174"/>
                    <a:pt x="29" y="174"/>
                    <a:pt x="29" y="174"/>
                  </a:cubicBezTo>
                  <a:cubicBezTo>
                    <a:pt x="28" y="173"/>
                    <a:pt x="28" y="172"/>
                    <a:pt x="28" y="171"/>
                  </a:cubicBezTo>
                  <a:cubicBezTo>
                    <a:pt x="28" y="25"/>
                    <a:pt x="28" y="25"/>
                    <a:pt x="28" y="25"/>
                  </a:cubicBezTo>
                  <a:cubicBezTo>
                    <a:pt x="28" y="23"/>
                    <a:pt x="28" y="21"/>
                    <a:pt x="28" y="19"/>
                  </a:cubicBezTo>
                  <a:cubicBezTo>
                    <a:pt x="157" y="19"/>
                    <a:pt x="157" y="19"/>
                    <a:pt x="157" y="19"/>
                  </a:cubicBezTo>
                  <a:cubicBezTo>
                    <a:pt x="158" y="20"/>
                    <a:pt x="158" y="21"/>
                    <a:pt x="158"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3" name="Freeform 7">
              <a:extLst>
                <a:ext uri="{FF2B5EF4-FFF2-40B4-BE49-F238E27FC236}">
                  <a16:creationId xmlns:a16="http://schemas.microsoft.com/office/drawing/2014/main" id="{5F98EED3-0E13-1733-5C52-74E703C63545}"/>
                </a:ext>
              </a:extLst>
            </p:cNvPr>
            <p:cNvSpPr>
              <a:spLocks/>
            </p:cNvSpPr>
            <p:nvPr/>
          </p:nvSpPr>
          <p:spPr bwMode="auto">
            <a:xfrm>
              <a:off x="8112126" y="4835525"/>
              <a:ext cx="84138" cy="53975"/>
            </a:xfrm>
            <a:custGeom>
              <a:avLst/>
              <a:gdLst>
                <a:gd name="T0" fmla="*/ 70 w 186"/>
                <a:gd name="T1" fmla="*/ 118 h 120"/>
                <a:gd name="T2" fmla="*/ 88 w 186"/>
                <a:gd name="T3" fmla="*/ 49 h 120"/>
                <a:gd name="T4" fmla="*/ 89 w 186"/>
                <a:gd name="T5" fmla="*/ 51 h 120"/>
                <a:gd name="T6" fmla="*/ 92 w 186"/>
                <a:gd name="T7" fmla="*/ 71 h 120"/>
                <a:gd name="T8" fmla="*/ 96 w 186"/>
                <a:gd name="T9" fmla="*/ 92 h 120"/>
                <a:gd name="T10" fmla="*/ 100 w 186"/>
                <a:gd name="T11" fmla="*/ 115 h 120"/>
                <a:gd name="T12" fmla="*/ 102 w 186"/>
                <a:gd name="T13" fmla="*/ 119 h 120"/>
                <a:gd name="T14" fmla="*/ 147 w 186"/>
                <a:gd name="T15" fmla="*/ 119 h 120"/>
                <a:gd name="T16" fmla="*/ 186 w 186"/>
                <a:gd name="T17" fmla="*/ 1 h 120"/>
                <a:gd name="T18" fmla="*/ 185 w 186"/>
                <a:gd name="T19" fmla="*/ 1 h 120"/>
                <a:gd name="T20" fmla="*/ 183 w 186"/>
                <a:gd name="T21" fmla="*/ 0 h 120"/>
                <a:gd name="T22" fmla="*/ 152 w 186"/>
                <a:gd name="T23" fmla="*/ 0 h 120"/>
                <a:gd name="T24" fmla="*/ 151 w 186"/>
                <a:gd name="T25" fmla="*/ 1 h 120"/>
                <a:gd name="T26" fmla="*/ 151 w 186"/>
                <a:gd name="T27" fmla="*/ 1 h 120"/>
                <a:gd name="T28" fmla="*/ 126 w 186"/>
                <a:gd name="T29" fmla="*/ 82 h 120"/>
                <a:gd name="T30" fmla="*/ 119 w 186"/>
                <a:gd name="T31" fmla="*/ 41 h 120"/>
                <a:gd name="T32" fmla="*/ 113 w 186"/>
                <a:gd name="T33" fmla="*/ 1 h 120"/>
                <a:gd name="T34" fmla="*/ 74 w 186"/>
                <a:gd name="T35" fmla="*/ 0 h 120"/>
                <a:gd name="T36" fmla="*/ 72 w 186"/>
                <a:gd name="T37" fmla="*/ 1 h 120"/>
                <a:gd name="T38" fmla="*/ 52 w 186"/>
                <a:gd name="T39" fmla="*/ 82 h 120"/>
                <a:gd name="T40" fmla="*/ 48 w 186"/>
                <a:gd name="T41" fmla="*/ 61 h 120"/>
                <a:gd name="T42" fmla="*/ 44 w 186"/>
                <a:gd name="T43" fmla="*/ 41 h 120"/>
                <a:gd name="T44" fmla="*/ 40 w 186"/>
                <a:gd name="T45" fmla="*/ 21 h 120"/>
                <a:gd name="T46" fmla="*/ 36 w 186"/>
                <a:gd name="T47" fmla="*/ 0 h 120"/>
                <a:gd name="T48" fmla="*/ 1 w 186"/>
                <a:gd name="T49" fmla="*/ 1 h 120"/>
                <a:gd name="T50" fmla="*/ 0 w 186"/>
                <a:gd name="T51" fmla="*/ 1 h 120"/>
                <a:gd name="T52" fmla="*/ 7 w 186"/>
                <a:gd name="T53" fmla="*/ 30 h 120"/>
                <a:gd name="T54" fmla="*/ 13 w 186"/>
                <a:gd name="T55" fmla="*/ 60 h 120"/>
                <a:gd name="T56" fmla="*/ 20 w 186"/>
                <a:gd name="T57" fmla="*/ 89 h 120"/>
                <a:gd name="T58" fmla="*/ 26 w 186"/>
                <a:gd name="T59" fmla="*/ 119 h 120"/>
                <a:gd name="T60" fmla="*/ 28 w 186"/>
                <a:gd name="T61" fmla="*/ 119 h 120"/>
                <a:gd name="T62" fmla="*/ 67 w 186"/>
                <a:gd name="T63" fmla="*/ 119 h 120"/>
                <a:gd name="T64" fmla="*/ 70 w 186"/>
                <a:gd name="T65" fmla="*/ 11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6" h="120">
                  <a:moveTo>
                    <a:pt x="70" y="118"/>
                  </a:moveTo>
                  <a:cubicBezTo>
                    <a:pt x="76" y="95"/>
                    <a:pt x="83" y="73"/>
                    <a:pt x="88" y="49"/>
                  </a:cubicBezTo>
                  <a:cubicBezTo>
                    <a:pt x="89" y="50"/>
                    <a:pt x="89" y="50"/>
                    <a:pt x="89" y="51"/>
                  </a:cubicBezTo>
                  <a:cubicBezTo>
                    <a:pt x="90" y="57"/>
                    <a:pt x="91" y="64"/>
                    <a:pt x="92" y="71"/>
                  </a:cubicBezTo>
                  <a:cubicBezTo>
                    <a:pt x="93" y="78"/>
                    <a:pt x="95" y="85"/>
                    <a:pt x="96" y="92"/>
                  </a:cubicBezTo>
                  <a:cubicBezTo>
                    <a:pt x="97" y="100"/>
                    <a:pt x="99" y="107"/>
                    <a:pt x="100" y="115"/>
                  </a:cubicBezTo>
                  <a:cubicBezTo>
                    <a:pt x="100" y="116"/>
                    <a:pt x="101" y="118"/>
                    <a:pt x="102" y="119"/>
                  </a:cubicBezTo>
                  <a:cubicBezTo>
                    <a:pt x="110" y="120"/>
                    <a:pt x="143" y="119"/>
                    <a:pt x="147" y="119"/>
                  </a:cubicBezTo>
                  <a:cubicBezTo>
                    <a:pt x="159" y="79"/>
                    <a:pt x="173" y="40"/>
                    <a:pt x="186" y="1"/>
                  </a:cubicBezTo>
                  <a:cubicBezTo>
                    <a:pt x="185" y="1"/>
                    <a:pt x="185" y="1"/>
                    <a:pt x="185" y="1"/>
                  </a:cubicBezTo>
                  <a:cubicBezTo>
                    <a:pt x="184" y="0"/>
                    <a:pt x="183" y="0"/>
                    <a:pt x="183" y="0"/>
                  </a:cubicBezTo>
                  <a:cubicBezTo>
                    <a:pt x="172" y="0"/>
                    <a:pt x="162" y="0"/>
                    <a:pt x="152" y="0"/>
                  </a:cubicBezTo>
                  <a:cubicBezTo>
                    <a:pt x="152" y="0"/>
                    <a:pt x="152" y="1"/>
                    <a:pt x="151" y="1"/>
                  </a:cubicBezTo>
                  <a:cubicBezTo>
                    <a:pt x="151" y="1"/>
                    <a:pt x="151" y="1"/>
                    <a:pt x="151" y="1"/>
                  </a:cubicBezTo>
                  <a:cubicBezTo>
                    <a:pt x="143" y="28"/>
                    <a:pt x="133" y="54"/>
                    <a:pt x="126" y="82"/>
                  </a:cubicBezTo>
                  <a:cubicBezTo>
                    <a:pt x="123" y="68"/>
                    <a:pt x="121" y="55"/>
                    <a:pt x="119" y="41"/>
                  </a:cubicBezTo>
                  <a:cubicBezTo>
                    <a:pt x="117" y="28"/>
                    <a:pt x="115" y="14"/>
                    <a:pt x="113" y="1"/>
                  </a:cubicBezTo>
                  <a:cubicBezTo>
                    <a:pt x="110" y="0"/>
                    <a:pt x="78" y="0"/>
                    <a:pt x="74" y="0"/>
                  </a:cubicBezTo>
                  <a:cubicBezTo>
                    <a:pt x="73" y="0"/>
                    <a:pt x="73" y="1"/>
                    <a:pt x="72" y="1"/>
                  </a:cubicBezTo>
                  <a:cubicBezTo>
                    <a:pt x="66" y="28"/>
                    <a:pt x="59" y="55"/>
                    <a:pt x="52" y="82"/>
                  </a:cubicBezTo>
                  <a:cubicBezTo>
                    <a:pt x="50" y="75"/>
                    <a:pt x="49" y="68"/>
                    <a:pt x="48" y="61"/>
                  </a:cubicBezTo>
                  <a:cubicBezTo>
                    <a:pt x="47" y="55"/>
                    <a:pt x="45" y="48"/>
                    <a:pt x="44" y="41"/>
                  </a:cubicBezTo>
                  <a:cubicBezTo>
                    <a:pt x="42" y="34"/>
                    <a:pt x="41" y="28"/>
                    <a:pt x="40" y="21"/>
                  </a:cubicBezTo>
                  <a:cubicBezTo>
                    <a:pt x="38" y="14"/>
                    <a:pt x="37" y="7"/>
                    <a:pt x="36" y="0"/>
                  </a:cubicBezTo>
                  <a:cubicBezTo>
                    <a:pt x="24" y="0"/>
                    <a:pt x="13" y="0"/>
                    <a:pt x="1" y="1"/>
                  </a:cubicBezTo>
                  <a:cubicBezTo>
                    <a:pt x="1" y="1"/>
                    <a:pt x="1" y="1"/>
                    <a:pt x="0" y="1"/>
                  </a:cubicBezTo>
                  <a:cubicBezTo>
                    <a:pt x="2" y="11"/>
                    <a:pt x="5" y="20"/>
                    <a:pt x="7" y="30"/>
                  </a:cubicBezTo>
                  <a:cubicBezTo>
                    <a:pt x="9" y="40"/>
                    <a:pt x="11" y="50"/>
                    <a:pt x="13" y="60"/>
                  </a:cubicBezTo>
                  <a:cubicBezTo>
                    <a:pt x="15" y="70"/>
                    <a:pt x="18" y="80"/>
                    <a:pt x="20" y="89"/>
                  </a:cubicBezTo>
                  <a:cubicBezTo>
                    <a:pt x="22" y="99"/>
                    <a:pt x="23" y="109"/>
                    <a:pt x="26" y="119"/>
                  </a:cubicBezTo>
                  <a:cubicBezTo>
                    <a:pt x="27" y="119"/>
                    <a:pt x="28" y="119"/>
                    <a:pt x="28" y="119"/>
                  </a:cubicBezTo>
                  <a:cubicBezTo>
                    <a:pt x="41" y="119"/>
                    <a:pt x="54" y="119"/>
                    <a:pt x="67" y="119"/>
                  </a:cubicBezTo>
                  <a:cubicBezTo>
                    <a:pt x="68" y="119"/>
                    <a:pt x="69" y="120"/>
                    <a:pt x="70" y="1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4" name="Freeform 8">
              <a:extLst>
                <a:ext uri="{FF2B5EF4-FFF2-40B4-BE49-F238E27FC236}">
                  <a16:creationId xmlns:a16="http://schemas.microsoft.com/office/drawing/2014/main" id="{7F9B2FC2-723B-A60E-1FA1-7933E942D1BA}"/>
                </a:ext>
              </a:extLst>
            </p:cNvPr>
            <p:cNvSpPr>
              <a:spLocks noEditPoints="1"/>
            </p:cNvSpPr>
            <p:nvPr/>
          </p:nvSpPr>
          <p:spPr bwMode="auto">
            <a:xfrm>
              <a:off x="8224838" y="4922838"/>
              <a:ext cx="34925" cy="87313"/>
            </a:xfrm>
            <a:custGeom>
              <a:avLst/>
              <a:gdLst>
                <a:gd name="T0" fmla="*/ 7 w 77"/>
                <a:gd name="T1" fmla="*/ 0 h 193"/>
                <a:gd name="T2" fmla="*/ 7 w 77"/>
                <a:gd name="T3" fmla="*/ 165 h 193"/>
                <a:gd name="T4" fmla="*/ 0 w 77"/>
                <a:gd name="T5" fmla="*/ 171 h 193"/>
                <a:gd name="T6" fmla="*/ 0 w 77"/>
                <a:gd name="T7" fmla="*/ 176 h 193"/>
                <a:gd name="T8" fmla="*/ 0 w 77"/>
                <a:gd name="T9" fmla="*/ 192 h 193"/>
                <a:gd name="T10" fmla="*/ 1 w 77"/>
                <a:gd name="T11" fmla="*/ 193 h 193"/>
                <a:gd name="T12" fmla="*/ 15 w 77"/>
                <a:gd name="T13" fmla="*/ 193 h 193"/>
                <a:gd name="T14" fmla="*/ 28 w 77"/>
                <a:gd name="T15" fmla="*/ 189 h 193"/>
                <a:gd name="T16" fmla="*/ 32 w 77"/>
                <a:gd name="T17" fmla="*/ 175 h 193"/>
                <a:gd name="T18" fmla="*/ 32 w 77"/>
                <a:gd name="T19" fmla="*/ 139 h 193"/>
                <a:gd name="T20" fmla="*/ 33 w 77"/>
                <a:gd name="T21" fmla="*/ 135 h 193"/>
                <a:gd name="T22" fmla="*/ 50 w 77"/>
                <a:gd name="T23" fmla="*/ 135 h 193"/>
                <a:gd name="T24" fmla="*/ 52 w 77"/>
                <a:gd name="T25" fmla="*/ 135 h 193"/>
                <a:gd name="T26" fmla="*/ 52 w 77"/>
                <a:gd name="T27" fmla="*/ 166 h 193"/>
                <a:gd name="T28" fmla="*/ 49 w 77"/>
                <a:gd name="T29" fmla="*/ 170 h 193"/>
                <a:gd name="T30" fmla="*/ 44 w 77"/>
                <a:gd name="T31" fmla="*/ 171 h 193"/>
                <a:gd name="T32" fmla="*/ 44 w 77"/>
                <a:gd name="T33" fmla="*/ 172 h 193"/>
                <a:gd name="T34" fmla="*/ 44 w 77"/>
                <a:gd name="T35" fmla="*/ 191 h 193"/>
                <a:gd name="T36" fmla="*/ 45 w 77"/>
                <a:gd name="T37" fmla="*/ 193 h 193"/>
                <a:gd name="T38" fmla="*/ 45 w 77"/>
                <a:gd name="T39" fmla="*/ 193 h 193"/>
                <a:gd name="T40" fmla="*/ 58 w 77"/>
                <a:gd name="T41" fmla="*/ 193 h 193"/>
                <a:gd name="T42" fmla="*/ 63 w 77"/>
                <a:gd name="T43" fmla="*/ 193 h 193"/>
                <a:gd name="T44" fmla="*/ 77 w 77"/>
                <a:gd name="T45" fmla="*/ 179 h 193"/>
                <a:gd name="T46" fmla="*/ 77 w 77"/>
                <a:gd name="T47" fmla="*/ 175 h 193"/>
                <a:gd name="T48" fmla="*/ 77 w 77"/>
                <a:gd name="T49" fmla="*/ 6 h 193"/>
                <a:gd name="T50" fmla="*/ 77 w 77"/>
                <a:gd name="T51" fmla="*/ 0 h 193"/>
                <a:gd name="T52" fmla="*/ 7 w 77"/>
                <a:gd name="T53" fmla="*/ 0 h 193"/>
                <a:gd name="T54" fmla="*/ 32 w 77"/>
                <a:gd name="T55" fmla="*/ 25 h 193"/>
                <a:gd name="T56" fmla="*/ 32 w 77"/>
                <a:gd name="T57" fmla="*/ 23 h 193"/>
                <a:gd name="T58" fmla="*/ 52 w 77"/>
                <a:gd name="T59" fmla="*/ 23 h 193"/>
                <a:gd name="T60" fmla="*/ 52 w 77"/>
                <a:gd name="T61" fmla="*/ 56 h 193"/>
                <a:gd name="T62" fmla="*/ 49 w 77"/>
                <a:gd name="T63" fmla="*/ 56 h 193"/>
                <a:gd name="T64" fmla="*/ 33 w 77"/>
                <a:gd name="T65" fmla="*/ 56 h 193"/>
                <a:gd name="T66" fmla="*/ 32 w 77"/>
                <a:gd name="T67" fmla="*/ 55 h 193"/>
                <a:gd name="T68" fmla="*/ 32 w 77"/>
                <a:gd name="T69" fmla="*/ 55 h 193"/>
                <a:gd name="T70" fmla="*/ 32 w 77"/>
                <a:gd name="T71" fmla="*/ 25 h 193"/>
                <a:gd name="T72" fmla="*/ 52 w 77"/>
                <a:gd name="T73" fmla="*/ 111 h 193"/>
                <a:gd name="T74" fmla="*/ 32 w 77"/>
                <a:gd name="T75" fmla="*/ 111 h 193"/>
                <a:gd name="T76" fmla="*/ 32 w 77"/>
                <a:gd name="T77" fmla="*/ 79 h 193"/>
                <a:gd name="T78" fmla="*/ 52 w 77"/>
                <a:gd name="T79" fmla="*/ 78 h 193"/>
                <a:gd name="T80" fmla="*/ 52 w 77"/>
                <a:gd name="T81" fmla="*/ 80 h 193"/>
                <a:gd name="T82" fmla="*/ 52 w 77"/>
                <a:gd name="T83" fmla="*/ 11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193">
                  <a:moveTo>
                    <a:pt x="7" y="0"/>
                  </a:moveTo>
                  <a:cubicBezTo>
                    <a:pt x="7" y="165"/>
                    <a:pt x="7" y="165"/>
                    <a:pt x="7" y="165"/>
                  </a:cubicBezTo>
                  <a:cubicBezTo>
                    <a:pt x="6" y="169"/>
                    <a:pt x="3" y="170"/>
                    <a:pt x="0" y="171"/>
                  </a:cubicBezTo>
                  <a:cubicBezTo>
                    <a:pt x="0" y="176"/>
                    <a:pt x="0" y="176"/>
                    <a:pt x="0" y="176"/>
                  </a:cubicBezTo>
                  <a:cubicBezTo>
                    <a:pt x="0" y="181"/>
                    <a:pt x="0" y="186"/>
                    <a:pt x="0" y="192"/>
                  </a:cubicBezTo>
                  <a:cubicBezTo>
                    <a:pt x="0" y="192"/>
                    <a:pt x="1" y="193"/>
                    <a:pt x="1" y="193"/>
                  </a:cubicBezTo>
                  <a:cubicBezTo>
                    <a:pt x="15" y="193"/>
                    <a:pt x="15" y="193"/>
                    <a:pt x="15" y="193"/>
                  </a:cubicBezTo>
                  <a:cubicBezTo>
                    <a:pt x="20" y="193"/>
                    <a:pt x="24" y="192"/>
                    <a:pt x="28" y="189"/>
                  </a:cubicBezTo>
                  <a:cubicBezTo>
                    <a:pt x="31" y="184"/>
                    <a:pt x="32" y="181"/>
                    <a:pt x="32" y="175"/>
                  </a:cubicBezTo>
                  <a:cubicBezTo>
                    <a:pt x="32" y="163"/>
                    <a:pt x="32" y="151"/>
                    <a:pt x="32" y="139"/>
                  </a:cubicBezTo>
                  <a:cubicBezTo>
                    <a:pt x="32" y="137"/>
                    <a:pt x="32" y="136"/>
                    <a:pt x="33" y="135"/>
                  </a:cubicBezTo>
                  <a:cubicBezTo>
                    <a:pt x="39" y="135"/>
                    <a:pt x="44" y="135"/>
                    <a:pt x="50" y="135"/>
                  </a:cubicBezTo>
                  <a:cubicBezTo>
                    <a:pt x="51" y="135"/>
                    <a:pt x="51" y="135"/>
                    <a:pt x="52" y="135"/>
                  </a:cubicBezTo>
                  <a:cubicBezTo>
                    <a:pt x="53" y="140"/>
                    <a:pt x="53" y="161"/>
                    <a:pt x="52" y="166"/>
                  </a:cubicBezTo>
                  <a:cubicBezTo>
                    <a:pt x="51" y="168"/>
                    <a:pt x="50" y="169"/>
                    <a:pt x="49" y="170"/>
                  </a:cubicBezTo>
                  <a:cubicBezTo>
                    <a:pt x="47" y="171"/>
                    <a:pt x="45" y="170"/>
                    <a:pt x="44" y="171"/>
                  </a:cubicBezTo>
                  <a:cubicBezTo>
                    <a:pt x="44" y="172"/>
                    <a:pt x="44" y="172"/>
                    <a:pt x="44" y="172"/>
                  </a:cubicBezTo>
                  <a:cubicBezTo>
                    <a:pt x="44" y="178"/>
                    <a:pt x="44" y="185"/>
                    <a:pt x="44" y="191"/>
                  </a:cubicBezTo>
                  <a:cubicBezTo>
                    <a:pt x="44" y="192"/>
                    <a:pt x="44" y="192"/>
                    <a:pt x="45" y="193"/>
                  </a:cubicBezTo>
                  <a:cubicBezTo>
                    <a:pt x="45" y="193"/>
                    <a:pt x="45" y="193"/>
                    <a:pt x="45" y="193"/>
                  </a:cubicBezTo>
                  <a:cubicBezTo>
                    <a:pt x="58" y="193"/>
                    <a:pt x="58" y="193"/>
                    <a:pt x="58" y="193"/>
                  </a:cubicBezTo>
                  <a:cubicBezTo>
                    <a:pt x="59" y="193"/>
                    <a:pt x="61" y="193"/>
                    <a:pt x="63" y="193"/>
                  </a:cubicBezTo>
                  <a:cubicBezTo>
                    <a:pt x="72" y="192"/>
                    <a:pt x="76" y="187"/>
                    <a:pt x="77" y="179"/>
                  </a:cubicBezTo>
                  <a:cubicBezTo>
                    <a:pt x="77" y="178"/>
                    <a:pt x="77" y="176"/>
                    <a:pt x="77" y="175"/>
                  </a:cubicBezTo>
                  <a:cubicBezTo>
                    <a:pt x="77" y="6"/>
                    <a:pt x="77" y="6"/>
                    <a:pt x="77" y="6"/>
                  </a:cubicBezTo>
                  <a:cubicBezTo>
                    <a:pt x="77" y="4"/>
                    <a:pt x="77" y="2"/>
                    <a:pt x="77" y="0"/>
                  </a:cubicBezTo>
                  <a:cubicBezTo>
                    <a:pt x="73" y="0"/>
                    <a:pt x="16" y="0"/>
                    <a:pt x="7" y="0"/>
                  </a:cubicBezTo>
                  <a:close/>
                  <a:moveTo>
                    <a:pt x="32" y="25"/>
                  </a:moveTo>
                  <a:cubicBezTo>
                    <a:pt x="32" y="24"/>
                    <a:pt x="32" y="23"/>
                    <a:pt x="32" y="23"/>
                  </a:cubicBezTo>
                  <a:cubicBezTo>
                    <a:pt x="36" y="22"/>
                    <a:pt x="47" y="22"/>
                    <a:pt x="52" y="23"/>
                  </a:cubicBezTo>
                  <a:cubicBezTo>
                    <a:pt x="53" y="27"/>
                    <a:pt x="53" y="45"/>
                    <a:pt x="52" y="56"/>
                  </a:cubicBezTo>
                  <a:cubicBezTo>
                    <a:pt x="51" y="56"/>
                    <a:pt x="50" y="56"/>
                    <a:pt x="49" y="56"/>
                  </a:cubicBezTo>
                  <a:cubicBezTo>
                    <a:pt x="33" y="56"/>
                    <a:pt x="33" y="56"/>
                    <a:pt x="33" y="56"/>
                  </a:cubicBezTo>
                  <a:cubicBezTo>
                    <a:pt x="33" y="56"/>
                    <a:pt x="32" y="55"/>
                    <a:pt x="32" y="55"/>
                  </a:cubicBezTo>
                  <a:cubicBezTo>
                    <a:pt x="32" y="55"/>
                    <a:pt x="32" y="55"/>
                    <a:pt x="32" y="55"/>
                  </a:cubicBezTo>
                  <a:lnTo>
                    <a:pt x="32" y="25"/>
                  </a:lnTo>
                  <a:close/>
                  <a:moveTo>
                    <a:pt x="52" y="111"/>
                  </a:moveTo>
                  <a:cubicBezTo>
                    <a:pt x="47" y="112"/>
                    <a:pt x="37" y="112"/>
                    <a:pt x="32" y="111"/>
                  </a:cubicBezTo>
                  <a:cubicBezTo>
                    <a:pt x="32" y="101"/>
                    <a:pt x="32" y="90"/>
                    <a:pt x="32" y="79"/>
                  </a:cubicBezTo>
                  <a:cubicBezTo>
                    <a:pt x="36" y="78"/>
                    <a:pt x="45" y="78"/>
                    <a:pt x="52" y="78"/>
                  </a:cubicBezTo>
                  <a:cubicBezTo>
                    <a:pt x="52" y="79"/>
                    <a:pt x="52" y="80"/>
                    <a:pt x="52" y="80"/>
                  </a:cubicBezTo>
                  <a:cubicBezTo>
                    <a:pt x="53" y="90"/>
                    <a:pt x="53" y="107"/>
                    <a:pt x="52"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5" name="Freeform 9">
              <a:extLst>
                <a:ext uri="{FF2B5EF4-FFF2-40B4-BE49-F238E27FC236}">
                  <a16:creationId xmlns:a16="http://schemas.microsoft.com/office/drawing/2014/main" id="{589E8709-6308-FE75-64F7-32B82EA5194D}"/>
                </a:ext>
              </a:extLst>
            </p:cNvPr>
            <p:cNvSpPr>
              <a:spLocks noEditPoints="1"/>
            </p:cNvSpPr>
            <p:nvPr/>
          </p:nvSpPr>
          <p:spPr bwMode="auto">
            <a:xfrm>
              <a:off x="8513763" y="4922838"/>
              <a:ext cx="31750" cy="87313"/>
            </a:xfrm>
            <a:custGeom>
              <a:avLst/>
              <a:gdLst>
                <a:gd name="T0" fmla="*/ 72 w 73"/>
                <a:gd name="T1" fmla="*/ 9 h 194"/>
                <a:gd name="T2" fmla="*/ 63 w 73"/>
                <a:gd name="T3" fmla="*/ 1 h 194"/>
                <a:gd name="T4" fmla="*/ 55 w 73"/>
                <a:gd name="T5" fmla="*/ 0 h 194"/>
                <a:gd name="T6" fmla="*/ 0 w 73"/>
                <a:gd name="T7" fmla="*/ 0 h 194"/>
                <a:gd name="T8" fmla="*/ 0 w 73"/>
                <a:gd name="T9" fmla="*/ 6 h 194"/>
                <a:gd name="T10" fmla="*/ 0 w 73"/>
                <a:gd name="T11" fmla="*/ 192 h 194"/>
                <a:gd name="T12" fmla="*/ 1 w 73"/>
                <a:gd name="T13" fmla="*/ 194 h 194"/>
                <a:gd name="T14" fmla="*/ 28 w 73"/>
                <a:gd name="T15" fmla="*/ 193 h 194"/>
                <a:gd name="T16" fmla="*/ 28 w 73"/>
                <a:gd name="T17" fmla="*/ 176 h 194"/>
                <a:gd name="T18" fmla="*/ 32 w 73"/>
                <a:gd name="T19" fmla="*/ 176 h 194"/>
                <a:gd name="T20" fmla="*/ 55 w 73"/>
                <a:gd name="T21" fmla="*/ 176 h 194"/>
                <a:gd name="T22" fmla="*/ 61 w 73"/>
                <a:gd name="T23" fmla="*/ 176 h 194"/>
                <a:gd name="T24" fmla="*/ 72 w 73"/>
                <a:gd name="T25" fmla="*/ 165 h 194"/>
                <a:gd name="T26" fmla="*/ 73 w 73"/>
                <a:gd name="T27" fmla="*/ 157 h 194"/>
                <a:gd name="T28" fmla="*/ 73 w 73"/>
                <a:gd name="T29" fmla="*/ 111 h 194"/>
                <a:gd name="T30" fmla="*/ 72 w 73"/>
                <a:gd name="T31" fmla="*/ 103 h 194"/>
                <a:gd name="T32" fmla="*/ 60 w 73"/>
                <a:gd name="T33" fmla="*/ 92 h 194"/>
                <a:gd name="T34" fmla="*/ 51 w 73"/>
                <a:gd name="T35" fmla="*/ 91 h 194"/>
                <a:gd name="T36" fmla="*/ 41 w 73"/>
                <a:gd name="T37" fmla="*/ 89 h 194"/>
                <a:gd name="T38" fmla="*/ 57 w 73"/>
                <a:gd name="T39" fmla="*/ 86 h 194"/>
                <a:gd name="T40" fmla="*/ 64 w 73"/>
                <a:gd name="T41" fmla="*/ 84 h 194"/>
                <a:gd name="T42" fmla="*/ 72 w 73"/>
                <a:gd name="T43" fmla="*/ 75 h 194"/>
                <a:gd name="T44" fmla="*/ 73 w 73"/>
                <a:gd name="T45" fmla="*/ 67 h 194"/>
                <a:gd name="T46" fmla="*/ 73 w 73"/>
                <a:gd name="T47" fmla="*/ 17 h 194"/>
                <a:gd name="T48" fmla="*/ 72 w 73"/>
                <a:gd name="T49" fmla="*/ 9 h 194"/>
                <a:gd name="T50" fmla="*/ 45 w 73"/>
                <a:gd name="T51" fmla="*/ 105 h 194"/>
                <a:gd name="T52" fmla="*/ 45 w 73"/>
                <a:gd name="T53" fmla="*/ 149 h 194"/>
                <a:gd name="T54" fmla="*/ 39 w 73"/>
                <a:gd name="T55" fmla="*/ 153 h 194"/>
                <a:gd name="T56" fmla="*/ 28 w 73"/>
                <a:gd name="T57" fmla="*/ 153 h 194"/>
                <a:gd name="T58" fmla="*/ 28 w 73"/>
                <a:gd name="T59" fmla="*/ 100 h 194"/>
                <a:gd name="T60" fmla="*/ 34 w 73"/>
                <a:gd name="T61" fmla="*/ 100 h 194"/>
                <a:gd name="T62" fmla="*/ 39 w 73"/>
                <a:gd name="T63" fmla="*/ 100 h 194"/>
                <a:gd name="T64" fmla="*/ 45 w 73"/>
                <a:gd name="T65" fmla="*/ 105 h 194"/>
                <a:gd name="T66" fmla="*/ 45 w 73"/>
                <a:gd name="T67" fmla="*/ 72 h 194"/>
                <a:gd name="T68" fmla="*/ 39 w 73"/>
                <a:gd name="T69" fmla="*/ 78 h 194"/>
                <a:gd name="T70" fmla="*/ 28 w 73"/>
                <a:gd name="T71" fmla="*/ 78 h 194"/>
                <a:gd name="T72" fmla="*/ 28 w 73"/>
                <a:gd name="T73" fmla="*/ 23 h 194"/>
                <a:gd name="T74" fmla="*/ 41 w 73"/>
                <a:gd name="T75" fmla="*/ 23 h 194"/>
                <a:gd name="T76" fmla="*/ 45 w 73"/>
                <a:gd name="T77" fmla="*/ 27 h 194"/>
                <a:gd name="T78" fmla="*/ 45 w 73"/>
                <a:gd name="T79" fmla="*/ 7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194">
                  <a:moveTo>
                    <a:pt x="72" y="9"/>
                  </a:moveTo>
                  <a:cubicBezTo>
                    <a:pt x="71" y="5"/>
                    <a:pt x="68" y="2"/>
                    <a:pt x="63" y="1"/>
                  </a:cubicBezTo>
                  <a:cubicBezTo>
                    <a:pt x="61" y="0"/>
                    <a:pt x="58" y="0"/>
                    <a:pt x="55" y="0"/>
                  </a:cubicBezTo>
                  <a:cubicBezTo>
                    <a:pt x="0" y="0"/>
                    <a:pt x="0" y="0"/>
                    <a:pt x="0" y="0"/>
                  </a:cubicBezTo>
                  <a:cubicBezTo>
                    <a:pt x="0" y="2"/>
                    <a:pt x="0" y="4"/>
                    <a:pt x="0" y="6"/>
                  </a:cubicBezTo>
                  <a:cubicBezTo>
                    <a:pt x="0" y="192"/>
                    <a:pt x="0" y="192"/>
                    <a:pt x="0" y="192"/>
                  </a:cubicBezTo>
                  <a:cubicBezTo>
                    <a:pt x="0" y="192"/>
                    <a:pt x="0" y="193"/>
                    <a:pt x="1" y="194"/>
                  </a:cubicBezTo>
                  <a:cubicBezTo>
                    <a:pt x="12" y="194"/>
                    <a:pt x="24" y="194"/>
                    <a:pt x="28" y="193"/>
                  </a:cubicBezTo>
                  <a:cubicBezTo>
                    <a:pt x="29" y="188"/>
                    <a:pt x="28" y="182"/>
                    <a:pt x="28" y="176"/>
                  </a:cubicBezTo>
                  <a:cubicBezTo>
                    <a:pt x="30" y="175"/>
                    <a:pt x="31" y="176"/>
                    <a:pt x="32" y="176"/>
                  </a:cubicBezTo>
                  <a:cubicBezTo>
                    <a:pt x="55" y="176"/>
                    <a:pt x="55" y="176"/>
                    <a:pt x="55" y="176"/>
                  </a:cubicBezTo>
                  <a:cubicBezTo>
                    <a:pt x="57" y="176"/>
                    <a:pt x="59" y="176"/>
                    <a:pt x="61" y="176"/>
                  </a:cubicBezTo>
                  <a:cubicBezTo>
                    <a:pt x="66" y="175"/>
                    <a:pt x="71" y="171"/>
                    <a:pt x="72" y="165"/>
                  </a:cubicBezTo>
                  <a:cubicBezTo>
                    <a:pt x="73" y="163"/>
                    <a:pt x="73" y="160"/>
                    <a:pt x="73" y="157"/>
                  </a:cubicBezTo>
                  <a:cubicBezTo>
                    <a:pt x="73" y="142"/>
                    <a:pt x="73" y="127"/>
                    <a:pt x="73" y="111"/>
                  </a:cubicBezTo>
                  <a:cubicBezTo>
                    <a:pt x="73" y="108"/>
                    <a:pt x="73" y="106"/>
                    <a:pt x="72" y="103"/>
                  </a:cubicBezTo>
                  <a:cubicBezTo>
                    <a:pt x="71" y="97"/>
                    <a:pt x="68" y="93"/>
                    <a:pt x="60" y="92"/>
                  </a:cubicBezTo>
                  <a:cubicBezTo>
                    <a:pt x="57" y="91"/>
                    <a:pt x="54" y="91"/>
                    <a:pt x="51" y="91"/>
                  </a:cubicBezTo>
                  <a:cubicBezTo>
                    <a:pt x="48" y="91"/>
                    <a:pt x="45" y="90"/>
                    <a:pt x="41" y="89"/>
                  </a:cubicBezTo>
                  <a:cubicBezTo>
                    <a:pt x="47" y="88"/>
                    <a:pt x="52" y="87"/>
                    <a:pt x="57" y="86"/>
                  </a:cubicBezTo>
                  <a:cubicBezTo>
                    <a:pt x="59" y="86"/>
                    <a:pt x="62" y="85"/>
                    <a:pt x="64" y="84"/>
                  </a:cubicBezTo>
                  <a:cubicBezTo>
                    <a:pt x="68" y="82"/>
                    <a:pt x="71" y="79"/>
                    <a:pt x="72" y="75"/>
                  </a:cubicBezTo>
                  <a:cubicBezTo>
                    <a:pt x="73" y="72"/>
                    <a:pt x="73" y="70"/>
                    <a:pt x="73" y="67"/>
                  </a:cubicBezTo>
                  <a:cubicBezTo>
                    <a:pt x="73" y="50"/>
                    <a:pt x="73" y="33"/>
                    <a:pt x="73" y="17"/>
                  </a:cubicBezTo>
                  <a:cubicBezTo>
                    <a:pt x="73" y="14"/>
                    <a:pt x="73" y="12"/>
                    <a:pt x="72" y="9"/>
                  </a:cubicBezTo>
                  <a:close/>
                  <a:moveTo>
                    <a:pt x="45" y="105"/>
                  </a:moveTo>
                  <a:cubicBezTo>
                    <a:pt x="45" y="149"/>
                    <a:pt x="45" y="149"/>
                    <a:pt x="45" y="149"/>
                  </a:cubicBezTo>
                  <a:cubicBezTo>
                    <a:pt x="44" y="151"/>
                    <a:pt x="42" y="153"/>
                    <a:pt x="39" y="153"/>
                  </a:cubicBezTo>
                  <a:cubicBezTo>
                    <a:pt x="36" y="154"/>
                    <a:pt x="32" y="154"/>
                    <a:pt x="28" y="153"/>
                  </a:cubicBezTo>
                  <a:cubicBezTo>
                    <a:pt x="28" y="149"/>
                    <a:pt x="27" y="107"/>
                    <a:pt x="28" y="100"/>
                  </a:cubicBezTo>
                  <a:cubicBezTo>
                    <a:pt x="30" y="99"/>
                    <a:pt x="32" y="100"/>
                    <a:pt x="34" y="100"/>
                  </a:cubicBezTo>
                  <a:cubicBezTo>
                    <a:pt x="39" y="100"/>
                    <a:pt x="39" y="100"/>
                    <a:pt x="39" y="100"/>
                  </a:cubicBezTo>
                  <a:cubicBezTo>
                    <a:pt x="42" y="101"/>
                    <a:pt x="44" y="102"/>
                    <a:pt x="45" y="105"/>
                  </a:cubicBezTo>
                  <a:close/>
                  <a:moveTo>
                    <a:pt x="45" y="72"/>
                  </a:moveTo>
                  <a:cubicBezTo>
                    <a:pt x="44" y="75"/>
                    <a:pt x="42" y="77"/>
                    <a:pt x="39" y="78"/>
                  </a:cubicBezTo>
                  <a:cubicBezTo>
                    <a:pt x="36" y="78"/>
                    <a:pt x="32" y="78"/>
                    <a:pt x="28" y="78"/>
                  </a:cubicBezTo>
                  <a:cubicBezTo>
                    <a:pt x="27" y="73"/>
                    <a:pt x="27" y="30"/>
                    <a:pt x="28" y="23"/>
                  </a:cubicBezTo>
                  <a:cubicBezTo>
                    <a:pt x="32" y="21"/>
                    <a:pt x="37" y="22"/>
                    <a:pt x="41" y="23"/>
                  </a:cubicBezTo>
                  <a:cubicBezTo>
                    <a:pt x="43" y="24"/>
                    <a:pt x="44" y="25"/>
                    <a:pt x="45" y="27"/>
                  </a:cubicBezTo>
                  <a:lnTo>
                    <a:pt x="45"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6" name="Freeform 10">
              <a:extLst>
                <a:ext uri="{FF2B5EF4-FFF2-40B4-BE49-F238E27FC236}">
                  <a16:creationId xmlns:a16="http://schemas.microsoft.com/office/drawing/2014/main" id="{538F50A2-DA28-E1B3-D443-267AF974BA22}"/>
                </a:ext>
              </a:extLst>
            </p:cNvPr>
            <p:cNvSpPr>
              <a:spLocks noEditPoints="1"/>
            </p:cNvSpPr>
            <p:nvPr/>
          </p:nvSpPr>
          <p:spPr bwMode="auto">
            <a:xfrm>
              <a:off x="8553451" y="4922838"/>
              <a:ext cx="44450" cy="87313"/>
            </a:xfrm>
            <a:custGeom>
              <a:avLst/>
              <a:gdLst>
                <a:gd name="T0" fmla="*/ 42 w 98"/>
                <a:gd name="T1" fmla="*/ 172 h 194"/>
                <a:gd name="T2" fmla="*/ 32 w 98"/>
                <a:gd name="T3" fmla="*/ 171 h 194"/>
                <a:gd name="T4" fmla="*/ 30 w 98"/>
                <a:gd name="T5" fmla="*/ 169 h 194"/>
                <a:gd name="T6" fmla="*/ 29 w 98"/>
                <a:gd name="T7" fmla="*/ 167 h 194"/>
                <a:gd name="T8" fmla="*/ 29 w 98"/>
                <a:gd name="T9" fmla="*/ 102 h 194"/>
                <a:gd name="T10" fmla="*/ 35 w 98"/>
                <a:gd name="T11" fmla="*/ 102 h 194"/>
                <a:gd name="T12" fmla="*/ 80 w 98"/>
                <a:gd name="T13" fmla="*/ 102 h 194"/>
                <a:gd name="T14" fmla="*/ 88 w 98"/>
                <a:gd name="T15" fmla="*/ 101 h 194"/>
                <a:gd name="T16" fmla="*/ 96 w 98"/>
                <a:gd name="T17" fmla="*/ 94 h 194"/>
                <a:gd name="T18" fmla="*/ 98 w 98"/>
                <a:gd name="T19" fmla="*/ 85 h 194"/>
                <a:gd name="T20" fmla="*/ 98 w 98"/>
                <a:gd name="T21" fmla="*/ 3 h 194"/>
                <a:gd name="T22" fmla="*/ 97 w 98"/>
                <a:gd name="T23" fmla="*/ 0 h 194"/>
                <a:gd name="T24" fmla="*/ 0 w 98"/>
                <a:gd name="T25" fmla="*/ 0 h 194"/>
                <a:gd name="T26" fmla="*/ 0 w 98"/>
                <a:gd name="T27" fmla="*/ 5 h 194"/>
                <a:gd name="T28" fmla="*/ 0 w 98"/>
                <a:gd name="T29" fmla="*/ 175 h 194"/>
                <a:gd name="T30" fmla="*/ 0 w 98"/>
                <a:gd name="T31" fmla="*/ 180 h 194"/>
                <a:gd name="T32" fmla="*/ 11 w 98"/>
                <a:gd name="T33" fmla="*/ 193 h 194"/>
                <a:gd name="T34" fmla="*/ 19 w 98"/>
                <a:gd name="T35" fmla="*/ 194 h 194"/>
                <a:gd name="T36" fmla="*/ 40 w 98"/>
                <a:gd name="T37" fmla="*/ 194 h 194"/>
                <a:gd name="T38" fmla="*/ 43 w 98"/>
                <a:gd name="T39" fmla="*/ 193 h 194"/>
                <a:gd name="T40" fmla="*/ 43 w 98"/>
                <a:gd name="T41" fmla="*/ 173 h 194"/>
                <a:gd name="T42" fmla="*/ 42 w 98"/>
                <a:gd name="T43" fmla="*/ 172 h 194"/>
                <a:gd name="T44" fmla="*/ 28 w 98"/>
                <a:gd name="T45" fmla="*/ 23 h 194"/>
                <a:gd name="T46" fmla="*/ 29 w 98"/>
                <a:gd name="T47" fmla="*/ 21 h 194"/>
                <a:gd name="T48" fmla="*/ 30 w 98"/>
                <a:gd name="T49" fmla="*/ 21 h 194"/>
                <a:gd name="T50" fmla="*/ 67 w 98"/>
                <a:gd name="T51" fmla="*/ 21 h 194"/>
                <a:gd name="T52" fmla="*/ 70 w 98"/>
                <a:gd name="T53" fmla="*/ 21 h 194"/>
                <a:gd name="T54" fmla="*/ 70 w 98"/>
                <a:gd name="T55" fmla="*/ 42 h 194"/>
                <a:gd name="T56" fmla="*/ 68 w 98"/>
                <a:gd name="T57" fmla="*/ 43 h 194"/>
                <a:gd name="T58" fmla="*/ 30 w 98"/>
                <a:gd name="T59" fmla="*/ 43 h 194"/>
                <a:gd name="T60" fmla="*/ 29 w 98"/>
                <a:gd name="T61" fmla="*/ 43 h 194"/>
                <a:gd name="T62" fmla="*/ 28 w 98"/>
                <a:gd name="T63" fmla="*/ 40 h 194"/>
                <a:gd name="T64" fmla="*/ 28 w 98"/>
                <a:gd name="T65" fmla="*/ 23 h 194"/>
                <a:gd name="T66" fmla="*/ 30 w 98"/>
                <a:gd name="T67" fmla="*/ 60 h 194"/>
                <a:gd name="T68" fmla="*/ 68 w 98"/>
                <a:gd name="T69" fmla="*/ 60 h 194"/>
                <a:gd name="T70" fmla="*/ 70 w 98"/>
                <a:gd name="T71" fmla="*/ 61 h 194"/>
                <a:gd name="T72" fmla="*/ 70 w 98"/>
                <a:gd name="T73" fmla="*/ 61 h 194"/>
                <a:gd name="T74" fmla="*/ 70 w 98"/>
                <a:gd name="T75" fmla="*/ 74 h 194"/>
                <a:gd name="T76" fmla="*/ 64 w 98"/>
                <a:gd name="T77" fmla="*/ 81 h 194"/>
                <a:gd name="T78" fmla="*/ 30 w 98"/>
                <a:gd name="T79" fmla="*/ 81 h 194"/>
                <a:gd name="T80" fmla="*/ 29 w 98"/>
                <a:gd name="T81" fmla="*/ 81 h 194"/>
                <a:gd name="T82" fmla="*/ 28 w 98"/>
                <a:gd name="T83" fmla="*/ 79 h 194"/>
                <a:gd name="T84" fmla="*/ 28 w 98"/>
                <a:gd name="T85" fmla="*/ 61 h 194"/>
                <a:gd name="T86" fmla="*/ 30 w 98"/>
                <a:gd name="T87" fmla="*/ 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 h="194">
                  <a:moveTo>
                    <a:pt x="42" y="172"/>
                  </a:moveTo>
                  <a:cubicBezTo>
                    <a:pt x="39" y="171"/>
                    <a:pt x="35" y="172"/>
                    <a:pt x="32" y="171"/>
                  </a:cubicBezTo>
                  <a:cubicBezTo>
                    <a:pt x="32" y="171"/>
                    <a:pt x="31" y="170"/>
                    <a:pt x="30" y="169"/>
                  </a:cubicBezTo>
                  <a:cubicBezTo>
                    <a:pt x="30" y="169"/>
                    <a:pt x="29" y="168"/>
                    <a:pt x="29" y="167"/>
                  </a:cubicBezTo>
                  <a:cubicBezTo>
                    <a:pt x="28" y="162"/>
                    <a:pt x="28" y="107"/>
                    <a:pt x="29" y="102"/>
                  </a:cubicBezTo>
                  <a:cubicBezTo>
                    <a:pt x="35" y="102"/>
                    <a:pt x="35" y="102"/>
                    <a:pt x="35" y="102"/>
                  </a:cubicBezTo>
                  <a:cubicBezTo>
                    <a:pt x="50" y="102"/>
                    <a:pt x="65" y="102"/>
                    <a:pt x="80" y="102"/>
                  </a:cubicBezTo>
                  <a:cubicBezTo>
                    <a:pt x="83" y="102"/>
                    <a:pt x="85" y="102"/>
                    <a:pt x="88" y="101"/>
                  </a:cubicBezTo>
                  <a:cubicBezTo>
                    <a:pt x="92" y="100"/>
                    <a:pt x="94" y="98"/>
                    <a:pt x="96" y="94"/>
                  </a:cubicBezTo>
                  <a:cubicBezTo>
                    <a:pt x="98" y="92"/>
                    <a:pt x="98" y="89"/>
                    <a:pt x="98" y="85"/>
                  </a:cubicBezTo>
                  <a:cubicBezTo>
                    <a:pt x="98" y="3"/>
                    <a:pt x="98" y="3"/>
                    <a:pt x="98" y="3"/>
                  </a:cubicBezTo>
                  <a:cubicBezTo>
                    <a:pt x="98" y="2"/>
                    <a:pt x="98" y="1"/>
                    <a:pt x="97" y="0"/>
                  </a:cubicBezTo>
                  <a:cubicBezTo>
                    <a:pt x="84" y="0"/>
                    <a:pt x="5" y="0"/>
                    <a:pt x="0" y="0"/>
                  </a:cubicBezTo>
                  <a:cubicBezTo>
                    <a:pt x="0" y="2"/>
                    <a:pt x="0" y="3"/>
                    <a:pt x="0" y="5"/>
                  </a:cubicBezTo>
                  <a:cubicBezTo>
                    <a:pt x="0" y="175"/>
                    <a:pt x="0" y="175"/>
                    <a:pt x="0" y="175"/>
                  </a:cubicBezTo>
                  <a:cubicBezTo>
                    <a:pt x="0" y="177"/>
                    <a:pt x="0" y="179"/>
                    <a:pt x="0" y="180"/>
                  </a:cubicBezTo>
                  <a:cubicBezTo>
                    <a:pt x="1" y="187"/>
                    <a:pt x="6" y="192"/>
                    <a:pt x="11" y="193"/>
                  </a:cubicBezTo>
                  <a:cubicBezTo>
                    <a:pt x="14" y="194"/>
                    <a:pt x="16" y="194"/>
                    <a:pt x="19" y="194"/>
                  </a:cubicBezTo>
                  <a:cubicBezTo>
                    <a:pt x="26" y="194"/>
                    <a:pt x="33" y="194"/>
                    <a:pt x="40" y="194"/>
                  </a:cubicBezTo>
                  <a:cubicBezTo>
                    <a:pt x="41" y="194"/>
                    <a:pt x="42" y="194"/>
                    <a:pt x="43" y="193"/>
                  </a:cubicBezTo>
                  <a:cubicBezTo>
                    <a:pt x="43" y="187"/>
                    <a:pt x="43" y="180"/>
                    <a:pt x="43" y="173"/>
                  </a:cubicBezTo>
                  <a:cubicBezTo>
                    <a:pt x="43" y="173"/>
                    <a:pt x="42" y="172"/>
                    <a:pt x="42" y="172"/>
                  </a:cubicBezTo>
                  <a:close/>
                  <a:moveTo>
                    <a:pt x="28" y="23"/>
                  </a:moveTo>
                  <a:cubicBezTo>
                    <a:pt x="28" y="23"/>
                    <a:pt x="29" y="22"/>
                    <a:pt x="29" y="21"/>
                  </a:cubicBezTo>
                  <a:cubicBezTo>
                    <a:pt x="29" y="21"/>
                    <a:pt x="29" y="21"/>
                    <a:pt x="30" y="21"/>
                  </a:cubicBezTo>
                  <a:cubicBezTo>
                    <a:pt x="67" y="21"/>
                    <a:pt x="67" y="21"/>
                    <a:pt x="67" y="21"/>
                  </a:cubicBezTo>
                  <a:cubicBezTo>
                    <a:pt x="68" y="21"/>
                    <a:pt x="69" y="21"/>
                    <a:pt x="70" y="21"/>
                  </a:cubicBezTo>
                  <a:cubicBezTo>
                    <a:pt x="70" y="42"/>
                    <a:pt x="70" y="42"/>
                    <a:pt x="70" y="42"/>
                  </a:cubicBezTo>
                  <a:cubicBezTo>
                    <a:pt x="69" y="43"/>
                    <a:pt x="69" y="43"/>
                    <a:pt x="68" y="43"/>
                  </a:cubicBezTo>
                  <a:cubicBezTo>
                    <a:pt x="30" y="43"/>
                    <a:pt x="30" y="43"/>
                    <a:pt x="30" y="43"/>
                  </a:cubicBezTo>
                  <a:cubicBezTo>
                    <a:pt x="30" y="43"/>
                    <a:pt x="29" y="43"/>
                    <a:pt x="29" y="43"/>
                  </a:cubicBezTo>
                  <a:cubicBezTo>
                    <a:pt x="28" y="42"/>
                    <a:pt x="28" y="41"/>
                    <a:pt x="28" y="40"/>
                  </a:cubicBezTo>
                  <a:lnTo>
                    <a:pt x="28" y="23"/>
                  </a:lnTo>
                  <a:close/>
                  <a:moveTo>
                    <a:pt x="30" y="60"/>
                  </a:moveTo>
                  <a:cubicBezTo>
                    <a:pt x="68" y="60"/>
                    <a:pt x="68" y="60"/>
                    <a:pt x="68" y="60"/>
                  </a:cubicBezTo>
                  <a:cubicBezTo>
                    <a:pt x="68" y="60"/>
                    <a:pt x="69" y="60"/>
                    <a:pt x="70" y="61"/>
                  </a:cubicBezTo>
                  <a:cubicBezTo>
                    <a:pt x="70" y="61"/>
                    <a:pt x="70" y="61"/>
                    <a:pt x="70" y="61"/>
                  </a:cubicBezTo>
                  <a:cubicBezTo>
                    <a:pt x="70" y="74"/>
                    <a:pt x="70" y="74"/>
                    <a:pt x="70" y="74"/>
                  </a:cubicBezTo>
                  <a:cubicBezTo>
                    <a:pt x="69" y="78"/>
                    <a:pt x="67" y="80"/>
                    <a:pt x="64" y="81"/>
                  </a:cubicBezTo>
                  <a:cubicBezTo>
                    <a:pt x="30" y="81"/>
                    <a:pt x="30" y="81"/>
                    <a:pt x="30" y="81"/>
                  </a:cubicBezTo>
                  <a:cubicBezTo>
                    <a:pt x="29" y="81"/>
                    <a:pt x="29" y="81"/>
                    <a:pt x="29" y="81"/>
                  </a:cubicBezTo>
                  <a:cubicBezTo>
                    <a:pt x="29" y="80"/>
                    <a:pt x="28" y="80"/>
                    <a:pt x="28" y="79"/>
                  </a:cubicBezTo>
                  <a:cubicBezTo>
                    <a:pt x="28" y="73"/>
                    <a:pt x="28" y="67"/>
                    <a:pt x="28" y="61"/>
                  </a:cubicBezTo>
                  <a:cubicBezTo>
                    <a:pt x="29" y="60"/>
                    <a:pt x="30" y="60"/>
                    <a:pt x="30"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7" name="Freeform 11">
              <a:extLst>
                <a:ext uri="{FF2B5EF4-FFF2-40B4-BE49-F238E27FC236}">
                  <a16:creationId xmlns:a16="http://schemas.microsoft.com/office/drawing/2014/main" id="{8D09962A-E6CF-0686-D50B-40C1CEE5D26E}"/>
                </a:ext>
              </a:extLst>
            </p:cNvPr>
            <p:cNvSpPr>
              <a:spLocks/>
            </p:cNvSpPr>
            <p:nvPr/>
          </p:nvSpPr>
          <p:spPr bwMode="auto">
            <a:xfrm>
              <a:off x="7843838" y="4833938"/>
              <a:ext cx="57150" cy="57150"/>
            </a:xfrm>
            <a:custGeom>
              <a:avLst/>
              <a:gdLst>
                <a:gd name="T0" fmla="*/ 30 w 125"/>
                <a:gd name="T1" fmla="*/ 116 h 124"/>
                <a:gd name="T2" fmla="*/ 61 w 125"/>
                <a:gd name="T3" fmla="*/ 123 h 124"/>
                <a:gd name="T4" fmla="*/ 74 w 125"/>
                <a:gd name="T5" fmla="*/ 124 h 124"/>
                <a:gd name="T6" fmla="*/ 109 w 125"/>
                <a:gd name="T7" fmla="*/ 121 h 124"/>
                <a:gd name="T8" fmla="*/ 121 w 125"/>
                <a:gd name="T9" fmla="*/ 118 h 124"/>
                <a:gd name="T10" fmla="*/ 121 w 125"/>
                <a:gd name="T11" fmla="*/ 116 h 124"/>
                <a:gd name="T12" fmla="*/ 122 w 125"/>
                <a:gd name="T13" fmla="*/ 93 h 124"/>
                <a:gd name="T14" fmla="*/ 124 w 125"/>
                <a:gd name="T15" fmla="*/ 64 h 124"/>
                <a:gd name="T16" fmla="*/ 124 w 125"/>
                <a:gd name="T17" fmla="*/ 59 h 124"/>
                <a:gd name="T18" fmla="*/ 124 w 125"/>
                <a:gd name="T19" fmla="*/ 56 h 124"/>
                <a:gd name="T20" fmla="*/ 124 w 125"/>
                <a:gd name="T21" fmla="*/ 52 h 124"/>
                <a:gd name="T22" fmla="*/ 124 w 125"/>
                <a:gd name="T23" fmla="*/ 52 h 124"/>
                <a:gd name="T24" fmla="*/ 122 w 125"/>
                <a:gd name="T25" fmla="*/ 52 h 124"/>
                <a:gd name="T26" fmla="*/ 74 w 125"/>
                <a:gd name="T27" fmla="*/ 52 h 124"/>
                <a:gd name="T28" fmla="*/ 74 w 125"/>
                <a:gd name="T29" fmla="*/ 52 h 124"/>
                <a:gd name="T30" fmla="*/ 73 w 125"/>
                <a:gd name="T31" fmla="*/ 52 h 124"/>
                <a:gd name="T32" fmla="*/ 73 w 125"/>
                <a:gd name="T33" fmla="*/ 77 h 124"/>
                <a:gd name="T34" fmla="*/ 80 w 125"/>
                <a:gd name="T35" fmla="*/ 77 h 124"/>
                <a:gd name="T36" fmla="*/ 87 w 125"/>
                <a:gd name="T37" fmla="*/ 77 h 124"/>
                <a:gd name="T38" fmla="*/ 86 w 125"/>
                <a:gd name="T39" fmla="*/ 96 h 124"/>
                <a:gd name="T40" fmla="*/ 81 w 125"/>
                <a:gd name="T41" fmla="*/ 97 h 124"/>
                <a:gd name="T42" fmla="*/ 75 w 125"/>
                <a:gd name="T43" fmla="*/ 97 h 124"/>
                <a:gd name="T44" fmla="*/ 56 w 125"/>
                <a:gd name="T45" fmla="*/ 96 h 124"/>
                <a:gd name="T46" fmla="*/ 39 w 125"/>
                <a:gd name="T47" fmla="*/ 74 h 124"/>
                <a:gd name="T48" fmla="*/ 42 w 125"/>
                <a:gd name="T49" fmla="*/ 50 h 124"/>
                <a:gd name="T50" fmla="*/ 49 w 125"/>
                <a:gd name="T51" fmla="*/ 39 h 124"/>
                <a:gd name="T52" fmla="*/ 74 w 125"/>
                <a:gd name="T53" fmla="*/ 27 h 124"/>
                <a:gd name="T54" fmla="*/ 105 w 125"/>
                <a:gd name="T55" fmla="*/ 29 h 124"/>
                <a:gd name="T56" fmla="*/ 120 w 125"/>
                <a:gd name="T57" fmla="*/ 33 h 124"/>
                <a:gd name="T58" fmla="*/ 121 w 125"/>
                <a:gd name="T59" fmla="*/ 32 h 124"/>
                <a:gd name="T60" fmla="*/ 120 w 125"/>
                <a:gd name="T61" fmla="*/ 6 h 124"/>
                <a:gd name="T62" fmla="*/ 117 w 125"/>
                <a:gd name="T63" fmla="*/ 4 h 124"/>
                <a:gd name="T64" fmla="*/ 111 w 125"/>
                <a:gd name="T65" fmla="*/ 3 h 124"/>
                <a:gd name="T66" fmla="*/ 88 w 125"/>
                <a:gd name="T67" fmla="*/ 0 h 124"/>
                <a:gd name="T68" fmla="*/ 80 w 125"/>
                <a:gd name="T69" fmla="*/ 0 h 124"/>
                <a:gd name="T70" fmla="*/ 74 w 125"/>
                <a:gd name="T71" fmla="*/ 0 h 124"/>
                <a:gd name="T72" fmla="*/ 70 w 125"/>
                <a:gd name="T73" fmla="*/ 0 h 124"/>
                <a:gd name="T74" fmla="*/ 58 w 125"/>
                <a:gd name="T75" fmla="*/ 1 h 124"/>
                <a:gd name="T76" fmla="*/ 27 w 125"/>
                <a:gd name="T77" fmla="*/ 14 h 124"/>
                <a:gd name="T78" fmla="*/ 8 w 125"/>
                <a:gd name="T79" fmla="*/ 35 h 124"/>
                <a:gd name="T80" fmla="*/ 0 w 125"/>
                <a:gd name="T81" fmla="*/ 67 h 124"/>
                <a:gd name="T82" fmla="*/ 8 w 125"/>
                <a:gd name="T83" fmla="*/ 97 h 124"/>
                <a:gd name="T84" fmla="*/ 30 w 125"/>
                <a:gd name="T85"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5" h="124">
                  <a:moveTo>
                    <a:pt x="30" y="116"/>
                  </a:moveTo>
                  <a:cubicBezTo>
                    <a:pt x="40" y="121"/>
                    <a:pt x="50" y="123"/>
                    <a:pt x="61" y="123"/>
                  </a:cubicBezTo>
                  <a:cubicBezTo>
                    <a:pt x="65" y="124"/>
                    <a:pt x="70" y="124"/>
                    <a:pt x="74" y="124"/>
                  </a:cubicBezTo>
                  <a:cubicBezTo>
                    <a:pt x="86" y="124"/>
                    <a:pt x="97" y="123"/>
                    <a:pt x="109" y="121"/>
                  </a:cubicBezTo>
                  <a:cubicBezTo>
                    <a:pt x="113" y="120"/>
                    <a:pt x="117" y="120"/>
                    <a:pt x="121" y="118"/>
                  </a:cubicBezTo>
                  <a:cubicBezTo>
                    <a:pt x="121" y="117"/>
                    <a:pt x="121" y="117"/>
                    <a:pt x="121" y="116"/>
                  </a:cubicBezTo>
                  <a:cubicBezTo>
                    <a:pt x="121" y="108"/>
                    <a:pt x="121" y="100"/>
                    <a:pt x="122" y="93"/>
                  </a:cubicBezTo>
                  <a:cubicBezTo>
                    <a:pt x="123" y="83"/>
                    <a:pt x="123" y="73"/>
                    <a:pt x="124" y="64"/>
                  </a:cubicBezTo>
                  <a:cubicBezTo>
                    <a:pt x="124" y="62"/>
                    <a:pt x="124" y="61"/>
                    <a:pt x="124" y="59"/>
                  </a:cubicBezTo>
                  <a:cubicBezTo>
                    <a:pt x="124" y="58"/>
                    <a:pt x="124" y="57"/>
                    <a:pt x="124" y="56"/>
                  </a:cubicBezTo>
                  <a:cubicBezTo>
                    <a:pt x="124" y="55"/>
                    <a:pt x="125" y="53"/>
                    <a:pt x="124" y="52"/>
                  </a:cubicBezTo>
                  <a:cubicBezTo>
                    <a:pt x="124" y="52"/>
                    <a:pt x="124" y="52"/>
                    <a:pt x="124" y="52"/>
                  </a:cubicBezTo>
                  <a:cubicBezTo>
                    <a:pt x="123" y="52"/>
                    <a:pt x="123" y="52"/>
                    <a:pt x="122" y="52"/>
                  </a:cubicBezTo>
                  <a:cubicBezTo>
                    <a:pt x="106" y="52"/>
                    <a:pt x="90" y="52"/>
                    <a:pt x="74" y="52"/>
                  </a:cubicBezTo>
                  <a:cubicBezTo>
                    <a:pt x="74" y="52"/>
                    <a:pt x="74" y="52"/>
                    <a:pt x="74" y="52"/>
                  </a:cubicBezTo>
                  <a:cubicBezTo>
                    <a:pt x="73" y="52"/>
                    <a:pt x="73" y="52"/>
                    <a:pt x="73" y="52"/>
                  </a:cubicBezTo>
                  <a:cubicBezTo>
                    <a:pt x="72" y="65"/>
                    <a:pt x="71" y="73"/>
                    <a:pt x="73" y="77"/>
                  </a:cubicBezTo>
                  <a:cubicBezTo>
                    <a:pt x="75" y="77"/>
                    <a:pt x="77" y="77"/>
                    <a:pt x="80" y="77"/>
                  </a:cubicBezTo>
                  <a:cubicBezTo>
                    <a:pt x="82" y="77"/>
                    <a:pt x="85" y="77"/>
                    <a:pt x="87" y="77"/>
                  </a:cubicBezTo>
                  <a:cubicBezTo>
                    <a:pt x="87" y="84"/>
                    <a:pt x="87" y="89"/>
                    <a:pt x="86" y="96"/>
                  </a:cubicBezTo>
                  <a:cubicBezTo>
                    <a:pt x="84" y="96"/>
                    <a:pt x="82" y="97"/>
                    <a:pt x="81" y="97"/>
                  </a:cubicBezTo>
                  <a:cubicBezTo>
                    <a:pt x="79" y="97"/>
                    <a:pt x="77" y="97"/>
                    <a:pt x="75" y="97"/>
                  </a:cubicBezTo>
                  <a:cubicBezTo>
                    <a:pt x="68" y="99"/>
                    <a:pt x="62" y="97"/>
                    <a:pt x="56" y="96"/>
                  </a:cubicBezTo>
                  <a:cubicBezTo>
                    <a:pt x="46" y="92"/>
                    <a:pt x="40" y="85"/>
                    <a:pt x="39" y="74"/>
                  </a:cubicBezTo>
                  <a:cubicBezTo>
                    <a:pt x="38" y="66"/>
                    <a:pt x="38" y="58"/>
                    <a:pt x="42" y="50"/>
                  </a:cubicBezTo>
                  <a:cubicBezTo>
                    <a:pt x="44" y="46"/>
                    <a:pt x="46" y="43"/>
                    <a:pt x="49" y="39"/>
                  </a:cubicBezTo>
                  <a:cubicBezTo>
                    <a:pt x="56" y="32"/>
                    <a:pt x="64" y="28"/>
                    <a:pt x="74" y="27"/>
                  </a:cubicBezTo>
                  <a:cubicBezTo>
                    <a:pt x="84" y="26"/>
                    <a:pt x="95" y="26"/>
                    <a:pt x="105" y="29"/>
                  </a:cubicBezTo>
                  <a:cubicBezTo>
                    <a:pt x="110" y="30"/>
                    <a:pt x="115" y="31"/>
                    <a:pt x="120" y="33"/>
                  </a:cubicBezTo>
                  <a:cubicBezTo>
                    <a:pt x="120" y="32"/>
                    <a:pt x="121" y="32"/>
                    <a:pt x="121" y="32"/>
                  </a:cubicBezTo>
                  <a:cubicBezTo>
                    <a:pt x="120" y="23"/>
                    <a:pt x="120" y="14"/>
                    <a:pt x="120" y="6"/>
                  </a:cubicBezTo>
                  <a:cubicBezTo>
                    <a:pt x="119" y="4"/>
                    <a:pt x="118" y="4"/>
                    <a:pt x="117" y="4"/>
                  </a:cubicBezTo>
                  <a:cubicBezTo>
                    <a:pt x="115" y="4"/>
                    <a:pt x="113" y="3"/>
                    <a:pt x="111" y="3"/>
                  </a:cubicBezTo>
                  <a:cubicBezTo>
                    <a:pt x="103" y="2"/>
                    <a:pt x="96" y="0"/>
                    <a:pt x="88" y="0"/>
                  </a:cubicBezTo>
                  <a:cubicBezTo>
                    <a:pt x="85" y="0"/>
                    <a:pt x="83" y="0"/>
                    <a:pt x="80" y="0"/>
                  </a:cubicBezTo>
                  <a:cubicBezTo>
                    <a:pt x="78" y="0"/>
                    <a:pt x="76" y="0"/>
                    <a:pt x="74" y="0"/>
                  </a:cubicBezTo>
                  <a:cubicBezTo>
                    <a:pt x="73" y="0"/>
                    <a:pt x="71" y="0"/>
                    <a:pt x="70" y="0"/>
                  </a:cubicBezTo>
                  <a:cubicBezTo>
                    <a:pt x="66" y="0"/>
                    <a:pt x="62" y="1"/>
                    <a:pt x="58" y="1"/>
                  </a:cubicBezTo>
                  <a:cubicBezTo>
                    <a:pt x="47" y="3"/>
                    <a:pt x="36" y="7"/>
                    <a:pt x="27" y="14"/>
                  </a:cubicBezTo>
                  <a:cubicBezTo>
                    <a:pt x="19" y="19"/>
                    <a:pt x="12" y="26"/>
                    <a:pt x="8" y="35"/>
                  </a:cubicBezTo>
                  <a:cubicBezTo>
                    <a:pt x="3" y="45"/>
                    <a:pt x="0" y="56"/>
                    <a:pt x="0" y="67"/>
                  </a:cubicBezTo>
                  <a:cubicBezTo>
                    <a:pt x="1" y="78"/>
                    <a:pt x="3" y="87"/>
                    <a:pt x="8" y="97"/>
                  </a:cubicBezTo>
                  <a:cubicBezTo>
                    <a:pt x="13" y="106"/>
                    <a:pt x="20" y="112"/>
                    <a:pt x="30" y="1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8" name="Freeform 12">
              <a:extLst>
                <a:ext uri="{FF2B5EF4-FFF2-40B4-BE49-F238E27FC236}">
                  <a16:creationId xmlns:a16="http://schemas.microsoft.com/office/drawing/2014/main" id="{E5182869-A981-2C0F-A6E2-3E8DE53F37DB}"/>
                </a:ext>
              </a:extLst>
            </p:cNvPr>
            <p:cNvSpPr>
              <a:spLocks noEditPoints="1"/>
            </p:cNvSpPr>
            <p:nvPr/>
          </p:nvSpPr>
          <p:spPr bwMode="auto">
            <a:xfrm>
              <a:off x="8039101" y="4922838"/>
              <a:ext cx="79375" cy="33338"/>
            </a:xfrm>
            <a:custGeom>
              <a:avLst/>
              <a:gdLst>
                <a:gd name="T0" fmla="*/ 2 w 176"/>
                <a:gd name="T1" fmla="*/ 74 h 74"/>
                <a:gd name="T2" fmla="*/ 157 w 176"/>
                <a:gd name="T3" fmla="*/ 74 h 74"/>
                <a:gd name="T4" fmla="*/ 160 w 176"/>
                <a:gd name="T5" fmla="*/ 74 h 74"/>
                <a:gd name="T6" fmla="*/ 175 w 176"/>
                <a:gd name="T7" fmla="*/ 61 h 74"/>
                <a:gd name="T8" fmla="*/ 176 w 176"/>
                <a:gd name="T9" fmla="*/ 53 h 74"/>
                <a:gd name="T10" fmla="*/ 176 w 176"/>
                <a:gd name="T11" fmla="*/ 1 h 74"/>
                <a:gd name="T12" fmla="*/ 3 w 176"/>
                <a:gd name="T13" fmla="*/ 1 h 74"/>
                <a:gd name="T14" fmla="*/ 1 w 176"/>
                <a:gd name="T15" fmla="*/ 1 h 74"/>
                <a:gd name="T16" fmla="*/ 1 w 176"/>
                <a:gd name="T17" fmla="*/ 3 h 74"/>
                <a:gd name="T18" fmla="*/ 1 w 176"/>
                <a:gd name="T19" fmla="*/ 72 h 74"/>
                <a:gd name="T20" fmla="*/ 2 w 176"/>
                <a:gd name="T21" fmla="*/ 74 h 74"/>
                <a:gd name="T22" fmla="*/ 145 w 176"/>
                <a:gd name="T23" fmla="*/ 56 h 74"/>
                <a:gd name="T24" fmla="*/ 139 w 176"/>
                <a:gd name="T25" fmla="*/ 58 h 74"/>
                <a:gd name="T26" fmla="*/ 31 w 176"/>
                <a:gd name="T27" fmla="*/ 58 h 74"/>
                <a:gd name="T28" fmla="*/ 30 w 176"/>
                <a:gd name="T29" fmla="*/ 44 h 74"/>
                <a:gd name="T30" fmla="*/ 31 w 176"/>
                <a:gd name="T31" fmla="*/ 44 h 74"/>
                <a:gd name="T32" fmla="*/ 31 w 176"/>
                <a:gd name="T33" fmla="*/ 44 h 74"/>
                <a:gd name="T34" fmla="*/ 144 w 176"/>
                <a:gd name="T35" fmla="*/ 44 h 74"/>
                <a:gd name="T36" fmla="*/ 146 w 176"/>
                <a:gd name="T37" fmla="*/ 44 h 74"/>
                <a:gd name="T38" fmla="*/ 146 w 176"/>
                <a:gd name="T39" fmla="*/ 44 h 74"/>
                <a:gd name="T40" fmla="*/ 145 w 176"/>
                <a:gd name="T41" fmla="*/ 56 h 74"/>
                <a:gd name="T42" fmla="*/ 30 w 176"/>
                <a:gd name="T43" fmla="*/ 17 h 74"/>
                <a:gd name="T44" fmla="*/ 31 w 176"/>
                <a:gd name="T45" fmla="*/ 16 h 74"/>
                <a:gd name="T46" fmla="*/ 145 w 176"/>
                <a:gd name="T47" fmla="*/ 16 h 74"/>
                <a:gd name="T48" fmla="*/ 147 w 176"/>
                <a:gd name="T49" fmla="*/ 17 h 74"/>
                <a:gd name="T50" fmla="*/ 146 w 176"/>
                <a:gd name="T51" fmla="*/ 31 h 74"/>
                <a:gd name="T52" fmla="*/ 146 w 176"/>
                <a:gd name="T53" fmla="*/ 31 h 74"/>
                <a:gd name="T54" fmla="*/ 145 w 176"/>
                <a:gd name="T55" fmla="*/ 31 h 74"/>
                <a:gd name="T56" fmla="*/ 31 w 176"/>
                <a:gd name="T57" fmla="*/ 31 h 74"/>
                <a:gd name="T58" fmla="*/ 30 w 176"/>
                <a:gd name="T59" fmla="*/ 29 h 74"/>
                <a:gd name="T60" fmla="*/ 30 w 176"/>
                <a:gd name="T61"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74">
                  <a:moveTo>
                    <a:pt x="2" y="74"/>
                  </a:moveTo>
                  <a:cubicBezTo>
                    <a:pt x="157" y="74"/>
                    <a:pt x="157" y="74"/>
                    <a:pt x="157" y="74"/>
                  </a:cubicBezTo>
                  <a:cubicBezTo>
                    <a:pt x="158" y="74"/>
                    <a:pt x="159" y="74"/>
                    <a:pt x="160" y="74"/>
                  </a:cubicBezTo>
                  <a:cubicBezTo>
                    <a:pt x="169" y="73"/>
                    <a:pt x="174" y="70"/>
                    <a:pt x="175" y="61"/>
                  </a:cubicBezTo>
                  <a:cubicBezTo>
                    <a:pt x="176" y="59"/>
                    <a:pt x="176" y="56"/>
                    <a:pt x="176" y="53"/>
                  </a:cubicBezTo>
                  <a:cubicBezTo>
                    <a:pt x="176" y="1"/>
                    <a:pt x="176" y="1"/>
                    <a:pt x="176" y="1"/>
                  </a:cubicBezTo>
                  <a:cubicBezTo>
                    <a:pt x="170" y="1"/>
                    <a:pt x="22" y="0"/>
                    <a:pt x="3" y="1"/>
                  </a:cubicBezTo>
                  <a:cubicBezTo>
                    <a:pt x="2" y="1"/>
                    <a:pt x="2" y="1"/>
                    <a:pt x="1" y="1"/>
                  </a:cubicBezTo>
                  <a:cubicBezTo>
                    <a:pt x="0" y="2"/>
                    <a:pt x="1" y="3"/>
                    <a:pt x="1" y="3"/>
                  </a:cubicBezTo>
                  <a:cubicBezTo>
                    <a:pt x="1" y="26"/>
                    <a:pt x="1" y="49"/>
                    <a:pt x="1" y="72"/>
                  </a:cubicBezTo>
                  <a:cubicBezTo>
                    <a:pt x="1" y="73"/>
                    <a:pt x="1" y="74"/>
                    <a:pt x="2" y="74"/>
                  </a:cubicBezTo>
                  <a:close/>
                  <a:moveTo>
                    <a:pt x="145" y="56"/>
                  </a:moveTo>
                  <a:cubicBezTo>
                    <a:pt x="143" y="58"/>
                    <a:pt x="141" y="58"/>
                    <a:pt x="139" y="58"/>
                  </a:cubicBezTo>
                  <a:cubicBezTo>
                    <a:pt x="31" y="58"/>
                    <a:pt x="31" y="58"/>
                    <a:pt x="31" y="58"/>
                  </a:cubicBezTo>
                  <a:cubicBezTo>
                    <a:pt x="30" y="55"/>
                    <a:pt x="29" y="50"/>
                    <a:pt x="30" y="44"/>
                  </a:cubicBezTo>
                  <a:cubicBezTo>
                    <a:pt x="31" y="44"/>
                    <a:pt x="31" y="44"/>
                    <a:pt x="31" y="44"/>
                  </a:cubicBezTo>
                  <a:cubicBezTo>
                    <a:pt x="31" y="44"/>
                    <a:pt x="31" y="44"/>
                    <a:pt x="31" y="44"/>
                  </a:cubicBezTo>
                  <a:cubicBezTo>
                    <a:pt x="69" y="44"/>
                    <a:pt x="107" y="44"/>
                    <a:pt x="144" y="44"/>
                  </a:cubicBezTo>
                  <a:cubicBezTo>
                    <a:pt x="145" y="44"/>
                    <a:pt x="145" y="44"/>
                    <a:pt x="146" y="44"/>
                  </a:cubicBezTo>
                  <a:cubicBezTo>
                    <a:pt x="146" y="44"/>
                    <a:pt x="146" y="44"/>
                    <a:pt x="146" y="44"/>
                  </a:cubicBezTo>
                  <a:cubicBezTo>
                    <a:pt x="147" y="51"/>
                    <a:pt x="147" y="52"/>
                    <a:pt x="145" y="56"/>
                  </a:cubicBezTo>
                  <a:close/>
                  <a:moveTo>
                    <a:pt x="30" y="17"/>
                  </a:moveTo>
                  <a:cubicBezTo>
                    <a:pt x="31" y="17"/>
                    <a:pt x="31" y="16"/>
                    <a:pt x="31" y="16"/>
                  </a:cubicBezTo>
                  <a:cubicBezTo>
                    <a:pt x="145" y="16"/>
                    <a:pt x="145" y="16"/>
                    <a:pt x="145" y="16"/>
                  </a:cubicBezTo>
                  <a:cubicBezTo>
                    <a:pt x="146" y="16"/>
                    <a:pt x="146" y="17"/>
                    <a:pt x="147" y="17"/>
                  </a:cubicBezTo>
                  <a:cubicBezTo>
                    <a:pt x="147" y="22"/>
                    <a:pt x="147" y="26"/>
                    <a:pt x="146" y="31"/>
                  </a:cubicBezTo>
                  <a:cubicBezTo>
                    <a:pt x="146" y="31"/>
                    <a:pt x="146" y="31"/>
                    <a:pt x="146" y="31"/>
                  </a:cubicBezTo>
                  <a:cubicBezTo>
                    <a:pt x="146" y="31"/>
                    <a:pt x="145" y="31"/>
                    <a:pt x="145" y="31"/>
                  </a:cubicBezTo>
                  <a:cubicBezTo>
                    <a:pt x="31" y="31"/>
                    <a:pt x="31" y="31"/>
                    <a:pt x="31" y="31"/>
                  </a:cubicBezTo>
                  <a:cubicBezTo>
                    <a:pt x="30" y="31"/>
                    <a:pt x="30" y="30"/>
                    <a:pt x="30" y="29"/>
                  </a:cubicBezTo>
                  <a:cubicBezTo>
                    <a:pt x="30" y="25"/>
                    <a:pt x="30" y="21"/>
                    <a:pt x="30" y="1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29" name="Freeform 13">
              <a:extLst>
                <a:ext uri="{FF2B5EF4-FFF2-40B4-BE49-F238E27FC236}">
                  <a16:creationId xmlns:a16="http://schemas.microsoft.com/office/drawing/2014/main" id="{4276E854-863F-B66D-E82E-3AF2C1131825}"/>
                </a:ext>
              </a:extLst>
            </p:cNvPr>
            <p:cNvSpPr>
              <a:spLocks/>
            </p:cNvSpPr>
            <p:nvPr/>
          </p:nvSpPr>
          <p:spPr bwMode="auto">
            <a:xfrm>
              <a:off x="8610601" y="4953000"/>
              <a:ext cx="82550" cy="57150"/>
            </a:xfrm>
            <a:custGeom>
              <a:avLst/>
              <a:gdLst>
                <a:gd name="T0" fmla="*/ 160 w 183"/>
                <a:gd name="T1" fmla="*/ 59 h 125"/>
                <a:gd name="T2" fmla="*/ 157 w 183"/>
                <a:gd name="T3" fmla="*/ 55 h 125"/>
                <a:gd name="T4" fmla="*/ 124 w 183"/>
                <a:gd name="T5" fmla="*/ 55 h 125"/>
                <a:gd name="T6" fmla="*/ 125 w 183"/>
                <a:gd name="T7" fmla="*/ 57 h 125"/>
                <a:gd name="T8" fmla="*/ 140 w 183"/>
                <a:gd name="T9" fmla="*/ 84 h 125"/>
                <a:gd name="T10" fmla="*/ 143 w 183"/>
                <a:gd name="T11" fmla="*/ 94 h 125"/>
                <a:gd name="T12" fmla="*/ 142 w 183"/>
                <a:gd name="T13" fmla="*/ 98 h 125"/>
                <a:gd name="T14" fmla="*/ 137 w 183"/>
                <a:gd name="T15" fmla="*/ 102 h 125"/>
                <a:gd name="T16" fmla="*/ 133 w 183"/>
                <a:gd name="T17" fmla="*/ 103 h 125"/>
                <a:gd name="T18" fmla="*/ 38 w 183"/>
                <a:gd name="T19" fmla="*/ 103 h 125"/>
                <a:gd name="T20" fmla="*/ 36 w 183"/>
                <a:gd name="T21" fmla="*/ 102 h 125"/>
                <a:gd name="T22" fmla="*/ 38 w 183"/>
                <a:gd name="T23" fmla="*/ 98 h 125"/>
                <a:gd name="T24" fmla="*/ 53 w 183"/>
                <a:gd name="T25" fmla="*/ 78 h 125"/>
                <a:gd name="T26" fmla="*/ 74 w 183"/>
                <a:gd name="T27" fmla="*/ 48 h 125"/>
                <a:gd name="T28" fmla="*/ 105 w 183"/>
                <a:gd name="T29" fmla="*/ 3 h 125"/>
                <a:gd name="T30" fmla="*/ 106 w 183"/>
                <a:gd name="T31" fmla="*/ 0 h 125"/>
                <a:gd name="T32" fmla="*/ 72 w 183"/>
                <a:gd name="T33" fmla="*/ 0 h 125"/>
                <a:gd name="T34" fmla="*/ 0 w 183"/>
                <a:gd name="T35" fmla="*/ 104 h 125"/>
                <a:gd name="T36" fmla="*/ 0 w 183"/>
                <a:gd name="T37" fmla="*/ 125 h 125"/>
                <a:gd name="T38" fmla="*/ 6 w 183"/>
                <a:gd name="T39" fmla="*/ 125 h 125"/>
                <a:gd name="T40" fmla="*/ 165 w 183"/>
                <a:gd name="T41" fmla="*/ 125 h 125"/>
                <a:gd name="T42" fmla="*/ 169 w 183"/>
                <a:gd name="T43" fmla="*/ 125 h 125"/>
                <a:gd name="T44" fmla="*/ 176 w 183"/>
                <a:gd name="T45" fmla="*/ 124 h 125"/>
                <a:gd name="T46" fmla="*/ 183 w 183"/>
                <a:gd name="T47" fmla="*/ 114 h 125"/>
                <a:gd name="T48" fmla="*/ 179 w 183"/>
                <a:gd name="T49" fmla="*/ 98 h 125"/>
                <a:gd name="T50" fmla="*/ 160 w 183"/>
                <a:gd name="T5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 h="125">
                  <a:moveTo>
                    <a:pt x="160" y="59"/>
                  </a:moveTo>
                  <a:cubicBezTo>
                    <a:pt x="159" y="58"/>
                    <a:pt x="158" y="56"/>
                    <a:pt x="157" y="55"/>
                  </a:cubicBezTo>
                  <a:cubicBezTo>
                    <a:pt x="151" y="55"/>
                    <a:pt x="128" y="55"/>
                    <a:pt x="124" y="55"/>
                  </a:cubicBezTo>
                  <a:cubicBezTo>
                    <a:pt x="125" y="56"/>
                    <a:pt x="125" y="57"/>
                    <a:pt x="125" y="57"/>
                  </a:cubicBezTo>
                  <a:cubicBezTo>
                    <a:pt x="130" y="66"/>
                    <a:pt x="135" y="75"/>
                    <a:pt x="140" y="84"/>
                  </a:cubicBezTo>
                  <a:cubicBezTo>
                    <a:pt x="141" y="88"/>
                    <a:pt x="143" y="91"/>
                    <a:pt x="143" y="94"/>
                  </a:cubicBezTo>
                  <a:cubicBezTo>
                    <a:pt x="143" y="95"/>
                    <a:pt x="143" y="97"/>
                    <a:pt x="142" y="98"/>
                  </a:cubicBezTo>
                  <a:cubicBezTo>
                    <a:pt x="141" y="101"/>
                    <a:pt x="139" y="102"/>
                    <a:pt x="137" y="102"/>
                  </a:cubicBezTo>
                  <a:cubicBezTo>
                    <a:pt x="135" y="102"/>
                    <a:pt x="134" y="103"/>
                    <a:pt x="133" y="103"/>
                  </a:cubicBezTo>
                  <a:cubicBezTo>
                    <a:pt x="101" y="103"/>
                    <a:pt x="70" y="103"/>
                    <a:pt x="38" y="103"/>
                  </a:cubicBezTo>
                  <a:cubicBezTo>
                    <a:pt x="37" y="103"/>
                    <a:pt x="36" y="103"/>
                    <a:pt x="36" y="102"/>
                  </a:cubicBezTo>
                  <a:cubicBezTo>
                    <a:pt x="37" y="100"/>
                    <a:pt x="37" y="99"/>
                    <a:pt x="38" y="98"/>
                  </a:cubicBezTo>
                  <a:cubicBezTo>
                    <a:pt x="43" y="91"/>
                    <a:pt x="48" y="84"/>
                    <a:pt x="53" y="78"/>
                  </a:cubicBezTo>
                  <a:cubicBezTo>
                    <a:pt x="60" y="68"/>
                    <a:pt x="67" y="58"/>
                    <a:pt x="74" y="48"/>
                  </a:cubicBezTo>
                  <a:cubicBezTo>
                    <a:pt x="84" y="33"/>
                    <a:pt x="95" y="18"/>
                    <a:pt x="105" y="3"/>
                  </a:cubicBezTo>
                  <a:cubicBezTo>
                    <a:pt x="106" y="3"/>
                    <a:pt x="107" y="2"/>
                    <a:pt x="106" y="0"/>
                  </a:cubicBezTo>
                  <a:cubicBezTo>
                    <a:pt x="72" y="0"/>
                    <a:pt x="72" y="0"/>
                    <a:pt x="72" y="0"/>
                  </a:cubicBezTo>
                  <a:cubicBezTo>
                    <a:pt x="48" y="35"/>
                    <a:pt x="24" y="70"/>
                    <a:pt x="0" y="104"/>
                  </a:cubicBezTo>
                  <a:cubicBezTo>
                    <a:pt x="0" y="125"/>
                    <a:pt x="0" y="125"/>
                    <a:pt x="0" y="125"/>
                  </a:cubicBezTo>
                  <a:cubicBezTo>
                    <a:pt x="3" y="125"/>
                    <a:pt x="5" y="125"/>
                    <a:pt x="6" y="125"/>
                  </a:cubicBezTo>
                  <a:cubicBezTo>
                    <a:pt x="165" y="125"/>
                    <a:pt x="165" y="125"/>
                    <a:pt x="165" y="125"/>
                  </a:cubicBezTo>
                  <a:cubicBezTo>
                    <a:pt x="166" y="125"/>
                    <a:pt x="168" y="125"/>
                    <a:pt x="169" y="125"/>
                  </a:cubicBezTo>
                  <a:cubicBezTo>
                    <a:pt x="171" y="125"/>
                    <a:pt x="174" y="124"/>
                    <a:pt x="176" y="124"/>
                  </a:cubicBezTo>
                  <a:cubicBezTo>
                    <a:pt x="180" y="122"/>
                    <a:pt x="182" y="119"/>
                    <a:pt x="183" y="114"/>
                  </a:cubicBezTo>
                  <a:cubicBezTo>
                    <a:pt x="183" y="108"/>
                    <a:pt x="182" y="103"/>
                    <a:pt x="179" y="98"/>
                  </a:cubicBezTo>
                  <a:cubicBezTo>
                    <a:pt x="173" y="85"/>
                    <a:pt x="166" y="72"/>
                    <a:pt x="160" y="5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0" name="Freeform 14">
              <a:extLst>
                <a:ext uri="{FF2B5EF4-FFF2-40B4-BE49-F238E27FC236}">
                  <a16:creationId xmlns:a16="http://schemas.microsoft.com/office/drawing/2014/main" id="{B47A89E4-99F7-1272-FC2A-7EBDEF9CACCE}"/>
                </a:ext>
              </a:extLst>
            </p:cNvPr>
            <p:cNvSpPr>
              <a:spLocks/>
            </p:cNvSpPr>
            <p:nvPr/>
          </p:nvSpPr>
          <p:spPr bwMode="auto">
            <a:xfrm>
              <a:off x="8704263" y="4922838"/>
              <a:ext cx="84138" cy="87313"/>
            </a:xfrm>
            <a:custGeom>
              <a:avLst/>
              <a:gdLst>
                <a:gd name="T0" fmla="*/ 1 w 185"/>
                <a:gd name="T1" fmla="*/ 0 h 191"/>
                <a:gd name="T2" fmla="*/ 1 w 185"/>
                <a:gd name="T3" fmla="*/ 0 h 191"/>
                <a:gd name="T4" fmla="*/ 1 w 185"/>
                <a:gd name="T5" fmla="*/ 0 h 191"/>
                <a:gd name="T6" fmla="*/ 1 w 185"/>
                <a:gd name="T7" fmla="*/ 21 h 191"/>
                <a:gd name="T8" fmla="*/ 1 w 185"/>
                <a:gd name="T9" fmla="*/ 22 h 191"/>
                <a:gd name="T10" fmla="*/ 2 w 185"/>
                <a:gd name="T11" fmla="*/ 22 h 191"/>
                <a:gd name="T12" fmla="*/ 2 w 185"/>
                <a:gd name="T13" fmla="*/ 22 h 191"/>
                <a:gd name="T14" fmla="*/ 3 w 185"/>
                <a:gd name="T15" fmla="*/ 22 h 191"/>
                <a:gd name="T16" fmla="*/ 3 w 185"/>
                <a:gd name="T17" fmla="*/ 22 h 191"/>
                <a:gd name="T18" fmla="*/ 152 w 185"/>
                <a:gd name="T19" fmla="*/ 22 h 191"/>
                <a:gd name="T20" fmla="*/ 153 w 185"/>
                <a:gd name="T21" fmla="*/ 22 h 191"/>
                <a:gd name="T22" fmla="*/ 154 w 185"/>
                <a:gd name="T23" fmla="*/ 22 h 191"/>
                <a:gd name="T24" fmla="*/ 155 w 185"/>
                <a:gd name="T25" fmla="*/ 22 h 191"/>
                <a:gd name="T26" fmla="*/ 155 w 185"/>
                <a:gd name="T27" fmla="*/ 22 h 191"/>
                <a:gd name="T28" fmla="*/ 156 w 185"/>
                <a:gd name="T29" fmla="*/ 23 h 191"/>
                <a:gd name="T30" fmla="*/ 156 w 185"/>
                <a:gd name="T31" fmla="*/ 162 h 191"/>
                <a:gd name="T32" fmla="*/ 152 w 185"/>
                <a:gd name="T33" fmla="*/ 168 h 191"/>
                <a:gd name="T34" fmla="*/ 149 w 185"/>
                <a:gd name="T35" fmla="*/ 169 h 191"/>
                <a:gd name="T36" fmla="*/ 145 w 185"/>
                <a:gd name="T37" fmla="*/ 170 h 191"/>
                <a:gd name="T38" fmla="*/ 145 w 185"/>
                <a:gd name="T39" fmla="*/ 190 h 191"/>
                <a:gd name="T40" fmla="*/ 146 w 185"/>
                <a:gd name="T41" fmla="*/ 191 h 191"/>
                <a:gd name="T42" fmla="*/ 167 w 185"/>
                <a:gd name="T43" fmla="*/ 191 h 191"/>
                <a:gd name="T44" fmla="*/ 173 w 185"/>
                <a:gd name="T45" fmla="*/ 190 h 191"/>
                <a:gd name="T46" fmla="*/ 184 w 185"/>
                <a:gd name="T47" fmla="*/ 180 h 191"/>
                <a:gd name="T48" fmla="*/ 185 w 185"/>
                <a:gd name="T49" fmla="*/ 172 h 191"/>
                <a:gd name="T50" fmla="*/ 185 w 185"/>
                <a:gd name="T51" fmla="*/ 4 h 191"/>
                <a:gd name="T52" fmla="*/ 185 w 185"/>
                <a:gd name="T53" fmla="*/ 0 h 191"/>
                <a:gd name="T54" fmla="*/ 182 w 185"/>
                <a:gd name="T55" fmla="*/ 0 h 191"/>
                <a:gd name="T56" fmla="*/ 1 w 185"/>
                <a:gd name="T5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5" h="191">
                  <a:moveTo>
                    <a:pt x="1" y="0"/>
                  </a:moveTo>
                  <a:cubicBezTo>
                    <a:pt x="1" y="0"/>
                    <a:pt x="1" y="0"/>
                    <a:pt x="1" y="0"/>
                  </a:cubicBezTo>
                  <a:cubicBezTo>
                    <a:pt x="1" y="0"/>
                    <a:pt x="1" y="0"/>
                    <a:pt x="1" y="0"/>
                  </a:cubicBezTo>
                  <a:cubicBezTo>
                    <a:pt x="0" y="6"/>
                    <a:pt x="0" y="17"/>
                    <a:pt x="1" y="21"/>
                  </a:cubicBezTo>
                  <a:cubicBezTo>
                    <a:pt x="1" y="22"/>
                    <a:pt x="1" y="22"/>
                    <a:pt x="1" y="22"/>
                  </a:cubicBezTo>
                  <a:cubicBezTo>
                    <a:pt x="1" y="22"/>
                    <a:pt x="2" y="22"/>
                    <a:pt x="2" y="22"/>
                  </a:cubicBezTo>
                  <a:cubicBezTo>
                    <a:pt x="2" y="22"/>
                    <a:pt x="2" y="22"/>
                    <a:pt x="2" y="22"/>
                  </a:cubicBezTo>
                  <a:cubicBezTo>
                    <a:pt x="2" y="22"/>
                    <a:pt x="3" y="22"/>
                    <a:pt x="3" y="22"/>
                  </a:cubicBezTo>
                  <a:cubicBezTo>
                    <a:pt x="3" y="22"/>
                    <a:pt x="3" y="22"/>
                    <a:pt x="3" y="22"/>
                  </a:cubicBezTo>
                  <a:cubicBezTo>
                    <a:pt x="152" y="22"/>
                    <a:pt x="152" y="22"/>
                    <a:pt x="152" y="22"/>
                  </a:cubicBezTo>
                  <a:cubicBezTo>
                    <a:pt x="153" y="22"/>
                    <a:pt x="153" y="22"/>
                    <a:pt x="153" y="22"/>
                  </a:cubicBezTo>
                  <a:cubicBezTo>
                    <a:pt x="154" y="22"/>
                    <a:pt x="154" y="22"/>
                    <a:pt x="154" y="22"/>
                  </a:cubicBezTo>
                  <a:cubicBezTo>
                    <a:pt x="155" y="22"/>
                    <a:pt x="155" y="22"/>
                    <a:pt x="155" y="22"/>
                  </a:cubicBezTo>
                  <a:cubicBezTo>
                    <a:pt x="155" y="22"/>
                    <a:pt x="155" y="22"/>
                    <a:pt x="155" y="22"/>
                  </a:cubicBezTo>
                  <a:cubicBezTo>
                    <a:pt x="156" y="22"/>
                    <a:pt x="156" y="22"/>
                    <a:pt x="156" y="23"/>
                  </a:cubicBezTo>
                  <a:cubicBezTo>
                    <a:pt x="156" y="162"/>
                    <a:pt x="156" y="162"/>
                    <a:pt x="156" y="162"/>
                  </a:cubicBezTo>
                  <a:cubicBezTo>
                    <a:pt x="155" y="165"/>
                    <a:pt x="154" y="167"/>
                    <a:pt x="152" y="168"/>
                  </a:cubicBezTo>
                  <a:cubicBezTo>
                    <a:pt x="151" y="168"/>
                    <a:pt x="150" y="168"/>
                    <a:pt x="149" y="169"/>
                  </a:cubicBezTo>
                  <a:cubicBezTo>
                    <a:pt x="148" y="169"/>
                    <a:pt x="146" y="168"/>
                    <a:pt x="145" y="170"/>
                  </a:cubicBezTo>
                  <a:cubicBezTo>
                    <a:pt x="145" y="176"/>
                    <a:pt x="145" y="183"/>
                    <a:pt x="145" y="190"/>
                  </a:cubicBezTo>
                  <a:cubicBezTo>
                    <a:pt x="145" y="190"/>
                    <a:pt x="146" y="190"/>
                    <a:pt x="146" y="191"/>
                  </a:cubicBezTo>
                  <a:cubicBezTo>
                    <a:pt x="153" y="191"/>
                    <a:pt x="160" y="191"/>
                    <a:pt x="167" y="191"/>
                  </a:cubicBezTo>
                  <a:cubicBezTo>
                    <a:pt x="169" y="191"/>
                    <a:pt x="171" y="191"/>
                    <a:pt x="173" y="190"/>
                  </a:cubicBezTo>
                  <a:cubicBezTo>
                    <a:pt x="179" y="189"/>
                    <a:pt x="182" y="186"/>
                    <a:pt x="184" y="180"/>
                  </a:cubicBezTo>
                  <a:cubicBezTo>
                    <a:pt x="185" y="178"/>
                    <a:pt x="185" y="175"/>
                    <a:pt x="185" y="172"/>
                  </a:cubicBezTo>
                  <a:cubicBezTo>
                    <a:pt x="185" y="4"/>
                    <a:pt x="185" y="4"/>
                    <a:pt x="185" y="4"/>
                  </a:cubicBezTo>
                  <a:cubicBezTo>
                    <a:pt x="185" y="0"/>
                    <a:pt x="185" y="0"/>
                    <a:pt x="185" y="0"/>
                  </a:cubicBezTo>
                  <a:cubicBezTo>
                    <a:pt x="184" y="0"/>
                    <a:pt x="183" y="0"/>
                    <a:pt x="182" y="0"/>
                  </a:cubicBezTo>
                  <a:cubicBezTo>
                    <a:pt x="122" y="0"/>
                    <a:pt x="62" y="0"/>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1" name="Freeform 15">
              <a:extLst>
                <a:ext uri="{FF2B5EF4-FFF2-40B4-BE49-F238E27FC236}">
                  <a16:creationId xmlns:a16="http://schemas.microsoft.com/office/drawing/2014/main" id="{3B8CAA90-DA15-33B2-0FF3-933FF318E849}"/>
                </a:ext>
              </a:extLst>
            </p:cNvPr>
            <p:cNvSpPr>
              <a:spLocks noEditPoints="1"/>
            </p:cNvSpPr>
            <p:nvPr/>
          </p:nvSpPr>
          <p:spPr bwMode="auto">
            <a:xfrm>
              <a:off x="8705851" y="4964113"/>
              <a:ext cx="58738" cy="42863"/>
            </a:xfrm>
            <a:custGeom>
              <a:avLst/>
              <a:gdLst>
                <a:gd name="T0" fmla="*/ 131 w 132"/>
                <a:gd name="T1" fmla="*/ 0 h 92"/>
                <a:gd name="T2" fmla="*/ 2 w 132"/>
                <a:gd name="T3" fmla="*/ 0 h 92"/>
                <a:gd name="T4" fmla="*/ 1 w 132"/>
                <a:gd name="T5" fmla="*/ 0 h 92"/>
                <a:gd name="T6" fmla="*/ 1 w 132"/>
                <a:gd name="T7" fmla="*/ 1 h 92"/>
                <a:gd name="T8" fmla="*/ 1 w 132"/>
                <a:gd name="T9" fmla="*/ 90 h 92"/>
                <a:gd name="T10" fmla="*/ 6 w 132"/>
                <a:gd name="T11" fmla="*/ 91 h 92"/>
                <a:gd name="T12" fmla="*/ 113 w 132"/>
                <a:gd name="T13" fmla="*/ 91 h 92"/>
                <a:gd name="T14" fmla="*/ 120 w 132"/>
                <a:gd name="T15" fmla="*/ 90 h 92"/>
                <a:gd name="T16" fmla="*/ 131 w 132"/>
                <a:gd name="T17" fmla="*/ 80 h 92"/>
                <a:gd name="T18" fmla="*/ 132 w 132"/>
                <a:gd name="T19" fmla="*/ 71 h 92"/>
                <a:gd name="T20" fmla="*/ 132 w 132"/>
                <a:gd name="T21" fmla="*/ 4 h 92"/>
                <a:gd name="T22" fmla="*/ 131 w 132"/>
                <a:gd name="T23" fmla="*/ 0 h 92"/>
                <a:gd name="T24" fmla="*/ 103 w 132"/>
                <a:gd name="T25" fmla="*/ 64 h 92"/>
                <a:gd name="T26" fmla="*/ 99 w 132"/>
                <a:gd name="T27" fmla="*/ 68 h 92"/>
                <a:gd name="T28" fmla="*/ 30 w 132"/>
                <a:gd name="T29" fmla="*/ 68 h 92"/>
                <a:gd name="T30" fmla="*/ 30 w 132"/>
                <a:gd name="T31" fmla="*/ 68 h 92"/>
                <a:gd name="T32" fmla="*/ 30 w 132"/>
                <a:gd name="T33" fmla="*/ 24 h 92"/>
                <a:gd name="T34" fmla="*/ 30 w 132"/>
                <a:gd name="T35" fmla="*/ 22 h 92"/>
                <a:gd name="T36" fmla="*/ 102 w 132"/>
                <a:gd name="T37" fmla="*/ 22 h 92"/>
                <a:gd name="T38" fmla="*/ 103 w 132"/>
                <a:gd name="T39" fmla="*/ 25 h 92"/>
                <a:gd name="T40" fmla="*/ 103 w 132"/>
                <a:gd name="T41" fmla="*/ 6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92">
                  <a:moveTo>
                    <a:pt x="131" y="0"/>
                  </a:moveTo>
                  <a:cubicBezTo>
                    <a:pt x="2" y="0"/>
                    <a:pt x="2" y="0"/>
                    <a:pt x="2" y="0"/>
                  </a:cubicBezTo>
                  <a:cubicBezTo>
                    <a:pt x="2" y="0"/>
                    <a:pt x="1" y="0"/>
                    <a:pt x="1" y="0"/>
                  </a:cubicBezTo>
                  <a:cubicBezTo>
                    <a:pt x="1" y="1"/>
                    <a:pt x="1" y="1"/>
                    <a:pt x="1" y="1"/>
                  </a:cubicBezTo>
                  <a:cubicBezTo>
                    <a:pt x="0" y="6"/>
                    <a:pt x="0" y="86"/>
                    <a:pt x="1" y="90"/>
                  </a:cubicBezTo>
                  <a:cubicBezTo>
                    <a:pt x="2" y="92"/>
                    <a:pt x="4" y="91"/>
                    <a:pt x="6" y="91"/>
                  </a:cubicBezTo>
                  <a:cubicBezTo>
                    <a:pt x="42" y="91"/>
                    <a:pt x="77" y="91"/>
                    <a:pt x="113" y="91"/>
                  </a:cubicBezTo>
                  <a:cubicBezTo>
                    <a:pt x="115" y="91"/>
                    <a:pt x="118" y="91"/>
                    <a:pt x="120" y="90"/>
                  </a:cubicBezTo>
                  <a:cubicBezTo>
                    <a:pt x="126" y="89"/>
                    <a:pt x="130" y="86"/>
                    <a:pt x="131" y="80"/>
                  </a:cubicBezTo>
                  <a:cubicBezTo>
                    <a:pt x="132" y="77"/>
                    <a:pt x="132" y="74"/>
                    <a:pt x="132" y="71"/>
                  </a:cubicBezTo>
                  <a:cubicBezTo>
                    <a:pt x="132" y="49"/>
                    <a:pt x="132" y="26"/>
                    <a:pt x="132" y="4"/>
                  </a:cubicBezTo>
                  <a:cubicBezTo>
                    <a:pt x="132" y="3"/>
                    <a:pt x="132" y="1"/>
                    <a:pt x="131" y="0"/>
                  </a:cubicBezTo>
                  <a:close/>
                  <a:moveTo>
                    <a:pt x="103" y="64"/>
                  </a:moveTo>
                  <a:cubicBezTo>
                    <a:pt x="102" y="66"/>
                    <a:pt x="100" y="67"/>
                    <a:pt x="99" y="68"/>
                  </a:cubicBezTo>
                  <a:cubicBezTo>
                    <a:pt x="94" y="69"/>
                    <a:pt x="36" y="69"/>
                    <a:pt x="30" y="68"/>
                  </a:cubicBezTo>
                  <a:cubicBezTo>
                    <a:pt x="30" y="68"/>
                    <a:pt x="30" y="68"/>
                    <a:pt x="30" y="68"/>
                  </a:cubicBezTo>
                  <a:cubicBezTo>
                    <a:pt x="30" y="24"/>
                    <a:pt x="30" y="24"/>
                    <a:pt x="30" y="24"/>
                  </a:cubicBezTo>
                  <a:cubicBezTo>
                    <a:pt x="30" y="24"/>
                    <a:pt x="30" y="23"/>
                    <a:pt x="30" y="22"/>
                  </a:cubicBezTo>
                  <a:cubicBezTo>
                    <a:pt x="102" y="22"/>
                    <a:pt x="102" y="22"/>
                    <a:pt x="102" y="22"/>
                  </a:cubicBezTo>
                  <a:cubicBezTo>
                    <a:pt x="103" y="23"/>
                    <a:pt x="103" y="24"/>
                    <a:pt x="103" y="25"/>
                  </a:cubicBezTo>
                  <a:cubicBezTo>
                    <a:pt x="103" y="38"/>
                    <a:pt x="103" y="51"/>
                    <a:pt x="103" y="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2" name="Freeform 16">
              <a:extLst>
                <a:ext uri="{FF2B5EF4-FFF2-40B4-BE49-F238E27FC236}">
                  <a16:creationId xmlns:a16="http://schemas.microsoft.com/office/drawing/2014/main" id="{1E7E981B-C78A-1B34-EE03-9C47BEB4B356}"/>
                </a:ext>
              </a:extLst>
            </p:cNvPr>
            <p:cNvSpPr>
              <a:spLocks/>
            </p:cNvSpPr>
            <p:nvPr/>
          </p:nvSpPr>
          <p:spPr bwMode="auto">
            <a:xfrm>
              <a:off x="8347076" y="4960938"/>
              <a:ext cx="58738" cy="49213"/>
            </a:xfrm>
            <a:custGeom>
              <a:avLst/>
              <a:gdLst>
                <a:gd name="T0" fmla="*/ 124 w 128"/>
                <a:gd name="T1" fmla="*/ 1 h 109"/>
                <a:gd name="T2" fmla="*/ 8 w 128"/>
                <a:gd name="T3" fmla="*/ 1 h 109"/>
                <a:gd name="T4" fmla="*/ 4 w 128"/>
                <a:gd name="T5" fmla="*/ 2 h 109"/>
                <a:gd name="T6" fmla="*/ 4 w 128"/>
                <a:gd name="T7" fmla="*/ 8 h 109"/>
                <a:gd name="T8" fmla="*/ 4 w 128"/>
                <a:gd name="T9" fmla="*/ 16 h 109"/>
                <a:gd name="T10" fmla="*/ 5 w 128"/>
                <a:gd name="T11" fmla="*/ 23 h 109"/>
                <a:gd name="T12" fmla="*/ 30 w 128"/>
                <a:gd name="T13" fmla="*/ 23 h 109"/>
                <a:gd name="T14" fmla="*/ 29 w 128"/>
                <a:gd name="T15" fmla="*/ 26 h 109"/>
                <a:gd name="T16" fmla="*/ 25 w 128"/>
                <a:gd name="T17" fmla="*/ 43 h 109"/>
                <a:gd name="T18" fmla="*/ 16 w 128"/>
                <a:gd name="T19" fmla="*/ 76 h 109"/>
                <a:gd name="T20" fmla="*/ 15 w 128"/>
                <a:gd name="T21" fmla="*/ 80 h 109"/>
                <a:gd name="T22" fmla="*/ 5 w 128"/>
                <a:gd name="T23" fmla="*/ 87 h 109"/>
                <a:gd name="T24" fmla="*/ 0 w 128"/>
                <a:gd name="T25" fmla="*/ 87 h 109"/>
                <a:gd name="T26" fmla="*/ 0 w 128"/>
                <a:gd name="T27" fmla="*/ 88 h 109"/>
                <a:gd name="T28" fmla="*/ 3 w 128"/>
                <a:gd name="T29" fmla="*/ 106 h 109"/>
                <a:gd name="T30" fmla="*/ 5 w 128"/>
                <a:gd name="T31" fmla="*/ 109 h 109"/>
                <a:gd name="T32" fmla="*/ 24 w 128"/>
                <a:gd name="T33" fmla="*/ 109 h 109"/>
                <a:gd name="T34" fmla="*/ 40 w 128"/>
                <a:gd name="T35" fmla="*/ 98 h 109"/>
                <a:gd name="T36" fmla="*/ 41 w 128"/>
                <a:gd name="T37" fmla="*/ 94 h 109"/>
                <a:gd name="T38" fmla="*/ 56 w 128"/>
                <a:gd name="T39" fmla="*/ 37 h 109"/>
                <a:gd name="T40" fmla="*/ 60 w 128"/>
                <a:gd name="T41" fmla="*/ 24 h 109"/>
                <a:gd name="T42" fmla="*/ 98 w 128"/>
                <a:gd name="T43" fmla="*/ 24 h 109"/>
                <a:gd name="T44" fmla="*/ 99 w 128"/>
                <a:gd name="T45" fmla="*/ 26 h 109"/>
                <a:gd name="T46" fmla="*/ 99 w 128"/>
                <a:gd name="T47" fmla="*/ 77 h 109"/>
                <a:gd name="T48" fmla="*/ 97 w 128"/>
                <a:gd name="T49" fmla="*/ 84 h 109"/>
                <a:gd name="T50" fmla="*/ 91 w 128"/>
                <a:gd name="T51" fmla="*/ 87 h 109"/>
                <a:gd name="T52" fmla="*/ 82 w 128"/>
                <a:gd name="T53" fmla="*/ 87 h 109"/>
                <a:gd name="T54" fmla="*/ 79 w 128"/>
                <a:gd name="T55" fmla="*/ 87 h 109"/>
                <a:gd name="T56" fmla="*/ 83 w 128"/>
                <a:gd name="T57" fmla="*/ 109 h 109"/>
                <a:gd name="T58" fmla="*/ 112 w 128"/>
                <a:gd name="T59" fmla="*/ 109 h 109"/>
                <a:gd name="T60" fmla="*/ 112 w 128"/>
                <a:gd name="T61" fmla="*/ 109 h 109"/>
                <a:gd name="T62" fmla="*/ 127 w 128"/>
                <a:gd name="T63" fmla="*/ 98 h 109"/>
                <a:gd name="T64" fmla="*/ 127 w 128"/>
                <a:gd name="T65" fmla="*/ 91 h 109"/>
                <a:gd name="T66" fmla="*/ 127 w 128"/>
                <a:gd name="T67" fmla="*/ 4 h 109"/>
                <a:gd name="T68" fmla="*/ 127 w 128"/>
                <a:gd name="T69" fmla="*/ 1 h 109"/>
                <a:gd name="T70" fmla="*/ 124 w 128"/>
                <a:gd name="T71" fmla="*/ 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9">
                  <a:moveTo>
                    <a:pt x="124" y="1"/>
                  </a:moveTo>
                  <a:cubicBezTo>
                    <a:pt x="85" y="1"/>
                    <a:pt x="47" y="1"/>
                    <a:pt x="8" y="1"/>
                  </a:cubicBezTo>
                  <a:cubicBezTo>
                    <a:pt x="7" y="1"/>
                    <a:pt x="5" y="0"/>
                    <a:pt x="4" y="2"/>
                  </a:cubicBezTo>
                  <a:cubicBezTo>
                    <a:pt x="4" y="8"/>
                    <a:pt x="4" y="8"/>
                    <a:pt x="4" y="8"/>
                  </a:cubicBezTo>
                  <a:cubicBezTo>
                    <a:pt x="4" y="11"/>
                    <a:pt x="4" y="14"/>
                    <a:pt x="4" y="16"/>
                  </a:cubicBezTo>
                  <a:cubicBezTo>
                    <a:pt x="4" y="18"/>
                    <a:pt x="4" y="21"/>
                    <a:pt x="5" y="23"/>
                  </a:cubicBezTo>
                  <a:cubicBezTo>
                    <a:pt x="30" y="23"/>
                    <a:pt x="30" y="23"/>
                    <a:pt x="30" y="23"/>
                  </a:cubicBezTo>
                  <a:cubicBezTo>
                    <a:pt x="29" y="25"/>
                    <a:pt x="29" y="26"/>
                    <a:pt x="29" y="26"/>
                  </a:cubicBezTo>
                  <a:cubicBezTo>
                    <a:pt x="28" y="32"/>
                    <a:pt x="26" y="37"/>
                    <a:pt x="25" y="43"/>
                  </a:cubicBezTo>
                  <a:cubicBezTo>
                    <a:pt x="22" y="54"/>
                    <a:pt x="19" y="65"/>
                    <a:pt x="16" y="76"/>
                  </a:cubicBezTo>
                  <a:cubicBezTo>
                    <a:pt x="16" y="78"/>
                    <a:pt x="15" y="79"/>
                    <a:pt x="15" y="80"/>
                  </a:cubicBezTo>
                  <a:cubicBezTo>
                    <a:pt x="12" y="84"/>
                    <a:pt x="9" y="86"/>
                    <a:pt x="5" y="87"/>
                  </a:cubicBezTo>
                  <a:cubicBezTo>
                    <a:pt x="3" y="87"/>
                    <a:pt x="2" y="86"/>
                    <a:pt x="0" y="87"/>
                  </a:cubicBezTo>
                  <a:cubicBezTo>
                    <a:pt x="0" y="87"/>
                    <a:pt x="0" y="88"/>
                    <a:pt x="0" y="88"/>
                  </a:cubicBezTo>
                  <a:cubicBezTo>
                    <a:pt x="1" y="94"/>
                    <a:pt x="2" y="100"/>
                    <a:pt x="3" y="106"/>
                  </a:cubicBezTo>
                  <a:cubicBezTo>
                    <a:pt x="4" y="107"/>
                    <a:pt x="4" y="108"/>
                    <a:pt x="5" y="109"/>
                  </a:cubicBezTo>
                  <a:cubicBezTo>
                    <a:pt x="11" y="109"/>
                    <a:pt x="18" y="109"/>
                    <a:pt x="24" y="109"/>
                  </a:cubicBezTo>
                  <a:cubicBezTo>
                    <a:pt x="32" y="109"/>
                    <a:pt x="37" y="105"/>
                    <a:pt x="40" y="98"/>
                  </a:cubicBezTo>
                  <a:cubicBezTo>
                    <a:pt x="40" y="96"/>
                    <a:pt x="41" y="95"/>
                    <a:pt x="41" y="94"/>
                  </a:cubicBezTo>
                  <a:cubicBezTo>
                    <a:pt x="46" y="75"/>
                    <a:pt x="51" y="56"/>
                    <a:pt x="56" y="37"/>
                  </a:cubicBezTo>
                  <a:cubicBezTo>
                    <a:pt x="57" y="33"/>
                    <a:pt x="58" y="28"/>
                    <a:pt x="60" y="24"/>
                  </a:cubicBezTo>
                  <a:cubicBezTo>
                    <a:pt x="69" y="23"/>
                    <a:pt x="94" y="23"/>
                    <a:pt x="98" y="24"/>
                  </a:cubicBezTo>
                  <a:cubicBezTo>
                    <a:pt x="99" y="25"/>
                    <a:pt x="99" y="25"/>
                    <a:pt x="99" y="26"/>
                  </a:cubicBezTo>
                  <a:cubicBezTo>
                    <a:pt x="99" y="43"/>
                    <a:pt x="99" y="60"/>
                    <a:pt x="99" y="77"/>
                  </a:cubicBezTo>
                  <a:cubicBezTo>
                    <a:pt x="99" y="80"/>
                    <a:pt x="98" y="82"/>
                    <a:pt x="97" y="84"/>
                  </a:cubicBezTo>
                  <a:cubicBezTo>
                    <a:pt x="95" y="86"/>
                    <a:pt x="93" y="87"/>
                    <a:pt x="91" y="87"/>
                  </a:cubicBezTo>
                  <a:cubicBezTo>
                    <a:pt x="88" y="87"/>
                    <a:pt x="85" y="87"/>
                    <a:pt x="82" y="87"/>
                  </a:cubicBezTo>
                  <a:cubicBezTo>
                    <a:pt x="81" y="87"/>
                    <a:pt x="80" y="86"/>
                    <a:pt x="79" y="87"/>
                  </a:cubicBezTo>
                  <a:cubicBezTo>
                    <a:pt x="80" y="95"/>
                    <a:pt x="82" y="105"/>
                    <a:pt x="83" y="109"/>
                  </a:cubicBezTo>
                  <a:cubicBezTo>
                    <a:pt x="112" y="109"/>
                    <a:pt x="112" y="109"/>
                    <a:pt x="112" y="109"/>
                  </a:cubicBezTo>
                  <a:cubicBezTo>
                    <a:pt x="112" y="109"/>
                    <a:pt x="112" y="109"/>
                    <a:pt x="112" y="109"/>
                  </a:cubicBezTo>
                  <a:cubicBezTo>
                    <a:pt x="121" y="108"/>
                    <a:pt x="125" y="103"/>
                    <a:pt x="127" y="98"/>
                  </a:cubicBezTo>
                  <a:cubicBezTo>
                    <a:pt x="127" y="95"/>
                    <a:pt x="127" y="93"/>
                    <a:pt x="127" y="91"/>
                  </a:cubicBezTo>
                  <a:cubicBezTo>
                    <a:pt x="127" y="62"/>
                    <a:pt x="127" y="33"/>
                    <a:pt x="127" y="4"/>
                  </a:cubicBezTo>
                  <a:cubicBezTo>
                    <a:pt x="127" y="3"/>
                    <a:pt x="128" y="2"/>
                    <a:pt x="127" y="1"/>
                  </a:cubicBezTo>
                  <a:cubicBezTo>
                    <a:pt x="126" y="0"/>
                    <a:pt x="125" y="1"/>
                    <a:pt x="124"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3" name="Freeform 17">
              <a:extLst>
                <a:ext uri="{FF2B5EF4-FFF2-40B4-BE49-F238E27FC236}">
                  <a16:creationId xmlns:a16="http://schemas.microsoft.com/office/drawing/2014/main" id="{A0D574D7-4206-CB7D-5432-8CCD9D4E4272}"/>
                </a:ext>
              </a:extLst>
            </p:cNvPr>
            <p:cNvSpPr>
              <a:spLocks/>
            </p:cNvSpPr>
            <p:nvPr/>
          </p:nvSpPr>
          <p:spPr bwMode="auto">
            <a:xfrm>
              <a:off x="7972426" y="4921250"/>
              <a:ext cx="55563" cy="88900"/>
            </a:xfrm>
            <a:custGeom>
              <a:avLst/>
              <a:gdLst>
                <a:gd name="T0" fmla="*/ 122 w 122"/>
                <a:gd name="T1" fmla="*/ 19 h 196"/>
                <a:gd name="T2" fmla="*/ 121 w 122"/>
                <a:gd name="T3" fmla="*/ 16 h 196"/>
                <a:gd name="T4" fmla="*/ 112 w 122"/>
                <a:gd name="T5" fmla="*/ 16 h 196"/>
                <a:gd name="T6" fmla="*/ 111 w 122"/>
                <a:gd name="T7" fmla="*/ 12 h 196"/>
                <a:gd name="T8" fmla="*/ 98 w 122"/>
                <a:gd name="T9" fmla="*/ 2 h 196"/>
                <a:gd name="T10" fmla="*/ 84 w 122"/>
                <a:gd name="T11" fmla="*/ 12 h 196"/>
                <a:gd name="T12" fmla="*/ 82 w 122"/>
                <a:gd name="T13" fmla="*/ 16 h 196"/>
                <a:gd name="T14" fmla="*/ 74 w 122"/>
                <a:gd name="T15" fmla="*/ 16 h 196"/>
                <a:gd name="T16" fmla="*/ 74 w 122"/>
                <a:gd name="T17" fmla="*/ 3 h 196"/>
                <a:gd name="T18" fmla="*/ 73 w 122"/>
                <a:gd name="T19" fmla="*/ 0 h 196"/>
                <a:gd name="T20" fmla="*/ 46 w 122"/>
                <a:gd name="T21" fmla="*/ 0 h 196"/>
                <a:gd name="T22" fmla="*/ 45 w 122"/>
                <a:gd name="T23" fmla="*/ 0 h 196"/>
                <a:gd name="T24" fmla="*/ 45 w 122"/>
                <a:gd name="T25" fmla="*/ 0 h 196"/>
                <a:gd name="T26" fmla="*/ 44 w 122"/>
                <a:gd name="T27" fmla="*/ 3 h 196"/>
                <a:gd name="T28" fmla="*/ 44 w 122"/>
                <a:gd name="T29" fmla="*/ 13 h 196"/>
                <a:gd name="T30" fmla="*/ 43 w 122"/>
                <a:gd name="T31" fmla="*/ 16 h 196"/>
                <a:gd name="T32" fmla="*/ 38 w 122"/>
                <a:gd name="T33" fmla="*/ 16 h 196"/>
                <a:gd name="T34" fmla="*/ 3 w 122"/>
                <a:gd name="T35" fmla="*/ 16 h 196"/>
                <a:gd name="T36" fmla="*/ 0 w 122"/>
                <a:gd name="T37" fmla="*/ 17 h 196"/>
                <a:gd name="T38" fmla="*/ 0 w 122"/>
                <a:gd name="T39" fmla="*/ 35 h 196"/>
                <a:gd name="T40" fmla="*/ 1 w 122"/>
                <a:gd name="T41" fmla="*/ 38 h 196"/>
                <a:gd name="T42" fmla="*/ 15 w 122"/>
                <a:gd name="T43" fmla="*/ 38 h 196"/>
                <a:gd name="T44" fmla="*/ 30 w 122"/>
                <a:gd name="T45" fmla="*/ 38 h 196"/>
                <a:gd name="T46" fmla="*/ 44 w 122"/>
                <a:gd name="T47" fmla="*/ 38 h 196"/>
                <a:gd name="T48" fmla="*/ 44 w 122"/>
                <a:gd name="T49" fmla="*/ 41 h 196"/>
                <a:gd name="T50" fmla="*/ 44 w 122"/>
                <a:gd name="T51" fmla="*/ 167 h 196"/>
                <a:gd name="T52" fmla="*/ 37 w 122"/>
                <a:gd name="T53" fmla="*/ 173 h 196"/>
                <a:gd name="T54" fmla="*/ 34 w 122"/>
                <a:gd name="T55" fmla="*/ 175 h 196"/>
                <a:gd name="T56" fmla="*/ 34 w 122"/>
                <a:gd name="T57" fmla="*/ 193 h 196"/>
                <a:gd name="T58" fmla="*/ 35 w 122"/>
                <a:gd name="T59" fmla="*/ 196 h 196"/>
                <a:gd name="T60" fmla="*/ 56 w 122"/>
                <a:gd name="T61" fmla="*/ 196 h 196"/>
                <a:gd name="T62" fmla="*/ 67 w 122"/>
                <a:gd name="T63" fmla="*/ 191 h 196"/>
                <a:gd name="T64" fmla="*/ 74 w 122"/>
                <a:gd name="T65" fmla="*/ 175 h 196"/>
                <a:gd name="T66" fmla="*/ 74 w 122"/>
                <a:gd name="T67" fmla="*/ 135 h 196"/>
                <a:gd name="T68" fmla="*/ 74 w 122"/>
                <a:gd name="T69" fmla="*/ 44 h 196"/>
                <a:gd name="T70" fmla="*/ 74 w 122"/>
                <a:gd name="T71" fmla="*/ 38 h 196"/>
                <a:gd name="T72" fmla="*/ 82 w 122"/>
                <a:gd name="T73" fmla="*/ 38 h 196"/>
                <a:gd name="T74" fmla="*/ 90 w 122"/>
                <a:gd name="T75" fmla="*/ 38 h 196"/>
                <a:gd name="T76" fmla="*/ 98 w 122"/>
                <a:gd name="T77" fmla="*/ 38 h 196"/>
                <a:gd name="T78" fmla="*/ 106 w 122"/>
                <a:gd name="T79" fmla="*/ 38 h 196"/>
                <a:gd name="T80" fmla="*/ 113 w 122"/>
                <a:gd name="T81" fmla="*/ 38 h 196"/>
                <a:gd name="T82" fmla="*/ 121 w 122"/>
                <a:gd name="T83" fmla="*/ 38 h 196"/>
                <a:gd name="T84" fmla="*/ 122 w 122"/>
                <a:gd name="T85" fmla="*/ 35 h 196"/>
                <a:gd name="T86" fmla="*/ 122 w 122"/>
                <a:gd name="T87" fmla="*/ 1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 h="196">
                  <a:moveTo>
                    <a:pt x="122" y="19"/>
                  </a:moveTo>
                  <a:cubicBezTo>
                    <a:pt x="122" y="18"/>
                    <a:pt x="122" y="17"/>
                    <a:pt x="121" y="16"/>
                  </a:cubicBezTo>
                  <a:cubicBezTo>
                    <a:pt x="112" y="16"/>
                    <a:pt x="112" y="16"/>
                    <a:pt x="112" y="16"/>
                  </a:cubicBezTo>
                  <a:cubicBezTo>
                    <a:pt x="112" y="14"/>
                    <a:pt x="111" y="13"/>
                    <a:pt x="111" y="12"/>
                  </a:cubicBezTo>
                  <a:cubicBezTo>
                    <a:pt x="110" y="7"/>
                    <a:pt x="105" y="2"/>
                    <a:pt x="98" y="2"/>
                  </a:cubicBezTo>
                  <a:cubicBezTo>
                    <a:pt x="91" y="1"/>
                    <a:pt x="85" y="6"/>
                    <a:pt x="84" y="12"/>
                  </a:cubicBezTo>
                  <a:cubicBezTo>
                    <a:pt x="83" y="13"/>
                    <a:pt x="83" y="14"/>
                    <a:pt x="82" y="16"/>
                  </a:cubicBezTo>
                  <a:cubicBezTo>
                    <a:pt x="74" y="16"/>
                    <a:pt x="74" y="16"/>
                    <a:pt x="74" y="16"/>
                  </a:cubicBezTo>
                  <a:cubicBezTo>
                    <a:pt x="74" y="11"/>
                    <a:pt x="74" y="7"/>
                    <a:pt x="74" y="3"/>
                  </a:cubicBezTo>
                  <a:cubicBezTo>
                    <a:pt x="73" y="2"/>
                    <a:pt x="74" y="1"/>
                    <a:pt x="73" y="0"/>
                  </a:cubicBezTo>
                  <a:cubicBezTo>
                    <a:pt x="64" y="0"/>
                    <a:pt x="55" y="0"/>
                    <a:pt x="46" y="0"/>
                  </a:cubicBezTo>
                  <a:cubicBezTo>
                    <a:pt x="46" y="0"/>
                    <a:pt x="46" y="0"/>
                    <a:pt x="45" y="0"/>
                  </a:cubicBezTo>
                  <a:cubicBezTo>
                    <a:pt x="45" y="0"/>
                    <a:pt x="45" y="0"/>
                    <a:pt x="45" y="0"/>
                  </a:cubicBezTo>
                  <a:cubicBezTo>
                    <a:pt x="44" y="1"/>
                    <a:pt x="44" y="2"/>
                    <a:pt x="44" y="3"/>
                  </a:cubicBezTo>
                  <a:cubicBezTo>
                    <a:pt x="44" y="6"/>
                    <a:pt x="44" y="9"/>
                    <a:pt x="44" y="13"/>
                  </a:cubicBezTo>
                  <a:cubicBezTo>
                    <a:pt x="44" y="14"/>
                    <a:pt x="45" y="15"/>
                    <a:pt x="43" y="16"/>
                  </a:cubicBezTo>
                  <a:cubicBezTo>
                    <a:pt x="42" y="16"/>
                    <a:pt x="40" y="16"/>
                    <a:pt x="38" y="16"/>
                  </a:cubicBezTo>
                  <a:cubicBezTo>
                    <a:pt x="3" y="16"/>
                    <a:pt x="3" y="16"/>
                    <a:pt x="3" y="16"/>
                  </a:cubicBezTo>
                  <a:cubicBezTo>
                    <a:pt x="2" y="16"/>
                    <a:pt x="1" y="16"/>
                    <a:pt x="0" y="17"/>
                  </a:cubicBezTo>
                  <a:cubicBezTo>
                    <a:pt x="0" y="35"/>
                    <a:pt x="0" y="35"/>
                    <a:pt x="0" y="35"/>
                  </a:cubicBezTo>
                  <a:cubicBezTo>
                    <a:pt x="0" y="36"/>
                    <a:pt x="0" y="37"/>
                    <a:pt x="1" y="38"/>
                  </a:cubicBezTo>
                  <a:cubicBezTo>
                    <a:pt x="15" y="38"/>
                    <a:pt x="15" y="38"/>
                    <a:pt x="15" y="38"/>
                  </a:cubicBezTo>
                  <a:cubicBezTo>
                    <a:pt x="20" y="38"/>
                    <a:pt x="25" y="38"/>
                    <a:pt x="30" y="38"/>
                  </a:cubicBezTo>
                  <a:cubicBezTo>
                    <a:pt x="35" y="38"/>
                    <a:pt x="39" y="38"/>
                    <a:pt x="44" y="38"/>
                  </a:cubicBezTo>
                  <a:cubicBezTo>
                    <a:pt x="45" y="40"/>
                    <a:pt x="44" y="41"/>
                    <a:pt x="44" y="41"/>
                  </a:cubicBezTo>
                  <a:cubicBezTo>
                    <a:pt x="45" y="74"/>
                    <a:pt x="45" y="160"/>
                    <a:pt x="44" y="167"/>
                  </a:cubicBezTo>
                  <a:cubicBezTo>
                    <a:pt x="42" y="171"/>
                    <a:pt x="41" y="172"/>
                    <a:pt x="37" y="173"/>
                  </a:cubicBezTo>
                  <a:cubicBezTo>
                    <a:pt x="36" y="174"/>
                    <a:pt x="35" y="174"/>
                    <a:pt x="34" y="175"/>
                  </a:cubicBezTo>
                  <a:cubicBezTo>
                    <a:pt x="34" y="193"/>
                    <a:pt x="34" y="193"/>
                    <a:pt x="34" y="193"/>
                  </a:cubicBezTo>
                  <a:cubicBezTo>
                    <a:pt x="34" y="194"/>
                    <a:pt x="34" y="195"/>
                    <a:pt x="35" y="196"/>
                  </a:cubicBezTo>
                  <a:cubicBezTo>
                    <a:pt x="42" y="196"/>
                    <a:pt x="49" y="196"/>
                    <a:pt x="56" y="196"/>
                  </a:cubicBezTo>
                  <a:cubicBezTo>
                    <a:pt x="60" y="196"/>
                    <a:pt x="64" y="194"/>
                    <a:pt x="67" y="191"/>
                  </a:cubicBezTo>
                  <a:cubicBezTo>
                    <a:pt x="71" y="187"/>
                    <a:pt x="74" y="181"/>
                    <a:pt x="74" y="175"/>
                  </a:cubicBezTo>
                  <a:cubicBezTo>
                    <a:pt x="73" y="162"/>
                    <a:pt x="74" y="148"/>
                    <a:pt x="74" y="135"/>
                  </a:cubicBezTo>
                  <a:cubicBezTo>
                    <a:pt x="74" y="104"/>
                    <a:pt x="74" y="74"/>
                    <a:pt x="74" y="44"/>
                  </a:cubicBezTo>
                  <a:cubicBezTo>
                    <a:pt x="74" y="42"/>
                    <a:pt x="73" y="40"/>
                    <a:pt x="74" y="38"/>
                  </a:cubicBezTo>
                  <a:cubicBezTo>
                    <a:pt x="77" y="38"/>
                    <a:pt x="79" y="38"/>
                    <a:pt x="82" y="38"/>
                  </a:cubicBezTo>
                  <a:cubicBezTo>
                    <a:pt x="84" y="38"/>
                    <a:pt x="87" y="38"/>
                    <a:pt x="90" y="38"/>
                  </a:cubicBezTo>
                  <a:cubicBezTo>
                    <a:pt x="98" y="38"/>
                    <a:pt x="98" y="38"/>
                    <a:pt x="98" y="38"/>
                  </a:cubicBezTo>
                  <a:cubicBezTo>
                    <a:pt x="106" y="38"/>
                    <a:pt x="106" y="38"/>
                    <a:pt x="106" y="38"/>
                  </a:cubicBezTo>
                  <a:cubicBezTo>
                    <a:pt x="108" y="38"/>
                    <a:pt x="111" y="38"/>
                    <a:pt x="113" y="38"/>
                  </a:cubicBezTo>
                  <a:cubicBezTo>
                    <a:pt x="116" y="38"/>
                    <a:pt x="119" y="38"/>
                    <a:pt x="121" y="38"/>
                  </a:cubicBezTo>
                  <a:cubicBezTo>
                    <a:pt x="122" y="37"/>
                    <a:pt x="122" y="36"/>
                    <a:pt x="122" y="35"/>
                  </a:cubicBezTo>
                  <a:cubicBezTo>
                    <a:pt x="122" y="30"/>
                    <a:pt x="122" y="24"/>
                    <a:pt x="122"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4" name="Freeform 18">
              <a:extLst>
                <a:ext uri="{FF2B5EF4-FFF2-40B4-BE49-F238E27FC236}">
                  <a16:creationId xmlns:a16="http://schemas.microsoft.com/office/drawing/2014/main" id="{DBEBF4C8-026B-0C2B-BC4C-914A5DB01A5B}"/>
                </a:ext>
              </a:extLst>
            </p:cNvPr>
            <p:cNvSpPr>
              <a:spLocks noEditPoints="1"/>
            </p:cNvSpPr>
            <p:nvPr/>
          </p:nvSpPr>
          <p:spPr bwMode="auto">
            <a:xfrm>
              <a:off x="7985126" y="4835525"/>
              <a:ext cx="49213" cy="55563"/>
            </a:xfrm>
            <a:custGeom>
              <a:avLst/>
              <a:gdLst>
                <a:gd name="T0" fmla="*/ 78 w 106"/>
                <a:gd name="T1" fmla="*/ 30 h 122"/>
                <a:gd name="T2" fmla="*/ 49 w 106"/>
                <a:gd name="T3" fmla="*/ 29 h 122"/>
                <a:gd name="T4" fmla="*/ 45 w 106"/>
                <a:gd name="T5" fmla="*/ 29 h 122"/>
                <a:gd name="T6" fmla="*/ 40 w 106"/>
                <a:gd name="T7" fmla="*/ 30 h 122"/>
                <a:gd name="T8" fmla="*/ 42 w 106"/>
                <a:gd name="T9" fmla="*/ 1 h 122"/>
                <a:gd name="T10" fmla="*/ 40 w 106"/>
                <a:gd name="T11" fmla="*/ 0 h 122"/>
                <a:gd name="T12" fmla="*/ 9 w 106"/>
                <a:gd name="T13" fmla="*/ 0 h 122"/>
                <a:gd name="T14" fmla="*/ 6 w 106"/>
                <a:gd name="T15" fmla="*/ 2 h 122"/>
                <a:gd name="T16" fmla="*/ 6 w 106"/>
                <a:gd name="T17" fmla="*/ 28 h 122"/>
                <a:gd name="T18" fmla="*/ 4 w 106"/>
                <a:gd name="T19" fmla="*/ 67 h 122"/>
                <a:gd name="T20" fmla="*/ 4 w 106"/>
                <a:gd name="T21" fmla="*/ 69 h 122"/>
                <a:gd name="T22" fmla="*/ 2 w 106"/>
                <a:gd name="T23" fmla="*/ 94 h 122"/>
                <a:gd name="T24" fmla="*/ 0 w 106"/>
                <a:gd name="T25" fmla="*/ 119 h 122"/>
                <a:gd name="T26" fmla="*/ 2 w 106"/>
                <a:gd name="T27" fmla="*/ 119 h 122"/>
                <a:gd name="T28" fmla="*/ 31 w 106"/>
                <a:gd name="T29" fmla="*/ 119 h 122"/>
                <a:gd name="T30" fmla="*/ 34 w 106"/>
                <a:gd name="T31" fmla="*/ 118 h 122"/>
                <a:gd name="T32" fmla="*/ 34 w 106"/>
                <a:gd name="T33" fmla="*/ 110 h 122"/>
                <a:gd name="T34" fmla="*/ 37 w 106"/>
                <a:gd name="T35" fmla="*/ 112 h 122"/>
                <a:gd name="T36" fmla="*/ 59 w 106"/>
                <a:gd name="T37" fmla="*/ 122 h 122"/>
                <a:gd name="T38" fmla="*/ 65 w 106"/>
                <a:gd name="T39" fmla="*/ 122 h 122"/>
                <a:gd name="T40" fmla="*/ 94 w 106"/>
                <a:gd name="T41" fmla="*/ 106 h 122"/>
                <a:gd name="T42" fmla="*/ 103 w 106"/>
                <a:gd name="T43" fmla="*/ 86 h 122"/>
                <a:gd name="T44" fmla="*/ 104 w 106"/>
                <a:gd name="T45" fmla="*/ 77 h 122"/>
                <a:gd name="T46" fmla="*/ 102 w 106"/>
                <a:gd name="T47" fmla="*/ 53 h 122"/>
                <a:gd name="T48" fmla="*/ 78 w 106"/>
                <a:gd name="T49" fmla="*/ 30 h 122"/>
                <a:gd name="T50" fmla="*/ 66 w 106"/>
                <a:gd name="T51" fmla="*/ 88 h 122"/>
                <a:gd name="T52" fmla="*/ 56 w 106"/>
                <a:gd name="T53" fmla="*/ 95 h 122"/>
                <a:gd name="T54" fmla="*/ 38 w 106"/>
                <a:gd name="T55" fmla="*/ 86 h 122"/>
                <a:gd name="T56" fmla="*/ 36 w 106"/>
                <a:gd name="T57" fmla="*/ 70 h 122"/>
                <a:gd name="T58" fmla="*/ 37 w 106"/>
                <a:gd name="T59" fmla="*/ 57 h 122"/>
                <a:gd name="T60" fmla="*/ 37 w 106"/>
                <a:gd name="T61" fmla="*/ 55 h 122"/>
                <a:gd name="T62" fmla="*/ 54 w 106"/>
                <a:gd name="T63" fmla="*/ 53 h 122"/>
                <a:gd name="T64" fmla="*/ 68 w 106"/>
                <a:gd name="T65" fmla="*/ 66 h 122"/>
                <a:gd name="T66" fmla="*/ 66 w 106"/>
                <a:gd name="T67" fmla="*/ 8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22">
                  <a:moveTo>
                    <a:pt x="78" y="30"/>
                  </a:moveTo>
                  <a:cubicBezTo>
                    <a:pt x="68" y="28"/>
                    <a:pt x="59" y="28"/>
                    <a:pt x="49" y="29"/>
                  </a:cubicBezTo>
                  <a:cubicBezTo>
                    <a:pt x="48" y="29"/>
                    <a:pt x="46" y="29"/>
                    <a:pt x="45" y="29"/>
                  </a:cubicBezTo>
                  <a:cubicBezTo>
                    <a:pt x="43" y="29"/>
                    <a:pt x="42" y="30"/>
                    <a:pt x="40" y="30"/>
                  </a:cubicBezTo>
                  <a:cubicBezTo>
                    <a:pt x="40" y="20"/>
                    <a:pt x="41" y="11"/>
                    <a:pt x="42" y="1"/>
                  </a:cubicBezTo>
                  <a:cubicBezTo>
                    <a:pt x="41" y="1"/>
                    <a:pt x="41" y="0"/>
                    <a:pt x="40" y="0"/>
                  </a:cubicBezTo>
                  <a:cubicBezTo>
                    <a:pt x="30" y="0"/>
                    <a:pt x="19" y="0"/>
                    <a:pt x="9" y="0"/>
                  </a:cubicBezTo>
                  <a:cubicBezTo>
                    <a:pt x="8" y="0"/>
                    <a:pt x="7" y="0"/>
                    <a:pt x="6" y="2"/>
                  </a:cubicBezTo>
                  <a:cubicBezTo>
                    <a:pt x="6" y="10"/>
                    <a:pt x="6" y="19"/>
                    <a:pt x="6" y="28"/>
                  </a:cubicBezTo>
                  <a:cubicBezTo>
                    <a:pt x="5" y="41"/>
                    <a:pt x="4" y="54"/>
                    <a:pt x="4" y="67"/>
                  </a:cubicBezTo>
                  <a:cubicBezTo>
                    <a:pt x="4" y="67"/>
                    <a:pt x="4" y="68"/>
                    <a:pt x="4" y="69"/>
                  </a:cubicBezTo>
                  <a:cubicBezTo>
                    <a:pt x="2" y="77"/>
                    <a:pt x="3" y="85"/>
                    <a:pt x="2" y="94"/>
                  </a:cubicBezTo>
                  <a:cubicBezTo>
                    <a:pt x="1" y="102"/>
                    <a:pt x="1" y="110"/>
                    <a:pt x="0" y="119"/>
                  </a:cubicBezTo>
                  <a:cubicBezTo>
                    <a:pt x="1" y="119"/>
                    <a:pt x="2" y="119"/>
                    <a:pt x="2" y="119"/>
                  </a:cubicBezTo>
                  <a:cubicBezTo>
                    <a:pt x="31" y="119"/>
                    <a:pt x="31" y="119"/>
                    <a:pt x="31" y="119"/>
                  </a:cubicBezTo>
                  <a:cubicBezTo>
                    <a:pt x="32" y="119"/>
                    <a:pt x="33" y="119"/>
                    <a:pt x="34" y="118"/>
                  </a:cubicBezTo>
                  <a:cubicBezTo>
                    <a:pt x="34" y="110"/>
                    <a:pt x="34" y="110"/>
                    <a:pt x="34" y="110"/>
                  </a:cubicBezTo>
                  <a:cubicBezTo>
                    <a:pt x="36" y="110"/>
                    <a:pt x="36" y="111"/>
                    <a:pt x="37" y="112"/>
                  </a:cubicBezTo>
                  <a:cubicBezTo>
                    <a:pt x="43" y="118"/>
                    <a:pt x="50" y="121"/>
                    <a:pt x="59" y="122"/>
                  </a:cubicBezTo>
                  <a:cubicBezTo>
                    <a:pt x="61" y="122"/>
                    <a:pt x="63" y="122"/>
                    <a:pt x="65" y="122"/>
                  </a:cubicBezTo>
                  <a:cubicBezTo>
                    <a:pt x="77" y="121"/>
                    <a:pt x="87" y="116"/>
                    <a:pt x="94" y="106"/>
                  </a:cubicBezTo>
                  <a:cubicBezTo>
                    <a:pt x="98" y="100"/>
                    <a:pt x="101" y="93"/>
                    <a:pt x="103" y="86"/>
                  </a:cubicBezTo>
                  <a:cubicBezTo>
                    <a:pt x="104" y="83"/>
                    <a:pt x="104" y="80"/>
                    <a:pt x="104" y="77"/>
                  </a:cubicBezTo>
                  <a:cubicBezTo>
                    <a:pt x="106" y="69"/>
                    <a:pt x="105" y="61"/>
                    <a:pt x="102" y="53"/>
                  </a:cubicBezTo>
                  <a:cubicBezTo>
                    <a:pt x="98" y="42"/>
                    <a:pt x="90" y="34"/>
                    <a:pt x="78" y="30"/>
                  </a:cubicBezTo>
                  <a:close/>
                  <a:moveTo>
                    <a:pt x="66" y="88"/>
                  </a:moveTo>
                  <a:cubicBezTo>
                    <a:pt x="64" y="92"/>
                    <a:pt x="61" y="94"/>
                    <a:pt x="56" y="95"/>
                  </a:cubicBezTo>
                  <a:cubicBezTo>
                    <a:pt x="49" y="97"/>
                    <a:pt x="41" y="93"/>
                    <a:pt x="38" y="86"/>
                  </a:cubicBezTo>
                  <a:cubicBezTo>
                    <a:pt x="36" y="81"/>
                    <a:pt x="36" y="75"/>
                    <a:pt x="36" y="70"/>
                  </a:cubicBezTo>
                  <a:cubicBezTo>
                    <a:pt x="37" y="65"/>
                    <a:pt x="37" y="61"/>
                    <a:pt x="37" y="57"/>
                  </a:cubicBezTo>
                  <a:cubicBezTo>
                    <a:pt x="37" y="56"/>
                    <a:pt x="37" y="56"/>
                    <a:pt x="37" y="55"/>
                  </a:cubicBezTo>
                  <a:cubicBezTo>
                    <a:pt x="43" y="53"/>
                    <a:pt x="49" y="53"/>
                    <a:pt x="54" y="53"/>
                  </a:cubicBezTo>
                  <a:cubicBezTo>
                    <a:pt x="61" y="54"/>
                    <a:pt x="66" y="58"/>
                    <a:pt x="68" y="66"/>
                  </a:cubicBezTo>
                  <a:cubicBezTo>
                    <a:pt x="71" y="73"/>
                    <a:pt x="69" y="81"/>
                    <a:pt x="66" y="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5" name="Freeform 19">
              <a:extLst>
                <a:ext uri="{FF2B5EF4-FFF2-40B4-BE49-F238E27FC236}">
                  <a16:creationId xmlns:a16="http://schemas.microsoft.com/office/drawing/2014/main" id="{8DCA22EC-1EC2-45EA-D264-18CDEDA47FC2}"/>
                </a:ext>
              </a:extLst>
            </p:cNvPr>
            <p:cNvSpPr>
              <a:spLocks noEditPoints="1"/>
            </p:cNvSpPr>
            <p:nvPr/>
          </p:nvSpPr>
          <p:spPr bwMode="auto">
            <a:xfrm>
              <a:off x="8718551" y="4835525"/>
              <a:ext cx="49213" cy="55563"/>
            </a:xfrm>
            <a:custGeom>
              <a:avLst/>
              <a:gdLst>
                <a:gd name="T0" fmla="*/ 20 w 109"/>
                <a:gd name="T1" fmla="*/ 116 h 122"/>
                <a:gd name="T2" fmla="*/ 41 w 109"/>
                <a:gd name="T3" fmla="*/ 122 h 122"/>
                <a:gd name="T4" fmla="*/ 68 w 109"/>
                <a:gd name="T5" fmla="*/ 111 h 122"/>
                <a:gd name="T6" fmla="*/ 70 w 109"/>
                <a:gd name="T7" fmla="*/ 110 h 122"/>
                <a:gd name="T8" fmla="*/ 71 w 109"/>
                <a:gd name="T9" fmla="*/ 119 h 122"/>
                <a:gd name="T10" fmla="*/ 72 w 109"/>
                <a:gd name="T11" fmla="*/ 119 h 122"/>
                <a:gd name="T12" fmla="*/ 101 w 109"/>
                <a:gd name="T13" fmla="*/ 119 h 122"/>
                <a:gd name="T14" fmla="*/ 103 w 109"/>
                <a:gd name="T15" fmla="*/ 118 h 122"/>
                <a:gd name="T16" fmla="*/ 103 w 109"/>
                <a:gd name="T17" fmla="*/ 117 h 122"/>
                <a:gd name="T18" fmla="*/ 104 w 109"/>
                <a:gd name="T19" fmla="*/ 82 h 122"/>
                <a:gd name="T20" fmla="*/ 105 w 109"/>
                <a:gd name="T21" fmla="*/ 54 h 122"/>
                <a:gd name="T22" fmla="*/ 107 w 109"/>
                <a:gd name="T23" fmla="*/ 28 h 122"/>
                <a:gd name="T24" fmla="*/ 107 w 109"/>
                <a:gd name="T25" fmla="*/ 27 h 122"/>
                <a:gd name="T26" fmla="*/ 109 w 109"/>
                <a:gd name="T27" fmla="*/ 4 h 122"/>
                <a:gd name="T28" fmla="*/ 108 w 109"/>
                <a:gd name="T29" fmla="*/ 0 h 122"/>
                <a:gd name="T30" fmla="*/ 75 w 109"/>
                <a:gd name="T31" fmla="*/ 0 h 122"/>
                <a:gd name="T32" fmla="*/ 74 w 109"/>
                <a:gd name="T33" fmla="*/ 1 h 122"/>
                <a:gd name="T34" fmla="*/ 73 w 109"/>
                <a:gd name="T35" fmla="*/ 29 h 122"/>
                <a:gd name="T36" fmla="*/ 70 w 109"/>
                <a:gd name="T37" fmla="*/ 29 h 122"/>
                <a:gd name="T38" fmla="*/ 36 w 109"/>
                <a:gd name="T39" fmla="*/ 30 h 122"/>
                <a:gd name="T40" fmla="*/ 13 w 109"/>
                <a:gd name="T41" fmla="*/ 47 h 122"/>
                <a:gd name="T42" fmla="*/ 4 w 109"/>
                <a:gd name="T43" fmla="*/ 94 h 122"/>
                <a:gd name="T44" fmla="*/ 20 w 109"/>
                <a:gd name="T45" fmla="*/ 116 h 122"/>
                <a:gd name="T46" fmla="*/ 37 w 109"/>
                <a:gd name="T47" fmla="*/ 71 h 122"/>
                <a:gd name="T48" fmla="*/ 40 w 109"/>
                <a:gd name="T49" fmla="*/ 63 h 122"/>
                <a:gd name="T50" fmla="*/ 55 w 109"/>
                <a:gd name="T51" fmla="*/ 52 h 122"/>
                <a:gd name="T52" fmla="*/ 71 w 109"/>
                <a:gd name="T53" fmla="*/ 52 h 122"/>
                <a:gd name="T54" fmla="*/ 70 w 109"/>
                <a:gd name="T55" fmla="*/ 74 h 122"/>
                <a:gd name="T56" fmla="*/ 66 w 109"/>
                <a:gd name="T57" fmla="*/ 87 h 122"/>
                <a:gd name="T58" fmla="*/ 56 w 109"/>
                <a:gd name="T59" fmla="*/ 95 h 122"/>
                <a:gd name="T60" fmla="*/ 38 w 109"/>
                <a:gd name="T61" fmla="*/ 86 h 122"/>
                <a:gd name="T62" fmla="*/ 37 w 109"/>
                <a:gd name="T63" fmla="*/ 7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22">
                  <a:moveTo>
                    <a:pt x="20" y="116"/>
                  </a:moveTo>
                  <a:cubicBezTo>
                    <a:pt x="27" y="120"/>
                    <a:pt x="34" y="122"/>
                    <a:pt x="41" y="122"/>
                  </a:cubicBezTo>
                  <a:cubicBezTo>
                    <a:pt x="52" y="121"/>
                    <a:pt x="61" y="118"/>
                    <a:pt x="68" y="111"/>
                  </a:cubicBezTo>
                  <a:cubicBezTo>
                    <a:pt x="69" y="111"/>
                    <a:pt x="69" y="110"/>
                    <a:pt x="70" y="110"/>
                  </a:cubicBezTo>
                  <a:cubicBezTo>
                    <a:pt x="71" y="113"/>
                    <a:pt x="70" y="116"/>
                    <a:pt x="71" y="119"/>
                  </a:cubicBezTo>
                  <a:cubicBezTo>
                    <a:pt x="71" y="119"/>
                    <a:pt x="72" y="119"/>
                    <a:pt x="72" y="119"/>
                  </a:cubicBezTo>
                  <a:cubicBezTo>
                    <a:pt x="101" y="119"/>
                    <a:pt x="101" y="119"/>
                    <a:pt x="101" y="119"/>
                  </a:cubicBezTo>
                  <a:cubicBezTo>
                    <a:pt x="102" y="119"/>
                    <a:pt x="103" y="119"/>
                    <a:pt x="103" y="118"/>
                  </a:cubicBezTo>
                  <a:cubicBezTo>
                    <a:pt x="103" y="118"/>
                    <a:pt x="103" y="117"/>
                    <a:pt x="103" y="117"/>
                  </a:cubicBezTo>
                  <a:cubicBezTo>
                    <a:pt x="103" y="105"/>
                    <a:pt x="103" y="94"/>
                    <a:pt x="104" y="82"/>
                  </a:cubicBezTo>
                  <a:cubicBezTo>
                    <a:pt x="105" y="73"/>
                    <a:pt x="105" y="63"/>
                    <a:pt x="105" y="54"/>
                  </a:cubicBezTo>
                  <a:cubicBezTo>
                    <a:pt x="106" y="45"/>
                    <a:pt x="106" y="37"/>
                    <a:pt x="107" y="28"/>
                  </a:cubicBezTo>
                  <a:cubicBezTo>
                    <a:pt x="107" y="27"/>
                    <a:pt x="107" y="27"/>
                    <a:pt x="107" y="27"/>
                  </a:cubicBezTo>
                  <a:cubicBezTo>
                    <a:pt x="108" y="19"/>
                    <a:pt x="108" y="11"/>
                    <a:pt x="109" y="4"/>
                  </a:cubicBezTo>
                  <a:cubicBezTo>
                    <a:pt x="109" y="3"/>
                    <a:pt x="109" y="1"/>
                    <a:pt x="108" y="0"/>
                  </a:cubicBezTo>
                  <a:cubicBezTo>
                    <a:pt x="75" y="0"/>
                    <a:pt x="75" y="0"/>
                    <a:pt x="75" y="0"/>
                  </a:cubicBezTo>
                  <a:cubicBezTo>
                    <a:pt x="75" y="0"/>
                    <a:pt x="75" y="1"/>
                    <a:pt x="74" y="1"/>
                  </a:cubicBezTo>
                  <a:cubicBezTo>
                    <a:pt x="74" y="10"/>
                    <a:pt x="74" y="19"/>
                    <a:pt x="73" y="29"/>
                  </a:cubicBezTo>
                  <a:cubicBezTo>
                    <a:pt x="71" y="29"/>
                    <a:pt x="70" y="29"/>
                    <a:pt x="70" y="29"/>
                  </a:cubicBezTo>
                  <a:cubicBezTo>
                    <a:pt x="58" y="27"/>
                    <a:pt x="47" y="27"/>
                    <a:pt x="36" y="30"/>
                  </a:cubicBezTo>
                  <a:cubicBezTo>
                    <a:pt x="27" y="33"/>
                    <a:pt x="18" y="38"/>
                    <a:pt x="13" y="47"/>
                  </a:cubicBezTo>
                  <a:cubicBezTo>
                    <a:pt x="3" y="61"/>
                    <a:pt x="0" y="77"/>
                    <a:pt x="4" y="94"/>
                  </a:cubicBezTo>
                  <a:cubicBezTo>
                    <a:pt x="6" y="103"/>
                    <a:pt x="12" y="111"/>
                    <a:pt x="20" y="116"/>
                  </a:cubicBezTo>
                  <a:close/>
                  <a:moveTo>
                    <a:pt x="37" y="71"/>
                  </a:moveTo>
                  <a:cubicBezTo>
                    <a:pt x="38" y="69"/>
                    <a:pt x="39" y="66"/>
                    <a:pt x="40" y="63"/>
                  </a:cubicBezTo>
                  <a:cubicBezTo>
                    <a:pt x="43" y="58"/>
                    <a:pt x="48" y="54"/>
                    <a:pt x="55" y="52"/>
                  </a:cubicBezTo>
                  <a:cubicBezTo>
                    <a:pt x="60" y="51"/>
                    <a:pt x="66" y="51"/>
                    <a:pt x="71" y="52"/>
                  </a:cubicBezTo>
                  <a:cubicBezTo>
                    <a:pt x="72" y="60"/>
                    <a:pt x="71" y="67"/>
                    <a:pt x="70" y="74"/>
                  </a:cubicBezTo>
                  <a:cubicBezTo>
                    <a:pt x="70" y="79"/>
                    <a:pt x="68" y="83"/>
                    <a:pt x="66" y="87"/>
                  </a:cubicBezTo>
                  <a:cubicBezTo>
                    <a:pt x="64" y="91"/>
                    <a:pt x="60" y="94"/>
                    <a:pt x="56" y="95"/>
                  </a:cubicBezTo>
                  <a:cubicBezTo>
                    <a:pt x="48" y="97"/>
                    <a:pt x="40" y="93"/>
                    <a:pt x="38" y="86"/>
                  </a:cubicBezTo>
                  <a:cubicBezTo>
                    <a:pt x="36" y="82"/>
                    <a:pt x="36" y="76"/>
                    <a:pt x="37" y="7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6" name="Freeform 20">
              <a:extLst>
                <a:ext uri="{FF2B5EF4-FFF2-40B4-BE49-F238E27FC236}">
                  <a16:creationId xmlns:a16="http://schemas.microsoft.com/office/drawing/2014/main" id="{8D36505B-91A6-EB0B-2D5C-531E1C20514B}"/>
                </a:ext>
              </a:extLst>
            </p:cNvPr>
            <p:cNvSpPr>
              <a:spLocks/>
            </p:cNvSpPr>
            <p:nvPr/>
          </p:nvSpPr>
          <p:spPr bwMode="auto">
            <a:xfrm>
              <a:off x="7939088" y="4922838"/>
              <a:ext cx="28575" cy="87313"/>
            </a:xfrm>
            <a:custGeom>
              <a:avLst/>
              <a:gdLst>
                <a:gd name="T0" fmla="*/ 1 w 61"/>
                <a:gd name="T1" fmla="*/ 0 h 193"/>
                <a:gd name="T2" fmla="*/ 1 w 61"/>
                <a:gd name="T3" fmla="*/ 22 h 193"/>
                <a:gd name="T4" fmla="*/ 12 w 61"/>
                <a:gd name="T5" fmla="*/ 22 h 193"/>
                <a:gd name="T6" fmla="*/ 15 w 61"/>
                <a:gd name="T7" fmla="*/ 23 h 193"/>
                <a:gd name="T8" fmla="*/ 15 w 61"/>
                <a:gd name="T9" fmla="*/ 25 h 193"/>
                <a:gd name="T10" fmla="*/ 15 w 61"/>
                <a:gd name="T11" fmla="*/ 83 h 193"/>
                <a:gd name="T12" fmla="*/ 14 w 61"/>
                <a:gd name="T13" fmla="*/ 85 h 193"/>
                <a:gd name="T14" fmla="*/ 2 w 61"/>
                <a:gd name="T15" fmla="*/ 85 h 193"/>
                <a:gd name="T16" fmla="*/ 2 w 61"/>
                <a:gd name="T17" fmla="*/ 107 h 193"/>
                <a:gd name="T18" fmla="*/ 15 w 61"/>
                <a:gd name="T19" fmla="*/ 108 h 193"/>
                <a:gd name="T20" fmla="*/ 15 w 61"/>
                <a:gd name="T21" fmla="*/ 110 h 193"/>
                <a:gd name="T22" fmla="*/ 15 w 61"/>
                <a:gd name="T23" fmla="*/ 168 h 193"/>
                <a:gd name="T24" fmla="*/ 14 w 61"/>
                <a:gd name="T25" fmla="*/ 171 h 193"/>
                <a:gd name="T26" fmla="*/ 3 w 61"/>
                <a:gd name="T27" fmla="*/ 171 h 193"/>
                <a:gd name="T28" fmla="*/ 0 w 61"/>
                <a:gd name="T29" fmla="*/ 172 h 193"/>
                <a:gd name="T30" fmla="*/ 0 w 61"/>
                <a:gd name="T31" fmla="*/ 192 h 193"/>
                <a:gd name="T32" fmla="*/ 0 w 61"/>
                <a:gd name="T33" fmla="*/ 193 h 193"/>
                <a:gd name="T34" fmla="*/ 59 w 61"/>
                <a:gd name="T35" fmla="*/ 193 h 193"/>
                <a:gd name="T36" fmla="*/ 59 w 61"/>
                <a:gd name="T37" fmla="*/ 193 h 193"/>
                <a:gd name="T38" fmla="*/ 59 w 61"/>
                <a:gd name="T39" fmla="*/ 193 h 193"/>
                <a:gd name="T40" fmla="*/ 59 w 61"/>
                <a:gd name="T41" fmla="*/ 171 h 193"/>
                <a:gd name="T42" fmla="*/ 54 w 61"/>
                <a:gd name="T43" fmla="*/ 171 h 193"/>
                <a:gd name="T44" fmla="*/ 49 w 61"/>
                <a:gd name="T45" fmla="*/ 171 h 193"/>
                <a:gd name="T46" fmla="*/ 44 w 61"/>
                <a:gd name="T47" fmla="*/ 170 h 193"/>
                <a:gd name="T48" fmla="*/ 44 w 61"/>
                <a:gd name="T49" fmla="*/ 167 h 193"/>
                <a:gd name="T50" fmla="*/ 44 w 61"/>
                <a:gd name="T51" fmla="*/ 110 h 193"/>
                <a:gd name="T52" fmla="*/ 45 w 61"/>
                <a:gd name="T53" fmla="*/ 107 h 193"/>
                <a:gd name="T54" fmla="*/ 51 w 61"/>
                <a:gd name="T55" fmla="*/ 107 h 193"/>
                <a:gd name="T56" fmla="*/ 58 w 61"/>
                <a:gd name="T57" fmla="*/ 107 h 193"/>
                <a:gd name="T58" fmla="*/ 58 w 61"/>
                <a:gd name="T59" fmla="*/ 85 h 193"/>
                <a:gd name="T60" fmla="*/ 52 w 61"/>
                <a:gd name="T61" fmla="*/ 85 h 193"/>
                <a:gd name="T62" fmla="*/ 45 w 61"/>
                <a:gd name="T63" fmla="*/ 85 h 193"/>
                <a:gd name="T64" fmla="*/ 44 w 61"/>
                <a:gd name="T65" fmla="*/ 82 h 193"/>
                <a:gd name="T66" fmla="*/ 44 w 61"/>
                <a:gd name="T67" fmla="*/ 25 h 193"/>
                <a:gd name="T68" fmla="*/ 45 w 61"/>
                <a:gd name="T69" fmla="*/ 22 h 193"/>
                <a:gd name="T70" fmla="*/ 58 w 61"/>
                <a:gd name="T71" fmla="*/ 22 h 193"/>
                <a:gd name="T72" fmla="*/ 61 w 61"/>
                <a:gd name="T73" fmla="*/ 21 h 193"/>
                <a:gd name="T74" fmla="*/ 60 w 61"/>
                <a:gd name="T75" fmla="*/ 0 h 193"/>
                <a:gd name="T76" fmla="*/ 1 w 61"/>
                <a:gd name="T7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 h="193">
                  <a:moveTo>
                    <a:pt x="1" y="0"/>
                  </a:moveTo>
                  <a:cubicBezTo>
                    <a:pt x="0" y="5"/>
                    <a:pt x="0" y="18"/>
                    <a:pt x="1" y="22"/>
                  </a:cubicBezTo>
                  <a:cubicBezTo>
                    <a:pt x="4" y="22"/>
                    <a:pt x="8" y="22"/>
                    <a:pt x="12" y="22"/>
                  </a:cubicBezTo>
                  <a:cubicBezTo>
                    <a:pt x="13" y="23"/>
                    <a:pt x="14" y="22"/>
                    <a:pt x="15" y="23"/>
                  </a:cubicBezTo>
                  <a:cubicBezTo>
                    <a:pt x="15" y="24"/>
                    <a:pt x="15" y="24"/>
                    <a:pt x="15" y="25"/>
                  </a:cubicBezTo>
                  <a:cubicBezTo>
                    <a:pt x="15" y="44"/>
                    <a:pt x="15" y="63"/>
                    <a:pt x="15" y="83"/>
                  </a:cubicBezTo>
                  <a:cubicBezTo>
                    <a:pt x="15" y="83"/>
                    <a:pt x="15" y="84"/>
                    <a:pt x="14" y="85"/>
                  </a:cubicBezTo>
                  <a:cubicBezTo>
                    <a:pt x="10" y="85"/>
                    <a:pt x="6" y="84"/>
                    <a:pt x="2" y="85"/>
                  </a:cubicBezTo>
                  <a:cubicBezTo>
                    <a:pt x="1" y="90"/>
                    <a:pt x="1" y="103"/>
                    <a:pt x="2" y="107"/>
                  </a:cubicBezTo>
                  <a:cubicBezTo>
                    <a:pt x="6" y="108"/>
                    <a:pt x="11" y="107"/>
                    <a:pt x="15" y="108"/>
                  </a:cubicBezTo>
                  <a:cubicBezTo>
                    <a:pt x="15" y="109"/>
                    <a:pt x="15" y="109"/>
                    <a:pt x="15" y="110"/>
                  </a:cubicBezTo>
                  <a:cubicBezTo>
                    <a:pt x="15" y="129"/>
                    <a:pt x="15" y="148"/>
                    <a:pt x="15" y="168"/>
                  </a:cubicBezTo>
                  <a:cubicBezTo>
                    <a:pt x="15" y="169"/>
                    <a:pt x="15" y="170"/>
                    <a:pt x="14" y="171"/>
                  </a:cubicBezTo>
                  <a:cubicBezTo>
                    <a:pt x="10" y="171"/>
                    <a:pt x="7" y="171"/>
                    <a:pt x="3" y="171"/>
                  </a:cubicBezTo>
                  <a:cubicBezTo>
                    <a:pt x="2" y="171"/>
                    <a:pt x="1" y="170"/>
                    <a:pt x="0" y="172"/>
                  </a:cubicBezTo>
                  <a:cubicBezTo>
                    <a:pt x="0" y="178"/>
                    <a:pt x="0" y="185"/>
                    <a:pt x="0" y="192"/>
                  </a:cubicBezTo>
                  <a:cubicBezTo>
                    <a:pt x="0" y="192"/>
                    <a:pt x="0" y="193"/>
                    <a:pt x="0" y="193"/>
                  </a:cubicBezTo>
                  <a:cubicBezTo>
                    <a:pt x="59" y="193"/>
                    <a:pt x="59" y="193"/>
                    <a:pt x="59" y="193"/>
                  </a:cubicBezTo>
                  <a:cubicBezTo>
                    <a:pt x="59" y="193"/>
                    <a:pt x="59" y="193"/>
                    <a:pt x="59" y="193"/>
                  </a:cubicBezTo>
                  <a:cubicBezTo>
                    <a:pt x="59" y="193"/>
                    <a:pt x="59" y="193"/>
                    <a:pt x="59" y="193"/>
                  </a:cubicBezTo>
                  <a:cubicBezTo>
                    <a:pt x="60" y="186"/>
                    <a:pt x="60" y="174"/>
                    <a:pt x="59" y="171"/>
                  </a:cubicBezTo>
                  <a:cubicBezTo>
                    <a:pt x="54" y="171"/>
                    <a:pt x="54" y="171"/>
                    <a:pt x="54" y="171"/>
                  </a:cubicBezTo>
                  <a:cubicBezTo>
                    <a:pt x="53" y="171"/>
                    <a:pt x="51" y="171"/>
                    <a:pt x="49" y="171"/>
                  </a:cubicBezTo>
                  <a:cubicBezTo>
                    <a:pt x="48" y="171"/>
                    <a:pt x="46" y="171"/>
                    <a:pt x="44" y="170"/>
                  </a:cubicBezTo>
                  <a:cubicBezTo>
                    <a:pt x="44" y="169"/>
                    <a:pt x="44" y="168"/>
                    <a:pt x="44" y="167"/>
                  </a:cubicBezTo>
                  <a:cubicBezTo>
                    <a:pt x="44" y="110"/>
                    <a:pt x="44" y="110"/>
                    <a:pt x="44" y="110"/>
                  </a:cubicBezTo>
                  <a:cubicBezTo>
                    <a:pt x="44" y="109"/>
                    <a:pt x="44" y="108"/>
                    <a:pt x="45" y="107"/>
                  </a:cubicBezTo>
                  <a:cubicBezTo>
                    <a:pt x="47" y="107"/>
                    <a:pt x="49" y="107"/>
                    <a:pt x="51" y="107"/>
                  </a:cubicBezTo>
                  <a:cubicBezTo>
                    <a:pt x="54" y="107"/>
                    <a:pt x="56" y="108"/>
                    <a:pt x="58" y="107"/>
                  </a:cubicBezTo>
                  <a:cubicBezTo>
                    <a:pt x="59" y="101"/>
                    <a:pt x="59" y="89"/>
                    <a:pt x="58" y="85"/>
                  </a:cubicBezTo>
                  <a:cubicBezTo>
                    <a:pt x="56" y="85"/>
                    <a:pt x="54" y="85"/>
                    <a:pt x="52" y="85"/>
                  </a:cubicBezTo>
                  <a:cubicBezTo>
                    <a:pt x="49" y="85"/>
                    <a:pt x="47" y="85"/>
                    <a:pt x="45" y="85"/>
                  </a:cubicBezTo>
                  <a:cubicBezTo>
                    <a:pt x="44" y="84"/>
                    <a:pt x="44" y="83"/>
                    <a:pt x="44" y="82"/>
                  </a:cubicBezTo>
                  <a:cubicBezTo>
                    <a:pt x="44" y="25"/>
                    <a:pt x="44" y="25"/>
                    <a:pt x="44" y="25"/>
                  </a:cubicBezTo>
                  <a:cubicBezTo>
                    <a:pt x="44" y="24"/>
                    <a:pt x="44" y="23"/>
                    <a:pt x="45" y="22"/>
                  </a:cubicBezTo>
                  <a:cubicBezTo>
                    <a:pt x="49" y="22"/>
                    <a:pt x="53" y="22"/>
                    <a:pt x="58" y="22"/>
                  </a:cubicBezTo>
                  <a:cubicBezTo>
                    <a:pt x="59" y="22"/>
                    <a:pt x="60" y="22"/>
                    <a:pt x="61" y="21"/>
                  </a:cubicBezTo>
                  <a:cubicBezTo>
                    <a:pt x="61" y="10"/>
                    <a:pt x="61" y="3"/>
                    <a:pt x="60" y="0"/>
                  </a:cubicBezTo>
                  <a:cubicBezTo>
                    <a:pt x="52" y="0"/>
                    <a:pt x="5" y="0"/>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7" name="Freeform 21">
              <a:extLst>
                <a:ext uri="{FF2B5EF4-FFF2-40B4-BE49-F238E27FC236}">
                  <a16:creationId xmlns:a16="http://schemas.microsoft.com/office/drawing/2014/main" id="{73851D54-D61B-214D-4B04-AD8F95D914E5}"/>
                </a:ext>
              </a:extLst>
            </p:cNvPr>
            <p:cNvSpPr>
              <a:spLocks/>
            </p:cNvSpPr>
            <p:nvPr/>
          </p:nvSpPr>
          <p:spPr bwMode="auto">
            <a:xfrm>
              <a:off x="8266113" y="4959350"/>
              <a:ext cx="47625" cy="50800"/>
            </a:xfrm>
            <a:custGeom>
              <a:avLst/>
              <a:gdLst>
                <a:gd name="T0" fmla="*/ 92 w 105"/>
                <a:gd name="T1" fmla="*/ 89 h 112"/>
                <a:gd name="T2" fmla="*/ 83 w 105"/>
                <a:gd name="T3" fmla="*/ 85 h 112"/>
                <a:gd name="T4" fmla="*/ 76 w 105"/>
                <a:gd name="T5" fmla="*/ 77 h 112"/>
                <a:gd name="T6" fmla="*/ 73 w 105"/>
                <a:gd name="T7" fmla="*/ 73 h 112"/>
                <a:gd name="T8" fmla="*/ 70 w 105"/>
                <a:gd name="T9" fmla="*/ 69 h 112"/>
                <a:gd name="T10" fmla="*/ 101 w 105"/>
                <a:gd name="T11" fmla="*/ 27 h 112"/>
                <a:gd name="T12" fmla="*/ 101 w 105"/>
                <a:gd name="T13" fmla="*/ 2 h 112"/>
                <a:gd name="T14" fmla="*/ 100 w 105"/>
                <a:gd name="T15" fmla="*/ 1 h 112"/>
                <a:gd name="T16" fmla="*/ 99 w 105"/>
                <a:gd name="T17" fmla="*/ 0 h 112"/>
                <a:gd name="T18" fmla="*/ 3 w 105"/>
                <a:gd name="T19" fmla="*/ 0 h 112"/>
                <a:gd name="T20" fmla="*/ 3 w 105"/>
                <a:gd name="T21" fmla="*/ 1 h 112"/>
                <a:gd name="T22" fmla="*/ 2 w 105"/>
                <a:gd name="T23" fmla="*/ 1 h 112"/>
                <a:gd name="T24" fmla="*/ 2 w 105"/>
                <a:gd name="T25" fmla="*/ 3 h 112"/>
                <a:gd name="T26" fmla="*/ 2 w 105"/>
                <a:gd name="T27" fmla="*/ 23 h 112"/>
                <a:gd name="T28" fmla="*/ 8 w 105"/>
                <a:gd name="T29" fmla="*/ 23 h 112"/>
                <a:gd name="T30" fmla="*/ 63 w 105"/>
                <a:gd name="T31" fmla="*/ 23 h 112"/>
                <a:gd name="T32" fmla="*/ 66 w 105"/>
                <a:gd name="T33" fmla="*/ 24 h 112"/>
                <a:gd name="T34" fmla="*/ 53 w 105"/>
                <a:gd name="T35" fmla="*/ 44 h 112"/>
                <a:gd name="T36" fmla="*/ 51 w 105"/>
                <a:gd name="T37" fmla="*/ 45 h 112"/>
                <a:gd name="T38" fmla="*/ 47 w 105"/>
                <a:gd name="T39" fmla="*/ 41 h 112"/>
                <a:gd name="T40" fmla="*/ 41 w 105"/>
                <a:gd name="T41" fmla="*/ 39 h 112"/>
                <a:gd name="T42" fmla="*/ 13 w 105"/>
                <a:gd name="T43" fmla="*/ 39 h 112"/>
                <a:gd name="T44" fmla="*/ 12 w 105"/>
                <a:gd name="T45" fmla="*/ 40 h 112"/>
                <a:gd name="T46" fmla="*/ 23 w 105"/>
                <a:gd name="T47" fmla="*/ 55 h 112"/>
                <a:gd name="T48" fmla="*/ 34 w 105"/>
                <a:gd name="T49" fmla="*/ 70 h 112"/>
                <a:gd name="T50" fmla="*/ 29 w 105"/>
                <a:gd name="T51" fmla="*/ 79 h 112"/>
                <a:gd name="T52" fmla="*/ 17 w 105"/>
                <a:gd name="T53" fmla="*/ 88 h 112"/>
                <a:gd name="T54" fmla="*/ 7 w 105"/>
                <a:gd name="T55" fmla="*/ 90 h 112"/>
                <a:gd name="T56" fmla="*/ 0 w 105"/>
                <a:gd name="T57" fmla="*/ 90 h 112"/>
                <a:gd name="T58" fmla="*/ 0 w 105"/>
                <a:gd name="T59" fmla="*/ 112 h 112"/>
                <a:gd name="T60" fmla="*/ 2 w 105"/>
                <a:gd name="T61" fmla="*/ 112 h 112"/>
                <a:gd name="T62" fmla="*/ 27 w 105"/>
                <a:gd name="T63" fmla="*/ 112 h 112"/>
                <a:gd name="T64" fmla="*/ 43 w 105"/>
                <a:gd name="T65" fmla="*/ 106 h 112"/>
                <a:gd name="T66" fmla="*/ 50 w 105"/>
                <a:gd name="T67" fmla="*/ 98 h 112"/>
                <a:gd name="T68" fmla="*/ 52 w 105"/>
                <a:gd name="T69" fmla="*/ 96 h 112"/>
                <a:gd name="T70" fmla="*/ 56 w 105"/>
                <a:gd name="T71" fmla="*/ 99 h 112"/>
                <a:gd name="T72" fmla="*/ 58 w 105"/>
                <a:gd name="T73" fmla="*/ 102 h 112"/>
                <a:gd name="T74" fmla="*/ 77 w 105"/>
                <a:gd name="T75" fmla="*/ 112 h 112"/>
                <a:gd name="T76" fmla="*/ 102 w 105"/>
                <a:gd name="T77" fmla="*/ 112 h 112"/>
                <a:gd name="T78" fmla="*/ 105 w 105"/>
                <a:gd name="T79" fmla="*/ 111 h 112"/>
                <a:gd name="T80" fmla="*/ 105 w 105"/>
                <a:gd name="T81" fmla="*/ 104 h 112"/>
                <a:gd name="T82" fmla="*/ 105 w 105"/>
                <a:gd name="T83" fmla="*/ 97 h 112"/>
                <a:gd name="T84" fmla="*/ 105 w 105"/>
                <a:gd name="T85" fmla="*/ 90 h 112"/>
                <a:gd name="T86" fmla="*/ 92 w 105"/>
                <a:gd name="T87"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12">
                  <a:moveTo>
                    <a:pt x="92" y="89"/>
                  </a:moveTo>
                  <a:cubicBezTo>
                    <a:pt x="88" y="89"/>
                    <a:pt x="85" y="88"/>
                    <a:pt x="83" y="85"/>
                  </a:cubicBezTo>
                  <a:cubicBezTo>
                    <a:pt x="80" y="82"/>
                    <a:pt x="78" y="80"/>
                    <a:pt x="76" y="77"/>
                  </a:cubicBezTo>
                  <a:cubicBezTo>
                    <a:pt x="75" y="76"/>
                    <a:pt x="74" y="74"/>
                    <a:pt x="73" y="73"/>
                  </a:cubicBezTo>
                  <a:cubicBezTo>
                    <a:pt x="72" y="72"/>
                    <a:pt x="70" y="71"/>
                    <a:pt x="70" y="69"/>
                  </a:cubicBezTo>
                  <a:cubicBezTo>
                    <a:pt x="80" y="55"/>
                    <a:pt x="91" y="41"/>
                    <a:pt x="101" y="27"/>
                  </a:cubicBezTo>
                  <a:cubicBezTo>
                    <a:pt x="101" y="2"/>
                    <a:pt x="101" y="2"/>
                    <a:pt x="101" y="2"/>
                  </a:cubicBezTo>
                  <a:cubicBezTo>
                    <a:pt x="101" y="1"/>
                    <a:pt x="100" y="1"/>
                    <a:pt x="100" y="1"/>
                  </a:cubicBezTo>
                  <a:cubicBezTo>
                    <a:pt x="100" y="1"/>
                    <a:pt x="100" y="0"/>
                    <a:pt x="99" y="0"/>
                  </a:cubicBezTo>
                  <a:cubicBezTo>
                    <a:pt x="67" y="0"/>
                    <a:pt x="35" y="0"/>
                    <a:pt x="3" y="0"/>
                  </a:cubicBezTo>
                  <a:cubicBezTo>
                    <a:pt x="3" y="0"/>
                    <a:pt x="3" y="1"/>
                    <a:pt x="3" y="1"/>
                  </a:cubicBezTo>
                  <a:cubicBezTo>
                    <a:pt x="3" y="1"/>
                    <a:pt x="2" y="1"/>
                    <a:pt x="2" y="1"/>
                  </a:cubicBezTo>
                  <a:cubicBezTo>
                    <a:pt x="2" y="2"/>
                    <a:pt x="2" y="2"/>
                    <a:pt x="2" y="3"/>
                  </a:cubicBezTo>
                  <a:cubicBezTo>
                    <a:pt x="2" y="10"/>
                    <a:pt x="2" y="16"/>
                    <a:pt x="2" y="23"/>
                  </a:cubicBezTo>
                  <a:cubicBezTo>
                    <a:pt x="8" y="23"/>
                    <a:pt x="8" y="23"/>
                    <a:pt x="8" y="23"/>
                  </a:cubicBezTo>
                  <a:cubicBezTo>
                    <a:pt x="26" y="23"/>
                    <a:pt x="45" y="23"/>
                    <a:pt x="63" y="23"/>
                  </a:cubicBezTo>
                  <a:cubicBezTo>
                    <a:pt x="64" y="23"/>
                    <a:pt x="65" y="22"/>
                    <a:pt x="66" y="24"/>
                  </a:cubicBezTo>
                  <a:cubicBezTo>
                    <a:pt x="62" y="30"/>
                    <a:pt x="57" y="37"/>
                    <a:pt x="53" y="44"/>
                  </a:cubicBezTo>
                  <a:cubicBezTo>
                    <a:pt x="52" y="44"/>
                    <a:pt x="52" y="45"/>
                    <a:pt x="51" y="45"/>
                  </a:cubicBezTo>
                  <a:cubicBezTo>
                    <a:pt x="49" y="44"/>
                    <a:pt x="48" y="41"/>
                    <a:pt x="47" y="41"/>
                  </a:cubicBezTo>
                  <a:cubicBezTo>
                    <a:pt x="44" y="39"/>
                    <a:pt x="43" y="39"/>
                    <a:pt x="41" y="39"/>
                  </a:cubicBezTo>
                  <a:cubicBezTo>
                    <a:pt x="32" y="39"/>
                    <a:pt x="23" y="39"/>
                    <a:pt x="13" y="39"/>
                  </a:cubicBezTo>
                  <a:cubicBezTo>
                    <a:pt x="13" y="39"/>
                    <a:pt x="12" y="39"/>
                    <a:pt x="12" y="40"/>
                  </a:cubicBezTo>
                  <a:cubicBezTo>
                    <a:pt x="15" y="45"/>
                    <a:pt x="19" y="50"/>
                    <a:pt x="23" y="55"/>
                  </a:cubicBezTo>
                  <a:cubicBezTo>
                    <a:pt x="27" y="60"/>
                    <a:pt x="31" y="65"/>
                    <a:pt x="34" y="70"/>
                  </a:cubicBezTo>
                  <a:cubicBezTo>
                    <a:pt x="32" y="73"/>
                    <a:pt x="31" y="76"/>
                    <a:pt x="29" y="79"/>
                  </a:cubicBezTo>
                  <a:cubicBezTo>
                    <a:pt x="26" y="84"/>
                    <a:pt x="22" y="87"/>
                    <a:pt x="17" y="88"/>
                  </a:cubicBezTo>
                  <a:cubicBezTo>
                    <a:pt x="14" y="89"/>
                    <a:pt x="10" y="89"/>
                    <a:pt x="7" y="90"/>
                  </a:cubicBezTo>
                  <a:cubicBezTo>
                    <a:pt x="4" y="90"/>
                    <a:pt x="2" y="90"/>
                    <a:pt x="0" y="90"/>
                  </a:cubicBezTo>
                  <a:cubicBezTo>
                    <a:pt x="0" y="95"/>
                    <a:pt x="0" y="108"/>
                    <a:pt x="0" y="112"/>
                  </a:cubicBezTo>
                  <a:cubicBezTo>
                    <a:pt x="1" y="112"/>
                    <a:pt x="2" y="112"/>
                    <a:pt x="2" y="112"/>
                  </a:cubicBezTo>
                  <a:cubicBezTo>
                    <a:pt x="10" y="112"/>
                    <a:pt x="19" y="112"/>
                    <a:pt x="27" y="112"/>
                  </a:cubicBezTo>
                  <a:cubicBezTo>
                    <a:pt x="33" y="112"/>
                    <a:pt x="38" y="110"/>
                    <a:pt x="43" y="106"/>
                  </a:cubicBezTo>
                  <a:cubicBezTo>
                    <a:pt x="46" y="103"/>
                    <a:pt x="48" y="101"/>
                    <a:pt x="50" y="98"/>
                  </a:cubicBezTo>
                  <a:cubicBezTo>
                    <a:pt x="51" y="97"/>
                    <a:pt x="51" y="96"/>
                    <a:pt x="52" y="96"/>
                  </a:cubicBezTo>
                  <a:cubicBezTo>
                    <a:pt x="54" y="96"/>
                    <a:pt x="55" y="97"/>
                    <a:pt x="56" y="99"/>
                  </a:cubicBezTo>
                  <a:cubicBezTo>
                    <a:pt x="57" y="100"/>
                    <a:pt x="57" y="101"/>
                    <a:pt x="58" y="102"/>
                  </a:cubicBezTo>
                  <a:cubicBezTo>
                    <a:pt x="63" y="109"/>
                    <a:pt x="69" y="112"/>
                    <a:pt x="77" y="112"/>
                  </a:cubicBezTo>
                  <a:cubicBezTo>
                    <a:pt x="85" y="112"/>
                    <a:pt x="93" y="112"/>
                    <a:pt x="102" y="112"/>
                  </a:cubicBezTo>
                  <a:cubicBezTo>
                    <a:pt x="103" y="112"/>
                    <a:pt x="104" y="112"/>
                    <a:pt x="105" y="111"/>
                  </a:cubicBezTo>
                  <a:cubicBezTo>
                    <a:pt x="105" y="104"/>
                    <a:pt x="105" y="104"/>
                    <a:pt x="105" y="104"/>
                  </a:cubicBezTo>
                  <a:cubicBezTo>
                    <a:pt x="105" y="102"/>
                    <a:pt x="105" y="99"/>
                    <a:pt x="105" y="97"/>
                  </a:cubicBezTo>
                  <a:cubicBezTo>
                    <a:pt x="105" y="94"/>
                    <a:pt x="105" y="92"/>
                    <a:pt x="105" y="90"/>
                  </a:cubicBezTo>
                  <a:cubicBezTo>
                    <a:pt x="100" y="90"/>
                    <a:pt x="96" y="90"/>
                    <a:pt x="92" y="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8" name="Freeform 22">
              <a:extLst>
                <a:ext uri="{FF2B5EF4-FFF2-40B4-BE49-F238E27FC236}">
                  <a16:creationId xmlns:a16="http://schemas.microsoft.com/office/drawing/2014/main" id="{35EEA478-548C-DA54-AF33-16F840226059}"/>
                </a:ext>
              </a:extLst>
            </p:cNvPr>
            <p:cNvSpPr>
              <a:spLocks/>
            </p:cNvSpPr>
            <p:nvPr/>
          </p:nvSpPr>
          <p:spPr bwMode="auto">
            <a:xfrm>
              <a:off x="7843838" y="4922838"/>
              <a:ext cx="30163" cy="87313"/>
            </a:xfrm>
            <a:custGeom>
              <a:avLst/>
              <a:gdLst>
                <a:gd name="T0" fmla="*/ 46 w 65"/>
                <a:gd name="T1" fmla="*/ 170 h 193"/>
                <a:gd name="T2" fmla="*/ 45 w 65"/>
                <a:gd name="T3" fmla="*/ 168 h 193"/>
                <a:gd name="T4" fmla="*/ 46 w 65"/>
                <a:gd name="T5" fmla="*/ 110 h 193"/>
                <a:gd name="T6" fmla="*/ 46 w 65"/>
                <a:gd name="T7" fmla="*/ 109 h 193"/>
                <a:gd name="T8" fmla="*/ 58 w 65"/>
                <a:gd name="T9" fmla="*/ 108 h 193"/>
                <a:gd name="T10" fmla="*/ 58 w 65"/>
                <a:gd name="T11" fmla="*/ 86 h 193"/>
                <a:gd name="T12" fmla="*/ 52 w 65"/>
                <a:gd name="T13" fmla="*/ 86 h 193"/>
                <a:gd name="T14" fmla="*/ 46 w 65"/>
                <a:gd name="T15" fmla="*/ 85 h 193"/>
                <a:gd name="T16" fmla="*/ 45 w 65"/>
                <a:gd name="T17" fmla="*/ 84 h 193"/>
                <a:gd name="T18" fmla="*/ 46 w 65"/>
                <a:gd name="T19" fmla="*/ 24 h 193"/>
                <a:gd name="T20" fmla="*/ 46 w 65"/>
                <a:gd name="T21" fmla="*/ 23 h 193"/>
                <a:gd name="T22" fmla="*/ 46 w 65"/>
                <a:gd name="T23" fmla="*/ 22 h 193"/>
                <a:gd name="T24" fmla="*/ 56 w 65"/>
                <a:gd name="T25" fmla="*/ 22 h 193"/>
                <a:gd name="T26" fmla="*/ 59 w 65"/>
                <a:gd name="T27" fmla="*/ 21 h 193"/>
                <a:gd name="T28" fmla="*/ 59 w 65"/>
                <a:gd name="T29" fmla="*/ 0 h 193"/>
                <a:gd name="T30" fmla="*/ 58 w 65"/>
                <a:gd name="T31" fmla="*/ 0 h 193"/>
                <a:gd name="T32" fmla="*/ 4 w 65"/>
                <a:gd name="T33" fmla="*/ 0 h 193"/>
                <a:gd name="T34" fmla="*/ 2 w 65"/>
                <a:gd name="T35" fmla="*/ 1 h 193"/>
                <a:gd name="T36" fmla="*/ 2 w 65"/>
                <a:gd name="T37" fmla="*/ 22 h 193"/>
                <a:gd name="T38" fmla="*/ 17 w 65"/>
                <a:gd name="T39" fmla="*/ 23 h 193"/>
                <a:gd name="T40" fmla="*/ 17 w 65"/>
                <a:gd name="T41" fmla="*/ 44 h 193"/>
                <a:gd name="T42" fmla="*/ 17 w 65"/>
                <a:gd name="T43" fmla="*/ 65 h 193"/>
                <a:gd name="T44" fmla="*/ 17 w 65"/>
                <a:gd name="T45" fmla="*/ 86 h 193"/>
                <a:gd name="T46" fmla="*/ 6 w 65"/>
                <a:gd name="T47" fmla="*/ 86 h 193"/>
                <a:gd name="T48" fmla="*/ 3 w 65"/>
                <a:gd name="T49" fmla="*/ 87 h 193"/>
                <a:gd name="T50" fmla="*/ 3 w 65"/>
                <a:gd name="T51" fmla="*/ 106 h 193"/>
                <a:gd name="T52" fmla="*/ 4 w 65"/>
                <a:gd name="T53" fmla="*/ 108 h 193"/>
                <a:gd name="T54" fmla="*/ 10 w 65"/>
                <a:gd name="T55" fmla="*/ 108 h 193"/>
                <a:gd name="T56" fmla="*/ 16 w 65"/>
                <a:gd name="T57" fmla="*/ 109 h 193"/>
                <a:gd name="T58" fmla="*/ 17 w 65"/>
                <a:gd name="T59" fmla="*/ 110 h 193"/>
                <a:gd name="T60" fmla="*/ 17 w 65"/>
                <a:gd name="T61" fmla="*/ 169 h 193"/>
                <a:gd name="T62" fmla="*/ 16 w 65"/>
                <a:gd name="T63" fmla="*/ 170 h 193"/>
                <a:gd name="T64" fmla="*/ 1 w 65"/>
                <a:gd name="T65" fmla="*/ 171 h 193"/>
                <a:gd name="T66" fmla="*/ 0 w 65"/>
                <a:gd name="T67" fmla="*/ 173 h 193"/>
                <a:gd name="T68" fmla="*/ 0 w 65"/>
                <a:gd name="T69" fmla="*/ 191 h 193"/>
                <a:gd name="T70" fmla="*/ 1 w 65"/>
                <a:gd name="T71" fmla="*/ 193 h 193"/>
                <a:gd name="T72" fmla="*/ 3 w 65"/>
                <a:gd name="T73" fmla="*/ 193 h 193"/>
                <a:gd name="T74" fmla="*/ 62 w 65"/>
                <a:gd name="T75" fmla="*/ 193 h 193"/>
                <a:gd name="T76" fmla="*/ 65 w 65"/>
                <a:gd name="T77" fmla="*/ 192 h 193"/>
                <a:gd name="T78" fmla="*/ 64 w 65"/>
                <a:gd name="T79" fmla="*/ 171 h 193"/>
                <a:gd name="T80" fmla="*/ 46 w 65"/>
                <a:gd name="T81" fmla="*/ 17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193">
                  <a:moveTo>
                    <a:pt x="46" y="170"/>
                  </a:moveTo>
                  <a:cubicBezTo>
                    <a:pt x="46" y="170"/>
                    <a:pt x="45" y="169"/>
                    <a:pt x="45" y="168"/>
                  </a:cubicBezTo>
                  <a:cubicBezTo>
                    <a:pt x="45" y="149"/>
                    <a:pt x="45" y="129"/>
                    <a:pt x="46" y="110"/>
                  </a:cubicBezTo>
                  <a:cubicBezTo>
                    <a:pt x="46" y="109"/>
                    <a:pt x="46" y="109"/>
                    <a:pt x="46" y="109"/>
                  </a:cubicBezTo>
                  <a:cubicBezTo>
                    <a:pt x="50" y="108"/>
                    <a:pt x="54" y="109"/>
                    <a:pt x="58" y="108"/>
                  </a:cubicBezTo>
                  <a:cubicBezTo>
                    <a:pt x="59" y="103"/>
                    <a:pt x="59" y="90"/>
                    <a:pt x="58" y="86"/>
                  </a:cubicBezTo>
                  <a:cubicBezTo>
                    <a:pt x="56" y="86"/>
                    <a:pt x="54" y="86"/>
                    <a:pt x="52" y="86"/>
                  </a:cubicBezTo>
                  <a:cubicBezTo>
                    <a:pt x="50" y="86"/>
                    <a:pt x="48" y="86"/>
                    <a:pt x="46" y="85"/>
                  </a:cubicBezTo>
                  <a:cubicBezTo>
                    <a:pt x="46" y="85"/>
                    <a:pt x="45" y="84"/>
                    <a:pt x="45" y="84"/>
                  </a:cubicBezTo>
                  <a:cubicBezTo>
                    <a:pt x="45" y="64"/>
                    <a:pt x="46" y="44"/>
                    <a:pt x="46" y="24"/>
                  </a:cubicBezTo>
                  <a:cubicBezTo>
                    <a:pt x="46" y="24"/>
                    <a:pt x="46" y="23"/>
                    <a:pt x="46" y="23"/>
                  </a:cubicBezTo>
                  <a:cubicBezTo>
                    <a:pt x="46" y="23"/>
                    <a:pt x="46" y="23"/>
                    <a:pt x="46" y="22"/>
                  </a:cubicBezTo>
                  <a:cubicBezTo>
                    <a:pt x="50" y="22"/>
                    <a:pt x="53" y="22"/>
                    <a:pt x="56" y="22"/>
                  </a:cubicBezTo>
                  <a:cubicBezTo>
                    <a:pt x="58" y="22"/>
                    <a:pt x="59" y="22"/>
                    <a:pt x="59" y="21"/>
                  </a:cubicBezTo>
                  <a:cubicBezTo>
                    <a:pt x="60" y="14"/>
                    <a:pt x="60" y="4"/>
                    <a:pt x="59" y="0"/>
                  </a:cubicBezTo>
                  <a:cubicBezTo>
                    <a:pt x="59" y="0"/>
                    <a:pt x="58" y="0"/>
                    <a:pt x="58" y="0"/>
                  </a:cubicBezTo>
                  <a:cubicBezTo>
                    <a:pt x="40" y="0"/>
                    <a:pt x="22" y="0"/>
                    <a:pt x="4" y="0"/>
                  </a:cubicBezTo>
                  <a:cubicBezTo>
                    <a:pt x="3" y="0"/>
                    <a:pt x="2" y="0"/>
                    <a:pt x="2" y="1"/>
                  </a:cubicBezTo>
                  <a:cubicBezTo>
                    <a:pt x="2" y="22"/>
                    <a:pt x="2" y="22"/>
                    <a:pt x="2" y="22"/>
                  </a:cubicBezTo>
                  <a:cubicBezTo>
                    <a:pt x="7" y="23"/>
                    <a:pt x="11" y="22"/>
                    <a:pt x="17" y="23"/>
                  </a:cubicBezTo>
                  <a:cubicBezTo>
                    <a:pt x="17" y="30"/>
                    <a:pt x="17" y="37"/>
                    <a:pt x="17" y="44"/>
                  </a:cubicBezTo>
                  <a:cubicBezTo>
                    <a:pt x="17" y="51"/>
                    <a:pt x="17" y="58"/>
                    <a:pt x="17" y="65"/>
                  </a:cubicBezTo>
                  <a:cubicBezTo>
                    <a:pt x="17" y="72"/>
                    <a:pt x="17" y="78"/>
                    <a:pt x="17" y="86"/>
                  </a:cubicBezTo>
                  <a:cubicBezTo>
                    <a:pt x="13" y="86"/>
                    <a:pt x="9" y="86"/>
                    <a:pt x="6" y="86"/>
                  </a:cubicBezTo>
                  <a:cubicBezTo>
                    <a:pt x="5" y="86"/>
                    <a:pt x="4" y="85"/>
                    <a:pt x="3" y="87"/>
                  </a:cubicBezTo>
                  <a:cubicBezTo>
                    <a:pt x="3" y="93"/>
                    <a:pt x="3" y="99"/>
                    <a:pt x="3" y="106"/>
                  </a:cubicBezTo>
                  <a:cubicBezTo>
                    <a:pt x="3" y="106"/>
                    <a:pt x="3" y="107"/>
                    <a:pt x="4" y="108"/>
                  </a:cubicBezTo>
                  <a:cubicBezTo>
                    <a:pt x="6" y="108"/>
                    <a:pt x="8" y="108"/>
                    <a:pt x="10" y="108"/>
                  </a:cubicBezTo>
                  <a:cubicBezTo>
                    <a:pt x="12" y="108"/>
                    <a:pt x="14" y="108"/>
                    <a:pt x="16" y="109"/>
                  </a:cubicBezTo>
                  <a:cubicBezTo>
                    <a:pt x="17" y="109"/>
                    <a:pt x="17" y="110"/>
                    <a:pt x="17" y="110"/>
                  </a:cubicBezTo>
                  <a:cubicBezTo>
                    <a:pt x="17" y="130"/>
                    <a:pt x="17" y="150"/>
                    <a:pt x="17" y="169"/>
                  </a:cubicBezTo>
                  <a:cubicBezTo>
                    <a:pt x="17" y="169"/>
                    <a:pt x="16" y="170"/>
                    <a:pt x="16" y="170"/>
                  </a:cubicBezTo>
                  <a:cubicBezTo>
                    <a:pt x="11" y="171"/>
                    <a:pt x="6" y="170"/>
                    <a:pt x="1" y="171"/>
                  </a:cubicBezTo>
                  <a:cubicBezTo>
                    <a:pt x="0" y="172"/>
                    <a:pt x="0" y="173"/>
                    <a:pt x="0" y="173"/>
                  </a:cubicBezTo>
                  <a:cubicBezTo>
                    <a:pt x="0" y="191"/>
                    <a:pt x="0" y="191"/>
                    <a:pt x="0" y="191"/>
                  </a:cubicBezTo>
                  <a:cubicBezTo>
                    <a:pt x="0" y="191"/>
                    <a:pt x="0" y="192"/>
                    <a:pt x="1" y="193"/>
                  </a:cubicBezTo>
                  <a:cubicBezTo>
                    <a:pt x="3" y="193"/>
                    <a:pt x="3" y="193"/>
                    <a:pt x="3" y="193"/>
                  </a:cubicBezTo>
                  <a:cubicBezTo>
                    <a:pt x="23" y="193"/>
                    <a:pt x="42" y="193"/>
                    <a:pt x="62" y="193"/>
                  </a:cubicBezTo>
                  <a:cubicBezTo>
                    <a:pt x="63" y="193"/>
                    <a:pt x="64" y="193"/>
                    <a:pt x="65" y="192"/>
                  </a:cubicBezTo>
                  <a:cubicBezTo>
                    <a:pt x="65" y="184"/>
                    <a:pt x="65" y="175"/>
                    <a:pt x="64" y="171"/>
                  </a:cubicBezTo>
                  <a:cubicBezTo>
                    <a:pt x="58" y="170"/>
                    <a:pt x="52" y="171"/>
                    <a:pt x="46"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39" name="Freeform 23">
              <a:extLst>
                <a:ext uri="{FF2B5EF4-FFF2-40B4-BE49-F238E27FC236}">
                  <a16:creationId xmlns:a16="http://schemas.microsoft.com/office/drawing/2014/main" id="{C8D91C4B-EB28-D589-CEB5-89E350DC754E}"/>
                </a:ext>
              </a:extLst>
            </p:cNvPr>
            <p:cNvSpPr>
              <a:spLocks noEditPoints="1"/>
            </p:cNvSpPr>
            <p:nvPr/>
          </p:nvSpPr>
          <p:spPr bwMode="auto">
            <a:xfrm>
              <a:off x="8035926" y="4964113"/>
              <a:ext cx="39688" cy="46038"/>
            </a:xfrm>
            <a:custGeom>
              <a:avLst/>
              <a:gdLst>
                <a:gd name="T0" fmla="*/ 83 w 86"/>
                <a:gd name="T1" fmla="*/ 0 h 103"/>
                <a:gd name="T2" fmla="*/ 0 w 86"/>
                <a:gd name="T3" fmla="*/ 0 h 103"/>
                <a:gd name="T4" fmla="*/ 0 w 86"/>
                <a:gd name="T5" fmla="*/ 2 h 103"/>
                <a:gd name="T6" fmla="*/ 0 w 86"/>
                <a:gd name="T7" fmla="*/ 101 h 103"/>
                <a:gd name="T8" fmla="*/ 1 w 86"/>
                <a:gd name="T9" fmla="*/ 103 h 103"/>
                <a:gd name="T10" fmla="*/ 6 w 86"/>
                <a:gd name="T11" fmla="*/ 103 h 103"/>
                <a:gd name="T12" fmla="*/ 66 w 86"/>
                <a:gd name="T13" fmla="*/ 103 h 103"/>
                <a:gd name="T14" fmla="*/ 76 w 86"/>
                <a:gd name="T15" fmla="*/ 102 h 103"/>
                <a:gd name="T16" fmla="*/ 85 w 86"/>
                <a:gd name="T17" fmla="*/ 91 h 103"/>
                <a:gd name="T18" fmla="*/ 85 w 86"/>
                <a:gd name="T19" fmla="*/ 84 h 103"/>
                <a:gd name="T20" fmla="*/ 85 w 86"/>
                <a:gd name="T21" fmla="*/ 4 h 103"/>
                <a:gd name="T22" fmla="*/ 85 w 86"/>
                <a:gd name="T23" fmla="*/ 0 h 103"/>
                <a:gd name="T24" fmla="*/ 83 w 86"/>
                <a:gd name="T25" fmla="*/ 0 h 103"/>
                <a:gd name="T26" fmla="*/ 57 w 86"/>
                <a:gd name="T27" fmla="*/ 79 h 103"/>
                <a:gd name="T28" fmla="*/ 48 w 86"/>
                <a:gd name="T29" fmla="*/ 84 h 103"/>
                <a:gd name="T30" fmla="*/ 29 w 86"/>
                <a:gd name="T31" fmla="*/ 84 h 103"/>
                <a:gd name="T32" fmla="*/ 28 w 86"/>
                <a:gd name="T33" fmla="*/ 82 h 103"/>
                <a:gd name="T34" fmla="*/ 28 w 86"/>
                <a:gd name="T35" fmla="*/ 63 h 103"/>
                <a:gd name="T36" fmla="*/ 29 w 86"/>
                <a:gd name="T37" fmla="*/ 61 h 103"/>
                <a:gd name="T38" fmla="*/ 57 w 86"/>
                <a:gd name="T39" fmla="*/ 61 h 103"/>
                <a:gd name="T40" fmla="*/ 57 w 86"/>
                <a:gd name="T41" fmla="*/ 79 h 103"/>
                <a:gd name="T42" fmla="*/ 57 w 86"/>
                <a:gd name="T43" fmla="*/ 41 h 103"/>
                <a:gd name="T44" fmla="*/ 29 w 86"/>
                <a:gd name="T45" fmla="*/ 41 h 103"/>
                <a:gd name="T46" fmla="*/ 28 w 86"/>
                <a:gd name="T47" fmla="*/ 40 h 103"/>
                <a:gd name="T48" fmla="*/ 28 w 86"/>
                <a:gd name="T49" fmla="*/ 19 h 103"/>
                <a:gd name="T50" fmla="*/ 30 w 86"/>
                <a:gd name="T51" fmla="*/ 19 h 103"/>
                <a:gd name="T52" fmla="*/ 56 w 86"/>
                <a:gd name="T53" fmla="*/ 19 h 103"/>
                <a:gd name="T54" fmla="*/ 57 w 86"/>
                <a:gd name="T55" fmla="*/ 21 h 103"/>
                <a:gd name="T56" fmla="*/ 57 w 86"/>
                <a:gd name="T57" fmla="*/ 4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103">
                  <a:moveTo>
                    <a:pt x="83" y="0"/>
                  </a:moveTo>
                  <a:cubicBezTo>
                    <a:pt x="0" y="0"/>
                    <a:pt x="0" y="0"/>
                    <a:pt x="0" y="0"/>
                  </a:cubicBezTo>
                  <a:cubicBezTo>
                    <a:pt x="0" y="1"/>
                    <a:pt x="0" y="2"/>
                    <a:pt x="0" y="2"/>
                  </a:cubicBezTo>
                  <a:cubicBezTo>
                    <a:pt x="0" y="101"/>
                    <a:pt x="0" y="101"/>
                    <a:pt x="0" y="101"/>
                  </a:cubicBezTo>
                  <a:cubicBezTo>
                    <a:pt x="0" y="101"/>
                    <a:pt x="0" y="102"/>
                    <a:pt x="1" y="103"/>
                  </a:cubicBezTo>
                  <a:cubicBezTo>
                    <a:pt x="6" y="103"/>
                    <a:pt x="6" y="103"/>
                    <a:pt x="6" y="103"/>
                  </a:cubicBezTo>
                  <a:cubicBezTo>
                    <a:pt x="26" y="103"/>
                    <a:pt x="46" y="103"/>
                    <a:pt x="66" y="103"/>
                  </a:cubicBezTo>
                  <a:cubicBezTo>
                    <a:pt x="70" y="103"/>
                    <a:pt x="74" y="103"/>
                    <a:pt x="76" y="102"/>
                  </a:cubicBezTo>
                  <a:cubicBezTo>
                    <a:pt x="82" y="99"/>
                    <a:pt x="84" y="96"/>
                    <a:pt x="85" y="91"/>
                  </a:cubicBezTo>
                  <a:cubicBezTo>
                    <a:pt x="85" y="89"/>
                    <a:pt x="85" y="87"/>
                    <a:pt x="85" y="84"/>
                  </a:cubicBezTo>
                  <a:cubicBezTo>
                    <a:pt x="85" y="4"/>
                    <a:pt x="85" y="4"/>
                    <a:pt x="85" y="4"/>
                  </a:cubicBezTo>
                  <a:cubicBezTo>
                    <a:pt x="85" y="2"/>
                    <a:pt x="86" y="1"/>
                    <a:pt x="85" y="0"/>
                  </a:cubicBezTo>
                  <a:cubicBezTo>
                    <a:pt x="84" y="0"/>
                    <a:pt x="83" y="0"/>
                    <a:pt x="83" y="0"/>
                  </a:cubicBezTo>
                  <a:close/>
                  <a:moveTo>
                    <a:pt x="57" y="79"/>
                  </a:moveTo>
                  <a:cubicBezTo>
                    <a:pt x="55" y="83"/>
                    <a:pt x="52" y="84"/>
                    <a:pt x="48" y="84"/>
                  </a:cubicBezTo>
                  <a:cubicBezTo>
                    <a:pt x="42" y="84"/>
                    <a:pt x="35" y="84"/>
                    <a:pt x="29" y="84"/>
                  </a:cubicBezTo>
                  <a:cubicBezTo>
                    <a:pt x="28" y="84"/>
                    <a:pt x="28" y="83"/>
                    <a:pt x="28" y="82"/>
                  </a:cubicBezTo>
                  <a:cubicBezTo>
                    <a:pt x="28" y="63"/>
                    <a:pt x="28" y="63"/>
                    <a:pt x="28" y="63"/>
                  </a:cubicBezTo>
                  <a:cubicBezTo>
                    <a:pt x="28" y="62"/>
                    <a:pt x="28" y="62"/>
                    <a:pt x="29" y="61"/>
                  </a:cubicBezTo>
                  <a:cubicBezTo>
                    <a:pt x="33" y="60"/>
                    <a:pt x="51" y="60"/>
                    <a:pt x="57" y="61"/>
                  </a:cubicBezTo>
                  <a:cubicBezTo>
                    <a:pt x="57" y="67"/>
                    <a:pt x="57" y="73"/>
                    <a:pt x="57" y="79"/>
                  </a:cubicBezTo>
                  <a:close/>
                  <a:moveTo>
                    <a:pt x="57" y="41"/>
                  </a:moveTo>
                  <a:cubicBezTo>
                    <a:pt x="51" y="42"/>
                    <a:pt x="33" y="42"/>
                    <a:pt x="29" y="41"/>
                  </a:cubicBezTo>
                  <a:cubicBezTo>
                    <a:pt x="29" y="41"/>
                    <a:pt x="28" y="41"/>
                    <a:pt x="28" y="40"/>
                  </a:cubicBezTo>
                  <a:cubicBezTo>
                    <a:pt x="28" y="33"/>
                    <a:pt x="28" y="27"/>
                    <a:pt x="28" y="19"/>
                  </a:cubicBezTo>
                  <a:cubicBezTo>
                    <a:pt x="29" y="19"/>
                    <a:pt x="29" y="19"/>
                    <a:pt x="30" y="19"/>
                  </a:cubicBezTo>
                  <a:cubicBezTo>
                    <a:pt x="38" y="19"/>
                    <a:pt x="47" y="19"/>
                    <a:pt x="56" y="19"/>
                  </a:cubicBezTo>
                  <a:cubicBezTo>
                    <a:pt x="57" y="19"/>
                    <a:pt x="57" y="20"/>
                    <a:pt x="57" y="21"/>
                  </a:cubicBezTo>
                  <a:lnTo>
                    <a:pt x="57"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0" name="Freeform 24">
              <a:extLst>
                <a:ext uri="{FF2B5EF4-FFF2-40B4-BE49-F238E27FC236}">
                  <a16:creationId xmlns:a16="http://schemas.microsoft.com/office/drawing/2014/main" id="{E406F5B4-CE8F-CBE0-F16D-39631518CE03}"/>
                </a:ext>
              </a:extLst>
            </p:cNvPr>
            <p:cNvSpPr>
              <a:spLocks noEditPoints="1"/>
            </p:cNvSpPr>
            <p:nvPr/>
          </p:nvSpPr>
          <p:spPr bwMode="auto">
            <a:xfrm>
              <a:off x="8083551" y="4964113"/>
              <a:ext cx="38100" cy="46038"/>
            </a:xfrm>
            <a:custGeom>
              <a:avLst/>
              <a:gdLst>
                <a:gd name="T0" fmla="*/ 83 w 85"/>
                <a:gd name="T1" fmla="*/ 0 h 103"/>
                <a:gd name="T2" fmla="*/ 0 w 85"/>
                <a:gd name="T3" fmla="*/ 0 h 103"/>
                <a:gd name="T4" fmla="*/ 0 w 85"/>
                <a:gd name="T5" fmla="*/ 2 h 103"/>
                <a:gd name="T6" fmla="*/ 0 w 85"/>
                <a:gd name="T7" fmla="*/ 101 h 103"/>
                <a:gd name="T8" fmla="*/ 1 w 85"/>
                <a:gd name="T9" fmla="*/ 103 h 103"/>
                <a:gd name="T10" fmla="*/ 3 w 85"/>
                <a:gd name="T11" fmla="*/ 103 h 103"/>
                <a:gd name="T12" fmla="*/ 68 w 85"/>
                <a:gd name="T13" fmla="*/ 103 h 103"/>
                <a:gd name="T14" fmla="*/ 74 w 85"/>
                <a:gd name="T15" fmla="*/ 102 h 103"/>
                <a:gd name="T16" fmla="*/ 83 w 85"/>
                <a:gd name="T17" fmla="*/ 96 h 103"/>
                <a:gd name="T18" fmla="*/ 85 w 85"/>
                <a:gd name="T19" fmla="*/ 85 h 103"/>
                <a:gd name="T20" fmla="*/ 85 w 85"/>
                <a:gd name="T21" fmla="*/ 4 h 103"/>
                <a:gd name="T22" fmla="*/ 84 w 85"/>
                <a:gd name="T23" fmla="*/ 0 h 103"/>
                <a:gd name="T24" fmla="*/ 83 w 85"/>
                <a:gd name="T25" fmla="*/ 0 h 103"/>
                <a:gd name="T26" fmla="*/ 57 w 85"/>
                <a:gd name="T27" fmla="*/ 78 h 103"/>
                <a:gd name="T28" fmla="*/ 55 w 85"/>
                <a:gd name="T29" fmla="*/ 83 h 103"/>
                <a:gd name="T30" fmla="*/ 52 w 85"/>
                <a:gd name="T31" fmla="*/ 85 h 103"/>
                <a:gd name="T32" fmla="*/ 43 w 85"/>
                <a:gd name="T33" fmla="*/ 86 h 103"/>
                <a:gd name="T34" fmla="*/ 34 w 85"/>
                <a:gd name="T35" fmla="*/ 86 h 103"/>
                <a:gd name="T36" fmla="*/ 30 w 85"/>
                <a:gd name="T37" fmla="*/ 67 h 103"/>
                <a:gd name="T38" fmla="*/ 46 w 85"/>
                <a:gd name="T39" fmla="*/ 60 h 103"/>
                <a:gd name="T40" fmla="*/ 57 w 85"/>
                <a:gd name="T41" fmla="*/ 78 h 103"/>
                <a:gd name="T42" fmla="*/ 57 w 85"/>
                <a:gd name="T43" fmla="*/ 34 h 103"/>
                <a:gd name="T44" fmla="*/ 52 w 85"/>
                <a:gd name="T45" fmla="*/ 42 h 103"/>
                <a:gd name="T46" fmla="*/ 33 w 85"/>
                <a:gd name="T47" fmla="*/ 42 h 103"/>
                <a:gd name="T48" fmla="*/ 30 w 85"/>
                <a:gd name="T49" fmla="*/ 22 h 103"/>
                <a:gd name="T50" fmla="*/ 47 w 85"/>
                <a:gd name="T51" fmla="*/ 16 h 103"/>
                <a:gd name="T52" fmla="*/ 55 w 85"/>
                <a:gd name="T53" fmla="*/ 22 h 103"/>
                <a:gd name="T54" fmla="*/ 57 w 85"/>
                <a:gd name="T55" fmla="*/ 3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03">
                  <a:moveTo>
                    <a:pt x="83" y="0"/>
                  </a:moveTo>
                  <a:cubicBezTo>
                    <a:pt x="0" y="0"/>
                    <a:pt x="0" y="0"/>
                    <a:pt x="0" y="0"/>
                  </a:cubicBezTo>
                  <a:cubicBezTo>
                    <a:pt x="0" y="1"/>
                    <a:pt x="0" y="2"/>
                    <a:pt x="0" y="2"/>
                  </a:cubicBezTo>
                  <a:cubicBezTo>
                    <a:pt x="0" y="101"/>
                    <a:pt x="0" y="101"/>
                    <a:pt x="0" y="101"/>
                  </a:cubicBezTo>
                  <a:cubicBezTo>
                    <a:pt x="0" y="101"/>
                    <a:pt x="0" y="102"/>
                    <a:pt x="1" y="103"/>
                  </a:cubicBezTo>
                  <a:cubicBezTo>
                    <a:pt x="3" y="103"/>
                    <a:pt x="3" y="103"/>
                    <a:pt x="3" y="103"/>
                  </a:cubicBezTo>
                  <a:cubicBezTo>
                    <a:pt x="25" y="103"/>
                    <a:pt x="46" y="103"/>
                    <a:pt x="68" y="103"/>
                  </a:cubicBezTo>
                  <a:cubicBezTo>
                    <a:pt x="70" y="103"/>
                    <a:pt x="72" y="103"/>
                    <a:pt x="74" y="102"/>
                  </a:cubicBezTo>
                  <a:cubicBezTo>
                    <a:pt x="78" y="101"/>
                    <a:pt x="81" y="99"/>
                    <a:pt x="83" y="96"/>
                  </a:cubicBezTo>
                  <a:cubicBezTo>
                    <a:pt x="84" y="92"/>
                    <a:pt x="85" y="88"/>
                    <a:pt x="85" y="85"/>
                  </a:cubicBezTo>
                  <a:cubicBezTo>
                    <a:pt x="85" y="4"/>
                    <a:pt x="85" y="4"/>
                    <a:pt x="85" y="4"/>
                  </a:cubicBezTo>
                  <a:cubicBezTo>
                    <a:pt x="85" y="2"/>
                    <a:pt x="85" y="1"/>
                    <a:pt x="84" y="0"/>
                  </a:cubicBezTo>
                  <a:cubicBezTo>
                    <a:pt x="84" y="0"/>
                    <a:pt x="83" y="0"/>
                    <a:pt x="83" y="0"/>
                  </a:cubicBezTo>
                  <a:close/>
                  <a:moveTo>
                    <a:pt x="57" y="78"/>
                  </a:moveTo>
                  <a:cubicBezTo>
                    <a:pt x="56" y="80"/>
                    <a:pt x="55" y="81"/>
                    <a:pt x="55" y="83"/>
                  </a:cubicBezTo>
                  <a:cubicBezTo>
                    <a:pt x="54" y="84"/>
                    <a:pt x="53" y="85"/>
                    <a:pt x="52" y="85"/>
                  </a:cubicBezTo>
                  <a:cubicBezTo>
                    <a:pt x="49" y="86"/>
                    <a:pt x="46" y="86"/>
                    <a:pt x="43" y="86"/>
                  </a:cubicBezTo>
                  <a:cubicBezTo>
                    <a:pt x="34" y="86"/>
                    <a:pt x="34" y="86"/>
                    <a:pt x="34" y="86"/>
                  </a:cubicBezTo>
                  <a:cubicBezTo>
                    <a:pt x="27" y="80"/>
                    <a:pt x="26" y="74"/>
                    <a:pt x="30" y="67"/>
                  </a:cubicBezTo>
                  <a:cubicBezTo>
                    <a:pt x="33" y="61"/>
                    <a:pt x="39" y="58"/>
                    <a:pt x="46" y="60"/>
                  </a:cubicBezTo>
                  <a:cubicBezTo>
                    <a:pt x="53" y="62"/>
                    <a:pt x="59" y="68"/>
                    <a:pt x="57" y="78"/>
                  </a:cubicBezTo>
                  <a:close/>
                  <a:moveTo>
                    <a:pt x="57" y="34"/>
                  </a:moveTo>
                  <a:cubicBezTo>
                    <a:pt x="56" y="37"/>
                    <a:pt x="55" y="40"/>
                    <a:pt x="52" y="42"/>
                  </a:cubicBezTo>
                  <a:cubicBezTo>
                    <a:pt x="33" y="42"/>
                    <a:pt x="33" y="42"/>
                    <a:pt x="33" y="42"/>
                  </a:cubicBezTo>
                  <a:cubicBezTo>
                    <a:pt x="26" y="34"/>
                    <a:pt x="27" y="27"/>
                    <a:pt x="30" y="22"/>
                  </a:cubicBezTo>
                  <a:cubicBezTo>
                    <a:pt x="34" y="16"/>
                    <a:pt x="41" y="14"/>
                    <a:pt x="47" y="16"/>
                  </a:cubicBezTo>
                  <a:cubicBezTo>
                    <a:pt x="50" y="17"/>
                    <a:pt x="53" y="19"/>
                    <a:pt x="55" y="22"/>
                  </a:cubicBezTo>
                  <a:cubicBezTo>
                    <a:pt x="57" y="26"/>
                    <a:pt x="58" y="30"/>
                    <a:pt x="57" y="3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1" name="Freeform 25">
              <a:extLst>
                <a:ext uri="{FF2B5EF4-FFF2-40B4-BE49-F238E27FC236}">
                  <a16:creationId xmlns:a16="http://schemas.microsoft.com/office/drawing/2014/main" id="{74BA26BA-4EFA-AA21-7C87-447D6B276CD0}"/>
                </a:ext>
              </a:extLst>
            </p:cNvPr>
            <p:cNvSpPr>
              <a:spLocks/>
            </p:cNvSpPr>
            <p:nvPr/>
          </p:nvSpPr>
          <p:spPr bwMode="auto">
            <a:xfrm>
              <a:off x="8443913" y="4833938"/>
              <a:ext cx="49213" cy="57150"/>
            </a:xfrm>
            <a:custGeom>
              <a:avLst/>
              <a:gdLst>
                <a:gd name="T0" fmla="*/ 21 w 108"/>
                <a:gd name="T1" fmla="*/ 111 h 125"/>
                <a:gd name="T2" fmla="*/ 57 w 108"/>
                <a:gd name="T3" fmla="*/ 124 h 125"/>
                <a:gd name="T4" fmla="*/ 94 w 108"/>
                <a:gd name="T5" fmla="*/ 123 h 125"/>
                <a:gd name="T6" fmla="*/ 101 w 108"/>
                <a:gd name="T7" fmla="*/ 122 h 125"/>
                <a:gd name="T8" fmla="*/ 105 w 108"/>
                <a:gd name="T9" fmla="*/ 94 h 125"/>
                <a:gd name="T10" fmla="*/ 103 w 108"/>
                <a:gd name="T11" fmla="*/ 94 h 125"/>
                <a:gd name="T12" fmla="*/ 83 w 108"/>
                <a:gd name="T13" fmla="*/ 97 h 125"/>
                <a:gd name="T14" fmla="*/ 63 w 108"/>
                <a:gd name="T15" fmla="*/ 97 h 125"/>
                <a:gd name="T16" fmla="*/ 39 w 108"/>
                <a:gd name="T17" fmla="*/ 75 h 125"/>
                <a:gd name="T18" fmla="*/ 38 w 108"/>
                <a:gd name="T19" fmla="*/ 63 h 125"/>
                <a:gd name="T20" fmla="*/ 54 w 108"/>
                <a:gd name="T21" fmla="*/ 35 h 125"/>
                <a:gd name="T22" fmla="*/ 80 w 108"/>
                <a:gd name="T23" fmla="*/ 28 h 125"/>
                <a:gd name="T24" fmla="*/ 81 w 108"/>
                <a:gd name="T25" fmla="*/ 28 h 125"/>
                <a:gd name="T26" fmla="*/ 88 w 108"/>
                <a:gd name="T27" fmla="*/ 29 h 125"/>
                <a:gd name="T28" fmla="*/ 94 w 108"/>
                <a:gd name="T29" fmla="*/ 30 h 125"/>
                <a:gd name="T30" fmla="*/ 107 w 108"/>
                <a:gd name="T31" fmla="*/ 32 h 125"/>
                <a:gd name="T32" fmla="*/ 108 w 108"/>
                <a:gd name="T33" fmla="*/ 28 h 125"/>
                <a:gd name="T34" fmla="*/ 107 w 108"/>
                <a:gd name="T35" fmla="*/ 11 h 125"/>
                <a:gd name="T36" fmla="*/ 106 w 108"/>
                <a:gd name="T37" fmla="*/ 5 h 125"/>
                <a:gd name="T38" fmla="*/ 104 w 108"/>
                <a:gd name="T39" fmla="*/ 4 h 125"/>
                <a:gd name="T40" fmla="*/ 90 w 108"/>
                <a:gd name="T41" fmla="*/ 2 h 125"/>
                <a:gd name="T42" fmla="*/ 74 w 108"/>
                <a:gd name="T43" fmla="*/ 1 h 125"/>
                <a:gd name="T44" fmla="*/ 57 w 108"/>
                <a:gd name="T45" fmla="*/ 2 h 125"/>
                <a:gd name="T46" fmla="*/ 29 w 108"/>
                <a:gd name="T47" fmla="*/ 12 h 125"/>
                <a:gd name="T48" fmla="*/ 13 w 108"/>
                <a:gd name="T49" fmla="*/ 26 h 125"/>
                <a:gd name="T50" fmla="*/ 0 w 108"/>
                <a:gd name="T51" fmla="*/ 59 h 125"/>
                <a:gd name="T52" fmla="*/ 1 w 108"/>
                <a:gd name="T53" fmla="*/ 78 h 125"/>
                <a:gd name="T54" fmla="*/ 21 w 108"/>
                <a:gd name="T55" fmla="*/ 11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8" h="125">
                  <a:moveTo>
                    <a:pt x="21" y="111"/>
                  </a:moveTo>
                  <a:cubicBezTo>
                    <a:pt x="32" y="119"/>
                    <a:pt x="44" y="123"/>
                    <a:pt x="57" y="124"/>
                  </a:cubicBezTo>
                  <a:cubicBezTo>
                    <a:pt x="70" y="125"/>
                    <a:pt x="82" y="124"/>
                    <a:pt x="94" y="123"/>
                  </a:cubicBezTo>
                  <a:cubicBezTo>
                    <a:pt x="96" y="123"/>
                    <a:pt x="99" y="122"/>
                    <a:pt x="101" y="122"/>
                  </a:cubicBezTo>
                  <a:cubicBezTo>
                    <a:pt x="102" y="112"/>
                    <a:pt x="104" y="103"/>
                    <a:pt x="105" y="94"/>
                  </a:cubicBezTo>
                  <a:cubicBezTo>
                    <a:pt x="104" y="94"/>
                    <a:pt x="104" y="94"/>
                    <a:pt x="103" y="94"/>
                  </a:cubicBezTo>
                  <a:cubicBezTo>
                    <a:pt x="97" y="95"/>
                    <a:pt x="90" y="97"/>
                    <a:pt x="83" y="97"/>
                  </a:cubicBezTo>
                  <a:cubicBezTo>
                    <a:pt x="76" y="98"/>
                    <a:pt x="70" y="98"/>
                    <a:pt x="63" y="97"/>
                  </a:cubicBezTo>
                  <a:cubicBezTo>
                    <a:pt x="51" y="94"/>
                    <a:pt x="43" y="87"/>
                    <a:pt x="39" y="75"/>
                  </a:cubicBezTo>
                  <a:cubicBezTo>
                    <a:pt x="38" y="71"/>
                    <a:pt x="38" y="67"/>
                    <a:pt x="38" y="63"/>
                  </a:cubicBezTo>
                  <a:cubicBezTo>
                    <a:pt x="39" y="51"/>
                    <a:pt x="44" y="42"/>
                    <a:pt x="54" y="35"/>
                  </a:cubicBezTo>
                  <a:cubicBezTo>
                    <a:pt x="62" y="30"/>
                    <a:pt x="71" y="29"/>
                    <a:pt x="80" y="28"/>
                  </a:cubicBezTo>
                  <a:cubicBezTo>
                    <a:pt x="80" y="28"/>
                    <a:pt x="80" y="28"/>
                    <a:pt x="81" y="28"/>
                  </a:cubicBezTo>
                  <a:cubicBezTo>
                    <a:pt x="83" y="29"/>
                    <a:pt x="86" y="28"/>
                    <a:pt x="88" y="29"/>
                  </a:cubicBezTo>
                  <a:cubicBezTo>
                    <a:pt x="90" y="29"/>
                    <a:pt x="92" y="29"/>
                    <a:pt x="94" y="30"/>
                  </a:cubicBezTo>
                  <a:cubicBezTo>
                    <a:pt x="99" y="31"/>
                    <a:pt x="103" y="31"/>
                    <a:pt x="107" y="32"/>
                  </a:cubicBezTo>
                  <a:cubicBezTo>
                    <a:pt x="108" y="31"/>
                    <a:pt x="108" y="29"/>
                    <a:pt x="108" y="28"/>
                  </a:cubicBezTo>
                  <a:cubicBezTo>
                    <a:pt x="107" y="22"/>
                    <a:pt x="106" y="17"/>
                    <a:pt x="107" y="11"/>
                  </a:cubicBezTo>
                  <a:cubicBezTo>
                    <a:pt x="107" y="9"/>
                    <a:pt x="106" y="7"/>
                    <a:pt x="106" y="5"/>
                  </a:cubicBezTo>
                  <a:cubicBezTo>
                    <a:pt x="105" y="4"/>
                    <a:pt x="105" y="4"/>
                    <a:pt x="104" y="4"/>
                  </a:cubicBezTo>
                  <a:cubicBezTo>
                    <a:pt x="99" y="3"/>
                    <a:pt x="94" y="2"/>
                    <a:pt x="90" y="2"/>
                  </a:cubicBezTo>
                  <a:cubicBezTo>
                    <a:pt x="84" y="1"/>
                    <a:pt x="79" y="0"/>
                    <a:pt x="74" y="1"/>
                  </a:cubicBezTo>
                  <a:cubicBezTo>
                    <a:pt x="68" y="1"/>
                    <a:pt x="63" y="1"/>
                    <a:pt x="57" y="2"/>
                  </a:cubicBezTo>
                  <a:cubicBezTo>
                    <a:pt x="47" y="4"/>
                    <a:pt x="38" y="7"/>
                    <a:pt x="29" y="12"/>
                  </a:cubicBezTo>
                  <a:cubicBezTo>
                    <a:pt x="23" y="16"/>
                    <a:pt x="18" y="20"/>
                    <a:pt x="13" y="26"/>
                  </a:cubicBezTo>
                  <a:cubicBezTo>
                    <a:pt x="5" y="36"/>
                    <a:pt x="2" y="47"/>
                    <a:pt x="0" y="59"/>
                  </a:cubicBezTo>
                  <a:cubicBezTo>
                    <a:pt x="0" y="65"/>
                    <a:pt x="0" y="72"/>
                    <a:pt x="1" y="78"/>
                  </a:cubicBezTo>
                  <a:cubicBezTo>
                    <a:pt x="3" y="92"/>
                    <a:pt x="10" y="103"/>
                    <a:pt x="21"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2" name="Freeform 26">
              <a:extLst>
                <a:ext uri="{FF2B5EF4-FFF2-40B4-BE49-F238E27FC236}">
                  <a16:creationId xmlns:a16="http://schemas.microsoft.com/office/drawing/2014/main" id="{E26C2BF1-8382-33F8-2F9A-84EAE0658AC4}"/>
                </a:ext>
              </a:extLst>
            </p:cNvPr>
            <p:cNvSpPr>
              <a:spLocks/>
            </p:cNvSpPr>
            <p:nvPr/>
          </p:nvSpPr>
          <p:spPr bwMode="auto">
            <a:xfrm>
              <a:off x="8607426" y="4922838"/>
              <a:ext cx="88900" cy="38100"/>
            </a:xfrm>
            <a:custGeom>
              <a:avLst/>
              <a:gdLst>
                <a:gd name="T0" fmla="*/ 192 w 198"/>
                <a:gd name="T1" fmla="*/ 62 h 85"/>
                <a:gd name="T2" fmla="*/ 184 w 198"/>
                <a:gd name="T3" fmla="*/ 55 h 85"/>
                <a:gd name="T4" fmla="*/ 179 w 198"/>
                <a:gd name="T5" fmla="*/ 44 h 85"/>
                <a:gd name="T6" fmla="*/ 158 w 198"/>
                <a:gd name="T7" fmla="*/ 6 h 85"/>
                <a:gd name="T8" fmla="*/ 154 w 198"/>
                <a:gd name="T9" fmla="*/ 0 h 85"/>
                <a:gd name="T10" fmla="*/ 46 w 198"/>
                <a:gd name="T11" fmla="*/ 0 h 85"/>
                <a:gd name="T12" fmla="*/ 42 w 198"/>
                <a:gd name="T13" fmla="*/ 7 h 85"/>
                <a:gd name="T14" fmla="*/ 19 w 198"/>
                <a:gd name="T15" fmla="*/ 51 h 85"/>
                <a:gd name="T16" fmla="*/ 16 w 198"/>
                <a:gd name="T17" fmla="*/ 55 h 85"/>
                <a:gd name="T18" fmla="*/ 7 w 198"/>
                <a:gd name="T19" fmla="*/ 62 h 85"/>
                <a:gd name="T20" fmla="*/ 1 w 198"/>
                <a:gd name="T21" fmla="*/ 63 h 85"/>
                <a:gd name="T22" fmla="*/ 1 w 198"/>
                <a:gd name="T23" fmla="*/ 70 h 85"/>
                <a:gd name="T24" fmla="*/ 1 w 198"/>
                <a:gd name="T25" fmla="*/ 77 h 85"/>
                <a:gd name="T26" fmla="*/ 1 w 198"/>
                <a:gd name="T27" fmla="*/ 85 h 85"/>
                <a:gd name="T28" fmla="*/ 20 w 198"/>
                <a:gd name="T29" fmla="*/ 85 h 85"/>
                <a:gd name="T30" fmla="*/ 35 w 198"/>
                <a:gd name="T31" fmla="*/ 77 h 85"/>
                <a:gd name="T32" fmla="*/ 38 w 198"/>
                <a:gd name="T33" fmla="*/ 71 h 85"/>
                <a:gd name="T34" fmla="*/ 61 w 198"/>
                <a:gd name="T35" fmla="*/ 26 h 85"/>
                <a:gd name="T36" fmla="*/ 64 w 198"/>
                <a:gd name="T37" fmla="*/ 22 h 85"/>
                <a:gd name="T38" fmla="*/ 134 w 198"/>
                <a:gd name="T39" fmla="*/ 22 h 85"/>
                <a:gd name="T40" fmla="*/ 141 w 198"/>
                <a:gd name="T41" fmla="*/ 36 h 85"/>
                <a:gd name="T42" fmla="*/ 158 w 198"/>
                <a:gd name="T43" fmla="*/ 67 h 85"/>
                <a:gd name="T44" fmla="*/ 166 w 198"/>
                <a:gd name="T45" fmla="*/ 79 h 85"/>
                <a:gd name="T46" fmla="*/ 180 w 198"/>
                <a:gd name="T47" fmla="*/ 85 h 85"/>
                <a:gd name="T48" fmla="*/ 196 w 198"/>
                <a:gd name="T49" fmla="*/ 85 h 85"/>
                <a:gd name="T50" fmla="*/ 198 w 198"/>
                <a:gd name="T51" fmla="*/ 83 h 85"/>
                <a:gd name="T52" fmla="*/ 198 w 198"/>
                <a:gd name="T53" fmla="*/ 65 h 85"/>
                <a:gd name="T54" fmla="*/ 198 w 198"/>
                <a:gd name="T55" fmla="*/ 63 h 85"/>
                <a:gd name="T56" fmla="*/ 192 w 198"/>
                <a:gd name="T57" fmla="*/ 6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 h="85">
                  <a:moveTo>
                    <a:pt x="192" y="62"/>
                  </a:moveTo>
                  <a:cubicBezTo>
                    <a:pt x="188" y="61"/>
                    <a:pt x="186" y="58"/>
                    <a:pt x="184" y="55"/>
                  </a:cubicBezTo>
                  <a:cubicBezTo>
                    <a:pt x="182" y="52"/>
                    <a:pt x="180" y="48"/>
                    <a:pt x="179" y="44"/>
                  </a:cubicBezTo>
                  <a:cubicBezTo>
                    <a:pt x="172" y="32"/>
                    <a:pt x="165" y="19"/>
                    <a:pt x="158" y="6"/>
                  </a:cubicBezTo>
                  <a:cubicBezTo>
                    <a:pt x="157" y="4"/>
                    <a:pt x="156" y="2"/>
                    <a:pt x="154" y="0"/>
                  </a:cubicBezTo>
                  <a:cubicBezTo>
                    <a:pt x="143" y="0"/>
                    <a:pt x="50" y="0"/>
                    <a:pt x="46" y="0"/>
                  </a:cubicBezTo>
                  <a:cubicBezTo>
                    <a:pt x="44" y="2"/>
                    <a:pt x="43" y="5"/>
                    <a:pt x="42" y="7"/>
                  </a:cubicBezTo>
                  <a:cubicBezTo>
                    <a:pt x="34" y="22"/>
                    <a:pt x="26" y="36"/>
                    <a:pt x="19" y="51"/>
                  </a:cubicBezTo>
                  <a:cubicBezTo>
                    <a:pt x="18" y="52"/>
                    <a:pt x="17" y="53"/>
                    <a:pt x="16" y="55"/>
                  </a:cubicBezTo>
                  <a:cubicBezTo>
                    <a:pt x="14" y="58"/>
                    <a:pt x="11" y="61"/>
                    <a:pt x="7" y="62"/>
                  </a:cubicBezTo>
                  <a:cubicBezTo>
                    <a:pt x="5" y="62"/>
                    <a:pt x="3" y="62"/>
                    <a:pt x="1" y="63"/>
                  </a:cubicBezTo>
                  <a:cubicBezTo>
                    <a:pt x="1" y="70"/>
                    <a:pt x="1" y="70"/>
                    <a:pt x="1" y="70"/>
                  </a:cubicBezTo>
                  <a:cubicBezTo>
                    <a:pt x="1" y="73"/>
                    <a:pt x="1" y="75"/>
                    <a:pt x="1" y="77"/>
                  </a:cubicBezTo>
                  <a:cubicBezTo>
                    <a:pt x="1" y="80"/>
                    <a:pt x="0" y="82"/>
                    <a:pt x="1" y="85"/>
                  </a:cubicBezTo>
                  <a:cubicBezTo>
                    <a:pt x="7" y="85"/>
                    <a:pt x="14" y="85"/>
                    <a:pt x="20" y="85"/>
                  </a:cubicBezTo>
                  <a:cubicBezTo>
                    <a:pt x="26" y="85"/>
                    <a:pt x="31" y="82"/>
                    <a:pt x="35" y="77"/>
                  </a:cubicBezTo>
                  <a:cubicBezTo>
                    <a:pt x="36" y="75"/>
                    <a:pt x="37" y="73"/>
                    <a:pt x="38" y="71"/>
                  </a:cubicBezTo>
                  <a:cubicBezTo>
                    <a:pt x="46" y="56"/>
                    <a:pt x="53" y="41"/>
                    <a:pt x="61" y="26"/>
                  </a:cubicBezTo>
                  <a:cubicBezTo>
                    <a:pt x="62" y="24"/>
                    <a:pt x="62" y="23"/>
                    <a:pt x="64" y="22"/>
                  </a:cubicBezTo>
                  <a:cubicBezTo>
                    <a:pt x="71" y="22"/>
                    <a:pt x="130" y="22"/>
                    <a:pt x="134" y="22"/>
                  </a:cubicBezTo>
                  <a:cubicBezTo>
                    <a:pt x="137" y="27"/>
                    <a:pt x="139" y="31"/>
                    <a:pt x="141" y="36"/>
                  </a:cubicBezTo>
                  <a:cubicBezTo>
                    <a:pt x="147" y="46"/>
                    <a:pt x="152" y="57"/>
                    <a:pt x="158" y="67"/>
                  </a:cubicBezTo>
                  <a:cubicBezTo>
                    <a:pt x="160" y="71"/>
                    <a:pt x="162" y="76"/>
                    <a:pt x="166" y="79"/>
                  </a:cubicBezTo>
                  <a:cubicBezTo>
                    <a:pt x="170" y="83"/>
                    <a:pt x="174" y="85"/>
                    <a:pt x="180" y="85"/>
                  </a:cubicBezTo>
                  <a:cubicBezTo>
                    <a:pt x="185" y="85"/>
                    <a:pt x="190" y="85"/>
                    <a:pt x="196" y="85"/>
                  </a:cubicBezTo>
                  <a:cubicBezTo>
                    <a:pt x="196" y="85"/>
                    <a:pt x="197" y="85"/>
                    <a:pt x="198" y="83"/>
                  </a:cubicBezTo>
                  <a:cubicBezTo>
                    <a:pt x="198" y="65"/>
                    <a:pt x="198" y="65"/>
                    <a:pt x="198" y="65"/>
                  </a:cubicBezTo>
                  <a:cubicBezTo>
                    <a:pt x="198" y="64"/>
                    <a:pt x="198" y="64"/>
                    <a:pt x="198" y="63"/>
                  </a:cubicBezTo>
                  <a:cubicBezTo>
                    <a:pt x="196" y="63"/>
                    <a:pt x="194" y="63"/>
                    <a:pt x="192" y="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3" name="Freeform 27">
              <a:extLst>
                <a:ext uri="{FF2B5EF4-FFF2-40B4-BE49-F238E27FC236}">
                  <a16:creationId xmlns:a16="http://schemas.microsoft.com/office/drawing/2014/main" id="{B249663F-D706-9A67-7520-803D44808C21}"/>
                </a:ext>
              </a:extLst>
            </p:cNvPr>
            <p:cNvSpPr>
              <a:spLocks noEditPoints="1"/>
            </p:cNvSpPr>
            <p:nvPr/>
          </p:nvSpPr>
          <p:spPr bwMode="auto">
            <a:xfrm>
              <a:off x="7932738" y="4848225"/>
              <a:ext cx="47625" cy="42863"/>
            </a:xfrm>
            <a:custGeom>
              <a:avLst/>
              <a:gdLst>
                <a:gd name="T0" fmla="*/ 103 w 106"/>
                <a:gd name="T1" fmla="*/ 63 h 95"/>
                <a:gd name="T2" fmla="*/ 104 w 106"/>
                <a:gd name="T3" fmla="*/ 35 h 95"/>
                <a:gd name="T4" fmla="*/ 90 w 106"/>
                <a:gd name="T5" fmla="*/ 12 h 95"/>
                <a:gd name="T6" fmla="*/ 62 w 106"/>
                <a:gd name="T7" fmla="*/ 1 h 95"/>
                <a:gd name="T8" fmla="*/ 29 w 106"/>
                <a:gd name="T9" fmla="*/ 5 h 95"/>
                <a:gd name="T10" fmla="*/ 2 w 106"/>
                <a:gd name="T11" fmla="*/ 34 h 95"/>
                <a:gd name="T12" fmla="*/ 0 w 106"/>
                <a:gd name="T13" fmla="*/ 53 h 95"/>
                <a:gd name="T14" fmla="*/ 7 w 106"/>
                <a:gd name="T15" fmla="*/ 74 h 95"/>
                <a:gd name="T16" fmla="*/ 29 w 106"/>
                <a:gd name="T17" fmla="*/ 91 h 95"/>
                <a:gd name="T18" fmla="*/ 52 w 106"/>
                <a:gd name="T19" fmla="*/ 95 h 95"/>
                <a:gd name="T20" fmla="*/ 78 w 106"/>
                <a:gd name="T21" fmla="*/ 90 h 95"/>
                <a:gd name="T22" fmla="*/ 103 w 106"/>
                <a:gd name="T23" fmla="*/ 63 h 95"/>
                <a:gd name="T24" fmla="*/ 65 w 106"/>
                <a:gd name="T25" fmla="*/ 63 h 95"/>
                <a:gd name="T26" fmla="*/ 54 w 106"/>
                <a:gd name="T27" fmla="*/ 69 h 95"/>
                <a:gd name="T28" fmla="*/ 52 w 106"/>
                <a:gd name="T29" fmla="*/ 70 h 95"/>
                <a:gd name="T30" fmla="*/ 35 w 106"/>
                <a:gd name="T31" fmla="*/ 55 h 95"/>
                <a:gd name="T32" fmla="*/ 35 w 106"/>
                <a:gd name="T33" fmla="*/ 51 h 95"/>
                <a:gd name="T34" fmla="*/ 37 w 106"/>
                <a:gd name="T35" fmla="*/ 37 h 95"/>
                <a:gd name="T36" fmla="*/ 53 w 106"/>
                <a:gd name="T37" fmla="*/ 27 h 95"/>
                <a:gd name="T38" fmla="*/ 68 w 106"/>
                <a:gd name="T39" fmla="*/ 37 h 95"/>
                <a:gd name="T40" fmla="*/ 65 w 106"/>
                <a:gd name="T4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95">
                  <a:moveTo>
                    <a:pt x="103" y="63"/>
                  </a:moveTo>
                  <a:cubicBezTo>
                    <a:pt x="106" y="54"/>
                    <a:pt x="106" y="45"/>
                    <a:pt x="104" y="35"/>
                  </a:cubicBezTo>
                  <a:cubicBezTo>
                    <a:pt x="102" y="26"/>
                    <a:pt x="97" y="18"/>
                    <a:pt x="90" y="12"/>
                  </a:cubicBezTo>
                  <a:cubicBezTo>
                    <a:pt x="82" y="6"/>
                    <a:pt x="72" y="3"/>
                    <a:pt x="62" y="1"/>
                  </a:cubicBezTo>
                  <a:cubicBezTo>
                    <a:pt x="51" y="0"/>
                    <a:pt x="40" y="1"/>
                    <a:pt x="29" y="5"/>
                  </a:cubicBezTo>
                  <a:cubicBezTo>
                    <a:pt x="16" y="11"/>
                    <a:pt x="6" y="20"/>
                    <a:pt x="2" y="34"/>
                  </a:cubicBezTo>
                  <a:cubicBezTo>
                    <a:pt x="0" y="40"/>
                    <a:pt x="0" y="47"/>
                    <a:pt x="0" y="53"/>
                  </a:cubicBezTo>
                  <a:cubicBezTo>
                    <a:pt x="0" y="61"/>
                    <a:pt x="2" y="68"/>
                    <a:pt x="7" y="74"/>
                  </a:cubicBezTo>
                  <a:cubicBezTo>
                    <a:pt x="12" y="82"/>
                    <a:pt x="20" y="88"/>
                    <a:pt x="29" y="91"/>
                  </a:cubicBezTo>
                  <a:cubicBezTo>
                    <a:pt x="37" y="94"/>
                    <a:pt x="44" y="95"/>
                    <a:pt x="52" y="95"/>
                  </a:cubicBezTo>
                  <a:cubicBezTo>
                    <a:pt x="61" y="95"/>
                    <a:pt x="69" y="93"/>
                    <a:pt x="78" y="90"/>
                  </a:cubicBezTo>
                  <a:cubicBezTo>
                    <a:pt x="90" y="85"/>
                    <a:pt x="99" y="76"/>
                    <a:pt x="103" y="63"/>
                  </a:cubicBezTo>
                  <a:close/>
                  <a:moveTo>
                    <a:pt x="65" y="63"/>
                  </a:moveTo>
                  <a:cubicBezTo>
                    <a:pt x="62" y="67"/>
                    <a:pt x="59" y="69"/>
                    <a:pt x="54" y="69"/>
                  </a:cubicBezTo>
                  <a:cubicBezTo>
                    <a:pt x="53" y="69"/>
                    <a:pt x="52" y="69"/>
                    <a:pt x="52" y="70"/>
                  </a:cubicBezTo>
                  <a:cubicBezTo>
                    <a:pt x="42" y="70"/>
                    <a:pt x="36" y="63"/>
                    <a:pt x="35" y="55"/>
                  </a:cubicBezTo>
                  <a:cubicBezTo>
                    <a:pt x="35" y="53"/>
                    <a:pt x="35" y="51"/>
                    <a:pt x="35" y="51"/>
                  </a:cubicBezTo>
                  <a:cubicBezTo>
                    <a:pt x="35" y="45"/>
                    <a:pt x="36" y="41"/>
                    <a:pt x="37" y="37"/>
                  </a:cubicBezTo>
                  <a:cubicBezTo>
                    <a:pt x="41" y="31"/>
                    <a:pt x="46" y="27"/>
                    <a:pt x="53" y="27"/>
                  </a:cubicBezTo>
                  <a:cubicBezTo>
                    <a:pt x="59" y="26"/>
                    <a:pt x="66" y="30"/>
                    <a:pt x="68" y="37"/>
                  </a:cubicBezTo>
                  <a:cubicBezTo>
                    <a:pt x="72" y="46"/>
                    <a:pt x="71" y="55"/>
                    <a:pt x="65"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4" name="Freeform 28">
              <a:extLst>
                <a:ext uri="{FF2B5EF4-FFF2-40B4-BE49-F238E27FC236}">
                  <a16:creationId xmlns:a16="http://schemas.microsoft.com/office/drawing/2014/main" id="{AE28D5A1-A7F2-B436-E60A-5BC905489773}"/>
                </a:ext>
              </a:extLst>
            </p:cNvPr>
            <p:cNvSpPr>
              <a:spLocks noEditPoints="1"/>
            </p:cNvSpPr>
            <p:nvPr/>
          </p:nvSpPr>
          <p:spPr bwMode="auto">
            <a:xfrm>
              <a:off x="8496301" y="4848225"/>
              <a:ext cx="49213" cy="42863"/>
            </a:xfrm>
            <a:custGeom>
              <a:avLst/>
              <a:gdLst>
                <a:gd name="T0" fmla="*/ 72 w 106"/>
                <a:gd name="T1" fmla="*/ 91 h 94"/>
                <a:gd name="T2" fmla="*/ 93 w 106"/>
                <a:gd name="T3" fmla="*/ 80 h 94"/>
                <a:gd name="T4" fmla="*/ 106 w 106"/>
                <a:gd name="T5" fmla="*/ 48 h 94"/>
                <a:gd name="T6" fmla="*/ 106 w 106"/>
                <a:gd name="T7" fmla="*/ 41 h 94"/>
                <a:gd name="T8" fmla="*/ 100 w 106"/>
                <a:gd name="T9" fmla="*/ 21 h 94"/>
                <a:gd name="T10" fmla="*/ 77 w 106"/>
                <a:gd name="T11" fmla="*/ 3 h 94"/>
                <a:gd name="T12" fmla="*/ 53 w 106"/>
                <a:gd name="T13" fmla="*/ 0 h 94"/>
                <a:gd name="T14" fmla="*/ 22 w 106"/>
                <a:gd name="T15" fmla="*/ 9 h 94"/>
                <a:gd name="T16" fmla="*/ 6 w 106"/>
                <a:gd name="T17" fmla="*/ 26 h 94"/>
                <a:gd name="T18" fmla="*/ 2 w 106"/>
                <a:gd name="T19" fmla="*/ 57 h 94"/>
                <a:gd name="T20" fmla="*/ 28 w 106"/>
                <a:gd name="T21" fmla="*/ 89 h 94"/>
                <a:gd name="T22" fmla="*/ 54 w 106"/>
                <a:gd name="T23" fmla="*/ 94 h 94"/>
                <a:gd name="T24" fmla="*/ 72 w 106"/>
                <a:gd name="T25" fmla="*/ 91 h 94"/>
                <a:gd name="T26" fmla="*/ 50 w 106"/>
                <a:gd name="T27" fmla="*/ 68 h 94"/>
                <a:gd name="T28" fmla="*/ 37 w 106"/>
                <a:gd name="T29" fmla="*/ 57 h 94"/>
                <a:gd name="T30" fmla="*/ 36 w 106"/>
                <a:gd name="T31" fmla="*/ 47 h 94"/>
                <a:gd name="T32" fmla="*/ 40 w 106"/>
                <a:gd name="T33" fmla="*/ 34 h 94"/>
                <a:gd name="T34" fmla="*/ 50 w 106"/>
                <a:gd name="T35" fmla="*/ 26 h 94"/>
                <a:gd name="T36" fmla="*/ 61 w 106"/>
                <a:gd name="T37" fmla="*/ 27 h 94"/>
                <a:gd name="T38" fmla="*/ 71 w 106"/>
                <a:gd name="T39" fmla="*/ 39 h 94"/>
                <a:gd name="T40" fmla="*/ 70 w 106"/>
                <a:gd name="T41" fmla="*/ 55 h 94"/>
                <a:gd name="T42" fmla="*/ 55 w 106"/>
                <a:gd name="T43" fmla="*/ 69 h 94"/>
                <a:gd name="T44" fmla="*/ 53 w 106"/>
                <a:gd name="T45" fmla="*/ 69 h 94"/>
                <a:gd name="T46" fmla="*/ 50 w 106"/>
                <a:gd name="T47"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94">
                  <a:moveTo>
                    <a:pt x="72" y="91"/>
                  </a:moveTo>
                  <a:cubicBezTo>
                    <a:pt x="80" y="89"/>
                    <a:pt x="87" y="86"/>
                    <a:pt x="93" y="80"/>
                  </a:cubicBezTo>
                  <a:cubicBezTo>
                    <a:pt x="102" y="71"/>
                    <a:pt x="106" y="61"/>
                    <a:pt x="106" y="48"/>
                  </a:cubicBezTo>
                  <a:cubicBezTo>
                    <a:pt x="106" y="46"/>
                    <a:pt x="106" y="43"/>
                    <a:pt x="106" y="41"/>
                  </a:cubicBezTo>
                  <a:cubicBezTo>
                    <a:pt x="106" y="33"/>
                    <a:pt x="104" y="27"/>
                    <a:pt x="100" y="21"/>
                  </a:cubicBezTo>
                  <a:cubicBezTo>
                    <a:pt x="94" y="12"/>
                    <a:pt x="86" y="7"/>
                    <a:pt x="77" y="3"/>
                  </a:cubicBezTo>
                  <a:cubicBezTo>
                    <a:pt x="69" y="1"/>
                    <a:pt x="61" y="0"/>
                    <a:pt x="53" y="0"/>
                  </a:cubicBezTo>
                  <a:cubicBezTo>
                    <a:pt x="42" y="0"/>
                    <a:pt x="32" y="3"/>
                    <a:pt x="22" y="9"/>
                  </a:cubicBezTo>
                  <a:cubicBezTo>
                    <a:pt x="15" y="13"/>
                    <a:pt x="10" y="18"/>
                    <a:pt x="6" y="26"/>
                  </a:cubicBezTo>
                  <a:cubicBezTo>
                    <a:pt x="1" y="36"/>
                    <a:pt x="0" y="46"/>
                    <a:pt x="2" y="57"/>
                  </a:cubicBezTo>
                  <a:cubicBezTo>
                    <a:pt x="5" y="73"/>
                    <a:pt x="13" y="83"/>
                    <a:pt x="28" y="89"/>
                  </a:cubicBezTo>
                  <a:cubicBezTo>
                    <a:pt x="36" y="92"/>
                    <a:pt x="45" y="94"/>
                    <a:pt x="54" y="94"/>
                  </a:cubicBezTo>
                  <a:cubicBezTo>
                    <a:pt x="60" y="94"/>
                    <a:pt x="66" y="93"/>
                    <a:pt x="72" y="91"/>
                  </a:cubicBezTo>
                  <a:close/>
                  <a:moveTo>
                    <a:pt x="50" y="68"/>
                  </a:moveTo>
                  <a:cubicBezTo>
                    <a:pt x="43" y="67"/>
                    <a:pt x="39" y="63"/>
                    <a:pt x="37" y="57"/>
                  </a:cubicBezTo>
                  <a:cubicBezTo>
                    <a:pt x="36" y="54"/>
                    <a:pt x="36" y="50"/>
                    <a:pt x="36" y="47"/>
                  </a:cubicBezTo>
                  <a:cubicBezTo>
                    <a:pt x="37" y="42"/>
                    <a:pt x="37" y="38"/>
                    <a:pt x="40" y="34"/>
                  </a:cubicBezTo>
                  <a:cubicBezTo>
                    <a:pt x="42" y="30"/>
                    <a:pt x="46" y="28"/>
                    <a:pt x="50" y="26"/>
                  </a:cubicBezTo>
                  <a:cubicBezTo>
                    <a:pt x="54" y="25"/>
                    <a:pt x="57" y="25"/>
                    <a:pt x="61" y="27"/>
                  </a:cubicBezTo>
                  <a:cubicBezTo>
                    <a:pt x="67" y="29"/>
                    <a:pt x="70" y="34"/>
                    <a:pt x="71" y="39"/>
                  </a:cubicBezTo>
                  <a:cubicBezTo>
                    <a:pt x="72" y="44"/>
                    <a:pt x="72" y="50"/>
                    <a:pt x="70" y="55"/>
                  </a:cubicBezTo>
                  <a:cubicBezTo>
                    <a:pt x="68" y="62"/>
                    <a:pt x="63" y="67"/>
                    <a:pt x="55" y="69"/>
                  </a:cubicBezTo>
                  <a:cubicBezTo>
                    <a:pt x="55" y="69"/>
                    <a:pt x="54" y="69"/>
                    <a:pt x="53" y="69"/>
                  </a:cubicBezTo>
                  <a:cubicBezTo>
                    <a:pt x="52" y="69"/>
                    <a:pt x="51" y="69"/>
                    <a:pt x="50"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5" name="Freeform 29">
              <a:extLst>
                <a:ext uri="{FF2B5EF4-FFF2-40B4-BE49-F238E27FC236}">
                  <a16:creationId xmlns:a16="http://schemas.microsoft.com/office/drawing/2014/main" id="{BBFDD7DE-D130-7116-7467-D8291EDC313D}"/>
                </a:ext>
              </a:extLst>
            </p:cNvPr>
            <p:cNvSpPr>
              <a:spLocks/>
            </p:cNvSpPr>
            <p:nvPr/>
          </p:nvSpPr>
          <p:spPr bwMode="auto">
            <a:xfrm>
              <a:off x="8037513" y="4848225"/>
              <a:ext cx="42863" cy="42863"/>
            </a:xfrm>
            <a:custGeom>
              <a:avLst/>
              <a:gdLst>
                <a:gd name="T0" fmla="*/ 15 w 97"/>
                <a:gd name="T1" fmla="*/ 91 h 95"/>
                <a:gd name="T2" fmla="*/ 27 w 97"/>
                <a:gd name="T3" fmla="*/ 94 h 95"/>
                <a:gd name="T4" fmla="*/ 42 w 97"/>
                <a:gd name="T5" fmla="*/ 94 h 95"/>
                <a:gd name="T6" fmla="*/ 48 w 97"/>
                <a:gd name="T7" fmla="*/ 93 h 95"/>
                <a:gd name="T8" fmla="*/ 53 w 97"/>
                <a:gd name="T9" fmla="*/ 75 h 95"/>
                <a:gd name="T10" fmla="*/ 53 w 97"/>
                <a:gd name="T11" fmla="*/ 74 h 95"/>
                <a:gd name="T12" fmla="*/ 44 w 97"/>
                <a:gd name="T13" fmla="*/ 76 h 95"/>
                <a:gd name="T14" fmla="*/ 39 w 97"/>
                <a:gd name="T15" fmla="*/ 75 h 95"/>
                <a:gd name="T16" fmla="*/ 35 w 97"/>
                <a:gd name="T17" fmla="*/ 69 h 95"/>
                <a:gd name="T18" fmla="*/ 35 w 97"/>
                <a:gd name="T19" fmla="*/ 65 h 95"/>
                <a:gd name="T20" fmla="*/ 42 w 97"/>
                <a:gd name="T21" fmla="*/ 60 h 95"/>
                <a:gd name="T22" fmla="*/ 61 w 97"/>
                <a:gd name="T23" fmla="*/ 54 h 95"/>
                <a:gd name="T24" fmla="*/ 61 w 97"/>
                <a:gd name="T25" fmla="*/ 57 h 95"/>
                <a:gd name="T26" fmla="*/ 60 w 97"/>
                <a:gd name="T27" fmla="*/ 81 h 95"/>
                <a:gd name="T28" fmla="*/ 60 w 97"/>
                <a:gd name="T29" fmla="*/ 83 h 95"/>
                <a:gd name="T30" fmla="*/ 59 w 97"/>
                <a:gd name="T31" fmla="*/ 88 h 95"/>
                <a:gd name="T32" fmla="*/ 59 w 97"/>
                <a:gd name="T33" fmla="*/ 92 h 95"/>
                <a:gd name="T34" fmla="*/ 93 w 97"/>
                <a:gd name="T35" fmla="*/ 92 h 95"/>
                <a:gd name="T36" fmla="*/ 94 w 97"/>
                <a:gd name="T37" fmla="*/ 83 h 95"/>
                <a:gd name="T38" fmla="*/ 95 w 97"/>
                <a:gd name="T39" fmla="*/ 47 h 95"/>
                <a:gd name="T40" fmla="*/ 96 w 97"/>
                <a:gd name="T41" fmla="*/ 45 h 95"/>
                <a:gd name="T42" fmla="*/ 97 w 97"/>
                <a:gd name="T43" fmla="*/ 22 h 95"/>
                <a:gd name="T44" fmla="*/ 96 w 97"/>
                <a:gd name="T45" fmla="*/ 18 h 95"/>
                <a:gd name="T46" fmla="*/ 85 w 97"/>
                <a:gd name="T47" fmla="*/ 5 h 95"/>
                <a:gd name="T48" fmla="*/ 68 w 97"/>
                <a:gd name="T49" fmla="*/ 1 h 95"/>
                <a:gd name="T50" fmla="*/ 37 w 97"/>
                <a:gd name="T51" fmla="*/ 2 h 95"/>
                <a:gd name="T52" fmla="*/ 19 w 97"/>
                <a:gd name="T53" fmla="*/ 6 h 95"/>
                <a:gd name="T54" fmla="*/ 16 w 97"/>
                <a:gd name="T55" fmla="*/ 7 h 95"/>
                <a:gd name="T56" fmla="*/ 15 w 97"/>
                <a:gd name="T57" fmla="*/ 15 h 95"/>
                <a:gd name="T58" fmla="*/ 13 w 97"/>
                <a:gd name="T59" fmla="*/ 26 h 95"/>
                <a:gd name="T60" fmla="*/ 14 w 97"/>
                <a:gd name="T61" fmla="*/ 28 h 95"/>
                <a:gd name="T62" fmla="*/ 15 w 97"/>
                <a:gd name="T63" fmla="*/ 28 h 95"/>
                <a:gd name="T64" fmla="*/ 34 w 97"/>
                <a:gd name="T65" fmla="*/ 22 h 95"/>
                <a:gd name="T66" fmla="*/ 53 w 97"/>
                <a:gd name="T67" fmla="*/ 21 h 95"/>
                <a:gd name="T68" fmla="*/ 59 w 97"/>
                <a:gd name="T69" fmla="*/ 23 h 95"/>
                <a:gd name="T70" fmla="*/ 61 w 97"/>
                <a:gd name="T71" fmla="*/ 27 h 95"/>
                <a:gd name="T72" fmla="*/ 54 w 97"/>
                <a:gd name="T73" fmla="*/ 34 h 95"/>
                <a:gd name="T74" fmla="*/ 34 w 97"/>
                <a:gd name="T75" fmla="*/ 39 h 95"/>
                <a:gd name="T76" fmla="*/ 16 w 97"/>
                <a:gd name="T77" fmla="*/ 45 h 95"/>
                <a:gd name="T78" fmla="*/ 1 w 97"/>
                <a:gd name="T79" fmla="*/ 71 h 95"/>
                <a:gd name="T80" fmla="*/ 15 w 97"/>
                <a:gd name="T81"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95">
                  <a:moveTo>
                    <a:pt x="15" y="91"/>
                  </a:moveTo>
                  <a:cubicBezTo>
                    <a:pt x="19" y="93"/>
                    <a:pt x="23" y="94"/>
                    <a:pt x="27" y="94"/>
                  </a:cubicBezTo>
                  <a:cubicBezTo>
                    <a:pt x="32" y="95"/>
                    <a:pt x="37" y="94"/>
                    <a:pt x="42" y="94"/>
                  </a:cubicBezTo>
                  <a:cubicBezTo>
                    <a:pt x="44" y="94"/>
                    <a:pt x="46" y="94"/>
                    <a:pt x="48" y="93"/>
                  </a:cubicBezTo>
                  <a:cubicBezTo>
                    <a:pt x="50" y="87"/>
                    <a:pt x="52" y="81"/>
                    <a:pt x="53" y="75"/>
                  </a:cubicBezTo>
                  <a:cubicBezTo>
                    <a:pt x="54" y="75"/>
                    <a:pt x="53" y="74"/>
                    <a:pt x="53" y="74"/>
                  </a:cubicBezTo>
                  <a:cubicBezTo>
                    <a:pt x="50" y="75"/>
                    <a:pt x="47" y="75"/>
                    <a:pt x="44" y="76"/>
                  </a:cubicBezTo>
                  <a:cubicBezTo>
                    <a:pt x="42" y="75"/>
                    <a:pt x="41" y="75"/>
                    <a:pt x="39" y="75"/>
                  </a:cubicBezTo>
                  <a:cubicBezTo>
                    <a:pt x="37" y="74"/>
                    <a:pt x="35" y="72"/>
                    <a:pt x="35" y="69"/>
                  </a:cubicBezTo>
                  <a:cubicBezTo>
                    <a:pt x="35" y="68"/>
                    <a:pt x="35" y="66"/>
                    <a:pt x="35" y="65"/>
                  </a:cubicBezTo>
                  <a:cubicBezTo>
                    <a:pt x="39" y="61"/>
                    <a:pt x="39" y="61"/>
                    <a:pt x="42" y="60"/>
                  </a:cubicBezTo>
                  <a:cubicBezTo>
                    <a:pt x="48" y="58"/>
                    <a:pt x="55" y="56"/>
                    <a:pt x="61" y="54"/>
                  </a:cubicBezTo>
                  <a:cubicBezTo>
                    <a:pt x="62" y="55"/>
                    <a:pt x="61" y="56"/>
                    <a:pt x="61" y="57"/>
                  </a:cubicBezTo>
                  <a:cubicBezTo>
                    <a:pt x="61" y="65"/>
                    <a:pt x="61" y="73"/>
                    <a:pt x="60" y="81"/>
                  </a:cubicBezTo>
                  <a:cubicBezTo>
                    <a:pt x="60" y="81"/>
                    <a:pt x="60" y="82"/>
                    <a:pt x="60" y="83"/>
                  </a:cubicBezTo>
                  <a:cubicBezTo>
                    <a:pt x="60" y="84"/>
                    <a:pt x="59" y="86"/>
                    <a:pt x="59" y="88"/>
                  </a:cubicBezTo>
                  <a:cubicBezTo>
                    <a:pt x="59" y="89"/>
                    <a:pt x="59" y="91"/>
                    <a:pt x="59" y="92"/>
                  </a:cubicBezTo>
                  <a:cubicBezTo>
                    <a:pt x="63" y="92"/>
                    <a:pt x="86" y="92"/>
                    <a:pt x="93" y="92"/>
                  </a:cubicBezTo>
                  <a:cubicBezTo>
                    <a:pt x="94" y="89"/>
                    <a:pt x="94" y="86"/>
                    <a:pt x="94" y="83"/>
                  </a:cubicBezTo>
                  <a:cubicBezTo>
                    <a:pt x="94" y="71"/>
                    <a:pt x="95" y="59"/>
                    <a:pt x="95" y="47"/>
                  </a:cubicBezTo>
                  <a:cubicBezTo>
                    <a:pt x="95" y="46"/>
                    <a:pt x="95" y="45"/>
                    <a:pt x="96" y="45"/>
                  </a:cubicBezTo>
                  <a:cubicBezTo>
                    <a:pt x="97" y="37"/>
                    <a:pt x="97" y="29"/>
                    <a:pt x="97" y="22"/>
                  </a:cubicBezTo>
                  <a:cubicBezTo>
                    <a:pt x="97" y="20"/>
                    <a:pt x="96" y="19"/>
                    <a:pt x="96" y="18"/>
                  </a:cubicBezTo>
                  <a:cubicBezTo>
                    <a:pt x="94" y="12"/>
                    <a:pt x="90" y="8"/>
                    <a:pt x="85" y="5"/>
                  </a:cubicBezTo>
                  <a:cubicBezTo>
                    <a:pt x="79" y="3"/>
                    <a:pt x="74" y="2"/>
                    <a:pt x="68" y="1"/>
                  </a:cubicBezTo>
                  <a:cubicBezTo>
                    <a:pt x="58" y="0"/>
                    <a:pt x="47" y="1"/>
                    <a:pt x="37" y="2"/>
                  </a:cubicBezTo>
                  <a:cubicBezTo>
                    <a:pt x="31" y="3"/>
                    <a:pt x="25" y="5"/>
                    <a:pt x="19" y="6"/>
                  </a:cubicBezTo>
                  <a:cubicBezTo>
                    <a:pt x="18" y="6"/>
                    <a:pt x="17" y="6"/>
                    <a:pt x="16" y="7"/>
                  </a:cubicBezTo>
                  <a:cubicBezTo>
                    <a:pt x="16" y="10"/>
                    <a:pt x="16" y="12"/>
                    <a:pt x="15" y="15"/>
                  </a:cubicBezTo>
                  <a:cubicBezTo>
                    <a:pt x="15" y="18"/>
                    <a:pt x="14" y="22"/>
                    <a:pt x="13" y="26"/>
                  </a:cubicBezTo>
                  <a:cubicBezTo>
                    <a:pt x="13" y="27"/>
                    <a:pt x="13" y="28"/>
                    <a:pt x="14" y="28"/>
                  </a:cubicBezTo>
                  <a:cubicBezTo>
                    <a:pt x="14" y="28"/>
                    <a:pt x="15" y="28"/>
                    <a:pt x="15" y="28"/>
                  </a:cubicBezTo>
                  <a:cubicBezTo>
                    <a:pt x="21" y="25"/>
                    <a:pt x="28" y="24"/>
                    <a:pt x="34" y="22"/>
                  </a:cubicBezTo>
                  <a:cubicBezTo>
                    <a:pt x="40" y="21"/>
                    <a:pt x="46" y="20"/>
                    <a:pt x="53" y="21"/>
                  </a:cubicBezTo>
                  <a:cubicBezTo>
                    <a:pt x="55" y="21"/>
                    <a:pt x="57" y="21"/>
                    <a:pt x="59" y="23"/>
                  </a:cubicBezTo>
                  <a:cubicBezTo>
                    <a:pt x="60" y="24"/>
                    <a:pt x="61" y="26"/>
                    <a:pt x="61" y="27"/>
                  </a:cubicBezTo>
                  <a:cubicBezTo>
                    <a:pt x="60" y="31"/>
                    <a:pt x="58" y="33"/>
                    <a:pt x="54" y="34"/>
                  </a:cubicBezTo>
                  <a:cubicBezTo>
                    <a:pt x="47" y="36"/>
                    <a:pt x="41" y="37"/>
                    <a:pt x="34" y="39"/>
                  </a:cubicBezTo>
                  <a:cubicBezTo>
                    <a:pt x="28" y="40"/>
                    <a:pt x="22" y="42"/>
                    <a:pt x="16" y="45"/>
                  </a:cubicBezTo>
                  <a:cubicBezTo>
                    <a:pt x="6" y="51"/>
                    <a:pt x="0" y="59"/>
                    <a:pt x="1" y="71"/>
                  </a:cubicBezTo>
                  <a:cubicBezTo>
                    <a:pt x="2" y="80"/>
                    <a:pt x="6" y="87"/>
                    <a:pt x="15" y="9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6" name="Freeform 30">
              <a:extLst>
                <a:ext uri="{FF2B5EF4-FFF2-40B4-BE49-F238E27FC236}">
                  <a16:creationId xmlns:a16="http://schemas.microsoft.com/office/drawing/2014/main" id="{CC6A321E-0FAF-6FA5-2C83-F0C3BAB81C53}"/>
                </a:ext>
              </a:extLst>
            </p:cNvPr>
            <p:cNvSpPr>
              <a:spLocks/>
            </p:cNvSpPr>
            <p:nvPr/>
          </p:nvSpPr>
          <p:spPr bwMode="auto">
            <a:xfrm>
              <a:off x="8197851" y="4848225"/>
              <a:ext cx="44450" cy="42863"/>
            </a:xfrm>
            <a:custGeom>
              <a:avLst/>
              <a:gdLst>
                <a:gd name="T0" fmla="*/ 39 w 98"/>
                <a:gd name="T1" fmla="*/ 73 h 94"/>
                <a:gd name="T2" fmla="*/ 38 w 98"/>
                <a:gd name="T3" fmla="*/ 72 h 94"/>
                <a:gd name="T4" fmla="*/ 39 w 98"/>
                <a:gd name="T5" fmla="*/ 61 h 94"/>
                <a:gd name="T6" fmla="*/ 42 w 98"/>
                <a:gd name="T7" fmla="*/ 59 h 94"/>
                <a:gd name="T8" fmla="*/ 48 w 98"/>
                <a:gd name="T9" fmla="*/ 57 h 94"/>
                <a:gd name="T10" fmla="*/ 61 w 98"/>
                <a:gd name="T11" fmla="*/ 53 h 94"/>
                <a:gd name="T12" fmla="*/ 62 w 98"/>
                <a:gd name="T13" fmla="*/ 53 h 94"/>
                <a:gd name="T14" fmla="*/ 62 w 98"/>
                <a:gd name="T15" fmla="*/ 54 h 94"/>
                <a:gd name="T16" fmla="*/ 60 w 98"/>
                <a:gd name="T17" fmla="*/ 85 h 94"/>
                <a:gd name="T18" fmla="*/ 60 w 98"/>
                <a:gd name="T19" fmla="*/ 88 h 94"/>
                <a:gd name="T20" fmla="*/ 60 w 98"/>
                <a:gd name="T21" fmla="*/ 91 h 94"/>
                <a:gd name="T22" fmla="*/ 94 w 98"/>
                <a:gd name="T23" fmla="*/ 91 h 94"/>
                <a:gd name="T24" fmla="*/ 94 w 98"/>
                <a:gd name="T25" fmla="*/ 90 h 94"/>
                <a:gd name="T26" fmla="*/ 95 w 98"/>
                <a:gd name="T27" fmla="*/ 62 h 94"/>
                <a:gd name="T28" fmla="*/ 97 w 98"/>
                <a:gd name="T29" fmla="*/ 36 h 94"/>
                <a:gd name="T30" fmla="*/ 97 w 98"/>
                <a:gd name="T31" fmla="*/ 35 h 94"/>
                <a:gd name="T32" fmla="*/ 98 w 98"/>
                <a:gd name="T33" fmla="*/ 24 h 94"/>
                <a:gd name="T34" fmla="*/ 84 w 98"/>
                <a:gd name="T35" fmla="*/ 4 h 94"/>
                <a:gd name="T36" fmla="*/ 68 w 98"/>
                <a:gd name="T37" fmla="*/ 0 h 94"/>
                <a:gd name="T38" fmla="*/ 43 w 98"/>
                <a:gd name="T39" fmla="*/ 1 h 94"/>
                <a:gd name="T40" fmla="*/ 20 w 98"/>
                <a:gd name="T41" fmla="*/ 5 h 94"/>
                <a:gd name="T42" fmla="*/ 17 w 98"/>
                <a:gd name="T43" fmla="*/ 7 h 94"/>
                <a:gd name="T44" fmla="*/ 14 w 98"/>
                <a:gd name="T45" fmla="*/ 27 h 94"/>
                <a:gd name="T46" fmla="*/ 16 w 98"/>
                <a:gd name="T47" fmla="*/ 27 h 94"/>
                <a:gd name="T48" fmla="*/ 35 w 98"/>
                <a:gd name="T49" fmla="*/ 21 h 94"/>
                <a:gd name="T50" fmla="*/ 54 w 98"/>
                <a:gd name="T51" fmla="*/ 20 h 94"/>
                <a:gd name="T52" fmla="*/ 61 w 98"/>
                <a:gd name="T53" fmla="*/ 24 h 94"/>
                <a:gd name="T54" fmla="*/ 61 w 98"/>
                <a:gd name="T55" fmla="*/ 28 h 94"/>
                <a:gd name="T56" fmla="*/ 55 w 98"/>
                <a:gd name="T57" fmla="*/ 33 h 94"/>
                <a:gd name="T58" fmla="*/ 45 w 98"/>
                <a:gd name="T59" fmla="*/ 35 h 94"/>
                <a:gd name="T60" fmla="*/ 24 w 98"/>
                <a:gd name="T61" fmla="*/ 41 h 94"/>
                <a:gd name="T62" fmla="*/ 7 w 98"/>
                <a:gd name="T63" fmla="*/ 51 h 94"/>
                <a:gd name="T64" fmla="*/ 2 w 98"/>
                <a:gd name="T65" fmla="*/ 60 h 94"/>
                <a:gd name="T66" fmla="*/ 6 w 98"/>
                <a:gd name="T67" fmla="*/ 82 h 94"/>
                <a:gd name="T68" fmla="*/ 15 w 98"/>
                <a:gd name="T69" fmla="*/ 90 h 94"/>
                <a:gd name="T70" fmla="*/ 26 w 98"/>
                <a:gd name="T71" fmla="*/ 93 h 94"/>
                <a:gd name="T72" fmla="*/ 43 w 98"/>
                <a:gd name="T73" fmla="*/ 93 h 94"/>
                <a:gd name="T74" fmla="*/ 49 w 98"/>
                <a:gd name="T75" fmla="*/ 92 h 94"/>
                <a:gd name="T76" fmla="*/ 52 w 98"/>
                <a:gd name="T77" fmla="*/ 83 h 94"/>
                <a:gd name="T78" fmla="*/ 54 w 98"/>
                <a:gd name="T79" fmla="*/ 73 h 94"/>
                <a:gd name="T80" fmla="*/ 39 w 98"/>
                <a:gd name="T81" fmla="*/ 7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94">
                  <a:moveTo>
                    <a:pt x="39" y="73"/>
                  </a:moveTo>
                  <a:cubicBezTo>
                    <a:pt x="38" y="73"/>
                    <a:pt x="38" y="73"/>
                    <a:pt x="38" y="72"/>
                  </a:cubicBezTo>
                  <a:cubicBezTo>
                    <a:pt x="34" y="68"/>
                    <a:pt x="35" y="64"/>
                    <a:pt x="39" y="61"/>
                  </a:cubicBezTo>
                  <a:cubicBezTo>
                    <a:pt x="40" y="60"/>
                    <a:pt x="41" y="60"/>
                    <a:pt x="42" y="59"/>
                  </a:cubicBezTo>
                  <a:cubicBezTo>
                    <a:pt x="44" y="59"/>
                    <a:pt x="46" y="58"/>
                    <a:pt x="48" y="57"/>
                  </a:cubicBezTo>
                  <a:cubicBezTo>
                    <a:pt x="52" y="56"/>
                    <a:pt x="56" y="54"/>
                    <a:pt x="61" y="53"/>
                  </a:cubicBezTo>
                  <a:cubicBezTo>
                    <a:pt x="61" y="53"/>
                    <a:pt x="61" y="53"/>
                    <a:pt x="62" y="53"/>
                  </a:cubicBezTo>
                  <a:cubicBezTo>
                    <a:pt x="62" y="54"/>
                    <a:pt x="62" y="54"/>
                    <a:pt x="62" y="54"/>
                  </a:cubicBezTo>
                  <a:cubicBezTo>
                    <a:pt x="62" y="65"/>
                    <a:pt x="61" y="75"/>
                    <a:pt x="60" y="85"/>
                  </a:cubicBezTo>
                  <a:cubicBezTo>
                    <a:pt x="60" y="86"/>
                    <a:pt x="60" y="87"/>
                    <a:pt x="60" y="88"/>
                  </a:cubicBezTo>
                  <a:cubicBezTo>
                    <a:pt x="60" y="89"/>
                    <a:pt x="59" y="90"/>
                    <a:pt x="60" y="91"/>
                  </a:cubicBezTo>
                  <a:cubicBezTo>
                    <a:pt x="94" y="91"/>
                    <a:pt x="94" y="91"/>
                    <a:pt x="94" y="91"/>
                  </a:cubicBezTo>
                  <a:cubicBezTo>
                    <a:pt x="94" y="90"/>
                    <a:pt x="94" y="90"/>
                    <a:pt x="94" y="90"/>
                  </a:cubicBezTo>
                  <a:cubicBezTo>
                    <a:pt x="95" y="81"/>
                    <a:pt x="95" y="71"/>
                    <a:pt x="95" y="62"/>
                  </a:cubicBezTo>
                  <a:cubicBezTo>
                    <a:pt x="96" y="54"/>
                    <a:pt x="96" y="45"/>
                    <a:pt x="97" y="36"/>
                  </a:cubicBezTo>
                  <a:cubicBezTo>
                    <a:pt x="97" y="36"/>
                    <a:pt x="97" y="35"/>
                    <a:pt x="97" y="35"/>
                  </a:cubicBezTo>
                  <a:cubicBezTo>
                    <a:pt x="98" y="31"/>
                    <a:pt x="98" y="28"/>
                    <a:pt x="98" y="24"/>
                  </a:cubicBezTo>
                  <a:cubicBezTo>
                    <a:pt x="98" y="13"/>
                    <a:pt x="93" y="7"/>
                    <a:pt x="84" y="4"/>
                  </a:cubicBezTo>
                  <a:cubicBezTo>
                    <a:pt x="79" y="2"/>
                    <a:pt x="73" y="0"/>
                    <a:pt x="68" y="0"/>
                  </a:cubicBezTo>
                  <a:cubicBezTo>
                    <a:pt x="59" y="0"/>
                    <a:pt x="51" y="0"/>
                    <a:pt x="43" y="1"/>
                  </a:cubicBezTo>
                  <a:cubicBezTo>
                    <a:pt x="36" y="2"/>
                    <a:pt x="28" y="4"/>
                    <a:pt x="20" y="5"/>
                  </a:cubicBezTo>
                  <a:cubicBezTo>
                    <a:pt x="19" y="5"/>
                    <a:pt x="18" y="5"/>
                    <a:pt x="17" y="7"/>
                  </a:cubicBezTo>
                  <a:cubicBezTo>
                    <a:pt x="17" y="13"/>
                    <a:pt x="15" y="20"/>
                    <a:pt x="14" y="27"/>
                  </a:cubicBezTo>
                  <a:cubicBezTo>
                    <a:pt x="15" y="27"/>
                    <a:pt x="16" y="27"/>
                    <a:pt x="16" y="27"/>
                  </a:cubicBezTo>
                  <a:cubicBezTo>
                    <a:pt x="22" y="25"/>
                    <a:pt x="29" y="23"/>
                    <a:pt x="35" y="21"/>
                  </a:cubicBezTo>
                  <a:cubicBezTo>
                    <a:pt x="41" y="20"/>
                    <a:pt x="47" y="19"/>
                    <a:pt x="54" y="20"/>
                  </a:cubicBezTo>
                  <a:cubicBezTo>
                    <a:pt x="57" y="20"/>
                    <a:pt x="60" y="21"/>
                    <a:pt x="61" y="24"/>
                  </a:cubicBezTo>
                  <a:cubicBezTo>
                    <a:pt x="62" y="25"/>
                    <a:pt x="62" y="27"/>
                    <a:pt x="61" y="28"/>
                  </a:cubicBezTo>
                  <a:cubicBezTo>
                    <a:pt x="60" y="31"/>
                    <a:pt x="58" y="32"/>
                    <a:pt x="55" y="33"/>
                  </a:cubicBezTo>
                  <a:cubicBezTo>
                    <a:pt x="52" y="34"/>
                    <a:pt x="49" y="35"/>
                    <a:pt x="45" y="35"/>
                  </a:cubicBezTo>
                  <a:cubicBezTo>
                    <a:pt x="38" y="37"/>
                    <a:pt x="31" y="38"/>
                    <a:pt x="24" y="41"/>
                  </a:cubicBezTo>
                  <a:cubicBezTo>
                    <a:pt x="18" y="43"/>
                    <a:pt x="12" y="46"/>
                    <a:pt x="7" y="51"/>
                  </a:cubicBezTo>
                  <a:cubicBezTo>
                    <a:pt x="5" y="54"/>
                    <a:pt x="3" y="57"/>
                    <a:pt x="2" y="60"/>
                  </a:cubicBezTo>
                  <a:cubicBezTo>
                    <a:pt x="0" y="68"/>
                    <a:pt x="2" y="75"/>
                    <a:pt x="6" y="82"/>
                  </a:cubicBezTo>
                  <a:cubicBezTo>
                    <a:pt x="8" y="86"/>
                    <a:pt x="12" y="89"/>
                    <a:pt x="15" y="90"/>
                  </a:cubicBezTo>
                  <a:cubicBezTo>
                    <a:pt x="19" y="92"/>
                    <a:pt x="23" y="93"/>
                    <a:pt x="26" y="93"/>
                  </a:cubicBezTo>
                  <a:cubicBezTo>
                    <a:pt x="32" y="94"/>
                    <a:pt x="38" y="94"/>
                    <a:pt x="43" y="93"/>
                  </a:cubicBezTo>
                  <a:cubicBezTo>
                    <a:pt x="45" y="93"/>
                    <a:pt x="47" y="93"/>
                    <a:pt x="49" y="92"/>
                  </a:cubicBezTo>
                  <a:cubicBezTo>
                    <a:pt x="50" y="89"/>
                    <a:pt x="51" y="86"/>
                    <a:pt x="52" y="83"/>
                  </a:cubicBezTo>
                  <a:cubicBezTo>
                    <a:pt x="52" y="80"/>
                    <a:pt x="54" y="77"/>
                    <a:pt x="54" y="73"/>
                  </a:cubicBezTo>
                  <a:cubicBezTo>
                    <a:pt x="45" y="75"/>
                    <a:pt x="45" y="75"/>
                    <a:pt x="39"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7" name="Freeform 31">
              <a:extLst>
                <a:ext uri="{FF2B5EF4-FFF2-40B4-BE49-F238E27FC236}">
                  <a16:creationId xmlns:a16="http://schemas.microsoft.com/office/drawing/2014/main" id="{3E4A6D3B-7860-E389-3797-A84CCF2EFBBC}"/>
                </a:ext>
              </a:extLst>
            </p:cNvPr>
            <p:cNvSpPr>
              <a:spLocks noEditPoints="1"/>
            </p:cNvSpPr>
            <p:nvPr/>
          </p:nvSpPr>
          <p:spPr bwMode="auto">
            <a:xfrm>
              <a:off x="8280401" y="4848225"/>
              <a:ext cx="44450" cy="42863"/>
            </a:xfrm>
            <a:custGeom>
              <a:avLst/>
              <a:gdLst>
                <a:gd name="T0" fmla="*/ 79 w 99"/>
                <a:gd name="T1" fmla="*/ 68 h 94"/>
                <a:gd name="T2" fmla="*/ 57 w 99"/>
                <a:gd name="T3" fmla="*/ 71 h 94"/>
                <a:gd name="T4" fmla="*/ 49 w 99"/>
                <a:gd name="T5" fmla="*/ 69 h 94"/>
                <a:gd name="T6" fmla="*/ 37 w 99"/>
                <a:gd name="T7" fmla="*/ 51 h 94"/>
                <a:gd name="T8" fmla="*/ 42 w 99"/>
                <a:gd name="T9" fmla="*/ 50 h 94"/>
                <a:gd name="T10" fmla="*/ 89 w 99"/>
                <a:gd name="T11" fmla="*/ 50 h 94"/>
                <a:gd name="T12" fmla="*/ 96 w 99"/>
                <a:gd name="T13" fmla="*/ 50 h 94"/>
                <a:gd name="T14" fmla="*/ 98 w 99"/>
                <a:gd name="T15" fmla="*/ 50 h 94"/>
                <a:gd name="T16" fmla="*/ 98 w 99"/>
                <a:gd name="T17" fmla="*/ 32 h 94"/>
                <a:gd name="T18" fmla="*/ 75 w 99"/>
                <a:gd name="T19" fmla="*/ 3 h 94"/>
                <a:gd name="T20" fmla="*/ 62 w 99"/>
                <a:gd name="T21" fmla="*/ 0 h 94"/>
                <a:gd name="T22" fmla="*/ 38 w 99"/>
                <a:gd name="T23" fmla="*/ 1 h 94"/>
                <a:gd name="T24" fmla="*/ 14 w 99"/>
                <a:gd name="T25" fmla="*/ 15 h 94"/>
                <a:gd name="T26" fmla="*/ 5 w 99"/>
                <a:gd name="T27" fmla="*/ 30 h 94"/>
                <a:gd name="T28" fmla="*/ 5 w 99"/>
                <a:gd name="T29" fmla="*/ 67 h 94"/>
                <a:gd name="T30" fmla="*/ 23 w 99"/>
                <a:gd name="T31" fmla="*/ 88 h 94"/>
                <a:gd name="T32" fmla="*/ 44 w 99"/>
                <a:gd name="T33" fmla="*/ 93 h 94"/>
                <a:gd name="T34" fmla="*/ 61 w 99"/>
                <a:gd name="T35" fmla="*/ 94 h 94"/>
                <a:gd name="T36" fmla="*/ 78 w 99"/>
                <a:gd name="T37" fmla="*/ 92 h 94"/>
                <a:gd name="T38" fmla="*/ 85 w 99"/>
                <a:gd name="T39" fmla="*/ 91 h 94"/>
                <a:gd name="T40" fmla="*/ 87 w 99"/>
                <a:gd name="T41" fmla="*/ 90 h 94"/>
                <a:gd name="T42" fmla="*/ 89 w 99"/>
                <a:gd name="T43" fmla="*/ 77 h 94"/>
                <a:gd name="T44" fmla="*/ 90 w 99"/>
                <a:gd name="T45" fmla="*/ 65 h 94"/>
                <a:gd name="T46" fmla="*/ 79 w 99"/>
                <a:gd name="T47" fmla="*/ 68 h 94"/>
                <a:gd name="T48" fmla="*/ 47 w 99"/>
                <a:gd name="T49" fmla="*/ 21 h 94"/>
                <a:gd name="T50" fmla="*/ 53 w 99"/>
                <a:gd name="T51" fmla="*/ 20 h 94"/>
                <a:gd name="T52" fmla="*/ 63 w 99"/>
                <a:gd name="T53" fmla="*/ 25 h 94"/>
                <a:gd name="T54" fmla="*/ 66 w 99"/>
                <a:gd name="T55" fmla="*/ 36 h 94"/>
                <a:gd name="T56" fmla="*/ 40 w 99"/>
                <a:gd name="T57" fmla="*/ 36 h 94"/>
                <a:gd name="T58" fmla="*/ 38 w 99"/>
                <a:gd name="T59" fmla="*/ 35 h 94"/>
                <a:gd name="T60" fmla="*/ 47 w 99"/>
                <a:gd name="T61" fmla="*/ 2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94">
                  <a:moveTo>
                    <a:pt x="79" y="68"/>
                  </a:moveTo>
                  <a:cubicBezTo>
                    <a:pt x="72" y="70"/>
                    <a:pt x="65" y="71"/>
                    <a:pt x="57" y="71"/>
                  </a:cubicBezTo>
                  <a:cubicBezTo>
                    <a:pt x="54" y="71"/>
                    <a:pt x="51" y="70"/>
                    <a:pt x="49" y="69"/>
                  </a:cubicBezTo>
                  <a:cubicBezTo>
                    <a:pt x="40" y="66"/>
                    <a:pt x="36" y="60"/>
                    <a:pt x="37" y="51"/>
                  </a:cubicBezTo>
                  <a:cubicBezTo>
                    <a:pt x="39" y="50"/>
                    <a:pt x="41" y="50"/>
                    <a:pt x="42" y="50"/>
                  </a:cubicBezTo>
                  <a:cubicBezTo>
                    <a:pt x="89" y="50"/>
                    <a:pt x="89" y="50"/>
                    <a:pt x="89" y="50"/>
                  </a:cubicBezTo>
                  <a:cubicBezTo>
                    <a:pt x="91" y="50"/>
                    <a:pt x="93" y="50"/>
                    <a:pt x="96" y="50"/>
                  </a:cubicBezTo>
                  <a:cubicBezTo>
                    <a:pt x="96" y="50"/>
                    <a:pt x="97" y="50"/>
                    <a:pt x="98" y="50"/>
                  </a:cubicBezTo>
                  <a:cubicBezTo>
                    <a:pt x="99" y="41"/>
                    <a:pt x="99" y="41"/>
                    <a:pt x="98" y="32"/>
                  </a:cubicBezTo>
                  <a:cubicBezTo>
                    <a:pt x="97" y="17"/>
                    <a:pt x="88" y="8"/>
                    <a:pt x="75" y="3"/>
                  </a:cubicBezTo>
                  <a:cubicBezTo>
                    <a:pt x="71" y="1"/>
                    <a:pt x="66" y="1"/>
                    <a:pt x="62" y="0"/>
                  </a:cubicBezTo>
                  <a:cubicBezTo>
                    <a:pt x="54" y="0"/>
                    <a:pt x="46" y="0"/>
                    <a:pt x="38" y="1"/>
                  </a:cubicBezTo>
                  <a:cubicBezTo>
                    <a:pt x="29" y="3"/>
                    <a:pt x="20" y="7"/>
                    <a:pt x="14" y="15"/>
                  </a:cubicBezTo>
                  <a:cubicBezTo>
                    <a:pt x="10" y="20"/>
                    <a:pt x="7" y="25"/>
                    <a:pt x="5" y="30"/>
                  </a:cubicBezTo>
                  <a:cubicBezTo>
                    <a:pt x="1" y="43"/>
                    <a:pt x="0" y="55"/>
                    <a:pt x="5" y="67"/>
                  </a:cubicBezTo>
                  <a:cubicBezTo>
                    <a:pt x="8" y="77"/>
                    <a:pt x="14" y="84"/>
                    <a:pt x="23" y="88"/>
                  </a:cubicBezTo>
                  <a:cubicBezTo>
                    <a:pt x="30" y="91"/>
                    <a:pt x="37" y="93"/>
                    <a:pt x="44" y="93"/>
                  </a:cubicBezTo>
                  <a:cubicBezTo>
                    <a:pt x="50" y="94"/>
                    <a:pt x="55" y="93"/>
                    <a:pt x="61" y="94"/>
                  </a:cubicBezTo>
                  <a:cubicBezTo>
                    <a:pt x="67" y="94"/>
                    <a:pt x="72" y="93"/>
                    <a:pt x="78" y="92"/>
                  </a:cubicBezTo>
                  <a:cubicBezTo>
                    <a:pt x="80" y="92"/>
                    <a:pt x="83" y="91"/>
                    <a:pt x="85" y="91"/>
                  </a:cubicBezTo>
                  <a:cubicBezTo>
                    <a:pt x="85" y="91"/>
                    <a:pt x="86" y="90"/>
                    <a:pt x="87" y="90"/>
                  </a:cubicBezTo>
                  <a:cubicBezTo>
                    <a:pt x="87" y="86"/>
                    <a:pt x="88" y="82"/>
                    <a:pt x="89" y="77"/>
                  </a:cubicBezTo>
                  <a:cubicBezTo>
                    <a:pt x="89" y="73"/>
                    <a:pt x="91" y="69"/>
                    <a:pt x="90" y="65"/>
                  </a:cubicBezTo>
                  <a:cubicBezTo>
                    <a:pt x="86" y="66"/>
                    <a:pt x="83" y="67"/>
                    <a:pt x="79" y="68"/>
                  </a:cubicBezTo>
                  <a:close/>
                  <a:moveTo>
                    <a:pt x="47" y="21"/>
                  </a:moveTo>
                  <a:cubicBezTo>
                    <a:pt x="49" y="21"/>
                    <a:pt x="51" y="21"/>
                    <a:pt x="53" y="20"/>
                  </a:cubicBezTo>
                  <a:cubicBezTo>
                    <a:pt x="56" y="21"/>
                    <a:pt x="61" y="21"/>
                    <a:pt x="63" y="25"/>
                  </a:cubicBezTo>
                  <a:cubicBezTo>
                    <a:pt x="66" y="28"/>
                    <a:pt x="66" y="32"/>
                    <a:pt x="66" y="36"/>
                  </a:cubicBezTo>
                  <a:cubicBezTo>
                    <a:pt x="62" y="37"/>
                    <a:pt x="52" y="37"/>
                    <a:pt x="40" y="36"/>
                  </a:cubicBezTo>
                  <a:cubicBezTo>
                    <a:pt x="39" y="36"/>
                    <a:pt x="38" y="36"/>
                    <a:pt x="38" y="35"/>
                  </a:cubicBezTo>
                  <a:cubicBezTo>
                    <a:pt x="38" y="29"/>
                    <a:pt x="41" y="24"/>
                    <a:pt x="47"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8" name="Freeform 32">
              <a:extLst>
                <a:ext uri="{FF2B5EF4-FFF2-40B4-BE49-F238E27FC236}">
                  <a16:creationId xmlns:a16="http://schemas.microsoft.com/office/drawing/2014/main" id="{4F395551-C311-FB96-0F29-91A56CED84A2}"/>
                </a:ext>
              </a:extLst>
            </p:cNvPr>
            <p:cNvSpPr>
              <a:spLocks noEditPoints="1"/>
            </p:cNvSpPr>
            <p:nvPr/>
          </p:nvSpPr>
          <p:spPr bwMode="auto">
            <a:xfrm>
              <a:off x="7875588" y="4962525"/>
              <a:ext cx="53975" cy="47625"/>
            </a:xfrm>
            <a:custGeom>
              <a:avLst/>
              <a:gdLst>
                <a:gd name="T0" fmla="*/ 58 w 118"/>
                <a:gd name="T1" fmla="*/ 88 h 105"/>
                <a:gd name="T2" fmla="*/ 48 w 118"/>
                <a:gd name="T3" fmla="*/ 88 h 105"/>
                <a:gd name="T4" fmla="*/ 43 w 118"/>
                <a:gd name="T5" fmla="*/ 84 h 105"/>
                <a:gd name="T6" fmla="*/ 41 w 118"/>
                <a:gd name="T7" fmla="*/ 63 h 105"/>
                <a:gd name="T8" fmla="*/ 52 w 118"/>
                <a:gd name="T9" fmla="*/ 44 h 105"/>
                <a:gd name="T10" fmla="*/ 98 w 118"/>
                <a:gd name="T11" fmla="*/ 44 h 105"/>
                <a:gd name="T12" fmla="*/ 105 w 118"/>
                <a:gd name="T13" fmla="*/ 44 h 105"/>
                <a:gd name="T14" fmla="*/ 117 w 118"/>
                <a:gd name="T15" fmla="*/ 34 h 105"/>
                <a:gd name="T16" fmla="*/ 118 w 118"/>
                <a:gd name="T17" fmla="*/ 26 h 105"/>
                <a:gd name="T18" fmla="*/ 118 w 118"/>
                <a:gd name="T19" fmla="*/ 2 h 105"/>
                <a:gd name="T20" fmla="*/ 118 w 118"/>
                <a:gd name="T21" fmla="*/ 0 h 105"/>
                <a:gd name="T22" fmla="*/ 12 w 118"/>
                <a:gd name="T23" fmla="*/ 0 h 105"/>
                <a:gd name="T24" fmla="*/ 8 w 118"/>
                <a:gd name="T25" fmla="*/ 1 h 105"/>
                <a:gd name="T26" fmla="*/ 8 w 118"/>
                <a:gd name="T27" fmla="*/ 1 h 105"/>
                <a:gd name="T28" fmla="*/ 8 w 118"/>
                <a:gd name="T29" fmla="*/ 2 h 105"/>
                <a:gd name="T30" fmla="*/ 8 w 118"/>
                <a:gd name="T31" fmla="*/ 42 h 105"/>
                <a:gd name="T32" fmla="*/ 8 w 118"/>
                <a:gd name="T33" fmla="*/ 43 h 105"/>
                <a:gd name="T34" fmla="*/ 8 w 118"/>
                <a:gd name="T35" fmla="*/ 44 h 105"/>
                <a:gd name="T36" fmla="*/ 22 w 118"/>
                <a:gd name="T37" fmla="*/ 44 h 105"/>
                <a:gd name="T38" fmla="*/ 18 w 118"/>
                <a:gd name="T39" fmla="*/ 53 h 105"/>
                <a:gd name="T40" fmla="*/ 12 w 118"/>
                <a:gd name="T41" fmla="*/ 58 h 105"/>
                <a:gd name="T42" fmla="*/ 3 w 118"/>
                <a:gd name="T43" fmla="*/ 60 h 105"/>
                <a:gd name="T44" fmla="*/ 0 w 118"/>
                <a:gd name="T45" fmla="*/ 61 h 105"/>
                <a:gd name="T46" fmla="*/ 0 w 118"/>
                <a:gd name="T47" fmla="*/ 76 h 105"/>
                <a:gd name="T48" fmla="*/ 0 w 118"/>
                <a:gd name="T49" fmla="*/ 78 h 105"/>
                <a:gd name="T50" fmla="*/ 13 w 118"/>
                <a:gd name="T51" fmla="*/ 78 h 105"/>
                <a:gd name="T52" fmla="*/ 13 w 118"/>
                <a:gd name="T53" fmla="*/ 88 h 105"/>
                <a:gd name="T54" fmla="*/ 17 w 118"/>
                <a:gd name="T55" fmla="*/ 101 h 105"/>
                <a:gd name="T56" fmla="*/ 31 w 118"/>
                <a:gd name="T57" fmla="*/ 105 h 105"/>
                <a:gd name="T58" fmla="*/ 56 w 118"/>
                <a:gd name="T59" fmla="*/ 105 h 105"/>
                <a:gd name="T60" fmla="*/ 59 w 118"/>
                <a:gd name="T61" fmla="*/ 104 h 105"/>
                <a:gd name="T62" fmla="*/ 59 w 118"/>
                <a:gd name="T63" fmla="*/ 90 h 105"/>
                <a:gd name="T64" fmla="*/ 58 w 118"/>
                <a:gd name="T65" fmla="*/ 88 h 105"/>
                <a:gd name="T66" fmla="*/ 37 w 118"/>
                <a:gd name="T67" fmla="*/ 13 h 105"/>
                <a:gd name="T68" fmla="*/ 38 w 118"/>
                <a:gd name="T69" fmla="*/ 13 h 105"/>
                <a:gd name="T70" fmla="*/ 38 w 118"/>
                <a:gd name="T71" fmla="*/ 13 h 105"/>
                <a:gd name="T72" fmla="*/ 87 w 118"/>
                <a:gd name="T73" fmla="*/ 13 h 105"/>
                <a:gd name="T74" fmla="*/ 89 w 118"/>
                <a:gd name="T75" fmla="*/ 13 h 105"/>
                <a:gd name="T76" fmla="*/ 90 w 118"/>
                <a:gd name="T77" fmla="*/ 19 h 105"/>
                <a:gd name="T78" fmla="*/ 90 w 118"/>
                <a:gd name="T79" fmla="*/ 25 h 105"/>
                <a:gd name="T80" fmla="*/ 83 w 118"/>
                <a:gd name="T81" fmla="*/ 32 h 105"/>
                <a:gd name="T82" fmla="*/ 37 w 118"/>
                <a:gd name="T83" fmla="*/ 32 h 105"/>
                <a:gd name="T84" fmla="*/ 37 w 118"/>
                <a:gd name="T85" fmla="*/ 1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105">
                  <a:moveTo>
                    <a:pt x="58" y="88"/>
                  </a:moveTo>
                  <a:cubicBezTo>
                    <a:pt x="48" y="88"/>
                    <a:pt x="48" y="88"/>
                    <a:pt x="48" y="88"/>
                  </a:cubicBezTo>
                  <a:cubicBezTo>
                    <a:pt x="45" y="86"/>
                    <a:pt x="45" y="86"/>
                    <a:pt x="43" y="84"/>
                  </a:cubicBezTo>
                  <a:cubicBezTo>
                    <a:pt x="41" y="77"/>
                    <a:pt x="42" y="70"/>
                    <a:pt x="41" y="63"/>
                  </a:cubicBezTo>
                  <a:cubicBezTo>
                    <a:pt x="45" y="57"/>
                    <a:pt x="49" y="50"/>
                    <a:pt x="52" y="44"/>
                  </a:cubicBezTo>
                  <a:cubicBezTo>
                    <a:pt x="98" y="44"/>
                    <a:pt x="98" y="44"/>
                    <a:pt x="98" y="44"/>
                  </a:cubicBezTo>
                  <a:cubicBezTo>
                    <a:pt x="100" y="44"/>
                    <a:pt x="103" y="44"/>
                    <a:pt x="105" y="44"/>
                  </a:cubicBezTo>
                  <a:cubicBezTo>
                    <a:pt x="111" y="43"/>
                    <a:pt x="115" y="40"/>
                    <a:pt x="117" y="34"/>
                  </a:cubicBezTo>
                  <a:cubicBezTo>
                    <a:pt x="118" y="32"/>
                    <a:pt x="118" y="29"/>
                    <a:pt x="118" y="26"/>
                  </a:cubicBezTo>
                  <a:cubicBezTo>
                    <a:pt x="118" y="2"/>
                    <a:pt x="118" y="2"/>
                    <a:pt x="118" y="2"/>
                  </a:cubicBezTo>
                  <a:cubicBezTo>
                    <a:pt x="118" y="2"/>
                    <a:pt x="118" y="1"/>
                    <a:pt x="118" y="0"/>
                  </a:cubicBezTo>
                  <a:cubicBezTo>
                    <a:pt x="12" y="0"/>
                    <a:pt x="12" y="0"/>
                    <a:pt x="12" y="0"/>
                  </a:cubicBezTo>
                  <a:cubicBezTo>
                    <a:pt x="10" y="0"/>
                    <a:pt x="9" y="0"/>
                    <a:pt x="8" y="1"/>
                  </a:cubicBezTo>
                  <a:cubicBezTo>
                    <a:pt x="8" y="1"/>
                    <a:pt x="8" y="1"/>
                    <a:pt x="8" y="1"/>
                  </a:cubicBezTo>
                  <a:cubicBezTo>
                    <a:pt x="8" y="2"/>
                    <a:pt x="8" y="2"/>
                    <a:pt x="8" y="2"/>
                  </a:cubicBezTo>
                  <a:cubicBezTo>
                    <a:pt x="8" y="16"/>
                    <a:pt x="8" y="29"/>
                    <a:pt x="8" y="42"/>
                  </a:cubicBezTo>
                  <a:cubicBezTo>
                    <a:pt x="8" y="43"/>
                    <a:pt x="8" y="43"/>
                    <a:pt x="8" y="43"/>
                  </a:cubicBezTo>
                  <a:cubicBezTo>
                    <a:pt x="8" y="43"/>
                    <a:pt x="8" y="43"/>
                    <a:pt x="8" y="44"/>
                  </a:cubicBezTo>
                  <a:cubicBezTo>
                    <a:pt x="13" y="44"/>
                    <a:pt x="17" y="43"/>
                    <a:pt x="22" y="44"/>
                  </a:cubicBezTo>
                  <a:cubicBezTo>
                    <a:pt x="21" y="47"/>
                    <a:pt x="19" y="50"/>
                    <a:pt x="18" y="53"/>
                  </a:cubicBezTo>
                  <a:cubicBezTo>
                    <a:pt x="16" y="55"/>
                    <a:pt x="14" y="57"/>
                    <a:pt x="12" y="58"/>
                  </a:cubicBezTo>
                  <a:cubicBezTo>
                    <a:pt x="9" y="59"/>
                    <a:pt x="6" y="60"/>
                    <a:pt x="3" y="60"/>
                  </a:cubicBezTo>
                  <a:cubicBezTo>
                    <a:pt x="2" y="60"/>
                    <a:pt x="1" y="60"/>
                    <a:pt x="0" y="61"/>
                  </a:cubicBezTo>
                  <a:cubicBezTo>
                    <a:pt x="0" y="76"/>
                    <a:pt x="0" y="76"/>
                    <a:pt x="0" y="76"/>
                  </a:cubicBezTo>
                  <a:cubicBezTo>
                    <a:pt x="0" y="76"/>
                    <a:pt x="0" y="77"/>
                    <a:pt x="0" y="78"/>
                  </a:cubicBezTo>
                  <a:cubicBezTo>
                    <a:pt x="4" y="78"/>
                    <a:pt x="8" y="78"/>
                    <a:pt x="13" y="78"/>
                  </a:cubicBezTo>
                  <a:cubicBezTo>
                    <a:pt x="13" y="82"/>
                    <a:pt x="13" y="85"/>
                    <a:pt x="13" y="88"/>
                  </a:cubicBezTo>
                  <a:cubicBezTo>
                    <a:pt x="13" y="93"/>
                    <a:pt x="14" y="97"/>
                    <a:pt x="17" y="101"/>
                  </a:cubicBezTo>
                  <a:cubicBezTo>
                    <a:pt x="22" y="104"/>
                    <a:pt x="26" y="105"/>
                    <a:pt x="31" y="105"/>
                  </a:cubicBezTo>
                  <a:cubicBezTo>
                    <a:pt x="39" y="105"/>
                    <a:pt x="47" y="105"/>
                    <a:pt x="56" y="105"/>
                  </a:cubicBezTo>
                  <a:cubicBezTo>
                    <a:pt x="57" y="105"/>
                    <a:pt x="58" y="105"/>
                    <a:pt x="59" y="104"/>
                  </a:cubicBezTo>
                  <a:cubicBezTo>
                    <a:pt x="59" y="90"/>
                    <a:pt x="59" y="90"/>
                    <a:pt x="59" y="90"/>
                  </a:cubicBezTo>
                  <a:cubicBezTo>
                    <a:pt x="59" y="89"/>
                    <a:pt x="59" y="89"/>
                    <a:pt x="58" y="88"/>
                  </a:cubicBezTo>
                  <a:close/>
                  <a:moveTo>
                    <a:pt x="37" y="13"/>
                  </a:moveTo>
                  <a:cubicBezTo>
                    <a:pt x="37" y="13"/>
                    <a:pt x="37" y="13"/>
                    <a:pt x="38" y="13"/>
                  </a:cubicBezTo>
                  <a:cubicBezTo>
                    <a:pt x="38" y="13"/>
                    <a:pt x="38" y="13"/>
                    <a:pt x="38" y="13"/>
                  </a:cubicBezTo>
                  <a:cubicBezTo>
                    <a:pt x="87" y="13"/>
                    <a:pt x="87" y="13"/>
                    <a:pt x="87" y="13"/>
                  </a:cubicBezTo>
                  <a:cubicBezTo>
                    <a:pt x="87" y="13"/>
                    <a:pt x="88" y="13"/>
                    <a:pt x="89" y="13"/>
                  </a:cubicBezTo>
                  <a:cubicBezTo>
                    <a:pt x="90" y="15"/>
                    <a:pt x="89" y="17"/>
                    <a:pt x="90" y="19"/>
                  </a:cubicBezTo>
                  <a:cubicBezTo>
                    <a:pt x="90" y="21"/>
                    <a:pt x="90" y="23"/>
                    <a:pt x="90" y="25"/>
                  </a:cubicBezTo>
                  <a:cubicBezTo>
                    <a:pt x="89" y="29"/>
                    <a:pt x="87" y="31"/>
                    <a:pt x="83" y="32"/>
                  </a:cubicBezTo>
                  <a:cubicBezTo>
                    <a:pt x="37" y="32"/>
                    <a:pt x="37" y="32"/>
                    <a:pt x="37" y="32"/>
                  </a:cubicBezTo>
                  <a:cubicBezTo>
                    <a:pt x="37" y="27"/>
                    <a:pt x="37" y="19"/>
                    <a:pt x="37" y="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49" name="Freeform 33">
              <a:extLst>
                <a:ext uri="{FF2B5EF4-FFF2-40B4-BE49-F238E27FC236}">
                  <a16:creationId xmlns:a16="http://schemas.microsoft.com/office/drawing/2014/main" id="{73DD639A-4EB1-90F0-2304-CB7EF1049864}"/>
                </a:ext>
              </a:extLst>
            </p:cNvPr>
            <p:cNvSpPr>
              <a:spLocks/>
            </p:cNvSpPr>
            <p:nvPr/>
          </p:nvSpPr>
          <p:spPr bwMode="auto">
            <a:xfrm>
              <a:off x="8320088" y="4921250"/>
              <a:ext cx="25400" cy="88900"/>
            </a:xfrm>
            <a:custGeom>
              <a:avLst/>
              <a:gdLst>
                <a:gd name="T0" fmla="*/ 25 w 54"/>
                <a:gd name="T1" fmla="*/ 0 h 195"/>
                <a:gd name="T2" fmla="*/ 24 w 54"/>
                <a:gd name="T3" fmla="*/ 0 h 195"/>
                <a:gd name="T4" fmla="*/ 24 w 54"/>
                <a:gd name="T5" fmla="*/ 0 h 195"/>
                <a:gd name="T6" fmla="*/ 23 w 54"/>
                <a:gd name="T7" fmla="*/ 3 h 195"/>
                <a:gd name="T8" fmla="*/ 17 w 54"/>
                <a:gd name="T9" fmla="*/ 30 h 195"/>
                <a:gd name="T10" fmla="*/ 11 w 54"/>
                <a:gd name="T11" fmla="*/ 53 h 195"/>
                <a:gd name="T12" fmla="*/ 2 w 54"/>
                <a:gd name="T13" fmla="*/ 64 h 195"/>
                <a:gd name="T14" fmla="*/ 1 w 54"/>
                <a:gd name="T15" fmla="*/ 65 h 195"/>
                <a:gd name="T16" fmla="*/ 1 w 54"/>
                <a:gd name="T17" fmla="*/ 86 h 195"/>
                <a:gd name="T18" fmla="*/ 1 w 54"/>
                <a:gd name="T19" fmla="*/ 87 h 195"/>
                <a:gd name="T20" fmla="*/ 13 w 54"/>
                <a:gd name="T21" fmla="*/ 87 h 195"/>
                <a:gd name="T22" fmla="*/ 14 w 54"/>
                <a:gd name="T23" fmla="*/ 93 h 195"/>
                <a:gd name="T24" fmla="*/ 14 w 54"/>
                <a:gd name="T25" fmla="*/ 189 h 195"/>
                <a:gd name="T26" fmla="*/ 14 w 54"/>
                <a:gd name="T27" fmla="*/ 195 h 195"/>
                <a:gd name="T28" fmla="*/ 43 w 54"/>
                <a:gd name="T29" fmla="*/ 195 h 195"/>
                <a:gd name="T30" fmla="*/ 43 w 54"/>
                <a:gd name="T31" fmla="*/ 190 h 195"/>
                <a:gd name="T32" fmla="*/ 43 w 54"/>
                <a:gd name="T33" fmla="*/ 73 h 195"/>
                <a:gd name="T34" fmla="*/ 43 w 54"/>
                <a:gd name="T35" fmla="*/ 68 h 195"/>
                <a:gd name="T36" fmla="*/ 37 w 54"/>
                <a:gd name="T37" fmla="*/ 67 h 195"/>
                <a:gd name="T38" fmla="*/ 43 w 54"/>
                <a:gd name="T39" fmla="*/ 45 h 195"/>
                <a:gd name="T40" fmla="*/ 48 w 54"/>
                <a:gd name="T41" fmla="*/ 23 h 195"/>
                <a:gd name="T42" fmla="*/ 54 w 54"/>
                <a:gd name="T43" fmla="*/ 0 h 195"/>
                <a:gd name="T44" fmla="*/ 53 w 54"/>
                <a:gd name="T45" fmla="*/ 0 h 195"/>
                <a:gd name="T46" fmla="*/ 25 w 54"/>
                <a:gd name="T4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195">
                  <a:moveTo>
                    <a:pt x="25" y="0"/>
                  </a:moveTo>
                  <a:cubicBezTo>
                    <a:pt x="25" y="0"/>
                    <a:pt x="25" y="0"/>
                    <a:pt x="24" y="0"/>
                  </a:cubicBezTo>
                  <a:cubicBezTo>
                    <a:pt x="24" y="0"/>
                    <a:pt x="24" y="0"/>
                    <a:pt x="24" y="0"/>
                  </a:cubicBezTo>
                  <a:cubicBezTo>
                    <a:pt x="24" y="1"/>
                    <a:pt x="24" y="2"/>
                    <a:pt x="23" y="3"/>
                  </a:cubicBezTo>
                  <a:cubicBezTo>
                    <a:pt x="21" y="12"/>
                    <a:pt x="19" y="21"/>
                    <a:pt x="17" y="30"/>
                  </a:cubicBezTo>
                  <a:cubicBezTo>
                    <a:pt x="15" y="38"/>
                    <a:pt x="13" y="46"/>
                    <a:pt x="11" y="53"/>
                  </a:cubicBezTo>
                  <a:cubicBezTo>
                    <a:pt x="10" y="58"/>
                    <a:pt x="8" y="62"/>
                    <a:pt x="2" y="64"/>
                  </a:cubicBezTo>
                  <a:cubicBezTo>
                    <a:pt x="2" y="64"/>
                    <a:pt x="1" y="65"/>
                    <a:pt x="1" y="65"/>
                  </a:cubicBezTo>
                  <a:cubicBezTo>
                    <a:pt x="1" y="72"/>
                    <a:pt x="0" y="79"/>
                    <a:pt x="1" y="86"/>
                  </a:cubicBezTo>
                  <a:cubicBezTo>
                    <a:pt x="1" y="86"/>
                    <a:pt x="1" y="87"/>
                    <a:pt x="1" y="87"/>
                  </a:cubicBezTo>
                  <a:cubicBezTo>
                    <a:pt x="5" y="87"/>
                    <a:pt x="9" y="87"/>
                    <a:pt x="13" y="87"/>
                  </a:cubicBezTo>
                  <a:cubicBezTo>
                    <a:pt x="14" y="89"/>
                    <a:pt x="14" y="91"/>
                    <a:pt x="14" y="93"/>
                  </a:cubicBezTo>
                  <a:cubicBezTo>
                    <a:pt x="14" y="125"/>
                    <a:pt x="14" y="157"/>
                    <a:pt x="14" y="189"/>
                  </a:cubicBezTo>
                  <a:cubicBezTo>
                    <a:pt x="14" y="191"/>
                    <a:pt x="13" y="193"/>
                    <a:pt x="14" y="195"/>
                  </a:cubicBezTo>
                  <a:cubicBezTo>
                    <a:pt x="43" y="195"/>
                    <a:pt x="43" y="195"/>
                    <a:pt x="43" y="195"/>
                  </a:cubicBezTo>
                  <a:cubicBezTo>
                    <a:pt x="43" y="190"/>
                    <a:pt x="43" y="190"/>
                    <a:pt x="43" y="190"/>
                  </a:cubicBezTo>
                  <a:cubicBezTo>
                    <a:pt x="43" y="151"/>
                    <a:pt x="43" y="112"/>
                    <a:pt x="43" y="73"/>
                  </a:cubicBezTo>
                  <a:cubicBezTo>
                    <a:pt x="43" y="72"/>
                    <a:pt x="44" y="70"/>
                    <a:pt x="43" y="68"/>
                  </a:cubicBezTo>
                  <a:cubicBezTo>
                    <a:pt x="41" y="68"/>
                    <a:pt x="39" y="68"/>
                    <a:pt x="37" y="67"/>
                  </a:cubicBezTo>
                  <a:cubicBezTo>
                    <a:pt x="38" y="60"/>
                    <a:pt x="41" y="52"/>
                    <a:pt x="43" y="45"/>
                  </a:cubicBezTo>
                  <a:cubicBezTo>
                    <a:pt x="44" y="37"/>
                    <a:pt x="47" y="30"/>
                    <a:pt x="48" y="23"/>
                  </a:cubicBezTo>
                  <a:cubicBezTo>
                    <a:pt x="50" y="15"/>
                    <a:pt x="53" y="8"/>
                    <a:pt x="54" y="0"/>
                  </a:cubicBezTo>
                  <a:cubicBezTo>
                    <a:pt x="54" y="0"/>
                    <a:pt x="53" y="0"/>
                    <a:pt x="53" y="0"/>
                  </a:cubicBezTo>
                  <a:cubicBezTo>
                    <a:pt x="44" y="0"/>
                    <a:pt x="34"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0" name="Freeform 34">
              <a:extLst>
                <a:ext uri="{FF2B5EF4-FFF2-40B4-BE49-F238E27FC236}">
                  <a16:creationId xmlns:a16="http://schemas.microsoft.com/office/drawing/2014/main" id="{0BD33C7C-6A5E-8358-3E04-91224BB58517}"/>
                </a:ext>
              </a:extLst>
            </p:cNvPr>
            <p:cNvSpPr>
              <a:spLocks/>
            </p:cNvSpPr>
            <p:nvPr/>
          </p:nvSpPr>
          <p:spPr bwMode="auto">
            <a:xfrm>
              <a:off x="8639176" y="4835525"/>
              <a:ext cx="42863" cy="53975"/>
            </a:xfrm>
            <a:custGeom>
              <a:avLst/>
              <a:gdLst>
                <a:gd name="T0" fmla="*/ 6 w 95"/>
                <a:gd name="T1" fmla="*/ 119 h 120"/>
                <a:gd name="T2" fmla="*/ 32 w 95"/>
                <a:gd name="T3" fmla="*/ 119 h 120"/>
                <a:gd name="T4" fmla="*/ 89 w 95"/>
                <a:gd name="T5" fmla="*/ 119 h 120"/>
                <a:gd name="T6" fmla="*/ 93 w 95"/>
                <a:gd name="T7" fmla="*/ 118 h 120"/>
                <a:gd name="T8" fmla="*/ 95 w 95"/>
                <a:gd name="T9" fmla="*/ 96 h 120"/>
                <a:gd name="T10" fmla="*/ 94 w 95"/>
                <a:gd name="T11" fmla="*/ 93 h 120"/>
                <a:gd name="T12" fmla="*/ 94 w 95"/>
                <a:gd name="T13" fmla="*/ 93 h 120"/>
                <a:gd name="T14" fmla="*/ 72 w 95"/>
                <a:gd name="T15" fmla="*/ 93 h 120"/>
                <a:gd name="T16" fmla="*/ 46 w 95"/>
                <a:gd name="T17" fmla="*/ 93 h 120"/>
                <a:gd name="T18" fmla="*/ 44 w 95"/>
                <a:gd name="T19" fmla="*/ 93 h 120"/>
                <a:gd name="T20" fmla="*/ 42 w 95"/>
                <a:gd name="T21" fmla="*/ 93 h 120"/>
                <a:gd name="T22" fmla="*/ 42 w 95"/>
                <a:gd name="T23" fmla="*/ 93 h 120"/>
                <a:gd name="T24" fmla="*/ 41 w 95"/>
                <a:gd name="T25" fmla="*/ 92 h 120"/>
                <a:gd name="T26" fmla="*/ 41 w 95"/>
                <a:gd name="T27" fmla="*/ 90 h 120"/>
                <a:gd name="T28" fmla="*/ 41 w 95"/>
                <a:gd name="T29" fmla="*/ 79 h 120"/>
                <a:gd name="T30" fmla="*/ 43 w 95"/>
                <a:gd name="T31" fmla="*/ 52 h 120"/>
                <a:gd name="T32" fmla="*/ 44 w 95"/>
                <a:gd name="T33" fmla="*/ 38 h 120"/>
                <a:gd name="T34" fmla="*/ 45 w 95"/>
                <a:gd name="T35" fmla="*/ 13 h 120"/>
                <a:gd name="T36" fmla="*/ 46 w 95"/>
                <a:gd name="T37" fmla="*/ 3 h 120"/>
                <a:gd name="T38" fmla="*/ 46 w 95"/>
                <a:gd name="T39" fmla="*/ 1 h 120"/>
                <a:gd name="T40" fmla="*/ 7 w 95"/>
                <a:gd name="T41" fmla="*/ 1 h 120"/>
                <a:gd name="T42" fmla="*/ 7 w 95"/>
                <a:gd name="T43" fmla="*/ 4 h 120"/>
                <a:gd name="T44" fmla="*/ 6 w 95"/>
                <a:gd name="T45" fmla="*/ 32 h 120"/>
                <a:gd name="T46" fmla="*/ 5 w 95"/>
                <a:gd name="T47" fmla="*/ 65 h 120"/>
                <a:gd name="T48" fmla="*/ 3 w 95"/>
                <a:gd name="T49" fmla="*/ 87 h 120"/>
                <a:gd name="T50" fmla="*/ 3 w 95"/>
                <a:gd name="T51" fmla="*/ 88 h 120"/>
                <a:gd name="T52" fmla="*/ 1 w 95"/>
                <a:gd name="T53" fmla="*/ 107 h 120"/>
                <a:gd name="T54" fmla="*/ 1 w 95"/>
                <a:gd name="T55" fmla="*/ 114 h 120"/>
                <a:gd name="T56" fmla="*/ 1 w 95"/>
                <a:gd name="T57" fmla="*/ 119 h 120"/>
                <a:gd name="T58" fmla="*/ 6 w 95"/>
                <a:gd name="T5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120">
                  <a:moveTo>
                    <a:pt x="6" y="119"/>
                  </a:moveTo>
                  <a:cubicBezTo>
                    <a:pt x="14" y="119"/>
                    <a:pt x="23" y="119"/>
                    <a:pt x="32" y="119"/>
                  </a:cubicBezTo>
                  <a:cubicBezTo>
                    <a:pt x="51" y="119"/>
                    <a:pt x="70" y="119"/>
                    <a:pt x="89" y="119"/>
                  </a:cubicBezTo>
                  <a:cubicBezTo>
                    <a:pt x="91" y="119"/>
                    <a:pt x="92" y="120"/>
                    <a:pt x="93" y="118"/>
                  </a:cubicBezTo>
                  <a:cubicBezTo>
                    <a:pt x="94" y="111"/>
                    <a:pt x="94" y="104"/>
                    <a:pt x="95" y="96"/>
                  </a:cubicBezTo>
                  <a:cubicBezTo>
                    <a:pt x="95" y="95"/>
                    <a:pt x="95" y="94"/>
                    <a:pt x="94" y="93"/>
                  </a:cubicBezTo>
                  <a:cubicBezTo>
                    <a:pt x="94" y="93"/>
                    <a:pt x="94" y="93"/>
                    <a:pt x="94" y="93"/>
                  </a:cubicBezTo>
                  <a:cubicBezTo>
                    <a:pt x="86" y="93"/>
                    <a:pt x="79" y="93"/>
                    <a:pt x="72" y="93"/>
                  </a:cubicBezTo>
                  <a:cubicBezTo>
                    <a:pt x="63" y="93"/>
                    <a:pt x="55" y="93"/>
                    <a:pt x="46" y="93"/>
                  </a:cubicBezTo>
                  <a:cubicBezTo>
                    <a:pt x="45" y="93"/>
                    <a:pt x="45" y="93"/>
                    <a:pt x="44" y="93"/>
                  </a:cubicBezTo>
                  <a:cubicBezTo>
                    <a:pt x="43" y="93"/>
                    <a:pt x="43" y="93"/>
                    <a:pt x="42" y="93"/>
                  </a:cubicBezTo>
                  <a:cubicBezTo>
                    <a:pt x="42" y="93"/>
                    <a:pt x="42" y="93"/>
                    <a:pt x="42" y="93"/>
                  </a:cubicBezTo>
                  <a:cubicBezTo>
                    <a:pt x="41" y="93"/>
                    <a:pt x="41" y="93"/>
                    <a:pt x="41" y="92"/>
                  </a:cubicBezTo>
                  <a:cubicBezTo>
                    <a:pt x="41" y="90"/>
                    <a:pt x="41" y="90"/>
                    <a:pt x="41" y="90"/>
                  </a:cubicBezTo>
                  <a:cubicBezTo>
                    <a:pt x="41" y="86"/>
                    <a:pt x="41" y="83"/>
                    <a:pt x="41" y="79"/>
                  </a:cubicBezTo>
                  <a:cubicBezTo>
                    <a:pt x="42" y="70"/>
                    <a:pt x="42" y="61"/>
                    <a:pt x="43" y="52"/>
                  </a:cubicBezTo>
                  <a:cubicBezTo>
                    <a:pt x="43" y="47"/>
                    <a:pt x="43" y="43"/>
                    <a:pt x="44" y="38"/>
                  </a:cubicBezTo>
                  <a:cubicBezTo>
                    <a:pt x="44" y="30"/>
                    <a:pt x="45" y="21"/>
                    <a:pt x="45" y="13"/>
                  </a:cubicBezTo>
                  <a:cubicBezTo>
                    <a:pt x="45" y="10"/>
                    <a:pt x="45" y="6"/>
                    <a:pt x="46" y="3"/>
                  </a:cubicBezTo>
                  <a:cubicBezTo>
                    <a:pt x="46" y="2"/>
                    <a:pt x="46" y="1"/>
                    <a:pt x="46" y="1"/>
                  </a:cubicBezTo>
                  <a:cubicBezTo>
                    <a:pt x="42" y="0"/>
                    <a:pt x="11" y="0"/>
                    <a:pt x="7" y="1"/>
                  </a:cubicBezTo>
                  <a:cubicBezTo>
                    <a:pt x="7" y="4"/>
                    <a:pt x="7" y="4"/>
                    <a:pt x="7" y="4"/>
                  </a:cubicBezTo>
                  <a:cubicBezTo>
                    <a:pt x="7" y="13"/>
                    <a:pt x="7" y="23"/>
                    <a:pt x="6" y="32"/>
                  </a:cubicBezTo>
                  <a:cubicBezTo>
                    <a:pt x="6" y="43"/>
                    <a:pt x="5" y="54"/>
                    <a:pt x="5" y="65"/>
                  </a:cubicBezTo>
                  <a:cubicBezTo>
                    <a:pt x="4" y="72"/>
                    <a:pt x="4" y="79"/>
                    <a:pt x="3" y="87"/>
                  </a:cubicBezTo>
                  <a:cubicBezTo>
                    <a:pt x="3" y="87"/>
                    <a:pt x="3" y="87"/>
                    <a:pt x="3" y="88"/>
                  </a:cubicBezTo>
                  <a:cubicBezTo>
                    <a:pt x="3" y="94"/>
                    <a:pt x="2" y="100"/>
                    <a:pt x="1" y="107"/>
                  </a:cubicBezTo>
                  <a:cubicBezTo>
                    <a:pt x="1" y="109"/>
                    <a:pt x="1" y="111"/>
                    <a:pt x="1" y="114"/>
                  </a:cubicBezTo>
                  <a:cubicBezTo>
                    <a:pt x="0" y="115"/>
                    <a:pt x="0" y="117"/>
                    <a:pt x="1" y="119"/>
                  </a:cubicBezTo>
                  <a:lnTo>
                    <a:pt x="6"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2" name="Freeform 35">
              <a:extLst>
                <a:ext uri="{FF2B5EF4-FFF2-40B4-BE49-F238E27FC236}">
                  <a16:creationId xmlns:a16="http://schemas.microsoft.com/office/drawing/2014/main" id="{95804A43-B432-48AD-382A-3728A8EB626B}"/>
                </a:ext>
              </a:extLst>
            </p:cNvPr>
            <p:cNvSpPr>
              <a:spLocks/>
            </p:cNvSpPr>
            <p:nvPr/>
          </p:nvSpPr>
          <p:spPr bwMode="auto">
            <a:xfrm>
              <a:off x="8248651" y="4833938"/>
              <a:ext cx="31750" cy="55563"/>
            </a:xfrm>
            <a:custGeom>
              <a:avLst/>
              <a:gdLst>
                <a:gd name="T0" fmla="*/ 1 w 71"/>
                <a:gd name="T1" fmla="*/ 60 h 124"/>
                <a:gd name="T2" fmla="*/ 6 w 71"/>
                <a:gd name="T3" fmla="*/ 60 h 124"/>
                <a:gd name="T4" fmla="*/ 11 w 71"/>
                <a:gd name="T5" fmla="*/ 61 h 124"/>
                <a:gd name="T6" fmla="*/ 11 w 71"/>
                <a:gd name="T7" fmla="*/ 66 h 124"/>
                <a:gd name="T8" fmla="*/ 10 w 71"/>
                <a:gd name="T9" fmla="*/ 74 h 124"/>
                <a:gd name="T10" fmla="*/ 9 w 71"/>
                <a:gd name="T11" fmla="*/ 91 h 124"/>
                <a:gd name="T12" fmla="*/ 8 w 71"/>
                <a:gd name="T13" fmla="*/ 115 h 124"/>
                <a:gd name="T14" fmla="*/ 7 w 71"/>
                <a:gd name="T15" fmla="*/ 121 h 124"/>
                <a:gd name="T16" fmla="*/ 8 w 71"/>
                <a:gd name="T17" fmla="*/ 124 h 124"/>
                <a:gd name="T18" fmla="*/ 41 w 71"/>
                <a:gd name="T19" fmla="*/ 124 h 124"/>
                <a:gd name="T20" fmla="*/ 43 w 71"/>
                <a:gd name="T21" fmla="*/ 124 h 124"/>
                <a:gd name="T22" fmla="*/ 44 w 71"/>
                <a:gd name="T23" fmla="*/ 101 h 124"/>
                <a:gd name="T24" fmla="*/ 45 w 71"/>
                <a:gd name="T25" fmla="*/ 63 h 124"/>
                <a:gd name="T26" fmla="*/ 46 w 71"/>
                <a:gd name="T27" fmla="*/ 60 h 124"/>
                <a:gd name="T28" fmla="*/ 55 w 71"/>
                <a:gd name="T29" fmla="*/ 60 h 124"/>
                <a:gd name="T30" fmla="*/ 63 w 71"/>
                <a:gd name="T31" fmla="*/ 60 h 124"/>
                <a:gd name="T32" fmla="*/ 64 w 71"/>
                <a:gd name="T33" fmla="*/ 36 h 124"/>
                <a:gd name="T34" fmla="*/ 58 w 71"/>
                <a:gd name="T35" fmla="*/ 36 h 124"/>
                <a:gd name="T36" fmla="*/ 52 w 71"/>
                <a:gd name="T37" fmla="*/ 36 h 124"/>
                <a:gd name="T38" fmla="*/ 45 w 71"/>
                <a:gd name="T39" fmla="*/ 36 h 124"/>
                <a:gd name="T40" fmla="*/ 45 w 71"/>
                <a:gd name="T41" fmla="*/ 30 h 124"/>
                <a:gd name="T42" fmla="*/ 50 w 71"/>
                <a:gd name="T43" fmla="*/ 24 h 124"/>
                <a:gd name="T44" fmla="*/ 57 w 71"/>
                <a:gd name="T45" fmla="*/ 23 h 124"/>
                <a:gd name="T46" fmla="*/ 65 w 71"/>
                <a:gd name="T47" fmla="*/ 25 h 124"/>
                <a:gd name="T48" fmla="*/ 70 w 71"/>
                <a:gd name="T49" fmla="*/ 26 h 124"/>
                <a:gd name="T50" fmla="*/ 70 w 71"/>
                <a:gd name="T51" fmla="*/ 22 h 124"/>
                <a:gd name="T52" fmla="*/ 69 w 71"/>
                <a:gd name="T53" fmla="*/ 11 h 124"/>
                <a:gd name="T54" fmla="*/ 69 w 71"/>
                <a:gd name="T55" fmla="*/ 3 h 124"/>
                <a:gd name="T56" fmla="*/ 53 w 71"/>
                <a:gd name="T57" fmla="*/ 0 h 124"/>
                <a:gd name="T58" fmla="*/ 39 w 71"/>
                <a:gd name="T59" fmla="*/ 0 h 124"/>
                <a:gd name="T60" fmla="*/ 31 w 71"/>
                <a:gd name="T61" fmla="*/ 1 h 124"/>
                <a:gd name="T62" fmla="*/ 15 w 71"/>
                <a:gd name="T63" fmla="*/ 17 h 124"/>
                <a:gd name="T64" fmla="*/ 14 w 71"/>
                <a:gd name="T65" fmla="*/ 32 h 124"/>
                <a:gd name="T66" fmla="*/ 13 w 71"/>
                <a:gd name="T67" fmla="*/ 36 h 124"/>
                <a:gd name="T68" fmla="*/ 5 w 71"/>
                <a:gd name="T69" fmla="*/ 36 h 124"/>
                <a:gd name="T70" fmla="*/ 2 w 71"/>
                <a:gd name="T71" fmla="*/ 37 h 124"/>
                <a:gd name="T72" fmla="*/ 1 w 71"/>
                <a:gd name="T73" fmla="*/ 40 h 124"/>
                <a:gd name="T74" fmla="*/ 0 w 71"/>
                <a:gd name="T75" fmla="*/ 58 h 124"/>
                <a:gd name="T76" fmla="*/ 1 w 71"/>
                <a:gd name="T77" fmla="*/ 6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124">
                  <a:moveTo>
                    <a:pt x="1" y="60"/>
                  </a:moveTo>
                  <a:cubicBezTo>
                    <a:pt x="3" y="60"/>
                    <a:pt x="4" y="60"/>
                    <a:pt x="6" y="60"/>
                  </a:cubicBezTo>
                  <a:cubicBezTo>
                    <a:pt x="8" y="61"/>
                    <a:pt x="9" y="60"/>
                    <a:pt x="11" y="61"/>
                  </a:cubicBezTo>
                  <a:cubicBezTo>
                    <a:pt x="11" y="63"/>
                    <a:pt x="11" y="65"/>
                    <a:pt x="11" y="66"/>
                  </a:cubicBezTo>
                  <a:cubicBezTo>
                    <a:pt x="10" y="69"/>
                    <a:pt x="10" y="71"/>
                    <a:pt x="10" y="74"/>
                  </a:cubicBezTo>
                  <a:cubicBezTo>
                    <a:pt x="10" y="79"/>
                    <a:pt x="10" y="85"/>
                    <a:pt x="9" y="91"/>
                  </a:cubicBezTo>
                  <a:cubicBezTo>
                    <a:pt x="8" y="99"/>
                    <a:pt x="8" y="107"/>
                    <a:pt x="8" y="115"/>
                  </a:cubicBezTo>
                  <a:cubicBezTo>
                    <a:pt x="8" y="117"/>
                    <a:pt x="8" y="119"/>
                    <a:pt x="7" y="121"/>
                  </a:cubicBezTo>
                  <a:cubicBezTo>
                    <a:pt x="7" y="122"/>
                    <a:pt x="7" y="123"/>
                    <a:pt x="8" y="124"/>
                  </a:cubicBezTo>
                  <a:cubicBezTo>
                    <a:pt x="19" y="124"/>
                    <a:pt x="30" y="124"/>
                    <a:pt x="41" y="124"/>
                  </a:cubicBezTo>
                  <a:cubicBezTo>
                    <a:pt x="42" y="124"/>
                    <a:pt x="42" y="124"/>
                    <a:pt x="43" y="124"/>
                  </a:cubicBezTo>
                  <a:cubicBezTo>
                    <a:pt x="43" y="116"/>
                    <a:pt x="43" y="108"/>
                    <a:pt x="44" y="101"/>
                  </a:cubicBezTo>
                  <a:cubicBezTo>
                    <a:pt x="45" y="88"/>
                    <a:pt x="45" y="76"/>
                    <a:pt x="45" y="63"/>
                  </a:cubicBezTo>
                  <a:cubicBezTo>
                    <a:pt x="45" y="62"/>
                    <a:pt x="45" y="61"/>
                    <a:pt x="46" y="60"/>
                  </a:cubicBezTo>
                  <a:cubicBezTo>
                    <a:pt x="49" y="60"/>
                    <a:pt x="52" y="60"/>
                    <a:pt x="55" y="60"/>
                  </a:cubicBezTo>
                  <a:cubicBezTo>
                    <a:pt x="57" y="60"/>
                    <a:pt x="60" y="61"/>
                    <a:pt x="63" y="60"/>
                  </a:cubicBezTo>
                  <a:cubicBezTo>
                    <a:pt x="64" y="55"/>
                    <a:pt x="65" y="40"/>
                    <a:pt x="64" y="36"/>
                  </a:cubicBezTo>
                  <a:cubicBezTo>
                    <a:pt x="62" y="36"/>
                    <a:pt x="60" y="36"/>
                    <a:pt x="58" y="36"/>
                  </a:cubicBezTo>
                  <a:cubicBezTo>
                    <a:pt x="56" y="36"/>
                    <a:pt x="54" y="36"/>
                    <a:pt x="52" y="36"/>
                  </a:cubicBezTo>
                  <a:cubicBezTo>
                    <a:pt x="50" y="36"/>
                    <a:pt x="48" y="36"/>
                    <a:pt x="45" y="36"/>
                  </a:cubicBezTo>
                  <a:cubicBezTo>
                    <a:pt x="45" y="34"/>
                    <a:pt x="45" y="32"/>
                    <a:pt x="45" y="30"/>
                  </a:cubicBezTo>
                  <a:cubicBezTo>
                    <a:pt x="46" y="27"/>
                    <a:pt x="47" y="25"/>
                    <a:pt x="50" y="24"/>
                  </a:cubicBezTo>
                  <a:cubicBezTo>
                    <a:pt x="52" y="23"/>
                    <a:pt x="55" y="23"/>
                    <a:pt x="57" y="23"/>
                  </a:cubicBezTo>
                  <a:cubicBezTo>
                    <a:pt x="59" y="24"/>
                    <a:pt x="62" y="24"/>
                    <a:pt x="65" y="25"/>
                  </a:cubicBezTo>
                  <a:cubicBezTo>
                    <a:pt x="66" y="26"/>
                    <a:pt x="68" y="26"/>
                    <a:pt x="70" y="26"/>
                  </a:cubicBezTo>
                  <a:cubicBezTo>
                    <a:pt x="71" y="25"/>
                    <a:pt x="70" y="23"/>
                    <a:pt x="70" y="22"/>
                  </a:cubicBezTo>
                  <a:cubicBezTo>
                    <a:pt x="69" y="18"/>
                    <a:pt x="69" y="14"/>
                    <a:pt x="69" y="11"/>
                  </a:cubicBezTo>
                  <a:cubicBezTo>
                    <a:pt x="69" y="8"/>
                    <a:pt x="69" y="6"/>
                    <a:pt x="69" y="3"/>
                  </a:cubicBezTo>
                  <a:cubicBezTo>
                    <a:pt x="64" y="1"/>
                    <a:pt x="58" y="1"/>
                    <a:pt x="53" y="0"/>
                  </a:cubicBezTo>
                  <a:cubicBezTo>
                    <a:pt x="48" y="0"/>
                    <a:pt x="44" y="0"/>
                    <a:pt x="39" y="0"/>
                  </a:cubicBezTo>
                  <a:cubicBezTo>
                    <a:pt x="36" y="0"/>
                    <a:pt x="33" y="0"/>
                    <a:pt x="31" y="1"/>
                  </a:cubicBezTo>
                  <a:cubicBezTo>
                    <a:pt x="22" y="4"/>
                    <a:pt x="17" y="8"/>
                    <a:pt x="15" y="17"/>
                  </a:cubicBezTo>
                  <a:cubicBezTo>
                    <a:pt x="14" y="22"/>
                    <a:pt x="14" y="27"/>
                    <a:pt x="14" y="32"/>
                  </a:cubicBezTo>
                  <a:cubicBezTo>
                    <a:pt x="14" y="34"/>
                    <a:pt x="15" y="35"/>
                    <a:pt x="13" y="36"/>
                  </a:cubicBezTo>
                  <a:cubicBezTo>
                    <a:pt x="10" y="36"/>
                    <a:pt x="8" y="36"/>
                    <a:pt x="5" y="36"/>
                  </a:cubicBezTo>
                  <a:cubicBezTo>
                    <a:pt x="4" y="36"/>
                    <a:pt x="2" y="36"/>
                    <a:pt x="2" y="37"/>
                  </a:cubicBezTo>
                  <a:cubicBezTo>
                    <a:pt x="2" y="38"/>
                    <a:pt x="1" y="39"/>
                    <a:pt x="1" y="40"/>
                  </a:cubicBezTo>
                  <a:cubicBezTo>
                    <a:pt x="1" y="46"/>
                    <a:pt x="1" y="52"/>
                    <a:pt x="0" y="58"/>
                  </a:cubicBezTo>
                  <a:cubicBezTo>
                    <a:pt x="0" y="59"/>
                    <a:pt x="0" y="60"/>
                    <a:pt x="1"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6" name="Freeform 36">
              <a:extLst>
                <a:ext uri="{FF2B5EF4-FFF2-40B4-BE49-F238E27FC236}">
                  <a16:creationId xmlns:a16="http://schemas.microsoft.com/office/drawing/2014/main" id="{D63D6A76-B58E-5BD7-ADDA-1218D58B1661}"/>
                </a:ext>
              </a:extLst>
            </p:cNvPr>
            <p:cNvSpPr>
              <a:spLocks noEditPoints="1"/>
            </p:cNvSpPr>
            <p:nvPr/>
          </p:nvSpPr>
          <p:spPr bwMode="auto">
            <a:xfrm>
              <a:off x="7878763" y="4922838"/>
              <a:ext cx="52388" cy="23813"/>
            </a:xfrm>
            <a:custGeom>
              <a:avLst/>
              <a:gdLst>
                <a:gd name="T0" fmla="*/ 1 w 117"/>
                <a:gd name="T1" fmla="*/ 52 h 53"/>
                <a:gd name="T2" fmla="*/ 5 w 117"/>
                <a:gd name="T3" fmla="*/ 52 h 53"/>
                <a:gd name="T4" fmla="*/ 98 w 117"/>
                <a:gd name="T5" fmla="*/ 52 h 53"/>
                <a:gd name="T6" fmla="*/ 105 w 117"/>
                <a:gd name="T7" fmla="*/ 51 h 53"/>
                <a:gd name="T8" fmla="*/ 116 w 117"/>
                <a:gd name="T9" fmla="*/ 40 h 53"/>
                <a:gd name="T10" fmla="*/ 117 w 117"/>
                <a:gd name="T11" fmla="*/ 35 h 53"/>
                <a:gd name="T12" fmla="*/ 117 w 117"/>
                <a:gd name="T13" fmla="*/ 2 h 53"/>
                <a:gd name="T14" fmla="*/ 116 w 117"/>
                <a:gd name="T15" fmla="*/ 0 h 53"/>
                <a:gd name="T16" fmla="*/ 1 w 117"/>
                <a:gd name="T17" fmla="*/ 0 h 53"/>
                <a:gd name="T18" fmla="*/ 1 w 117"/>
                <a:gd name="T19" fmla="*/ 52 h 53"/>
                <a:gd name="T20" fmla="*/ 83 w 117"/>
                <a:gd name="T21" fmla="*/ 17 h 53"/>
                <a:gd name="T22" fmla="*/ 86 w 117"/>
                <a:gd name="T23" fmla="*/ 16 h 53"/>
                <a:gd name="T24" fmla="*/ 97 w 117"/>
                <a:gd name="T25" fmla="*/ 16 h 53"/>
                <a:gd name="T26" fmla="*/ 98 w 117"/>
                <a:gd name="T27" fmla="*/ 23 h 53"/>
                <a:gd name="T28" fmla="*/ 98 w 117"/>
                <a:gd name="T29" fmla="*/ 29 h 53"/>
                <a:gd name="T30" fmla="*/ 89 w 117"/>
                <a:gd name="T31" fmla="*/ 36 h 53"/>
                <a:gd name="T32" fmla="*/ 83 w 117"/>
                <a:gd name="T33" fmla="*/ 36 h 53"/>
                <a:gd name="T34" fmla="*/ 83 w 117"/>
                <a:gd name="T35" fmla="*/ 17 h 53"/>
                <a:gd name="T36" fmla="*/ 52 w 117"/>
                <a:gd name="T37" fmla="*/ 19 h 53"/>
                <a:gd name="T38" fmla="*/ 52 w 117"/>
                <a:gd name="T39" fmla="*/ 16 h 53"/>
                <a:gd name="T40" fmla="*/ 65 w 117"/>
                <a:gd name="T41" fmla="*/ 16 h 53"/>
                <a:gd name="T42" fmla="*/ 66 w 117"/>
                <a:gd name="T43" fmla="*/ 19 h 53"/>
                <a:gd name="T44" fmla="*/ 66 w 117"/>
                <a:gd name="T45" fmla="*/ 33 h 53"/>
                <a:gd name="T46" fmla="*/ 66 w 117"/>
                <a:gd name="T47" fmla="*/ 35 h 53"/>
                <a:gd name="T48" fmla="*/ 64 w 117"/>
                <a:gd name="T49" fmla="*/ 36 h 53"/>
                <a:gd name="T50" fmla="*/ 53 w 117"/>
                <a:gd name="T51" fmla="*/ 36 h 53"/>
                <a:gd name="T52" fmla="*/ 52 w 117"/>
                <a:gd name="T53" fmla="*/ 33 h 53"/>
                <a:gd name="T54" fmla="*/ 52 w 117"/>
                <a:gd name="T55" fmla="*/ 19 h 53"/>
                <a:gd name="T56" fmla="*/ 19 w 117"/>
                <a:gd name="T57" fmla="*/ 19 h 53"/>
                <a:gd name="T58" fmla="*/ 20 w 117"/>
                <a:gd name="T59" fmla="*/ 17 h 53"/>
                <a:gd name="T60" fmla="*/ 34 w 117"/>
                <a:gd name="T61" fmla="*/ 16 h 53"/>
                <a:gd name="T62" fmla="*/ 34 w 117"/>
                <a:gd name="T63" fmla="*/ 23 h 53"/>
                <a:gd name="T64" fmla="*/ 34 w 117"/>
                <a:gd name="T65" fmla="*/ 29 h 53"/>
                <a:gd name="T66" fmla="*/ 34 w 117"/>
                <a:gd name="T67" fmla="*/ 36 h 53"/>
                <a:gd name="T68" fmla="*/ 31 w 117"/>
                <a:gd name="T69" fmla="*/ 36 h 53"/>
                <a:gd name="T70" fmla="*/ 21 w 117"/>
                <a:gd name="T71" fmla="*/ 36 h 53"/>
                <a:gd name="T72" fmla="*/ 19 w 117"/>
                <a:gd name="T73" fmla="*/ 33 h 53"/>
                <a:gd name="T74" fmla="*/ 19 w 117"/>
                <a:gd name="T75"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53">
                  <a:moveTo>
                    <a:pt x="1" y="52"/>
                  </a:moveTo>
                  <a:cubicBezTo>
                    <a:pt x="2" y="53"/>
                    <a:pt x="3" y="52"/>
                    <a:pt x="5" y="52"/>
                  </a:cubicBezTo>
                  <a:cubicBezTo>
                    <a:pt x="98" y="52"/>
                    <a:pt x="98" y="52"/>
                    <a:pt x="98" y="52"/>
                  </a:cubicBezTo>
                  <a:cubicBezTo>
                    <a:pt x="100" y="52"/>
                    <a:pt x="102" y="52"/>
                    <a:pt x="105" y="51"/>
                  </a:cubicBezTo>
                  <a:cubicBezTo>
                    <a:pt x="111" y="50"/>
                    <a:pt x="115" y="46"/>
                    <a:pt x="116" y="40"/>
                  </a:cubicBezTo>
                  <a:cubicBezTo>
                    <a:pt x="117" y="38"/>
                    <a:pt x="117" y="37"/>
                    <a:pt x="117" y="35"/>
                  </a:cubicBezTo>
                  <a:cubicBezTo>
                    <a:pt x="117" y="24"/>
                    <a:pt x="117" y="13"/>
                    <a:pt x="117" y="2"/>
                  </a:cubicBezTo>
                  <a:cubicBezTo>
                    <a:pt x="117" y="2"/>
                    <a:pt x="117" y="1"/>
                    <a:pt x="116" y="0"/>
                  </a:cubicBezTo>
                  <a:cubicBezTo>
                    <a:pt x="1" y="0"/>
                    <a:pt x="1" y="0"/>
                    <a:pt x="1" y="0"/>
                  </a:cubicBezTo>
                  <a:cubicBezTo>
                    <a:pt x="0" y="5"/>
                    <a:pt x="0" y="47"/>
                    <a:pt x="1" y="52"/>
                  </a:cubicBezTo>
                  <a:close/>
                  <a:moveTo>
                    <a:pt x="83" y="17"/>
                  </a:moveTo>
                  <a:cubicBezTo>
                    <a:pt x="84" y="16"/>
                    <a:pt x="85" y="16"/>
                    <a:pt x="86" y="16"/>
                  </a:cubicBezTo>
                  <a:cubicBezTo>
                    <a:pt x="97" y="16"/>
                    <a:pt x="97" y="16"/>
                    <a:pt x="97" y="16"/>
                  </a:cubicBezTo>
                  <a:cubicBezTo>
                    <a:pt x="98" y="19"/>
                    <a:pt x="98" y="21"/>
                    <a:pt x="98" y="23"/>
                  </a:cubicBezTo>
                  <a:cubicBezTo>
                    <a:pt x="98" y="29"/>
                    <a:pt x="98" y="29"/>
                    <a:pt x="98" y="29"/>
                  </a:cubicBezTo>
                  <a:cubicBezTo>
                    <a:pt x="97" y="34"/>
                    <a:pt x="93" y="36"/>
                    <a:pt x="89" y="36"/>
                  </a:cubicBezTo>
                  <a:cubicBezTo>
                    <a:pt x="83" y="36"/>
                    <a:pt x="83" y="36"/>
                    <a:pt x="83" y="36"/>
                  </a:cubicBezTo>
                  <a:cubicBezTo>
                    <a:pt x="82" y="29"/>
                    <a:pt x="83" y="23"/>
                    <a:pt x="83" y="17"/>
                  </a:cubicBezTo>
                  <a:close/>
                  <a:moveTo>
                    <a:pt x="52" y="19"/>
                  </a:moveTo>
                  <a:cubicBezTo>
                    <a:pt x="52" y="18"/>
                    <a:pt x="52" y="18"/>
                    <a:pt x="52" y="16"/>
                  </a:cubicBezTo>
                  <a:cubicBezTo>
                    <a:pt x="65" y="16"/>
                    <a:pt x="65" y="16"/>
                    <a:pt x="65" y="16"/>
                  </a:cubicBezTo>
                  <a:cubicBezTo>
                    <a:pt x="66" y="17"/>
                    <a:pt x="66" y="18"/>
                    <a:pt x="66" y="19"/>
                  </a:cubicBezTo>
                  <a:cubicBezTo>
                    <a:pt x="66" y="24"/>
                    <a:pt x="66" y="28"/>
                    <a:pt x="66" y="33"/>
                  </a:cubicBezTo>
                  <a:cubicBezTo>
                    <a:pt x="66" y="34"/>
                    <a:pt x="66" y="35"/>
                    <a:pt x="66" y="35"/>
                  </a:cubicBezTo>
                  <a:cubicBezTo>
                    <a:pt x="65" y="35"/>
                    <a:pt x="65" y="36"/>
                    <a:pt x="64" y="36"/>
                  </a:cubicBezTo>
                  <a:cubicBezTo>
                    <a:pt x="53" y="36"/>
                    <a:pt x="53" y="36"/>
                    <a:pt x="53" y="36"/>
                  </a:cubicBezTo>
                  <a:cubicBezTo>
                    <a:pt x="52" y="35"/>
                    <a:pt x="52" y="34"/>
                    <a:pt x="52" y="33"/>
                  </a:cubicBezTo>
                  <a:lnTo>
                    <a:pt x="52" y="19"/>
                  </a:lnTo>
                  <a:close/>
                  <a:moveTo>
                    <a:pt x="19" y="19"/>
                  </a:moveTo>
                  <a:cubicBezTo>
                    <a:pt x="19" y="18"/>
                    <a:pt x="19" y="17"/>
                    <a:pt x="20" y="17"/>
                  </a:cubicBezTo>
                  <a:cubicBezTo>
                    <a:pt x="24" y="16"/>
                    <a:pt x="29" y="16"/>
                    <a:pt x="34" y="16"/>
                  </a:cubicBezTo>
                  <a:cubicBezTo>
                    <a:pt x="35" y="19"/>
                    <a:pt x="34" y="21"/>
                    <a:pt x="34" y="23"/>
                  </a:cubicBezTo>
                  <a:cubicBezTo>
                    <a:pt x="34" y="29"/>
                    <a:pt x="34" y="29"/>
                    <a:pt x="34" y="29"/>
                  </a:cubicBezTo>
                  <a:cubicBezTo>
                    <a:pt x="34" y="31"/>
                    <a:pt x="34" y="33"/>
                    <a:pt x="34" y="36"/>
                  </a:cubicBezTo>
                  <a:cubicBezTo>
                    <a:pt x="33" y="36"/>
                    <a:pt x="32" y="36"/>
                    <a:pt x="31" y="36"/>
                  </a:cubicBezTo>
                  <a:cubicBezTo>
                    <a:pt x="21" y="36"/>
                    <a:pt x="21" y="36"/>
                    <a:pt x="21" y="36"/>
                  </a:cubicBezTo>
                  <a:cubicBezTo>
                    <a:pt x="19" y="35"/>
                    <a:pt x="19" y="34"/>
                    <a:pt x="19" y="33"/>
                  </a:cubicBezTo>
                  <a:lnTo>
                    <a:pt x="19" y="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7" name="Freeform 37">
              <a:extLst>
                <a:ext uri="{FF2B5EF4-FFF2-40B4-BE49-F238E27FC236}">
                  <a16:creationId xmlns:a16="http://schemas.microsoft.com/office/drawing/2014/main" id="{11B82C5B-E9E7-5113-06F9-D1E3500D4A18}"/>
                </a:ext>
              </a:extLst>
            </p:cNvPr>
            <p:cNvSpPr>
              <a:spLocks/>
            </p:cNvSpPr>
            <p:nvPr/>
          </p:nvSpPr>
          <p:spPr bwMode="auto">
            <a:xfrm>
              <a:off x="8685213" y="4838700"/>
              <a:ext cx="31750" cy="52388"/>
            </a:xfrm>
            <a:custGeom>
              <a:avLst/>
              <a:gdLst>
                <a:gd name="T0" fmla="*/ 64 w 69"/>
                <a:gd name="T1" fmla="*/ 111 h 115"/>
                <a:gd name="T2" fmla="*/ 68 w 69"/>
                <a:gd name="T3" fmla="*/ 87 h 115"/>
                <a:gd name="T4" fmla="*/ 51 w 69"/>
                <a:gd name="T5" fmla="*/ 88 h 115"/>
                <a:gd name="T6" fmla="*/ 48 w 69"/>
                <a:gd name="T7" fmla="*/ 85 h 115"/>
                <a:gd name="T8" fmla="*/ 47 w 69"/>
                <a:gd name="T9" fmla="*/ 80 h 115"/>
                <a:gd name="T10" fmla="*/ 47 w 69"/>
                <a:gd name="T11" fmla="*/ 76 h 115"/>
                <a:gd name="T12" fmla="*/ 48 w 69"/>
                <a:gd name="T13" fmla="*/ 51 h 115"/>
                <a:gd name="T14" fmla="*/ 48 w 69"/>
                <a:gd name="T15" fmla="*/ 49 h 115"/>
                <a:gd name="T16" fmla="*/ 68 w 69"/>
                <a:gd name="T17" fmla="*/ 48 h 115"/>
                <a:gd name="T18" fmla="*/ 68 w 69"/>
                <a:gd name="T19" fmla="*/ 40 h 115"/>
                <a:gd name="T20" fmla="*/ 68 w 69"/>
                <a:gd name="T21" fmla="*/ 32 h 115"/>
                <a:gd name="T22" fmla="*/ 68 w 69"/>
                <a:gd name="T23" fmla="*/ 24 h 115"/>
                <a:gd name="T24" fmla="*/ 52 w 69"/>
                <a:gd name="T25" fmla="*/ 24 h 115"/>
                <a:gd name="T26" fmla="*/ 49 w 69"/>
                <a:gd name="T27" fmla="*/ 24 h 115"/>
                <a:gd name="T28" fmla="*/ 49 w 69"/>
                <a:gd name="T29" fmla="*/ 12 h 115"/>
                <a:gd name="T30" fmla="*/ 49 w 69"/>
                <a:gd name="T31" fmla="*/ 0 h 115"/>
                <a:gd name="T32" fmla="*/ 49 w 69"/>
                <a:gd name="T33" fmla="*/ 0 h 115"/>
                <a:gd name="T34" fmla="*/ 21 w 69"/>
                <a:gd name="T35" fmla="*/ 6 h 115"/>
                <a:gd name="T36" fmla="*/ 17 w 69"/>
                <a:gd name="T37" fmla="*/ 7 h 115"/>
                <a:gd name="T38" fmla="*/ 16 w 69"/>
                <a:gd name="T39" fmla="*/ 15 h 115"/>
                <a:gd name="T40" fmla="*/ 16 w 69"/>
                <a:gd name="T41" fmla="*/ 24 h 115"/>
                <a:gd name="T42" fmla="*/ 2 w 69"/>
                <a:gd name="T43" fmla="*/ 25 h 115"/>
                <a:gd name="T44" fmla="*/ 1 w 69"/>
                <a:gd name="T45" fmla="*/ 27 h 115"/>
                <a:gd name="T46" fmla="*/ 1 w 69"/>
                <a:gd name="T47" fmla="*/ 48 h 115"/>
                <a:gd name="T48" fmla="*/ 13 w 69"/>
                <a:gd name="T49" fmla="*/ 49 h 115"/>
                <a:gd name="T50" fmla="*/ 13 w 69"/>
                <a:gd name="T51" fmla="*/ 55 h 115"/>
                <a:gd name="T52" fmla="*/ 12 w 69"/>
                <a:gd name="T53" fmla="*/ 69 h 115"/>
                <a:gd name="T54" fmla="*/ 12 w 69"/>
                <a:gd name="T55" fmla="*/ 75 h 115"/>
                <a:gd name="T56" fmla="*/ 11 w 69"/>
                <a:gd name="T57" fmla="*/ 96 h 115"/>
                <a:gd name="T58" fmla="*/ 22 w 69"/>
                <a:gd name="T59" fmla="*/ 111 h 115"/>
                <a:gd name="T60" fmla="*/ 31 w 69"/>
                <a:gd name="T61" fmla="*/ 114 h 115"/>
                <a:gd name="T62" fmla="*/ 59 w 69"/>
                <a:gd name="T63" fmla="*/ 113 h 115"/>
                <a:gd name="T64" fmla="*/ 64 w 69"/>
                <a:gd name="T65" fmla="*/ 1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115">
                  <a:moveTo>
                    <a:pt x="64" y="111"/>
                  </a:moveTo>
                  <a:cubicBezTo>
                    <a:pt x="65" y="103"/>
                    <a:pt x="66" y="96"/>
                    <a:pt x="68" y="87"/>
                  </a:cubicBezTo>
                  <a:cubicBezTo>
                    <a:pt x="62" y="88"/>
                    <a:pt x="56" y="89"/>
                    <a:pt x="51" y="88"/>
                  </a:cubicBezTo>
                  <a:cubicBezTo>
                    <a:pt x="50" y="87"/>
                    <a:pt x="49" y="86"/>
                    <a:pt x="48" y="85"/>
                  </a:cubicBezTo>
                  <a:cubicBezTo>
                    <a:pt x="47" y="83"/>
                    <a:pt x="47" y="82"/>
                    <a:pt x="47" y="80"/>
                  </a:cubicBezTo>
                  <a:cubicBezTo>
                    <a:pt x="46" y="79"/>
                    <a:pt x="46" y="77"/>
                    <a:pt x="47" y="76"/>
                  </a:cubicBezTo>
                  <a:cubicBezTo>
                    <a:pt x="47" y="67"/>
                    <a:pt x="47" y="59"/>
                    <a:pt x="48" y="51"/>
                  </a:cubicBezTo>
                  <a:cubicBezTo>
                    <a:pt x="48" y="51"/>
                    <a:pt x="47" y="50"/>
                    <a:pt x="48" y="49"/>
                  </a:cubicBezTo>
                  <a:cubicBezTo>
                    <a:pt x="55" y="48"/>
                    <a:pt x="61" y="49"/>
                    <a:pt x="68" y="48"/>
                  </a:cubicBezTo>
                  <a:cubicBezTo>
                    <a:pt x="68" y="45"/>
                    <a:pt x="68" y="43"/>
                    <a:pt x="68" y="40"/>
                  </a:cubicBezTo>
                  <a:cubicBezTo>
                    <a:pt x="68" y="38"/>
                    <a:pt x="68" y="35"/>
                    <a:pt x="68" y="32"/>
                  </a:cubicBezTo>
                  <a:cubicBezTo>
                    <a:pt x="68" y="30"/>
                    <a:pt x="69" y="27"/>
                    <a:pt x="68" y="24"/>
                  </a:cubicBezTo>
                  <a:cubicBezTo>
                    <a:pt x="63" y="24"/>
                    <a:pt x="57" y="24"/>
                    <a:pt x="52" y="24"/>
                  </a:cubicBezTo>
                  <a:cubicBezTo>
                    <a:pt x="51" y="24"/>
                    <a:pt x="50" y="25"/>
                    <a:pt x="49" y="24"/>
                  </a:cubicBezTo>
                  <a:cubicBezTo>
                    <a:pt x="49" y="20"/>
                    <a:pt x="49" y="16"/>
                    <a:pt x="49" y="12"/>
                  </a:cubicBezTo>
                  <a:cubicBezTo>
                    <a:pt x="49" y="8"/>
                    <a:pt x="50" y="4"/>
                    <a:pt x="49" y="0"/>
                  </a:cubicBezTo>
                  <a:cubicBezTo>
                    <a:pt x="49" y="0"/>
                    <a:pt x="49" y="0"/>
                    <a:pt x="49" y="0"/>
                  </a:cubicBezTo>
                  <a:cubicBezTo>
                    <a:pt x="39" y="2"/>
                    <a:pt x="30" y="4"/>
                    <a:pt x="21" y="6"/>
                  </a:cubicBezTo>
                  <a:cubicBezTo>
                    <a:pt x="20" y="6"/>
                    <a:pt x="19" y="7"/>
                    <a:pt x="17" y="7"/>
                  </a:cubicBezTo>
                  <a:cubicBezTo>
                    <a:pt x="16" y="10"/>
                    <a:pt x="17" y="13"/>
                    <a:pt x="16" y="15"/>
                  </a:cubicBezTo>
                  <a:cubicBezTo>
                    <a:pt x="16" y="18"/>
                    <a:pt x="16" y="21"/>
                    <a:pt x="16" y="24"/>
                  </a:cubicBezTo>
                  <a:cubicBezTo>
                    <a:pt x="11" y="25"/>
                    <a:pt x="6" y="24"/>
                    <a:pt x="2" y="25"/>
                  </a:cubicBezTo>
                  <a:cubicBezTo>
                    <a:pt x="1" y="25"/>
                    <a:pt x="1" y="26"/>
                    <a:pt x="1" y="27"/>
                  </a:cubicBezTo>
                  <a:cubicBezTo>
                    <a:pt x="0" y="37"/>
                    <a:pt x="0" y="45"/>
                    <a:pt x="1" y="48"/>
                  </a:cubicBezTo>
                  <a:cubicBezTo>
                    <a:pt x="5" y="49"/>
                    <a:pt x="9" y="48"/>
                    <a:pt x="13" y="49"/>
                  </a:cubicBezTo>
                  <a:cubicBezTo>
                    <a:pt x="13" y="51"/>
                    <a:pt x="14" y="53"/>
                    <a:pt x="13" y="55"/>
                  </a:cubicBezTo>
                  <a:cubicBezTo>
                    <a:pt x="13" y="59"/>
                    <a:pt x="13" y="64"/>
                    <a:pt x="12" y="69"/>
                  </a:cubicBezTo>
                  <a:cubicBezTo>
                    <a:pt x="12" y="71"/>
                    <a:pt x="12" y="73"/>
                    <a:pt x="12" y="75"/>
                  </a:cubicBezTo>
                  <a:cubicBezTo>
                    <a:pt x="11" y="82"/>
                    <a:pt x="11" y="89"/>
                    <a:pt x="11" y="96"/>
                  </a:cubicBezTo>
                  <a:cubicBezTo>
                    <a:pt x="12" y="103"/>
                    <a:pt x="15" y="108"/>
                    <a:pt x="22" y="111"/>
                  </a:cubicBezTo>
                  <a:cubicBezTo>
                    <a:pt x="25" y="113"/>
                    <a:pt x="28" y="114"/>
                    <a:pt x="31" y="114"/>
                  </a:cubicBezTo>
                  <a:cubicBezTo>
                    <a:pt x="40" y="115"/>
                    <a:pt x="50" y="115"/>
                    <a:pt x="59" y="113"/>
                  </a:cubicBezTo>
                  <a:cubicBezTo>
                    <a:pt x="60" y="112"/>
                    <a:pt x="62" y="113"/>
                    <a:pt x="64" y="1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8" name="Freeform 38">
              <a:extLst>
                <a:ext uri="{FF2B5EF4-FFF2-40B4-BE49-F238E27FC236}">
                  <a16:creationId xmlns:a16="http://schemas.microsoft.com/office/drawing/2014/main" id="{0102B3AF-BB17-49A3-E439-356957AC767F}"/>
                </a:ext>
              </a:extLst>
            </p:cNvPr>
            <p:cNvSpPr>
              <a:spLocks/>
            </p:cNvSpPr>
            <p:nvPr/>
          </p:nvSpPr>
          <p:spPr bwMode="auto">
            <a:xfrm>
              <a:off x="8362951" y="4848225"/>
              <a:ext cx="34925" cy="42863"/>
            </a:xfrm>
            <a:custGeom>
              <a:avLst/>
              <a:gdLst>
                <a:gd name="T0" fmla="*/ 3 w 76"/>
                <a:gd name="T1" fmla="*/ 90 h 94"/>
                <a:gd name="T2" fmla="*/ 23 w 76"/>
                <a:gd name="T3" fmla="*/ 93 h 94"/>
                <a:gd name="T4" fmla="*/ 43 w 76"/>
                <a:gd name="T5" fmla="*/ 93 h 94"/>
                <a:gd name="T6" fmla="*/ 62 w 76"/>
                <a:gd name="T7" fmla="*/ 87 h 94"/>
                <a:gd name="T8" fmla="*/ 71 w 76"/>
                <a:gd name="T9" fmla="*/ 78 h 94"/>
                <a:gd name="T10" fmla="*/ 68 w 76"/>
                <a:gd name="T11" fmla="*/ 52 h 94"/>
                <a:gd name="T12" fmla="*/ 60 w 76"/>
                <a:gd name="T13" fmla="*/ 45 h 94"/>
                <a:gd name="T14" fmla="*/ 48 w 76"/>
                <a:gd name="T15" fmla="*/ 36 h 94"/>
                <a:gd name="T16" fmla="*/ 42 w 76"/>
                <a:gd name="T17" fmla="*/ 30 h 94"/>
                <a:gd name="T18" fmla="*/ 45 w 76"/>
                <a:gd name="T19" fmla="*/ 25 h 94"/>
                <a:gd name="T20" fmla="*/ 50 w 76"/>
                <a:gd name="T21" fmla="*/ 24 h 94"/>
                <a:gd name="T22" fmla="*/ 73 w 76"/>
                <a:gd name="T23" fmla="*/ 27 h 94"/>
                <a:gd name="T24" fmla="*/ 75 w 76"/>
                <a:gd name="T25" fmla="*/ 27 h 94"/>
                <a:gd name="T26" fmla="*/ 76 w 76"/>
                <a:gd name="T27" fmla="*/ 26 h 94"/>
                <a:gd name="T28" fmla="*/ 75 w 76"/>
                <a:gd name="T29" fmla="*/ 9 h 94"/>
                <a:gd name="T30" fmla="*/ 74 w 76"/>
                <a:gd name="T31" fmla="*/ 4 h 94"/>
                <a:gd name="T32" fmla="*/ 71 w 76"/>
                <a:gd name="T33" fmla="*/ 2 h 94"/>
                <a:gd name="T34" fmla="*/ 66 w 76"/>
                <a:gd name="T35" fmla="*/ 2 h 94"/>
                <a:gd name="T36" fmla="*/ 52 w 76"/>
                <a:gd name="T37" fmla="*/ 0 h 94"/>
                <a:gd name="T38" fmla="*/ 38 w 76"/>
                <a:gd name="T39" fmla="*/ 0 h 94"/>
                <a:gd name="T40" fmla="*/ 22 w 76"/>
                <a:gd name="T41" fmla="*/ 3 h 94"/>
                <a:gd name="T42" fmla="*/ 13 w 76"/>
                <a:gd name="T43" fmla="*/ 41 h 94"/>
                <a:gd name="T44" fmla="*/ 22 w 76"/>
                <a:gd name="T45" fmla="*/ 49 h 94"/>
                <a:gd name="T46" fmla="*/ 35 w 76"/>
                <a:gd name="T47" fmla="*/ 59 h 94"/>
                <a:gd name="T48" fmla="*/ 38 w 76"/>
                <a:gd name="T49" fmla="*/ 63 h 94"/>
                <a:gd name="T50" fmla="*/ 38 w 76"/>
                <a:gd name="T51" fmla="*/ 64 h 94"/>
                <a:gd name="T52" fmla="*/ 36 w 76"/>
                <a:gd name="T53" fmla="*/ 68 h 94"/>
                <a:gd name="T54" fmla="*/ 23 w 76"/>
                <a:gd name="T55" fmla="*/ 70 h 94"/>
                <a:gd name="T56" fmla="*/ 3 w 76"/>
                <a:gd name="T57" fmla="*/ 64 h 94"/>
                <a:gd name="T58" fmla="*/ 0 w 76"/>
                <a:gd name="T59" fmla="*/ 65 h 94"/>
                <a:gd name="T60" fmla="*/ 2 w 76"/>
                <a:gd name="T61" fmla="*/ 77 h 94"/>
                <a:gd name="T62" fmla="*/ 3 w 76"/>
                <a:gd name="T6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94">
                  <a:moveTo>
                    <a:pt x="3" y="90"/>
                  </a:moveTo>
                  <a:cubicBezTo>
                    <a:pt x="10" y="91"/>
                    <a:pt x="16" y="92"/>
                    <a:pt x="23" y="93"/>
                  </a:cubicBezTo>
                  <a:cubicBezTo>
                    <a:pt x="29" y="94"/>
                    <a:pt x="36" y="94"/>
                    <a:pt x="43" y="93"/>
                  </a:cubicBezTo>
                  <a:cubicBezTo>
                    <a:pt x="50" y="93"/>
                    <a:pt x="56" y="91"/>
                    <a:pt x="62" y="87"/>
                  </a:cubicBezTo>
                  <a:cubicBezTo>
                    <a:pt x="66" y="85"/>
                    <a:pt x="69" y="82"/>
                    <a:pt x="71" y="78"/>
                  </a:cubicBezTo>
                  <a:cubicBezTo>
                    <a:pt x="76" y="69"/>
                    <a:pt x="74" y="59"/>
                    <a:pt x="68" y="52"/>
                  </a:cubicBezTo>
                  <a:cubicBezTo>
                    <a:pt x="65" y="49"/>
                    <a:pt x="63" y="47"/>
                    <a:pt x="60" y="45"/>
                  </a:cubicBezTo>
                  <a:cubicBezTo>
                    <a:pt x="56" y="42"/>
                    <a:pt x="52" y="39"/>
                    <a:pt x="48" y="36"/>
                  </a:cubicBezTo>
                  <a:cubicBezTo>
                    <a:pt x="45" y="34"/>
                    <a:pt x="43" y="33"/>
                    <a:pt x="42" y="30"/>
                  </a:cubicBezTo>
                  <a:cubicBezTo>
                    <a:pt x="42" y="27"/>
                    <a:pt x="43" y="26"/>
                    <a:pt x="45" y="25"/>
                  </a:cubicBezTo>
                  <a:cubicBezTo>
                    <a:pt x="46" y="24"/>
                    <a:pt x="48" y="24"/>
                    <a:pt x="50" y="24"/>
                  </a:cubicBezTo>
                  <a:cubicBezTo>
                    <a:pt x="58" y="23"/>
                    <a:pt x="65" y="24"/>
                    <a:pt x="73" y="27"/>
                  </a:cubicBezTo>
                  <a:cubicBezTo>
                    <a:pt x="74" y="27"/>
                    <a:pt x="74" y="28"/>
                    <a:pt x="75" y="27"/>
                  </a:cubicBezTo>
                  <a:cubicBezTo>
                    <a:pt x="75" y="27"/>
                    <a:pt x="76" y="26"/>
                    <a:pt x="76" y="26"/>
                  </a:cubicBezTo>
                  <a:cubicBezTo>
                    <a:pt x="75" y="20"/>
                    <a:pt x="75" y="15"/>
                    <a:pt x="75" y="9"/>
                  </a:cubicBezTo>
                  <a:cubicBezTo>
                    <a:pt x="74" y="7"/>
                    <a:pt x="75" y="5"/>
                    <a:pt x="74" y="4"/>
                  </a:cubicBezTo>
                  <a:cubicBezTo>
                    <a:pt x="73" y="3"/>
                    <a:pt x="72" y="3"/>
                    <a:pt x="71" y="2"/>
                  </a:cubicBezTo>
                  <a:cubicBezTo>
                    <a:pt x="70" y="2"/>
                    <a:pt x="68" y="2"/>
                    <a:pt x="66" y="2"/>
                  </a:cubicBezTo>
                  <a:cubicBezTo>
                    <a:pt x="61" y="1"/>
                    <a:pt x="57" y="1"/>
                    <a:pt x="52" y="0"/>
                  </a:cubicBezTo>
                  <a:cubicBezTo>
                    <a:pt x="47" y="0"/>
                    <a:pt x="42" y="0"/>
                    <a:pt x="38" y="0"/>
                  </a:cubicBezTo>
                  <a:cubicBezTo>
                    <a:pt x="32" y="0"/>
                    <a:pt x="27" y="1"/>
                    <a:pt x="22" y="3"/>
                  </a:cubicBezTo>
                  <a:cubicBezTo>
                    <a:pt x="8" y="8"/>
                    <a:pt x="1" y="28"/>
                    <a:pt x="13" y="41"/>
                  </a:cubicBezTo>
                  <a:cubicBezTo>
                    <a:pt x="16" y="44"/>
                    <a:pt x="19" y="47"/>
                    <a:pt x="22" y="49"/>
                  </a:cubicBezTo>
                  <a:cubicBezTo>
                    <a:pt x="26" y="53"/>
                    <a:pt x="31" y="56"/>
                    <a:pt x="35" y="59"/>
                  </a:cubicBezTo>
                  <a:cubicBezTo>
                    <a:pt x="36" y="60"/>
                    <a:pt x="37" y="61"/>
                    <a:pt x="38" y="63"/>
                  </a:cubicBezTo>
                  <a:cubicBezTo>
                    <a:pt x="38" y="63"/>
                    <a:pt x="38" y="64"/>
                    <a:pt x="38" y="64"/>
                  </a:cubicBezTo>
                  <a:cubicBezTo>
                    <a:pt x="38" y="66"/>
                    <a:pt x="37" y="67"/>
                    <a:pt x="36" y="68"/>
                  </a:cubicBezTo>
                  <a:cubicBezTo>
                    <a:pt x="32" y="70"/>
                    <a:pt x="28" y="71"/>
                    <a:pt x="23" y="70"/>
                  </a:cubicBezTo>
                  <a:cubicBezTo>
                    <a:pt x="16" y="69"/>
                    <a:pt x="9" y="67"/>
                    <a:pt x="3" y="64"/>
                  </a:cubicBezTo>
                  <a:cubicBezTo>
                    <a:pt x="2" y="64"/>
                    <a:pt x="1" y="64"/>
                    <a:pt x="0" y="65"/>
                  </a:cubicBezTo>
                  <a:cubicBezTo>
                    <a:pt x="2" y="69"/>
                    <a:pt x="1" y="73"/>
                    <a:pt x="2" y="77"/>
                  </a:cubicBezTo>
                  <a:cubicBezTo>
                    <a:pt x="3" y="81"/>
                    <a:pt x="2" y="85"/>
                    <a:pt x="3" y="9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59" name="Freeform 39">
              <a:extLst>
                <a:ext uri="{FF2B5EF4-FFF2-40B4-BE49-F238E27FC236}">
                  <a16:creationId xmlns:a16="http://schemas.microsoft.com/office/drawing/2014/main" id="{C8F19EAB-EF09-F48B-2971-ACE46A9CB705}"/>
                </a:ext>
              </a:extLst>
            </p:cNvPr>
            <p:cNvSpPr>
              <a:spLocks/>
            </p:cNvSpPr>
            <p:nvPr/>
          </p:nvSpPr>
          <p:spPr bwMode="auto">
            <a:xfrm>
              <a:off x="8266113" y="4922838"/>
              <a:ext cx="47625" cy="30163"/>
            </a:xfrm>
            <a:custGeom>
              <a:avLst/>
              <a:gdLst>
                <a:gd name="T0" fmla="*/ 23 w 107"/>
                <a:gd name="T1" fmla="*/ 67 h 67"/>
                <a:gd name="T2" fmla="*/ 38 w 107"/>
                <a:gd name="T3" fmla="*/ 56 h 67"/>
                <a:gd name="T4" fmla="*/ 39 w 107"/>
                <a:gd name="T5" fmla="*/ 48 h 67"/>
                <a:gd name="T6" fmla="*/ 39 w 107"/>
                <a:gd name="T7" fmla="*/ 26 h 67"/>
                <a:gd name="T8" fmla="*/ 39 w 107"/>
                <a:gd name="T9" fmla="*/ 22 h 67"/>
                <a:gd name="T10" fmla="*/ 69 w 107"/>
                <a:gd name="T11" fmla="*/ 22 h 67"/>
                <a:gd name="T12" fmla="*/ 70 w 107"/>
                <a:gd name="T13" fmla="*/ 23 h 67"/>
                <a:gd name="T14" fmla="*/ 71 w 107"/>
                <a:gd name="T15" fmla="*/ 26 h 67"/>
                <a:gd name="T16" fmla="*/ 71 w 107"/>
                <a:gd name="T17" fmla="*/ 46 h 67"/>
                <a:gd name="T18" fmla="*/ 71 w 107"/>
                <a:gd name="T19" fmla="*/ 52 h 67"/>
                <a:gd name="T20" fmla="*/ 82 w 107"/>
                <a:gd name="T21" fmla="*/ 66 h 67"/>
                <a:gd name="T22" fmla="*/ 88 w 107"/>
                <a:gd name="T23" fmla="*/ 67 h 67"/>
                <a:gd name="T24" fmla="*/ 104 w 107"/>
                <a:gd name="T25" fmla="*/ 67 h 67"/>
                <a:gd name="T26" fmla="*/ 107 w 107"/>
                <a:gd name="T27" fmla="*/ 66 h 67"/>
                <a:gd name="T28" fmla="*/ 107 w 107"/>
                <a:gd name="T29" fmla="*/ 45 h 67"/>
                <a:gd name="T30" fmla="*/ 102 w 107"/>
                <a:gd name="T31" fmla="*/ 43 h 67"/>
                <a:gd name="T32" fmla="*/ 98 w 107"/>
                <a:gd name="T33" fmla="*/ 39 h 67"/>
                <a:gd name="T34" fmla="*/ 98 w 107"/>
                <a:gd name="T35" fmla="*/ 0 h 67"/>
                <a:gd name="T36" fmla="*/ 95 w 107"/>
                <a:gd name="T37" fmla="*/ 0 h 67"/>
                <a:gd name="T38" fmla="*/ 14 w 107"/>
                <a:gd name="T39" fmla="*/ 0 h 67"/>
                <a:gd name="T40" fmla="*/ 12 w 107"/>
                <a:gd name="T41" fmla="*/ 1 h 67"/>
                <a:gd name="T42" fmla="*/ 12 w 107"/>
                <a:gd name="T43" fmla="*/ 38 h 67"/>
                <a:gd name="T44" fmla="*/ 7 w 107"/>
                <a:gd name="T45" fmla="*/ 44 h 67"/>
                <a:gd name="T46" fmla="*/ 2 w 107"/>
                <a:gd name="T47" fmla="*/ 45 h 67"/>
                <a:gd name="T48" fmla="*/ 1 w 107"/>
                <a:gd name="T49" fmla="*/ 56 h 67"/>
                <a:gd name="T50" fmla="*/ 2 w 107"/>
                <a:gd name="T51" fmla="*/ 67 h 67"/>
                <a:gd name="T52" fmla="*/ 8 w 107"/>
                <a:gd name="T53" fmla="*/ 67 h 67"/>
                <a:gd name="T54" fmla="*/ 23 w 107"/>
                <a:gd name="T5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67">
                  <a:moveTo>
                    <a:pt x="23" y="67"/>
                  </a:moveTo>
                  <a:cubicBezTo>
                    <a:pt x="31" y="66"/>
                    <a:pt x="36" y="63"/>
                    <a:pt x="38" y="56"/>
                  </a:cubicBezTo>
                  <a:cubicBezTo>
                    <a:pt x="38" y="53"/>
                    <a:pt x="39" y="50"/>
                    <a:pt x="39" y="48"/>
                  </a:cubicBezTo>
                  <a:cubicBezTo>
                    <a:pt x="39" y="40"/>
                    <a:pt x="39" y="33"/>
                    <a:pt x="39" y="26"/>
                  </a:cubicBezTo>
                  <a:cubicBezTo>
                    <a:pt x="39" y="25"/>
                    <a:pt x="38" y="24"/>
                    <a:pt x="39" y="22"/>
                  </a:cubicBezTo>
                  <a:cubicBezTo>
                    <a:pt x="43" y="22"/>
                    <a:pt x="65" y="22"/>
                    <a:pt x="69" y="22"/>
                  </a:cubicBezTo>
                  <a:cubicBezTo>
                    <a:pt x="69" y="22"/>
                    <a:pt x="70" y="22"/>
                    <a:pt x="70" y="23"/>
                  </a:cubicBezTo>
                  <a:cubicBezTo>
                    <a:pt x="71" y="24"/>
                    <a:pt x="71" y="25"/>
                    <a:pt x="71" y="26"/>
                  </a:cubicBezTo>
                  <a:cubicBezTo>
                    <a:pt x="71" y="33"/>
                    <a:pt x="71" y="39"/>
                    <a:pt x="71" y="46"/>
                  </a:cubicBezTo>
                  <a:cubicBezTo>
                    <a:pt x="71" y="48"/>
                    <a:pt x="71" y="50"/>
                    <a:pt x="71" y="52"/>
                  </a:cubicBezTo>
                  <a:cubicBezTo>
                    <a:pt x="72" y="60"/>
                    <a:pt x="76" y="64"/>
                    <a:pt x="82" y="66"/>
                  </a:cubicBezTo>
                  <a:cubicBezTo>
                    <a:pt x="84" y="66"/>
                    <a:pt x="86" y="67"/>
                    <a:pt x="88" y="67"/>
                  </a:cubicBezTo>
                  <a:cubicBezTo>
                    <a:pt x="94" y="67"/>
                    <a:pt x="99" y="67"/>
                    <a:pt x="104" y="67"/>
                  </a:cubicBezTo>
                  <a:cubicBezTo>
                    <a:pt x="105" y="67"/>
                    <a:pt x="106" y="67"/>
                    <a:pt x="107" y="66"/>
                  </a:cubicBezTo>
                  <a:cubicBezTo>
                    <a:pt x="107" y="61"/>
                    <a:pt x="107" y="49"/>
                    <a:pt x="107" y="45"/>
                  </a:cubicBezTo>
                  <a:cubicBezTo>
                    <a:pt x="105" y="44"/>
                    <a:pt x="103" y="44"/>
                    <a:pt x="102" y="43"/>
                  </a:cubicBezTo>
                  <a:cubicBezTo>
                    <a:pt x="100" y="42"/>
                    <a:pt x="99" y="41"/>
                    <a:pt x="98" y="39"/>
                  </a:cubicBezTo>
                  <a:cubicBezTo>
                    <a:pt x="98" y="0"/>
                    <a:pt x="98" y="0"/>
                    <a:pt x="98" y="0"/>
                  </a:cubicBezTo>
                  <a:cubicBezTo>
                    <a:pt x="97" y="0"/>
                    <a:pt x="96" y="0"/>
                    <a:pt x="95" y="0"/>
                  </a:cubicBezTo>
                  <a:cubicBezTo>
                    <a:pt x="68" y="0"/>
                    <a:pt x="41" y="0"/>
                    <a:pt x="14" y="0"/>
                  </a:cubicBezTo>
                  <a:cubicBezTo>
                    <a:pt x="13" y="0"/>
                    <a:pt x="12" y="0"/>
                    <a:pt x="12" y="1"/>
                  </a:cubicBezTo>
                  <a:cubicBezTo>
                    <a:pt x="12" y="38"/>
                    <a:pt x="12" y="38"/>
                    <a:pt x="12" y="38"/>
                  </a:cubicBezTo>
                  <a:cubicBezTo>
                    <a:pt x="11" y="41"/>
                    <a:pt x="10" y="42"/>
                    <a:pt x="7" y="44"/>
                  </a:cubicBezTo>
                  <a:cubicBezTo>
                    <a:pt x="6" y="44"/>
                    <a:pt x="4" y="45"/>
                    <a:pt x="2" y="45"/>
                  </a:cubicBezTo>
                  <a:cubicBezTo>
                    <a:pt x="1" y="49"/>
                    <a:pt x="1" y="52"/>
                    <a:pt x="1" y="56"/>
                  </a:cubicBezTo>
                  <a:cubicBezTo>
                    <a:pt x="1" y="59"/>
                    <a:pt x="0" y="63"/>
                    <a:pt x="2" y="67"/>
                  </a:cubicBezTo>
                  <a:cubicBezTo>
                    <a:pt x="8" y="67"/>
                    <a:pt x="8" y="67"/>
                    <a:pt x="8" y="67"/>
                  </a:cubicBezTo>
                  <a:cubicBezTo>
                    <a:pt x="13" y="67"/>
                    <a:pt x="18" y="67"/>
                    <a:pt x="23" y="6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60" name="Freeform 40">
              <a:extLst>
                <a:ext uri="{FF2B5EF4-FFF2-40B4-BE49-F238E27FC236}">
                  <a16:creationId xmlns:a16="http://schemas.microsoft.com/office/drawing/2014/main" id="{A3487A6C-9731-243C-F88C-228AE19D1576}"/>
                </a:ext>
              </a:extLst>
            </p:cNvPr>
            <p:cNvSpPr>
              <a:spLocks/>
            </p:cNvSpPr>
            <p:nvPr/>
          </p:nvSpPr>
          <p:spPr bwMode="auto">
            <a:xfrm>
              <a:off x="8088313" y="4835525"/>
              <a:ext cx="19050" cy="53975"/>
            </a:xfrm>
            <a:custGeom>
              <a:avLst/>
              <a:gdLst>
                <a:gd name="T0" fmla="*/ 36 w 42"/>
                <a:gd name="T1" fmla="*/ 119 h 120"/>
                <a:gd name="T2" fmla="*/ 37 w 42"/>
                <a:gd name="T3" fmla="*/ 96 h 120"/>
                <a:gd name="T4" fmla="*/ 38 w 42"/>
                <a:gd name="T5" fmla="*/ 71 h 120"/>
                <a:gd name="T6" fmla="*/ 40 w 42"/>
                <a:gd name="T7" fmla="*/ 40 h 120"/>
                <a:gd name="T8" fmla="*/ 41 w 42"/>
                <a:gd name="T9" fmla="*/ 16 h 120"/>
                <a:gd name="T10" fmla="*/ 41 w 42"/>
                <a:gd name="T11" fmla="*/ 13 h 120"/>
                <a:gd name="T12" fmla="*/ 42 w 42"/>
                <a:gd name="T13" fmla="*/ 7 h 120"/>
                <a:gd name="T14" fmla="*/ 42 w 42"/>
                <a:gd name="T15" fmla="*/ 1 h 120"/>
                <a:gd name="T16" fmla="*/ 6 w 42"/>
                <a:gd name="T17" fmla="*/ 1 h 120"/>
                <a:gd name="T18" fmla="*/ 6 w 42"/>
                <a:gd name="T19" fmla="*/ 5 h 120"/>
                <a:gd name="T20" fmla="*/ 5 w 42"/>
                <a:gd name="T21" fmla="*/ 41 h 120"/>
                <a:gd name="T22" fmla="*/ 4 w 42"/>
                <a:gd name="T23" fmla="*/ 61 h 120"/>
                <a:gd name="T24" fmla="*/ 3 w 42"/>
                <a:gd name="T25" fmla="*/ 82 h 120"/>
                <a:gd name="T26" fmla="*/ 1 w 42"/>
                <a:gd name="T27" fmla="*/ 105 h 120"/>
                <a:gd name="T28" fmla="*/ 0 w 42"/>
                <a:gd name="T29" fmla="*/ 116 h 120"/>
                <a:gd name="T30" fmla="*/ 1 w 42"/>
                <a:gd name="T31" fmla="*/ 119 h 120"/>
                <a:gd name="T32" fmla="*/ 36 w 42"/>
                <a:gd name="T33"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0">
                  <a:moveTo>
                    <a:pt x="36" y="119"/>
                  </a:moveTo>
                  <a:cubicBezTo>
                    <a:pt x="36" y="111"/>
                    <a:pt x="36" y="103"/>
                    <a:pt x="37" y="96"/>
                  </a:cubicBezTo>
                  <a:cubicBezTo>
                    <a:pt x="38" y="88"/>
                    <a:pt x="37" y="79"/>
                    <a:pt x="38" y="71"/>
                  </a:cubicBezTo>
                  <a:cubicBezTo>
                    <a:pt x="39" y="61"/>
                    <a:pt x="39" y="50"/>
                    <a:pt x="40" y="40"/>
                  </a:cubicBezTo>
                  <a:cubicBezTo>
                    <a:pt x="40" y="32"/>
                    <a:pt x="40" y="24"/>
                    <a:pt x="41" y="16"/>
                  </a:cubicBezTo>
                  <a:cubicBezTo>
                    <a:pt x="41" y="15"/>
                    <a:pt x="41" y="14"/>
                    <a:pt x="41" y="13"/>
                  </a:cubicBezTo>
                  <a:cubicBezTo>
                    <a:pt x="41" y="11"/>
                    <a:pt x="42" y="9"/>
                    <a:pt x="42" y="7"/>
                  </a:cubicBezTo>
                  <a:cubicBezTo>
                    <a:pt x="42" y="5"/>
                    <a:pt x="42" y="3"/>
                    <a:pt x="42" y="1"/>
                  </a:cubicBezTo>
                  <a:cubicBezTo>
                    <a:pt x="36" y="0"/>
                    <a:pt x="10" y="0"/>
                    <a:pt x="6" y="1"/>
                  </a:cubicBezTo>
                  <a:cubicBezTo>
                    <a:pt x="5" y="2"/>
                    <a:pt x="6" y="3"/>
                    <a:pt x="6" y="5"/>
                  </a:cubicBezTo>
                  <a:cubicBezTo>
                    <a:pt x="5" y="17"/>
                    <a:pt x="6" y="29"/>
                    <a:pt x="5" y="41"/>
                  </a:cubicBezTo>
                  <a:cubicBezTo>
                    <a:pt x="4" y="47"/>
                    <a:pt x="4" y="54"/>
                    <a:pt x="4" y="61"/>
                  </a:cubicBezTo>
                  <a:cubicBezTo>
                    <a:pt x="3" y="68"/>
                    <a:pt x="3" y="75"/>
                    <a:pt x="3" y="82"/>
                  </a:cubicBezTo>
                  <a:cubicBezTo>
                    <a:pt x="2" y="90"/>
                    <a:pt x="2" y="97"/>
                    <a:pt x="1" y="105"/>
                  </a:cubicBezTo>
                  <a:cubicBezTo>
                    <a:pt x="1" y="109"/>
                    <a:pt x="1" y="112"/>
                    <a:pt x="0" y="116"/>
                  </a:cubicBezTo>
                  <a:cubicBezTo>
                    <a:pt x="0" y="117"/>
                    <a:pt x="0" y="118"/>
                    <a:pt x="1" y="119"/>
                  </a:cubicBezTo>
                  <a:cubicBezTo>
                    <a:pt x="5" y="119"/>
                    <a:pt x="27" y="120"/>
                    <a:pt x="36" y="1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61" name="Freeform 41">
              <a:extLst>
                <a:ext uri="{FF2B5EF4-FFF2-40B4-BE49-F238E27FC236}">
                  <a16:creationId xmlns:a16="http://schemas.microsoft.com/office/drawing/2014/main" id="{BCA25E22-2E5B-1CDB-56FB-E3EB4447B30C}"/>
                </a:ext>
              </a:extLst>
            </p:cNvPr>
            <p:cNvSpPr>
              <a:spLocks/>
            </p:cNvSpPr>
            <p:nvPr/>
          </p:nvSpPr>
          <p:spPr bwMode="auto">
            <a:xfrm>
              <a:off x="7908926" y="4835525"/>
              <a:ext cx="19050" cy="53975"/>
            </a:xfrm>
            <a:custGeom>
              <a:avLst/>
              <a:gdLst>
                <a:gd name="T0" fmla="*/ 36 w 42"/>
                <a:gd name="T1" fmla="*/ 119 h 119"/>
                <a:gd name="T2" fmla="*/ 36 w 42"/>
                <a:gd name="T3" fmla="*/ 117 h 119"/>
                <a:gd name="T4" fmla="*/ 37 w 42"/>
                <a:gd name="T5" fmla="*/ 89 h 119"/>
                <a:gd name="T6" fmla="*/ 38 w 42"/>
                <a:gd name="T7" fmla="*/ 69 h 119"/>
                <a:gd name="T8" fmla="*/ 40 w 42"/>
                <a:gd name="T9" fmla="*/ 35 h 119"/>
                <a:gd name="T10" fmla="*/ 41 w 42"/>
                <a:gd name="T11" fmla="*/ 14 h 119"/>
                <a:gd name="T12" fmla="*/ 41 w 42"/>
                <a:gd name="T13" fmla="*/ 12 h 119"/>
                <a:gd name="T14" fmla="*/ 42 w 42"/>
                <a:gd name="T15" fmla="*/ 7 h 119"/>
                <a:gd name="T16" fmla="*/ 42 w 42"/>
                <a:gd name="T17" fmla="*/ 1 h 119"/>
                <a:gd name="T18" fmla="*/ 40 w 42"/>
                <a:gd name="T19" fmla="*/ 0 h 119"/>
                <a:gd name="T20" fmla="*/ 8 w 42"/>
                <a:gd name="T21" fmla="*/ 0 h 119"/>
                <a:gd name="T22" fmla="*/ 6 w 42"/>
                <a:gd name="T23" fmla="*/ 2 h 119"/>
                <a:gd name="T24" fmla="*/ 6 w 42"/>
                <a:gd name="T25" fmla="*/ 4 h 119"/>
                <a:gd name="T26" fmla="*/ 5 w 42"/>
                <a:gd name="T27" fmla="*/ 37 h 119"/>
                <a:gd name="T28" fmla="*/ 4 w 42"/>
                <a:gd name="T29" fmla="*/ 59 h 119"/>
                <a:gd name="T30" fmla="*/ 3 w 42"/>
                <a:gd name="T31" fmla="*/ 79 h 119"/>
                <a:gd name="T32" fmla="*/ 1 w 42"/>
                <a:gd name="T33" fmla="*/ 106 h 119"/>
                <a:gd name="T34" fmla="*/ 1 w 42"/>
                <a:gd name="T35" fmla="*/ 113 h 119"/>
                <a:gd name="T36" fmla="*/ 1 w 42"/>
                <a:gd name="T37" fmla="*/ 119 h 119"/>
                <a:gd name="T38" fmla="*/ 36 w 42"/>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19">
                  <a:moveTo>
                    <a:pt x="36" y="119"/>
                  </a:moveTo>
                  <a:cubicBezTo>
                    <a:pt x="36" y="118"/>
                    <a:pt x="36" y="118"/>
                    <a:pt x="36" y="117"/>
                  </a:cubicBezTo>
                  <a:cubicBezTo>
                    <a:pt x="36" y="108"/>
                    <a:pt x="36" y="99"/>
                    <a:pt x="37" y="89"/>
                  </a:cubicBezTo>
                  <a:cubicBezTo>
                    <a:pt x="38" y="82"/>
                    <a:pt x="38" y="76"/>
                    <a:pt x="38" y="69"/>
                  </a:cubicBezTo>
                  <a:cubicBezTo>
                    <a:pt x="39" y="58"/>
                    <a:pt x="39" y="46"/>
                    <a:pt x="40" y="35"/>
                  </a:cubicBezTo>
                  <a:cubicBezTo>
                    <a:pt x="40" y="28"/>
                    <a:pt x="40" y="21"/>
                    <a:pt x="41" y="14"/>
                  </a:cubicBezTo>
                  <a:cubicBezTo>
                    <a:pt x="41" y="14"/>
                    <a:pt x="41" y="13"/>
                    <a:pt x="41" y="12"/>
                  </a:cubicBezTo>
                  <a:cubicBezTo>
                    <a:pt x="41" y="10"/>
                    <a:pt x="42" y="8"/>
                    <a:pt x="42" y="7"/>
                  </a:cubicBezTo>
                  <a:cubicBezTo>
                    <a:pt x="42" y="5"/>
                    <a:pt x="42" y="3"/>
                    <a:pt x="42" y="1"/>
                  </a:cubicBezTo>
                  <a:cubicBezTo>
                    <a:pt x="41" y="1"/>
                    <a:pt x="41" y="0"/>
                    <a:pt x="40" y="0"/>
                  </a:cubicBezTo>
                  <a:cubicBezTo>
                    <a:pt x="30" y="0"/>
                    <a:pt x="19" y="0"/>
                    <a:pt x="8" y="0"/>
                  </a:cubicBezTo>
                  <a:cubicBezTo>
                    <a:pt x="7" y="0"/>
                    <a:pt x="7" y="1"/>
                    <a:pt x="6" y="2"/>
                  </a:cubicBezTo>
                  <a:cubicBezTo>
                    <a:pt x="6" y="2"/>
                    <a:pt x="6" y="3"/>
                    <a:pt x="6" y="4"/>
                  </a:cubicBezTo>
                  <a:cubicBezTo>
                    <a:pt x="5" y="15"/>
                    <a:pt x="6" y="26"/>
                    <a:pt x="5" y="37"/>
                  </a:cubicBezTo>
                  <a:cubicBezTo>
                    <a:pt x="4" y="44"/>
                    <a:pt x="5" y="51"/>
                    <a:pt x="4" y="59"/>
                  </a:cubicBezTo>
                  <a:cubicBezTo>
                    <a:pt x="3" y="66"/>
                    <a:pt x="3" y="73"/>
                    <a:pt x="3" y="79"/>
                  </a:cubicBezTo>
                  <a:cubicBezTo>
                    <a:pt x="2" y="88"/>
                    <a:pt x="2" y="97"/>
                    <a:pt x="1" y="106"/>
                  </a:cubicBezTo>
                  <a:cubicBezTo>
                    <a:pt x="1" y="108"/>
                    <a:pt x="1" y="110"/>
                    <a:pt x="1" y="113"/>
                  </a:cubicBezTo>
                  <a:cubicBezTo>
                    <a:pt x="0" y="115"/>
                    <a:pt x="0" y="117"/>
                    <a:pt x="1" y="119"/>
                  </a:cubicBezTo>
                  <a:lnTo>
                    <a:pt x="36" y="1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62" name="Freeform 42">
              <a:extLst>
                <a:ext uri="{FF2B5EF4-FFF2-40B4-BE49-F238E27FC236}">
                  <a16:creationId xmlns:a16="http://schemas.microsoft.com/office/drawing/2014/main" id="{19596632-6D0F-5CCA-35AC-2AA260D22524}"/>
                </a:ext>
              </a:extLst>
            </p:cNvPr>
            <p:cNvSpPr>
              <a:spLocks/>
            </p:cNvSpPr>
            <p:nvPr/>
          </p:nvSpPr>
          <p:spPr bwMode="auto">
            <a:xfrm>
              <a:off x="8329613" y="4848225"/>
              <a:ext cx="31750" cy="41275"/>
            </a:xfrm>
            <a:custGeom>
              <a:avLst/>
              <a:gdLst>
                <a:gd name="T0" fmla="*/ 38 w 68"/>
                <a:gd name="T1" fmla="*/ 45 h 92"/>
                <a:gd name="T2" fmla="*/ 46 w 68"/>
                <a:gd name="T3" fmla="*/ 33 h 92"/>
                <a:gd name="T4" fmla="*/ 63 w 68"/>
                <a:gd name="T5" fmla="*/ 29 h 92"/>
                <a:gd name="T6" fmla="*/ 66 w 68"/>
                <a:gd name="T7" fmla="*/ 30 h 92"/>
                <a:gd name="T8" fmla="*/ 68 w 68"/>
                <a:gd name="T9" fmla="*/ 29 h 92"/>
                <a:gd name="T10" fmla="*/ 67 w 68"/>
                <a:gd name="T11" fmla="*/ 16 h 92"/>
                <a:gd name="T12" fmla="*/ 67 w 68"/>
                <a:gd name="T13" fmla="*/ 4 h 92"/>
                <a:gd name="T14" fmla="*/ 67 w 68"/>
                <a:gd name="T15" fmla="*/ 1 h 92"/>
                <a:gd name="T16" fmla="*/ 63 w 68"/>
                <a:gd name="T17" fmla="*/ 0 h 92"/>
                <a:gd name="T18" fmla="*/ 53 w 68"/>
                <a:gd name="T19" fmla="*/ 1 h 92"/>
                <a:gd name="T20" fmla="*/ 38 w 68"/>
                <a:gd name="T21" fmla="*/ 10 h 92"/>
                <a:gd name="T22" fmla="*/ 37 w 68"/>
                <a:gd name="T23" fmla="*/ 3 h 92"/>
                <a:gd name="T24" fmla="*/ 36 w 68"/>
                <a:gd name="T25" fmla="*/ 2 h 92"/>
                <a:gd name="T26" fmla="*/ 6 w 68"/>
                <a:gd name="T27" fmla="*/ 2 h 92"/>
                <a:gd name="T28" fmla="*/ 4 w 68"/>
                <a:gd name="T29" fmla="*/ 3 h 92"/>
                <a:gd name="T30" fmla="*/ 3 w 68"/>
                <a:gd name="T31" fmla="*/ 61 h 92"/>
                <a:gd name="T32" fmla="*/ 1 w 68"/>
                <a:gd name="T33" fmla="*/ 81 h 92"/>
                <a:gd name="T34" fmla="*/ 1 w 68"/>
                <a:gd name="T35" fmla="*/ 84 h 92"/>
                <a:gd name="T36" fmla="*/ 1 w 68"/>
                <a:gd name="T37" fmla="*/ 91 h 92"/>
                <a:gd name="T38" fmla="*/ 18 w 68"/>
                <a:gd name="T39" fmla="*/ 91 h 92"/>
                <a:gd name="T40" fmla="*/ 35 w 68"/>
                <a:gd name="T41" fmla="*/ 91 h 92"/>
                <a:gd name="T42" fmla="*/ 36 w 68"/>
                <a:gd name="T43" fmla="*/ 89 h 92"/>
                <a:gd name="T44" fmla="*/ 36 w 68"/>
                <a:gd name="T45" fmla="*/ 55 h 92"/>
                <a:gd name="T46" fmla="*/ 38 w 68"/>
                <a:gd name="T47" fmla="*/ 4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92">
                  <a:moveTo>
                    <a:pt x="38" y="45"/>
                  </a:moveTo>
                  <a:cubicBezTo>
                    <a:pt x="39" y="40"/>
                    <a:pt x="41" y="36"/>
                    <a:pt x="46" y="33"/>
                  </a:cubicBezTo>
                  <a:cubicBezTo>
                    <a:pt x="51" y="29"/>
                    <a:pt x="57" y="28"/>
                    <a:pt x="63" y="29"/>
                  </a:cubicBezTo>
                  <a:cubicBezTo>
                    <a:pt x="64" y="29"/>
                    <a:pt x="65" y="29"/>
                    <a:pt x="66" y="30"/>
                  </a:cubicBezTo>
                  <a:cubicBezTo>
                    <a:pt x="66" y="30"/>
                    <a:pt x="67" y="30"/>
                    <a:pt x="68" y="29"/>
                  </a:cubicBezTo>
                  <a:cubicBezTo>
                    <a:pt x="67" y="25"/>
                    <a:pt x="68" y="21"/>
                    <a:pt x="67" y="16"/>
                  </a:cubicBezTo>
                  <a:cubicBezTo>
                    <a:pt x="67" y="12"/>
                    <a:pt x="67" y="8"/>
                    <a:pt x="67" y="4"/>
                  </a:cubicBezTo>
                  <a:cubicBezTo>
                    <a:pt x="67" y="3"/>
                    <a:pt x="67" y="2"/>
                    <a:pt x="67" y="1"/>
                  </a:cubicBezTo>
                  <a:cubicBezTo>
                    <a:pt x="66" y="0"/>
                    <a:pt x="64" y="0"/>
                    <a:pt x="63" y="0"/>
                  </a:cubicBezTo>
                  <a:cubicBezTo>
                    <a:pt x="60" y="0"/>
                    <a:pt x="56" y="0"/>
                    <a:pt x="53" y="1"/>
                  </a:cubicBezTo>
                  <a:cubicBezTo>
                    <a:pt x="47" y="2"/>
                    <a:pt x="43" y="6"/>
                    <a:pt x="38" y="10"/>
                  </a:cubicBezTo>
                  <a:cubicBezTo>
                    <a:pt x="37" y="7"/>
                    <a:pt x="38" y="5"/>
                    <a:pt x="37" y="3"/>
                  </a:cubicBezTo>
                  <a:cubicBezTo>
                    <a:pt x="37" y="2"/>
                    <a:pt x="36" y="2"/>
                    <a:pt x="36" y="2"/>
                  </a:cubicBezTo>
                  <a:cubicBezTo>
                    <a:pt x="26" y="2"/>
                    <a:pt x="16" y="2"/>
                    <a:pt x="6" y="2"/>
                  </a:cubicBezTo>
                  <a:cubicBezTo>
                    <a:pt x="5" y="2"/>
                    <a:pt x="4" y="2"/>
                    <a:pt x="4" y="3"/>
                  </a:cubicBezTo>
                  <a:cubicBezTo>
                    <a:pt x="4" y="22"/>
                    <a:pt x="4" y="42"/>
                    <a:pt x="3" y="61"/>
                  </a:cubicBezTo>
                  <a:cubicBezTo>
                    <a:pt x="2" y="67"/>
                    <a:pt x="2" y="74"/>
                    <a:pt x="1" y="81"/>
                  </a:cubicBezTo>
                  <a:cubicBezTo>
                    <a:pt x="1" y="82"/>
                    <a:pt x="1" y="83"/>
                    <a:pt x="1" y="84"/>
                  </a:cubicBezTo>
                  <a:cubicBezTo>
                    <a:pt x="1" y="86"/>
                    <a:pt x="0" y="89"/>
                    <a:pt x="1" y="91"/>
                  </a:cubicBezTo>
                  <a:cubicBezTo>
                    <a:pt x="7" y="91"/>
                    <a:pt x="12" y="91"/>
                    <a:pt x="18" y="91"/>
                  </a:cubicBezTo>
                  <a:cubicBezTo>
                    <a:pt x="24" y="91"/>
                    <a:pt x="30" y="92"/>
                    <a:pt x="35" y="91"/>
                  </a:cubicBezTo>
                  <a:cubicBezTo>
                    <a:pt x="35" y="90"/>
                    <a:pt x="36" y="90"/>
                    <a:pt x="36" y="89"/>
                  </a:cubicBezTo>
                  <a:cubicBezTo>
                    <a:pt x="35" y="78"/>
                    <a:pt x="35" y="66"/>
                    <a:pt x="36" y="55"/>
                  </a:cubicBezTo>
                  <a:cubicBezTo>
                    <a:pt x="37" y="51"/>
                    <a:pt x="37" y="48"/>
                    <a:pt x="38"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63" name="Freeform 43">
              <a:extLst>
                <a:ext uri="{FF2B5EF4-FFF2-40B4-BE49-F238E27FC236}">
                  <a16:creationId xmlns:a16="http://schemas.microsoft.com/office/drawing/2014/main" id="{30465DC1-8A2A-CFA3-72B1-89737530E72C}"/>
                </a:ext>
              </a:extLst>
            </p:cNvPr>
            <p:cNvSpPr>
              <a:spLocks/>
            </p:cNvSpPr>
            <p:nvPr/>
          </p:nvSpPr>
          <p:spPr bwMode="auto">
            <a:xfrm>
              <a:off x="8355013" y="4922838"/>
              <a:ext cx="53975" cy="31750"/>
            </a:xfrm>
            <a:custGeom>
              <a:avLst/>
              <a:gdLst>
                <a:gd name="T0" fmla="*/ 121 w 121"/>
                <a:gd name="T1" fmla="*/ 50 h 72"/>
                <a:gd name="T2" fmla="*/ 117 w 121"/>
                <a:gd name="T3" fmla="*/ 49 h 72"/>
                <a:gd name="T4" fmla="*/ 108 w 121"/>
                <a:gd name="T5" fmla="*/ 37 h 72"/>
                <a:gd name="T6" fmla="*/ 94 w 121"/>
                <a:gd name="T7" fmla="*/ 3 h 72"/>
                <a:gd name="T8" fmla="*/ 92 w 121"/>
                <a:gd name="T9" fmla="*/ 0 h 72"/>
                <a:gd name="T10" fmla="*/ 91 w 121"/>
                <a:gd name="T11" fmla="*/ 0 h 72"/>
                <a:gd name="T12" fmla="*/ 2 w 121"/>
                <a:gd name="T13" fmla="*/ 0 h 72"/>
                <a:gd name="T14" fmla="*/ 0 w 121"/>
                <a:gd name="T15" fmla="*/ 1 h 72"/>
                <a:gd name="T16" fmla="*/ 0 w 121"/>
                <a:gd name="T17" fmla="*/ 23 h 72"/>
                <a:gd name="T18" fmla="*/ 18 w 121"/>
                <a:gd name="T19" fmla="*/ 23 h 72"/>
                <a:gd name="T20" fmla="*/ 36 w 121"/>
                <a:gd name="T21" fmla="*/ 23 h 72"/>
                <a:gd name="T22" fmla="*/ 53 w 121"/>
                <a:gd name="T23" fmla="*/ 23 h 72"/>
                <a:gd name="T24" fmla="*/ 71 w 121"/>
                <a:gd name="T25" fmla="*/ 23 h 72"/>
                <a:gd name="T26" fmla="*/ 73 w 121"/>
                <a:gd name="T27" fmla="*/ 27 h 72"/>
                <a:gd name="T28" fmla="*/ 84 w 121"/>
                <a:gd name="T29" fmla="*/ 54 h 72"/>
                <a:gd name="T30" fmla="*/ 89 w 121"/>
                <a:gd name="T31" fmla="*/ 63 h 72"/>
                <a:gd name="T32" fmla="*/ 107 w 121"/>
                <a:gd name="T33" fmla="*/ 72 h 72"/>
                <a:gd name="T34" fmla="*/ 118 w 121"/>
                <a:gd name="T35" fmla="*/ 72 h 72"/>
                <a:gd name="T36" fmla="*/ 121 w 121"/>
                <a:gd name="T37" fmla="*/ 71 h 72"/>
                <a:gd name="T38" fmla="*/ 121 w 121"/>
                <a:gd name="T39" fmla="*/ 52 h 72"/>
                <a:gd name="T40" fmla="*/ 121 w 121"/>
                <a:gd name="T4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72">
                  <a:moveTo>
                    <a:pt x="121" y="50"/>
                  </a:moveTo>
                  <a:cubicBezTo>
                    <a:pt x="119" y="49"/>
                    <a:pt x="118" y="49"/>
                    <a:pt x="117" y="49"/>
                  </a:cubicBezTo>
                  <a:cubicBezTo>
                    <a:pt x="112" y="46"/>
                    <a:pt x="110" y="42"/>
                    <a:pt x="108" y="37"/>
                  </a:cubicBezTo>
                  <a:cubicBezTo>
                    <a:pt x="103" y="26"/>
                    <a:pt x="99" y="15"/>
                    <a:pt x="94" y="3"/>
                  </a:cubicBezTo>
                  <a:cubicBezTo>
                    <a:pt x="93" y="2"/>
                    <a:pt x="93" y="1"/>
                    <a:pt x="92" y="0"/>
                  </a:cubicBezTo>
                  <a:cubicBezTo>
                    <a:pt x="92" y="0"/>
                    <a:pt x="92" y="0"/>
                    <a:pt x="91" y="0"/>
                  </a:cubicBezTo>
                  <a:cubicBezTo>
                    <a:pt x="62" y="0"/>
                    <a:pt x="32" y="0"/>
                    <a:pt x="2" y="0"/>
                  </a:cubicBezTo>
                  <a:cubicBezTo>
                    <a:pt x="2" y="0"/>
                    <a:pt x="1" y="0"/>
                    <a:pt x="0" y="1"/>
                  </a:cubicBezTo>
                  <a:cubicBezTo>
                    <a:pt x="0" y="23"/>
                    <a:pt x="0" y="23"/>
                    <a:pt x="0" y="23"/>
                  </a:cubicBezTo>
                  <a:cubicBezTo>
                    <a:pt x="18" y="23"/>
                    <a:pt x="18" y="23"/>
                    <a:pt x="18" y="23"/>
                  </a:cubicBezTo>
                  <a:cubicBezTo>
                    <a:pt x="36" y="23"/>
                    <a:pt x="36" y="23"/>
                    <a:pt x="36" y="23"/>
                  </a:cubicBezTo>
                  <a:cubicBezTo>
                    <a:pt x="41" y="23"/>
                    <a:pt x="47" y="23"/>
                    <a:pt x="53" y="23"/>
                  </a:cubicBezTo>
                  <a:cubicBezTo>
                    <a:pt x="59" y="23"/>
                    <a:pt x="65" y="22"/>
                    <a:pt x="71" y="23"/>
                  </a:cubicBezTo>
                  <a:cubicBezTo>
                    <a:pt x="72" y="24"/>
                    <a:pt x="72" y="26"/>
                    <a:pt x="73" y="27"/>
                  </a:cubicBezTo>
                  <a:cubicBezTo>
                    <a:pt x="77" y="36"/>
                    <a:pt x="80" y="45"/>
                    <a:pt x="84" y="54"/>
                  </a:cubicBezTo>
                  <a:cubicBezTo>
                    <a:pt x="85" y="57"/>
                    <a:pt x="87" y="60"/>
                    <a:pt x="89" y="63"/>
                  </a:cubicBezTo>
                  <a:cubicBezTo>
                    <a:pt x="93" y="69"/>
                    <a:pt x="99" y="72"/>
                    <a:pt x="107" y="72"/>
                  </a:cubicBezTo>
                  <a:cubicBezTo>
                    <a:pt x="111" y="72"/>
                    <a:pt x="115" y="72"/>
                    <a:pt x="118" y="72"/>
                  </a:cubicBezTo>
                  <a:cubicBezTo>
                    <a:pt x="119" y="72"/>
                    <a:pt x="120" y="72"/>
                    <a:pt x="121" y="71"/>
                  </a:cubicBezTo>
                  <a:cubicBezTo>
                    <a:pt x="121" y="65"/>
                    <a:pt x="121" y="59"/>
                    <a:pt x="121" y="52"/>
                  </a:cubicBezTo>
                  <a:cubicBezTo>
                    <a:pt x="121" y="51"/>
                    <a:pt x="121" y="51"/>
                    <a:pt x="121"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28" name="Freeform 44">
              <a:extLst>
                <a:ext uri="{FF2B5EF4-FFF2-40B4-BE49-F238E27FC236}">
                  <a16:creationId xmlns:a16="http://schemas.microsoft.com/office/drawing/2014/main" id="{52690F45-56DC-3821-1345-54B786C06D2E}"/>
                </a:ext>
              </a:extLst>
            </p:cNvPr>
            <p:cNvSpPr>
              <a:spLocks/>
            </p:cNvSpPr>
            <p:nvPr/>
          </p:nvSpPr>
          <p:spPr bwMode="auto">
            <a:xfrm>
              <a:off x="8572501" y="4975225"/>
              <a:ext cx="28575" cy="34925"/>
            </a:xfrm>
            <a:custGeom>
              <a:avLst/>
              <a:gdLst>
                <a:gd name="T0" fmla="*/ 58 w 61"/>
                <a:gd name="T1" fmla="*/ 56 h 78"/>
                <a:gd name="T2" fmla="*/ 45 w 61"/>
                <a:gd name="T3" fmla="*/ 55 h 78"/>
                <a:gd name="T4" fmla="*/ 37 w 61"/>
                <a:gd name="T5" fmla="*/ 51 h 78"/>
                <a:gd name="T6" fmla="*/ 33 w 61"/>
                <a:gd name="T7" fmla="*/ 36 h 78"/>
                <a:gd name="T8" fmla="*/ 36 w 61"/>
                <a:gd name="T9" fmla="*/ 35 h 78"/>
                <a:gd name="T10" fmla="*/ 48 w 61"/>
                <a:gd name="T11" fmla="*/ 31 h 78"/>
                <a:gd name="T12" fmla="*/ 54 w 61"/>
                <a:gd name="T13" fmla="*/ 23 h 78"/>
                <a:gd name="T14" fmla="*/ 57 w 61"/>
                <a:gd name="T15" fmla="*/ 8 h 78"/>
                <a:gd name="T16" fmla="*/ 59 w 61"/>
                <a:gd name="T17" fmla="*/ 1 h 78"/>
                <a:gd name="T18" fmla="*/ 42 w 61"/>
                <a:gd name="T19" fmla="*/ 1 h 78"/>
                <a:gd name="T20" fmla="*/ 39 w 61"/>
                <a:gd name="T21" fmla="*/ 11 h 78"/>
                <a:gd name="T22" fmla="*/ 28 w 61"/>
                <a:gd name="T23" fmla="*/ 17 h 78"/>
                <a:gd name="T24" fmla="*/ 23 w 61"/>
                <a:gd name="T25" fmla="*/ 1 h 78"/>
                <a:gd name="T26" fmla="*/ 0 w 61"/>
                <a:gd name="T27" fmla="*/ 1 h 78"/>
                <a:gd name="T28" fmla="*/ 0 w 61"/>
                <a:gd name="T29" fmla="*/ 2 h 78"/>
                <a:gd name="T30" fmla="*/ 6 w 61"/>
                <a:gd name="T31" fmla="*/ 31 h 78"/>
                <a:gd name="T32" fmla="*/ 12 w 61"/>
                <a:gd name="T33" fmla="*/ 60 h 78"/>
                <a:gd name="T34" fmla="*/ 13 w 61"/>
                <a:gd name="T35" fmla="*/ 65 h 78"/>
                <a:gd name="T36" fmla="*/ 23 w 61"/>
                <a:gd name="T37" fmla="*/ 76 h 78"/>
                <a:gd name="T38" fmla="*/ 34 w 61"/>
                <a:gd name="T39" fmla="*/ 78 h 78"/>
                <a:gd name="T40" fmla="*/ 58 w 61"/>
                <a:gd name="T41" fmla="*/ 78 h 78"/>
                <a:gd name="T42" fmla="*/ 61 w 61"/>
                <a:gd name="T43" fmla="*/ 77 h 78"/>
                <a:gd name="T44" fmla="*/ 61 w 61"/>
                <a:gd name="T45" fmla="*/ 58 h 78"/>
                <a:gd name="T46" fmla="*/ 61 w 61"/>
                <a:gd name="T47" fmla="*/ 57 h 78"/>
                <a:gd name="T48" fmla="*/ 58 w 61"/>
                <a:gd name="T49" fmla="*/ 5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78">
                  <a:moveTo>
                    <a:pt x="58" y="56"/>
                  </a:moveTo>
                  <a:cubicBezTo>
                    <a:pt x="53" y="56"/>
                    <a:pt x="49" y="55"/>
                    <a:pt x="45" y="55"/>
                  </a:cubicBezTo>
                  <a:cubicBezTo>
                    <a:pt x="42" y="55"/>
                    <a:pt x="39" y="54"/>
                    <a:pt x="37" y="51"/>
                  </a:cubicBezTo>
                  <a:cubicBezTo>
                    <a:pt x="36" y="46"/>
                    <a:pt x="34" y="41"/>
                    <a:pt x="33" y="36"/>
                  </a:cubicBezTo>
                  <a:cubicBezTo>
                    <a:pt x="35" y="36"/>
                    <a:pt x="36" y="35"/>
                    <a:pt x="36" y="35"/>
                  </a:cubicBezTo>
                  <a:cubicBezTo>
                    <a:pt x="40" y="35"/>
                    <a:pt x="44" y="33"/>
                    <a:pt x="48" y="31"/>
                  </a:cubicBezTo>
                  <a:cubicBezTo>
                    <a:pt x="51" y="29"/>
                    <a:pt x="53" y="27"/>
                    <a:pt x="54" y="23"/>
                  </a:cubicBezTo>
                  <a:cubicBezTo>
                    <a:pt x="55" y="18"/>
                    <a:pt x="56" y="13"/>
                    <a:pt x="57" y="8"/>
                  </a:cubicBezTo>
                  <a:cubicBezTo>
                    <a:pt x="58" y="6"/>
                    <a:pt x="59" y="3"/>
                    <a:pt x="59" y="1"/>
                  </a:cubicBezTo>
                  <a:cubicBezTo>
                    <a:pt x="53" y="0"/>
                    <a:pt x="48" y="0"/>
                    <a:pt x="42" y="1"/>
                  </a:cubicBezTo>
                  <a:cubicBezTo>
                    <a:pt x="41" y="4"/>
                    <a:pt x="40" y="8"/>
                    <a:pt x="39" y="11"/>
                  </a:cubicBezTo>
                  <a:cubicBezTo>
                    <a:pt x="36" y="15"/>
                    <a:pt x="33" y="17"/>
                    <a:pt x="28" y="17"/>
                  </a:cubicBezTo>
                  <a:cubicBezTo>
                    <a:pt x="26" y="11"/>
                    <a:pt x="25" y="6"/>
                    <a:pt x="23" y="1"/>
                  </a:cubicBezTo>
                  <a:cubicBezTo>
                    <a:pt x="13" y="0"/>
                    <a:pt x="4" y="0"/>
                    <a:pt x="0" y="1"/>
                  </a:cubicBezTo>
                  <a:cubicBezTo>
                    <a:pt x="0" y="1"/>
                    <a:pt x="0" y="2"/>
                    <a:pt x="0" y="2"/>
                  </a:cubicBezTo>
                  <a:cubicBezTo>
                    <a:pt x="2" y="12"/>
                    <a:pt x="4" y="22"/>
                    <a:pt x="6" y="31"/>
                  </a:cubicBezTo>
                  <a:cubicBezTo>
                    <a:pt x="8" y="41"/>
                    <a:pt x="10" y="50"/>
                    <a:pt x="12" y="60"/>
                  </a:cubicBezTo>
                  <a:cubicBezTo>
                    <a:pt x="12" y="62"/>
                    <a:pt x="13" y="64"/>
                    <a:pt x="13" y="65"/>
                  </a:cubicBezTo>
                  <a:cubicBezTo>
                    <a:pt x="15" y="70"/>
                    <a:pt x="18" y="74"/>
                    <a:pt x="23" y="76"/>
                  </a:cubicBezTo>
                  <a:cubicBezTo>
                    <a:pt x="26" y="77"/>
                    <a:pt x="30" y="78"/>
                    <a:pt x="34" y="78"/>
                  </a:cubicBezTo>
                  <a:cubicBezTo>
                    <a:pt x="42" y="78"/>
                    <a:pt x="50" y="78"/>
                    <a:pt x="58" y="78"/>
                  </a:cubicBezTo>
                  <a:cubicBezTo>
                    <a:pt x="59" y="78"/>
                    <a:pt x="60" y="78"/>
                    <a:pt x="61" y="77"/>
                  </a:cubicBezTo>
                  <a:cubicBezTo>
                    <a:pt x="61" y="71"/>
                    <a:pt x="61" y="65"/>
                    <a:pt x="61" y="58"/>
                  </a:cubicBezTo>
                  <a:cubicBezTo>
                    <a:pt x="61" y="58"/>
                    <a:pt x="61" y="57"/>
                    <a:pt x="61" y="57"/>
                  </a:cubicBezTo>
                  <a:cubicBezTo>
                    <a:pt x="60" y="56"/>
                    <a:pt x="59" y="56"/>
                    <a:pt x="58" y="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29" name="Freeform 45">
              <a:extLst>
                <a:ext uri="{FF2B5EF4-FFF2-40B4-BE49-F238E27FC236}">
                  <a16:creationId xmlns:a16="http://schemas.microsoft.com/office/drawing/2014/main" id="{83B3FFA5-63C4-8172-CA67-ED8450B7A127}"/>
                </a:ext>
              </a:extLst>
            </p:cNvPr>
            <p:cNvSpPr>
              <a:spLocks/>
            </p:cNvSpPr>
            <p:nvPr/>
          </p:nvSpPr>
          <p:spPr bwMode="auto">
            <a:xfrm>
              <a:off x="8704263" y="4943475"/>
              <a:ext cx="61913" cy="11113"/>
            </a:xfrm>
            <a:custGeom>
              <a:avLst/>
              <a:gdLst>
                <a:gd name="T0" fmla="*/ 2 w 139"/>
                <a:gd name="T1" fmla="*/ 0 h 23"/>
                <a:gd name="T2" fmla="*/ 1 w 139"/>
                <a:gd name="T3" fmla="*/ 0 h 23"/>
                <a:gd name="T4" fmla="*/ 0 w 139"/>
                <a:gd name="T5" fmla="*/ 1 h 23"/>
                <a:gd name="T6" fmla="*/ 0 w 139"/>
                <a:gd name="T7" fmla="*/ 22 h 23"/>
                <a:gd name="T8" fmla="*/ 6 w 139"/>
                <a:gd name="T9" fmla="*/ 22 h 23"/>
                <a:gd name="T10" fmla="*/ 57 w 139"/>
                <a:gd name="T11" fmla="*/ 22 h 23"/>
                <a:gd name="T12" fmla="*/ 134 w 139"/>
                <a:gd name="T13" fmla="*/ 22 h 23"/>
                <a:gd name="T14" fmla="*/ 138 w 139"/>
                <a:gd name="T15" fmla="*/ 21 h 23"/>
                <a:gd name="T16" fmla="*/ 138 w 139"/>
                <a:gd name="T17" fmla="*/ 3 h 23"/>
                <a:gd name="T18" fmla="*/ 137 w 139"/>
                <a:gd name="T19" fmla="*/ 0 h 23"/>
                <a:gd name="T20" fmla="*/ 2 w 13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 h="23">
                  <a:moveTo>
                    <a:pt x="2" y="0"/>
                  </a:moveTo>
                  <a:cubicBezTo>
                    <a:pt x="1" y="0"/>
                    <a:pt x="1" y="0"/>
                    <a:pt x="1" y="0"/>
                  </a:cubicBezTo>
                  <a:cubicBezTo>
                    <a:pt x="1" y="0"/>
                    <a:pt x="1" y="0"/>
                    <a:pt x="0" y="1"/>
                  </a:cubicBezTo>
                  <a:cubicBezTo>
                    <a:pt x="0" y="22"/>
                    <a:pt x="0" y="22"/>
                    <a:pt x="0" y="22"/>
                  </a:cubicBezTo>
                  <a:cubicBezTo>
                    <a:pt x="3" y="22"/>
                    <a:pt x="4" y="22"/>
                    <a:pt x="6" y="22"/>
                  </a:cubicBezTo>
                  <a:cubicBezTo>
                    <a:pt x="57" y="22"/>
                    <a:pt x="57" y="22"/>
                    <a:pt x="57" y="22"/>
                  </a:cubicBezTo>
                  <a:cubicBezTo>
                    <a:pt x="82" y="22"/>
                    <a:pt x="108" y="22"/>
                    <a:pt x="134" y="22"/>
                  </a:cubicBezTo>
                  <a:cubicBezTo>
                    <a:pt x="135" y="22"/>
                    <a:pt x="137" y="23"/>
                    <a:pt x="138" y="21"/>
                  </a:cubicBezTo>
                  <a:cubicBezTo>
                    <a:pt x="138" y="3"/>
                    <a:pt x="138" y="3"/>
                    <a:pt x="138" y="3"/>
                  </a:cubicBezTo>
                  <a:cubicBezTo>
                    <a:pt x="138" y="2"/>
                    <a:pt x="139" y="1"/>
                    <a:pt x="137" y="0"/>
                  </a:cubicBezTo>
                  <a:lnTo>
                    <a:pt x="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0" name="Freeform 46">
              <a:extLst>
                <a:ext uri="{FF2B5EF4-FFF2-40B4-BE49-F238E27FC236}">
                  <a16:creationId xmlns:a16="http://schemas.microsoft.com/office/drawing/2014/main" id="{0C289A7B-0AC8-355A-18F6-D5A13B439307}"/>
                </a:ext>
              </a:extLst>
            </p:cNvPr>
            <p:cNvSpPr>
              <a:spLocks/>
            </p:cNvSpPr>
            <p:nvPr/>
          </p:nvSpPr>
          <p:spPr bwMode="auto">
            <a:xfrm>
              <a:off x="7902576" y="4984750"/>
              <a:ext cx="30163" cy="25400"/>
            </a:xfrm>
            <a:custGeom>
              <a:avLst/>
              <a:gdLst>
                <a:gd name="T0" fmla="*/ 66 w 66"/>
                <a:gd name="T1" fmla="*/ 38 h 55"/>
                <a:gd name="T2" fmla="*/ 58 w 66"/>
                <a:gd name="T3" fmla="*/ 38 h 55"/>
                <a:gd name="T4" fmla="*/ 47 w 66"/>
                <a:gd name="T5" fmla="*/ 38 h 55"/>
                <a:gd name="T6" fmla="*/ 39 w 66"/>
                <a:gd name="T7" fmla="*/ 32 h 55"/>
                <a:gd name="T8" fmla="*/ 38 w 66"/>
                <a:gd name="T9" fmla="*/ 28 h 55"/>
                <a:gd name="T10" fmla="*/ 44 w 66"/>
                <a:gd name="T11" fmla="*/ 26 h 55"/>
                <a:gd name="T12" fmla="*/ 56 w 66"/>
                <a:gd name="T13" fmla="*/ 16 h 55"/>
                <a:gd name="T14" fmla="*/ 58 w 66"/>
                <a:gd name="T15" fmla="*/ 8 h 55"/>
                <a:gd name="T16" fmla="*/ 58 w 66"/>
                <a:gd name="T17" fmla="*/ 1 h 55"/>
                <a:gd name="T18" fmla="*/ 56 w 66"/>
                <a:gd name="T19" fmla="*/ 1 h 55"/>
                <a:gd name="T20" fmla="*/ 50 w 66"/>
                <a:gd name="T21" fmla="*/ 1 h 55"/>
                <a:gd name="T22" fmla="*/ 48 w 66"/>
                <a:gd name="T23" fmla="*/ 2 h 55"/>
                <a:gd name="T24" fmla="*/ 41 w 66"/>
                <a:gd name="T25" fmla="*/ 15 h 55"/>
                <a:gd name="T26" fmla="*/ 34 w 66"/>
                <a:gd name="T27" fmla="*/ 15 h 55"/>
                <a:gd name="T28" fmla="*/ 28 w 66"/>
                <a:gd name="T29" fmla="*/ 0 h 55"/>
                <a:gd name="T30" fmla="*/ 1 w 66"/>
                <a:gd name="T31" fmla="*/ 1 h 55"/>
                <a:gd name="T32" fmla="*/ 1 w 66"/>
                <a:gd name="T33" fmla="*/ 4 h 55"/>
                <a:gd name="T34" fmla="*/ 11 w 66"/>
                <a:gd name="T35" fmla="*/ 33 h 55"/>
                <a:gd name="T36" fmla="*/ 17 w 66"/>
                <a:gd name="T37" fmla="*/ 48 h 55"/>
                <a:gd name="T38" fmla="*/ 22 w 66"/>
                <a:gd name="T39" fmla="*/ 54 h 55"/>
                <a:gd name="T40" fmla="*/ 29 w 66"/>
                <a:gd name="T41" fmla="*/ 55 h 55"/>
                <a:gd name="T42" fmla="*/ 63 w 66"/>
                <a:gd name="T43" fmla="*/ 55 h 55"/>
                <a:gd name="T44" fmla="*/ 66 w 66"/>
                <a:gd name="T45" fmla="*/ 54 h 55"/>
                <a:gd name="T46" fmla="*/ 66 w 66"/>
                <a:gd name="T47" fmla="*/ 46 h 55"/>
                <a:gd name="T48" fmla="*/ 66 w 66"/>
                <a:gd name="T49"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5">
                  <a:moveTo>
                    <a:pt x="66" y="38"/>
                  </a:moveTo>
                  <a:cubicBezTo>
                    <a:pt x="63" y="38"/>
                    <a:pt x="61" y="38"/>
                    <a:pt x="58" y="38"/>
                  </a:cubicBezTo>
                  <a:cubicBezTo>
                    <a:pt x="55" y="38"/>
                    <a:pt x="51" y="38"/>
                    <a:pt x="47" y="38"/>
                  </a:cubicBezTo>
                  <a:cubicBezTo>
                    <a:pt x="43" y="38"/>
                    <a:pt x="40" y="36"/>
                    <a:pt x="39" y="32"/>
                  </a:cubicBezTo>
                  <a:cubicBezTo>
                    <a:pt x="38" y="31"/>
                    <a:pt x="38" y="29"/>
                    <a:pt x="38" y="28"/>
                  </a:cubicBezTo>
                  <a:cubicBezTo>
                    <a:pt x="40" y="27"/>
                    <a:pt x="42" y="27"/>
                    <a:pt x="44" y="26"/>
                  </a:cubicBezTo>
                  <a:cubicBezTo>
                    <a:pt x="50" y="25"/>
                    <a:pt x="54" y="22"/>
                    <a:pt x="56" y="16"/>
                  </a:cubicBezTo>
                  <a:cubicBezTo>
                    <a:pt x="57" y="14"/>
                    <a:pt x="58" y="11"/>
                    <a:pt x="58" y="8"/>
                  </a:cubicBezTo>
                  <a:cubicBezTo>
                    <a:pt x="58" y="6"/>
                    <a:pt x="59" y="3"/>
                    <a:pt x="58" y="1"/>
                  </a:cubicBezTo>
                  <a:cubicBezTo>
                    <a:pt x="57" y="1"/>
                    <a:pt x="57" y="1"/>
                    <a:pt x="56" y="1"/>
                  </a:cubicBezTo>
                  <a:cubicBezTo>
                    <a:pt x="54" y="1"/>
                    <a:pt x="52" y="1"/>
                    <a:pt x="50" y="1"/>
                  </a:cubicBezTo>
                  <a:cubicBezTo>
                    <a:pt x="49" y="1"/>
                    <a:pt x="48" y="1"/>
                    <a:pt x="48" y="2"/>
                  </a:cubicBezTo>
                  <a:cubicBezTo>
                    <a:pt x="46" y="9"/>
                    <a:pt x="46" y="11"/>
                    <a:pt x="41" y="15"/>
                  </a:cubicBezTo>
                  <a:cubicBezTo>
                    <a:pt x="39" y="15"/>
                    <a:pt x="36" y="15"/>
                    <a:pt x="34" y="15"/>
                  </a:cubicBezTo>
                  <a:cubicBezTo>
                    <a:pt x="32" y="11"/>
                    <a:pt x="31" y="5"/>
                    <a:pt x="28" y="0"/>
                  </a:cubicBezTo>
                  <a:cubicBezTo>
                    <a:pt x="19" y="1"/>
                    <a:pt x="10" y="0"/>
                    <a:pt x="1" y="1"/>
                  </a:cubicBezTo>
                  <a:cubicBezTo>
                    <a:pt x="0" y="2"/>
                    <a:pt x="0" y="3"/>
                    <a:pt x="1" y="4"/>
                  </a:cubicBezTo>
                  <a:cubicBezTo>
                    <a:pt x="4" y="14"/>
                    <a:pt x="8" y="23"/>
                    <a:pt x="11" y="33"/>
                  </a:cubicBezTo>
                  <a:cubicBezTo>
                    <a:pt x="13" y="38"/>
                    <a:pt x="14" y="43"/>
                    <a:pt x="17" y="48"/>
                  </a:cubicBezTo>
                  <a:cubicBezTo>
                    <a:pt x="18" y="50"/>
                    <a:pt x="19" y="52"/>
                    <a:pt x="22" y="54"/>
                  </a:cubicBezTo>
                  <a:cubicBezTo>
                    <a:pt x="24" y="55"/>
                    <a:pt x="27" y="55"/>
                    <a:pt x="29" y="55"/>
                  </a:cubicBezTo>
                  <a:cubicBezTo>
                    <a:pt x="40" y="55"/>
                    <a:pt x="51" y="55"/>
                    <a:pt x="63" y="55"/>
                  </a:cubicBezTo>
                  <a:cubicBezTo>
                    <a:pt x="64" y="55"/>
                    <a:pt x="65" y="55"/>
                    <a:pt x="66" y="54"/>
                  </a:cubicBezTo>
                  <a:cubicBezTo>
                    <a:pt x="66" y="52"/>
                    <a:pt x="66" y="49"/>
                    <a:pt x="66" y="46"/>
                  </a:cubicBezTo>
                  <a:cubicBezTo>
                    <a:pt x="66" y="43"/>
                    <a:pt x="66" y="41"/>
                    <a:pt x="66"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1" name="Freeform 47">
              <a:extLst>
                <a:ext uri="{FF2B5EF4-FFF2-40B4-BE49-F238E27FC236}">
                  <a16:creationId xmlns:a16="http://schemas.microsoft.com/office/drawing/2014/main" id="{BA039D5D-026D-D92F-5530-2B52633AD3E5}"/>
                </a:ext>
              </a:extLst>
            </p:cNvPr>
            <p:cNvSpPr>
              <a:spLocks/>
            </p:cNvSpPr>
            <p:nvPr/>
          </p:nvSpPr>
          <p:spPr bwMode="auto">
            <a:xfrm>
              <a:off x="8012113" y="4975225"/>
              <a:ext cx="15875" cy="33338"/>
            </a:xfrm>
            <a:custGeom>
              <a:avLst/>
              <a:gdLst>
                <a:gd name="T0" fmla="*/ 35 w 36"/>
                <a:gd name="T1" fmla="*/ 50 h 73"/>
                <a:gd name="T2" fmla="*/ 27 w 36"/>
                <a:gd name="T3" fmla="*/ 45 h 73"/>
                <a:gd name="T4" fmla="*/ 26 w 36"/>
                <a:gd name="T5" fmla="*/ 33 h 73"/>
                <a:gd name="T6" fmla="*/ 25 w 36"/>
                <a:gd name="T7" fmla="*/ 9 h 73"/>
                <a:gd name="T8" fmla="*/ 24 w 36"/>
                <a:gd name="T9" fmla="*/ 5 h 73"/>
                <a:gd name="T10" fmla="*/ 23 w 36"/>
                <a:gd name="T11" fmla="*/ 1 h 73"/>
                <a:gd name="T12" fmla="*/ 0 w 36"/>
                <a:gd name="T13" fmla="*/ 1 h 73"/>
                <a:gd name="T14" fmla="*/ 0 w 36"/>
                <a:gd name="T15" fmla="*/ 5 h 73"/>
                <a:gd name="T16" fmla="*/ 1 w 36"/>
                <a:gd name="T17" fmla="*/ 9 h 73"/>
                <a:gd name="T18" fmla="*/ 2 w 36"/>
                <a:gd name="T19" fmla="*/ 30 h 73"/>
                <a:gd name="T20" fmla="*/ 2 w 36"/>
                <a:gd name="T21" fmla="*/ 31 h 73"/>
                <a:gd name="T22" fmla="*/ 4 w 36"/>
                <a:gd name="T23" fmla="*/ 52 h 73"/>
                <a:gd name="T24" fmla="*/ 6 w 36"/>
                <a:gd name="T25" fmla="*/ 61 h 73"/>
                <a:gd name="T26" fmla="*/ 22 w 36"/>
                <a:gd name="T27" fmla="*/ 73 h 73"/>
                <a:gd name="T28" fmla="*/ 35 w 36"/>
                <a:gd name="T29" fmla="*/ 73 h 73"/>
                <a:gd name="T30" fmla="*/ 36 w 36"/>
                <a:gd name="T31" fmla="*/ 65 h 73"/>
                <a:gd name="T32" fmla="*/ 36 w 36"/>
                <a:gd name="T33" fmla="*/ 58 h 73"/>
                <a:gd name="T34" fmla="*/ 35 w 36"/>
                <a:gd name="T35" fmla="*/ 5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73">
                  <a:moveTo>
                    <a:pt x="35" y="50"/>
                  </a:moveTo>
                  <a:cubicBezTo>
                    <a:pt x="32" y="49"/>
                    <a:pt x="29" y="48"/>
                    <a:pt x="27" y="45"/>
                  </a:cubicBezTo>
                  <a:cubicBezTo>
                    <a:pt x="27" y="41"/>
                    <a:pt x="26" y="37"/>
                    <a:pt x="26" y="33"/>
                  </a:cubicBezTo>
                  <a:cubicBezTo>
                    <a:pt x="26" y="25"/>
                    <a:pt x="25" y="17"/>
                    <a:pt x="25" y="9"/>
                  </a:cubicBezTo>
                  <a:cubicBezTo>
                    <a:pt x="25" y="7"/>
                    <a:pt x="25" y="6"/>
                    <a:pt x="24" y="5"/>
                  </a:cubicBezTo>
                  <a:cubicBezTo>
                    <a:pt x="24" y="4"/>
                    <a:pt x="25" y="2"/>
                    <a:pt x="23" y="1"/>
                  </a:cubicBezTo>
                  <a:cubicBezTo>
                    <a:pt x="13" y="0"/>
                    <a:pt x="4" y="1"/>
                    <a:pt x="0" y="1"/>
                  </a:cubicBezTo>
                  <a:cubicBezTo>
                    <a:pt x="0" y="3"/>
                    <a:pt x="0" y="4"/>
                    <a:pt x="0" y="5"/>
                  </a:cubicBezTo>
                  <a:cubicBezTo>
                    <a:pt x="1" y="6"/>
                    <a:pt x="1" y="8"/>
                    <a:pt x="1" y="9"/>
                  </a:cubicBezTo>
                  <a:cubicBezTo>
                    <a:pt x="1" y="16"/>
                    <a:pt x="2" y="23"/>
                    <a:pt x="2" y="30"/>
                  </a:cubicBezTo>
                  <a:cubicBezTo>
                    <a:pt x="2" y="30"/>
                    <a:pt x="2" y="30"/>
                    <a:pt x="2" y="31"/>
                  </a:cubicBezTo>
                  <a:cubicBezTo>
                    <a:pt x="3" y="38"/>
                    <a:pt x="4" y="45"/>
                    <a:pt x="4" y="52"/>
                  </a:cubicBezTo>
                  <a:cubicBezTo>
                    <a:pt x="4" y="55"/>
                    <a:pt x="5" y="58"/>
                    <a:pt x="6" y="61"/>
                  </a:cubicBezTo>
                  <a:cubicBezTo>
                    <a:pt x="10" y="68"/>
                    <a:pt x="15" y="72"/>
                    <a:pt x="22" y="73"/>
                  </a:cubicBezTo>
                  <a:cubicBezTo>
                    <a:pt x="26" y="73"/>
                    <a:pt x="30" y="73"/>
                    <a:pt x="35" y="73"/>
                  </a:cubicBezTo>
                  <a:cubicBezTo>
                    <a:pt x="36" y="70"/>
                    <a:pt x="35" y="68"/>
                    <a:pt x="36" y="65"/>
                  </a:cubicBezTo>
                  <a:cubicBezTo>
                    <a:pt x="36" y="63"/>
                    <a:pt x="36" y="60"/>
                    <a:pt x="36" y="58"/>
                  </a:cubicBezTo>
                  <a:cubicBezTo>
                    <a:pt x="35" y="55"/>
                    <a:pt x="36" y="53"/>
                    <a:pt x="3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2" name="Freeform 48">
              <a:extLst>
                <a:ext uri="{FF2B5EF4-FFF2-40B4-BE49-F238E27FC236}">
                  <a16:creationId xmlns:a16="http://schemas.microsoft.com/office/drawing/2014/main" id="{E492BA04-4AD9-F4E6-EF20-938A9E4B50F7}"/>
                </a:ext>
              </a:extLst>
            </p:cNvPr>
            <p:cNvSpPr>
              <a:spLocks/>
            </p:cNvSpPr>
            <p:nvPr/>
          </p:nvSpPr>
          <p:spPr bwMode="auto">
            <a:xfrm>
              <a:off x="7970838" y="4976813"/>
              <a:ext cx="15875" cy="31750"/>
            </a:xfrm>
            <a:custGeom>
              <a:avLst/>
              <a:gdLst>
                <a:gd name="T0" fmla="*/ 14 w 38"/>
                <a:gd name="T1" fmla="*/ 0 h 72"/>
                <a:gd name="T2" fmla="*/ 13 w 38"/>
                <a:gd name="T3" fmla="*/ 7 h 72"/>
                <a:gd name="T4" fmla="*/ 11 w 38"/>
                <a:gd name="T5" fmla="*/ 18 h 72"/>
                <a:gd name="T6" fmla="*/ 8 w 38"/>
                <a:gd name="T7" fmla="*/ 38 h 72"/>
                <a:gd name="T8" fmla="*/ 5 w 38"/>
                <a:gd name="T9" fmla="*/ 47 h 72"/>
                <a:gd name="T10" fmla="*/ 1 w 38"/>
                <a:gd name="T11" fmla="*/ 50 h 72"/>
                <a:gd name="T12" fmla="*/ 1 w 38"/>
                <a:gd name="T13" fmla="*/ 72 h 72"/>
                <a:gd name="T14" fmla="*/ 12 w 38"/>
                <a:gd name="T15" fmla="*/ 72 h 72"/>
                <a:gd name="T16" fmla="*/ 19 w 38"/>
                <a:gd name="T17" fmla="*/ 70 h 72"/>
                <a:gd name="T18" fmla="*/ 29 w 38"/>
                <a:gd name="T19" fmla="*/ 58 h 72"/>
                <a:gd name="T20" fmla="*/ 30 w 38"/>
                <a:gd name="T21" fmla="*/ 49 h 72"/>
                <a:gd name="T22" fmla="*/ 33 w 38"/>
                <a:gd name="T23" fmla="*/ 28 h 72"/>
                <a:gd name="T24" fmla="*/ 35 w 38"/>
                <a:gd name="T25" fmla="*/ 17 h 72"/>
                <a:gd name="T26" fmla="*/ 38 w 38"/>
                <a:gd name="T27" fmla="*/ 1 h 72"/>
                <a:gd name="T28" fmla="*/ 37 w 38"/>
                <a:gd name="T29" fmla="*/ 0 h 72"/>
                <a:gd name="T30" fmla="*/ 14 w 38"/>
                <a:gd name="T3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72">
                  <a:moveTo>
                    <a:pt x="14" y="0"/>
                  </a:moveTo>
                  <a:cubicBezTo>
                    <a:pt x="13" y="2"/>
                    <a:pt x="13" y="4"/>
                    <a:pt x="13" y="7"/>
                  </a:cubicBezTo>
                  <a:cubicBezTo>
                    <a:pt x="12" y="10"/>
                    <a:pt x="12" y="14"/>
                    <a:pt x="11" y="18"/>
                  </a:cubicBezTo>
                  <a:cubicBezTo>
                    <a:pt x="10" y="24"/>
                    <a:pt x="9" y="31"/>
                    <a:pt x="8" y="38"/>
                  </a:cubicBezTo>
                  <a:cubicBezTo>
                    <a:pt x="8" y="41"/>
                    <a:pt x="8" y="44"/>
                    <a:pt x="5" y="47"/>
                  </a:cubicBezTo>
                  <a:cubicBezTo>
                    <a:pt x="4" y="48"/>
                    <a:pt x="2" y="49"/>
                    <a:pt x="1" y="50"/>
                  </a:cubicBezTo>
                  <a:cubicBezTo>
                    <a:pt x="0" y="60"/>
                    <a:pt x="1" y="68"/>
                    <a:pt x="1" y="72"/>
                  </a:cubicBezTo>
                  <a:cubicBezTo>
                    <a:pt x="5" y="72"/>
                    <a:pt x="8" y="72"/>
                    <a:pt x="12" y="72"/>
                  </a:cubicBezTo>
                  <a:cubicBezTo>
                    <a:pt x="14" y="72"/>
                    <a:pt x="16" y="71"/>
                    <a:pt x="19" y="70"/>
                  </a:cubicBezTo>
                  <a:cubicBezTo>
                    <a:pt x="24" y="68"/>
                    <a:pt x="28" y="64"/>
                    <a:pt x="29" y="58"/>
                  </a:cubicBezTo>
                  <a:cubicBezTo>
                    <a:pt x="30" y="55"/>
                    <a:pt x="30" y="52"/>
                    <a:pt x="30" y="49"/>
                  </a:cubicBezTo>
                  <a:cubicBezTo>
                    <a:pt x="31" y="42"/>
                    <a:pt x="32" y="35"/>
                    <a:pt x="33" y="28"/>
                  </a:cubicBezTo>
                  <a:cubicBezTo>
                    <a:pt x="34" y="24"/>
                    <a:pt x="35" y="21"/>
                    <a:pt x="35" y="17"/>
                  </a:cubicBezTo>
                  <a:cubicBezTo>
                    <a:pt x="36" y="12"/>
                    <a:pt x="37" y="6"/>
                    <a:pt x="38" y="1"/>
                  </a:cubicBezTo>
                  <a:cubicBezTo>
                    <a:pt x="38" y="1"/>
                    <a:pt x="37" y="0"/>
                    <a:pt x="37" y="0"/>
                  </a:cubicBezTo>
                  <a:cubicBezTo>
                    <a:pt x="33" y="0"/>
                    <a:pt x="20" y="0"/>
                    <a:pt x="1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3" name="Freeform 49">
              <a:extLst>
                <a:ext uri="{FF2B5EF4-FFF2-40B4-BE49-F238E27FC236}">
                  <a16:creationId xmlns:a16="http://schemas.microsoft.com/office/drawing/2014/main" id="{AFBF413B-B785-2FDD-5CB4-4A6C6EBAA414}"/>
                </a:ext>
              </a:extLst>
            </p:cNvPr>
            <p:cNvSpPr>
              <a:spLocks/>
            </p:cNvSpPr>
            <p:nvPr/>
          </p:nvSpPr>
          <p:spPr bwMode="auto">
            <a:xfrm>
              <a:off x="7875588" y="4951413"/>
              <a:ext cx="57150" cy="6350"/>
            </a:xfrm>
            <a:custGeom>
              <a:avLst/>
              <a:gdLst>
                <a:gd name="T0" fmla="*/ 0 w 124"/>
                <a:gd name="T1" fmla="*/ 11 h 12"/>
                <a:gd name="T2" fmla="*/ 3 w 124"/>
                <a:gd name="T3" fmla="*/ 12 h 12"/>
                <a:gd name="T4" fmla="*/ 121 w 124"/>
                <a:gd name="T5" fmla="*/ 12 h 12"/>
                <a:gd name="T6" fmla="*/ 124 w 124"/>
                <a:gd name="T7" fmla="*/ 11 h 12"/>
                <a:gd name="T8" fmla="*/ 124 w 124"/>
                <a:gd name="T9" fmla="*/ 0 h 12"/>
                <a:gd name="T10" fmla="*/ 1 w 124"/>
                <a:gd name="T11" fmla="*/ 0 h 12"/>
                <a:gd name="T12" fmla="*/ 0 w 124"/>
                <a:gd name="T13" fmla="*/ 0 h 12"/>
                <a:gd name="T14" fmla="*/ 0 w 124"/>
                <a:gd name="T15" fmla="*/ 5 h 12"/>
                <a:gd name="T16" fmla="*/ 0 w 124"/>
                <a:gd name="T17"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2">
                  <a:moveTo>
                    <a:pt x="0" y="11"/>
                  </a:moveTo>
                  <a:cubicBezTo>
                    <a:pt x="1" y="12"/>
                    <a:pt x="2" y="12"/>
                    <a:pt x="3" y="12"/>
                  </a:cubicBezTo>
                  <a:cubicBezTo>
                    <a:pt x="121" y="12"/>
                    <a:pt x="121" y="12"/>
                    <a:pt x="121" y="12"/>
                  </a:cubicBezTo>
                  <a:cubicBezTo>
                    <a:pt x="122" y="12"/>
                    <a:pt x="123" y="12"/>
                    <a:pt x="124" y="11"/>
                  </a:cubicBezTo>
                  <a:cubicBezTo>
                    <a:pt x="124" y="0"/>
                    <a:pt x="124" y="0"/>
                    <a:pt x="124" y="0"/>
                  </a:cubicBezTo>
                  <a:cubicBezTo>
                    <a:pt x="83" y="0"/>
                    <a:pt x="42" y="0"/>
                    <a:pt x="1" y="0"/>
                  </a:cubicBezTo>
                  <a:cubicBezTo>
                    <a:pt x="1" y="0"/>
                    <a:pt x="1" y="0"/>
                    <a:pt x="0" y="0"/>
                  </a:cubicBezTo>
                  <a:cubicBezTo>
                    <a:pt x="0" y="2"/>
                    <a:pt x="0" y="4"/>
                    <a:pt x="0" y="5"/>
                  </a:cubicBezTo>
                  <a:cubicBezTo>
                    <a:pt x="0" y="7"/>
                    <a:pt x="0" y="9"/>
                    <a:pt x="0"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4" name="Freeform 50">
              <a:extLst>
                <a:ext uri="{FF2B5EF4-FFF2-40B4-BE49-F238E27FC236}">
                  <a16:creationId xmlns:a16="http://schemas.microsoft.com/office/drawing/2014/main" id="{0112ED45-F05A-657F-2F3F-C7F859B2B235}"/>
                </a:ext>
              </a:extLst>
            </p:cNvPr>
            <p:cNvSpPr>
              <a:spLocks/>
            </p:cNvSpPr>
            <p:nvPr/>
          </p:nvSpPr>
          <p:spPr bwMode="auto">
            <a:xfrm>
              <a:off x="8570913" y="4879975"/>
              <a:ext cx="22225" cy="20638"/>
            </a:xfrm>
            <a:custGeom>
              <a:avLst/>
              <a:gdLst>
                <a:gd name="T0" fmla="*/ 11 w 49"/>
                <a:gd name="T1" fmla="*/ 43 h 44"/>
                <a:gd name="T2" fmla="*/ 23 w 49"/>
                <a:gd name="T3" fmla="*/ 44 h 44"/>
                <a:gd name="T4" fmla="*/ 32 w 49"/>
                <a:gd name="T5" fmla="*/ 29 h 44"/>
                <a:gd name="T6" fmla="*/ 41 w 49"/>
                <a:gd name="T7" fmla="*/ 15 h 44"/>
                <a:gd name="T8" fmla="*/ 49 w 49"/>
                <a:gd name="T9" fmla="*/ 0 h 44"/>
                <a:gd name="T10" fmla="*/ 15 w 49"/>
                <a:gd name="T11" fmla="*/ 0 h 44"/>
                <a:gd name="T12" fmla="*/ 1 w 49"/>
                <a:gd name="T13" fmla="*/ 42 h 44"/>
                <a:gd name="T14" fmla="*/ 1 w 49"/>
                <a:gd name="T15" fmla="*/ 44 h 44"/>
                <a:gd name="T16" fmla="*/ 11 w 49"/>
                <a:gd name="T1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4">
                  <a:moveTo>
                    <a:pt x="11" y="43"/>
                  </a:moveTo>
                  <a:cubicBezTo>
                    <a:pt x="15" y="44"/>
                    <a:pt x="19" y="43"/>
                    <a:pt x="23" y="44"/>
                  </a:cubicBezTo>
                  <a:cubicBezTo>
                    <a:pt x="27" y="39"/>
                    <a:pt x="29" y="34"/>
                    <a:pt x="32" y="29"/>
                  </a:cubicBezTo>
                  <a:cubicBezTo>
                    <a:pt x="35" y="24"/>
                    <a:pt x="38" y="20"/>
                    <a:pt x="41" y="15"/>
                  </a:cubicBezTo>
                  <a:cubicBezTo>
                    <a:pt x="44" y="10"/>
                    <a:pt x="47" y="5"/>
                    <a:pt x="49" y="0"/>
                  </a:cubicBezTo>
                  <a:cubicBezTo>
                    <a:pt x="15" y="0"/>
                    <a:pt x="15" y="0"/>
                    <a:pt x="15" y="0"/>
                  </a:cubicBezTo>
                  <a:cubicBezTo>
                    <a:pt x="10" y="14"/>
                    <a:pt x="5" y="28"/>
                    <a:pt x="1" y="42"/>
                  </a:cubicBezTo>
                  <a:cubicBezTo>
                    <a:pt x="0" y="42"/>
                    <a:pt x="1" y="43"/>
                    <a:pt x="1" y="44"/>
                  </a:cubicBezTo>
                  <a:cubicBezTo>
                    <a:pt x="4" y="44"/>
                    <a:pt x="8" y="43"/>
                    <a:pt x="11"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5" name="Freeform 51">
              <a:extLst>
                <a:ext uri="{FF2B5EF4-FFF2-40B4-BE49-F238E27FC236}">
                  <a16:creationId xmlns:a16="http://schemas.microsoft.com/office/drawing/2014/main" id="{CCDBB3A8-7414-4FC8-19A7-48BA84DC9908}"/>
                </a:ext>
              </a:extLst>
            </p:cNvPr>
            <p:cNvSpPr>
              <a:spLocks/>
            </p:cNvSpPr>
            <p:nvPr/>
          </p:nvSpPr>
          <p:spPr bwMode="auto">
            <a:xfrm>
              <a:off x="7972426" y="4945063"/>
              <a:ext cx="14288" cy="23813"/>
            </a:xfrm>
            <a:custGeom>
              <a:avLst/>
              <a:gdLst>
                <a:gd name="T0" fmla="*/ 25 w 34"/>
                <a:gd name="T1" fmla="*/ 25 h 53"/>
                <a:gd name="T2" fmla="*/ 24 w 34"/>
                <a:gd name="T3" fmla="*/ 13 h 53"/>
                <a:gd name="T4" fmla="*/ 22 w 34"/>
                <a:gd name="T5" fmla="*/ 1 h 53"/>
                <a:gd name="T6" fmla="*/ 0 w 34"/>
                <a:gd name="T7" fmla="*/ 1 h 53"/>
                <a:gd name="T8" fmla="*/ 4 w 34"/>
                <a:gd name="T9" fmla="*/ 38 h 53"/>
                <a:gd name="T10" fmla="*/ 5 w 34"/>
                <a:gd name="T11" fmla="*/ 41 h 53"/>
                <a:gd name="T12" fmla="*/ 20 w 34"/>
                <a:gd name="T13" fmla="*/ 52 h 53"/>
                <a:gd name="T14" fmla="*/ 32 w 34"/>
                <a:gd name="T15" fmla="*/ 52 h 53"/>
                <a:gd name="T16" fmla="*/ 33 w 34"/>
                <a:gd name="T17" fmla="*/ 52 h 53"/>
                <a:gd name="T18" fmla="*/ 33 w 34"/>
                <a:gd name="T19" fmla="*/ 32 h 53"/>
                <a:gd name="T20" fmla="*/ 25 w 34"/>
                <a:gd name="T21"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3">
                  <a:moveTo>
                    <a:pt x="25" y="25"/>
                  </a:moveTo>
                  <a:cubicBezTo>
                    <a:pt x="25" y="21"/>
                    <a:pt x="24" y="17"/>
                    <a:pt x="24" y="13"/>
                  </a:cubicBezTo>
                  <a:cubicBezTo>
                    <a:pt x="23" y="9"/>
                    <a:pt x="23" y="5"/>
                    <a:pt x="22" y="1"/>
                  </a:cubicBezTo>
                  <a:cubicBezTo>
                    <a:pt x="13" y="0"/>
                    <a:pt x="3" y="0"/>
                    <a:pt x="0" y="1"/>
                  </a:cubicBezTo>
                  <a:cubicBezTo>
                    <a:pt x="1" y="14"/>
                    <a:pt x="3" y="26"/>
                    <a:pt x="4" y="38"/>
                  </a:cubicBezTo>
                  <a:cubicBezTo>
                    <a:pt x="5" y="40"/>
                    <a:pt x="5" y="40"/>
                    <a:pt x="5" y="41"/>
                  </a:cubicBezTo>
                  <a:cubicBezTo>
                    <a:pt x="8" y="47"/>
                    <a:pt x="13" y="51"/>
                    <a:pt x="20" y="52"/>
                  </a:cubicBezTo>
                  <a:cubicBezTo>
                    <a:pt x="24" y="53"/>
                    <a:pt x="28" y="53"/>
                    <a:pt x="32" y="52"/>
                  </a:cubicBezTo>
                  <a:cubicBezTo>
                    <a:pt x="32" y="52"/>
                    <a:pt x="33" y="52"/>
                    <a:pt x="33" y="52"/>
                  </a:cubicBezTo>
                  <a:cubicBezTo>
                    <a:pt x="34" y="44"/>
                    <a:pt x="34" y="35"/>
                    <a:pt x="33" y="32"/>
                  </a:cubicBezTo>
                  <a:cubicBezTo>
                    <a:pt x="29" y="31"/>
                    <a:pt x="26" y="30"/>
                    <a:pt x="25" y="2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6" name="Freeform 52">
              <a:extLst>
                <a:ext uri="{FF2B5EF4-FFF2-40B4-BE49-F238E27FC236}">
                  <a16:creationId xmlns:a16="http://schemas.microsoft.com/office/drawing/2014/main" id="{96213E69-1595-528E-A943-D303F1F640E4}"/>
                </a:ext>
              </a:extLst>
            </p:cNvPr>
            <p:cNvSpPr>
              <a:spLocks/>
            </p:cNvSpPr>
            <p:nvPr/>
          </p:nvSpPr>
          <p:spPr bwMode="auto">
            <a:xfrm>
              <a:off x="8010526" y="4945063"/>
              <a:ext cx="15875" cy="23813"/>
            </a:xfrm>
            <a:custGeom>
              <a:avLst/>
              <a:gdLst>
                <a:gd name="T0" fmla="*/ 15 w 34"/>
                <a:gd name="T1" fmla="*/ 52 h 53"/>
                <a:gd name="T2" fmla="*/ 29 w 34"/>
                <a:gd name="T3" fmla="*/ 38 h 53"/>
                <a:gd name="T4" fmla="*/ 30 w 34"/>
                <a:gd name="T5" fmla="*/ 27 h 53"/>
                <a:gd name="T6" fmla="*/ 32 w 34"/>
                <a:gd name="T7" fmla="*/ 16 h 53"/>
                <a:gd name="T8" fmla="*/ 34 w 34"/>
                <a:gd name="T9" fmla="*/ 3 h 53"/>
                <a:gd name="T10" fmla="*/ 33 w 34"/>
                <a:gd name="T11" fmla="*/ 1 h 53"/>
                <a:gd name="T12" fmla="*/ 32 w 34"/>
                <a:gd name="T13" fmla="*/ 0 h 53"/>
                <a:gd name="T14" fmla="*/ 12 w 34"/>
                <a:gd name="T15" fmla="*/ 0 h 53"/>
                <a:gd name="T16" fmla="*/ 10 w 34"/>
                <a:gd name="T17" fmla="*/ 20 h 53"/>
                <a:gd name="T18" fmla="*/ 8 w 34"/>
                <a:gd name="T19" fmla="*/ 27 h 53"/>
                <a:gd name="T20" fmla="*/ 5 w 34"/>
                <a:gd name="T21" fmla="*/ 31 h 53"/>
                <a:gd name="T22" fmla="*/ 0 w 34"/>
                <a:gd name="T23" fmla="*/ 33 h 53"/>
                <a:gd name="T24" fmla="*/ 0 w 34"/>
                <a:gd name="T25" fmla="*/ 52 h 53"/>
                <a:gd name="T26" fmla="*/ 3 w 34"/>
                <a:gd name="T27" fmla="*/ 53 h 53"/>
                <a:gd name="T28" fmla="*/ 15 w 34"/>
                <a:gd name="T29"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3">
                  <a:moveTo>
                    <a:pt x="15" y="52"/>
                  </a:moveTo>
                  <a:cubicBezTo>
                    <a:pt x="22" y="51"/>
                    <a:pt x="28" y="47"/>
                    <a:pt x="29" y="38"/>
                  </a:cubicBezTo>
                  <a:cubicBezTo>
                    <a:pt x="30" y="34"/>
                    <a:pt x="30" y="31"/>
                    <a:pt x="30" y="27"/>
                  </a:cubicBezTo>
                  <a:cubicBezTo>
                    <a:pt x="31" y="23"/>
                    <a:pt x="32" y="20"/>
                    <a:pt x="32" y="16"/>
                  </a:cubicBezTo>
                  <a:cubicBezTo>
                    <a:pt x="33" y="12"/>
                    <a:pt x="33" y="8"/>
                    <a:pt x="34" y="3"/>
                  </a:cubicBezTo>
                  <a:cubicBezTo>
                    <a:pt x="34" y="2"/>
                    <a:pt x="34" y="1"/>
                    <a:pt x="33" y="1"/>
                  </a:cubicBezTo>
                  <a:cubicBezTo>
                    <a:pt x="33" y="1"/>
                    <a:pt x="33" y="0"/>
                    <a:pt x="32" y="0"/>
                  </a:cubicBezTo>
                  <a:cubicBezTo>
                    <a:pt x="26" y="0"/>
                    <a:pt x="19" y="0"/>
                    <a:pt x="12" y="0"/>
                  </a:cubicBezTo>
                  <a:cubicBezTo>
                    <a:pt x="11" y="7"/>
                    <a:pt x="10" y="14"/>
                    <a:pt x="10" y="20"/>
                  </a:cubicBezTo>
                  <a:cubicBezTo>
                    <a:pt x="9" y="23"/>
                    <a:pt x="9" y="25"/>
                    <a:pt x="8" y="27"/>
                  </a:cubicBezTo>
                  <a:cubicBezTo>
                    <a:pt x="7" y="29"/>
                    <a:pt x="6" y="30"/>
                    <a:pt x="5" y="31"/>
                  </a:cubicBezTo>
                  <a:cubicBezTo>
                    <a:pt x="3" y="32"/>
                    <a:pt x="1" y="31"/>
                    <a:pt x="0" y="33"/>
                  </a:cubicBezTo>
                  <a:cubicBezTo>
                    <a:pt x="0" y="52"/>
                    <a:pt x="0" y="52"/>
                    <a:pt x="0" y="52"/>
                  </a:cubicBezTo>
                  <a:cubicBezTo>
                    <a:pt x="1" y="52"/>
                    <a:pt x="2" y="53"/>
                    <a:pt x="3" y="53"/>
                  </a:cubicBezTo>
                  <a:cubicBezTo>
                    <a:pt x="7" y="53"/>
                    <a:pt x="11" y="53"/>
                    <a:pt x="15" y="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7" name="Freeform 53">
              <a:extLst>
                <a:ext uri="{FF2B5EF4-FFF2-40B4-BE49-F238E27FC236}">
                  <a16:creationId xmlns:a16="http://schemas.microsoft.com/office/drawing/2014/main" id="{876A3CE2-348D-A636-3ABB-0FD4363D0357}"/>
                </a:ext>
              </a:extLst>
            </p:cNvPr>
            <p:cNvSpPr>
              <a:spLocks/>
            </p:cNvSpPr>
            <p:nvPr/>
          </p:nvSpPr>
          <p:spPr bwMode="auto">
            <a:xfrm>
              <a:off x="8347076" y="4938713"/>
              <a:ext cx="20638" cy="15875"/>
            </a:xfrm>
            <a:custGeom>
              <a:avLst/>
              <a:gdLst>
                <a:gd name="T0" fmla="*/ 20 w 47"/>
                <a:gd name="T1" fmla="*/ 35 h 35"/>
                <a:gd name="T2" fmla="*/ 22 w 47"/>
                <a:gd name="T3" fmla="*/ 35 h 35"/>
                <a:gd name="T4" fmla="*/ 36 w 47"/>
                <a:gd name="T5" fmla="*/ 24 h 35"/>
                <a:gd name="T6" fmla="*/ 47 w 47"/>
                <a:gd name="T7" fmla="*/ 2 h 35"/>
                <a:gd name="T8" fmla="*/ 47 w 47"/>
                <a:gd name="T9" fmla="*/ 0 h 35"/>
                <a:gd name="T10" fmla="*/ 18 w 47"/>
                <a:gd name="T11" fmla="*/ 0 h 35"/>
                <a:gd name="T12" fmla="*/ 15 w 47"/>
                <a:gd name="T13" fmla="*/ 5 h 35"/>
                <a:gd name="T14" fmla="*/ 4 w 47"/>
                <a:gd name="T15" fmla="*/ 13 h 35"/>
                <a:gd name="T16" fmla="*/ 0 w 47"/>
                <a:gd name="T17" fmla="*/ 15 h 35"/>
                <a:gd name="T18" fmla="*/ 0 w 47"/>
                <a:gd name="T19" fmla="*/ 33 h 35"/>
                <a:gd name="T20" fmla="*/ 0 w 47"/>
                <a:gd name="T21" fmla="*/ 35 h 35"/>
                <a:gd name="T22" fmla="*/ 15 w 47"/>
                <a:gd name="T23" fmla="*/ 35 h 35"/>
                <a:gd name="T24" fmla="*/ 20 w 47"/>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35">
                  <a:moveTo>
                    <a:pt x="20" y="35"/>
                  </a:moveTo>
                  <a:cubicBezTo>
                    <a:pt x="21" y="35"/>
                    <a:pt x="22" y="35"/>
                    <a:pt x="22" y="35"/>
                  </a:cubicBezTo>
                  <a:cubicBezTo>
                    <a:pt x="29" y="33"/>
                    <a:pt x="33" y="29"/>
                    <a:pt x="36" y="24"/>
                  </a:cubicBezTo>
                  <a:cubicBezTo>
                    <a:pt x="39" y="17"/>
                    <a:pt x="43" y="9"/>
                    <a:pt x="47" y="2"/>
                  </a:cubicBezTo>
                  <a:cubicBezTo>
                    <a:pt x="47" y="2"/>
                    <a:pt x="47" y="1"/>
                    <a:pt x="47" y="0"/>
                  </a:cubicBezTo>
                  <a:cubicBezTo>
                    <a:pt x="42" y="0"/>
                    <a:pt x="24" y="0"/>
                    <a:pt x="18" y="0"/>
                  </a:cubicBezTo>
                  <a:cubicBezTo>
                    <a:pt x="16" y="1"/>
                    <a:pt x="16" y="3"/>
                    <a:pt x="15" y="5"/>
                  </a:cubicBezTo>
                  <a:cubicBezTo>
                    <a:pt x="12" y="10"/>
                    <a:pt x="9" y="12"/>
                    <a:pt x="4" y="13"/>
                  </a:cubicBezTo>
                  <a:cubicBezTo>
                    <a:pt x="2" y="14"/>
                    <a:pt x="1" y="14"/>
                    <a:pt x="0" y="15"/>
                  </a:cubicBezTo>
                  <a:cubicBezTo>
                    <a:pt x="0" y="21"/>
                    <a:pt x="0" y="27"/>
                    <a:pt x="0" y="33"/>
                  </a:cubicBezTo>
                  <a:cubicBezTo>
                    <a:pt x="0" y="34"/>
                    <a:pt x="0" y="34"/>
                    <a:pt x="0" y="35"/>
                  </a:cubicBezTo>
                  <a:cubicBezTo>
                    <a:pt x="5" y="35"/>
                    <a:pt x="10" y="35"/>
                    <a:pt x="15" y="35"/>
                  </a:cubicBezTo>
                  <a:cubicBezTo>
                    <a:pt x="17" y="35"/>
                    <a:pt x="19" y="35"/>
                    <a:pt x="20"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8" name="Freeform 54">
              <a:extLst>
                <a:ext uri="{FF2B5EF4-FFF2-40B4-BE49-F238E27FC236}">
                  <a16:creationId xmlns:a16="http://schemas.microsoft.com/office/drawing/2014/main" id="{151FC0FD-6BC3-8534-ED61-4EA146398AE7}"/>
                </a:ext>
              </a:extLst>
            </p:cNvPr>
            <p:cNvSpPr>
              <a:spLocks/>
            </p:cNvSpPr>
            <p:nvPr/>
          </p:nvSpPr>
          <p:spPr bwMode="auto">
            <a:xfrm>
              <a:off x="8774113" y="4875213"/>
              <a:ext cx="17463" cy="14288"/>
            </a:xfrm>
            <a:custGeom>
              <a:avLst/>
              <a:gdLst>
                <a:gd name="T0" fmla="*/ 35 w 36"/>
                <a:gd name="T1" fmla="*/ 1 h 32"/>
                <a:gd name="T2" fmla="*/ 2 w 36"/>
                <a:gd name="T3" fmla="*/ 1 h 32"/>
                <a:gd name="T4" fmla="*/ 1 w 36"/>
                <a:gd name="T5" fmla="*/ 11 h 32"/>
                <a:gd name="T6" fmla="*/ 1 w 36"/>
                <a:gd name="T7" fmla="*/ 22 h 32"/>
                <a:gd name="T8" fmla="*/ 1 w 36"/>
                <a:gd name="T9" fmla="*/ 32 h 32"/>
                <a:gd name="T10" fmla="*/ 34 w 36"/>
                <a:gd name="T11" fmla="*/ 32 h 32"/>
                <a:gd name="T12" fmla="*/ 34 w 36"/>
                <a:gd name="T13" fmla="*/ 16 h 32"/>
                <a:gd name="T14" fmla="*/ 35 w 36"/>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2">
                  <a:moveTo>
                    <a:pt x="35" y="1"/>
                  </a:moveTo>
                  <a:cubicBezTo>
                    <a:pt x="23" y="0"/>
                    <a:pt x="6" y="0"/>
                    <a:pt x="2" y="1"/>
                  </a:cubicBezTo>
                  <a:cubicBezTo>
                    <a:pt x="2" y="5"/>
                    <a:pt x="2" y="8"/>
                    <a:pt x="1" y="11"/>
                  </a:cubicBezTo>
                  <a:cubicBezTo>
                    <a:pt x="1" y="15"/>
                    <a:pt x="1" y="18"/>
                    <a:pt x="1" y="22"/>
                  </a:cubicBezTo>
                  <a:cubicBezTo>
                    <a:pt x="1" y="25"/>
                    <a:pt x="0" y="29"/>
                    <a:pt x="1" y="32"/>
                  </a:cubicBezTo>
                  <a:cubicBezTo>
                    <a:pt x="34" y="32"/>
                    <a:pt x="34" y="32"/>
                    <a:pt x="34" y="32"/>
                  </a:cubicBezTo>
                  <a:cubicBezTo>
                    <a:pt x="34" y="26"/>
                    <a:pt x="34" y="21"/>
                    <a:pt x="34" y="16"/>
                  </a:cubicBezTo>
                  <a:cubicBezTo>
                    <a:pt x="34" y="11"/>
                    <a:pt x="36" y="6"/>
                    <a:pt x="3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39" name="Freeform 55">
              <a:extLst>
                <a:ext uri="{FF2B5EF4-FFF2-40B4-BE49-F238E27FC236}">
                  <a16:creationId xmlns:a16="http://schemas.microsoft.com/office/drawing/2014/main" id="{CB7EFE23-D92B-65B8-4675-088B04A5EDBE}"/>
                </a:ext>
              </a:extLst>
            </p:cNvPr>
            <p:cNvSpPr>
              <a:spLocks/>
            </p:cNvSpPr>
            <p:nvPr/>
          </p:nvSpPr>
          <p:spPr bwMode="auto">
            <a:xfrm>
              <a:off x="8551863" y="4875213"/>
              <a:ext cx="15875" cy="14288"/>
            </a:xfrm>
            <a:custGeom>
              <a:avLst/>
              <a:gdLst>
                <a:gd name="T0" fmla="*/ 16 w 34"/>
                <a:gd name="T1" fmla="*/ 31 h 32"/>
                <a:gd name="T2" fmla="*/ 32 w 34"/>
                <a:gd name="T3" fmla="*/ 31 h 32"/>
                <a:gd name="T4" fmla="*/ 34 w 34"/>
                <a:gd name="T5" fmla="*/ 1 h 32"/>
                <a:gd name="T6" fmla="*/ 34 w 34"/>
                <a:gd name="T7" fmla="*/ 0 h 32"/>
                <a:gd name="T8" fmla="*/ 34 w 34"/>
                <a:gd name="T9" fmla="*/ 0 h 32"/>
                <a:gd name="T10" fmla="*/ 1 w 34"/>
                <a:gd name="T11" fmla="*/ 0 h 32"/>
                <a:gd name="T12" fmla="*/ 0 w 34"/>
                <a:gd name="T13" fmla="*/ 15 h 32"/>
                <a:gd name="T14" fmla="*/ 0 w 34"/>
                <a:gd name="T15" fmla="*/ 31 h 32"/>
                <a:gd name="T16" fmla="*/ 16 w 34"/>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16" y="31"/>
                  </a:moveTo>
                  <a:cubicBezTo>
                    <a:pt x="22" y="31"/>
                    <a:pt x="27" y="32"/>
                    <a:pt x="32" y="31"/>
                  </a:cubicBezTo>
                  <a:cubicBezTo>
                    <a:pt x="34" y="21"/>
                    <a:pt x="33" y="11"/>
                    <a:pt x="34" y="1"/>
                  </a:cubicBezTo>
                  <a:cubicBezTo>
                    <a:pt x="34" y="1"/>
                    <a:pt x="34" y="0"/>
                    <a:pt x="34" y="0"/>
                  </a:cubicBezTo>
                  <a:cubicBezTo>
                    <a:pt x="34" y="0"/>
                    <a:pt x="34" y="0"/>
                    <a:pt x="34" y="0"/>
                  </a:cubicBezTo>
                  <a:cubicBezTo>
                    <a:pt x="1" y="0"/>
                    <a:pt x="1" y="0"/>
                    <a:pt x="1" y="0"/>
                  </a:cubicBezTo>
                  <a:cubicBezTo>
                    <a:pt x="1" y="5"/>
                    <a:pt x="1" y="10"/>
                    <a:pt x="0" y="15"/>
                  </a:cubicBezTo>
                  <a:cubicBezTo>
                    <a:pt x="0" y="21"/>
                    <a:pt x="0" y="26"/>
                    <a:pt x="0" y="31"/>
                  </a:cubicBezTo>
                  <a:cubicBezTo>
                    <a:pt x="6" y="31"/>
                    <a:pt x="11" y="31"/>
                    <a:pt x="16"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0" name="Freeform 56">
              <a:extLst>
                <a:ext uri="{FF2B5EF4-FFF2-40B4-BE49-F238E27FC236}">
                  <a16:creationId xmlns:a16="http://schemas.microsoft.com/office/drawing/2014/main" id="{16C3BD0E-560B-3FF8-90A3-D839AED759E8}"/>
                </a:ext>
              </a:extLst>
            </p:cNvPr>
            <p:cNvSpPr>
              <a:spLocks noEditPoints="1"/>
            </p:cNvSpPr>
            <p:nvPr/>
          </p:nvSpPr>
          <p:spPr bwMode="auto">
            <a:xfrm>
              <a:off x="8150226" y="4954588"/>
              <a:ext cx="47625" cy="41275"/>
            </a:xfrm>
            <a:custGeom>
              <a:avLst/>
              <a:gdLst>
                <a:gd name="T0" fmla="*/ 102 w 106"/>
                <a:gd name="T1" fmla="*/ 85 h 92"/>
                <a:gd name="T2" fmla="*/ 91 w 106"/>
                <a:gd name="T3" fmla="*/ 80 h 92"/>
                <a:gd name="T4" fmla="*/ 88 w 106"/>
                <a:gd name="T5" fmla="*/ 72 h 92"/>
                <a:gd name="T6" fmla="*/ 94 w 106"/>
                <a:gd name="T7" fmla="*/ 70 h 92"/>
                <a:gd name="T8" fmla="*/ 103 w 106"/>
                <a:gd name="T9" fmla="*/ 63 h 92"/>
                <a:gd name="T10" fmla="*/ 104 w 106"/>
                <a:gd name="T11" fmla="*/ 56 h 92"/>
                <a:gd name="T12" fmla="*/ 104 w 106"/>
                <a:gd name="T13" fmla="*/ 2 h 92"/>
                <a:gd name="T14" fmla="*/ 103 w 106"/>
                <a:gd name="T15" fmla="*/ 0 h 92"/>
                <a:gd name="T16" fmla="*/ 102 w 106"/>
                <a:gd name="T17" fmla="*/ 0 h 92"/>
                <a:gd name="T18" fmla="*/ 4 w 106"/>
                <a:gd name="T19" fmla="*/ 0 h 92"/>
                <a:gd name="T20" fmla="*/ 2 w 106"/>
                <a:gd name="T21" fmla="*/ 1 h 92"/>
                <a:gd name="T22" fmla="*/ 2 w 106"/>
                <a:gd name="T23" fmla="*/ 70 h 92"/>
                <a:gd name="T24" fmla="*/ 2 w 106"/>
                <a:gd name="T25" fmla="*/ 72 h 92"/>
                <a:gd name="T26" fmla="*/ 20 w 106"/>
                <a:gd name="T27" fmla="*/ 72 h 92"/>
                <a:gd name="T28" fmla="*/ 17 w 106"/>
                <a:gd name="T29" fmla="*/ 78 h 92"/>
                <a:gd name="T30" fmla="*/ 6 w 106"/>
                <a:gd name="T31" fmla="*/ 86 h 92"/>
                <a:gd name="T32" fmla="*/ 0 w 106"/>
                <a:gd name="T33" fmla="*/ 87 h 92"/>
                <a:gd name="T34" fmla="*/ 2 w 106"/>
                <a:gd name="T35" fmla="*/ 91 h 92"/>
                <a:gd name="T36" fmla="*/ 20 w 106"/>
                <a:gd name="T37" fmla="*/ 91 h 92"/>
                <a:gd name="T38" fmla="*/ 41 w 106"/>
                <a:gd name="T39" fmla="*/ 78 h 92"/>
                <a:gd name="T40" fmla="*/ 45 w 106"/>
                <a:gd name="T41" fmla="*/ 72 h 92"/>
                <a:gd name="T42" fmla="*/ 60 w 106"/>
                <a:gd name="T43" fmla="*/ 72 h 92"/>
                <a:gd name="T44" fmla="*/ 64 w 106"/>
                <a:gd name="T45" fmla="*/ 79 h 92"/>
                <a:gd name="T46" fmla="*/ 68 w 106"/>
                <a:gd name="T47" fmla="*/ 86 h 92"/>
                <a:gd name="T48" fmla="*/ 69 w 106"/>
                <a:gd name="T49" fmla="*/ 87 h 92"/>
                <a:gd name="T50" fmla="*/ 82 w 106"/>
                <a:gd name="T51" fmla="*/ 90 h 92"/>
                <a:gd name="T52" fmla="*/ 103 w 106"/>
                <a:gd name="T53" fmla="*/ 91 h 92"/>
                <a:gd name="T54" fmla="*/ 106 w 106"/>
                <a:gd name="T55" fmla="*/ 90 h 92"/>
                <a:gd name="T56" fmla="*/ 106 w 106"/>
                <a:gd name="T57" fmla="*/ 87 h 92"/>
                <a:gd name="T58" fmla="*/ 106 w 106"/>
                <a:gd name="T59" fmla="*/ 85 h 92"/>
                <a:gd name="T60" fmla="*/ 102 w 106"/>
                <a:gd name="T61" fmla="*/ 85 h 92"/>
                <a:gd name="T62" fmla="*/ 30 w 106"/>
                <a:gd name="T63" fmla="*/ 10 h 92"/>
                <a:gd name="T64" fmla="*/ 30 w 106"/>
                <a:gd name="T65" fmla="*/ 9 h 92"/>
                <a:gd name="T66" fmla="*/ 75 w 106"/>
                <a:gd name="T67" fmla="*/ 9 h 92"/>
                <a:gd name="T68" fmla="*/ 75 w 106"/>
                <a:gd name="T69" fmla="*/ 23 h 92"/>
                <a:gd name="T70" fmla="*/ 30 w 106"/>
                <a:gd name="T71" fmla="*/ 23 h 92"/>
                <a:gd name="T72" fmla="*/ 30 w 106"/>
                <a:gd name="T73" fmla="*/ 10 h 92"/>
                <a:gd name="T74" fmla="*/ 32 w 106"/>
                <a:gd name="T75" fmla="*/ 29 h 92"/>
                <a:gd name="T76" fmla="*/ 73 w 106"/>
                <a:gd name="T77" fmla="*/ 29 h 92"/>
                <a:gd name="T78" fmla="*/ 75 w 106"/>
                <a:gd name="T79" fmla="*/ 29 h 92"/>
                <a:gd name="T80" fmla="*/ 75 w 106"/>
                <a:gd name="T81" fmla="*/ 43 h 92"/>
                <a:gd name="T82" fmla="*/ 30 w 106"/>
                <a:gd name="T83" fmla="*/ 42 h 92"/>
                <a:gd name="T84" fmla="*/ 30 w 106"/>
                <a:gd name="T85" fmla="*/ 40 h 92"/>
                <a:gd name="T86" fmla="*/ 30 w 106"/>
                <a:gd name="T87" fmla="*/ 30 h 92"/>
                <a:gd name="T88" fmla="*/ 32 w 106"/>
                <a:gd name="T89" fmla="*/ 29 h 92"/>
                <a:gd name="T90" fmla="*/ 76 w 106"/>
                <a:gd name="T91" fmla="*/ 54 h 92"/>
                <a:gd name="T92" fmla="*/ 75 w 106"/>
                <a:gd name="T93" fmla="*/ 58 h 92"/>
                <a:gd name="T94" fmla="*/ 70 w 106"/>
                <a:gd name="T95" fmla="*/ 63 h 92"/>
                <a:gd name="T96" fmla="*/ 31 w 106"/>
                <a:gd name="T97" fmla="*/ 63 h 92"/>
                <a:gd name="T98" fmla="*/ 30 w 106"/>
                <a:gd name="T99" fmla="*/ 62 h 92"/>
                <a:gd name="T100" fmla="*/ 30 w 106"/>
                <a:gd name="T101" fmla="*/ 61 h 92"/>
                <a:gd name="T102" fmla="*/ 30 w 106"/>
                <a:gd name="T103" fmla="*/ 50 h 92"/>
                <a:gd name="T104" fmla="*/ 32 w 106"/>
                <a:gd name="T105" fmla="*/ 49 h 92"/>
                <a:gd name="T106" fmla="*/ 73 w 106"/>
                <a:gd name="T107" fmla="*/ 49 h 92"/>
                <a:gd name="T108" fmla="*/ 75 w 106"/>
                <a:gd name="T109" fmla="*/ 49 h 92"/>
                <a:gd name="T110" fmla="*/ 76 w 106"/>
                <a:gd name="T111"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 h="92">
                  <a:moveTo>
                    <a:pt x="102" y="85"/>
                  </a:moveTo>
                  <a:cubicBezTo>
                    <a:pt x="98" y="85"/>
                    <a:pt x="94" y="84"/>
                    <a:pt x="91" y="80"/>
                  </a:cubicBezTo>
                  <a:cubicBezTo>
                    <a:pt x="90" y="78"/>
                    <a:pt x="89" y="75"/>
                    <a:pt x="88" y="72"/>
                  </a:cubicBezTo>
                  <a:cubicBezTo>
                    <a:pt x="90" y="71"/>
                    <a:pt x="92" y="71"/>
                    <a:pt x="94" y="70"/>
                  </a:cubicBezTo>
                  <a:cubicBezTo>
                    <a:pt x="98" y="69"/>
                    <a:pt x="101" y="67"/>
                    <a:pt x="103" y="63"/>
                  </a:cubicBezTo>
                  <a:cubicBezTo>
                    <a:pt x="103" y="60"/>
                    <a:pt x="104" y="58"/>
                    <a:pt x="104" y="56"/>
                  </a:cubicBezTo>
                  <a:cubicBezTo>
                    <a:pt x="104" y="2"/>
                    <a:pt x="104" y="2"/>
                    <a:pt x="104" y="2"/>
                  </a:cubicBezTo>
                  <a:cubicBezTo>
                    <a:pt x="104" y="1"/>
                    <a:pt x="104" y="1"/>
                    <a:pt x="103" y="0"/>
                  </a:cubicBezTo>
                  <a:cubicBezTo>
                    <a:pt x="103" y="0"/>
                    <a:pt x="102" y="0"/>
                    <a:pt x="102" y="0"/>
                  </a:cubicBezTo>
                  <a:cubicBezTo>
                    <a:pt x="4" y="0"/>
                    <a:pt x="4" y="0"/>
                    <a:pt x="4" y="0"/>
                  </a:cubicBezTo>
                  <a:cubicBezTo>
                    <a:pt x="3" y="0"/>
                    <a:pt x="2" y="0"/>
                    <a:pt x="2" y="1"/>
                  </a:cubicBezTo>
                  <a:cubicBezTo>
                    <a:pt x="2" y="70"/>
                    <a:pt x="2" y="70"/>
                    <a:pt x="2" y="70"/>
                  </a:cubicBezTo>
                  <a:cubicBezTo>
                    <a:pt x="2" y="71"/>
                    <a:pt x="2" y="71"/>
                    <a:pt x="2" y="72"/>
                  </a:cubicBezTo>
                  <a:cubicBezTo>
                    <a:pt x="8" y="72"/>
                    <a:pt x="14" y="72"/>
                    <a:pt x="20" y="72"/>
                  </a:cubicBezTo>
                  <a:cubicBezTo>
                    <a:pt x="19" y="74"/>
                    <a:pt x="18" y="76"/>
                    <a:pt x="17" y="78"/>
                  </a:cubicBezTo>
                  <a:cubicBezTo>
                    <a:pt x="14" y="82"/>
                    <a:pt x="11" y="85"/>
                    <a:pt x="6" y="86"/>
                  </a:cubicBezTo>
                  <a:cubicBezTo>
                    <a:pt x="5" y="86"/>
                    <a:pt x="2" y="85"/>
                    <a:pt x="0" y="87"/>
                  </a:cubicBezTo>
                  <a:cubicBezTo>
                    <a:pt x="1" y="88"/>
                    <a:pt x="1" y="90"/>
                    <a:pt x="2" y="91"/>
                  </a:cubicBezTo>
                  <a:cubicBezTo>
                    <a:pt x="8" y="92"/>
                    <a:pt x="14" y="92"/>
                    <a:pt x="20" y="91"/>
                  </a:cubicBezTo>
                  <a:cubicBezTo>
                    <a:pt x="29" y="90"/>
                    <a:pt x="37" y="87"/>
                    <a:pt x="41" y="78"/>
                  </a:cubicBezTo>
                  <a:cubicBezTo>
                    <a:pt x="42" y="76"/>
                    <a:pt x="44" y="74"/>
                    <a:pt x="45" y="72"/>
                  </a:cubicBezTo>
                  <a:cubicBezTo>
                    <a:pt x="60" y="72"/>
                    <a:pt x="60" y="72"/>
                    <a:pt x="60" y="72"/>
                  </a:cubicBezTo>
                  <a:cubicBezTo>
                    <a:pt x="62" y="74"/>
                    <a:pt x="63" y="77"/>
                    <a:pt x="64" y="79"/>
                  </a:cubicBezTo>
                  <a:cubicBezTo>
                    <a:pt x="66" y="81"/>
                    <a:pt x="67" y="84"/>
                    <a:pt x="68" y="86"/>
                  </a:cubicBezTo>
                  <a:cubicBezTo>
                    <a:pt x="69" y="86"/>
                    <a:pt x="69" y="87"/>
                    <a:pt x="69" y="87"/>
                  </a:cubicBezTo>
                  <a:cubicBezTo>
                    <a:pt x="73" y="89"/>
                    <a:pt x="77" y="90"/>
                    <a:pt x="82" y="90"/>
                  </a:cubicBezTo>
                  <a:cubicBezTo>
                    <a:pt x="89" y="91"/>
                    <a:pt x="96" y="91"/>
                    <a:pt x="103" y="91"/>
                  </a:cubicBezTo>
                  <a:cubicBezTo>
                    <a:pt x="104" y="91"/>
                    <a:pt x="105" y="91"/>
                    <a:pt x="106" y="90"/>
                  </a:cubicBezTo>
                  <a:cubicBezTo>
                    <a:pt x="106" y="87"/>
                    <a:pt x="106" y="87"/>
                    <a:pt x="106" y="87"/>
                  </a:cubicBezTo>
                  <a:cubicBezTo>
                    <a:pt x="106" y="87"/>
                    <a:pt x="106" y="86"/>
                    <a:pt x="106" y="85"/>
                  </a:cubicBezTo>
                  <a:cubicBezTo>
                    <a:pt x="104" y="85"/>
                    <a:pt x="103" y="85"/>
                    <a:pt x="102" y="85"/>
                  </a:cubicBezTo>
                  <a:close/>
                  <a:moveTo>
                    <a:pt x="30" y="10"/>
                  </a:moveTo>
                  <a:cubicBezTo>
                    <a:pt x="30" y="10"/>
                    <a:pt x="30" y="10"/>
                    <a:pt x="30" y="9"/>
                  </a:cubicBezTo>
                  <a:cubicBezTo>
                    <a:pt x="35" y="9"/>
                    <a:pt x="70" y="9"/>
                    <a:pt x="75" y="9"/>
                  </a:cubicBezTo>
                  <a:cubicBezTo>
                    <a:pt x="76" y="14"/>
                    <a:pt x="76" y="18"/>
                    <a:pt x="75" y="23"/>
                  </a:cubicBezTo>
                  <a:cubicBezTo>
                    <a:pt x="70" y="23"/>
                    <a:pt x="35" y="23"/>
                    <a:pt x="30" y="23"/>
                  </a:cubicBezTo>
                  <a:lnTo>
                    <a:pt x="30" y="10"/>
                  </a:lnTo>
                  <a:close/>
                  <a:moveTo>
                    <a:pt x="32" y="29"/>
                  </a:moveTo>
                  <a:cubicBezTo>
                    <a:pt x="73" y="29"/>
                    <a:pt x="73" y="29"/>
                    <a:pt x="73" y="29"/>
                  </a:cubicBezTo>
                  <a:cubicBezTo>
                    <a:pt x="74" y="29"/>
                    <a:pt x="74" y="29"/>
                    <a:pt x="75" y="29"/>
                  </a:cubicBezTo>
                  <a:cubicBezTo>
                    <a:pt x="76" y="33"/>
                    <a:pt x="76" y="37"/>
                    <a:pt x="75" y="43"/>
                  </a:cubicBezTo>
                  <a:cubicBezTo>
                    <a:pt x="71" y="43"/>
                    <a:pt x="35" y="43"/>
                    <a:pt x="30" y="42"/>
                  </a:cubicBezTo>
                  <a:cubicBezTo>
                    <a:pt x="30" y="42"/>
                    <a:pt x="30" y="41"/>
                    <a:pt x="30" y="40"/>
                  </a:cubicBezTo>
                  <a:cubicBezTo>
                    <a:pt x="30" y="37"/>
                    <a:pt x="30" y="33"/>
                    <a:pt x="30" y="30"/>
                  </a:cubicBezTo>
                  <a:cubicBezTo>
                    <a:pt x="31" y="29"/>
                    <a:pt x="31" y="29"/>
                    <a:pt x="32" y="29"/>
                  </a:cubicBezTo>
                  <a:close/>
                  <a:moveTo>
                    <a:pt x="76" y="54"/>
                  </a:moveTo>
                  <a:cubicBezTo>
                    <a:pt x="76" y="55"/>
                    <a:pt x="75" y="57"/>
                    <a:pt x="75" y="58"/>
                  </a:cubicBezTo>
                  <a:cubicBezTo>
                    <a:pt x="74" y="61"/>
                    <a:pt x="72" y="62"/>
                    <a:pt x="70" y="63"/>
                  </a:cubicBezTo>
                  <a:cubicBezTo>
                    <a:pt x="57" y="63"/>
                    <a:pt x="44" y="63"/>
                    <a:pt x="31" y="63"/>
                  </a:cubicBezTo>
                  <a:cubicBezTo>
                    <a:pt x="31" y="63"/>
                    <a:pt x="31" y="62"/>
                    <a:pt x="30" y="62"/>
                  </a:cubicBezTo>
                  <a:cubicBezTo>
                    <a:pt x="30" y="62"/>
                    <a:pt x="30" y="61"/>
                    <a:pt x="30" y="61"/>
                  </a:cubicBezTo>
                  <a:cubicBezTo>
                    <a:pt x="30" y="57"/>
                    <a:pt x="30" y="53"/>
                    <a:pt x="30" y="50"/>
                  </a:cubicBezTo>
                  <a:cubicBezTo>
                    <a:pt x="31" y="49"/>
                    <a:pt x="31" y="49"/>
                    <a:pt x="32" y="49"/>
                  </a:cubicBezTo>
                  <a:cubicBezTo>
                    <a:pt x="73" y="49"/>
                    <a:pt x="73" y="49"/>
                    <a:pt x="73" y="49"/>
                  </a:cubicBezTo>
                  <a:cubicBezTo>
                    <a:pt x="74" y="49"/>
                    <a:pt x="74" y="49"/>
                    <a:pt x="75" y="49"/>
                  </a:cubicBezTo>
                  <a:cubicBezTo>
                    <a:pt x="76" y="50"/>
                    <a:pt x="75" y="52"/>
                    <a:pt x="76" y="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1" name="Freeform 57">
              <a:extLst>
                <a:ext uri="{FF2B5EF4-FFF2-40B4-BE49-F238E27FC236}">
                  <a16:creationId xmlns:a16="http://schemas.microsoft.com/office/drawing/2014/main" id="{2CD480A5-F7DD-D0AD-961F-35C6CF1AABF6}"/>
                </a:ext>
              </a:extLst>
            </p:cNvPr>
            <p:cNvSpPr>
              <a:spLocks noEditPoints="1"/>
            </p:cNvSpPr>
            <p:nvPr/>
          </p:nvSpPr>
          <p:spPr bwMode="auto">
            <a:xfrm>
              <a:off x="8151813" y="4935538"/>
              <a:ext cx="46038" cy="12700"/>
            </a:xfrm>
            <a:custGeom>
              <a:avLst/>
              <a:gdLst>
                <a:gd name="T0" fmla="*/ 4 w 100"/>
                <a:gd name="T1" fmla="*/ 28 h 28"/>
                <a:gd name="T2" fmla="*/ 82 w 100"/>
                <a:gd name="T3" fmla="*/ 28 h 28"/>
                <a:gd name="T4" fmla="*/ 87 w 100"/>
                <a:gd name="T5" fmla="*/ 28 h 28"/>
                <a:gd name="T6" fmla="*/ 98 w 100"/>
                <a:gd name="T7" fmla="*/ 20 h 28"/>
                <a:gd name="T8" fmla="*/ 100 w 100"/>
                <a:gd name="T9" fmla="*/ 13 h 28"/>
                <a:gd name="T10" fmla="*/ 100 w 100"/>
                <a:gd name="T11" fmla="*/ 1 h 28"/>
                <a:gd name="T12" fmla="*/ 97 w 100"/>
                <a:gd name="T13" fmla="*/ 0 h 28"/>
                <a:gd name="T14" fmla="*/ 3 w 100"/>
                <a:gd name="T15" fmla="*/ 0 h 28"/>
                <a:gd name="T16" fmla="*/ 0 w 100"/>
                <a:gd name="T17" fmla="*/ 1 h 28"/>
                <a:gd name="T18" fmla="*/ 1 w 100"/>
                <a:gd name="T19" fmla="*/ 28 h 28"/>
                <a:gd name="T20" fmla="*/ 4 w 100"/>
                <a:gd name="T21" fmla="*/ 28 h 28"/>
                <a:gd name="T22" fmla="*/ 26 w 100"/>
                <a:gd name="T23" fmla="*/ 12 h 28"/>
                <a:gd name="T24" fmla="*/ 26 w 100"/>
                <a:gd name="T25" fmla="*/ 8 h 28"/>
                <a:gd name="T26" fmla="*/ 29 w 100"/>
                <a:gd name="T27" fmla="*/ 7 h 28"/>
                <a:gd name="T28" fmla="*/ 71 w 100"/>
                <a:gd name="T29" fmla="*/ 7 h 28"/>
                <a:gd name="T30" fmla="*/ 74 w 100"/>
                <a:gd name="T31" fmla="*/ 8 h 28"/>
                <a:gd name="T32" fmla="*/ 74 w 100"/>
                <a:gd name="T33" fmla="*/ 15 h 28"/>
                <a:gd name="T34" fmla="*/ 72 w 100"/>
                <a:gd name="T35" fmla="*/ 20 h 28"/>
                <a:gd name="T36" fmla="*/ 67 w 100"/>
                <a:gd name="T37" fmla="*/ 22 h 28"/>
                <a:gd name="T38" fmla="*/ 63 w 100"/>
                <a:gd name="T39" fmla="*/ 22 h 28"/>
                <a:gd name="T40" fmla="*/ 31 w 100"/>
                <a:gd name="T41" fmla="*/ 22 h 28"/>
                <a:gd name="T42" fmla="*/ 26 w 100"/>
                <a:gd name="T43" fmla="*/ 21 h 28"/>
                <a:gd name="T44" fmla="*/ 26 w 100"/>
                <a:gd name="T45" fmla="*/ 17 h 28"/>
                <a:gd name="T46" fmla="*/ 26 w 100"/>
                <a:gd name="T47"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8">
                  <a:moveTo>
                    <a:pt x="4" y="28"/>
                  </a:moveTo>
                  <a:cubicBezTo>
                    <a:pt x="82" y="28"/>
                    <a:pt x="82" y="28"/>
                    <a:pt x="82" y="28"/>
                  </a:cubicBezTo>
                  <a:cubicBezTo>
                    <a:pt x="84" y="28"/>
                    <a:pt x="85" y="28"/>
                    <a:pt x="87" y="28"/>
                  </a:cubicBezTo>
                  <a:cubicBezTo>
                    <a:pt x="92" y="27"/>
                    <a:pt x="96" y="25"/>
                    <a:pt x="98" y="20"/>
                  </a:cubicBezTo>
                  <a:cubicBezTo>
                    <a:pt x="99" y="18"/>
                    <a:pt x="100" y="16"/>
                    <a:pt x="100" y="13"/>
                  </a:cubicBezTo>
                  <a:cubicBezTo>
                    <a:pt x="100" y="1"/>
                    <a:pt x="100" y="1"/>
                    <a:pt x="100" y="1"/>
                  </a:cubicBezTo>
                  <a:cubicBezTo>
                    <a:pt x="98" y="1"/>
                    <a:pt x="98" y="0"/>
                    <a:pt x="97" y="0"/>
                  </a:cubicBezTo>
                  <a:cubicBezTo>
                    <a:pt x="3" y="0"/>
                    <a:pt x="3" y="0"/>
                    <a:pt x="3" y="0"/>
                  </a:cubicBezTo>
                  <a:cubicBezTo>
                    <a:pt x="2" y="0"/>
                    <a:pt x="1" y="0"/>
                    <a:pt x="0" y="1"/>
                  </a:cubicBezTo>
                  <a:cubicBezTo>
                    <a:pt x="0" y="10"/>
                    <a:pt x="0" y="24"/>
                    <a:pt x="1" y="28"/>
                  </a:cubicBezTo>
                  <a:cubicBezTo>
                    <a:pt x="2" y="28"/>
                    <a:pt x="3" y="28"/>
                    <a:pt x="4" y="28"/>
                  </a:cubicBezTo>
                  <a:close/>
                  <a:moveTo>
                    <a:pt x="26" y="12"/>
                  </a:moveTo>
                  <a:cubicBezTo>
                    <a:pt x="26" y="8"/>
                    <a:pt x="26" y="8"/>
                    <a:pt x="26" y="8"/>
                  </a:cubicBezTo>
                  <a:cubicBezTo>
                    <a:pt x="27" y="7"/>
                    <a:pt x="28" y="7"/>
                    <a:pt x="29" y="7"/>
                  </a:cubicBezTo>
                  <a:cubicBezTo>
                    <a:pt x="71" y="7"/>
                    <a:pt x="71" y="7"/>
                    <a:pt x="71" y="7"/>
                  </a:cubicBezTo>
                  <a:cubicBezTo>
                    <a:pt x="72" y="7"/>
                    <a:pt x="73" y="7"/>
                    <a:pt x="74" y="8"/>
                  </a:cubicBezTo>
                  <a:cubicBezTo>
                    <a:pt x="74" y="15"/>
                    <a:pt x="74" y="15"/>
                    <a:pt x="74" y="15"/>
                  </a:cubicBezTo>
                  <a:cubicBezTo>
                    <a:pt x="74" y="16"/>
                    <a:pt x="73" y="18"/>
                    <a:pt x="72" y="20"/>
                  </a:cubicBezTo>
                  <a:cubicBezTo>
                    <a:pt x="71" y="21"/>
                    <a:pt x="69" y="22"/>
                    <a:pt x="67" y="22"/>
                  </a:cubicBezTo>
                  <a:cubicBezTo>
                    <a:pt x="66" y="22"/>
                    <a:pt x="64" y="22"/>
                    <a:pt x="63" y="22"/>
                  </a:cubicBezTo>
                  <a:cubicBezTo>
                    <a:pt x="31" y="22"/>
                    <a:pt x="31" y="22"/>
                    <a:pt x="31" y="22"/>
                  </a:cubicBezTo>
                  <a:cubicBezTo>
                    <a:pt x="29" y="22"/>
                    <a:pt x="28" y="22"/>
                    <a:pt x="26" y="21"/>
                  </a:cubicBezTo>
                  <a:cubicBezTo>
                    <a:pt x="25" y="20"/>
                    <a:pt x="26" y="18"/>
                    <a:pt x="26" y="17"/>
                  </a:cubicBezTo>
                  <a:cubicBezTo>
                    <a:pt x="26" y="15"/>
                    <a:pt x="26" y="14"/>
                    <a:pt x="26" y="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2" name="Freeform 58">
              <a:extLst>
                <a:ext uri="{FF2B5EF4-FFF2-40B4-BE49-F238E27FC236}">
                  <a16:creationId xmlns:a16="http://schemas.microsoft.com/office/drawing/2014/main" id="{7F2C4CB1-534E-1121-8E48-F235B095B2E2}"/>
                </a:ext>
              </a:extLst>
            </p:cNvPr>
            <p:cNvSpPr>
              <a:spLocks noEditPoints="1"/>
            </p:cNvSpPr>
            <p:nvPr/>
          </p:nvSpPr>
          <p:spPr bwMode="auto">
            <a:xfrm>
              <a:off x="7386638" y="4778375"/>
              <a:ext cx="415925" cy="285750"/>
            </a:xfrm>
            <a:custGeom>
              <a:avLst/>
              <a:gdLst>
                <a:gd name="T0" fmla="*/ 0 w 921"/>
                <a:gd name="T1" fmla="*/ 315 h 631"/>
                <a:gd name="T2" fmla="*/ 921 w 921"/>
                <a:gd name="T3" fmla="*/ 315 h 631"/>
                <a:gd name="T4" fmla="*/ 263 w 921"/>
                <a:gd name="T5" fmla="*/ 458 h 631"/>
                <a:gd name="T6" fmla="*/ 239 w 921"/>
                <a:gd name="T7" fmla="*/ 321 h 631"/>
                <a:gd name="T8" fmla="*/ 262 w 921"/>
                <a:gd name="T9" fmla="*/ 174 h 631"/>
                <a:gd name="T10" fmla="*/ 266 w 921"/>
                <a:gd name="T11" fmla="*/ 467 h 631"/>
                <a:gd name="T12" fmla="*/ 151 w 921"/>
                <a:gd name="T13" fmla="*/ 467 h 631"/>
                <a:gd name="T14" fmla="*/ 253 w 921"/>
                <a:gd name="T15" fmla="*/ 321 h 631"/>
                <a:gd name="T16" fmla="*/ 272 w 921"/>
                <a:gd name="T17" fmla="*/ 458 h 631"/>
                <a:gd name="T18" fmla="*/ 248 w 921"/>
                <a:gd name="T19" fmla="*/ 312 h 631"/>
                <a:gd name="T20" fmla="*/ 253 w 921"/>
                <a:gd name="T21" fmla="*/ 312 h 631"/>
                <a:gd name="T22" fmla="*/ 237 w 921"/>
                <a:gd name="T23" fmla="*/ 77 h 631"/>
                <a:gd name="T24" fmla="*/ 251 w 921"/>
                <a:gd name="T25" fmla="*/ 67 h 631"/>
                <a:gd name="T26" fmla="*/ 251 w 921"/>
                <a:gd name="T27" fmla="*/ 67 h 631"/>
                <a:gd name="T28" fmla="*/ 195 w 921"/>
                <a:gd name="T29" fmla="*/ 67 h 631"/>
                <a:gd name="T30" fmla="*/ 221 w 921"/>
                <a:gd name="T31" fmla="*/ 77 h 631"/>
                <a:gd name="T32" fmla="*/ 178 w 921"/>
                <a:gd name="T33" fmla="*/ 77 h 631"/>
                <a:gd name="T34" fmla="*/ 95 w 921"/>
                <a:gd name="T35" fmla="*/ 312 h 631"/>
                <a:gd name="T36" fmla="*/ 9 w 921"/>
                <a:gd name="T37" fmla="*/ 321 h 631"/>
                <a:gd name="T38" fmla="*/ 61 w 921"/>
                <a:gd name="T39" fmla="*/ 458 h 631"/>
                <a:gd name="T40" fmla="*/ 140 w 921"/>
                <a:gd name="T41" fmla="*/ 467 h 631"/>
                <a:gd name="T42" fmla="*/ 68 w 921"/>
                <a:gd name="T43" fmla="*/ 467 h 631"/>
                <a:gd name="T44" fmla="*/ 319 w 921"/>
                <a:gd name="T45" fmla="*/ 607 h 631"/>
                <a:gd name="T46" fmla="*/ 324 w 921"/>
                <a:gd name="T47" fmla="*/ 564 h 631"/>
                <a:gd name="T48" fmla="*/ 456 w 921"/>
                <a:gd name="T49" fmla="*/ 622 h 631"/>
                <a:gd name="T50" fmla="*/ 456 w 921"/>
                <a:gd name="T51" fmla="*/ 622 h 631"/>
                <a:gd name="T52" fmla="*/ 276 w 921"/>
                <a:gd name="T53" fmla="*/ 467 h 631"/>
                <a:gd name="T54" fmla="*/ 456 w 921"/>
                <a:gd name="T55" fmla="*/ 519 h 631"/>
                <a:gd name="T56" fmla="*/ 323 w 921"/>
                <a:gd name="T57" fmla="*/ 165 h 631"/>
                <a:gd name="T58" fmla="*/ 327 w 921"/>
                <a:gd name="T59" fmla="*/ 77 h 631"/>
                <a:gd name="T60" fmla="*/ 456 w 921"/>
                <a:gd name="T61" fmla="*/ 67 h 631"/>
                <a:gd name="T62" fmla="*/ 456 w 921"/>
                <a:gd name="T63" fmla="*/ 67 h 631"/>
                <a:gd name="T64" fmla="*/ 787 w 921"/>
                <a:gd name="T65" fmla="*/ 174 h 631"/>
                <a:gd name="T66" fmla="*/ 672 w 921"/>
                <a:gd name="T67" fmla="*/ 312 h 631"/>
                <a:gd name="T68" fmla="*/ 649 w 921"/>
                <a:gd name="T69" fmla="*/ 174 h 631"/>
                <a:gd name="T70" fmla="*/ 684 w 921"/>
                <a:gd name="T71" fmla="*/ 77 h 631"/>
                <a:gd name="T72" fmla="*/ 605 w 921"/>
                <a:gd name="T73" fmla="*/ 77 h 631"/>
                <a:gd name="T74" fmla="*/ 672 w 921"/>
                <a:gd name="T75" fmla="*/ 321 h 631"/>
                <a:gd name="T76" fmla="*/ 609 w 921"/>
                <a:gd name="T77" fmla="*/ 458 h 631"/>
                <a:gd name="T78" fmla="*/ 682 w 921"/>
                <a:gd name="T79" fmla="*/ 555 h 631"/>
                <a:gd name="T80" fmla="*/ 658 w 921"/>
                <a:gd name="T81" fmla="*/ 458 h 631"/>
                <a:gd name="T82" fmla="*/ 776 w 921"/>
                <a:gd name="T83" fmla="*/ 458 h 631"/>
                <a:gd name="T84" fmla="*/ 658 w 921"/>
                <a:gd name="T85" fmla="*/ 174 h 631"/>
                <a:gd name="T86" fmla="*/ 682 w 921"/>
                <a:gd name="T87" fmla="*/ 312 h 631"/>
                <a:gd name="T88" fmla="*/ 699 w 921"/>
                <a:gd name="T89" fmla="*/ 77 h 631"/>
                <a:gd name="T90" fmla="*/ 725 w 921"/>
                <a:gd name="T91" fmla="*/ 67 h 631"/>
                <a:gd name="T92" fmla="*/ 725 w 921"/>
                <a:gd name="T93" fmla="*/ 67 h 631"/>
                <a:gd name="T94" fmla="*/ 527 w 921"/>
                <a:gd name="T95" fmla="*/ 14 h 631"/>
                <a:gd name="T96" fmla="*/ 585 w 921"/>
                <a:gd name="T97" fmla="*/ 67 h 631"/>
                <a:gd name="T98" fmla="*/ 465 w 921"/>
                <a:gd name="T99" fmla="*/ 77 h 631"/>
                <a:gd name="T100" fmla="*/ 598 w 921"/>
                <a:gd name="T101" fmla="*/ 165 h 631"/>
                <a:gd name="T102" fmla="*/ 465 w 921"/>
                <a:gd name="T103" fmla="*/ 114 h 631"/>
                <a:gd name="T104" fmla="*/ 465 w 921"/>
                <a:gd name="T105" fmla="*/ 519 h 631"/>
                <a:gd name="T106" fmla="*/ 645 w 921"/>
                <a:gd name="T107" fmla="*/ 467 h 631"/>
                <a:gd name="T108" fmla="*/ 465 w 921"/>
                <a:gd name="T109" fmla="*/ 519 h 631"/>
                <a:gd name="T110" fmla="*/ 465 w 921"/>
                <a:gd name="T111" fmla="*/ 622 h 631"/>
                <a:gd name="T112" fmla="*/ 668 w 921"/>
                <a:gd name="T113" fmla="*/ 564 h 631"/>
                <a:gd name="T114" fmla="*/ 602 w 921"/>
                <a:gd name="T115" fmla="*/ 607 h 631"/>
                <a:gd name="T116" fmla="*/ 602 w 921"/>
                <a:gd name="T117" fmla="*/ 607 h 631"/>
                <a:gd name="T118" fmla="*/ 781 w 921"/>
                <a:gd name="T119" fmla="*/ 467 h 631"/>
                <a:gd name="T120" fmla="*/ 860 w 921"/>
                <a:gd name="T121" fmla="*/ 458 h 631"/>
                <a:gd name="T122" fmla="*/ 911 w 921"/>
                <a:gd name="T123" fmla="*/ 32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1" h="631">
                  <a:moveTo>
                    <a:pt x="460" y="0"/>
                  </a:moveTo>
                  <a:cubicBezTo>
                    <a:pt x="333" y="0"/>
                    <a:pt x="218" y="35"/>
                    <a:pt x="135" y="92"/>
                  </a:cubicBezTo>
                  <a:cubicBezTo>
                    <a:pt x="52" y="149"/>
                    <a:pt x="0" y="228"/>
                    <a:pt x="0" y="315"/>
                  </a:cubicBezTo>
                  <a:cubicBezTo>
                    <a:pt x="0" y="490"/>
                    <a:pt x="207" y="631"/>
                    <a:pt x="460" y="631"/>
                  </a:cubicBezTo>
                  <a:cubicBezTo>
                    <a:pt x="587" y="631"/>
                    <a:pt x="702" y="596"/>
                    <a:pt x="786" y="539"/>
                  </a:cubicBezTo>
                  <a:cubicBezTo>
                    <a:pt x="869" y="482"/>
                    <a:pt x="921" y="403"/>
                    <a:pt x="921" y="315"/>
                  </a:cubicBezTo>
                  <a:cubicBezTo>
                    <a:pt x="921" y="141"/>
                    <a:pt x="714" y="0"/>
                    <a:pt x="460" y="0"/>
                  </a:cubicBezTo>
                  <a:close/>
                  <a:moveTo>
                    <a:pt x="239" y="321"/>
                  </a:moveTo>
                  <a:cubicBezTo>
                    <a:pt x="240" y="370"/>
                    <a:pt x="248" y="417"/>
                    <a:pt x="263" y="458"/>
                  </a:cubicBezTo>
                  <a:cubicBezTo>
                    <a:pt x="145" y="458"/>
                    <a:pt x="145" y="458"/>
                    <a:pt x="145" y="458"/>
                  </a:cubicBezTo>
                  <a:cubicBezTo>
                    <a:pt x="120" y="417"/>
                    <a:pt x="105" y="371"/>
                    <a:pt x="104" y="321"/>
                  </a:cubicBezTo>
                  <a:lnTo>
                    <a:pt x="239" y="321"/>
                  </a:lnTo>
                  <a:close/>
                  <a:moveTo>
                    <a:pt x="104" y="312"/>
                  </a:moveTo>
                  <a:cubicBezTo>
                    <a:pt x="104" y="263"/>
                    <a:pt x="119" y="216"/>
                    <a:pt x="144" y="174"/>
                  </a:cubicBezTo>
                  <a:cubicBezTo>
                    <a:pt x="262" y="174"/>
                    <a:pt x="262" y="174"/>
                    <a:pt x="262" y="174"/>
                  </a:cubicBezTo>
                  <a:cubicBezTo>
                    <a:pt x="248" y="216"/>
                    <a:pt x="239" y="263"/>
                    <a:pt x="239" y="312"/>
                  </a:cubicBezTo>
                  <a:lnTo>
                    <a:pt x="104" y="312"/>
                  </a:lnTo>
                  <a:close/>
                  <a:moveTo>
                    <a:pt x="266" y="467"/>
                  </a:moveTo>
                  <a:cubicBezTo>
                    <a:pt x="279" y="501"/>
                    <a:pt x="296" y="530"/>
                    <a:pt x="316" y="555"/>
                  </a:cubicBezTo>
                  <a:cubicBezTo>
                    <a:pt x="238" y="555"/>
                    <a:pt x="238" y="555"/>
                    <a:pt x="238" y="555"/>
                  </a:cubicBezTo>
                  <a:cubicBezTo>
                    <a:pt x="203" y="531"/>
                    <a:pt x="173" y="501"/>
                    <a:pt x="151" y="467"/>
                  </a:cubicBezTo>
                  <a:lnTo>
                    <a:pt x="266" y="467"/>
                  </a:lnTo>
                  <a:close/>
                  <a:moveTo>
                    <a:pt x="248" y="321"/>
                  </a:moveTo>
                  <a:cubicBezTo>
                    <a:pt x="253" y="321"/>
                    <a:pt x="253" y="321"/>
                    <a:pt x="253" y="321"/>
                  </a:cubicBezTo>
                  <a:cubicBezTo>
                    <a:pt x="254" y="374"/>
                    <a:pt x="276" y="422"/>
                    <a:pt x="312" y="458"/>
                  </a:cubicBezTo>
                  <a:cubicBezTo>
                    <a:pt x="312" y="458"/>
                    <a:pt x="312" y="458"/>
                    <a:pt x="312" y="458"/>
                  </a:cubicBezTo>
                  <a:cubicBezTo>
                    <a:pt x="272" y="458"/>
                    <a:pt x="272" y="458"/>
                    <a:pt x="272" y="458"/>
                  </a:cubicBezTo>
                  <a:cubicBezTo>
                    <a:pt x="257" y="417"/>
                    <a:pt x="249" y="371"/>
                    <a:pt x="248" y="321"/>
                  </a:cubicBezTo>
                  <a:close/>
                  <a:moveTo>
                    <a:pt x="253" y="312"/>
                  </a:moveTo>
                  <a:cubicBezTo>
                    <a:pt x="248" y="312"/>
                    <a:pt x="248" y="312"/>
                    <a:pt x="248" y="312"/>
                  </a:cubicBezTo>
                  <a:cubicBezTo>
                    <a:pt x="248" y="263"/>
                    <a:pt x="257" y="216"/>
                    <a:pt x="272" y="174"/>
                  </a:cubicBezTo>
                  <a:cubicBezTo>
                    <a:pt x="313" y="174"/>
                    <a:pt x="313" y="174"/>
                    <a:pt x="313" y="174"/>
                  </a:cubicBezTo>
                  <a:cubicBezTo>
                    <a:pt x="277" y="210"/>
                    <a:pt x="254" y="259"/>
                    <a:pt x="253" y="312"/>
                  </a:cubicBezTo>
                  <a:close/>
                  <a:moveTo>
                    <a:pt x="266" y="165"/>
                  </a:moveTo>
                  <a:cubicBezTo>
                    <a:pt x="150" y="165"/>
                    <a:pt x="150" y="165"/>
                    <a:pt x="150" y="165"/>
                  </a:cubicBezTo>
                  <a:cubicBezTo>
                    <a:pt x="172" y="131"/>
                    <a:pt x="202" y="101"/>
                    <a:pt x="237" y="77"/>
                  </a:cubicBezTo>
                  <a:cubicBezTo>
                    <a:pt x="316" y="77"/>
                    <a:pt x="316" y="77"/>
                    <a:pt x="316" y="77"/>
                  </a:cubicBezTo>
                  <a:cubicBezTo>
                    <a:pt x="296" y="101"/>
                    <a:pt x="278" y="131"/>
                    <a:pt x="266" y="165"/>
                  </a:cubicBezTo>
                  <a:close/>
                  <a:moveTo>
                    <a:pt x="251" y="67"/>
                  </a:moveTo>
                  <a:cubicBezTo>
                    <a:pt x="293" y="41"/>
                    <a:pt x="341" y="23"/>
                    <a:pt x="394" y="14"/>
                  </a:cubicBezTo>
                  <a:cubicBezTo>
                    <a:pt x="368" y="26"/>
                    <a:pt x="344" y="44"/>
                    <a:pt x="324" y="67"/>
                  </a:cubicBezTo>
                  <a:lnTo>
                    <a:pt x="251" y="67"/>
                  </a:lnTo>
                  <a:close/>
                  <a:moveTo>
                    <a:pt x="319" y="24"/>
                  </a:moveTo>
                  <a:cubicBezTo>
                    <a:pt x="288" y="35"/>
                    <a:pt x="260" y="50"/>
                    <a:pt x="234" y="67"/>
                  </a:cubicBezTo>
                  <a:cubicBezTo>
                    <a:pt x="195" y="67"/>
                    <a:pt x="195" y="67"/>
                    <a:pt x="195" y="67"/>
                  </a:cubicBezTo>
                  <a:cubicBezTo>
                    <a:pt x="232" y="49"/>
                    <a:pt x="274" y="34"/>
                    <a:pt x="319" y="24"/>
                  </a:cubicBezTo>
                  <a:close/>
                  <a:moveTo>
                    <a:pt x="178" y="77"/>
                  </a:moveTo>
                  <a:cubicBezTo>
                    <a:pt x="221" y="77"/>
                    <a:pt x="221" y="77"/>
                    <a:pt x="221" y="77"/>
                  </a:cubicBezTo>
                  <a:cubicBezTo>
                    <a:pt x="188" y="101"/>
                    <a:pt x="160" y="131"/>
                    <a:pt x="139" y="165"/>
                  </a:cubicBezTo>
                  <a:cubicBezTo>
                    <a:pt x="67" y="165"/>
                    <a:pt x="67" y="165"/>
                    <a:pt x="67" y="165"/>
                  </a:cubicBezTo>
                  <a:cubicBezTo>
                    <a:pt x="95" y="131"/>
                    <a:pt x="133" y="101"/>
                    <a:pt x="178" y="77"/>
                  </a:cubicBezTo>
                  <a:close/>
                  <a:moveTo>
                    <a:pt x="60" y="174"/>
                  </a:moveTo>
                  <a:cubicBezTo>
                    <a:pt x="133" y="174"/>
                    <a:pt x="133" y="174"/>
                    <a:pt x="133" y="174"/>
                  </a:cubicBezTo>
                  <a:cubicBezTo>
                    <a:pt x="109" y="216"/>
                    <a:pt x="95" y="263"/>
                    <a:pt x="95" y="312"/>
                  </a:cubicBezTo>
                  <a:cubicBezTo>
                    <a:pt x="9" y="312"/>
                    <a:pt x="9" y="312"/>
                    <a:pt x="9" y="312"/>
                  </a:cubicBezTo>
                  <a:cubicBezTo>
                    <a:pt x="10" y="263"/>
                    <a:pt x="28" y="216"/>
                    <a:pt x="60" y="174"/>
                  </a:cubicBezTo>
                  <a:close/>
                  <a:moveTo>
                    <a:pt x="9" y="321"/>
                  </a:moveTo>
                  <a:cubicBezTo>
                    <a:pt x="95" y="321"/>
                    <a:pt x="95" y="321"/>
                    <a:pt x="95" y="321"/>
                  </a:cubicBezTo>
                  <a:cubicBezTo>
                    <a:pt x="96" y="370"/>
                    <a:pt x="110" y="417"/>
                    <a:pt x="134" y="458"/>
                  </a:cubicBezTo>
                  <a:cubicBezTo>
                    <a:pt x="61" y="458"/>
                    <a:pt x="61" y="458"/>
                    <a:pt x="61" y="458"/>
                  </a:cubicBezTo>
                  <a:cubicBezTo>
                    <a:pt x="29" y="417"/>
                    <a:pt x="11" y="371"/>
                    <a:pt x="9" y="321"/>
                  </a:cubicBezTo>
                  <a:close/>
                  <a:moveTo>
                    <a:pt x="68" y="467"/>
                  </a:moveTo>
                  <a:cubicBezTo>
                    <a:pt x="140" y="467"/>
                    <a:pt x="140" y="467"/>
                    <a:pt x="140" y="467"/>
                  </a:cubicBezTo>
                  <a:cubicBezTo>
                    <a:pt x="161" y="501"/>
                    <a:pt x="189" y="530"/>
                    <a:pt x="223" y="555"/>
                  </a:cubicBezTo>
                  <a:cubicBezTo>
                    <a:pt x="179" y="555"/>
                    <a:pt x="179" y="555"/>
                    <a:pt x="179" y="555"/>
                  </a:cubicBezTo>
                  <a:cubicBezTo>
                    <a:pt x="135" y="531"/>
                    <a:pt x="97" y="501"/>
                    <a:pt x="68" y="467"/>
                  </a:cubicBezTo>
                  <a:close/>
                  <a:moveTo>
                    <a:pt x="197" y="564"/>
                  </a:moveTo>
                  <a:cubicBezTo>
                    <a:pt x="236" y="564"/>
                    <a:pt x="236" y="564"/>
                    <a:pt x="236" y="564"/>
                  </a:cubicBezTo>
                  <a:cubicBezTo>
                    <a:pt x="261" y="581"/>
                    <a:pt x="289" y="596"/>
                    <a:pt x="319" y="607"/>
                  </a:cubicBezTo>
                  <a:cubicBezTo>
                    <a:pt x="275" y="597"/>
                    <a:pt x="234" y="582"/>
                    <a:pt x="197" y="564"/>
                  </a:cubicBezTo>
                  <a:close/>
                  <a:moveTo>
                    <a:pt x="252" y="564"/>
                  </a:moveTo>
                  <a:cubicBezTo>
                    <a:pt x="324" y="564"/>
                    <a:pt x="324" y="564"/>
                    <a:pt x="324" y="564"/>
                  </a:cubicBezTo>
                  <a:cubicBezTo>
                    <a:pt x="345" y="587"/>
                    <a:pt x="368" y="605"/>
                    <a:pt x="394" y="617"/>
                  </a:cubicBezTo>
                  <a:cubicBezTo>
                    <a:pt x="342" y="608"/>
                    <a:pt x="294" y="590"/>
                    <a:pt x="252" y="564"/>
                  </a:cubicBezTo>
                  <a:close/>
                  <a:moveTo>
                    <a:pt x="456" y="622"/>
                  </a:moveTo>
                  <a:cubicBezTo>
                    <a:pt x="411" y="621"/>
                    <a:pt x="370" y="599"/>
                    <a:pt x="337" y="564"/>
                  </a:cubicBezTo>
                  <a:cubicBezTo>
                    <a:pt x="456" y="564"/>
                    <a:pt x="456" y="564"/>
                    <a:pt x="456" y="564"/>
                  </a:cubicBezTo>
                  <a:lnTo>
                    <a:pt x="456" y="622"/>
                  </a:lnTo>
                  <a:close/>
                  <a:moveTo>
                    <a:pt x="456" y="555"/>
                  </a:moveTo>
                  <a:cubicBezTo>
                    <a:pt x="328" y="555"/>
                    <a:pt x="328" y="555"/>
                    <a:pt x="328" y="555"/>
                  </a:cubicBezTo>
                  <a:cubicBezTo>
                    <a:pt x="307" y="531"/>
                    <a:pt x="289" y="501"/>
                    <a:pt x="276" y="467"/>
                  </a:cubicBezTo>
                  <a:cubicBezTo>
                    <a:pt x="321" y="467"/>
                    <a:pt x="321" y="467"/>
                    <a:pt x="321" y="467"/>
                  </a:cubicBezTo>
                  <a:cubicBezTo>
                    <a:pt x="321" y="467"/>
                    <a:pt x="321" y="467"/>
                    <a:pt x="321" y="467"/>
                  </a:cubicBezTo>
                  <a:cubicBezTo>
                    <a:pt x="357" y="499"/>
                    <a:pt x="404" y="518"/>
                    <a:pt x="456" y="519"/>
                  </a:cubicBezTo>
                  <a:lnTo>
                    <a:pt x="456" y="555"/>
                  </a:lnTo>
                  <a:close/>
                  <a:moveTo>
                    <a:pt x="456" y="114"/>
                  </a:moveTo>
                  <a:cubicBezTo>
                    <a:pt x="405" y="115"/>
                    <a:pt x="358" y="134"/>
                    <a:pt x="323" y="165"/>
                  </a:cubicBezTo>
                  <a:cubicBezTo>
                    <a:pt x="323" y="165"/>
                    <a:pt x="323" y="165"/>
                    <a:pt x="323" y="165"/>
                  </a:cubicBezTo>
                  <a:cubicBezTo>
                    <a:pt x="275" y="165"/>
                    <a:pt x="275" y="165"/>
                    <a:pt x="275" y="165"/>
                  </a:cubicBezTo>
                  <a:cubicBezTo>
                    <a:pt x="289" y="131"/>
                    <a:pt x="306" y="101"/>
                    <a:pt x="327" y="77"/>
                  </a:cubicBezTo>
                  <a:cubicBezTo>
                    <a:pt x="456" y="77"/>
                    <a:pt x="456" y="77"/>
                    <a:pt x="456" y="77"/>
                  </a:cubicBezTo>
                  <a:lnTo>
                    <a:pt x="456" y="114"/>
                  </a:lnTo>
                  <a:close/>
                  <a:moveTo>
                    <a:pt x="456" y="67"/>
                  </a:moveTo>
                  <a:cubicBezTo>
                    <a:pt x="336" y="67"/>
                    <a:pt x="336" y="67"/>
                    <a:pt x="336" y="67"/>
                  </a:cubicBezTo>
                  <a:cubicBezTo>
                    <a:pt x="370" y="32"/>
                    <a:pt x="411" y="10"/>
                    <a:pt x="456" y="9"/>
                  </a:cubicBezTo>
                  <a:lnTo>
                    <a:pt x="456" y="67"/>
                  </a:lnTo>
                  <a:close/>
                  <a:moveTo>
                    <a:pt x="911" y="312"/>
                  </a:moveTo>
                  <a:cubicBezTo>
                    <a:pt x="826" y="312"/>
                    <a:pt x="826" y="312"/>
                    <a:pt x="826" y="312"/>
                  </a:cubicBezTo>
                  <a:cubicBezTo>
                    <a:pt x="825" y="263"/>
                    <a:pt x="811" y="216"/>
                    <a:pt x="787" y="174"/>
                  </a:cubicBezTo>
                  <a:cubicBezTo>
                    <a:pt x="861" y="174"/>
                    <a:pt x="861" y="174"/>
                    <a:pt x="861" y="174"/>
                  </a:cubicBezTo>
                  <a:cubicBezTo>
                    <a:pt x="892" y="216"/>
                    <a:pt x="910" y="263"/>
                    <a:pt x="911" y="312"/>
                  </a:cubicBezTo>
                  <a:close/>
                  <a:moveTo>
                    <a:pt x="672" y="312"/>
                  </a:moveTo>
                  <a:cubicBezTo>
                    <a:pt x="668" y="312"/>
                    <a:pt x="668" y="312"/>
                    <a:pt x="668" y="312"/>
                  </a:cubicBezTo>
                  <a:cubicBezTo>
                    <a:pt x="667" y="259"/>
                    <a:pt x="644" y="210"/>
                    <a:pt x="608" y="174"/>
                  </a:cubicBezTo>
                  <a:cubicBezTo>
                    <a:pt x="649" y="174"/>
                    <a:pt x="649" y="174"/>
                    <a:pt x="649" y="174"/>
                  </a:cubicBezTo>
                  <a:cubicBezTo>
                    <a:pt x="663" y="216"/>
                    <a:pt x="672" y="263"/>
                    <a:pt x="672" y="312"/>
                  </a:cubicBezTo>
                  <a:close/>
                  <a:moveTo>
                    <a:pt x="605" y="77"/>
                  </a:moveTo>
                  <a:cubicBezTo>
                    <a:pt x="684" y="77"/>
                    <a:pt x="684" y="77"/>
                    <a:pt x="684" y="77"/>
                  </a:cubicBezTo>
                  <a:cubicBezTo>
                    <a:pt x="719" y="101"/>
                    <a:pt x="749" y="131"/>
                    <a:pt x="771" y="165"/>
                  </a:cubicBezTo>
                  <a:cubicBezTo>
                    <a:pt x="655" y="165"/>
                    <a:pt x="655" y="165"/>
                    <a:pt x="655" y="165"/>
                  </a:cubicBezTo>
                  <a:cubicBezTo>
                    <a:pt x="642" y="131"/>
                    <a:pt x="625" y="101"/>
                    <a:pt x="605" y="77"/>
                  </a:cubicBezTo>
                  <a:close/>
                  <a:moveTo>
                    <a:pt x="609" y="458"/>
                  </a:moveTo>
                  <a:cubicBezTo>
                    <a:pt x="644" y="422"/>
                    <a:pt x="666" y="374"/>
                    <a:pt x="668" y="321"/>
                  </a:cubicBezTo>
                  <a:cubicBezTo>
                    <a:pt x="672" y="321"/>
                    <a:pt x="672" y="321"/>
                    <a:pt x="672" y="321"/>
                  </a:cubicBezTo>
                  <a:cubicBezTo>
                    <a:pt x="672" y="371"/>
                    <a:pt x="663" y="417"/>
                    <a:pt x="648" y="458"/>
                  </a:cubicBezTo>
                  <a:cubicBezTo>
                    <a:pt x="609" y="458"/>
                    <a:pt x="609" y="458"/>
                    <a:pt x="609" y="458"/>
                  </a:cubicBezTo>
                  <a:cubicBezTo>
                    <a:pt x="609" y="458"/>
                    <a:pt x="609" y="458"/>
                    <a:pt x="609" y="458"/>
                  </a:cubicBezTo>
                  <a:close/>
                  <a:moveTo>
                    <a:pt x="654" y="467"/>
                  </a:moveTo>
                  <a:cubicBezTo>
                    <a:pt x="770" y="467"/>
                    <a:pt x="770" y="467"/>
                    <a:pt x="770" y="467"/>
                  </a:cubicBezTo>
                  <a:cubicBezTo>
                    <a:pt x="748" y="501"/>
                    <a:pt x="718" y="531"/>
                    <a:pt x="682" y="555"/>
                  </a:cubicBezTo>
                  <a:cubicBezTo>
                    <a:pt x="604" y="555"/>
                    <a:pt x="604" y="555"/>
                    <a:pt x="604" y="555"/>
                  </a:cubicBezTo>
                  <a:cubicBezTo>
                    <a:pt x="624" y="530"/>
                    <a:pt x="642" y="501"/>
                    <a:pt x="654" y="467"/>
                  </a:cubicBezTo>
                  <a:close/>
                  <a:moveTo>
                    <a:pt x="658" y="458"/>
                  </a:moveTo>
                  <a:cubicBezTo>
                    <a:pt x="672" y="417"/>
                    <a:pt x="681" y="370"/>
                    <a:pt x="682" y="321"/>
                  </a:cubicBezTo>
                  <a:cubicBezTo>
                    <a:pt x="817" y="321"/>
                    <a:pt x="817" y="321"/>
                    <a:pt x="817" y="321"/>
                  </a:cubicBezTo>
                  <a:cubicBezTo>
                    <a:pt x="816" y="371"/>
                    <a:pt x="801" y="417"/>
                    <a:pt x="776" y="458"/>
                  </a:cubicBezTo>
                  <a:lnTo>
                    <a:pt x="658" y="458"/>
                  </a:lnTo>
                  <a:close/>
                  <a:moveTo>
                    <a:pt x="682" y="312"/>
                  </a:moveTo>
                  <a:cubicBezTo>
                    <a:pt x="681" y="263"/>
                    <a:pt x="673" y="216"/>
                    <a:pt x="658" y="174"/>
                  </a:cubicBezTo>
                  <a:cubicBezTo>
                    <a:pt x="777" y="174"/>
                    <a:pt x="777" y="174"/>
                    <a:pt x="777" y="174"/>
                  </a:cubicBezTo>
                  <a:cubicBezTo>
                    <a:pt x="802" y="216"/>
                    <a:pt x="816" y="263"/>
                    <a:pt x="817" y="312"/>
                  </a:cubicBezTo>
                  <a:lnTo>
                    <a:pt x="682" y="312"/>
                  </a:lnTo>
                  <a:close/>
                  <a:moveTo>
                    <a:pt x="853" y="165"/>
                  </a:moveTo>
                  <a:cubicBezTo>
                    <a:pt x="782" y="165"/>
                    <a:pt x="782" y="165"/>
                    <a:pt x="782" y="165"/>
                  </a:cubicBezTo>
                  <a:cubicBezTo>
                    <a:pt x="761" y="131"/>
                    <a:pt x="733" y="101"/>
                    <a:pt x="699" y="77"/>
                  </a:cubicBezTo>
                  <a:cubicBezTo>
                    <a:pt x="743" y="77"/>
                    <a:pt x="743" y="77"/>
                    <a:pt x="743" y="77"/>
                  </a:cubicBezTo>
                  <a:cubicBezTo>
                    <a:pt x="787" y="101"/>
                    <a:pt x="825" y="131"/>
                    <a:pt x="853" y="165"/>
                  </a:cubicBezTo>
                  <a:close/>
                  <a:moveTo>
                    <a:pt x="725" y="67"/>
                  </a:moveTo>
                  <a:cubicBezTo>
                    <a:pt x="686" y="67"/>
                    <a:pt x="686" y="67"/>
                    <a:pt x="686" y="67"/>
                  </a:cubicBezTo>
                  <a:cubicBezTo>
                    <a:pt x="661" y="50"/>
                    <a:pt x="632" y="35"/>
                    <a:pt x="602" y="24"/>
                  </a:cubicBezTo>
                  <a:cubicBezTo>
                    <a:pt x="647" y="34"/>
                    <a:pt x="688" y="49"/>
                    <a:pt x="725" y="67"/>
                  </a:cubicBezTo>
                  <a:close/>
                  <a:moveTo>
                    <a:pt x="670" y="67"/>
                  </a:moveTo>
                  <a:cubicBezTo>
                    <a:pt x="597" y="67"/>
                    <a:pt x="597" y="67"/>
                    <a:pt x="597" y="67"/>
                  </a:cubicBezTo>
                  <a:cubicBezTo>
                    <a:pt x="576" y="44"/>
                    <a:pt x="553" y="26"/>
                    <a:pt x="527" y="14"/>
                  </a:cubicBezTo>
                  <a:cubicBezTo>
                    <a:pt x="579" y="23"/>
                    <a:pt x="628" y="41"/>
                    <a:pt x="670" y="67"/>
                  </a:cubicBezTo>
                  <a:close/>
                  <a:moveTo>
                    <a:pt x="465" y="9"/>
                  </a:moveTo>
                  <a:cubicBezTo>
                    <a:pt x="510" y="10"/>
                    <a:pt x="551" y="32"/>
                    <a:pt x="585" y="67"/>
                  </a:cubicBezTo>
                  <a:cubicBezTo>
                    <a:pt x="465" y="67"/>
                    <a:pt x="465" y="67"/>
                    <a:pt x="465" y="67"/>
                  </a:cubicBezTo>
                  <a:lnTo>
                    <a:pt x="465" y="9"/>
                  </a:lnTo>
                  <a:close/>
                  <a:moveTo>
                    <a:pt x="465" y="77"/>
                  </a:moveTo>
                  <a:cubicBezTo>
                    <a:pt x="593" y="77"/>
                    <a:pt x="593" y="77"/>
                    <a:pt x="593" y="77"/>
                  </a:cubicBezTo>
                  <a:cubicBezTo>
                    <a:pt x="614" y="101"/>
                    <a:pt x="632" y="131"/>
                    <a:pt x="645" y="165"/>
                  </a:cubicBezTo>
                  <a:cubicBezTo>
                    <a:pt x="598" y="165"/>
                    <a:pt x="598" y="165"/>
                    <a:pt x="598" y="165"/>
                  </a:cubicBezTo>
                  <a:cubicBezTo>
                    <a:pt x="598" y="165"/>
                    <a:pt x="598" y="165"/>
                    <a:pt x="598" y="165"/>
                  </a:cubicBezTo>
                  <a:cubicBezTo>
                    <a:pt x="562" y="134"/>
                    <a:pt x="516" y="115"/>
                    <a:pt x="465" y="114"/>
                  </a:cubicBezTo>
                  <a:cubicBezTo>
                    <a:pt x="465" y="114"/>
                    <a:pt x="465" y="114"/>
                    <a:pt x="465" y="114"/>
                  </a:cubicBezTo>
                  <a:lnTo>
                    <a:pt x="465" y="77"/>
                  </a:lnTo>
                  <a:close/>
                  <a:moveTo>
                    <a:pt x="465" y="519"/>
                  </a:moveTo>
                  <a:cubicBezTo>
                    <a:pt x="465" y="519"/>
                    <a:pt x="465" y="519"/>
                    <a:pt x="465" y="519"/>
                  </a:cubicBezTo>
                  <a:cubicBezTo>
                    <a:pt x="517" y="518"/>
                    <a:pt x="564" y="499"/>
                    <a:pt x="599" y="467"/>
                  </a:cubicBezTo>
                  <a:cubicBezTo>
                    <a:pt x="599" y="467"/>
                    <a:pt x="599" y="467"/>
                    <a:pt x="599" y="467"/>
                  </a:cubicBezTo>
                  <a:cubicBezTo>
                    <a:pt x="645" y="467"/>
                    <a:pt x="645" y="467"/>
                    <a:pt x="645" y="467"/>
                  </a:cubicBezTo>
                  <a:cubicBezTo>
                    <a:pt x="631" y="501"/>
                    <a:pt x="614" y="531"/>
                    <a:pt x="592" y="555"/>
                  </a:cubicBezTo>
                  <a:cubicBezTo>
                    <a:pt x="465" y="555"/>
                    <a:pt x="465" y="555"/>
                    <a:pt x="465" y="555"/>
                  </a:cubicBezTo>
                  <a:lnTo>
                    <a:pt x="465" y="519"/>
                  </a:lnTo>
                  <a:close/>
                  <a:moveTo>
                    <a:pt x="465" y="564"/>
                  </a:moveTo>
                  <a:cubicBezTo>
                    <a:pt x="584" y="564"/>
                    <a:pt x="584" y="564"/>
                    <a:pt x="584" y="564"/>
                  </a:cubicBezTo>
                  <a:cubicBezTo>
                    <a:pt x="550" y="599"/>
                    <a:pt x="509" y="621"/>
                    <a:pt x="465" y="622"/>
                  </a:cubicBezTo>
                  <a:lnTo>
                    <a:pt x="465" y="564"/>
                  </a:lnTo>
                  <a:close/>
                  <a:moveTo>
                    <a:pt x="596" y="564"/>
                  </a:moveTo>
                  <a:cubicBezTo>
                    <a:pt x="668" y="564"/>
                    <a:pt x="668" y="564"/>
                    <a:pt x="668" y="564"/>
                  </a:cubicBezTo>
                  <a:cubicBezTo>
                    <a:pt x="627" y="590"/>
                    <a:pt x="579" y="608"/>
                    <a:pt x="527" y="617"/>
                  </a:cubicBezTo>
                  <a:cubicBezTo>
                    <a:pt x="552" y="605"/>
                    <a:pt x="576" y="587"/>
                    <a:pt x="596" y="564"/>
                  </a:cubicBezTo>
                  <a:close/>
                  <a:moveTo>
                    <a:pt x="602" y="607"/>
                  </a:moveTo>
                  <a:cubicBezTo>
                    <a:pt x="632" y="596"/>
                    <a:pt x="660" y="581"/>
                    <a:pt x="685" y="564"/>
                  </a:cubicBezTo>
                  <a:cubicBezTo>
                    <a:pt x="724" y="564"/>
                    <a:pt x="724" y="564"/>
                    <a:pt x="724" y="564"/>
                  </a:cubicBezTo>
                  <a:cubicBezTo>
                    <a:pt x="687" y="582"/>
                    <a:pt x="646" y="597"/>
                    <a:pt x="602" y="607"/>
                  </a:cubicBezTo>
                  <a:close/>
                  <a:moveTo>
                    <a:pt x="741" y="555"/>
                  </a:moveTo>
                  <a:cubicBezTo>
                    <a:pt x="698" y="555"/>
                    <a:pt x="698" y="555"/>
                    <a:pt x="698" y="555"/>
                  </a:cubicBezTo>
                  <a:cubicBezTo>
                    <a:pt x="731" y="530"/>
                    <a:pt x="760" y="501"/>
                    <a:pt x="781" y="467"/>
                  </a:cubicBezTo>
                  <a:cubicBezTo>
                    <a:pt x="852" y="467"/>
                    <a:pt x="852" y="467"/>
                    <a:pt x="852" y="467"/>
                  </a:cubicBezTo>
                  <a:cubicBezTo>
                    <a:pt x="824" y="501"/>
                    <a:pt x="786" y="531"/>
                    <a:pt x="741" y="555"/>
                  </a:cubicBezTo>
                  <a:close/>
                  <a:moveTo>
                    <a:pt x="860" y="458"/>
                  </a:moveTo>
                  <a:cubicBezTo>
                    <a:pt x="787" y="458"/>
                    <a:pt x="787" y="458"/>
                    <a:pt x="787" y="458"/>
                  </a:cubicBezTo>
                  <a:cubicBezTo>
                    <a:pt x="811" y="417"/>
                    <a:pt x="825" y="370"/>
                    <a:pt x="826" y="321"/>
                  </a:cubicBezTo>
                  <a:cubicBezTo>
                    <a:pt x="911" y="321"/>
                    <a:pt x="911" y="321"/>
                    <a:pt x="911" y="321"/>
                  </a:cubicBezTo>
                  <a:cubicBezTo>
                    <a:pt x="910" y="371"/>
                    <a:pt x="891" y="417"/>
                    <a:pt x="860" y="458"/>
                  </a:cubicBezTo>
                  <a:close/>
                </a:path>
              </a:pathLst>
            </a:custGeom>
            <a:solidFill>
              <a:srgbClr val="BCBD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3" name="Oval 59">
              <a:extLst>
                <a:ext uri="{FF2B5EF4-FFF2-40B4-BE49-F238E27FC236}">
                  <a16:creationId xmlns:a16="http://schemas.microsoft.com/office/drawing/2014/main" id="{ADD5B654-1536-1D23-4DEA-0F1869EDB7EC}"/>
                </a:ext>
              </a:extLst>
            </p:cNvPr>
            <p:cNvSpPr>
              <a:spLocks noChangeArrowheads="1"/>
            </p:cNvSpPr>
            <p:nvPr/>
          </p:nvSpPr>
          <p:spPr bwMode="auto">
            <a:xfrm>
              <a:off x="7499351" y="4829175"/>
              <a:ext cx="188913" cy="184150"/>
            </a:xfrm>
            <a:prstGeom prst="ellipse">
              <a:avLst/>
            </a:prstGeom>
            <a:solidFill>
              <a:srgbClr val="2B29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4" name="Freeform 60">
              <a:extLst>
                <a:ext uri="{FF2B5EF4-FFF2-40B4-BE49-F238E27FC236}">
                  <a16:creationId xmlns:a16="http://schemas.microsoft.com/office/drawing/2014/main" id="{DBCFC859-7EA3-4352-B66E-D61D330A8ED2}"/>
                </a:ext>
              </a:extLst>
            </p:cNvPr>
            <p:cNvSpPr>
              <a:spLocks/>
            </p:cNvSpPr>
            <p:nvPr/>
          </p:nvSpPr>
          <p:spPr bwMode="auto">
            <a:xfrm>
              <a:off x="7523163" y="4884738"/>
              <a:ext cx="47625" cy="74613"/>
            </a:xfrm>
            <a:custGeom>
              <a:avLst/>
              <a:gdLst>
                <a:gd name="T0" fmla="*/ 0 w 108"/>
                <a:gd name="T1" fmla="*/ 54 h 165"/>
                <a:gd name="T2" fmla="*/ 56 w 108"/>
                <a:gd name="T3" fmla="*/ 0 h 165"/>
                <a:gd name="T4" fmla="*/ 108 w 108"/>
                <a:gd name="T5" fmla="*/ 49 h 165"/>
                <a:gd name="T6" fmla="*/ 74 w 108"/>
                <a:gd name="T7" fmla="*/ 49 h 165"/>
                <a:gd name="T8" fmla="*/ 55 w 108"/>
                <a:gd name="T9" fmla="*/ 28 h 165"/>
                <a:gd name="T10" fmla="*/ 35 w 108"/>
                <a:gd name="T11" fmla="*/ 50 h 165"/>
                <a:gd name="T12" fmla="*/ 35 w 108"/>
                <a:gd name="T13" fmla="*/ 87 h 165"/>
                <a:gd name="T14" fmla="*/ 35 w 108"/>
                <a:gd name="T15" fmla="*/ 104 h 165"/>
                <a:gd name="T16" fmla="*/ 56 w 108"/>
                <a:gd name="T17" fmla="*/ 136 h 165"/>
                <a:gd name="T18" fmla="*/ 74 w 108"/>
                <a:gd name="T19" fmla="*/ 118 h 165"/>
                <a:gd name="T20" fmla="*/ 74 w 108"/>
                <a:gd name="T21" fmla="*/ 104 h 165"/>
                <a:gd name="T22" fmla="*/ 56 w 108"/>
                <a:gd name="T23" fmla="*/ 104 h 165"/>
                <a:gd name="T24" fmla="*/ 56 w 108"/>
                <a:gd name="T25" fmla="*/ 87 h 165"/>
                <a:gd name="T26" fmla="*/ 56 w 108"/>
                <a:gd name="T27" fmla="*/ 87 h 165"/>
                <a:gd name="T28" fmla="*/ 56 w 108"/>
                <a:gd name="T29" fmla="*/ 78 h 165"/>
                <a:gd name="T30" fmla="*/ 108 w 108"/>
                <a:gd name="T31" fmla="*/ 78 h 165"/>
                <a:gd name="T32" fmla="*/ 108 w 108"/>
                <a:gd name="T33" fmla="*/ 87 h 165"/>
                <a:gd name="T34" fmla="*/ 108 w 108"/>
                <a:gd name="T35" fmla="*/ 87 h 165"/>
                <a:gd name="T36" fmla="*/ 108 w 108"/>
                <a:gd name="T37" fmla="*/ 162 h 165"/>
                <a:gd name="T38" fmla="*/ 93 w 108"/>
                <a:gd name="T39" fmla="*/ 162 h 165"/>
                <a:gd name="T40" fmla="*/ 89 w 108"/>
                <a:gd name="T41" fmla="*/ 151 h 165"/>
                <a:gd name="T42" fmla="*/ 87 w 108"/>
                <a:gd name="T43" fmla="*/ 152 h 165"/>
                <a:gd name="T44" fmla="*/ 52 w 108"/>
                <a:gd name="T45" fmla="*/ 165 h 165"/>
                <a:gd name="T46" fmla="*/ 0 w 108"/>
                <a:gd name="T47" fmla="*/ 112 h 165"/>
                <a:gd name="T48" fmla="*/ 0 w 108"/>
                <a:gd name="T49" fmla="*/ 5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165">
                  <a:moveTo>
                    <a:pt x="0" y="54"/>
                  </a:moveTo>
                  <a:cubicBezTo>
                    <a:pt x="0" y="20"/>
                    <a:pt x="17" y="0"/>
                    <a:pt x="56" y="0"/>
                  </a:cubicBezTo>
                  <a:cubicBezTo>
                    <a:pt x="95" y="0"/>
                    <a:pt x="108" y="26"/>
                    <a:pt x="108" y="49"/>
                  </a:cubicBezTo>
                  <a:cubicBezTo>
                    <a:pt x="74" y="49"/>
                    <a:pt x="74" y="49"/>
                    <a:pt x="74" y="49"/>
                  </a:cubicBezTo>
                  <a:cubicBezTo>
                    <a:pt x="74" y="37"/>
                    <a:pt x="68" y="28"/>
                    <a:pt x="55" y="28"/>
                  </a:cubicBezTo>
                  <a:cubicBezTo>
                    <a:pt x="43" y="28"/>
                    <a:pt x="35" y="35"/>
                    <a:pt x="35" y="50"/>
                  </a:cubicBezTo>
                  <a:cubicBezTo>
                    <a:pt x="35" y="87"/>
                    <a:pt x="35" y="87"/>
                    <a:pt x="35" y="87"/>
                  </a:cubicBezTo>
                  <a:cubicBezTo>
                    <a:pt x="35" y="104"/>
                    <a:pt x="35" y="104"/>
                    <a:pt x="35" y="104"/>
                  </a:cubicBezTo>
                  <a:cubicBezTo>
                    <a:pt x="35" y="124"/>
                    <a:pt x="40" y="136"/>
                    <a:pt x="56" y="136"/>
                  </a:cubicBezTo>
                  <a:cubicBezTo>
                    <a:pt x="72" y="136"/>
                    <a:pt x="74" y="124"/>
                    <a:pt x="74" y="118"/>
                  </a:cubicBezTo>
                  <a:cubicBezTo>
                    <a:pt x="74" y="104"/>
                    <a:pt x="74" y="104"/>
                    <a:pt x="74" y="104"/>
                  </a:cubicBezTo>
                  <a:cubicBezTo>
                    <a:pt x="56" y="104"/>
                    <a:pt x="56" y="104"/>
                    <a:pt x="56" y="104"/>
                  </a:cubicBezTo>
                  <a:cubicBezTo>
                    <a:pt x="56" y="87"/>
                    <a:pt x="56" y="87"/>
                    <a:pt x="56" y="87"/>
                  </a:cubicBezTo>
                  <a:cubicBezTo>
                    <a:pt x="56" y="87"/>
                    <a:pt x="56" y="87"/>
                    <a:pt x="56" y="87"/>
                  </a:cubicBezTo>
                  <a:cubicBezTo>
                    <a:pt x="56" y="78"/>
                    <a:pt x="56" y="78"/>
                    <a:pt x="56" y="78"/>
                  </a:cubicBezTo>
                  <a:cubicBezTo>
                    <a:pt x="108" y="78"/>
                    <a:pt x="108" y="78"/>
                    <a:pt x="108" y="78"/>
                  </a:cubicBezTo>
                  <a:cubicBezTo>
                    <a:pt x="108" y="87"/>
                    <a:pt x="108" y="87"/>
                    <a:pt x="108" y="87"/>
                  </a:cubicBezTo>
                  <a:cubicBezTo>
                    <a:pt x="108" y="87"/>
                    <a:pt x="108" y="87"/>
                    <a:pt x="108" y="87"/>
                  </a:cubicBezTo>
                  <a:cubicBezTo>
                    <a:pt x="108" y="162"/>
                    <a:pt x="108" y="162"/>
                    <a:pt x="108" y="162"/>
                  </a:cubicBezTo>
                  <a:cubicBezTo>
                    <a:pt x="93" y="162"/>
                    <a:pt x="93" y="162"/>
                    <a:pt x="93" y="162"/>
                  </a:cubicBezTo>
                  <a:cubicBezTo>
                    <a:pt x="89" y="151"/>
                    <a:pt x="89" y="151"/>
                    <a:pt x="89" y="151"/>
                  </a:cubicBezTo>
                  <a:cubicBezTo>
                    <a:pt x="89" y="151"/>
                    <a:pt x="87" y="150"/>
                    <a:pt x="87" y="152"/>
                  </a:cubicBezTo>
                  <a:cubicBezTo>
                    <a:pt x="86" y="153"/>
                    <a:pt x="78" y="165"/>
                    <a:pt x="52" y="165"/>
                  </a:cubicBezTo>
                  <a:cubicBezTo>
                    <a:pt x="26" y="165"/>
                    <a:pt x="0" y="152"/>
                    <a:pt x="0" y="112"/>
                  </a:cubicBez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sp>
          <p:nvSpPr>
            <p:cNvPr id="145" name="Freeform 61">
              <a:extLst>
                <a:ext uri="{FF2B5EF4-FFF2-40B4-BE49-F238E27FC236}">
                  <a16:creationId xmlns:a16="http://schemas.microsoft.com/office/drawing/2014/main" id="{D83FB8F0-D2D0-D84B-C5DF-1AD1319B8599}"/>
                </a:ext>
              </a:extLst>
            </p:cNvPr>
            <p:cNvSpPr>
              <a:spLocks/>
            </p:cNvSpPr>
            <p:nvPr/>
          </p:nvSpPr>
          <p:spPr bwMode="auto">
            <a:xfrm>
              <a:off x="7580313" y="4886325"/>
              <a:ext cx="85725" cy="71438"/>
            </a:xfrm>
            <a:custGeom>
              <a:avLst/>
              <a:gdLst>
                <a:gd name="T0" fmla="*/ 5 w 54"/>
                <a:gd name="T1" fmla="*/ 21 h 45"/>
                <a:gd name="T2" fmla="*/ 5 w 54"/>
                <a:gd name="T3" fmla="*/ 21 h 45"/>
                <a:gd name="T4" fmla="*/ 0 w 54"/>
                <a:gd name="T5" fmla="*/ 0 h 45"/>
                <a:gd name="T6" fmla="*/ 9 w 54"/>
                <a:gd name="T7" fmla="*/ 0 h 45"/>
                <a:gd name="T8" fmla="*/ 10 w 54"/>
                <a:gd name="T9" fmla="*/ 2 h 45"/>
                <a:gd name="T10" fmla="*/ 10 w 54"/>
                <a:gd name="T11" fmla="*/ 3 h 45"/>
                <a:gd name="T12" fmla="*/ 10 w 54"/>
                <a:gd name="T13" fmla="*/ 3 h 45"/>
                <a:gd name="T14" fmla="*/ 10 w 54"/>
                <a:gd name="T15" fmla="*/ 3 h 45"/>
                <a:gd name="T16" fmla="*/ 14 w 54"/>
                <a:gd name="T17" fmla="*/ 21 h 45"/>
                <a:gd name="T18" fmla="*/ 15 w 54"/>
                <a:gd name="T19" fmla="*/ 24 h 45"/>
                <a:gd name="T20" fmla="*/ 16 w 54"/>
                <a:gd name="T21" fmla="*/ 30 h 45"/>
                <a:gd name="T22" fmla="*/ 17 w 54"/>
                <a:gd name="T23" fmla="*/ 24 h 45"/>
                <a:gd name="T24" fmla="*/ 18 w 54"/>
                <a:gd name="T25" fmla="*/ 21 h 45"/>
                <a:gd name="T26" fmla="*/ 23 w 54"/>
                <a:gd name="T27" fmla="*/ 0 h 45"/>
                <a:gd name="T28" fmla="*/ 31 w 54"/>
                <a:gd name="T29" fmla="*/ 0 h 45"/>
                <a:gd name="T30" fmla="*/ 36 w 54"/>
                <a:gd name="T31" fmla="*/ 21 h 45"/>
                <a:gd name="T32" fmla="*/ 36 w 54"/>
                <a:gd name="T33" fmla="*/ 21 h 45"/>
                <a:gd name="T34" fmla="*/ 37 w 54"/>
                <a:gd name="T35" fmla="*/ 24 h 45"/>
                <a:gd name="T36" fmla="*/ 37 w 54"/>
                <a:gd name="T37" fmla="*/ 24 h 45"/>
                <a:gd name="T38" fmla="*/ 38 w 54"/>
                <a:gd name="T39" fmla="*/ 30 h 45"/>
                <a:gd name="T40" fmla="*/ 40 w 54"/>
                <a:gd name="T41" fmla="*/ 24 h 45"/>
                <a:gd name="T42" fmla="*/ 40 w 54"/>
                <a:gd name="T43" fmla="*/ 24 h 45"/>
                <a:gd name="T44" fmla="*/ 40 w 54"/>
                <a:gd name="T45" fmla="*/ 21 h 45"/>
                <a:gd name="T46" fmla="*/ 40 w 54"/>
                <a:gd name="T47" fmla="*/ 21 h 45"/>
                <a:gd name="T48" fmla="*/ 45 w 54"/>
                <a:gd name="T49" fmla="*/ 0 h 45"/>
                <a:gd name="T50" fmla="*/ 54 w 54"/>
                <a:gd name="T51" fmla="*/ 0 h 45"/>
                <a:gd name="T52" fmla="*/ 49 w 54"/>
                <a:gd name="T53" fmla="*/ 21 h 45"/>
                <a:gd name="T54" fmla="*/ 49 w 54"/>
                <a:gd name="T55" fmla="*/ 21 h 45"/>
                <a:gd name="T56" fmla="*/ 48 w 54"/>
                <a:gd name="T57" fmla="*/ 24 h 45"/>
                <a:gd name="T58" fmla="*/ 48 w 54"/>
                <a:gd name="T59" fmla="*/ 24 h 45"/>
                <a:gd name="T60" fmla="*/ 43 w 54"/>
                <a:gd name="T61" fmla="*/ 45 h 45"/>
                <a:gd name="T62" fmla="*/ 34 w 54"/>
                <a:gd name="T63" fmla="*/ 45 h 45"/>
                <a:gd name="T64" fmla="*/ 29 w 54"/>
                <a:gd name="T65" fmla="*/ 24 h 45"/>
                <a:gd name="T66" fmla="*/ 29 w 54"/>
                <a:gd name="T67" fmla="*/ 21 h 45"/>
                <a:gd name="T68" fmla="*/ 27 w 54"/>
                <a:gd name="T69" fmla="*/ 14 h 45"/>
                <a:gd name="T70" fmla="*/ 25 w 54"/>
                <a:gd name="T71" fmla="*/ 21 h 45"/>
                <a:gd name="T72" fmla="*/ 25 w 54"/>
                <a:gd name="T73" fmla="*/ 21 h 45"/>
                <a:gd name="T74" fmla="*/ 25 w 54"/>
                <a:gd name="T75" fmla="*/ 24 h 45"/>
                <a:gd name="T76" fmla="*/ 25 w 54"/>
                <a:gd name="T77" fmla="*/ 24 h 45"/>
                <a:gd name="T78" fmla="*/ 20 w 54"/>
                <a:gd name="T79" fmla="*/ 45 h 45"/>
                <a:gd name="T80" fmla="*/ 11 w 54"/>
                <a:gd name="T81" fmla="*/ 45 h 45"/>
                <a:gd name="T82" fmla="*/ 10 w 54"/>
                <a:gd name="T83" fmla="*/ 40 h 45"/>
                <a:gd name="T84" fmla="*/ 7 w 54"/>
                <a:gd name="T85" fmla="*/ 29 h 45"/>
                <a:gd name="T86" fmla="*/ 6 w 54"/>
                <a:gd name="T87" fmla="*/ 24 h 45"/>
                <a:gd name="T88" fmla="*/ 6 w 54"/>
                <a:gd name="T89" fmla="*/ 24 h 45"/>
                <a:gd name="T90" fmla="*/ 5 w 54"/>
                <a:gd name="T91"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4" h="45">
                  <a:moveTo>
                    <a:pt x="5" y="21"/>
                  </a:moveTo>
                  <a:lnTo>
                    <a:pt x="5" y="21"/>
                  </a:lnTo>
                  <a:lnTo>
                    <a:pt x="0" y="0"/>
                  </a:lnTo>
                  <a:lnTo>
                    <a:pt x="9" y="0"/>
                  </a:lnTo>
                  <a:lnTo>
                    <a:pt x="10" y="2"/>
                  </a:lnTo>
                  <a:lnTo>
                    <a:pt x="10" y="3"/>
                  </a:lnTo>
                  <a:lnTo>
                    <a:pt x="10" y="3"/>
                  </a:lnTo>
                  <a:lnTo>
                    <a:pt x="10" y="3"/>
                  </a:lnTo>
                  <a:lnTo>
                    <a:pt x="14" y="21"/>
                  </a:lnTo>
                  <a:lnTo>
                    <a:pt x="15" y="24"/>
                  </a:lnTo>
                  <a:lnTo>
                    <a:pt x="16" y="30"/>
                  </a:lnTo>
                  <a:lnTo>
                    <a:pt x="17" y="24"/>
                  </a:lnTo>
                  <a:lnTo>
                    <a:pt x="18" y="21"/>
                  </a:lnTo>
                  <a:lnTo>
                    <a:pt x="23" y="0"/>
                  </a:lnTo>
                  <a:lnTo>
                    <a:pt x="31" y="0"/>
                  </a:lnTo>
                  <a:lnTo>
                    <a:pt x="36" y="21"/>
                  </a:lnTo>
                  <a:lnTo>
                    <a:pt x="36" y="21"/>
                  </a:lnTo>
                  <a:lnTo>
                    <a:pt x="37" y="24"/>
                  </a:lnTo>
                  <a:lnTo>
                    <a:pt x="37" y="24"/>
                  </a:lnTo>
                  <a:lnTo>
                    <a:pt x="38" y="30"/>
                  </a:lnTo>
                  <a:lnTo>
                    <a:pt x="40" y="24"/>
                  </a:lnTo>
                  <a:lnTo>
                    <a:pt x="40" y="24"/>
                  </a:lnTo>
                  <a:lnTo>
                    <a:pt x="40" y="21"/>
                  </a:lnTo>
                  <a:lnTo>
                    <a:pt x="40" y="21"/>
                  </a:lnTo>
                  <a:lnTo>
                    <a:pt x="45" y="0"/>
                  </a:lnTo>
                  <a:lnTo>
                    <a:pt x="54" y="0"/>
                  </a:lnTo>
                  <a:lnTo>
                    <a:pt x="49" y="21"/>
                  </a:lnTo>
                  <a:lnTo>
                    <a:pt x="49" y="21"/>
                  </a:lnTo>
                  <a:lnTo>
                    <a:pt x="48" y="24"/>
                  </a:lnTo>
                  <a:lnTo>
                    <a:pt x="48" y="24"/>
                  </a:lnTo>
                  <a:lnTo>
                    <a:pt x="43" y="45"/>
                  </a:lnTo>
                  <a:lnTo>
                    <a:pt x="34" y="45"/>
                  </a:lnTo>
                  <a:lnTo>
                    <a:pt x="29" y="24"/>
                  </a:lnTo>
                  <a:lnTo>
                    <a:pt x="29" y="21"/>
                  </a:lnTo>
                  <a:lnTo>
                    <a:pt x="27" y="14"/>
                  </a:lnTo>
                  <a:lnTo>
                    <a:pt x="25" y="21"/>
                  </a:lnTo>
                  <a:lnTo>
                    <a:pt x="25" y="21"/>
                  </a:lnTo>
                  <a:lnTo>
                    <a:pt x="25" y="24"/>
                  </a:lnTo>
                  <a:lnTo>
                    <a:pt x="25" y="24"/>
                  </a:lnTo>
                  <a:lnTo>
                    <a:pt x="20" y="45"/>
                  </a:lnTo>
                  <a:lnTo>
                    <a:pt x="11" y="45"/>
                  </a:lnTo>
                  <a:lnTo>
                    <a:pt x="10" y="40"/>
                  </a:lnTo>
                  <a:lnTo>
                    <a:pt x="7" y="29"/>
                  </a:lnTo>
                  <a:lnTo>
                    <a:pt x="6" y="24"/>
                  </a:lnTo>
                  <a:lnTo>
                    <a:pt x="6" y="24"/>
                  </a:lnTo>
                  <a:lnTo>
                    <a:pt x="5"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a:ea typeface="STKaiti"/>
                <a:cs typeface="+mn-cs"/>
              </a:endParaRPr>
            </a:p>
          </p:txBody>
        </p:sp>
      </p:grpSp>
      <p:sp>
        <p:nvSpPr>
          <p:cNvPr id="154" name="Rectangle 153">
            <a:extLst>
              <a:ext uri="{FF2B5EF4-FFF2-40B4-BE49-F238E27FC236}">
                <a16:creationId xmlns:a16="http://schemas.microsoft.com/office/drawing/2014/main" id="{972EE4CF-BB37-DBF7-FE7B-BCFCFD1671A8}"/>
              </a:ext>
            </a:extLst>
          </p:cNvPr>
          <p:cNvSpPr/>
          <p:nvPr/>
        </p:nvSpPr>
        <p:spPr bwMode="auto">
          <a:xfrm>
            <a:off x="538305" y="269609"/>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1</a:t>
            </a:r>
            <a:endParaRPr kumimoji="0" lang="en-GB" sz="1200" b="1" i="0" u="none" strike="noStrike" cap="none" normalizeH="0" baseline="0" dirty="0">
              <a:ln>
                <a:noFill/>
              </a:ln>
              <a:solidFill>
                <a:schemeClr val="accent2"/>
              </a:solidFill>
              <a:effectLst/>
              <a:ea typeface="+mj-ea"/>
            </a:endParaRPr>
          </a:p>
        </p:txBody>
      </p:sp>
      <p:cxnSp>
        <p:nvCxnSpPr>
          <p:cNvPr id="155" name="Straight Connector 154">
            <a:extLst>
              <a:ext uri="{FF2B5EF4-FFF2-40B4-BE49-F238E27FC236}">
                <a16:creationId xmlns:a16="http://schemas.microsoft.com/office/drawing/2014/main" id="{4244DA5C-33A7-7BC6-6F3B-A63DA21CBB57}"/>
              </a:ext>
            </a:extLst>
          </p:cNvPr>
          <p:cNvCxnSpPr>
            <a:cxnSpLocks/>
          </p:cNvCxnSpPr>
          <p:nvPr/>
        </p:nvCxnSpPr>
        <p:spPr bwMode="auto">
          <a:xfrm>
            <a:off x="877668" y="591383"/>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Freeform: Shape 155">
            <a:extLst>
              <a:ext uri="{FF2B5EF4-FFF2-40B4-BE49-F238E27FC236}">
                <a16:creationId xmlns:a16="http://schemas.microsoft.com/office/drawing/2014/main" id="{755106EA-27F3-BF12-3520-BEF3416ABA4B}"/>
              </a:ext>
            </a:extLst>
          </p:cNvPr>
          <p:cNvSpPr/>
          <p:nvPr/>
        </p:nvSpPr>
        <p:spPr bwMode="auto">
          <a:xfrm>
            <a:off x="368301" y="350609"/>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06" name="Rectangle 205">
            <a:extLst>
              <a:ext uri="{FF2B5EF4-FFF2-40B4-BE49-F238E27FC236}">
                <a16:creationId xmlns:a16="http://schemas.microsoft.com/office/drawing/2014/main" id="{2F875138-C19C-D774-5990-BB7EF2421C4A}"/>
              </a:ext>
            </a:extLst>
          </p:cNvPr>
          <p:cNvSpPr/>
          <p:nvPr/>
        </p:nvSpPr>
        <p:spPr bwMode="auto">
          <a:xfrm>
            <a:off x="1359351" y="381955"/>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kumimoji="0" lang="zh-TW" altLang="en-US" sz="1200" b="0" i="0" u="none" strike="noStrike" kern="1200" cap="none" spc="0" normalizeH="0" baseline="0" noProof="0" dirty="0">
                <a:ln>
                  <a:noFill/>
                </a:ln>
                <a:solidFill>
                  <a:schemeClr val="accent2"/>
                </a:solidFill>
                <a:effectLst/>
                <a:uLnTx/>
                <a:uFillTx/>
                <a:latin typeface="微軟正黑體" panose="020B0604030504040204" pitchFamily="34" charset="-120"/>
                <a:ea typeface="微軟正黑體" panose="020B0604030504040204" pitchFamily="34" charset="-120"/>
              </a:rPr>
              <a:t>遍布全球的營運據點</a:t>
            </a:r>
            <a:r>
              <a:rPr kumimoji="0" lang="zh-TW" altLang="en-US"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，有效降低營運與物流成本、大幅縮短交期，並分散營運風險。</a:t>
            </a:r>
            <a:endParaRPr kumimoji="0" lang="en-AU"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252" name="Freeform 12">
            <a:extLst>
              <a:ext uri="{FF2B5EF4-FFF2-40B4-BE49-F238E27FC236}">
                <a16:creationId xmlns:a16="http://schemas.microsoft.com/office/drawing/2014/main" id="{4C50F9EA-7520-A162-ED35-40035BDEA6DA}"/>
              </a:ext>
            </a:extLst>
          </p:cNvPr>
          <p:cNvSpPr>
            <a:spLocks noEditPoints="1"/>
          </p:cNvSpPr>
          <p:nvPr/>
        </p:nvSpPr>
        <p:spPr bwMode="gray">
          <a:xfrm>
            <a:off x="494242" y="459279"/>
            <a:ext cx="259068" cy="259068"/>
          </a:xfrm>
          <a:custGeom>
            <a:avLst/>
            <a:gdLst>
              <a:gd name="T0" fmla="*/ 473 w 548"/>
              <a:gd name="T1" fmla="*/ 86 h 548"/>
              <a:gd name="T2" fmla="*/ 468 w 548"/>
              <a:gd name="T3" fmla="*/ 82 h 548"/>
              <a:gd name="T4" fmla="*/ 464 w 548"/>
              <a:gd name="T5" fmla="*/ 77 h 548"/>
              <a:gd name="T6" fmla="*/ 458 w 548"/>
              <a:gd name="T7" fmla="*/ 73 h 548"/>
              <a:gd name="T8" fmla="*/ 90 w 548"/>
              <a:gd name="T9" fmla="*/ 73 h 548"/>
              <a:gd name="T10" fmla="*/ 86 w 548"/>
              <a:gd name="T11" fmla="*/ 77 h 548"/>
              <a:gd name="T12" fmla="*/ 81 w 548"/>
              <a:gd name="T13" fmla="*/ 82 h 548"/>
              <a:gd name="T14" fmla="*/ 75 w 548"/>
              <a:gd name="T15" fmla="*/ 86 h 548"/>
              <a:gd name="T16" fmla="*/ 0 w 548"/>
              <a:gd name="T17" fmla="*/ 273 h 548"/>
              <a:gd name="T18" fmla="*/ 90 w 548"/>
              <a:gd name="T19" fmla="*/ 476 h 548"/>
              <a:gd name="T20" fmla="*/ 458 w 548"/>
              <a:gd name="T21" fmla="*/ 476 h 548"/>
              <a:gd name="T22" fmla="*/ 548 w 548"/>
              <a:gd name="T23" fmla="*/ 273 h 548"/>
              <a:gd name="T24" fmla="*/ 229 w 548"/>
              <a:gd name="T25" fmla="*/ 37 h 548"/>
              <a:gd name="T26" fmla="*/ 112 w 548"/>
              <a:gd name="T27" fmla="*/ 95 h 548"/>
              <a:gd name="T28" fmla="*/ 90 w 548"/>
              <a:gd name="T29" fmla="*/ 118 h 548"/>
              <a:gd name="T30" fmla="*/ 120 w 548"/>
              <a:gd name="T31" fmla="*/ 259 h 548"/>
              <a:gd name="T32" fmla="*/ 90 w 548"/>
              <a:gd name="T33" fmla="*/ 118 h 548"/>
              <a:gd name="T34" fmla="*/ 120 w 548"/>
              <a:gd name="T35" fmla="*/ 290 h 548"/>
              <a:gd name="T36" fmla="*/ 90 w 548"/>
              <a:gd name="T37" fmla="*/ 430 h 548"/>
              <a:gd name="T38" fmla="*/ 112 w 548"/>
              <a:gd name="T39" fmla="*/ 454 h 548"/>
              <a:gd name="T40" fmla="*/ 229 w 548"/>
              <a:gd name="T41" fmla="*/ 511 h 548"/>
              <a:gd name="T42" fmla="*/ 259 w 548"/>
              <a:gd name="T43" fmla="*/ 493 h 548"/>
              <a:gd name="T44" fmla="*/ 217 w 548"/>
              <a:gd name="T45" fmla="*/ 456 h 548"/>
              <a:gd name="T46" fmla="*/ 185 w 548"/>
              <a:gd name="T47" fmla="*/ 408 h 548"/>
              <a:gd name="T48" fmla="*/ 259 w 548"/>
              <a:gd name="T49" fmla="*/ 493 h 548"/>
              <a:gd name="T50" fmla="*/ 171 w 548"/>
              <a:gd name="T51" fmla="*/ 378 h 548"/>
              <a:gd name="T52" fmla="*/ 154 w 548"/>
              <a:gd name="T53" fmla="*/ 315 h 548"/>
              <a:gd name="T54" fmla="*/ 259 w 548"/>
              <a:gd name="T55" fmla="*/ 290 h 548"/>
              <a:gd name="T56" fmla="*/ 259 w 548"/>
              <a:gd name="T57" fmla="*/ 259 h 548"/>
              <a:gd name="T58" fmla="*/ 154 w 548"/>
              <a:gd name="T59" fmla="*/ 232 h 548"/>
              <a:gd name="T60" fmla="*/ 171 w 548"/>
              <a:gd name="T61" fmla="*/ 170 h 548"/>
              <a:gd name="T62" fmla="*/ 259 w 548"/>
              <a:gd name="T63" fmla="*/ 259 h 548"/>
              <a:gd name="T64" fmla="*/ 185 w 548"/>
              <a:gd name="T65" fmla="*/ 141 h 548"/>
              <a:gd name="T66" fmla="*/ 217 w 548"/>
              <a:gd name="T67" fmla="*/ 92 h 548"/>
              <a:gd name="T68" fmla="*/ 259 w 548"/>
              <a:gd name="T69" fmla="*/ 53 h 548"/>
              <a:gd name="T70" fmla="*/ 515 w 548"/>
              <a:gd name="T71" fmla="*/ 259 h 548"/>
              <a:gd name="T72" fmla="*/ 406 w 548"/>
              <a:gd name="T73" fmla="*/ 155 h 548"/>
              <a:gd name="T74" fmla="*/ 515 w 548"/>
              <a:gd name="T75" fmla="*/ 259 h 548"/>
              <a:gd name="T76" fmla="*/ 393 w 548"/>
              <a:gd name="T77" fmla="*/ 127 h 548"/>
              <a:gd name="T78" fmla="*/ 436 w 548"/>
              <a:gd name="T79" fmla="*/ 95 h 548"/>
              <a:gd name="T80" fmla="*/ 304 w 548"/>
              <a:gd name="T81" fmla="*/ 65 h 548"/>
              <a:gd name="T82" fmla="*/ 353 w 548"/>
              <a:gd name="T83" fmla="*/ 123 h 548"/>
              <a:gd name="T84" fmla="*/ 289 w 548"/>
              <a:gd name="T85" fmla="*/ 157 h 548"/>
              <a:gd name="T86" fmla="*/ 289 w 548"/>
              <a:gd name="T87" fmla="*/ 189 h 548"/>
              <a:gd name="T88" fmla="*/ 385 w 548"/>
              <a:gd name="T89" fmla="*/ 194 h 548"/>
              <a:gd name="T90" fmla="*/ 397 w 548"/>
              <a:gd name="T91" fmla="*/ 259 h 548"/>
              <a:gd name="T92" fmla="*/ 289 w 548"/>
              <a:gd name="T93" fmla="*/ 189 h 548"/>
              <a:gd name="T94" fmla="*/ 397 w 548"/>
              <a:gd name="T95" fmla="*/ 290 h 548"/>
              <a:gd name="T96" fmla="*/ 385 w 548"/>
              <a:gd name="T97" fmla="*/ 355 h 548"/>
              <a:gd name="T98" fmla="*/ 289 w 548"/>
              <a:gd name="T99" fmla="*/ 359 h 548"/>
              <a:gd name="T100" fmla="*/ 289 w 548"/>
              <a:gd name="T101" fmla="*/ 493 h 548"/>
              <a:gd name="T102" fmla="*/ 363 w 548"/>
              <a:gd name="T103" fmla="*/ 408 h 548"/>
              <a:gd name="T104" fmla="*/ 331 w 548"/>
              <a:gd name="T105" fmla="*/ 456 h 548"/>
              <a:gd name="T106" fmla="*/ 289 w 548"/>
              <a:gd name="T107" fmla="*/ 493 h 548"/>
              <a:gd name="T108" fmla="*/ 393 w 548"/>
              <a:gd name="T109" fmla="*/ 421 h 548"/>
              <a:gd name="T110" fmla="*/ 319 w 548"/>
              <a:gd name="T111" fmla="*/ 511 h 548"/>
              <a:gd name="T112" fmla="*/ 406 w 548"/>
              <a:gd name="T113" fmla="*/ 392 h 548"/>
              <a:gd name="T114" fmla="*/ 515 w 548"/>
              <a:gd name="T115" fmla="*/ 29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8" h="548">
                <a:moveTo>
                  <a:pt x="481" y="95"/>
                </a:moveTo>
                <a:cubicBezTo>
                  <a:pt x="478" y="92"/>
                  <a:pt x="475" y="89"/>
                  <a:pt x="473" y="86"/>
                </a:cubicBezTo>
                <a:cubicBezTo>
                  <a:pt x="473" y="86"/>
                  <a:pt x="473" y="86"/>
                  <a:pt x="471" y="84"/>
                </a:cubicBezTo>
                <a:cubicBezTo>
                  <a:pt x="471" y="83"/>
                  <a:pt x="470" y="83"/>
                  <a:pt x="468" y="82"/>
                </a:cubicBezTo>
                <a:cubicBezTo>
                  <a:pt x="468" y="82"/>
                  <a:pt x="468" y="80"/>
                  <a:pt x="467" y="80"/>
                </a:cubicBezTo>
                <a:cubicBezTo>
                  <a:pt x="467" y="79"/>
                  <a:pt x="465" y="77"/>
                  <a:pt x="464" y="77"/>
                </a:cubicBezTo>
                <a:cubicBezTo>
                  <a:pt x="462" y="76"/>
                  <a:pt x="462" y="76"/>
                  <a:pt x="462" y="76"/>
                </a:cubicBezTo>
                <a:cubicBezTo>
                  <a:pt x="461" y="74"/>
                  <a:pt x="459" y="73"/>
                  <a:pt x="458" y="73"/>
                </a:cubicBezTo>
                <a:cubicBezTo>
                  <a:pt x="411" y="27"/>
                  <a:pt x="346" y="0"/>
                  <a:pt x="275" y="0"/>
                </a:cubicBezTo>
                <a:cubicBezTo>
                  <a:pt x="204" y="0"/>
                  <a:pt x="139" y="27"/>
                  <a:pt x="90" y="73"/>
                </a:cubicBezTo>
                <a:cubicBezTo>
                  <a:pt x="89" y="73"/>
                  <a:pt x="87" y="74"/>
                  <a:pt x="86" y="76"/>
                </a:cubicBezTo>
                <a:cubicBezTo>
                  <a:pt x="86" y="76"/>
                  <a:pt x="86" y="76"/>
                  <a:pt x="86" y="77"/>
                </a:cubicBezTo>
                <a:cubicBezTo>
                  <a:pt x="84" y="77"/>
                  <a:pt x="83" y="79"/>
                  <a:pt x="81" y="80"/>
                </a:cubicBezTo>
                <a:cubicBezTo>
                  <a:pt x="81" y="82"/>
                  <a:pt x="81" y="82"/>
                  <a:pt x="81" y="82"/>
                </a:cubicBezTo>
                <a:cubicBezTo>
                  <a:pt x="80" y="83"/>
                  <a:pt x="78" y="83"/>
                  <a:pt x="77" y="84"/>
                </a:cubicBezTo>
                <a:cubicBezTo>
                  <a:pt x="77" y="86"/>
                  <a:pt x="77" y="86"/>
                  <a:pt x="75" y="86"/>
                </a:cubicBezTo>
                <a:cubicBezTo>
                  <a:pt x="74" y="89"/>
                  <a:pt x="71" y="92"/>
                  <a:pt x="68" y="95"/>
                </a:cubicBezTo>
                <a:cubicBezTo>
                  <a:pt x="25" y="144"/>
                  <a:pt x="0" y="206"/>
                  <a:pt x="0" y="273"/>
                </a:cubicBezTo>
                <a:cubicBezTo>
                  <a:pt x="0" y="343"/>
                  <a:pt x="25" y="405"/>
                  <a:pt x="68" y="454"/>
                </a:cubicBezTo>
                <a:cubicBezTo>
                  <a:pt x="74" y="461"/>
                  <a:pt x="83" y="468"/>
                  <a:pt x="90" y="476"/>
                </a:cubicBezTo>
                <a:cubicBezTo>
                  <a:pt x="139" y="520"/>
                  <a:pt x="204" y="548"/>
                  <a:pt x="275" y="548"/>
                </a:cubicBezTo>
                <a:cubicBezTo>
                  <a:pt x="346" y="548"/>
                  <a:pt x="409" y="520"/>
                  <a:pt x="458" y="476"/>
                </a:cubicBezTo>
                <a:cubicBezTo>
                  <a:pt x="467" y="468"/>
                  <a:pt x="474" y="461"/>
                  <a:pt x="481" y="454"/>
                </a:cubicBezTo>
                <a:cubicBezTo>
                  <a:pt x="523" y="405"/>
                  <a:pt x="548" y="343"/>
                  <a:pt x="548" y="273"/>
                </a:cubicBezTo>
                <a:cubicBezTo>
                  <a:pt x="548" y="206"/>
                  <a:pt x="523" y="144"/>
                  <a:pt x="481" y="95"/>
                </a:cubicBezTo>
                <a:close/>
                <a:moveTo>
                  <a:pt x="229" y="37"/>
                </a:moveTo>
                <a:cubicBezTo>
                  <a:pt x="199" y="61"/>
                  <a:pt x="174" y="92"/>
                  <a:pt x="157" y="127"/>
                </a:cubicBezTo>
                <a:cubicBezTo>
                  <a:pt x="140" y="118"/>
                  <a:pt x="126" y="107"/>
                  <a:pt x="112" y="95"/>
                </a:cubicBezTo>
                <a:cubicBezTo>
                  <a:pt x="145" y="65"/>
                  <a:pt x="185" y="45"/>
                  <a:pt x="229" y="37"/>
                </a:cubicBezTo>
                <a:close/>
                <a:moveTo>
                  <a:pt x="90" y="118"/>
                </a:moveTo>
                <a:cubicBezTo>
                  <a:pt x="106" y="133"/>
                  <a:pt x="124" y="145"/>
                  <a:pt x="142" y="155"/>
                </a:cubicBezTo>
                <a:cubicBezTo>
                  <a:pt x="130" y="188"/>
                  <a:pt x="121" y="222"/>
                  <a:pt x="120" y="259"/>
                </a:cubicBezTo>
                <a:cubicBezTo>
                  <a:pt x="34" y="259"/>
                  <a:pt x="34" y="259"/>
                  <a:pt x="34" y="259"/>
                </a:cubicBezTo>
                <a:cubicBezTo>
                  <a:pt x="37" y="206"/>
                  <a:pt x="58" y="157"/>
                  <a:pt x="90" y="118"/>
                </a:cubicBezTo>
                <a:close/>
                <a:moveTo>
                  <a:pt x="34" y="290"/>
                </a:moveTo>
                <a:cubicBezTo>
                  <a:pt x="120" y="290"/>
                  <a:pt x="120" y="290"/>
                  <a:pt x="120" y="290"/>
                </a:cubicBezTo>
                <a:cubicBezTo>
                  <a:pt x="121" y="327"/>
                  <a:pt x="130" y="361"/>
                  <a:pt x="142" y="392"/>
                </a:cubicBezTo>
                <a:cubicBezTo>
                  <a:pt x="124" y="402"/>
                  <a:pt x="106" y="415"/>
                  <a:pt x="90" y="430"/>
                </a:cubicBezTo>
                <a:cubicBezTo>
                  <a:pt x="58" y="392"/>
                  <a:pt x="37" y="343"/>
                  <a:pt x="34" y="290"/>
                </a:cubicBezTo>
                <a:close/>
                <a:moveTo>
                  <a:pt x="112" y="454"/>
                </a:moveTo>
                <a:cubicBezTo>
                  <a:pt x="126" y="440"/>
                  <a:pt x="140" y="430"/>
                  <a:pt x="157" y="421"/>
                </a:cubicBezTo>
                <a:cubicBezTo>
                  <a:pt x="174" y="456"/>
                  <a:pt x="199" y="486"/>
                  <a:pt x="229" y="511"/>
                </a:cubicBezTo>
                <a:cubicBezTo>
                  <a:pt x="185" y="502"/>
                  <a:pt x="145" y="482"/>
                  <a:pt x="112" y="454"/>
                </a:cubicBezTo>
                <a:close/>
                <a:moveTo>
                  <a:pt x="259" y="493"/>
                </a:moveTo>
                <a:cubicBezTo>
                  <a:pt x="254" y="490"/>
                  <a:pt x="250" y="486"/>
                  <a:pt x="244" y="483"/>
                </a:cubicBezTo>
                <a:cubicBezTo>
                  <a:pt x="235" y="474"/>
                  <a:pt x="226" y="465"/>
                  <a:pt x="217" y="456"/>
                </a:cubicBezTo>
                <a:cubicBezTo>
                  <a:pt x="210" y="446"/>
                  <a:pt x="202" y="436"/>
                  <a:pt x="195" y="425"/>
                </a:cubicBezTo>
                <a:cubicBezTo>
                  <a:pt x="191" y="420"/>
                  <a:pt x="188" y="414"/>
                  <a:pt x="185" y="408"/>
                </a:cubicBezTo>
                <a:cubicBezTo>
                  <a:pt x="208" y="399"/>
                  <a:pt x="232" y="393"/>
                  <a:pt x="259" y="390"/>
                </a:cubicBezTo>
                <a:lnTo>
                  <a:pt x="259" y="493"/>
                </a:lnTo>
                <a:close/>
                <a:moveTo>
                  <a:pt x="259" y="359"/>
                </a:moveTo>
                <a:cubicBezTo>
                  <a:pt x="227" y="361"/>
                  <a:pt x="198" y="368"/>
                  <a:pt x="171" y="378"/>
                </a:cubicBezTo>
                <a:cubicBezTo>
                  <a:pt x="168" y="371"/>
                  <a:pt x="166" y="362"/>
                  <a:pt x="163" y="355"/>
                </a:cubicBezTo>
                <a:cubicBezTo>
                  <a:pt x="158" y="341"/>
                  <a:pt x="157" y="328"/>
                  <a:pt x="154" y="315"/>
                </a:cubicBezTo>
                <a:cubicBezTo>
                  <a:pt x="152" y="307"/>
                  <a:pt x="152" y="299"/>
                  <a:pt x="151" y="290"/>
                </a:cubicBezTo>
                <a:cubicBezTo>
                  <a:pt x="259" y="290"/>
                  <a:pt x="259" y="290"/>
                  <a:pt x="259" y="290"/>
                </a:cubicBezTo>
                <a:lnTo>
                  <a:pt x="259" y="359"/>
                </a:lnTo>
                <a:close/>
                <a:moveTo>
                  <a:pt x="259" y="259"/>
                </a:moveTo>
                <a:cubicBezTo>
                  <a:pt x="151" y="259"/>
                  <a:pt x="151" y="259"/>
                  <a:pt x="151" y="259"/>
                </a:cubicBezTo>
                <a:cubicBezTo>
                  <a:pt x="152" y="250"/>
                  <a:pt x="152" y="241"/>
                  <a:pt x="154" y="232"/>
                </a:cubicBezTo>
                <a:cubicBezTo>
                  <a:pt x="157" y="219"/>
                  <a:pt x="158" y="207"/>
                  <a:pt x="163" y="194"/>
                </a:cubicBezTo>
                <a:cubicBezTo>
                  <a:pt x="166" y="185"/>
                  <a:pt x="168" y="177"/>
                  <a:pt x="171" y="170"/>
                </a:cubicBezTo>
                <a:cubicBezTo>
                  <a:pt x="198" y="180"/>
                  <a:pt x="227" y="188"/>
                  <a:pt x="259" y="189"/>
                </a:cubicBezTo>
                <a:lnTo>
                  <a:pt x="259" y="259"/>
                </a:lnTo>
                <a:close/>
                <a:moveTo>
                  <a:pt x="259" y="157"/>
                </a:moveTo>
                <a:cubicBezTo>
                  <a:pt x="232" y="155"/>
                  <a:pt x="208" y="149"/>
                  <a:pt x="185" y="141"/>
                </a:cubicBezTo>
                <a:cubicBezTo>
                  <a:pt x="188" y="135"/>
                  <a:pt x="191" y="129"/>
                  <a:pt x="195" y="123"/>
                </a:cubicBezTo>
                <a:cubicBezTo>
                  <a:pt x="202" y="113"/>
                  <a:pt x="210" y="102"/>
                  <a:pt x="217" y="92"/>
                </a:cubicBezTo>
                <a:cubicBezTo>
                  <a:pt x="226" y="83"/>
                  <a:pt x="235" y="74"/>
                  <a:pt x="244" y="65"/>
                </a:cubicBezTo>
                <a:cubicBezTo>
                  <a:pt x="250" y="61"/>
                  <a:pt x="254" y="58"/>
                  <a:pt x="259" y="53"/>
                </a:cubicBezTo>
                <a:lnTo>
                  <a:pt x="259" y="157"/>
                </a:lnTo>
                <a:close/>
                <a:moveTo>
                  <a:pt x="515" y="259"/>
                </a:moveTo>
                <a:cubicBezTo>
                  <a:pt x="428" y="259"/>
                  <a:pt x="428" y="259"/>
                  <a:pt x="428" y="259"/>
                </a:cubicBezTo>
                <a:cubicBezTo>
                  <a:pt x="427" y="222"/>
                  <a:pt x="419" y="188"/>
                  <a:pt x="406" y="155"/>
                </a:cubicBezTo>
                <a:cubicBezTo>
                  <a:pt x="425" y="145"/>
                  <a:pt x="443" y="133"/>
                  <a:pt x="458" y="118"/>
                </a:cubicBezTo>
                <a:cubicBezTo>
                  <a:pt x="490" y="157"/>
                  <a:pt x="512" y="206"/>
                  <a:pt x="515" y="259"/>
                </a:cubicBezTo>
                <a:close/>
                <a:moveTo>
                  <a:pt x="436" y="95"/>
                </a:moveTo>
                <a:cubicBezTo>
                  <a:pt x="422" y="107"/>
                  <a:pt x="408" y="118"/>
                  <a:pt x="393" y="127"/>
                </a:cubicBezTo>
                <a:cubicBezTo>
                  <a:pt x="374" y="92"/>
                  <a:pt x="349" y="61"/>
                  <a:pt x="319" y="37"/>
                </a:cubicBezTo>
                <a:cubicBezTo>
                  <a:pt x="363" y="45"/>
                  <a:pt x="403" y="65"/>
                  <a:pt x="436" y="95"/>
                </a:cubicBezTo>
                <a:close/>
                <a:moveTo>
                  <a:pt x="289" y="53"/>
                </a:moveTo>
                <a:cubicBezTo>
                  <a:pt x="295" y="58"/>
                  <a:pt x="300" y="61"/>
                  <a:pt x="304" y="65"/>
                </a:cubicBezTo>
                <a:cubicBezTo>
                  <a:pt x="313" y="74"/>
                  <a:pt x="322" y="83"/>
                  <a:pt x="331" y="92"/>
                </a:cubicBezTo>
                <a:cubicBezTo>
                  <a:pt x="340" y="102"/>
                  <a:pt x="347" y="113"/>
                  <a:pt x="353" y="123"/>
                </a:cubicBezTo>
                <a:cubicBezTo>
                  <a:pt x="357" y="129"/>
                  <a:pt x="360" y="135"/>
                  <a:pt x="363" y="141"/>
                </a:cubicBezTo>
                <a:cubicBezTo>
                  <a:pt x="341" y="149"/>
                  <a:pt x="316" y="155"/>
                  <a:pt x="289" y="157"/>
                </a:cubicBezTo>
                <a:lnTo>
                  <a:pt x="289" y="53"/>
                </a:lnTo>
                <a:close/>
                <a:moveTo>
                  <a:pt x="289" y="189"/>
                </a:moveTo>
                <a:cubicBezTo>
                  <a:pt x="321" y="188"/>
                  <a:pt x="350" y="180"/>
                  <a:pt x="378" y="170"/>
                </a:cubicBezTo>
                <a:cubicBezTo>
                  <a:pt x="381" y="177"/>
                  <a:pt x="384" y="185"/>
                  <a:pt x="385" y="194"/>
                </a:cubicBezTo>
                <a:cubicBezTo>
                  <a:pt x="390" y="207"/>
                  <a:pt x="393" y="219"/>
                  <a:pt x="394" y="232"/>
                </a:cubicBezTo>
                <a:cubicBezTo>
                  <a:pt x="396" y="241"/>
                  <a:pt x="397" y="250"/>
                  <a:pt x="397" y="259"/>
                </a:cubicBezTo>
                <a:cubicBezTo>
                  <a:pt x="289" y="259"/>
                  <a:pt x="289" y="259"/>
                  <a:pt x="289" y="259"/>
                </a:cubicBezTo>
                <a:lnTo>
                  <a:pt x="289" y="189"/>
                </a:lnTo>
                <a:close/>
                <a:moveTo>
                  <a:pt x="289" y="290"/>
                </a:moveTo>
                <a:cubicBezTo>
                  <a:pt x="397" y="290"/>
                  <a:pt x="397" y="290"/>
                  <a:pt x="397" y="290"/>
                </a:cubicBezTo>
                <a:cubicBezTo>
                  <a:pt x="397" y="299"/>
                  <a:pt x="396" y="307"/>
                  <a:pt x="394" y="315"/>
                </a:cubicBezTo>
                <a:cubicBezTo>
                  <a:pt x="393" y="328"/>
                  <a:pt x="390" y="341"/>
                  <a:pt x="385" y="355"/>
                </a:cubicBezTo>
                <a:cubicBezTo>
                  <a:pt x="384" y="362"/>
                  <a:pt x="381" y="371"/>
                  <a:pt x="378" y="378"/>
                </a:cubicBezTo>
                <a:cubicBezTo>
                  <a:pt x="350" y="368"/>
                  <a:pt x="321" y="361"/>
                  <a:pt x="289" y="359"/>
                </a:cubicBezTo>
                <a:lnTo>
                  <a:pt x="289" y="290"/>
                </a:lnTo>
                <a:close/>
                <a:moveTo>
                  <a:pt x="289" y="493"/>
                </a:moveTo>
                <a:cubicBezTo>
                  <a:pt x="289" y="390"/>
                  <a:pt x="289" y="390"/>
                  <a:pt x="289" y="390"/>
                </a:cubicBezTo>
                <a:cubicBezTo>
                  <a:pt x="316" y="393"/>
                  <a:pt x="341" y="399"/>
                  <a:pt x="363" y="408"/>
                </a:cubicBezTo>
                <a:cubicBezTo>
                  <a:pt x="360" y="414"/>
                  <a:pt x="357" y="420"/>
                  <a:pt x="353" y="425"/>
                </a:cubicBezTo>
                <a:cubicBezTo>
                  <a:pt x="347" y="436"/>
                  <a:pt x="340" y="446"/>
                  <a:pt x="331" y="456"/>
                </a:cubicBezTo>
                <a:cubicBezTo>
                  <a:pt x="322" y="465"/>
                  <a:pt x="313" y="474"/>
                  <a:pt x="304" y="483"/>
                </a:cubicBezTo>
                <a:cubicBezTo>
                  <a:pt x="300" y="486"/>
                  <a:pt x="295" y="490"/>
                  <a:pt x="289" y="493"/>
                </a:cubicBezTo>
                <a:close/>
                <a:moveTo>
                  <a:pt x="319" y="511"/>
                </a:moveTo>
                <a:cubicBezTo>
                  <a:pt x="349" y="486"/>
                  <a:pt x="374" y="456"/>
                  <a:pt x="393" y="421"/>
                </a:cubicBezTo>
                <a:cubicBezTo>
                  <a:pt x="408" y="430"/>
                  <a:pt x="422" y="440"/>
                  <a:pt x="436" y="454"/>
                </a:cubicBezTo>
                <a:cubicBezTo>
                  <a:pt x="403" y="482"/>
                  <a:pt x="363" y="502"/>
                  <a:pt x="319" y="511"/>
                </a:cubicBezTo>
                <a:close/>
                <a:moveTo>
                  <a:pt x="458" y="430"/>
                </a:moveTo>
                <a:cubicBezTo>
                  <a:pt x="443" y="415"/>
                  <a:pt x="425" y="402"/>
                  <a:pt x="406" y="392"/>
                </a:cubicBezTo>
                <a:cubicBezTo>
                  <a:pt x="419" y="361"/>
                  <a:pt x="427" y="327"/>
                  <a:pt x="428" y="290"/>
                </a:cubicBezTo>
                <a:cubicBezTo>
                  <a:pt x="515" y="290"/>
                  <a:pt x="515" y="290"/>
                  <a:pt x="515" y="290"/>
                </a:cubicBezTo>
                <a:cubicBezTo>
                  <a:pt x="512" y="343"/>
                  <a:pt x="490" y="392"/>
                  <a:pt x="458" y="43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445469"/>
              </a:solidFill>
              <a:effectLst/>
              <a:uLnTx/>
              <a:uFillTx/>
              <a:latin typeface="Open Sans"/>
              <a:ea typeface="+mn-ea"/>
              <a:cs typeface="+mn-cs"/>
            </a:endParaRPr>
          </a:p>
        </p:txBody>
      </p:sp>
      <p:sp>
        <p:nvSpPr>
          <p:cNvPr id="217" name="Rectangle 216">
            <a:extLst>
              <a:ext uri="{FF2B5EF4-FFF2-40B4-BE49-F238E27FC236}">
                <a16:creationId xmlns:a16="http://schemas.microsoft.com/office/drawing/2014/main" id="{C508C3EA-4428-4129-4751-A3D7882E8D39}"/>
              </a:ext>
            </a:extLst>
          </p:cNvPr>
          <p:cNvSpPr/>
          <p:nvPr/>
        </p:nvSpPr>
        <p:spPr bwMode="auto">
          <a:xfrm>
            <a:off x="538305" y="1550657"/>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3</a:t>
            </a:r>
            <a:endParaRPr kumimoji="0" lang="en-GB" sz="1200" b="1" i="0" u="none" strike="noStrike" cap="none" normalizeH="0" baseline="0" dirty="0">
              <a:ln>
                <a:noFill/>
              </a:ln>
              <a:solidFill>
                <a:schemeClr val="accent2"/>
              </a:solidFill>
              <a:effectLst/>
              <a:ea typeface="+mj-ea"/>
            </a:endParaRPr>
          </a:p>
        </p:txBody>
      </p:sp>
      <p:cxnSp>
        <p:nvCxnSpPr>
          <p:cNvPr id="218" name="Straight Connector 217">
            <a:extLst>
              <a:ext uri="{FF2B5EF4-FFF2-40B4-BE49-F238E27FC236}">
                <a16:creationId xmlns:a16="http://schemas.microsoft.com/office/drawing/2014/main" id="{07E29A87-B04E-BA1E-7499-5BED1C220CB5}"/>
              </a:ext>
            </a:extLst>
          </p:cNvPr>
          <p:cNvCxnSpPr>
            <a:cxnSpLocks/>
          </p:cNvCxnSpPr>
          <p:nvPr/>
        </p:nvCxnSpPr>
        <p:spPr bwMode="auto">
          <a:xfrm>
            <a:off x="877668" y="1872431"/>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9" name="Freeform: Shape 218">
            <a:extLst>
              <a:ext uri="{FF2B5EF4-FFF2-40B4-BE49-F238E27FC236}">
                <a16:creationId xmlns:a16="http://schemas.microsoft.com/office/drawing/2014/main" id="{1A93858A-C927-D29E-4560-2B796F388CA9}"/>
              </a:ext>
            </a:extLst>
          </p:cNvPr>
          <p:cNvSpPr/>
          <p:nvPr/>
        </p:nvSpPr>
        <p:spPr bwMode="auto">
          <a:xfrm>
            <a:off x="368301" y="1631657"/>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16" name="Rectangle 215">
            <a:extLst>
              <a:ext uri="{FF2B5EF4-FFF2-40B4-BE49-F238E27FC236}">
                <a16:creationId xmlns:a16="http://schemas.microsoft.com/office/drawing/2014/main" id="{1259B19F-F381-1FFF-D558-44965AC0FC70}"/>
              </a:ext>
            </a:extLst>
          </p:cNvPr>
          <p:cNvSpPr/>
          <p:nvPr/>
        </p:nvSpPr>
        <p:spPr bwMode="auto">
          <a:xfrm>
            <a:off x="1359351" y="1663003"/>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lang="zh-TW" altLang="en-US" sz="1200" dirty="0">
                <a:solidFill>
                  <a:schemeClr val="bg1"/>
                </a:solidFill>
                <a:latin typeface="微軟正黑體" panose="020B0604030504040204" pitchFamily="34" charset="-120"/>
                <a:ea typeface="微軟正黑體" panose="020B0604030504040204" pitchFamily="34" charset="-120"/>
              </a:rPr>
              <a:t>為</a:t>
            </a:r>
            <a:r>
              <a:rPr lang="zh-TW" altLang="en-US" sz="1200" dirty="0">
                <a:solidFill>
                  <a:schemeClr val="accent2"/>
                </a:solidFill>
                <a:latin typeface="微軟正黑體" panose="020B0604030504040204" pitchFamily="34" charset="-120"/>
                <a:ea typeface="微軟正黑體" panose="020B0604030504040204" pitchFamily="34" charset="-120"/>
              </a:rPr>
              <a:t>全球六大半導體矽晶圓製造商中獲利能力最強者之一</a:t>
            </a:r>
            <a:r>
              <a:rPr lang="zh-TW" altLang="en-US" sz="1200" dirty="0">
                <a:solidFill>
                  <a:schemeClr val="bg1"/>
                </a:solidFill>
                <a:latin typeface="微軟正黑體" panose="020B0604030504040204" pitchFamily="34" charset="-120"/>
                <a:ea typeface="微軟正黑體" panose="020B0604030504040204" pitchFamily="34" charset="-120"/>
              </a:rPr>
              <a:t>，亦</a:t>
            </a:r>
            <a:r>
              <a:rPr lang="zh-TW" altLang="en-US" sz="1200" dirty="0">
                <a:solidFill>
                  <a:schemeClr val="accent2"/>
                </a:solidFill>
                <a:latin typeface="微軟正黑體" panose="020B0604030504040204" pitchFamily="34" charset="-120"/>
                <a:ea typeface="微軟正黑體" panose="020B0604030504040204" pitchFamily="34" charset="-120"/>
              </a:rPr>
              <a:t>具備業界最為多元且完整的產品組合</a:t>
            </a:r>
            <a:r>
              <a:rPr lang="zh-TW" altLang="en-US" sz="1200" dirty="0">
                <a:solidFill>
                  <a:schemeClr val="bg1"/>
                </a:solidFill>
                <a:latin typeface="微軟正黑體" panose="020B0604030504040204" pitchFamily="34" charset="-120"/>
                <a:ea typeface="微軟正黑體" panose="020B0604030504040204" pitchFamily="34" charset="-120"/>
              </a:rPr>
              <a:t>。</a:t>
            </a:r>
            <a:endParaRPr lang="en-AU" sz="1200" dirty="0">
              <a:solidFill>
                <a:schemeClr val="bg1"/>
              </a:solidFill>
              <a:latin typeface="微軟正黑體" panose="020B0604030504040204" pitchFamily="34" charset="-120"/>
              <a:ea typeface="微軟正黑體" panose="020B0604030504040204" pitchFamily="34" charset="-120"/>
            </a:endParaRPr>
          </a:p>
        </p:txBody>
      </p:sp>
      <p:grpSp>
        <p:nvGrpSpPr>
          <p:cNvPr id="323" name="Graphic 310">
            <a:extLst>
              <a:ext uri="{FF2B5EF4-FFF2-40B4-BE49-F238E27FC236}">
                <a16:creationId xmlns:a16="http://schemas.microsoft.com/office/drawing/2014/main" id="{D54844C5-C6B1-EDCC-6C36-60A4F53DD2FD}"/>
              </a:ext>
            </a:extLst>
          </p:cNvPr>
          <p:cNvGrpSpPr/>
          <p:nvPr/>
        </p:nvGrpSpPr>
        <p:grpSpPr>
          <a:xfrm>
            <a:off x="501539" y="1776170"/>
            <a:ext cx="253999" cy="202925"/>
            <a:chOff x="-540427" y="-550851"/>
            <a:chExt cx="440049" cy="351564"/>
          </a:xfrm>
          <a:solidFill>
            <a:schemeClr val="bg1"/>
          </a:solidFill>
        </p:grpSpPr>
        <p:sp>
          <p:nvSpPr>
            <p:cNvPr id="324" name="Freeform: Shape 323">
              <a:extLst>
                <a:ext uri="{FF2B5EF4-FFF2-40B4-BE49-F238E27FC236}">
                  <a16:creationId xmlns:a16="http://schemas.microsoft.com/office/drawing/2014/main" id="{CC3041AA-D073-8EE8-4E74-22894FBB042F}"/>
                </a:ext>
              </a:extLst>
            </p:cNvPr>
            <p:cNvSpPr/>
            <p:nvPr/>
          </p:nvSpPr>
          <p:spPr>
            <a:xfrm>
              <a:off x="-351790" y="-550851"/>
              <a:ext cx="251412" cy="351468"/>
            </a:xfrm>
            <a:custGeom>
              <a:avLst/>
              <a:gdLst>
                <a:gd name="connsiteX0" fmla="*/ 245364 w 251412"/>
                <a:gd name="connsiteY0" fmla="*/ 194259 h 351468"/>
                <a:gd name="connsiteX1" fmla="*/ 57245 w 251412"/>
                <a:gd name="connsiteY1" fmla="*/ 6140 h 351468"/>
                <a:gd name="connsiteX2" fmla="*/ 41053 w 251412"/>
                <a:gd name="connsiteY2" fmla="*/ 44 h 351468"/>
                <a:gd name="connsiteX3" fmla="*/ 0 w 251412"/>
                <a:gd name="connsiteY3" fmla="*/ 2711 h 351468"/>
                <a:gd name="connsiteX4" fmla="*/ 174117 w 251412"/>
                <a:gd name="connsiteY4" fmla="*/ 176828 h 351468"/>
                <a:gd name="connsiteX5" fmla="*/ 187452 w 251412"/>
                <a:gd name="connsiteY5" fmla="*/ 209023 h 351468"/>
                <a:gd name="connsiteX6" fmla="*/ 174117 w 251412"/>
                <a:gd name="connsiteY6" fmla="*/ 241217 h 351468"/>
                <a:gd name="connsiteX7" fmla="*/ 82106 w 251412"/>
                <a:gd name="connsiteY7" fmla="*/ 333229 h 351468"/>
                <a:gd name="connsiteX8" fmla="*/ 94202 w 251412"/>
                <a:gd name="connsiteY8" fmla="*/ 345325 h 351468"/>
                <a:gd name="connsiteX9" fmla="*/ 123730 w 251412"/>
                <a:gd name="connsiteY9" fmla="*/ 345325 h 351468"/>
                <a:gd name="connsiteX10" fmla="*/ 245269 w 251412"/>
                <a:gd name="connsiteY10" fmla="*/ 223786 h 351468"/>
                <a:gd name="connsiteX11" fmla="*/ 245269 w 251412"/>
                <a:gd name="connsiteY11" fmla="*/ 194259 h 3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412" h="351468">
                  <a:moveTo>
                    <a:pt x="245364" y="194259"/>
                  </a:moveTo>
                  <a:lnTo>
                    <a:pt x="57245" y="6140"/>
                  </a:lnTo>
                  <a:cubicBezTo>
                    <a:pt x="53054" y="1759"/>
                    <a:pt x="47054" y="-337"/>
                    <a:pt x="41053" y="44"/>
                  </a:cubicBezTo>
                  <a:lnTo>
                    <a:pt x="0" y="2711"/>
                  </a:lnTo>
                  <a:lnTo>
                    <a:pt x="174117" y="176828"/>
                  </a:lnTo>
                  <a:cubicBezTo>
                    <a:pt x="182690" y="185401"/>
                    <a:pt x="187452" y="196831"/>
                    <a:pt x="187452" y="209023"/>
                  </a:cubicBezTo>
                  <a:cubicBezTo>
                    <a:pt x="187452" y="221215"/>
                    <a:pt x="182690" y="232645"/>
                    <a:pt x="174117" y="241217"/>
                  </a:cubicBezTo>
                  <a:lnTo>
                    <a:pt x="82106" y="333229"/>
                  </a:lnTo>
                  <a:lnTo>
                    <a:pt x="94202" y="345325"/>
                  </a:lnTo>
                  <a:cubicBezTo>
                    <a:pt x="102394" y="353517"/>
                    <a:pt x="115538" y="353517"/>
                    <a:pt x="123730" y="345325"/>
                  </a:cubicBezTo>
                  <a:lnTo>
                    <a:pt x="245269" y="223786"/>
                  </a:lnTo>
                  <a:cubicBezTo>
                    <a:pt x="253460" y="215595"/>
                    <a:pt x="253460" y="202450"/>
                    <a:pt x="245269" y="194259"/>
                  </a:cubicBezTo>
                  <a:close/>
                </a:path>
              </a:pathLst>
            </a:custGeom>
            <a:grpFill/>
            <a:ln w="9525" cap="flat">
              <a:noFill/>
              <a:prstDash val="solid"/>
              <a:miter/>
            </a:ln>
          </p:spPr>
          <p:txBody>
            <a:bodyPr rtlCol="0" anchor="ctr"/>
            <a:lstStyle/>
            <a:p>
              <a:endParaRPr lang="en-AU"/>
            </a:p>
          </p:txBody>
        </p:sp>
        <p:sp>
          <p:nvSpPr>
            <p:cNvPr id="325" name="Freeform: Shape 324">
              <a:extLst>
                <a:ext uri="{FF2B5EF4-FFF2-40B4-BE49-F238E27FC236}">
                  <a16:creationId xmlns:a16="http://schemas.microsoft.com/office/drawing/2014/main" id="{4E009C5C-3814-0517-D064-AB15A801E388}"/>
                </a:ext>
              </a:extLst>
            </p:cNvPr>
            <p:cNvSpPr/>
            <p:nvPr/>
          </p:nvSpPr>
          <p:spPr>
            <a:xfrm>
              <a:off x="-540427" y="-550849"/>
              <a:ext cx="351562" cy="351562"/>
            </a:xfrm>
            <a:custGeom>
              <a:avLst/>
              <a:gdLst>
                <a:gd name="connsiteX0" fmla="*/ 345324 w 351562"/>
                <a:gd name="connsiteY0" fmla="*/ 194257 h 351562"/>
                <a:gd name="connsiteX1" fmla="*/ 157300 w 351562"/>
                <a:gd name="connsiteY1" fmla="*/ 6139 h 351562"/>
                <a:gd name="connsiteX2" fmla="*/ 141108 w 351562"/>
                <a:gd name="connsiteY2" fmla="*/ 43 h 351562"/>
                <a:gd name="connsiteX3" fmla="*/ 27094 w 351562"/>
                <a:gd name="connsiteY3" fmla="*/ 7567 h 351562"/>
                <a:gd name="connsiteX4" fmla="*/ 7567 w 351562"/>
                <a:gd name="connsiteY4" fmla="*/ 27094 h 351562"/>
                <a:gd name="connsiteX5" fmla="*/ 43 w 351562"/>
                <a:gd name="connsiteY5" fmla="*/ 141108 h 351562"/>
                <a:gd name="connsiteX6" fmla="*/ 6139 w 351562"/>
                <a:gd name="connsiteY6" fmla="*/ 157300 h 351562"/>
                <a:gd name="connsiteX7" fmla="*/ 194257 w 351562"/>
                <a:gd name="connsiteY7" fmla="*/ 345419 h 351562"/>
                <a:gd name="connsiteX8" fmla="*/ 223880 w 351562"/>
                <a:gd name="connsiteY8" fmla="*/ 345419 h 351562"/>
                <a:gd name="connsiteX9" fmla="*/ 345419 w 351562"/>
                <a:gd name="connsiteY9" fmla="*/ 223880 h 351562"/>
                <a:gd name="connsiteX10" fmla="*/ 345419 w 351562"/>
                <a:gd name="connsiteY10" fmla="*/ 194257 h 351562"/>
                <a:gd name="connsiteX11" fmla="*/ 90530 w 351562"/>
                <a:gd name="connsiteY11" fmla="*/ 90625 h 351562"/>
                <a:gd name="connsiteX12" fmla="*/ 55097 w 351562"/>
                <a:gd name="connsiteY12" fmla="*/ 90625 h 351562"/>
                <a:gd name="connsiteX13" fmla="*/ 55097 w 351562"/>
                <a:gd name="connsiteY13" fmla="*/ 55192 h 351562"/>
                <a:gd name="connsiteX14" fmla="*/ 90530 w 351562"/>
                <a:gd name="connsiteY14" fmla="*/ 55192 h 351562"/>
                <a:gd name="connsiteX15" fmla="*/ 90530 w 351562"/>
                <a:gd name="connsiteY15" fmla="*/ 90625 h 35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1562" h="351562">
                  <a:moveTo>
                    <a:pt x="345324" y="194257"/>
                  </a:moveTo>
                  <a:lnTo>
                    <a:pt x="157300" y="6139"/>
                  </a:lnTo>
                  <a:cubicBezTo>
                    <a:pt x="153014" y="1852"/>
                    <a:pt x="147108" y="-338"/>
                    <a:pt x="141108" y="43"/>
                  </a:cubicBezTo>
                  <a:lnTo>
                    <a:pt x="27094" y="7567"/>
                  </a:lnTo>
                  <a:cubicBezTo>
                    <a:pt x="16616" y="8234"/>
                    <a:pt x="8329" y="16616"/>
                    <a:pt x="7567" y="27094"/>
                  </a:cubicBezTo>
                  <a:lnTo>
                    <a:pt x="43" y="141108"/>
                  </a:lnTo>
                  <a:cubicBezTo>
                    <a:pt x="-338" y="147109"/>
                    <a:pt x="1852" y="153014"/>
                    <a:pt x="6139" y="157300"/>
                  </a:cubicBezTo>
                  <a:lnTo>
                    <a:pt x="194257" y="345419"/>
                  </a:lnTo>
                  <a:cubicBezTo>
                    <a:pt x="202449" y="353611"/>
                    <a:pt x="215689" y="353611"/>
                    <a:pt x="223880" y="345419"/>
                  </a:cubicBezTo>
                  <a:lnTo>
                    <a:pt x="345419" y="223880"/>
                  </a:lnTo>
                  <a:cubicBezTo>
                    <a:pt x="353611" y="215689"/>
                    <a:pt x="353611" y="202449"/>
                    <a:pt x="345419" y="194257"/>
                  </a:cubicBezTo>
                  <a:close/>
                  <a:moveTo>
                    <a:pt x="90530" y="90625"/>
                  </a:moveTo>
                  <a:cubicBezTo>
                    <a:pt x="80719" y="100436"/>
                    <a:pt x="64908" y="100436"/>
                    <a:pt x="55097" y="90625"/>
                  </a:cubicBezTo>
                  <a:cubicBezTo>
                    <a:pt x="45286" y="80815"/>
                    <a:pt x="45286" y="65003"/>
                    <a:pt x="55097" y="55192"/>
                  </a:cubicBezTo>
                  <a:cubicBezTo>
                    <a:pt x="64908" y="45382"/>
                    <a:pt x="80719" y="45382"/>
                    <a:pt x="90530" y="55192"/>
                  </a:cubicBezTo>
                  <a:cubicBezTo>
                    <a:pt x="100341" y="65003"/>
                    <a:pt x="100341" y="80815"/>
                    <a:pt x="90530" y="90625"/>
                  </a:cubicBezTo>
                  <a:close/>
                </a:path>
              </a:pathLst>
            </a:custGeom>
            <a:grpFill/>
            <a:ln w="9525" cap="flat">
              <a:noFill/>
              <a:prstDash val="solid"/>
              <a:miter/>
            </a:ln>
          </p:spPr>
          <p:txBody>
            <a:bodyPr rtlCol="0" anchor="ctr"/>
            <a:lstStyle/>
            <a:p>
              <a:endParaRPr lang="en-AU"/>
            </a:p>
          </p:txBody>
        </p:sp>
      </p:grpSp>
      <p:sp>
        <p:nvSpPr>
          <p:cNvPr id="223" name="Rectangle 222">
            <a:extLst>
              <a:ext uri="{FF2B5EF4-FFF2-40B4-BE49-F238E27FC236}">
                <a16:creationId xmlns:a16="http://schemas.microsoft.com/office/drawing/2014/main" id="{0BBEC1E2-427E-44D5-5E25-9E08E774D378}"/>
              </a:ext>
            </a:extLst>
          </p:cNvPr>
          <p:cNvSpPr/>
          <p:nvPr/>
        </p:nvSpPr>
        <p:spPr bwMode="auto">
          <a:xfrm>
            <a:off x="538305" y="2191181"/>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4</a:t>
            </a:r>
            <a:endParaRPr kumimoji="0" lang="en-GB" sz="1200" b="1" i="0" u="none" strike="noStrike" cap="none" normalizeH="0" baseline="0" dirty="0">
              <a:ln>
                <a:noFill/>
              </a:ln>
              <a:solidFill>
                <a:schemeClr val="accent2"/>
              </a:solidFill>
              <a:effectLst/>
              <a:ea typeface="+mj-ea"/>
            </a:endParaRPr>
          </a:p>
        </p:txBody>
      </p:sp>
      <p:cxnSp>
        <p:nvCxnSpPr>
          <p:cNvPr id="224" name="Straight Connector 223">
            <a:extLst>
              <a:ext uri="{FF2B5EF4-FFF2-40B4-BE49-F238E27FC236}">
                <a16:creationId xmlns:a16="http://schemas.microsoft.com/office/drawing/2014/main" id="{1FAB252B-385A-CEA0-A80A-C75E02F63349}"/>
              </a:ext>
            </a:extLst>
          </p:cNvPr>
          <p:cNvCxnSpPr>
            <a:cxnSpLocks/>
          </p:cNvCxnSpPr>
          <p:nvPr/>
        </p:nvCxnSpPr>
        <p:spPr bwMode="auto">
          <a:xfrm>
            <a:off x="877668" y="2512955"/>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6" name="Freeform: Shape 225">
            <a:extLst>
              <a:ext uri="{FF2B5EF4-FFF2-40B4-BE49-F238E27FC236}">
                <a16:creationId xmlns:a16="http://schemas.microsoft.com/office/drawing/2014/main" id="{2FDBBFAC-9C6A-34A5-3ACA-10632B2C474C}"/>
              </a:ext>
            </a:extLst>
          </p:cNvPr>
          <p:cNvSpPr/>
          <p:nvPr/>
        </p:nvSpPr>
        <p:spPr bwMode="auto">
          <a:xfrm>
            <a:off x="368301" y="2272181"/>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22" name="Rectangle 221">
            <a:extLst>
              <a:ext uri="{FF2B5EF4-FFF2-40B4-BE49-F238E27FC236}">
                <a16:creationId xmlns:a16="http://schemas.microsoft.com/office/drawing/2014/main" id="{0C38CD88-B8BA-EB40-479B-5FE3FA2DBC0D}"/>
              </a:ext>
            </a:extLst>
          </p:cNvPr>
          <p:cNvSpPr/>
          <p:nvPr/>
        </p:nvSpPr>
        <p:spPr bwMode="auto">
          <a:xfrm>
            <a:off x="1359351" y="2303527"/>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lang="zh-TW" altLang="en-US" sz="1200" dirty="0">
                <a:solidFill>
                  <a:schemeClr val="bg1"/>
                </a:solidFill>
                <a:latin typeface="微軟正黑體" panose="020B0604030504040204" pitchFamily="34" charset="-120"/>
                <a:ea typeface="微軟正黑體" panose="020B0604030504040204" pitchFamily="34" charset="-120"/>
              </a:rPr>
              <a:t>作為</a:t>
            </a:r>
            <a:r>
              <a:rPr lang="zh-TW" altLang="en-US" sz="1200" dirty="0">
                <a:solidFill>
                  <a:srgbClr val="45DBCB"/>
                </a:solidFill>
                <a:latin typeface="微軟正黑體" panose="020B0604030504040204" pitchFamily="34" charset="-120"/>
                <a:ea typeface="微軟正黑體" panose="020B0604030504040204" pitchFamily="34" charset="-120"/>
              </a:rPr>
              <a:t>不與客戶競爭</a:t>
            </a:r>
            <a:r>
              <a:rPr lang="zh-TW" altLang="en-US" sz="1200" dirty="0">
                <a:solidFill>
                  <a:schemeClr val="bg1"/>
                </a:solidFill>
                <a:latin typeface="微軟正黑體" panose="020B0604030504040204" pitchFamily="34" charset="-120"/>
                <a:ea typeface="微軟正黑體" panose="020B0604030504040204" pitchFamily="34" charset="-120"/>
              </a:rPr>
              <a:t>的專業晶圓製造商，深獲客戶信賴，促成共同產品開發及潛在策略合作機會。</a:t>
            </a:r>
          </a:p>
        </p:txBody>
      </p:sp>
      <p:grpSp>
        <p:nvGrpSpPr>
          <p:cNvPr id="326" name="Graphic 310">
            <a:extLst>
              <a:ext uri="{FF2B5EF4-FFF2-40B4-BE49-F238E27FC236}">
                <a16:creationId xmlns:a16="http://schemas.microsoft.com/office/drawing/2014/main" id="{5E47B717-42AA-18E7-3230-EE272359FFF8}"/>
              </a:ext>
            </a:extLst>
          </p:cNvPr>
          <p:cNvGrpSpPr/>
          <p:nvPr/>
        </p:nvGrpSpPr>
        <p:grpSpPr>
          <a:xfrm>
            <a:off x="508173" y="2369144"/>
            <a:ext cx="205814" cy="268573"/>
            <a:chOff x="163380" y="-604433"/>
            <a:chExt cx="311313" cy="406241"/>
          </a:xfrm>
          <a:solidFill>
            <a:schemeClr val="bg1"/>
          </a:solidFill>
        </p:grpSpPr>
        <p:grpSp>
          <p:nvGrpSpPr>
            <p:cNvPr id="327" name="Graphic 310">
              <a:extLst>
                <a:ext uri="{FF2B5EF4-FFF2-40B4-BE49-F238E27FC236}">
                  <a16:creationId xmlns:a16="http://schemas.microsoft.com/office/drawing/2014/main" id="{C42ED322-C330-4C27-935E-0344EB8BE2E0}"/>
                </a:ext>
              </a:extLst>
            </p:cNvPr>
            <p:cNvGrpSpPr/>
            <p:nvPr/>
          </p:nvGrpSpPr>
          <p:grpSpPr>
            <a:xfrm>
              <a:off x="163380" y="-508706"/>
              <a:ext cx="311313" cy="310515"/>
              <a:chOff x="163380" y="-508706"/>
              <a:chExt cx="311313" cy="310515"/>
            </a:xfrm>
            <a:grpFill/>
          </p:grpSpPr>
          <p:sp>
            <p:nvSpPr>
              <p:cNvPr id="328" name="Freeform: Shape 327">
                <a:extLst>
                  <a:ext uri="{FF2B5EF4-FFF2-40B4-BE49-F238E27FC236}">
                    <a16:creationId xmlns:a16="http://schemas.microsoft.com/office/drawing/2014/main" id="{452C6A42-1300-FDBD-4310-EB84C1EE0B1D}"/>
                  </a:ext>
                </a:extLst>
              </p:cNvPr>
              <p:cNvSpPr/>
              <p:nvPr/>
            </p:nvSpPr>
            <p:spPr>
              <a:xfrm>
                <a:off x="163380" y="-494679"/>
                <a:ext cx="195717" cy="242005"/>
              </a:xfrm>
              <a:custGeom>
                <a:avLst/>
                <a:gdLst>
                  <a:gd name="connsiteX0" fmla="*/ 64140 w 195717"/>
                  <a:gd name="connsiteY0" fmla="*/ 104083 h 242005"/>
                  <a:gd name="connsiteX1" fmla="*/ 64140 w 195717"/>
                  <a:gd name="connsiteY1" fmla="*/ 130563 h 242005"/>
                  <a:gd name="connsiteX2" fmla="*/ 65474 w 195717"/>
                  <a:gd name="connsiteY2" fmla="*/ 146184 h 242005"/>
                  <a:gd name="connsiteX3" fmla="*/ 65283 w 195717"/>
                  <a:gd name="connsiteY3" fmla="*/ 146184 h 242005"/>
                  <a:gd name="connsiteX4" fmla="*/ 78999 w 195717"/>
                  <a:gd name="connsiteY4" fmla="*/ 200952 h 242005"/>
                  <a:gd name="connsiteX5" fmla="*/ 76523 w 195717"/>
                  <a:gd name="connsiteY5" fmla="*/ 242005 h 242005"/>
                  <a:gd name="connsiteX6" fmla="*/ 108527 w 195717"/>
                  <a:gd name="connsiteY6" fmla="*/ 237719 h 242005"/>
                  <a:gd name="connsiteX7" fmla="*/ 110813 w 195717"/>
                  <a:gd name="connsiteY7" fmla="*/ 200476 h 242005"/>
                  <a:gd name="connsiteX8" fmla="*/ 110241 w 195717"/>
                  <a:gd name="connsiteY8" fmla="*/ 195714 h 242005"/>
                  <a:gd name="connsiteX9" fmla="*/ 101192 w 195717"/>
                  <a:gd name="connsiteY9" fmla="*/ 159138 h 242005"/>
                  <a:gd name="connsiteX10" fmla="*/ 138245 w 195717"/>
                  <a:gd name="connsiteY10" fmla="*/ 167710 h 242005"/>
                  <a:gd name="connsiteX11" fmla="*/ 144531 w 195717"/>
                  <a:gd name="connsiteY11" fmla="*/ 202095 h 242005"/>
                  <a:gd name="connsiteX12" fmla="*/ 168153 w 195717"/>
                  <a:gd name="connsiteY12" fmla="*/ 200000 h 242005"/>
                  <a:gd name="connsiteX13" fmla="*/ 169201 w 195717"/>
                  <a:gd name="connsiteY13" fmla="*/ 199333 h 242005"/>
                  <a:gd name="connsiteX14" fmla="*/ 174821 w 195717"/>
                  <a:gd name="connsiteY14" fmla="*/ 191427 h 242005"/>
                  <a:gd name="connsiteX15" fmla="*/ 167582 w 195717"/>
                  <a:gd name="connsiteY15" fmla="*/ 151803 h 242005"/>
                  <a:gd name="connsiteX16" fmla="*/ 155485 w 195717"/>
                  <a:gd name="connsiteY16" fmla="*/ 139135 h 242005"/>
                  <a:gd name="connsiteX17" fmla="*/ 117766 w 195717"/>
                  <a:gd name="connsiteY17" fmla="*/ 130467 h 242005"/>
                  <a:gd name="connsiteX18" fmla="*/ 123767 w 195717"/>
                  <a:gd name="connsiteY18" fmla="*/ 74175 h 242005"/>
                  <a:gd name="connsiteX19" fmla="*/ 147770 w 195717"/>
                  <a:gd name="connsiteY19" fmla="*/ 67602 h 242005"/>
                  <a:gd name="connsiteX20" fmla="*/ 170915 w 195717"/>
                  <a:gd name="connsiteY20" fmla="*/ 51696 h 242005"/>
                  <a:gd name="connsiteX21" fmla="*/ 193204 w 195717"/>
                  <a:gd name="connsiteY21" fmla="*/ 21025 h 242005"/>
                  <a:gd name="connsiteX22" fmla="*/ 190251 w 195717"/>
                  <a:gd name="connsiteY22" fmla="*/ 2547 h 242005"/>
                  <a:gd name="connsiteX23" fmla="*/ 171868 w 195717"/>
                  <a:gd name="connsiteY23" fmla="*/ 5404 h 242005"/>
                  <a:gd name="connsiteX24" fmla="*/ 149484 w 195717"/>
                  <a:gd name="connsiteY24" fmla="*/ 36075 h 242005"/>
                  <a:gd name="connsiteX25" fmla="*/ 140721 w 195717"/>
                  <a:gd name="connsiteY25" fmla="*/ 42171 h 242005"/>
                  <a:gd name="connsiteX26" fmla="*/ 115670 w 195717"/>
                  <a:gd name="connsiteY26" fmla="*/ 49029 h 242005"/>
                  <a:gd name="connsiteX27" fmla="*/ 111479 w 195717"/>
                  <a:gd name="connsiteY27" fmla="*/ 49600 h 242005"/>
                  <a:gd name="connsiteX28" fmla="*/ 84143 w 195717"/>
                  <a:gd name="connsiteY28" fmla="*/ 49600 h 242005"/>
                  <a:gd name="connsiteX29" fmla="*/ 79952 w 195717"/>
                  <a:gd name="connsiteY29" fmla="*/ 49029 h 242005"/>
                  <a:gd name="connsiteX30" fmla="*/ 54901 w 195717"/>
                  <a:gd name="connsiteY30" fmla="*/ 42171 h 242005"/>
                  <a:gd name="connsiteX31" fmla="*/ 46138 w 195717"/>
                  <a:gd name="connsiteY31" fmla="*/ 36075 h 242005"/>
                  <a:gd name="connsiteX32" fmla="*/ 23849 w 195717"/>
                  <a:gd name="connsiteY32" fmla="*/ 5404 h 242005"/>
                  <a:gd name="connsiteX33" fmla="*/ 5466 w 195717"/>
                  <a:gd name="connsiteY33" fmla="*/ 2547 h 242005"/>
                  <a:gd name="connsiteX34" fmla="*/ 2513 w 195717"/>
                  <a:gd name="connsiteY34" fmla="*/ 21025 h 242005"/>
                  <a:gd name="connsiteX35" fmla="*/ 24802 w 195717"/>
                  <a:gd name="connsiteY35" fmla="*/ 51696 h 242005"/>
                  <a:gd name="connsiteX36" fmla="*/ 47948 w 195717"/>
                  <a:gd name="connsiteY36" fmla="*/ 67602 h 242005"/>
                  <a:gd name="connsiteX37" fmla="*/ 64616 w 195717"/>
                  <a:gd name="connsiteY37" fmla="*/ 72174 h 242005"/>
                  <a:gd name="connsiteX38" fmla="*/ 64140 w 195717"/>
                  <a:gd name="connsiteY38" fmla="*/ 104178 h 24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5717" h="242005">
                    <a:moveTo>
                      <a:pt x="64140" y="104083"/>
                    </a:moveTo>
                    <a:cubicBezTo>
                      <a:pt x="63950" y="113799"/>
                      <a:pt x="63950" y="123324"/>
                      <a:pt x="64140" y="130563"/>
                    </a:cubicBezTo>
                    <a:cubicBezTo>
                      <a:pt x="64140" y="135801"/>
                      <a:pt x="64140" y="141421"/>
                      <a:pt x="65474" y="146184"/>
                    </a:cubicBezTo>
                    <a:lnTo>
                      <a:pt x="65283" y="146184"/>
                    </a:lnTo>
                    <a:lnTo>
                      <a:pt x="78999" y="200952"/>
                    </a:lnTo>
                    <a:lnTo>
                      <a:pt x="76523" y="242005"/>
                    </a:lnTo>
                    <a:lnTo>
                      <a:pt x="108527" y="237719"/>
                    </a:lnTo>
                    <a:lnTo>
                      <a:pt x="110813" y="200476"/>
                    </a:lnTo>
                    <a:cubicBezTo>
                      <a:pt x="110813" y="198857"/>
                      <a:pt x="110813" y="197238"/>
                      <a:pt x="110241" y="195714"/>
                    </a:cubicBezTo>
                    <a:lnTo>
                      <a:pt x="101192" y="159138"/>
                    </a:lnTo>
                    <a:lnTo>
                      <a:pt x="138245" y="167710"/>
                    </a:lnTo>
                    <a:lnTo>
                      <a:pt x="144531" y="202095"/>
                    </a:lnTo>
                    <a:lnTo>
                      <a:pt x="168153" y="200000"/>
                    </a:lnTo>
                    <a:cubicBezTo>
                      <a:pt x="168153" y="200000"/>
                      <a:pt x="169010" y="199714"/>
                      <a:pt x="169201" y="199333"/>
                    </a:cubicBezTo>
                    <a:lnTo>
                      <a:pt x="174821" y="191427"/>
                    </a:lnTo>
                    <a:lnTo>
                      <a:pt x="167582" y="151803"/>
                    </a:lnTo>
                    <a:cubicBezTo>
                      <a:pt x="166439" y="145517"/>
                      <a:pt x="161771" y="140659"/>
                      <a:pt x="155485" y="139135"/>
                    </a:cubicBezTo>
                    <a:lnTo>
                      <a:pt x="117766" y="130467"/>
                    </a:lnTo>
                    <a:lnTo>
                      <a:pt x="123767" y="74175"/>
                    </a:lnTo>
                    <a:lnTo>
                      <a:pt x="147770" y="67602"/>
                    </a:lnTo>
                    <a:cubicBezTo>
                      <a:pt x="157009" y="65031"/>
                      <a:pt x="165296" y="59411"/>
                      <a:pt x="170915" y="51696"/>
                    </a:cubicBezTo>
                    <a:lnTo>
                      <a:pt x="193204" y="21025"/>
                    </a:lnTo>
                    <a:cubicBezTo>
                      <a:pt x="197490" y="15120"/>
                      <a:pt x="196157" y="6833"/>
                      <a:pt x="190251" y="2547"/>
                    </a:cubicBezTo>
                    <a:cubicBezTo>
                      <a:pt x="184346" y="-1644"/>
                      <a:pt x="176059" y="-406"/>
                      <a:pt x="171868" y="5404"/>
                    </a:cubicBezTo>
                    <a:lnTo>
                      <a:pt x="149484" y="36075"/>
                    </a:lnTo>
                    <a:cubicBezTo>
                      <a:pt x="147389" y="39027"/>
                      <a:pt x="144245" y="41218"/>
                      <a:pt x="140721" y="42171"/>
                    </a:cubicBezTo>
                    <a:lnTo>
                      <a:pt x="115670" y="49029"/>
                    </a:lnTo>
                    <a:cubicBezTo>
                      <a:pt x="114242" y="49410"/>
                      <a:pt x="112813" y="49600"/>
                      <a:pt x="111479" y="49600"/>
                    </a:cubicBezTo>
                    <a:lnTo>
                      <a:pt x="84143" y="49600"/>
                    </a:lnTo>
                    <a:cubicBezTo>
                      <a:pt x="82714" y="49600"/>
                      <a:pt x="81285" y="49410"/>
                      <a:pt x="79952" y="49029"/>
                    </a:cubicBezTo>
                    <a:lnTo>
                      <a:pt x="54901" y="42171"/>
                    </a:lnTo>
                    <a:cubicBezTo>
                      <a:pt x="51377" y="41218"/>
                      <a:pt x="48329" y="39027"/>
                      <a:pt x="46138" y="36075"/>
                    </a:cubicBezTo>
                    <a:lnTo>
                      <a:pt x="23849" y="5404"/>
                    </a:lnTo>
                    <a:cubicBezTo>
                      <a:pt x="19563" y="-501"/>
                      <a:pt x="11371" y="-1740"/>
                      <a:pt x="5466" y="2547"/>
                    </a:cubicBezTo>
                    <a:cubicBezTo>
                      <a:pt x="-439" y="6833"/>
                      <a:pt x="-1773" y="15120"/>
                      <a:pt x="2513" y="21025"/>
                    </a:cubicBezTo>
                    <a:lnTo>
                      <a:pt x="24802" y="51696"/>
                    </a:lnTo>
                    <a:cubicBezTo>
                      <a:pt x="30421" y="59411"/>
                      <a:pt x="38613" y="65031"/>
                      <a:pt x="47948" y="67602"/>
                    </a:cubicBezTo>
                    <a:lnTo>
                      <a:pt x="64616" y="72174"/>
                    </a:lnTo>
                    <a:cubicBezTo>
                      <a:pt x="64616" y="79318"/>
                      <a:pt x="64235" y="91701"/>
                      <a:pt x="64140" y="104178"/>
                    </a:cubicBezTo>
                    <a:close/>
                  </a:path>
                </a:pathLst>
              </a:custGeom>
              <a:grpFill/>
              <a:ln w="9525" cap="flat">
                <a:noFill/>
                <a:prstDash val="solid"/>
                <a:miter/>
              </a:ln>
            </p:spPr>
            <p:txBody>
              <a:bodyPr rtlCol="0" anchor="ctr"/>
              <a:lstStyle/>
              <a:p>
                <a:endParaRPr lang="en-AU"/>
              </a:p>
            </p:txBody>
          </p:sp>
          <p:sp>
            <p:nvSpPr>
              <p:cNvPr id="329" name="Freeform: Shape 328">
                <a:extLst>
                  <a:ext uri="{FF2B5EF4-FFF2-40B4-BE49-F238E27FC236}">
                    <a16:creationId xmlns:a16="http://schemas.microsoft.com/office/drawing/2014/main" id="{6EC03349-840D-931C-F5AF-8736A8B87C52}"/>
                  </a:ext>
                </a:extLst>
              </p:cNvPr>
              <p:cNvSpPr/>
              <p:nvPr/>
            </p:nvSpPr>
            <p:spPr>
              <a:xfrm>
                <a:off x="233997" y="-508706"/>
                <a:ext cx="54483" cy="54483"/>
              </a:xfrm>
              <a:custGeom>
                <a:avLst/>
                <a:gdLst>
                  <a:gd name="connsiteX0" fmla="*/ 27242 w 54483"/>
                  <a:gd name="connsiteY0" fmla="*/ 54483 h 54483"/>
                  <a:gd name="connsiteX1" fmla="*/ 54483 w 54483"/>
                  <a:gd name="connsiteY1" fmla="*/ 27241 h 54483"/>
                  <a:gd name="connsiteX2" fmla="*/ 27242 w 54483"/>
                  <a:gd name="connsiteY2" fmla="*/ 0 h 54483"/>
                  <a:gd name="connsiteX3" fmla="*/ 0 w 54483"/>
                  <a:gd name="connsiteY3" fmla="*/ 27241 h 54483"/>
                  <a:gd name="connsiteX4" fmla="*/ 27242 w 54483"/>
                  <a:gd name="connsiteY4" fmla="*/ 54483 h 5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3" h="54483">
                    <a:moveTo>
                      <a:pt x="27242" y="54483"/>
                    </a:moveTo>
                    <a:cubicBezTo>
                      <a:pt x="42291" y="54483"/>
                      <a:pt x="54483" y="42291"/>
                      <a:pt x="54483" y="27241"/>
                    </a:cubicBezTo>
                    <a:cubicBezTo>
                      <a:pt x="54483" y="12192"/>
                      <a:pt x="42291" y="0"/>
                      <a:pt x="27242" y="0"/>
                    </a:cubicBezTo>
                    <a:cubicBezTo>
                      <a:pt x="12192" y="0"/>
                      <a:pt x="0" y="12192"/>
                      <a:pt x="0" y="27241"/>
                    </a:cubicBezTo>
                    <a:cubicBezTo>
                      <a:pt x="0" y="42291"/>
                      <a:pt x="12192" y="54483"/>
                      <a:pt x="27242" y="54483"/>
                    </a:cubicBezTo>
                    <a:close/>
                  </a:path>
                </a:pathLst>
              </a:custGeom>
              <a:grpFill/>
              <a:ln w="9525" cap="flat">
                <a:noFill/>
                <a:prstDash val="solid"/>
                <a:miter/>
              </a:ln>
            </p:spPr>
            <p:txBody>
              <a:bodyPr rtlCol="0" anchor="ctr"/>
              <a:lstStyle/>
              <a:p>
                <a:endParaRPr lang="en-AU"/>
              </a:p>
            </p:txBody>
          </p:sp>
          <p:sp>
            <p:nvSpPr>
              <p:cNvPr id="330" name="Freeform: Shape 329">
                <a:extLst>
                  <a:ext uri="{FF2B5EF4-FFF2-40B4-BE49-F238E27FC236}">
                    <a16:creationId xmlns:a16="http://schemas.microsoft.com/office/drawing/2014/main" id="{3F146EA4-06E9-1FC2-1266-28483DF9EAB3}"/>
                  </a:ext>
                </a:extLst>
              </p:cNvPr>
              <p:cNvSpPr/>
              <p:nvPr/>
            </p:nvSpPr>
            <p:spPr>
              <a:xfrm>
                <a:off x="215614" y="-329638"/>
                <a:ext cx="259080" cy="131446"/>
              </a:xfrm>
              <a:custGeom>
                <a:avLst/>
                <a:gdLst>
                  <a:gd name="connsiteX0" fmla="*/ 255556 w 259080"/>
                  <a:gd name="connsiteY0" fmla="*/ 91251 h 131446"/>
                  <a:gd name="connsiteX1" fmla="*/ 229838 w 259080"/>
                  <a:gd name="connsiteY1" fmla="*/ 64581 h 131446"/>
                  <a:gd name="connsiteX2" fmla="*/ 225743 w 259080"/>
                  <a:gd name="connsiteY2" fmla="*/ 58009 h 131446"/>
                  <a:gd name="connsiteX3" fmla="*/ 211169 w 259080"/>
                  <a:gd name="connsiteY3" fmla="*/ 16861 h 131446"/>
                  <a:gd name="connsiteX4" fmla="*/ 206502 w 259080"/>
                  <a:gd name="connsiteY4" fmla="*/ 9717 h 131446"/>
                  <a:gd name="connsiteX5" fmla="*/ 184880 w 259080"/>
                  <a:gd name="connsiteY5" fmla="*/ 478 h 131446"/>
                  <a:gd name="connsiteX6" fmla="*/ 159734 w 259080"/>
                  <a:gd name="connsiteY6" fmla="*/ 5335 h 131446"/>
                  <a:gd name="connsiteX7" fmla="*/ 153924 w 259080"/>
                  <a:gd name="connsiteY7" fmla="*/ 10669 h 131446"/>
                  <a:gd name="connsiteX8" fmla="*/ 130493 w 259080"/>
                  <a:gd name="connsiteY8" fmla="*/ 44007 h 131446"/>
                  <a:gd name="connsiteX9" fmla="*/ 117253 w 259080"/>
                  <a:gd name="connsiteY9" fmla="*/ 51722 h 131446"/>
                  <a:gd name="connsiteX10" fmla="*/ 86392 w 259080"/>
                  <a:gd name="connsiteY10" fmla="*/ 54580 h 131446"/>
                  <a:gd name="connsiteX11" fmla="*/ 78677 w 259080"/>
                  <a:gd name="connsiteY11" fmla="*/ 61914 h 131446"/>
                  <a:gd name="connsiteX12" fmla="*/ 76105 w 259080"/>
                  <a:gd name="connsiteY12" fmla="*/ 79726 h 131446"/>
                  <a:gd name="connsiteX13" fmla="*/ 67532 w 259080"/>
                  <a:gd name="connsiteY13" fmla="*/ 88298 h 131446"/>
                  <a:gd name="connsiteX14" fmla="*/ 10001 w 259080"/>
                  <a:gd name="connsiteY14" fmla="*/ 96109 h 131446"/>
                  <a:gd name="connsiteX15" fmla="*/ 2858 w 259080"/>
                  <a:gd name="connsiteY15" fmla="*/ 103157 h 131446"/>
                  <a:gd name="connsiteX16" fmla="*/ 95 w 259080"/>
                  <a:gd name="connsiteY16" fmla="*/ 121826 h 131446"/>
                  <a:gd name="connsiteX17" fmla="*/ 8382 w 259080"/>
                  <a:gd name="connsiteY17" fmla="*/ 131446 h 131446"/>
                  <a:gd name="connsiteX18" fmla="*/ 246888 w 259080"/>
                  <a:gd name="connsiteY18" fmla="*/ 131446 h 131446"/>
                  <a:gd name="connsiteX19" fmla="*/ 259080 w 259080"/>
                  <a:gd name="connsiteY19" fmla="*/ 119254 h 131446"/>
                  <a:gd name="connsiteX20" fmla="*/ 259080 w 259080"/>
                  <a:gd name="connsiteY20" fmla="*/ 100014 h 131446"/>
                  <a:gd name="connsiteX21" fmla="*/ 255651 w 259080"/>
                  <a:gd name="connsiteY21" fmla="*/ 91537 h 13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9080" h="131446">
                    <a:moveTo>
                      <a:pt x="255556" y="91251"/>
                    </a:moveTo>
                    <a:lnTo>
                      <a:pt x="229838" y="64581"/>
                    </a:lnTo>
                    <a:cubicBezTo>
                      <a:pt x="228029" y="62676"/>
                      <a:pt x="226600" y="60485"/>
                      <a:pt x="225743" y="58009"/>
                    </a:cubicBezTo>
                    <a:lnTo>
                      <a:pt x="211169" y="16861"/>
                    </a:lnTo>
                    <a:cubicBezTo>
                      <a:pt x="210312" y="14956"/>
                      <a:pt x="208979" y="12384"/>
                      <a:pt x="206502" y="9717"/>
                    </a:cubicBezTo>
                    <a:cubicBezTo>
                      <a:pt x="199549" y="2192"/>
                      <a:pt x="190119" y="1049"/>
                      <a:pt x="184880" y="478"/>
                    </a:cubicBezTo>
                    <a:cubicBezTo>
                      <a:pt x="180213" y="-94"/>
                      <a:pt x="169355" y="-1332"/>
                      <a:pt x="159734" y="5335"/>
                    </a:cubicBezTo>
                    <a:cubicBezTo>
                      <a:pt x="157067" y="7145"/>
                      <a:pt x="155162" y="9145"/>
                      <a:pt x="153924" y="10669"/>
                    </a:cubicBezTo>
                    <a:lnTo>
                      <a:pt x="130493" y="44007"/>
                    </a:lnTo>
                    <a:cubicBezTo>
                      <a:pt x="127445" y="48388"/>
                      <a:pt x="122587" y="51246"/>
                      <a:pt x="117253" y="51722"/>
                    </a:cubicBezTo>
                    <a:lnTo>
                      <a:pt x="86392" y="54580"/>
                    </a:lnTo>
                    <a:cubicBezTo>
                      <a:pt x="82391" y="54961"/>
                      <a:pt x="79248" y="58009"/>
                      <a:pt x="78677" y="61914"/>
                    </a:cubicBezTo>
                    <a:lnTo>
                      <a:pt x="76105" y="79726"/>
                    </a:lnTo>
                    <a:cubicBezTo>
                      <a:pt x="75438" y="84202"/>
                      <a:pt x="71914" y="87631"/>
                      <a:pt x="67532" y="88298"/>
                    </a:cubicBezTo>
                    <a:lnTo>
                      <a:pt x="10001" y="96109"/>
                    </a:lnTo>
                    <a:cubicBezTo>
                      <a:pt x="6287" y="96585"/>
                      <a:pt x="3334" y="99538"/>
                      <a:pt x="2858" y="103157"/>
                    </a:cubicBezTo>
                    <a:lnTo>
                      <a:pt x="95" y="121826"/>
                    </a:lnTo>
                    <a:cubicBezTo>
                      <a:pt x="-667" y="126874"/>
                      <a:pt x="3239" y="131446"/>
                      <a:pt x="8382" y="131446"/>
                    </a:cubicBezTo>
                    <a:lnTo>
                      <a:pt x="246888" y="131446"/>
                    </a:lnTo>
                    <a:cubicBezTo>
                      <a:pt x="253651" y="131446"/>
                      <a:pt x="259080" y="126017"/>
                      <a:pt x="259080" y="119254"/>
                    </a:cubicBezTo>
                    <a:lnTo>
                      <a:pt x="259080" y="100014"/>
                    </a:lnTo>
                    <a:cubicBezTo>
                      <a:pt x="259080" y="96871"/>
                      <a:pt x="257842" y="93823"/>
                      <a:pt x="255651" y="91537"/>
                    </a:cubicBezTo>
                    <a:close/>
                  </a:path>
                </a:pathLst>
              </a:custGeom>
              <a:grpFill/>
              <a:ln w="9525" cap="flat">
                <a:noFill/>
                <a:prstDash val="solid"/>
                <a:miter/>
              </a:ln>
            </p:spPr>
            <p:txBody>
              <a:bodyPr rtlCol="0" anchor="ctr"/>
              <a:lstStyle/>
              <a:p>
                <a:endParaRPr lang="en-AU"/>
              </a:p>
            </p:txBody>
          </p:sp>
        </p:grpSp>
        <p:sp>
          <p:nvSpPr>
            <p:cNvPr id="331" name="Freeform: Shape 330">
              <a:extLst>
                <a:ext uri="{FF2B5EF4-FFF2-40B4-BE49-F238E27FC236}">
                  <a16:creationId xmlns:a16="http://schemas.microsoft.com/office/drawing/2014/main" id="{2A9502EB-2CE0-320A-E805-99E36D49E6E9}"/>
                </a:ext>
              </a:extLst>
            </p:cNvPr>
            <p:cNvSpPr/>
            <p:nvPr/>
          </p:nvSpPr>
          <p:spPr>
            <a:xfrm>
              <a:off x="316769" y="-604433"/>
              <a:ext cx="91535" cy="260222"/>
            </a:xfrm>
            <a:custGeom>
              <a:avLst/>
              <a:gdLst>
                <a:gd name="connsiteX0" fmla="*/ 91535 w 91535"/>
                <a:gd name="connsiteY0" fmla="*/ 3905 h 260222"/>
                <a:gd name="connsiteX1" fmla="*/ 91535 w 91535"/>
                <a:gd name="connsiteY1" fmla="*/ 260223 h 260222"/>
                <a:gd name="connsiteX2" fmla="*/ 85725 w 91535"/>
                <a:gd name="connsiteY2" fmla="*/ 259271 h 260222"/>
                <a:gd name="connsiteX3" fmla="*/ 76867 w 91535"/>
                <a:gd name="connsiteY3" fmla="*/ 258604 h 260222"/>
                <a:gd name="connsiteX4" fmla="*/ 75914 w 91535"/>
                <a:gd name="connsiteY4" fmla="*/ 258604 h 260222"/>
                <a:gd name="connsiteX5" fmla="*/ 75914 w 91535"/>
                <a:gd name="connsiteY5" fmla="*/ 77057 h 260222"/>
                <a:gd name="connsiteX6" fmla="*/ 68961 w 91535"/>
                <a:gd name="connsiteY6" fmla="*/ 77534 h 260222"/>
                <a:gd name="connsiteX7" fmla="*/ 44006 w 91535"/>
                <a:gd name="connsiteY7" fmla="*/ 73343 h 260222"/>
                <a:gd name="connsiteX8" fmla="*/ 4858 w 91535"/>
                <a:gd name="connsiteY8" fmla="*/ 72009 h 260222"/>
                <a:gd name="connsiteX9" fmla="*/ 1429 w 91535"/>
                <a:gd name="connsiteY9" fmla="*/ 71342 h 260222"/>
                <a:gd name="connsiteX10" fmla="*/ 0 w 91535"/>
                <a:gd name="connsiteY10" fmla="*/ 68485 h 260222"/>
                <a:gd name="connsiteX11" fmla="*/ 0 w 91535"/>
                <a:gd name="connsiteY11" fmla="*/ 15145 h 260222"/>
                <a:gd name="connsiteX12" fmla="*/ 2572 w 91535"/>
                <a:gd name="connsiteY12" fmla="*/ 11621 h 260222"/>
                <a:gd name="connsiteX13" fmla="*/ 45911 w 91535"/>
                <a:gd name="connsiteY13" fmla="*/ 12954 h 260222"/>
                <a:gd name="connsiteX14" fmla="*/ 75914 w 91535"/>
                <a:gd name="connsiteY14" fmla="*/ 16383 h 260222"/>
                <a:gd name="connsiteX15" fmla="*/ 75914 w 91535"/>
                <a:gd name="connsiteY15" fmla="*/ 3905 h 260222"/>
                <a:gd name="connsiteX16" fmla="*/ 80582 w 91535"/>
                <a:gd name="connsiteY16" fmla="*/ 0 h 260222"/>
                <a:gd name="connsiteX17" fmla="*/ 86868 w 91535"/>
                <a:gd name="connsiteY17" fmla="*/ 0 h 260222"/>
                <a:gd name="connsiteX18" fmla="*/ 91535 w 91535"/>
                <a:gd name="connsiteY18" fmla="*/ 3905 h 26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35" h="260222">
                  <a:moveTo>
                    <a:pt x="91535" y="3905"/>
                  </a:moveTo>
                  <a:lnTo>
                    <a:pt x="91535" y="260223"/>
                  </a:lnTo>
                  <a:cubicBezTo>
                    <a:pt x="89249" y="259747"/>
                    <a:pt x="87154" y="259461"/>
                    <a:pt x="85725" y="259271"/>
                  </a:cubicBezTo>
                  <a:cubicBezTo>
                    <a:pt x="83629" y="259080"/>
                    <a:pt x="80582" y="258604"/>
                    <a:pt x="76867" y="258604"/>
                  </a:cubicBezTo>
                  <a:lnTo>
                    <a:pt x="75914" y="258604"/>
                  </a:lnTo>
                  <a:lnTo>
                    <a:pt x="75914" y="77057"/>
                  </a:lnTo>
                  <a:cubicBezTo>
                    <a:pt x="73533" y="77248"/>
                    <a:pt x="71247" y="77534"/>
                    <a:pt x="68961" y="77534"/>
                  </a:cubicBezTo>
                  <a:cubicBezTo>
                    <a:pt x="59817" y="77534"/>
                    <a:pt x="51911" y="75438"/>
                    <a:pt x="44006" y="73343"/>
                  </a:cubicBezTo>
                  <a:cubicBezTo>
                    <a:pt x="31718" y="70104"/>
                    <a:pt x="20288" y="67247"/>
                    <a:pt x="4858" y="72009"/>
                  </a:cubicBezTo>
                  <a:cubicBezTo>
                    <a:pt x="3715" y="72295"/>
                    <a:pt x="2477" y="72009"/>
                    <a:pt x="1429" y="71342"/>
                  </a:cubicBezTo>
                  <a:cubicBezTo>
                    <a:pt x="667" y="70676"/>
                    <a:pt x="0" y="69533"/>
                    <a:pt x="0" y="68485"/>
                  </a:cubicBezTo>
                  <a:lnTo>
                    <a:pt x="0" y="15145"/>
                  </a:lnTo>
                  <a:cubicBezTo>
                    <a:pt x="0" y="13526"/>
                    <a:pt x="1143" y="12097"/>
                    <a:pt x="2572" y="11621"/>
                  </a:cubicBezTo>
                  <a:cubicBezTo>
                    <a:pt x="20098" y="6096"/>
                    <a:pt x="33242" y="9525"/>
                    <a:pt x="45911" y="12954"/>
                  </a:cubicBezTo>
                  <a:cubicBezTo>
                    <a:pt x="55626" y="15335"/>
                    <a:pt x="64770" y="17812"/>
                    <a:pt x="75914" y="16383"/>
                  </a:cubicBezTo>
                  <a:lnTo>
                    <a:pt x="75914" y="3905"/>
                  </a:lnTo>
                  <a:cubicBezTo>
                    <a:pt x="75914" y="1810"/>
                    <a:pt x="78010" y="0"/>
                    <a:pt x="80582" y="0"/>
                  </a:cubicBezTo>
                  <a:lnTo>
                    <a:pt x="86868" y="0"/>
                  </a:lnTo>
                  <a:cubicBezTo>
                    <a:pt x="89440" y="0"/>
                    <a:pt x="91535" y="1810"/>
                    <a:pt x="91535" y="3905"/>
                  </a:cubicBezTo>
                  <a:close/>
                </a:path>
              </a:pathLst>
            </a:custGeom>
            <a:grpFill/>
            <a:ln w="9525" cap="flat">
              <a:noFill/>
              <a:prstDash val="solid"/>
              <a:miter/>
            </a:ln>
          </p:spPr>
          <p:txBody>
            <a:bodyPr rtlCol="0" anchor="ctr"/>
            <a:lstStyle/>
            <a:p>
              <a:endParaRPr lang="en-AU"/>
            </a:p>
          </p:txBody>
        </p:sp>
      </p:grpSp>
      <p:sp>
        <p:nvSpPr>
          <p:cNvPr id="239" name="Rectangle 238">
            <a:extLst>
              <a:ext uri="{FF2B5EF4-FFF2-40B4-BE49-F238E27FC236}">
                <a16:creationId xmlns:a16="http://schemas.microsoft.com/office/drawing/2014/main" id="{596FA602-5915-B16D-0C67-DEF50864C80D}"/>
              </a:ext>
            </a:extLst>
          </p:cNvPr>
          <p:cNvSpPr/>
          <p:nvPr/>
        </p:nvSpPr>
        <p:spPr bwMode="auto">
          <a:xfrm>
            <a:off x="524717" y="3472229"/>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6</a:t>
            </a:r>
            <a:endParaRPr kumimoji="0" lang="en-GB" sz="1200" b="1" i="0" u="none" strike="noStrike" cap="none" normalizeH="0" baseline="0" dirty="0">
              <a:ln>
                <a:noFill/>
              </a:ln>
              <a:solidFill>
                <a:schemeClr val="accent2"/>
              </a:solidFill>
              <a:effectLst/>
              <a:ea typeface="+mj-ea"/>
            </a:endParaRPr>
          </a:p>
        </p:txBody>
      </p:sp>
      <p:cxnSp>
        <p:nvCxnSpPr>
          <p:cNvPr id="240" name="Straight Connector 239">
            <a:extLst>
              <a:ext uri="{FF2B5EF4-FFF2-40B4-BE49-F238E27FC236}">
                <a16:creationId xmlns:a16="http://schemas.microsoft.com/office/drawing/2014/main" id="{8577A24A-6083-6095-2FEC-248EC6C57FC2}"/>
              </a:ext>
            </a:extLst>
          </p:cNvPr>
          <p:cNvCxnSpPr>
            <a:cxnSpLocks/>
          </p:cNvCxnSpPr>
          <p:nvPr/>
        </p:nvCxnSpPr>
        <p:spPr bwMode="auto">
          <a:xfrm>
            <a:off x="864080" y="3794003"/>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1" name="Freeform: Shape 240">
            <a:extLst>
              <a:ext uri="{FF2B5EF4-FFF2-40B4-BE49-F238E27FC236}">
                <a16:creationId xmlns:a16="http://schemas.microsoft.com/office/drawing/2014/main" id="{371099DE-28D5-922E-33CC-609D74F20DBD}"/>
              </a:ext>
            </a:extLst>
          </p:cNvPr>
          <p:cNvSpPr/>
          <p:nvPr/>
        </p:nvSpPr>
        <p:spPr bwMode="auto">
          <a:xfrm>
            <a:off x="354713" y="3553229"/>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38" name="Rectangle 237">
            <a:extLst>
              <a:ext uri="{FF2B5EF4-FFF2-40B4-BE49-F238E27FC236}">
                <a16:creationId xmlns:a16="http://schemas.microsoft.com/office/drawing/2014/main" id="{3951EE0E-7B39-04E4-34D3-3BA8DD4CED50}"/>
              </a:ext>
            </a:extLst>
          </p:cNvPr>
          <p:cNvSpPr/>
          <p:nvPr/>
        </p:nvSpPr>
        <p:spPr bwMode="auto">
          <a:xfrm>
            <a:off x="1345763" y="3584575"/>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kumimoji="0" lang="zh-TW" altLang="en-US" sz="1200" b="0" i="0" u="none" strike="noStrike" kern="1200" cap="none" spc="0" normalizeH="0" baseline="0" noProof="0" dirty="0">
                <a:ln>
                  <a:noFill/>
                </a:ln>
                <a:solidFill>
                  <a:schemeClr val="accent2"/>
                </a:solidFill>
                <a:effectLst/>
                <a:uLnTx/>
                <a:uFillTx/>
                <a:latin typeface="微軟正黑體" panose="020B0604030504040204" pitchFamily="34" charset="-120"/>
                <a:ea typeface="微軟正黑體" panose="020B0604030504040204" pitchFamily="34" charset="-120"/>
              </a:rPr>
              <a:t>積極招募並培養全球人才</a:t>
            </a:r>
            <a:r>
              <a:rPr kumimoji="0" lang="zh-TW" altLang="en-US"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，並與學術與研究機構建立策略聯盟與合作關係。</a:t>
            </a:r>
            <a:endParaRPr lang="en-AU" sz="1200" dirty="0">
              <a:solidFill>
                <a:schemeClr val="bg1"/>
              </a:solidFill>
              <a:latin typeface="微軟正黑體" panose="020B0604030504040204" pitchFamily="34" charset="-120"/>
              <a:ea typeface="微軟正黑體" panose="020B0604030504040204" pitchFamily="34" charset="-120"/>
            </a:endParaRPr>
          </a:p>
        </p:txBody>
      </p:sp>
      <p:grpSp>
        <p:nvGrpSpPr>
          <p:cNvPr id="348" name="Group 347">
            <a:extLst>
              <a:ext uri="{FF2B5EF4-FFF2-40B4-BE49-F238E27FC236}">
                <a16:creationId xmlns:a16="http://schemas.microsoft.com/office/drawing/2014/main" id="{844422BB-A5DE-DBE4-BB46-5F1EE858BB5F}"/>
              </a:ext>
            </a:extLst>
          </p:cNvPr>
          <p:cNvGrpSpPr/>
          <p:nvPr/>
        </p:nvGrpSpPr>
        <p:grpSpPr>
          <a:xfrm>
            <a:off x="460815" y="3641134"/>
            <a:ext cx="299447" cy="273457"/>
            <a:chOff x="-1755775" y="-604433"/>
            <a:chExt cx="456533" cy="416909"/>
          </a:xfrm>
          <a:solidFill>
            <a:schemeClr val="bg1"/>
          </a:solidFill>
        </p:grpSpPr>
        <p:sp>
          <p:nvSpPr>
            <p:cNvPr id="313" name="Freeform: Shape 312">
              <a:extLst>
                <a:ext uri="{FF2B5EF4-FFF2-40B4-BE49-F238E27FC236}">
                  <a16:creationId xmlns:a16="http://schemas.microsoft.com/office/drawing/2014/main" id="{19CFA4C9-A022-8CA5-4545-1B5A21C4DACC}"/>
                </a:ext>
              </a:extLst>
            </p:cNvPr>
            <p:cNvSpPr/>
            <p:nvPr/>
          </p:nvSpPr>
          <p:spPr>
            <a:xfrm>
              <a:off x="-1609280" y="-457557"/>
              <a:ext cx="163258" cy="164973"/>
            </a:xfrm>
            <a:custGeom>
              <a:avLst/>
              <a:gdLst>
                <a:gd name="connsiteX0" fmla="*/ 81724 w 163258"/>
                <a:gd name="connsiteY0" fmla="*/ 164973 h 164973"/>
                <a:gd name="connsiteX1" fmla="*/ 163259 w 163258"/>
                <a:gd name="connsiteY1" fmla="*/ 82391 h 164973"/>
                <a:gd name="connsiteX2" fmla="*/ 81724 w 163258"/>
                <a:gd name="connsiteY2" fmla="*/ 0 h 164973"/>
                <a:gd name="connsiteX3" fmla="*/ 0 w 163258"/>
                <a:gd name="connsiteY3" fmla="*/ 82391 h 164973"/>
                <a:gd name="connsiteX4" fmla="*/ 81724 w 163258"/>
                <a:gd name="connsiteY4" fmla="*/ 164973 h 164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258" h="164973">
                  <a:moveTo>
                    <a:pt x="81724" y="164973"/>
                  </a:moveTo>
                  <a:cubicBezTo>
                    <a:pt x="126778" y="164973"/>
                    <a:pt x="163259" y="128016"/>
                    <a:pt x="163259" y="82391"/>
                  </a:cubicBezTo>
                  <a:cubicBezTo>
                    <a:pt x="163259" y="36767"/>
                    <a:pt x="126778" y="0"/>
                    <a:pt x="81724" y="0"/>
                  </a:cubicBezTo>
                  <a:cubicBezTo>
                    <a:pt x="36671" y="0"/>
                    <a:pt x="0" y="36862"/>
                    <a:pt x="0" y="82391"/>
                  </a:cubicBezTo>
                  <a:cubicBezTo>
                    <a:pt x="0" y="127921"/>
                    <a:pt x="36671" y="164973"/>
                    <a:pt x="81724" y="164973"/>
                  </a:cubicBezTo>
                  <a:close/>
                </a:path>
              </a:pathLst>
            </a:custGeom>
            <a:grpFill/>
            <a:ln w="9525" cap="flat">
              <a:noFill/>
              <a:prstDash val="solid"/>
              <a:miter/>
            </a:ln>
          </p:spPr>
          <p:txBody>
            <a:bodyPr rtlCol="0" anchor="ctr"/>
            <a:lstStyle/>
            <a:p>
              <a:endParaRPr lang="en-AU"/>
            </a:p>
          </p:txBody>
        </p:sp>
        <p:sp>
          <p:nvSpPr>
            <p:cNvPr id="314" name="Freeform: Shape 313">
              <a:extLst>
                <a:ext uri="{FF2B5EF4-FFF2-40B4-BE49-F238E27FC236}">
                  <a16:creationId xmlns:a16="http://schemas.microsoft.com/office/drawing/2014/main" id="{05985DE0-F0CC-AECA-8223-CB15C8B531DE}"/>
                </a:ext>
              </a:extLst>
            </p:cNvPr>
            <p:cNvSpPr/>
            <p:nvPr/>
          </p:nvSpPr>
          <p:spPr>
            <a:xfrm>
              <a:off x="-1434401" y="-532138"/>
              <a:ext cx="108489" cy="104108"/>
            </a:xfrm>
            <a:custGeom>
              <a:avLst/>
              <a:gdLst>
                <a:gd name="connsiteX0" fmla="*/ 20764 w 108489"/>
                <a:gd name="connsiteY0" fmla="*/ 104108 h 104108"/>
                <a:gd name="connsiteX1" fmla="*/ 54292 w 108489"/>
                <a:gd name="connsiteY1" fmla="*/ 86011 h 104108"/>
                <a:gd name="connsiteX2" fmla="*/ 87820 w 108489"/>
                <a:gd name="connsiteY2" fmla="*/ 104108 h 104108"/>
                <a:gd name="connsiteX3" fmla="*/ 81058 w 108489"/>
                <a:gd name="connsiteY3" fmla="*/ 66294 h 104108"/>
                <a:gd name="connsiteX4" fmla="*/ 108490 w 108489"/>
                <a:gd name="connsiteY4" fmla="*/ 39719 h 104108"/>
                <a:gd name="connsiteX5" fmla="*/ 70675 w 108489"/>
                <a:gd name="connsiteY5" fmla="*/ 34481 h 104108"/>
                <a:gd name="connsiteX6" fmla="*/ 54292 w 108489"/>
                <a:gd name="connsiteY6" fmla="*/ 0 h 104108"/>
                <a:gd name="connsiteX7" fmla="*/ 37719 w 108489"/>
                <a:gd name="connsiteY7" fmla="*/ 34481 h 104108"/>
                <a:gd name="connsiteX8" fmla="*/ 0 w 108489"/>
                <a:gd name="connsiteY8" fmla="*/ 39719 h 104108"/>
                <a:gd name="connsiteX9" fmla="*/ 27527 w 108489"/>
                <a:gd name="connsiteY9" fmla="*/ 66294 h 104108"/>
                <a:gd name="connsiteX10" fmla="*/ 20764 w 108489"/>
                <a:gd name="connsiteY10" fmla="*/ 104108 h 1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489" h="104108">
                  <a:moveTo>
                    <a:pt x="20764" y="104108"/>
                  </a:moveTo>
                  <a:lnTo>
                    <a:pt x="54292" y="86011"/>
                  </a:lnTo>
                  <a:lnTo>
                    <a:pt x="87820" y="104108"/>
                  </a:lnTo>
                  <a:lnTo>
                    <a:pt x="81058" y="66294"/>
                  </a:lnTo>
                  <a:lnTo>
                    <a:pt x="108490" y="39719"/>
                  </a:lnTo>
                  <a:lnTo>
                    <a:pt x="70675" y="34481"/>
                  </a:lnTo>
                  <a:lnTo>
                    <a:pt x="54292" y="0"/>
                  </a:lnTo>
                  <a:lnTo>
                    <a:pt x="37719" y="34481"/>
                  </a:lnTo>
                  <a:lnTo>
                    <a:pt x="0" y="39719"/>
                  </a:lnTo>
                  <a:lnTo>
                    <a:pt x="27527" y="66294"/>
                  </a:lnTo>
                  <a:lnTo>
                    <a:pt x="20764" y="104108"/>
                  </a:lnTo>
                  <a:close/>
                </a:path>
              </a:pathLst>
            </a:custGeom>
            <a:grpFill/>
            <a:ln w="9525" cap="flat">
              <a:noFill/>
              <a:prstDash val="solid"/>
              <a:miter/>
            </a:ln>
          </p:spPr>
          <p:txBody>
            <a:bodyPr rtlCol="0" anchor="ctr"/>
            <a:lstStyle/>
            <a:p>
              <a:endParaRPr lang="en-AU"/>
            </a:p>
          </p:txBody>
        </p:sp>
        <p:sp>
          <p:nvSpPr>
            <p:cNvPr id="315" name="Freeform: Shape 314">
              <a:extLst>
                <a:ext uri="{FF2B5EF4-FFF2-40B4-BE49-F238E27FC236}">
                  <a16:creationId xmlns:a16="http://schemas.microsoft.com/office/drawing/2014/main" id="{ED5B8986-8C8F-12A7-5975-6611D43C24BB}"/>
                </a:ext>
              </a:extLst>
            </p:cNvPr>
            <p:cNvSpPr/>
            <p:nvPr/>
          </p:nvSpPr>
          <p:spPr>
            <a:xfrm>
              <a:off x="-1729200" y="-532138"/>
              <a:ext cx="108584" cy="104108"/>
            </a:xfrm>
            <a:custGeom>
              <a:avLst/>
              <a:gdLst>
                <a:gd name="connsiteX0" fmla="*/ 20764 w 108584"/>
                <a:gd name="connsiteY0" fmla="*/ 104108 h 104108"/>
                <a:gd name="connsiteX1" fmla="*/ 54293 w 108584"/>
                <a:gd name="connsiteY1" fmla="*/ 86011 h 104108"/>
                <a:gd name="connsiteX2" fmla="*/ 87821 w 108584"/>
                <a:gd name="connsiteY2" fmla="*/ 104108 h 104108"/>
                <a:gd name="connsiteX3" fmla="*/ 81058 w 108584"/>
                <a:gd name="connsiteY3" fmla="*/ 66294 h 104108"/>
                <a:gd name="connsiteX4" fmla="*/ 108585 w 108584"/>
                <a:gd name="connsiteY4" fmla="*/ 39719 h 104108"/>
                <a:gd name="connsiteX5" fmla="*/ 70866 w 108584"/>
                <a:gd name="connsiteY5" fmla="*/ 34481 h 104108"/>
                <a:gd name="connsiteX6" fmla="*/ 54293 w 108584"/>
                <a:gd name="connsiteY6" fmla="*/ 0 h 104108"/>
                <a:gd name="connsiteX7" fmla="*/ 37719 w 108584"/>
                <a:gd name="connsiteY7" fmla="*/ 34481 h 104108"/>
                <a:gd name="connsiteX8" fmla="*/ 0 w 108584"/>
                <a:gd name="connsiteY8" fmla="*/ 39719 h 104108"/>
                <a:gd name="connsiteX9" fmla="*/ 27527 w 108584"/>
                <a:gd name="connsiteY9" fmla="*/ 66294 h 104108"/>
                <a:gd name="connsiteX10" fmla="*/ 20764 w 108584"/>
                <a:gd name="connsiteY10" fmla="*/ 104108 h 10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584" h="104108">
                  <a:moveTo>
                    <a:pt x="20764" y="104108"/>
                  </a:moveTo>
                  <a:lnTo>
                    <a:pt x="54293" y="86011"/>
                  </a:lnTo>
                  <a:lnTo>
                    <a:pt x="87821" y="104108"/>
                  </a:lnTo>
                  <a:lnTo>
                    <a:pt x="81058" y="66294"/>
                  </a:lnTo>
                  <a:lnTo>
                    <a:pt x="108585" y="39719"/>
                  </a:lnTo>
                  <a:lnTo>
                    <a:pt x="70866" y="34481"/>
                  </a:lnTo>
                  <a:lnTo>
                    <a:pt x="54293" y="0"/>
                  </a:lnTo>
                  <a:lnTo>
                    <a:pt x="37719" y="34481"/>
                  </a:lnTo>
                  <a:lnTo>
                    <a:pt x="0" y="39719"/>
                  </a:lnTo>
                  <a:lnTo>
                    <a:pt x="27527" y="66294"/>
                  </a:lnTo>
                  <a:lnTo>
                    <a:pt x="20764" y="104108"/>
                  </a:lnTo>
                  <a:close/>
                </a:path>
              </a:pathLst>
            </a:custGeom>
            <a:grpFill/>
            <a:ln w="9525" cap="flat">
              <a:noFill/>
              <a:prstDash val="solid"/>
              <a:miter/>
            </a:ln>
          </p:spPr>
          <p:txBody>
            <a:bodyPr rtlCol="0" anchor="ctr"/>
            <a:lstStyle/>
            <a:p>
              <a:endParaRPr lang="en-AU"/>
            </a:p>
          </p:txBody>
        </p:sp>
        <p:sp>
          <p:nvSpPr>
            <p:cNvPr id="316" name="Freeform: Shape 315">
              <a:extLst>
                <a:ext uri="{FF2B5EF4-FFF2-40B4-BE49-F238E27FC236}">
                  <a16:creationId xmlns:a16="http://schemas.microsoft.com/office/drawing/2014/main" id="{FE179673-A857-5595-B28D-C94182D5F677}"/>
                </a:ext>
              </a:extLst>
            </p:cNvPr>
            <p:cNvSpPr/>
            <p:nvPr/>
          </p:nvSpPr>
          <p:spPr>
            <a:xfrm>
              <a:off x="-1593659" y="-604433"/>
              <a:ext cx="132302" cy="127253"/>
            </a:xfrm>
            <a:custGeom>
              <a:avLst/>
              <a:gdLst>
                <a:gd name="connsiteX0" fmla="*/ 25146 w 132302"/>
                <a:gd name="connsiteY0" fmla="*/ 127254 h 127253"/>
                <a:gd name="connsiteX1" fmla="*/ 66103 w 132302"/>
                <a:gd name="connsiteY1" fmla="*/ 104870 h 127253"/>
                <a:gd name="connsiteX2" fmla="*/ 107061 w 132302"/>
                <a:gd name="connsiteY2" fmla="*/ 127254 h 127253"/>
                <a:gd name="connsiteX3" fmla="*/ 98774 w 132302"/>
                <a:gd name="connsiteY3" fmla="*/ 80963 h 127253"/>
                <a:gd name="connsiteX4" fmla="*/ 132302 w 132302"/>
                <a:gd name="connsiteY4" fmla="*/ 48482 h 127253"/>
                <a:gd name="connsiteX5" fmla="*/ 86392 w 132302"/>
                <a:gd name="connsiteY5" fmla="*/ 42196 h 127253"/>
                <a:gd name="connsiteX6" fmla="*/ 66103 w 132302"/>
                <a:gd name="connsiteY6" fmla="*/ 0 h 127253"/>
                <a:gd name="connsiteX7" fmla="*/ 45910 w 132302"/>
                <a:gd name="connsiteY7" fmla="*/ 42196 h 127253"/>
                <a:gd name="connsiteX8" fmla="*/ 0 w 132302"/>
                <a:gd name="connsiteY8" fmla="*/ 48482 h 127253"/>
                <a:gd name="connsiteX9" fmla="*/ 33433 w 132302"/>
                <a:gd name="connsiteY9" fmla="*/ 80963 h 127253"/>
                <a:gd name="connsiteX10" fmla="*/ 25146 w 132302"/>
                <a:gd name="connsiteY10" fmla="*/ 127254 h 12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302" h="127253">
                  <a:moveTo>
                    <a:pt x="25146" y="127254"/>
                  </a:moveTo>
                  <a:lnTo>
                    <a:pt x="66103" y="104870"/>
                  </a:lnTo>
                  <a:lnTo>
                    <a:pt x="107061" y="127254"/>
                  </a:lnTo>
                  <a:lnTo>
                    <a:pt x="98774" y="80963"/>
                  </a:lnTo>
                  <a:lnTo>
                    <a:pt x="132302" y="48482"/>
                  </a:lnTo>
                  <a:lnTo>
                    <a:pt x="86392" y="42196"/>
                  </a:lnTo>
                  <a:lnTo>
                    <a:pt x="66103" y="0"/>
                  </a:lnTo>
                  <a:lnTo>
                    <a:pt x="45910" y="42196"/>
                  </a:lnTo>
                  <a:lnTo>
                    <a:pt x="0" y="48482"/>
                  </a:lnTo>
                  <a:lnTo>
                    <a:pt x="33433" y="80963"/>
                  </a:lnTo>
                  <a:lnTo>
                    <a:pt x="25146" y="127254"/>
                  </a:lnTo>
                  <a:close/>
                </a:path>
              </a:pathLst>
            </a:custGeom>
            <a:grpFill/>
            <a:ln w="9525" cap="flat">
              <a:noFill/>
              <a:prstDash val="solid"/>
              <a:miter/>
            </a:ln>
          </p:spPr>
          <p:txBody>
            <a:bodyPr rtlCol="0" anchor="ctr"/>
            <a:lstStyle/>
            <a:p>
              <a:endParaRPr lang="en-AU"/>
            </a:p>
          </p:txBody>
        </p:sp>
        <p:sp>
          <p:nvSpPr>
            <p:cNvPr id="317" name="Freeform: Shape 316">
              <a:extLst>
                <a:ext uri="{FF2B5EF4-FFF2-40B4-BE49-F238E27FC236}">
                  <a16:creationId xmlns:a16="http://schemas.microsoft.com/office/drawing/2014/main" id="{0020A574-7354-2C8E-EE7A-1F6BF24199C1}"/>
                </a:ext>
              </a:extLst>
            </p:cNvPr>
            <p:cNvSpPr/>
            <p:nvPr/>
          </p:nvSpPr>
          <p:spPr>
            <a:xfrm>
              <a:off x="-1389824" y="-368975"/>
              <a:ext cx="90582" cy="86677"/>
            </a:xfrm>
            <a:custGeom>
              <a:avLst/>
              <a:gdLst>
                <a:gd name="connsiteX0" fmla="*/ 90583 w 90582"/>
                <a:gd name="connsiteY0" fmla="*/ 33147 h 86677"/>
                <a:gd name="connsiteX1" fmla="*/ 59150 w 90582"/>
                <a:gd name="connsiteY1" fmla="*/ 28766 h 86677"/>
                <a:gd name="connsiteX2" fmla="*/ 45244 w 90582"/>
                <a:gd name="connsiteY2" fmla="*/ 0 h 86677"/>
                <a:gd name="connsiteX3" fmla="*/ 31433 w 90582"/>
                <a:gd name="connsiteY3" fmla="*/ 28766 h 86677"/>
                <a:gd name="connsiteX4" fmla="*/ 0 w 90582"/>
                <a:gd name="connsiteY4" fmla="*/ 33147 h 86677"/>
                <a:gd name="connsiteX5" fmla="*/ 22955 w 90582"/>
                <a:gd name="connsiteY5" fmla="*/ 55245 h 86677"/>
                <a:gd name="connsiteX6" fmla="*/ 17336 w 90582"/>
                <a:gd name="connsiteY6" fmla="*/ 86678 h 86677"/>
                <a:gd name="connsiteX7" fmla="*/ 45244 w 90582"/>
                <a:gd name="connsiteY7" fmla="*/ 71723 h 86677"/>
                <a:gd name="connsiteX8" fmla="*/ 73247 w 90582"/>
                <a:gd name="connsiteY8" fmla="*/ 86678 h 86677"/>
                <a:gd name="connsiteX9" fmla="*/ 67532 w 90582"/>
                <a:gd name="connsiteY9" fmla="*/ 55245 h 86677"/>
                <a:gd name="connsiteX10" fmla="*/ 90583 w 90582"/>
                <a:gd name="connsiteY10" fmla="*/ 33147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82" h="86677">
                  <a:moveTo>
                    <a:pt x="90583" y="33147"/>
                  </a:moveTo>
                  <a:lnTo>
                    <a:pt x="59150" y="28766"/>
                  </a:lnTo>
                  <a:lnTo>
                    <a:pt x="45244" y="0"/>
                  </a:lnTo>
                  <a:lnTo>
                    <a:pt x="31433" y="28766"/>
                  </a:lnTo>
                  <a:lnTo>
                    <a:pt x="0" y="33147"/>
                  </a:lnTo>
                  <a:lnTo>
                    <a:pt x="22955" y="55245"/>
                  </a:lnTo>
                  <a:lnTo>
                    <a:pt x="17336" y="86678"/>
                  </a:lnTo>
                  <a:lnTo>
                    <a:pt x="45244" y="71723"/>
                  </a:lnTo>
                  <a:lnTo>
                    <a:pt x="73247" y="86678"/>
                  </a:lnTo>
                  <a:lnTo>
                    <a:pt x="67532" y="55245"/>
                  </a:lnTo>
                  <a:lnTo>
                    <a:pt x="90583" y="33147"/>
                  </a:lnTo>
                  <a:close/>
                </a:path>
              </a:pathLst>
            </a:custGeom>
            <a:grpFill/>
            <a:ln w="9525" cap="flat">
              <a:noFill/>
              <a:prstDash val="solid"/>
              <a:miter/>
            </a:ln>
          </p:spPr>
          <p:txBody>
            <a:bodyPr rtlCol="0" anchor="ctr"/>
            <a:lstStyle/>
            <a:p>
              <a:endParaRPr lang="en-AU"/>
            </a:p>
          </p:txBody>
        </p:sp>
        <p:sp>
          <p:nvSpPr>
            <p:cNvPr id="318" name="Freeform: Shape 317">
              <a:extLst>
                <a:ext uri="{FF2B5EF4-FFF2-40B4-BE49-F238E27FC236}">
                  <a16:creationId xmlns:a16="http://schemas.microsoft.com/office/drawing/2014/main" id="{8165382D-7C94-8E52-95E2-C9509F68B83A}"/>
                </a:ext>
              </a:extLst>
            </p:cNvPr>
            <p:cNvSpPr/>
            <p:nvPr/>
          </p:nvSpPr>
          <p:spPr>
            <a:xfrm>
              <a:off x="-1755775" y="-368975"/>
              <a:ext cx="90392" cy="86677"/>
            </a:xfrm>
            <a:custGeom>
              <a:avLst/>
              <a:gdLst>
                <a:gd name="connsiteX0" fmla="*/ 90392 w 90392"/>
                <a:gd name="connsiteY0" fmla="*/ 33147 h 86677"/>
                <a:gd name="connsiteX1" fmla="*/ 58960 w 90392"/>
                <a:gd name="connsiteY1" fmla="*/ 28766 h 86677"/>
                <a:gd name="connsiteX2" fmla="*/ 45244 w 90392"/>
                <a:gd name="connsiteY2" fmla="*/ 0 h 86677"/>
                <a:gd name="connsiteX3" fmla="*/ 31433 w 90392"/>
                <a:gd name="connsiteY3" fmla="*/ 28766 h 86677"/>
                <a:gd name="connsiteX4" fmla="*/ 0 w 90392"/>
                <a:gd name="connsiteY4" fmla="*/ 33147 h 86677"/>
                <a:gd name="connsiteX5" fmla="*/ 22765 w 90392"/>
                <a:gd name="connsiteY5" fmla="*/ 55245 h 86677"/>
                <a:gd name="connsiteX6" fmla="*/ 17240 w 90392"/>
                <a:gd name="connsiteY6" fmla="*/ 86678 h 86677"/>
                <a:gd name="connsiteX7" fmla="*/ 45244 w 90392"/>
                <a:gd name="connsiteY7" fmla="*/ 71723 h 86677"/>
                <a:gd name="connsiteX8" fmla="*/ 73057 w 90392"/>
                <a:gd name="connsiteY8" fmla="*/ 86678 h 86677"/>
                <a:gd name="connsiteX9" fmla="*/ 67532 w 90392"/>
                <a:gd name="connsiteY9" fmla="*/ 55245 h 86677"/>
                <a:gd name="connsiteX10" fmla="*/ 90392 w 90392"/>
                <a:gd name="connsiteY10" fmla="*/ 33147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92" h="86677">
                  <a:moveTo>
                    <a:pt x="90392" y="33147"/>
                  </a:moveTo>
                  <a:lnTo>
                    <a:pt x="58960" y="28766"/>
                  </a:lnTo>
                  <a:lnTo>
                    <a:pt x="45244" y="0"/>
                  </a:lnTo>
                  <a:lnTo>
                    <a:pt x="31433" y="28766"/>
                  </a:lnTo>
                  <a:lnTo>
                    <a:pt x="0" y="33147"/>
                  </a:lnTo>
                  <a:lnTo>
                    <a:pt x="22765" y="55245"/>
                  </a:lnTo>
                  <a:lnTo>
                    <a:pt x="17240" y="86678"/>
                  </a:lnTo>
                  <a:lnTo>
                    <a:pt x="45244" y="71723"/>
                  </a:lnTo>
                  <a:lnTo>
                    <a:pt x="73057" y="86678"/>
                  </a:lnTo>
                  <a:lnTo>
                    <a:pt x="67532" y="55245"/>
                  </a:lnTo>
                  <a:lnTo>
                    <a:pt x="90392" y="33147"/>
                  </a:lnTo>
                  <a:close/>
                </a:path>
              </a:pathLst>
            </a:custGeom>
            <a:grpFill/>
            <a:ln w="9525" cap="flat">
              <a:noFill/>
              <a:prstDash val="solid"/>
              <a:miter/>
            </a:ln>
          </p:spPr>
          <p:txBody>
            <a:bodyPr rtlCol="0" anchor="ctr"/>
            <a:lstStyle/>
            <a:p>
              <a:endParaRPr lang="en-AU"/>
            </a:p>
          </p:txBody>
        </p:sp>
        <p:sp>
          <p:nvSpPr>
            <p:cNvPr id="319" name="Freeform: Shape 318">
              <a:extLst>
                <a:ext uri="{FF2B5EF4-FFF2-40B4-BE49-F238E27FC236}">
                  <a16:creationId xmlns:a16="http://schemas.microsoft.com/office/drawing/2014/main" id="{71E80280-383E-A3D8-3016-9DF7F681791D}"/>
                </a:ext>
              </a:extLst>
            </p:cNvPr>
            <p:cNvSpPr/>
            <p:nvPr/>
          </p:nvSpPr>
          <p:spPr>
            <a:xfrm>
              <a:off x="-1667383" y="-294870"/>
              <a:ext cx="279558" cy="107346"/>
            </a:xfrm>
            <a:custGeom>
              <a:avLst/>
              <a:gdLst>
                <a:gd name="connsiteX0" fmla="*/ 194596 w 279558"/>
                <a:gd name="connsiteY0" fmla="*/ 0 h 107346"/>
                <a:gd name="connsiteX1" fmla="*/ 139827 w 279558"/>
                <a:gd name="connsiteY1" fmla="*/ 19717 h 107346"/>
                <a:gd name="connsiteX2" fmla="*/ 85058 w 279558"/>
                <a:gd name="connsiteY2" fmla="*/ 0 h 107346"/>
                <a:gd name="connsiteX3" fmla="*/ 0 w 279558"/>
                <a:gd name="connsiteY3" fmla="*/ 107347 h 107346"/>
                <a:gd name="connsiteX4" fmla="*/ 279559 w 279558"/>
                <a:gd name="connsiteY4" fmla="*/ 107347 h 107346"/>
                <a:gd name="connsiteX5" fmla="*/ 194596 w 279558"/>
                <a:gd name="connsiteY5" fmla="*/ 0 h 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558" h="107346">
                  <a:moveTo>
                    <a:pt x="194596" y="0"/>
                  </a:moveTo>
                  <a:cubicBezTo>
                    <a:pt x="179546" y="12192"/>
                    <a:pt x="160592" y="19717"/>
                    <a:pt x="139827" y="19717"/>
                  </a:cubicBezTo>
                  <a:cubicBezTo>
                    <a:pt x="119063" y="19717"/>
                    <a:pt x="99917" y="12192"/>
                    <a:pt x="85058" y="0"/>
                  </a:cubicBezTo>
                  <a:cubicBezTo>
                    <a:pt x="38386" y="14097"/>
                    <a:pt x="3524" y="56578"/>
                    <a:pt x="0" y="107347"/>
                  </a:cubicBezTo>
                  <a:lnTo>
                    <a:pt x="279559" y="107347"/>
                  </a:lnTo>
                  <a:cubicBezTo>
                    <a:pt x="275939" y="56578"/>
                    <a:pt x="241173" y="14288"/>
                    <a:pt x="194596" y="0"/>
                  </a:cubicBezTo>
                  <a:close/>
                </a:path>
              </a:pathLst>
            </a:custGeom>
            <a:grpFill/>
            <a:ln w="9525" cap="flat">
              <a:noFill/>
              <a:prstDash val="solid"/>
              <a:miter/>
            </a:ln>
          </p:spPr>
          <p:txBody>
            <a:bodyPr rtlCol="0" anchor="ctr"/>
            <a:lstStyle/>
            <a:p>
              <a:endParaRPr lang="en-AU"/>
            </a:p>
          </p:txBody>
        </p:sp>
      </p:grpSp>
      <p:sp>
        <p:nvSpPr>
          <p:cNvPr id="233" name="Rectangle 232">
            <a:extLst>
              <a:ext uri="{FF2B5EF4-FFF2-40B4-BE49-F238E27FC236}">
                <a16:creationId xmlns:a16="http://schemas.microsoft.com/office/drawing/2014/main" id="{89079173-4868-40BE-061C-179E0A3F2DCD}"/>
              </a:ext>
            </a:extLst>
          </p:cNvPr>
          <p:cNvSpPr/>
          <p:nvPr/>
        </p:nvSpPr>
        <p:spPr bwMode="auto">
          <a:xfrm>
            <a:off x="524717" y="2831705"/>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5</a:t>
            </a:r>
            <a:endParaRPr kumimoji="0" lang="en-GB" sz="1200" b="1" i="0" u="none" strike="noStrike" cap="none" normalizeH="0" baseline="0" dirty="0">
              <a:ln>
                <a:noFill/>
              </a:ln>
              <a:solidFill>
                <a:schemeClr val="accent2"/>
              </a:solidFill>
              <a:effectLst/>
              <a:ea typeface="+mj-ea"/>
            </a:endParaRPr>
          </a:p>
        </p:txBody>
      </p:sp>
      <p:cxnSp>
        <p:nvCxnSpPr>
          <p:cNvPr id="234" name="Straight Connector 233">
            <a:extLst>
              <a:ext uri="{FF2B5EF4-FFF2-40B4-BE49-F238E27FC236}">
                <a16:creationId xmlns:a16="http://schemas.microsoft.com/office/drawing/2014/main" id="{F0AF5856-5159-2B24-5B51-2CF87C92AADC}"/>
              </a:ext>
            </a:extLst>
          </p:cNvPr>
          <p:cNvCxnSpPr>
            <a:cxnSpLocks/>
          </p:cNvCxnSpPr>
          <p:nvPr/>
        </p:nvCxnSpPr>
        <p:spPr bwMode="auto">
          <a:xfrm>
            <a:off x="864080" y="3153479"/>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 name="Freeform: Shape 234">
            <a:extLst>
              <a:ext uri="{FF2B5EF4-FFF2-40B4-BE49-F238E27FC236}">
                <a16:creationId xmlns:a16="http://schemas.microsoft.com/office/drawing/2014/main" id="{02C72992-3E84-E133-D39C-98D1CF77C95B}"/>
              </a:ext>
            </a:extLst>
          </p:cNvPr>
          <p:cNvSpPr/>
          <p:nvPr/>
        </p:nvSpPr>
        <p:spPr bwMode="auto">
          <a:xfrm>
            <a:off x="354713" y="2912705"/>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32" name="Rectangle 231">
            <a:extLst>
              <a:ext uri="{FF2B5EF4-FFF2-40B4-BE49-F238E27FC236}">
                <a16:creationId xmlns:a16="http://schemas.microsoft.com/office/drawing/2014/main" id="{8F16E674-C611-6676-906E-48F29C47067C}"/>
              </a:ext>
            </a:extLst>
          </p:cNvPr>
          <p:cNvSpPr/>
          <p:nvPr/>
        </p:nvSpPr>
        <p:spPr bwMode="auto">
          <a:xfrm>
            <a:off x="1345763" y="2944051"/>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kumimoji="0" lang="zh-TW" altLang="en-US" sz="1200" b="0" i="0" u="none" strike="noStrike" kern="1200" cap="none" spc="0" normalizeH="0" baseline="0" noProof="0" dirty="0">
                <a:ln>
                  <a:noFill/>
                </a:ln>
                <a:solidFill>
                  <a:schemeClr val="accent2"/>
                </a:solidFill>
                <a:effectLst/>
                <a:uLnTx/>
                <a:uFillTx/>
                <a:latin typeface="微軟正黑體" panose="020B0604030504040204" pitchFamily="34" charset="-120"/>
                <a:ea typeface="微軟正黑體" panose="020B0604030504040204" pitchFamily="34" charset="-120"/>
              </a:rPr>
              <a:t>秉持對環境永續的堅定承諾</a:t>
            </a:r>
            <a:r>
              <a:rPr kumimoji="0" lang="zh-TW" altLang="en-US"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，善用全球營運據點以降低碳足跡，並確保綠色能源的在地穩定供應。</a:t>
            </a:r>
            <a:endParaRPr lang="en-AU" sz="1200" dirty="0">
              <a:solidFill>
                <a:schemeClr val="bg1"/>
              </a:solidFill>
              <a:latin typeface="微軟正黑體" panose="020B0604030504040204" pitchFamily="34" charset="-120"/>
              <a:ea typeface="微軟正黑體" panose="020B0604030504040204" pitchFamily="34" charset="-120"/>
            </a:endParaRPr>
          </a:p>
        </p:txBody>
      </p:sp>
      <p:grpSp>
        <p:nvGrpSpPr>
          <p:cNvPr id="320" name="Graphic 310">
            <a:extLst>
              <a:ext uri="{FF2B5EF4-FFF2-40B4-BE49-F238E27FC236}">
                <a16:creationId xmlns:a16="http://schemas.microsoft.com/office/drawing/2014/main" id="{84CA9DFC-C4DE-2A42-B916-58DF55D96E54}"/>
              </a:ext>
            </a:extLst>
          </p:cNvPr>
          <p:cNvGrpSpPr/>
          <p:nvPr/>
        </p:nvGrpSpPr>
        <p:grpSpPr>
          <a:xfrm>
            <a:off x="488358" y="3031023"/>
            <a:ext cx="267457" cy="254021"/>
            <a:chOff x="-1139602" y="-590716"/>
            <a:chExt cx="413004" cy="392257"/>
          </a:xfrm>
          <a:solidFill>
            <a:schemeClr val="bg1"/>
          </a:solidFill>
        </p:grpSpPr>
        <p:sp>
          <p:nvSpPr>
            <p:cNvPr id="321" name="Freeform: Shape 320">
              <a:extLst>
                <a:ext uri="{FF2B5EF4-FFF2-40B4-BE49-F238E27FC236}">
                  <a16:creationId xmlns:a16="http://schemas.microsoft.com/office/drawing/2014/main" id="{A6E8353E-B8EF-7D89-E599-5632A269782D}"/>
                </a:ext>
              </a:extLst>
            </p:cNvPr>
            <p:cNvSpPr/>
            <p:nvPr/>
          </p:nvSpPr>
          <p:spPr>
            <a:xfrm>
              <a:off x="-962447" y="-590716"/>
              <a:ext cx="235849" cy="392257"/>
            </a:xfrm>
            <a:custGeom>
              <a:avLst/>
              <a:gdLst>
                <a:gd name="connsiteX0" fmla="*/ 69066 w 235849"/>
                <a:gd name="connsiteY0" fmla="*/ 33052 h 392257"/>
                <a:gd name="connsiteX1" fmla="*/ 18108 w 235849"/>
                <a:gd name="connsiteY1" fmla="*/ 157829 h 392257"/>
                <a:gd name="connsiteX2" fmla="*/ 62685 w 235849"/>
                <a:gd name="connsiteY2" fmla="*/ 91250 h 392257"/>
                <a:gd name="connsiteX3" fmla="*/ 152982 w 235849"/>
                <a:gd name="connsiteY3" fmla="*/ 42577 h 392257"/>
                <a:gd name="connsiteX4" fmla="*/ 85926 w 235849"/>
                <a:gd name="connsiteY4" fmla="*/ 78772 h 392257"/>
                <a:gd name="connsiteX5" fmla="*/ 4201 w 235849"/>
                <a:gd name="connsiteY5" fmla="*/ 258509 h 392257"/>
                <a:gd name="connsiteX6" fmla="*/ 105 w 235849"/>
                <a:gd name="connsiteY6" fmla="*/ 389382 h 392257"/>
                <a:gd name="connsiteX7" fmla="*/ 12012 w 235849"/>
                <a:gd name="connsiteY7" fmla="*/ 392240 h 392257"/>
                <a:gd name="connsiteX8" fmla="*/ 26109 w 235849"/>
                <a:gd name="connsiteY8" fmla="*/ 389192 h 392257"/>
                <a:gd name="connsiteX9" fmla="*/ 18774 w 235849"/>
                <a:gd name="connsiteY9" fmla="*/ 270986 h 392257"/>
                <a:gd name="connsiteX10" fmla="*/ 40491 w 235849"/>
                <a:gd name="connsiteY10" fmla="*/ 164878 h 392257"/>
                <a:gd name="connsiteX11" fmla="*/ 169079 w 235849"/>
                <a:gd name="connsiteY11" fmla="*/ 101822 h 392257"/>
                <a:gd name="connsiteX12" fmla="*/ 235849 w 235849"/>
                <a:gd name="connsiteY12" fmla="*/ 0 h 392257"/>
                <a:gd name="connsiteX13" fmla="*/ 69162 w 235849"/>
                <a:gd name="connsiteY13" fmla="*/ 33147 h 39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849" h="392257">
                  <a:moveTo>
                    <a:pt x="69066" y="33052"/>
                  </a:moveTo>
                  <a:cubicBezTo>
                    <a:pt x="-3419" y="76962"/>
                    <a:pt x="18108" y="157829"/>
                    <a:pt x="18108" y="157829"/>
                  </a:cubicBezTo>
                  <a:cubicBezTo>
                    <a:pt x="18108" y="157829"/>
                    <a:pt x="26013" y="131826"/>
                    <a:pt x="62685" y="91250"/>
                  </a:cubicBezTo>
                  <a:cubicBezTo>
                    <a:pt x="100308" y="49625"/>
                    <a:pt x="152982" y="42577"/>
                    <a:pt x="152982" y="42577"/>
                  </a:cubicBezTo>
                  <a:cubicBezTo>
                    <a:pt x="152982" y="42577"/>
                    <a:pt x="118120" y="51149"/>
                    <a:pt x="85926" y="78772"/>
                  </a:cubicBezTo>
                  <a:cubicBezTo>
                    <a:pt x="34967" y="122492"/>
                    <a:pt x="10011" y="191929"/>
                    <a:pt x="4201" y="258509"/>
                  </a:cubicBezTo>
                  <a:cubicBezTo>
                    <a:pt x="-1038" y="318421"/>
                    <a:pt x="105" y="389382"/>
                    <a:pt x="105" y="389382"/>
                  </a:cubicBezTo>
                  <a:cubicBezTo>
                    <a:pt x="105" y="389382"/>
                    <a:pt x="3439" y="392525"/>
                    <a:pt x="12012" y="392240"/>
                  </a:cubicBezTo>
                  <a:cubicBezTo>
                    <a:pt x="20584" y="391954"/>
                    <a:pt x="26109" y="389192"/>
                    <a:pt x="26109" y="389192"/>
                  </a:cubicBezTo>
                  <a:cubicBezTo>
                    <a:pt x="26109" y="389192"/>
                    <a:pt x="16965" y="337376"/>
                    <a:pt x="18774" y="270986"/>
                  </a:cubicBezTo>
                  <a:cubicBezTo>
                    <a:pt x="20775" y="194882"/>
                    <a:pt x="40491" y="164878"/>
                    <a:pt x="40491" y="164878"/>
                  </a:cubicBezTo>
                  <a:cubicBezTo>
                    <a:pt x="40491" y="164878"/>
                    <a:pt x="130884" y="183166"/>
                    <a:pt x="169079" y="101822"/>
                  </a:cubicBezTo>
                  <a:cubicBezTo>
                    <a:pt x="207274" y="20479"/>
                    <a:pt x="235849" y="0"/>
                    <a:pt x="235849" y="0"/>
                  </a:cubicBezTo>
                  <a:cubicBezTo>
                    <a:pt x="183652" y="6763"/>
                    <a:pt x="127740" y="-2477"/>
                    <a:pt x="69162" y="33147"/>
                  </a:cubicBezTo>
                  <a:close/>
                </a:path>
              </a:pathLst>
            </a:custGeom>
            <a:grpFill/>
            <a:ln w="9525" cap="flat">
              <a:noFill/>
              <a:prstDash val="solid"/>
              <a:miter/>
            </a:ln>
          </p:spPr>
          <p:txBody>
            <a:bodyPr rtlCol="0" anchor="ctr"/>
            <a:lstStyle/>
            <a:p>
              <a:endParaRPr lang="en-AU"/>
            </a:p>
          </p:txBody>
        </p:sp>
        <p:sp>
          <p:nvSpPr>
            <p:cNvPr id="322" name="Freeform: Shape 321">
              <a:extLst>
                <a:ext uri="{FF2B5EF4-FFF2-40B4-BE49-F238E27FC236}">
                  <a16:creationId xmlns:a16="http://schemas.microsoft.com/office/drawing/2014/main" id="{303DC769-4F52-15DF-56CE-5022F8F2BD3A}"/>
                </a:ext>
              </a:extLst>
            </p:cNvPr>
            <p:cNvSpPr/>
            <p:nvPr/>
          </p:nvSpPr>
          <p:spPr>
            <a:xfrm>
              <a:off x="-1139602" y="-531090"/>
              <a:ext cx="180516" cy="147233"/>
            </a:xfrm>
            <a:custGeom>
              <a:avLst/>
              <a:gdLst>
                <a:gd name="connsiteX0" fmla="*/ 116110 w 180516"/>
                <a:gd name="connsiteY0" fmla="*/ 66770 h 147233"/>
                <a:gd name="connsiteX1" fmla="*/ 59436 w 180516"/>
                <a:gd name="connsiteY1" fmla="*/ 37814 h 147233"/>
                <a:gd name="connsiteX2" fmla="*/ 131064 w 180516"/>
                <a:gd name="connsiteY2" fmla="*/ 67247 h 147233"/>
                <a:gd name="connsiteX3" fmla="*/ 180213 w 180516"/>
                <a:gd name="connsiteY3" fmla="*/ 133826 h 147233"/>
                <a:gd name="connsiteX4" fmla="*/ 163163 w 180516"/>
                <a:gd name="connsiteY4" fmla="*/ 54388 h 147233"/>
                <a:gd name="connsiteX5" fmla="*/ 49054 w 180516"/>
                <a:gd name="connsiteY5" fmla="*/ 8858 h 147233"/>
                <a:gd name="connsiteX6" fmla="*/ 0 w 180516"/>
                <a:gd name="connsiteY6" fmla="*/ 0 h 147233"/>
                <a:gd name="connsiteX7" fmla="*/ 49911 w 180516"/>
                <a:gd name="connsiteY7" fmla="*/ 108395 h 147233"/>
                <a:gd name="connsiteX8" fmla="*/ 174212 w 180516"/>
                <a:gd name="connsiteY8" fmla="*/ 147066 h 147233"/>
                <a:gd name="connsiteX9" fmla="*/ 116205 w 180516"/>
                <a:gd name="connsiteY9" fmla="*/ 66770 h 14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516" h="147233">
                  <a:moveTo>
                    <a:pt x="116110" y="66770"/>
                  </a:moveTo>
                  <a:cubicBezTo>
                    <a:pt x="93631" y="47911"/>
                    <a:pt x="59436" y="37814"/>
                    <a:pt x="59436" y="37814"/>
                  </a:cubicBezTo>
                  <a:cubicBezTo>
                    <a:pt x="59436" y="37814"/>
                    <a:pt x="102013" y="43053"/>
                    <a:pt x="131064" y="67247"/>
                  </a:cubicBezTo>
                  <a:cubicBezTo>
                    <a:pt x="168592" y="98489"/>
                    <a:pt x="180213" y="133826"/>
                    <a:pt x="180213" y="133826"/>
                  </a:cubicBezTo>
                  <a:cubicBezTo>
                    <a:pt x="180213" y="133826"/>
                    <a:pt x="184213" y="78772"/>
                    <a:pt x="163163" y="54388"/>
                  </a:cubicBezTo>
                  <a:cubicBezTo>
                    <a:pt x="135350" y="22193"/>
                    <a:pt x="101251" y="13621"/>
                    <a:pt x="49054" y="8858"/>
                  </a:cubicBezTo>
                  <a:cubicBezTo>
                    <a:pt x="7048" y="5048"/>
                    <a:pt x="857" y="1334"/>
                    <a:pt x="0" y="0"/>
                  </a:cubicBezTo>
                  <a:cubicBezTo>
                    <a:pt x="1143" y="6858"/>
                    <a:pt x="14859" y="81629"/>
                    <a:pt x="49911" y="108395"/>
                  </a:cubicBezTo>
                  <a:cubicBezTo>
                    <a:pt x="88106" y="137446"/>
                    <a:pt x="146018" y="148781"/>
                    <a:pt x="174212" y="147066"/>
                  </a:cubicBezTo>
                  <a:cubicBezTo>
                    <a:pt x="174212" y="147066"/>
                    <a:pt x="160020" y="103632"/>
                    <a:pt x="116205" y="66770"/>
                  </a:cubicBezTo>
                  <a:close/>
                </a:path>
              </a:pathLst>
            </a:custGeom>
            <a:grpFill/>
            <a:ln w="9525" cap="flat">
              <a:noFill/>
              <a:prstDash val="solid"/>
              <a:miter/>
            </a:ln>
          </p:spPr>
          <p:txBody>
            <a:bodyPr rtlCol="0" anchor="ctr"/>
            <a:lstStyle/>
            <a:p>
              <a:endParaRPr lang="en-AU"/>
            </a:p>
          </p:txBody>
        </p:sp>
      </p:grpSp>
      <p:sp>
        <p:nvSpPr>
          <p:cNvPr id="246" name="Rectangle 245">
            <a:extLst>
              <a:ext uri="{FF2B5EF4-FFF2-40B4-BE49-F238E27FC236}">
                <a16:creationId xmlns:a16="http://schemas.microsoft.com/office/drawing/2014/main" id="{D833E05C-6725-5620-9158-C2DD2CC10DA7}"/>
              </a:ext>
            </a:extLst>
          </p:cNvPr>
          <p:cNvSpPr/>
          <p:nvPr/>
        </p:nvSpPr>
        <p:spPr bwMode="auto">
          <a:xfrm>
            <a:off x="524717" y="4112756"/>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7</a:t>
            </a:r>
            <a:endParaRPr kumimoji="0" lang="en-GB" sz="1200" b="1" i="0" u="none" strike="noStrike" cap="none" normalizeH="0" baseline="0" dirty="0">
              <a:ln>
                <a:noFill/>
              </a:ln>
              <a:solidFill>
                <a:schemeClr val="accent2"/>
              </a:solidFill>
              <a:effectLst/>
              <a:ea typeface="+mj-ea"/>
            </a:endParaRPr>
          </a:p>
        </p:txBody>
      </p:sp>
      <p:cxnSp>
        <p:nvCxnSpPr>
          <p:cNvPr id="250" name="Straight Connector 249">
            <a:extLst>
              <a:ext uri="{FF2B5EF4-FFF2-40B4-BE49-F238E27FC236}">
                <a16:creationId xmlns:a16="http://schemas.microsoft.com/office/drawing/2014/main" id="{27203C64-B7AB-458C-05F5-B35C9E47856F}"/>
              </a:ext>
            </a:extLst>
          </p:cNvPr>
          <p:cNvCxnSpPr>
            <a:cxnSpLocks/>
          </p:cNvCxnSpPr>
          <p:nvPr/>
        </p:nvCxnSpPr>
        <p:spPr bwMode="auto">
          <a:xfrm>
            <a:off x="864080" y="4434530"/>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1" name="Freeform: Shape 250">
            <a:extLst>
              <a:ext uri="{FF2B5EF4-FFF2-40B4-BE49-F238E27FC236}">
                <a16:creationId xmlns:a16="http://schemas.microsoft.com/office/drawing/2014/main" id="{EBFD2D48-4CD7-F474-4E4F-DC6C96C9553C}"/>
              </a:ext>
            </a:extLst>
          </p:cNvPr>
          <p:cNvSpPr/>
          <p:nvPr/>
        </p:nvSpPr>
        <p:spPr bwMode="auto">
          <a:xfrm>
            <a:off x="354713" y="4193756"/>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44" name="Rectangle 243">
            <a:extLst>
              <a:ext uri="{FF2B5EF4-FFF2-40B4-BE49-F238E27FC236}">
                <a16:creationId xmlns:a16="http://schemas.microsoft.com/office/drawing/2014/main" id="{CCDF3760-0CE0-4E66-F0B4-A64B3AAA14D7}"/>
              </a:ext>
            </a:extLst>
          </p:cNvPr>
          <p:cNvSpPr/>
          <p:nvPr/>
        </p:nvSpPr>
        <p:spPr bwMode="auto">
          <a:xfrm>
            <a:off x="1345763" y="4225102"/>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kumimoji="0" lang="zh-TW" altLang="en-US" sz="1200" b="0" i="0" u="none" strike="noStrike" kern="1200" cap="none" spc="0" normalizeH="0" baseline="0" noProof="0" dirty="0">
                <a:ln>
                  <a:noFill/>
                </a:ln>
                <a:solidFill>
                  <a:schemeClr val="accent2"/>
                </a:solidFill>
                <a:effectLst/>
                <a:uLnTx/>
                <a:uFillTx/>
                <a:latin typeface="微軟正黑體" panose="020B0604030504040204" pitchFamily="34" charset="-120"/>
                <a:ea typeface="微軟正黑體" panose="020B0604030504040204" pitchFamily="34" charset="-120"/>
              </a:rPr>
              <a:t>開放且多元共融的企業文化氛圍</a:t>
            </a:r>
            <a:r>
              <a:rPr kumimoji="0" lang="zh-TW" altLang="en-US"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，促使在併購整合過程中能順利融合</a:t>
            </a:r>
            <a:r>
              <a:rPr kumimoji="0" lang="zh-TW" altLang="en-US" sz="1200" b="0" i="0" u="none" strike="noStrike" kern="1200" cap="none" spc="0" normalizeH="0" baseline="0" noProof="0">
                <a:ln>
                  <a:noFill/>
                </a:ln>
                <a:solidFill>
                  <a:schemeClr val="bg1"/>
                </a:solidFill>
                <a:effectLst/>
                <a:uLnTx/>
                <a:uFillTx/>
                <a:latin typeface="微軟正黑體" panose="020B0604030504040204" pitchFamily="34" charset="-120"/>
                <a:ea typeface="微軟正黑體" panose="020B0604030504040204" pitchFamily="34" charset="-120"/>
              </a:rPr>
              <a:t>不同組織。</a:t>
            </a:r>
            <a:endParaRPr lang="en-US" sz="1200" i="1" dirty="0">
              <a:solidFill>
                <a:schemeClr val="bg1"/>
              </a:solidFill>
              <a:latin typeface="微軟正黑體" panose="020B0604030504040204" pitchFamily="34" charset="-120"/>
              <a:ea typeface="微軟正黑體" panose="020B0604030504040204" pitchFamily="34" charset="-120"/>
            </a:endParaRPr>
          </a:p>
        </p:txBody>
      </p:sp>
      <p:grpSp>
        <p:nvGrpSpPr>
          <p:cNvPr id="349" name="Group 348">
            <a:extLst>
              <a:ext uri="{FF2B5EF4-FFF2-40B4-BE49-F238E27FC236}">
                <a16:creationId xmlns:a16="http://schemas.microsoft.com/office/drawing/2014/main" id="{8D1B01AE-BEC6-F904-09FC-C8B6048D67E5}"/>
              </a:ext>
            </a:extLst>
          </p:cNvPr>
          <p:cNvGrpSpPr/>
          <p:nvPr/>
        </p:nvGrpSpPr>
        <p:grpSpPr>
          <a:xfrm>
            <a:off x="474566" y="4313512"/>
            <a:ext cx="285891" cy="242036"/>
            <a:chOff x="753967" y="-558617"/>
            <a:chExt cx="433578" cy="367068"/>
          </a:xfrm>
          <a:solidFill>
            <a:schemeClr val="bg1"/>
          </a:solidFill>
        </p:grpSpPr>
        <p:sp>
          <p:nvSpPr>
            <p:cNvPr id="332" name="Freeform: Shape 331">
              <a:extLst>
                <a:ext uri="{FF2B5EF4-FFF2-40B4-BE49-F238E27FC236}">
                  <a16:creationId xmlns:a16="http://schemas.microsoft.com/office/drawing/2014/main" id="{618F9321-0916-DC19-A731-D8449BC98FEE}"/>
                </a:ext>
              </a:extLst>
            </p:cNvPr>
            <p:cNvSpPr/>
            <p:nvPr/>
          </p:nvSpPr>
          <p:spPr>
            <a:xfrm>
              <a:off x="753967" y="-357826"/>
              <a:ext cx="433578" cy="166277"/>
            </a:xfrm>
            <a:custGeom>
              <a:avLst/>
              <a:gdLst>
                <a:gd name="connsiteX0" fmla="*/ 424815 w 433578"/>
                <a:gd name="connsiteY0" fmla="*/ 13236 h 166277"/>
                <a:gd name="connsiteX1" fmla="*/ 395192 w 433578"/>
                <a:gd name="connsiteY1" fmla="*/ 8569 h 166277"/>
                <a:gd name="connsiteX2" fmla="*/ 379190 w 433578"/>
                <a:gd name="connsiteY2" fmla="*/ 15236 h 166277"/>
                <a:gd name="connsiteX3" fmla="*/ 379000 w 433578"/>
                <a:gd name="connsiteY3" fmla="*/ 15236 h 166277"/>
                <a:gd name="connsiteX4" fmla="*/ 290417 w 433578"/>
                <a:gd name="connsiteY4" fmla="*/ 69433 h 166277"/>
                <a:gd name="connsiteX5" fmla="*/ 287750 w 433578"/>
                <a:gd name="connsiteY5" fmla="*/ 75339 h 166277"/>
                <a:gd name="connsiteX6" fmla="*/ 269653 w 433578"/>
                <a:gd name="connsiteY6" fmla="*/ 84197 h 166277"/>
                <a:gd name="connsiteX7" fmla="*/ 171164 w 433578"/>
                <a:gd name="connsiteY7" fmla="*/ 85054 h 166277"/>
                <a:gd name="connsiteX8" fmla="*/ 170498 w 433578"/>
                <a:gd name="connsiteY8" fmla="*/ 85150 h 166277"/>
                <a:gd name="connsiteX9" fmla="*/ 165068 w 433578"/>
                <a:gd name="connsiteY9" fmla="*/ 80101 h 166277"/>
                <a:gd name="connsiteX10" fmla="*/ 169926 w 433578"/>
                <a:gd name="connsiteY10" fmla="*/ 74005 h 166277"/>
                <a:gd name="connsiteX11" fmla="*/ 270224 w 433578"/>
                <a:gd name="connsiteY11" fmla="*/ 72958 h 166277"/>
                <a:gd name="connsiteX12" fmla="*/ 278606 w 433578"/>
                <a:gd name="connsiteY12" fmla="*/ 68862 h 166277"/>
                <a:gd name="connsiteX13" fmla="*/ 279463 w 433578"/>
                <a:gd name="connsiteY13" fmla="*/ 59813 h 166277"/>
                <a:gd name="connsiteX14" fmla="*/ 262414 w 433578"/>
                <a:gd name="connsiteY14" fmla="*/ 38382 h 166277"/>
                <a:gd name="connsiteX15" fmla="*/ 262223 w 433578"/>
                <a:gd name="connsiteY15" fmla="*/ 38191 h 166277"/>
                <a:gd name="connsiteX16" fmla="*/ 215265 w 433578"/>
                <a:gd name="connsiteY16" fmla="*/ 22475 h 166277"/>
                <a:gd name="connsiteX17" fmla="*/ 137351 w 433578"/>
                <a:gd name="connsiteY17" fmla="*/ 13712 h 166277"/>
                <a:gd name="connsiteX18" fmla="*/ 120015 w 433578"/>
                <a:gd name="connsiteY18" fmla="*/ 6949 h 166277"/>
                <a:gd name="connsiteX19" fmla="*/ 101441 w 433578"/>
                <a:gd name="connsiteY19" fmla="*/ 949 h 166277"/>
                <a:gd name="connsiteX20" fmla="*/ 23813 w 433578"/>
                <a:gd name="connsiteY20" fmla="*/ 26666 h 166277"/>
                <a:gd name="connsiteX21" fmla="*/ 23717 w 433578"/>
                <a:gd name="connsiteY21" fmla="*/ 26666 h 166277"/>
                <a:gd name="connsiteX22" fmla="*/ 20479 w 433578"/>
                <a:gd name="connsiteY22" fmla="*/ 27809 h 166277"/>
                <a:gd name="connsiteX23" fmla="*/ 0 w 433578"/>
                <a:gd name="connsiteY23" fmla="*/ 27809 h 166277"/>
                <a:gd name="connsiteX24" fmla="*/ 0 w 433578"/>
                <a:gd name="connsiteY24" fmla="*/ 133441 h 166277"/>
                <a:gd name="connsiteX25" fmla="*/ 20574 w 433578"/>
                <a:gd name="connsiteY25" fmla="*/ 133441 h 166277"/>
                <a:gd name="connsiteX26" fmla="*/ 21431 w 433578"/>
                <a:gd name="connsiteY26" fmla="*/ 133632 h 166277"/>
                <a:gd name="connsiteX27" fmla="*/ 202502 w 433578"/>
                <a:gd name="connsiteY27" fmla="*/ 165350 h 166277"/>
                <a:gd name="connsiteX28" fmla="*/ 245936 w 433578"/>
                <a:gd name="connsiteY28" fmla="*/ 156682 h 166277"/>
                <a:gd name="connsiteX29" fmla="*/ 425005 w 433578"/>
                <a:gd name="connsiteY29" fmla="*/ 38096 h 166277"/>
                <a:gd name="connsiteX30" fmla="*/ 433578 w 433578"/>
                <a:gd name="connsiteY30" fmla="*/ 24761 h 166277"/>
                <a:gd name="connsiteX31" fmla="*/ 424910 w 433578"/>
                <a:gd name="connsiteY31" fmla="*/ 13236 h 16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3578" h="166277">
                  <a:moveTo>
                    <a:pt x="424815" y="13236"/>
                  </a:moveTo>
                  <a:cubicBezTo>
                    <a:pt x="411480" y="5711"/>
                    <a:pt x="396907" y="8188"/>
                    <a:pt x="395192" y="8569"/>
                  </a:cubicBezTo>
                  <a:cubicBezTo>
                    <a:pt x="389477" y="9712"/>
                    <a:pt x="384048" y="11998"/>
                    <a:pt x="379190" y="15236"/>
                  </a:cubicBezTo>
                  <a:lnTo>
                    <a:pt x="379000" y="15236"/>
                  </a:lnTo>
                  <a:cubicBezTo>
                    <a:pt x="379000" y="15236"/>
                    <a:pt x="290417" y="69433"/>
                    <a:pt x="290417" y="69433"/>
                  </a:cubicBezTo>
                  <a:cubicBezTo>
                    <a:pt x="289751" y="71529"/>
                    <a:pt x="288988" y="73529"/>
                    <a:pt x="287750" y="75339"/>
                  </a:cubicBezTo>
                  <a:cubicBezTo>
                    <a:pt x="283655" y="81340"/>
                    <a:pt x="276987" y="84673"/>
                    <a:pt x="269653" y="84197"/>
                  </a:cubicBezTo>
                  <a:cubicBezTo>
                    <a:pt x="230600" y="82006"/>
                    <a:pt x="197453" y="82292"/>
                    <a:pt x="171164" y="85054"/>
                  </a:cubicBezTo>
                  <a:cubicBezTo>
                    <a:pt x="170974" y="85150"/>
                    <a:pt x="170688" y="85150"/>
                    <a:pt x="170498" y="85150"/>
                  </a:cubicBezTo>
                  <a:cubicBezTo>
                    <a:pt x="167735" y="85150"/>
                    <a:pt x="165354" y="83054"/>
                    <a:pt x="165068" y="80101"/>
                  </a:cubicBezTo>
                  <a:cubicBezTo>
                    <a:pt x="164687" y="77053"/>
                    <a:pt x="166973" y="74291"/>
                    <a:pt x="169926" y="74005"/>
                  </a:cubicBezTo>
                  <a:cubicBezTo>
                    <a:pt x="196882" y="71148"/>
                    <a:pt x="230600" y="70767"/>
                    <a:pt x="270224" y="72958"/>
                  </a:cubicBezTo>
                  <a:cubicBezTo>
                    <a:pt x="273463" y="73053"/>
                    <a:pt x="276701" y="71624"/>
                    <a:pt x="278606" y="68862"/>
                  </a:cubicBezTo>
                  <a:cubicBezTo>
                    <a:pt x="280511" y="66195"/>
                    <a:pt x="280797" y="62861"/>
                    <a:pt x="279463" y="59813"/>
                  </a:cubicBezTo>
                  <a:cubicBezTo>
                    <a:pt x="275749" y="51431"/>
                    <a:pt x="269748" y="44287"/>
                    <a:pt x="262414" y="38382"/>
                  </a:cubicBezTo>
                  <a:cubicBezTo>
                    <a:pt x="262319" y="38287"/>
                    <a:pt x="262223" y="38287"/>
                    <a:pt x="262223" y="38191"/>
                  </a:cubicBezTo>
                  <a:cubicBezTo>
                    <a:pt x="249746" y="28381"/>
                    <a:pt x="233077" y="22666"/>
                    <a:pt x="215265" y="22475"/>
                  </a:cubicBezTo>
                  <a:cubicBezTo>
                    <a:pt x="188119" y="24856"/>
                    <a:pt x="161925" y="21808"/>
                    <a:pt x="137351" y="13712"/>
                  </a:cubicBezTo>
                  <a:cubicBezTo>
                    <a:pt x="130016" y="11236"/>
                    <a:pt x="124682" y="9045"/>
                    <a:pt x="120015" y="6949"/>
                  </a:cubicBezTo>
                  <a:cubicBezTo>
                    <a:pt x="113633" y="4282"/>
                    <a:pt x="108585" y="2187"/>
                    <a:pt x="101441" y="949"/>
                  </a:cubicBezTo>
                  <a:cubicBezTo>
                    <a:pt x="78581" y="-3052"/>
                    <a:pt x="52388" y="5616"/>
                    <a:pt x="23813" y="26666"/>
                  </a:cubicBezTo>
                  <a:lnTo>
                    <a:pt x="23717" y="26666"/>
                  </a:lnTo>
                  <a:cubicBezTo>
                    <a:pt x="22860" y="27333"/>
                    <a:pt x="21717" y="27809"/>
                    <a:pt x="20479" y="27809"/>
                  </a:cubicBezTo>
                  <a:lnTo>
                    <a:pt x="0" y="27809"/>
                  </a:lnTo>
                  <a:lnTo>
                    <a:pt x="0" y="133441"/>
                  </a:lnTo>
                  <a:cubicBezTo>
                    <a:pt x="0" y="133441"/>
                    <a:pt x="20574" y="133441"/>
                    <a:pt x="20574" y="133441"/>
                  </a:cubicBezTo>
                  <a:cubicBezTo>
                    <a:pt x="20955" y="133441"/>
                    <a:pt x="21146" y="133632"/>
                    <a:pt x="21431" y="133632"/>
                  </a:cubicBezTo>
                  <a:lnTo>
                    <a:pt x="202502" y="165350"/>
                  </a:lnTo>
                  <a:cubicBezTo>
                    <a:pt x="217646" y="168017"/>
                    <a:pt x="233077" y="164874"/>
                    <a:pt x="245936" y="156682"/>
                  </a:cubicBezTo>
                  <a:cubicBezTo>
                    <a:pt x="282893" y="133251"/>
                    <a:pt x="405098" y="55241"/>
                    <a:pt x="425005" y="38096"/>
                  </a:cubicBezTo>
                  <a:cubicBezTo>
                    <a:pt x="433483" y="30857"/>
                    <a:pt x="433578" y="25523"/>
                    <a:pt x="433578" y="24761"/>
                  </a:cubicBezTo>
                  <a:cubicBezTo>
                    <a:pt x="433292" y="20284"/>
                    <a:pt x="430244" y="16189"/>
                    <a:pt x="424910" y="13236"/>
                  </a:cubicBezTo>
                  <a:close/>
                </a:path>
              </a:pathLst>
            </a:custGeom>
            <a:grpFill/>
            <a:ln w="9525" cap="flat">
              <a:noFill/>
              <a:prstDash val="solid"/>
              <a:miter/>
            </a:ln>
          </p:spPr>
          <p:txBody>
            <a:bodyPr rtlCol="0" anchor="ctr"/>
            <a:lstStyle/>
            <a:p>
              <a:endParaRPr lang="en-AU"/>
            </a:p>
          </p:txBody>
        </p:sp>
        <p:sp>
          <p:nvSpPr>
            <p:cNvPr id="333" name="Freeform: Shape 332">
              <a:extLst>
                <a:ext uri="{FF2B5EF4-FFF2-40B4-BE49-F238E27FC236}">
                  <a16:creationId xmlns:a16="http://schemas.microsoft.com/office/drawing/2014/main" id="{E4F4B6C7-CC75-90CD-69FD-EDDE2D08292C}"/>
                </a:ext>
              </a:extLst>
            </p:cNvPr>
            <p:cNvSpPr/>
            <p:nvPr/>
          </p:nvSpPr>
          <p:spPr>
            <a:xfrm>
              <a:off x="1017714" y="-558427"/>
              <a:ext cx="69913" cy="71056"/>
            </a:xfrm>
            <a:custGeom>
              <a:avLst/>
              <a:gdLst>
                <a:gd name="connsiteX0" fmla="*/ 26099 w 69913"/>
                <a:gd name="connsiteY0" fmla="*/ 68199 h 71056"/>
                <a:gd name="connsiteX1" fmla="*/ 25908 w 69913"/>
                <a:gd name="connsiteY1" fmla="*/ 69914 h 71056"/>
                <a:gd name="connsiteX2" fmla="*/ 34290 w 69913"/>
                <a:gd name="connsiteY2" fmla="*/ 71057 h 71056"/>
                <a:gd name="connsiteX3" fmla="*/ 69913 w 69913"/>
                <a:gd name="connsiteY3" fmla="*/ 35433 h 71056"/>
                <a:gd name="connsiteX4" fmla="*/ 34290 w 69913"/>
                <a:gd name="connsiteY4" fmla="*/ 0 h 71056"/>
                <a:gd name="connsiteX5" fmla="*/ 0 w 69913"/>
                <a:gd name="connsiteY5" fmla="*/ 26575 h 71056"/>
                <a:gd name="connsiteX6" fmla="*/ 26099 w 69913"/>
                <a:gd name="connsiteY6" fmla="*/ 68294 h 7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13" h="71056">
                  <a:moveTo>
                    <a:pt x="26099" y="68199"/>
                  </a:moveTo>
                  <a:cubicBezTo>
                    <a:pt x="26099" y="68771"/>
                    <a:pt x="25908" y="69342"/>
                    <a:pt x="25908" y="69914"/>
                  </a:cubicBezTo>
                  <a:cubicBezTo>
                    <a:pt x="28670" y="70580"/>
                    <a:pt x="31433" y="71057"/>
                    <a:pt x="34290" y="71057"/>
                  </a:cubicBezTo>
                  <a:cubicBezTo>
                    <a:pt x="53816" y="71057"/>
                    <a:pt x="69913" y="55150"/>
                    <a:pt x="69913" y="35433"/>
                  </a:cubicBezTo>
                  <a:cubicBezTo>
                    <a:pt x="69913" y="15716"/>
                    <a:pt x="53912" y="0"/>
                    <a:pt x="34290" y="0"/>
                  </a:cubicBezTo>
                  <a:cubicBezTo>
                    <a:pt x="17907" y="0"/>
                    <a:pt x="3905" y="11240"/>
                    <a:pt x="0" y="26575"/>
                  </a:cubicBezTo>
                  <a:cubicBezTo>
                    <a:pt x="15335" y="34290"/>
                    <a:pt x="26099" y="49911"/>
                    <a:pt x="26099" y="68294"/>
                  </a:cubicBezTo>
                  <a:close/>
                </a:path>
              </a:pathLst>
            </a:custGeom>
            <a:grpFill/>
            <a:ln w="9525" cap="flat">
              <a:noFill/>
              <a:prstDash val="solid"/>
              <a:miter/>
            </a:ln>
          </p:spPr>
          <p:txBody>
            <a:bodyPr rtlCol="0" anchor="ctr"/>
            <a:lstStyle/>
            <a:p>
              <a:endParaRPr lang="en-AU"/>
            </a:p>
          </p:txBody>
        </p:sp>
        <p:sp>
          <p:nvSpPr>
            <p:cNvPr id="334" name="Freeform: Shape 333">
              <a:extLst>
                <a:ext uri="{FF2B5EF4-FFF2-40B4-BE49-F238E27FC236}">
                  <a16:creationId xmlns:a16="http://schemas.microsoft.com/office/drawing/2014/main" id="{BA510738-7DC3-1ABC-218B-B16DFC194394}"/>
                </a:ext>
              </a:extLst>
            </p:cNvPr>
            <p:cNvSpPr/>
            <p:nvPr/>
          </p:nvSpPr>
          <p:spPr>
            <a:xfrm>
              <a:off x="1026667" y="-476321"/>
              <a:ext cx="87820" cy="92487"/>
            </a:xfrm>
            <a:custGeom>
              <a:avLst/>
              <a:gdLst>
                <a:gd name="connsiteX0" fmla="*/ 14669 w 87820"/>
                <a:gd name="connsiteY0" fmla="*/ 0 h 92487"/>
                <a:gd name="connsiteX1" fmla="*/ 0 w 87820"/>
                <a:gd name="connsiteY1" fmla="*/ 21908 h 92487"/>
                <a:gd name="connsiteX2" fmla="*/ 44101 w 87820"/>
                <a:gd name="connsiteY2" fmla="*/ 68580 h 92487"/>
                <a:gd name="connsiteX3" fmla="*/ 44101 w 87820"/>
                <a:gd name="connsiteY3" fmla="*/ 92488 h 92487"/>
                <a:gd name="connsiteX4" fmla="*/ 82487 w 87820"/>
                <a:gd name="connsiteY4" fmla="*/ 92488 h 92487"/>
                <a:gd name="connsiteX5" fmla="*/ 87821 w 87820"/>
                <a:gd name="connsiteY5" fmla="*/ 87154 h 92487"/>
                <a:gd name="connsiteX6" fmla="*/ 87821 w 87820"/>
                <a:gd name="connsiteY6" fmla="*/ 35814 h 92487"/>
                <a:gd name="connsiteX7" fmla="*/ 51911 w 87820"/>
                <a:gd name="connsiteY7" fmla="*/ 0 h 92487"/>
                <a:gd name="connsiteX8" fmla="*/ 14669 w 87820"/>
                <a:gd name="connsiteY8" fmla="*/ 0 h 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0" h="92487">
                  <a:moveTo>
                    <a:pt x="14669" y="0"/>
                  </a:moveTo>
                  <a:cubicBezTo>
                    <a:pt x="12002" y="8668"/>
                    <a:pt x="6763" y="16192"/>
                    <a:pt x="0" y="21908"/>
                  </a:cubicBezTo>
                  <a:cubicBezTo>
                    <a:pt x="24575" y="23336"/>
                    <a:pt x="44101" y="43720"/>
                    <a:pt x="44101" y="68580"/>
                  </a:cubicBezTo>
                  <a:lnTo>
                    <a:pt x="44101" y="92488"/>
                  </a:lnTo>
                  <a:lnTo>
                    <a:pt x="82487" y="92488"/>
                  </a:lnTo>
                  <a:cubicBezTo>
                    <a:pt x="85535" y="92488"/>
                    <a:pt x="87821" y="90107"/>
                    <a:pt x="87821" y="87154"/>
                  </a:cubicBezTo>
                  <a:lnTo>
                    <a:pt x="87821" y="35814"/>
                  </a:lnTo>
                  <a:cubicBezTo>
                    <a:pt x="87821" y="16002"/>
                    <a:pt x="71723" y="0"/>
                    <a:pt x="51911" y="0"/>
                  </a:cubicBezTo>
                  <a:lnTo>
                    <a:pt x="14669" y="0"/>
                  </a:lnTo>
                  <a:close/>
                </a:path>
              </a:pathLst>
            </a:custGeom>
            <a:grpFill/>
            <a:ln w="9525" cap="flat">
              <a:noFill/>
              <a:prstDash val="solid"/>
              <a:miter/>
            </a:ln>
          </p:spPr>
          <p:txBody>
            <a:bodyPr rtlCol="0" anchor="ctr"/>
            <a:lstStyle/>
            <a:p>
              <a:endParaRPr lang="en-AU"/>
            </a:p>
          </p:txBody>
        </p:sp>
        <p:sp>
          <p:nvSpPr>
            <p:cNvPr id="335" name="Freeform: Shape 334">
              <a:extLst>
                <a:ext uri="{FF2B5EF4-FFF2-40B4-BE49-F238E27FC236}">
                  <a16:creationId xmlns:a16="http://schemas.microsoft.com/office/drawing/2014/main" id="{46459B3B-06D8-25E4-713D-3B3A93DD8135}"/>
                </a:ext>
              </a:extLst>
            </p:cNvPr>
            <p:cNvSpPr/>
            <p:nvPr/>
          </p:nvSpPr>
          <p:spPr>
            <a:xfrm>
              <a:off x="961516" y="-525851"/>
              <a:ext cx="71247" cy="71056"/>
            </a:xfrm>
            <a:custGeom>
              <a:avLst/>
              <a:gdLst>
                <a:gd name="connsiteX0" fmla="*/ 0 w 71247"/>
                <a:gd name="connsiteY0" fmla="*/ 35623 h 71056"/>
                <a:gd name="connsiteX1" fmla="*/ 35623 w 71247"/>
                <a:gd name="connsiteY1" fmla="*/ 71057 h 71056"/>
                <a:gd name="connsiteX2" fmla="*/ 71247 w 71247"/>
                <a:gd name="connsiteY2" fmla="*/ 35623 h 71056"/>
                <a:gd name="connsiteX3" fmla="*/ 35623 w 71247"/>
                <a:gd name="connsiteY3" fmla="*/ 0 h 71056"/>
                <a:gd name="connsiteX4" fmla="*/ 0 w 71247"/>
                <a:gd name="connsiteY4" fmla="*/ 35623 h 7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7" h="71056">
                  <a:moveTo>
                    <a:pt x="0" y="35623"/>
                  </a:moveTo>
                  <a:cubicBezTo>
                    <a:pt x="0" y="55150"/>
                    <a:pt x="16002" y="71057"/>
                    <a:pt x="35623" y="71057"/>
                  </a:cubicBezTo>
                  <a:cubicBezTo>
                    <a:pt x="55245" y="71057"/>
                    <a:pt x="71247" y="55150"/>
                    <a:pt x="71247" y="35623"/>
                  </a:cubicBezTo>
                  <a:cubicBezTo>
                    <a:pt x="71247" y="16097"/>
                    <a:pt x="55245" y="0"/>
                    <a:pt x="35623" y="0"/>
                  </a:cubicBezTo>
                  <a:cubicBezTo>
                    <a:pt x="16002" y="0"/>
                    <a:pt x="0" y="16002"/>
                    <a:pt x="0" y="35623"/>
                  </a:cubicBezTo>
                  <a:close/>
                </a:path>
              </a:pathLst>
            </a:custGeom>
            <a:grpFill/>
            <a:ln w="9525" cap="flat">
              <a:noFill/>
              <a:prstDash val="solid"/>
              <a:miter/>
            </a:ln>
          </p:spPr>
          <p:txBody>
            <a:bodyPr rtlCol="0" anchor="ctr"/>
            <a:lstStyle/>
            <a:p>
              <a:endParaRPr lang="en-AU"/>
            </a:p>
          </p:txBody>
        </p:sp>
        <p:sp>
          <p:nvSpPr>
            <p:cNvPr id="336" name="Freeform: Shape 335">
              <a:extLst>
                <a:ext uri="{FF2B5EF4-FFF2-40B4-BE49-F238E27FC236}">
                  <a16:creationId xmlns:a16="http://schemas.microsoft.com/office/drawing/2014/main" id="{D66C2C73-24C0-76C5-381F-FAA51A5E3D3E}"/>
                </a:ext>
              </a:extLst>
            </p:cNvPr>
            <p:cNvSpPr/>
            <p:nvPr/>
          </p:nvSpPr>
          <p:spPr>
            <a:xfrm>
              <a:off x="906938" y="-558617"/>
              <a:ext cx="69532" cy="71151"/>
            </a:xfrm>
            <a:custGeom>
              <a:avLst/>
              <a:gdLst>
                <a:gd name="connsiteX0" fmla="*/ 35338 w 69532"/>
                <a:gd name="connsiteY0" fmla="*/ 71152 h 71151"/>
                <a:gd name="connsiteX1" fmla="*/ 43720 w 69532"/>
                <a:gd name="connsiteY1" fmla="*/ 70009 h 71151"/>
                <a:gd name="connsiteX2" fmla="*/ 43529 w 69532"/>
                <a:gd name="connsiteY2" fmla="*/ 68294 h 71151"/>
                <a:gd name="connsiteX3" fmla="*/ 69533 w 69532"/>
                <a:gd name="connsiteY3" fmla="*/ 26575 h 71151"/>
                <a:gd name="connsiteX4" fmla="*/ 35433 w 69532"/>
                <a:gd name="connsiteY4" fmla="*/ 0 h 71151"/>
                <a:gd name="connsiteX5" fmla="*/ 0 w 69532"/>
                <a:gd name="connsiteY5" fmla="*/ 35433 h 71151"/>
                <a:gd name="connsiteX6" fmla="*/ 35433 w 69532"/>
                <a:gd name="connsiteY6" fmla="*/ 71057 h 7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32" h="71151">
                  <a:moveTo>
                    <a:pt x="35338" y="71152"/>
                  </a:moveTo>
                  <a:cubicBezTo>
                    <a:pt x="38100" y="71152"/>
                    <a:pt x="40862" y="70676"/>
                    <a:pt x="43720" y="70009"/>
                  </a:cubicBezTo>
                  <a:cubicBezTo>
                    <a:pt x="43720" y="69437"/>
                    <a:pt x="43529" y="68866"/>
                    <a:pt x="43529" y="68294"/>
                  </a:cubicBezTo>
                  <a:cubicBezTo>
                    <a:pt x="43529" y="49911"/>
                    <a:pt x="54197" y="34290"/>
                    <a:pt x="69533" y="26575"/>
                  </a:cubicBezTo>
                  <a:cubicBezTo>
                    <a:pt x="65627" y="11239"/>
                    <a:pt x="51721" y="0"/>
                    <a:pt x="35433" y="0"/>
                  </a:cubicBezTo>
                  <a:cubicBezTo>
                    <a:pt x="15907" y="0"/>
                    <a:pt x="0" y="15907"/>
                    <a:pt x="0" y="35433"/>
                  </a:cubicBezTo>
                  <a:cubicBezTo>
                    <a:pt x="0" y="54959"/>
                    <a:pt x="15907" y="71057"/>
                    <a:pt x="35433" y="71057"/>
                  </a:cubicBezTo>
                  <a:close/>
                </a:path>
              </a:pathLst>
            </a:custGeom>
            <a:grpFill/>
            <a:ln w="9525" cap="flat">
              <a:noFill/>
              <a:prstDash val="solid"/>
              <a:miter/>
            </a:ln>
          </p:spPr>
          <p:txBody>
            <a:bodyPr rtlCol="0" anchor="ctr"/>
            <a:lstStyle/>
            <a:p>
              <a:endParaRPr lang="en-AU"/>
            </a:p>
          </p:txBody>
        </p:sp>
        <p:sp>
          <p:nvSpPr>
            <p:cNvPr id="337" name="Freeform: Shape 336">
              <a:extLst>
                <a:ext uri="{FF2B5EF4-FFF2-40B4-BE49-F238E27FC236}">
                  <a16:creationId xmlns:a16="http://schemas.microsoft.com/office/drawing/2014/main" id="{C7A5B25B-3E8B-5850-C697-E6C19C497AE1}"/>
                </a:ext>
              </a:extLst>
            </p:cNvPr>
            <p:cNvSpPr/>
            <p:nvPr/>
          </p:nvSpPr>
          <p:spPr>
            <a:xfrm>
              <a:off x="879792" y="-476321"/>
              <a:ext cx="87820" cy="92487"/>
            </a:xfrm>
            <a:custGeom>
              <a:avLst/>
              <a:gdLst>
                <a:gd name="connsiteX0" fmla="*/ 5048 w 87820"/>
                <a:gd name="connsiteY0" fmla="*/ 92488 h 92487"/>
                <a:gd name="connsiteX1" fmla="*/ 43529 w 87820"/>
                <a:gd name="connsiteY1" fmla="*/ 92488 h 92487"/>
                <a:gd name="connsiteX2" fmla="*/ 43529 w 87820"/>
                <a:gd name="connsiteY2" fmla="*/ 68580 h 92487"/>
                <a:gd name="connsiteX3" fmla="*/ 87821 w 87820"/>
                <a:gd name="connsiteY3" fmla="*/ 21908 h 92487"/>
                <a:gd name="connsiteX4" fmla="*/ 73057 w 87820"/>
                <a:gd name="connsiteY4" fmla="*/ 0 h 92487"/>
                <a:gd name="connsiteX5" fmla="*/ 35909 w 87820"/>
                <a:gd name="connsiteY5" fmla="*/ 0 h 92487"/>
                <a:gd name="connsiteX6" fmla="*/ 0 w 87820"/>
                <a:gd name="connsiteY6" fmla="*/ 35814 h 92487"/>
                <a:gd name="connsiteX7" fmla="*/ 0 w 87820"/>
                <a:gd name="connsiteY7" fmla="*/ 87154 h 92487"/>
                <a:gd name="connsiteX8" fmla="*/ 5143 w 87820"/>
                <a:gd name="connsiteY8" fmla="*/ 92488 h 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0" h="92487">
                  <a:moveTo>
                    <a:pt x="5048" y="92488"/>
                  </a:moveTo>
                  <a:lnTo>
                    <a:pt x="43529" y="92488"/>
                  </a:lnTo>
                  <a:lnTo>
                    <a:pt x="43529" y="68580"/>
                  </a:lnTo>
                  <a:cubicBezTo>
                    <a:pt x="43529" y="43625"/>
                    <a:pt x="63055" y="23336"/>
                    <a:pt x="87821" y="21908"/>
                  </a:cubicBezTo>
                  <a:cubicBezTo>
                    <a:pt x="80963" y="16192"/>
                    <a:pt x="75724" y="8668"/>
                    <a:pt x="73057" y="0"/>
                  </a:cubicBezTo>
                  <a:lnTo>
                    <a:pt x="35909" y="0"/>
                  </a:lnTo>
                  <a:cubicBezTo>
                    <a:pt x="16097" y="0"/>
                    <a:pt x="0" y="16002"/>
                    <a:pt x="0" y="35814"/>
                  </a:cubicBezTo>
                  <a:lnTo>
                    <a:pt x="0" y="87154"/>
                  </a:lnTo>
                  <a:cubicBezTo>
                    <a:pt x="0" y="90011"/>
                    <a:pt x="2191" y="92488"/>
                    <a:pt x="5143" y="92488"/>
                  </a:cubicBezTo>
                  <a:close/>
                </a:path>
              </a:pathLst>
            </a:custGeom>
            <a:grpFill/>
            <a:ln w="9525" cap="flat">
              <a:noFill/>
              <a:prstDash val="solid"/>
              <a:miter/>
            </a:ln>
          </p:spPr>
          <p:txBody>
            <a:bodyPr rtlCol="0" anchor="ctr"/>
            <a:lstStyle/>
            <a:p>
              <a:endParaRPr lang="en-AU"/>
            </a:p>
          </p:txBody>
        </p:sp>
        <p:sp>
          <p:nvSpPr>
            <p:cNvPr id="338" name="Freeform: Shape 337">
              <a:extLst>
                <a:ext uri="{FF2B5EF4-FFF2-40B4-BE49-F238E27FC236}">
                  <a16:creationId xmlns:a16="http://schemas.microsoft.com/office/drawing/2014/main" id="{2C003E3B-EDE5-5F8C-1C01-263FABC8841F}"/>
                </a:ext>
              </a:extLst>
            </p:cNvPr>
            <p:cNvSpPr/>
            <p:nvPr/>
          </p:nvSpPr>
          <p:spPr>
            <a:xfrm>
              <a:off x="934561" y="-443651"/>
              <a:ext cx="125253" cy="92487"/>
            </a:xfrm>
            <a:custGeom>
              <a:avLst/>
              <a:gdLst>
                <a:gd name="connsiteX0" fmla="*/ 89249 w 125253"/>
                <a:gd name="connsiteY0" fmla="*/ 0 h 92487"/>
                <a:gd name="connsiteX1" fmla="*/ 35909 w 125253"/>
                <a:gd name="connsiteY1" fmla="*/ 0 h 92487"/>
                <a:gd name="connsiteX2" fmla="*/ 0 w 125253"/>
                <a:gd name="connsiteY2" fmla="*/ 35909 h 92487"/>
                <a:gd name="connsiteX3" fmla="*/ 0 w 125253"/>
                <a:gd name="connsiteY3" fmla="*/ 87249 h 92487"/>
                <a:gd name="connsiteX4" fmla="*/ 5239 w 125253"/>
                <a:gd name="connsiteY4" fmla="*/ 92488 h 92487"/>
                <a:gd name="connsiteX5" fmla="*/ 120015 w 125253"/>
                <a:gd name="connsiteY5" fmla="*/ 92488 h 92487"/>
                <a:gd name="connsiteX6" fmla="*/ 125254 w 125253"/>
                <a:gd name="connsiteY6" fmla="*/ 87249 h 92487"/>
                <a:gd name="connsiteX7" fmla="*/ 125254 w 125253"/>
                <a:gd name="connsiteY7" fmla="*/ 35909 h 92487"/>
                <a:gd name="connsiteX8" fmla="*/ 89344 w 125253"/>
                <a:gd name="connsiteY8" fmla="*/ 0 h 9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53" h="92487">
                  <a:moveTo>
                    <a:pt x="89249" y="0"/>
                  </a:moveTo>
                  <a:lnTo>
                    <a:pt x="35909" y="0"/>
                  </a:lnTo>
                  <a:cubicBezTo>
                    <a:pt x="16097" y="0"/>
                    <a:pt x="0" y="16097"/>
                    <a:pt x="0" y="35909"/>
                  </a:cubicBezTo>
                  <a:lnTo>
                    <a:pt x="0" y="87249"/>
                  </a:lnTo>
                  <a:cubicBezTo>
                    <a:pt x="0" y="90107"/>
                    <a:pt x="2381" y="92488"/>
                    <a:pt x="5239" y="92488"/>
                  </a:cubicBezTo>
                  <a:lnTo>
                    <a:pt x="120015" y="92488"/>
                  </a:lnTo>
                  <a:cubicBezTo>
                    <a:pt x="122872" y="92488"/>
                    <a:pt x="125254" y="90107"/>
                    <a:pt x="125254" y="87249"/>
                  </a:cubicBezTo>
                  <a:lnTo>
                    <a:pt x="125254" y="35909"/>
                  </a:lnTo>
                  <a:cubicBezTo>
                    <a:pt x="125254" y="16097"/>
                    <a:pt x="109156" y="0"/>
                    <a:pt x="89344" y="0"/>
                  </a:cubicBezTo>
                  <a:close/>
                </a:path>
              </a:pathLst>
            </a:custGeom>
            <a:grpFill/>
            <a:ln w="9525" cap="flat">
              <a:noFill/>
              <a:prstDash val="solid"/>
              <a:miter/>
            </a:ln>
          </p:spPr>
          <p:txBody>
            <a:bodyPr rtlCol="0" anchor="ctr"/>
            <a:lstStyle/>
            <a:p>
              <a:endParaRPr lang="en-AU"/>
            </a:p>
          </p:txBody>
        </p:sp>
      </p:grpSp>
      <p:sp>
        <p:nvSpPr>
          <p:cNvPr id="211" name="Rectangle 210">
            <a:extLst>
              <a:ext uri="{FF2B5EF4-FFF2-40B4-BE49-F238E27FC236}">
                <a16:creationId xmlns:a16="http://schemas.microsoft.com/office/drawing/2014/main" id="{7BCDFB45-6911-1457-2273-A60B9E147B6B}"/>
              </a:ext>
            </a:extLst>
          </p:cNvPr>
          <p:cNvSpPr/>
          <p:nvPr/>
        </p:nvSpPr>
        <p:spPr bwMode="auto">
          <a:xfrm>
            <a:off x="538305" y="910133"/>
            <a:ext cx="169359" cy="169359"/>
          </a:xfrm>
          <a:prstGeom prst="rect">
            <a:avLst/>
          </a:prstGeom>
          <a:no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accent2"/>
                </a:solidFill>
                <a:effectLst/>
                <a:ea typeface="+mj-ea"/>
              </a:rPr>
              <a:t>2</a:t>
            </a:r>
            <a:endParaRPr kumimoji="0" lang="en-GB" sz="1200" b="1" i="0" u="none" strike="noStrike" cap="none" normalizeH="0" baseline="0" dirty="0">
              <a:ln>
                <a:noFill/>
              </a:ln>
              <a:solidFill>
                <a:schemeClr val="accent2"/>
              </a:solidFill>
              <a:effectLst/>
              <a:ea typeface="+mj-ea"/>
            </a:endParaRPr>
          </a:p>
        </p:txBody>
      </p:sp>
      <p:cxnSp>
        <p:nvCxnSpPr>
          <p:cNvPr id="212" name="Straight Connector 211">
            <a:extLst>
              <a:ext uri="{FF2B5EF4-FFF2-40B4-BE49-F238E27FC236}">
                <a16:creationId xmlns:a16="http://schemas.microsoft.com/office/drawing/2014/main" id="{AED59FE1-9FE3-C977-44A5-7BCD6F29F6E2}"/>
              </a:ext>
            </a:extLst>
          </p:cNvPr>
          <p:cNvCxnSpPr>
            <a:cxnSpLocks/>
          </p:cNvCxnSpPr>
          <p:nvPr/>
        </p:nvCxnSpPr>
        <p:spPr bwMode="auto">
          <a:xfrm>
            <a:off x="877668" y="1231907"/>
            <a:ext cx="299448" cy="0"/>
          </a:xfrm>
          <a:prstGeom prst="line">
            <a:avLst/>
          </a:prstGeom>
          <a:solidFill>
            <a:schemeClr val="folHlink"/>
          </a:solidFill>
          <a:ln w="6350" cap="flat" cmpd="sng" algn="ctr">
            <a:solidFill>
              <a:schemeClr val="bg1"/>
            </a:solidFill>
            <a:prstDash val="solid"/>
            <a:round/>
            <a:headEnd type="none"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Freeform: Shape 212">
            <a:extLst>
              <a:ext uri="{FF2B5EF4-FFF2-40B4-BE49-F238E27FC236}">
                <a16:creationId xmlns:a16="http://schemas.microsoft.com/office/drawing/2014/main" id="{876D5DAF-6360-1394-B5B5-82EE94EA4524}"/>
              </a:ext>
            </a:extLst>
          </p:cNvPr>
          <p:cNvSpPr/>
          <p:nvPr/>
        </p:nvSpPr>
        <p:spPr bwMode="auto">
          <a:xfrm>
            <a:off x="368301" y="991133"/>
            <a:ext cx="510951" cy="495457"/>
          </a:xfrm>
          <a:custGeom>
            <a:avLst/>
            <a:gdLst>
              <a:gd name="connsiteX0" fmla="*/ 140795 w 421200"/>
              <a:gd name="connsiteY0" fmla="*/ 0 h 408428"/>
              <a:gd name="connsiteX1" fmla="*/ 140795 w 421200"/>
              <a:gd name="connsiteY1" fmla="*/ 19548 h 408428"/>
              <a:gd name="connsiteX2" fmla="*/ 135721 w 421200"/>
              <a:gd name="connsiteY2" fmla="*/ 20573 h 408428"/>
              <a:gd name="connsiteX3" fmla="*/ 18227 w 421200"/>
              <a:gd name="connsiteY3" fmla="*/ 197829 h 408428"/>
              <a:gd name="connsiteX4" fmla="*/ 210601 w 421200"/>
              <a:gd name="connsiteY4" fmla="*/ 390203 h 408428"/>
              <a:gd name="connsiteX5" fmla="*/ 402975 w 421200"/>
              <a:gd name="connsiteY5" fmla="*/ 197829 h 408428"/>
              <a:gd name="connsiteX6" fmla="*/ 285482 w 421200"/>
              <a:gd name="connsiteY6" fmla="*/ 20573 h 408428"/>
              <a:gd name="connsiteX7" fmla="*/ 280405 w 421200"/>
              <a:gd name="connsiteY7" fmla="*/ 19548 h 408428"/>
              <a:gd name="connsiteX8" fmla="*/ 280405 w 421200"/>
              <a:gd name="connsiteY8" fmla="*/ 0 h 408428"/>
              <a:gd name="connsiteX9" fmla="*/ 292575 w 421200"/>
              <a:gd name="connsiteY9" fmla="*/ 3778 h 408428"/>
              <a:gd name="connsiteX10" fmla="*/ 421200 w 421200"/>
              <a:gd name="connsiteY10" fmla="*/ 197828 h 408428"/>
              <a:gd name="connsiteX11" fmla="*/ 210600 w 421200"/>
              <a:gd name="connsiteY11" fmla="*/ 408428 h 408428"/>
              <a:gd name="connsiteX12" fmla="*/ 0 w 421200"/>
              <a:gd name="connsiteY12" fmla="*/ 197828 h 408428"/>
              <a:gd name="connsiteX13" fmla="*/ 128625 w 421200"/>
              <a:gd name="connsiteY13" fmla="*/ 3778 h 40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200" h="408428">
                <a:moveTo>
                  <a:pt x="140795" y="0"/>
                </a:moveTo>
                <a:lnTo>
                  <a:pt x="140795" y="19548"/>
                </a:lnTo>
                <a:lnTo>
                  <a:pt x="135721" y="20573"/>
                </a:lnTo>
                <a:cubicBezTo>
                  <a:pt x="66675" y="49777"/>
                  <a:pt x="18227" y="118145"/>
                  <a:pt x="18227" y="197829"/>
                </a:cubicBezTo>
                <a:cubicBezTo>
                  <a:pt x="18227" y="304074"/>
                  <a:pt x="104356" y="390203"/>
                  <a:pt x="210601" y="390203"/>
                </a:cubicBezTo>
                <a:cubicBezTo>
                  <a:pt x="316846" y="390203"/>
                  <a:pt x="402975" y="304074"/>
                  <a:pt x="402975" y="197829"/>
                </a:cubicBezTo>
                <a:cubicBezTo>
                  <a:pt x="402975" y="118145"/>
                  <a:pt x="354528" y="49777"/>
                  <a:pt x="285482" y="20573"/>
                </a:cubicBezTo>
                <a:lnTo>
                  <a:pt x="280405" y="19548"/>
                </a:lnTo>
                <a:lnTo>
                  <a:pt x="280405" y="0"/>
                </a:lnTo>
                <a:lnTo>
                  <a:pt x="292575" y="3778"/>
                </a:lnTo>
                <a:cubicBezTo>
                  <a:pt x="368163" y="35749"/>
                  <a:pt x="421200" y="110595"/>
                  <a:pt x="421200" y="197828"/>
                </a:cubicBezTo>
                <a:cubicBezTo>
                  <a:pt x="421200" y="314139"/>
                  <a:pt x="326911" y="408428"/>
                  <a:pt x="210600" y="408428"/>
                </a:cubicBezTo>
                <a:cubicBezTo>
                  <a:pt x="94289" y="408428"/>
                  <a:pt x="0" y="314139"/>
                  <a:pt x="0" y="197828"/>
                </a:cubicBezTo>
                <a:cubicBezTo>
                  <a:pt x="0" y="110595"/>
                  <a:pt x="53038" y="35749"/>
                  <a:pt x="128625" y="3778"/>
                </a:cubicBezTo>
                <a:close/>
              </a:path>
            </a:pathLst>
          </a:cu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210" name="Rectangle 209">
            <a:extLst>
              <a:ext uri="{FF2B5EF4-FFF2-40B4-BE49-F238E27FC236}">
                <a16:creationId xmlns:a16="http://schemas.microsoft.com/office/drawing/2014/main" id="{A2D2B3C3-04CD-E044-8A0B-A34E979FD30B}"/>
              </a:ext>
            </a:extLst>
          </p:cNvPr>
          <p:cNvSpPr/>
          <p:nvPr/>
        </p:nvSpPr>
        <p:spPr bwMode="auto">
          <a:xfrm>
            <a:off x="1359351" y="1022479"/>
            <a:ext cx="7429050" cy="420597"/>
          </a:xfrm>
          <a:prstGeom prst="rect">
            <a:avLst/>
          </a:prstGeom>
          <a:no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ts val="400"/>
              </a:spcAft>
              <a:buClrTx/>
              <a:buSzTx/>
              <a:buFontTx/>
              <a:buNone/>
              <a:tabLst/>
              <a:defRPr/>
            </a:pPr>
            <a:r>
              <a:rPr lang="zh-TW" altLang="en-US" sz="1200" dirty="0">
                <a:solidFill>
                  <a:schemeClr val="accent2"/>
                </a:solidFill>
                <a:latin typeface="微軟正黑體" panose="020B0604030504040204" pitchFamily="34" charset="-120"/>
                <a:ea typeface="微軟正黑體" panose="020B0604030504040204" pitchFamily="34" charset="-120"/>
              </a:rPr>
              <a:t>鄰</a:t>
            </a:r>
            <a:r>
              <a:rPr kumimoji="0" lang="zh-TW" altLang="en-US" sz="1200" b="0" i="0" u="none" strike="noStrike" kern="1200" cap="none" spc="0" normalizeH="0" baseline="0" noProof="0" dirty="0">
                <a:ln>
                  <a:noFill/>
                </a:ln>
                <a:solidFill>
                  <a:schemeClr val="accent2"/>
                </a:solidFill>
                <a:effectLst/>
                <a:uLnTx/>
                <a:uFillTx/>
                <a:latin typeface="微軟正黑體" panose="020B0604030504040204" pitchFamily="34" charset="-120"/>
                <a:ea typeface="微軟正黑體" panose="020B0604030504040204" pitchFamily="34" charset="-120"/>
              </a:rPr>
              <a:t>近全球各地頂尖客戶的地理優勢</a:t>
            </a:r>
            <a:r>
              <a:rPr kumimoji="0" lang="zh-TW" altLang="en-US" sz="1200" b="0"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rPr>
              <a:t>，與區域內的技術領導廠商緊密合作，共同開發下一代創新產品。</a:t>
            </a:r>
            <a:endParaRPr lang="en-AU" sz="1200" dirty="0">
              <a:solidFill>
                <a:schemeClr val="bg1"/>
              </a:solidFill>
              <a:latin typeface="微軟正黑體" panose="020B0604030504040204" pitchFamily="34" charset="-120"/>
              <a:ea typeface="微軟正黑體" panose="020B0604030504040204" pitchFamily="34" charset="-120"/>
            </a:endParaRPr>
          </a:p>
        </p:txBody>
      </p:sp>
      <p:grpSp>
        <p:nvGrpSpPr>
          <p:cNvPr id="339" name="Graphic 310">
            <a:extLst>
              <a:ext uri="{FF2B5EF4-FFF2-40B4-BE49-F238E27FC236}">
                <a16:creationId xmlns:a16="http://schemas.microsoft.com/office/drawing/2014/main" id="{A7194673-B252-B6C4-E259-344E825D0B37}"/>
              </a:ext>
            </a:extLst>
          </p:cNvPr>
          <p:cNvGrpSpPr/>
          <p:nvPr/>
        </p:nvGrpSpPr>
        <p:grpSpPr>
          <a:xfrm>
            <a:off x="468042" y="1159810"/>
            <a:ext cx="311468" cy="171885"/>
            <a:chOff x="1364233" y="-512230"/>
            <a:chExt cx="519017" cy="286422"/>
          </a:xfrm>
          <a:solidFill>
            <a:schemeClr val="bg1"/>
          </a:solidFill>
        </p:grpSpPr>
        <p:sp>
          <p:nvSpPr>
            <p:cNvPr id="340" name="Freeform: Shape 339">
              <a:extLst>
                <a:ext uri="{FF2B5EF4-FFF2-40B4-BE49-F238E27FC236}">
                  <a16:creationId xmlns:a16="http://schemas.microsoft.com/office/drawing/2014/main" id="{E416E8FC-8B79-08BC-CEA6-0E4190D8C1D6}"/>
                </a:ext>
              </a:extLst>
            </p:cNvPr>
            <p:cNvSpPr/>
            <p:nvPr/>
          </p:nvSpPr>
          <p:spPr>
            <a:xfrm>
              <a:off x="1794097" y="-512040"/>
              <a:ext cx="89153" cy="162877"/>
            </a:xfrm>
            <a:custGeom>
              <a:avLst/>
              <a:gdLst>
                <a:gd name="connsiteX0" fmla="*/ 89154 w 89153"/>
                <a:gd name="connsiteY0" fmla="*/ 150114 h 162877"/>
                <a:gd name="connsiteX1" fmla="*/ 53435 w 89153"/>
                <a:gd name="connsiteY1" fmla="*/ 0 h 162877"/>
                <a:gd name="connsiteX2" fmla="*/ 0 w 89153"/>
                <a:gd name="connsiteY2" fmla="*/ 12764 h 162877"/>
                <a:gd name="connsiteX3" fmla="*/ 17050 w 89153"/>
                <a:gd name="connsiteY3" fmla="*/ 84487 h 162877"/>
                <a:gd name="connsiteX4" fmla="*/ 17050 w 89153"/>
                <a:gd name="connsiteY4" fmla="*/ 84487 h 162877"/>
                <a:gd name="connsiteX5" fmla="*/ 33147 w 89153"/>
                <a:gd name="connsiteY5" fmla="*/ 151733 h 162877"/>
                <a:gd name="connsiteX6" fmla="*/ 34290 w 89153"/>
                <a:gd name="connsiteY6" fmla="*/ 156591 h 162877"/>
                <a:gd name="connsiteX7" fmla="*/ 34195 w 89153"/>
                <a:gd name="connsiteY7" fmla="*/ 156591 h 162877"/>
                <a:gd name="connsiteX8" fmla="*/ 35719 w 89153"/>
                <a:gd name="connsiteY8" fmla="*/ 162878 h 162877"/>
                <a:gd name="connsiteX9" fmla="*/ 89154 w 89153"/>
                <a:gd name="connsiteY9" fmla="*/ 150114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53" h="162877">
                  <a:moveTo>
                    <a:pt x="89154" y="150114"/>
                  </a:moveTo>
                  <a:lnTo>
                    <a:pt x="53435" y="0"/>
                  </a:lnTo>
                  <a:lnTo>
                    <a:pt x="0" y="12764"/>
                  </a:lnTo>
                  <a:lnTo>
                    <a:pt x="17050" y="84487"/>
                  </a:lnTo>
                  <a:lnTo>
                    <a:pt x="17050" y="84487"/>
                  </a:lnTo>
                  <a:lnTo>
                    <a:pt x="33147" y="151733"/>
                  </a:lnTo>
                  <a:lnTo>
                    <a:pt x="34290" y="156591"/>
                  </a:lnTo>
                  <a:lnTo>
                    <a:pt x="34195" y="156591"/>
                  </a:lnTo>
                  <a:lnTo>
                    <a:pt x="35719" y="162878"/>
                  </a:lnTo>
                  <a:lnTo>
                    <a:pt x="89154" y="150114"/>
                  </a:lnTo>
                  <a:close/>
                </a:path>
              </a:pathLst>
            </a:custGeom>
            <a:grpFill/>
            <a:ln w="9525" cap="flat">
              <a:noFill/>
              <a:prstDash val="solid"/>
              <a:miter/>
            </a:ln>
          </p:spPr>
          <p:txBody>
            <a:bodyPr rtlCol="0" anchor="ctr"/>
            <a:lstStyle/>
            <a:p>
              <a:endParaRPr lang="en-AU"/>
            </a:p>
          </p:txBody>
        </p:sp>
        <p:sp>
          <p:nvSpPr>
            <p:cNvPr id="341" name="Freeform: Shape 340">
              <a:extLst>
                <a:ext uri="{FF2B5EF4-FFF2-40B4-BE49-F238E27FC236}">
                  <a16:creationId xmlns:a16="http://schemas.microsoft.com/office/drawing/2014/main" id="{2F20A40F-A384-08B6-1401-8A354C242AAF}"/>
                </a:ext>
              </a:extLst>
            </p:cNvPr>
            <p:cNvSpPr/>
            <p:nvPr/>
          </p:nvSpPr>
          <p:spPr>
            <a:xfrm>
              <a:off x="1537197" y="-493103"/>
              <a:ext cx="279378" cy="167562"/>
            </a:xfrm>
            <a:custGeom>
              <a:avLst/>
              <a:gdLst>
                <a:gd name="connsiteX0" fmla="*/ 83354 w 279378"/>
                <a:gd name="connsiteY0" fmla="*/ 5351 h 167562"/>
                <a:gd name="connsiteX1" fmla="*/ 279284 w 279378"/>
                <a:gd name="connsiteY1" fmla="*/ 130319 h 167562"/>
                <a:gd name="connsiteX2" fmla="*/ 258329 w 279378"/>
                <a:gd name="connsiteY2" fmla="*/ 42213 h 167562"/>
                <a:gd name="connsiteX3" fmla="*/ 258329 w 279378"/>
                <a:gd name="connsiteY3" fmla="*/ 42213 h 167562"/>
                <a:gd name="connsiteX4" fmla="*/ 251566 w 279378"/>
                <a:gd name="connsiteY4" fmla="*/ 13829 h 167562"/>
                <a:gd name="connsiteX5" fmla="*/ 200893 w 279378"/>
                <a:gd name="connsiteY5" fmla="*/ 19544 h 167562"/>
                <a:gd name="connsiteX6" fmla="*/ 199940 w 279378"/>
                <a:gd name="connsiteY6" fmla="*/ 19544 h 167562"/>
                <a:gd name="connsiteX7" fmla="*/ 180986 w 279378"/>
                <a:gd name="connsiteY7" fmla="*/ 16496 h 167562"/>
                <a:gd name="connsiteX8" fmla="*/ 162412 w 279378"/>
                <a:gd name="connsiteY8" fmla="*/ 10495 h 167562"/>
                <a:gd name="connsiteX9" fmla="*/ 162126 w 279378"/>
                <a:gd name="connsiteY9" fmla="*/ 10495 h 167562"/>
                <a:gd name="connsiteX10" fmla="*/ 122978 w 279378"/>
                <a:gd name="connsiteY10" fmla="*/ 208 h 167562"/>
                <a:gd name="connsiteX11" fmla="*/ 83450 w 279378"/>
                <a:gd name="connsiteY11" fmla="*/ 5351 h 167562"/>
                <a:gd name="connsiteX12" fmla="*/ 50398 w 279378"/>
                <a:gd name="connsiteY12" fmla="*/ 17067 h 167562"/>
                <a:gd name="connsiteX13" fmla="*/ 45445 w 279378"/>
                <a:gd name="connsiteY13" fmla="*/ 18782 h 167562"/>
                <a:gd name="connsiteX14" fmla="*/ 37349 w 279378"/>
                <a:gd name="connsiteY14" fmla="*/ 22115 h 167562"/>
                <a:gd name="connsiteX15" fmla="*/ 33729 w 279378"/>
                <a:gd name="connsiteY15" fmla="*/ 26973 h 167562"/>
                <a:gd name="connsiteX16" fmla="*/ 28586 w 279378"/>
                <a:gd name="connsiteY16" fmla="*/ 34879 h 167562"/>
                <a:gd name="connsiteX17" fmla="*/ 14679 w 279378"/>
                <a:gd name="connsiteY17" fmla="*/ 54786 h 167562"/>
                <a:gd name="connsiteX18" fmla="*/ 3630 w 279378"/>
                <a:gd name="connsiteY18" fmla="*/ 69645 h 167562"/>
                <a:gd name="connsiteX19" fmla="*/ 201 w 279378"/>
                <a:gd name="connsiteY19" fmla="*/ 78694 h 167562"/>
                <a:gd name="connsiteX20" fmla="*/ 3821 w 279378"/>
                <a:gd name="connsiteY20" fmla="*/ 82028 h 167562"/>
                <a:gd name="connsiteX21" fmla="*/ 13536 w 279378"/>
                <a:gd name="connsiteY21" fmla="*/ 84123 h 167562"/>
                <a:gd name="connsiteX22" fmla="*/ 65638 w 279378"/>
                <a:gd name="connsiteY22" fmla="*/ 61644 h 167562"/>
                <a:gd name="connsiteX23" fmla="*/ 91451 w 279378"/>
                <a:gd name="connsiteY23" fmla="*/ 52881 h 167562"/>
                <a:gd name="connsiteX24" fmla="*/ 117359 w 279378"/>
                <a:gd name="connsiteY24" fmla="*/ 55072 h 167562"/>
                <a:gd name="connsiteX25" fmla="*/ 207084 w 279378"/>
                <a:gd name="connsiteY25" fmla="*/ 149560 h 167562"/>
                <a:gd name="connsiteX26" fmla="*/ 222134 w 279378"/>
                <a:gd name="connsiteY26" fmla="*/ 167562 h 167562"/>
                <a:gd name="connsiteX27" fmla="*/ 249470 w 279378"/>
                <a:gd name="connsiteY27" fmla="*/ 150417 h 167562"/>
                <a:gd name="connsiteX28" fmla="*/ 279379 w 279378"/>
                <a:gd name="connsiteY28" fmla="*/ 130415 h 167562"/>
                <a:gd name="connsiteX29" fmla="*/ 279379 w 279378"/>
                <a:gd name="connsiteY29" fmla="*/ 130415 h 1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9378" h="167562">
                  <a:moveTo>
                    <a:pt x="83354" y="5351"/>
                  </a:moveTo>
                  <a:lnTo>
                    <a:pt x="279284" y="130319"/>
                  </a:lnTo>
                  <a:lnTo>
                    <a:pt x="258329" y="42213"/>
                  </a:lnTo>
                  <a:lnTo>
                    <a:pt x="258329" y="42213"/>
                  </a:lnTo>
                  <a:cubicBezTo>
                    <a:pt x="258329" y="42213"/>
                    <a:pt x="251566" y="13829"/>
                    <a:pt x="251566" y="13829"/>
                  </a:cubicBezTo>
                  <a:lnTo>
                    <a:pt x="200893" y="19544"/>
                  </a:lnTo>
                  <a:lnTo>
                    <a:pt x="199940" y="19544"/>
                  </a:lnTo>
                  <a:cubicBezTo>
                    <a:pt x="193559" y="18972"/>
                    <a:pt x="187272" y="17924"/>
                    <a:pt x="180986" y="16496"/>
                  </a:cubicBezTo>
                  <a:cubicBezTo>
                    <a:pt x="174795" y="14972"/>
                    <a:pt x="168603" y="13067"/>
                    <a:pt x="162412" y="10495"/>
                  </a:cubicBezTo>
                  <a:lnTo>
                    <a:pt x="162126" y="10495"/>
                  </a:lnTo>
                  <a:cubicBezTo>
                    <a:pt x="149077" y="4494"/>
                    <a:pt x="136028" y="1065"/>
                    <a:pt x="122978" y="208"/>
                  </a:cubicBezTo>
                  <a:cubicBezTo>
                    <a:pt x="109834" y="-649"/>
                    <a:pt x="96689" y="1160"/>
                    <a:pt x="83450" y="5351"/>
                  </a:cubicBezTo>
                  <a:lnTo>
                    <a:pt x="50398" y="17067"/>
                  </a:lnTo>
                  <a:cubicBezTo>
                    <a:pt x="47826" y="17924"/>
                    <a:pt x="46588" y="18401"/>
                    <a:pt x="45445" y="18782"/>
                  </a:cubicBezTo>
                  <a:cubicBezTo>
                    <a:pt x="40682" y="20496"/>
                    <a:pt x="38492" y="21163"/>
                    <a:pt x="37349" y="22115"/>
                  </a:cubicBezTo>
                  <a:cubicBezTo>
                    <a:pt x="36396" y="22877"/>
                    <a:pt x="35539" y="24306"/>
                    <a:pt x="33729" y="26973"/>
                  </a:cubicBezTo>
                  <a:cubicBezTo>
                    <a:pt x="32586" y="28783"/>
                    <a:pt x="31157" y="31164"/>
                    <a:pt x="28586" y="34879"/>
                  </a:cubicBezTo>
                  <a:cubicBezTo>
                    <a:pt x="23347" y="42499"/>
                    <a:pt x="18680" y="49071"/>
                    <a:pt x="14679" y="54786"/>
                  </a:cubicBezTo>
                  <a:cubicBezTo>
                    <a:pt x="10393" y="60692"/>
                    <a:pt x="6678" y="65740"/>
                    <a:pt x="3630" y="69645"/>
                  </a:cubicBezTo>
                  <a:cubicBezTo>
                    <a:pt x="487" y="73646"/>
                    <a:pt x="-465" y="76694"/>
                    <a:pt x="201" y="78694"/>
                  </a:cubicBezTo>
                  <a:cubicBezTo>
                    <a:pt x="678" y="79932"/>
                    <a:pt x="1916" y="81075"/>
                    <a:pt x="3821" y="82028"/>
                  </a:cubicBezTo>
                  <a:cubicBezTo>
                    <a:pt x="6297" y="83171"/>
                    <a:pt x="9631" y="83933"/>
                    <a:pt x="13536" y="84123"/>
                  </a:cubicBezTo>
                  <a:cubicBezTo>
                    <a:pt x="28300" y="84790"/>
                    <a:pt x="49827" y="77932"/>
                    <a:pt x="65638" y="61644"/>
                  </a:cubicBezTo>
                  <a:cubicBezTo>
                    <a:pt x="71734" y="55262"/>
                    <a:pt x="81449" y="53167"/>
                    <a:pt x="91451" y="52881"/>
                  </a:cubicBezTo>
                  <a:cubicBezTo>
                    <a:pt x="100785" y="52691"/>
                    <a:pt x="110310" y="54024"/>
                    <a:pt x="117359" y="55072"/>
                  </a:cubicBezTo>
                  <a:cubicBezTo>
                    <a:pt x="130503" y="56977"/>
                    <a:pt x="178509" y="114984"/>
                    <a:pt x="207084" y="149560"/>
                  </a:cubicBezTo>
                  <a:cubicBezTo>
                    <a:pt x="213275" y="156989"/>
                    <a:pt x="218419" y="163276"/>
                    <a:pt x="222134" y="167562"/>
                  </a:cubicBezTo>
                  <a:cubicBezTo>
                    <a:pt x="240041" y="163181"/>
                    <a:pt x="244803" y="156799"/>
                    <a:pt x="249470" y="150417"/>
                  </a:cubicBezTo>
                  <a:cubicBezTo>
                    <a:pt x="254900" y="142892"/>
                    <a:pt x="260424" y="135463"/>
                    <a:pt x="279379" y="130415"/>
                  </a:cubicBezTo>
                  <a:lnTo>
                    <a:pt x="279379" y="130415"/>
                  </a:lnTo>
                  <a:close/>
                </a:path>
              </a:pathLst>
            </a:custGeom>
            <a:grpFill/>
            <a:ln w="9525" cap="flat">
              <a:noFill/>
              <a:prstDash val="solid"/>
              <a:miter/>
            </a:ln>
          </p:spPr>
          <p:txBody>
            <a:bodyPr rtlCol="0" anchor="ctr"/>
            <a:lstStyle/>
            <a:p>
              <a:endParaRPr lang="en-AU"/>
            </a:p>
          </p:txBody>
        </p:sp>
        <p:sp>
          <p:nvSpPr>
            <p:cNvPr id="342" name="Freeform: Shape 341">
              <a:extLst>
                <a:ext uri="{FF2B5EF4-FFF2-40B4-BE49-F238E27FC236}">
                  <a16:creationId xmlns:a16="http://schemas.microsoft.com/office/drawing/2014/main" id="{D271E7EA-C933-4B91-7C5D-BCBBD09A7D68}"/>
                </a:ext>
              </a:extLst>
            </p:cNvPr>
            <p:cNvSpPr/>
            <p:nvPr/>
          </p:nvSpPr>
          <p:spPr>
            <a:xfrm>
              <a:off x="1562449" y="-269248"/>
              <a:ext cx="43153" cy="43439"/>
            </a:xfrm>
            <a:custGeom>
              <a:avLst/>
              <a:gdLst>
                <a:gd name="connsiteX0" fmla="*/ 43053 w 43153"/>
                <a:gd name="connsiteY0" fmla="*/ 12573 h 43439"/>
                <a:gd name="connsiteX1" fmla="*/ 39338 w 43153"/>
                <a:gd name="connsiteY1" fmla="*/ 3620 h 43439"/>
                <a:gd name="connsiteX2" fmla="*/ 39243 w 43153"/>
                <a:gd name="connsiteY2" fmla="*/ 3620 h 43439"/>
                <a:gd name="connsiteX3" fmla="*/ 30385 w 43153"/>
                <a:gd name="connsiteY3" fmla="*/ 0 h 43439"/>
                <a:gd name="connsiteX4" fmla="*/ 21431 w 43153"/>
                <a:gd name="connsiteY4" fmla="*/ 3810 h 43439"/>
                <a:gd name="connsiteX5" fmla="*/ 10096 w 43153"/>
                <a:gd name="connsiteY5" fmla="*/ 15335 h 43439"/>
                <a:gd name="connsiteX6" fmla="*/ 2477 w 43153"/>
                <a:gd name="connsiteY6" fmla="*/ 23241 h 43439"/>
                <a:gd name="connsiteX7" fmla="*/ 0 w 43153"/>
                <a:gd name="connsiteY7" fmla="*/ 30861 h 43439"/>
                <a:gd name="connsiteX8" fmla="*/ 3810 w 43153"/>
                <a:gd name="connsiteY8" fmla="*/ 39815 h 43439"/>
                <a:gd name="connsiteX9" fmla="*/ 3810 w 43153"/>
                <a:gd name="connsiteY9" fmla="*/ 39815 h 43439"/>
                <a:gd name="connsiteX10" fmla="*/ 12763 w 43153"/>
                <a:gd name="connsiteY10" fmla="*/ 43434 h 43439"/>
                <a:gd name="connsiteX11" fmla="*/ 21717 w 43153"/>
                <a:gd name="connsiteY11" fmla="*/ 39719 h 43439"/>
                <a:gd name="connsiteX12" fmla="*/ 39529 w 43153"/>
                <a:gd name="connsiteY12" fmla="*/ 21622 h 43439"/>
                <a:gd name="connsiteX13" fmla="*/ 39624 w 43153"/>
                <a:gd name="connsiteY13" fmla="*/ 21622 h 43439"/>
                <a:gd name="connsiteX14" fmla="*/ 43148 w 43153"/>
                <a:gd name="connsiteY14" fmla="*/ 12573 h 43439"/>
                <a:gd name="connsiteX15" fmla="*/ 43148 w 43153"/>
                <a:gd name="connsiteY15" fmla="*/ 12573 h 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153" h="43439">
                  <a:moveTo>
                    <a:pt x="43053" y="12573"/>
                  </a:moveTo>
                  <a:cubicBezTo>
                    <a:pt x="43053" y="9239"/>
                    <a:pt x="41815" y="6096"/>
                    <a:pt x="39338" y="3620"/>
                  </a:cubicBezTo>
                  <a:lnTo>
                    <a:pt x="39243" y="3620"/>
                  </a:lnTo>
                  <a:cubicBezTo>
                    <a:pt x="36767" y="1048"/>
                    <a:pt x="33528" y="0"/>
                    <a:pt x="30385" y="0"/>
                  </a:cubicBezTo>
                  <a:cubicBezTo>
                    <a:pt x="27051" y="0"/>
                    <a:pt x="23813" y="1238"/>
                    <a:pt x="21431" y="3810"/>
                  </a:cubicBezTo>
                  <a:lnTo>
                    <a:pt x="10096" y="15335"/>
                  </a:lnTo>
                  <a:lnTo>
                    <a:pt x="2477" y="23241"/>
                  </a:lnTo>
                  <a:cubicBezTo>
                    <a:pt x="762" y="25527"/>
                    <a:pt x="0" y="28289"/>
                    <a:pt x="0" y="30861"/>
                  </a:cubicBezTo>
                  <a:cubicBezTo>
                    <a:pt x="0" y="34100"/>
                    <a:pt x="1238" y="37338"/>
                    <a:pt x="3810" y="39815"/>
                  </a:cubicBezTo>
                  <a:lnTo>
                    <a:pt x="3810" y="39815"/>
                  </a:lnTo>
                  <a:cubicBezTo>
                    <a:pt x="6382" y="42386"/>
                    <a:pt x="9525" y="43529"/>
                    <a:pt x="12763" y="43434"/>
                  </a:cubicBezTo>
                  <a:cubicBezTo>
                    <a:pt x="16097" y="43434"/>
                    <a:pt x="19241" y="42196"/>
                    <a:pt x="21717" y="39719"/>
                  </a:cubicBezTo>
                  <a:lnTo>
                    <a:pt x="39529" y="21622"/>
                  </a:lnTo>
                  <a:lnTo>
                    <a:pt x="39624" y="21622"/>
                  </a:lnTo>
                  <a:cubicBezTo>
                    <a:pt x="42005" y="19050"/>
                    <a:pt x="43244" y="15811"/>
                    <a:pt x="43148" y="12573"/>
                  </a:cubicBezTo>
                  <a:lnTo>
                    <a:pt x="43148" y="12573"/>
                  </a:lnTo>
                  <a:close/>
                </a:path>
              </a:pathLst>
            </a:custGeom>
            <a:grpFill/>
            <a:ln w="9525" cap="flat">
              <a:noFill/>
              <a:prstDash val="solid"/>
              <a:miter/>
            </a:ln>
          </p:spPr>
          <p:txBody>
            <a:bodyPr rtlCol="0" anchor="ctr"/>
            <a:lstStyle/>
            <a:p>
              <a:endParaRPr lang="en-AU"/>
            </a:p>
          </p:txBody>
        </p:sp>
        <p:sp>
          <p:nvSpPr>
            <p:cNvPr id="343" name="Freeform: Shape 342">
              <a:extLst>
                <a:ext uri="{FF2B5EF4-FFF2-40B4-BE49-F238E27FC236}">
                  <a16:creationId xmlns:a16="http://schemas.microsoft.com/office/drawing/2014/main" id="{6BB21303-4F85-FCBC-61E7-FC6A55C78966}"/>
                </a:ext>
              </a:extLst>
            </p:cNvPr>
            <p:cNvSpPr/>
            <p:nvPr/>
          </p:nvSpPr>
          <p:spPr>
            <a:xfrm>
              <a:off x="1527868" y="-291346"/>
              <a:ext cx="49725" cy="50392"/>
            </a:xfrm>
            <a:custGeom>
              <a:avLst/>
              <a:gdLst>
                <a:gd name="connsiteX0" fmla="*/ 31152 w 49725"/>
                <a:gd name="connsiteY0" fmla="*/ 36862 h 50392"/>
                <a:gd name="connsiteX1" fmla="*/ 46678 w 49725"/>
                <a:gd name="connsiteY1" fmla="*/ 21050 h 50392"/>
                <a:gd name="connsiteX2" fmla="*/ 49726 w 49725"/>
                <a:gd name="connsiteY2" fmla="*/ 12573 h 50392"/>
                <a:gd name="connsiteX3" fmla="*/ 45916 w 49725"/>
                <a:gd name="connsiteY3" fmla="*/ 3620 h 50392"/>
                <a:gd name="connsiteX4" fmla="*/ 45916 w 49725"/>
                <a:gd name="connsiteY4" fmla="*/ 3620 h 50392"/>
                <a:gd name="connsiteX5" fmla="*/ 45916 w 49725"/>
                <a:gd name="connsiteY5" fmla="*/ 3620 h 50392"/>
                <a:gd name="connsiteX6" fmla="*/ 36867 w 49725"/>
                <a:gd name="connsiteY6" fmla="*/ 0 h 50392"/>
                <a:gd name="connsiteX7" fmla="*/ 28485 w 49725"/>
                <a:gd name="connsiteY7" fmla="*/ 3239 h 50392"/>
                <a:gd name="connsiteX8" fmla="*/ 24103 w 49725"/>
                <a:gd name="connsiteY8" fmla="*/ 7715 h 50392"/>
                <a:gd name="connsiteX9" fmla="*/ 3625 w 49725"/>
                <a:gd name="connsiteY9" fmla="*/ 28670 h 50392"/>
                <a:gd name="connsiteX10" fmla="*/ 5 w 49725"/>
                <a:gd name="connsiteY10" fmla="*/ 37814 h 50392"/>
                <a:gd name="connsiteX11" fmla="*/ 3720 w 49725"/>
                <a:gd name="connsiteY11" fmla="*/ 46768 h 50392"/>
                <a:gd name="connsiteX12" fmla="*/ 3720 w 49725"/>
                <a:gd name="connsiteY12" fmla="*/ 46768 h 50392"/>
                <a:gd name="connsiteX13" fmla="*/ 12674 w 49725"/>
                <a:gd name="connsiteY13" fmla="*/ 50387 h 50392"/>
                <a:gd name="connsiteX14" fmla="*/ 21627 w 49725"/>
                <a:gd name="connsiteY14" fmla="*/ 46673 h 50392"/>
                <a:gd name="connsiteX15" fmla="*/ 21627 w 49725"/>
                <a:gd name="connsiteY15" fmla="*/ 46673 h 50392"/>
                <a:gd name="connsiteX16" fmla="*/ 29437 w 49725"/>
                <a:gd name="connsiteY16" fmla="*/ 38672 h 50392"/>
                <a:gd name="connsiteX17" fmla="*/ 30866 w 49725"/>
                <a:gd name="connsiteY17" fmla="*/ 37052 h 50392"/>
                <a:gd name="connsiteX18" fmla="*/ 30961 w 49725"/>
                <a:gd name="connsiteY18" fmla="*/ 37052 h 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5" h="50392">
                  <a:moveTo>
                    <a:pt x="31152" y="36862"/>
                  </a:moveTo>
                  <a:lnTo>
                    <a:pt x="46678" y="21050"/>
                  </a:lnTo>
                  <a:cubicBezTo>
                    <a:pt x="48773" y="18669"/>
                    <a:pt x="49726" y="15621"/>
                    <a:pt x="49726" y="12573"/>
                  </a:cubicBezTo>
                  <a:cubicBezTo>
                    <a:pt x="49726" y="9239"/>
                    <a:pt x="48487" y="6096"/>
                    <a:pt x="45916" y="3620"/>
                  </a:cubicBezTo>
                  <a:lnTo>
                    <a:pt x="45916" y="3620"/>
                  </a:lnTo>
                  <a:lnTo>
                    <a:pt x="45916" y="3620"/>
                  </a:lnTo>
                  <a:cubicBezTo>
                    <a:pt x="43344" y="1143"/>
                    <a:pt x="40201" y="0"/>
                    <a:pt x="36867" y="0"/>
                  </a:cubicBezTo>
                  <a:cubicBezTo>
                    <a:pt x="33914" y="0"/>
                    <a:pt x="30866" y="1048"/>
                    <a:pt x="28485" y="3239"/>
                  </a:cubicBezTo>
                  <a:lnTo>
                    <a:pt x="24103" y="7715"/>
                  </a:lnTo>
                  <a:lnTo>
                    <a:pt x="3625" y="28670"/>
                  </a:lnTo>
                  <a:cubicBezTo>
                    <a:pt x="1148" y="31242"/>
                    <a:pt x="-90" y="34481"/>
                    <a:pt x="5" y="37814"/>
                  </a:cubicBezTo>
                  <a:cubicBezTo>
                    <a:pt x="5" y="41053"/>
                    <a:pt x="1243" y="44291"/>
                    <a:pt x="3720" y="46768"/>
                  </a:cubicBezTo>
                  <a:lnTo>
                    <a:pt x="3720" y="46768"/>
                  </a:lnTo>
                  <a:cubicBezTo>
                    <a:pt x="6197" y="49244"/>
                    <a:pt x="9435" y="50482"/>
                    <a:pt x="12674" y="50387"/>
                  </a:cubicBezTo>
                  <a:cubicBezTo>
                    <a:pt x="16007" y="50387"/>
                    <a:pt x="19150" y="49149"/>
                    <a:pt x="21627" y="46673"/>
                  </a:cubicBezTo>
                  <a:lnTo>
                    <a:pt x="21627" y="46673"/>
                  </a:lnTo>
                  <a:cubicBezTo>
                    <a:pt x="21627" y="46673"/>
                    <a:pt x="29437" y="38672"/>
                    <a:pt x="29437" y="38672"/>
                  </a:cubicBezTo>
                  <a:cubicBezTo>
                    <a:pt x="29914" y="38100"/>
                    <a:pt x="30390" y="37624"/>
                    <a:pt x="30866" y="37052"/>
                  </a:cubicBezTo>
                  <a:lnTo>
                    <a:pt x="30961" y="37052"/>
                  </a:lnTo>
                  <a:close/>
                </a:path>
              </a:pathLst>
            </a:custGeom>
            <a:grpFill/>
            <a:ln w="9525" cap="flat">
              <a:noFill/>
              <a:prstDash val="solid"/>
              <a:miter/>
            </a:ln>
          </p:spPr>
          <p:txBody>
            <a:bodyPr rtlCol="0" anchor="ctr"/>
            <a:lstStyle/>
            <a:p>
              <a:endParaRPr lang="en-AU"/>
            </a:p>
          </p:txBody>
        </p:sp>
        <p:sp>
          <p:nvSpPr>
            <p:cNvPr id="344" name="Freeform: Shape 343">
              <a:extLst>
                <a:ext uri="{FF2B5EF4-FFF2-40B4-BE49-F238E27FC236}">
                  <a16:creationId xmlns:a16="http://schemas.microsoft.com/office/drawing/2014/main" id="{D1F89085-C291-47EE-6987-C7C58CF9E655}"/>
                </a:ext>
              </a:extLst>
            </p:cNvPr>
            <p:cNvSpPr/>
            <p:nvPr/>
          </p:nvSpPr>
          <p:spPr>
            <a:xfrm>
              <a:off x="1497488" y="-318683"/>
              <a:ext cx="57626" cy="58197"/>
            </a:xfrm>
            <a:custGeom>
              <a:avLst/>
              <a:gdLst>
                <a:gd name="connsiteX0" fmla="*/ 21812 w 57626"/>
                <a:gd name="connsiteY0" fmla="*/ 54197 h 58197"/>
                <a:gd name="connsiteX1" fmla="*/ 51340 w 57626"/>
                <a:gd name="connsiteY1" fmla="*/ 24289 h 58197"/>
                <a:gd name="connsiteX2" fmla="*/ 51340 w 57626"/>
                <a:gd name="connsiteY2" fmla="*/ 24289 h 58197"/>
                <a:gd name="connsiteX3" fmla="*/ 51340 w 57626"/>
                <a:gd name="connsiteY3" fmla="*/ 24289 h 58197"/>
                <a:gd name="connsiteX4" fmla="*/ 54007 w 57626"/>
                <a:gd name="connsiteY4" fmla="*/ 21622 h 58197"/>
                <a:gd name="connsiteX5" fmla="*/ 57626 w 57626"/>
                <a:gd name="connsiteY5" fmla="*/ 12573 h 58197"/>
                <a:gd name="connsiteX6" fmla="*/ 53816 w 57626"/>
                <a:gd name="connsiteY6" fmla="*/ 3619 h 58197"/>
                <a:gd name="connsiteX7" fmla="*/ 53626 w 57626"/>
                <a:gd name="connsiteY7" fmla="*/ 3619 h 58197"/>
                <a:gd name="connsiteX8" fmla="*/ 44768 w 57626"/>
                <a:gd name="connsiteY8" fmla="*/ 0 h 58197"/>
                <a:gd name="connsiteX9" fmla="*/ 35814 w 57626"/>
                <a:gd name="connsiteY9" fmla="*/ 3810 h 58197"/>
                <a:gd name="connsiteX10" fmla="*/ 35814 w 57626"/>
                <a:gd name="connsiteY10" fmla="*/ 3810 h 58197"/>
                <a:gd name="connsiteX11" fmla="*/ 3620 w 57626"/>
                <a:gd name="connsiteY11" fmla="*/ 36576 h 58197"/>
                <a:gd name="connsiteX12" fmla="*/ 0 w 57626"/>
                <a:gd name="connsiteY12" fmla="*/ 45625 h 58197"/>
                <a:gd name="connsiteX13" fmla="*/ 3810 w 57626"/>
                <a:gd name="connsiteY13" fmla="*/ 54578 h 58197"/>
                <a:gd name="connsiteX14" fmla="*/ 3905 w 57626"/>
                <a:gd name="connsiteY14" fmla="*/ 54578 h 58197"/>
                <a:gd name="connsiteX15" fmla="*/ 12859 w 57626"/>
                <a:gd name="connsiteY15" fmla="*/ 58198 h 58197"/>
                <a:gd name="connsiteX16" fmla="*/ 21812 w 57626"/>
                <a:gd name="connsiteY16" fmla="*/ 54388 h 58197"/>
                <a:gd name="connsiteX17" fmla="*/ 21812 w 57626"/>
                <a:gd name="connsiteY17" fmla="*/ 54388 h 5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26" h="58197">
                  <a:moveTo>
                    <a:pt x="21812" y="54197"/>
                  </a:moveTo>
                  <a:lnTo>
                    <a:pt x="51340" y="24289"/>
                  </a:lnTo>
                  <a:lnTo>
                    <a:pt x="51340" y="24289"/>
                  </a:lnTo>
                  <a:cubicBezTo>
                    <a:pt x="51340" y="24289"/>
                    <a:pt x="51340" y="24289"/>
                    <a:pt x="51340" y="24289"/>
                  </a:cubicBezTo>
                  <a:lnTo>
                    <a:pt x="54007" y="21622"/>
                  </a:lnTo>
                  <a:cubicBezTo>
                    <a:pt x="56483" y="19145"/>
                    <a:pt x="57626" y="15907"/>
                    <a:pt x="57626" y="12573"/>
                  </a:cubicBezTo>
                  <a:cubicBezTo>
                    <a:pt x="57626" y="9334"/>
                    <a:pt x="56293" y="6096"/>
                    <a:pt x="53816" y="3619"/>
                  </a:cubicBezTo>
                  <a:lnTo>
                    <a:pt x="53626" y="3619"/>
                  </a:lnTo>
                  <a:cubicBezTo>
                    <a:pt x="51149" y="1143"/>
                    <a:pt x="47911" y="0"/>
                    <a:pt x="44768" y="0"/>
                  </a:cubicBezTo>
                  <a:cubicBezTo>
                    <a:pt x="41434" y="0"/>
                    <a:pt x="38291" y="1333"/>
                    <a:pt x="35814" y="3810"/>
                  </a:cubicBezTo>
                  <a:lnTo>
                    <a:pt x="35814" y="3810"/>
                  </a:lnTo>
                  <a:cubicBezTo>
                    <a:pt x="35814" y="3810"/>
                    <a:pt x="3620" y="36576"/>
                    <a:pt x="3620" y="36576"/>
                  </a:cubicBezTo>
                  <a:cubicBezTo>
                    <a:pt x="1143" y="39148"/>
                    <a:pt x="0" y="42386"/>
                    <a:pt x="0" y="45625"/>
                  </a:cubicBezTo>
                  <a:cubicBezTo>
                    <a:pt x="0" y="48958"/>
                    <a:pt x="1334" y="52102"/>
                    <a:pt x="3810" y="54578"/>
                  </a:cubicBezTo>
                  <a:lnTo>
                    <a:pt x="3905" y="54578"/>
                  </a:lnTo>
                  <a:cubicBezTo>
                    <a:pt x="6382" y="57150"/>
                    <a:pt x="9620" y="58198"/>
                    <a:pt x="12859" y="58198"/>
                  </a:cubicBezTo>
                  <a:cubicBezTo>
                    <a:pt x="16097" y="58198"/>
                    <a:pt x="19336" y="56959"/>
                    <a:pt x="21812" y="54388"/>
                  </a:cubicBezTo>
                  <a:lnTo>
                    <a:pt x="21812" y="54388"/>
                  </a:lnTo>
                  <a:close/>
                </a:path>
              </a:pathLst>
            </a:custGeom>
            <a:grpFill/>
            <a:ln w="9525" cap="flat">
              <a:noFill/>
              <a:prstDash val="solid"/>
              <a:miter/>
            </a:ln>
          </p:spPr>
          <p:txBody>
            <a:bodyPr rtlCol="0" anchor="ctr"/>
            <a:lstStyle/>
            <a:p>
              <a:endParaRPr lang="en-AU"/>
            </a:p>
          </p:txBody>
        </p:sp>
        <p:sp>
          <p:nvSpPr>
            <p:cNvPr id="345" name="Freeform: Shape 344">
              <a:extLst>
                <a:ext uri="{FF2B5EF4-FFF2-40B4-BE49-F238E27FC236}">
                  <a16:creationId xmlns:a16="http://schemas.microsoft.com/office/drawing/2014/main" id="{A06B6364-628C-47C1-4BFB-3B98A937D42E}"/>
                </a:ext>
              </a:extLst>
            </p:cNvPr>
            <p:cNvSpPr/>
            <p:nvPr/>
          </p:nvSpPr>
          <p:spPr>
            <a:xfrm>
              <a:off x="1472438" y="-329260"/>
              <a:ext cx="43243" cy="43439"/>
            </a:xfrm>
            <a:custGeom>
              <a:avLst/>
              <a:gdLst>
                <a:gd name="connsiteX0" fmla="*/ 43243 w 43243"/>
                <a:gd name="connsiteY0" fmla="*/ 12673 h 43439"/>
                <a:gd name="connsiteX1" fmla="*/ 21907 w 43243"/>
                <a:gd name="connsiteY1" fmla="*/ 39629 h 43439"/>
                <a:gd name="connsiteX2" fmla="*/ 39624 w 43243"/>
                <a:gd name="connsiteY2" fmla="*/ 21627 h 43439"/>
                <a:gd name="connsiteX3" fmla="*/ 43243 w 43243"/>
                <a:gd name="connsiteY3" fmla="*/ 12578 h 43439"/>
                <a:gd name="connsiteX4" fmla="*/ 39433 w 43243"/>
                <a:gd name="connsiteY4" fmla="*/ 3625 h 43439"/>
                <a:gd name="connsiteX5" fmla="*/ 30384 w 43243"/>
                <a:gd name="connsiteY5" fmla="*/ 5 h 43439"/>
                <a:gd name="connsiteX6" fmla="*/ 21431 w 43243"/>
                <a:gd name="connsiteY6" fmla="*/ 3815 h 43439"/>
                <a:gd name="connsiteX7" fmla="*/ 3715 w 43243"/>
                <a:gd name="connsiteY7" fmla="*/ 21817 h 43439"/>
                <a:gd name="connsiteX8" fmla="*/ 3619 w 43243"/>
                <a:gd name="connsiteY8" fmla="*/ 21817 h 43439"/>
                <a:gd name="connsiteX9" fmla="*/ 0 w 43243"/>
                <a:gd name="connsiteY9" fmla="*/ 30866 h 43439"/>
                <a:gd name="connsiteX10" fmla="*/ 3810 w 43243"/>
                <a:gd name="connsiteY10" fmla="*/ 39820 h 43439"/>
                <a:gd name="connsiteX11" fmla="*/ 3905 w 43243"/>
                <a:gd name="connsiteY11" fmla="*/ 39820 h 43439"/>
                <a:gd name="connsiteX12" fmla="*/ 12859 w 43243"/>
                <a:gd name="connsiteY12" fmla="*/ 43439 h 43439"/>
                <a:gd name="connsiteX13" fmla="*/ 21812 w 43243"/>
                <a:gd name="connsiteY13" fmla="*/ 39629 h 43439"/>
                <a:gd name="connsiteX14" fmla="*/ 21812 w 43243"/>
                <a:gd name="connsiteY14" fmla="*/ 39629 h 43439"/>
                <a:gd name="connsiteX15" fmla="*/ 21812 w 43243"/>
                <a:gd name="connsiteY15" fmla="*/ 39629 h 4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243" h="43439">
                  <a:moveTo>
                    <a:pt x="43243" y="12673"/>
                  </a:moveTo>
                  <a:lnTo>
                    <a:pt x="21907" y="39629"/>
                  </a:lnTo>
                  <a:lnTo>
                    <a:pt x="39624" y="21627"/>
                  </a:lnTo>
                  <a:cubicBezTo>
                    <a:pt x="42100" y="19150"/>
                    <a:pt x="43243" y="15817"/>
                    <a:pt x="43243" y="12578"/>
                  </a:cubicBezTo>
                  <a:cubicBezTo>
                    <a:pt x="43243" y="9340"/>
                    <a:pt x="42005" y="6101"/>
                    <a:pt x="39433" y="3625"/>
                  </a:cubicBezTo>
                  <a:cubicBezTo>
                    <a:pt x="36957" y="1148"/>
                    <a:pt x="33718" y="-90"/>
                    <a:pt x="30384" y="5"/>
                  </a:cubicBezTo>
                  <a:cubicBezTo>
                    <a:pt x="27146" y="5"/>
                    <a:pt x="23908" y="1243"/>
                    <a:pt x="21431" y="3815"/>
                  </a:cubicBezTo>
                  <a:lnTo>
                    <a:pt x="3715" y="21817"/>
                  </a:lnTo>
                  <a:lnTo>
                    <a:pt x="3619" y="21817"/>
                  </a:lnTo>
                  <a:cubicBezTo>
                    <a:pt x="1238" y="24389"/>
                    <a:pt x="0" y="27628"/>
                    <a:pt x="0" y="30866"/>
                  </a:cubicBezTo>
                  <a:cubicBezTo>
                    <a:pt x="0" y="34200"/>
                    <a:pt x="1333" y="37343"/>
                    <a:pt x="3810" y="39820"/>
                  </a:cubicBezTo>
                  <a:lnTo>
                    <a:pt x="3905" y="39820"/>
                  </a:lnTo>
                  <a:cubicBezTo>
                    <a:pt x="6382" y="42296"/>
                    <a:pt x="9620" y="43439"/>
                    <a:pt x="12859" y="43439"/>
                  </a:cubicBezTo>
                  <a:cubicBezTo>
                    <a:pt x="16097" y="43439"/>
                    <a:pt x="19336" y="42201"/>
                    <a:pt x="21812" y="39629"/>
                  </a:cubicBezTo>
                  <a:lnTo>
                    <a:pt x="21812" y="39629"/>
                  </a:lnTo>
                  <a:cubicBezTo>
                    <a:pt x="21812" y="39629"/>
                    <a:pt x="21812" y="39629"/>
                    <a:pt x="21812" y="39629"/>
                  </a:cubicBezTo>
                  <a:close/>
                </a:path>
              </a:pathLst>
            </a:custGeom>
            <a:grpFill/>
            <a:ln w="9525" cap="flat">
              <a:noFill/>
              <a:prstDash val="solid"/>
              <a:miter/>
            </a:ln>
          </p:spPr>
          <p:txBody>
            <a:bodyPr rtlCol="0" anchor="ctr"/>
            <a:lstStyle/>
            <a:p>
              <a:endParaRPr lang="en-AU"/>
            </a:p>
          </p:txBody>
        </p:sp>
        <p:sp>
          <p:nvSpPr>
            <p:cNvPr id="346" name="Freeform: Shape 345">
              <a:extLst>
                <a:ext uri="{FF2B5EF4-FFF2-40B4-BE49-F238E27FC236}">
                  <a16:creationId xmlns:a16="http://schemas.microsoft.com/office/drawing/2014/main" id="{57482DD7-A22D-D842-ED41-8AB249B25596}"/>
                </a:ext>
              </a:extLst>
            </p:cNvPr>
            <p:cNvSpPr/>
            <p:nvPr/>
          </p:nvSpPr>
          <p:spPr>
            <a:xfrm>
              <a:off x="1429861" y="-500827"/>
              <a:ext cx="327254" cy="273334"/>
            </a:xfrm>
            <a:custGeom>
              <a:avLst/>
              <a:gdLst>
                <a:gd name="connsiteX0" fmla="*/ 88963 w 327254"/>
                <a:gd name="connsiteY0" fmla="*/ 168238 h 273334"/>
                <a:gd name="connsiteX1" fmla="*/ 95250 w 327254"/>
                <a:gd name="connsiteY1" fmla="*/ 180145 h 273334"/>
                <a:gd name="connsiteX2" fmla="*/ 96488 w 327254"/>
                <a:gd name="connsiteY2" fmla="*/ 178906 h 273334"/>
                <a:gd name="connsiteX3" fmla="*/ 96488 w 327254"/>
                <a:gd name="connsiteY3" fmla="*/ 178906 h 273334"/>
                <a:gd name="connsiteX4" fmla="*/ 112300 w 327254"/>
                <a:gd name="connsiteY4" fmla="*/ 172239 h 273334"/>
                <a:gd name="connsiteX5" fmla="*/ 128302 w 327254"/>
                <a:gd name="connsiteY5" fmla="*/ 178716 h 273334"/>
                <a:gd name="connsiteX6" fmla="*/ 128397 w 327254"/>
                <a:gd name="connsiteY6" fmla="*/ 178716 h 273334"/>
                <a:gd name="connsiteX7" fmla="*/ 134969 w 327254"/>
                <a:gd name="connsiteY7" fmla="*/ 194623 h 273334"/>
                <a:gd name="connsiteX8" fmla="*/ 134493 w 327254"/>
                <a:gd name="connsiteY8" fmla="*/ 199671 h 273334"/>
                <a:gd name="connsiteX9" fmla="*/ 134779 w 327254"/>
                <a:gd name="connsiteY9" fmla="*/ 199671 h 273334"/>
                <a:gd name="connsiteX10" fmla="*/ 150781 w 327254"/>
                <a:gd name="connsiteY10" fmla="*/ 206148 h 273334"/>
                <a:gd name="connsiteX11" fmla="*/ 150781 w 327254"/>
                <a:gd name="connsiteY11" fmla="*/ 206148 h 273334"/>
                <a:gd name="connsiteX12" fmla="*/ 157448 w 327254"/>
                <a:gd name="connsiteY12" fmla="*/ 222150 h 273334"/>
                <a:gd name="connsiteX13" fmla="*/ 157448 w 327254"/>
                <a:gd name="connsiteY13" fmla="*/ 222436 h 273334"/>
                <a:gd name="connsiteX14" fmla="*/ 162687 w 327254"/>
                <a:gd name="connsiteY14" fmla="*/ 221769 h 273334"/>
                <a:gd name="connsiteX15" fmla="*/ 178689 w 327254"/>
                <a:gd name="connsiteY15" fmla="*/ 228246 h 273334"/>
                <a:gd name="connsiteX16" fmla="*/ 178784 w 327254"/>
                <a:gd name="connsiteY16" fmla="*/ 228246 h 273334"/>
                <a:gd name="connsiteX17" fmla="*/ 185356 w 327254"/>
                <a:gd name="connsiteY17" fmla="*/ 244153 h 273334"/>
                <a:gd name="connsiteX18" fmla="*/ 182118 w 327254"/>
                <a:gd name="connsiteY18" fmla="*/ 256059 h 273334"/>
                <a:gd name="connsiteX19" fmla="*/ 199168 w 327254"/>
                <a:gd name="connsiteY19" fmla="*/ 271585 h 273334"/>
                <a:gd name="connsiteX20" fmla="*/ 206692 w 327254"/>
                <a:gd name="connsiteY20" fmla="*/ 273299 h 273334"/>
                <a:gd name="connsiteX21" fmla="*/ 214408 w 327254"/>
                <a:gd name="connsiteY21" fmla="*/ 270442 h 273334"/>
                <a:gd name="connsiteX22" fmla="*/ 219075 w 327254"/>
                <a:gd name="connsiteY22" fmla="*/ 263679 h 273334"/>
                <a:gd name="connsiteX23" fmla="*/ 219551 w 327254"/>
                <a:gd name="connsiteY23" fmla="*/ 256916 h 273334"/>
                <a:gd name="connsiteX24" fmla="*/ 215170 w 327254"/>
                <a:gd name="connsiteY24" fmla="*/ 252630 h 273334"/>
                <a:gd name="connsiteX25" fmla="*/ 181070 w 327254"/>
                <a:gd name="connsiteY25" fmla="*/ 215292 h 273334"/>
                <a:gd name="connsiteX26" fmla="*/ 188404 w 327254"/>
                <a:gd name="connsiteY26" fmla="*/ 208624 h 273334"/>
                <a:gd name="connsiteX27" fmla="*/ 222504 w 327254"/>
                <a:gd name="connsiteY27" fmla="*/ 245962 h 273334"/>
                <a:gd name="connsiteX28" fmla="*/ 222790 w 327254"/>
                <a:gd name="connsiteY28" fmla="*/ 246248 h 273334"/>
                <a:gd name="connsiteX29" fmla="*/ 232505 w 327254"/>
                <a:gd name="connsiteY29" fmla="*/ 252535 h 273334"/>
                <a:gd name="connsiteX30" fmla="*/ 244030 w 327254"/>
                <a:gd name="connsiteY30" fmla="*/ 251201 h 273334"/>
                <a:gd name="connsiteX31" fmla="*/ 248698 w 327254"/>
                <a:gd name="connsiteY31" fmla="*/ 247963 h 273334"/>
                <a:gd name="connsiteX32" fmla="*/ 252031 w 327254"/>
                <a:gd name="connsiteY32" fmla="*/ 243295 h 273334"/>
                <a:gd name="connsiteX33" fmla="*/ 252984 w 327254"/>
                <a:gd name="connsiteY33" fmla="*/ 240819 h 273334"/>
                <a:gd name="connsiteX34" fmla="*/ 253555 w 327254"/>
                <a:gd name="connsiteY34" fmla="*/ 238342 h 273334"/>
                <a:gd name="connsiteX35" fmla="*/ 240601 w 327254"/>
                <a:gd name="connsiteY35" fmla="*/ 225865 h 273334"/>
                <a:gd name="connsiteX36" fmla="*/ 209169 w 327254"/>
                <a:gd name="connsiteY36" fmla="*/ 191860 h 273334"/>
                <a:gd name="connsiteX37" fmla="*/ 216503 w 327254"/>
                <a:gd name="connsiteY37" fmla="*/ 185288 h 273334"/>
                <a:gd name="connsiteX38" fmla="*/ 247650 w 327254"/>
                <a:gd name="connsiteY38" fmla="*/ 219007 h 273334"/>
                <a:gd name="connsiteX39" fmla="*/ 261461 w 327254"/>
                <a:gd name="connsiteY39" fmla="*/ 232056 h 273334"/>
                <a:gd name="connsiteX40" fmla="*/ 272415 w 327254"/>
                <a:gd name="connsiteY40" fmla="*/ 234818 h 273334"/>
                <a:gd name="connsiteX41" fmla="*/ 281464 w 327254"/>
                <a:gd name="connsiteY41" fmla="*/ 231580 h 273334"/>
                <a:gd name="connsiteX42" fmla="*/ 288988 w 327254"/>
                <a:gd name="connsiteY42" fmla="*/ 221674 h 273334"/>
                <a:gd name="connsiteX43" fmla="*/ 289846 w 327254"/>
                <a:gd name="connsiteY43" fmla="*/ 210434 h 273334"/>
                <a:gd name="connsiteX44" fmla="*/ 242983 w 327254"/>
                <a:gd name="connsiteY44" fmla="*/ 161285 h 273334"/>
                <a:gd name="connsiteX45" fmla="*/ 250126 w 327254"/>
                <a:gd name="connsiteY45" fmla="*/ 154522 h 273334"/>
                <a:gd name="connsiteX46" fmla="*/ 297942 w 327254"/>
                <a:gd name="connsiteY46" fmla="*/ 204624 h 273334"/>
                <a:gd name="connsiteX47" fmla="*/ 297942 w 327254"/>
                <a:gd name="connsiteY47" fmla="*/ 204814 h 273334"/>
                <a:gd name="connsiteX48" fmla="*/ 309277 w 327254"/>
                <a:gd name="connsiteY48" fmla="*/ 210529 h 273334"/>
                <a:gd name="connsiteX49" fmla="*/ 321278 w 327254"/>
                <a:gd name="connsiteY49" fmla="*/ 206815 h 273334"/>
                <a:gd name="connsiteX50" fmla="*/ 327184 w 327254"/>
                <a:gd name="connsiteY50" fmla="*/ 195766 h 273334"/>
                <a:gd name="connsiteX51" fmla="*/ 323564 w 327254"/>
                <a:gd name="connsiteY51" fmla="*/ 183764 h 273334"/>
                <a:gd name="connsiteX52" fmla="*/ 323564 w 327254"/>
                <a:gd name="connsiteY52" fmla="*/ 183764 h 273334"/>
                <a:gd name="connsiteX53" fmla="*/ 306514 w 327254"/>
                <a:gd name="connsiteY53" fmla="*/ 163476 h 273334"/>
                <a:gd name="connsiteX54" fmla="*/ 222980 w 327254"/>
                <a:gd name="connsiteY54" fmla="*/ 72512 h 273334"/>
                <a:gd name="connsiteX55" fmla="*/ 198691 w 327254"/>
                <a:gd name="connsiteY55" fmla="*/ 70417 h 273334"/>
                <a:gd name="connsiteX56" fmla="*/ 179737 w 327254"/>
                <a:gd name="connsiteY56" fmla="*/ 76132 h 273334"/>
                <a:gd name="connsiteX57" fmla="*/ 120205 w 327254"/>
                <a:gd name="connsiteY57" fmla="*/ 101659 h 273334"/>
                <a:gd name="connsiteX58" fmla="*/ 106489 w 327254"/>
                <a:gd name="connsiteY58" fmla="*/ 98611 h 273334"/>
                <a:gd name="connsiteX59" fmla="*/ 97822 w 327254"/>
                <a:gd name="connsiteY59" fmla="*/ 89467 h 273334"/>
                <a:gd name="connsiteX60" fmla="*/ 102775 w 327254"/>
                <a:gd name="connsiteY60" fmla="*/ 71274 h 273334"/>
                <a:gd name="connsiteX61" fmla="*/ 113729 w 327254"/>
                <a:gd name="connsiteY61" fmla="*/ 56605 h 273334"/>
                <a:gd name="connsiteX62" fmla="*/ 127540 w 327254"/>
                <a:gd name="connsiteY62" fmla="*/ 36889 h 273334"/>
                <a:gd name="connsiteX63" fmla="*/ 132397 w 327254"/>
                <a:gd name="connsiteY63" fmla="*/ 29364 h 273334"/>
                <a:gd name="connsiteX64" fmla="*/ 138113 w 327254"/>
                <a:gd name="connsiteY64" fmla="*/ 22030 h 273334"/>
                <a:gd name="connsiteX65" fmla="*/ 149161 w 327254"/>
                <a:gd name="connsiteY65" fmla="*/ 17077 h 273334"/>
                <a:gd name="connsiteX66" fmla="*/ 154114 w 327254"/>
                <a:gd name="connsiteY66" fmla="*/ 15362 h 273334"/>
                <a:gd name="connsiteX67" fmla="*/ 187071 w 327254"/>
                <a:gd name="connsiteY67" fmla="*/ 3646 h 273334"/>
                <a:gd name="connsiteX68" fmla="*/ 187166 w 327254"/>
                <a:gd name="connsiteY68" fmla="*/ 3646 h 273334"/>
                <a:gd name="connsiteX69" fmla="*/ 195929 w 327254"/>
                <a:gd name="connsiteY69" fmla="*/ 1170 h 273334"/>
                <a:gd name="connsiteX70" fmla="*/ 185166 w 327254"/>
                <a:gd name="connsiteY70" fmla="*/ 27 h 273334"/>
                <a:gd name="connsiteX71" fmla="*/ 152019 w 327254"/>
                <a:gd name="connsiteY71" fmla="*/ 5932 h 273334"/>
                <a:gd name="connsiteX72" fmla="*/ 101822 w 327254"/>
                <a:gd name="connsiteY72" fmla="*/ 20410 h 273334"/>
                <a:gd name="connsiteX73" fmla="*/ 49721 w 327254"/>
                <a:gd name="connsiteY73" fmla="*/ 24125 h 273334"/>
                <a:gd name="connsiteX74" fmla="*/ 0 w 327254"/>
                <a:gd name="connsiteY74" fmla="*/ 140711 h 273334"/>
                <a:gd name="connsiteX75" fmla="*/ 32575 w 327254"/>
                <a:gd name="connsiteY75" fmla="*/ 160047 h 273334"/>
                <a:gd name="connsiteX76" fmla="*/ 51054 w 327254"/>
                <a:gd name="connsiteY76" fmla="*/ 173858 h 273334"/>
                <a:gd name="connsiteX77" fmla="*/ 56483 w 327254"/>
                <a:gd name="connsiteY77" fmla="*/ 168334 h 273334"/>
                <a:gd name="connsiteX78" fmla="*/ 72390 w 327254"/>
                <a:gd name="connsiteY78" fmla="*/ 161571 h 273334"/>
                <a:gd name="connsiteX79" fmla="*/ 88487 w 327254"/>
                <a:gd name="connsiteY79" fmla="*/ 168048 h 273334"/>
                <a:gd name="connsiteX80" fmla="*/ 88487 w 327254"/>
                <a:gd name="connsiteY80" fmla="*/ 168048 h 27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27254" h="273334">
                  <a:moveTo>
                    <a:pt x="88963" y="168238"/>
                  </a:moveTo>
                  <a:cubicBezTo>
                    <a:pt x="92297" y="171572"/>
                    <a:pt x="94392" y="175763"/>
                    <a:pt x="95250" y="180145"/>
                  </a:cubicBezTo>
                  <a:lnTo>
                    <a:pt x="96488" y="178906"/>
                  </a:lnTo>
                  <a:lnTo>
                    <a:pt x="96488" y="178906"/>
                  </a:lnTo>
                  <a:cubicBezTo>
                    <a:pt x="100870" y="174525"/>
                    <a:pt x="106585" y="172239"/>
                    <a:pt x="112300" y="172239"/>
                  </a:cubicBezTo>
                  <a:cubicBezTo>
                    <a:pt x="118110" y="172239"/>
                    <a:pt x="123920" y="174334"/>
                    <a:pt x="128302" y="178716"/>
                  </a:cubicBezTo>
                  <a:lnTo>
                    <a:pt x="128397" y="178716"/>
                  </a:lnTo>
                  <a:cubicBezTo>
                    <a:pt x="132779" y="183193"/>
                    <a:pt x="134969" y="188908"/>
                    <a:pt x="134969" y="194623"/>
                  </a:cubicBezTo>
                  <a:cubicBezTo>
                    <a:pt x="134969" y="196337"/>
                    <a:pt x="134779" y="198052"/>
                    <a:pt x="134493" y="199671"/>
                  </a:cubicBezTo>
                  <a:lnTo>
                    <a:pt x="134779" y="199671"/>
                  </a:lnTo>
                  <a:cubicBezTo>
                    <a:pt x="140494" y="199671"/>
                    <a:pt x="146399" y="201862"/>
                    <a:pt x="150781" y="206148"/>
                  </a:cubicBezTo>
                  <a:lnTo>
                    <a:pt x="150781" y="206148"/>
                  </a:lnTo>
                  <a:cubicBezTo>
                    <a:pt x="155162" y="210529"/>
                    <a:pt x="157448" y="216340"/>
                    <a:pt x="157448" y="222150"/>
                  </a:cubicBezTo>
                  <a:lnTo>
                    <a:pt x="157448" y="222436"/>
                  </a:lnTo>
                  <a:cubicBezTo>
                    <a:pt x="159163" y="222055"/>
                    <a:pt x="160877" y="221769"/>
                    <a:pt x="162687" y="221769"/>
                  </a:cubicBezTo>
                  <a:cubicBezTo>
                    <a:pt x="168402" y="221769"/>
                    <a:pt x="174307" y="223864"/>
                    <a:pt x="178689" y="228246"/>
                  </a:cubicBezTo>
                  <a:lnTo>
                    <a:pt x="178784" y="228246"/>
                  </a:lnTo>
                  <a:cubicBezTo>
                    <a:pt x="183166" y="232627"/>
                    <a:pt x="185261" y="238438"/>
                    <a:pt x="185356" y="244153"/>
                  </a:cubicBezTo>
                  <a:cubicBezTo>
                    <a:pt x="185356" y="248344"/>
                    <a:pt x="184309" y="252439"/>
                    <a:pt x="182118" y="256059"/>
                  </a:cubicBezTo>
                  <a:lnTo>
                    <a:pt x="199168" y="271585"/>
                  </a:lnTo>
                  <a:cubicBezTo>
                    <a:pt x="201454" y="272918"/>
                    <a:pt x="204121" y="273490"/>
                    <a:pt x="206692" y="273299"/>
                  </a:cubicBezTo>
                  <a:cubicBezTo>
                    <a:pt x="209455" y="273204"/>
                    <a:pt x="212122" y="272156"/>
                    <a:pt x="214408" y="270442"/>
                  </a:cubicBezTo>
                  <a:cubicBezTo>
                    <a:pt x="216598" y="268727"/>
                    <a:pt x="218218" y="266346"/>
                    <a:pt x="219075" y="263679"/>
                  </a:cubicBezTo>
                  <a:cubicBezTo>
                    <a:pt x="219742" y="261583"/>
                    <a:pt x="220027" y="259297"/>
                    <a:pt x="219551" y="256916"/>
                  </a:cubicBezTo>
                  <a:cubicBezTo>
                    <a:pt x="217932" y="255678"/>
                    <a:pt x="216503" y="254249"/>
                    <a:pt x="215170" y="252630"/>
                  </a:cubicBezTo>
                  <a:lnTo>
                    <a:pt x="181070" y="215292"/>
                  </a:lnTo>
                  <a:cubicBezTo>
                    <a:pt x="177546" y="210910"/>
                    <a:pt x="183356" y="204338"/>
                    <a:pt x="188404" y="208624"/>
                  </a:cubicBezTo>
                  <a:lnTo>
                    <a:pt x="222504" y="245962"/>
                  </a:lnTo>
                  <a:lnTo>
                    <a:pt x="222790" y="246248"/>
                  </a:lnTo>
                  <a:cubicBezTo>
                    <a:pt x="225361" y="249487"/>
                    <a:pt x="228695" y="251582"/>
                    <a:pt x="232505" y="252535"/>
                  </a:cubicBezTo>
                  <a:cubicBezTo>
                    <a:pt x="236315" y="253392"/>
                    <a:pt x="240316" y="253011"/>
                    <a:pt x="244030" y="251201"/>
                  </a:cubicBezTo>
                  <a:cubicBezTo>
                    <a:pt x="245840" y="250344"/>
                    <a:pt x="247364" y="249201"/>
                    <a:pt x="248698" y="247963"/>
                  </a:cubicBezTo>
                  <a:cubicBezTo>
                    <a:pt x="250031" y="246534"/>
                    <a:pt x="251174" y="245010"/>
                    <a:pt x="252031" y="243295"/>
                  </a:cubicBezTo>
                  <a:cubicBezTo>
                    <a:pt x="252413" y="242533"/>
                    <a:pt x="252698" y="241676"/>
                    <a:pt x="252984" y="240819"/>
                  </a:cubicBezTo>
                  <a:cubicBezTo>
                    <a:pt x="253174" y="239962"/>
                    <a:pt x="253365" y="239104"/>
                    <a:pt x="253555" y="238342"/>
                  </a:cubicBezTo>
                  <a:cubicBezTo>
                    <a:pt x="250222" y="235580"/>
                    <a:pt x="245650" y="231103"/>
                    <a:pt x="240601" y="225865"/>
                  </a:cubicBezTo>
                  <a:cubicBezTo>
                    <a:pt x="228981" y="213863"/>
                    <a:pt x="214503" y="197861"/>
                    <a:pt x="209169" y="191860"/>
                  </a:cubicBezTo>
                  <a:cubicBezTo>
                    <a:pt x="205740" y="186526"/>
                    <a:pt x="211646" y="181573"/>
                    <a:pt x="216503" y="185288"/>
                  </a:cubicBezTo>
                  <a:cubicBezTo>
                    <a:pt x="221837" y="191289"/>
                    <a:pt x="236220" y="207196"/>
                    <a:pt x="247650" y="219007"/>
                  </a:cubicBezTo>
                  <a:cubicBezTo>
                    <a:pt x="254222" y="225769"/>
                    <a:pt x="259747" y="231199"/>
                    <a:pt x="261461" y="232056"/>
                  </a:cubicBezTo>
                  <a:cubicBezTo>
                    <a:pt x="265176" y="233866"/>
                    <a:pt x="268891" y="234818"/>
                    <a:pt x="272415" y="234818"/>
                  </a:cubicBezTo>
                  <a:cubicBezTo>
                    <a:pt x="275463" y="234723"/>
                    <a:pt x="278606" y="233675"/>
                    <a:pt x="281464" y="231580"/>
                  </a:cubicBezTo>
                  <a:cubicBezTo>
                    <a:pt x="284988" y="229008"/>
                    <a:pt x="287560" y="225579"/>
                    <a:pt x="288988" y="221674"/>
                  </a:cubicBezTo>
                  <a:cubicBezTo>
                    <a:pt x="290227" y="218149"/>
                    <a:pt x="290608" y="214244"/>
                    <a:pt x="289846" y="210434"/>
                  </a:cubicBezTo>
                  <a:cubicBezTo>
                    <a:pt x="274225" y="194051"/>
                    <a:pt x="258604" y="177668"/>
                    <a:pt x="242983" y="161285"/>
                  </a:cubicBezTo>
                  <a:cubicBezTo>
                    <a:pt x="239363" y="156046"/>
                    <a:pt x="244888" y="150046"/>
                    <a:pt x="250126" y="154522"/>
                  </a:cubicBezTo>
                  <a:lnTo>
                    <a:pt x="297942" y="204624"/>
                  </a:lnTo>
                  <a:lnTo>
                    <a:pt x="297942" y="204814"/>
                  </a:lnTo>
                  <a:cubicBezTo>
                    <a:pt x="300990" y="208243"/>
                    <a:pt x="305086" y="210244"/>
                    <a:pt x="309277" y="210529"/>
                  </a:cubicBezTo>
                  <a:cubicBezTo>
                    <a:pt x="313468" y="210910"/>
                    <a:pt x="317754" y="209672"/>
                    <a:pt x="321278" y="206815"/>
                  </a:cubicBezTo>
                  <a:cubicBezTo>
                    <a:pt x="324802" y="203957"/>
                    <a:pt x="326707" y="199957"/>
                    <a:pt x="327184" y="195766"/>
                  </a:cubicBezTo>
                  <a:cubicBezTo>
                    <a:pt x="327565" y="191575"/>
                    <a:pt x="326422" y="187288"/>
                    <a:pt x="323564" y="183764"/>
                  </a:cubicBezTo>
                  <a:lnTo>
                    <a:pt x="323564" y="183764"/>
                  </a:lnTo>
                  <a:cubicBezTo>
                    <a:pt x="319564" y="179192"/>
                    <a:pt x="313658" y="172048"/>
                    <a:pt x="306514" y="163476"/>
                  </a:cubicBezTo>
                  <a:cubicBezTo>
                    <a:pt x="278892" y="130043"/>
                    <a:pt x="232315" y="73846"/>
                    <a:pt x="222980" y="72512"/>
                  </a:cubicBezTo>
                  <a:cubicBezTo>
                    <a:pt x="216217" y="71560"/>
                    <a:pt x="207169" y="70226"/>
                    <a:pt x="198691" y="70417"/>
                  </a:cubicBezTo>
                  <a:cubicBezTo>
                    <a:pt x="190976" y="70512"/>
                    <a:pt x="183737" y="72036"/>
                    <a:pt x="179737" y="76132"/>
                  </a:cubicBezTo>
                  <a:cubicBezTo>
                    <a:pt x="161734" y="94705"/>
                    <a:pt x="137160" y="102421"/>
                    <a:pt x="120205" y="101659"/>
                  </a:cubicBezTo>
                  <a:cubicBezTo>
                    <a:pt x="114871" y="101468"/>
                    <a:pt x="110204" y="100420"/>
                    <a:pt x="106489" y="98611"/>
                  </a:cubicBezTo>
                  <a:cubicBezTo>
                    <a:pt x="102203" y="96610"/>
                    <a:pt x="99155" y="93467"/>
                    <a:pt x="97822" y="89467"/>
                  </a:cubicBezTo>
                  <a:cubicBezTo>
                    <a:pt x="96107" y="84323"/>
                    <a:pt x="97441" y="78227"/>
                    <a:pt x="102775" y="71274"/>
                  </a:cubicBezTo>
                  <a:cubicBezTo>
                    <a:pt x="106013" y="67083"/>
                    <a:pt x="109728" y="62130"/>
                    <a:pt x="113729" y="56605"/>
                  </a:cubicBezTo>
                  <a:cubicBezTo>
                    <a:pt x="117919" y="50700"/>
                    <a:pt x="122587" y="44223"/>
                    <a:pt x="127540" y="36889"/>
                  </a:cubicBezTo>
                  <a:cubicBezTo>
                    <a:pt x="129540" y="34126"/>
                    <a:pt x="131159" y="31459"/>
                    <a:pt x="132397" y="29364"/>
                  </a:cubicBezTo>
                  <a:cubicBezTo>
                    <a:pt x="134683" y="25744"/>
                    <a:pt x="135922" y="23839"/>
                    <a:pt x="138113" y="22030"/>
                  </a:cubicBezTo>
                  <a:cubicBezTo>
                    <a:pt x="140684" y="20029"/>
                    <a:pt x="143351" y="19077"/>
                    <a:pt x="149161" y="17077"/>
                  </a:cubicBezTo>
                  <a:cubicBezTo>
                    <a:pt x="150876" y="16505"/>
                    <a:pt x="152781" y="15838"/>
                    <a:pt x="154114" y="15362"/>
                  </a:cubicBezTo>
                  <a:lnTo>
                    <a:pt x="187071" y="3646"/>
                  </a:lnTo>
                  <a:lnTo>
                    <a:pt x="187166" y="3646"/>
                  </a:lnTo>
                  <a:cubicBezTo>
                    <a:pt x="190119" y="2694"/>
                    <a:pt x="193072" y="1837"/>
                    <a:pt x="195929" y="1170"/>
                  </a:cubicBezTo>
                  <a:cubicBezTo>
                    <a:pt x="192500" y="503"/>
                    <a:pt x="188881" y="122"/>
                    <a:pt x="185166" y="27"/>
                  </a:cubicBezTo>
                  <a:cubicBezTo>
                    <a:pt x="174974" y="-259"/>
                    <a:pt x="163925" y="1741"/>
                    <a:pt x="152019" y="5932"/>
                  </a:cubicBezTo>
                  <a:cubicBezTo>
                    <a:pt x="136493" y="12695"/>
                    <a:pt x="119158" y="17362"/>
                    <a:pt x="101822" y="20410"/>
                  </a:cubicBezTo>
                  <a:cubicBezTo>
                    <a:pt x="83820" y="23458"/>
                    <a:pt x="65817" y="24601"/>
                    <a:pt x="49721" y="24125"/>
                  </a:cubicBezTo>
                  <a:lnTo>
                    <a:pt x="0" y="140711"/>
                  </a:lnTo>
                  <a:cubicBezTo>
                    <a:pt x="11239" y="146807"/>
                    <a:pt x="22669" y="153570"/>
                    <a:pt x="32575" y="160047"/>
                  </a:cubicBezTo>
                  <a:cubicBezTo>
                    <a:pt x="39910" y="164905"/>
                    <a:pt x="46291" y="169667"/>
                    <a:pt x="51054" y="173858"/>
                  </a:cubicBezTo>
                  <a:lnTo>
                    <a:pt x="56483" y="168334"/>
                  </a:lnTo>
                  <a:cubicBezTo>
                    <a:pt x="60865" y="163952"/>
                    <a:pt x="66675" y="161666"/>
                    <a:pt x="72390" y="161571"/>
                  </a:cubicBezTo>
                  <a:cubicBezTo>
                    <a:pt x="78200" y="161571"/>
                    <a:pt x="84010" y="163666"/>
                    <a:pt x="88487" y="168048"/>
                  </a:cubicBezTo>
                  <a:lnTo>
                    <a:pt x="88487" y="168048"/>
                  </a:lnTo>
                  <a:close/>
                </a:path>
              </a:pathLst>
            </a:custGeom>
            <a:grpFill/>
            <a:ln w="9525" cap="flat">
              <a:noFill/>
              <a:prstDash val="solid"/>
              <a:miter/>
            </a:ln>
          </p:spPr>
          <p:txBody>
            <a:bodyPr rtlCol="0" anchor="ctr"/>
            <a:lstStyle/>
            <a:p>
              <a:endParaRPr lang="en-AU"/>
            </a:p>
          </p:txBody>
        </p:sp>
        <p:sp>
          <p:nvSpPr>
            <p:cNvPr id="347" name="Freeform: Shape 346">
              <a:extLst>
                <a:ext uri="{FF2B5EF4-FFF2-40B4-BE49-F238E27FC236}">
                  <a16:creationId xmlns:a16="http://schemas.microsoft.com/office/drawing/2014/main" id="{25F5923A-219C-E42A-DD92-807D50FE94F9}"/>
                </a:ext>
              </a:extLst>
            </p:cNvPr>
            <p:cNvSpPr/>
            <p:nvPr/>
          </p:nvSpPr>
          <p:spPr>
            <a:xfrm>
              <a:off x="1364233" y="-512230"/>
              <a:ext cx="111061" cy="163322"/>
            </a:xfrm>
            <a:custGeom>
              <a:avLst/>
              <a:gdLst>
                <a:gd name="connsiteX0" fmla="*/ 51340 w 111061"/>
                <a:gd name="connsiteY0" fmla="*/ 161639 h 163322"/>
                <a:gd name="connsiteX1" fmla="*/ 111062 w 111061"/>
                <a:gd name="connsiteY1" fmla="*/ 21526 h 163322"/>
                <a:gd name="connsiteX2" fmla="*/ 60484 w 111061"/>
                <a:gd name="connsiteY2" fmla="*/ 0 h 163322"/>
                <a:gd name="connsiteX3" fmla="*/ 0 w 111061"/>
                <a:gd name="connsiteY3" fmla="*/ 141923 h 163322"/>
                <a:gd name="connsiteX4" fmla="*/ 50102 w 111061"/>
                <a:gd name="connsiteY4" fmla="*/ 163259 h 163322"/>
                <a:gd name="connsiteX5" fmla="*/ 51149 w 111061"/>
                <a:gd name="connsiteY5" fmla="*/ 162116 h 163322"/>
                <a:gd name="connsiteX6" fmla="*/ 51340 w 111061"/>
                <a:gd name="connsiteY6" fmla="*/ 161639 h 16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61" h="163322">
                  <a:moveTo>
                    <a:pt x="51340" y="161639"/>
                  </a:moveTo>
                  <a:lnTo>
                    <a:pt x="111062" y="21526"/>
                  </a:lnTo>
                  <a:lnTo>
                    <a:pt x="60484" y="0"/>
                  </a:lnTo>
                  <a:lnTo>
                    <a:pt x="0" y="141923"/>
                  </a:lnTo>
                  <a:lnTo>
                    <a:pt x="50102" y="163259"/>
                  </a:lnTo>
                  <a:cubicBezTo>
                    <a:pt x="50578" y="163449"/>
                    <a:pt x="50673" y="163259"/>
                    <a:pt x="51149" y="162116"/>
                  </a:cubicBezTo>
                  <a:lnTo>
                    <a:pt x="51340" y="161639"/>
                  </a:lnTo>
                  <a:close/>
                </a:path>
              </a:pathLst>
            </a:custGeom>
            <a:grpFill/>
            <a:ln w="9525" cap="flat">
              <a:noFill/>
              <a:prstDash val="solid"/>
              <a:miter/>
            </a:ln>
          </p:spPr>
          <p:txBody>
            <a:bodyPr rtlCol="0" anchor="ctr"/>
            <a:lstStyle/>
            <a:p>
              <a:endParaRPr lang="en-AU"/>
            </a:p>
          </p:txBody>
        </p:sp>
      </p:grpSp>
    </p:spTree>
    <p:custDataLst>
      <p:tags r:id="rId1"/>
    </p:custDataLst>
    <p:extLst>
      <p:ext uri="{BB962C8B-B14F-4D97-AF65-F5344CB8AC3E}">
        <p14:creationId xmlns:p14="http://schemas.microsoft.com/office/powerpoint/2010/main" val="141849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0" name="Group 1119">
            <a:extLst>
              <a:ext uri="{FF2B5EF4-FFF2-40B4-BE49-F238E27FC236}">
                <a16:creationId xmlns:a16="http://schemas.microsoft.com/office/drawing/2014/main" id="{29AFF8D6-B356-AABC-D355-3163193F76D9}"/>
              </a:ext>
            </a:extLst>
          </p:cNvPr>
          <p:cNvGrpSpPr/>
          <p:nvPr/>
        </p:nvGrpSpPr>
        <p:grpSpPr>
          <a:xfrm>
            <a:off x="-10629" y="1"/>
            <a:ext cx="9154629" cy="5132020"/>
            <a:chOff x="-10629" y="1"/>
            <a:chExt cx="9154629" cy="5132020"/>
          </a:xfrm>
        </p:grpSpPr>
        <p:grpSp>
          <p:nvGrpSpPr>
            <p:cNvPr id="1106" name="Group 1105">
              <a:extLst>
                <a:ext uri="{FF2B5EF4-FFF2-40B4-BE49-F238E27FC236}">
                  <a16:creationId xmlns:a16="http://schemas.microsoft.com/office/drawing/2014/main" id="{30090034-AAD4-9C45-70F3-A8BE38E54DD6}"/>
                </a:ext>
              </a:extLst>
            </p:cNvPr>
            <p:cNvGrpSpPr/>
            <p:nvPr/>
          </p:nvGrpSpPr>
          <p:grpSpPr>
            <a:xfrm>
              <a:off x="-10629" y="1"/>
              <a:ext cx="9154629" cy="5132020"/>
              <a:chOff x="-10629" y="1"/>
              <a:chExt cx="9154629" cy="5132020"/>
            </a:xfrm>
          </p:grpSpPr>
          <p:sp>
            <p:nvSpPr>
              <p:cNvPr id="1091" name="Rectangle 1090">
                <a:extLst>
                  <a:ext uri="{FF2B5EF4-FFF2-40B4-BE49-F238E27FC236}">
                    <a16:creationId xmlns:a16="http://schemas.microsoft.com/office/drawing/2014/main" id="{7F2DFDA9-965A-0406-0B02-CF46E2087191}"/>
                  </a:ext>
                </a:extLst>
              </p:cNvPr>
              <p:cNvSpPr/>
              <p:nvPr/>
            </p:nvSpPr>
            <p:spPr bwMode="auto">
              <a:xfrm>
                <a:off x="-10629" y="1"/>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2" name="Rectangle 1091">
                <a:extLst>
                  <a:ext uri="{FF2B5EF4-FFF2-40B4-BE49-F238E27FC236}">
                    <a16:creationId xmlns:a16="http://schemas.microsoft.com/office/drawing/2014/main" id="{020665D4-7211-B62C-F486-79C536E184F9}"/>
                  </a:ext>
                </a:extLst>
              </p:cNvPr>
              <p:cNvSpPr/>
              <p:nvPr/>
            </p:nvSpPr>
            <p:spPr bwMode="auto">
              <a:xfrm>
                <a:off x="-10629" y="1710674"/>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3" name="Rectangle 1092">
                <a:extLst>
                  <a:ext uri="{FF2B5EF4-FFF2-40B4-BE49-F238E27FC236}">
                    <a16:creationId xmlns:a16="http://schemas.microsoft.com/office/drawing/2014/main" id="{93D36C6A-9389-1011-BC55-7DDB2F8AE2E7}"/>
                  </a:ext>
                </a:extLst>
              </p:cNvPr>
              <p:cNvSpPr/>
              <p:nvPr/>
            </p:nvSpPr>
            <p:spPr bwMode="auto">
              <a:xfrm>
                <a:off x="-10629" y="3421348"/>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4" name="Rectangle 1093">
                <a:extLst>
                  <a:ext uri="{FF2B5EF4-FFF2-40B4-BE49-F238E27FC236}">
                    <a16:creationId xmlns:a16="http://schemas.microsoft.com/office/drawing/2014/main" id="{F80B7141-9119-70F5-CF27-5ABE373A2199}"/>
                  </a:ext>
                </a:extLst>
              </p:cNvPr>
              <p:cNvSpPr/>
              <p:nvPr/>
            </p:nvSpPr>
            <p:spPr bwMode="auto">
              <a:xfrm>
                <a:off x="1820297" y="1"/>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5" name="Rectangle 1094">
                <a:extLst>
                  <a:ext uri="{FF2B5EF4-FFF2-40B4-BE49-F238E27FC236}">
                    <a16:creationId xmlns:a16="http://schemas.microsoft.com/office/drawing/2014/main" id="{75546121-12DC-3C30-FC22-45E8DD1CC4E2}"/>
                  </a:ext>
                </a:extLst>
              </p:cNvPr>
              <p:cNvSpPr/>
              <p:nvPr/>
            </p:nvSpPr>
            <p:spPr bwMode="auto">
              <a:xfrm>
                <a:off x="1820297" y="1710674"/>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6" name="Rectangle 1095">
                <a:extLst>
                  <a:ext uri="{FF2B5EF4-FFF2-40B4-BE49-F238E27FC236}">
                    <a16:creationId xmlns:a16="http://schemas.microsoft.com/office/drawing/2014/main" id="{323B7707-6A44-7D6E-8021-EDCE71DA0CA0}"/>
                  </a:ext>
                </a:extLst>
              </p:cNvPr>
              <p:cNvSpPr/>
              <p:nvPr/>
            </p:nvSpPr>
            <p:spPr bwMode="auto">
              <a:xfrm>
                <a:off x="1820297" y="3421348"/>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7" name="Rectangle 1096">
                <a:extLst>
                  <a:ext uri="{FF2B5EF4-FFF2-40B4-BE49-F238E27FC236}">
                    <a16:creationId xmlns:a16="http://schemas.microsoft.com/office/drawing/2014/main" id="{C94C798F-DEB1-9631-A5E9-79449C846A21}"/>
                  </a:ext>
                </a:extLst>
              </p:cNvPr>
              <p:cNvSpPr/>
              <p:nvPr/>
            </p:nvSpPr>
            <p:spPr bwMode="auto">
              <a:xfrm>
                <a:off x="3651222" y="1"/>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8" name="Rectangle 1097">
                <a:extLst>
                  <a:ext uri="{FF2B5EF4-FFF2-40B4-BE49-F238E27FC236}">
                    <a16:creationId xmlns:a16="http://schemas.microsoft.com/office/drawing/2014/main" id="{C8F6588F-5A88-C430-F8EC-6309D2B24365}"/>
                  </a:ext>
                </a:extLst>
              </p:cNvPr>
              <p:cNvSpPr/>
              <p:nvPr/>
            </p:nvSpPr>
            <p:spPr bwMode="auto">
              <a:xfrm>
                <a:off x="3651222" y="1710674"/>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099" name="Rectangle 1098">
                <a:extLst>
                  <a:ext uri="{FF2B5EF4-FFF2-40B4-BE49-F238E27FC236}">
                    <a16:creationId xmlns:a16="http://schemas.microsoft.com/office/drawing/2014/main" id="{BDE3668B-287C-7114-5AB4-9F2BDF586C81}"/>
                  </a:ext>
                </a:extLst>
              </p:cNvPr>
              <p:cNvSpPr/>
              <p:nvPr/>
            </p:nvSpPr>
            <p:spPr bwMode="auto">
              <a:xfrm>
                <a:off x="3651222" y="3421348"/>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00" name="Rectangle 1099">
                <a:extLst>
                  <a:ext uri="{FF2B5EF4-FFF2-40B4-BE49-F238E27FC236}">
                    <a16:creationId xmlns:a16="http://schemas.microsoft.com/office/drawing/2014/main" id="{E83AFD6E-119C-D970-B94D-4942EE5778BB}"/>
                  </a:ext>
                </a:extLst>
              </p:cNvPr>
              <p:cNvSpPr/>
              <p:nvPr/>
            </p:nvSpPr>
            <p:spPr bwMode="auto">
              <a:xfrm>
                <a:off x="5482148" y="1"/>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03" name="Rectangle 1102">
                <a:extLst>
                  <a:ext uri="{FF2B5EF4-FFF2-40B4-BE49-F238E27FC236}">
                    <a16:creationId xmlns:a16="http://schemas.microsoft.com/office/drawing/2014/main" id="{0AA81B3C-DAE4-D099-5AAA-39B4B8B912DD}"/>
                  </a:ext>
                </a:extLst>
              </p:cNvPr>
              <p:cNvSpPr/>
              <p:nvPr/>
            </p:nvSpPr>
            <p:spPr bwMode="auto">
              <a:xfrm>
                <a:off x="7313074" y="1"/>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05" name="Rectangle 1104">
                <a:extLst>
                  <a:ext uri="{FF2B5EF4-FFF2-40B4-BE49-F238E27FC236}">
                    <a16:creationId xmlns:a16="http://schemas.microsoft.com/office/drawing/2014/main" id="{F3A25C31-B6FC-FCC8-3752-CEC5C75C467C}"/>
                  </a:ext>
                </a:extLst>
              </p:cNvPr>
              <p:cNvSpPr/>
              <p:nvPr/>
            </p:nvSpPr>
            <p:spPr bwMode="auto">
              <a:xfrm>
                <a:off x="7313074" y="3421348"/>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sp>
          <p:nvSpPr>
            <p:cNvPr id="1102" name="Rectangle 1101">
              <a:extLst>
                <a:ext uri="{FF2B5EF4-FFF2-40B4-BE49-F238E27FC236}">
                  <a16:creationId xmlns:a16="http://schemas.microsoft.com/office/drawing/2014/main" id="{9C9B1750-73CF-16F6-4637-729EE2A2E154}"/>
                </a:ext>
              </a:extLst>
            </p:cNvPr>
            <p:cNvSpPr/>
            <p:nvPr/>
          </p:nvSpPr>
          <p:spPr bwMode="auto">
            <a:xfrm>
              <a:off x="5482148" y="3421348"/>
              <a:ext cx="1830926" cy="1710673"/>
            </a:xfrm>
            <a:prstGeom prst="rect">
              <a:avLst/>
            </a:prstGeom>
            <a:gradFill flip="none" rotWithShape="1">
              <a:gsLst>
                <a:gs pos="100000">
                  <a:schemeClr val="accent1">
                    <a:lumMod val="60000"/>
                    <a:lumOff val="40000"/>
                  </a:schemeClr>
                </a:gs>
                <a:gs pos="0">
                  <a:schemeClr val="bg1"/>
                </a:gs>
              </a:gsLst>
              <a:path path="circle">
                <a:fillToRect l="50000" t="50000" r="50000" b="50000"/>
              </a:path>
              <a:tileRect/>
            </a:gradFill>
            <a:ln w="6350" cap="flat" cmpd="sng" algn="ctr">
              <a:noFill/>
              <a:prstDash val="solid"/>
              <a:round/>
              <a:headEnd type="none" w="med" len="med"/>
              <a:tailEnd type="none" w="med" len="med"/>
            </a:ln>
            <a:effectLst/>
          </p:spPr>
          <p:txBody>
            <a:bodyPr vert="horz" wrap="square" lIns="18288" tIns="18288" rIns="18288" bIns="18288"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pic>
        <p:nvPicPr>
          <p:cNvPr id="1115" name="Picture 1114" descr="A person with his hands crossed&#10;&#10;Description automatically generated">
            <a:extLst>
              <a:ext uri="{FF2B5EF4-FFF2-40B4-BE49-F238E27FC236}">
                <a16:creationId xmlns:a16="http://schemas.microsoft.com/office/drawing/2014/main" id="{679C1E0F-12D0-71F8-9263-725F2E180B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29" t="-8203" r="4065" b="-6542"/>
          <a:stretch/>
        </p:blipFill>
        <p:spPr>
          <a:xfrm>
            <a:off x="5506470" y="3434277"/>
            <a:ext cx="1828674" cy="1707807"/>
          </a:xfrm>
          <a:prstGeom prst="rect">
            <a:avLst/>
          </a:prstGeom>
        </p:spPr>
      </p:pic>
      <p:pic>
        <p:nvPicPr>
          <p:cNvPr id="1117" name="Picture 1116" descr="A person holding her hand up&#10;&#10;Description automatically generated">
            <a:extLst>
              <a:ext uri="{FF2B5EF4-FFF2-40B4-BE49-F238E27FC236}">
                <a16:creationId xmlns:a16="http://schemas.microsoft.com/office/drawing/2014/main" id="{4DD4AFB5-8340-22EC-FAFB-21E56E40B4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1" t="-17292" r="2343" b="9240"/>
          <a:stretch/>
        </p:blipFill>
        <p:spPr>
          <a:xfrm>
            <a:off x="7377582" y="3488860"/>
            <a:ext cx="1766417" cy="1600807"/>
          </a:xfrm>
          <a:prstGeom prst="rect">
            <a:avLst/>
          </a:prstGeom>
        </p:spPr>
      </p:pic>
      <p:pic>
        <p:nvPicPr>
          <p:cNvPr id="1119" name="Picture 1118" descr="A person with his hands crossed&#10;&#10;Description automatically generated">
            <a:extLst>
              <a:ext uri="{FF2B5EF4-FFF2-40B4-BE49-F238E27FC236}">
                <a16:creationId xmlns:a16="http://schemas.microsoft.com/office/drawing/2014/main" id="{EC8DB8E9-2192-078B-2332-5852227B06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445" t="-8449" r="1939" b="-1581"/>
          <a:stretch/>
        </p:blipFill>
        <p:spPr>
          <a:xfrm>
            <a:off x="1836644" y="3474140"/>
            <a:ext cx="1784242" cy="1667944"/>
          </a:xfrm>
          <a:prstGeom prst="rect">
            <a:avLst/>
          </a:prstGeom>
        </p:spPr>
      </p:pic>
      <p:pic>
        <p:nvPicPr>
          <p:cNvPr id="1122" name="Picture 1121" descr="A person in a blue vest and glasses&#10;&#10;Description automatically generated">
            <a:extLst>
              <a:ext uri="{FF2B5EF4-FFF2-40B4-BE49-F238E27FC236}">
                <a16:creationId xmlns:a16="http://schemas.microsoft.com/office/drawing/2014/main" id="{05878889-712B-4608-CE7D-6C030D0A0ED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471" t="-7521" r="-6482" b="50259"/>
          <a:stretch/>
        </p:blipFill>
        <p:spPr>
          <a:xfrm>
            <a:off x="15814" y="3449904"/>
            <a:ext cx="1820830" cy="1674546"/>
          </a:xfrm>
          <a:prstGeom prst="rect">
            <a:avLst/>
          </a:prstGeom>
        </p:spPr>
      </p:pic>
      <p:pic>
        <p:nvPicPr>
          <p:cNvPr id="1124" name="Picture 1123" descr="A person with glasses making a cross with his hands&#10;&#10;Description automatically generated">
            <a:extLst>
              <a:ext uri="{FF2B5EF4-FFF2-40B4-BE49-F238E27FC236}">
                <a16:creationId xmlns:a16="http://schemas.microsoft.com/office/drawing/2014/main" id="{6FF74BAE-4B39-4137-F24D-43E6A8CDB81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319" t="8200" r="-6962" b="42528"/>
          <a:stretch/>
        </p:blipFill>
        <p:spPr>
          <a:xfrm>
            <a:off x="3682734" y="3418413"/>
            <a:ext cx="1763473" cy="1710673"/>
          </a:xfrm>
          <a:prstGeom prst="rect">
            <a:avLst/>
          </a:prstGeom>
        </p:spPr>
      </p:pic>
      <p:grpSp>
        <p:nvGrpSpPr>
          <p:cNvPr id="1110" name="Group 1109">
            <a:extLst>
              <a:ext uri="{FF2B5EF4-FFF2-40B4-BE49-F238E27FC236}">
                <a16:creationId xmlns:a16="http://schemas.microsoft.com/office/drawing/2014/main" id="{050A4929-1A6E-EFA9-5BAD-5F76CA7546EB}"/>
              </a:ext>
            </a:extLst>
          </p:cNvPr>
          <p:cNvGrpSpPr/>
          <p:nvPr/>
        </p:nvGrpSpPr>
        <p:grpSpPr>
          <a:xfrm>
            <a:off x="75182" y="1563622"/>
            <a:ext cx="5431288" cy="1847927"/>
            <a:chOff x="81733" y="1568288"/>
            <a:chExt cx="5431288" cy="1847927"/>
          </a:xfrm>
        </p:grpSpPr>
        <p:pic>
          <p:nvPicPr>
            <p:cNvPr id="1069" name="Picture 1068" descr="A person in a suit making a heart with his hands&#10;&#10;Description automatically generated">
              <a:extLst>
                <a:ext uri="{FF2B5EF4-FFF2-40B4-BE49-F238E27FC236}">
                  <a16:creationId xmlns:a16="http://schemas.microsoft.com/office/drawing/2014/main" id="{761FF256-4D84-82D7-9838-B0D4FCA31EB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18610"/>
            <a:stretch/>
          </p:blipFill>
          <p:spPr>
            <a:xfrm>
              <a:off x="81733" y="1737017"/>
              <a:ext cx="1537798" cy="1679198"/>
            </a:xfrm>
            <a:prstGeom prst="rect">
              <a:avLst/>
            </a:prstGeom>
          </p:spPr>
        </p:pic>
        <p:pic>
          <p:nvPicPr>
            <p:cNvPr id="1071" name="Picture 1070" descr="A person making a heart with her hands&#10;&#10;Description automatically generated">
              <a:extLst>
                <a:ext uri="{FF2B5EF4-FFF2-40B4-BE49-F238E27FC236}">
                  <a16:creationId xmlns:a16="http://schemas.microsoft.com/office/drawing/2014/main" id="{1C0A6D32-4824-29FE-1BC4-4A5D1EE1DE8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646" t="5752" r="-655"/>
            <a:stretch/>
          </p:blipFill>
          <p:spPr>
            <a:xfrm>
              <a:off x="3667502" y="1713909"/>
              <a:ext cx="1845519" cy="1702306"/>
            </a:xfrm>
            <a:prstGeom prst="rect">
              <a:avLst/>
            </a:prstGeom>
          </p:spPr>
        </p:pic>
        <p:pic>
          <p:nvPicPr>
            <p:cNvPr id="1109" name="Picture 1108" descr="A person making a heart with his hands&#10;&#10;Description automatically generated">
              <a:extLst>
                <a:ext uri="{FF2B5EF4-FFF2-40B4-BE49-F238E27FC236}">
                  <a16:creationId xmlns:a16="http://schemas.microsoft.com/office/drawing/2014/main" id="{F2CA8AF8-E987-373C-E70E-B4C9D60B26E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54802"/>
            <a:stretch/>
          </p:blipFill>
          <p:spPr>
            <a:xfrm>
              <a:off x="1735041" y="1568288"/>
              <a:ext cx="2122110" cy="1847927"/>
            </a:xfrm>
            <a:prstGeom prst="rect">
              <a:avLst/>
            </a:prstGeom>
            <a:noFill/>
            <a:ln w="6350" cap="flat" cmpd="sng" algn="ctr">
              <a:noFill/>
              <a:prstDash val="solid"/>
              <a:round/>
              <a:headEnd type="none" w="med" len="med"/>
              <a:tailEnd type="none" w="med" len="med"/>
            </a:ln>
            <a:effectLst/>
          </p:spPr>
        </p:pic>
      </p:grpSp>
      <p:grpSp>
        <p:nvGrpSpPr>
          <p:cNvPr id="1107" name="Group 1106">
            <a:extLst>
              <a:ext uri="{FF2B5EF4-FFF2-40B4-BE49-F238E27FC236}">
                <a16:creationId xmlns:a16="http://schemas.microsoft.com/office/drawing/2014/main" id="{2755F395-0E70-9EF0-BE94-90FA5CB0B0D2}"/>
              </a:ext>
            </a:extLst>
          </p:cNvPr>
          <p:cNvGrpSpPr/>
          <p:nvPr/>
        </p:nvGrpSpPr>
        <p:grpSpPr>
          <a:xfrm>
            <a:off x="-15481" y="17867"/>
            <a:ext cx="9159481" cy="1689477"/>
            <a:chOff x="-15481" y="17261"/>
            <a:chExt cx="9159481" cy="1689477"/>
          </a:xfrm>
        </p:grpSpPr>
        <p:pic>
          <p:nvPicPr>
            <p:cNvPr id="1024" name="Picture 1023" descr="A person in a suit&#10;&#10;Description automatically generated">
              <a:extLst>
                <a:ext uri="{FF2B5EF4-FFF2-40B4-BE49-F238E27FC236}">
                  <a16:creationId xmlns:a16="http://schemas.microsoft.com/office/drawing/2014/main" id="{A2F25145-3042-9C81-D02D-43E5CD19650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3327" t="4548" r="-3327" b="28231"/>
            <a:stretch/>
          </p:blipFill>
          <p:spPr>
            <a:xfrm>
              <a:off x="-15481" y="30281"/>
              <a:ext cx="1825651" cy="1676456"/>
            </a:xfrm>
            <a:prstGeom prst="rect">
              <a:avLst/>
            </a:prstGeom>
            <a:noFill/>
          </p:spPr>
        </p:pic>
        <p:pic>
          <p:nvPicPr>
            <p:cNvPr id="1027" name="Picture 1026" descr="A person in a suit pointing his hand&#10;&#10;Description automatically generated">
              <a:extLst>
                <a:ext uri="{FF2B5EF4-FFF2-40B4-BE49-F238E27FC236}">
                  <a16:creationId xmlns:a16="http://schemas.microsoft.com/office/drawing/2014/main" id="{AAEE451C-3E9C-8373-9AE8-6223B7C10EB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2949" t="16213" r="-2949" b="20664"/>
            <a:stretch/>
          </p:blipFill>
          <p:spPr>
            <a:xfrm>
              <a:off x="7275539" y="38424"/>
              <a:ext cx="1868461" cy="1668314"/>
            </a:xfrm>
            <a:prstGeom prst="rect">
              <a:avLst/>
            </a:prstGeom>
            <a:noFill/>
          </p:spPr>
        </p:pic>
        <p:pic>
          <p:nvPicPr>
            <p:cNvPr id="1029" name="Picture 1028" descr="A person with his arms out&#10;&#10;Description automatically generated">
              <a:extLst>
                <a:ext uri="{FF2B5EF4-FFF2-40B4-BE49-F238E27FC236}">
                  <a16:creationId xmlns:a16="http://schemas.microsoft.com/office/drawing/2014/main" id="{630B6D42-ACA7-07BF-0BE4-995766C5197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7301" b="21813"/>
            <a:stretch/>
          </p:blipFill>
          <p:spPr>
            <a:xfrm>
              <a:off x="1689266" y="77758"/>
              <a:ext cx="1944465" cy="1628979"/>
            </a:xfrm>
            <a:prstGeom prst="rect">
              <a:avLst/>
            </a:prstGeom>
            <a:noFill/>
          </p:spPr>
        </p:pic>
        <p:pic>
          <p:nvPicPr>
            <p:cNvPr id="1031" name="Picture 1030" descr="A person with glasses and a blue shirt&#10;&#10;Description automatically generated">
              <a:extLst>
                <a:ext uri="{FF2B5EF4-FFF2-40B4-BE49-F238E27FC236}">
                  <a16:creationId xmlns:a16="http://schemas.microsoft.com/office/drawing/2014/main" id="{771422C3-E75F-EDE9-B5FA-53B7CC5E5680}"/>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3083" t="-2522" r="-246" b="25138"/>
            <a:stretch/>
          </p:blipFill>
          <p:spPr>
            <a:xfrm>
              <a:off x="3523534" y="156048"/>
              <a:ext cx="1960337" cy="1550689"/>
            </a:xfrm>
            <a:prstGeom prst="rect">
              <a:avLst/>
            </a:prstGeom>
            <a:noFill/>
          </p:spPr>
        </p:pic>
        <p:pic>
          <p:nvPicPr>
            <p:cNvPr id="1033" name="Picture 1032" descr="A person standing with his arms crossed&#10;&#10;Description automatically generated">
              <a:extLst>
                <a:ext uri="{FF2B5EF4-FFF2-40B4-BE49-F238E27FC236}">
                  <a16:creationId xmlns:a16="http://schemas.microsoft.com/office/drawing/2014/main" id="{5F8F06D6-D8C3-FDA9-A9C3-D8A6542E646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1" b="60097"/>
            <a:stretch/>
          </p:blipFill>
          <p:spPr>
            <a:xfrm>
              <a:off x="5483286" y="17261"/>
              <a:ext cx="1875471" cy="1689476"/>
            </a:xfrm>
            <a:prstGeom prst="rect">
              <a:avLst/>
            </a:prstGeom>
            <a:noFill/>
          </p:spPr>
        </p:pic>
      </p:grpSp>
      <p:pic>
        <p:nvPicPr>
          <p:cNvPr id="29" name="圖片 28" descr="一張含有 兒童藝術, 圖形, 設計 的圖片&#10;&#10;自動產生的描述">
            <a:extLst>
              <a:ext uri="{FF2B5EF4-FFF2-40B4-BE49-F238E27FC236}">
                <a16:creationId xmlns:a16="http://schemas.microsoft.com/office/drawing/2014/main" id="{D02A1D42-34E4-FBAE-7126-D98129199463}"/>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73298" y="356916"/>
            <a:ext cx="374569" cy="457730"/>
          </a:xfrm>
          <a:prstGeom prst="rect">
            <a:avLst/>
          </a:prstGeom>
        </p:spPr>
      </p:pic>
      <p:pic>
        <p:nvPicPr>
          <p:cNvPr id="30" name="圖片 29" descr="一張含有 兒童藝術, 圖形, 設計 的圖片&#10;&#10;自動產生的描述">
            <a:extLst>
              <a:ext uri="{FF2B5EF4-FFF2-40B4-BE49-F238E27FC236}">
                <a16:creationId xmlns:a16="http://schemas.microsoft.com/office/drawing/2014/main" id="{EB3D93B6-9E01-FD3A-0A39-149122975B2F}"/>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77540">
            <a:off x="1569670" y="110424"/>
            <a:ext cx="500110" cy="491889"/>
          </a:xfrm>
          <a:prstGeom prst="rect">
            <a:avLst/>
          </a:prstGeom>
        </p:spPr>
      </p:pic>
      <p:pic>
        <p:nvPicPr>
          <p:cNvPr id="31" name="圖片 30" descr="一張含有 兒童藝術, 圖形, 設計 的圖片&#10;&#10;自動產生的描述">
            <a:extLst>
              <a:ext uri="{FF2B5EF4-FFF2-40B4-BE49-F238E27FC236}">
                <a16:creationId xmlns:a16="http://schemas.microsoft.com/office/drawing/2014/main" id="{7E1D2E24-0866-A02C-7321-E7CFF0B6BB89}"/>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3466542" y="66887"/>
            <a:ext cx="374569" cy="457730"/>
          </a:xfrm>
          <a:prstGeom prst="rect">
            <a:avLst/>
          </a:prstGeom>
        </p:spPr>
      </p:pic>
      <p:pic>
        <p:nvPicPr>
          <p:cNvPr id="32" name="圖片 31" descr="一張含有 兒童藝術, 圖形, 設計 的圖片&#10;&#10;自動產生的描述">
            <a:extLst>
              <a:ext uri="{FF2B5EF4-FFF2-40B4-BE49-F238E27FC236}">
                <a16:creationId xmlns:a16="http://schemas.microsoft.com/office/drawing/2014/main" id="{6FDE279A-A37A-E9FD-C909-508B7B5DC429}"/>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701195">
            <a:off x="-1171144" y="-73771"/>
            <a:ext cx="514955" cy="506491"/>
          </a:xfrm>
          <a:prstGeom prst="rect">
            <a:avLst/>
          </a:prstGeom>
        </p:spPr>
      </p:pic>
      <p:pic>
        <p:nvPicPr>
          <p:cNvPr id="34" name="圖片 33" descr="一張含有 兒童藝術, 圖形, 設計 的圖片&#10;&#10;自動產生的描述">
            <a:extLst>
              <a:ext uri="{FF2B5EF4-FFF2-40B4-BE49-F238E27FC236}">
                <a16:creationId xmlns:a16="http://schemas.microsoft.com/office/drawing/2014/main" id="{422EEFE4-CEF5-2FF4-F8CF-92474A5B76C8}"/>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2999850" y="1954904"/>
            <a:ext cx="374569" cy="457730"/>
          </a:xfrm>
          <a:prstGeom prst="rect">
            <a:avLst/>
          </a:prstGeom>
        </p:spPr>
      </p:pic>
      <p:pic>
        <p:nvPicPr>
          <p:cNvPr id="38" name="圖片 37" descr="一張含有 兒童藝術, 圖形, 設計 的圖片&#10;&#10;自動產生的描述">
            <a:extLst>
              <a:ext uri="{FF2B5EF4-FFF2-40B4-BE49-F238E27FC236}">
                <a16:creationId xmlns:a16="http://schemas.microsoft.com/office/drawing/2014/main" id="{C44139E6-EB24-40F4-C171-E02064AEBD2F}"/>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701195">
            <a:off x="6948146" y="3625098"/>
            <a:ext cx="514955" cy="506491"/>
          </a:xfrm>
          <a:prstGeom prst="rect">
            <a:avLst/>
          </a:prstGeom>
        </p:spPr>
      </p:pic>
      <p:pic>
        <p:nvPicPr>
          <p:cNvPr id="24" name="圖片 23" descr="一張含有 兒童藝術, 圖形, 設計 的圖片&#10;&#10;自動產生的描述">
            <a:extLst>
              <a:ext uri="{FF2B5EF4-FFF2-40B4-BE49-F238E27FC236}">
                <a16:creationId xmlns:a16="http://schemas.microsoft.com/office/drawing/2014/main" id="{8B47FC8F-2E02-9D39-7897-21208335004B}"/>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798459">
            <a:off x="5321599" y="287027"/>
            <a:ext cx="514955" cy="506491"/>
          </a:xfrm>
          <a:prstGeom prst="rect">
            <a:avLst/>
          </a:prstGeom>
        </p:spPr>
      </p:pic>
      <p:pic>
        <p:nvPicPr>
          <p:cNvPr id="25" name="圖片 24" descr="一張含有 兒童藝術, 圖形, 設計 的圖片&#10;&#10;自動產生的描述">
            <a:extLst>
              <a:ext uri="{FF2B5EF4-FFF2-40B4-BE49-F238E27FC236}">
                <a16:creationId xmlns:a16="http://schemas.microsoft.com/office/drawing/2014/main" id="{D8841270-DEC9-B085-450B-B9264E77A3E2}"/>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rot="771516">
            <a:off x="7121178" y="352313"/>
            <a:ext cx="374569" cy="457730"/>
          </a:xfrm>
          <a:prstGeom prst="rect">
            <a:avLst/>
          </a:prstGeom>
        </p:spPr>
      </p:pic>
      <p:pic>
        <p:nvPicPr>
          <p:cNvPr id="26" name="圖片 25" descr="一張含有 兒童藝術, 圖形, 設計 的圖片&#10;&#10;自動產生的描述">
            <a:extLst>
              <a:ext uri="{FF2B5EF4-FFF2-40B4-BE49-F238E27FC236}">
                <a16:creationId xmlns:a16="http://schemas.microsoft.com/office/drawing/2014/main" id="{CA8F9FD7-5D71-9407-69A7-0FE2833196BA}"/>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1248732" y="708139"/>
            <a:ext cx="374569" cy="457730"/>
          </a:xfrm>
          <a:prstGeom prst="rect">
            <a:avLst/>
          </a:prstGeom>
        </p:spPr>
      </p:pic>
      <p:grpSp>
        <p:nvGrpSpPr>
          <p:cNvPr id="1130" name="Group 1129">
            <a:extLst>
              <a:ext uri="{FF2B5EF4-FFF2-40B4-BE49-F238E27FC236}">
                <a16:creationId xmlns:a16="http://schemas.microsoft.com/office/drawing/2014/main" id="{E9CDF66C-76D1-8390-0CA2-B75AFCC6154B}"/>
              </a:ext>
            </a:extLst>
          </p:cNvPr>
          <p:cNvGrpSpPr/>
          <p:nvPr/>
        </p:nvGrpSpPr>
        <p:grpSpPr>
          <a:xfrm>
            <a:off x="5998003" y="1965355"/>
            <a:ext cx="2670924" cy="1212789"/>
            <a:chOff x="5973001" y="2049271"/>
            <a:chExt cx="2670924" cy="1212789"/>
          </a:xfrm>
        </p:grpSpPr>
        <p:sp>
          <p:nvSpPr>
            <p:cNvPr id="23" name="文字方塊 22">
              <a:extLst>
                <a:ext uri="{FF2B5EF4-FFF2-40B4-BE49-F238E27FC236}">
                  <a16:creationId xmlns:a16="http://schemas.microsoft.com/office/drawing/2014/main" id="{CC1C8836-B985-34B8-95E7-53E1544EBB47}"/>
                </a:ext>
              </a:extLst>
            </p:cNvPr>
            <p:cNvSpPr txBox="1"/>
            <p:nvPr/>
          </p:nvSpPr>
          <p:spPr>
            <a:xfrm>
              <a:off x="5973001" y="2049271"/>
              <a:ext cx="2670924"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400" dirty="0">
                  <a:solidFill>
                    <a:srgbClr val="2D72B9"/>
                  </a:solidFill>
                  <a:latin typeface="Franklin Gothic Heavy"/>
                  <a:ea typeface="STKaiti"/>
                  <a:cs typeface="Arial" panose="020B0604020202020204" pitchFamily="34" charset="0"/>
                </a:rPr>
                <a:t>Global Family,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2D72B9"/>
                  </a:solidFill>
                  <a:effectLst/>
                  <a:uLnTx/>
                  <a:uFillTx/>
                  <a:latin typeface="Franklin Gothic Heavy"/>
                  <a:ea typeface="STKaiti"/>
                  <a:cs typeface="Arial" panose="020B0604020202020204" pitchFamily="34" charset="0"/>
                </a:rPr>
                <a:t>Global So</a:t>
              </a:r>
              <a:r>
                <a:rPr lang="en-US" altLang="zh-TW" sz="2400" dirty="0" err="1">
                  <a:solidFill>
                    <a:srgbClr val="2D72B9"/>
                  </a:solidFill>
                  <a:latin typeface="Franklin Gothic Heavy"/>
                  <a:ea typeface="STKaiti"/>
                  <a:cs typeface="Arial" panose="020B0604020202020204" pitchFamily="34" charset="0"/>
                </a:rPr>
                <a:t>lutions</a:t>
              </a:r>
              <a:r>
                <a:rPr lang="en-US" altLang="zh-TW" sz="2400" dirty="0">
                  <a:solidFill>
                    <a:srgbClr val="2D72B9"/>
                  </a:solidFill>
                  <a:latin typeface="Franklin Gothic Heavy"/>
                  <a:ea typeface="STKaiti"/>
                  <a:cs typeface="Arial" panose="020B0604020202020204" pitchFamily="34" charset="0"/>
                </a:rPr>
                <a:t>!</a:t>
              </a:r>
              <a:endParaRPr kumimoji="0" lang="zh-TW" altLang="en-US" sz="2400" b="0" i="0" u="none" strike="noStrike" kern="1200" cap="none" spc="0" normalizeH="0" baseline="0" noProof="0" dirty="0">
                <a:ln>
                  <a:noFill/>
                </a:ln>
                <a:solidFill>
                  <a:srgbClr val="2D72B9"/>
                </a:solidFill>
                <a:effectLst/>
                <a:uLnTx/>
                <a:uFillTx/>
                <a:latin typeface="Franklin Gothic Heavy"/>
                <a:ea typeface="STKaiti"/>
                <a:cs typeface="Arial" panose="020B0604020202020204" pitchFamily="34" charset="0"/>
              </a:endParaRPr>
            </a:p>
          </p:txBody>
        </p:sp>
        <p:pic>
          <p:nvPicPr>
            <p:cNvPr id="1026" name="Picture 2" descr="環球晶圓股份有限公司">
              <a:extLst>
                <a:ext uri="{FF2B5EF4-FFF2-40B4-BE49-F238E27FC236}">
                  <a16:creationId xmlns:a16="http://schemas.microsoft.com/office/drawing/2014/main" id="{2466BD76-B0D4-5916-823C-CF4F1C0E34B4}"/>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6424050" y="2912196"/>
              <a:ext cx="1718217" cy="349864"/>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Rectangle 1051">
            <a:extLst>
              <a:ext uri="{FF2B5EF4-FFF2-40B4-BE49-F238E27FC236}">
                <a16:creationId xmlns:a16="http://schemas.microsoft.com/office/drawing/2014/main" id="{D4FD0B2A-E41E-4235-D46D-BAC709234E81}"/>
              </a:ext>
            </a:extLst>
          </p:cNvPr>
          <p:cNvSpPr/>
          <p:nvPr/>
        </p:nvSpPr>
        <p:spPr bwMode="auto">
          <a:xfrm>
            <a:off x="5507039" y="1271999"/>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GWC</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zh-TW" altLang="en-US" sz="1050" b="0" i="0" u="none" strike="noStrike" kern="1200" cap="none" spc="0" normalizeH="0" baseline="0" noProof="0" dirty="0">
                <a:ln>
                  <a:noFill/>
                </a:ln>
                <a:solidFill>
                  <a:srgbClr val="FFFFFF"/>
                </a:solidFill>
                <a:effectLst/>
                <a:uLnTx/>
                <a:uFillTx/>
                <a:latin typeface="Franklin Gothic Book"/>
                <a:ea typeface="STKaiti"/>
                <a:cs typeface="Arial"/>
              </a:rPr>
              <a:t>曾榮琳協理</a:t>
            </a: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(Chris Tseng)</a:t>
            </a:r>
            <a:endParaRPr kumimoji="0" lang="zh-TW" altLang="zh-TW" sz="100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058" name="Rectangle 1057">
            <a:extLst>
              <a:ext uri="{FF2B5EF4-FFF2-40B4-BE49-F238E27FC236}">
                <a16:creationId xmlns:a16="http://schemas.microsoft.com/office/drawing/2014/main" id="{E3542B7A-31F9-1952-3059-4763B76E3566}"/>
              </a:ext>
            </a:extLst>
          </p:cNvPr>
          <p:cNvSpPr/>
          <p:nvPr/>
        </p:nvSpPr>
        <p:spPr bwMode="auto">
          <a:xfrm>
            <a:off x="3670696" y="1271999"/>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MJL</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Kobayashi Toru</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059" name="Rectangle 1058">
            <a:extLst>
              <a:ext uri="{FF2B5EF4-FFF2-40B4-BE49-F238E27FC236}">
                <a16:creationId xmlns:a16="http://schemas.microsoft.com/office/drawing/2014/main" id="{0167337C-B697-B854-7850-1E51486C0233}"/>
              </a:ext>
            </a:extLst>
          </p:cNvPr>
          <p:cNvSpPr/>
          <p:nvPr/>
        </p:nvSpPr>
        <p:spPr bwMode="auto">
          <a:xfrm>
            <a:off x="1834353" y="1271999"/>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GWJ</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err="1">
                <a:ln>
                  <a:noFill/>
                </a:ln>
                <a:solidFill>
                  <a:srgbClr val="FFFFFF"/>
                </a:solidFill>
                <a:effectLst/>
                <a:uLnTx/>
                <a:uFillTx/>
                <a:latin typeface="Franklin Gothic Book"/>
                <a:ea typeface="STKaiti"/>
                <a:cs typeface="Arial"/>
              </a:rPr>
              <a:t>Koutari</a:t>
            </a: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 </a:t>
            </a:r>
            <a:r>
              <a:rPr kumimoji="0" lang="en-US" altLang="zh-TW" sz="1050" b="0" i="0" u="none" strike="noStrike" kern="1200" cap="none" spc="0" normalizeH="0" baseline="0" noProof="0" dirty="0" err="1">
                <a:ln>
                  <a:noFill/>
                </a:ln>
                <a:solidFill>
                  <a:srgbClr val="FFFFFF"/>
                </a:solidFill>
                <a:effectLst/>
                <a:uLnTx/>
                <a:uFillTx/>
                <a:latin typeface="Franklin Gothic Book"/>
                <a:ea typeface="STKaiti"/>
                <a:cs typeface="Arial"/>
              </a:rPr>
              <a:t>Katsuaki</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060" name="Rectangle 1059">
            <a:extLst>
              <a:ext uri="{FF2B5EF4-FFF2-40B4-BE49-F238E27FC236}">
                <a16:creationId xmlns:a16="http://schemas.microsoft.com/office/drawing/2014/main" id="{C9018799-38DB-8C98-49AD-FE195D44DB13}"/>
              </a:ext>
            </a:extLst>
          </p:cNvPr>
          <p:cNvSpPr/>
          <p:nvPr/>
        </p:nvSpPr>
        <p:spPr bwMode="auto">
          <a:xfrm>
            <a:off x="-1990" y="1271999"/>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FFFFFF"/>
                </a:solidFill>
                <a:effectLst/>
                <a:uLnTx/>
                <a:uFillTx/>
                <a:latin typeface="Franklin Gothic Book"/>
                <a:ea typeface="STKaiti"/>
                <a:cs typeface="Arial"/>
              </a:rPr>
              <a:t>MKC</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Charlie Cho</a:t>
            </a:r>
            <a:endParaRPr kumimoji="0" lang="zh-TW" altLang="zh-TW" sz="110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061" name="Rectangle 1060">
            <a:extLst>
              <a:ext uri="{FF2B5EF4-FFF2-40B4-BE49-F238E27FC236}">
                <a16:creationId xmlns:a16="http://schemas.microsoft.com/office/drawing/2014/main" id="{64D273A0-A0F9-FFD6-DCA4-7348CF270823}"/>
              </a:ext>
            </a:extLst>
          </p:cNvPr>
          <p:cNvSpPr/>
          <p:nvPr/>
        </p:nvSpPr>
        <p:spPr bwMode="auto">
          <a:xfrm>
            <a:off x="7343380" y="1271999"/>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KL</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Tony Wong</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11" name="Rectangle 1110">
            <a:extLst>
              <a:ext uri="{FF2B5EF4-FFF2-40B4-BE49-F238E27FC236}">
                <a16:creationId xmlns:a16="http://schemas.microsoft.com/office/drawing/2014/main" id="{12985AC5-8157-5274-C6E6-C1BE8141F461}"/>
              </a:ext>
            </a:extLst>
          </p:cNvPr>
          <p:cNvSpPr/>
          <p:nvPr/>
        </p:nvSpPr>
        <p:spPr bwMode="auto">
          <a:xfrm>
            <a:off x="3670696" y="297894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dirty="0">
                <a:ln>
                  <a:noFill/>
                </a:ln>
                <a:solidFill>
                  <a:srgbClr val="FFFFFF"/>
                </a:solidFill>
                <a:effectLst/>
                <a:uLnTx/>
                <a:uFillTx/>
                <a:latin typeface="Franklin Gothic Heavy"/>
                <a:ea typeface="STKaiti"/>
                <a:cs typeface="Arial"/>
              </a:rPr>
              <a:t>集團董事長</a:t>
            </a:r>
            <a:br>
              <a:rPr kumimoji="0" lang="en-US" altLang="zh-TW" sz="1100" b="1" i="0" u="none" strike="noStrike" kern="1200" cap="none" spc="0" normalizeH="0" baseline="0" noProof="0" dirty="0">
                <a:ln>
                  <a:noFill/>
                </a:ln>
                <a:solidFill>
                  <a:srgbClr val="FFFFFF"/>
                </a:solidFill>
                <a:effectLst/>
                <a:uLnTx/>
                <a:uFillTx/>
                <a:latin typeface="Franklin Gothic Heavy"/>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Doris Hsu</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12" name="Rectangle 1111">
            <a:extLst>
              <a:ext uri="{FF2B5EF4-FFF2-40B4-BE49-F238E27FC236}">
                <a16:creationId xmlns:a16="http://schemas.microsoft.com/office/drawing/2014/main" id="{ACFCAD61-143D-02BA-BDE6-8305F84C9759}"/>
              </a:ext>
            </a:extLst>
          </p:cNvPr>
          <p:cNvSpPr/>
          <p:nvPr/>
        </p:nvSpPr>
        <p:spPr bwMode="auto">
          <a:xfrm>
            <a:off x="1834353" y="297894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GT</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Mark England</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13" name="Rectangle 1112">
            <a:extLst>
              <a:ext uri="{FF2B5EF4-FFF2-40B4-BE49-F238E27FC236}">
                <a16:creationId xmlns:a16="http://schemas.microsoft.com/office/drawing/2014/main" id="{BA50D188-DA09-0437-5697-73ECAD87D549}"/>
              </a:ext>
            </a:extLst>
          </p:cNvPr>
          <p:cNvSpPr/>
          <p:nvPr/>
        </p:nvSpPr>
        <p:spPr bwMode="auto">
          <a:xfrm>
            <a:off x="-1990" y="297894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err="1">
                <a:ln>
                  <a:noFill/>
                </a:ln>
                <a:solidFill>
                  <a:srgbClr val="FFFFFF"/>
                </a:solidFill>
                <a:effectLst/>
                <a:uLnTx/>
                <a:uFillTx/>
                <a:latin typeface="Franklin Gothic Heavy"/>
                <a:ea typeface="STKaiti"/>
                <a:cs typeface="Arial"/>
              </a:rPr>
              <a:t>Topsil</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Hans Peder Mikkelsen</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26" name="Rectangle 1125">
            <a:extLst>
              <a:ext uri="{FF2B5EF4-FFF2-40B4-BE49-F238E27FC236}">
                <a16:creationId xmlns:a16="http://schemas.microsoft.com/office/drawing/2014/main" id="{F07877F7-22ED-91B9-7E1A-5DEFC9BF17F3}"/>
              </a:ext>
            </a:extLst>
          </p:cNvPr>
          <p:cNvSpPr/>
          <p:nvPr/>
        </p:nvSpPr>
        <p:spPr bwMode="auto">
          <a:xfrm>
            <a:off x="3670696" y="468722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SST</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zh-TW" altLang="en-US" sz="1050" b="0" i="0" u="none" strike="noStrike" kern="1200" cap="none" spc="0" normalizeH="0" baseline="0" noProof="0" dirty="0">
                <a:ln>
                  <a:noFill/>
                </a:ln>
                <a:solidFill>
                  <a:srgbClr val="FFFFFF"/>
                </a:solidFill>
                <a:effectLst/>
                <a:uLnTx/>
                <a:uFillTx/>
                <a:latin typeface="Franklin Gothic Book"/>
                <a:ea typeface="STKaiti"/>
                <a:cs typeface="Arial"/>
              </a:rPr>
              <a:t>金敬長總經理</a:t>
            </a: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(Allen Chin)</a:t>
            </a:r>
            <a:endParaRPr kumimoji="0" lang="zh-TW" altLang="zh-TW" sz="100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27" name="Rectangle 1126">
            <a:extLst>
              <a:ext uri="{FF2B5EF4-FFF2-40B4-BE49-F238E27FC236}">
                <a16:creationId xmlns:a16="http://schemas.microsoft.com/office/drawing/2014/main" id="{A11DFFBE-D6FB-4ABB-E51C-D34BCC0F682F}"/>
              </a:ext>
            </a:extLst>
          </p:cNvPr>
          <p:cNvSpPr/>
          <p:nvPr/>
        </p:nvSpPr>
        <p:spPr bwMode="auto">
          <a:xfrm>
            <a:off x="1834353" y="468722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NOV</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Marco </a:t>
            </a:r>
            <a:r>
              <a:rPr kumimoji="0" lang="en-US" altLang="zh-TW" sz="1050" b="0" i="0" u="none" strike="noStrike" kern="1200" cap="none" spc="0" normalizeH="0" baseline="0" noProof="0" dirty="0" err="1">
                <a:ln>
                  <a:noFill/>
                </a:ln>
                <a:solidFill>
                  <a:srgbClr val="FFFFFF"/>
                </a:solidFill>
                <a:effectLst/>
                <a:uLnTx/>
                <a:uFillTx/>
                <a:latin typeface="Franklin Gothic Book"/>
                <a:ea typeface="STKaiti"/>
                <a:cs typeface="Arial"/>
              </a:rPr>
              <a:t>Sciamanna</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28" name="Rectangle 1127">
            <a:extLst>
              <a:ext uri="{FF2B5EF4-FFF2-40B4-BE49-F238E27FC236}">
                <a16:creationId xmlns:a16="http://schemas.microsoft.com/office/drawing/2014/main" id="{63747B27-73A0-9DC2-D76E-084468B17BDD}"/>
              </a:ext>
            </a:extLst>
          </p:cNvPr>
          <p:cNvSpPr/>
          <p:nvPr/>
        </p:nvSpPr>
        <p:spPr bwMode="auto">
          <a:xfrm>
            <a:off x="-1990" y="4687221"/>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TEM</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zh-TW" altLang="en-US" sz="1000" b="0" i="0" u="none" strike="noStrike" kern="1200" cap="none" spc="0" normalizeH="0" baseline="0" noProof="0" dirty="0">
                <a:ln>
                  <a:noFill/>
                </a:ln>
                <a:solidFill>
                  <a:srgbClr val="FFFFFF"/>
                </a:solidFill>
                <a:effectLst/>
                <a:uLnTx/>
                <a:uFillTx/>
                <a:latin typeface="Franklin Gothic Book"/>
                <a:ea typeface="STKaiti"/>
                <a:cs typeface="Arial"/>
              </a:rPr>
              <a:t>薛銀陞總經理</a:t>
            </a:r>
            <a:r>
              <a:rPr kumimoji="0" lang="en-US" altLang="zh-TW" sz="1000" b="0" i="0" u="none" strike="noStrike" kern="1200" cap="none" spc="0" normalizeH="0" baseline="0" noProof="0" dirty="0">
                <a:ln>
                  <a:noFill/>
                </a:ln>
                <a:solidFill>
                  <a:srgbClr val="FFFFFF"/>
                </a:solidFill>
                <a:effectLst/>
                <a:uLnTx/>
                <a:uFillTx/>
                <a:latin typeface="Franklin Gothic Book"/>
                <a:ea typeface="STKaiti"/>
                <a:cs typeface="Arial"/>
              </a:rPr>
              <a:t>(Michael </a:t>
            </a:r>
            <a:r>
              <a:rPr kumimoji="0" lang="en-US" altLang="zh-TW" sz="1000" b="0" i="0" u="none" strike="noStrike" kern="1200" cap="none" spc="0" normalizeH="0" baseline="0" noProof="0" dirty="0" err="1">
                <a:ln>
                  <a:noFill/>
                </a:ln>
                <a:solidFill>
                  <a:srgbClr val="FFFFFF"/>
                </a:solidFill>
                <a:effectLst/>
                <a:uLnTx/>
                <a:uFillTx/>
                <a:latin typeface="Franklin Gothic Book"/>
                <a:ea typeface="STKaiti"/>
                <a:cs typeface="Arial"/>
              </a:rPr>
              <a:t>Shueh</a:t>
            </a:r>
            <a:r>
              <a:rPr kumimoji="0" lang="en-US" altLang="zh-TW" sz="1000" b="0" i="0" u="none" strike="noStrike" kern="1200" cap="none" spc="0" normalizeH="0" baseline="0" noProof="0" dirty="0">
                <a:ln>
                  <a:noFill/>
                </a:ln>
                <a:solidFill>
                  <a:srgbClr val="FFFFFF"/>
                </a:solidFill>
                <a:effectLst/>
                <a:uLnTx/>
                <a:uFillTx/>
                <a:latin typeface="Franklin Gothic Book"/>
                <a:ea typeface="STKaiti"/>
                <a:cs typeface="Arial"/>
              </a:rPr>
              <a:t>)</a:t>
            </a:r>
            <a:endParaRPr kumimoji="0" lang="zh-TW" altLang="zh-TW" sz="80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31" name="Rectangle 1130">
            <a:extLst>
              <a:ext uri="{FF2B5EF4-FFF2-40B4-BE49-F238E27FC236}">
                <a16:creationId xmlns:a16="http://schemas.microsoft.com/office/drawing/2014/main" id="{07F51275-4408-D7C9-DA7B-5BCCFE2B5702}"/>
              </a:ext>
            </a:extLst>
          </p:cNvPr>
          <p:cNvSpPr/>
          <p:nvPr/>
        </p:nvSpPr>
        <p:spPr bwMode="auto">
          <a:xfrm>
            <a:off x="5727705" y="5034280"/>
            <a:ext cx="1247135" cy="95348"/>
          </a:xfrm>
          <a:prstGeom prst="rect">
            <a:avLst/>
          </a:prstGeom>
          <a:solidFill>
            <a:schemeClr val="bg2">
              <a:lumMod val="1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25" name="Rectangle 1124">
            <a:extLst>
              <a:ext uri="{FF2B5EF4-FFF2-40B4-BE49-F238E27FC236}">
                <a16:creationId xmlns:a16="http://schemas.microsoft.com/office/drawing/2014/main" id="{A883058B-2841-8C76-8202-95389680BA60}"/>
              </a:ext>
            </a:extLst>
          </p:cNvPr>
          <p:cNvSpPr/>
          <p:nvPr/>
        </p:nvSpPr>
        <p:spPr bwMode="auto">
          <a:xfrm>
            <a:off x="5507039" y="4685325"/>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MER</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Marco </a:t>
            </a:r>
            <a:r>
              <a:rPr kumimoji="0" lang="en-US" altLang="zh-TW" sz="1050" b="0" i="0" u="none" strike="noStrike" kern="1200" cap="none" spc="0" normalizeH="0" baseline="0" noProof="0" dirty="0" err="1">
                <a:ln>
                  <a:noFill/>
                </a:ln>
                <a:solidFill>
                  <a:srgbClr val="FFFFFF"/>
                </a:solidFill>
                <a:effectLst/>
                <a:uLnTx/>
                <a:uFillTx/>
                <a:latin typeface="Franklin Gothic Book"/>
                <a:ea typeface="STKaiti"/>
                <a:cs typeface="Arial"/>
              </a:rPr>
              <a:t>Giacopini</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sp>
        <p:nvSpPr>
          <p:cNvPr id="1132" name="Rectangle 1131">
            <a:extLst>
              <a:ext uri="{FF2B5EF4-FFF2-40B4-BE49-F238E27FC236}">
                <a16:creationId xmlns:a16="http://schemas.microsoft.com/office/drawing/2014/main" id="{BBF87E65-3799-C10E-3884-15A4B1AAA9F5}"/>
              </a:ext>
            </a:extLst>
          </p:cNvPr>
          <p:cNvSpPr/>
          <p:nvPr/>
        </p:nvSpPr>
        <p:spPr bwMode="auto">
          <a:xfrm>
            <a:off x="7818120" y="5034280"/>
            <a:ext cx="1137920" cy="88939"/>
          </a:xfrm>
          <a:prstGeom prst="rect">
            <a:avLst/>
          </a:prstGeom>
          <a:solidFill>
            <a:srgbClr val="8E304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29" name="Rectangle 1128">
            <a:extLst>
              <a:ext uri="{FF2B5EF4-FFF2-40B4-BE49-F238E27FC236}">
                <a16:creationId xmlns:a16="http://schemas.microsoft.com/office/drawing/2014/main" id="{9CEADADD-73D8-0B71-3636-1D7D609F896F}"/>
              </a:ext>
            </a:extLst>
          </p:cNvPr>
          <p:cNvSpPr/>
          <p:nvPr/>
        </p:nvSpPr>
        <p:spPr bwMode="auto">
          <a:xfrm>
            <a:off x="7343380" y="4685325"/>
            <a:ext cx="1817351" cy="435998"/>
          </a:xfrm>
          <a:prstGeom prst="rect">
            <a:avLst/>
          </a:prstGeom>
          <a:solidFill>
            <a:schemeClr val="accent1">
              <a:lumMod val="75000"/>
              <a:alpha val="53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Arial"/>
              </a:rPr>
              <a:t>STP</a:t>
            </a:r>
            <a:br>
              <a:rPr kumimoji="0" lang="en-US" altLang="zh-TW" sz="1100" b="0" i="0" u="none" strike="noStrike" kern="1200" cap="none" spc="0" normalizeH="0" baseline="0" noProof="0" dirty="0">
                <a:ln>
                  <a:noFill/>
                </a:ln>
                <a:solidFill>
                  <a:srgbClr val="FFFFFF"/>
                </a:solidFill>
                <a:effectLst/>
                <a:uLnTx/>
                <a:uFillTx/>
                <a:latin typeface="Franklin Gothic Book"/>
                <a:ea typeface="STKaiti"/>
                <a:cs typeface="Arial"/>
              </a:rPr>
            </a:br>
            <a:r>
              <a:rPr kumimoji="0" lang="en-US" altLang="zh-TW" sz="1050" b="0" i="0" u="none" strike="noStrike" kern="1200" cap="none" spc="0" normalizeH="0" baseline="0" noProof="0" dirty="0">
                <a:ln>
                  <a:noFill/>
                </a:ln>
                <a:solidFill>
                  <a:srgbClr val="FFFFFF"/>
                </a:solidFill>
                <a:effectLst/>
                <a:uLnTx/>
                <a:uFillTx/>
                <a:latin typeface="Franklin Gothic Book"/>
                <a:ea typeface="STKaiti"/>
                <a:cs typeface="Arial"/>
              </a:rPr>
              <a:t>Karla Chaney</a:t>
            </a:r>
            <a:endParaRPr kumimoji="0" lang="zh-TW" altLang="zh-TW" sz="1050" b="0" i="0" u="none" strike="noStrike" kern="1200" cap="none" spc="0" normalizeH="0" baseline="0" noProof="0" dirty="0">
              <a:ln>
                <a:noFill/>
              </a:ln>
              <a:solidFill>
                <a:srgbClr val="FFFFFF"/>
              </a:solidFill>
              <a:effectLst/>
              <a:uLnTx/>
              <a:uFillTx/>
              <a:latin typeface="Franklin Gothic Book"/>
              <a:ea typeface="STKaiti"/>
              <a:cs typeface="Arial"/>
            </a:endParaRPr>
          </a:p>
        </p:txBody>
      </p:sp>
      <p:pic>
        <p:nvPicPr>
          <p:cNvPr id="35" name="圖片 34" descr="一張含有 兒童藝術, 圖形, 設計 的圖片&#10;&#10;自動產生的描述">
            <a:extLst>
              <a:ext uri="{FF2B5EF4-FFF2-40B4-BE49-F238E27FC236}">
                <a16:creationId xmlns:a16="http://schemas.microsoft.com/office/drawing/2014/main" id="{EA47948D-F106-AEAF-4C5D-6A9221E7C51D}"/>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1590493" y="3807160"/>
            <a:ext cx="374569" cy="457730"/>
          </a:xfrm>
          <a:prstGeom prst="rect">
            <a:avLst/>
          </a:prstGeom>
        </p:spPr>
      </p:pic>
      <p:pic>
        <p:nvPicPr>
          <p:cNvPr id="36" name="圖片 35" descr="一張含有 兒童藝術, 圖形, 設計 的圖片&#10;&#10;自動產生的描述">
            <a:extLst>
              <a:ext uri="{FF2B5EF4-FFF2-40B4-BE49-F238E27FC236}">
                <a16:creationId xmlns:a16="http://schemas.microsoft.com/office/drawing/2014/main" id="{C6692297-93AF-6014-A07E-C3A93A8FF450}"/>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701195">
            <a:off x="3328010" y="3877667"/>
            <a:ext cx="514955" cy="506491"/>
          </a:xfrm>
          <a:prstGeom prst="rect">
            <a:avLst/>
          </a:prstGeom>
        </p:spPr>
      </p:pic>
      <p:pic>
        <p:nvPicPr>
          <p:cNvPr id="37" name="圖片 36" descr="一張含有 兒童藝術, 圖形, 設計 的圖片&#10;&#10;自動產生的描述">
            <a:extLst>
              <a:ext uri="{FF2B5EF4-FFF2-40B4-BE49-F238E27FC236}">
                <a16:creationId xmlns:a16="http://schemas.microsoft.com/office/drawing/2014/main" id="{01AE0B67-2074-FE2A-F67A-FED9EF0BFB40}"/>
              </a:ext>
            </a:extLst>
          </p:cNvPr>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11204" t="25105" r="70589" b="60066"/>
          <a:stretch/>
        </p:blipFill>
        <p:spPr>
          <a:xfrm>
            <a:off x="5189448" y="3749792"/>
            <a:ext cx="374569" cy="457730"/>
          </a:xfrm>
          <a:prstGeom prst="rect">
            <a:avLst/>
          </a:prstGeom>
        </p:spPr>
      </p:pic>
      <p:pic>
        <p:nvPicPr>
          <p:cNvPr id="33" name="圖片 32" descr="一張含有 兒童藝術, 圖形, 設計 的圖片&#10;&#10;自動產生的描述">
            <a:extLst>
              <a:ext uri="{FF2B5EF4-FFF2-40B4-BE49-F238E27FC236}">
                <a16:creationId xmlns:a16="http://schemas.microsoft.com/office/drawing/2014/main" id="{AFF6C38D-92CD-F444-D1F8-03EF809B12EA}"/>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009585">
            <a:off x="1146493" y="2583825"/>
            <a:ext cx="514955" cy="506491"/>
          </a:xfrm>
          <a:prstGeom prst="rect">
            <a:avLst/>
          </a:prstGeom>
        </p:spPr>
      </p:pic>
      <p:pic>
        <p:nvPicPr>
          <p:cNvPr id="21" name="圖片 20" descr="一張含有 兒童藝術, 圖形, 設計 的圖片&#10;&#10;自動產生的描述">
            <a:extLst>
              <a:ext uri="{FF2B5EF4-FFF2-40B4-BE49-F238E27FC236}">
                <a16:creationId xmlns:a16="http://schemas.microsoft.com/office/drawing/2014/main" id="{E3D785C2-C457-897C-A031-358F587D85AB}"/>
              </a:ext>
            </a:extLst>
          </p:cNvPr>
          <p:cNvPicPr>
            <a:picLocks noChangeAspect="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a:ext>
            </a:extLst>
          </a:blip>
          <a:srcRect l="33293" t="21837" r="41158" b="61415"/>
          <a:stretch/>
        </p:blipFill>
        <p:spPr>
          <a:xfrm rot="1479634">
            <a:off x="5207903" y="1919266"/>
            <a:ext cx="514955" cy="506491"/>
          </a:xfrm>
          <a:prstGeom prst="rect">
            <a:avLst/>
          </a:prstGeom>
        </p:spPr>
      </p:pic>
      <p:cxnSp>
        <p:nvCxnSpPr>
          <p:cNvPr id="1135" name="Straight Connector 1134">
            <a:extLst>
              <a:ext uri="{FF2B5EF4-FFF2-40B4-BE49-F238E27FC236}">
                <a16:creationId xmlns:a16="http://schemas.microsoft.com/office/drawing/2014/main" id="{0A6E9098-249B-8F6D-1BB9-F10677F93888}"/>
              </a:ext>
            </a:extLst>
          </p:cNvPr>
          <p:cNvCxnSpPr/>
          <p:nvPr/>
        </p:nvCxnSpPr>
        <p:spPr bwMode="auto">
          <a:xfrm>
            <a:off x="15814" y="1722583"/>
            <a:ext cx="9128186" cy="0"/>
          </a:xfrm>
          <a:prstGeom prst="line">
            <a:avLst/>
          </a:prstGeom>
          <a:solidFill>
            <a:schemeClr val="folHlink"/>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6" name="Straight Connector 1135">
            <a:extLst>
              <a:ext uri="{FF2B5EF4-FFF2-40B4-BE49-F238E27FC236}">
                <a16:creationId xmlns:a16="http://schemas.microsoft.com/office/drawing/2014/main" id="{E0D99639-08B1-0EFE-E1F1-90F6837F029D}"/>
              </a:ext>
            </a:extLst>
          </p:cNvPr>
          <p:cNvCxnSpPr/>
          <p:nvPr/>
        </p:nvCxnSpPr>
        <p:spPr bwMode="auto">
          <a:xfrm>
            <a:off x="15814" y="3429463"/>
            <a:ext cx="9128186" cy="0"/>
          </a:xfrm>
          <a:prstGeom prst="line">
            <a:avLst/>
          </a:prstGeom>
          <a:solidFill>
            <a:schemeClr val="folHlink"/>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1" name="Straight Connector 1140">
            <a:extLst>
              <a:ext uri="{FF2B5EF4-FFF2-40B4-BE49-F238E27FC236}">
                <a16:creationId xmlns:a16="http://schemas.microsoft.com/office/drawing/2014/main" id="{5229A6B2-0AE5-4CBF-2A86-D5FEB4B2FC84}"/>
              </a:ext>
            </a:extLst>
          </p:cNvPr>
          <p:cNvCxnSpPr/>
          <p:nvPr/>
        </p:nvCxnSpPr>
        <p:spPr bwMode="auto">
          <a:xfrm>
            <a:off x="447867" y="147828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2" name="Straight Connector 1141">
            <a:extLst>
              <a:ext uri="{FF2B5EF4-FFF2-40B4-BE49-F238E27FC236}">
                <a16:creationId xmlns:a16="http://schemas.microsoft.com/office/drawing/2014/main" id="{E092B052-78A3-7396-C5AB-9C538B74FC23}"/>
              </a:ext>
            </a:extLst>
          </p:cNvPr>
          <p:cNvCxnSpPr/>
          <p:nvPr/>
        </p:nvCxnSpPr>
        <p:spPr bwMode="auto">
          <a:xfrm>
            <a:off x="447867" y="3206496"/>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3" name="Straight Connector 1142">
            <a:extLst>
              <a:ext uri="{FF2B5EF4-FFF2-40B4-BE49-F238E27FC236}">
                <a16:creationId xmlns:a16="http://schemas.microsoft.com/office/drawing/2014/main" id="{8B1105C5-DA06-4777-7AA3-F2D3336A0329}"/>
              </a:ext>
            </a:extLst>
          </p:cNvPr>
          <p:cNvCxnSpPr/>
          <p:nvPr/>
        </p:nvCxnSpPr>
        <p:spPr bwMode="auto">
          <a:xfrm>
            <a:off x="447867" y="489966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5" name="Straight Connector 1144">
            <a:extLst>
              <a:ext uri="{FF2B5EF4-FFF2-40B4-BE49-F238E27FC236}">
                <a16:creationId xmlns:a16="http://schemas.microsoft.com/office/drawing/2014/main" id="{4C009677-7EFA-5773-1C42-3435E5B76BEB}"/>
              </a:ext>
            </a:extLst>
          </p:cNvPr>
          <p:cNvCxnSpPr/>
          <p:nvPr/>
        </p:nvCxnSpPr>
        <p:spPr bwMode="auto">
          <a:xfrm>
            <a:off x="2270571" y="147828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6" name="Straight Connector 1145">
            <a:extLst>
              <a:ext uri="{FF2B5EF4-FFF2-40B4-BE49-F238E27FC236}">
                <a16:creationId xmlns:a16="http://schemas.microsoft.com/office/drawing/2014/main" id="{2EA908F2-4BFE-A606-DCBF-44D857A4F2BB}"/>
              </a:ext>
            </a:extLst>
          </p:cNvPr>
          <p:cNvCxnSpPr/>
          <p:nvPr/>
        </p:nvCxnSpPr>
        <p:spPr bwMode="auto">
          <a:xfrm>
            <a:off x="2270571" y="3206496"/>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7" name="Straight Connector 1146">
            <a:extLst>
              <a:ext uri="{FF2B5EF4-FFF2-40B4-BE49-F238E27FC236}">
                <a16:creationId xmlns:a16="http://schemas.microsoft.com/office/drawing/2014/main" id="{87C9C7F1-447F-44C0-70CD-CCA492DCA181}"/>
              </a:ext>
            </a:extLst>
          </p:cNvPr>
          <p:cNvCxnSpPr/>
          <p:nvPr/>
        </p:nvCxnSpPr>
        <p:spPr bwMode="auto">
          <a:xfrm>
            <a:off x="2270571" y="489966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4" name="Straight Connector 1153">
            <a:extLst>
              <a:ext uri="{FF2B5EF4-FFF2-40B4-BE49-F238E27FC236}">
                <a16:creationId xmlns:a16="http://schemas.microsoft.com/office/drawing/2014/main" id="{5EE49ADA-9CF9-EFBD-6BF6-A88DA63A6927}"/>
              </a:ext>
            </a:extLst>
          </p:cNvPr>
          <p:cNvCxnSpPr/>
          <p:nvPr/>
        </p:nvCxnSpPr>
        <p:spPr bwMode="auto">
          <a:xfrm>
            <a:off x="4059747" y="147828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5" name="Straight Connector 1154">
            <a:extLst>
              <a:ext uri="{FF2B5EF4-FFF2-40B4-BE49-F238E27FC236}">
                <a16:creationId xmlns:a16="http://schemas.microsoft.com/office/drawing/2014/main" id="{B9EB5BE6-F1A8-7A75-D4C0-06E99CA8A9AD}"/>
              </a:ext>
            </a:extLst>
          </p:cNvPr>
          <p:cNvCxnSpPr/>
          <p:nvPr/>
        </p:nvCxnSpPr>
        <p:spPr bwMode="auto">
          <a:xfrm>
            <a:off x="4059747" y="3206496"/>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6" name="Straight Connector 1155">
            <a:extLst>
              <a:ext uri="{FF2B5EF4-FFF2-40B4-BE49-F238E27FC236}">
                <a16:creationId xmlns:a16="http://schemas.microsoft.com/office/drawing/2014/main" id="{5BE66F97-7538-B8EF-07CF-21C18B4E435F}"/>
              </a:ext>
            </a:extLst>
          </p:cNvPr>
          <p:cNvCxnSpPr/>
          <p:nvPr/>
        </p:nvCxnSpPr>
        <p:spPr bwMode="auto">
          <a:xfrm>
            <a:off x="4059747" y="489966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7" name="Straight Connector 1156">
            <a:extLst>
              <a:ext uri="{FF2B5EF4-FFF2-40B4-BE49-F238E27FC236}">
                <a16:creationId xmlns:a16="http://schemas.microsoft.com/office/drawing/2014/main" id="{42413B1B-6D92-E7BB-63DC-D591BA0B72AC}"/>
              </a:ext>
            </a:extLst>
          </p:cNvPr>
          <p:cNvCxnSpPr/>
          <p:nvPr/>
        </p:nvCxnSpPr>
        <p:spPr bwMode="auto">
          <a:xfrm>
            <a:off x="5882451" y="147828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9" name="Straight Connector 1158">
            <a:extLst>
              <a:ext uri="{FF2B5EF4-FFF2-40B4-BE49-F238E27FC236}">
                <a16:creationId xmlns:a16="http://schemas.microsoft.com/office/drawing/2014/main" id="{7ADD902E-A6F4-F676-D8BF-D1A45F0C6109}"/>
              </a:ext>
            </a:extLst>
          </p:cNvPr>
          <p:cNvCxnSpPr/>
          <p:nvPr/>
        </p:nvCxnSpPr>
        <p:spPr bwMode="auto">
          <a:xfrm>
            <a:off x="5882451" y="489966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0" name="Straight Connector 1159">
            <a:extLst>
              <a:ext uri="{FF2B5EF4-FFF2-40B4-BE49-F238E27FC236}">
                <a16:creationId xmlns:a16="http://schemas.microsoft.com/office/drawing/2014/main" id="{9A708743-183F-7142-A1EA-F2E6959F0260}"/>
              </a:ext>
            </a:extLst>
          </p:cNvPr>
          <p:cNvCxnSpPr/>
          <p:nvPr/>
        </p:nvCxnSpPr>
        <p:spPr bwMode="auto">
          <a:xfrm>
            <a:off x="7734111" y="147828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1" name="Straight Connector 1160">
            <a:extLst>
              <a:ext uri="{FF2B5EF4-FFF2-40B4-BE49-F238E27FC236}">
                <a16:creationId xmlns:a16="http://schemas.microsoft.com/office/drawing/2014/main" id="{03C9F2BD-6FD2-DAF2-AC96-F58E5BFD52A9}"/>
              </a:ext>
            </a:extLst>
          </p:cNvPr>
          <p:cNvCxnSpPr/>
          <p:nvPr/>
        </p:nvCxnSpPr>
        <p:spPr bwMode="auto">
          <a:xfrm>
            <a:off x="7734111" y="4899660"/>
            <a:ext cx="978597" cy="0"/>
          </a:xfrm>
          <a:prstGeom prst="line">
            <a:avLst/>
          </a:prstGeom>
          <a:solidFill>
            <a:schemeClr val="folHlink"/>
          </a:solidFill>
          <a:ln w="6350" cap="flat" cmpd="sng" algn="ctr">
            <a:gradFill flip="none" rotWithShape="1">
              <a:gsLst>
                <a:gs pos="0">
                  <a:schemeClr val="accent1">
                    <a:lumMod val="5000"/>
                    <a:lumOff val="95000"/>
                    <a:alpha val="0"/>
                  </a:schemeClr>
                </a:gs>
                <a:gs pos="74000">
                  <a:schemeClr val="accent2"/>
                </a:gs>
                <a:gs pos="42000">
                  <a:schemeClr val="accent2"/>
                </a:gs>
                <a:gs pos="100000">
                  <a:schemeClr val="bg1">
                    <a:alpha val="0"/>
                  </a:schemeClr>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00334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33E8-2AC7-37F0-FF7D-56EF2D7A519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21F8FD3-DB51-F35F-7895-1E140FD93373}"/>
              </a:ext>
            </a:extLst>
          </p:cNvPr>
          <p:cNvSpPr>
            <a:spLocks noGrp="1"/>
          </p:cNvSpPr>
          <p:nvPr>
            <p:ph type="ctrTitle"/>
          </p:nvPr>
        </p:nvSpPr>
        <p:spPr/>
        <p:txBody>
          <a:bodyPr/>
          <a:lstStyle/>
          <a:p>
            <a:r>
              <a:rPr lang="da-DK" altLang="zh-TW" dirty="0"/>
              <a:t>Appendix</a:t>
            </a:r>
            <a:endParaRPr lang="zh-TW" altLang="en-US" dirty="0"/>
          </a:p>
        </p:txBody>
      </p:sp>
    </p:spTree>
    <p:extLst>
      <p:ext uri="{BB962C8B-B14F-4D97-AF65-F5344CB8AC3E}">
        <p14:creationId xmlns:p14="http://schemas.microsoft.com/office/powerpoint/2010/main" val="180272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65F31-2C64-64ED-8464-E558B3F6B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7A54C-CD3E-2DF2-B7E2-52AA531A6C65}"/>
              </a:ext>
            </a:extLst>
          </p:cNvPr>
          <p:cNvSpPr>
            <a:spLocks noGrp="1"/>
          </p:cNvSpPr>
          <p:nvPr>
            <p:ph type="title"/>
          </p:nvPr>
        </p:nvSpPr>
        <p:spPr/>
        <p:txBody>
          <a:bodyPr/>
          <a:lstStyle/>
          <a:p>
            <a:r>
              <a:rPr lang="en-US" dirty="0"/>
              <a:t>Financial Statements – Income Statement</a:t>
            </a:r>
          </a:p>
        </p:txBody>
      </p:sp>
      <p:graphicFrame>
        <p:nvGraphicFramePr>
          <p:cNvPr id="6" name="內容版面配置區 6">
            <a:extLst>
              <a:ext uri="{FF2B5EF4-FFF2-40B4-BE49-F238E27FC236}">
                <a16:creationId xmlns:a16="http://schemas.microsoft.com/office/drawing/2014/main" id="{4880C6ED-0FEE-1C7C-BDC7-882EE2A719B8}"/>
              </a:ext>
            </a:extLst>
          </p:cNvPr>
          <p:cNvGraphicFramePr>
            <a:graphicFrameLocks/>
          </p:cNvGraphicFramePr>
          <p:nvPr>
            <p:extLst>
              <p:ext uri="{D42A27DB-BD31-4B8C-83A1-F6EECF244321}">
                <p14:modId xmlns:p14="http://schemas.microsoft.com/office/powerpoint/2010/main" val="2598179115"/>
              </p:ext>
            </p:extLst>
          </p:nvPr>
        </p:nvGraphicFramePr>
        <p:xfrm>
          <a:off x="720436" y="680767"/>
          <a:ext cx="7786256" cy="3765814"/>
        </p:xfrm>
        <a:graphic>
          <a:graphicData uri="http://schemas.openxmlformats.org/drawingml/2006/table">
            <a:tbl>
              <a:tblPr/>
              <a:tblGrid>
                <a:gridCol w="1190947">
                  <a:extLst>
                    <a:ext uri="{9D8B030D-6E8A-4147-A177-3AD203B41FA5}">
                      <a16:colId xmlns:a16="http://schemas.microsoft.com/office/drawing/2014/main" val="2455214160"/>
                    </a:ext>
                  </a:extLst>
                </a:gridCol>
                <a:gridCol w="2166859">
                  <a:extLst>
                    <a:ext uri="{9D8B030D-6E8A-4147-A177-3AD203B41FA5}">
                      <a16:colId xmlns:a16="http://schemas.microsoft.com/office/drawing/2014/main" val="413454747"/>
                    </a:ext>
                  </a:extLst>
                </a:gridCol>
                <a:gridCol w="843585">
                  <a:extLst>
                    <a:ext uri="{9D8B030D-6E8A-4147-A177-3AD203B41FA5}">
                      <a16:colId xmlns:a16="http://schemas.microsoft.com/office/drawing/2014/main" val="2477129004"/>
                    </a:ext>
                  </a:extLst>
                </a:gridCol>
                <a:gridCol w="1194955">
                  <a:extLst>
                    <a:ext uri="{9D8B030D-6E8A-4147-A177-3AD203B41FA5}">
                      <a16:colId xmlns:a16="http://schemas.microsoft.com/office/drawing/2014/main" val="2897301944"/>
                    </a:ext>
                  </a:extLst>
                </a:gridCol>
                <a:gridCol w="1194955">
                  <a:extLst>
                    <a:ext uri="{9D8B030D-6E8A-4147-A177-3AD203B41FA5}">
                      <a16:colId xmlns:a16="http://schemas.microsoft.com/office/drawing/2014/main" val="518344170"/>
                    </a:ext>
                  </a:extLst>
                </a:gridCol>
                <a:gridCol w="1194955">
                  <a:extLst>
                    <a:ext uri="{9D8B030D-6E8A-4147-A177-3AD203B41FA5}">
                      <a16:colId xmlns:a16="http://schemas.microsoft.com/office/drawing/2014/main" val="1018884148"/>
                    </a:ext>
                  </a:extLst>
                </a:gridCol>
              </a:tblGrid>
              <a:tr h="207716">
                <a:tc gridSpan="3">
                  <a:txBody>
                    <a:bodyPr/>
                    <a:lstStyle/>
                    <a:p>
                      <a:pPr marL="0" algn="l" defTabSz="457200" rtl="0" eaLnBrk="1" fontAlgn="b" latinLnBrk="0" hangingPunct="1"/>
                      <a:r>
                        <a:rPr lang="en-US" sz="1100" b="1" i="0" u="none" strike="noStrike" kern="1200" dirty="0">
                          <a:solidFill>
                            <a:srgbClr val="FFFFFF"/>
                          </a:solidFill>
                          <a:latin typeface="+mn-lt"/>
                          <a:ea typeface="+mn-ea"/>
                          <a:cs typeface="+mn-cs"/>
                        </a:rPr>
                        <a:t>Income Statement</a:t>
                      </a:r>
                    </a:p>
                  </a:txBody>
                  <a:tcPr marL="0" marR="0" marT="0" marB="0" anchor="b">
                    <a:lnL>
                      <a:noFill/>
                    </a:lnL>
                    <a:lnR>
                      <a:noFill/>
                    </a:lnR>
                    <a:lnT>
                      <a:noFill/>
                    </a:lnT>
                    <a:lnB>
                      <a:noFill/>
                    </a:lnB>
                    <a:solidFill>
                      <a:srgbClr val="5484C4"/>
                    </a:solidFill>
                  </a:tcPr>
                </a:tc>
                <a:tc hMerge="1">
                  <a:txBody>
                    <a:bodyPr/>
                    <a:lstStyle/>
                    <a:p>
                      <a:endParaRPr lang="zh-TW" altLang="en-US"/>
                    </a:p>
                  </a:txBody>
                  <a:tcPr/>
                </a:tc>
                <a:tc hMerge="1">
                  <a:txBody>
                    <a:bodyPr/>
                    <a:lstStyle/>
                    <a:p>
                      <a:endParaRPr lang="zh-TW" altLang="en-US"/>
                    </a:p>
                  </a:txBody>
                  <a:tcPr/>
                </a:tc>
                <a:tc>
                  <a:txBody>
                    <a:bodyPr/>
                    <a:lstStyle/>
                    <a:p>
                      <a:pPr algn="ctr" rtl="0" fontAlgn="b"/>
                      <a:r>
                        <a:rPr lang="zh-TW" altLang="en-US" sz="800" b="0" i="0" u="none" strike="noStrike" dirty="0">
                          <a:solidFill>
                            <a:schemeClr val="bg1"/>
                          </a:solidFill>
                          <a:effectLst/>
                          <a:latin typeface="+mj-lt"/>
                          <a:ea typeface="新細明體" panose="02020500000000000000" pitchFamily="18" charset="-120"/>
                        </a:rPr>
                        <a:t>　</a:t>
                      </a:r>
                    </a:p>
                  </a:txBody>
                  <a:tcPr marL="0" marR="0" marT="0" marB="0" anchor="b">
                    <a:lnL>
                      <a:noFill/>
                    </a:lnL>
                    <a:lnR>
                      <a:noFill/>
                    </a:lnR>
                    <a:lnT>
                      <a:noFill/>
                    </a:lnT>
                    <a:lnB>
                      <a:noFill/>
                    </a:lnB>
                    <a:solidFill>
                      <a:srgbClr val="5484C4"/>
                    </a:solidFill>
                  </a:tcPr>
                </a:tc>
                <a:tc>
                  <a:txBody>
                    <a:bodyPr/>
                    <a:lstStyle/>
                    <a:p>
                      <a:pPr algn="ctr" rtl="0" fontAlgn="b"/>
                      <a:endParaRPr lang="zh-TW" altLang="en-US" sz="800" b="0" i="0" u="none" strike="noStrike" dirty="0">
                        <a:solidFill>
                          <a:schemeClr val="bg1"/>
                        </a:solidFill>
                        <a:effectLst/>
                        <a:latin typeface="+mj-lt"/>
                        <a:ea typeface="新細明體" panose="02020500000000000000" pitchFamily="18" charset="-120"/>
                      </a:endParaRPr>
                    </a:p>
                  </a:txBody>
                  <a:tcPr marL="0" marR="0" marT="0" marB="0" anchor="b">
                    <a:lnL>
                      <a:noFill/>
                    </a:lnL>
                    <a:lnR>
                      <a:noFill/>
                    </a:lnR>
                    <a:lnT>
                      <a:noFill/>
                    </a:lnT>
                    <a:lnB>
                      <a:noFill/>
                    </a:lnB>
                    <a:solidFill>
                      <a:srgbClr val="5484C4"/>
                    </a:solidFill>
                  </a:tcPr>
                </a:tc>
                <a:tc>
                  <a:txBody>
                    <a:bodyPr/>
                    <a:lstStyle/>
                    <a:p>
                      <a:pPr algn="ctr" rtl="0" fontAlgn="b"/>
                      <a:endParaRPr lang="zh-TW" altLang="en-US" sz="800" b="0" i="0" u="none" strike="noStrike" dirty="0">
                        <a:solidFill>
                          <a:schemeClr val="bg1"/>
                        </a:solidFill>
                        <a:effectLst/>
                        <a:latin typeface="+mj-lt"/>
                        <a:ea typeface="新細明體" panose="02020500000000000000" pitchFamily="18" charset="-120"/>
                      </a:endParaRPr>
                    </a:p>
                  </a:txBody>
                  <a:tcPr marL="0" marR="0" marT="0" marB="0" anchor="b">
                    <a:lnL>
                      <a:noFill/>
                    </a:lnL>
                    <a:lnR>
                      <a:noFill/>
                    </a:lnR>
                    <a:lnT>
                      <a:noFill/>
                    </a:lnT>
                    <a:lnB>
                      <a:noFill/>
                    </a:lnB>
                    <a:solidFill>
                      <a:srgbClr val="5484C4"/>
                    </a:solidFill>
                  </a:tcPr>
                </a:tc>
                <a:extLst>
                  <a:ext uri="{0D108BD9-81ED-4DB2-BD59-A6C34878D82A}">
                    <a16:rowId xmlns:a16="http://schemas.microsoft.com/office/drawing/2014/main" val="1822990485"/>
                  </a:ext>
                </a:extLst>
              </a:tr>
              <a:tr h="160065">
                <a:tc>
                  <a:txBody>
                    <a:bodyPr/>
                    <a:lstStyle/>
                    <a:p>
                      <a:pPr algn="l" fontAlgn="b"/>
                      <a:endParaRPr lang="zh-TW" altLang="en-US" sz="800" b="0" i="0" u="none" strike="noStrike">
                        <a:solidFill>
                          <a:srgbClr val="000000"/>
                        </a:solidFill>
                        <a:effectLst/>
                        <a:latin typeface="+mj-lt"/>
                        <a:ea typeface="新細明體" panose="02020500000000000000" pitchFamily="18" charset="-120"/>
                      </a:endParaRPr>
                    </a:p>
                  </a:txBody>
                  <a:tcPr marL="0" marR="0" marT="0" marB="0" anchor="b">
                    <a:lnL>
                      <a:noFill/>
                    </a:lnL>
                    <a:lnR>
                      <a:noFill/>
                    </a:lnR>
                    <a:lnT>
                      <a:noFill/>
                    </a:lnT>
                    <a:lnB>
                      <a:noFill/>
                    </a:lnB>
                  </a:tcPr>
                </a:tc>
                <a:tc>
                  <a:txBody>
                    <a:bodyPr/>
                    <a:lstStyle/>
                    <a:p>
                      <a:pPr algn="l" fontAlgn="ctr"/>
                      <a:endParaRPr lang="zh-TW" altLang="en-US" sz="800" b="0" i="0" u="none" strike="noStrike">
                        <a:solidFill>
                          <a:srgbClr val="000000"/>
                        </a:solidFill>
                        <a:effectLst/>
                        <a:latin typeface="+mj-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a:solidFill>
                          <a:srgbClr val="000000"/>
                        </a:solidFill>
                        <a:effectLst/>
                        <a:latin typeface="+mj-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900" b="0" i="0" u="none" strike="noStrike" dirty="0">
                        <a:solidFill>
                          <a:srgbClr val="000000"/>
                        </a:solidFill>
                        <a:effectLst/>
                        <a:latin typeface="+mj-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900" b="0" i="0" u="none" strike="noStrike" dirty="0">
                        <a:solidFill>
                          <a:srgbClr val="000000"/>
                        </a:solidFill>
                        <a:effectLst/>
                        <a:latin typeface="+mj-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900" b="0" i="0" u="none" strike="noStrike" dirty="0">
                        <a:solidFill>
                          <a:srgbClr val="000000"/>
                        </a:solidFill>
                        <a:effectLst/>
                        <a:latin typeface="+mj-lt"/>
                        <a:ea typeface="新細明體" panose="02020500000000000000" pitchFamily="18" charset="-120"/>
                      </a:endParaRPr>
                    </a:p>
                  </a:txBody>
                  <a:tcPr marL="0" marR="0" marT="0" marB="0" anchor="ctr">
                    <a:lnL>
                      <a:noFill/>
                    </a:lnL>
                    <a:lnR>
                      <a:noFill/>
                    </a:lnR>
                    <a:lnT>
                      <a:noFill/>
                    </a:lnT>
                    <a:lnB>
                      <a:noFill/>
                    </a:lnB>
                  </a:tcPr>
                </a:tc>
                <a:extLst>
                  <a:ext uri="{0D108BD9-81ED-4DB2-BD59-A6C34878D82A}">
                    <a16:rowId xmlns:a16="http://schemas.microsoft.com/office/drawing/2014/main" val="514904545"/>
                  </a:ext>
                </a:extLst>
              </a:tr>
              <a:tr h="218271">
                <a:tc gridSpan="2">
                  <a:txBody>
                    <a:bodyPr/>
                    <a:lstStyle/>
                    <a:p>
                      <a:pPr algn="l" rtl="0" fontAlgn="b"/>
                      <a:r>
                        <a:rPr lang="en-US" sz="800" b="1" i="0" u="none" strike="noStrike" dirty="0">
                          <a:solidFill>
                            <a:srgbClr val="000000"/>
                          </a:solidFill>
                          <a:effectLst/>
                          <a:latin typeface="+mn-lt"/>
                          <a:ea typeface="新細明體" panose="02020500000000000000" pitchFamily="18" charset="-120"/>
                        </a:rPr>
                        <a:t>(NT$ Mn)</a:t>
                      </a:r>
                    </a:p>
                  </a:txBody>
                  <a:tcPr marL="0" marR="0" marT="0" marB="0" anchor="b">
                    <a:lnL>
                      <a:noFill/>
                    </a:lnL>
                    <a:lnR>
                      <a:noFill/>
                    </a:lnR>
                    <a:lnT>
                      <a:noFill/>
                    </a:lnT>
                    <a:lnB>
                      <a:noFill/>
                    </a:lnB>
                  </a:tcPr>
                </a:tc>
                <a:tc hMerge="1">
                  <a:txBody>
                    <a:bodyPr/>
                    <a:lstStyle/>
                    <a:p>
                      <a:endParaRPr lang="zh-TW" altLang="en-US"/>
                    </a:p>
                  </a:txBody>
                  <a:tcPr/>
                </a:tc>
                <a:tc>
                  <a:txBody>
                    <a:bodyPr/>
                    <a:lstStyle/>
                    <a:p>
                      <a:pPr algn="l" rtl="0" fontAlgn="b"/>
                      <a:endParaRPr lang="zh-TW" altLang="en-US" sz="800" b="1" i="0" u="none" strike="noStrike">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ctr" fontAlgn="ctr"/>
                      <a:r>
                        <a:rPr lang="en-US" altLang="zh-TW" sz="800" b="1" i="0" u="none" strike="noStrike" dirty="0">
                          <a:solidFill>
                            <a:srgbClr val="000000"/>
                          </a:solidFill>
                          <a:effectLst/>
                          <a:latin typeface="+mn-lt"/>
                          <a:ea typeface="微軟正黑體" panose="020B0604030504040204" pitchFamily="34" charset="-120"/>
                        </a:rPr>
                        <a:t>2022</a:t>
                      </a:r>
                    </a:p>
                  </a:txBody>
                  <a:tcPr marL="7144" marR="7144" marT="7144" marB="0" anchor="ctr">
                    <a:lnL>
                      <a:noFill/>
                    </a:lnL>
                    <a:lnR>
                      <a:noFill/>
                    </a:lnR>
                    <a:lnT>
                      <a:noFill/>
                    </a:lnT>
                    <a:lnB>
                      <a:noFill/>
                    </a:lnB>
                  </a:tcPr>
                </a:tc>
                <a:tc>
                  <a:txBody>
                    <a:bodyPr/>
                    <a:lstStyle/>
                    <a:p>
                      <a:pPr algn="ctr" fontAlgn="ctr"/>
                      <a:r>
                        <a:rPr lang="en-US" sz="800" b="1" i="0" u="none" strike="noStrike" dirty="0">
                          <a:solidFill>
                            <a:srgbClr val="000000"/>
                          </a:solidFill>
                          <a:effectLst/>
                          <a:latin typeface="+mn-lt"/>
                          <a:ea typeface="微軟正黑體" panose="020B0604030504040204" pitchFamily="34" charset="-120"/>
                        </a:rPr>
                        <a:t>2023</a:t>
                      </a:r>
                    </a:p>
                  </a:txBody>
                  <a:tcPr marL="7144" marR="7144" marT="7144" marB="0" anchor="ctr">
                    <a:lnL>
                      <a:noFill/>
                    </a:lnL>
                    <a:lnR>
                      <a:noFill/>
                    </a:lnR>
                    <a:lnT>
                      <a:noFill/>
                    </a:lnT>
                    <a:lnB>
                      <a:noFill/>
                    </a:lnB>
                  </a:tcPr>
                </a:tc>
                <a:tc>
                  <a:txBody>
                    <a:bodyPr/>
                    <a:lstStyle/>
                    <a:p>
                      <a:pPr algn="ctr" fontAlgn="ctr"/>
                      <a:r>
                        <a:rPr lang="en-US" sz="800" b="1" i="0" u="none" strike="noStrike" dirty="0">
                          <a:solidFill>
                            <a:srgbClr val="000000"/>
                          </a:solidFill>
                          <a:effectLst/>
                          <a:latin typeface="+mn-lt"/>
                          <a:ea typeface="微軟正黑體" panose="020B0604030504040204" pitchFamily="34" charset="-120"/>
                        </a:rPr>
                        <a:t>2024</a:t>
                      </a:r>
                    </a:p>
                  </a:txBody>
                  <a:tcPr marL="7144" marR="7144" marT="7144" marB="0" anchor="ctr">
                    <a:lnL>
                      <a:noFill/>
                    </a:lnL>
                    <a:lnR>
                      <a:noFill/>
                    </a:lnR>
                    <a:lnT>
                      <a:noFill/>
                    </a:lnT>
                    <a:lnB>
                      <a:noFill/>
                    </a:lnB>
                  </a:tcPr>
                </a:tc>
                <a:extLst>
                  <a:ext uri="{0D108BD9-81ED-4DB2-BD59-A6C34878D82A}">
                    <a16:rowId xmlns:a16="http://schemas.microsoft.com/office/drawing/2014/main" val="547399050"/>
                  </a:ext>
                </a:extLst>
              </a:tr>
              <a:tr h="160065">
                <a:tc>
                  <a:txBody>
                    <a:bodyPr/>
                    <a:lstStyle/>
                    <a:p>
                      <a:pPr algn="l" fontAlgn="b"/>
                      <a:endParaRPr lang="zh-TW" altLang="en-US" sz="800" b="0" i="1"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1" i="0" u="none" strike="noStrike" dirty="0">
                        <a:solidFill>
                          <a:srgbClr val="FFFFFF"/>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1" i="0" u="none" strike="noStrike" dirty="0">
                        <a:solidFill>
                          <a:srgbClr val="FFFFFF"/>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1" i="0" u="none" strike="noStrike" dirty="0">
                        <a:solidFill>
                          <a:srgbClr val="FFFFFF"/>
                        </a:solidFill>
                        <a:effectLst/>
                        <a:latin typeface="+mn-lt"/>
                        <a:ea typeface="微軟正黑體" panose="020B0604030504040204" pitchFamily="34" charset="-120"/>
                      </a:endParaRPr>
                    </a:p>
                  </a:txBody>
                  <a:tcPr marL="7144" marR="7144" marT="7144" marB="0" anchor="ctr">
                    <a:lnL>
                      <a:noFill/>
                    </a:lnL>
                    <a:lnR>
                      <a:noFill/>
                    </a:lnR>
                    <a:lnT>
                      <a:noFill/>
                    </a:lnT>
                    <a:lnB>
                      <a:noFill/>
                    </a:lnB>
                  </a:tcPr>
                </a:tc>
                <a:extLst>
                  <a:ext uri="{0D108BD9-81ED-4DB2-BD59-A6C34878D82A}">
                    <a16:rowId xmlns:a16="http://schemas.microsoft.com/office/drawing/2014/main" val="1181966857"/>
                  </a:ext>
                </a:extLst>
              </a:tr>
              <a:tr h="160065">
                <a:tc gridSpan="2">
                  <a:txBody>
                    <a:bodyPr/>
                    <a:lstStyle/>
                    <a:p>
                      <a:pPr algn="l" rtl="0" fontAlgn="ctr"/>
                      <a:r>
                        <a:rPr lang="en-US" sz="800" b="1" i="0" u="none" strike="noStrike" dirty="0">
                          <a:solidFill>
                            <a:srgbClr val="000000"/>
                          </a:solidFill>
                          <a:effectLst/>
                          <a:latin typeface="+mn-lt"/>
                          <a:ea typeface="新細明體" panose="02020500000000000000" pitchFamily="18" charset="-120"/>
                        </a:rPr>
                        <a:t>Revenue</a:t>
                      </a:r>
                    </a:p>
                  </a:txBody>
                  <a:tcPr marL="0" marR="0" marT="0" marB="0" anchor="ctr">
                    <a:lnL>
                      <a:noFill/>
                    </a:lnL>
                    <a:lnR>
                      <a:noFill/>
                    </a:lnR>
                    <a:lnT>
                      <a:noFill/>
                    </a:lnT>
                    <a:lnB>
                      <a:noFill/>
                    </a:lnB>
                    <a:solidFill>
                      <a:srgbClr val="DAF8F5"/>
                    </a:solidFill>
                  </a:tcPr>
                </a:tc>
                <a:tc hMerge="1">
                  <a:txBody>
                    <a:bodyPr/>
                    <a:lstStyle/>
                    <a:p>
                      <a:endParaRPr lang="zh-TW" altLang="en-US"/>
                    </a:p>
                  </a:txBody>
                  <a:tcPr/>
                </a:tc>
                <a:tc>
                  <a:txBody>
                    <a:bodyPr/>
                    <a:lstStyle/>
                    <a:p>
                      <a:pPr algn="l" rtl="0" fontAlgn="ctr"/>
                      <a:r>
                        <a:rPr lang="zh-TW" altLang="en-US" sz="800" b="1" i="0" u="none" strike="noStrike" dirty="0">
                          <a:solidFill>
                            <a:srgbClr val="000000"/>
                          </a:solidFill>
                          <a:effectLst/>
                          <a:latin typeface="+mn-lt"/>
                          <a:ea typeface="新細明體" panose="02020500000000000000" pitchFamily="18" charset="-120"/>
                        </a:rPr>
                        <a:t>　</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70,287</a:t>
                      </a:r>
                    </a:p>
                  </a:txBody>
                  <a:tcPr marL="0" marR="0" marT="0" marB="0" anchor="ctr">
                    <a:lnL>
                      <a:noFill/>
                    </a:lnL>
                    <a:lnR>
                      <a:noFill/>
                    </a:lnR>
                    <a:lnT>
                      <a:noFill/>
                    </a:lnT>
                    <a:lnB>
                      <a:noFill/>
                    </a:lnB>
                    <a:solidFill>
                      <a:srgbClr val="DAF8F5"/>
                    </a:solidFill>
                  </a:tcPr>
                </a:tc>
                <a:tc>
                  <a:txBody>
                    <a:bodyPr/>
                    <a:lstStyle/>
                    <a:p>
                      <a:pPr algn="ctr" rtl="0" fontAlgn="ctr"/>
                      <a:r>
                        <a:rPr lang="en-US" altLang="zh-TW" sz="800" b="1" i="0" u="none" strike="noStrike" kern="1200" dirty="0">
                          <a:solidFill>
                            <a:srgbClr val="000000"/>
                          </a:solidFill>
                          <a:effectLst/>
                          <a:latin typeface="+mn-lt"/>
                          <a:ea typeface="微軟正黑體" panose="020B0604030504040204" pitchFamily="34" charset="-120"/>
                          <a:cs typeface="+mn-cs"/>
                        </a:rPr>
                        <a:t>70,651</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62,626</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3459084722"/>
                  </a:ext>
                </a:extLst>
              </a:tr>
              <a:tr h="160065">
                <a:tc>
                  <a:txBody>
                    <a:bodyPr/>
                    <a:lstStyle/>
                    <a:p>
                      <a:pPr algn="l" fontAlgn="b"/>
                      <a:endParaRPr lang="zh-TW" altLang="en-US" sz="800" b="1"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rtl="0" fontAlgn="ctr"/>
                      <a:r>
                        <a:rPr lang="en-US" sz="800" b="0" i="1" u="none" strike="noStrike" dirty="0">
                          <a:solidFill>
                            <a:srgbClr val="000000"/>
                          </a:solidFill>
                          <a:effectLst/>
                          <a:latin typeface="+mn-lt"/>
                          <a:ea typeface="新細明體" panose="02020500000000000000" pitchFamily="18" charset="-120"/>
                        </a:rPr>
                        <a:t>Growth (%)</a:t>
                      </a:r>
                    </a:p>
                  </a:txBody>
                  <a:tcPr marL="0" marR="0" marT="0" marB="0" anchor="ctr">
                    <a:lnL>
                      <a:noFill/>
                    </a:lnL>
                    <a:lnR>
                      <a:noFill/>
                    </a:lnR>
                    <a:lnT>
                      <a:noFill/>
                    </a:lnT>
                    <a:lnB>
                      <a:noFill/>
                    </a:lnB>
                  </a:tcPr>
                </a:tc>
                <a:tc>
                  <a:txBody>
                    <a:bodyPr/>
                    <a:lstStyle/>
                    <a:p>
                      <a:pPr algn="l" fontAlgn="ctr"/>
                      <a:endParaRPr lang="zh-TW" altLang="en-US" sz="800" b="1"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15.0%</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0.5%</a:t>
                      </a:r>
                    </a:p>
                  </a:txBody>
                  <a:tcPr marL="7144" marR="7144" marT="7144" marB="0" anchor="ctr">
                    <a:lnL>
                      <a:noFill/>
                    </a:lnL>
                    <a:lnR>
                      <a:noFill/>
                    </a:lnR>
                    <a:lnT>
                      <a:noFill/>
                    </a:lnT>
                    <a:lnB>
                      <a:noFill/>
                    </a:lnB>
                  </a:tcPr>
                </a:tc>
                <a:tc>
                  <a:txBody>
                    <a:bodyPr/>
                    <a:lstStyle/>
                    <a:p>
                      <a:pPr algn="ctr" rtl="0" fontAlgn="ctr"/>
                      <a:r>
                        <a:rPr lang="en-US" altLang="zh-TW" sz="800" b="0" i="1" u="none" strike="noStrike" dirty="0">
                          <a:solidFill>
                            <a:srgbClr val="000000"/>
                          </a:solidFill>
                          <a:effectLst/>
                          <a:latin typeface="+mn-lt"/>
                          <a:ea typeface="微軟正黑體" panose="020B0604030504040204" pitchFamily="34" charset="-120"/>
                        </a:rPr>
                        <a:t>-</a:t>
                      </a:r>
                      <a:r>
                        <a:rPr lang="en-US" altLang="zh-TW" sz="800" b="0" i="1" u="none" strike="noStrike" kern="1200" dirty="0">
                          <a:solidFill>
                            <a:srgbClr val="000000"/>
                          </a:solidFill>
                          <a:effectLst/>
                          <a:latin typeface="+mn-lt"/>
                          <a:ea typeface="微軟正黑體" panose="020B0604030504040204" pitchFamily="34" charset="-120"/>
                          <a:cs typeface="+mn-cs"/>
                        </a:rPr>
                        <a:t>11.4%</a:t>
                      </a:r>
                    </a:p>
                  </a:txBody>
                  <a:tcPr marL="0" marR="0" marT="0" marB="0" anchor="ctr">
                    <a:lnL>
                      <a:noFill/>
                    </a:lnL>
                    <a:lnR>
                      <a:noFill/>
                    </a:lnR>
                    <a:lnT>
                      <a:noFill/>
                    </a:lnT>
                    <a:lnB>
                      <a:noFill/>
                    </a:lnB>
                  </a:tcPr>
                </a:tc>
                <a:extLst>
                  <a:ext uri="{0D108BD9-81ED-4DB2-BD59-A6C34878D82A}">
                    <a16:rowId xmlns:a16="http://schemas.microsoft.com/office/drawing/2014/main" val="142692300"/>
                  </a:ext>
                </a:extLst>
              </a:tr>
              <a:tr h="160065">
                <a:tc>
                  <a:txBody>
                    <a:bodyPr/>
                    <a:lstStyle/>
                    <a:p>
                      <a:pPr algn="l" fontAlgn="b"/>
                      <a:endParaRPr lang="zh-TW" altLang="en-US" sz="800" b="1" i="0" u="none" strike="noStrike">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rtl="0" fontAlgn="ctr"/>
                      <a:endParaRPr lang="zh-TW" altLang="en-US" sz="800" b="0" i="1"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1" i="0" u="none" strike="noStrike">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marL="0" algn="ctr" defTabSz="914400" rtl="0" eaLnBrk="1" fontAlgn="ctr" latinLnBrk="0" hangingPunct="1"/>
                      <a:endParaRPr lang="zh-TW" altLang="en-US" sz="800" b="0" i="1" u="none" strike="noStrike" kern="1200" dirty="0">
                        <a:solidFill>
                          <a:srgbClr val="000000"/>
                        </a:solidFill>
                        <a:effectLst/>
                        <a:latin typeface="+mn-lt"/>
                        <a:ea typeface="微軟正黑體" panose="020B0604030504040204" pitchFamily="34" charset="-120"/>
                        <a:cs typeface="+mn-cs"/>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1529828322"/>
                  </a:ext>
                </a:extLst>
              </a:tr>
              <a:tr h="160065">
                <a:tc gridSpan="3">
                  <a:txBody>
                    <a:bodyPr/>
                    <a:lstStyle/>
                    <a:p>
                      <a:pPr algn="l" rtl="0" fontAlgn="ctr"/>
                      <a:r>
                        <a:rPr lang="en-US" sz="800" b="1" i="0" u="none" strike="noStrike" dirty="0">
                          <a:solidFill>
                            <a:srgbClr val="000000"/>
                          </a:solidFill>
                          <a:effectLst/>
                          <a:latin typeface="+mn-lt"/>
                          <a:ea typeface="新細明體" panose="02020500000000000000" pitchFamily="18" charset="-120"/>
                        </a:rPr>
                        <a:t>Gross Profit</a:t>
                      </a:r>
                    </a:p>
                  </a:txBody>
                  <a:tcPr marL="0" marR="0" marT="0" marB="0" anchor="ctr">
                    <a:lnL>
                      <a:noFill/>
                    </a:lnL>
                    <a:lnR>
                      <a:noFill/>
                    </a:lnR>
                    <a:lnT>
                      <a:noFill/>
                    </a:lnT>
                    <a:lnB>
                      <a:noFill/>
                    </a:lnB>
                    <a:solidFill>
                      <a:srgbClr val="DAF8F5"/>
                    </a:solidFill>
                  </a:tcPr>
                </a:tc>
                <a:tc hMerge="1">
                  <a:txBody>
                    <a:bodyPr/>
                    <a:lstStyle/>
                    <a:p>
                      <a:endParaRPr lang="zh-TW" altLang="en-US"/>
                    </a:p>
                  </a:txBody>
                  <a:tcPr/>
                </a:tc>
                <a:tc hMerge="1">
                  <a:txBody>
                    <a:bodyPr/>
                    <a:lstStyle/>
                    <a:p>
                      <a:endParaRPr lang="zh-TW" altLang="en-US"/>
                    </a:p>
                  </a:txBody>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30,342</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26,441</a:t>
                      </a:r>
                      <a:endParaRPr lang="en-US" altLang="zh-TW" sz="800" b="1"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19,804</a:t>
                      </a:r>
                      <a:r>
                        <a:rPr lang="en-US" altLang="zh-TW" sz="800" b="1" i="0" u="none" strike="noStrike" kern="1200" baseline="30000" dirty="0">
                          <a:solidFill>
                            <a:srgbClr val="000000"/>
                          </a:solidFill>
                          <a:effectLst/>
                          <a:latin typeface="+mn-lt"/>
                          <a:ea typeface="微軟正黑體" panose="020B0604030504040204" pitchFamily="34" charset="-120"/>
                          <a:cs typeface="+mn-cs"/>
                        </a:rPr>
                        <a:t>(1)</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4198355479"/>
                  </a:ext>
                </a:extLst>
              </a:tr>
              <a:tr h="160065">
                <a:tc>
                  <a:txBody>
                    <a:bodyPr/>
                    <a:lstStyle/>
                    <a:p>
                      <a:pPr algn="l" fontAlgn="b"/>
                      <a:endParaRPr lang="zh-TW" altLang="en-US" sz="800" b="0" i="0" u="none" strike="noStrike">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gridSpan="2">
                  <a:txBody>
                    <a:bodyPr/>
                    <a:lstStyle/>
                    <a:p>
                      <a:pPr algn="l" rtl="0" fontAlgn="ctr"/>
                      <a:r>
                        <a:rPr lang="en-US" sz="800" b="0" i="1" u="none" strike="noStrike" dirty="0">
                          <a:solidFill>
                            <a:srgbClr val="000000"/>
                          </a:solidFill>
                          <a:effectLst/>
                          <a:latin typeface="+mn-lt"/>
                          <a:ea typeface="新細明體" panose="02020500000000000000" pitchFamily="18" charset="-120"/>
                        </a:rPr>
                        <a:t>Gross Profit (%)</a:t>
                      </a:r>
                    </a:p>
                  </a:txBody>
                  <a:tcPr marL="0" marR="0" marT="0" marB="0" anchor="ctr">
                    <a:lnL>
                      <a:noFill/>
                    </a:lnL>
                    <a:lnR>
                      <a:noFill/>
                    </a:lnR>
                    <a:lnT>
                      <a:noFill/>
                    </a:lnT>
                    <a:lnB>
                      <a:noFill/>
                    </a:lnB>
                  </a:tcPr>
                </a:tc>
                <a:tc hMerge="1">
                  <a:txBody>
                    <a:bodyPr/>
                    <a:lstStyle/>
                    <a:p>
                      <a:endParaRPr lang="zh-TW" altLang="en-US"/>
                    </a:p>
                  </a:txBody>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43.2%</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37.4%</a:t>
                      </a:r>
                    </a:p>
                  </a:txBody>
                  <a:tcPr marL="0" marR="0" marT="0" marB="0" anchor="ctr">
                    <a:lnL>
                      <a:noFill/>
                    </a:lnL>
                    <a:lnR>
                      <a:noFill/>
                    </a:lnR>
                    <a:lnT>
                      <a:noFill/>
                    </a:lnT>
                    <a:lnB>
                      <a:noFill/>
                    </a:lnB>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31.6%</a:t>
                      </a:r>
                      <a:r>
                        <a:rPr lang="en-US" altLang="zh-TW" sz="800" b="0" i="1" u="none" strike="noStrike" kern="1200" baseline="30000" dirty="0">
                          <a:solidFill>
                            <a:srgbClr val="000000"/>
                          </a:solidFill>
                          <a:effectLst/>
                          <a:latin typeface="+mn-lt"/>
                          <a:ea typeface="微軟正黑體" panose="020B0604030504040204" pitchFamily="34" charset="-120"/>
                          <a:cs typeface="+mn-cs"/>
                        </a:rPr>
                        <a:t>1</a:t>
                      </a:r>
                    </a:p>
                  </a:txBody>
                  <a:tcPr marL="0" marR="0" marT="0" marB="0" anchor="ctr">
                    <a:lnL>
                      <a:noFill/>
                    </a:lnL>
                    <a:lnR>
                      <a:noFill/>
                    </a:lnR>
                    <a:lnT>
                      <a:noFill/>
                    </a:lnT>
                    <a:lnB>
                      <a:noFill/>
                    </a:lnB>
                  </a:tcPr>
                </a:tc>
                <a:extLst>
                  <a:ext uri="{0D108BD9-81ED-4DB2-BD59-A6C34878D82A}">
                    <a16:rowId xmlns:a16="http://schemas.microsoft.com/office/drawing/2014/main" val="3837339787"/>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3021116357"/>
                  </a:ext>
                </a:extLst>
              </a:tr>
              <a:tr h="160065">
                <a:tc gridSpan="2">
                  <a:txBody>
                    <a:bodyPr/>
                    <a:lstStyle/>
                    <a:p>
                      <a:pPr algn="l" rtl="0" fontAlgn="ctr"/>
                      <a:r>
                        <a:rPr lang="en-US" sz="800" b="1" i="0" u="none" strike="noStrike" dirty="0">
                          <a:solidFill>
                            <a:srgbClr val="000000"/>
                          </a:solidFill>
                          <a:effectLst/>
                          <a:latin typeface="+mn-lt"/>
                          <a:ea typeface="新細明體" panose="02020500000000000000" pitchFamily="18" charset="-120"/>
                        </a:rPr>
                        <a:t>EBITDA</a:t>
                      </a:r>
                    </a:p>
                  </a:txBody>
                  <a:tcPr marL="0" marR="0" marT="0" marB="0" anchor="ctr">
                    <a:lnL>
                      <a:noFill/>
                    </a:lnL>
                    <a:lnR>
                      <a:noFill/>
                    </a:lnR>
                    <a:lnT>
                      <a:noFill/>
                    </a:lnT>
                    <a:lnB>
                      <a:noFill/>
                    </a:lnB>
                    <a:solidFill>
                      <a:srgbClr val="DAF8F5"/>
                    </a:solidFill>
                  </a:tcPr>
                </a:tc>
                <a:tc hMerge="1">
                  <a:txBody>
                    <a:bodyPr/>
                    <a:lstStyle/>
                    <a:p>
                      <a:endParaRPr lang="zh-TW" altLang="en-US"/>
                    </a:p>
                  </a:txBody>
                  <a:tcPr/>
                </a:tc>
                <a:tc>
                  <a:txBody>
                    <a:bodyPr/>
                    <a:lstStyle/>
                    <a:p>
                      <a:pPr algn="l" rtl="0" fontAlgn="ctr"/>
                      <a:r>
                        <a:rPr lang="zh-TW" altLang="en-US" sz="800" b="1" i="0" u="none" strike="noStrike" dirty="0">
                          <a:solidFill>
                            <a:srgbClr val="000000"/>
                          </a:solidFill>
                          <a:effectLst/>
                          <a:latin typeface="+mn-lt"/>
                          <a:ea typeface="新細明體" panose="02020500000000000000" pitchFamily="18" charset="-120"/>
                        </a:rPr>
                        <a:t>　</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25,526</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30,630</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18,010</a:t>
                      </a:r>
                      <a:r>
                        <a:rPr lang="en-US" altLang="zh-TW" sz="800" b="1" i="0"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2646018378"/>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gridSpan="2">
                  <a:txBody>
                    <a:bodyPr/>
                    <a:lstStyle/>
                    <a:p>
                      <a:pPr algn="l" rtl="0" fontAlgn="ctr"/>
                      <a:r>
                        <a:rPr lang="en-US" sz="800" b="0" i="1" u="none" strike="noStrike" dirty="0">
                          <a:solidFill>
                            <a:srgbClr val="000000"/>
                          </a:solidFill>
                          <a:effectLst/>
                          <a:latin typeface="+mn-lt"/>
                          <a:ea typeface="新細明體" panose="02020500000000000000" pitchFamily="18" charset="-120"/>
                        </a:rPr>
                        <a:t>EBITDA (%)</a:t>
                      </a:r>
                    </a:p>
                  </a:txBody>
                  <a:tcPr marL="0" marR="0" marT="0" marB="0" anchor="ctr">
                    <a:lnL>
                      <a:noFill/>
                    </a:lnL>
                    <a:lnR>
                      <a:noFill/>
                    </a:lnR>
                    <a:lnT>
                      <a:noFill/>
                    </a:lnT>
                    <a:lnB>
                      <a:noFill/>
                    </a:lnB>
                  </a:tcPr>
                </a:tc>
                <a:tc hMerge="1">
                  <a:txBody>
                    <a:bodyPr/>
                    <a:lstStyle/>
                    <a:p>
                      <a:endParaRPr lang="zh-TW" altLang="en-US"/>
                    </a:p>
                  </a:txBody>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36.3%</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43.4%</a:t>
                      </a:r>
                    </a:p>
                  </a:txBody>
                  <a:tcPr marL="0" marR="0" marT="0"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28.8%</a:t>
                      </a:r>
                      <a:r>
                        <a:rPr lang="en-US" altLang="zh-TW" sz="800" b="0" i="1"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noFill/>
                  </a:tcPr>
                </a:tc>
                <a:extLst>
                  <a:ext uri="{0D108BD9-81ED-4DB2-BD59-A6C34878D82A}">
                    <a16:rowId xmlns:a16="http://schemas.microsoft.com/office/drawing/2014/main" val="1434997202"/>
                  </a:ext>
                </a:extLst>
              </a:tr>
              <a:tr h="160065">
                <a:tc>
                  <a:txBody>
                    <a:bodyPr/>
                    <a:lstStyle/>
                    <a:p>
                      <a:pPr algn="l" fontAlgn="b"/>
                      <a:endParaRPr lang="zh-TW" altLang="en-US" sz="800" b="0" i="0" u="none" strike="noStrike">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FF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1436190052"/>
                  </a:ext>
                </a:extLst>
              </a:tr>
              <a:tr h="160065">
                <a:tc gridSpan="3">
                  <a:txBody>
                    <a:bodyPr/>
                    <a:lstStyle/>
                    <a:p>
                      <a:pPr algn="l" rtl="0" fontAlgn="ctr"/>
                      <a:r>
                        <a:rPr lang="en-US" sz="800" b="1" i="0" u="none" strike="noStrike" dirty="0">
                          <a:solidFill>
                            <a:srgbClr val="000000"/>
                          </a:solidFill>
                          <a:effectLst/>
                          <a:latin typeface="+mn-lt"/>
                          <a:ea typeface="新細明體" panose="02020500000000000000" pitchFamily="18" charset="-120"/>
                        </a:rPr>
                        <a:t>Operating Income</a:t>
                      </a:r>
                    </a:p>
                  </a:txBody>
                  <a:tcPr marL="0" marR="0" marT="0" marB="0" anchor="ctr">
                    <a:lnL>
                      <a:noFill/>
                    </a:lnL>
                    <a:lnR>
                      <a:noFill/>
                    </a:lnR>
                    <a:lnT>
                      <a:noFill/>
                    </a:lnT>
                    <a:lnB>
                      <a:noFill/>
                    </a:lnB>
                    <a:solidFill>
                      <a:srgbClr val="DAF8F5"/>
                    </a:solidFill>
                  </a:tcPr>
                </a:tc>
                <a:tc hMerge="1">
                  <a:txBody>
                    <a:bodyPr/>
                    <a:lstStyle/>
                    <a:p>
                      <a:endParaRPr lang="zh-TW" altLang="en-US"/>
                    </a:p>
                  </a:txBody>
                  <a:tcPr/>
                </a:tc>
                <a:tc hMerge="1">
                  <a:txBody>
                    <a:bodyPr/>
                    <a:lstStyle/>
                    <a:p>
                      <a:endParaRPr lang="zh-TW" altLang="en-US"/>
                    </a:p>
                  </a:txBody>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24,983</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20,059</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14,118</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3439883755"/>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gridSpan="2">
                  <a:txBody>
                    <a:bodyPr/>
                    <a:lstStyle/>
                    <a:p>
                      <a:pPr algn="l" rtl="0" fontAlgn="ctr"/>
                      <a:r>
                        <a:rPr lang="en-US" sz="800" b="0" i="1" u="none" strike="noStrike" dirty="0">
                          <a:solidFill>
                            <a:srgbClr val="000000"/>
                          </a:solidFill>
                          <a:effectLst/>
                          <a:latin typeface="+mn-lt"/>
                          <a:ea typeface="新細明體" panose="02020500000000000000" pitchFamily="18" charset="-120"/>
                        </a:rPr>
                        <a:t>Operating Income (%)</a:t>
                      </a:r>
                    </a:p>
                  </a:txBody>
                  <a:tcPr marL="0" marR="0" marT="0" marB="0" anchor="ctr">
                    <a:lnL>
                      <a:noFill/>
                    </a:lnL>
                    <a:lnR>
                      <a:noFill/>
                    </a:lnR>
                    <a:lnT>
                      <a:noFill/>
                    </a:lnT>
                    <a:lnB>
                      <a:noFill/>
                    </a:lnB>
                  </a:tcPr>
                </a:tc>
                <a:tc hMerge="1">
                  <a:txBody>
                    <a:bodyPr/>
                    <a:lstStyle/>
                    <a:p>
                      <a:endParaRPr lang="zh-TW" altLang="en-US"/>
                    </a:p>
                  </a:txBody>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35.5%</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28.4%</a:t>
                      </a:r>
                    </a:p>
                  </a:txBody>
                  <a:tcPr marL="0" marR="0" marT="0"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22.5%</a:t>
                      </a:r>
                    </a:p>
                  </a:txBody>
                  <a:tcPr marL="0" marR="0" marT="0" marB="0" anchor="ctr">
                    <a:lnL>
                      <a:noFill/>
                    </a:lnL>
                    <a:lnR>
                      <a:noFill/>
                    </a:lnR>
                    <a:lnT>
                      <a:noFill/>
                    </a:lnT>
                    <a:lnB>
                      <a:noFill/>
                    </a:lnB>
                  </a:tcPr>
                </a:tc>
                <a:extLst>
                  <a:ext uri="{0D108BD9-81ED-4DB2-BD59-A6C34878D82A}">
                    <a16:rowId xmlns:a16="http://schemas.microsoft.com/office/drawing/2014/main" val="3103221861"/>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229306227"/>
                  </a:ext>
                </a:extLst>
              </a:tr>
              <a:tr h="142805">
                <a:tc gridSpan="3">
                  <a:txBody>
                    <a:bodyPr/>
                    <a:lstStyle/>
                    <a:p>
                      <a:pPr algn="l" rtl="0" fontAlgn="ctr"/>
                      <a:r>
                        <a:rPr lang="en-US" sz="800" b="1" i="0" u="none" strike="noStrike" dirty="0">
                          <a:solidFill>
                            <a:srgbClr val="000000"/>
                          </a:solidFill>
                          <a:effectLst/>
                          <a:latin typeface="+mn-lt"/>
                          <a:ea typeface="新細明體" panose="02020500000000000000" pitchFamily="18" charset="-120"/>
                        </a:rPr>
                        <a:t>Profit before Tax</a:t>
                      </a:r>
                    </a:p>
                  </a:txBody>
                  <a:tcPr marL="0" marR="0" marT="0" marB="0" anchor="ctr">
                    <a:lnL>
                      <a:noFill/>
                    </a:lnL>
                    <a:lnR>
                      <a:noFill/>
                    </a:lnR>
                    <a:lnT>
                      <a:noFill/>
                    </a:lnT>
                    <a:lnB>
                      <a:noFill/>
                    </a:lnB>
                    <a:solidFill>
                      <a:srgbClr val="DAF8F5"/>
                    </a:solidFill>
                  </a:tcPr>
                </a:tc>
                <a:tc hMerge="1">
                  <a:txBody>
                    <a:bodyPr/>
                    <a:lstStyle/>
                    <a:p>
                      <a:endParaRPr lang="zh-TW" altLang="en-US"/>
                    </a:p>
                  </a:txBody>
                  <a:tcPr/>
                </a:tc>
                <a:tc hMerge="1">
                  <a:txBody>
                    <a:bodyPr/>
                    <a:lstStyle/>
                    <a:p>
                      <a:endParaRPr lang="zh-TW" altLang="en-US"/>
                    </a:p>
                  </a:txBody>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20,107</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26,496</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12,429</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153738073"/>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gridSpan="2">
                  <a:txBody>
                    <a:bodyPr/>
                    <a:lstStyle/>
                    <a:p>
                      <a:pPr algn="l" rtl="0" fontAlgn="ctr"/>
                      <a:r>
                        <a:rPr lang="en-US" sz="800" b="0" i="1" u="none" strike="noStrike" dirty="0">
                          <a:solidFill>
                            <a:srgbClr val="000000"/>
                          </a:solidFill>
                          <a:effectLst/>
                          <a:latin typeface="+mn-lt"/>
                          <a:ea typeface="新細明體" panose="02020500000000000000" pitchFamily="18" charset="-120"/>
                        </a:rPr>
                        <a:t>Profit before Tax Margin (%)</a:t>
                      </a:r>
                    </a:p>
                  </a:txBody>
                  <a:tcPr marL="0" marR="0" marT="0" marB="0" anchor="ctr">
                    <a:lnL>
                      <a:noFill/>
                    </a:lnL>
                    <a:lnR>
                      <a:noFill/>
                    </a:lnR>
                    <a:lnT>
                      <a:noFill/>
                    </a:lnT>
                    <a:lnB>
                      <a:noFill/>
                    </a:lnB>
                  </a:tcPr>
                </a:tc>
                <a:tc hMerge="1">
                  <a:txBody>
                    <a:bodyPr/>
                    <a:lstStyle/>
                    <a:p>
                      <a:endParaRPr lang="zh-TW" altLang="en-US"/>
                    </a:p>
                  </a:txBody>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28.6%</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37.5%</a:t>
                      </a:r>
                    </a:p>
                  </a:txBody>
                  <a:tcPr marL="0" marR="0" marT="0"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19.8%</a:t>
                      </a:r>
                    </a:p>
                  </a:txBody>
                  <a:tcPr marL="0" marR="0" marT="0" marB="0" anchor="ctr">
                    <a:lnL>
                      <a:noFill/>
                    </a:lnL>
                    <a:lnR>
                      <a:noFill/>
                    </a:lnR>
                    <a:lnT>
                      <a:noFill/>
                    </a:lnT>
                    <a:lnB>
                      <a:noFill/>
                    </a:lnB>
                  </a:tcPr>
                </a:tc>
                <a:extLst>
                  <a:ext uri="{0D108BD9-81ED-4DB2-BD59-A6C34878D82A}">
                    <a16:rowId xmlns:a16="http://schemas.microsoft.com/office/drawing/2014/main" val="434261487"/>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a:txBody>
                    <a:bodyPr/>
                    <a:lstStyle/>
                    <a:p>
                      <a:pPr algn="l" rtl="0" fontAlgn="ctr"/>
                      <a:endParaRPr lang="zh-TW" altLang="en-US" sz="800" b="0" i="1"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rtl="0" fontAlgn="ctr"/>
                      <a:endParaRPr lang="zh-TW" altLang="en-US" sz="800" b="0" i="1"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3136679146"/>
                  </a:ext>
                </a:extLst>
              </a:tr>
              <a:tr h="160065">
                <a:tc gridSpan="2">
                  <a:txBody>
                    <a:bodyPr/>
                    <a:lstStyle/>
                    <a:p>
                      <a:pPr algn="l" rtl="0" fontAlgn="ctr"/>
                      <a:r>
                        <a:rPr lang="en-US" sz="800" b="1" i="0" u="none" strike="noStrike" dirty="0">
                          <a:solidFill>
                            <a:srgbClr val="000000"/>
                          </a:solidFill>
                          <a:effectLst/>
                          <a:latin typeface="+mn-lt"/>
                          <a:ea typeface="新細明體" panose="02020500000000000000" pitchFamily="18" charset="-120"/>
                        </a:rPr>
                        <a:t>Net Profit</a:t>
                      </a:r>
                    </a:p>
                  </a:txBody>
                  <a:tcPr marL="0" marR="0" marT="0" marB="0" anchor="ctr">
                    <a:lnL>
                      <a:noFill/>
                    </a:lnL>
                    <a:lnR>
                      <a:noFill/>
                    </a:lnR>
                    <a:lnT>
                      <a:noFill/>
                    </a:lnT>
                    <a:lnB>
                      <a:noFill/>
                    </a:lnB>
                    <a:solidFill>
                      <a:srgbClr val="DAF8F5"/>
                    </a:solidFill>
                  </a:tcPr>
                </a:tc>
                <a:tc hMerge="1">
                  <a:txBody>
                    <a:bodyPr/>
                    <a:lstStyle/>
                    <a:p>
                      <a:endParaRPr lang="zh-TW" altLang="en-US"/>
                    </a:p>
                  </a:txBody>
                  <a:tcPr/>
                </a:tc>
                <a:tc>
                  <a:txBody>
                    <a:bodyPr/>
                    <a:lstStyle/>
                    <a:p>
                      <a:pPr algn="l" rtl="0" fontAlgn="ctr"/>
                      <a:r>
                        <a:rPr lang="zh-TW" altLang="en-US" sz="800" b="1" i="0" u="none" strike="noStrike" dirty="0">
                          <a:solidFill>
                            <a:srgbClr val="000000"/>
                          </a:solidFill>
                          <a:effectLst/>
                          <a:latin typeface="+mn-lt"/>
                          <a:ea typeface="新細明體" panose="02020500000000000000" pitchFamily="18" charset="-120"/>
                        </a:rPr>
                        <a:t>　</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15,367</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19,770</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9,839</a:t>
                      </a:r>
                      <a:r>
                        <a:rPr lang="en-US" altLang="zh-TW" sz="800" b="1" i="0"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622429691"/>
                  </a:ext>
                </a:extLst>
              </a:tr>
              <a:tr h="160065">
                <a:tc>
                  <a:txBody>
                    <a:bodyPr/>
                    <a:lstStyle/>
                    <a:p>
                      <a:pPr algn="l" fontAlgn="b"/>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b">
                    <a:lnL>
                      <a:noFill/>
                    </a:lnL>
                    <a:lnR>
                      <a:noFill/>
                    </a:lnR>
                    <a:lnT>
                      <a:noFill/>
                    </a:lnT>
                    <a:lnB>
                      <a:noFill/>
                    </a:lnB>
                  </a:tcPr>
                </a:tc>
                <a:tc gridSpan="2">
                  <a:txBody>
                    <a:bodyPr/>
                    <a:lstStyle/>
                    <a:p>
                      <a:pPr algn="l" rtl="0" fontAlgn="ctr"/>
                      <a:r>
                        <a:rPr lang="en-US" sz="800" b="0" i="1" u="none" strike="noStrike" dirty="0">
                          <a:solidFill>
                            <a:srgbClr val="000000"/>
                          </a:solidFill>
                          <a:effectLst/>
                          <a:latin typeface="+mn-lt"/>
                          <a:ea typeface="新細明體" panose="02020500000000000000" pitchFamily="18" charset="-120"/>
                        </a:rPr>
                        <a:t>Net Profit (%)</a:t>
                      </a:r>
                    </a:p>
                  </a:txBody>
                  <a:tcPr marL="0" marR="0" marT="0" marB="0" anchor="ctr">
                    <a:lnL>
                      <a:noFill/>
                    </a:lnL>
                    <a:lnR>
                      <a:noFill/>
                    </a:lnR>
                    <a:lnT>
                      <a:noFill/>
                    </a:lnT>
                    <a:lnB>
                      <a:noFill/>
                    </a:lnB>
                  </a:tcPr>
                </a:tc>
                <a:tc hMerge="1">
                  <a:txBody>
                    <a:bodyPr/>
                    <a:lstStyle/>
                    <a:p>
                      <a:endParaRPr lang="zh-TW" altLang="en-US"/>
                    </a:p>
                  </a:txBody>
                  <a:tcPr/>
                </a:tc>
                <a:tc>
                  <a:txBody>
                    <a:bodyPr/>
                    <a:lstStyle/>
                    <a:p>
                      <a:pPr algn="ctr" rtl="0" fontAlgn="ctr"/>
                      <a:r>
                        <a:rPr lang="en-US" altLang="zh-TW" sz="800" b="0" i="1" u="none" strike="noStrike" kern="1200" dirty="0">
                          <a:solidFill>
                            <a:srgbClr val="000000"/>
                          </a:solidFill>
                          <a:effectLst/>
                          <a:latin typeface="+mn-lt"/>
                          <a:ea typeface="微軟正黑體" panose="020B0604030504040204" pitchFamily="34" charset="-120"/>
                          <a:cs typeface="+mn-cs"/>
                        </a:rPr>
                        <a:t>21.9%</a:t>
                      </a:r>
                    </a:p>
                  </a:txBody>
                  <a:tcPr marL="7144" marR="7144" marT="7144"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28.0%</a:t>
                      </a:r>
                    </a:p>
                  </a:txBody>
                  <a:tcPr marL="0" marR="0" marT="0" marB="0" anchor="ctr">
                    <a:lnL>
                      <a:noFill/>
                    </a:lnL>
                    <a:lnR>
                      <a:noFill/>
                    </a:lnR>
                    <a:lnT>
                      <a:noFill/>
                    </a:lnT>
                    <a:lnB>
                      <a:noFill/>
                    </a:lnB>
                  </a:tcPr>
                </a:tc>
                <a:tc>
                  <a:txBody>
                    <a:bodyPr/>
                    <a:lstStyle/>
                    <a:p>
                      <a:pPr marL="0" algn="ctr" defTabSz="914400" rtl="0" eaLnBrk="1" fontAlgn="ctr" latinLnBrk="0" hangingPunct="1"/>
                      <a:r>
                        <a:rPr lang="en-US" altLang="zh-TW" sz="800" b="0" i="1" u="none" strike="noStrike" kern="1200" dirty="0">
                          <a:solidFill>
                            <a:srgbClr val="000000"/>
                          </a:solidFill>
                          <a:effectLst/>
                          <a:latin typeface="+mn-lt"/>
                          <a:ea typeface="微軟正黑體" panose="020B0604030504040204" pitchFamily="34" charset="-120"/>
                          <a:cs typeface="+mn-cs"/>
                        </a:rPr>
                        <a:t>15.7%</a:t>
                      </a:r>
                      <a:r>
                        <a:rPr lang="en-US" altLang="zh-TW" sz="800" b="0" i="1"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tcPr>
                </a:tc>
                <a:extLst>
                  <a:ext uri="{0D108BD9-81ED-4DB2-BD59-A6C34878D82A}">
                    <a16:rowId xmlns:a16="http://schemas.microsoft.com/office/drawing/2014/main" val="81732473"/>
                  </a:ext>
                </a:extLst>
              </a:tr>
              <a:tr h="155787">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8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l" fontAlgn="ctr"/>
                      <a:endParaRPr lang="zh-TW" altLang="en-US" sz="900" b="0" i="0" u="none" strike="noStrike" dirty="0">
                        <a:solidFill>
                          <a:srgbClr val="000000"/>
                        </a:solidFill>
                        <a:effectLst/>
                        <a:latin typeface="+mn-lt"/>
                        <a:ea typeface="新細明體" panose="02020500000000000000" pitchFamily="18" charset="-120"/>
                      </a:endParaRPr>
                    </a:p>
                  </a:txBody>
                  <a:tcPr marL="0" marR="0" marT="0"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fontAlgn="ctr"/>
                      <a:endParaRPr lang="zh-TW" altLang="en-US" sz="800" b="0" i="0" u="none" strike="noStrike" dirty="0">
                        <a:solidFill>
                          <a:srgbClr val="000000"/>
                        </a:solidFill>
                        <a:effectLst/>
                        <a:latin typeface="+mn-lt"/>
                        <a:ea typeface="微軟正黑體" panose="020B0604030504040204" pitchFamily="34" charset="-120"/>
                      </a:endParaRPr>
                    </a:p>
                  </a:txBody>
                  <a:tcPr marL="0" marR="0" marT="0" marB="0" anchor="ctr">
                    <a:lnL>
                      <a:noFill/>
                    </a:lnL>
                    <a:lnR>
                      <a:noFill/>
                    </a:lnR>
                    <a:lnT>
                      <a:noFill/>
                    </a:lnT>
                    <a:lnB>
                      <a:noFill/>
                    </a:lnB>
                  </a:tcPr>
                </a:tc>
                <a:extLst>
                  <a:ext uri="{0D108BD9-81ED-4DB2-BD59-A6C34878D82A}">
                    <a16:rowId xmlns:a16="http://schemas.microsoft.com/office/drawing/2014/main" val="1391826896"/>
                  </a:ext>
                </a:extLst>
              </a:tr>
              <a:tr h="160065">
                <a:tc gridSpan="2">
                  <a:txBody>
                    <a:bodyPr/>
                    <a:lstStyle/>
                    <a:p>
                      <a:pPr algn="l" rtl="0" fontAlgn="ctr"/>
                      <a:r>
                        <a:rPr lang="en-US" sz="800" b="1" i="0" u="none" strike="noStrike" dirty="0">
                          <a:solidFill>
                            <a:srgbClr val="000000"/>
                          </a:solidFill>
                          <a:effectLst/>
                          <a:latin typeface="+mn-lt"/>
                          <a:ea typeface="新細明體" panose="02020500000000000000" pitchFamily="18" charset="-120"/>
                        </a:rPr>
                        <a:t>EPS (NT$)</a:t>
                      </a:r>
                    </a:p>
                  </a:txBody>
                  <a:tcPr marL="0" marR="0" marT="0" marB="0" anchor="ctr">
                    <a:lnL>
                      <a:noFill/>
                    </a:lnL>
                    <a:lnR>
                      <a:noFill/>
                    </a:lnR>
                    <a:lnT>
                      <a:noFill/>
                    </a:lnT>
                    <a:lnB>
                      <a:noFill/>
                    </a:lnB>
                    <a:solidFill>
                      <a:srgbClr val="DAF8F5"/>
                    </a:solidFill>
                  </a:tcPr>
                </a:tc>
                <a:tc hMerge="1">
                  <a:txBody>
                    <a:bodyPr/>
                    <a:lstStyle/>
                    <a:p>
                      <a:endParaRPr lang="zh-TW" altLang="en-US"/>
                    </a:p>
                  </a:txBody>
                  <a:tcPr/>
                </a:tc>
                <a:tc>
                  <a:txBody>
                    <a:bodyPr/>
                    <a:lstStyle/>
                    <a:p>
                      <a:pPr algn="l" rtl="0" fontAlgn="ctr"/>
                      <a:r>
                        <a:rPr lang="zh-TW" altLang="en-US" sz="800" b="1" i="0" u="none" strike="noStrike" dirty="0">
                          <a:solidFill>
                            <a:srgbClr val="000000"/>
                          </a:solidFill>
                          <a:effectLst/>
                          <a:latin typeface="+mn-lt"/>
                          <a:ea typeface="新細明體" panose="02020500000000000000" pitchFamily="18" charset="-120"/>
                        </a:rPr>
                        <a:t>　</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35.31</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45.41</a:t>
                      </a:r>
                    </a:p>
                  </a:txBody>
                  <a:tcPr marL="0" marR="0" marT="0" marB="0" anchor="ctr">
                    <a:lnL>
                      <a:noFill/>
                    </a:lnL>
                    <a:lnR>
                      <a:noFill/>
                    </a:lnR>
                    <a:lnT>
                      <a:noFill/>
                    </a:lnT>
                    <a:lnB>
                      <a:noFill/>
                    </a:lnB>
                    <a:solidFill>
                      <a:srgbClr val="DAF8F5"/>
                    </a:solidFill>
                  </a:tcPr>
                </a:tc>
                <a:tc>
                  <a:txBody>
                    <a:bodyPr/>
                    <a:lstStyle/>
                    <a:p>
                      <a:pPr marL="0" algn="ctr" defTabSz="914400" rtl="0" eaLnBrk="1" fontAlgn="ctr"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21.06</a:t>
                      </a:r>
                      <a:r>
                        <a:rPr lang="en-US" altLang="zh-TW" sz="800" b="1" i="0"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solidFill>
                      <a:srgbClr val="DAF8F5"/>
                    </a:solidFill>
                  </a:tcPr>
                </a:tc>
                <a:extLst>
                  <a:ext uri="{0D108BD9-81ED-4DB2-BD59-A6C34878D82A}">
                    <a16:rowId xmlns:a16="http://schemas.microsoft.com/office/drawing/2014/main" val="3386842706"/>
                  </a:ext>
                </a:extLst>
              </a:tr>
            </a:tbl>
          </a:graphicData>
        </a:graphic>
      </p:graphicFrame>
      <p:sp>
        <p:nvSpPr>
          <p:cNvPr id="7" name="文字版面配置區 3">
            <a:extLst>
              <a:ext uri="{FF2B5EF4-FFF2-40B4-BE49-F238E27FC236}">
                <a16:creationId xmlns:a16="http://schemas.microsoft.com/office/drawing/2014/main" id="{0BAAFEAE-A981-CF42-F309-D41DB994DBA4}"/>
              </a:ext>
            </a:extLst>
          </p:cNvPr>
          <p:cNvSpPr txBox="1">
            <a:spLocks/>
          </p:cNvSpPr>
          <p:nvPr/>
        </p:nvSpPr>
        <p:spPr>
          <a:xfrm>
            <a:off x="720436" y="4571822"/>
            <a:ext cx="6673569" cy="346241"/>
          </a:xfrm>
          <a:prstGeom prst="rect">
            <a:avLst/>
          </a:prstGeom>
        </p:spPr>
        <p:txBody>
          <a:bodyPr vert="horz" lIns="0" tIns="0" rIns="0" bIns="0" rtlCol="0" anchor="b" anchorCtr="0">
            <a:noAutofit/>
          </a:bodyPr>
          <a:lstStyle>
            <a:defPPr>
              <a:defRPr lang="en-US"/>
            </a:defPPr>
            <a:lvl1pPr marL="228600" indent="-228600" defTabSz="957263" fontAlgn="base">
              <a:lnSpc>
                <a:spcPct val="90000"/>
              </a:lnSpc>
              <a:spcBef>
                <a:spcPts val="0"/>
              </a:spcBef>
              <a:spcAft>
                <a:spcPts val="0"/>
              </a:spcAft>
              <a:buClrTx/>
              <a:buFont typeface="+mj-lt"/>
              <a:buAutoNum type="arabicPeriod"/>
              <a:defRPr sz="700" b="0" i="1" baseline="0">
                <a:solidFill>
                  <a:srgbClr val="7F7F7F"/>
                </a:solidFill>
                <a:latin typeface="Arial" panose="020B0604020202020204" pitchFamily="34" charset="0"/>
                <a:ea typeface="MS PGothic" pitchFamily="34" charset="-128"/>
                <a:cs typeface="Arial Unicode MS" pitchFamily="34" charset="-128"/>
              </a:defRPr>
            </a:lvl1pPr>
            <a:lvl2pPr marL="685800" indent="-228600" defTabSz="914400">
              <a:lnSpc>
                <a:spcPct val="90000"/>
              </a:lnSpc>
              <a:spcBef>
                <a:spcPts val="500"/>
              </a:spcBef>
              <a:buFont typeface="Arial" panose="020B0604020202020204" pitchFamily="34" charset="0"/>
              <a:buChar char="•"/>
              <a:defRPr sz="2200" b="0" i="0">
                <a:solidFill>
                  <a:srgbClr val="00849A"/>
                </a:solidFill>
                <a:latin typeface="+mj-lt"/>
                <a:ea typeface="Microsoft JhengHei" panose="020B0604030504040204" pitchFamily="34" charset="-12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sz="2400" b="0" i="0">
                <a:solidFill>
                  <a:srgbClr val="00849A"/>
                </a:solidFill>
                <a:latin typeface="+mj-lt"/>
                <a:ea typeface="Microsoft JhengHei" panose="020B0604030504040204" pitchFamily="34" charset="-12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endParaRPr lang="en-US" altLang="zh-TW" i="0" dirty="0">
              <a:solidFill>
                <a:srgbClr val="1C2222"/>
              </a:solidFill>
              <a:latin typeface="Franklin Gothic Book"/>
              <a:ea typeface="STKaiti"/>
              <a:cs typeface="+mn-cs"/>
            </a:endParaRPr>
          </a:p>
          <a:p>
            <a:pPr marL="0" indent="0">
              <a:buNone/>
            </a:pPr>
            <a:r>
              <a:rPr lang="en-US" altLang="zh-TW" i="0" dirty="0">
                <a:solidFill>
                  <a:srgbClr val="1C2222"/>
                </a:solidFill>
                <a:latin typeface="Franklin Gothic Book"/>
                <a:ea typeface="STKaiti"/>
                <a:cs typeface="+mn-cs"/>
              </a:rPr>
              <a:t>Note</a:t>
            </a:r>
            <a:r>
              <a:rPr lang="en-US" altLang="zh-TW" i="0" dirty="0">
                <a:solidFill>
                  <a:srgbClr val="1C2222"/>
                </a:solidFill>
                <a:latin typeface="Franklin Gothic Book"/>
                <a:ea typeface="STKaiti"/>
                <a:cs typeface="+mn-cs"/>
                <a:sym typeface="Wingdings" panose="05000000000000000000" pitchFamily="2" charset="2"/>
              </a:rPr>
              <a:t>: (1) </a:t>
            </a:r>
            <a:r>
              <a:rPr lang="en-US" altLang="zh-TW" i="0" dirty="0">
                <a:solidFill>
                  <a:srgbClr val="1C2222"/>
                </a:solidFill>
                <a:latin typeface="Franklin Gothic Book"/>
                <a:ea typeface="STKaiti"/>
                <a:cs typeface="+mn-cs"/>
              </a:rPr>
              <a:t>2024 Gross profit decreased - Primarily due to higher depreciation, lower </a:t>
            </a:r>
            <a:r>
              <a:rPr lang="en-US" altLang="zh-TW" i="0" dirty="0" err="1">
                <a:solidFill>
                  <a:srgbClr val="1C2222"/>
                </a:solidFill>
                <a:latin typeface="Franklin Gothic Book"/>
                <a:ea typeface="STKaiti"/>
                <a:cs typeface="+mn-cs"/>
              </a:rPr>
              <a:t>SiC</a:t>
            </a:r>
            <a:r>
              <a:rPr lang="en-US" altLang="zh-TW" i="0" dirty="0">
                <a:solidFill>
                  <a:srgbClr val="1C2222"/>
                </a:solidFill>
                <a:latin typeface="Franklin Gothic Book"/>
                <a:ea typeface="STKaiti"/>
                <a:cs typeface="+mn-cs"/>
              </a:rPr>
              <a:t> volumes and prices, shifts in product mix, and increased power costs.</a:t>
            </a:r>
          </a:p>
          <a:p>
            <a:pPr marL="0" indent="0">
              <a:buNone/>
            </a:pPr>
            <a:r>
              <a:rPr lang="en-US" altLang="zh-TW" i="0" dirty="0">
                <a:solidFill>
                  <a:srgbClr val="1C2222"/>
                </a:solidFill>
                <a:latin typeface="Franklin Gothic Book"/>
                <a:ea typeface="STKaiti"/>
                <a:cs typeface="+mn-cs"/>
              </a:rPr>
              <a:t>          (2) Primarily due to mark-to-market valuation changes on its holdings of Siltronic shares and the Exchangeable Units issued based on the holdings</a:t>
            </a:r>
          </a:p>
        </p:txBody>
      </p:sp>
    </p:spTree>
    <p:custDataLst>
      <p:tags r:id="rId1"/>
    </p:custDataLst>
    <p:extLst>
      <p:ext uri="{BB962C8B-B14F-4D97-AF65-F5344CB8AC3E}">
        <p14:creationId xmlns:p14="http://schemas.microsoft.com/office/powerpoint/2010/main" val="2173697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ED86-5517-3849-7EF3-B32E37F7D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BF90A-26C7-E3AD-8D7B-9E5184925B6A}"/>
              </a:ext>
            </a:extLst>
          </p:cNvPr>
          <p:cNvSpPr>
            <a:spLocks noGrp="1"/>
          </p:cNvSpPr>
          <p:nvPr>
            <p:ph type="title"/>
          </p:nvPr>
        </p:nvSpPr>
        <p:spPr/>
        <p:txBody>
          <a:bodyPr/>
          <a:lstStyle/>
          <a:p>
            <a:r>
              <a:rPr lang="en-US" dirty="0"/>
              <a:t>Financial Statements – Balance Sheet</a:t>
            </a:r>
          </a:p>
        </p:txBody>
      </p:sp>
      <p:graphicFrame>
        <p:nvGraphicFramePr>
          <p:cNvPr id="3" name="表格 2">
            <a:extLst>
              <a:ext uri="{FF2B5EF4-FFF2-40B4-BE49-F238E27FC236}">
                <a16:creationId xmlns:a16="http://schemas.microsoft.com/office/drawing/2014/main" id="{5F44633B-29D3-C46B-DA4C-A8562D3B62AC}"/>
              </a:ext>
            </a:extLst>
          </p:cNvPr>
          <p:cNvGraphicFramePr>
            <a:graphicFrameLocks noGrp="1"/>
          </p:cNvGraphicFramePr>
          <p:nvPr>
            <p:extLst>
              <p:ext uri="{D42A27DB-BD31-4B8C-83A1-F6EECF244321}">
                <p14:modId xmlns:p14="http://schemas.microsoft.com/office/powerpoint/2010/main" val="609086289"/>
              </p:ext>
            </p:extLst>
          </p:nvPr>
        </p:nvGraphicFramePr>
        <p:xfrm>
          <a:off x="700309" y="707213"/>
          <a:ext cx="5774799" cy="3449159"/>
        </p:xfrm>
        <a:graphic>
          <a:graphicData uri="http://schemas.openxmlformats.org/drawingml/2006/table">
            <a:tbl>
              <a:tblPr/>
              <a:tblGrid>
                <a:gridCol w="854353">
                  <a:extLst>
                    <a:ext uri="{9D8B030D-6E8A-4147-A177-3AD203B41FA5}">
                      <a16:colId xmlns:a16="http://schemas.microsoft.com/office/drawing/2014/main" val="20000"/>
                    </a:ext>
                  </a:extLst>
                </a:gridCol>
                <a:gridCol w="854353">
                  <a:extLst>
                    <a:ext uri="{9D8B030D-6E8A-4147-A177-3AD203B41FA5}">
                      <a16:colId xmlns:a16="http://schemas.microsoft.com/office/drawing/2014/main" val="20001"/>
                    </a:ext>
                  </a:extLst>
                </a:gridCol>
                <a:gridCol w="702833">
                  <a:extLst>
                    <a:ext uri="{9D8B030D-6E8A-4147-A177-3AD203B41FA5}">
                      <a16:colId xmlns:a16="http://schemas.microsoft.com/office/drawing/2014/main" val="20002"/>
                    </a:ext>
                  </a:extLst>
                </a:gridCol>
                <a:gridCol w="151518">
                  <a:extLst>
                    <a:ext uri="{9D8B030D-6E8A-4147-A177-3AD203B41FA5}">
                      <a16:colId xmlns:a16="http://schemas.microsoft.com/office/drawing/2014/main" val="1980009062"/>
                    </a:ext>
                  </a:extLst>
                </a:gridCol>
                <a:gridCol w="648683">
                  <a:extLst>
                    <a:ext uri="{9D8B030D-6E8A-4147-A177-3AD203B41FA5}">
                      <a16:colId xmlns:a16="http://schemas.microsoft.com/office/drawing/2014/main" val="20003"/>
                    </a:ext>
                  </a:extLst>
                </a:gridCol>
                <a:gridCol w="854353">
                  <a:extLst>
                    <a:ext uri="{9D8B030D-6E8A-4147-A177-3AD203B41FA5}">
                      <a16:colId xmlns:a16="http://schemas.microsoft.com/office/drawing/2014/main" val="20006"/>
                    </a:ext>
                  </a:extLst>
                </a:gridCol>
                <a:gridCol w="854353">
                  <a:extLst>
                    <a:ext uri="{9D8B030D-6E8A-4147-A177-3AD203B41FA5}">
                      <a16:colId xmlns:a16="http://schemas.microsoft.com/office/drawing/2014/main" val="20007"/>
                    </a:ext>
                  </a:extLst>
                </a:gridCol>
                <a:gridCol w="854353">
                  <a:extLst>
                    <a:ext uri="{9D8B030D-6E8A-4147-A177-3AD203B41FA5}">
                      <a16:colId xmlns:a16="http://schemas.microsoft.com/office/drawing/2014/main" val="1969038841"/>
                    </a:ext>
                  </a:extLst>
                </a:gridCol>
              </a:tblGrid>
              <a:tr h="169183">
                <a:tc gridSpan="4">
                  <a:txBody>
                    <a:bodyPr/>
                    <a:lstStyle/>
                    <a:p>
                      <a:pPr algn="l" rtl="0" fontAlgn="b"/>
                      <a:r>
                        <a:rPr lang="en-US" sz="1100" b="1" i="0" u="none" strike="noStrike" dirty="0">
                          <a:solidFill>
                            <a:srgbClr val="FFFFFF"/>
                          </a:solidFill>
                          <a:latin typeface="+mn-lt"/>
                        </a:rPr>
                        <a:t>Balance Sheet</a:t>
                      </a:r>
                    </a:p>
                  </a:txBody>
                  <a:tcPr marL="0" marR="0" marT="0" marB="0" anchor="b">
                    <a:lnL>
                      <a:noFill/>
                    </a:lnL>
                    <a:lnR>
                      <a:noFill/>
                    </a:lnR>
                    <a:lnT>
                      <a:noFill/>
                    </a:lnT>
                    <a:lnB>
                      <a:noFill/>
                    </a:lnB>
                    <a:solidFill>
                      <a:srgbClr val="5484C4"/>
                    </a:solidFill>
                  </a:tcPr>
                </a:tc>
                <a:tc hMerge="1">
                  <a:txBody>
                    <a:bodyPr/>
                    <a:lstStyle/>
                    <a:p>
                      <a:endParaRPr lang="zh-TW" altLang="en-US"/>
                    </a:p>
                  </a:txBody>
                  <a:tcPr/>
                </a:tc>
                <a:tc hMerge="1">
                  <a:txBody>
                    <a:bodyPr/>
                    <a:lstStyle/>
                    <a:p>
                      <a:endParaRPr lang="zh-TW" altLang="en-US"/>
                    </a:p>
                  </a:txBody>
                  <a:tcPr/>
                </a:tc>
                <a:tc hMerge="1">
                  <a:txBody>
                    <a:bodyPr/>
                    <a:lstStyle/>
                    <a:p>
                      <a:pPr algn="l" rtl="0" fontAlgn="b"/>
                      <a:endParaRPr lang="en-US" sz="1400" b="1" i="0" u="none" strike="noStrike" dirty="0">
                        <a:solidFill>
                          <a:srgbClr val="FFFFFF"/>
                        </a:solidFill>
                        <a:latin typeface="Arial"/>
                      </a:endParaRPr>
                    </a:p>
                  </a:txBody>
                  <a:tcPr marL="0" marR="0" marT="0" marB="0" anchor="b">
                    <a:lnL>
                      <a:noFill/>
                    </a:lnL>
                    <a:lnR>
                      <a:noFill/>
                    </a:lnR>
                    <a:lnT>
                      <a:noFill/>
                    </a:lnT>
                    <a:lnB>
                      <a:noFill/>
                    </a:lnB>
                    <a:solidFill>
                      <a:srgbClr val="CB2420"/>
                    </a:solidFill>
                  </a:tcPr>
                </a:tc>
                <a:tc>
                  <a:txBody>
                    <a:bodyPr/>
                    <a:lstStyle/>
                    <a:p>
                      <a:pPr algn="l" rtl="0" fontAlgn="b"/>
                      <a:r>
                        <a:rPr lang="zh-TW" altLang="en-US" sz="1100" b="0" i="0" u="none" strike="noStrike" dirty="0">
                          <a:solidFill>
                            <a:srgbClr val="000000"/>
                          </a:solidFill>
                          <a:latin typeface="+mn-lt"/>
                        </a:rPr>
                        <a:t>　</a:t>
                      </a:r>
                    </a:p>
                  </a:txBody>
                  <a:tcPr marL="0" marR="0" marT="0" marB="0" anchor="b">
                    <a:lnL>
                      <a:noFill/>
                    </a:lnL>
                    <a:lnR>
                      <a:noFill/>
                    </a:lnR>
                    <a:lnT>
                      <a:noFill/>
                    </a:lnT>
                    <a:lnB>
                      <a:noFill/>
                    </a:lnB>
                    <a:solidFill>
                      <a:srgbClr val="5484C4"/>
                    </a:solidFill>
                  </a:tcPr>
                </a:tc>
                <a:tc>
                  <a:txBody>
                    <a:bodyPr/>
                    <a:lstStyle/>
                    <a:p>
                      <a:pPr algn="ctr" rtl="0" fontAlgn="b"/>
                      <a:r>
                        <a:rPr lang="zh-TW" altLang="en-US" sz="800" b="0" i="0" u="none" strike="noStrike" dirty="0">
                          <a:solidFill>
                            <a:srgbClr val="000000"/>
                          </a:solidFill>
                          <a:latin typeface="+mn-lt"/>
                        </a:rPr>
                        <a:t>　</a:t>
                      </a:r>
                    </a:p>
                  </a:txBody>
                  <a:tcPr marL="0" marR="0" marT="0" marB="0" anchor="b">
                    <a:lnL>
                      <a:noFill/>
                    </a:lnL>
                    <a:lnR>
                      <a:noFill/>
                    </a:lnR>
                    <a:lnT>
                      <a:noFill/>
                    </a:lnT>
                    <a:lnB>
                      <a:noFill/>
                    </a:lnB>
                    <a:solidFill>
                      <a:srgbClr val="5484C4"/>
                    </a:solidFill>
                  </a:tcPr>
                </a:tc>
                <a:tc>
                  <a:txBody>
                    <a:bodyPr/>
                    <a:lstStyle/>
                    <a:p>
                      <a:pPr algn="ctr" rtl="0" fontAlgn="b"/>
                      <a:r>
                        <a:rPr lang="zh-TW" altLang="en-US" sz="800" b="0" i="0" u="none" strike="noStrike" dirty="0">
                          <a:solidFill>
                            <a:srgbClr val="000000"/>
                          </a:solidFill>
                          <a:latin typeface="+mn-lt"/>
                        </a:rPr>
                        <a:t>　</a:t>
                      </a:r>
                    </a:p>
                  </a:txBody>
                  <a:tcPr marL="0" marR="0" marT="0" marB="0" anchor="b">
                    <a:lnL>
                      <a:noFill/>
                    </a:lnL>
                    <a:lnR>
                      <a:noFill/>
                    </a:lnR>
                    <a:lnT>
                      <a:noFill/>
                    </a:lnT>
                    <a:lnB>
                      <a:noFill/>
                    </a:lnB>
                    <a:solidFill>
                      <a:srgbClr val="5484C4"/>
                    </a:solidFill>
                  </a:tcPr>
                </a:tc>
                <a:tc>
                  <a:txBody>
                    <a:bodyPr/>
                    <a:lstStyle/>
                    <a:p>
                      <a:pPr algn="ctr" rtl="0" fontAlgn="b"/>
                      <a:endParaRPr lang="zh-TW" altLang="en-US" sz="800" b="0" i="0" u="none" strike="noStrike" dirty="0">
                        <a:solidFill>
                          <a:srgbClr val="000000"/>
                        </a:solidFill>
                        <a:latin typeface="+mn-lt"/>
                      </a:endParaRPr>
                    </a:p>
                  </a:txBody>
                  <a:tcPr marL="0" marR="0" marT="0" marB="0" anchor="b">
                    <a:lnL>
                      <a:noFill/>
                    </a:lnL>
                    <a:lnR>
                      <a:noFill/>
                    </a:lnR>
                    <a:lnT>
                      <a:noFill/>
                    </a:lnT>
                    <a:lnB>
                      <a:noFill/>
                    </a:lnB>
                    <a:solidFill>
                      <a:srgbClr val="5484C4"/>
                    </a:solidFill>
                  </a:tcPr>
                </a:tc>
                <a:extLst>
                  <a:ext uri="{0D108BD9-81ED-4DB2-BD59-A6C34878D82A}">
                    <a16:rowId xmlns:a16="http://schemas.microsoft.com/office/drawing/2014/main" val="10000"/>
                  </a:ext>
                </a:extLst>
              </a:tr>
              <a:tr h="160730">
                <a:tc>
                  <a:txBody>
                    <a:bodyPr/>
                    <a:lstStyle/>
                    <a:p>
                      <a:pPr algn="l" fontAlgn="b"/>
                      <a:endParaRPr lang="zh-TW" altLang="en-US" sz="800" b="1" i="0" u="none" strike="noStrike" dirty="0">
                        <a:solidFill>
                          <a:srgbClr val="FFFFFF"/>
                        </a:solidFill>
                        <a:latin typeface="+mn-lt"/>
                      </a:endParaRPr>
                    </a:p>
                  </a:txBody>
                  <a:tcPr marL="0" marR="0" marT="0" marB="0" anchor="b">
                    <a:lnL>
                      <a:noFill/>
                    </a:lnL>
                    <a:lnR>
                      <a:noFill/>
                    </a:lnR>
                    <a:lnT>
                      <a:noFill/>
                    </a:lnT>
                    <a:lnB>
                      <a:noFill/>
                    </a:lnB>
                  </a:tcPr>
                </a:tc>
                <a:tc>
                  <a:txBody>
                    <a:bodyPr/>
                    <a:lstStyle/>
                    <a:p>
                      <a:pPr algn="l"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gridSpan="2">
                  <a:txBody>
                    <a:bodyPr/>
                    <a:lstStyle/>
                    <a:p>
                      <a:pPr algn="l"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a:noFill/>
                    </a:lnT>
                    <a:lnB>
                      <a:noFill/>
                    </a:lnB>
                  </a:tcPr>
                </a:tc>
                <a:tc>
                  <a:txBody>
                    <a:bodyPr/>
                    <a:lstStyle/>
                    <a:p>
                      <a:pPr algn="l"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a:txBody>
                    <a:bodyPr/>
                    <a:lstStyle/>
                    <a:p>
                      <a:pPr algn="ctr"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a:txBody>
                    <a:bodyPr/>
                    <a:lstStyle/>
                    <a:p>
                      <a:pPr algn="ctr"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a:txBody>
                    <a:bodyPr/>
                    <a:lstStyle/>
                    <a:p>
                      <a:pPr algn="ctr"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extLst>
                  <a:ext uri="{0D108BD9-81ED-4DB2-BD59-A6C34878D82A}">
                    <a16:rowId xmlns:a16="http://schemas.microsoft.com/office/drawing/2014/main" val="10001"/>
                  </a:ext>
                </a:extLst>
              </a:tr>
              <a:tr h="160730">
                <a:tc gridSpan="2">
                  <a:txBody>
                    <a:bodyPr/>
                    <a:lstStyle/>
                    <a:p>
                      <a:pPr algn="l" rtl="0" fontAlgn="b"/>
                      <a:r>
                        <a:rPr lang="en-US" sz="800" b="0" i="1" u="none" strike="noStrike" dirty="0">
                          <a:solidFill>
                            <a:srgbClr val="000000"/>
                          </a:solidFill>
                          <a:latin typeface="+mn-lt"/>
                        </a:rPr>
                        <a:t>(NT$ Mn)</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l" rtl="0" fontAlgn="b"/>
                      <a:r>
                        <a:rPr lang="zh-TW" altLang="en-US" sz="800" b="0" i="0" u="none" strike="noStrike">
                          <a:solidFill>
                            <a:srgbClr val="000000"/>
                          </a:solidFill>
                          <a:latin typeface="+mn-lt"/>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rtl="0" fontAlgn="b"/>
                      <a:endParaRPr lang="zh-TW" altLang="en-US" sz="1000" b="0" i="0" u="none" strike="noStrike">
                        <a:solidFill>
                          <a:srgbClr val="000000"/>
                        </a:solidFill>
                        <a:latin typeface="Arial"/>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rtl="0" fontAlgn="b"/>
                      <a:r>
                        <a:rPr lang="zh-TW" altLang="en-US" sz="800" b="0" i="0" u="none" strike="noStrike">
                          <a:solidFill>
                            <a:srgbClr val="000000"/>
                          </a:solidFill>
                          <a:latin typeface="+mn-lt"/>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TW" sz="800" b="1" i="0" u="none" strike="noStrike" dirty="0">
                          <a:solidFill>
                            <a:srgbClr val="000000"/>
                          </a:solidFill>
                          <a:effectLst/>
                          <a:latin typeface="+mn-lt"/>
                          <a:ea typeface="微軟正黑體" panose="020B0604030504040204" pitchFamily="34" charset="-120"/>
                        </a:rPr>
                        <a:t>2022</a:t>
                      </a:r>
                    </a:p>
                  </a:txBody>
                  <a:tcPr marL="7144" marR="7144" marT="714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TW" sz="800" b="1" i="0" u="none" strike="noStrike" dirty="0">
                          <a:solidFill>
                            <a:srgbClr val="000000"/>
                          </a:solidFill>
                          <a:effectLst/>
                          <a:latin typeface="+mn-lt"/>
                          <a:ea typeface="微軟正黑體" panose="020B0604030504040204" pitchFamily="34" charset="-120"/>
                        </a:rPr>
                        <a:t>2023</a:t>
                      </a:r>
                    </a:p>
                  </a:txBody>
                  <a:tcPr marL="7144" marR="7144" marT="7144"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TW" sz="800" b="1" i="0" u="none" strike="noStrike" dirty="0">
                          <a:solidFill>
                            <a:srgbClr val="000000"/>
                          </a:solidFill>
                          <a:effectLst/>
                          <a:latin typeface="+mn-lt"/>
                          <a:ea typeface="微軟正黑體" panose="020B0604030504040204" pitchFamily="34" charset="-120"/>
                        </a:rPr>
                        <a:t>2024</a:t>
                      </a:r>
                    </a:p>
                  </a:txBody>
                  <a:tcPr marL="7144" marR="7144" marT="7144"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0730">
                <a:tc>
                  <a:txBody>
                    <a:bodyPr/>
                    <a:lstStyle/>
                    <a:p>
                      <a:pPr algn="l" fontAlgn="b"/>
                      <a:r>
                        <a:rPr lang="zh-TW" altLang="en-US" sz="800" b="0" i="1" u="none" strike="noStrike">
                          <a:solidFill>
                            <a:srgbClr val="000000"/>
                          </a:solidFill>
                          <a:latin typeface="+mn-lt"/>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zh-TW" altLang="en-US" sz="800" b="0" i="0" u="none" strike="noStrike">
                          <a:solidFill>
                            <a:srgbClr val="000000"/>
                          </a:solidFill>
                          <a:latin typeface="+mn-lt"/>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zh-TW" altLang="en-US" sz="800" b="0" i="0" u="none" strike="noStrike" dirty="0">
                          <a:solidFill>
                            <a:srgbClr val="000000"/>
                          </a:solidFill>
                          <a:latin typeface="+mn-lt"/>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zh-TW" altLang="en-US" sz="800" b="0" i="0" u="none" strike="noStrike">
                          <a:solidFill>
                            <a:srgbClr val="000000"/>
                          </a:solidFill>
                          <a:latin typeface="+mn-lt"/>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zh-TW" altLang="en-US" sz="800" b="1"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zh-TW" altLang="en-US" sz="800" b="1"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zh-TW" altLang="en-US" sz="800" b="1"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60730">
                <a:tc gridSpan="2">
                  <a:txBody>
                    <a:bodyPr/>
                    <a:lstStyle/>
                    <a:p>
                      <a:pPr marL="0" algn="l" defTabSz="457200" rtl="0" eaLnBrk="1" fontAlgn="ctr" latinLnBrk="0" hangingPunct="1"/>
                      <a:r>
                        <a:rPr lang="en-US" sz="800" b="1" i="0" u="none" strike="noStrike" kern="1200" dirty="0">
                          <a:solidFill>
                            <a:schemeClr val="bg2">
                              <a:lumMod val="25000"/>
                            </a:schemeClr>
                          </a:solidFill>
                          <a:effectLst/>
                          <a:latin typeface="+mn-lt"/>
                          <a:ea typeface="+mn-ea"/>
                          <a:cs typeface="+mn-cs"/>
                        </a:rPr>
                        <a:t>Assets</a:t>
                      </a:r>
                    </a:p>
                  </a:txBody>
                  <a:tcPr marL="0" marR="0" marT="0" marB="0" anchor="b">
                    <a:lnL>
                      <a:noFill/>
                    </a:lnL>
                    <a:lnR>
                      <a:noFill/>
                    </a:lnR>
                    <a:lnT>
                      <a:noFill/>
                    </a:lnT>
                    <a:lnB>
                      <a:noFill/>
                    </a:lnB>
                    <a:solidFill>
                      <a:srgbClr val="DAF8F5"/>
                    </a:solidFill>
                  </a:tcPr>
                </a:tc>
                <a:tc hMerge="1">
                  <a:txBody>
                    <a:bodyPr/>
                    <a:lstStyle/>
                    <a:p>
                      <a:endParaRPr lang="zh-TW" altLang="en-US"/>
                    </a:p>
                  </a:txBody>
                  <a:tcPr/>
                </a:tc>
                <a:tc gridSpan="2">
                  <a:txBody>
                    <a:bodyPr/>
                    <a:lstStyle/>
                    <a:p>
                      <a:pPr marL="0" algn="l" defTabSz="457200" rtl="0" eaLnBrk="1" fontAlgn="ctr" latinLnBrk="0" hangingPunct="1"/>
                      <a:r>
                        <a:rPr lang="zh-TW" altLang="en-US" sz="800" b="1" i="0" u="none" strike="noStrike" kern="1200" dirty="0">
                          <a:solidFill>
                            <a:schemeClr val="accent4"/>
                          </a:solidFill>
                          <a:effectLst/>
                          <a:latin typeface="+mn-lt"/>
                          <a:ea typeface="+mn-ea"/>
                          <a:cs typeface="+mn-cs"/>
                        </a:rPr>
                        <a:t>　</a:t>
                      </a:r>
                    </a:p>
                  </a:txBody>
                  <a:tcPr marL="0" marR="0" marT="0" marB="0" anchor="b">
                    <a:lnL>
                      <a:noFill/>
                    </a:lnL>
                    <a:lnR>
                      <a:noFill/>
                    </a:lnR>
                    <a:lnT>
                      <a:noFill/>
                    </a:lnT>
                    <a:lnB>
                      <a:noFill/>
                    </a:lnB>
                    <a:solidFill>
                      <a:srgbClr val="DAF8F5"/>
                    </a:solidFill>
                  </a:tcPr>
                </a:tc>
                <a:tc hMerge="1">
                  <a:txBody>
                    <a:bodyPr/>
                    <a:lstStyle/>
                    <a:p>
                      <a:pPr algn="l" rtl="0" fontAlgn="b"/>
                      <a:endParaRPr lang="zh-TW" altLang="en-US" sz="1000" b="0" i="0" u="none" strike="noStrike">
                        <a:solidFill>
                          <a:srgbClr val="000000"/>
                        </a:solidFill>
                        <a:latin typeface="Arial"/>
                      </a:endParaRPr>
                    </a:p>
                  </a:txBody>
                  <a:tcPr marL="0" marR="0" marT="0" marB="0" anchor="b">
                    <a:lnL>
                      <a:noFill/>
                    </a:lnL>
                    <a:lnR>
                      <a:noFill/>
                    </a:lnR>
                    <a:lnT>
                      <a:noFill/>
                    </a:lnT>
                    <a:lnB>
                      <a:noFill/>
                    </a:lnB>
                    <a:solidFill>
                      <a:srgbClr val="F2F2F2"/>
                    </a:solidFill>
                  </a:tcPr>
                </a:tc>
                <a:tc>
                  <a:txBody>
                    <a:bodyPr/>
                    <a:lstStyle/>
                    <a:p>
                      <a:pPr marL="0" algn="l" defTabSz="457200" rtl="0" eaLnBrk="1" fontAlgn="ctr" latinLnBrk="0" hangingPunct="1"/>
                      <a:r>
                        <a:rPr lang="zh-TW" altLang="en-US" sz="800" b="1" i="0" u="none" strike="noStrike" kern="1200" dirty="0">
                          <a:solidFill>
                            <a:schemeClr val="accent4"/>
                          </a:solidFill>
                          <a:effectLst/>
                          <a:latin typeface="+mn-lt"/>
                          <a:ea typeface="+mn-ea"/>
                          <a:cs typeface="+mn-cs"/>
                        </a:rPr>
                        <a:t>　</a:t>
                      </a:r>
                    </a:p>
                  </a:txBody>
                  <a:tcPr marL="0" marR="0" marT="0" marB="0" anchor="b">
                    <a:lnL>
                      <a:noFill/>
                    </a:lnL>
                    <a:lnR>
                      <a:noFill/>
                    </a:lnR>
                    <a:lnT>
                      <a:noFill/>
                    </a:lnT>
                    <a:lnB>
                      <a:noFill/>
                    </a:lnB>
                    <a:solidFill>
                      <a:srgbClr val="DAF8F5"/>
                    </a:solidFill>
                  </a:tcPr>
                </a:tc>
                <a:tc>
                  <a:txBody>
                    <a:bodyPr/>
                    <a:lstStyle/>
                    <a:p>
                      <a:pPr marL="0" algn="l" defTabSz="457200" rtl="0" eaLnBrk="1" fontAlgn="ctr" latinLnBrk="0" hangingPunct="1"/>
                      <a:r>
                        <a:rPr lang="zh-TW" altLang="en-US" sz="800" b="1" i="0" u="none" strike="noStrike" kern="1200" dirty="0">
                          <a:solidFill>
                            <a:schemeClr val="accent4"/>
                          </a:solidFill>
                          <a:effectLst/>
                          <a:latin typeface="+mn-lt"/>
                          <a:ea typeface="+mn-ea"/>
                          <a:cs typeface="+mn-cs"/>
                        </a:rPr>
                        <a:t>　</a:t>
                      </a:r>
                    </a:p>
                  </a:txBody>
                  <a:tcPr marL="7144" marR="7144" marT="7144" marB="0" anchor="ctr">
                    <a:lnL>
                      <a:noFill/>
                    </a:lnL>
                    <a:lnR>
                      <a:noFill/>
                    </a:lnR>
                    <a:lnT>
                      <a:noFill/>
                    </a:lnT>
                    <a:lnB>
                      <a:noFill/>
                    </a:lnB>
                    <a:solidFill>
                      <a:srgbClr val="DAF8F5"/>
                    </a:solidFill>
                  </a:tcPr>
                </a:tc>
                <a:tc>
                  <a:txBody>
                    <a:bodyPr/>
                    <a:lstStyle/>
                    <a:p>
                      <a:pPr marL="0" algn="l" defTabSz="457200" rtl="0" eaLnBrk="1" fontAlgn="ctr" latinLnBrk="0" hangingPunct="1"/>
                      <a:r>
                        <a:rPr lang="zh-TW" altLang="en-US" sz="800" b="1" i="0" u="none" strike="noStrike" kern="1200" dirty="0">
                          <a:solidFill>
                            <a:schemeClr val="accent4"/>
                          </a:solidFill>
                          <a:effectLst/>
                          <a:latin typeface="+mn-lt"/>
                          <a:ea typeface="+mn-ea"/>
                          <a:cs typeface="+mn-cs"/>
                        </a:rPr>
                        <a:t>　</a:t>
                      </a:r>
                    </a:p>
                  </a:txBody>
                  <a:tcPr marL="7144" marR="7144" marT="7144" marB="0" anchor="ctr">
                    <a:lnL>
                      <a:noFill/>
                    </a:lnL>
                    <a:lnR>
                      <a:noFill/>
                    </a:lnR>
                    <a:lnT>
                      <a:noFill/>
                    </a:lnT>
                    <a:lnB>
                      <a:noFill/>
                    </a:lnB>
                    <a:solidFill>
                      <a:srgbClr val="DAF8F5"/>
                    </a:solidFill>
                  </a:tcPr>
                </a:tc>
                <a:tc>
                  <a:txBody>
                    <a:bodyPr/>
                    <a:lstStyle/>
                    <a:p>
                      <a:pPr marL="0" algn="l" defTabSz="457200" rtl="0" eaLnBrk="1" fontAlgn="ctr" latinLnBrk="0" hangingPunct="1"/>
                      <a:endParaRPr lang="zh-TW" altLang="en-US" sz="800" b="1" i="0" u="none" strike="noStrike" kern="1200" dirty="0">
                        <a:solidFill>
                          <a:schemeClr val="accent4"/>
                        </a:solidFill>
                        <a:effectLst/>
                        <a:latin typeface="+mn-lt"/>
                        <a:ea typeface="+mn-ea"/>
                        <a:cs typeface="+mn-cs"/>
                      </a:endParaRPr>
                    </a:p>
                  </a:txBody>
                  <a:tcPr marL="7144" marR="7144" marT="7144" marB="0" anchor="ctr">
                    <a:lnL>
                      <a:noFill/>
                    </a:lnL>
                    <a:lnR>
                      <a:noFill/>
                    </a:lnR>
                    <a:lnT>
                      <a:noFill/>
                    </a:lnT>
                    <a:lnB>
                      <a:noFill/>
                    </a:lnB>
                    <a:solidFill>
                      <a:srgbClr val="DAF8F5"/>
                    </a:solidFill>
                  </a:tcPr>
                </a:tc>
                <a:extLst>
                  <a:ext uri="{0D108BD9-81ED-4DB2-BD59-A6C34878D82A}">
                    <a16:rowId xmlns:a16="http://schemas.microsoft.com/office/drawing/2014/main" val="10004"/>
                  </a:ext>
                </a:extLst>
              </a:tr>
              <a:tr h="190039">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4">
                  <a:txBody>
                    <a:bodyPr/>
                    <a:lstStyle/>
                    <a:p>
                      <a:pPr algn="l" rtl="0" fontAlgn="b"/>
                      <a:r>
                        <a:rPr lang="en-US" sz="800" b="0" i="0" u="none" strike="noStrike" dirty="0">
                          <a:solidFill>
                            <a:srgbClr val="000000"/>
                          </a:solidFill>
                          <a:latin typeface="+mn-lt"/>
                        </a:rPr>
                        <a:t>Cash and cash equivalents</a:t>
                      </a:r>
                    </a:p>
                  </a:txBody>
                  <a:tcPr marL="0" marR="0" marT="0" marB="0" anchor="ctr">
                    <a:lnL>
                      <a:noFill/>
                    </a:lnL>
                    <a:lnR>
                      <a:noFill/>
                    </a:lnR>
                    <a:lnT>
                      <a:noFill/>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80,491</a:t>
                      </a:r>
                      <a:endParaRPr lang="en-US" altLang="zh-TW" sz="800" b="0" i="0" u="none" strike="noStrike" baseline="30000"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26,165</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38,929</a:t>
                      </a:r>
                      <a:r>
                        <a:rPr lang="en-US" altLang="zh-TW" sz="800" b="0" i="0" u="none" strike="noStrike" kern="1200" baseline="30000" dirty="0">
                          <a:solidFill>
                            <a:srgbClr val="000000"/>
                          </a:solidFill>
                          <a:effectLst/>
                          <a:latin typeface="+mn-lt"/>
                          <a:ea typeface="微軟正黑體" panose="020B0604030504040204" pitchFamily="34" charset="-120"/>
                          <a:cs typeface="+mn-cs"/>
                        </a:rPr>
                        <a:t>(1)</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190039">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3">
                  <a:txBody>
                    <a:bodyPr/>
                    <a:lstStyle/>
                    <a:p>
                      <a:pPr algn="l" rtl="0" fontAlgn="b"/>
                      <a:r>
                        <a:rPr lang="en-US" sz="800" b="0" i="0" u="none" strike="noStrike" dirty="0">
                          <a:solidFill>
                            <a:srgbClr val="000000"/>
                          </a:solidFill>
                          <a:latin typeface="+mn-lt"/>
                        </a:rPr>
                        <a:t>Account receivable</a:t>
                      </a:r>
                    </a:p>
                  </a:txBody>
                  <a:tcPr marL="0" marR="0" marT="0" marB="0" anchor="ctr">
                    <a:lnL>
                      <a:noFill/>
                    </a:lnL>
                    <a:lnR>
                      <a:noFill/>
                    </a:lnR>
                    <a:lnT>
                      <a:noFill/>
                    </a:lnT>
                    <a:lnB>
                      <a:noFill/>
                    </a:lnB>
                  </a:tcPr>
                </a:tc>
                <a:tc hMerge="1">
                  <a:txBody>
                    <a:bodyPr/>
                    <a:lstStyle/>
                    <a:p>
                      <a:endParaRPr lang="zh-TW" altLang="en-US"/>
                    </a:p>
                  </a:txBody>
                  <a:tcPr/>
                </a:tc>
                <a:tc hMerge="1">
                  <a:txBody>
                    <a:bodyPr/>
                    <a:lstStyle/>
                    <a:p>
                      <a:pPr algn="l" rtl="0" fontAlgn="b"/>
                      <a:endParaRPr lang="en-US" sz="1000" b="0" i="0" u="none" strike="noStrike">
                        <a:solidFill>
                          <a:srgbClr val="000000"/>
                        </a:solidFill>
                        <a:latin typeface="Arial"/>
                      </a:endParaRPr>
                    </a:p>
                  </a:txBody>
                  <a:tcPr marL="0" marR="0" marT="0" marB="0" anchor="b">
                    <a:lnL>
                      <a:noFill/>
                    </a:lnL>
                    <a:lnR>
                      <a:noFill/>
                    </a:lnR>
                    <a:lnT>
                      <a:noFill/>
                    </a:lnT>
                    <a:lnB>
                      <a:noFill/>
                    </a:lnB>
                  </a:tcPr>
                </a:tc>
                <a:tc>
                  <a:txBody>
                    <a:bodyPr/>
                    <a:lstStyle/>
                    <a:p>
                      <a:pPr algn="l"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10,160</a:t>
                      </a:r>
                    </a:p>
                  </a:txBody>
                  <a:tcPr marL="7144" marR="7144" marT="7144"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10,116</a:t>
                      </a:r>
                    </a:p>
                  </a:txBody>
                  <a:tcPr marL="0" marR="0" marT="0"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10,265</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190039">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a:txBody>
                    <a:bodyPr/>
                    <a:lstStyle/>
                    <a:p>
                      <a:pPr algn="l" rtl="0" fontAlgn="b"/>
                      <a:r>
                        <a:rPr lang="en-US" sz="800" b="0" i="0" u="none" strike="noStrike">
                          <a:solidFill>
                            <a:srgbClr val="000000"/>
                          </a:solidFill>
                          <a:latin typeface="+mn-lt"/>
                        </a:rPr>
                        <a:t>Inventories</a:t>
                      </a:r>
                    </a:p>
                  </a:txBody>
                  <a:tcPr marL="0" marR="0" marT="0" marB="0" anchor="ctr">
                    <a:lnL>
                      <a:noFill/>
                    </a:lnL>
                    <a:lnR>
                      <a:noFill/>
                    </a:lnR>
                    <a:lnT>
                      <a:noFill/>
                    </a:lnT>
                    <a:lnB>
                      <a:noFill/>
                    </a:lnB>
                  </a:tcPr>
                </a:tc>
                <a:tc gridSpan="2">
                  <a:txBody>
                    <a:bodyPr/>
                    <a:lstStyle/>
                    <a:p>
                      <a:pPr algn="l" fontAlgn="ctr"/>
                      <a:endParaRPr lang="zh-TW" altLang="en-US" sz="800" b="0" i="0" u="none" strike="noStrike">
                        <a:solidFill>
                          <a:srgbClr val="000000"/>
                        </a:solidFill>
                        <a:latin typeface="+mn-lt"/>
                      </a:endParaRPr>
                    </a:p>
                  </a:txBody>
                  <a:tcPr marL="0" marR="0" marT="0" marB="0" anchor="ctr">
                    <a:lnL>
                      <a:noFill/>
                    </a:lnL>
                    <a:lnR>
                      <a:noFill/>
                    </a:lnR>
                    <a:lnT>
                      <a:noFill/>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a:noFill/>
                    </a:lnT>
                    <a:lnB>
                      <a:noFill/>
                    </a:lnB>
                  </a:tcPr>
                </a:tc>
                <a:tc>
                  <a:txBody>
                    <a:bodyPr/>
                    <a:lstStyle/>
                    <a:p>
                      <a:pPr algn="l" fontAlgn="ctr"/>
                      <a:endParaRPr lang="zh-TW" altLang="en-US" sz="800" b="0" i="0" u="none" strike="noStrike" dirty="0">
                        <a:solidFill>
                          <a:srgbClr val="000000"/>
                        </a:solidFill>
                        <a:latin typeface="+mn-lt"/>
                      </a:endParaRPr>
                    </a:p>
                  </a:txBody>
                  <a:tcPr marL="0" marR="0" marT="0" marB="0" anchor="ctr">
                    <a:lnL>
                      <a:noFill/>
                    </a:lnL>
                    <a:lnR>
                      <a:noFill/>
                    </a:lnR>
                    <a:lnT>
                      <a:noFill/>
                    </a:lnT>
                    <a:lnB>
                      <a:noFill/>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8,535</a:t>
                      </a:r>
                    </a:p>
                  </a:txBody>
                  <a:tcPr marL="7144" marR="7144" marT="7144"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9,359</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11,238</a:t>
                      </a:r>
                      <a:r>
                        <a:rPr lang="en-US" altLang="zh-TW" sz="800" b="0" i="0" u="none" strike="noStrike" kern="1200" baseline="30000" dirty="0">
                          <a:solidFill>
                            <a:srgbClr val="000000"/>
                          </a:solidFill>
                          <a:effectLst/>
                          <a:latin typeface="+mn-lt"/>
                          <a:ea typeface="微軟正黑體" panose="020B0604030504040204" pitchFamily="34" charset="-120"/>
                          <a:cs typeface="+mn-cs"/>
                        </a:rPr>
                        <a:t>(2)</a:t>
                      </a:r>
                    </a:p>
                  </a:txBody>
                  <a:tcPr marL="0" marR="0" marT="0" marB="0" anchor="ctr">
                    <a:lnL>
                      <a:noFill/>
                    </a:lnL>
                    <a:lnR>
                      <a:noFill/>
                    </a:lnR>
                    <a:lnT>
                      <a:noFill/>
                    </a:lnT>
                    <a:lnB>
                      <a:noFill/>
                    </a:lnB>
                  </a:tcPr>
                </a:tc>
                <a:extLst>
                  <a:ext uri="{0D108BD9-81ED-4DB2-BD59-A6C34878D82A}">
                    <a16:rowId xmlns:a16="http://schemas.microsoft.com/office/drawing/2014/main" val="10007"/>
                  </a:ext>
                </a:extLst>
              </a:tr>
              <a:tr h="190039">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4">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zh-TW" sz="800" b="0" i="0" u="none" strike="noStrike" kern="1200" dirty="0">
                          <a:solidFill>
                            <a:srgbClr val="000000"/>
                          </a:solidFill>
                          <a:latin typeface="+mn-lt"/>
                          <a:ea typeface="+mn-ea"/>
                          <a:cs typeface="+mn-cs"/>
                        </a:rPr>
                        <a:t>Property, plant and equipment</a:t>
                      </a:r>
                    </a:p>
                  </a:txBody>
                  <a:tcPr marL="0" marR="0" marT="0" marB="0" anchor="ctr">
                    <a:lnL>
                      <a:noFill/>
                    </a:lnL>
                    <a:lnR>
                      <a:noFill/>
                    </a:lnR>
                    <a:lnT>
                      <a:noFill/>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rtl="0" fontAlgn="b"/>
                      <a:r>
                        <a:rPr lang="en-US" altLang="zh-TW" sz="800" b="0" i="0" u="none" strike="noStrike">
                          <a:solidFill>
                            <a:srgbClr val="000000"/>
                          </a:solidFill>
                          <a:effectLst/>
                          <a:latin typeface="+mn-lt"/>
                          <a:ea typeface="微軟正黑體" panose="020B0604030504040204" pitchFamily="34" charset="-120"/>
                        </a:rPr>
                        <a:t>39,487</a:t>
                      </a:r>
                      <a:endParaRPr lang="en-US" altLang="zh-TW"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72,251</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119,074</a:t>
                      </a:r>
                      <a:r>
                        <a:rPr lang="en-US" altLang="zh-TW" sz="800" b="0" i="0" u="none" strike="noStrike" kern="1200" baseline="30000" dirty="0">
                          <a:solidFill>
                            <a:srgbClr val="000000"/>
                          </a:solidFill>
                          <a:effectLst/>
                          <a:latin typeface="+mn-lt"/>
                          <a:ea typeface="微軟正黑體" panose="020B0604030504040204" pitchFamily="34" charset="-120"/>
                          <a:cs typeface="+mn-cs"/>
                        </a:rPr>
                        <a:t>(3)</a:t>
                      </a:r>
                    </a:p>
                  </a:txBody>
                  <a:tcPr marL="0" marR="0" marT="0" marB="0" anchor="ctr">
                    <a:lnL>
                      <a:noFill/>
                    </a:lnL>
                    <a:lnR>
                      <a:noFill/>
                    </a:lnR>
                    <a:lnT>
                      <a:noFill/>
                    </a:lnT>
                    <a:lnB>
                      <a:noFill/>
                    </a:lnB>
                  </a:tcPr>
                </a:tc>
                <a:extLst>
                  <a:ext uri="{0D108BD9-81ED-4DB2-BD59-A6C34878D82A}">
                    <a16:rowId xmlns:a16="http://schemas.microsoft.com/office/drawing/2014/main" val="10008"/>
                  </a:ext>
                </a:extLst>
              </a:tr>
              <a:tr h="190039">
                <a:tc>
                  <a:txBody>
                    <a:bodyPr/>
                    <a:lstStyle/>
                    <a:p>
                      <a:pPr algn="l" fontAlgn="b"/>
                      <a:r>
                        <a:rPr lang="zh-TW" altLang="en-US" sz="800" b="0" i="0" u="none" strike="noStrike" dirty="0">
                          <a:solidFill>
                            <a:srgbClr val="000000"/>
                          </a:solidFill>
                          <a:latin typeface="+mn-lt"/>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rtl="0" fontAlgn="b"/>
                      <a:r>
                        <a:rPr lang="en-US" sz="800" b="0" i="0" u="none" strike="noStrike" dirty="0">
                          <a:solidFill>
                            <a:srgbClr val="000000"/>
                          </a:solidFill>
                          <a:latin typeface="+mn-lt"/>
                        </a:rPr>
                        <a:t>Other assets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l" rtl="0" fontAlgn="b"/>
                      <a:r>
                        <a:rPr lang="zh-TW" altLang="en-US" sz="800" b="0" i="0" u="none" strike="noStrike">
                          <a:solidFill>
                            <a:srgbClr val="000000"/>
                          </a:solidFill>
                          <a:latin typeface="+mn-lt"/>
                        </a:rPr>
                        <a:t>　</a:t>
                      </a:r>
                      <a:endParaRPr lang="en-US" sz="800" b="0" i="0" u="none" strike="noStrike">
                        <a:solidFill>
                          <a:srgbClr val="000000"/>
                        </a:solidFill>
                        <a:latin typeface="+mn-lt"/>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altLang="zh-TW" sz="800" b="0" i="0" u="none" strike="noStrike">
                          <a:solidFill>
                            <a:srgbClr val="000000"/>
                          </a:solidFill>
                          <a:effectLst/>
                          <a:latin typeface="+mn-lt"/>
                          <a:ea typeface="微軟正黑體" panose="020B0604030504040204" pitchFamily="34" charset="-120"/>
                        </a:rPr>
                        <a:t>30,823</a:t>
                      </a:r>
                      <a:endParaRPr lang="en-US" altLang="zh-TW"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71,097</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45,074</a:t>
                      </a:r>
                      <a:r>
                        <a:rPr lang="en-US" altLang="zh-TW" sz="800" b="0" i="0" u="none" strike="noStrike" kern="1200" baseline="30000" dirty="0">
                          <a:solidFill>
                            <a:srgbClr val="000000"/>
                          </a:solidFill>
                          <a:effectLst/>
                          <a:latin typeface="+mn-lt"/>
                          <a:ea typeface="微軟正黑體" panose="020B0604030504040204" pitchFamily="34" charset="-120"/>
                          <a:cs typeface="+mn-cs"/>
                        </a:rPr>
                        <a:t>(4)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5343">
                <a:tc gridSpan="3">
                  <a:txBody>
                    <a:bodyPr/>
                    <a:lstStyle/>
                    <a:p>
                      <a:pPr algn="l" rtl="0" fontAlgn="b"/>
                      <a:r>
                        <a:rPr lang="en-US" sz="800" b="1" i="0" u="none" strike="noStrike" dirty="0">
                          <a:solidFill>
                            <a:srgbClr val="000000"/>
                          </a:solidFill>
                          <a:latin typeface="+mn-lt"/>
                        </a:rPr>
                        <a:t>Total assets</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2">
                  <a:txBody>
                    <a:bodyPr/>
                    <a:lstStyle/>
                    <a:p>
                      <a:pPr algn="l" rtl="0" fontAlgn="b"/>
                      <a:r>
                        <a:rPr lang="zh-TW" altLang="en-US" sz="800" b="1" i="0" u="none" strike="noStrike" dirty="0">
                          <a:solidFill>
                            <a:srgbClr val="000000"/>
                          </a:solidFill>
                          <a:latin typeface="+mn-lt"/>
                        </a:rPr>
                        <a:t>　</a:t>
                      </a:r>
                      <a:endParaRPr lang="en-US" sz="800" b="1" i="0" u="none" strike="noStrike" dirty="0">
                        <a:solidFill>
                          <a:srgbClr val="000000"/>
                        </a:solidFill>
                        <a:latin typeface="+mn-lt"/>
                      </a:endParaRP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pPr algn="l" rtl="0" fontAlgn="b"/>
                      <a:r>
                        <a:rPr lang="zh-TW" altLang="en-US" sz="1000" b="1" i="0" u="none" strike="noStrike" dirty="0">
                          <a:solidFill>
                            <a:srgbClr val="000000"/>
                          </a:solidFill>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altLang="zh-TW" sz="800" b="1" i="0" u="none" strike="noStrike" dirty="0">
                          <a:solidFill>
                            <a:srgbClr val="000000"/>
                          </a:solidFill>
                          <a:effectLst/>
                          <a:latin typeface="+mn-lt"/>
                          <a:ea typeface="微軟正黑體" panose="020B0604030504040204" pitchFamily="34" charset="-120"/>
                        </a:rPr>
                        <a:t>169,496</a:t>
                      </a:r>
                    </a:p>
                  </a:txBody>
                  <a:tcPr marL="7144" marR="7144" marT="714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altLang="zh-TW" sz="800" b="1" i="0" u="none" strike="noStrike" kern="1200" dirty="0">
                          <a:solidFill>
                            <a:srgbClr val="000000"/>
                          </a:solidFill>
                          <a:effectLst/>
                          <a:latin typeface="+mn-lt"/>
                          <a:ea typeface="微軟正黑體" panose="020B0604030504040204" pitchFamily="34" charset="-120"/>
                          <a:cs typeface="+mn-cs"/>
                        </a:rPr>
                        <a:t>188,988</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224,581</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8038">
                <a:tc>
                  <a:txBody>
                    <a:bodyPr/>
                    <a:lstStyle/>
                    <a:p>
                      <a:pPr algn="l" fontAlgn="b"/>
                      <a:r>
                        <a:rPr lang="zh-TW" altLang="en-US" sz="800" b="0" i="0" u="none" strike="noStrike" dirty="0">
                          <a:solidFill>
                            <a:srgbClr val="000000"/>
                          </a:solidFill>
                          <a:latin typeface="+mn-lt"/>
                        </a:rPr>
                        <a:t>　</a:t>
                      </a:r>
                    </a:p>
                  </a:txBody>
                  <a:tcPr marL="0" marR="0" marT="0"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r>
                        <a:rPr lang="zh-TW" altLang="en-US" sz="800" b="0" i="0" u="none" strike="noStrike" dirty="0">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ctr"/>
                      <a:r>
                        <a:rPr lang="zh-TW" altLang="en-US" sz="800" b="0" i="0" u="none" strike="noStrike" dirty="0">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gridSpan="2">
                  <a:txBody>
                    <a:bodyPr/>
                    <a:lstStyle/>
                    <a:p>
                      <a:pPr algn="l" fontAlgn="ctr"/>
                      <a:r>
                        <a:rPr lang="zh-TW" altLang="en-US" sz="800" b="0" i="0" u="none" strike="noStrike">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hMerge="1">
                  <a:txBody>
                    <a:bodyPr/>
                    <a:lstStyle/>
                    <a:p>
                      <a:pPr algn="l" fontAlgn="ctr"/>
                      <a:r>
                        <a:rPr lang="zh-TW" altLang="en-US" sz="1000" b="0" i="0" u="none" strike="noStrike">
                          <a:solidFill>
                            <a:srgbClr val="000000"/>
                          </a:solidFill>
                          <a:latin typeface="Arial"/>
                        </a:rPr>
                        <a:t>　</a:t>
                      </a:r>
                    </a:p>
                  </a:txBody>
                  <a:tcPr marL="0" marR="0" marT="0"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ctr"/>
                      <a:r>
                        <a:rPr lang="zh-TW" altLang="en-US" sz="800" b="0" i="0" u="none" strike="noStrike">
                          <a:solidFill>
                            <a:srgbClr val="000000"/>
                          </a:solidFill>
                          <a:effectLst/>
                          <a:latin typeface="+mn-lt"/>
                          <a:ea typeface="微軟正黑體" panose="020B0604030504040204" pitchFamily="34" charset="-120"/>
                        </a:rPr>
                        <a:t>　</a:t>
                      </a: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rtl="0" fontAlgn="ctr"/>
                      <a:r>
                        <a:rPr lang="zh-TW" altLang="en-US" sz="800" b="0" i="0" u="none" strike="noStrike" dirty="0">
                          <a:solidFill>
                            <a:srgbClr val="000000"/>
                          </a:solidFill>
                          <a:effectLst/>
                          <a:latin typeface="+mn-lt"/>
                          <a:ea typeface="微軟正黑體" panose="020B0604030504040204" pitchFamily="34" charset="-120"/>
                        </a:rPr>
                        <a:t>　</a:t>
                      </a:r>
                    </a:p>
                  </a:txBody>
                  <a:tcPr marL="7144" marR="7144" marT="7144"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marL="0" algn="ctr" defTabSz="914400" rtl="0" eaLnBrk="1" fontAlgn="b" latinLnBrk="0" hangingPunct="1"/>
                      <a:endParaRPr lang="zh-TW" altLang="en-US" sz="800" b="0" i="0" u="none" strike="noStrike" kern="1200" dirty="0">
                        <a:solidFill>
                          <a:srgbClr val="000000"/>
                        </a:solidFill>
                        <a:effectLst/>
                        <a:highlight>
                          <a:srgbClr val="FFFF00"/>
                        </a:highlight>
                        <a:latin typeface="+mn-lt"/>
                        <a:ea typeface="微軟正黑體" panose="020B0604030504040204" pitchFamily="34" charset="-120"/>
                        <a:cs typeface="+mn-cs"/>
                      </a:endParaRPr>
                    </a:p>
                  </a:txBody>
                  <a:tcPr marL="7144" marR="7144" marT="7144"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1"/>
                  </a:ext>
                </a:extLst>
              </a:tr>
              <a:tr h="160730">
                <a:tc gridSpan="2">
                  <a:txBody>
                    <a:bodyPr/>
                    <a:lstStyle/>
                    <a:p>
                      <a:pPr algn="l" rtl="0" fontAlgn="b"/>
                      <a:r>
                        <a:rPr lang="en-US" sz="800" b="1" i="0" u="sng" strike="noStrike" dirty="0">
                          <a:solidFill>
                            <a:srgbClr val="000000"/>
                          </a:solidFill>
                          <a:latin typeface="+mn-lt"/>
                        </a:rPr>
                        <a:t>Liabilities</a:t>
                      </a:r>
                    </a:p>
                  </a:txBody>
                  <a:tcPr marL="0" marR="0" marT="0" marB="0" anchor="ctr">
                    <a:lnL>
                      <a:noFill/>
                    </a:lnL>
                    <a:lnR>
                      <a:noFill/>
                    </a:lnR>
                    <a:lnT>
                      <a:noFill/>
                    </a:lnT>
                    <a:lnB>
                      <a:noFill/>
                    </a:lnB>
                    <a:solidFill>
                      <a:srgbClr val="DAF8F5"/>
                    </a:solidFill>
                  </a:tcPr>
                </a:tc>
                <a:tc hMerge="1">
                  <a:txBody>
                    <a:bodyPr/>
                    <a:lstStyle/>
                    <a:p>
                      <a:endParaRPr lang="zh-TW" altLang="en-US"/>
                    </a:p>
                  </a:txBody>
                  <a:tcPr/>
                </a:tc>
                <a:tc>
                  <a:txBody>
                    <a:bodyPr/>
                    <a:lstStyle/>
                    <a:p>
                      <a:pPr algn="l" rtl="0" fontAlgn="b"/>
                      <a:r>
                        <a:rPr lang="zh-TW" altLang="en-US" sz="800" b="0" i="0" u="none" strike="noStrike" dirty="0">
                          <a:solidFill>
                            <a:srgbClr val="000000"/>
                          </a:solidFill>
                          <a:latin typeface="+mn-lt"/>
                        </a:rPr>
                        <a:t>　</a:t>
                      </a:r>
                    </a:p>
                  </a:txBody>
                  <a:tcPr marL="0" marR="0" marT="0" marB="0" anchor="ctr">
                    <a:lnL>
                      <a:noFill/>
                    </a:lnL>
                    <a:lnR>
                      <a:noFill/>
                    </a:lnR>
                    <a:lnT>
                      <a:noFill/>
                    </a:lnT>
                    <a:lnB>
                      <a:noFill/>
                    </a:lnB>
                    <a:solidFill>
                      <a:srgbClr val="DAF8F5"/>
                    </a:solidFill>
                  </a:tcPr>
                </a:tc>
                <a:tc gridSpan="2">
                  <a:txBody>
                    <a:bodyPr/>
                    <a:lstStyle/>
                    <a:p>
                      <a:pPr algn="l" rtl="0" fontAlgn="b"/>
                      <a:r>
                        <a:rPr lang="zh-TW" altLang="en-US" sz="800" b="0" i="0" u="none" strike="noStrike" dirty="0">
                          <a:solidFill>
                            <a:srgbClr val="000000"/>
                          </a:solidFill>
                          <a:latin typeface="+mn-lt"/>
                        </a:rPr>
                        <a:t>　</a:t>
                      </a:r>
                    </a:p>
                  </a:txBody>
                  <a:tcPr marL="0" marR="0" marT="0" marB="0" anchor="ctr">
                    <a:lnL>
                      <a:noFill/>
                    </a:lnL>
                    <a:lnR>
                      <a:noFill/>
                    </a:lnR>
                    <a:lnT>
                      <a:noFill/>
                    </a:lnT>
                    <a:lnB>
                      <a:noFill/>
                    </a:lnB>
                    <a:solidFill>
                      <a:srgbClr val="DAF8F5"/>
                    </a:solidFill>
                  </a:tcPr>
                </a:tc>
                <a:tc hMerge="1">
                  <a:txBody>
                    <a:bodyPr/>
                    <a:lstStyle/>
                    <a:p>
                      <a:pPr algn="l" rtl="0" fontAlgn="b"/>
                      <a:r>
                        <a:rPr lang="zh-TW" altLang="en-US" sz="1000" b="0" i="0" u="none" strike="noStrike">
                          <a:solidFill>
                            <a:srgbClr val="000000"/>
                          </a:solidFill>
                          <a:latin typeface="Arial"/>
                        </a:rPr>
                        <a:t>　</a:t>
                      </a:r>
                    </a:p>
                  </a:txBody>
                  <a:tcPr marL="0" marR="0" marT="0" marB="0" anchor="b">
                    <a:lnL>
                      <a:noFill/>
                    </a:lnL>
                    <a:lnR>
                      <a:noFill/>
                    </a:lnR>
                    <a:lnT>
                      <a:noFill/>
                    </a:lnT>
                    <a:lnB>
                      <a:noFill/>
                    </a:lnB>
                    <a:solidFill>
                      <a:srgbClr val="F2F2F2"/>
                    </a:solidFill>
                  </a:tcPr>
                </a:tc>
                <a:tc>
                  <a:txBody>
                    <a:bodyPr/>
                    <a:lstStyle/>
                    <a:p>
                      <a:pPr algn="ctr" rtl="0" fontAlgn="ctr"/>
                      <a:r>
                        <a:rPr lang="zh-TW" altLang="en-US" sz="800" b="0" i="0" u="none" strike="noStrike" dirty="0">
                          <a:solidFill>
                            <a:srgbClr val="000000"/>
                          </a:solidFill>
                          <a:effectLst/>
                          <a:latin typeface="+mn-lt"/>
                          <a:ea typeface="微軟正黑體" panose="020B0604030504040204" pitchFamily="34" charset="-120"/>
                        </a:rPr>
                        <a:t>　</a:t>
                      </a:r>
                    </a:p>
                  </a:txBody>
                  <a:tcPr marL="7144" marR="7144" marT="7144" marB="0" anchor="ctr">
                    <a:lnL>
                      <a:noFill/>
                    </a:lnL>
                    <a:lnR>
                      <a:noFill/>
                    </a:lnR>
                    <a:lnT>
                      <a:noFill/>
                    </a:lnT>
                    <a:lnB>
                      <a:noFill/>
                    </a:lnB>
                    <a:solidFill>
                      <a:srgbClr val="DAF8F5"/>
                    </a:solidFill>
                  </a:tcPr>
                </a:tc>
                <a:tc>
                  <a:txBody>
                    <a:bodyPr/>
                    <a:lstStyle/>
                    <a:p>
                      <a:pPr algn="ctr" rtl="0" fontAlgn="ctr"/>
                      <a:r>
                        <a:rPr lang="zh-TW" altLang="en-US" sz="800" b="0" i="0" u="none" strike="noStrike" dirty="0">
                          <a:solidFill>
                            <a:srgbClr val="000000"/>
                          </a:solidFill>
                          <a:effectLst/>
                          <a:latin typeface="+mn-lt"/>
                          <a:ea typeface="微軟正黑體" panose="020B0604030504040204" pitchFamily="34" charset="-120"/>
                        </a:rPr>
                        <a:t>　</a:t>
                      </a:r>
                    </a:p>
                  </a:txBody>
                  <a:tcPr marL="7144" marR="7144" marT="7144" marB="0" anchor="ctr">
                    <a:lnL>
                      <a:noFill/>
                    </a:lnL>
                    <a:lnR>
                      <a:noFill/>
                    </a:lnR>
                    <a:lnT>
                      <a:noFill/>
                    </a:lnT>
                    <a:lnB>
                      <a:noFill/>
                    </a:lnB>
                    <a:solidFill>
                      <a:srgbClr val="DAF8F5"/>
                    </a:solidFill>
                  </a:tcPr>
                </a:tc>
                <a:tc>
                  <a:txBody>
                    <a:bodyPr/>
                    <a:lstStyle/>
                    <a:p>
                      <a:pPr marL="0" algn="ctr" defTabSz="914400" rtl="0" eaLnBrk="1" fontAlgn="b" latinLnBrk="0" hangingPunct="1"/>
                      <a:endParaRPr lang="zh-TW" altLang="en-US" sz="800" b="0" i="0" u="none" strike="noStrike" kern="1200" dirty="0">
                        <a:solidFill>
                          <a:srgbClr val="000000"/>
                        </a:solidFill>
                        <a:effectLst/>
                        <a:highlight>
                          <a:srgbClr val="FFFF00"/>
                        </a:highlight>
                        <a:latin typeface="+mn-lt"/>
                        <a:ea typeface="微軟正黑體" panose="020B0604030504040204" pitchFamily="34" charset="-120"/>
                        <a:cs typeface="+mn-cs"/>
                      </a:endParaRPr>
                    </a:p>
                  </a:txBody>
                  <a:tcPr marL="7144" marR="7144" marT="7144" marB="0" anchor="ctr">
                    <a:lnL>
                      <a:noFill/>
                    </a:lnL>
                    <a:lnR>
                      <a:noFill/>
                    </a:lnR>
                    <a:lnT>
                      <a:noFill/>
                    </a:lnT>
                    <a:lnB>
                      <a:noFill/>
                    </a:lnB>
                    <a:solidFill>
                      <a:srgbClr val="DAF8F5"/>
                    </a:solidFill>
                  </a:tcPr>
                </a:tc>
                <a:extLst>
                  <a:ext uri="{0D108BD9-81ED-4DB2-BD59-A6C34878D82A}">
                    <a16:rowId xmlns:a16="http://schemas.microsoft.com/office/drawing/2014/main" val="10012"/>
                  </a:ext>
                </a:extLst>
              </a:tr>
              <a:tr h="168038">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2">
                  <a:txBody>
                    <a:bodyPr/>
                    <a:lstStyle/>
                    <a:p>
                      <a:pPr algn="l" rtl="0" fontAlgn="b"/>
                      <a:r>
                        <a:rPr lang="en-US" sz="800" b="0" i="0" u="none" strike="noStrike" dirty="0">
                          <a:solidFill>
                            <a:srgbClr val="000000"/>
                          </a:solidFill>
                          <a:latin typeface="+mn-lt"/>
                        </a:rPr>
                        <a:t>Short-term loan</a:t>
                      </a:r>
                    </a:p>
                  </a:txBody>
                  <a:tcPr marL="0" marR="0" marT="0" marB="0" anchor="ctr">
                    <a:lnL>
                      <a:noFill/>
                    </a:lnL>
                    <a:lnR>
                      <a:noFill/>
                    </a:lnR>
                    <a:lnT>
                      <a:noFill/>
                    </a:lnT>
                    <a:lnB>
                      <a:noFill/>
                    </a:lnB>
                  </a:tcPr>
                </a:tc>
                <a:tc hMerge="1">
                  <a:txBody>
                    <a:bodyPr/>
                    <a:lstStyle/>
                    <a:p>
                      <a:endParaRPr lang="zh-TW" altLang="en-US"/>
                    </a:p>
                  </a:txBody>
                  <a:tcPr/>
                </a:tc>
                <a:tc gridSpan="2">
                  <a:txBody>
                    <a:bodyPr/>
                    <a:lstStyle/>
                    <a:p>
                      <a:pPr algn="l" rtl="0" fontAlgn="b"/>
                      <a:endParaRPr lang="en-US" sz="800" b="0" i="0" u="none" strike="noStrike" dirty="0">
                        <a:solidFill>
                          <a:srgbClr val="000000"/>
                        </a:solidFill>
                        <a:latin typeface="+mn-lt"/>
                      </a:endParaRPr>
                    </a:p>
                  </a:txBody>
                  <a:tcPr marL="0" marR="0" marT="0" marB="0" anchor="ctr">
                    <a:lnL>
                      <a:noFill/>
                    </a:lnL>
                    <a:lnR>
                      <a:noFill/>
                    </a:lnR>
                    <a:lnT>
                      <a:noFill/>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a:noFill/>
                    </a:lnT>
                    <a:lnB>
                      <a:noFill/>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6,544</a:t>
                      </a:r>
                    </a:p>
                  </a:txBody>
                  <a:tcPr marL="7144" marR="7144" marT="7144"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40,000</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28,797</a:t>
                      </a:r>
                    </a:p>
                  </a:txBody>
                  <a:tcPr marL="0" marR="0" marT="0" marB="0" anchor="ctr">
                    <a:lnL>
                      <a:noFill/>
                    </a:lnL>
                    <a:lnR>
                      <a:noFill/>
                    </a:lnR>
                    <a:lnT>
                      <a:noFill/>
                    </a:lnT>
                    <a:lnB>
                      <a:noFill/>
                    </a:lnB>
                  </a:tcPr>
                </a:tc>
                <a:extLst>
                  <a:ext uri="{0D108BD9-81ED-4DB2-BD59-A6C34878D82A}">
                    <a16:rowId xmlns:a16="http://schemas.microsoft.com/office/drawing/2014/main" val="10013"/>
                  </a:ext>
                </a:extLst>
              </a:tr>
              <a:tr h="168038">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2">
                  <a:txBody>
                    <a:bodyPr/>
                    <a:lstStyle/>
                    <a:p>
                      <a:pPr algn="l" rtl="0" fontAlgn="b"/>
                      <a:r>
                        <a:rPr lang="en-US" sz="800" b="0" i="0" u="none" strike="noStrike">
                          <a:solidFill>
                            <a:srgbClr val="000000"/>
                          </a:solidFill>
                          <a:latin typeface="+mn-lt"/>
                        </a:rPr>
                        <a:t>Account payable</a:t>
                      </a:r>
                    </a:p>
                  </a:txBody>
                  <a:tcPr marL="0" marR="0" marT="0" marB="0" anchor="ctr">
                    <a:lnL>
                      <a:noFill/>
                    </a:lnL>
                    <a:lnR>
                      <a:noFill/>
                    </a:lnR>
                    <a:lnT>
                      <a:noFill/>
                    </a:lnT>
                    <a:lnB>
                      <a:noFill/>
                    </a:lnB>
                  </a:tcPr>
                </a:tc>
                <a:tc hMerge="1">
                  <a:txBody>
                    <a:bodyPr/>
                    <a:lstStyle/>
                    <a:p>
                      <a:endParaRPr lang="zh-TW" altLang="en-US"/>
                    </a:p>
                  </a:txBody>
                  <a:tcPr/>
                </a:tc>
                <a:tc gridSpan="2">
                  <a:txBody>
                    <a:bodyPr/>
                    <a:lstStyle/>
                    <a:p>
                      <a:pPr algn="l" rtl="0" fontAlgn="b"/>
                      <a:endParaRPr lang="en-US" sz="800" b="0" i="0" u="none" strike="noStrike">
                        <a:solidFill>
                          <a:srgbClr val="000000"/>
                        </a:solidFill>
                        <a:latin typeface="+mn-lt"/>
                      </a:endParaRPr>
                    </a:p>
                  </a:txBody>
                  <a:tcPr marL="0" marR="0" marT="0" marB="0" anchor="ctr">
                    <a:lnL>
                      <a:noFill/>
                    </a:lnL>
                    <a:lnR>
                      <a:noFill/>
                    </a:lnR>
                    <a:lnT>
                      <a:noFill/>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a:noFill/>
                    </a:lnT>
                    <a:lnB>
                      <a:noFill/>
                    </a:lnB>
                  </a:tcPr>
                </a:tc>
                <a:tc>
                  <a:txBody>
                    <a:bodyPr/>
                    <a:lstStyle/>
                    <a:p>
                      <a:pPr algn="ctr" rtl="0" fontAlgn="b"/>
                      <a:r>
                        <a:rPr lang="en-US" altLang="zh-TW" sz="800" b="0" i="0" u="none" strike="noStrike">
                          <a:solidFill>
                            <a:srgbClr val="000000"/>
                          </a:solidFill>
                          <a:effectLst/>
                          <a:latin typeface="+mn-lt"/>
                          <a:ea typeface="微軟正黑體" panose="020B0604030504040204" pitchFamily="34" charset="-120"/>
                        </a:rPr>
                        <a:t>4,176</a:t>
                      </a:r>
                      <a:endParaRPr lang="en-US" altLang="zh-TW"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5,027</a:t>
                      </a:r>
                    </a:p>
                  </a:txBody>
                  <a:tcPr marL="0" marR="0" marT="0"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5,371</a:t>
                      </a:r>
                    </a:p>
                  </a:txBody>
                  <a:tcPr marL="0" marR="0" marT="0" marB="0" anchor="ctr">
                    <a:lnL>
                      <a:noFill/>
                    </a:lnL>
                    <a:lnR>
                      <a:noFill/>
                    </a:lnR>
                    <a:lnT>
                      <a:noFill/>
                    </a:lnT>
                    <a:lnB>
                      <a:noFill/>
                    </a:lnB>
                  </a:tcPr>
                </a:tc>
                <a:extLst>
                  <a:ext uri="{0D108BD9-81ED-4DB2-BD59-A6C34878D82A}">
                    <a16:rowId xmlns:a16="http://schemas.microsoft.com/office/drawing/2014/main" val="10014"/>
                  </a:ext>
                </a:extLst>
              </a:tr>
              <a:tr h="160730">
                <a:tc>
                  <a:txBody>
                    <a:bodyPr/>
                    <a:lstStyle/>
                    <a:p>
                      <a:pPr algn="l" fontAlgn="b"/>
                      <a:endParaRPr lang="zh-TW" altLang="en-US" sz="800" b="0" i="0" u="none" strike="noStrike" dirty="0">
                        <a:solidFill>
                          <a:srgbClr val="000000"/>
                        </a:solidFill>
                        <a:latin typeface="+mn-lt"/>
                      </a:endParaRPr>
                    </a:p>
                  </a:txBody>
                  <a:tcPr marL="0" marR="0" marT="0" marB="0" anchor="b">
                    <a:lnL>
                      <a:noFill/>
                    </a:lnL>
                    <a:lnR>
                      <a:noFill/>
                    </a:lnR>
                    <a:lnT>
                      <a:noFill/>
                    </a:lnT>
                    <a:lnB>
                      <a:noFill/>
                    </a:lnB>
                  </a:tcPr>
                </a:tc>
                <a:tc gridSpan="2">
                  <a:txBody>
                    <a:bodyPr/>
                    <a:lstStyle/>
                    <a:p>
                      <a:pPr algn="l" rtl="0" fontAlgn="b"/>
                      <a:r>
                        <a:rPr lang="en-US" sz="800" b="0" i="0" u="none" strike="noStrike" dirty="0">
                          <a:solidFill>
                            <a:srgbClr val="000000"/>
                          </a:solidFill>
                          <a:latin typeface="+mn-lt"/>
                        </a:rPr>
                        <a:t>Long-term loan</a:t>
                      </a:r>
                    </a:p>
                  </a:txBody>
                  <a:tcPr marL="0" marR="0" marT="0" marB="0" anchor="ctr">
                    <a:lnL>
                      <a:noFill/>
                    </a:lnL>
                    <a:lnR>
                      <a:noFill/>
                    </a:lnR>
                    <a:lnT>
                      <a:noFill/>
                    </a:lnT>
                    <a:lnB>
                      <a:noFill/>
                    </a:lnB>
                  </a:tcPr>
                </a:tc>
                <a:tc hMerge="1">
                  <a:txBody>
                    <a:bodyPr/>
                    <a:lstStyle/>
                    <a:p>
                      <a:endParaRPr lang="zh-TW" altLang="en-US"/>
                    </a:p>
                  </a:txBody>
                  <a:tcPr/>
                </a:tc>
                <a:tc gridSpan="2">
                  <a:txBody>
                    <a:bodyPr/>
                    <a:lstStyle/>
                    <a:p>
                      <a:pPr algn="l" rtl="0" fontAlgn="b"/>
                      <a:endParaRPr lang="en-US" sz="800" b="0" i="0" u="none" strike="noStrike">
                        <a:solidFill>
                          <a:srgbClr val="000000"/>
                        </a:solidFill>
                        <a:latin typeface="+mn-lt"/>
                      </a:endParaRPr>
                    </a:p>
                  </a:txBody>
                  <a:tcPr marL="0" marR="0" marT="0" marB="0" anchor="ctr">
                    <a:lnL>
                      <a:noFill/>
                    </a:lnL>
                    <a:lnR>
                      <a:noFill/>
                    </a:lnR>
                    <a:lnT>
                      <a:noFill/>
                    </a:lnT>
                    <a:lnB>
                      <a:noFill/>
                    </a:lnB>
                  </a:tcPr>
                </a:tc>
                <a:tc hMerge="1">
                  <a:txBody>
                    <a:bodyPr/>
                    <a:lstStyle/>
                    <a:p>
                      <a:pPr algn="l" fontAlgn="ctr"/>
                      <a:endParaRPr lang="zh-TW" altLang="en-US" sz="1000" b="0" i="0" u="none" strike="noStrike">
                        <a:solidFill>
                          <a:srgbClr val="000000"/>
                        </a:solidFill>
                        <a:latin typeface="Arial"/>
                      </a:endParaRPr>
                    </a:p>
                  </a:txBody>
                  <a:tcPr marL="0" marR="0" marT="0" marB="0" anchor="ctr">
                    <a:lnL>
                      <a:noFill/>
                    </a:lnL>
                    <a:lnR>
                      <a:noFill/>
                    </a:lnR>
                    <a:lnT>
                      <a:noFill/>
                    </a:lnT>
                    <a:lnB>
                      <a:noFill/>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42,780</a:t>
                      </a:r>
                    </a:p>
                  </a:txBody>
                  <a:tcPr marL="7144" marR="7144" marT="7144" marB="0" anchor="ctr">
                    <a:lnL>
                      <a:noFill/>
                    </a:lnL>
                    <a:lnR>
                      <a:noFill/>
                    </a:lnR>
                    <a:lnT>
                      <a:noFill/>
                    </a:lnT>
                    <a:lnB>
                      <a:noFill/>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14,542</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a:noFill/>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37,648</a:t>
                      </a:r>
                      <a:r>
                        <a:rPr lang="en-US" altLang="zh-TW" sz="800" b="0" i="0" u="none" strike="noStrike" kern="1200" baseline="30000" dirty="0">
                          <a:solidFill>
                            <a:srgbClr val="000000"/>
                          </a:solidFill>
                          <a:effectLst/>
                          <a:latin typeface="+mn-lt"/>
                          <a:ea typeface="微軟正黑體" panose="020B0604030504040204" pitchFamily="34" charset="-120"/>
                          <a:cs typeface="+mn-cs"/>
                        </a:rPr>
                        <a:t>(5)</a:t>
                      </a:r>
                    </a:p>
                  </a:txBody>
                  <a:tcPr marL="0" marR="0" marT="0" marB="0" anchor="ctr">
                    <a:lnL>
                      <a:noFill/>
                    </a:lnL>
                    <a:lnR>
                      <a:noFill/>
                    </a:lnR>
                    <a:lnT>
                      <a:noFill/>
                    </a:lnT>
                    <a:lnB>
                      <a:noFill/>
                    </a:lnB>
                  </a:tcPr>
                </a:tc>
                <a:extLst>
                  <a:ext uri="{0D108BD9-81ED-4DB2-BD59-A6C34878D82A}">
                    <a16:rowId xmlns:a16="http://schemas.microsoft.com/office/drawing/2014/main" val="10015"/>
                  </a:ext>
                </a:extLst>
              </a:tr>
              <a:tr h="174881">
                <a:tc>
                  <a:txBody>
                    <a:bodyPr/>
                    <a:lstStyle/>
                    <a:p>
                      <a:pPr algn="l" fontAlgn="b"/>
                      <a:r>
                        <a:rPr lang="zh-TW" altLang="en-US" sz="800" b="0" i="0" u="none" strike="noStrike" dirty="0">
                          <a:solidFill>
                            <a:srgbClr val="000000"/>
                          </a:solidFill>
                          <a:latin typeface="+mn-lt"/>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rtl="0" fontAlgn="b"/>
                      <a:r>
                        <a:rPr lang="en-US" sz="800" b="0" i="0" u="none" strike="noStrike" dirty="0">
                          <a:solidFill>
                            <a:srgbClr val="000000"/>
                          </a:solidFill>
                          <a:latin typeface="+mn-lt"/>
                        </a:rPr>
                        <a:t>Other liabilities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l" rtl="0" fontAlgn="b"/>
                      <a:r>
                        <a:rPr lang="zh-TW" altLang="en-US" sz="800" b="0" i="0" u="none" strike="noStrike" dirty="0">
                          <a:solidFill>
                            <a:srgbClr val="000000"/>
                          </a:solidFill>
                          <a:latin typeface="+mn-lt"/>
                        </a:rPr>
                        <a:t>　</a:t>
                      </a:r>
                      <a:endParaRPr lang="en-US" sz="800" b="0" i="0" u="none" strike="noStrike" dirty="0">
                        <a:solidFill>
                          <a:srgbClr val="000000"/>
                        </a:solidFill>
                        <a:latin typeface="+mn-lt"/>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altLang="zh-TW" sz="800" b="0" i="0" u="none" strike="noStrike" dirty="0">
                          <a:solidFill>
                            <a:srgbClr val="000000"/>
                          </a:solidFill>
                          <a:effectLst/>
                          <a:latin typeface="+mn-lt"/>
                          <a:ea typeface="微軟正黑體" panose="020B0604030504040204" pitchFamily="34" charset="-120"/>
                        </a:rPr>
                        <a:t>61,672</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altLang="zh-TW" sz="800" b="0" i="0" u="none" strike="noStrike" kern="1200" dirty="0">
                          <a:solidFill>
                            <a:srgbClr val="000000"/>
                          </a:solidFill>
                          <a:effectLst/>
                          <a:latin typeface="+mn-lt"/>
                          <a:ea typeface="微軟正黑體" panose="020B0604030504040204" pitchFamily="34" charset="-120"/>
                          <a:cs typeface="+mn-cs"/>
                        </a:rPr>
                        <a:t>62,966</a:t>
                      </a:r>
                      <a:endParaRPr lang="en-US" altLang="zh-TW" sz="800" b="0" i="0" u="none" strike="noStrike" kern="1200" baseline="30000" dirty="0">
                        <a:solidFill>
                          <a:srgbClr val="000000"/>
                        </a:solidFill>
                        <a:effectLst/>
                        <a:latin typeface="+mn-lt"/>
                        <a:ea typeface="微軟正黑體" panose="020B0604030504040204" pitchFamily="34" charset="-120"/>
                        <a:cs typeface="+mn-cs"/>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en-US" altLang="zh-TW" sz="800" b="0" i="0" u="none" strike="noStrike" kern="1200" dirty="0">
                          <a:solidFill>
                            <a:srgbClr val="000000"/>
                          </a:solidFill>
                          <a:effectLst/>
                          <a:latin typeface="+mn-lt"/>
                          <a:ea typeface="微軟正黑體" panose="020B0604030504040204" pitchFamily="34" charset="-120"/>
                          <a:cs typeface="+mn-cs"/>
                        </a:rPr>
                        <a:t>61,706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74987">
                <a:tc gridSpan="3">
                  <a:txBody>
                    <a:bodyPr/>
                    <a:lstStyle/>
                    <a:p>
                      <a:pPr algn="l" rtl="0" fontAlgn="b"/>
                      <a:r>
                        <a:rPr lang="en-US" sz="800" b="1" i="0" u="none" strike="noStrike" dirty="0">
                          <a:solidFill>
                            <a:srgbClr val="000000"/>
                          </a:solidFill>
                          <a:latin typeface="+mn-lt"/>
                        </a:rPr>
                        <a:t>Total liabilities</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gridSpan="2">
                  <a:txBody>
                    <a:bodyPr/>
                    <a:lstStyle/>
                    <a:p>
                      <a:pPr algn="l" rtl="0" fontAlgn="b"/>
                      <a:r>
                        <a:rPr lang="zh-TW" altLang="en-US" sz="800" b="1" i="0" u="none" strike="noStrike" dirty="0">
                          <a:solidFill>
                            <a:srgbClr val="000000"/>
                          </a:solidFill>
                          <a:latin typeface="+mn-lt"/>
                        </a:rPr>
                        <a:t>　</a:t>
                      </a:r>
                      <a:endParaRPr lang="en-US" sz="800" b="1" i="0" u="none" strike="noStrike" dirty="0">
                        <a:solidFill>
                          <a:srgbClr val="000000"/>
                        </a:solidFill>
                        <a:latin typeface="+mn-lt"/>
                      </a:endParaRP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pPr algn="l" rtl="0" fontAlgn="b"/>
                      <a:r>
                        <a:rPr lang="zh-TW" altLang="en-US" sz="1000" b="1" i="0" u="none" strike="noStrike">
                          <a:solidFill>
                            <a:srgbClr val="000000"/>
                          </a:solidFill>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altLang="zh-TW" sz="800" b="1" i="0" u="none" strike="noStrike" dirty="0">
                          <a:solidFill>
                            <a:srgbClr val="000000"/>
                          </a:solidFill>
                          <a:effectLst/>
                          <a:latin typeface="+mn-lt"/>
                          <a:ea typeface="微軟正黑體" panose="020B0604030504040204" pitchFamily="34" charset="-120"/>
                        </a:rPr>
                        <a:t>115,172</a:t>
                      </a:r>
                    </a:p>
                  </a:txBody>
                  <a:tcPr marL="7144" marR="7144" marT="714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altLang="zh-TW" sz="800" b="1" i="0" u="none" strike="noStrike" kern="1200" dirty="0">
                          <a:solidFill>
                            <a:srgbClr val="000000"/>
                          </a:solidFill>
                          <a:effectLst/>
                          <a:latin typeface="+mn-lt"/>
                          <a:ea typeface="微軟正黑體" panose="020B0604030504040204" pitchFamily="34" charset="-120"/>
                          <a:cs typeface="+mn-cs"/>
                        </a:rPr>
                        <a:t>122,534</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b"/>
                      <a:r>
                        <a:rPr lang="en-US" altLang="zh-TW" sz="800" b="1" i="0" u="none" strike="noStrike" kern="1200" dirty="0">
                          <a:solidFill>
                            <a:srgbClr val="000000"/>
                          </a:solidFill>
                          <a:effectLst/>
                          <a:latin typeface="+mn-lt"/>
                          <a:ea typeface="微軟正黑體" panose="020B0604030504040204" pitchFamily="34" charset="-120"/>
                          <a:cs typeface="+mn-cs"/>
                        </a:rPr>
                        <a:t>133,553</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68038">
                <a:tc>
                  <a:txBody>
                    <a:bodyPr/>
                    <a:lstStyle/>
                    <a:p>
                      <a:pPr algn="l" fontAlgn="b"/>
                      <a:r>
                        <a:rPr lang="zh-TW" altLang="en-US" sz="800" b="0" i="0" u="none" strike="noStrike" dirty="0">
                          <a:solidFill>
                            <a:srgbClr val="000000"/>
                          </a:solidFill>
                          <a:latin typeface="+mn-lt"/>
                        </a:rPr>
                        <a:t>　</a:t>
                      </a: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800" b="0" i="0" u="none" strike="noStrike">
                          <a:solidFill>
                            <a:srgbClr val="000000"/>
                          </a:solidFill>
                          <a:latin typeface="+mn-lt"/>
                        </a:rPr>
                        <a:t>　</a:t>
                      </a:r>
                    </a:p>
                  </a:txBody>
                  <a:tcPr marL="0" marR="0" marT="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1000" b="0" i="0" u="none" strike="noStrike">
                          <a:solidFill>
                            <a:srgbClr val="000000"/>
                          </a:solidFill>
                          <a:latin typeface="Arial"/>
                        </a:rPr>
                        <a:t>　</a:t>
                      </a:r>
                    </a:p>
                  </a:txBody>
                  <a:tcPr marL="0" marR="0" marT="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a:solidFill>
                            <a:srgbClr val="000000"/>
                          </a:solidFill>
                          <a:effectLst/>
                          <a:latin typeface="+mn-lt"/>
                          <a:ea typeface="微軟正黑體" panose="020B0604030504040204" pitchFamily="34" charset="-120"/>
                        </a:rPr>
                        <a:t>　</a:t>
                      </a:r>
                      <a:endParaRPr lang="zh-TW" altLang="en-US" sz="800" b="0" i="0" u="none" strike="noStrike" dirty="0">
                        <a:solidFill>
                          <a:srgbClr val="000000"/>
                        </a:solidFill>
                        <a:effectLst/>
                        <a:latin typeface="+mn-lt"/>
                        <a:ea typeface="微軟正黑體" panose="020B0604030504040204" pitchFamily="34" charset="-120"/>
                      </a:endParaRPr>
                    </a:p>
                  </a:txBody>
                  <a:tcPr marL="7144" marR="7144" marT="7144"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800" b="0" i="0" u="none" strike="noStrike" dirty="0">
                          <a:solidFill>
                            <a:srgbClr val="000000"/>
                          </a:solidFill>
                          <a:effectLst/>
                          <a:latin typeface="+mn-lt"/>
                          <a:ea typeface="微軟正黑體" panose="020B0604030504040204" pitchFamily="34" charset="-120"/>
                        </a:rPr>
                        <a:t>　</a:t>
                      </a:r>
                    </a:p>
                  </a:txBody>
                  <a:tcPr marL="7144" marR="7144" marT="7144"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endParaRPr lang="zh-TW" altLang="en-US" sz="800" b="0" i="0" u="none" strike="noStrike" kern="1200" dirty="0">
                        <a:solidFill>
                          <a:srgbClr val="000000"/>
                        </a:solidFill>
                        <a:effectLst/>
                        <a:latin typeface="+mn-lt"/>
                        <a:ea typeface="微軟正黑體" panose="020B0604030504040204" pitchFamily="34" charset="-120"/>
                        <a:cs typeface="+mn-cs"/>
                      </a:endParaRPr>
                    </a:p>
                  </a:txBody>
                  <a:tcPr marL="7144" marR="7144" marT="7144"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68038">
                <a:tc gridSpan="2">
                  <a:txBody>
                    <a:bodyPr/>
                    <a:lstStyle/>
                    <a:p>
                      <a:pPr algn="l" rtl="0" fontAlgn="b"/>
                      <a:r>
                        <a:rPr lang="en-US" sz="800" b="1" i="0" u="none" strike="noStrike" dirty="0">
                          <a:solidFill>
                            <a:srgbClr val="000000"/>
                          </a:solidFill>
                          <a:latin typeface="+mn-lt"/>
                        </a:rPr>
                        <a:t>Shareholder equity</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tc hMerge="1">
                  <a:txBody>
                    <a:bodyPr/>
                    <a:lstStyle/>
                    <a:p>
                      <a:endParaRPr lang="zh-TW" altLang="en-US"/>
                    </a:p>
                  </a:txBody>
                  <a:tcPr/>
                </a:tc>
                <a:tc>
                  <a:txBody>
                    <a:bodyPr/>
                    <a:lstStyle/>
                    <a:p>
                      <a:pPr algn="l" rtl="0" fontAlgn="b"/>
                      <a:r>
                        <a:rPr lang="zh-TW" altLang="en-US" sz="800" b="1" i="0" u="none" strike="noStrike" dirty="0">
                          <a:solidFill>
                            <a:srgbClr val="000000"/>
                          </a:solidFill>
                          <a:latin typeface="+mn-lt"/>
                        </a:rPr>
                        <a:t>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tc gridSpan="2">
                  <a:txBody>
                    <a:bodyPr/>
                    <a:lstStyle/>
                    <a:p>
                      <a:pPr algn="l" rtl="0" fontAlgn="b"/>
                      <a:r>
                        <a:rPr lang="zh-TW" altLang="en-US" sz="800" b="1" i="0" u="none" strike="noStrike" dirty="0">
                          <a:solidFill>
                            <a:srgbClr val="000000"/>
                          </a:solidFill>
                          <a:latin typeface="+mn-lt"/>
                        </a:rPr>
                        <a:t>　</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tc hMerge="1">
                  <a:txBody>
                    <a:bodyPr/>
                    <a:lstStyle/>
                    <a:p>
                      <a:pPr algn="l" rtl="0" fontAlgn="b"/>
                      <a:r>
                        <a:rPr lang="zh-TW" altLang="en-US" sz="1000" b="1" i="0" u="none" strike="noStrike">
                          <a:solidFill>
                            <a:srgbClr val="000000"/>
                          </a:solidFill>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F2F2"/>
                    </a:solidFill>
                  </a:tcPr>
                </a:tc>
                <a:tc>
                  <a:txBody>
                    <a:bodyPr/>
                    <a:lstStyle/>
                    <a:p>
                      <a:pPr algn="ctr" rtl="0" fontAlgn="b"/>
                      <a:r>
                        <a:rPr lang="en-US" altLang="zh-TW" sz="800" b="1" i="0" u="none" strike="noStrike" dirty="0">
                          <a:solidFill>
                            <a:srgbClr val="000000"/>
                          </a:solidFill>
                          <a:effectLst/>
                          <a:latin typeface="+mn-lt"/>
                          <a:ea typeface="微軟正黑體" panose="020B0604030504040204" pitchFamily="34" charset="-120"/>
                        </a:rPr>
                        <a:t>54,324</a:t>
                      </a:r>
                    </a:p>
                  </a:txBody>
                  <a:tcPr marL="7144" marR="7144" marT="714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tc>
                  <a:txBody>
                    <a:bodyPr/>
                    <a:lstStyle/>
                    <a:p>
                      <a:pPr algn="ctr" rtl="0" fontAlgn="b"/>
                      <a:r>
                        <a:rPr lang="en-US" altLang="zh-TW" sz="800" b="1" i="0" u="none" strike="noStrike" dirty="0">
                          <a:solidFill>
                            <a:srgbClr val="000000"/>
                          </a:solidFill>
                          <a:effectLst/>
                          <a:latin typeface="+mn-lt"/>
                          <a:ea typeface="微軟正黑體" panose="020B0604030504040204" pitchFamily="34" charset="-120"/>
                        </a:rPr>
                        <a:t>66,454</a:t>
                      </a:r>
                      <a:endParaRPr lang="en-US" altLang="zh-TW" sz="800" b="1" i="0" u="none" strike="noStrike" baseline="30000" dirty="0">
                        <a:solidFill>
                          <a:srgbClr val="000000"/>
                        </a:solidFill>
                        <a:effectLst/>
                        <a:latin typeface="+mn-lt"/>
                        <a:ea typeface="微軟正黑體" panose="020B0604030504040204" pitchFamily="34" charset="-120"/>
                      </a:endParaRPr>
                    </a:p>
                  </a:txBody>
                  <a:tcPr marL="7144" marR="7144" marT="7144"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tc>
                  <a:txBody>
                    <a:bodyPr/>
                    <a:lstStyle/>
                    <a:p>
                      <a:pPr marL="0" algn="ctr" defTabSz="914400" rtl="0" eaLnBrk="1" fontAlgn="b" latinLnBrk="0" hangingPunct="1"/>
                      <a:r>
                        <a:rPr lang="en-US" altLang="zh-TW" sz="800" b="1" i="0" u="none" strike="noStrike" kern="1200" dirty="0">
                          <a:solidFill>
                            <a:srgbClr val="000000"/>
                          </a:solidFill>
                          <a:effectLst/>
                          <a:latin typeface="+mn-lt"/>
                          <a:ea typeface="微軟正黑體" panose="020B0604030504040204" pitchFamily="34" charset="-120"/>
                          <a:cs typeface="+mn-cs"/>
                        </a:rPr>
                        <a:t>91,028</a:t>
                      </a:r>
                      <a:r>
                        <a:rPr lang="en-US" altLang="zh-TW" sz="800" b="1" i="0" u="none" strike="noStrike" kern="1200" baseline="30000" dirty="0">
                          <a:solidFill>
                            <a:srgbClr val="000000"/>
                          </a:solidFill>
                          <a:effectLst/>
                          <a:latin typeface="+mn-lt"/>
                          <a:ea typeface="微軟正黑體" panose="020B0604030504040204" pitchFamily="34" charset="-120"/>
                          <a:cs typeface="+mn-cs"/>
                        </a:rPr>
                        <a:t>(6)</a:t>
                      </a:r>
                    </a:p>
                  </a:txBody>
                  <a:tcPr marL="0" marR="0" marT="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AF8F5"/>
                    </a:solidFill>
                  </a:tcPr>
                </a:tc>
                <a:extLst>
                  <a:ext uri="{0D108BD9-81ED-4DB2-BD59-A6C34878D82A}">
                    <a16:rowId xmlns:a16="http://schemas.microsoft.com/office/drawing/2014/main" val="10019"/>
                  </a:ext>
                </a:extLst>
              </a:tr>
            </a:tbl>
          </a:graphicData>
        </a:graphic>
      </p:graphicFrame>
      <p:grpSp>
        <p:nvGrpSpPr>
          <p:cNvPr id="5" name="群組 4">
            <a:extLst>
              <a:ext uri="{FF2B5EF4-FFF2-40B4-BE49-F238E27FC236}">
                <a16:creationId xmlns:a16="http://schemas.microsoft.com/office/drawing/2014/main" id="{02645A48-0D4A-4E6B-CCBA-B7DD36F0656D}"/>
              </a:ext>
            </a:extLst>
          </p:cNvPr>
          <p:cNvGrpSpPr/>
          <p:nvPr/>
        </p:nvGrpSpPr>
        <p:grpSpPr>
          <a:xfrm>
            <a:off x="5853050" y="1893941"/>
            <a:ext cx="1530083" cy="542931"/>
            <a:chOff x="5931982" y="2782828"/>
            <a:chExt cx="2040111" cy="723908"/>
          </a:xfrm>
        </p:grpSpPr>
        <p:cxnSp>
          <p:nvCxnSpPr>
            <p:cNvPr id="6" name="直線接點 5">
              <a:extLst>
                <a:ext uri="{FF2B5EF4-FFF2-40B4-BE49-F238E27FC236}">
                  <a16:creationId xmlns:a16="http://schemas.microsoft.com/office/drawing/2014/main" id="{AEE8D970-5D98-FA79-A791-6DAD1F035D91}"/>
                </a:ext>
              </a:extLst>
            </p:cNvPr>
            <p:cNvCxnSpPr>
              <a:cxnSpLocks/>
              <a:stCxn id="8" idx="3"/>
            </p:cNvCxnSpPr>
            <p:nvPr/>
          </p:nvCxnSpPr>
          <p:spPr>
            <a:xfrm>
              <a:off x="6591646" y="3400675"/>
              <a:ext cx="1380447" cy="7415"/>
            </a:xfrm>
            <a:prstGeom prst="line">
              <a:avLst/>
            </a:prstGeom>
            <a:ln>
              <a:solidFill>
                <a:srgbClr val="5484C4"/>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AD872A5F-5003-A6AD-C228-EA5D63A0A4AC}"/>
                </a:ext>
              </a:extLst>
            </p:cNvPr>
            <p:cNvCxnSpPr>
              <a:cxnSpLocks/>
            </p:cNvCxnSpPr>
            <p:nvPr/>
          </p:nvCxnSpPr>
          <p:spPr>
            <a:xfrm>
              <a:off x="7956878" y="2782828"/>
              <a:ext cx="0" cy="612000"/>
            </a:xfrm>
            <a:prstGeom prst="line">
              <a:avLst/>
            </a:prstGeom>
            <a:ln>
              <a:solidFill>
                <a:srgbClr val="5484C4"/>
              </a:solidFill>
              <a:prstDash val="dash"/>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9BBD24AC-6EFB-3831-F63F-AD9711B0D59A}"/>
                </a:ext>
              </a:extLst>
            </p:cNvPr>
            <p:cNvSpPr/>
            <p:nvPr/>
          </p:nvSpPr>
          <p:spPr>
            <a:xfrm>
              <a:off x="5931982" y="3294613"/>
              <a:ext cx="659664" cy="212123"/>
            </a:xfrm>
            <a:prstGeom prst="rect">
              <a:avLst/>
            </a:prstGeom>
            <a:noFill/>
            <a:ln w="12700">
              <a:solidFill>
                <a:srgbClr val="5484C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grpSp>
      <p:graphicFrame>
        <p:nvGraphicFramePr>
          <p:cNvPr id="9" name="表格 9">
            <a:extLst>
              <a:ext uri="{FF2B5EF4-FFF2-40B4-BE49-F238E27FC236}">
                <a16:creationId xmlns:a16="http://schemas.microsoft.com/office/drawing/2014/main" id="{DF5B2671-E8AB-9C62-BD5F-86B71AEBD969}"/>
              </a:ext>
            </a:extLst>
          </p:cNvPr>
          <p:cNvGraphicFramePr>
            <a:graphicFrameLocks noGrp="1"/>
          </p:cNvGraphicFramePr>
          <p:nvPr>
            <p:extLst>
              <p:ext uri="{D42A27DB-BD31-4B8C-83A1-F6EECF244321}">
                <p14:modId xmlns:p14="http://schemas.microsoft.com/office/powerpoint/2010/main" val="3722074818"/>
              </p:ext>
            </p:extLst>
          </p:nvPr>
        </p:nvGraphicFramePr>
        <p:xfrm>
          <a:off x="6521832" y="707213"/>
          <a:ext cx="1916563" cy="1249579"/>
        </p:xfrm>
        <a:graphic>
          <a:graphicData uri="http://schemas.openxmlformats.org/drawingml/2006/table">
            <a:tbl>
              <a:tblPr firstRow="1" bandRow="1">
                <a:tableStyleId>{5C22544A-7EE6-4342-B048-85BDC9FD1C3A}</a:tableStyleId>
              </a:tblPr>
              <a:tblGrid>
                <a:gridCol w="1385944">
                  <a:extLst>
                    <a:ext uri="{9D8B030D-6E8A-4147-A177-3AD203B41FA5}">
                      <a16:colId xmlns:a16="http://schemas.microsoft.com/office/drawing/2014/main" val="2143620549"/>
                    </a:ext>
                  </a:extLst>
                </a:gridCol>
                <a:gridCol w="530619">
                  <a:extLst>
                    <a:ext uri="{9D8B030D-6E8A-4147-A177-3AD203B41FA5}">
                      <a16:colId xmlns:a16="http://schemas.microsoft.com/office/drawing/2014/main" val="1427190911"/>
                    </a:ext>
                  </a:extLst>
                </a:gridCol>
              </a:tblGrid>
              <a:tr h="207332">
                <a:tc gridSpan="2">
                  <a:txBody>
                    <a:bodyPr/>
                    <a:lstStyle/>
                    <a:p>
                      <a:pPr marL="0" algn="l" defTabSz="914400" rtl="0" eaLnBrk="1" fontAlgn="b" latinLnBrk="0" hangingPunct="1"/>
                      <a:r>
                        <a:rPr lang="en-US" altLang="zh-TW" sz="800" b="1" i="0" u="none" strike="noStrike" kern="1200" dirty="0">
                          <a:solidFill>
                            <a:srgbClr val="FFFFFF"/>
                          </a:solidFill>
                          <a:latin typeface="Arial"/>
                          <a:ea typeface="+mn-ea"/>
                          <a:cs typeface="+mn-cs"/>
                        </a:rPr>
                        <a:t>Cash-related other assets</a:t>
                      </a:r>
                      <a:r>
                        <a:rPr lang="zh-TW" altLang="en-US" sz="800" b="1" i="0" u="none" strike="noStrike" kern="1200" dirty="0">
                          <a:solidFill>
                            <a:srgbClr val="FFFFFF"/>
                          </a:solidFill>
                          <a:latin typeface="Arial"/>
                          <a:ea typeface="+mn-ea"/>
                          <a:cs typeface="+mn-cs"/>
                        </a:rPr>
                        <a:t> </a:t>
                      </a:r>
                      <a:r>
                        <a:rPr lang="en-US" altLang="zh-TW" sz="800" b="1" i="0" u="none" strike="noStrike" kern="1200" dirty="0">
                          <a:solidFill>
                            <a:srgbClr val="FFFFFF"/>
                          </a:solidFill>
                          <a:latin typeface="Arial"/>
                          <a:ea typeface="+mn-ea"/>
                          <a:cs typeface="+mn-cs"/>
                        </a:rPr>
                        <a:t>include:</a:t>
                      </a:r>
                    </a:p>
                  </a:txBody>
                  <a:tcPr marL="68580" marR="68580" marT="34290" marB="34290" anchor="b">
                    <a:lnL w="12700" cap="flat" cmpd="sng" algn="ctr">
                      <a:solidFill>
                        <a:srgbClr val="5484C4"/>
                      </a:solidFill>
                      <a:prstDash val="solid"/>
                      <a:round/>
                      <a:headEnd type="none" w="med" len="med"/>
                      <a:tailEnd type="none" w="med" len="med"/>
                    </a:lnL>
                    <a:lnR w="12700" cap="flat" cmpd="sng" algn="ctr">
                      <a:solidFill>
                        <a:srgbClr val="5484C4"/>
                      </a:solidFill>
                      <a:prstDash val="solid"/>
                      <a:round/>
                      <a:headEnd type="none" w="med" len="med"/>
                      <a:tailEnd type="none" w="med" len="med"/>
                    </a:lnR>
                    <a:lnT w="12700" cap="flat" cmpd="sng" algn="ctr">
                      <a:solidFill>
                        <a:srgbClr val="5484C4"/>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5484C4"/>
                    </a:solidFill>
                  </a:tcPr>
                </a:tc>
                <a:tc hMerge="1">
                  <a:txBody>
                    <a:bodyPr/>
                    <a:lstStyle/>
                    <a:p>
                      <a:endParaRPr lang="zh-TW"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07F98"/>
                    </a:solidFill>
                  </a:tcPr>
                </a:tc>
                <a:extLst>
                  <a:ext uri="{0D108BD9-81ED-4DB2-BD59-A6C34878D82A}">
                    <a16:rowId xmlns:a16="http://schemas.microsoft.com/office/drawing/2014/main" val="3695910004"/>
                  </a:ext>
                </a:extLst>
              </a:tr>
              <a:tr h="216942">
                <a:tc>
                  <a:txBody>
                    <a:bodyPr/>
                    <a:lstStyle/>
                    <a:p>
                      <a:pPr marL="0" marR="0" lvl="0" indent="0" algn="l" defTabSz="914400" rtl="0" eaLnBrk="1" fontAlgn="b" latinLnBrk="0" hangingPunct="1">
                        <a:lnSpc>
                          <a:spcPts val="1440"/>
                        </a:lnSpc>
                        <a:spcBef>
                          <a:spcPts val="0"/>
                        </a:spcBef>
                        <a:spcAft>
                          <a:spcPts val="0"/>
                        </a:spcAft>
                        <a:buClrTx/>
                        <a:buSzTx/>
                        <a:buFontTx/>
                        <a:buNone/>
                        <a:tabLst/>
                        <a:defRPr/>
                      </a:pPr>
                      <a:r>
                        <a:rPr lang="en-US" altLang="zh-TW" sz="600" b="0" i="1" u="none" strike="noStrike" kern="1200" dirty="0">
                          <a:solidFill>
                            <a:srgbClr val="000000"/>
                          </a:solidFill>
                          <a:latin typeface="+mn-lt"/>
                          <a:ea typeface="+mn-ea"/>
                          <a:cs typeface="+mn-cs"/>
                        </a:rPr>
                        <a:t>(NT$ Mn)</a:t>
                      </a:r>
                    </a:p>
                  </a:txBody>
                  <a:tcPr marL="68580" marR="68580" marT="34290" marB="34290" anchor="b">
                    <a:lnL w="12700" cap="flat" cmpd="sng" algn="ctr">
                      <a:solidFill>
                        <a:srgbClr val="5484C4"/>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440"/>
                        </a:lnSpc>
                      </a:pPr>
                      <a:r>
                        <a:rPr lang="en-US" altLang="zh-TW" sz="800" b="1" i="0" u="none" strike="noStrike" kern="1200" dirty="0">
                          <a:solidFill>
                            <a:sysClr val="windowText" lastClr="000000"/>
                          </a:solidFill>
                          <a:effectLst/>
                          <a:latin typeface="+mn-lt"/>
                          <a:ea typeface="微軟正黑體" panose="020B0604030504040204" pitchFamily="34" charset="-120"/>
                          <a:cs typeface="+mn-cs"/>
                        </a:rPr>
                        <a:t>2024</a:t>
                      </a:r>
                      <a:endParaRPr lang="zh-TW" altLang="en-US" sz="800" dirty="0">
                        <a:solidFill>
                          <a:sysClr val="windowText" lastClr="000000"/>
                        </a:solidFill>
                      </a:endParaRPr>
                    </a:p>
                  </a:txBody>
                  <a:tcPr marL="68580" marR="68580" marT="34290" marB="34290" anchor="b">
                    <a:lnR w="12700" cap="flat" cmpd="sng" algn="ctr">
                      <a:solidFill>
                        <a:srgbClr val="5484C4"/>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76191618"/>
                  </a:ext>
                </a:extLst>
              </a:tr>
              <a:tr h="336914">
                <a:tc>
                  <a:txBody>
                    <a:bodyPr/>
                    <a:lstStyle/>
                    <a:p>
                      <a:pPr algn="l" fontAlgn="b"/>
                      <a:r>
                        <a:rPr lang="en-US" altLang="zh-TW" sz="800" b="0" i="0" u="none" strike="noStrike" kern="1200" dirty="0">
                          <a:solidFill>
                            <a:srgbClr val="000000"/>
                          </a:solidFill>
                          <a:latin typeface="+mn-lt"/>
                          <a:ea typeface="+mn-ea"/>
                          <a:cs typeface="+mn-cs"/>
                        </a:rPr>
                        <a:t>Deposits in banks held for three months or more </a:t>
                      </a:r>
                      <a:endParaRPr lang="zh-TW" altLang="en-US" sz="800" dirty="0"/>
                    </a:p>
                  </a:txBody>
                  <a:tcPr marL="68580" marR="68580" marT="34290" marB="34290">
                    <a:lnL w="12700" cap="flat" cmpd="sng" algn="ctr">
                      <a:solidFill>
                        <a:srgbClr val="5484C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800" b="0" i="0" u="none" strike="noStrike" kern="1200" dirty="0">
                          <a:solidFill>
                            <a:srgbClr val="000000"/>
                          </a:solidFill>
                          <a:latin typeface="+mn-lt"/>
                          <a:ea typeface="+mn-ea"/>
                          <a:cs typeface="+mn-cs"/>
                        </a:rPr>
                        <a:t>4,812</a:t>
                      </a:r>
                      <a:endParaRPr lang="zh-TW" altLang="en-US" sz="800" baseline="30000" dirty="0"/>
                    </a:p>
                  </a:txBody>
                  <a:tcPr marL="68580" marR="68580" marT="34290" marB="34290" anchor="ctr">
                    <a:lnL w="12700" cap="flat" cmpd="sng" algn="ctr">
                      <a:noFill/>
                      <a:prstDash val="solid"/>
                      <a:round/>
                      <a:headEnd type="none" w="med" len="med"/>
                      <a:tailEnd type="none" w="med" len="med"/>
                    </a:lnL>
                    <a:lnR w="12700" cap="flat" cmpd="sng" algn="ctr">
                      <a:solidFill>
                        <a:srgbClr val="5484C4"/>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358064"/>
                  </a:ext>
                </a:extLst>
              </a:tr>
              <a:tr h="480035">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i="0" u="none" strike="noStrike" kern="1200" dirty="0">
                          <a:solidFill>
                            <a:srgbClr val="000000"/>
                          </a:solidFill>
                          <a:latin typeface="+mn-lt"/>
                          <a:ea typeface="+mn-ea"/>
                          <a:cs typeface="+mn-cs"/>
                        </a:rPr>
                        <a:t>Restricted cash                              9,999</a:t>
                      </a:r>
                      <a:r>
                        <a:rPr lang="en-US" altLang="zh-TW" sz="800" b="0" i="0" u="none" strike="noStrike" kern="1200" baseline="30000" dirty="0">
                          <a:solidFill>
                            <a:srgbClr val="000000"/>
                          </a:solidFill>
                          <a:latin typeface="+mn-lt"/>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800" b="0" i="0" u="none" strike="noStrike" kern="1200" dirty="0">
                        <a:solidFill>
                          <a:srgbClr val="000000"/>
                        </a:solidFill>
                        <a:highlight>
                          <a:srgbClr val="75C6D3"/>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i="0" u="none" strike="noStrike" kern="1200" dirty="0">
                          <a:solidFill>
                            <a:srgbClr val="000000"/>
                          </a:solidFill>
                          <a:latin typeface="+mn-lt"/>
                          <a:ea typeface="+mn-ea"/>
                          <a:cs typeface="+mn-cs"/>
                        </a:rPr>
                        <a:t>Note                                                6,524</a:t>
                      </a:r>
                    </a:p>
                  </a:txBody>
                  <a:tcPr marL="68580" marR="68580" marT="34290" marB="34290">
                    <a:lnL w="12700" cap="flat" cmpd="sng" algn="ctr">
                      <a:solidFill>
                        <a:srgbClr val="5484C4"/>
                      </a:solidFill>
                      <a:prstDash val="solid"/>
                      <a:round/>
                      <a:headEnd type="none" w="med" len="med"/>
                      <a:tailEnd type="none" w="med" len="med"/>
                    </a:lnL>
                    <a:lnR w="12700" cap="flat" cmpd="sng" algn="ctr">
                      <a:solidFill>
                        <a:srgbClr val="5484C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484C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altLang="zh-TW" sz="1000" b="0" i="0" u="none" strike="noStrike" kern="1200" dirty="0">
                          <a:solidFill>
                            <a:srgbClr val="000000"/>
                          </a:solidFill>
                          <a:latin typeface="+mn-lt"/>
                          <a:ea typeface="+mn-ea"/>
                          <a:cs typeface="+mn-cs"/>
                        </a:rPr>
                        <a:t>2,908</a:t>
                      </a:r>
                      <a:endParaRPr lang="zh-TW" altLang="en-US" sz="1000" dirty="0"/>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7798457"/>
                  </a:ext>
                </a:extLst>
              </a:tr>
            </a:tbl>
          </a:graphicData>
        </a:graphic>
      </p:graphicFrame>
      <p:sp>
        <p:nvSpPr>
          <p:cNvPr id="10" name="文字版面配置區 3">
            <a:extLst>
              <a:ext uri="{FF2B5EF4-FFF2-40B4-BE49-F238E27FC236}">
                <a16:creationId xmlns:a16="http://schemas.microsoft.com/office/drawing/2014/main" id="{BC4F71FC-CE6E-1110-5117-62277E92664C}"/>
              </a:ext>
            </a:extLst>
          </p:cNvPr>
          <p:cNvSpPr txBox="1">
            <a:spLocks/>
          </p:cNvSpPr>
          <p:nvPr/>
        </p:nvSpPr>
        <p:spPr>
          <a:xfrm>
            <a:off x="680764" y="4517412"/>
            <a:ext cx="6673569" cy="496898"/>
          </a:xfrm>
          <a:prstGeom prst="rect">
            <a:avLst/>
          </a:prstGeom>
        </p:spPr>
        <p:txBody>
          <a:bodyPr vert="horz" lIns="0" tIns="0" rIns="0" bIns="0" rtlCol="0" anchor="b" anchorCtr="0">
            <a:noAutofit/>
          </a:bodyPr>
          <a:lstStyle>
            <a:defPPr>
              <a:defRPr lang="en-US"/>
            </a:defPPr>
            <a:lvl1pPr marL="228600" indent="-228600" defTabSz="957263" fontAlgn="base">
              <a:lnSpc>
                <a:spcPct val="90000"/>
              </a:lnSpc>
              <a:spcBef>
                <a:spcPts val="0"/>
              </a:spcBef>
              <a:spcAft>
                <a:spcPts val="0"/>
              </a:spcAft>
              <a:buClrTx/>
              <a:buFont typeface="+mj-lt"/>
              <a:buAutoNum type="arabicPeriod"/>
              <a:defRPr sz="700" b="0" i="1" baseline="0">
                <a:solidFill>
                  <a:srgbClr val="7F7F7F"/>
                </a:solidFill>
                <a:latin typeface="Arial" panose="020B0604020202020204" pitchFamily="34" charset="0"/>
                <a:ea typeface="MS PGothic" pitchFamily="34" charset="-128"/>
                <a:cs typeface="Arial Unicode MS" pitchFamily="34" charset="-128"/>
              </a:defRPr>
            </a:lvl1pPr>
            <a:lvl2pPr marL="685800" indent="-228600" defTabSz="914400">
              <a:lnSpc>
                <a:spcPct val="90000"/>
              </a:lnSpc>
              <a:spcBef>
                <a:spcPts val="500"/>
              </a:spcBef>
              <a:buFont typeface="Arial" panose="020B0604020202020204" pitchFamily="34" charset="0"/>
              <a:buChar char="•"/>
              <a:defRPr sz="2200" b="0" i="0">
                <a:solidFill>
                  <a:srgbClr val="00849A"/>
                </a:solidFill>
                <a:latin typeface="+mj-lt"/>
                <a:ea typeface="Microsoft JhengHei" panose="020B0604030504040204" pitchFamily="34" charset="-12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3pPr>
            <a:lvl4pPr marL="1600200" indent="-228600" defTabSz="914400">
              <a:lnSpc>
                <a:spcPct val="90000"/>
              </a:lnSpc>
              <a:spcBef>
                <a:spcPts val="500"/>
              </a:spcBef>
              <a:buFont typeface="Arial" panose="020B0604020202020204" pitchFamily="34" charset="0"/>
              <a:buChar char="•"/>
              <a:defRPr sz="2000" b="0" i="0">
                <a:solidFill>
                  <a:srgbClr val="00849A"/>
                </a:solidFill>
                <a:latin typeface="+mj-lt"/>
                <a:ea typeface="Microsoft JhengHei" panose="020B0604030504040204" pitchFamily="34" charset="-120"/>
                <a:cs typeface="Arial" panose="020B0604020202020204" pitchFamily="34" charset="0"/>
              </a:defRPr>
            </a:lvl4pPr>
            <a:lvl5pPr marL="2057400" indent="-228600" defTabSz="914400">
              <a:lnSpc>
                <a:spcPct val="90000"/>
              </a:lnSpc>
              <a:spcBef>
                <a:spcPts val="500"/>
              </a:spcBef>
              <a:buFont typeface="Arial" panose="020B0604020202020204" pitchFamily="34" charset="0"/>
              <a:buChar char="•"/>
              <a:defRPr sz="2400" b="0" i="0">
                <a:solidFill>
                  <a:srgbClr val="00849A"/>
                </a:solidFill>
                <a:latin typeface="+mj-lt"/>
                <a:ea typeface="Microsoft JhengHei" panose="020B0604030504040204" pitchFamily="34" charset="-12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en-US" altLang="zh-TW" sz="600" i="0" dirty="0">
                <a:solidFill>
                  <a:srgbClr val="1C2222"/>
                </a:solidFill>
                <a:latin typeface="Franklin Gothic Book"/>
                <a:ea typeface="STKaiti"/>
                <a:cs typeface="+mn-cs"/>
              </a:rPr>
              <a:t>Note: (1) 2024 Cash and cash equivalents increased – Due to various financial activities, including the issuance of GDSs, Corporate Bond, and Exchangeable Unit, along with other financial adjustments.</a:t>
            </a:r>
          </a:p>
          <a:p>
            <a:pPr marL="0" indent="0">
              <a:buNone/>
            </a:pPr>
            <a:r>
              <a:rPr lang="en-US" altLang="zh-TW" sz="600" i="0" dirty="0">
                <a:solidFill>
                  <a:srgbClr val="1C2222"/>
                </a:solidFill>
                <a:latin typeface="Franklin Gothic Book"/>
                <a:ea typeface="STKaiti"/>
                <a:cs typeface="+mn-cs"/>
              </a:rPr>
              <a:t>          (2) 2024 Inventories increased – Driven by higher raw material levels in anticipation of maintenance schedules across various facilities to ensure active inventory management.</a:t>
            </a:r>
          </a:p>
          <a:p>
            <a:pPr marL="0" indent="0">
              <a:buNone/>
            </a:pPr>
            <a:r>
              <a:rPr lang="en-US" altLang="zh-TW" sz="600" i="0" dirty="0">
                <a:solidFill>
                  <a:srgbClr val="1C2222"/>
                </a:solidFill>
                <a:latin typeface="Franklin Gothic Book"/>
                <a:ea typeface="STKaiti"/>
                <a:cs typeface="+mn-cs"/>
              </a:rPr>
              <a:t>          (3) 2024 Property, plant, and equipment increased – Attributable to CAPEX investments in both brownfield and greenfield expansions.</a:t>
            </a:r>
          </a:p>
          <a:p>
            <a:pPr marL="0" indent="0">
              <a:buNone/>
            </a:pPr>
            <a:r>
              <a:rPr lang="en-US" altLang="zh-TW" sz="600" i="0" dirty="0">
                <a:solidFill>
                  <a:srgbClr val="1C2222"/>
                </a:solidFill>
                <a:latin typeface="Franklin Gothic Book"/>
                <a:ea typeface="STKaiti"/>
                <a:cs typeface="+mn-cs"/>
              </a:rPr>
              <a:t>          (4) 2024 Other assets decreased – Primarily due to the realization of Siltronic shares measured at fair value through profit or loss, along with other contributing factors.</a:t>
            </a:r>
          </a:p>
          <a:p>
            <a:pPr marL="0" indent="0">
              <a:buNone/>
            </a:pPr>
            <a:r>
              <a:rPr lang="en-US" altLang="zh-TW" sz="600" i="0" dirty="0">
                <a:solidFill>
                  <a:srgbClr val="1C2222"/>
                </a:solidFill>
                <a:latin typeface="Franklin Gothic Book"/>
                <a:ea typeface="STKaiti"/>
                <a:cs typeface="+mn-cs"/>
              </a:rPr>
              <a:t>          (5) 2024 Long-term loan increased – Due to a rise in long-term borrowings to support CAPEX, along with the issuance of Corporate Bond by GWC and Exchangeable Unit by GWC’s German subsidiary.</a:t>
            </a:r>
          </a:p>
          <a:p>
            <a:pPr marL="0" indent="0">
              <a:buNone/>
            </a:pPr>
            <a:r>
              <a:rPr lang="en-US" altLang="zh-TW" sz="600" i="0" dirty="0">
                <a:solidFill>
                  <a:srgbClr val="1C2222"/>
                </a:solidFill>
                <a:latin typeface="Franklin Gothic Book"/>
                <a:ea typeface="STKaiti"/>
                <a:cs typeface="+mn-cs"/>
              </a:rPr>
              <a:t>          (6) 2024 Shareholder equity increased – Resulting from capital raised through the issuance of GDSs</a:t>
            </a:r>
          </a:p>
          <a:p>
            <a:pPr marL="0" indent="0">
              <a:buNone/>
            </a:pPr>
            <a:r>
              <a:rPr lang="en-US" altLang="zh-TW" sz="600" i="0" dirty="0">
                <a:solidFill>
                  <a:srgbClr val="1C2222"/>
                </a:solidFill>
                <a:latin typeface="Franklin Gothic Book"/>
                <a:ea typeface="STKaiti"/>
                <a:cs typeface="+mn-cs"/>
              </a:rPr>
              <a:t>          (7) Restricted cash – Allocated for specific financial arrangements to optimize financial returns</a:t>
            </a:r>
          </a:p>
        </p:txBody>
      </p:sp>
    </p:spTree>
    <p:custDataLst>
      <p:tags r:id="rId1"/>
    </p:custDataLst>
    <p:extLst>
      <p:ext uri="{BB962C8B-B14F-4D97-AF65-F5344CB8AC3E}">
        <p14:creationId xmlns:p14="http://schemas.microsoft.com/office/powerpoint/2010/main" val="2037355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C5B3A5A-9398-9A17-473F-BE643E1D07ED}"/>
              </a:ext>
            </a:extLst>
          </p:cNvPr>
          <p:cNvSpPr txBox="1">
            <a:spLocks/>
          </p:cNvSpPr>
          <p:nvPr/>
        </p:nvSpPr>
        <p:spPr bwMode="black">
          <a:xfrm>
            <a:off x="368301"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R="0" lvl="0" indent="0" algn="l" defTabSz="457200" rtl="0" eaLnBrk="1" fontAlgn="auto" latinLnBrk="0" hangingPunct="1">
              <a:lnSpc>
                <a:spcPct val="90000"/>
              </a:lnSpc>
              <a:spcBef>
                <a:spcPct val="0"/>
              </a:spcBef>
              <a:spcAft>
                <a:spcPts val="0"/>
              </a:spcAft>
              <a:buClrTx/>
              <a:buSzTx/>
              <a:buFontTx/>
              <a:buNone/>
              <a:tabLst/>
              <a:defRPr/>
            </a:pPr>
            <a:r>
              <a:rPr kumimoji="0" lang="en-US" b="0" i="0" u="none" strike="noStrike" kern="1200" cap="none" spc="-90" normalizeH="0" baseline="0" noProof="0" dirty="0">
                <a:ln>
                  <a:noFill/>
                </a:ln>
                <a:solidFill>
                  <a:srgbClr val="5484C4"/>
                </a:solidFill>
                <a:effectLst/>
                <a:uLnTx/>
                <a:uFillTx/>
                <a:latin typeface="Franklin Gothic Heavy"/>
                <a:ea typeface="STKaiti"/>
                <a:cs typeface="Arial"/>
              </a:rPr>
              <a:t>Our Product Portfolio</a:t>
            </a:r>
            <a:endParaRPr kumimoji="0" lang="en-GB" b="0" i="0" u="none" strike="noStrike" kern="1200" cap="none" spc="-20" normalizeH="0" baseline="0" noProof="0" dirty="0">
              <a:ln>
                <a:noFill/>
              </a:ln>
              <a:solidFill>
                <a:srgbClr val="5484C4"/>
              </a:solidFill>
              <a:effectLst/>
              <a:uLnTx/>
              <a:uFillTx/>
              <a:latin typeface="Franklin Gothic Heavy"/>
              <a:ea typeface="STKaiti"/>
              <a:cs typeface="Arial"/>
            </a:endParaRPr>
          </a:p>
        </p:txBody>
      </p:sp>
      <p:cxnSp>
        <p:nvCxnSpPr>
          <p:cNvPr id="516" name="Straight Connector 515">
            <a:extLst>
              <a:ext uri="{FF2B5EF4-FFF2-40B4-BE49-F238E27FC236}">
                <a16:creationId xmlns:a16="http://schemas.microsoft.com/office/drawing/2014/main" id="{5C1C157C-D9B1-FA44-FB2B-8327B509E960}"/>
              </a:ext>
            </a:extLst>
          </p:cNvPr>
          <p:cNvCxnSpPr>
            <a:cxnSpLocks/>
          </p:cNvCxnSpPr>
          <p:nvPr/>
        </p:nvCxnSpPr>
        <p:spPr bwMode="auto">
          <a:xfrm>
            <a:off x="368301" y="1584786"/>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17" name="Straight Connector 516">
            <a:extLst>
              <a:ext uri="{FF2B5EF4-FFF2-40B4-BE49-F238E27FC236}">
                <a16:creationId xmlns:a16="http://schemas.microsoft.com/office/drawing/2014/main" id="{68E22239-3159-B888-2ED3-50A4BA2713CB}"/>
              </a:ext>
            </a:extLst>
          </p:cNvPr>
          <p:cNvCxnSpPr>
            <a:cxnSpLocks/>
          </p:cNvCxnSpPr>
          <p:nvPr/>
        </p:nvCxnSpPr>
        <p:spPr bwMode="auto">
          <a:xfrm>
            <a:off x="368301" y="1966249"/>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18" name="Straight Connector 517">
            <a:extLst>
              <a:ext uri="{FF2B5EF4-FFF2-40B4-BE49-F238E27FC236}">
                <a16:creationId xmlns:a16="http://schemas.microsoft.com/office/drawing/2014/main" id="{9255EE47-F924-B7CC-96C7-8BD22718D22C}"/>
              </a:ext>
            </a:extLst>
          </p:cNvPr>
          <p:cNvCxnSpPr>
            <a:cxnSpLocks/>
          </p:cNvCxnSpPr>
          <p:nvPr/>
        </p:nvCxnSpPr>
        <p:spPr bwMode="auto">
          <a:xfrm>
            <a:off x="368301" y="2347712"/>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23" name="Straight Connector 522">
            <a:extLst>
              <a:ext uri="{FF2B5EF4-FFF2-40B4-BE49-F238E27FC236}">
                <a16:creationId xmlns:a16="http://schemas.microsoft.com/office/drawing/2014/main" id="{68248615-AE6D-CE10-1A20-1A20D8DF4432}"/>
              </a:ext>
            </a:extLst>
          </p:cNvPr>
          <p:cNvCxnSpPr>
            <a:cxnSpLocks/>
          </p:cNvCxnSpPr>
          <p:nvPr/>
        </p:nvCxnSpPr>
        <p:spPr bwMode="auto">
          <a:xfrm>
            <a:off x="368301" y="2729175"/>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36" name="Straight Connector 535">
            <a:extLst>
              <a:ext uri="{FF2B5EF4-FFF2-40B4-BE49-F238E27FC236}">
                <a16:creationId xmlns:a16="http://schemas.microsoft.com/office/drawing/2014/main" id="{FD1D231B-455B-D4FD-5319-12E227BE9EAD}"/>
              </a:ext>
            </a:extLst>
          </p:cNvPr>
          <p:cNvCxnSpPr>
            <a:cxnSpLocks/>
          </p:cNvCxnSpPr>
          <p:nvPr/>
        </p:nvCxnSpPr>
        <p:spPr bwMode="auto">
          <a:xfrm>
            <a:off x="368301" y="3110638"/>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53" name="Straight Connector 552">
            <a:extLst>
              <a:ext uri="{FF2B5EF4-FFF2-40B4-BE49-F238E27FC236}">
                <a16:creationId xmlns:a16="http://schemas.microsoft.com/office/drawing/2014/main" id="{4E09C6A4-5543-84DA-F0D5-1A9F9505FCA7}"/>
              </a:ext>
            </a:extLst>
          </p:cNvPr>
          <p:cNvCxnSpPr>
            <a:cxnSpLocks/>
          </p:cNvCxnSpPr>
          <p:nvPr/>
        </p:nvCxnSpPr>
        <p:spPr bwMode="auto">
          <a:xfrm>
            <a:off x="368301" y="3492101"/>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68" name="Straight Connector 567">
            <a:extLst>
              <a:ext uri="{FF2B5EF4-FFF2-40B4-BE49-F238E27FC236}">
                <a16:creationId xmlns:a16="http://schemas.microsoft.com/office/drawing/2014/main" id="{650A76C8-D32A-DA1B-55DE-C48AA02788BD}"/>
              </a:ext>
            </a:extLst>
          </p:cNvPr>
          <p:cNvCxnSpPr>
            <a:cxnSpLocks/>
          </p:cNvCxnSpPr>
          <p:nvPr/>
        </p:nvCxnSpPr>
        <p:spPr bwMode="auto">
          <a:xfrm>
            <a:off x="368301" y="3873564"/>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69" name="Straight Connector 568">
            <a:extLst>
              <a:ext uri="{FF2B5EF4-FFF2-40B4-BE49-F238E27FC236}">
                <a16:creationId xmlns:a16="http://schemas.microsoft.com/office/drawing/2014/main" id="{ECA0C37E-DA14-5E7A-9BD1-D701A3B56CE8}"/>
              </a:ext>
            </a:extLst>
          </p:cNvPr>
          <p:cNvCxnSpPr>
            <a:cxnSpLocks/>
          </p:cNvCxnSpPr>
          <p:nvPr/>
        </p:nvCxnSpPr>
        <p:spPr bwMode="auto">
          <a:xfrm>
            <a:off x="368301" y="4255027"/>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82" name="TextBox 581">
            <a:extLst>
              <a:ext uri="{FF2B5EF4-FFF2-40B4-BE49-F238E27FC236}">
                <a16:creationId xmlns:a16="http://schemas.microsoft.com/office/drawing/2014/main" id="{BECDCF83-7355-BB8E-3EAD-414162ED1571}"/>
              </a:ext>
            </a:extLst>
          </p:cNvPr>
          <p:cNvSpPr txBox="1"/>
          <p:nvPr/>
        </p:nvSpPr>
        <p:spPr>
          <a:xfrm>
            <a:off x="368301" y="3543031"/>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chemeClr val="bg1"/>
                </a:solidFill>
                <a:effectLst/>
                <a:uLnTx/>
                <a:uFillTx/>
                <a:latin typeface="Franklin Gothic Book"/>
                <a:ea typeface="STKaiti"/>
                <a:cs typeface="+mn-cs"/>
              </a:rPr>
              <a:t>SOI Wafer (Silicon on Insulator)</a:t>
            </a:r>
          </a:p>
        </p:txBody>
      </p:sp>
      <p:sp>
        <p:nvSpPr>
          <p:cNvPr id="587" name="TextBox 586">
            <a:extLst>
              <a:ext uri="{FF2B5EF4-FFF2-40B4-BE49-F238E27FC236}">
                <a16:creationId xmlns:a16="http://schemas.microsoft.com/office/drawing/2014/main" id="{9EC8F80C-73BA-E779-9682-6B5C022C43DB}"/>
              </a:ext>
            </a:extLst>
          </p:cNvPr>
          <p:cNvSpPr txBox="1"/>
          <p:nvPr/>
        </p:nvSpPr>
        <p:spPr>
          <a:xfrm>
            <a:off x="4761930" y="1454846"/>
            <a:ext cx="30457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Memory</a:t>
            </a:r>
          </a:p>
        </p:txBody>
      </p:sp>
      <p:sp>
        <p:nvSpPr>
          <p:cNvPr id="588" name="TextBox 587">
            <a:extLst>
              <a:ext uri="{FF2B5EF4-FFF2-40B4-BE49-F238E27FC236}">
                <a16:creationId xmlns:a16="http://schemas.microsoft.com/office/drawing/2014/main" id="{5E597866-4C3E-902B-9344-8EC4C02D57A9}"/>
              </a:ext>
            </a:extLst>
          </p:cNvPr>
          <p:cNvSpPr txBox="1"/>
          <p:nvPr/>
        </p:nvSpPr>
        <p:spPr>
          <a:xfrm>
            <a:off x="4660941" y="1835821"/>
            <a:ext cx="50654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Power Device</a:t>
            </a:r>
          </a:p>
        </p:txBody>
      </p:sp>
      <p:sp>
        <p:nvSpPr>
          <p:cNvPr id="589" name="TextBox 588">
            <a:extLst>
              <a:ext uri="{FF2B5EF4-FFF2-40B4-BE49-F238E27FC236}">
                <a16:creationId xmlns:a16="http://schemas.microsoft.com/office/drawing/2014/main" id="{0EA1C935-1E4E-4D70-0FD7-D4858F90FB6E}"/>
              </a:ext>
            </a:extLst>
          </p:cNvPr>
          <p:cNvSpPr txBox="1"/>
          <p:nvPr/>
        </p:nvSpPr>
        <p:spPr>
          <a:xfrm>
            <a:off x="4616858" y="2214265"/>
            <a:ext cx="594715"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Communication</a:t>
            </a:r>
          </a:p>
        </p:txBody>
      </p:sp>
      <p:sp>
        <p:nvSpPr>
          <p:cNvPr id="590" name="TextBox 589">
            <a:extLst>
              <a:ext uri="{FF2B5EF4-FFF2-40B4-BE49-F238E27FC236}">
                <a16:creationId xmlns:a16="http://schemas.microsoft.com/office/drawing/2014/main" id="{8AFC1BF3-A020-D2C9-CEF3-20A6E08777BF}"/>
              </a:ext>
            </a:extLst>
          </p:cNvPr>
          <p:cNvSpPr txBox="1"/>
          <p:nvPr/>
        </p:nvSpPr>
        <p:spPr>
          <a:xfrm>
            <a:off x="4701016" y="2593287"/>
            <a:ext cx="42639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Automobile</a:t>
            </a:r>
          </a:p>
        </p:txBody>
      </p:sp>
      <p:sp>
        <p:nvSpPr>
          <p:cNvPr id="870" name="TextBox 869">
            <a:extLst>
              <a:ext uri="{FF2B5EF4-FFF2-40B4-BE49-F238E27FC236}">
                <a16:creationId xmlns:a16="http://schemas.microsoft.com/office/drawing/2014/main" id="{86839CD5-EF75-D11B-102B-43B9A0EE9A5F}"/>
              </a:ext>
            </a:extLst>
          </p:cNvPr>
          <p:cNvSpPr txBox="1"/>
          <p:nvPr/>
        </p:nvSpPr>
        <p:spPr>
          <a:xfrm>
            <a:off x="4620866" y="2982086"/>
            <a:ext cx="586699"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Discrete Device</a:t>
            </a:r>
            <a:endParaRPr kumimoji="0" lang="en-US" sz="700" b="0" i="0" u="none" strike="noStrike" kern="1200" cap="none" spc="0" normalizeH="0" baseline="0" noProof="0" dirty="0">
              <a:ln>
                <a:noFill/>
              </a:ln>
              <a:solidFill>
                <a:srgbClr val="1C2222"/>
              </a:solidFill>
              <a:effectLst/>
              <a:uLnTx/>
              <a:uFillTx/>
              <a:latin typeface="Franklin Gothic Book"/>
              <a:ea typeface="STKaiti"/>
              <a:cs typeface="+mn-cs"/>
            </a:endParaRPr>
          </a:p>
        </p:txBody>
      </p:sp>
      <p:sp>
        <p:nvSpPr>
          <p:cNvPr id="871" name="TextBox 870">
            <a:extLst>
              <a:ext uri="{FF2B5EF4-FFF2-40B4-BE49-F238E27FC236}">
                <a16:creationId xmlns:a16="http://schemas.microsoft.com/office/drawing/2014/main" id="{41A09652-01C6-BF53-D6BA-A8C9EE505E50}"/>
              </a:ext>
            </a:extLst>
          </p:cNvPr>
          <p:cNvSpPr txBox="1"/>
          <p:nvPr/>
        </p:nvSpPr>
        <p:spPr>
          <a:xfrm>
            <a:off x="4537510" y="3359252"/>
            <a:ext cx="75341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Medical Equipment</a:t>
            </a:r>
          </a:p>
        </p:txBody>
      </p:sp>
      <p:sp>
        <p:nvSpPr>
          <p:cNvPr id="872" name="TextBox 871">
            <a:extLst>
              <a:ext uri="{FF2B5EF4-FFF2-40B4-BE49-F238E27FC236}">
                <a16:creationId xmlns:a16="http://schemas.microsoft.com/office/drawing/2014/main" id="{D79083C4-ADAA-5C1F-147E-B2A6FB58EF60}"/>
              </a:ext>
            </a:extLst>
          </p:cNvPr>
          <p:cNvSpPr txBox="1"/>
          <p:nvPr/>
        </p:nvSpPr>
        <p:spPr>
          <a:xfrm>
            <a:off x="4538311" y="3740795"/>
            <a:ext cx="75180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High Voltage Power</a:t>
            </a:r>
          </a:p>
        </p:txBody>
      </p:sp>
      <p:sp>
        <p:nvSpPr>
          <p:cNvPr id="873" name="TextBox 872">
            <a:extLst>
              <a:ext uri="{FF2B5EF4-FFF2-40B4-BE49-F238E27FC236}">
                <a16:creationId xmlns:a16="http://schemas.microsoft.com/office/drawing/2014/main" id="{04CAED91-EDFA-FD4C-578E-C9745DE2C35F}"/>
              </a:ext>
            </a:extLst>
          </p:cNvPr>
          <p:cNvSpPr txBox="1"/>
          <p:nvPr/>
        </p:nvSpPr>
        <p:spPr>
          <a:xfrm>
            <a:off x="4701016" y="4120335"/>
            <a:ext cx="426399"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Automobile</a:t>
            </a:r>
            <a:endParaRPr kumimoji="0" lang="en-US" sz="700" b="0" i="0" u="none" strike="noStrike" kern="1200" cap="none" spc="0" normalizeH="0" baseline="0" noProof="0" dirty="0">
              <a:ln>
                <a:noFill/>
              </a:ln>
              <a:solidFill>
                <a:srgbClr val="1C2222"/>
              </a:solidFill>
              <a:effectLst/>
              <a:uLnTx/>
              <a:uFillTx/>
              <a:latin typeface="Franklin Gothic Book"/>
              <a:ea typeface="STKaiti"/>
              <a:cs typeface="+mn-cs"/>
            </a:endParaRPr>
          </a:p>
        </p:txBody>
      </p:sp>
      <p:sp>
        <p:nvSpPr>
          <p:cNvPr id="874" name="TextBox 873">
            <a:extLst>
              <a:ext uri="{FF2B5EF4-FFF2-40B4-BE49-F238E27FC236}">
                <a16:creationId xmlns:a16="http://schemas.microsoft.com/office/drawing/2014/main" id="{C80A0540-57A9-6842-7A48-A0028B1D5083}"/>
              </a:ext>
            </a:extLst>
          </p:cNvPr>
          <p:cNvSpPr txBox="1"/>
          <p:nvPr/>
        </p:nvSpPr>
        <p:spPr>
          <a:xfrm>
            <a:off x="4649720" y="4503101"/>
            <a:ext cx="528991"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 Solar Inverter</a:t>
            </a:r>
          </a:p>
        </p:txBody>
      </p:sp>
      <p:sp>
        <p:nvSpPr>
          <p:cNvPr id="876" name="TextBox 875">
            <a:extLst>
              <a:ext uri="{FF2B5EF4-FFF2-40B4-BE49-F238E27FC236}">
                <a16:creationId xmlns:a16="http://schemas.microsoft.com/office/drawing/2014/main" id="{6B0EB50C-CE62-03DB-4C07-C77BE39554D1}"/>
              </a:ext>
            </a:extLst>
          </p:cNvPr>
          <p:cNvSpPr txBox="1"/>
          <p:nvPr/>
        </p:nvSpPr>
        <p:spPr>
          <a:xfrm>
            <a:off x="5623001" y="1454846"/>
            <a:ext cx="419987"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LCD Driver</a:t>
            </a:r>
          </a:p>
        </p:txBody>
      </p:sp>
      <p:sp>
        <p:nvSpPr>
          <p:cNvPr id="877" name="TextBox 876">
            <a:extLst>
              <a:ext uri="{FF2B5EF4-FFF2-40B4-BE49-F238E27FC236}">
                <a16:creationId xmlns:a16="http://schemas.microsoft.com/office/drawing/2014/main" id="{7DED79CE-F0E6-5D12-0EBB-F3C411F588F4}"/>
              </a:ext>
            </a:extLst>
          </p:cNvPr>
          <p:cNvSpPr txBox="1"/>
          <p:nvPr/>
        </p:nvSpPr>
        <p:spPr>
          <a:xfrm>
            <a:off x="5619795" y="1835821"/>
            <a:ext cx="42639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Automobile</a:t>
            </a:r>
          </a:p>
        </p:txBody>
      </p:sp>
      <p:sp>
        <p:nvSpPr>
          <p:cNvPr id="878" name="TextBox 877">
            <a:extLst>
              <a:ext uri="{FF2B5EF4-FFF2-40B4-BE49-F238E27FC236}">
                <a16:creationId xmlns:a16="http://schemas.microsoft.com/office/drawing/2014/main" id="{963A82BE-D08E-7E6E-AEE1-A97011B6C1CC}"/>
              </a:ext>
            </a:extLst>
          </p:cNvPr>
          <p:cNvSpPr txBox="1"/>
          <p:nvPr/>
        </p:nvSpPr>
        <p:spPr>
          <a:xfrm>
            <a:off x="5579720" y="2214265"/>
            <a:ext cx="50654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Power Device</a:t>
            </a:r>
          </a:p>
        </p:txBody>
      </p:sp>
      <p:sp>
        <p:nvSpPr>
          <p:cNvPr id="879" name="TextBox 878">
            <a:extLst>
              <a:ext uri="{FF2B5EF4-FFF2-40B4-BE49-F238E27FC236}">
                <a16:creationId xmlns:a16="http://schemas.microsoft.com/office/drawing/2014/main" id="{14C1D86C-BD94-542A-713C-795156A1A333}"/>
              </a:ext>
            </a:extLst>
          </p:cNvPr>
          <p:cNvSpPr txBox="1"/>
          <p:nvPr/>
        </p:nvSpPr>
        <p:spPr>
          <a:xfrm>
            <a:off x="5640634" y="2593287"/>
            <a:ext cx="38472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Electricity</a:t>
            </a:r>
          </a:p>
        </p:txBody>
      </p:sp>
      <p:sp>
        <p:nvSpPr>
          <p:cNvPr id="882" name="TextBox 881">
            <a:extLst>
              <a:ext uri="{FF2B5EF4-FFF2-40B4-BE49-F238E27FC236}">
                <a16:creationId xmlns:a16="http://schemas.microsoft.com/office/drawing/2014/main" id="{2948295D-18D6-91A9-C656-108C71391F16}"/>
              </a:ext>
            </a:extLst>
          </p:cNvPr>
          <p:cNvSpPr txBox="1"/>
          <p:nvPr/>
        </p:nvSpPr>
        <p:spPr>
          <a:xfrm>
            <a:off x="5429839" y="3740795"/>
            <a:ext cx="80631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MEMS Sensor CMOS</a:t>
            </a:r>
          </a:p>
        </p:txBody>
      </p:sp>
      <p:sp>
        <p:nvSpPr>
          <p:cNvPr id="883" name="TextBox 882">
            <a:extLst>
              <a:ext uri="{FF2B5EF4-FFF2-40B4-BE49-F238E27FC236}">
                <a16:creationId xmlns:a16="http://schemas.microsoft.com/office/drawing/2014/main" id="{007791B7-3306-A05D-4AFA-42ED33F3AAA4}"/>
              </a:ext>
            </a:extLst>
          </p:cNvPr>
          <p:cNvSpPr txBox="1"/>
          <p:nvPr/>
        </p:nvSpPr>
        <p:spPr>
          <a:xfrm>
            <a:off x="5457090" y="4120335"/>
            <a:ext cx="751809"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High Voltage Power</a:t>
            </a:r>
          </a:p>
        </p:txBody>
      </p:sp>
      <p:sp>
        <p:nvSpPr>
          <p:cNvPr id="884" name="TextBox 883">
            <a:extLst>
              <a:ext uri="{FF2B5EF4-FFF2-40B4-BE49-F238E27FC236}">
                <a16:creationId xmlns:a16="http://schemas.microsoft.com/office/drawing/2014/main" id="{A49A6482-B4DA-69B5-2B7B-2975A6382112}"/>
              </a:ext>
            </a:extLst>
          </p:cNvPr>
          <p:cNvSpPr txBox="1"/>
          <p:nvPr/>
        </p:nvSpPr>
        <p:spPr>
          <a:xfrm>
            <a:off x="5532431" y="4503101"/>
            <a:ext cx="601127"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 Power Supplies</a:t>
            </a:r>
          </a:p>
        </p:txBody>
      </p:sp>
      <p:sp>
        <p:nvSpPr>
          <p:cNvPr id="887" name="TextBox 886">
            <a:extLst>
              <a:ext uri="{FF2B5EF4-FFF2-40B4-BE49-F238E27FC236}">
                <a16:creationId xmlns:a16="http://schemas.microsoft.com/office/drawing/2014/main" id="{62FF0BAC-44ED-F0D6-B98F-829FD1ADF6AF}"/>
              </a:ext>
            </a:extLst>
          </p:cNvPr>
          <p:cNvSpPr txBox="1"/>
          <p:nvPr/>
        </p:nvSpPr>
        <p:spPr>
          <a:xfrm>
            <a:off x="6434379" y="1454846"/>
            <a:ext cx="63478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Analog / Logic IC</a:t>
            </a:r>
          </a:p>
        </p:txBody>
      </p:sp>
      <p:sp>
        <p:nvSpPr>
          <p:cNvPr id="888" name="TextBox 887">
            <a:extLst>
              <a:ext uri="{FF2B5EF4-FFF2-40B4-BE49-F238E27FC236}">
                <a16:creationId xmlns:a16="http://schemas.microsoft.com/office/drawing/2014/main" id="{0EEEB519-7940-B8D7-E367-DE6AA855400C}"/>
              </a:ext>
            </a:extLst>
          </p:cNvPr>
          <p:cNvSpPr txBox="1"/>
          <p:nvPr/>
        </p:nvSpPr>
        <p:spPr>
          <a:xfrm>
            <a:off x="6520941" y="1835821"/>
            <a:ext cx="461665"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MPU / MCU</a:t>
            </a:r>
          </a:p>
        </p:txBody>
      </p:sp>
      <p:sp>
        <p:nvSpPr>
          <p:cNvPr id="889" name="TextBox 888">
            <a:extLst>
              <a:ext uri="{FF2B5EF4-FFF2-40B4-BE49-F238E27FC236}">
                <a16:creationId xmlns:a16="http://schemas.microsoft.com/office/drawing/2014/main" id="{7C523C2E-EED1-0B8F-8554-6CE9C36F0AE5}"/>
              </a:ext>
            </a:extLst>
          </p:cNvPr>
          <p:cNvSpPr txBox="1"/>
          <p:nvPr/>
        </p:nvSpPr>
        <p:spPr>
          <a:xfrm>
            <a:off x="6423158" y="2214265"/>
            <a:ext cx="65723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Analog / Logic IC</a:t>
            </a:r>
          </a:p>
        </p:txBody>
      </p:sp>
      <p:sp>
        <p:nvSpPr>
          <p:cNvPr id="890" name="TextBox 889">
            <a:extLst>
              <a:ext uri="{FF2B5EF4-FFF2-40B4-BE49-F238E27FC236}">
                <a16:creationId xmlns:a16="http://schemas.microsoft.com/office/drawing/2014/main" id="{2D001797-46ED-4307-AA1D-A629F49921F1}"/>
              </a:ext>
            </a:extLst>
          </p:cNvPr>
          <p:cNvSpPr txBox="1"/>
          <p:nvPr/>
        </p:nvSpPr>
        <p:spPr>
          <a:xfrm>
            <a:off x="6542581" y="2593287"/>
            <a:ext cx="418384"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Aerospace</a:t>
            </a:r>
          </a:p>
        </p:txBody>
      </p:sp>
      <p:sp>
        <p:nvSpPr>
          <p:cNvPr id="891" name="TextBox 890">
            <a:extLst>
              <a:ext uri="{FF2B5EF4-FFF2-40B4-BE49-F238E27FC236}">
                <a16:creationId xmlns:a16="http://schemas.microsoft.com/office/drawing/2014/main" id="{F4533DD2-E9FF-48A6-E954-2E09D43C5B47}"/>
              </a:ext>
            </a:extLst>
          </p:cNvPr>
          <p:cNvSpPr txBox="1"/>
          <p:nvPr/>
        </p:nvSpPr>
        <p:spPr>
          <a:xfrm>
            <a:off x="6439989" y="3359252"/>
            <a:ext cx="62356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High Speed Rail</a:t>
            </a:r>
          </a:p>
        </p:txBody>
      </p:sp>
      <p:sp>
        <p:nvSpPr>
          <p:cNvPr id="892" name="TextBox 891">
            <a:extLst>
              <a:ext uri="{FF2B5EF4-FFF2-40B4-BE49-F238E27FC236}">
                <a16:creationId xmlns:a16="http://schemas.microsoft.com/office/drawing/2014/main" id="{64C924B2-D097-1B0D-2849-29DDC7530B6F}"/>
              </a:ext>
            </a:extLst>
          </p:cNvPr>
          <p:cNvSpPr txBox="1"/>
          <p:nvPr/>
        </p:nvSpPr>
        <p:spPr>
          <a:xfrm>
            <a:off x="6636357" y="3740795"/>
            <a:ext cx="230832"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CMOS</a:t>
            </a:r>
          </a:p>
        </p:txBody>
      </p:sp>
      <p:sp>
        <p:nvSpPr>
          <p:cNvPr id="893" name="TextBox 892">
            <a:extLst>
              <a:ext uri="{FF2B5EF4-FFF2-40B4-BE49-F238E27FC236}">
                <a16:creationId xmlns:a16="http://schemas.microsoft.com/office/drawing/2014/main" id="{48FA0D26-E6A6-10EB-2FB1-FCEADA8E26B6}"/>
              </a:ext>
            </a:extLst>
          </p:cNvPr>
          <p:cNvSpPr txBox="1"/>
          <p:nvPr/>
        </p:nvSpPr>
        <p:spPr>
          <a:xfrm>
            <a:off x="6439989" y="4120335"/>
            <a:ext cx="623569"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High Speed Rail</a:t>
            </a:r>
          </a:p>
        </p:txBody>
      </p:sp>
      <p:sp>
        <p:nvSpPr>
          <p:cNvPr id="894" name="TextBox 893">
            <a:extLst>
              <a:ext uri="{FF2B5EF4-FFF2-40B4-BE49-F238E27FC236}">
                <a16:creationId xmlns:a16="http://schemas.microsoft.com/office/drawing/2014/main" id="{A1A8E514-25E2-48CF-A2FF-4414BDA05494}"/>
              </a:ext>
            </a:extLst>
          </p:cNvPr>
          <p:cNvSpPr txBox="1"/>
          <p:nvPr/>
        </p:nvSpPr>
        <p:spPr>
          <a:xfrm>
            <a:off x="6575443" y="4503101"/>
            <a:ext cx="352661"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RF Power</a:t>
            </a:r>
          </a:p>
        </p:txBody>
      </p:sp>
      <p:sp>
        <p:nvSpPr>
          <p:cNvPr id="898" name="TextBox 897">
            <a:extLst>
              <a:ext uri="{FF2B5EF4-FFF2-40B4-BE49-F238E27FC236}">
                <a16:creationId xmlns:a16="http://schemas.microsoft.com/office/drawing/2014/main" id="{4D2EF505-9ABF-5F95-93B5-2BA3D9F7EEAB}"/>
              </a:ext>
            </a:extLst>
          </p:cNvPr>
          <p:cNvSpPr txBox="1"/>
          <p:nvPr/>
        </p:nvSpPr>
        <p:spPr>
          <a:xfrm>
            <a:off x="7283427" y="1835821"/>
            <a:ext cx="77425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CMOS Image Sensor</a:t>
            </a:r>
          </a:p>
        </p:txBody>
      </p:sp>
      <p:sp>
        <p:nvSpPr>
          <p:cNvPr id="899" name="TextBox 898">
            <a:extLst>
              <a:ext uri="{FF2B5EF4-FFF2-40B4-BE49-F238E27FC236}">
                <a16:creationId xmlns:a16="http://schemas.microsoft.com/office/drawing/2014/main" id="{E1510ABA-A7EB-26EE-5FFD-C3324A231277}"/>
              </a:ext>
            </a:extLst>
          </p:cNvPr>
          <p:cNvSpPr txBox="1"/>
          <p:nvPr/>
        </p:nvSpPr>
        <p:spPr>
          <a:xfrm>
            <a:off x="7518267" y="2214265"/>
            <a:ext cx="304571"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Memory</a:t>
            </a:r>
          </a:p>
        </p:txBody>
      </p:sp>
      <p:sp>
        <p:nvSpPr>
          <p:cNvPr id="900" name="TextBox 899">
            <a:extLst>
              <a:ext uri="{FF2B5EF4-FFF2-40B4-BE49-F238E27FC236}">
                <a16:creationId xmlns:a16="http://schemas.microsoft.com/office/drawing/2014/main" id="{2E164845-B2BD-FE82-164A-C7B883738227}"/>
              </a:ext>
            </a:extLst>
          </p:cNvPr>
          <p:cNvSpPr txBox="1"/>
          <p:nvPr/>
        </p:nvSpPr>
        <p:spPr>
          <a:xfrm>
            <a:off x="7457353" y="3359252"/>
            <a:ext cx="426399"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Automobile</a:t>
            </a:r>
          </a:p>
        </p:txBody>
      </p:sp>
      <p:sp>
        <p:nvSpPr>
          <p:cNvPr id="901" name="TextBox 900">
            <a:extLst>
              <a:ext uri="{FF2B5EF4-FFF2-40B4-BE49-F238E27FC236}">
                <a16:creationId xmlns:a16="http://schemas.microsoft.com/office/drawing/2014/main" id="{CE9B5D24-F60C-2FFB-6488-5491020E99EA}"/>
              </a:ext>
            </a:extLst>
          </p:cNvPr>
          <p:cNvSpPr txBox="1"/>
          <p:nvPr/>
        </p:nvSpPr>
        <p:spPr>
          <a:xfrm>
            <a:off x="8404184" y="3740795"/>
            <a:ext cx="370293"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Photonics</a:t>
            </a:r>
          </a:p>
        </p:txBody>
      </p:sp>
      <p:sp>
        <p:nvSpPr>
          <p:cNvPr id="902" name="TextBox 901">
            <a:extLst>
              <a:ext uri="{FF2B5EF4-FFF2-40B4-BE49-F238E27FC236}">
                <a16:creationId xmlns:a16="http://schemas.microsoft.com/office/drawing/2014/main" id="{32C92600-4375-819C-55BE-3E6E6E2824FF}"/>
              </a:ext>
            </a:extLst>
          </p:cNvPr>
          <p:cNvSpPr txBox="1"/>
          <p:nvPr/>
        </p:nvSpPr>
        <p:spPr>
          <a:xfrm>
            <a:off x="7410866" y="4120335"/>
            <a:ext cx="519373"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Wind Turbine</a:t>
            </a:r>
          </a:p>
        </p:txBody>
      </p:sp>
      <p:sp>
        <p:nvSpPr>
          <p:cNvPr id="903" name="TextBox 902">
            <a:extLst>
              <a:ext uri="{FF2B5EF4-FFF2-40B4-BE49-F238E27FC236}">
                <a16:creationId xmlns:a16="http://schemas.microsoft.com/office/drawing/2014/main" id="{21B8F2FD-6FE4-F102-5355-3E47958D3DBF}"/>
              </a:ext>
            </a:extLst>
          </p:cNvPr>
          <p:cNvSpPr txBox="1"/>
          <p:nvPr/>
        </p:nvSpPr>
        <p:spPr>
          <a:xfrm>
            <a:off x="7471780" y="3740795"/>
            <a:ext cx="397545" cy="107722"/>
          </a:xfrm>
          <a:prstGeom prst="rect">
            <a:avLst/>
          </a:prstGeom>
          <a:noFill/>
        </p:spPr>
        <p:txBody>
          <a:bodyPr wrap="non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RF  Device</a:t>
            </a:r>
          </a:p>
        </p:txBody>
      </p:sp>
      <p:cxnSp>
        <p:nvCxnSpPr>
          <p:cNvPr id="6" name="Straight Connector 5">
            <a:extLst>
              <a:ext uri="{FF2B5EF4-FFF2-40B4-BE49-F238E27FC236}">
                <a16:creationId xmlns:a16="http://schemas.microsoft.com/office/drawing/2014/main" id="{37CA22C3-F6AE-1C48-2BD1-1A5976CFB633}"/>
              </a:ext>
            </a:extLst>
          </p:cNvPr>
          <p:cNvCxnSpPr>
            <a:cxnSpLocks/>
          </p:cNvCxnSpPr>
          <p:nvPr/>
        </p:nvCxnSpPr>
        <p:spPr bwMode="auto">
          <a:xfrm>
            <a:off x="368301" y="1203323"/>
            <a:ext cx="8406000" cy="0"/>
          </a:xfrm>
          <a:prstGeom prst="line">
            <a:avLst/>
          </a:prstGeom>
          <a:ln w="9525">
            <a:solidFill>
              <a:schemeClr val="bg1">
                <a:lumMod val="75000"/>
              </a:schemeClr>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7" name="TextBox 6">
            <a:extLst>
              <a:ext uri="{FF2B5EF4-FFF2-40B4-BE49-F238E27FC236}">
                <a16:creationId xmlns:a16="http://schemas.microsoft.com/office/drawing/2014/main" id="{B31BCFE0-1E13-4E0A-628F-3472B072968C}"/>
              </a:ext>
            </a:extLst>
          </p:cNvPr>
          <p:cNvSpPr txBox="1"/>
          <p:nvPr/>
        </p:nvSpPr>
        <p:spPr>
          <a:xfrm>
            <a:off x="368301" y="3161568"/>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FZ Wafer (Float Zone)</a:t>
            </a:r>
          </a:p>
        </p:txBody>
      </p:sp>
      <p:sp>
        <p:nvSpPr>
          <p:cNvPr id="8" name="TextBox 7">
            <a:extLst>
              <a:ext uri="{FF2B5EF4-FFF2-40B4-BE49-F238E27FC236}">
                <a16:creationId xmlns:a16="http://schemas.microsoft.com/office/drawing/2014/main" id="{8BBFA896-5CA5-C318-9067-067DD9EB6EC7}"/>
              </a:ext>
            </a:extLst>
          </p:cNvPr>
          <p:cNvSpPr txBox="1"/>
          <p:nvPr/>
        </p:nvSpPr>
        <p:spPr>
          <a:xfrm>
            <a:off x="368301" y="2780105"/>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Non-polished Wafer</a:t>
            </a:r>
          </a:p>
        </p:txBody>
      </p:sp>
      <p:sp>
        <p:nvSpPr>
          <p:cNvPr id="9" name="TextBox 8">
            <a:extLst>
              <a:ext uri="{FF2B5EF4-FFF2-40B4-BE49-F238E27FC236}">
                <a16:creationId xmlns:a16="http://schemas.microsoft.com/office/drawing/2014/main" id="{4E2F80C5-8A1B-90A8-BFD3-E56579726DCF}"/>
              </a:ext>
            </a:extLst>
          </p:cNvPr>
          <p:cNvSpPr txBox="1"/>
          <p:nvPr/>
        </p:nvSpPr>
        <p:spPr>
          <a:xfrm>
            <a:off x="368301" y="2398642"/>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Diffused Wafer</a:t>
            </a:r>
          </a:p>
        </p:txBody>
      </p:sp>
      <p:sp>
        <p:nvSpPr>
          <p:cNvPr id="10" name="TextBox 9">
            <a:extLst>
              <a:ext uri="{FF2B5EF4-FFF2-40B4-BE49-F238E27FC236}">
                <a16:creationId xmlns:a16="http://schemas.microsoft.com/office/drawing/2014/main" id="{68A67473-E5C7-AD34-86CF-875DD06DBF09}"/>
              </a:ext>
            </a:extLst>
          </p:cNvPr>
          <p:cNvSpPr txBox="1"/>
          <p:nvPr/>
        </p:nvSpPr>
        <p:spPr>
          <a:xfrm>
            <a:off x="368301" y="2017179"/>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Polished Wafer</a:t>
            </a:r>
          </a:p>
        </p:txBody>
      </p:sp>
      <p:sp>
        <p:nvSpPr>
          <p:cNvPr id="11" name="TextBox 10">
            <a:extLst>
              <a:ext uri="{FF2B5EF4-FFF2-40B4-BE49-F238E27FC236}">
                <a16:creationId xmlns:a16="http://schemas.microsoft.com/office/drawing/2014/main" id="{1171FFD0-E8D8-39C7-F722-A05BAE3DE8D9}"/>
              </a:ext>
            </a:extLst>
          </p:cNvPr>
          <p:cNvSpPr txBox="1"/>
          <p:nvPr/>
        </p:nvSpPr>
        <p:spPr>
          <a:xfrm>
            <a:off x="368301" y="1635716"/>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EPI Wafer (Epitaxial)</a:t>
            </a:r>
          </a:p>
        </p:txBody>
      </p:sp>
      <p:sp>
        <p:nvSpPr>
          <p:cNvPr id="13" name="TextBox 12">
            <a:extLst>
              <a:ext uri="{FF2B5EF4-FFF2-40B4-BE49-F238E27FC236}">
                <a16:creationId xmlns:a16="http://schemas.microsoft.com/office/drawing/2014/main" id="{93A57DD9-A67B-75D6-0A16-472F2A6AC9BD}"/>
              </a:ext>
            </a:extLst>
          </p:cNvPr>
          <p:cNvSpPr txBox="1"/>
          <p:nvPr/>
        </p:nvSpPr>
        <p:spPr>
          <a:xfrm>
            <a:off x="368301" y="1254253"/>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Annealed Wafer</a:t>
            </a:r>
          </a:p>
        </p:txBody>
      </p:sp>
      <p:sp>
        <p:nvSpPr>
          <p:cNvPr id="14" name="TextBox 13">
            <a:extLst>
              <a:ext uri="{FF2B5EF4-FFF2-40B4-BE49-F238E27FC236}">
                <a16:creationId xmlns:a16="http://schemas.microsoft.com/office/drawing/2014/main" id="{7F2E36C1-A06A-265C-8CDA-53E88533AE77}"/>
              </a:ext>
            </a:extLst>
          </p:cNvPr>
          <p:cNvSpPr txBox="1"/>
          <p:nvPr/>
        </p:nvSpPr>
        <p:spPr>
          <a:xfrm>
            <a:off x="368301" y="4305950"/>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GaN/Si, GaN/SiC</a:t>
            </a:r>
          </a:p>
        </p:txBody>
      </p:sp>
      <p:sp>
        <p:nvSpPr>
          <p:cNvPr id="15" name="TextBox 14">
            <a:extLst>
              <a:ext uri="{FF2B5EF4-FFF2-40B4-BE49-F238E27FC236}">
                <a16:creationId xmlns:a16="http://schemas.microsoft.com/office/drawing/2014/main" id="{8B116E21-20B9-026C-BB2F-88B8BD64DF84}"/>
              </a:ext>
            </a:extLst>
          </p:cNvPr>
          <p:cNvSpPr txBox="1"/>
          <p:nvPr/>
        </p:nvSpPr>
        <p:spPr>
          <a:xfrm>
            <a:off x="368301" y="3924494"/>
            <a:ext cx="1845434" cy="279603"/>
          </a:xfrm>
          <a:prstGeom prst="homePlate">
            <a:avLst/>
          </a:prstGeom>
          <a:solidFill>
            <a:schemeClr val="accent2"/>
          </a:solid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SiC Wafer (Silicon Carbide)</a:t>
            </a:r>
          </a:p>
        </p:txBody>
      </p:sp>
      <p:sp>
        <p:nvSpPr>
          <p:cNvPr id="17" name="TextBox 16">
            <a:extLst>
              <a:ext uri="{FF2B5EF4-FFF2-40B4-BE49-F238E27FC236}">
                <a16:creationId xmlns:a16="http://schemas.microsoft.com/office/drawing/2014/main" id="{AD8E9DC5-8808-35AD-08E0-20BD6576FEA3}"/>
              </a:ext>
            </a:extLst>
          </p:cNvPr>
          <p:cNvSpPr txBox="1"/>
          <p:nvPr/>
        </p:nvSpPr>
        <p:spPr>
          <a:xfrm>
            <a:off x="2226440" y="708611"/>
            <a:ext cx="2205859" cy="432000"/>
          </a:xfrm>
          <a:prstGeom prst="round2SameRect">
            <a:avLst/>
          </a:prstGeom>
          <a:solidFill>
            <a:schemeClr val="accent1"/>
          </a:solidFill>
        </p:spPr>
        <p:txBody>
          <a:bodyPr wrap="square"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Wafer Diameter (Inches)</a:t>
            </a:r>
          </a:p>
        </p:txBody>
      </p:sp>
      <p:sp>
        <p:nvSpPr>
          <p:cNvPr id="18" name="TextBox 17">
            <a:extLst>
              <a:ext uri="{FF2B5EF4-FFF2-40B4-BE49-F238E27FC236}">
                <a16:creationId xmlns:a16="http://schemas.microsoft.com/office/drawing/2014/main" id="{F13ABC4F-3416-D574-A426-5162FE6CE446}"/>
              </a:ext>
            </a:extLst>
          </p:cNvPr>
          <p:cNvSpPr txBox="1"/>
          <p:nvPr/>
        </p:nvSpPr>
        <p:spPr>
          <a:xfrm>
            <a:off x="4520355" y="708611"/>
            <a:ext cx="4255345" cy="432000"/>
          </a:xfrm>
          <a:prstGeom prst="round2SameRect">
            <a:avLst/>
          </a:prstGeom>
          <a:solidFill>
            <a:schemeClr val="accent1"/>
          </a:solidFill>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Franklin Gothic Book"/>
                <a:ea typeface="STKaiti"/>
                <a:cs typeface="+mn-cs"/>
              </a:rPr>
              <a:t>End-applications</a:t>
            </a:r>
          </a:p>
        </p:txBody>
      </p:sp>
      <p:sp>
        <p:nvSpPr>
          <p:cNvPr id="19" name="TextBox 18">
            <a:extLst>
              <a:ext uri="{FF2B5EF4-FFF2-40B4-BE49-F238E27FC236}">
                <a16:creationId xmlns:a16="http://schemas.microsoft.com/office/drawing/2014/main" id="{96DF8063-9201-1CEB-EB4B-646566EBF468}"/>
              </a:ext>
            </a:extLst>
          </p:cNvPr>
          <p:cNvSpPr txBox="1"/>
          <p:nvPr/>
        </p:nvSpPr>
        <p:spPr>
          <a:xfrm>
            <a:off x="2315981" y="944561"/>
            <a:ext cx="383722" cy="138499"/>
          </a:xfrm>
          <a:prstGeom prst="rect">
            <a:avLst/>
          </a:prstGeom>
          <a:noFill/>
        </p:spPr>
        <p:txBody>
          <a:bodyPr wrap="square" lIns="0" tIns="0" rIns="0" bIns="0" rtlCol="0">
            <a:spAutoFit/>
          </a:bodyPr>
          <a:lstStyle/>
          <a:p>
            <a:pPr algn="ctr"/>
            <a:r>
              <a:rPr kumimoji="0" lang="en-US" sz="900" b="1" i="0" u="none" strike="noStrike" kern="1200" cap="none" spc="0" normalizeH="0" baseline="0" noProof="0" dirty="0">
                <a:ln>
                  <a:noFill/>
                </a:ln>
                <a:solidFill>
                  <a:srgbClr val="FFFFFF"/>
                </a:solidFill>
                <a:effectLst/>
                <a:uLnTx/>
                <a:uFillTx/>
                <a:latin typeface="Franklin Gothic Book"/>
                <a:ea typeface="STKaiti"/>
                <a:cs typeface="+mn-cs"/>
              </a:rPr>
              <a:t>&lt;6”</a:t>
            </a:r>
            <a:endParaRPr lang="en-AU" baseline="0" dirty="0">
              <a:ea typeface="+mj-ea"/>
            </a:endParaRPr>
          </a:p>
        </p:txBody>
      </p:sp>
      <p:sp>
        <p:nvSpPr>
          <p:cNvPr id="20" name="TextBox 19">
            <a:extLst>
              <a:ext uri="{FF2B5EF4-FFF2-40B4-BE49-F238E27FC236}">
                <a16:creationId xmlns:a16="http://schemas.microsoft.com/office/drawing/2014/main" id="{F88DFCCD-003A-EAF7-CF27-02BAB56CD5DB}"/>
              </a:ext>
            </a:extLst>
          </p:cNvPr>
          <p:cNvSpPr txBox="1"/>
          <p:nvPr/>
        </p:nvSpPr>
        <p:spPr>
          <a:xfrm>
            <a:off x="2863665" y="944561"/>
            <a:ext cx="383722" cy="138499"/>
          </a:xfrm>
          <a:prstGeom prst="rect">
            <a:avLst/>
          </a:prstGeom>
          <a:noFill/>
        </p:spPr>
        <p:txBody>
          <a:bodyPr wrap="square" lIns="0" tIns="0" rIns="0" bIns="0" rtlCol="0">
            <a:spAutoFit/>
          </a:bodyPr>
          <a:lstStyle/>
          <a:p>
            <a:pPr algn="ctr"/>
            <a:r>
              <a:rPr kumimoji="0" lang="en-US" sz="900" b="1" i="0" u="none" strike="noStrike" kern="1200" cap="none" spc="0" normalizeH="0" baseline="0" noProof="0" dirty="0">
                <a:ln>
                  <a:noFill/>
                </a:ln>
                <a:solidFill>
                  <a:srgbClr val="FFFFFF"/>
                </a:solidFill>
                <a:effectLst/>
                <a:uLnTx/>
                <a:uFillTx/>
                <a:latin typeface="Franklin Gothic Book"/>
                <a:ea typeface="STKaiti"/>
                <a:cs typeface="+mn-cs"/>
              </a:rPr>
              <a:t>6”</a:t>
            </a:r>
            <a:endParaRPr lang="en-AU" baseline="0" dirty="0">
              <a:ea typeface="+mj-ea"/>
            </a:endParaRPr>
          </a:p>
        </p:txBody>
      </p:sp>
      <p:sp>
        <p:nvSpPr>
          <p:cNvPr id="21" name="TextBox 20">
            <a:extLst>
              <a:ext uri="{FF2B5EF4-FFF2-40B4-BE49-F238E27FC236}">
                <a16:creationId xmlns:a16="http://schemas.microsoft.com/office/drawing/2014/main" id="{1389D088-6E8A-130A-A891-71F8C3A071DC}"/>
              </a:ext>
            </a:extLst>
          </p:cNvPr>
          <p:cNvSpPr txBox="1"/>
          <p:nvPr/>
        </p:nvSpPr>
        <p:spPr>
          <a:xfrm>
            <a:off x="3411349" y="944561"/>
            <a:ext cx="383722" cy="138499"/>
          </a:xfrm>
          <a:prstGeom prst="rect">
            <a:avLst/>
          </a:prstGeom>
          <a:noFill/>
        </p:spPr>
        <p:txBody>
          <a:bodyPr wrap="square" lIns="0" tIns="0" rIns="0" bIns="0" rtlCol="0">
            <a:spAutoFit/>
          </a:bodyPr>
          <a:lstStyle/>
          <a:p>
            <a:pPr algn="ctr"/>
            <a:r>
              <a:rPr kumimoji="0" lang="en-US" sz="900" b="1" i="0" u="none" strike="noStrike" kern="1200" cap="none" spc="0" normalizeH="0" baseline="0" noProof="0" dirty="0">
                <a:ln>
                  <a:noFill/>
                </a:ln>
                <a:solidFill>
                  <a:srgbClr val="FFFFFF"/>
                </a:solidFill>
                <a:effectLst/>
                <a:uLnTx/>
                <a:uFillTx/>
                <a:latin typeface="Franklin Gothic Book"/>
                <a:ea typeface="STKaiti"/>
                <a:cs typeface="+mn-cs"/>
              </a:rPr>
              <a:t>8”</a:t>
            </a:r>
            <a:endParaRPr lang="en-AU" baseline="0" dirty="0">
              <a:ea typeface="+mj-ea"/>
            </a:endParaRPr>
          </a:p>
        </p:txBody>
      </p:sp>
      <p:sp>
        <p:nvSpPr>
          <p:cNvPr id="22" name="TextBox 21">
            <a:extLst>
              <a:ext uri="{FF2B5EF4-FFF2-40B4-BE49-F238E27FC236}">
                <a16:creationId xmlns:a16="http://schemas.microsoft.com/office/drawing/2014/main" id="{D1A172A2-486A-D38B-79BD-166465A27876}"/>
              </a:ext>
            </a:extLst>
          </p:cNvPr>
          <p:cNvSpPr txBox="1"/>
          <p:nvPr/>
        </p:nvSpPr>
        <p:spPr>
          <a:xfrm>
            <a:off x="3959035" y="944561"/>
            <a:ext cx="383722" cy="138499"/>
          </a:xfrm>
          <a:prstGeom prst="rect">
            <a:avLst/>
          </a:prstGeom>
          <a:noFill/>
        </p:spPr>
        <p:txBody>
          <a:bodyPr wrap="square" lIns="0" tIns="0" rIns="0" bIns="0" rtlCol="0">
            <a:spAutoFit/>
          </a:bodyPr>
          <a:lstStyle/>
          <a:p>
            <a:pPr algn="ctr"/>
            <a:r>
              <a:rPr kumimoji="0" lang="en-US" sz="900" b="1" i="0" u="none" strike="noStrike" kern="1200" cap="none" spc="0" normalizeH="0" baseline="0" noProof="0" dirty="0">
                <a:ln>
                  <a:noFill/>
                </a:ln>
                <a:solidFill>
                  <a:srgbClr val="FFFFFF"/>
                </a:solidFill>
                <a:effectLst/>
                <a:uLnTx/>
                <a:uFillTx/>
                <a:latin typeface="Franklin Gothic Book"/>
                <a:ea typeface="STKaiti"/>
                <a:cs typeface="+mn-cs"/>
              </a:rPr>
              <a:t>12”</a:t>
            </a:r>
            <a:endParaRPr lang="en-AU" baseline="0" dirty="0">
              <a:ea typeface="+mj-ea"/>
            </a:endParaRPr>
          </a:p>
        </p:txBody>
      </p:sp>
      <p:cxnSp>
        <p:nvCxnSpPr>
          <p:cNvPr id="24" name="Straight Connector 23">
            <a:extLst>
              <a:ext uri="{FF2B5EF4-FFF2-40B4-BE49-F238E27FC236}">
                <a16:creationId xmlns:a16="http://schemas.microsoft.com/office/drawing/2014/main" id="{A3119293-B07E-D17F-B990-A32BF5361817}"/>
              </a:ext>
            </a:extLst>
          </p:cNvPr>
          <p:cNvCxnSpPr/>
          <p:nvPr/>
        </p:nvCxnSpPr>
        <p:spPr bwMode="auto">
          <a:xfrm>
            <a:off x="2781684" y="937225"/>
            <a:ext cx="0" cy="155841"/>
          </a:xfrm>
          <a:prstGeom prst="line">
            <a:avLst/>
          </a:prstGeom>
          <a:solidFill>
            <a:schemeClr val="folHlink"/>
          </a:solidFill>
          <a:ln w="635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99648619-2A9A-033C-EEB8-696E0CDE7C22}"/>
              </a:ext>
            </a:extLst>
          </p:cNvPr>
          <p:cNvCxnSpPr/>
          <p:nvPr/>
        </p:nvCxnSpPr>
        <p:spPr bwMode="auto">
          <a:xfrm>
            <a:off x="3329368" y="937225"/>
            <a:ext cx="0" cy="155841"/>
          </a:xfrm>
          <a:prstGeom prst="line">
            <a:avLst/>
          </a:prstGeom>
          <a:solidFill>
            <a:schemeClr val="folHlink"/>
          </a:solidFill>
          <a:ln w="635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a:extLst>
              <a:ext uri="{FF2B5EF4-FFF2-40B4-BE49-F238E27FC236}">
                <a16:creationId xmlns:a16="http://schemas.microsoft.com/office/drawing/2014/main" id="{FDD09E14-FCAB-4C3F-9E1B-6194982B1745}"/>
              </a:ext>
            </a:extLst>
          </p:cNvPr>
          <p:cNvCxnSpPr/>
          <p:nvPr/>
        </p:nvCxnSpPr>
        <p:spPr bwMode="auto">
          <a:xfrm>
            <a:off x="3877052" y="937225"/>
            <a:ext cx="0" cy="155841"/>
          </a:xfrm>
          <a:prstGeom prst="line">
            <a:avLst/>
          </a:prstGeom>
          <a:solidFill>
            <a:schemeClr val="folHlink"/>
          </a:solidFill>
          <a:ln w="6350" cap="flat" cmpd="sng" algn="ctr">
            <a:solidFill>
              <a:schemeClr val="accent1">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Freeform 137">
            <a:extLst>
              <a:ext uri="{FF2B5EF4-FFF2-40B4-BE49-F238E27FC236}">
                <a16:creationId xmlns:a16="http://schemas.microsoft.com/office/drawing/2014/main" id="{E473FA3E-7F59-81C6-932F-1828AB2AB6E5}"/>
              </a:ext>
            </a:extLst>
          </p:cNvPr>
          <p:cNvSpPr>
            <a:spLocks noEditPoints="1"/>
          </p:cNvSpPr>
          <p:nvPr/>
        </p:nvSpPr>
        <p:spPr bwMode="auto">
          <a:xfrm>
            <a:off x="4038184" y="1281342"/>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0" name="Freeform 137">
            <a:extLst>
              <a:ext uri="{FF2B5EF4-FFF2-40B4-BE49-F238E27FC236}">
                <a16:creationId xmlns:a16="http://schemas.microsoft.com/office/drawing/2014/main" id="{2BF0D596-21B6-B7B1-1528-8CA8AEE9F4A9}"/>
              </a:ext>
            </a:extLst>
          </p:cNvPr>
          <p:cNvSpPr>
            <a:spLocks noEditPoints="1"/>
          </p:cNvSpPr>
          <p:nvPr/>
        </p:nvSpPr>
        <p:spPr bwMode="auto">
          <a:xfrm>
            <a:off x="3490500" y="1281342"/>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7" name="Freeform 137">
            <a:extLst>
              <a:ext uri="{FF2B5EF4-FFF2-40B4-BE49-F238E27FC236}">
                <a16:creationId xmlns:a16="http://schemas.microsoft.com/office/drawing/2014/main" id="{F2E9DB8C-3DB8-9791-02A0-CAB50EEBAF01}"/>
              </a:ext>
            </a:extLst>
          </p:cNvPr>
          <p:cNvSpPr>
            <a:spLocks noEditPoints="1"/>
          </p:cNvSpPr>
          <p:nvPr/>
        </p:nvSpPr>
        <p:spPr bwMode="auto">
          <a:xfrm>
            <a:off x="2942815" y="166280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8" name="Freeform 137">
            <a:extLst>
              <a:ext uri="{FF2B5EF4-FFF2-40B4-BE49-F238E27FC236}">
                <a16:creationId xmlns:a16="http://schemas.microsoft.com/office/drawing/2014/main" id="{739023A2-3053-BDA8-8B8A-E4AE39C89699}"/>
              </a:ext>
            </a:extLst>
          </p:cNvPr>
          <p:cNvSpPr>
            <a:spLocks noEditPoints="1"/>
          </p:cNvSpPr>
          <p:nvPr/>
        </p:nvSpPr>
        <p:spPr bwMode="auto">
          <a:xfrm>
            <a:off x="4038184" y="166280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39" name="Freeform 137">
            <a:extLst>
              <a:ext uri="{FF2B5EF4-FFF2-40B4-BE49-F238E27FC236}">
                <a16:creationId xmlns:a16="http://schemas.microsoft.com/office/drawing/2014/main" id="{E963FB2B-8214-3D11-FB3A-0D6AEC09723B}"/>
              </a:ext>
            </a:extLst>
          </p:cNvPr>
          <p:cNvSpPr>
            <a:spLocks noEditPoints="1"/>
          </p:cNvSpPr>
          <p:nvPr/>
        </p:nvSpPr>
        <p:spPr bwMode="auto">
          <a:xfrm>
            <a:off x="2395130" y="166280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0" name="Freeform 137">
            <a:extLst>
              <a:ext uri="{FF2B5EF4-FFF2-40B4-BE49-F238E27FC236}">
                <a16:creationId xmlns:a16="http://schemas.microsoft.com/office/drawing/2014/main" id="{272710F4-4839-4B42-415C-F6F3B70CD56A}"/>
              </a:ext>
            </a:extLst>
          </p:cNvPr>
          <p:cNvSpPr>
            <a:spLocks noEditPoints="1"/>
          </p:cNvSpPr>
          <p:nvPr/>
        </p:nvSpPr>
        <p:spPr bwMode="auto">
          <a:xfrm>
            <a:off x="3490500" y="166280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2" name="Freeform 137">
            <a:extLst>
              <a:ext uri="{FF2B5EF4-FFF2-40B4-BE49-F238E27FC236}">
                <a16:creationId xmlns:a16="http://schemas.microsoft.com/office/drawing/2014/main" id="{3B26FAF3-6312-04D4-DEC0-1F0CBAF23B0C}"/>
              </a:ext>
            </a:extLst>
          </p:cNvPr>
          <p:cNvSpPr>
            <a:spLocks noEditPoints="1"/>
          </p:cNvSpPr>
          <p:nvPr/>
        </p:nvSpPr>
        <p:spPr bwMode="auto">
          <a:xfrm>
            <a:off x="2942815" y="204426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3" name="Freeform 137">
            <a:extLst>
              <a:ext uri="{FF2B5EF4-FFF2-40B4-BE49-F238E27FC236}">
                <a16:creationId xmlns:a16="http://schemas.microsoft.com/office/drawing/2014/main" id="{85391F09-669D-3FE7-3B80-2C9048F7E4F3}"/>
              </a:ext>
            </a:extLst>
          </p:cNvPr>
          <p:cNvSpPr>
            <a:spLocks noEditPoints="1"/>
          </p:cNvSpPr>
          <p:nvPr/>
        </p:nvSpPr>
        <p:spPr bwMode="auto">
          <a:xfrm>
            <a:off x="4038184" y="204426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4" name="Freeform 137">
            <a:extLst>
              <a:ext uri="{FF2B5EF4-FFF2-40B4-BE49-F238E27FC236}">
                <a16:creationId xmlns:a16="http://schemas.microsoft.com/office/drawing/2014/main" id="{3146BD55-EE71-C3B2-7834-C532A5A1752D}"/>
              </a:ext>
            </a:extLst>
          </p:cNvPr>
          <p:cNvSpPr>
            <a:spLocks noEditPoints="1"/>
          </p:cNvSpPr>
          <p:nvPr/>
        </p:nvSpPr>
        <p:spPr bwMode="auto">
          <a:xfrm>
            <a:off x="2395130" y="204426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5" name="Freeform 137">
            <a:extLst>
              <a:ext uri="{FF2B5EF4-FFF2-40B4-BE49-F238E27FC236}">
                <a16:creationId xmlns:a16="http://schemas.microsoft.com/office/drawing/2014/main" id="{E624A978-4AF7-9506-7E3B-F6186011516F}"/>
              </a:ext>
            </a:extLst>
          </p:cNvPr>
          <p:cNvSpPr>
            <a:spLocks noEditPoints="1"/>
          </p:cNvSpPr>
          <p:nvPr/>
        </p:nvSpPr>
        <p:spPr bwMode="auto">
          <a:xfrm>
            <a:off x="3490500" y="204426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7" name="Freeform 137">
            <a:extLst>
              <a:ext uri="{FF2B5EF4-FFF2-40B4-BE49-F238E27FC236}">
                <a16:creationId xmlns:a16="http://schemas.microsoft.com/office/drawing/2014/main" id="{FB5AE0BA-37B0-FFAD-9073-6A47F7B33BDA}"/>
              </a:ext>
            </a:extLst>
          </p:cNvPr>
          <p:cNvSpPr>
            <a:spLocks noEditPoints="1"/>
          </p:cNvSpPr>
          <p:nvPr/>
        </p:nvSpPr>
        <p:spPr bwMode="auto">
          <a:xfrm>
            <a:off x="2942815" y="2425728"/>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9" name="Freeform 137">
            <a:extLst>
              <a:ext uri="{FF2B5EF4-FFF2-40B4-BE49-F238E27FC236}">
                <a16:creationId xmlns:a16="http://schemas.microsoft.com/office/drawing/2014/main" id="{BCD7E4C6-36F0-09A1-1FE2-E47BDC2FDB10}"/>
              </a:ext>
            </a:extLst>
          </p:cNvPr>
          <p:cNvSpPr>
            <a:spLocks noEditPoints="1"/>
          </p:cNvSpPr>
          <p:nvPr/>
        </p:nvSpPr>
        <p:spPr bwMode="auto">
          <a:xfrm>
            <a:off x="2395130" y="2425728"/>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2" name="Freeform 137">
            <a:extLst>
              <a:ext uri="{FF2B5EF4-FFF2-40B4-BE49-F238E27FC236}">
                <a16:creationId xmlns:a16="http://schemas.microsoft.com/office/drawing/2014/main" id="{2505472B-1DF3-E4EF-D20D-03E844521335}"/>
              </a:ext>
            </a:extLst>
          </p:cNvPr>
          <p:cNvSpPr>
            <a:spLocks noEditPoints="1"/>
          </p:cNvSpPr>
          <p:nvPr/>
        </p:nvSpPr>
        <p:spPr bwMode="auto">
          <a:xfrm>
            <a:off x="2942815" y="2807190"/>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4" name="Freeform 137">
            <a:extLst>
              <a:ext uri="{FF2B5EF4-FFF2-40B4-BE49-F238E27FC236}">
                <a16:creationId xmlns:a16="http://schemas.microsoft.com/office/drawing/2014/main" id="{ADBD90C0-4103-B278-2A17-04AD51DA4A0C}"/>
              </a:ext>
            </a:extLst>
          </p:cNvPr>
          <p:cNvSpPr>
            <a:spLocks noEditPoints="1"/>
          </p:cNvSpPr>
          <p:nvPr/>
        </p:nvSpPr>
        <p:spPr bwMode="auto">
          <a:xfrm>
            <a:off x="2395130" y="2807190"/>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5" name="Freeform 137">
            <a:extLst>
              <a:ext uri="{FF2B5EF4-FFF2-40B4-BE49-F238E27FC236}">
                <a16:creationId xmlns:a16="http://schemas.microsoft.com/office/drawing/2014/main" id="{F747C34A-0402-3DC1-E857-910F48CA8112}"/>
              </a:ext>
            </a:extLst>
          </p:cNvPr>
          <p:cNvSpPr>
            <a:spLocks noEditPoints="1"/>
          </p:cNvSpPr>
          <p:nvPr/>
        </p:nvSpPr>
        <p:spPr bwMode="auto">
          <a:xfrm>
            <a:off x="3490500" y="2807190"/>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7" name="Freeform 137">
            <a:extLst>
              <a:ext uri="{FF2B5EF4-FFF2-40B4-BE49-F238E27FC236}">
                <a16:creationId xmlns:a16="http://schemas.microsoft.com/office/drawing/2014/main" id="{D13509CE-EAAD-042F-16D1-A4CBDF8EAAE7}"/>
              </a:ext>
            </a:extLst>
          </p:cNvPr>
          <p:cNvSpPr>
            <a:spLocks noEditPoints="1"/>
          </p:cNvSpPr>
          <p:nvPr/>
        </p:nvSpPr>
        <p:spPr bwMode="auto">
          <a:xfrm>
            <a:off x="2942815" y="3188652"/>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59" name="Freeform 137">
            <a:extLst>
              <a:ext uri="{FF2B5EF4-FFF2-40B4-BE49-F238E27FC236}">
                <a16:creationId xmlns:a16="http://schemas.microsoft.com/office/drawing/2014/main" id="{49D43C1B-2531-3D66-0CC4-B4E27B5AAA1F}"/>
              </a:ext>
            </a:extLst>
          </p:cNvPr>
          <p:cNvSpPr>
            <a:spLocks noEditPoints="1"/>
          </p:cNvSpPr>
          <p:nvPr/>
        </p:nvSpPr>
        <p:spPr bwMode="auto">
          <a:xfrm>
            <a:off x="2395130" y="3188652"/>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60" name="Freeform 137">
            <a:extLst>
              <a:ext uri="{FF2B5EF4-FFF2-40B4-BE49-F238E27FC236}">
                <a16:creationId xmlns:a16="http://schemas.microsoft.com/office/drawing/2014/main" id="{305DFB2B-ED0F-D826-2610-7296D42D729E}"/>
              </a:ext>
            </a:extLst>
          </p:cNvPr>
          <p:cNvSpPr>
            <a:spLocks noEditPoints="1"/>
          </p:cNvSpPr>
          <p:nvPr/>
        </p:nvSpPr>
        <p:spPr bwMode="auto">
          <a:xfrm>
            <a:off x="3490500" y="3188652"/>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62" name="Freeform 137">
            <a:extLst>
              <a:ext uri="{FF2B5EF4-FFF2-40B4-BE49-F238E27FC236}">
                <a16:creationId xmlns:a16="http://schemas.microsoft.com/office/drawing/2014/main" id="{9D17E385-EAD3-43F3-612C-75D70876FCCA}"/>
              </a:ext>
            </a:extLst>
          </p:cNvPr>
          <p:cNvSpPr>
            <a:spLocks noEditPoints="1"/>
          </p:cNvSpPr>
          <p:nvPr/>
        </p:nvSpPr>
        <p:spPr bwMode="auto">
          <a:xfrm>
            <a:off x="2942815" y="357011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63" name="Freeform 137">
            <a:extLst>
              <a:ext uri="{FF2B5EF4-FFF2-40B4-BE49-F238E27FC236}">
                <a16:creationId xmlns:a16="http://schemas.microsoft.com/office/drawing/2014/main" id="{C0C21A0B-9A39-2A3C-5969-C158DFD4925D}"/>
              </a:ext>
            </a:extLst>
          </p:cNvPr>
          <p:cNvSpPr>
            <a:spLocks noEditPoints="1"/>
          </p:cNvSpPr>
          <p:nvPr/>
        </p:nvSpPr>
        <p:spPr bwMode="auto">
          <a:xfrm>
            <a:off x="4038184" y="357011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04" name="Freeform 137">
            <a:extLst>
              <a:ext uri="{FF2B5EF4-FFF2-40B4-BE49-F238E27FC236}">
                <a16:creationId xmlns:a16="http://schemas.microsoft.com/office/drawing/2014/main" id="{2D7A8B47-ACED-1171-011A-FB5D3FF51FA3}"/>
              </a:ext>
            </a:extLst>
          </p:cNvPr>
          <p:cNvSpPr>
            <a:spLocks noEditPoints="1"/>
          </p:cNvSpPr>
          <p:nvPr/>
        </p:nvSpPr>
        <p:spPr bwMode="auto">
          <a:xfrm>
            <a:off x="2395130" y="357011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10" name="Freeform 137">
            <a:extLst>
              <a:ext uri="{FF2B5EF4-FFF2-40B4-BE49-F238E27FC236}">
                <a16:creationId xmlns:a16="http://schemas.microsoft.com/office/drawing/2014/main" id="{7C5CEDF5-DEDF-ADF0-4218-D8F22A681413}"/>
              </a:ext>
            </a:extLst>
          </p:cNvPr>
          <p:cNvSpPr>
            <a:spLocks noEditPoints="1"/>
          </p:cNvSpPr>
          <p:nvPr/>
        </p:nvSpPr>
        <p:spPr bwMode="auto">
          <a:xfrm>
            <a:off x="3490500" y="3570114"/>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12" name="Freeform 137">
            <a:extLst>
              <a:ext uri="{FF2B5EF4-FFF2-40B4-BE49-F238E27FC236}">
                <a16:creationId xmlns:a16="http://schemas.microsoft.com/office/drawing/2014/main" id="{10D9361C-AA1D-E3A1-3BAB-025D219FB6F6}"/>
              </a:ext>
            </a:extLst>
          </p:cNvPr>
          <p:cNvSpPr>
            <a:spLocks noEditPoints="1"/>
          </p:cNvSpPr>
          <p:nvPr/>
        </p:nvSpPr>
        <p:spPr bwMode="auto">
          <a:xfrm>
            <a:off x="2942815" y="395157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14" name="Freeform 137">
            <a:extLst>
              <a:ext uri="{FF2B5EF4-FFF2-40B4-BE49-F238E27FC236}">
                <a16:creationId xmlns:a16="http://schemas.microsoft.com/office/drawing/2014/main" id="{1F8D0047-1AC4-FCE7-2763-1A8917777554}"/>
              </a:ext>
            </a:extLst>
          </p:cNvPr>
          <p:cNvSpPr>
            <a:spLocks noEditPoints="1"/>
          </p:cNvSpPr>
          <p:nvPr/>
        </p:nvSpPr>
        <p:spPr bwMode="auto">
          <a:xfrm>
            <a:off x="2395130" y="395157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15" name="Freeform 137">
            <a:extLst>
              <a:ext uri="{FF2B5EF4-FFF2-40B4-BE49-F238E27FC236}">
                <a16:creationId xmlns:a16="http://schemas.microsoft.com/office/drawing/2014/main" id="{E763894D-FAFF-1801-37FF-9B6AFF5B2EB9}"/>
              </a:ext>
            </a:extLst>
          </p:cNvPr>
          <p:cNvSpPr>
            <a:spLocks noEditPoints="1"/>
          </p:cNvSpPr>
          <p:nvPr/>
        </p:nvSpPr>
        <p:spPr bwMode="auto">
          <a:xfrm>
            <a:off x="3490500" y="3951576"/>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17" name="Freeform 137">
            <a:extLst>
              <a:ext uri="{FF2B5EF4-FFF2-40B4-BE49-F238E27FC236}">
                <a16:creationId xmlns:a16="http://schemas.microsoft.com/office/drawing/2014/main" id="{43AA2E38-0EAA-E60E-3791-2CBD0CB192E7}"/>
              </a:ext>
            </a:extLst>
          </p:cNvPr>
          <p:cNvSpPr>
            <a:spLocks noEditPoints="1"/>
          </p:cNvSpPr>
          <p:nvPr/>
        </p:nvSpPr>
        <p:spPr bwMode="auto">
          <a:xfrm>
            <a:off x="2942815" y="4333039"/>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20" name="Freeform 137">
            <a:extLst>
              <a:ext uri="{FF2B5EF4-FFF2-40B4-BE49-F238E27FC236}">
                <a16:creationId xmlns:a16="http://schemas.microsoft.com/office/drawing/2014/main" id="{B74E2AE1-7220-D2EB-BA16-554E90F3ABB2}"/>
              </a:ext>
            </a:extLst>
          </p:cNvPr>
          <p:cNvSpPr>
            <a:spLocks noEditPoints="1"/>
          </p:cNvSpPr>
          <p:nvPr/>
        </p:nvSpPr>
        <p:spPr bwMode="auto">
          <a:xfrm>
            <a:off x="3490500" y="4333039"/>
            <a:ext cx="225425" cy="225425"/>
          </a:xfrm>
          <a:custGeom>
            <a:avLst/>
            <a:gdLst>
              <a:gd name="T0" fmla="*/ 187 w 249"/>
              <a:gd name="T1" fmla="*/ 17 h 249"/>
              <a:gd name="T2" fmla="*/ 124 w 249"/>
              <a:gd name="T3" fmla="*/ 0 h 249"/>
              <a:gd name="T4" fmla="*/ 62 w 249"/>
              <a:gd name="T5" fmla="*/ 17 h 249"/>
              <a:gd name="T6" fmla="*/ 17 w 249"/>
              <a:gd name="T7" fmla="*/ 62 h 249"/>
              <a:gd name="T8" fmla="*/ 0 w 249"/>
              <a:gd name="T9" fmla="*/ 125 h 249"/>
              <a:gd name="T10" fmla="*/ 17 w 249"/>
              <a:gd name="T11" fmla="*/ 187 h 249"/>
              <a:gd name="T12" fmla="*/ 62 w 249"/>
              <a:gd name="T13" fmla="*/ 232 h 249"/>
              <a:gd name="T14" fmla="*/ 124 w 249"/>
              <a:gd name="T15" fmla="*/ 249 h 249"/>
              <a:gd name="T16" fmla="*/ 187 w 249"/>
              <a:gd name="T17" fmla="*/ 232 h 249"/>
              <a:gd name="T18" fmla="*/ 232 w 249"/>
              <a:gd name="T19" fmla="*/ 187 h 249"/>
              <a:gd name="T20" fmla="*/ 249 w 249"/>
              <a:gd name="T21" fmla="*/ 125 h 249"/>
              <a:gd name="T22" fmla="*/ 232 w 249"/>
              <a:gd name="T23" fmla="*/ 62 h 249"/>
              <a:gd name="T24" fmla="*/ 187 w 249"/>
              <a:gd name="T25" fmla="*/ 17 h 249"/>
              <a:gd name="T26" fmla="*/ 205 w 249"/>
              <a:gd name="T27" fmla="*/ 106 h 249"/>
              <a:gd name="T28" fmla="*/ 117 w 249"/>
              <a:gd name="T29" fmla="*/ 194 h 249"/>
              <a:gd name="T30" fmla="*/ 110 w 249"/>
              <a:gd name="T31" fmla="*/ 197 h 249"/>
              <a:gd name="T32" fmla="*/ 102 w 249"/>
              <a:gd name="T33" fmla="*/ 194 h 249"/>
              <a:gd name="T34" fmla="*/ 44 w 249"/>
              <a:gd name="T35" fmla="*/ 135 h 249"/>
              <a:gd name="T36" fmla="*/ 41 w 249"/>
              <a:gd name="T37" fmla="*/ 128 h 249"/>
              <a:gd name="T38" fmla="*/ 44 w 249"/>
              <a:gd name="T39" fmla="*/ 120 h 249"/>
              <a:gd name="T40" fmla="*/ 59 w 249"/>
              <a:gd name="T41" fmla="*/ 106 h 249"/>
              <a:gd name="T42" fmla="*/ 66 w 249"/>
              <a:gd name="T43" fmla="*/ 103 h 249"/>
              <a:gd name="T44" fmla="*/ 73 w 249"/>
              <a:gd name="T45" fmla="*/ 106 h 249"/>
              <a:gd name="T46" fmla="*/ 110 w 249"/>
              <a:gd name="T47" fmla="*/ 142 h 249"/>
              <a:gd name="T48" fmla="*/ 176 w 249"/>
              <a:gd name="T49" fmla="*/ 76 h 249"/>
              <a:gd name="T50" fmla="*/ 183 w 249"/>
              <a:gd name="T51" fmla="*/ 73 h 249"/>
              <a:gd name="T52" fmla="*/ 190 w 249"/>
              <a:gd name="T53" fmla="*/ 76 h 249"/>
              <a:gd name="T54" fmla="*/ 205 w 249"/>
              <a:gd name="T55" fmla="*/ 91 h 249"/>
              <a:gd name="T56" fmla="*/ 208 w 249"/>
              <a:gd name="T57" fmla="*/ 98 h 249"/>
              <a:gd name="T58" fmla="*/ 205 w 249"/>
              <a:gd name="T59" fmla="*/ 10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249">
                <a:moveTo>
                  <a:pt x="187" y="17"/>
                </a:moveTo>
                <a:cubicBezTo>
                  <a:pt x="168" y="6"/>
                  <a:pt x="147" y="0"/>
                  <a:pt x="124" y="0"/>
                </a:cubicBezTo>
                <a:cubicBezTo>
                  <a:pt x="102" y="0"/>
                  <a:pt x="81" y="6"/>
                  <a:pt x="62" y="17"/>
                </a:cubicBezTo>
                <a:cubicBezTo>
                  <a:pt x="43" y="28"/>
                  <a:pt x="28" y="43"/>
                  <a:pt x="17" y="62"/>
                </a:cubicBezTo>
                <a:cubicBezTo>
                  <a:pt x="6" y="81"/>
                  <a:pt x="0" y="102"/>
                  <a:pt x="0" y="125"/>
                </a:cubicBezTo>
                <a:cubicBezTo>
                  <a:pt x="0" y="147"/>
                  <a:pt x="6" y="168"/>
                  <a:pt x="17" y="187"/>
                </a:cubicBezTo>
                <a:cubicBezTo>
                  <a:pt x="28" y="206"/>
                  <a:pt x="43" y="221"/>
                  <a:pt x="62" y="232"/>
                </a:cubicBezTo>
                <a:cubicBezTo>
                  <a:pt x="81" y="243"/>
                  <a:pt x="102" y="249"/>
                  <a:pt x="124" y="249"/>
                </a:cubicBezTo>
                <a:cubicBezTo>
                  <a:pt x="147" y="249"/>
                  <a:pt x="168" y="243"/>
                  <a:pt x="187" y="232"/>
                </a:cubicBezTo>
                <a:cubicBezTo>
                  <a:pt x="206" y="221"/>
                  <a:pt x="221" y="206"/>
                  <a:pt x="232" y="187"/>
                </a:cubicBezTo>
                <a:cubicBezTo>
                  <a:pt x="243" y="168"/>
                  <a:pt x="249" y="147"/>
                  <a:pt x="249" y="125"/>
                </a:cubicBezTo>
                <a:cubicBezTo>
                  <a:pt x="249" y="102"/>
                  <a:pt x="243" y="81"/>
                  <a:pt x="232" y="62"/>
                </a:cubicBezTo>
                <a:cubicBezTo>
                  <a:pt x="221" y="43"/>
                  <a:pt x="206" y="28"/>
                  <a:pt x="187" y="17"/>
                </a:cubicBezTo>
                <a:moveTo>
                  <a:pt x="205" y="106"/>
                </a:moveTo>
                <a:cubicBezTo>
                  <a:pt x="117" y="194"/>
                  <a:pt x="117" y="194"/>
                  <a:pt x="117" y="194"/>
                </a:cubicBezTo>
                <a:cubicBezTo>
                  <a:pt x="115" y="196"/>
                  <a:pt x="113" y="197"/>
                  <a:pt x="110" y="197"/>
                </a:cubicBezTo>
                <a:cubicBezTo>
                  <a:pt x="107" y="197"/>
                  <a:pt x="105" y="196"/>
                  <a:pt x="102" y="194"/>
                </a:cubicBezTo>
                <a:cubicBezTo>
                  <a:pt x="44" y="135"/>
                  <a:pt x="44" y="135"/>
                  <a:pt x="44" y="135"/>
                </a:cubicBezTo>
                <a:cubicBezTo>
                  <a:pt x="42" y="133"/>
                  <a:pt x="41" y="131"/>
                  <a:pt x="41" y="128"/>
                </a:cubicBezTo>
                <a:cubicBezTo>
                  <a:pt x="41" y="125"/>
                  <a:pt x="42" y="122"/>
                  <a:pt x="44" y="120"/>
                </a:cubicBezTo>
                <a:cubicBezTo>
                  <a:pt x="59" y="106"/>
                  <a:pt x="59" y="106"/>
                  <a:pt x="59" y="106"/>
                </a:cubicBezTo>
                <a:cubicBezTo>
                  <a:pt x="61" y="104"/>
                  <a:pt x="63" y="103"/>
                  <a:pt x="66" y="103"/>
                </a:cubicBezTo>
                <a:cubicBezTo>
                  <a:pt x="69" y="103"/>
                  <a:pt x="71" y="104"/>
                  <a:pt x="73" y="106"/>
                </a:cubicBezTo>
                <a:cubicBezTo>
                  <a:pt x="110" y="142"/>
                  <a:pt x="110" y="142"/>
                  <a:pt x="110" y="142"/>
                </a:cubicBezTo>
                <a:cubicBezTo>
                  <a:pt x="176" y="76"/>
                  <a:pt x="176" y="76"/>
                  <a:pt x="176" y="76"/>
                </a:cubicBezTo>
                <a:cubicBezTo>
                  <a:pt x="178" y="74"/>
                  <a:pt x="180" y="73"/>
                  <a:pt x="183" y="73"/>
                </a:cubicBezTo>
                <a:cubicBezTo>
                  <a:pt x="186" y="73"/>
                  <a:pt x="188" y="74"/>
                  <a:pt x="190" y="76"/>
                </a:cubicBezTo>
                <a:cubicBezTo>
                  <a:pt x="205" y="91"/>
                  <a:pt x="205" y="91"/>
                  <a:pt x="205" y="91"/>
                </a:cubicBezTo>
                <a:cubicBezTo>
                  <a:pt x="207" y="93"/>
                  <a:pt x="208" y="95"/>
                  <a:pt x="208" y="98"/>
                </a:cubicBezTo>
                <a:cubicBezTo>
                  <a:pt x="208" y="101"/>
                  <a:pt x="207" y="104"/>
                  <a:pt x="205" y="10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921" name="TextBox 920">
            <a:extLst>
              <a:ext uri="{FF2B5EF4-FFF2-40B4-BE49-F238E27FC236}">
                <a16:creationId xmlns:a16="http://schemas.microsoft.com/office/drawing/2014/main" id="{F49EAFE8-5F21-8B23-D1C5-279C6468F581}"/>
              </a:ext>
            </a:extLst>
          </p:cNvPr>
          <p:cNvSpPr txBox="1"/>
          <p:nvPr/>
        </p:nvSpPr>
        <p:spPr>
          <a:xfrm>
            <a:off x="5573308" y="3359252"/>
            <a:ext cx="519373" cy="10772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C2222"/>
                </a:solidFill>
                <a:effectLst/>
                <a:uLnTx/>
                <a:uFillTx/>
                <a:latin typeface="Franklin Gothic Book"/>
                <a:ea typeface="STKaiti"/>
                <a:cs typeface="+mn-cs"/>
              </a:rPr>
              <a:t> Wind Turbine</a:t>
            </a:r>
          </a:p>
        </p:txBody>
      </p:sp>
      <p:sp>
        <p:nvSpPr>
          <p:cNvPr id="2" name="Freeform 255">
            <a:extLst>
              <a:ext uri="{FF2B5EF4-FFF2-40B4-BE49-F238E27FC236}">
                <a16:creationId xmlns:a16="http://schemas.microsoft.com/office/drawing/2014/main" id="{2D96C2F3-2DB5-AFB2-C732-8F1B753CDBFB}"/>
              </a:ext>
            </a:extLst>
          </p:cNvPr>
          <p:cNvSpPr>
            <a:spLocks noChangeAspect="1"/>
          </p:cNvSpPr>
          <p:nvPr/>
        </p:nvSpPr>
        <p:spPr bwMode="auto">
          <a:xfrm>
            <a:off x="5778994" y="2400819"/>
            <a:ext cx="108000" cy="198000"/>
          </a:xfrm>
          <a:custGeom>
            <a:avLst/>
            <a:gdLst>
              <a:gd name="T0" fmla="*/ 136 w 144"/>
              <a:gd name="T1" fmla="*/ 67 h 265"/>
              <a:gd name="T2" fmla="*/ 135 w 144"/>
              <a:gd name="T3" fmla="*/ 67 h 265"/>
              <a:gd name="T4" fmla="*/ 71 w 144"/>
              <a:gd name="T5" fmla="*/ 83 h 265"/>
              <a:gd name="T6" fmla="*/ 99 w 144"/>
              <a:gd name="T7" fmla="*/ 9 h 265"/>
              <a:gd name="T8" fmla="*/ 99 w 144"/>
              <a:gd name="T9" fmla="*/ 6 h 265"/>
              <a:gd name="T10" fmla="*/ 97 w 144"/>
              <a:gd name="T11" fmla="*/ 2 h 265"/>
              <a:gd name="T12" fmla="*/ 92 w 144"/>
              <a:gd name="T13" fmla="*/ 0 h 265"/>
              <a:gd name="T14" fmla="*/ 40 w 144"/>
              <a:gd name="T15" fmla="*/ 0 h 265"/>
              <a:gd name="T16" fmla="*/ 36 w 144"/>
              <a:gd name="T17" fmla="*/ 1 h 265"/>
              <a:gd name="T18" fmla="*/ 33 w 144"/>
              <a:gd name="T19" fmla="*/ 5 h 265"/>
              <a:gd name="T20" fmla="*/ 1 w 144"/>
              <a:gd name="T21" fmla="*/ 136 h 265"/>
              <a:gd name="T22" fmla="*/ 3 w 144"/>
              <a:gd name="T23" fmla="*/ 142 h 265"/>
              <a:gd name="T24" fmla="*/ 8 w 144"/>
              <a:gd name="T25" fmla="*/ 144 h 265"/>
              <a:gd name="T26" fmla="*/ 10 w 144"/>
              <a:gd name="T27" fmla="*/ 144 h 265"/>
              <a:gd name="T28" fmla="*/ 75 w 144"/>
              <a:gd name="T29" fmla="*/ 128 h 265"/>
              <a:gd name="T30" fmla="*/ 43 w 144"/>
              <a:gd name="T31" fmla="*/ 257 h 265"/>
              <a:gd name="T32" fmla="*/ 44 w 144"/>
              <a:gd name="T33" fmla="*/ 262 h 265"/>
              <a:gd name="T34" fmla="*/ 48 w 144"/>
              <a:gd name="T35" fmla="*/ 265 h 265"/>
              <a:gd name="T36" fmla="*/ 50 w 144"/>
              <a:gd name="T37" fmla="*/ 265 h 265"/>
              <a:gd name="T38" fmla="*/ 57 w 144"/>
              <a:gd name="T39" fmla="*/ 261 h 265"/>
              <a:gd name="T40" fmla="*/ 143 w 144"/>
              <a:gd name="T41" fmla="*/ 76 h 265"/>
              <a:gd name="T42" fmla="*/ 142 w 144"/>
              <a:gd name="T43" fmla="*/ 69 h 265"/>
              <a:gd name="T44" fmla="*/ 136 w 144"/>
              <a:gd name="T45" fmla="*/ 6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65">
                <a:moveTo>
                  <a:pt x="136" y="67"/>
                </a:moveTo>
                <a:cubicBezTo>
                  <a:pt x="135" y="67"/>
                  <a:pt x="135" y="67"/>
                  <a:pt x="135" y="67"/>
                </a:cubicBezTo>
                <a:cubicBezTo>
                  <a:pt x="71" y="83"/>
                  <a:pt x="71" y="83"/>
                  <a:pt x="71" y="83"/>
                </a:cubicBezTo>
                <a:cubicBezTo>
                  <a:pt x="99" y="9"/>
                  <a:pt x="99" y="9"/>
                  <a:pt x="99" y="9"/>
                </a:cubicBezTo>
                <a:cubicBezTo>
                  <a:pt x="99" y="8"/>
                  <a:pt x="99" y="7"/>
                  <a:pt x="99" y="6"/>
                </a:cubicBezTo>
                <a:cubicBezTo>
                  <a:pt x="99" y="5"/>
                  <a:pt x="99" y="3"/>
                  <a:pt x="97" y="2"/>
                </a:cubicBezTo>
                <a:cubicBezTo>
                  <a:pt x="96" y="0"/>
                  <a:pt x="94" y="0"/>
                  <a:pt x="92" y="0"/>
                </a:cubicBezTo>
                <a:cubicBezTo>
                  <a:pt x="40" y="0"/>
                  <a:pt x="40" y="0"/>
                  <a:pt x="40" y="0"/>
                </a:cubicBezTo>
                <a:cubicBezTo>
                  <a:pt x="38" y="0"/>
                  <a:pt x="37" y="0"/>
                  <a:pt x="36" y="1"/>
                </a:cubicBezTo>
                <a:cubicBezTo>
                  <a:pt x="34" y="2"/>
                  <a:pt x="33" y="3"/>
                  <a:pt x="33" y="5"/>
                </a:cubicBezTo>
                <a:cubicBezTo>
                  <a:pt x="1" y="136"/>
                  <a:pt x="1" y="136"/>
                  <a:pt x="1" y="136"/>
                </a:cubicBezTo>
                <a:cubicBezTo>
                  <a:pt x="0" y="139"/>
                  <a:pt x="1" y="141"/>
                  <a:pt x="3" y="142"/>
                </a:cubicBezTo>
                <a:cubicBezTo>
                  <a:pt x="4" y="144"/>
                  <a:pt x="6" y="144"/>
                  <a:pt x="8" y="144"/>
                </a:cubicBezTo>
                <a:cubicBezTo>
                  <a:pt x="9" y="144"/>
                  <a:pt x="9" y="144"/>
                  <a:pt x="10" y="144"/>
                </a:cubicBezTo>
                <a:cubicBezTo>
                  <a:pt x="75" y="128"/>
                  <a:pt x="75" y="128"/>
                  <a:pt x="75" y="128"/>
                </a:cubicBezTo>
                <a:cubicBezTo>
                  <a:pt x="43" y="257"/>
                  <a:pt x="43" y="257"/>
                  <a:pt x="43" y="257"/>
                </a:cubicBezTo>
                <a:cubicBezTo>
                  <a:pt x="43" y="258"/>
                  <a:pt x="43" y="260"/>
                  <a:pt x="44" y="262"/>
                </a:cubicBezTo>
                <a:cubicBezTo>
                  <a:pt x="45" y="263"/>
                  <a:pt x="46" y="264"/>
                  <a:pt x="48" y="265"/>
                </a:cubicBezTo>
                <a:cubicBezTo>
                  <a:pt x="49" y="265"/>
                  <a:pt x="50" y="265"/>
                  <a:pt x="50" y="265"/>
                </a:cubicBezTo>
                <a:cubicBezTo>
                  <a:pt x="53" y="265"/>
                  <a:pt x="55" y="264"/>
                  <a:pt x="57" y="261"/>
                </a:cubicBezTo>
                <a:cubicBezTo>
                  <a:pt x="143" y="76"/>
                  <a:pt x="143" y="76"/>
                  <a:pt x="143" y="76"/>
                </a:cubicBezTo>
                <a:cubicBezTo>
                  <a:pt x="144" y="74"/>
                  <a:pt x="144" y="72"/>
                  <a:pt x="142" y="69"/>
                </a:cubicBezTo>
                <a:cubicBezTo>
                  <a:pt x="140" y="68"/>
                  <a:pt x="138" y="67"/>
                  <a:pt x="136" y="67"/>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dirty="0"/>
          </a:p>
        </p:txBody>
      </p:sp>
      <p:sp>
        <p:nvSpPr>
          <p:cNvPr id="4" name="Freeform 98">
            <a:extLst>
              <a:ext uri="{FF2B5EF4-FFF2-40B4-BE49-F238E27FC236}">
                <a16:creationId xmlns:a16="http://schemas.microsoft.com/office/drawing/2014/main" id="{551AD9C5-7468-DF3E-E8AB-8B4A83AFE39A}"/>
              </a:ext>
            </a:extLst>
          </p:cNvPr>
          <p:cNvSpPr>
            <a:spLocks noChangeAspect="1"/>
          </p:cNvSpPr>
          <p:nvPr/>
        </p:nvSpPr>
        <p:spPr bwMode="auto">
          <a:xfrm>
            <a:off x="6652773" y="2400819"/>
            <a:ext cx="198000" cy="198000"/>
          </a:xfrm>
          <a:custGeom>
            <a:avLst/>
            <a:gdLst>
              <a:gd name="T0" fmla="*/ 199 w 228"/>
              <a:gd name="T1" fmla="*/ 3 h 228"/>
              <a:gd name="T2" fmla="*/ 171 w 228"/>
              <a:gd name="T3" fmla="*/ 21 h 228"/>
              <a:gd name="T4" fmla="*/ 145 w 228"/>
              <a:gd name="T5" fmla="*/ 47 h 228"/>
              <a:gd name="T6" fmla="*/ 37 w 228"/>
              <a:gd name="T7" fmla="*/ 21 h 228"/>
              <a:gd name="T8" fmla="*/ 33 w 228"/>
              <a:gd name="T9" fmla="*/ 22 h 228"/>
              <a:gd name="T10" fmla="*/ 12 w 228"/>
              <a:gd name="T11" fmla="*/ 43 h 228"/>
              <a:gd name="T12" fmla="*/ 10 w 228"/>
              <a:gd name="T13" fmla="*/ 47 h 228"/>
              <a:gd name="T14" fmla="*/ 13 w 228"/>
              <a:gd name="T15" fmla="*/ 51 h 228"/>
              <a:gd name="T16" fmla="*/ 95 w 228"/>
              <a:gd name="T17" fmla="*/ 96 h 228"/>
              <a:gd name="T18" fmla="*/ 53 w 228"/>
              <a:gd name="T19" fmla="*/ 138 h 228"/>
              <a:gd name="T20" fmla="*/ 22 w 228"/>
              <a:gd name="T21" fmla="*/ 130 h 228"/>
              <a:gd name="T22" fmla="*/ 21 w 228"/>
              <a:gd name="T23" fmla="*/ 130 h 228"/>
              <a:gd name="T24" fmla="*/ 17 w 228"/>
              <a:gd name="T25" fmla="*/ 131 h 228"/>
              <a:gd name="T26" fmla="*/ 1 w 228"/>
              <a:gd name="T27" fmla="*/ 147 h 228"/>
              <a:gd name="T28" fmla="*/ 0 w 228"/>
              <a:gd name="T29" fmla="*/ 151 h 228"/>
              <a:gd name="T30" fmla="*/ 2 w 228"/>
              <a:gd name="T31" fmla="*/ 155 h 228"/>
              <a:gd name="T32" fmla="*/ 43 w 228"/>
              <a:gd name="T33" fmla="*/ 185 h 228"/>
              <a:gd name="T34" fmla="*/ 74 w 228"/>
              <a:gd name="T35" fmla="*/ 226 h 228"/>
              <a:gd name="T36" fmla="*/ 77 w 228"/>
              <a:gd name="T37" fmla="*/ 228 h 228"/>
              <a:gd name="T38" fmla="*/ 78 w 228"/>
              <a:gd name="T39" fmla="*/ 228 h 228"/>
              <a:gd name="T40" fmla="*/ 82 w 228"/>
              <a:gd name="T41" fmla="*/ 227 h 228"/>
              <a:gd name="T42" fmla="*/ 97 w 228"/>
              <a:gd name="T43" fmla="*/ 211 h 228"/>
              <a:gd name="T44" fmla="*/ 98 w 228"/>
              <a:gd name="T45" fmla="*/ 206 h 228"/>
              <a:gd name="T46" fmla="*/ 90 w 228"/>
              <a:gd name="T47" fmla="*/ 175 h 228"/>
              <a:gd name="T48" fmla="*/ 132 w 228"/>
              <a:gd name="T49" fmla="*/ 133 h 228"/>
              <a:gd name="T50" fmla="*/ 177 w 228"/>
              <a:gd name="T51" fmla="*/ 215 h 228"/>
              <a:gd name="T52" fmla="*/ 180 w 228"/>
              <a:gd name="T53" fmla="*/ 218 h 228"/>
              <a:gd name="T54" fmla="*/ 181 w 228"/>
              <a:gd name="T55" fmla="*/ 218 h 228"/>
              <a:gd name="T56" fmla="*/ 185 w 228"/>
              <a:gd name="T57" fmla="*/ 217 h 228"/>
              <a:gd name="T58" fmla="*/ 205 w 228"/>
              <a:gd name="T59" fmla="*/ 201 h 228"/>
              <a:gd name="T60" fmla="*/ 207 w 228"/>
              <a:gd name="T61" fmla="*/ 196 h 228"/>
              <a:gd name="T62" fmla="*/ 181 w 228"/>
              <a:gd name="T63" fmla="*/ 83 h 228"/>
              <a:gd name="T64" fmla="*/ 207 w 228"/>
              <a:gd name="T65" fmla="*/ 57 h 228"/>
              <a:gd name="T66" fmla="*/ 225 w 228"/>
              <a:gd name="T67" fmla="*/ 29 h 228"/>
              <a:gd name="T68" fmla="*/ 223 w 228"/>
              <a:gd name="T69" fmla="*/ 5 h 228"/>
              <a:gd name="T70" fmla="*/ 199 w 228"/>
              <a:gd name="T71"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8" h="228">
                <a:moveTo>
                  <a:pt x="199" y="3"/>
                </a:moveTo>
                <a:cubicBezTo>
                  <a:pt x="189" y="7"/>
                  <a:pt x="179" y="12"/>
                  <a:pt x="171" y="21"/>
                </a:cubicBezTo>
                <a:cubicBezTo>
                  <a:pt x="145" y="47"/>
                  <a:pt x="145" y="47"/>
                  <a:pt x="145" y="47"/>
                </a:cubicBezTo>
                <a:cubicBezTo>
                  <a:pt x="37" y="21"/>
                  <a:pt x="37" y="21"/>
                  <a:pt x="37" y="21"/>
                </a:cubicBezTo>
                <a:cubicBezTo>
                  <a:pt x="36" y="20"/>
                  <a:pt x="34" y="21"/>
                  <a:pt x="33" y="22"/>
                </a:cubicBezTo>
                <a:cubicBezTo>
                  <a:pt x="12" y="43"/>
                  <a:pt x="12" y="43"/>
                  <a:pt x="12" y="43"/>
                </a:cubicBezTo>
                <a:cubicBezTo>
                  <a:pt x="11" y="44"/>
                  <a:pt x="10" y="46"/>
                  <a:pt x="10" y="47"/>
                </a:cubicBezTo>
                <a:cubicBezTo>
                  <a:pt x="11" y="49"/>
                  <a:pt x="12" y="50"/>
                  <a:pt x="13" y="51"/>
                </a:cubicBezTo>
                <a:cubicBezTo>
                  <a:pt x="95" y="96"/>
                  <a:pt x="95" y="96"/>
                  <a:pt x="95" y="96"/>
                </a:cubicBezTo>
                <a:cubicBezTo>
                  <a:pt x="53" y="138"/>
                  <a:pt x="53" y="138"/>
                  <a:pt x="53" y="138"/>
                </a:cubicBezTo>
                <a:cubicBezTo>
                  <a:pt x="22" y="130"/>
                  <a:pt x="22" y="130"/>
                  <a:pt x="22" y="130"/>
                </a:cubicBezTo>
                <a:cubicBezTo>
                  <a:pt x="21" y="130"/>
                  <a:pt x="21" y="130"/>
                  <a:pt x="21" y="130"/>
                </a:cubicBezTo>
                <a:cubicBezTo>
                  <a:pt x="19" y="130"/>
                  <a:pt x="18" y="130"/>
                  <a:pt x="17" y="131"/>
                </a:cubicBezTo>
                <a:cubicBezTo>
                  <a:pt x="1" y="147"/>
                  <a:pt x="1" y="147"/>
                  <a:pt x="1" y="147"/>
                </a:cubicBezTo>
                <a:cubicBezTo>
                  <a:pt x="0" y="148"/>
                  <a:pt x="0" y="149"/>
                  <a:pt x="0" y="151"/>
                </a:cubicBezTo>
                <a:cubicBezTo>
                  <a:pt x="0" y="153"/>
                  <a:pt x="1" y="154"/>
                  <a:pt x="2" y="155"/>
                </a:cubicBezTo>
                <a:cubicBezTo>
                  <a:pt x="43" y="185"/>
                  <a:pt x="43" y="185"/>
                  <a:pt x="43" y="185"/>
                </a:cubicBezTo>
                <a:cubicBezTo>
                  <a:pt x="74" y="226"/>
                  <a:pt x="74" y="226"/>
                  <a:pt x="74" y="226"/>
                </a:cubicBezTo>
                <a:cubicBezTo>
                  <a:pt x="75" y="227"/>
                  <a:pt x="76" y="228"/>
                  <a:pt x="77" y="228"/>
                </a:cubicBezTo>
                <a:cubicBezTo>
                  <a:pt x="78" y="228"/>
                  <a:pt x="78" y="228"/>
                  <a:pt x="78" y="228"/>
                </a:cubicBezTo>
                <a:cubicBezTo>
                  <a:pt x="79" y="228"/>
                  <a:pt x="81" y="228"/>
                  <a:pt x="82" y="227"/>
                </a:cubicBezTo>
                <a:cubicBezTo>
                  <a:pt x="97" y="211"/>
                  <a:pt x="97" y="211"/>
                  <a:pt x="97" y="211"/>
                </a:cubicBezTo>
                <a:cubicBezTo>
                  <a:pt x="98" y="210"/>
                  <a:pt x="99" y="208"/>
                  <a:pt x="98" y="206"/>
                </a:cubicBezTo>
                <a:cubicBezTo>
                  <a:pt x="90" y="175"/>
                  <a:pt x="90" y="175"/>
                  <a:pt x="90" y="175"/>
                </a:cubicBezTo>
                <a:cubicBezTo>
                  <a:pt x="132" y="133"/>
                  <a:pt x="132" y="133"/>
                  <a:pt x="132" y="133"/>
                </a:cubicBezTo>
                <a:cubicBezTo>
                  <a:pt x="177" y="215"/>
                  <a:pt x="177" y="215"/>
                  <a:pt x="177" y="215"/>
                </a:cubicBezTo>
                <a:cubicBezTo>
                  <a:pt x="178" y="216"/>
                  <a:pt x="179" y="217"/>
                  <a:pt x="180" y="218"/>
                </a:cubicBezTo>
                <a:cubicBezTo>
                  <a:pt x="181" y="218"/>
                  <a:pt x="181" y="218"/>
                  <a:pt x="181" y="218"/>
                </a:cubicBezTo>
                <a:cubicBezTo>
                  <a:pt x="183" y="218"/>
                  <a:pt x="184" y="217"/>
                  <a:pt x="185" y="217"/>
                </a:cubicBezTo>
                <a:cubicBezTo>
                  <a:pt x="205" y="201"/>
                  <a:pt x="205" y="201"/>
                  <a:pt x="205" y="201"/>
                </a:cubicBezTo>
                <a:cubicBezTo>
                  <a:pt x="207" y="200"/>
                  <a:pt x="208" y="198"/>
                  <a:pt x="207" y="196"/>
                </a:cubicBezTo>
                <a:cubicBezTo>
                  <a:pt x="181" y="83"/>
                  <a:pt x="181" y="83"/>
                  <a:pt x="181" y="83"/>
                </a:cubicBezTo>
                <a:cubicBezTo>
                  <a:pt x="207" y="57"/>
                  <a:pt x="207" y="57"/>
                  <a:pt x="207" y="57"/>
                </a:cubicBezTo>
                <a:cubicBezTo>
                  <a:pt x="216" y="49"/>
                  <a:pt x="221" y="39"/>
                  <a:pt x="225" y="29"/>
                </a:cubicBezTo>
                <a:cubicBezTo>
                  <a:pt x="228" y="19"/>
                  <a:pt x="228" y="11"/>
                  <a:pt x="223" y="5"/>
                </a:cubicBezTo>
                <a:cubicBezTo>
                  <a:pt x="217" y="0"/>
                  <a:pt x="209" y="0"/>
                  <a:pt x="199" y="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dirty="0"/>
          </a:p>
        </p:txBody>
      </p:sp>
      <p:grpSp>
        <p:nvGrpSpPr>
          <p:cNvPr id="27" name="Graphic 15">
            <a:extLst>
              <a:ext uri="{FF2B5EF4-FFF2-40B4-BE49-F238E27FC236}">
                <a16:creationId xmlns:a16="http://schemas.microsoft.com/office/drawing/2014/main" id="{4ECA3167-1B7C-E64B-4EAB-7CD3EA4A09D1}"/>
              </a:ext>
            </a:extLst>
          </p:cNvPr>
          <p:cNvGrpSpPr>
            <a:grpSpLocks noChangeAspect="1"/>
          </p:cNvGrpSpPr>
          <p:nvPr/>
        </p:nvGrpSpPr>
        <p:grpSpPr>
          <a:xfrm>
            <a:off x="6597944" y="3184025"/>
            <a:ext cx="307658" cy="148257"/>
            <a:chOff x="10551164" y="295559"/>
            <a:chExt cx="680851" cy="328095"/>
          </a:xfrm>
          <a:solidFill>
            <a:schemeClr val="accent1"/>
          </a:solidFill>
        </p:grpSpPr>
        <p:sp>
          <p:nvSpPr>
            <p:cNvPr id="29" name="Freeform: Shape 28">
              <a:extLst>
                <a:ext uri="{FF2B5EF4-FFF2-40B4-BE49-F238E27FC236}">
                  <a16:creationId xmlns:a16="http://schemas.microsoft.com/office/drawing/2014/main" id="{10A0A3BB-176A-C101-AB63-F8BD6A70E9CB}"/>
                </a:ext>
              </a:extLst>
            </p:cNvPr>
            <p:cNvSpPr/>
            <p:nvPr/>
          </p:nvSpPr>
          <p:spPr>
            <a:xfrm>
              <a:off x="10970068" y="354683"/>
              <a:ext cx="139059" cy="91736"/>
            </a:xfrm>
            <a:custGeom>
              <a:avLst/>
              <a:gdLst>
                <a:gd name="connsiteX0" fmla="*/ 7247 w 139059"/>
                <a:gd name="connsiteY0" fmla="*/ 73395 h 91736"/>
                <a:gd name="connsiteX1" fmla="*/ 129648 w 139059"/>
                <a:gd name="connsiteY1" fmla="*/ 91513 h 91736"/>
                <a:gd name="connsiteX2" fmla="*/ 136807 w 139059"/>
                <a:gd name="connsiteY2" fmla="*/ 78786 h 91736"/>
                <a:gd name="connsiteX3" fmla="*/ 9721 w 139059"/>
                <a:gd name="connsiteY3" fmla="*/ 308 h 91736"/>
                <a:gd name="connsiteX4" fmla="*/ 0 w 139059"/>
                <a:gd name="connsiteY4" fmla="*/ 7644 h 91736"/>
                <a:gd name="connsiteX5" fmla="*/ 0 w 139059"/>
                <a:gd name="connsiteY5" fmla="*/ 65883 h 91736"/>
                <a:gd name="connsiteX6" fmla="*/ 7158 w 139059"/>
                <a:gd name="connsiteY6" fmla="*/ 73395 h 9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59" h="91736">
                  <a:moveTo>
                    <a:pt x="7247" y="73395"/>
                  </a:moveTo>
                  <a:cubicBezTo>
                    <a:pt x="50993" y="76754"/>
                    <a:pt x="92265" y="82763"/>
                    <a:pt x="129648" y="91513"/>
                  </a:cubicBezTo>
                  <a:cubicBezTo>
                    <a:pt x="137160" y="93280"/>
                    <a:pt x="142197" y="84177"/>
                    <a:pt x="136807" y="78786"/>
                  </a:cubicBezTo>
                  <a:cubicBezTo>
                    <a:pt x="101456" y="42287"/>
                    <a:pt x="58947" y="14007"/>
                    <a:pt x="9721" y="308"/>
                  </a:cubicBezTo>
                  <a:cubicBezTo>
                    <a:pt x="4772" y="-1106"/>
                    <a:pt x="0" y="2518"/>
                    <a:pt x="0" y="7644"/>
                  </a:cubicBezTo>
                  <a:lnTo>
                    <a:pt x="0" y="65883"/>
                  </a:lnTo>
                  <a:cubicBezTo>
                    <a:pt x="0" y="69507"/>
                    <a:pt x="3182" y="73395"/>
                    <a:pt x="7158" y="73395"/>
                  </a:cubicBezTo>
                  <a:close/>
                </a:path>
              </a:pathLst>
            </a:custGeom>
            <a:grpFill/>
            <a:ln w="8835" cap="flat">
              <a:noFill/>
              <a:prstDash val="solid"/>
              <a:miter/>
            </a:ln>
          </p:spPr>
          <p:txBody>
            <a:bodyPr rtlCol="0" anchor="ctr"/>
            <a:lstStyle/>
            <a:p>
              <a:endParaRPr lang="en-AU" dirty="0"/>
            </a:p>
          </p:txBody>
        </p:sp>
        <p:sp>
          <p:nvSpPr>
            <p:cNvPr id="31" name="Freeform: Shape 30">
              <a:extLst>
                <a:ext uri="{FF2B5EF4-FFF2-40B4-BE49-F238E27FC236}">
                  <a16:creationId xmlns:a16="http://schemas.microsoft.com/office/drawing/2014/main" id="{9877C47B-BEAF-D9B7-306D-31CAD7B0CFA6}"/>
                </a:ext>
              </a:extLst>
            </p:cNvPr>
            <p:cNvSpPr/>
            <p:nvPr/>
          </p:nvSpPr>
          <p:spPr>
            <a:xfrm>
              <a:off x="10594999" y="345270"/>
              <a:ext cx="45248" cy="79715"/>
            </a:xfrm>
            <a:custGeom>
              <a:avLst/>
              <a:gdLst>
                <a:gd name="connsiteX0" fmla="*/ 37648 w 45248"/>
                <a:gd name="connsiteY0" fmla="*/ 177 h 79715"/>
                <a:gd name="connsiteX1" fmla="*/ 7600 w 45248"/>
                <a:gd name="connsiteY1" fmla="*/ 0 h 79715"/>
                <a:gd name="connsiteX2" fmla="*/ 0 w 45248"/>
                <a:gd name="connsiteY2" fmla="*/ 7600 h 79715"/>
                <a:gd name="connsiteX3" fmla="*/ 0 w 45248"/>
                <a:gd name="connsiteY3" fmla="*/ 72115 h 79715"/>
                <a:gd name="connsiteX4" fmla="*/ 7600 w 45248"/>
                <a:gd name="connsiteY4" fmla="*/ 79715 h 79715"/>
                <a:gd name="connsiteX5" fmla="*/ 37648 w 45248"/>
                <a:gd name="connsiteY5" fmla="*/ 79715 h 79715"/>
                <a:gd name="connsiteX6" fmla="*/ 45249 w 45248"/>
                <a:gd name="connsiteY6" fmla="*/ 72115 h 79715"/>
                <a:gd name="connsiteX7" fmla="*/ 45249 w 45248"/>
                <a:gd name="connsiteY7" fmla="*/ 7600 h 79715"/>
                <a:gd name="connsiteX8" fmla="*/ 37648 w 45248"/>
                <a:gd name="connsiteY8" fmla="*/ 88 h 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8" h="79715">
                  <a:moveTo>
                    <a:pt x="37648" y="177"/>
                  </a:moveTo>
                  <a:cubicBezTo>
                    <a:pt x="27573" y="177"/>
                    <a:pt x="17587" y="0"/>
                    <a:pt x="7600" y="0"/>
                  </a:cubicBezTo>
                  <a:cubicBezTo>
                    <a:pt x="3270" y="0"/>
                    <a:pt x="0" y="3358"/>
                    <a:pt x="0" y="7600"/>
                  </a:cubicBezTo>
                  <a:lnTo>
                    <a:pt x="0" y="72115"/>
                  </a:lnTo>
                  <a:cubicBezTo>
                    <a:pt x="0" y="76269"/>
                    <a:pt x="3535" y="79715"/>
                    <a:pt x="7600" y="79715"/>
                  </a:cubicBezTo>
                  <a:lnTo>
                    <a:pt x="37648" y="79715"/>
                  </a:lnTo>
                  <a:cubicBezTo>
                    <a:pt x="41979" y="79715"/>
                    <a:pt x="45249" y="76357"/>
                    <a:pt x="45249" y="72115"/>
                  </a:cubicBezTo>
                  <a:lnTo>
                    <a:pt x="45249" y="7600"/>
                  </a:lnTo>
                  <a:cubicBezTo>
                    <a:pt x="45249" y="3623"/>
                    <a:pt x="41890" y="88"/>
                    <a:pt x="37648" y="88"/>
                  </a:cubicBezTo>
                  <a:close/>
                </a:path>
              </a:pathLst>
            </a:custGeom>
            <a:grpFill/>
            <a:ln w="8835" cap="flat">
              <a:noFill/>
              <a:prstDash val="solid"/>
              <a:miter/>
            </a:ln>
          </p:spPr>
          <p:txBody>
            <a:bodyPr rtlCol="0" anchor="ctr"/>
            <a:lstStyle/>
            <a:p>
              <a:endParaRPr lang="en-AU" dirty="0"/>
            </a:p>
          </p:txBody>
        </p:sp>
        <p:sp>
          <p:nvSpPr>
            <p:cNvPr id="32" name="Freeform: Shape 31">
              <a:extLst>
                <a:ext uri="{FF2B5EF4-FFF2-40B4-BE49-F238E27FC236}">
                  <a16:creationId xmlns:a16="http://schemas.microsoft.com/office/drawing/2014/main" id="{DC22027D-BDFB-0FD1-B1D6-45891A56540C}"/>
                </a:ext>
              </a:extLst>
            </p:cNvPr>
            <p:cNvSpPr/>
            <p:nvPr/>
          </p:nvSpPr>
          <p:spPr>
            <a:xfrm>
              <a:off x="10689827" y="345623"/>
              <a:ext cx="42420" cy="79538"/>
            </a:xfrm>
            <a:custGeom>
              <a:avLst/>
              <a:gdLst>
                <a:gd name="connsiteX0" fmla="*/ 34820 w 42420"/>
                <a:gd name="connsiteY0" fmla="*/ 177 h 79538"/>
                <a:gd name="connsiteX1" fmla="*/ 7600 w 42420"/>
                <a:gd name="connsiteY1" fmla="*/ 0 h 79538"/>
                <a:gd name="connsiteX2" fmla="*/ 0 w 42420"/>
                <a:gd name="connsiteY2" fmla="*/ 7600 h 79538"/>
                <a:gd name="connsiteX3" fmla="*/ 0 w 42420"/>
                <a:gd name="connsiteY3" fmla="*/ 71938 h 79538"/>
                <a:gd name="connsiteX4" fmla="*/ 7600 w 42420"/>
                <a:gd name="connsiteY4" fmla="*/ 79539 h 79538"/>
                <a:gd name="connsiteX5" fmla="*/ 34820 w 42420"/>
                <a:gd name="connsiteY5" fmla="*/ 79539 h 79538"/>
                <a:gd name="connsiteX6" fmla="*/ 42421 w 42420"/>
                <a:gd name="connsiteY6" fmla="*/ 71938 h 79538"/>
                <a:gd name="connsiteX7" fmla="*/ 42421 w 42420"/>
                <a:gd name="connsiteY7" fmla="*/ 7777 h 79538"/>
                <a:gd name="connsiteX8" fmla="*/ 34820 w 42420"/>
                <a:gd name="connsiteY8" fmla="*/ 177 h 7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20" h="79538">
                  <a:moveTo>
                    <a:pt x="34820" y="177"/>
                  </a:moveTo>
                  <a:lnTo>
                    <a:pt x="7600" y="0"/>
                  </a:lnTo>
                  <a:cubicBezTo>
                    <a:pt x="3270" y="0"/>
                    <a:pt x="0" y="3358"/>
                    <a:pt x="0" y="7600"/>
                  </a:cubicBezTo>
                  <a:lnTo>
                    <a:pt x="0" y="71938"/>
                  </a:lnTo>
                  <a:cubicBezTo>
                    <a:pt x="0" y="76092"/>
                    <a:pt x="3535" y="79539"/>
                    <a:pt x="7600" y="79539"/>
                  </a:cubicBezTo>
                  <a:lnTo>
                    <a:pt x="34820" y="79539"/>
                  </a:lnTo>
                  <a:cubicBezTo>
                    <a:pt x="39151" y="79539"/>
                    <a:pt x="42421" y="76180"/>
                    <a:pt x="42421" y="71938"/>
                  </a:cubicBezTo>
                  <a:lnTo>
                    <a:pt x="42421" y="7777"/>
                  </a:lnTo>
                  <a:cubicBezTo>
                    <a:pt x="42421" y="3447"/>
                    <a:pt x="38886" y="177"/>
                    <a:pt x="34820" y="177"/>
                  </a:cubicBezTo>
                  <a:close/>
                </a:path>
              </a:pathLst>
            </a:custGeom>
            <a:grpFill/>
            <a:ln w="8835" cap="flat">
              <a:noFill/>
              <a:prstDash val="solid"/>
              <a:miter/>
            </a:ln>
          </p:spPr>
          <p:txBody>
            <a:bodyPr rtlCol="0" anchor="ctr"/>
            <a:lstStyle/>
            <a:p>
              <a:endParaRPr lang="en-AU" dirty="0"/>
            </a:p>
          </p:txBody>
        </p:sp>
        <p:sp>
          <p:nvSpPr>
            <p:cNvPr id="33" name="Freeform: Shape 32">
              <a:extLst>
                <a:ext uri="{FF2B5EF4-FFF2-40B4-BE49-F238E27FC236}">
                  <a16:creationId xmlns:a16="http://schemas.microsoft.com/office/drawing/2014/main" id="{99BB9BE9-B20C-62DF-C8E6-FA3BFF9F0666}"/>
                </a:ext>
              </a:extLst>
            </p:cNvPr>
            <p:cNvSpPr/>
            <p:nvPr/>
          </p:nvSpPr>
          <p:spPr>
            <a:xfrm>
              <a:off x="10781738" y="345888"/>
              <a:ext cx="42420" cy="79361"/>
            </a:xfrm>
            <a:custGeom>
              <a:avLst/>
              <a:gdLst>
                <a:gd name="connsiteX0" fmla="*/ 34820 w 42420"/>
                <a:gd name="connsiteY0" fmla="*/ 177 h 79361"/>
                <a:gd name="connsiteX1" fmla="*/ 7600 w 42420"/>
                <a:gd name="connsiteY1" fmla="*/ 0 h 79361"/>
                <a:gd name="connsiteX2" fmla="*/ 0 w 42420"/>
                <a:gd name="connsiteY2" fmla="*/ 7600 h 79361"/>
                <a:gd name="connsiteX3" fmla="*/ 0 w 42420"/>
                <a:gd name="connsiteY3" fmla="*/ 71762 h 79361"/>
                <a:gd name="connsiteX4" fmla="*/ 7600 w 42420"/>
                <a:gd name="connsiteY4" fmla="*/ 79362 h 79361"/>
                <a:gd name="connsiteX5" fmla="*/ 34820 w 42420"/>
                <a:gd name="connsiteY5" fmla="*/ 79362 h 79361"/>
                <a:gd name="connsiteX6" fmla="*/ 42421 w 42420"/>
                <a:gd name="connsiteY6" fmla="*/ 71762 h 79361"/>
                <a:gd name="connsiteX7" fmla="*/ 42421 w 42420"/>
                <a:gd name="connsiteY7" fmla="*/ 7600 h 79361"/>
                <a:gd name="connsiteX8" fmla="*/ 34820 w 42420"/>
                <a:gd name="connsiteY8" fmla="*/ 88 h 7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20" h="79361">
                  <a:moveTo>
                    <a:pt x="34820" y="177"/>
                  </a:moveTo>
                  <a:lnTo>
                    <a:pt x="7600" y="0"/>
                  </a:lnTo>
                  <a:cubicBezTo>
                    <a:pt x="3270" y="0"/>
                    <a:pt x="0" y="3358"/>
                    <a:pt x="0" y="7600"/>
                  </a:cubicBezTo>
                  <a:lnTo>
                    <a:pt x="0" y="71762"/>
                  </a:lnTo>
                  <a:cubicBezTo>
                    <a:pt x="0" y="75915"/>
                    <a:pt x="3358" y="79362"/>
                    <a:pt x="7600" y="79362"/>
                  </a:cubicBezTo>
                  <a:lnTo>
                    <a:pt x="34820" y="79362"/>
                  </a:lnTo>
                  <a:cubicBezTo>
                    <a:pt x="39151" y="79362"/>
                    <a:pt x="42421" y="76004"/>
                    <a:pt x="42421" y="71762"/>
                  </a:cubicBezTo>
                  <a:lnTo>
                    <a:pt x="42421" y="7600"/>
                  </a:lnTo>
                  <a:cubicBezTo>
                    <a:pt x="42421" y="3447"/>
                    <a:pt x="39062" y="88"/>
                    <a:pt x="34820" y="88"/>
                  </a:cubicBezTo>
                  <a:close/>
                </a:path>
              </a:pathLst>
            </a:custGeom>
            <a:grpFill/>
            <a:ln w="8835" cap="flat">
              <a:noFill/>
              <a:prstDash val="solid"/>
              <a:miter/>
            </a:ln>
          </p:spPr>
          <p:txBody>
            <a:bodyPr rtlCol="0" anchor="ctr"/>
            <a:lstStyle/>
            <a:p>
              <a:endParaRPr lang="en-AU" dirty="0"/>
            </a:p>
          </p:txBody>
        </p:sp>
        <p:sp>
          <p:nvSpPr>
            <p:cNvPr id="34" name="Freeform: Shape 33">
              <a:extLst>
                <a:ext uri="{FF2B5EF4-FFF2-40B4-BE49-F238E27FC236}">
                  <a16:creationId xmlns:a16="http://schemas.microsoft.com/office/drawing/2014/main" id="{FD458797-5B28-ADCA-A277-00638CF65083}"/>
                </a:ext>
              </a:extLst>
            </p:cNvPr>
            <p:cNvSpPr/>
            <p:nvPr/>
          </p:nvSpPr>
          <p:spPr>
            <a:xfrm>
              <a:off x="10556909" y="295559"/>
              <a:ext cx="669403" cy="244314"/>
            </a:xfrm>
            <a:custGeom>
              <a:avLst/>
              <a:gdLst>
                <a:gd name="connsiteX0" fmla="*/ 327964 w 669403"/>
                <a:gd name="connsiteY0" fmla="*/ 181744 h 244314"/>
                <a:gd name="connsiteX1" fmla="*/ 659287 w 669403"/>
                <a:gd name="connsiteY1" fmla="*/ 244315 h 244314"/>
                <a:gd name="connsiteX2" fmla="*/ 668832 w 669403"/>
                <a:gd name="connsiteY2" fmla="*/ 234594 h 244314"/>
                <a:gd name="connsiteX3" fmla="*/ 643998 w 669403"/>
                <a:gd name="connsiteY3" fmla="*/ 177414 h 244314"/>
                <a:gd name="connsiteX4" fmla="*/ 329732 w 669403"/>
                <a:gd name="connsiteY4" fmla="*/ 220 h 244314"/>
                <a:gd name="connsiteX5" fmla="*/ 315857 w 669403"/>
                <a:gd name="connsiteY5" fmla="*/ 220 h 244314"/>
                <a:gd name="connsiteX6" fmla="*/ 0 w 669403"/>
                <a:gd name="connsiteY6" fmla="*/ 220 h 244314"/>
                <a:gd name="connsiteX7" fmla="*/ 0 w 669403"/>
                <a:gd name="connsiteY7" fmla="*/ 181568 h 244314"/>
                <a:gd name="connsiteX8" fmla="*/ 316210 w 669403"/>
                <a:gd name="connsiteY8" fmla="*/ 181568 h 244314"/>
                <a:gd name="connsiteX9" fmla="*/ 327964 w 669403"/>
                <a:gd name="connsiteY9" fmla="*/ 181744 h 244314"/>
                <a:gd name="connsiteX10" fmla="*/ 398047 w 669403"/>
                <a:gd name="connsiteY10" fmla="*/ 66767 h 244314"/>
                <a:gd name="connsiteX11" fmla="*/ 427211 w 669403"/>
                <a:gd name="connsiteY11" fmla="*/ 44761 h 244314"/>
                <a:gd name="connsiteX12" fmla="*/ 561101 w 669403"/>
                <a:gd name="connsiteY12" fmla="*/ 127393 h 244314"/>
                <a:gd name="connsiteX13" fmla="*/ 539449 w 669403"/>
                <a:gd name="connsiteY13" fmla="*/ 165572 h 244314"/>
                <a:gd name="connsiteX14" fmla="*/ 419257 w 669403"/>
                <a:gd name="connsiteY14" fmla="*/ 147720 h 244314"/>
                <a:gd name="connsiteX15" fmla="*/ 398047 w 669403"/>
                <a:gd name="connsiteY15" fmla="*/ 124830 h 244314"/>
                <a:gd name="connsiteX16" fmla="*/ 398047 w 669403"/>
                <a:gd name="connsiteY16" fmla="*/ 66679 h 244314"/>
                <a:gd name="connsiteX17" fmla="*/ 98716 w 669403"/>
                <a:gd name="connsiteY17" fmla="*/ 122002 h 244314"/>
                <a:gd name="connsiteX18" fmla="*/ 75827 w 669403"/>
                <a:gd name="connsiteY18" fmla="*/ 144892 h 244314"/>
                <a:gd name="connsiteX19" fmla="*/ 45779 w 669403"/>
                <a:gd name="connsiteY19" fmla="*/ 144892 h 244314"/>
                <a:gd name="connsiteX20" fmla="*/ 22889 w 669403"/>
                <a:gd name="connsiteY20" fmla="*/ 122002 h 244314"/>
                <a:gd name="connsiteX21" fmla="*/ 22889 w 669403"/>
                <a:gd name="connsiteY21" fmla="*/ 57487 h 244314"/>
                <a:gd name="connsiteX22" fmla="*/ 45779 w 669403"/>
                <a:gd name="connsiteY22" fmla="*/ 34598 h 244314"/>
                <a:gd name="connsiteX23" fmla="*/ 75827 w 669403"/>
                <a:gd name="connsiteY23" fmla="*/ 34775 h 244314"/>
                <a:gd name="connsiteX24" fmla="*/ 98716 w 669403"/>
                <a:gd name="connsiteY24" fmla="*/ 57664 h 244314"/>
                <a:gd name="connsiteX25" fmla="*/ 98716 w 669403"/>
                <a:gd name="connsiteY25" fmla="*/ 122002 h 244314"/>
                <a:gd name="connsiteX26" fmla="*/ 190716 w 669403"/>
                <a:gd name="connsiteY26" fmla="*/ 122179 h 244314"/>
                <a:gd name="connsiteX27" fmla="*/ 167827 w 669403"/>
                <a:gd name="connsiteY27" fmla="*/ 145068 h 244314"/>
                <a:gd name="connsiteX28" fmla="*/ 140607 w 669403"/>
                <a:gd name="connsiteY28" fmla="*/ 145068 h 244314"/>
                <a:gd name="connsiteX29" fmla="*/ 117717 w 669403"/>
                <a:gd name="connsiteY29" fmla="*/ 122179 h 244314"/>
                <a:gd name="connsiteX30" fmla="*/ 117717 w 669403"/>
                <a:gd name="connsiteY30" fmla="*/ 57841 h 244314"/>
                <a:gd name="connsiteX31" fmla="*/ 140607 w 669403"/>
                <a:gd name="connsiteY31" fmla="*/ 34951 h 244314"/>
                <a:gd name="connsiteX32" fmla="*/ 167827 w 669403"/>
                <a:gd name="connsiteY32" fmla="*/ 35128 h 244314"/>
                <a:gd name="connsiteX33" fmla="*/ 190716 w 669403"/>
                <a:gd name="connsiteY33" fmla="*/ 58018 h 244314"/>
                <a:gd name="connsiteX34" fmla="*/ 190716 w 669403"/>
                <a:gd name="connsiteY34" fmla="*/ 122179 h 244314"/>
                <a:gd name="connsiteX35" fmla="*/ 282627 w 669403"/>
                <a:gd name="connsiteY35" fmla="*/ 122179 h 244314"/>
                <a:gd name="connsiteX36" fmla="*/ 259738 w 669403"/>
                <a:gd name="connsiteY36" fmla="*/ 145068 h 244314"/>
                <a:gd name="connsiteX37" fmla="*/ 232518 w 669403"/>
                <a:gd name="connsiteY37" fmla="*/ 145068 h 244314"/>
                <a:gd name="connsiteX38" fmla="*/ 209629 w 669403"/>
                <a:gd name="connsiteY38" fmla="*/ 122179 h 244314"/>
                <a:gd name="connsiteX39" fmla="*/ 209629 w 669403"/>
                <a:gd name="connsiteY39" fmla="*/ 58018 h 244314"/>
                <a:gd name="connsiteX40" fmla="*/ 232518 w 669403"/>
                <a:gd name="connsiteY40" fmla="*/ 35128 h 244314"/>
                <a:gd name="connsiteX41" fmla="*/ 259738 w 669403"/>
                <a:gd name="connsiteY41" fmla="*/ 35305 h 244314"/>
                <a:gd name="connsiteX42" fmla="*/ 282627 w 669403"/>
                <a:gd name="connsiteY42" fmla="*/ 58194 h 244314"/>
                <a:gd name="connsiteX43" fmla="*/ 282627 w 669403"/>
                <a:gd name="connsiteY43" fmla="*/ 122179 h 244314"/>
                <a:gd name="connsiteX44" fmla="*/ 301540 w 669403"/>
                <a:gd name="connsiteY44" fmla="*/ 122356 h 244314"/>
                <a:gd name="connsiteX45" fmla="*/ 301540 w 669403"/>
                <a:gd name="connsiteY45" fmla="*/ 58371 h 244314"/>
                <a:gd name="connsiteX46" fmla="*/ 324429 w 669403"/>
                <a:gd name="connsiteY46" fmla="*/ 35482 h 244314"/>
                <a:gd name="connsiteX47" fmla="*/ 354477 w 669403"/>
                <a:gd name="connsiteY47" fmla="*/ 35658 h 244314"/>
                <a:gd name="connsiteX48" fmla="*/ 377367 w 669403"/>
                <a:gd name="connsiteY48" fmla="*/ 58548 h 244314"/>
                <a:gd name="connsiteX49" fmla="*/ 377367 w 669403"/>
                <a:gd name="connsiteY49" fmla="*/ 122532 h 244314"/>
                <a:gd name="connsiteX50" fmla="*/ 354477 w 669403"/>
                <a:gd name="connsiteY50" fmla="*/ 145422 h 244314"/>
                <a:gd name="connsiteX51" fmla="*/ 324429 w 669403"/>
                <a:gd name="connsiteY51" fmla="*/ 145422 h 244314"/>
                <a:gd name="connsiteX52" fmla="*/ 301540 w 669403"/>
                <a:gd name="connsiteY52" fmla="*/ 122356 h 24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69403" h="244314">
                  <a:moveTo>
                    <a:pt x="327964" y="181744"/>
                  </a:moveTo>
                  <a:cubicBezTo>
                    <a:pt x="380195" y="181744"/>
                    <a:pt x="537770" y="181568"/>
                    <a:pt x="659287" y="244315"/>
                  </a:cubicBezTo>
                  <a:cubicBezTo>
                    <a:pt x="666092" y="240515"/>
                    <a:pt x="668036" y="236980"/>
                    <a:pt x="668832" y="234594"/>
                  </a:cubicBezTo>
                  <a:cubicBezTo>
                    <a:pt x="672013" y="224253"/>
                    <a:pt x="661673" y="205164"/>
                    <a:pt x="643998" y="177414"/>
                  </a:cubicBezTo>
                  <a:cubicBezTo>
                    <a:pt x="527430" y="-3934"/>
                    <a:pt x="378604" y="-929"/>
                    <a:pt x="329732" y="220"/>
                  </a:cubicBezTo>
                  <a:cubicBezTo>
                    <a:pt x="323988" y="396"/>
                    <a:pt x="319392" y="396"/>
                    <a:pt x="315857" y="220"/>
                  </a:cubicBezTo>
                  <a:lnTo>
                    <a:pt x="0" y="220"/>
                  </a:lnTo>
                  <a:lnTo>
                    <a:pt x="0" y="181568"/>
                  </a:lnTo>
                  <a:lnTo>
                    <a:pt x="316210" y="181568"/>
                  </a:lnTo>
                  <a:cubicBezTo>
                    <a:pt x="318950" y="181744"/>
                    <a:pt x="322927" y="181744"/>
                    <a:pt x="327964" y="181744"/>
                  </a:cubicBezTo>
                  <a:close/>
                  <a:moveTo>
                    <a:pt x="398047" y="66767"/>
                  </a:moveTo>
                  <a:cubicBezTo>
                    <a:pt x="398047" y="51478"/>
                    <a:pt x="412541" y="40519"/>
                    <a:pt x="427211" y="44761"/>
                  </a:cubicBezTo>
                  <a:cubicBezTo>
                    <a:pt x="479088" y="59432"/>
                    <a:pt x="523895" y="88861"/>
                    <a:pt x="561101" y="127393"/>
                  </a:cubicBezTo>
                  <a:cubicBezTo>
                    <a:pt x="577009" y="143831"/>
                    <a:pt x="561543" y="170874"/>
                    <a:pt x="539449" y="165572"/>
                  </a:cubicBezTo>
                  <a:cubicBezTo>
                    <a:pt x="500298" y="156469"/>
                    <a:pt x="459380" y="150724"/>
                    <a:pt x="419257" y="147720"/>
                  </a:cubicBezTo>
                  <a:cubicBezTo>
                    <a:pt x="407503" y="146747"/>
                    <a:pt x="398047" y="136761"/>
                    <a:pt x="398047" y="124830"/>
                  </a:cubicBezTo>
                  <a:lnTo>
                    <a:pt x="398047" y="66679"/>
                  </a:lnTo>
                  <a:close/>
                  <a:moveTo>
                    <a:pt x="98716" y="122002"/>
                  </a:moveTo>
                  <a:cubicBezTo>
                    <a:pt x="98716" y="134728"/>
                    <a:pt x="88553" y="144892"/>
                    <a:pt x="75827" y="144892"/>
                  </a:cubicBezTo>
                  <a:lnTo>
                    <a:pt x="45779" y="144892"/>
                  </a:lnTo>
                  <a:cubicBezTo>
                    <a:pt x="33229" y="144892"/>
                    <a:pt x="22889" y="134552"/>
                    <a:pt x="22889" y="122002"/>
                  </a:cubicBezTo>
                  <a:lnTo>
                    <a:pt x="22889" y="57487"/>
                  </a:lnTo>
                  <a:cubicBezTo>
                    <a:pt x="22889" y="44761"/>
                    <a:pt x="33053" y="34598"/>
                    <a:pt x="45779" y="34598"/>
                  </a:cubicBezTo>
                  <a:cubicBezTo>
                    <a:pt x="55854" y="34421"/>
                    <a:pt x="65840" y="34598"/>
                    <a:pt x="75827" y="34775"/>
                  </a:cubicBezTo>
                  <a:cubicBezTo>
                    <a:pt x="88376" y="34775"/>
                    <a:pt x="98716" y="45115"/>
                    <a:pt x="98716" y="57664"/>
                  </a:cubicBezTo>
                  <a:lnTo>
                    <a:pt x="98716" y="122002"/>
                  </a:lnTo>
                  <a:close/>
                  <a:moveTo>
                    <a:pt x="190716" y="122179"/>
                  </a:moveTo>
                  <a:cubicBezTo>
                    <a:pt x="190716" y="134905"/>
                    <a:pt x="180553" y="145068"/>
                    <a:pt x="167827" y="145068"/>
                  </a:cubicBezTo>
                  <a:lnTo>
                    <a:pt x="140607" y="145068"/>
                  </a:lnTo>
                  <a:cubicBezTo>
                    <a:pt x="128057" y="145068"/>
                    <a:pt x="117717" y="134728"/>
                    <a:pt x="117717" y="122179"/>
                  </a:cubicBezTo>
                  <a:lnTo>
                    <a:pt x="117717" y="57841"/>
                  </a:lnTo>
                  <a:cubicBezTo>
                    <a:pt x="117717" y="45115"/>
                    <a:pt x="128057" y="34775"/>
                    <a:pt x="140607" y="34951"/>
                  </a:cubicBezTo>
                  <a:lnTo>
                    <a:pt x="167827" y="35128"/>
                  </a:lnTo>
                  <a:cubicBezTo>
                    <a:pt x="180376" y="35128"/>
                    <a:pt x="190716" y="45468"/>
                    <a:pt x="190716" y="58018"/>
                  </a:cubicBezTo>
                  <a:lnTo>
                    <a:pt x="190716" y="122179"/>
                  </a:lnTo>
                  <a:close/>
                  <a:moveTo>
                    <a:pt x="282627" y="122179"/>
                  </a:moveTo>
                  <a:cubicBezTo>
                    <a:pt x="282627" y="134905"/>
                    <a:pt x="272464" y="145068"/>
                    <a:pt x="259738" y="145068"/>
                  </a:cubicBezTo>
                  <a:lnTo>
                    <a:pt x="232518" y="145068"/>
                  </a:lnTo>
                  <a:cubicBezTo>
                    <a:pt x="219969" y="145068"/>
                    <a:pt x="209629" y="134728"/>
                    <a:pt x="209629" y="122179"/>
                  </a:cubicBezTo>
                  <a:lnTo>
                    <a:pt x="209629" y="58018"/>
                  </a:lnTo>
                  <a:cubicBezTo>
                    <a:pt x="209629" y="45291"/>
                    <a:pt x="219792" y="35128"/>
                    <a:pt x="232518" y="35128"/>
                  </a:cubicBezTo>
                  <a:cubicBezTo>
                    <a:pt x="241621" y="35128"/>
                    <a:pt x="250635" y="35128"/>
                    <a:pt x="259738" y="35305"/>
                  </a:cubicBezTo>
                  <a:cubicBezTo>
                    <a:pt x="272287" y="35305"/>
                    <a:pt x="282627" y="45645"/>
                    <a:pt x="282627" y="58194"/>
                  </a:cubicBezTo>
                  <a:lnTo>
                    <a:pt x="282627" y="122179"/>
                  </a:lnTo>
                  <a:close/>
                  <a:moveTo>
                    <a:pt x="301540" y="122356"/>
                  </a:moveTo>
                  <a:lnTo>
                    <a:pt x="301540" y="58371"/>
                  </a:lnTo>
                  <a:cubicBezTo>
                    <a:pt x="301540" y="45645"/>
                    <a:pt x="311703" y="35482"/>
                    <a:pt x="324429" y="35482"/>
                  </a:cubicBezTo>
                  <a:cubicBezTo>
                    <a:pt x="334504" y="35482"/>
                    <a:pt x="344491" y="35482"/>
                    <a:pt x="354477" y="35658"/>
                  </a:cubicBezTo>
                  <a:cubicBezTo>
                    <a:pt x="367027" y="35658"/>
                    <a:pt x="377367" y="45999"/>
                    <a:pt x="377367" y="58548"/>
                  </a:cubicBezTo>
                  <a:lnTo>
                    <a:pt x="377367" y="122532"/>
                  </a:lnTo>
                  <a:cubicBezTo>
                    <a:pt x="377367" y="135259"/>
                    <a:pt x="367204" y="145422"/>
                    <a:pt x="354477" y="145422"/>
                  </a:cubicBezTo>
                  <a:lnTo>
                    <a:pt x="324429" y="145422"/>
                  </a:lnTo>
                  <a:cubicBezTo>
                    <a:pt x="311880" y="145245"/>
                    <a:pt x="301540" y="134905"/>
                    <a:pt x="301540" y="122356"/>
                  </a:cubicBezTo>
                  <a:close/>
                </a:path>
              </a:pathLst>
            </a:custGeom>
            <a:grpFill/>
            <a:ln w="8835" cap="flat">
              <a:noFill/>
              <a:prstDash val="solid"/>
              <a:miter/>
            </a:ln>
          </p:spPr>
          <p:txBody>
            <a:bodyPr rtlCol="0" anchor="ctr"/>
            <a:lstStyle/>
            <a:p>
              <a:endParaRPr lang="en-AU" dirty="0"/>
            </a:p>
          </p:txBody>
        </p:sp>
        <p:sp>
          <p:nvSpPr>
            <p:cNvPr id="35" name="Freeform: Shape 34">
              <a:extLst>
                <a:ext uri="{FF2B5EF4-FFF2-40B4-BE49-F238E27FC236}">
                  <a16:creationId xmlns:a16="http://schemas.microsoft.com/office/drawing/2014/main" id="{C0B70233-BDE3-ABBA-2F8E-1AED82EB3682}"/>
                </a:ext>
              </a:extLst>
            </p:cNvPr>
            <p:cNvSpPr/>
            <p:nvPr/>
          </p:nvSpPr>
          <p:spPr>
            <a:xfrm>
              <a:off x="10556732" y="492574"/>
              <a:ext cx="640904" cy="71691"/>
            </a:xfrm>
            <a:custGeom>
              <a:avLst/>
              <a:gdLst>
                <a:gd name="connsiteX0" fmla="*/ 295177 w 640904"/>
                <a:gd name="connsiteY0" fmla="*/ 57640 h 71691"/>
                <a:gd name="connsiteX1" fmla="*/ 302777 w 640904"/>
                <a:gd name="connsiteY1" fmla="*/ 50039 h 71691"/>
                <a:gd name="connsiteX2" fmla="*/ 520625 w 640904"/>
                <a:gd name="connsiteY2" fmla="*/ 50039 h 71691"/>
                <a:gd name="connsiteX3" fmla="*/ 527165 w 640904"/>
                <a:gd name="connsiteY3" fmla="*/ 53663 h 71691"/>
                <a:gd name="connsiteX4" fmla="*/ 537858 w 640904"/>
                <a:gd name="connsiteY4" fmla="*/ 71692 h 71691"/>
                <a:gd name="connsiteX5" fmla="*/ 585139 w 640904"/>
                <a:gd name="connsiteY5" fmla="*/ 71692 h 71691"/>
                <a:gd name="connsiteX6" fmla="*/ 640905 w 640904"/>
                <a:gd name="connsiteY6" fmla="*/ 55254 h 71691"/>
                <a:gd name="connsiteX7" fmla="*/ 328230 w 640904"/>
                <a:gd name="connsiteY7" fmla="*/ 18 h 71691"/>
                <a:gd name="connsiteX8" fmla="*/ 0 w 640904"/>
                <a:gd name="connsiteY8" fmla="*/ 18 h 71691"/>
                <a:gd name="connsiteX9" fmla="*/ 0 w 640904"/>
                <a:gd name="connsiteY9" fmla="*/ 71692 h 71691"/>
                <a:gd name="connsiteX10" fmla="*/ 295177 w 640904"/>
                <a:gd name="connsiteY10" fmla="*/ 71692 h 71691"/>
                <a:gd name="connsiteX11" fmla="*/ 295177 w 640904"/>
                <a:gd name="connsiteY11" fmla="*/ 57640 h 7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904" h="71691">
                  <a:moveTo>
                    <a:pt x="295177" y="57640"/>
                  </a:moveTo>
                  <a:cubicBezTo>
                    <a:pt x="295177" y="53486"/>
                    <a:pt x="298535" y="50039"/>
                    <a:pt x="302777" y="50039"/>
                  </a:cubicBezTo>
                  <a:lnTo>
                    <a:pt x="520625" y="50039"/>
                  </a:lnTo>
                  <a:cubicBezTo>
                    <a:pt x="523364" y="50039"/>
                    <a:pt x="525839" y="51453"/>
                    <a:pt x="527165" y="53663"/>
                  </a:cubicBezTo>
                  <a:lnTo>
                    <a:pt x="537858" y="71692"/>
                  </a:lnTo>
                  <a:lnTo>
                    <a:pt x="585139" y="71692"/>
                  </a:lnTo>
                  <a:cubicBezTo>
                    <a:pt x="602992" y="69482"/>
                    <a:pt x="624909" y="61528"/>
                    <a:pt x="640905" y="55254"/>
                  </a:cubicBezTo>
                  <a:cubicBezTo>
                    <a:pt x="524513" y="-158"/>
                    <a:pt x="377897" y="-158"/>
                    <a:pt x="328230" y="18"/>
                  </a:cubicBezTo>
                  <a:lnTo>
                    <a:pt x="0" y="18"/>
                  </a:lnTo>
                  <a:lnTo>
                    <a:pt x="0" y="71692"/>
                  </a:lnTo>
                  <a:lnTo>
                    <a:pt x="295177" y="71692"/>
                  </a:lnTo>
                  <a:lnTo>
                    <a:pt x="295177" y="57640"/>
                  </a:lnTo>
                  <a:close/>
                </a:path>
              </a:pathLst>
            </a:custGeom>
            <a:grpFill/>
            <a:ln w="8835" cap="flat">
              <a:noFill/>
              <a:prstDash val="solid"/>
              <a:miter/>
            </a:ln>
          </p:spPr>
          <p:txBody>
            <a:bodyPr rtlCol="0" anchor="ctr"/>
            <a:lstStyle/>
            <a:p>
              <a:endParaRPr lang="en-AU" dirty="0"/>
            </a:p>
          </p:txBody>
        </p:sp>
        <p:sp>
          <p:nvSpPr>
            <p:cNvPr id="36" name="Freeform: Shape 35">
              <a:extLst>
                <a:ext uri="{FF2B5EF4-FFF2-40B4-BE49-F238E27FC236}">
                  <a16:creationId xmlns:a16="http://schemas.microsoft.com/office/drawing/2014/main" id="{512824F4-B653-E773-BCAE-DC76F427759C}"/>
                </a:ext>
              </a:extLst>
            </p:cNvPr>
            <p:cNvSpPr/>
            <p:nvPr/>
          </p:nvSpPr>
          <p:spPr>
            <a:xfrm>
              <a:off x="10873826" y="346153"/>
              <a:ext cx="45248" cy="79361"/>
            </a:xfrm>
            <a:custGeom>
              <a:avLst/>
              <a:gdLst>
                <a:gd name="connsiteX0" fmla="*/ 37648 w 45248"/>
                <a:gd name="connsiteY0" fmla="*/ 79362 h 79361"/>
                <a:gd name="connsiteX1" fmla="*/ 45249 w 45248"/>
                <a:gd name="connsiteY1" fmla="*/ 71762 h 79361"/>
                <a:gd name="connsiteX2" fmla="*/ 45249 w 45248"/>
                <a:gd name="connsiteY2" fmla="*/ 7777 h 79361"/>
                <a:gd name="connsiteX3" fmla="*/ 37648 w 45248"/>
                <a:gd name="connsiteY3" fmla="*/ 177 h 79361"/>
                <a:gd name="connsiteX4" fmla="*/ 7600 w 45248"/>
                <a:gd name="connsiteY4" fmla="*/ 0 h 79361"/>
                <a:gd name="connsiteX5" fmla="*/ 0 w 45248"/>
                <a:gd name="connsiteY5" fmla="*/ 7600 h 79361"/>
                <a:gd name="connsiteX6" fmla="*/ 0 w 45248"/>
                <a:gd name="connsiteY6" fmla="*/ 71585 h 79361"/>
                <a:gd name="connsiteX7" fmla="*/ 7600 w 45248"/>
                <a:gd name="connsiteY7" fmla="*/ 79185 h 79361"/>
                <a:gd name="connsiteX8" fmla="*/ 37648 w 45248"/>
                <a:gd name="connsiteY8" fmla="*/ 79362 h 7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8" h="79361">
                  <a:moveTo>
                    <a:pt x="37648" y="79362"/>
                  </a:moveTo>
                  <a:cubicBezTo>
                    <a:pt x="41979" y="79362"/>
                    <a:pt x="45249" y="76004"/>
                    <a:pt x="45249" y="71762"/>
                  </a:cubicBezTo>
                  <a:lnTo>
                    <a:pt x="45249" y="7777"/>
                  </a:lnTo>
                  <a:cubicBezTo>
                    <a:pt x="45249" y="3623"/>
                    <a:pt x="41890" y="177"/>
                    <a:pt x="37648" y="177"/>
                  </a:cubicBezTo>
                  <a:lnTo>
                    <a:pt x="7600" y="0"/>
                  </a:lnTo>
                  <a:cubicBezTo>
                    <a:pt x="3270" y="0"/>
                    <a:pt x="0" y="3358"/>
                    <a:pt x="0" y="7600"/>
                  </a:cubicBezTo>
                  <a:lnTo>
                    <a:pt x="0" y="71585"/>
                  </a:lnTo>
                  <a:cubicBezTo>
                    <a:pt x="0" y="75738"/>
                    <a:pt x="3535" y="79185"/>
                    <a:pt x="7600" y="79185"/>
                  </a:cubicBezTo>
                  <a:cubicBezTo>
                    <a:pt x="17675" y="79362"/>
                    <a:pt x="27662" y="79362"/>
                    <a:pt x="37648" y="79362"/>
                  </a:cubicBezTo>
                  <a:close/>
                </a:path>
              </a:pathLst>
            </a:custGeom>
            <a:grpFill/>
            <a:ln w="8835" cap="flat">
              <a:noFill/>
              <a:prstDash val="solid"/>
              <a:miter/>
            </a:ln>
          </p:spPr>
          <p:txBody>
            <a:bodyPr rtlCol="0" anchor="ctr"/>
            <a:lstStyle/>
            <a:p>
              <a:endParaRPr lang="en-AU" dirty="0"/>
            </a:p>
          </p:txBody>
        </p:sp>
        <p:sp>
          <p:nvSpPr>
            <p:cNvPr id="41" name="Freeform: Shape 40">
              <a:extLst>
                <a:ext uri="{FF2B5EF4-FFF2-40B4-BE49-F238E27FC236}">
                  <a16:creationId xmlns:a16="http://schemas.microsoft.com/office/drawing/2014/main" id="{9933020B-B6E7-9E53-FD76-2D0D28F02945}"/>
                </a:ext>
              </a:extLst>
            </p:cNvPr>
            <p:cNvSpPr/>
            <p:nvPr/>
          </p:nvSpPr>
          <p:spPr>
            <a:xfrm>
              <a:off x="10551164" y="557638"/>
              <a:ext cx="680851" cy="66017"/>
            </a:xfrm>
            <a:custGeom>
              <a:avLst/>
              <a:gdLst>
                <a:gd name="connsiteX0" fmla="*/ 673162 w 680851"/>
                <a:gd name="connsiteY0" fmla="*/ 50816 h 66017"/>
                <a:gd name="connsiteX1" fmla="*/ 482888 w 680851"/>
                <a:gd name="connsiteY1" fmla="*/ 50816 h 66017"/>
                <a:gd name="connsiteX2" fmla="*/ 503745 w 680851"/>
                <a:gd name="connsiteY2" fmla="*/ 21034 h 66017"/>
                <a:gd name="connsiteX3" fmla="*/ 495791 w 680851"/>
                <a:gd name="connsiteY3" fmla="*/ 0 h 66017"/>
                <a:gd name="connsiteX4" fmla="*/ 448510 w 680851"/>
                <a:gd name="connsiteY4" fmla="*/ 0 h 66017"/>
                <a:gd name="connsiteX5" fmla="*/ 440556 w 680851"/>
                <a:gd name="connsiteY5" fmla="*/ 21034 h 66017"/>
                <a:gd name="connsiteX6" fmla="*/ 461413 w 680851"/>
                <a:gd name="connsiteY6" fmla="*/ 50816 h 66017"/>
                <a:gd name="connsiteX7" fmla="*/ 381344 w 680851"/>
                <a:gd name="connsiteY7" fmla="*/ 50816 h 66017"/>
                <a:gd name="connsiteX8" fmla="*/ 402201 w 680851"/>
                <a:gd name="connsiteY8" fmla="*/ 21034 h 66017"/>
                <a:gd name="connsiteX9" fmla="*/ 394247 w 680851"/>
                <a:gd name="connsiteY9" fmla="*/ 0 h 66017"/>
                <a:gd name="connsiteX10" fmla="*/ 347142 w 680851"/>
                <a:gd name="connsiteY10" fmla="*/ 0 h 66017"/>
                <a:gd name="connsiteX11" fmla="*/ 339188 w 680851"/>
                <a:gd name="connsiteY11" fmla="*/ 21034 h 66017"/>
                <a:gd name="connsiteX12" fmla="*/ 360045 w 680851"/>
                <a:gd name="connsiteY12" fmla="*/ 50816 h 66017"/>
                <a:gd name="connsiteX13" fmla="*/ 175162 w 680851"/>
                <a:gd name="connsiteY13" fmla="*/ 50816 h 66017"/>
                <a:gd name="connsiteX14" fmla="*/ 196019 w 680851"/>
                <a:gd name="connsiteY14" fmla="*/ 21652 h 66017"/>
                <a:gd name="connsiteX15" fmla="*/ 132830 w 680851"/>
                <a:gd name="connsiteY15" fmla="*/ 21652 h 66017"/>
                <a:gd name="connsiteX16" fmla="*/ 153686 w 680851"/>
                <a:gd name="connsiteY16" fmla="*/ 50816 h 66017"/>
                <a:gd name="connsiteX17" fmla="*/ 77418 w 680851"/>
                <a:gd name="connsiteY17" fmla="*/ 50816 h 66017"/>
                <a:gd name="connsiteX18" fmla="*/ 98274 w 680851"/>
                <a:gd name="connsiteY18" fmla="*/ 21652 h 66017"/>
                <a:gd name="connsiteX19" fmla="*/ 35262 w 680851"/>
                <a:gd name="connsiteY19" fmla="*/ 21652 h 66017"/>
                <a:gd name="connsiteX20" fmla="*/ 56119 w 680851"/>
                <a:gd name="connsiteY20" fmla="*/ 50816 h 66017"/>
                <a:gd name="connsiteX21" fmla="*/ 7600 w 680851"/>
                <a:gd name="connsiteY21" fmla="*/ 50816 h 66017"/>
                <a:gd name="connsiteX22" fmla="*/ 0 w 680851"/>
                <a:gd name="connsiteY22" fmla="*/ 58417 h 66017"/>
                <a:gd name="connsiteX23" fmla="*/ 7600 w 680851"/>
                <a:gd name="connsiteY23" fmla="*/ 66017 h 66017"/>
                <a:gd name="connsiteX24" fmla="*/ 673251 w 680851"/>
                <a:gd name="connsiteY24" fmla="*/ 66017 h 66017"/>
                <a:gd name="connsiteX25" fmla="*/ 680851 w 680851"/>
                <a:gd name="connsiteY25" fmla="*/ 58417 h 66017"/>
                <a:gd name="connsiteX26" fmla="*/ 673251 w 680851"/>
                <a:gd name="connsiteY26" fmla="*/ 50816 h 6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851" h="66017">
                  <a:moveTo>
                    <a:pt x="673162" y="50816"/>
                  </a:moveTo>
                  <a:lnTo>
                    <a:pt x="482888" y="50816"/>
                  </a:lnTo>
                  <a:cubicBezTo>
                    <a:pt x="494996" y="46398"/>
                    <a:pt x="503745" y="34732"/>
                    <a:pt x="503745" y="21034"/>
                  </a:cubicBezTo>
                  <a:cubicBezTo>
                    <a:pt x="503745" y="13256"/>
                    <a:pt x="500917" y="5744"/>
                    <a:pt x="495791" y="0"/>
                  </a:cubicBezTo>
                  <a:lnTo>
                    <a:pt x="448510" y="0"/>
                  </a:lnTo>
                  <a:cubicBezTo>
                    <a:pt x="443296" y="5744"/>
                    <a:pt x="440556" y="13256"/>
                    <a:pt x="440556" y="21034"/>
                  </a:cubicBezTo>
                  <a:cubicBezTo>
                    <a:pt x="440556" y="34732"/>
                    <a:pt x="449305" y="46309"/>
                    <a:pt x="461413" y="50816"/>
                  </a:cubicBezTo>
                  <a:lnTo>
                    <a:pt x="381344" y="50816"/>
                  </a:lnTo>
                  <a:cubicBezTo>
                    <a:pt x="393451" y="46398"/>
                    <a:pt x="402201" y="34732"/>
                    <a:pt x="402201" y="21034"/>
                  </a:cubicBezTo>
                  <a:cubicBezTo>
                    <a:pt x="402201" y="13256"/>
                    <a:pt x="399373" y="5744"/>
                    <a:pt x="394247" y="0"/>
                  </a:cubicBezTo>
                  <a:lnTo>
                    <a:pt x="347142" y="0"/>
                  </a:lnTo>
                  <a:cubicBezTo>
                    <a:pt x="341928" y="5744"/>
                    <a:pt x="339188" y="13256"/>
                    <a:pt x="339188" y="21034"/>
                  </a:cubicBezTo>
                  <a:cubicBezTo>
                    <a:pt x="339188" y="34732"/>
                    <a:pt x="347938" y="46309"/>
                    <a:pt x="360045" y="50816"/>
                  </a:cubicBezTo>
                  <a:lnTo>
                    <a:pt x="175162" y="50816"/>
                  </a:lnTo>
                  <a:cubicBezTo>
                    <a:pt x="187093" y="46486"/>
                    <a:pt x="195842" y="35085"/>
                    <a:pt x="196019" y="21652"/>
                  </a:cubicBezTo>
                  <a:lnTo>
                    <a:pt x="132830" y="21652"/>
                  </a:lnTo>
                  <a:cubicBezTo>
                    <a:pt x="133183" y="34997"/>
                    <a:pt x="141756" y="46309"/>
                    <a:pt x="153686" y="50816"/>
                  </a:cubicBezTo>
                  <a:lnTo>
                    <a:pt x="77418" y="50816"/>
                  </a:lnTo>
                  <a:cubicBezTo>
                    <a:pt x="89348" y="46486"/>
                    <a:pt x="98098" y="35085"/>
                    <a:pt x="98274" y="21652"/>
                  </a:cubicBezTo>
                  <a:lnTo>
                    <a:pt x="35262" y="21652"/>
                  </a:lnTo>
                  <a:cubicBezTo>
                    <a:pt x="35616" y="34997"/>
                    <a:pt x="44188" y="46309"/>
                    <a:pt x="56119" y="50816"/>
                  </a:cubicBezTo>
                  <a:lnTo>
                    <a:pt x="7600" y="50816"/>
                  </a:lnTo>
                  <a:cubicBezTo>
                    <a:pt x="3270" y="50816"/>
                    <a:pt x="0" y="54175"/>
                    <a:pt x="0" y="58417"/>
                  </a:cubicBezTo>
                  <a:cubicBezTo>
                    <a:pt x="0" y="62659"/>
                    <a:pt x="3358" y="66017"/>
                    <a:pt x="7600" y="66017"/>
                  </a:cubicBezTo>
                  <a:lnTo>
                    <a:pt x="673251" y="66017"/>
                  </a:lnTo>
                  <a:cubicBezTo>
                    <a:pt x="677581" y="66017"/>
                    <a:pt x="680851" y="62659"/>
                    <a:pt x="680851" y="58417"/>
                  </a:cubicBezTo>
                  <a:cubicBezTo>
                    <a:pt x="680851" y="54175"/>
                    <a:pt x="677316" y="50816"/>
                    <a:pt x="673251" y="50816"/>
                  </a:cubicBezTo>
                  <a:close/>
                </a:path>
              </a:pathLst>
            </a:custGeom>
            <a:grpFill/>
            <a:ln w="8835" cap="flat">
              <a:noFill/>
              <a:prstDash val="solid"/>
              <a:miter/>
            </a:ln>
          </p:spPr>
          <p:txBody>
            <a:bodyPr rtlCol="0" anchor="ctr"/>
            <a:lstStyle/>
            <a:p>
              <a:endParaRPr lang="en-AU" dirty="0"/>
            </a:p>
          </p:txBody>
        </p:sp>
      </p:grpSp>
      <p:sp>
        <p:nvSpPr>
          <p:cNvPr id="46" name="Freeform: Shape 45">
            <a:extLst>
              <a:ext uri="{FF2B5EF4-FFF2-40B4-BE49-F238E27FC236}">
                <a16:creationId xmlns:a16="http://schemas.microsoft.com/office/drawing/2014/main" id="{E58894B4-6D46-A1A9-6131-317145D90610}"/>
              </a:ext>
            </a:extLst>
          </p:cNvPr>
          <p:cNvSpPr>
            <a:spLocks noChangeAspect="1"/>
          </p:cNvSpPr>
          <p:nvPr/>
        </p:nvSpPr>
        <p:spPr>
          <a:xfrm>
            <a:off x="6639061" y="3530211"/>
            <a:ext cx="225425" cy="200155"/>
          </a:xfrm>
          <a:custGeom>
            <a:avLst/>
            <a:gdLst>
              <a:gd name="connsiteX0" fmla="*/ 671660 w 696935"/>
              <a:gd name="connsiteY0" fmla="*/ 294558 h 618810"/>
              <a:gd name="connsiteX1" fmla="*/ 647180 w 696935"/>
              <a:gd name="connsiteY1" fmla="*/ 314089 h 618810"/>
              <a:gd name="connsiteX2" fmla="*/ 605731 w 696935"/>
              <a:gd name="connsiteY2" fmla="*/ 314089 h 618810"/>
              <a:gd name="connsiteX3" fmla="*/ 611387 w 696935"/>
              <a:gd name="connsiteY3" fmla="*/ 258677 h 618810"/>
              <a:gd name="connsiteX4" fmla="*/ 361459 w 696935"/>
              <a:gd name="connsiteY4" fmla="*/ 0 h 618810"/>
              <a:gd name="connsiteX5" fmla="*/ 112150 w 696935"/>
              <a:gd name="connsiteY5" fmla="*/ 240914 h 618810"/>
              <a:gd name="connsiteX6" fmla="*/ 52496 w 696935"/>
              <a:gd name="connsiteY6" fmla="*/ 240914 h 618810"/>
              <a:gd name="connsiteX7" fmla="*/ 43393 w 696935"/>
              <a:gd name="connsiteY7" fmla="*/ 227481 h 618810"/>
              <a:gd name="connsiteX8" fmla="*/ 50198 w 696935"/>
              <a:gd name="connsiteY8" fmla="*/ 210336 h 618810"/>
              <a:gd name="connsiteX9" fmla="*/ 25099 w 696935"/>
              <a:gd name="connsiteY9" fmla="*/ 185237 h 618810"/>
              <a:gd name="connsiteX10" fmla="*/ 0 w 696935"/>
              <a:gd name="connsiteY10" fmla="*/ 210336 h 618810"/>
              <a:gd name="connsiteX11" fmla="*/ 25099 w 696935"/>
              <a:gd name="connsiteY11" fmla="*/ 235434 h 618810"/>
              <a:gd name="connsiteX12" fmla="*/ 34290 w 696935"/>
              <a:gd name="connsiteY12" fmla="*/ 233667 h 618810"/>
              <a:gd name="connsiteX13" fmla="*/ 45072 w 696935"/>
              <a:gd name="connsiteY13" fmla="*/ 249486 h 618810"/>
              <a:gd name="connsiteX14" fmla="*/ 49667 w 696935"/>
              <a:gd name="connsiteY14" fmla="*/ 251961 h 618810"/>
              <a:gd name="connsiteX15" fmla="*/ 111708 w 696935"/>
              <a:gd name="connsiteY15" fmla="*/ 251961 h 618810"/>
              <a:gd name="connsiteX16" fmla="*/ 111708 w 696935"/>
              <a:gd name="connsiteY16" fmla="*/ 258766 h 618810"/>
              <a:gd name="connsiteX17" fmla="*/ 113387 w 696935"/>
              <a:gd name="connsiteY17" fmla="*/ 288814 h 618810"/>
              <a:gd name="connsiteX18" fmla="*/ 49667 w 696935"/>
              <a:gd name="connsiteY18" fmla="*/ 288814 h 618810"/>
              <a:gd name="connsiteX19" fmla="*/ 25187 w 696935"/>
              <a:gd name="connsiteY19" fmla="*/ 269283 h 618810"/>
              <a:gd name="connsiteX20" fmla="*/ 88 w 696935"/>
              <a:gd name="connsiteY20" fmla="*/ 294381 h 618810"/>
              <a:gd name="connsiteX21" fmla="*/ 25187 w 696935"/>
              <a:gd name="connsiteY21" fmla="*/ 319480 h 618810"/>
              <a:gd name="connsiteX22" fmla="*/ 49667 w 696935"/>
              <a:gd name="connsiteY22" fmla="*/ 299949 h 618810"/>
              <a:gd name="connsiteX23" fmla="*/ 114801 w 696935"/>
              <a:gd name="connsiteY23" fmla="*/ 299949 h 618810"/>
              <a:gd name="connsiteX24" fmla="*/ 163496 w 696935"/>
              <a:gd name="connsiteY24" fmla="*/ 416606 h 618810"/>
              <a:gd name="connsiteX25" fmla="*/ 290493 w 696935"/>
              <a:gd name="connsiteY25" fmla="*/ 506926 h 618810"/>
              <a:gd name="connsiteX26" fmla="*/ 290493 w 696935"/>
              <a:gd name="connsiteY26" fmla="*/ 574446 h 618810"/>
              <a:gd name="connsiteX27" fmla="*/ 334858 w 696935"/>
              <a:gd name="connsiteY27" fmla="*/ 618811 h 618810"/>
              <a:gd name="connsiteX28" fmla="*/ 380548 w 696935"/>
              <a:gd name="connsiteY28" fmla="*/ 618811 h 618810"/>
              <a:gd name="connsiteX29" fmla="*/ 424913 w 696935"/>
              <a:gd name="connsiteY29" fmla="*/ 574446 h 618810"/>
              <a:gd name="connsiteX30" fmla="*/ 424913 w 696935"/>
              <a:gd name="connsiteY30" fmla="*/ 509136 h 618810"/>
              <a:gd name="connsiteX31" fmla="*/ 557212 w 696935"/>
              <a:gd name="connsiteY31" fmla="*/ 419787 h 618810"/>
              <a:gd name="connsiteX32" fmla="*/ 594861 w 696935"/>
              <a:gd name="connsiteY32" fmla="*/ 352091 h 618810"/>
              <a:gd name="connsiteX33" fmla="*/ 638695 w 696935"/>
              <a:gd name="connsiteY33" fmla="*/ 392126 h 618810"/>
              <a:gd name="connsiteX34" fmla="*/ 638695 w 696935"/>
              <a:gd name="connsiteY34" fmla="*/ 435430 h 618810"/>
              <a:gd name="connsiteX35" fmla="*/ 619164 w 696935"/>
              <a:gd name="connsiteY35" fmla="*/ 459910 h 618810"/>
              <a:gd name="connsiteX36" fmla="*/ 644263 w 696935"/>
              <a:gd name="connsiteY36" fmla="*/ 485009 h 618810"/>
              <a:gd name="connsiteX37" fmla="*/ 669362 w 696935"/>
              <a:gd name="connsiteY37" fmla="*/ 459910 h 618810"/>
              <a:gd name="connsiteX38" fmla="*/ 649831 w 696935"/>
              <a:gd name="connsiteY38" fmla="*/ 435430 h 618810"/>
              <a:gd name="connsiteX39" fmla="*/ 649831 w 696935"/>
              <a:gd name="connsiteY39" fmla="*/ 389739 h 618810"/>
              <a:gd name="connsiteX40" fmla="*/ 648063 w 696935"/>
              <a:gd name="connsiteY40" fmla="*/ 385674 h 618810"/>
              <a:gd name="connsiteX41" fmla="*/ 598926 w 696935"/>
              <a:gd name="connsiteY41" fmla="*/ 340867 h 618810"/>
              <a:gd name="connsiteX42" fmla="*/ 603345 w 696935"/>
              <a:gd name="connsiteY42" fmla="*/ 325402 h 618810"/>
              <a:gd name="connsiteX43" fmla="*/ 647356 w 696935"/>
              <a:gd name="connsiteY43" fmla="*/ 325402 h 618810"/>
              <a:gd name="connsiteX44" fmla="*/ 671837 w 696935"/>
              <a:gd name="connsiteY44" fmla="*/ 344933 h 618810"/>
              <a:gd name="connsiteX45" fmla="*/ 696936 w 696935"/>
              <a:gd name="connsiteY45" fmla="*/ 319834 h 618810"/>
              <a:gd name="connsiteX46" fmla="*/ 671837 w 696935"/>
              <a:gd name="connsiteY46" fmla="*/ 294735 h 618810"/>
              <a:gd name="connsiteX47" fmla="*/ 413778 w 696935"/>
              <a:gd name="connsiteY47" fmla="*/ 574269 h 618810"/>
              <a:gd name="connsiteX48" fmla="*/ 380460 w 696935"/>
              <a:gd name="connsiteY48" fmla="*/ 607587 h 618810"/>
              <a:gd name="connsiteX49" fmla="*/ 334769 w 696935"/>
              <a:gd name="connsiteY49" fmla="*/ 607587 h 618810"/>
              <a:gd name="connsiteX50" fmla="*/ 301452 w 696935"/>
              <a:gd name="connsiteY50" fmla="*/ 574269 h 618810"/>
              <a:gd name="connsiteX51" fmla="*/ 301452 w 696935"/>
              <a:gd name="connsiteY51" fmla="*/ 262036 h 618810"/>
              <a:gd name="connsiteX52" fmla="*/ 334769 w 696935"/>
              <a:gd name="connsiteY52" fmla="*/ 228718 h 618810"/>
              <a:gd name="connsiteX53" fmla="*/ 380460 w 696935"/>
              <a:gd name="connsiteY53" fmla="*/ 228718 h 618810"/>
              <a:gd name="connsiteX54" fmla="*/ 413778 w 696935"/>
              <a:gd name="connsiteY54" fmla="*/ 262036 h 618810"/>
              <a:gd name="connsiteX55" fmla="*/ 413778 w 696935"/>
              <a:gd name="connsiteY55" fmla="*/ 574269 h 618810"/>
              <a:gd name="connsiteX56" fmla="*/ 424825 w 696935"/>
              <a:gd name="connsiteY56" fmla="*/ 464064 h 618810"/>
              <a:gd name="connsiteX57" fmla="*/ 424825 w 696935"/>
              <a:gd name="connsiteY57" fmla="*/ 441616 h 618810"/>
              <a:gd name="connsiteX58" fmla="*/ 541305 w 696935"/>
              <a:gd name="connsiteY58" fmla="*/ 258589 h 618810"/>
              <a:gd name="connsiteX59" fmla="*/ 361459 w 696935"/>
              <a:gd name="connsiteY59" fmla="*/ 63101 h 618810"/>
              <a:gd name="connsiteX60" fmla="*/ 181613 w 696935"/>
              <a:gd name="connsiteY60" fmla="*/ 258589 h 618810"/>
              <a:gd name="connsiteX61" fmla="*/ 212898 w 696935"/>
              <a:gd name="connsiteY61" fmla="*/ 368883 h 618810"/>
              <a:gd name="connsiteX62" fmla="*/ 290405 w 696935"/>
              <a:gd name="connsiteY62" fmla="*/ 438258 h 618810"/>
              <a:gd name="connsiteX63" fmla="*/ 290405 w 696935"/>
              <a:gd name="connsiteY63" fmla="*/ 461147 h 618810"/>
              <a:gd name="connsiteX64" fmla="*/ 160668 w 696935"/>
              <a:gd name="connsiteY64" fmla="*/ 258677 h 618810"/>
              <a:gd name="connsiteX65" fmla="*/ 361459 w 696935"/>
              <a:gd name="connsiteY65" fmla="*/ 42244 h 618810"/>
              <a:gd name="connsiteX66" fmla="*/ 562250 w 696935"/>
              <a:gd name="connsiteY66" fmla="*/ 258677 h 618810"/>
              <a:gd name="connsiteX67" fmla="*/ 424825 w 696935"/>
              <a:gd name="connsiteY67" fmla="*/ 464152 h 6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96935" h="618810">
                <a:moveTo>
                  <a:pt x="671660" y="294558"/>
                </a:moveTo>
                <a:cubicBezTo>
                  <a:pt x="659729" y="294558"/>
                  <a:pt x="649742" y="302954"/>
                  <a:pt x="647180" y="314089"/>
                </a:cubicBezTo>
                <a:lnTo>
                  <a:pt x="605731" y="314089"/>
                </a:lnTo>
                <a:cubicBezTo>
                  <a:pt x="609531" y="296061"/>
                  <a:pt x="611387" y="277590"/>
                  <a:pt x="611387" y="258677"/>
                </a:cubicBezTo>
                <a:cubicBezTo>
                  <a:pt x="611387" y="116038"/>
                  <a:pt x="499238" y="0"/>
                  <a:pt x="361459" y="0"/>
                </a:cubicBezTo>
                <a:cubicBezTo>
                  <a:pt x="223680" y="0"/>
                  <a:pt x="121076" y="106493"/>
                  <a:pt x="112150" y="240914"/>
                </a:cubicBezTo>
                <a:lnTo>
                  <a:pt x="52496" y="240914"/>
                </a:lnTo>
                <a:lnTo>
                  <a:pt x="43393" y="227481"/>
                </a:lnTo>
                <a:cubicBezTo>
                  <a:pt x="47635" y="222973"/>
                  <a:pt x="50198" y="216964"/>
                  <a:pt x="50198" y="210336"/>
                </a:cubicBezTo>
                <a:cubicBezTo>
                  <a:pt x="50198" y="196549"/>
                  <a:pt x="38974" y="185237"/>
                  <a:pt x="25099" y="185237"/>
                </a:cubicBezTo>
                <a:cubicBezTo>
                  <a:pt x="11224" y="185237"/>
                  <a:pt x="0" y="196460"/>
                  <a:pt x="0" y="210336"/>
                </a:cubicBezTo>
                <a:cubicBezTo>
                  <a:pt x="0" y="224211"/>
                  <a:pt x="11224" y="235434"/>
                  <a:pt x="25099" y="235434"/>
                </a:cubicBezTo>
                <a:cubicBezTo>
                  <a:pt x="28369" y="235434"/>
                  <a:pt x="31373" y="234816"/>
                  <a:pt x="34290" y="233667"/>
                </a:cubicBezTo>
                <a:lnTo>
                  <a:pt x="45072" y="249486"/>
                </a:lnTo>
                <a:cubicBezTo>
                  <a:pt x="46132" y="250989"/>
                  <a:pt x="47811" y="251961"/>
                  <a:pt x="49667" y="251961"/>
                </a:cubicBezTo>
                <a:lnTo>
                  <a:pt x="111708" y="251961"/>
                </a:lnTo>
                <a:cubicBezTo>
                  <a:pt x="111708" y="254170"/>
                  <a:pt x="111708" y="256468"/>
                  <a:pt x="111708" y="258766"/>
                </a:cubicBezTo>
                <a:cubicBezTo>
                  <a:pt x="111708" y="268929"/>
                  <a:pt x="112238" y="278916"/>
                  <a:pt x="113387" y="288814"/>
                </a:cubicBezTo>
                <a:lnTo>
                  <a:pt x="49667" y="288814"/>
                </a:lnTo>
                <a:cubicBezTo>
                  <a:pt x="47105" y="277590"/>
                  <a:pt x="37118" y="269283"/>
                  <a:pt x="25187" y="269283"/>
                </a:cubicBezTo>
                <a:cubicBezTo>
                  <a:pt x="11312" y="269283"/>
                  <a:pt x="88" y="280506"/>
                  <a:pt x="88" y="294381"/>
                </a:cubicBezTo>
                <a:cubicBezTo>
                  <a:pt x="88" y="308257"/>
                  <a:pt x="11312" y="319480"/>
                  <a:pt x="25187" y="319480"/>
                </a:cubicBezTo>
                <a:cubicBezTo>
                  <a:pt x="37118" y="319480"/>
                  <a:pt x="47105" y="311085"/>
                  <a:pt x="49667" y="299949"/>
                </a:cubicBezTo>
                <a:lnTo>
                  <a:pt x="114801" y="299949"/>
                </a:lnTo>
                <a:cubicBezTo>
                  <a:pt x="121252" y="342281"/>
                  <a:pt x="137779" y="382051"/>
                  <a:pt x="163496" y="416606"/>
                </a:cubicBezTo>
                <a:cubicBezTo>
                  <a:pt x="195488" y="459645"/>
                  <a:pt x="240472" y="491549"/>
                  <a:pt x="290493" y="506926"/>
                </a:cubicBezTo>
                <a:lnTo>
                  <a:pt x="290493" y="574446"/>
                </a:lnTo>
                <a:cubicBezTo>
                  <a:pt x="290493" y="598926"/>
                  <a:pt x="310378" y="618811"/>
                  <a:pt x="334858" y="618811"/>
                </a:cubicBezTo>
                <a:lnTo>
                  <a:pt x="380548" y="618811"/>
                </a:lnTo>
                <a:cubicBezTo>
                  <a:pt x="405029" y="618811"/>
                  <a:pt x="424913" y="598926"/>
                  <a:pt x="424913" y="574446"/>
                </a:cubicBezTo>
                <a:lnTo>
                  <a:pt x="424913" y="509136"/>
                </a:lnTo>
                <a:cubicBezTo>
                  <a:pt x="476790" y="495084"/>
                  <a:pt x="523630" y="463534"/>
                  <a:pt x="557212" y="419787"/>
                </a:cubicBezTo>
                <a:cubicBezTo>
                  <a:pt x="573209" y="398931"/>
                  <a:pt x="585758" y="376218"/>
                  <a:pt x="594861" y="352091"/>
                </a:cubicBezTo>
                <a:lnTo>
                  <a:pt x="638695" y="392126"/>
                </a:lnTo>
                <a:lnTo>
                  <a:pt x="638695" y="435430"/>
                </a:lnTo>
                <a:cubicBezTo>
                  <a:pt x="627560" y="437993"/>
                  <a:pt x="619164" y="447979"/>
                  <a:pt x="619164" y="459910"/>
                </a:cubicBezTo>
                <a:cubicBezTo>
                  <a:pt x="619164" y="473785"/>
                  <a:pt x="630388" y="485009"/>
                  <a:pt x="644263" y="485009"/>
                </a:cubicBezTo>
                <a:cubicBezTo>
                  <a:pt x="658138" y="485009"/>
                  <a:pt x="669362" y="473785"/>
                  <a:pt x="669362" y="459910"/>
                </a:cubicBezTo>
                <a:cubicBezTo>
                  <a:pt x="669362" y="447979"/>
                  <a:pt x="660966" y="437993"/>
                  <a:pt x="649831" y="435430"/>
                </a:cubicBezTo>
                <a:lnTo>
                  <a:pt x="649831" y="389739"/>
                </a:lnTo>
                <a:cubicBezTo>
                  <a:pt x="649831" y="388149"/>
                  <a:pt x="649212" y="386735"/>
                  <a:pt x="648063" y="385674"/>
                </a:cubicBezTo>
                <a:lnTo>
                  <a:pt x="598926" y="340867"/>
                </a:lnTo>
                <a:cubicBezTo>
                  <a:pt x="600517" y="335742"/>
                  <a:pt x="602019" y="330616"/>
                  <a:pt x="603345" y="325402"/>
                </a:cubicBezTo>
                <a:lnTo>
                  <a:pt x="647356" y="325402"/>
                </a:lnTo>
                <a:cubicBezTo>
                  <a:pt x="649919" y="336625"/>
                  <a:pt x="659906" y="344933"/>
                  <a:pt x="671837" y="344933"/>
                </a:cubicBezTo>
                <a:cubicBezTo>
                  <a:pt x="685712" y="344933"/>
                  <a:pt x="696936" y="333709"/>
                  <a:pt x="696936" y="319834"/>
                </a:cubicBezTo>
                <a:cubicBezTo>
                  <a:pt x="696936" y="305959"/>
                  <a:pt x="685712" y="294735"/>
                  <a:pt x="671837" y="294735"/>
                </a:cubicBezTo>
                <a:close/>
                <a:moveTo>
                  <a:pt x="413778" y="574269"/>
                </a:moveTo>
                <a:cubicBezTo>
                  <a:pt x="413778" y="592651"/>
                  <a:pt x="398842" y="607587"/>
                  <a:pt x="380460" y="607587"/>
                </a:cubicBezTo>
                <a:lnTo>
                  <a:pt x="334769" y="607587"/>
                </a:lnTo>
                <a:cubicBezTo>
                  <a:pt x="316387" y="607587"/>
                  <a:pt x="301452" y="592651"/>
                  <a:pt x="301452" y="574269"/>
                </a:cubicBezTo>
                <a:lnTo>
                  <a:pt x="301452" y="262036"/>
                </a:lnTo>
                <a:cubicBezTo>
                  <a:pt x="301452" y="243653"/>
                  <a:pt x="316387" y="228718"/>
                  <a:pt x="334769" y="228718"/>
                </a:cubicBezTo>
                <a:lnTo>
                  <a:pt x="380460" y="228718"/>
                </a:lnTo>
                <a:cubicBezTo>
                  <a:pt x="398842" y="228718"/>
                  <a:pt x="413778" y="243653"/>
                  <a:pt x="413778" y="262036"/>
                </a:cubicBezTo>
                <a:lnTo>
                  <a:pt x="413778" y="574269"/>
                </a:lnTo>
                <a:close/>
                <a:moveTo>
                  <a:pt x="424825" y="464064"/>
                </a:moveTo>
                <a:lnTo>
                  <a:pt x="424825" y="441616"/>
                </a:lnTo>
                <a:cubicBezTo>
                  <a:pt x="494642" y="413071"/>
                  <a:pt x="541305" y="340072"/>
                  <a:pt x="541305" y="258589"/>
                </a:cubicBezTo>
                <a:cubicBezTo>
                  <a:pt x="541305" y="150770"/>
                  <a:pt x="460617" y="63101"/>
                  <a:pt x="361459" y="63101"/>
                </a:cubicBezTo>
                <a:cubicBezTo>
                  <a:pt x="262301" y="63101"/>
                  <a:pt x="181613" y="150770"/>
                  <a:pt x="181613" y="258589"/>
                </a:cubicBezTo>
                <a:cubicBezTo>
                  <a:pt x="181613" y="298182"/>
                  <a:pt x="192484" y="336360"/>
                  <a:pt x="212898" y="368883"/>
                </a:cubicBezTo>
                <a:cubicBezTo>
                  <a:pt x="232253" y="399638"/>
                  <a:pt x="259031" y="423588"/>
                  <a:pt x="290405" y="438258"/>
                </a:cubicBezTo>
                <a:lnTo>
                  <a:pt x="290405" y="461147"/>
                </a:lnTo>
                <a:cubicBezTo>
                  <a:pt x="212457" y="429420"/>
                  <a:pt x="160668" y="349086"/>
                  <a:pt x="160668" y="258677"/>
                </a:cubicBezTo>
                <a:cubicBezTo>
                  <a:pt x="160668" y="139369"/>
                  <a:pt x="250724" y="42244"/>
                  <a:pt x="361459" y="42244"/>
                </a:cubicBezTo>
                <a:cubicBezTo>
                  <a:pt x="472195" y="42244"/>
                  <a:pt x="562250" y="139369"/>
                  <a:pt x="562250" y="258677"/>
                </a:cubicBezTo>
                <a:cubicBezTo>
                  <a:pt x="562250" y="351649"/>
                  <a:pt x="506131" y="434988"/>
                  <a:pt x="424825" y="464152"/>
                </a:cubicBezTo>
                <a:close/>
              </a:path>
            </a:pathLst>
          </a:custGeom>
          <a:solidFill>
            <a:schemeClr val="accent1"/>
          </a:solidFill>
          <a:ln w="8835" cap="flat">
            <a:noFill/>
            <a:prstDash val="solid"/>
            <a:miter/>
          </a:ln>
        </p:spPr>
        <p:txBody>
          <a:bodyPr rtlCol="0" anchor="ctr"/>
          <a:lstStyle/>
          <a:p>
            <a:endParaRPr lang="en-AU" dirty="0"/>
          </a:p>
        </p:txBody>
      </p:sp>
      <p:grpSp>
        <p:nvGrpSpPr>
          <p:cNvPr id="48" name="Graphic 15">
            <a:extLst>
              <a:ext uri="{FF2B5EF4-FFF2-40B4-BE49-F238E27FC236}">
                <a16:creationId xmlns:a16="http://schemas.microsoft.com/office/drawing/2014/main" id="{BF652BDF-7DA6-64FD-C483-21D3C2D5F116}"/>
              </a:ext>
            </a:extLst>
          </p:cNvPr>
          <p:cNvGrpSpPr>
            <a:grpSpLocks noChangeAspect="1"/>
          </p:cNvGrpSpPr>
          <p:nvPr/>
        </p:nvGrpSpPr>
        <p:grpSpPr>
          <a:xfrm>
            <a:off x="8463630" y="3542623"/>
            <a:ext cx="270448" cy="183672"/>
            <a:chOff x="13031180" y="320701"/>
            <a:chExt cx="611740" cy="415456"/>
          </a:xfrm>
          <a:solidFill>
            <a:schemeClr val="accent1"/>
          </a:solidFill>
        </p:grpSpPr>
        <p:sp>
          <p:nvSpPr>
            <p:cNvPr id="50" name="Freeform: Shape 49">
              <a:extLst>
                <a:ext uri="{FF2B5EF4-FFF2-40B4-BE49-F238E27FC236}">
                  <a16:creationId xmlns:a16="http://schemas.microsoft.com/office/drawing/2014/main" id="{CFD94B03-BA56-CEA4-39FB-EE66CEF673BA}"/>
                </a:ext>
              </a:extLst>
            </p:cNvPr>
            <p:cNvSpPr/>
            <p:nvPr/>
          </p:nvSpPr>
          <p:spPr>
            <a:xfrm>
              <a:off x="13049562" y="553926"/>
              <a:ext cx="479706" cy="182231"/>
            </a:xfrm>
            <a:custGeom>
              <a:avLst/>
              <a:gdLst>
                <a:gd name="connsiteX0" fmla="*/ 102340 w 479706"/>
                <a:gd name="connsiteY0" fmla="*/ 4949 h 182231"/>
                <a:gd name="connsiteX1" fmla="*/ 0 w 479706"/>
                <a:gd name="connsiteY1" fmla="*/ 182232 h 182231"/>
                <a:gd name="connsiteX2" fmla="*/ 479707 w 479706"/>
                <a:gd name="connsiteY2" fmla="*/ 182232 h 182231"/>
                <a:gd name="connsiteX3" fmla="*/ 374539 w 479706"/>
                <a:gd name="connsiteY3" fmla="*/ 0 h 182231"/>
                <a:gd name="connsiteX4" fmla="*/ 102428 w 479706"/>
                <a:gd name="connsiteY4" fmla="*/ 4949 h 182231"/>
                <a:gd name="connsiteX5" fmla="*/ 389828 w 479706"/>
                <a:gd name="connsiteY5" fmla="*/ 76799 h 182231"/>
                <a:gd name="connsiteX6" fmla="*/ 389828 w 479706"/>
                <a:gd name="connsiteY6" fmla="*/ 76799 h 182231"/>
                <a:gd name="connsiteX7" fmla="*/ 398754 w 479706"/>
                <a:gd name="connsiteY7" fmla="*/ 79185 h 182231"/>
                <a:gd name="connsiteX8" fmla="*/ 443472 w 479706"/>
                <a:gd name="connsiteY8" fmla="*/ 156603 h 182231"/>
                <a:gd name="connsiteX9" fmla="*/ 441174 w 479706"/>
                <a:gd name="connsiteY9" fmla="*/ 165529 h 182231"/>
                <a:gd name="connsiteX10" fmla="*/ 432249 w 479706"/>
                <a:gd name="connsiteY10" fmla="*/ 163231 h 182231"/>
                <a:gd name="connsiteX11" fmla="*/ 432249 w 479706"/>
                <a:gd name="connsiteY11" fmla="*/ 163231 h 182231"/>
                <a:gd name="connsiteX12" fmla="*/ 387530 w 479706"/>
                <a:gd name="connsiteY12" fmla="*/ 85813 h 182231"/>
                <a:gd name="connsiteX13" fmla="*/ 389916 w 479706"/>
                <a:gd name="connsiteY13" fmla="*/ 76887 h 182231"/>
                <a:gd name="connsiteX14" fmla="*/ 376836 w 479706"/>
                <a:gd name="connsiteY14" fmla="*/ 54263 h 182231"/>
                <a:gd name="connsiteX15" fmla="*/ 376836 w 479706"/>
                <a:gd name="connsiteY15" fmla="*/ 54263 h 182231"/>
                <a:gd name="connsiteX16" fmla="*/ 385763 w 479706"/>
                <a:gd name="connsiteY16" fmla="*/ 56649 h 182231"/>
                <a:gd name="connsiteX17" fmla="*/ 387707 w 479706"/>
                <a:gd name="connsiteY17" fmla="*/ 60008 h 182231"/>
                <a:gd name="connsiteX18" fmla="*/ 385409 w 479706"/>
                <a:gd name="connsiteY18" fmla="*/ 68934 h 182231"/>
                <a:gd name="connsiteX19" fmla="*/ 376483 w 479706"/>
                <a:gd name="connsiteY19" fmla="*/ 66636 h 182231"/>
                <a:gd name="connsiteX20" fmla="*/ 376483 w 479706"/>
                <a:gd name="connsiteY20" fmla="*/ 66636 h 182231"/>
                <a:gd name="connsiteX21" fmla="*/ 374539 w 479706"/>
                <a:gd name="connsiteY21" fmla="*/ 63277 h 182231"/>
                <a:gd name="connsiteX22" fmla="*/ 376925 w 479706"/>
                <a:gd name="connsiteY22" fmla="*/ 54351 h 182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706" h="182231">
                  <a:moveTo>
                    <a:pt x="102340" y="4949"/>
                  </a:moveTo>
                  <a:lnTo>
                    <a:pt x="0" y="182232"/>
                  </a:lnTo>
                  <a:lnTo>
                    <a:pt x="479707" y="182232"/>
                  </a:lnTo>
                  <a:lnTo>
                    <a:pt x="374539" y="0"/>
                  </a:lnTo>
                  <a:lnTo>
                    <a:pt x="102428" y="4949"/>
                  </a:lnTo>
                  <a:close/>
                  <a:moveTo>
                    <a:pt x="389828" y="76799"/>
                  </a:moveTo>
                  <a:lnTo>
                    <a:pt x="389828" y="76799"/>
                  </a:lnTo>
                  <a:cubicBezTo>
                    <a:pt x="392921" y="75031"/>
                    <a:pt x="396986" y="76092"/>
                    <a:pt x="398754" y="79185"/>
                  </a:cubicBezTo>
                  <a:lnTo>
                    <a:pt x="443472" y="156603"/>
                  </a:lnTo>
                  <a:cubicBezTo>
                    <a:pt x="445328" y="159696"/>
                    <a:pt x="444268" y="163761"/>
                    <a:pt x="441174" y="165529"/>
                  </a:cubicBezTo>
                  <a:cubicBezTo>
                    <a:pt x="438081" y="167385"/>
                    <a:pt x="434016" y="166324"/>
                    <a:pt x="432249" y="163231"/>
                  </a:cubicBezTo>
                  <a:cubicBezTo>
                    <a:pt x="432249" y="163231"/>
                    <a:pt x="432249" y="163231"/>
                    <a:pt x="432249" y="163231"/>
                  </a:cubicBezTo>
                  <a:lnTo>
                    <a:pt x="387530" y="85813"/>
                  </a:lnTo>
                  <a:cubicBezTo>
                    <a:pt x="385763" y="82720"/>
                    <a:pt x="386823" y="78655"/>
                    <a:pt x="389916" y="76887"/>
                  </a:cubicBezTo>
                  <a:close/>
                  <a:moveTo>
                    <a:pt x="376836" y="54263"/>
                  </a:moveTo>
                  <a:lnTo>
                    <a:pt x="376836" y="54263"/>
                  </a:lnTo>
                  <a:cubicBezTo>
                    <a:pt x="379930" y="52496"/>
                    <a:pt x="383995" y="53556"/>
                    <a:pt x="385763" y="56649"/>
                  </a:cubicBezTo>
                  <a:lnTo>
                    <a:pt x="387707" y="60008"/>
                  </a:lnTo>
                  <a:cubicBezTo>
                    <a:pt x="389563" y="63101"/>
                    <a:pt x="388502" y="67166"/>
                    <a:pt x="385409" y="68934"/>
                  </a:cubicBezTo>
                  <a:cubicBezTo>
                    <a:pt x="382316" y="70789"/>
                    <a:pt x="378250" y="69729"/>
                    <a:pt x="376483" y="66636"/>
                  </a:cubicBezTo>
                  <a:cubicBezTo>
                    <a:pt x="376483" y="66636"/>
                    <a:pt x="376483" y="66636"/>
                    <a:pt x="376483" y="66636"/>
                  </a:cubicBezTo>
                  <a:lnTo>
                    <a:pt x="374539" y="63277"/>
                  </a:lnTo>
                  <a:cubicBezTo>
                    <a:pt x="372771" y="60184"/>
                    <a:pt x="373832" y="56119"/>
                    <a:pt x="376925" y="54351"/>
                  </a:cubicBezTo>
                  <a:close/>
                </a:path>
              </a:pathLst>
            </a:custGeom>
            <a:grpFill/>
            <a:ln w="8835" cap="flat">
              <a:noFill/>
              <a:prstDash val="solid"/>
              <a:miter/>
            </a:ln>
          </p:spPr>
          <p:txBody>
            <a:bodyPr rtlCol="0" anchor="ctr"/>
            <a:lstStyle/>
            <a:p>
              <a:endParaRPr lang="en-AU" dirty="0"/>
            </a:p>
          </p:txBody>
        </p:sp>
        <p:sp>
          <p:nvSpPr>
            <p:cNvPr id="51" name="Freeform: Shape 50">
              <a:extLst>
                <a:ext uri="{FF2B5EF4-FFF2-40B4-BE49-F238E27FC236}">
                  <a16:creationId xmlns:a16="http://schemas.microsoft.com/office/drawing/2014/main" id="{4E491A70-B9FF-78FD-B31F-B95491497878}"/>
                </a:ext>
              </a:extLst>
            </p:cNvPr>
            <p:cNvSpPr/>
            <p:nvPr/>
          </p:nvSpPr>
          <p:spPr>
            <a:xfrm>
              <a:off x="13187429" y="320701"/>
              <a:ext cx="178078" cy="176575"/>
            </a:xfrm>
            <a:custGeom>
              <a:avLst/>
              <a:gdLst>
                <a:gd name="connsiteX0" fmla="*/ 101986 w 178078"/>
                <a:gd name="connsiteY0" fmla="*/ 0 h 176575"/>
                <a:gd name="connsiteX1" fmla="*/ 0 w 178078"/>
                <a:gd name="connsiteY1" fmla="*/ 176576 h 176575"/>
                <a:gd name="connsiteX2" fmla="*/ 178078 w 178078"/>
                <a:gd name="connsiteY2" fmla="*/ 131769 h 176575"/>
                <a:gd name="connsiteX3" fmla="*/ 101986 w 178078"/>
                <a:gd name="connsiteY3" fmla="*/ 0 h 176575"/>
              </a:gdLst>
              <a:ahLst/>
              <a:cxnLst>
                <a:cxn ang="0">
                  <a:pos x="connsiteX0" y="connsiteY0"/>
                </a:cxn>
                <a:cxn ang="0">
                  <a:pos x="connsiteX1" y="connsiteY1"/>
                </a:cxn>
                <a:cxn ang="0">
                  <a:pos x="connsiteX2" y="connsiteY2"/>
                </a:cxn>
                <a:cxn ang="0">
                  <a:pos x="connsiteX3" y="connsiteY3"/>
                </a:cxn>
              </a:cxnLst>
              <a:rect l="l" t="t" r="r" b="b"/>
              <a:pathLst>
                <a:path w="178078" h="176575">
                  <a:moveTo>
                    <a:pt x="101986" y="0"/>
                  </a:moveTo>
                  <a:lnTo>
                    <a:pt x="0" y="176576"/>
                  </a:lnTo>
                  <a:lnTo>
                    <a:pt x="178078" y="131769"/>
                  </a:lnTo>
                  <a:lnTo>
                    <a:pt x="101986" y="0"/>
                  </a:lnTo>
                  <a:close/>
                </a:path>
              </a:pathLst>
            </a:custGeom>
            <a:grpFill/>
            <a:ln w="8835" cap="flat">
              <a:noFill/>
              <a:prstDash val="solid"/>
              <a:miter/>
            </a:ln>
          </p:spPr>
          <p:txBody>
            <a:bodyPr rtlCol="0" anchor="ctr"/>
            <a:lstStyle/>
            <a:p>
              <a:endParaRPr lang="en-AU" dirty="0"/>
            </a:p>
          </p:txBody>
        </p:sp>
        <p:sp>
          <p:nvSpPr>
            <p:cNvPr id="53" name="Freeform: Shape 52">
              <a:extLst>
                <a:ext uri="{FF2B5EF4-FFF2-40B4-BE49-F238E27FC236}">
                  <a16:creationId xmlns:a16="http://schemas.microsoft.com/office/drawing/2014/main" id="{42BC6B24-3E41-A806-5B31-F549D50B68AB}"/>
                </a:ext>
              </a:extLst>
            </p:cNvPr>
            <p:cNvSpPr/>
            <p:nvPr/>
          </p:nvSpPr>
          <p:spPr>
            <a:xfrm>
              <a:off x="13159590" y="464224"/>
              <a:ext cx="256998" cy="81394"/>
            </a:xfrm>
            <a:custGeom>
              <a:avLst/>
              <a:gdLst>
                <a:gd name="connsiteX0" fmla="*/ 256998 w 256998"/>
                <a:gd name="connsiteY0" fmla="*/ 76711 h 81394"/>
                <a:gd name="connsiteX1" fmla="*/ 212722 w 256998"/>
                <a:gd name="connsiteY1" fmla="*/ 0 h 81394"/>
                <a:gd name="connsiteX2" fmla="*/ 18736 w 256998"/>
                <a:gd name="connsiteY2" fmla="*/ 48872 h 81394"/>
                <a:gd name="connsiteX3" fmla="*/ 0 w 256998"/>
                <a:gd name="connsiteY3" fmla="*/ 81395 h 81394"/>
                <a:gd name="connsiteX4" fmla="*/ 256998 w 256998"/>
                <a:gd name="connsiteY4" fmla="*/ 76711 h 8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98" h="81394">
                  <a:moveTo>
                    <a:pt x="256998" y="76711"/>
                  </a:moveTo>
                  <a:lnTo>
                    <a:pt x="212722" y="0"/>
                  </a:lnTo>
                  <a:lnTo>
                    <a:pt x="18736" y="48872"/>
                  </a:lnTo>
                  <a:lnTo>
                    <a:pt x="0" y="81395"/>
                  </a:lnTo>
                  <a:lnTo>
                    <a:pt x="256998" y="76711"/>
                  </a:lnTo>
                  <a:close/>
                </a:path>
              </a:pathLst>
            </a:custGeom>
            <a:grpFill/>
            <a:ln w="8835" cap="flat">
              <a:noFill/>
              <a:prstDash val="solid"/>
              <a:miter/>
            </a:ln>
          </p:spPr>
          <p:txBody>
            <a:bodyPr rtlCol="0" anchor="ctr"/>
            <a:lstStyle/>
            <a:p>
              <a:endParaRPr lang="en-AU" dirty="0"/>
            </a:p>
          </p:txBody>
        </p:sp>
        <p:sp>
          <p:nvSpPr>
            <p:cNvPr id="56" name="Freeform: Shape 55">
              <a:extLst>
                <a:ext uri="{FF2B5EF4-FFF2-40B4-BE49-F238E27FC236}">
                  <a16:creationId xmlns:a16="http://schemas.microsoft.com/office/drawing/2014/main" id="{090DC3F7-541E-D4DB-FE56-6D48E87B0F8E}"/>
                </a:ext>
              </a:extLst>
            </p:cNvPr>
            <p:cNvSpPr/>
            <p:nvPr/>
          </p:nvSpPr>
          <p:spPr>
            <a:xfrm>
              <a:off x="13031180" y="382211"/>
              <a:ext cx="134950" cy="158723"/>
            </a:xfrm>
            <a:custGeom>
              <a:avLst/>
              <a:gdLst>
                <a:gd name="connsiteX0" fmla="*/ 134951 w 134950"/>
                <a:gd name="connsiteY0" fmla="*/ 125848 h 158723"/>
                <a:gd name="connsiteX1" fmla="*/ 33406 w 134950"/>
                <a:gd name="connsiteY1" fmla="*/ 0 h 158723"/>
                <a:gd name="connsiteX2" fmla="*/ 0 w 134950"/>
                <a:gd name="connsiteY2" fmla="*/ 19354 h 158723"/>
                <a:gd name="connsiteX3" fmla="*/ 115950 w 134950"/>
                <a:gd name="connsiteY3" fmla="*/ 158724 h 158723"/>
                <a:gd name="connsiteX4" fmla="*/ 134951 w 134950"/>
                <a:gd name="connsiteY4" fmla="*/ 125848 h 158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50" h="158723">
                  <a:moveTo>
                    <a:pt x="134951" y="125848"/>
                  </a:moveTo>
                  <a:lnTo>
                    <a:pt x="33406" y="0"/>
                  </a:lnTo>
                  <a:lnTo>
                    <a:pt x="0" y="19354"/>
                  </a:lnTo>
                  <a:lnTo>
                    <a:pt x="115950" y="158724"/>
                  </a:lnTo>
                  <a:lnTo>
                    <a:pt x="134951" y="125848"/>
                  </a:lnTo>
                  <a:close/>
                </a:path>
              </a:pathLst>
            </a:custGeom>
            <a:grpFill/>
            <a:ln w="8835" cap="flat">
              <a:noFill/>
              <a:prstDash val="solid"/>
              <a:miter/>
            </a:ln>
          </p:spPr>
          <p:txBody>
            <a:bodyPr rtlCol="0" anchor="ctr"/>
            <a:lstStyle/>
            <a:p>
              <a:endParaRPr lang="en-AU" dirty="0"/>
            </a:p>
          </p:txBody>
        </p:sp>
        <p:sp>
          <p:nvSpPr>
            <p:cNvPr id="58" name="Freeform: Shape 57">
              <a:extLst>
                <a:ext uri="{FF2B5EF4-FFF2-40B4-BE49-F238E27FC236}">
                  <a16:creationId xmlns:a16="http://schemas.microsoft.com/office/drawing/2014/main" id="{7786AC21-4D24-59C6-0001-7B31AA2B4872}"/>
                </a:ext>
              </a:extLst>
            </p:cNvPr>
            <p:cNvSpPr/>
            <p:nvPr/>
          </p:nvSpPr>
          <p:spPr>
            <a:xfrm>
              <a:off x="13386983" y="463517"/>
              <a:ext cx="255937" cy="39239"/>
            </a:xfrm>
            <a:custGeom>
              <a:avLst/>
              <a:gdLst>
                <a:gd name="connsiteX0" fmla="*/ 0 w 255937"/>
                <a:gd name="connsiteY0" fmla="*/ 0 h 39239"/>
                <a:gd name="connsiteX1" fmla="*/ 9633 w 255937"/>
                <a:gd name="connsiteY1" fmla="*/ 16703 h 39239"/>
                <a:gd name="connsiteX2" fmla="*/ 255938 w 255937"/>
                <a:gd name="connsiteY2" fmla="*/ 39239 h 39239"/>
                <a:gd name="connsiteX3" fmla="*/ 255938 w 255937"/>
                <a:gd name="connsiteY3" fmla="*/ 5568 h 39239"/>
                <a:gd name="connsiteX4" fmla="*/ 0 w 255937"/>
                <a:gd name="connsiteY4" fmla="*/ 0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37" h="39239">
                  <a:moveTo>
                    <a:pt x="0" y="0"/>
                  </a:moveTo>
                  <a:lnTo>
                    <a:pt x="9633" y="16703"/>
                  </a:lnTo>
                  <a:lnTo>
                    <a:pt x="255938" y="39239"/>
                  </a:lnTo>
                  <a:lnTo>
                    <a:pt x="255938" y="5568"/>
                  </a:lnTo>
                  <a:lnTo>
                    <a:pt x="0" y="0"/>
                  </a:lnTo>
                  <a:close/>
                </a:path>
              </a:pathLst>
            </a:custGeom>
            <a:grpFill/>
            <a:ln w="8835" cap="flat">
              <a:noFill/>
              <a:prstDash val="solid"/>
              <a:miter/>
            </a:ln>
          </p:spPr>
          <p:txBody>
            <a:bodyPr rtlCol="0" anchor="ctr"/>
            <a:lstStyle/>
            <a:p>
              <a:endParaRPr lang="en-AU" dirty="0"/>
            </a:p>
          </p:txBody>
        </p:sp>
        <p:sp>
          <p:nvSpPr>
            <p:cNvPr id="61" name="Freeform: Shape 60">
              <a:extLst>
                <a:ext uri="{FF2B5EF4-FFF2-40B4-BE49-F238E27FC236}">
                  <a16:creationId xmlns:a16="http://schemas.microsoft.com/office/drawing/2014/main" id="{9CE0F3C0-3572-FC12-5B0A-76B9E25FDB22}"/>
                </a:ext>
              </a:extLst>
            </p:cNvPr>
            <p:cNvSpPr/>
            <p:nvPr/>
          </p:nvSpPr>
          <p:spPr>
            <a:xfrm>
              <a:off x="13404658" y="494095"/>
              <a:ext cx="238262" cy="83957"/>
            </a:xfrm>
            <a:custGeom>
              <a:avLst/>
              <a:gdLst>
                <a:gd name="connsiteX0" fmla="*/ 10605 w 238262"/>
                <a:gd name="connsiteY0" fmla="*/ 18294 h 83957"/>
                <a:gd name="connsiteX1" fmla="*/ 238262 w 238262"/>
                <a:gd name="connsiteY1" fmla="*/ 83957 h 83957"/>
                <a:gd name="connsiteX2" fmla="*/ 238262 w 238262"/>
                <a:gd name="connsiteY2" fmla="*/ 21829 h 83957"/>
                <a:gd name="connsiteX3" fmla="*/ 0 w 238262"/>
                <a:gd name="connsiteY3" fmla="*/ 0 h 83957"/>
                <a:gd name="connsiteX4" fmla="*/ 10605 w 238262"/>
                <a:gd name="connsiteY4" fmla="*/ 18294 h 8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62" h="83957">
                  <a:moveTo>
                    <a:pt x="10605" y="18294"/>
                  </a:moveTo>
                  <a:lnTo>
                    <a:pt x="238262" y="83957"/>
                  </a:lnTo>
                  <a:lnTo>
                    <a:pt x="238262" y="21829"/>
                  </a:lnTo>
                  <a:lnTo>
                    <a:pt x="0" y="0"/>
                  </a:lnTo>
                  <a:lnTo>
                    <a:pt x="10605" y="18294"/>
                  </a:lnTo>
                  <a:close/>
                </a:path>
              </a:pathLst>
            </a:custGeom>
            <a:grpFill/>
            <a:ln w="8835" cap="flat">
              <a:noFill/>
              <a:prstDash val="solid"/>
              <a:miter/>
            </a:ln>
          </p:spPr>
          <p:txBody>
            <a:bodyPr rtlCol="0" anchor="ctr"/>
            <a:lstStyle/>
            <a:p>
              <a:endParaRPr lang="en-AU" dirty="0"/>
            </a:p>
          </p:txBody>
        </p:sp>
        <p:sp>
          <p:nvSpPr>
            <p:cNvPr id="909" name="Freeform: Shape 908">
              <a:extLst>
                <a:ext uri="{FF2B5EF4-FFF2-40B4-BE49-F238E27FC236}">
                  <a16:creationId xmlns:a16="http://schemas.microsoft.com/office/drawing/2014/main" id="{9A13C33B-93B1-E751-3870-65A5F4607EF6}"/>
                </a:ext>
              </a:extLst>
            </p:cNvPr>
            <p:cNvSpPr/>
            <p:nvPr/>
          </p:nvSpPr>
          <p:spPr>
            <a:xfrm>
              <a:off x="13424631" y="528739"/>
              <a:ext cx="218289" cy="133448"/>
            </a:xfrm>
            <a:custGeom>
              <a:avLst/>
              <a:gdLst>
                <a:gd name="connsiteX0" fmla="*/ 7954 w 218289"/>
                <a:gd name="connsiteY0" fmla="*/ 13787 h 133448"/>
                <a:gd name="connsiteX1" fmla="*/ 218289 w 218289"/>
                <a:gd name="connsiteY1" fmla="*/ 133448 h 133448"/>
                <a:gd name="connsiteX2" fmla="*/ 218289 w 218289"/>
                <a:gd name="connsiteY2" fmla="*/ 63012 h 133448"/>
                <a:gd name="connsiteX3" fmla="*/ 0 w 218289"/>
                <a:gd name="connsiteY3" fmla="*/ 0 h 133448"/>
                <a:gd name="connsiteX4" fmla="*/ 7954 w 218289"/>
                <a:gd name="connsiteY4" fmla="*/ 13787 h 13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89" h="133448">
                  <a:moveTo>
                    <a:pt x="7954" y="13787"/>
                  </a:moveTo>
                  <a:lnTo>
                    <a:pt x="218289" y="133448"/>
                  </a:lnTo>
                  <a:lnTo>
                    <a:pt x="218289" y="63012"/>
                  </a:lnTo>
                  <a:lnTo>
                    <a:pt x="0" y="0"/>
                  </a:lnTo>
                  <a:lnTo>
                    <a:pt x="7954" y="13787"/>
                  </a:lnTo>
                  <a:close/>
                </a:path>
              </a:pathLst>
            </a:custGeom>
            <a:grpFill/>
            <a:ln w="8835" cap="flat">
              <a:noFill/>
              <a:prstDash val="solid"/>
              <a:miter/>
            </a:ln>
          </p:spPr>
          <p:txBody>
            <a:bodyPr rtlCol="0" anchor="ctr"/>
            <a:lstStyle/>
            <a:p>
              <a:endParaRPr lang="en-AU" dirty="0"/>
            </a:p>
          </p:txBody>
        </p:sp>
      </p:grpSp>
      <p:sp>
        <p:nvSpPr>
          <p:cNvPr id="911" name="Freeform: Shape 910">
            <a:extLst>
              <a:ext uri="{FF2B5EF4-FFF2-40B4-BE49-F238E27FC236}">
                <a16:creationId xmlns:a16="http://schemas.microsoft.com/office/drawing/2014/main" id="{0490AC43-7903-A289-3C58-F6AC15CF9803}"/>
              </a:ext>
            </a:extLst>
          </p:cNvPr>
          <p:cNvSpPr>
            <a:spLocks noChangeAspect="1"/>
          </p:cNvSpPr>
          <p:nvPr/>
        </p:nvSpPr>
        <p:spPr>
          <a:xfrm>
            <a:off x="6639744" y="1253203"/>
            <a:ext cx="224059" cy="175610"/>
          </a:xfrm>
          <a:custGeom>
            <a:avLst/>
            <a:gdLst>
              <a:gd name="connsiteX0" fmla="*/ 564017 w 586907"/>
              <a:gd name="connsiteY0" fmla="*/ 71762 h 459998"/>
              <a:gd name="connsiteX1" fmla="*/ 546342 w 586907"/>
              <a:gd name="connsiteY1" fmla="*/ 71762 h 459998"/>
              <a:gd name="connsiteX2" fmla="*/ 546342 w 586907"/>
              <a:gd name="connsiteY2" fmla="*/ 0 h 459998"/>
              <a:gd name="connsiteX3" fmla="*/ 511875 w 586907"/>
              <a:gd name="connsiteY3" fmla="*/ 0 h 459998"/>
              <a:gd name="connsiteX4" fmla="*/ 511875 w 586907"/>
              <a:gd name="connsiteY4" fmla="*/ 71762 h 459998"/>
              <a:gd name="connsiteX5" fmla="*/ 455049 w 586907"/>
              <a:gd name="connsiteY5" fmla="*/ 71762 h 459998"/>
              <a:gd name="connsiteX6" fmla="*/ 455049 w 586907"/>
              <a:gd name="connsiteY6" fmla="*/ 0 h 459998"/>
              <a:gd name="connsiteX7" fmla="*/ 420583 w 586907"/>
              <a:gd name="connsiteY7" fmla="*/ 0 h 459998"/>
              <a:gd name="connsiteX8" fmla="*/ 420583 w 586907"/>
              <a:gd name="connsiteY8" fmla="*/ 71762 h 459998"/>
              <a:gd name="connsiteX9" fmla="*/ 363757 w 586907"/>
              <a:gd name="connsiteY9" fmla="*/ 71762 h 459998"/>
              <a:gd name="connsiteX10" fmla="*/ 363757 w 586907"/>
              <a:gd name="connsiteY10" fmla="*/ 0 h 459998"/>
              <a:gd name="connsiteX11" fmla="*/ 329290 w 586907"/>
              <a:gd name="connsiteY11" fmla="*/ 0 h 459998"/>
              <a:gd name="connsiteX12" fmla="*/ 329290 w 586907"/>
              <a:gd name="connsiteY12" fmla="*/ 71762 h 459998"/>
              <a:gd name="connsiteX13" fmla="*/ 272464 w 586907"/>
              <a:gd name="connsiteY13" fmla="*/ 71762 h 459998"/>
              <a:gd name="connsiteX14" fmla="*/ 272464 w 586907"/>
              <a:gd name="connsiteY14" fmla="*/ 0 h 459998"/>
              <a:gd name="connsiteX15" fmla="*/ 237997 w 586907"/>
              <a:gd name="connsiteY15" fmla="*/ 0 h 459998"/>
              <a:gd name="connsiteX16" fmla="*/ 237997 w 586907"/>
              <a:gd name="connsiteY16" fmla="*/ 71762 h 459998"/>
              <a:gd name="connsiteX17" fmla="*/ 181171 w 586907"/>
              <a:gd name="connsiteY17" fmla="*/ 71762 h 459998"/>
              <a:gd name="connsiteX18" fmla="*/ 181171 w 586907"/>
              <a:gd name="connsiteY18" fmla="*/ 0 h 459998"/>
              <a:gd name="connsiteX19" fmla="*/ 146705 w 586907"/>
              <a:gd name="connsiteY19" fmla="*/ 0 h 459998"/>
              <a:gd name="connsiteX20" fmla="*/ 146705 w 586907"/>
              <a:gd name="connsiteY20" fmla="*/ 71762 h 459998"/>
              <a:gd name="connsiteX21" fmla="*/ 89879 w 586907"/>
              <a:gd name="connsiteY21" fmla="*/ 71762 h 459998"/>
              <a:gd name="connsiteX22" fmla="*/ 89879 w 586907"/>
              <a:gd name="connsiteY22" fmla="*/ 0 h 459998"/>
              <a:gd name="connsiteX23" fmla="*/ 55412 w 586907"/>
              <a:gd name="connsiteY23" fmla="*/ 0 h 459998"/>
              <a:gd name="connsiteX24" fmla="*/ 55412 w 586907"/>
              <a:gd name="connsiteY24" fmla="*/ 71762 h 459998"/>
              <a:gd name="connsiteX25" fmla="*/ 22801 w 586907"/>
              <a:gd name="connsiteY25" fmla="*/ 71762 h 459998"/>
              <a:gd name="connsiteX26" fmla="*/ 0 w 586907"/>
              <a:gd name="connsiteY26" fmla="*/ 94563 h 459998"/>
              <a:gd name="connsiteX27" fmla="*/ 0 w 586907"/>
              <a:gd name="connsiteY27" fmla="*/ 366850 h 459998"/>
              <a:gd name="connsiteX28" fmla="*/ 22801 w 586907"/>
              <a:gd name="connsiteY28" fmla="*/ 389651 h 459998"/>
              <a:gd name="connsiteX29" fmla="*/ 47988 w 586907"/>
              <a:gd name="connsiteY29" fmla="*/ 389651 h 459998"/>
              <a:gd name="connsiteX30" fmla="*/ 47988 w 586907"/>
              <a:gd name="connsiteY30" fmla="*/ 459999 h 459998"/>
              <a:gd name="connsiteX31" fmla="*/ 82455 w 586907"/>
              <a:gd name="connsiteY31" fmla="*/ 459999 h 459998"/>
              <a:gd name="connsiteX32" fmla="*/ 82455 w 586907"/>
              <a:gd name="connsiteY32" fmla="*/ 389651 h 459998"/>
              <a:gd name="connsiteX33" fmla="*/ 139281 w 586907"/>
              <a:gd name="connsiteY33" fmla="*/ 389651 h 459998"/>
              <a:gd name="connsiteX34" fmla="*/ 139281 w 586907"/>
              <a:gd name="connsiteY34" fmla="*/ 459999 h 459998"/>
              <a:gd name="connsiteX35" fmla="*/ 173748 w 586907"/>
              <a:gd name="connsiteY35" fmla="*/ 459999 h 459998"/>
              <a:gd name="connsiteX36" fmla="*/ 173748 w 586907"/>
              <a:gd name="connsiteY36" fmla="*/ 389651 h 459998"/>
              <a:gd name="connsiteX37" fmla="*/ 230574 w 586907"/>
              <a:gd name="connsiteY37" fmla="*/ 389651 h 459998"/>
              <a:gd name="connsiteX38" fmla="*/ 230574 w 586907"/>
              <a:gd name="connsiteY38" fmla="*/ 459999 h 459998"/>
              <a:gd name="connsiteX39" fmla="*/ 265040 w 586907"/>
              <a:gd name="connsiteY39" fmla="*/ 459999 h 459998"/>
              <a:gd name="connsiteX40" fmla="*/ 265040 w 586907"/>
              <a:gd name="connsiteY40" fmla="*/ 389651 h 459998"/>
              <a:gd name="connsiteX41" fmla="*/ 321866 w 586907"/>
              <a:gd name="connsiteY41" fmla="*/ 389651 h 459998"/>
              <a:gd name="connsiteX42" fmla="*/ 321866 w 586907"/>
              <a:gd name="connsiteY42" fmla="*/ 459999 h 459998"/>
              <a:gd name="connsiteX43" fmla="*/ 356333 w 586907"/>
              <a:gd name="connsiteY43" fmla="*/ 459999 h 459998"/>
              <a:gd name="connsiteX44" fmla="*/ 356333 w 586907"/>
              <a:gd name="connsiteY44" fmla="*/ 389651 h 459998"/>
              <a:gd name="connsiteX45" fmla="*/ 413159 w 586907"/>
              <a:gd name="connsiteY45" fmla="*/ 389651 h 459998"/>
              <a:gd name="connsiteX46" fmla="*/ 413159 w 586907"/>
              <a:gd name="connsiteY46" fmla="*/ 459999 h 459998"/>
              <a:gd name="connsiteX47" fmla="*/ 447626 w 586907"/>
              <a:gd name="connsiteY47" fmla="*/ 459999 h 459998"/>
              <a:gd name="connsiteX48" fmla="*/ 447626 w 586907"/>
              <a:gd name="connsiteY48" fmla="*/ 389651 h 459998"/>
              <a:gd name="connsiteX49" fmla="*/ 504452 w 586907"/>
              <a:gd name="connsiteY49" fmla="*/ 389651 h 459998"/>
              <a:gd name="connsiteX50" fmla="*/ 504452 w 586907"/>
              <a:gd name="connsiteY50" fmla="*/ 459999 h 459998"/>
              <a:gd name="connsiteX51" fmla="*/ 538919 w 586907"/>
              <a:gd name="connsiteY51" fmla="*/ 459999 h 459998"/>
              <a:gd name="connsiteX52" fmla="*/ 538919 w 586907"/>
              <a:gd name="connsiteY52" fmla="*/ 389651 h 459998"/>
              <a:gd name="connsiteX53" fmla="*/ 564106 w 586907"/>
              <a:gd name="connsiteY53" fmla="*/ 389651 h 459998"/>
              <a:gd name="connsiteX54" fmla="*/ 586907 w 586907"/>
              <a:gd name="connsiteY54" fmla="*/ 366850 h 459998"/>
              <a:gd name="connsiteX55" fmla="*/ 586907 w 586907"/>
              <a:gd name="connsiteY55" fmla="*/ 94563 h 459998"/>
              <a:gd name="connsiteX56" fmla="*/ 564106 w 586907"/>
              <a:gd name="connsiteY56" fmla="*/ 71762 h 459998"/>
              <a:gd name="connsiteX57" fmla="*/ 73264 w 586907"/>
              <a:gd name="connsiteY57" fmla="*/ 184795 h 459998"/>
              <a:gd name="connsiteX58" fmla="*/ 38797 w 586907"/>
              <a:gd name="connsiteY58" fmla="*/ 150328 h 459998"/>
              <a:gd name="connsiteX59" fmla="*/ 73264 w 586907"/>
              <a:gd name="connsiteY59" fmla="*/ 115861 h 459998"/>
              <a:gd name="connsiteX60" fmla="*/ 107731 w 586907"/>
              <a:gd name="connsiteY60" fmla="*/ 150328 h 459998"/>
              <a:gd name="connsiteX61" fmla="*/ 73264 w 586907"/>
              <a:gd name="connsiteY61" fmla="*/ 184795 h 45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6907" h="459998">
                <a:moveTo>
                  <a:pt x="564017" y="71762"/>
                </a:moveTo>
                <a:lnTo>
                  <a:pt x="546342" y="71762"/>
                </a:lnTo>
                <a:lnTo>
                  <a:pt x="546342" y="0"/>
                </a:lnTo>
                <a:lnTo>
                  <a:pt x="511875" y="0"/>
                </a:lnTo>
                <a:lnTo>
                  <a:pt x="511875" y="71762"/>
                </a:lnTo>
                <a:lnTo>
                  <a:pt x="455049" y="71762"/>
                </a:lnTo>
                <a:lnTo>
                  <a:pt x="455049" y="0"/>
                </a:lnTo>
                <a:lnTo>
                  <a:pt x="420583" y="0"/>
                </a:lnTo>
                <a:lnTo>
                  <a:pt x="420583" y="71762"/>
                </a:lnTo>
                <a:lnTo>
                  <a:pt x="363757" y="71762"/>
                </a:lnTo>
                <a:lnTo>
                  <a:pt x="363757" y="0"/>
                </a:lnTo>
                <a:lnTo>
                  <a:pt x="329290" y="0"/>
                </a:lnTo>
                <a:lnTo>
                  <a:pt x="329290" y="71762"/>
                </a:lnTo>
                <a:lnTo>
                  <a:pt x="272464" y="71762"/>
                </a:lnTo>
                <a:lnTo>
                  <a:pt x="272464" y="0"/>
                </a:lnTo>
                <a:lnTo>
                  <a:pt x="237997" y="0"/>
                </a:lnTo>
                <a:lnTo>
                  <a:pt x="237997" y="71762"/>
                </a:lnTo>
                <a:lnTo>
                  <a:pt x="181171" y="71762"/>
                </a:lnTo>
                <a:lnTo>
                  <a:pt x="181171" y="0"/>
                </a:lnTo>
                <a:lnTo>
                  <a:pt x="146705" y="0"/>
                </a:lnTo>
                <a:lnTo>
                  <a:pt x="146705" y="71762"/>
                </a:lnTo>
                <a:lnTo>
                  <a:pt x="89879" y="71762"/>
                </a:lnTo>
                <a:lnTo>
                  <a:pt x="89879" y="0"/>
                </a:lnTo>
                <a:lnTo>
                  <a:pt x="55412" y="0"/>
                </a:lnTo>
                <a:lnTo>
                  <a:pt x="55412" y="71762"/>
                </a:lnTo>
                <a:lnTo>
                  <a:pt x="22801" y="71762"/>
                </a:lnTo>
                <a:cubicBezTo>
                  <a:pt x="10252" y="71762"/>
                  <a:pt x="0" y="82013"/>
                  <a:pt x="0" y="94563"/>
                </a:cubicBezTo>
                <a:lnTo>
                  <a:pt x="0" y="366850"/>
                </a:lnTo>
                <a:cubicBezTo>
                  <a:pt x="0" y="379399"/>
                  <a:pt x="10252" y="389651"/>
                  <a:pt x="22801" y="389651"/>
                </a:cubicBezTo>
                <a:lnTo>
                  <a:pt x="47988" y="389651"/>
                </a:lnTo>
                <a:lnTo>
                  <a:pt x="47988" y="459999"/>
                </a:lnTo>
                <a:lnTo>
                  <a:pt x="82455" y="459999"/>
                </a:lnTo>
                <a:lnTo>
                  <a:pt x="82455" y="389651"/>
                </a:lnTo>
                <a:lnTo>
                  <a:pt x="139281" y="389651"/>
                </a:lnTo>
                <a:lnTo>
                  <a:pt x="139281" y="459999"/>
                </a:lnTo>
                <a:lnTo>
                  <a:pt x="173748" y="459999"/>
                </a:lnTo>
                <a:lnTo>
                  <a:pt x="173748" y="389651"/>
                </a:lnTo>
                <a:lnTo>
                  <a:pt x="230574" y="389651"/>
                </a:lnTo>
                <a:lnTo>
                  <a:pt x="230574" y="459999"/>
                </a:lnTo>
                <a:lnTo>
                  <a:pt x="265040" y="459999"/>
                </a:lnTo>
                <a:lnTo>
                  <a:pt x="265040" y="389651"/>
                </a:lnTo>
                <a:lnTo>
                  <a:pt x="321866" y="389651"/>
                </a:lnTo>
                <a:lnTo>
                  <a:pt x="321866" y="459999"/>
                </a:lnTo>
                <a:lnTo>
                  <a:pt x="356333" y="459999"/>
                </a:lnTo>
                <a:lnTo>
                  <a:pt x="356333" y="389651"/>
                </a:lnTo>
                <a:lnTo>
                  <a:pt x="413159" y="389651"/>
                </a:lnTo>
                <a:lnTo>
                  <a:pt x="413159" y="459999"/>
                </a:lnTo>
                <a:lnTo>
                  <a:pt x="447626" y="459999"/>
                </a:lnTo>
                <a:lnTo>
                  <a:pt x="447626" y="389651"/>
                </a:lnTo>
                <a:lnTo>
                  <a:pt x="504452" y="389651"/>
                </a:lnTo>
                <a:lnTo>
                  <a:pt x="504452" y="459999"/>
                </a:lnTo>
                <a:lnTo>
                  <a:pt x="538919" y="459999"/>
                </a:lnTo>
                <a:lnTo>
                  <a:pt x="538919" y="389651"/>
                </a:lnTo>
                <a:lnTo>
                  <a:pt x="564106" y="389651"/>
                </a:lnTo>
                <a:cubicBezTo>
                  <a:pt x="576655" y="389651"/>
                  <a:pt x="586907" y="379399"/>
                  <a:pt x="586907" y="366850"/>
                </a:cubicBezTo>
                <a:lnTo>
                  <a:pt x="586907" y="94563"/>
                </a:lnTo>
                <a:cubicBezTo>
                  <a:pt x="586907" y="82013"/>
                  <a:pt x="576655" y="71762"/>
                  <a:pt x="564106" y="71762"/>
                </a:cubicBezTo>
                <a:close/>
                <a:moveTo>
                  <a:pt x="73264" y="184795"/>
                </a:moveTo>
                <a:cubicBezTo>
                  <a:pt x="54175" y="184795"/>
                  <a:pt x="38797" y="169329"/>
                  <a:pt x="38797" y="150328"/>
                </a:cubicBezTo>
                <a:cubicBezTo>
                  <a:pt x="38797" y="131327"/>
                  <a:pt x="54263" y="115861"/>
                  <a:pt x="73264" y="115861"/>
                </a:cubicBezTo>
                <a:cubicBezTo>
                  <a:pt x="92265" y="115861"/>
                  <a:pt x="107731" y="131327"/>
                  <a:pt x="107731" y="150328"/>
                </a:cubicBezTo>
                <a:cubicBezTo>
                  <a:pt x="107731" y="169329"/>
                  <a:pt x="92265" y="184795"/>
                  <a:pt x="73264" y="184795"/>
                </a:cubicBezTo>
                <a:close/>
              </a:path>
            </a:pathLst>
          </a:custGeom>
          <a:solidFill>
            <a:schemeClr val="accent1"/>
          </a:solidFill>
          <a:ln w="8835" cap="flat">
            <a:noFill/>
            <a:prstDash val="solid"/>
            <a:miter/>
          </a:ln>
        </p:spPr>
        <p:txBody>
          <a:bodyPr rtlCol="0" anchor="ctr"/>
          <a:lstStyle/>
          <a:p>
            <a:endParaRPr lang="en-AU" dirty="0"/>
          </a:p>
        </p:txBody>
      </p:sp>
      <p:sp>
        <p:nvSpPr>
          <p:cNvPr id="913" name="Freeform: Shape 912">
            <a:extLst>
              <a:ext uri="{FF2B5EF4-FFF2-40B4-BE49-F238E27FC236}">
                <a16:creationId xmlns:a16="http://schemas.microsoft.com/office/drawing/2014/main" id="{02715386-7B52-7EBE-0472-5BABE84B7E40}"/>
              </a:ext>
            </a:extLst>
          </p:cNvPr>
          <p:cNvSpPr>
            <a:spLocks noChangeAspect="1"/>
          </p:cNvSpPr>
          <p:nvPr/>
        </p:nvSpPr>
        <p:spPr>
          <a:xfrm>
            <a:off x="5708753" y="1237771"/>
            <a:ext cx="248483" cy="198000"/>
          </a:xfrm>
          <a:custGeom>
            <a:avLst/>
            <a:gdLst>
              <a:gd name="connsiteX0" fmla="*/ 649389 w 670334"/>
              <a:gd name="connsiteY0" fmla="*/ 0 h 534146"/>
              <a:gd name="connsiteX1" fmla="*/ 20945 w 670334"/>
              <a:gd name="connsiteY1" fmla="*/ 0 h 534146"/>
              <a:gd name="connsiteX2" fmla="*/ 0 w 670334"/>
              <a:gd name="connsiteY2" fmla="*/ 20945 h 534146"/>
              <a:gd name="connsiteX3" fmla="*/ 0 w 670334"/>
              <a:gd name="connsiteY3" fmla="*/ 398047 h 534146"/>
              <a:gd name="connsiteX4" fmla="*/ 20945 w 670334"/>
              <a:gd name="connsiteY4" fmla="*/ 418992 h 534146"/>
              <a:gd name="connsiteX5" fmla="*/ 272287 w 670334"/>
              <a:gd name="connsiteY5" fmla="*/ 418992 h 534146"/>
              <a:gd name="connsiteX6" fmla="*/ 268576 w 670334"/>
              <a:gd name="connsiteY6" fmla="*/ 471399 h 534146"/>
              <a:gd name="connsiteX7" fmla="*/ 249133 w 670334"/>
              <a:gd name="connsiteY7" fmla="*/ 503038 h 534146"/>
              <a:gd name="connsiteX8" fmla="*/ 227834 w 670334"/>
              <a:gd name="connsiteY8" fmla="*/ 515852 h 534146"/>
              <a:gd name="connsiteX9" fmla="*/ 219262 w 670334"/>
              <a:gd name="connsiteY9" fmla="*/ 520978 h 534146"/>
              <a:gd name="connsiteX10" fmla="*/ 219262 w 670334"/>
              <a:gd name="connsiteY10" fmla="*/ 520978 h 534146"/>
              <a:gd name="connsiteX11" fmla="*/ 214754 w 670334"/>
              <a:gd name="connsiteY11" fmla="*/ 528932 h 534146"/>
              <a:gd name="connsiteX12" fmla="*/ 219969 w 670334"/>
              <a:gd name="connsiteY12" fmla="*/ 534146 h 534146"/>
              <a:gd name="connsiteX13" fmla="*/ 450366 w 670334"/>
              <a:gd name="connsiteY13" fmla="*/ 534146 h 534146"/>
              <a:gd name="connsiteX14" fmla="*/ 455580 w 670334"/>
              <a:gd name="connsiteY14" fmla="*/ 528932 h 534146"/>
              <a:gd name="connsiteX15" fmla="*/ 451073 w 670334"/>
              <a:gd name="connsiteY15" fmla="*/ 520978 h 534146"/>
              <a:gd name="connsiteX16" fmla="*/ 442500 w 670334"/>
              <a:gd name="connsiteY16" fmla="*/ 515852 h 534146"/>
              <a:gd name="connsiteX17" fmla="*/ 421201 w 670334"/>
              <a:gd name="connsiteY17" fmla="*/ 503038 h 534146"/>
              <a:gd name="connsiteX18" fmla="*/ 401759 w 670334"/>
              <a:gd name="connsiteY18" fmla="*/ 471399 h 534146"/>
              <a:gd name="connsiteX19" fmla="*/ 398047 w 670334"/>
              <a:gd name="connsiteY19" fmla="*/ 418992 h 534146"/>
              <a:gd name="connsiteX20" fmla="*/ 649389 w 670334"/>
              <a:gd name="connsiteY20" fmla="*/ 418992 h 534146"/>
              <a:gd name="connsiteX21" fmla="*/ 670334 w 670334"/>
              <a:gd name="connsiteY21" fmla="*/ 398047 h 534146"/>
              <a:gd name="connsiteX22" fmla="*/ 670334 w 670334"/>
              <a:gd name="connsiteY22" fmla="*/ 20945 h 534146"/>
              <a:gd name="connsiteX23" fmla="*/ 649389 w 670334"/>
              <a:gd name="connsiteY23" fmla="*/ 0 h 534146"/>
              <a:gd name="connsiteX24" fmla="*/ 638872 w 670334"/>
              <a:gd name="connsiteY24" fmla="*/ 377102 h 534146"/>
              <a:gd name="connsiteX25" fmla="*/ 31374 w 670334"/>
              <a:gd name="connsiteY25" fmla="*/ 377102 h 534146"/>
              <a:gd name="connsiteX26" fmla="*/ 31374 w 670334"/>
              <a:gd name="connsiteY26" fmla="*/ 31462 h 534146"/>
              <a:gd name="connsiteX27" fmla="*/ 638872 w 670334"/>
              <a:gd name="connsiteY27" fmla="*/ 31462 h 534146"/>
              <a:gd name="connsiteX28" fmla="*/ 638872 w 670334"/>
              <a:gd name="connsiteY28" fmla="*/ 377102 h 53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0334" h="534146">
                <a:moveTo>
                  <a:pt x="649389" y="0"/>
                </a:moveTo>
                <a:lnTo>
                  <a:pt x="20945" y="0"/>
                </a:lnTo>
                <a:cubicBezTo>
                  <a:pt x="9456" y="0"/>
                  <a:pt x="0" y="9456"/>
                  <a:pt x="0" y="20945"/>
                </a:cubicBezTo>
                <a:lnTo>
                  <a:pt x="0" y="398047"/>
                </a:lnTo>
                <a:cubicBezTo>
                  <a:pt x="0" y="409536"/>
                  <a:pt x="9456" y="418992"/>
                  <a:pt x="20945" y="418992"/>
                </a:cubicBezTo>
                <a:lnTo>
                  <a:pt x="272287" y="418992"/>
                </a:lnTo>
                <a:lnTo>
                  <a:pt x="268576" y="471399"/>
                </a:lnTo>
                <a:cubicBezTo>
                  <a:pt x="267780" y="482888"/>
                  <a:pt x="259031" y="497117"/>
                  <a:pt x="249133" y="503038"/>
                </a:cubicBezTo>
                <a:lnTo>
                  <a:pt x="227834" y="515852"/>
                </a:lnTo>
                <a:lnTo>
                  <a:pt x="219262" y="520978"/>
                </a:lnTo>
                <a:cubicBezTo>
                  <a:pt x="219262" y="520978"/>
                  <a:pt x="219262" y="520978"/>
                  <a:pt x="219262" y="520978"/>
                </a:cubicBezTo>
                <a:cubicBezTo>
                  <a:pt x="216787" y="522481"/>
                  <a:pt x="214754" y="526016"/>
                  <a:pt x="214754" y="528932"/>
                </a:cubicBezTo>
                <a:cubicBezTo>
                  <a:pt x="214754" y="531849"/>
                  <a:pt x="217141" y="534146"/>
                  <a:pt x="219969" y="534146"/>
                </a:cubicBezTo>
                <a:lnTo>
                  <a:pt x="450366" y="534146"/>
                </a:lnTo>
                <a:cubicBezTo>
                  <a:pt x="453282" y="534146"/>
                  <a:pt x="455580" y="531760"/>
                  <a:pt x="455580" y="528932"/>
                </a:cubicBezTo>
                <a:cubicBezTo>
                  <a:pt x="455580" y="526104"/>
                  <a:pt x="453547" y="522481"/>
                  <a:pt x="451073" y="520978"/>
                </a:cubicBezTo>
                <a:lnTo>
                  <a:pt x="442500" y="515852"/>
                </a:lnTo>
                <a:lnTo>
                  <a:pt x="421201" y="503038"/>
                </a:lnTo>
                <a:cubicBezTo>
                  <a:pt x="411303" y="497117"/>
                  <a:pt x="402554" y="482888"/>
                  <a:pt x="401759" y="471399"/>
                </a:cubicBezTo>
                <a:lnTo>
                  <a:pt x="398047" y="418992"/>
                </a:lnTo>
                <a:lnTo>
                  <a:pt x="649389" y="418992"/>
                </a:lnTo>
                <a:cubicBezTo>
                  <a:pt x="660878" y="418992"/>
                  <a:pt x="670334" y="409536"/>
                  <a:pt x="670334" y="398047"/>
                </a:cubicBezTo>
                <a:lnTo>
                  <a:pt x="670334" y="20945"/>
                </a:lnTo>
                <a:cubicBezTo>
                  <a:pt x="670334" y="9456"/>
                  <a:pt x="660878" y="0"/>
                  <a:pt x="649389" y="0"/>
                </a:cubicBezTo>
                <a:close/>
                <a:moveTo>
                  <a:pt x="638872" y="377102"/>
                </a:moveTo>
                <a:lnTo>
                  <a:pt x="31374" y="377102"/>
                </a:lnTo>
                <a:lnTo>
                  <a:pt x="31374" y="31462"/>
                </a:lnTo>
                <a:lnTo>
                  <a:pt x="638872" y="31462"/>
                </a:lnTo>
                <a:lnTo>
                  <a:pt x="638872" y="377102"/>
                </a:lnTo>
                <a:close/>
              </a:path>
            </a:pathLst>
          </a:custGeom>
          <a:solidFill>
            <a:schemeClr val="accent1"/>
          </a:solidFill>
          <a:ln w="8835" cap="flat">
            <a:noFill/>
            <a:prstDash val="solid"/>
            <a:miter/>
          </a:ln>
        </p:spPr>
        <p:txBody>
          <a:bodyPr rtlCol="0" anchor="ctr"/>
          <a:lstStyle/>
          <a:p>
            <a:endParaRPr lang="en-AU" dirty="0"/>
          </a:p>
        </p:txBody>
      </p:sp>
      <p:grpSp>
        <p:nvGrpSpPr>
          <p:cNvPr id="916" name="Graphic 15">
            <a:extLst>
              <a:ext uri="{FF2B5EF4-FFF2-40B4-BE49-F238E27FC236}">
                <a16:creationId xmlns:a16="http://schemas.microsoft.com/office/drawing/2014/main" id="{D541CD29-F0F1-0B34-CB87-1EF7BFD139E6}"/>
              </a:ext>
            </a:extLst>
          </p:cNvPr>
          <p:cNvGrpSpPr>
            <a:grpSpLocks noChangeAspect="1"/>
          </p:cNvGrpSpPr>
          <p:nvPr/>
        </p:nvGrpSpPr>
        <p:grpSpPr>
          <a:xfrm rot="2700000">
            <a:off x="4754488" y="1185106"/>
            <a:ext cx="312553" cy="312190"/>
            <a:chOff x="11666473" y="1272160"/>
            <a:chExt cx="609001" cy="608293"/>
          </a:xfrm>
          <a:solidFill>
            <a:schemeClr val="accent1"/>
          </a:solidFill>
        </p:grpSpPr>
        <p:sp>
          <p:nvSpPr>
            <p:cNvPr id="918" name="Freeform: Shape 917">
              <a:extLst>
                <a:ext uri="{FF2B5EF4-FFF2-40B4-BE49-F238E27FC236}">
                  <a16:creationId xmlns:a16="http://schemas.microsoft.com/office/drawing/2014/main" id="{CDFA757B-8512-C245-8246-F4C7CEF6D825}"/>
                </a:ext>
              </a:extLst>
            </p:cNvPr>
            <p:cNvSpPr/>
            <p:nvPr/>
          </p:nvSpPr>
          <p:spPr>
            <a:xfrm rot="-2700600">
              <a:off x="12064644" y="1381340"/>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919" name="Freeform: Shape 918">
              <a:extLst>
                <a:ext uri="{FF2B5EF4-FFF2-40B4-BE49-F238E27FC236}">
                  <a16:creationId xmlns:a16="http://schemas.microsoft.com/office/drawing/2014/main" id="{1A3C1737-4C3D-AA7F-1AAA-3BF93E9902EC}"/>
                </a:ext>
              </a:extLst>
            </p:cNvPr>
            <p:cNvSpPr/>
            <p:nvPr/>
          </p:nvSpPr>
          <p:spPr>
            <a:xfrm rot="-2699400">
              <a:off x="11972023" y="1474234"/>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922" name="Freeform: Shape 921">
              <a:extLst>
                <a:ext uri="{FF2B5EF4-FFF2-40B4-BE49-F238E27FC236}">
                  <a16:creationId xmlns:a16="http://schemas.microsoft.com/office/drawing/2014/main" id="{941D2597-4A49-9330-662D-226382F80A07}"/>
                </a:ext>
              </a:extLst>
            </p:cNvPr>
            <p:cNvSpPr/>
            <p:nvPr/>
          </p:nvSpPr>
          <p:spPr>
            <a:xfrm>
              <a:off x="11666473" y="1272160"/>
              <a:ext cx="609001" cy="608293"/>
            </a:xfrm>
            <a:custGeom>
              <a:avLst/>
              <a:gdLst>
                <a:gd name="connsiteX0" fmla="*/ 605289 w 609001"/>
                <a:gd name="connsiteY0" fmla="*/ 172952 h 608293"/>
                <a:gd name="connsiteX1" fmla="*/ 558980 w 609001"/>
                <a:gd name="connsiteY1" fmla="*/ 126643 h 608293"/>
                <a:gd name="connsiteX2" fmla="*/ 551291 w 609001"/>
                <a:gd name="connsiteY2" fmla="*/ 123462 h 608293"/>
                <a:gd name="connsiteX3" fmla="*/ 543603 w 609001"/>
                <a:gd name="connsiteY3" fmla="*/ 126643 h 608293"/>
                <a:gd name="connsiteX4" fmla="*/ 528137 w 609001"/>
                <a:gd name="connsiteY4" fmla="*/ 126643 h 608293"/>
                <a:gd name="connsiteX5" fmla="*/ 524955 w 609001"/>
                <a:gd name="connsiteY5" fmla="*/ 118954 h 608293"/>
                <a:gd name="connsiteX6" fmla="*/ 528137 w 609001"/>
                <a:gd name="connsiteY6" fmla="*/ 111266 h 608293"/>
                <a:gd name="connsiteX7" fmla="*/ 528137 w 609001"/>
                <a:gd name="connsiteY7" fmla="*/ 95800 h 608293"/>
                <a:gd name="connsiteX8" fmla="*/ 497293 w 609001"/>
                <a:gd name="connsiteY8" fmla="*/ 64957 h 608293"/>
                <a:gd name="connsiteX9" fmla="*/ 481828 w 609001"/>
                <a:gd name="connsiteY9" fmla="*/ 64957 h 608293"/>
                <a:gd name="connsiteX10" fmla="*/ 466362 w 609001"/>
                <a:gd name="connsiteY10" fmla="*/ 64957 h 608293"/>
                <a:gd name="connsiteX11" fmla="*/ 466362 w 609001"/>
                <a:gd name="connsiteY11" fmla="*/ 49491 h 608293"/>
                <a:gd name="connsiteX12" fmla="*/ 466362 w 609001"/>
                <a:gd name="connsiteY12" fmla="*/ 34025 h 608293"/>
                <a:gd name="connsiteX13" fmla="*/ 435518 w 609001"/>
                <a:gd name="connsiteY13" fmla="*/ 3182 h 608293"/>
                <a:gd name="connsiteX14" fmla="*/ 420053 w 609001"/>
                <a:gd name="connsiteY14" fmla="*/ 3182 h 608293"/>
                <a:gd name="connsiteX15" fmla="*/ 3182 w 609001"/>
                <a:gd name="connsiteY15" fmla="*/ 420053 h 608293"/>
                <a:gd name="connsiteX16" fmla="*/ 3182 w 609001"/>
                <a:gd name="connsiteY16" fmla="*/ 435518 h 608293"/>
                <a:gd name="connsiteX17" fmla="*/ 34025 w 609001"/>
                <a:gd name="connsiteY17" fmla="*/ 466362 h 608293"/>
                <a:gd name="connsiteX18" fmla="*/ 41714 w 609001"/>
                <a:gd name="connsiteY18" fmla="*/ 469543 h 608293"/>
                <a:gd name="connsiteX19" fmla="*/ 49402 w 609001"/>
                <a:gd name="connsiteY19" fmla="*/ 466362 h 608293"/>
                <a:gd name="connsiteX20" fmla="*/ 64868 w 609001"/>
                <a:gd name="connsiteY20" fmla="*/ 466362 h 608293"/>
                <a:gd name="connsiteX21" fmla="*/ 68050 w 609001"/>
                <a:gd name="connsiteY21" fmla="*/ 474051 h 608293"/>
                <a:gd name="connsiteX22" fmla="*/ 64868 w 609001"/>
                <a:gd name="connsiteY22" fmla="*/ 481739 h 608293"/>
                <a:gd name="connsiteX23" fmla="*/ 64868 w 609001"/>
                <a:gd name="connsiteY23" fmla="*/ 497205 h 608293"/>
                <a:gd name="connsiteX24" fmla="*/ 95711 w 609001"/>
                <a:gd name="connsiteY24" fmla="*/ 528048 h 608293"/>
                <a:gd name="connsiteX25" fmla="*/ 111177 w 609001"/>
                <a:gd name="connsiteY25" fmla="*/ 528048 h 608293"/>
                <a:gd name="connsiteX26" fmla="*/ 126643 w 609001"/>
                <a:gd name="connsiteY26" fmla="*/ 528048 h 608293"/>
                <a:gd name="connsiteX27" fmla="*/ 129825 w 609001"/>
                <a:gd name="connsiteY27" fmla="*/ 535737 h 608293"/>
                <a:gd name="connsiteX28" fmla="*/ 126643 w 609001"/>
                <a:gd name="connsiteY28" fmla="*/ 543426 h 608293"/>
                <a:gd name="connsiteX29" fmla="*/ 123462 w 609001"/>
                <a:gd name="connsiteY29" fmla="*/ 551115 h 608293"/>
                <a:gd name="connsiteX30" fmla="*/ 126643 w 609001"/>
                <a:gd name="connsiteY30" fmla="*/ 558803 h 608293"/>
                <a:gd name="connsiteX31" fmla="*/ 172952 w 609001"/>
                <a:gd name="connsiteY31" fmla="*/ 605112 h 608293"/>
                <a:gd name="connsiteX32" fmla="*/ 180641 w 609001"/>
                <a:gd name="connsiteY32" fmla="*/ 608294 h 608293"/>
                <a:gd name="connsiteX33" fmla="*/ 188330 w 609001"/>
                <a:gd name="connsiteY33" fmla="*/ 605112 h 608293"/>
                <a:gd name="connsiteX34" fmla="*/ 226950 w 609001"/>
                <a:gd name="connsiteY34" fmla="*/ 566492 h 608293"/>
                <a:gd name="connsiteX35" fmla="*/ 188330 w 609001"/>
                <a:gd name="connsiteY35" fmla="*/ 527872 h 608293"/>
                <a:gd name="connsiteX36" fmla="*/ 188330 w 609001"/>
                <a:gd name="connsiteY36" fmla="*/ 512406 h 608293"/>
                <a:gd name="connsiteX37" fmla="*/ 203796 w 609001"/>
                <a:gd name="connsiteY37" fmla="*/ 512406 h 608293"/>
                <a:gd name="connsiteX38" fmla="*/ 242416 w 609001"/>
                <a:gd name="connsiteY38" fmla="*/ 551026 h 608293"/>
                <a:gd name="connsiteX39" fmla="*/ 257882 w 609001"/>
                <a:gd name="connsiteY39" fmla="*/ 535560 h 608293"/>
                <a:gd name="connsiteX40" fmla="*/ 219262 w 609001"/>
                <a:gd name="connsiteY40" fmla="*/ 496940 h 608293"/>
                <a:gd name="connsiteX41" fmla="*/ 219262 w 609001"/>
                <a:gd name="connsiteY41" fmla="*/ 481474 h 608293"/>
                <a:gd name="connsiteX42" fmla="*/ 234728 w 609001"/>
                <a:gd name="connsiteY42" fmla="*/ 481474 h 608293"/>
                <a:gd name="connsiteX43" fmla="*/ 273348 w 609001"/>
                <a:gd name="connsiteY43" fmla="*/ 520094 h 608293"/>
                <a:gd name="connsiteX44" fmla="*/ 288814 w 609001"/>
                <a:gd name="connsiteY44" fmla="*/ 504629 h 608293"/>
                <a:gd name="connsiteX45" fmla="*/ 250193 w 609001"/>
                <a:gd name="connsiteY45" fmla="*/ 466008 h 608293"/>
                <a:gd name="connsiteX46" fmla="*/ 250193 w 609001"/>
                <a:gd name="connsiteY46" fmla="*/ 450542 h 608293"/>
                <a:gd name="connsiteX47" fmla="*/ 265659 w 609001"/>
                <a:gd name="connsiteY47" fmla="*/ 450542 h 608293"/>
                <a:gd name="connsiteX48" fmla="*/ 304280 w 609001"/>
                <a:gd name="connsiteY48" fmla="*/ 489163 h 608293"/>
                <a:gd name="connsiteX49" fmla="*/ 319745 w 609001"/>
                <a:gd name="connsiteY49" fmla="*/ 473697 h 608293"/>
                <a:gd name="connsiteX50" fmla="*/ 281125 w 609001"/>
                <a:gd name="connsiteY50" fmla="*/ 435077 h 608293"/>
                <a:gd name="connsiteX51" fmla="*/ 281125 w 609001"/>
                <a:gd name="connsiteY51" fmla="*/ 419611 h 608293"/>
                <a:gd name="connsiteX52" fmla="*/ 296591 w 609001"/>
                <a:gd name="connsiteY52" fmla="*/ 419611 h 608293"/>
                <a:gd name="connsiteX53" fmla="*/ 335211 w 609001"/>
                <a:gd name="connsiteY53" fmla="*/ 458231 h 608293"/>
                <a:gd name="connsiteX54" fmla="*/ 350677 w 609001"/>
                <a:gd name="connsiteY54" fmla="*/ 442765 h 608293"/>
                <a:gd name="connsiteX55" fmla="*/ 312057 w 609001"/>
                <a:gd name="connsiteY55" fmla="*/ 404145 h 608293"/>
                <a:gd name="connsiteX56" fmla="*/ 312057 w 609001"/>
                <a:gd name="connsiteY56" fmla="*/ 388679 h 608293"/>
                <a:gd name="connsiteX57" fmla="*/ 327523 w 609001"/>
                <a:gd name="connsiteY57" fmla="*/ 388679 h 608293"/>
                <a:gd name="connsiteX58" fmla="*/ 366143 w 609001"/>
                <a:gd name="connsiteY58" fmla="*/ 427299 h 608293"/>
                <a:gd name="connsiteX59" fmla="*/ 381609 w 609001"/>
                <a:gd name="connsiteY59" fmla="*/ 411834 h 608293"/>
                <a:gd name="connsiteX60" fmla="*/ 342988 w 609001"/>
                <a:gd name="connsiteY60" fmla="*/ 373213 h 608293"/>
                <a:gd name="connsiteX61" fmla="*/ 342988 w 609001"/>
                <a:gd name="connsiteY61" fmla="*/ 357747 h 608293"/>
                <a:gd name="connsiteX62" fmla="*/ 358454 w 609001"/>
                <a:gd name="connsiteY62" fmla="*/ 357747 h 608293"/>
                <a:gd name="connsiteX63" fmla="*/ 397075 w 609001"/>
                <a:gd name="connsiteY63" fmla="*/ 396368 h 608293"/>
                <a:gd name="connsiteX64" fmla="*/ 412541 w 609001"/>
                <a:gd name="connsiteY64" fmla="*/ 380902 h 608293"/>
                <a:gd name="connsiteX65" fmla="*/ 373920 w 609001"/>
                <a:gd name="connsiteY65" fmla="*/ 342281 h 608293"/>
                <a:gd name="connsiteX66" fmla="*/ 373920 w 609001"/>
                <a:gd name="connsiteY66" fmla="*/ 326816 h 608293"/>
                <a:gd name="connsiteX67" fmla="*/ 389386 w 609001"/>
                <a:gd name="connsiteY67" fmla="*/ 326816 h 608293"/>
                <a:gd name="connsiteX68" fmla="*/ 428006 w 609001"/>
                <a:gd name="connsiteY68" fmla="*/ 365436 h 608293"/>
                <a:gd name="connsiteX69" fmla="*/ 443472 w 609001"/>
                <a:gd name="connsiteY69" fmla="*/ 349970 h 608293"/>
                <a:gd name="connsiteX70" fmla="*/ 446654 w 609001"/>
                <a:gd name="connsiteY70" fmla="*/ 342281 h 608293"/>
                <a:gd name="connsiteX71" fmla="*/ 443472 w 609001"/>
                <a:gd name="connsiteY71" fmla="*/ 334593 h 608293"/>
                <a:gd name="connsiteX72" fmla="*/ 435784 w 609001"/>
                <a:gd name="connsiteY72" fmla="*/ 326904 h 608293"/>
                <a:gd name="connsiteX73" fmla="*/ 435784 w 609001"/>
                <a:gd name="connsiteY73" fmla="*/ 311438 h 608293"/>
                <a:gd name="connsiteX74" fmla="*/ 451249 w 609001"/>
                <a:gd name="connsiteY74" fmla="*/ 311438 h 608293"/>
                <a:gd name="connsiteX75" fmla="*/ 458938 w 609001"/>
                <a:gd name="connsiteY75" fmla="*/ 319127 h 608293"/>
                <a:gd name="connsiteX76" fmla="*/ 474404 w 609001"/>
                <a:gd name="connsiteY76" fmla="*/ 319127 h 608293"/>
                <a:gd name="connsiteX77" fmla="*/ 489870 w 609001"/>
                <a:gd name="connsiteY77" fmla="*/ 303661 h 608293"/>
                <a:gd name="connsiteX78" fmla="*/ 451249 w 609001"/>
                <a:gd name="connsiteY78" fmla="*/ 265041 h 608293"/>
                <a:gd name="connsiteX79" fmla="*/ 451249 w 609001"/>
                <a:gd name="connsiteY79" fmla="*/ 249575 h 608293"/>
                <a:gd name="connsiteX80" fmla="*/ 466715 w 609001"/>
                <a:gd name="connsiteY80" fmla="*/ 249575 h 608293"/>
                <a:gd name="connsiteX81" fmla="*/ 505336 w 609001"/>
                <a:gd name="connsiteY81" fmla="*/ 288195 h 608293"/>
                <a:gd name="connsiteX82" fmla="*/ 520802 w 609001"/>
                <a:gd name="connsiteY82" fmla="*/ 272729 h 608293"/>
                <a:gd name="connsiteX83" fmla="*/ 482181 w 609001"/>
                <a:gd name="connsiteY83" fmla="*/ 234109 h 608293"/>
                <a:gd name="connsiteX84" fmla="*/ 482181 w 609001"/>
                <a:gd name="connsiteY84" fmla="*/ 218643 h 608293"/>
                <a:gd name="connsiteX85" fmla="*/ 497647 w 609001"/>
                <a:gd name="connsiteY85" fmla="*/ 218643 h 608293"/>
                <a:gd name="connsiteX86" fmla="*/ 536267 w 609001"/>
                <a:gd name="connsiteY86" fmla="*/ 257263 h 608293"/>
                <a:gd name="connsiteX87" fmla="*/ 551733 w 609001"/>
                <a:gd name="connsiteY87" fmla="*/ 241797 h 608293"/>
                <a:gd name="connsiteX88" fmla="*/ 513113 w 609001"/>
                <a:gd name="connsiteY88" fmla="*/ 203177 h 608293"/>
                <a:gd name="connsiteX89" fmla="*/ 513113 w 609001"/>
                <a:gd name="connsiteY89" fmla="*/ 187711 h 608293"/>
                <a:gd name="connsiteX90" fmla="*/ 528579 w 609001"/>
                <a:gd name="connsiteY90" fmla="*/ 187711 h 608293"/>
                <a:gd name="connsiteX91" fmla="*/ 567199 w 609001"/>
                <a:gd name="connsiteY91" fmla="*/ 226332 h 608293"/>
                <a:gd name="connsiteX92" fmla="*/ 605820 w 609001"/>
                <a:gd name="connsiteY92" fmla="*/ 187711 h 608293"/>
                <a:gd name="connsiteX93" fmla="*/ 605820 w 609001"/>
                <a:gd name="connsiteY93" fmla="*/ 172245 h 608293"/>
                <a:gd name="connsiteX94" fmla="*/ 203884 w 609001"/>
                <a:gd name="connsiteY94" fmla="*/ 435430 h 608293"/>
                <a:gd name="connsiteX95" fmla="*/ 157575 w 609001"/>
                <a:gd name="connsiteY95" fmla="*/ 481739 h 608293"/>
                <a:gd name="connsiteX96" fmla="*/ 149886 w 609001"/>
                <a:gd name="connsiteY96" fmla="*/ 484921 h 608293"/>
                <a:gd name="connsiteX97" fmla="*/ 142198 w 609001"/>
                <a:gd name="connsiteY97" fmla="*/ 481739 h 608293"/>
                <a:gd name="connsiteX98" fmla="*/ 80422 w 609001"/>
                <a:gd name="connsiteY98" fmla="*/ 419964 h 608293"/>
                <a:gd name="connsiteX99" fmla="*/ 80422 w 609001"/>
                <a:gd name="connsiteY99" fmla="*/ 404498 h 608293"/>
                <a:gd name="connsiteX100" fmla="*/ 126732 w 609001"/>
                <a:gd name="connsiteY100" fmla="*/ 358189 h 608293"/>
                <a:gd name="connsiteX101" fmla="*/ 142198 w 609001"/>
                <a:gd name="connsiteY101" fmla="*/ 358189 h 608293"/>
                <a:gd name="connsiteX102" fmla="*/ 203972 w 609001"/>
                <a:gd name="connsiteY102" fmla="*/ 419964 h 608293"/>
                <a:gd name="connsiteX103" fmla="*/ 203972 w 609001"/>
                <a:gd name="connsiteY103" fmla="*/ 435430 h 608293"/>
                <a:gd name="connsiteX104" fmla="*/ 296502 w 609001"/>
                <a:gd name="connsiteY104" fmla="*/ 342812 h 608293"/>
                <a:gd name="connsiteX105" fmla="*/ 250193 w 609001"/>
                <a:gd name="connsiteY105" fmla="*/ 389121 h 608293"/>
                <a:gd name="connsiteX106" fmla="*/ 242505 w 609001"/>
                <a:gd name="connsiteY106" fmla="*/ 392302 h 608293"/>
                <a:gd name="connsiteX107" fmla="*/ 234816 w 609001"/>
                <a:gd name="connsiteY107" fmla="*/ 389121 h 608293"/>
                <a:gd name="connsiteX108" fmla="*/ 173041 w 609001"/>
                <a:gd name="connsiteY108" fmla="*/ 327346 h 608293"/>
                <a:gd name="connsiteX109" fmla="*/ 169859 w 609001"/>
                <a:gd name="connsiteY109" fmla="*/ 319657 h 608293"/>
                <a:gd name="connsiteX110" fmla="*/ 173041 w 609001"/>
                <a:gd name="connsiteY110" fmla="*/ 311968 h 608293"/>
                <a:gd name="connsiteX111" fmla="*/ 219350 w 609001"/>
                <a:gd name="connsiteY111" fmla="*/ 265659 h 608293"/>
                <a:gd name="connsiteX112" fmla="*/ 234816 w 609001"/>
                <a:gd name="connsiteY112" fmla="*/ 265659 h 608293"/>
                <a:gd name="connsiteX113" fmla="*/ 296591 w 609001"/>
                <a:gd name="connsiteY113" fmla="*/ 327434 h 608293"/>
                <a:gd name="connsiteX114" fmla="*/ 296591 w 609001"/>
                <a:gd name="connsiteY114" fmla="*/ 342900 h 608293"/>
                <a:gd name="connsiteX115" fmla="*/ 389121 w 609001"/>
                <a:gd name="connsiteY115" fmla="*/ 250193 h 608293"/>
                <a:gd name="connsiteX116" fmla="*/ 342812 w 609001"/>
                <a:gd name="connsiteY116" fmla="*/ 296502 h 608293"/>
                <a:gd name="connsiteX117" fmla="*/ 335123 w 609001"/>
                <a:gd name="connsiteY117" fmla="*/ 299684 h 608293"/>
                <a:gd name="connsiteX118" fmla="*/ 327434 w 609001"/>
                <a:gd name="connsiteY118" fmla="*/ 296502 h 608293"/>
                <a:gd name="connsiteX119" fmla="*/ 265659 w 609001"/>
                <a:gd name="connsiteY119" fmla="*/ 234727 h 608293"/>
                <a:gd name="connsiteX120" fmla="*/ 265659 w 609001"/>
                <a:gd name="connsiteY120" fmla="*/ 219262 h 608293"/>
                <a:gd name="connsiteX121" fmla="*/ 311968 w 609001"/>
                <a:gd name="connsiteY121" fmla="*/ 172952 h 608293"/>
                <a:gd name="connsiteX122" fmla="*/ 327434 w 609001"/>
                <a:gd name="connsiteY122" fmla="*/ 172952 h 608293"/>
                <a:gd name="connsiteX123" fmla="*/ 389209 w 609001"/>
                <a:gd name="connsiteY123" fmla="*/ 234727 h 608293"/>
                <a:gd name="connsiteX124" fmla="*/ 389209 w 609001"/>
                <a:gd name="connsiteY124" fmla="*/ 250193 h 608293"/>
                <a:gd name="connsiteX125" fmla="*/ 481739 w 609001"/>
                <a:gd name="connsiteY125" fmla="*/ 157575 h 608293"/>
                <a:gd name="connsiteX126" fmla="*/ 435430 w 609001"/>
                <a:gd name="connsiteY126" fmla="*/ 203884 h 608293"/>
                <a:gd name="connsiteX127" fmla="*/ 427741 w 609001"/>
                <a:gd name="connsiteY127" fmla="*/ 207066 h 608293"/>
                <a:gd name="connsiteX128" fmla="*/ 420053 w 609001"/>
                <a:gd name="connsiteY128" fmla="*/ 203884 h 608293"/>
                <a:gd name="connsiteX129" fmla="*/ 358278 w 609001"/>
                <a:gd name="connsiteY129" fmla="*/ 142109 h 608293"/>
                <a:gd name="connsiteX130" fmla="*/ 355096 w 609001"/>
                <a:gd name="connsiteY130" fmla="*/ 134420 h 608293"/>
                <a:gd name="connsiteX131" fmla="*/ 358278 w 609001"/>
                <a:gd name="connsiteY131" fmla="*/ 126732 h 608293"/>
                <a:gd name="connsiteX132" fmla="*/ 404587 w 609001"/>
                <a:gd name="connsiteY132" fmla="*/ 80422 h 608293"/>
                <a:gd name="connsiteX133" fmla="*/ 420053 w 609001"/>
                <a:gd name="connsiteY133" fmla="*/ 80422 h 608293"/>
                <a:gd name="connsiteX134" fmla="*/ 481828 w 609001"/>
                <a:gd name="connsiteY134" fmla="*/ 142198 h 608293"/>
                <a:gd name="connsiteX135" fmla="*/ 481828 w 609001"/>
                <a:gd name="connsiteY135" fmla="*/ 157663 h 6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001" h="608293">
                  <a:moveTo>
                    <a:pt x="605289" y="172952"/>
                  </a:moveTo>
                  <a:lnTo>
                    <a:pt x="558980" y="126643"/>
                  </a:lnTo>
                  <a:cubicBezTo>
                    <a:pt x="556947" y="124611"/>
                    <a:pt x="554119" y="123462"/>
                    <a:pt x="551291" y="123462"/>
                  </a:cubicBezTo>
                  <a:cubicBezTo>
                    <a:pt x="548463" y="123462"/>
                    <a:pt x="545635" y="124611"/>
                    <a:pt x="543603" y="126643"/>
                  </a:cubicBezTo>
                  <a:cubicBezTo>
                    <a:pt x="539449" y="130797"/>
                    <a:pt x="532291" y="130797"/>
                    <a:pt x="528137" y="126643"/>
                  </a:cubicBezTo>
                  <a:cubicBezTo>
                    <a:pt x="526104" y="124611"/>
                    <a:pt x="524955" y="121871"/>
                    <a:pt x="524955" y="118954"/>
                  </a:cubicBezTo>
                  <a:cubicBezTo>
                    <a:pt x="524955" y="116038"/>
                    <a:pt x="526104" y="113298"/>
                    <a:pt x="528137" y="111266"/>
                  </a:cubicBezTo>
                  <a:cubicBezTo>
                    <a:pt x="532379" y="107024"/>
                    <a:pt x="532379" y="100130"/>
                    <a:pt x="528137" y="95800"/>
                  </a:cubicBezTo>
                  <a:lnTo>
                    <a:pt x="497293" y="64957"/>
                  </a:lnTo>
                  <a:cubicBezTo>
                    <a:pt x="493051" y="60715"/>
                    <a:pt x="486158" y="60715"/>
                    <a:pt x="481828" y="64957"/>
                  </a:cubicBezTo>
                  <a:cubicBezTo>
                    <a:pt x="477586" y="69199"/>
                    <a:pt x="470692" y="69199"/>
                    <a:pt x="466362" y="64957"/>
                  </a:cubicBezTo>
                  <a:cubicBezTo>
                    <a:pt x="462120" y="60715"/>
                    <a:pt x="462120" y="53733"/>
                    <a:pt x="466362" y="49491"/>
                  </a:cubicBezTo>
                  <a:cubicBezTo>
                    <a:pt x="470604" y="45249"/>
                    <a:pt x="470604" y="38355"/>
                    <a:pt x="466362" y="34025"/>
                  </a:cubicBezTo>
                  <a:lnTo>
                    <a:pt x="435518" y="3182"/>
                  </a:lnTo>
                  <a:cubicBezTo>
                    <a:pt x="431276" y="-1061"/>
                    <a:pt x="424383" y="-1061"/>
                    <a:pt x="420053" y="3182"/>
                  </a:cubicBezTo>
                  <a:lnTo>
                    <a:pt x="3182" y="420053"/>
                  </a:lnTo>
                  <a:cubicBezTo>
                    <a:pt x="-1061" y="424295"/>
                    <a:pt x="-1061" y="431188"/>
                    <a:pt x="3182" y="435518"/>
                  </a:cubicBezTo>
                  <a:lnTo>
                    <a:pt x="34025" y="466362"/>
                  </a:lnTo>
                  <a:cubicBezTo>
                    <a:pt x="36057" y="468394"/>
                    <a:pt x="38886" y="469543"/>
                    <a:pt x="41714" y="469543"/>
                  </a:cubicBezTo>
                  <a:cubicBezTo>
                    <a:pt x="44542" y="469543"/>
                    <a:pt x="47370" y="468394"/>
                    <a:pt x="49402" y="466362"/>
                  </a:cubicBezTo>
                  <a:cubicBezTo>
                    <a:pt x="53644" y="462120"/>
                    <a:pt x="60538" y="462120"/>
                    <a:pt x="64868" y="466362"/>
                  </a:cubicBezTo>
                  <a:cubicBezTo>
                    <a:pt x="66901" y="468394"/>
                    <a:pt x="68050" y="471134"/>
                    <a:pt x="68050" y="474051"/>
                  </a:cubicBezTo>
                  <a:cubicBezTo>
                    <a:pt x="68050" y="476967"/>
                    <a:pt x="66901" y="479707"/>
                    <a:pt x="64868" y="481739"/>
                  </a:cubicBezTo>
                  <a:cubicBezTo>
                    <a:pt x="60626" y="485981"/>
                    <a:pt x="60626" y="492875"/>
                    <a:pt x="64868" y="497205"/>
                  </a:cubicBezTo>
                  <a:lnTo>
                    <a:pt x="95711" y="528048"/>
                  </a:lnTo>
                  <a:cubicBezTo>
                    <a:pt x="99954" y="532290"/>
                    <a:pt x="106847" y="532290"/>
                    <a:pt x="111177" y="528048"/>
                  </a:cubicBezTo>
                  <a:cubicBezTo>
                    <a:pt x="115331" y="523895"/>
                    <a:pt x="122490" y="523895"/>
                    <a:pt x="126643" y="528048"/>
                  </a:cubicBezTo>
                  <a:cubicBezTo>
                    <a:pt x="128676" y="530081"/>
                    <a:pt x="129825" y="532821"/>
                    <a:pt x="129825" y="535737"/>
                  </a:cubicBezTo>
                  <a:cubicBezTo>
                    <a:pt x="129825" y="538654"/>
                    <a:pt x="128676" y="541393"/>
                    <a:pt x="126643" y="543426"/>
                  </a:cubicBezTo>
                  <a:cubicBezTo>
                    <a:pt x="124611" y="545458"/>
                    <a:pt x="123462" y="548287"/>
                    <a:pt x="123462" y="551115"/>
                  </a:cubicBezTo>
                  <a:cubicBezTo>
                    <a:pt x="123462" y="553943"/>
                    <a:pt x="124611" y="556771"/>
                    <a:pt x="126643" y="558803"/>
                  </a:cubicBezTo>
                  <a:lnTo>
                    <a:pt x="172952" y="605112"/>
                  </a:lnTo>
                  <a:cubicBezTo>
                    <a:pt x="174985" y="607145"/>
                    <a:pt x="177813" y="608294"/>
                    <a:pt x="180641" y="608294"/>
                  </a:cubicBezTo>
                  <a:cubicBezTo>
                    <a:pt x="183469" y="608294"/>
                    <a:pt x="186297" y="607145"/>
                    <a:pt x="188330" y="605112"/>
                  </a:cubicBezTo>
                  <a:lnTo>
                    <a:pt x="226950" y="566492"/>
                  </a:lnTo>
                  <a:lnTo>
                    <a:pt x="188330" y="527872"/>
                  </a:lnTo>
                  <a:cubicBezTo>
                    <a:pt x="184088" y="523630"/>
                    <a:pt x="184088" y="516736"/>
                    <a:pt x="188330" y="512406"/>
                  </a:cubicBezTo>
                  <a:cubicBezTo>
                    <a:pt x="192572" y="508075"/>
                    <a:pt x="199465" y="508164"/>
                    <a:pt x="203796" y="512406"/>
                  </a:cubicBezTo>
                  <a:lnTo>
                    <a:pt x="242416" y="551026"/>
                  </a:lnTo>
                  <a:lnTo>
                    <a:pt x="257882" y="535560"/>
                  </a:lnTo>
                  <a:lnTo>
                    <a:pt x="219262" y="496940"/>
                  </a:lnTo>
                  <a:cubicBezTo>
                    <a:pt x="215019" y="492698"/>
                    <a:pt x="215019" y="485804"/>
                    <a:pt x="219262" y="481474"/>
                  </a:cubicBezTo>
                  <a:cubicBezTo>
                    <a:pt x="223504" y="477232"/>
                    <a:pt x="230397" y="477232"/>
                    <a:pt x="234728" y="481474"/>
                  </a:cubicBezTo>
                  <a:lnTo>
                    <a:pt x="273348" y="520094"/>
                  </a:lnTo>
                  <a:lnTo>
                    <a:pt x="288814" y="504629"/>
                  </a:lnTo>
                  <a:lnTo>
                    <a:pt x="250193" y="466008"/>
                  </a:lnTo>
                  <a:cubicBezTo>
                    <a:pt x="245951" y="461766"/>
                    <a:pt x="245951" y="454873"/>
                    <a:pt x="250193" y="450542"/>
                  </a:cubicBezTo>
                  <a:cubicBezTo>
                    <a:pt x="254435" y="446212"/>
                    <a:pt x="261329" y="446300"/>
                    <a:pt x="265659" y="450542"/>
                  </a:cubicBezTo>
                  <a:lnTo>
                    <a:pt x="304280" y="489163"/>
                  </a:lnTo>
                  <a:lnTo>
                    <a:pt x="319745" y="473697"/>
                  </a:lnTo>
                  <a:lnTo>
                    <a:pt x="281125" y="435077"/>
                  </a:lnTo>
                  <a:cubicBezTo>
                    <a:pt x="276883" y="430835"/>
                    <a:pt x="276883" y="423941"/>
                    <a:pt x="281125" y="419611"/>
                  </a:cubicBezTo>
                  <a:cubicBezTo>
                    <a:pt x="285367" y="415369"/>
                    <a:pt x="292260" y="415369"/>
                    <a:pt x="296591" y="419611"/>
                  </a:cubicBezTo>
                  <a:lnTo>
                    <a:pt x="335211" y="458231"/>
                  </a:lnTo>
                  <a:lnTo>
                    <a:pt x="350677" y="442765"/>
                  </a:lnTo>
                  <a:lnTo>
                    <a:pt x="312057" y="404145"/>
                  </a:lnTo>
                  <a:cubicBezTo>
                    <a:pt x="307815" y="399903"/>
                    <a:pt x="307815" y="393009"/>
                    <a:pt x="312057" y="388679"/>
                  </a:cubicBezTo>
                  <a:cubicBezTo>
                    <a:pt x="316299" y="384437"/>
                    <a:pt x="323192" y="384437"/>
                    <a:pt x="327523" y="388679"/>
                  </a:cubicBezTo>
                  <a:lnTo>
                    <a:pt x="366143" y="427299"/>
                  </a:lnTo>
                  <a:lnTo>
                    <a:pt x="381609" y="411834"/>
                  </a:lnTo>
                  <a:lnTo>
                    <a:pt x="342988" y="373213"/>
                  </a:lnTo>
                  <a:cubicBezTo>
                    <a:pt x="338746" y="368971"/>
                    <a:pt x="338746" y="362078"/>
                    <a:pt x="342988" y="357747"/>
                  </a:cubicBezTo>
                  <a:cubicBezTo>
                    <a:pt x="347230" y="353417"/>
                    <a:pt x="354124" y="353505"/>
                    <a:pt x="358454" y="357747"/>
                  </a:cubicBezTo>
                  <a:lnTo>
                    <a:pt x="397075" y="396368"/>
                  </a:lnTo>
                  <a:lnTo>
                    <a:pt x="412541" y="380902"/>
                  </a:lnTo>
                  <a:lnTo>
                    <a:pt x="373920" y="342281"/>
                  </a:lnTo>
                  <a:cubicBezTo>
                    <a:pt x="369678" y="338039"/>
                    <a:pt x="369678" y="331146"/>
                    <a:pt x="373920" y="326816"/>
                  </a:cubicBezTo>
                  <a:cubicBezTo>
                    <a:pt x="378162" y="322574"/>
                    <a:pt x="385056" y="322574"/>
                    <a:pt x="389386" y="326816"/>
                  </a:cubicBezTo>
                  <a:lnTo>
                    <a:pt x="428006" y="365436"/>
                  </a:lnTo>
                  <a:lnTo>
                    <a:pt x="443472" y="349970"/>
                  </a:lnTo>
                  <a:cubicBezTo>
                    <a:pt x="445505" y="347938"/>
                    <a:pt x="446654" y="345109"/>
                    <a:pt x="446654" y="342281"/>
                  </a:cubicBezTo>
                  <a:cubicBezTo>
                    <a:pt x="446654" y="339453"/>
                    <a:pt x="445505" y="336625"/>
                    <a:pt x="443472" y="334593"/>
                  </a:cubicBezTo>
                  <a:lnTo>
                    <a:pt x="435784" y="326904"/>
                  </a:lnTo>
                  <a:cubicBezTo>
                    <a:pt x="431541" y="322662"/>
                    <a:pt x="431541" y="315680"/>
                    <a:pt x="435784" y="311438"/>
                  </a:cubicBezTo>
                  <a:cubicBezTo>
                    <a:pt x="440026" y="307196"/>
                    <a:pt x="446919" y="307196"/>
                    <a:pt x="451249" y="311438"/>
                  </a:cubicBezTo>
                  <a:lnTo>
                    <a:pt x="458938" y="319127"/>
                  </a:lnTo>
                  <a:cubicBezTo>
                    <a:pt x="463004" y="323192"/>
                    <a:pt x="470250" y="323192"/>
                    <a:pt x="474404" y="319127"/>
                  </a:cubicBezTo>
                  <a:lnTo>
                    <a:pt x="489870" y="303661"/>
                  </a:lnTo>
                  <a:lnTo>
                    <a:pt x="451249" y="265041"/>
                  </a:lnTo>
                  <a:cubicBezTo>
                    <a:pt x="447007" y="260798"/>
                    <a:pt x="447007" y="253905"/>
                    <a:pt x="451249" y="249575"/>
                  </a:cubicBezTo>
                  <a:cubicBezTo>
                    <a:pt x="455491" y="245244"/>
                    <a:pt x="462385" y="245333"/>
                    <a:pt x="466715" y="249575"/>
                  </a:cubicBezTo>
                  <a:lnTo>
                    <a:pt x="505336" y="288195"/>
                  </a:lnTo>
                  <a:lnTo>
                    <a:pt x="520802" y="272729"/>
                  </a:lnTo>
                  <a:lnTo>
                    <a:pt x="482181" y="234109"/>
                  </a:lnTo>
                  <a:cubicBezTo>
                    <a:pt x="477939" y="229867"/>
                    <a:pt x="477939" y="222973"/>
                    <a:pt x="482181" y="218643"/>
                  </a:cubicBezTo>
                  <a:cubicBezTo>
                    <a:pt x="486423" y="214401"/>
                    <a:pt x="493317" y="214401"/>
                    <a:pt x="497647" y="218643"/>
                  </a:cubicBezTo>
                  <a:lnTo>
                    <a:pt x="536267" y="257263"/>
                  </a:lnTo>
                  <a:lnTo>
                    <a:pt x="551733" y="241797"/>
                  </a:lnTo>
                  <a:lnTo>
                    <a:pt x="513113" y="203177"/>
                  </a:lnTo>
                  <a:cubicBezTo>
                    <a:pt x="508871" y="198935"/>
                    <a:pt x="508871" y="192042"/>
                    <a:pt x="513113" y="187711"/>
                  </a:cubicBezTo>
                  <a:cubicBezTo>
                    <a:pt x="517355" y="183381"/>
                    <a:pt x="524248" y="183469"/>
                    <a:pt x="528579" y="187711"/>
                  </a:cubicBezTo>
                  <a:lnTo>
                    <a:pt x="567199" y="226332"/>
                  </a:lnTo>
                  <a:lnTo>
                    <a:pt x="605820" y="187711"/>
                  </a:lnTo>
                  <a:cubicBezTo>
                    <a:pt x="610062" y="183469"/>
                    <a:pt x="610062" y="176576"/>
                    <a:pt x="605820" y="172245"/>
                  </a:cubicBezTo>
                  <a:close/>
                  <a:moveTo>
                    <a:pt x="203884" y="435430"/>
                  </a:moveTo>
                  <a:lnTo>
                    <a:pt x="157575" y="481739"/>
                  </a:lnTo>
                  <a:cubicBezTo>
                    <a:pt x="155542" y="483772"/>
                    <a:pt x="152714" y="484921"/>
                    <a:pt x="149886" y="484921"/>
                  </a:cubicBezTo>
                  <a:cubicBezTo>
                    <a:pt x="147058" y="484921"/>
                    <a:pt x="144230" y="483772"/>
                    <a:pt x="142198" y="481739"/>
                  </a:cubicBezTo>
                  <a:lnTo>
                    <a:pt x="80422" y="419964"/>
                  </a:lnTo>
                  <a:cubicBezTo>
                    <a:pt x="76180" y="415722"/>
                    <a:pt x="76180" y="408829"/>
                    <a:pt x="80422" y="404498"/>
                  </a:cubicBezTo>
                  <a:lnTo>
                    <a:pt x="126732" y="358189"/>
                  </a:lnTo>
                  <a:cubicBezTo>
                    <a:pt x="130974" y="353947"/>
                    <a:pt x="137867" y="353947"/>
                    <a:pt x="142198" y="358189"/>
                  </a:cubicBezTo>
                  <a:lnTo>
                    <a:pt x="203972" y="419964"/>
                  </a:lnTo>
                  <a:cubicBezTo>
                    <a:pt x="208215" y="424206"/>
                    <a:pt x="208215" y="431100"/>
                    <a:pt x="203972" y="435430"/>
                  </a:cubicBezTo>
                  <a:close/>
                  <a:moveTo>
                    <a:pt x="296502" y="342812"/>
                  </a:moveTo>
                  <a:lnTo>
                    <a:pt x="250193" y="389121"/>
                  </a:lnTo>
                  <a:cubicBezTo>
                    <a:pt x="248161" y="391154"/>
                    <a:pt x="245333" y="392302"/>
                    <a:pt x="242505" y="392302"/>
                  </a:cubicBezTo>
                  <a:cubicBezTo>
                    <a:pt x="239677" y="392302"/>
                    <a:pt x="236848" y="391154"/>
                    <a:pt x="234816" y="389121"/>
                  </a:cubicBezTo>
                  <a:lnTo>
                    <a:pt x="173041" y="327346"/>
                  </a:lnTo>
                  <a:cubicBezTo>
                    <a:pt x="171008" y="325313"/>
                    <a:pt x="169859" y="322485"/>
                    <a:pt x="169859" y="319657"/>
                  </a:cubicBezTo>
                  <a:cubicBezTo>
                    <a:pt x="169859" y="316829"/>
                    <a:pt x="171008" y="314001"/>
                    <a:pt x="173041" y="311968"/>
                  </a:cubicBezTo>
                  <a:lnTo>
                    <a:pt x="219350" y="265659"/>
                  </a:lnTo>
                  <a:cubicBezTo>
                    <a:pt x="223592" y="261417"/>
                    <a:pt x="230485" y="261417"/>
                    <a:pt x="234816" y="265659"/>
                  </a:cubicBezTo>
                  <a:lnTo>
                    <a:pt x="296591" y="327434"/>
                  </a:lnTo>
                  <a:cubicBezTo>
                    <a:pt x="300833" y="331676"/>
                    <a:pt x="300833" y="338570"/>
                    <a:pt x="296591" y="342900"/>
                  </a:cubicBezTo>
                  <a:close/>
                  <a:moveTo>
                    <a:pt x="389121" y="250193"/>
                  </a:moveTo>
                  <a:lnTo>
                    <a:pt x="342812" y="296502"/>
                  </a:lnTo>
                  <a:cubicBezTo>
                    <a:pt x="340779" y="298535"/>
                    <a:pt x="337951" y="299684"/>
                    <a:pt x="335123" y="299684"/>
                  </a:cubicBezTo>
                  <a:cubicBezTo>
                    <a:pt x="332295" y="299684"/>
                    <a:pt x="329467" y="298535"/>
                    <a:pt x="327434" y="296502"/>
                  </a:cubicBezTo>
                  <a:lnTo>
                    <a:pt x="265659" y="234727"/>
                  </a:lnTo>
                  <a:cubicBezTo>
                    <a:pt x="261417" y="230485"/>
                    <a:pt x="261417" y="223592"/>
                    <a:pt x="265659" y="219262"/>
                  </a:cubicBezTo>
                  <a:lnTo>
                    <a:pt x="311968" y="172952"/>
                  </a:lnTo>
                  <a:cubicBezTo>
                    <a:pt x="316210" y="168710"/>
                    <a:pt x="323104" y="168710"/>
                    <a:pt x="327434" y="172952"/>
                  </a:cubicBezTo>
                  <a:lnTo>
                    <a:pt x="389209" y="234727"/>
                  </a:lnTo>
                  <a:cubicBezTo>
                    <a:pt x="393451" y="238970"/>
                    <a:pt x="393451" y="245863"/>
                    <a:pt x="389209" y="250193"/>
                  </a:cubicBezTo>
                  <a:close/>
                  <a:moveTo>
                    <a:pt x="481739" y="157575"/>
                  </a:moveTo>
                  <a:lnTo>
                    <a:pt x="435430" y="203884"/>
                  </a:lnTo>
                  <a:cubicBezTo>
                    <a:pt x="433397" y="205917"/>
                    <a:pt x="430569" y="207066"/>
                    <a:pt x="427741" y="207066"/>
                  </a:cubicBezTo>
                  <a:cubicBezTo>
                    <a:pt x="424913" y="207066"/>
                    <a:pt x="422085" y="205917"/>
                    <a:pt x="420053" y="203884"/>
                  </a:cubicBezTo>
                  <a:lnTo>
                    <a:pt x="358278" y="142109"/>
                  </a:lnTo>
                  <a:cubicBezTo>
                    <a:pt x="356245" y="140076"/>
                    <a:pt x="355096" y="137248"/>
                    <a:pt x="355096" y="134420"/>
                  </a:cubicBezTo>
                  <a:cubicBezTo>
                    <a:pt x="355096" y="131592"/>
                    <a:pt x="356245" y="128764"/>
                    <a:pt x="358278" y="126732"/>
                  </a:cubicBezTo>
                  <a:lnTo>
                    <a:pt x="404587" y="80422"/>
                  </a:lnTo>
                  <a:cubicBezTo>
                    <a:pt x="408829" y="76180"/>
                    <a:pt x="415722" y="76180"/>
                    <a:pt x="420053" y="80422"/>
                  </a:cubicBezTo>
                  <a:lnTo>
                    <a:pt x="481828" y="142198"/>
                  </a:lnTo>
                  <a:cubicBezTo>
                    <a:pt x="486070" y="146440"/>
                    <a:pt x="486070" y="153333"/>
                    <a:pt x="481828" y="157663"/>
                  </a:cubicBezTo>
                  <a:close/>
                </a:path>
              </a:pathLst>
            </a:custGeom>
            <a:grpFill/>
            <a:ln w="8835" cap="flat">
              <a:noFill/>
              <a:prstDash val="solid"/>
              <a:miter/>
            </a:ln>
          </p:spPr>
          <p:txBody>
            <a:bodyPr rtlCol="0" anchor="ctr"/>
            <a:lstStyle/>
            <a:p>
              <a:endParaRPr lang="en-AU" dirty="0"/>
            </a:p>
          </p:txBody>
        </p:sp>
        <p:sp>
          <p:nvSpPr>
            <p:cNvPr id="923" name="Freeform: Shape 922">
              <a:extLst>
                <a:ext uri="{FF2B5EF4-FFF2-40B4-BE49-F238E27FC236}">
                  <a16:creationId xmlns:a16="http://schemas.microsoft.com/office/drawing/2014/main" id="{7479E252-9958-2D61-7A30-CAAEDE9A7877}"/>
                </a:ext>
              </a:extLst>
            </p:cNvPr>
            <p:cNvSpPr/>
            <p:nvPr/>
          </p:nvSpPr>
          <p:spPr>
            <a:xfrm rot="-2699400">
              <a:off x="11786741" y="1659488"/>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924" name="Freeform: Shape 923">
              <a:extLst>
                <a:ext uri="{FF2B5EF4-FFF2-40B4-BE49-F238E27FC236}">
                  <a16:creationId xmlns:a16="http://schemas.microsoft.com/office/drawing/2014/main" id="{F72C9C63-4AC0-E342-5C57-037127614FFE}"/>
                </a:ext>
              </a:extLst>
            </p:cNvPr>
            <p:cNvSpPr/>
            <p:nvPr/>
          </p:nvSpPr>
          <p:spPr>
            <a:xfrm rot="-2700600">
              <a:off x="11879365" y="1566594"/>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grpSp>
      <p:grpSp>
        <p:nvGrpSpPr>
          <p:cNvPr id="925" name="Graphic 15">
            <a:extLst>
              <a:ext uri="{FF2B5EF4-FFF2-40B4-BE49-F238E27FC236}">
                <a16:creationId xmlns:a16="http://schemas.microsoft.com/office/drawing/2014/main" id="{A344EEC9-B60F-E384-738C-0314BBC82D83}"/>
              </a:ext>
            </a:extLst>
          </p:cNvPr>
          <p:cNvGrpSpPr>
            <a:grpSpLocks noChangeAspect="1"/>
          </p:cNvGrpSpPr>
          <p:nvPr/>
        </p:nvGrpSpPr>
        <p:grpSpPr>
          <a:xfrm>
            <a:off x="4849055" y="4299837"/>
            <a:ext cx="130321" cy="203264"/>
            <a:chOff x="12844175" y="1256517"/>
            <a:chExt cx="509047" cy="793972"/>
          </a:xfrm>
          <a:solidFill>
            <a:schemeClr val="accent1"/>
          </a:solidFill>
        </p:grpSpPr>
        <p:sp>
          <p:nvSpPr>
            <p:cNvPr id="926" name="Freeform: Shape 925">
              <a:extLst>
                <a:ext uri="{FF2B5EF4-FFF2-40B4-BE49-F238E27FC236}">
                  <a16:creationId xmlns:a16="http://schemas.microsoft.com/office/drawing/2014/main" id="{6AAE4809-CCBE-2DBF-0E74-B35813850136}"/>
                </a:ext>
              </a:extLst>
            </p:cNvPr>
            <p:cNvSpPr/>
            <p:nvPr/>
          </p:nvSpPr>
          <p:spPr>
            <a:xfrm>
              <a:off x="12844175" y="1256517"/>
              <a:ext cx="509047" cy="598572"/>
            </a:xfrm>
            <a:custGeom>
              <a:avLst/>
              <a:gdLst>
                <a:gd name="connsiteX0" fmla="*/ 0 w 509047"/>
                <a:gd name="connsiteY0" fmla="*/ 0 h 598572"/>
                <a:gd name="connsiteX1" fmla="*/ 0 w 509047"/>
                <a:gd name="connsiteY1" fmla="*/ 598573 h 598572"/>
                <a:gd name="connsiteX2" fmla="*/ 509048 w 509047"/>
                <a:gd name="connsiteY2" fmla="*/ 598573 h 598572"/>
                <a:gd name="connsiteX3" fmla="*/ 509048 w 509047"/>
                <a:gd name="connsiteY3" fmla="*/ 0 h 598572"/>
                <a:gd name="connsiteX4" fmla="*/ 0 w 509047"/>
                <a:gd name="connsiteY4" fmla="*/ 0 h 598572"/>
                <a:gd name="connsiteX5" fmla="*/ 194428 w 509047"/>
                <a:gd name="connsiteY5" fmla="*/ 510903 h 598572"/>
                <a:gd name="connsiteX6" fmla="*/ 194428 w 509047"/>
                <a:gd name="connsiteY6" fmla="*/ 455580 h 598572"/>
                <a:gd name="connsiteX7" fmla="*/ 314708 w 509047"/>
                <a:gd name="connsiteY7" fmla="*/ 455580 h 598572"/>
                <a:gd name="connsiteX8" fmla="*/ 314708 w 509047"/>
                <a:gd name="connsiteY8" fmla="*/ 510903 h 598572"/>
                <a:gd name="connsiteX9" fmla="*/ 194428 w 509047"/>
                <a:gd name="connsiteY9" fmla="*/ 510903 h 59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047" h="598572">
                  <a:moveTo>
                    <a:pt x="0" y="0"/>
                  </a:moveTo>
                  <a:lnTo>
                    <a:pt x="0" y="598573"/>
                  </a:lnTo>
                  <a:lnTo>
                    <a:pt x="509048" y="598573"/>
                  </a:lnTo>
                  <a:lnTo>
                    <a:pt x="509048" y="0"/>
                  </a:lnTo>
                  <a:lnTo>
                    <a:pt x="0" y="0"/>
                  </a:lnTo>
                  <a:close/>
                  <a:moveTo>
                    <a:pt x="194428" y="510903"/>
                  </a:moveTo>
                  <a:lnTo>
                    <a:pt x="194428" y="455580"/>
                  </a:lnTo>
                  <a:lnTo>
                    <a:pt x="314708" y="455580"/>
                  </a:lnTo>
                  <a:lnTo>
                    <a:pt x="314708" y="510903"/>
                  </a:lnTo>
                  <a:cubicBezTo>
                    <a:pt x="314708" y="510903"/>
                    <a:pt x="194428" y="510903"/>
                    <a:pt x="194428" y="510903"/>
                  </a:cubicBezTo>
                  <a:close/>
                </a:path>
              </a:pathLst>
            </a:custGeom>
            <a:grpFill/>
            <a:ln w="8835" cap="flat">
              <a:noFill/>
              <a:prstDash val="solid"/>
              <a:miter/>
            </a:ln>
          </p:spPr>
          <p:txBody>
            <a:bodyPr rtlCol="0" anchor="ctr"/>
            <a:lstStyle/>
            <a:p>
              <a:endParaRPr lang="en-AU" dirty="0"/>
            </a:p>
          </p:txBody>
        </p:sp>
        <p:sp>
          <p:nvSpPr>
            <p:cNvPr id="927" name="Freeform: Shape 926">
              <a:extLst>
                <a:ext uri="{FF2B5EF4-FFF2-40B4-BE49-F238E27FC236}">
                  <a16:creationId xmlns:a16="http://schemas.microsoft.com/office/drawing/2014/main" id="{C45E72A4-2B5D-0210-C3CF-FE59B5079F9D}"/>
                </a:ext>
              </a:extLst>
            </p:cNvPr>
            <p:cNvSpPr/>
            <p:nvPr/>
          </p:nvSpPr>
          <p:spPr>
            <a:xfrm>
              <a:off x="12844175" y="1870556"/>
              <a:ext cx="509047" cy="55323"/>
            </a:xfrm>
            <a:custGeom>
              <a:avLst/>
              <a:gdLst>
                <a:gd name="connsiteX0" fmla="*/ 0 w 509047"/>
                <a:gd name="connsiteY0" fmla="*/ 55324 h 55323"/>
                <a:gd name="connsiteX1" fmla="*/ 219085 w 509047"/>
                <a:gd name="connsiteY1" fmla="*/ 55324 h 55323"/>
                <a:gd name="connsiteX2" fmla="*/ 289874 w 509047"/>
                <a:gd name="connsiteY2" fmla="*/ 55324 h 55323"/>
                <a:gd name="connsiteX3" fmla="*/ 396191 w 509047"/>
                <a:gd name="connsiteY3" fmla="*/ 55324 h 55323"/>
                <a:gd name="connsiteX4" fmla="*/ 460794 w 509047"/>
                <a:gd name="connsiteY4" fmla="*/ 55324 h 55323"/>
                <a:gd name="connsiteX5" fmla="*/ 509048 w 509047"/>
                <a:gd name="connsiteY5" fmla="*/ 55324 h 55323"/>
                <a:gd name="connsiteX6" fmla="*/ 509048 w 509047"/>
                <a:gd name="connsiteY6" fmla="*/ 0 h 55323"/>
                <a:gd name="connsiteX7" fmla="*/ 0 w 509047"/>
                <a:gd name="connsiteY7" fmla="*/ 0 h 55323"/>
                <a:gd name="connsiteX8" fmla="*/ 0 w 509047"/>
                <a:gd name="connsiteY8" fmla="*/ 55324 h 5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047" h="55323">
                  <a:moveTo>
                    <a:pt x="0" y="55324"/>
                  </a:moveTo>
                  <a:lnTo>
                    <a:pt x="219085" y="55324"/>
                  </a:lnTo>
                  <a:lnTo>
                    <a:pt x="289874" y="55324"/>
                  </a:lnTo>
                  <a:lnTo>
                    <a:pt x="396191" y="55324"/>
                  </a:lnTo>
                  <a:lnTo>
                    <a:pt x="460794" y="55324"/>
                  </a:lnTo>
                  <a:lnTo>
                    <a:pt x="509048" y="55324"/>
                  </a:lnTo>
                  <a:lnTo>
                    <a:pt x="509048" y="0"/>
                  </a:lnTo>
                  <a:lnTo>
                    <a:pt x="0" y="0"/>
                  </a:lnTo>
                  <a:lnTo>
                    <a:pt x="0" y="55324"/>
                  </a:lnTo>
                  <a:close/>
                </a:path>
              </a:pathLst>
            </a:custGeom>
            <a:grpFill/>
            <a:ln w="8835" cap="flat">
              <a:noFill/>
              <a:prstDash val="solid"/>
              <a:miter/>
            </a:ln>
          </p:spPr>
          <p:txBody>
            <a:bodyPr rtlCol="0" anchor="ctr"/>
            <a:lstStyle/>
            <a:p>
              <a:endParaRPr lang="en-AU" dirty="0"/>
            </a:p>
          </p:txBody>
        </p:sp>
        <p:sp>
          <p:nvSpPr>
            <p:cNvPr id="928" name="Freeform: Shape 927">
              <a:extLst>
                <a:ext uri="{FF2B5EF4-FFF2-40B4-BE49-F238E27FC236}">
                  <a16:creationId xmlns:a16="http://schemas.microsoft.com/office/drawing/2014/main" id="{EC959776-88A8-DC7E-2A40-FB72899B0940}"/>
                </a:ext>
              </a:extLst>
            </p:cNvPr>
            <p:cNvSpPr/>
            <p:nvPr/>
          </p:nvSpPr>
          <p:spPr>
            <a:xfrm>
              <a:off x="13071038" y="1941345"/>
              <a:ext cx="55323" cy="69552"/>
            </a:xfrm>
            <a:custGeom>
              <a:avLst/>
              <a:gdLst>
                <a:gd name="connsiteX0" fmla="*/ 0 w 55323"/>
                <a:gd name="connsiteY0" fmla="*/ 0 h 69552"/>
                <a:gd name="connsiteX1" fmla="*/ 55324 w 55323"/>
                <a:gd name="connsiteY1" fmla="*/ 0 h 69552"/>
                <a:gd name="connsiteX2" fmla="*/ 55324 w 55323"/>
                <a:gd name="connsiteY2" fmla="*/ 69552 h 69552"/>
                <a:gd name="connsiteX3" fmla="*/ 0 w 55323"/>
                <a:gd name="connsiteY3" fmla="*/ 69552 h 69552"/>
              </a:gdLst>
              <a:ahLst/>
              <a:cxnLst>
                <a:cxn ang="0">
                  <a:pos x="connsiteX0" y="connsiteY0"/>
                </a:cxn>
                <a:cxn ang="0">
                  <a:pos x="connsiteX1" y="connsiteY1"/>
                </a:cxn>
                <a:cxn ang="0">
                  <a:pos x="connsiteX2" y="connsiteY2"/>
                </a:cxn>
                <a:cxn ang="0">
                  <a:pos x="connsiteX3" y="connsiteY3"/>
                </a:cxn>
              </a:cxnLst>
              <a:rect l="l" t="t" r="r" b="b"/>
              <a:pathLst>
                <a:path w="55323" h="69552">
                  <a:moveTo>
                    <a:pt x="0" y="0"/>
                  </a:moveTo>
                  <a:lnTo>
                    <a:pt x="55324" y="0"/>
                  </a:lnTo>
                  <a:lnTo>
                    <a:pt x="55324" y="69552"/>
                  </a:lnTo>
                  <a:lnTo>
                    <a:pt x="0" y="69552"/>
                  </a:lnTo>
                  <a:close/>
                </a:path>
              </a:pathLst>
            </a:custGeom>
            <a:grpFill/>
            <a:ln w="8835" cap="flat">
              <a:noFill/>
              <a:prstDash val="solid"/>
              <a:miter/>
            </a:ln>
          </p:spPr>
          <p:txBody>
            <a:bodyPr rtlCol="0" anchor="ctr"/>
            <a:lstStyle/>
            <a:p>
              <a:endParaRPr lang="en-AU" dirty="0"/>
            </a:p>
          </p:txBody>
        </p:sp>
        <p:sp>
          <p:nvSpPr>
            <p:cNvPr id="929" name="Freeform: Shape 928">
              <a:extLst>
                <a:ext uri="{FF2B5EF4-FFF2-40B4-BE49-F238E27FC236}">
                  <a16:creationId xmlns:a16="http://schemas.microsoft.com/office/drawing/2014/main" id="{FE5F7BED-0102-E017-94EC-7B5C19E2DCCB}"/>
                </a:ext>
              </a:extLst>
            </p:cNvPr>
            <p:cNvSpPr/>
            <p:nvPr/>
          </p:nvSpPr>
          <p:spPr>
            <a:xfrm>
              <a:off x="13248055" y="1941345"/>
              <a:ext cx="49225" cy="109144"/>
            </a:xfrm>
            <a:custGeom>
              <a:avLst/>
              <a:gdLst>
                <a:gd name="connsiteX0" fmla="*/ 0 w 49225"/>
                <a:gd name="connsiteY0" fmla="*/ 0 h 109144"/>
                <a:gd name="connsiteX1" fmla="*/ 49226 w 49225"/>
                <a:gd name="connsiteY1" fmla="*/ 0 h 109144"/>
                <a:gd name="connsiteX2" fmla="*/ 49226 w 49225"/>
                <a:gd name="connsiteY2" fmla="*/ 109145 h 109144"/>
                <a:gd name="connsiteX3" fmla="*/ 0 w 49225"/>
                <a:gd name="connsiteY3" fmla="*/ 109145 h 109144"/>
              </a:gdLst>
              <a:ahLst/>
              <a:cxnLst>
                <a:cxn ang="0">
                  <a:pos x="connsiteX0" y="connsiteY0"/>
                </a:cxn>
                <a:cxn ang="0">
                  <a:pos x="connsiteX1" y="connsiteY1"/>
                </a:cxn>
                <a:cxn ang="0">
                  <a:pos x="connsiteX2" y="connsiteY2"/>
                </a:cxn>
                <a:cxn ang="0">
                  <a:pos x="connsiteX3" y="connsiteY3"/>
                </a:cxn>
              </a:cxnLst>
              <a:rect l="l" t="t" r="r" b="b"/>
              <a:pathLst>
                <a:path w="49225" h="109144">
                  <a:moveTo>
                    <a:pt x="0" y="0"/>
                  </a:moveTo>
                  <a:lnTo>
                    <a:pt x="49226" y="0"/>
                  </a:lnTo>
                  <a:lnTo>
                    <a:pt x="49226" y="109145"/>
                  </a:lnTo>
                  <a:lnTo>
                    <a:pt x="0" y="109145"/>
                  </a:lnTo>
                  <a:close/>
                </a:path>
              </a:pathLst>
            </a:custGeom>
            <a:grpFill/>
            <a:ln w="8835" cap="flat">
              <a:noFill/>
              <a:prstDash val="solid"/>
              <a:miter/>
            </a:ln>
          </p:spPr>
          <p:txBody>
            <a:bodyPr rtlCol="0" anchor="ctr"/>
            <a:lstStyle/>
            <a:p>
              <a:endParaRPr lang="en-AU" dirty="0"/>
            </a:p>
          </p:txBody>
        </p:sp>
      </p:grpSp>
      <p:sp>
        <p:nvSpPr>
          <p:cNvPr id="930" name="Freeform: Shape 929">
            <a:extLst>
              <a:ext uri="{FF2B5EF4-FFF2-40B4-BE49-F238E27FC236}">
                <a16:creationId xmlns:a16="http://schemas.microsoft.com/office/drawing/2014/main" id="{DDECF6D5-12AF-080E-A164-674D27DF20D7}"/>
              </a:ext>
            </a:extLst>
          </p:cNvPr>
          <p:cNvSpPr>
            <a:spLocks noChangeAspect="1"/>
          </p:cNvSpPr>
          <p:nvPr/>
        </p:nvSpPr>
        <p:spPr>
          <a:xfrm>
            <a:off x="5756547" y="4299837"/>
            <a:ext cx="152894" cy="199907"/>
          </a:xfrm>
          <a:custGeom>
            <a:avLst/>
            <a:gdLst>
              <a:gd name="connsiteX0" fmla="*/ 466892 w 560747"/>
              <a:gd name="connsiteY0" fmla="*/ 500475 h 733169"/>
              <a:gd name="connsiteX1" fmla="*/ 96684 w 560747"/>
              <a:gd name="connsiteY1" fmla="*/ 500475 h 733169"/>
              <a:gd name="connsiteX2" fmla="*/ 22359 w 560747"/>
              <a:gd name="connsiteY2" fmla="*/ 426150 h 733169"/>
              <a:gd name="connsiteX3" fmla="*/ 96684 w 560747"/>
              <a:gd name="connsiteY3" fmla="*/ 351826 h 733169"/>
              <a:gd name="connsiteX4" fmla="*/ 110647 w 560747"/>
              <a:gd name="connsiteY4" fmla="*/ 351826 h 733169"/>
              <a:gd name="connsiteX5" fmla="*/ 110647 w 560747"/>
              <a:gd name="connsiteY5" fmla="*/ 427918 h 733169"/>
              <a:gd name="connsiteX6" fmla="*/ 137690 w 560747"/>
              <a:gd name="connsiteY6" fmla="*/ 454961 h 733169"/>
              <a:gd name="connsiteX7" fmla="*/ 486423 w 560747"/>
              <a:gd name="connsiteY7" fmla="*/ 454961 h 733169"/>
              <a:gd name="connsiteX8" fmla="*/ 513466 w 560747"/>
              <a:gd name="connsiteY8" fmla="*/ 427918 h 733169"/>
              <a:gd name="connsiteX9" fmla="*/ 513466 w 560747"/>
              <a:gd name="connsiteY9" fmla="*/ 27043 h 733169"/>
              <a:gd name="connsiteX10" fmla="*/ 486423 w 560747"/>
              <a:gd name="connsiteY10" fmla="*/ 0 h 733169"/>
              <a:gd name="connsiteX11" fmla="*/ 137690 w 560747"/>
              <a:gd name="connsiteY11" fmla="*/ 0 h 733169"/>
              <a:gd name="connsiteX12" fmla="*/ 110647 w 560747"/>
              <a:gd name="connsiteY12" fmla="*/ 27043 h 733169"/>
              <a:gd name="connsiteX13" fmla="*/ 110647 w 560747"/>
              <a:gd name="connsiteY13" fmla="*/ 329467 h 733169"/>
              <a:gd name="connsiteX14" fmla="*/ 96684 w 560747"/>
              <a:gd name="connsiteY14" fmla="*/ 329467 h 733169"/>
              <a:gd name="connsiteX15" fmla="*/ 0 w 560747"/>
              <a:gd name="connsiteY15" fmla="*/ 426150 h 733169"/>
              <a:gd name="connsiteX16" fmla="*/ 96684 w 560747"/>
              <a:gd name="connsiteY16" fmla="*/ 522834 h 733169"/>
              <a:gd name="connsiteX17" fmla="*/ 466892 w 560747"/>
              <a:gd name="connsiteY17" fmla="*/ 522834 h 733169"/>
              <a:gd name="connsiteX18" fmla="*/ 538389 w 560747"/>
              <a:gd name="connsiteY18" fmla="*/ 594331 h 733169"/>
              <a:gd name="connsiteX19" fmla="*/ 466892 w 560747"/>
              <a:gd name="connsiteY19" fmla="*/ 665827 h 733169"/>
              <a:gd name="connsiteX20" fmla="*/ 228630 w 560747"/>
              <a:gd name="connsiteY20" fmla="*/ 665827 h 733169"/>
              <a:gd name="connsiteX21" fmla="*/ 218908 w 560747"/>
              <a:gd name="connsiteY21" fmla="*/ 657431 h 733169"/>
              <a:gd name="connsiteX22" fmla="*/ 210778 w 560747"/>
              <a:gd name="connsiteY22" fmla="*/ 657431 h 733169"/>
              <a:gd name="connsiteX23" fmla="*/ 161640 w 560747"/>
              <a:gd name="connsiteY23" fmla="*/ 624113 h 733169"/>
              <a:gd name="connsiteX24" fmla="*/ 141225 w 560747"/>
              <a:gd name="connsiteY24" fmla="*/ 624113 h 733169"/>
              <a:gd name="connsiteX25" fmla="*/ 136100 w 560747"/>
              <a:gd name="connsiteY25" fmla="*/ 620843 h 733169"/>
              <a:gd name="connsiteX26" fmla="*/ 127969 w 560747"/>
              <a:gd name="connsiteY26" fmla="*/ 620843 h 733169"/>
              <a:gd name="connsiteX27" fmla="*/ 122225 w 560747"/>
              <a:gd name="connsiteY27" fmla="*/ 626588 h 733169"/>
              <a:gd name="connsiteX28" fmla="*/ 122225 w 560747"/>
              <a:gd name="connsiteY28" fmla="*/ 640286 h 733169"/>
              <a:gd name="connsiteX29" fmla="*/ 81748 w 560747"/>
              <a:gd name="connsiteY29" fmla="*/ 640286 h 733169"/>
              <a:gd name="connsiteX30" fmla="*/ 76976 w 560747"/>
              <a:gd name="connsiteY30" fmla="*/ 645058 h 733169"/>
              <a:gd name="connsiteX31" fmla="*/ 76976 w 560747"/>
              <a:gd name="connsiteY31" fmla="*/ 652836 h 733169"/>
              <a:gd name="connsiteX32" fmla="*/ 81748 w 560747"/>
              <a:gd name="connsiteY32" fmla="*/ 657608 h 733169"/>
              <a:gd name="connsiteX33" fmla="*/ 122225 w 560747"/>
              <a:gd name="connsiteY33" fmla="*/ 657608 h 733169"/>
              <a:gd name="connsiteX34" fmla="*/ 122225 w 560747"/>
              <a:gd name="connsiteY34" fmla="*/ 696405 h 733169"/>
              <a:gd name="connsiteX35" fmla="*/ 81748 w 560747"/>
              <a:gd name="connsiteY35" fmla="*/ 696405 h 733169"/>
              <a:gd name="connsiteX36" fmla="*/ 76976 w 560747"/>
              <a:gd name="connsiteY36" fmla="*/ 701177 h 733169"/>
              <a:gd name="connsiteX37" fmla="*/ 76976 w 560747"/>
              <a:gd name="connsiteY37" fmla="*/ 708955 h 733169"/>
              <a:gd name="connsiteX38" fmla="*/ 81748 w 560747"/>
              <a:gd name="connsiteY38" fmla="*/ 713727 h 733169"/>
              <a:gd name="connsiteX39" fmla="*/ 122225 w 560747"/>
              <a:gd name="connsiteY39" fmla="*/ 713727 h 733169"/>
              <a:gd name="connsiteX40" fmla="*/ 122225 w 560747"/>
              <a:gd name="connsiteY40" fmla="*/ 727425 h 733169"/>
              <a:gd name="connsiteX41" fmla="*/ 127969 w 560747"/>
              <a:gd name="connsiteY41" fmla="*/ 733170 h 733169"/>
              <a:gd name="connsiteX42" fmla="*/ 136100 w 560747"/>
              <a:gd name="connsiteY42" fmla="*/ 733170 h 733169"/>
              <a:gd name="connsiteX43" fmla="*/ 141225 w 560747"/>
              <a:gd name="connsiteY43" fmla="*/ 729900 h 733169"/>
              <a:gd name="connsiteX44" fmla="*/ 161640 w 560747"/>
              <a:gd name="connsiteY44" fmla="*/ 729900 h 733169"/>
              <a:gd name="connsiteX45" fmla="*/ 210778 w 560747"/>
              <a:gd name="connsiteY45" fmla="*/ 696582 h 733169"/>
              <a:gd name="connsiteX46" fmla="*/ 218908 w 560747"/>
              <a:gd name="connsiteY46" fmla="*/ 696582 h 733169"/>
              <a:gd name="connsiteX47" fmla="*/ 228630 w 560747"/>
              <a:gd name="connsiteY47" fmla="*/ 688186 h 733169"/>
              <a:gd name="connsiteX48" fmla="*/ 466892 w 560747"/>
              <a:gd name="connsiteY48" fmla="*/ 688186 h 733169"/>
              <a:gd name="connsiteX49" fmla="*/ 560748 w 560747"/>
              <a:gd name="connsiteY49" fmla="*/ 594331 h 733169"/>
              <a:gd name="connsiteX50" fmla="*/ 466892 w 560747"/>
              <a:gd name="connsiteY50" fmla="*/ 500475 h 733169"/>
              <a:gd name="connsiteX51" fmla="*/ 456552 w 560747"/>
              <a:gd name="connsiteY51" fmla="*/ 30932 h 733169"/>
              <a:gd name="connsiteX52" fmla="*/ 462650 w 560747"/>
              <a:gd name="connsiteY52" fmla="*/ 24834 h 733169"/>
              <a:gd name="connsiteX53" fmla="*/ 479530 w 560747"/>
              <a:gd name="connsiteY53" fmla="*/ 24834 h 733169"/>
              <a:gd name="connsiteX54" fmla="*/ 485628 w 560747"/>
              <a:gd name="connsiteY54" fmla="*/ 30932 h 733169"/>
              <a:gd name="connsiteX55" fmla="*/ 485628 w 560747"/>
              <a:gd name="connsiteY55" fmla="*/ 73883 h 733169"/>
              <a:gd name="connsiteX56" fmla="*/ 479530 w 560747"/>
              <a:gd name="connsiteY56" fmla="*/ 79981 h 733169"/>
              <a:gd name="connsiteX57" fmla="*/ 462650 w 560747"/>
              <a:gd name="connsiteY57" fmla="*/ 79981 h 733169"/>
              <a:gd name="connsiteX58" fmla="*/ 456552 w 560747"/>
              <a:gd name="connsiteY58" fmla="*/ 73883 h 733169"/>
              <a:gd name="connsiteX59" fmla="*/ 456552 w 560747"/>
              <a:gd name="connsiteY59" fmla="*/ 30932 h 733169"/>
              <a:gd name="connsiteX60" fmla="*/ 279534 w 560747"/>
              <a:gd name="connsiteY60" fmla="*/ 24834 h 733169"/>
              <a:gd name="connsiteX61" fmla="*/ 337332 w 560747"/>
              <a:gd name="connsiteY61" fmla="*/ 24834 h 733169"/>
              <a:gd name="connsiteX62" fmla="*/ 314355 w 560747"/>
              <a:gd name="connsiteY62" fmla="*/ 93237 h 733169"/>
              <a:gd name="connsiteX63" fmla="*/ 374362 w 560747"/>
              <a:gd name="connsiteY63" fmla="*/ 91558 h 733169"/>
              <a:gd name="connsiteX64" fmla="*/ 282009 w 560747"/>
              <a:gd name="connsiteY64" fmla="*/ 235258 h 733169"/>
              <a:gd name="connsiteX65" fmla="*/ 300568 w 560747"/>
              <a:gd name="connsiteY65" fmla="*/ 133183 h 733169"/>
              <a:gd name="connsiteX66" fmla="*/ 249752 w 560747"/>
              <a:gd name="connsiteY66" fmla="*/ 135304 h 733169"/>
              <a:gd name="connsiteX67" fmla="*/ 279534 w 560747"/>
              <a:gd name="connsiteY67" fmla="*/ 24745 h 733169"/>
              <a:gd name="connsiteX68" fmla="*/ 163850 w 560747"/>
              <a:gd name="connsiteY68" fmla="*/ 277943 h 733169"/>
              <a:gd name="connsiteX69" fmla="*/ 170036 w 560747"/>
              <a:gd name="connsiteY69" fmla="*/ 271757 h 733169"/>
              <a:gd name="connsiteX70" fmla="*/ 466981 w 560747"/>
              <a:gd name="connsiteY70" fmla="*/ 271757 h 733169"/>
              <a:gd name="connsiteX71" fmla="*/ 473167 w 560747"/>
              <a:gd name="connsiteY71" fmla="*/ 277943 h 733169"/>
              <a:gd name="connsiteX72" fmla="*/ 473167 w 560747"/>
              <a:gd name="connsiteY72" fmla="*/ 277943 h 733169"/>
              <a:gd name="connsiteX73" fmla="*/ 466981 w 560747"/>
              <a:gd name="connsiteY73" fmla="*/ 284130 h 733169"/>
              <a:gd name="connsiteX74" fmla="*/ 170036 w 560747"/>
              <a:gd name="connsiteY74" fmla="*/ 284130 h 733169"/>
              <a:gd name="connsiteX75" fmla="*/ 163850 w 560747"/>
              <a:gd name="connsiteY75" fmla="*/ 277943 h 733169"/>
              <a:gd name="connsiteX76" fmla="*/ 163850 w 560747"/>
              <a:gd name="connsiteY76" fmla="*/ 277943 h 733169"/>
              <a:gd name="connsiteX77" fmla="*/ 170036 w 560747"/>
              <a:gd name="connsiteY77" fmla="*/ 313647 h 733169"/>
              <a:gd name="connsiteX78" fmla="*/ 466981 w 560747"/>
              <a:gd name="connsiteY78" fmla="*/ 313647 h 733169"/>
              <a:gd name="connsiteX79" fmla="*/ 473167 w 560747"/>
              <a:gd name="connsiteY79" fmla="*/ 319834 h 733169"/>
              <a:gd name="connsiteX80" fmla="*/ 466981 w 560747"/>
              <a:gd name="connsiteY80" fmla="*/ 326020 h 733169"/>
              <a:gd name="connsiteX81" fmla="*/ 170036 w 560747"/>
              <a:gd name="connsiteY81" fmla="*/ 326020 h 733169"/>
              <a:gd name="connsiteX82" fmla="*/ 163850 w 560747"/>
              <a:gd name="connsiteY82" fmla="*/ 319834 h 733169"/>
              <a:gd name="connsiteX83" fmla="*/ 170036 w 560747"/>
              <a:gd name="connsiteY83" fmla="*/ 313647 h 733169"/>
              <a:gd name="connsiteX84" fmla="*/ 170036 w 560747"/>
              <a:gd name="connsiteY84" fmla="*/ 355538 h 733169"/>
              <a:gd name="connsiteX85" fmla="*/ 466981 w 560747"/>
              <a:gd name="connsiteY85" fmla="*/ 355538 h 733169"/>
              <a:gd name="connsiteX86" fmla="*/ 473167 w 560747"/>
              <a:gd name="connsiteY86" fmla="*/ 361724 h 733169"/>
              <a:gd name="connsiteX87" fmla="*/ 466981 w 560747"/>
              <a:gd name="connsiteY87" fmla="*/ 367910 h 733169"/>
              <a:gd name="connsiteX88" fmla="*/ 170036 w 560747"/>
              <a:gd name="connsiteY88" fmla="*/ 367910 h 733169"/>
              <a:gd name="connsiteX89" fmla="*/ 163850 w 560747"/>
              <a:gd name="connsiteY89" fmla="*/ 361724 h 733169"/>
              <a:gd name="connsiteX90" fmla="*/ 170036 w 560747"/>
              <a:gd name="connsiteY90" fmla="*/ 355538 h 733169"/>
              <a:gd name="connsiteX91" fmla="*/ 170036 w 560747"/>
              <a:gd name="connsiteY91" fmla="*/ 397428 h 733169"/>
              <a:gd name="connsiteX92" fmla="*/ 466981 w 560747"/>
              <a:gd name="connsiteY92" fmla="*/ 397428 h 733169"/>
              <a:gd name="connsiteX93" fmla="*/ 473167 w 560747"/>
              <a:gd name="connsiteY93" fmla="*/ 403615 h 733169"/>
              <a:gd name="connsiteX94" fmla="*/ 466981 w 560747"/>
              <a:gd name="connsiteY94" fmla="*/ 409801 h 733169"/>
              <a:gd name="connsiteX95" fmla="*/ 170036 w 560747"/>
              <a:gd name="connsiteY95" fmla="*/ 409801 h 733169"/>
              <a:gd name="connsiteX96" fmla="*/ 163850 w 560747"/>
              <a:gd name="connsiteY96" fmla="*/ 403615 h 733169"/>
              <a:gd name="connsiteX97" fmla="*/ 170036 w 560747"/>
              <a:gd name="connsiteY97" fmla="*/ 397428 h 73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60747" h="733169">
                <a:moveTo>
                  <a:pt x="466892" y="500475"/>
                </a:moveTo>
                <a:lnTo>
                  <a:pt x="96684" y="500475"/>
                </a:lnTo>
                <a:cubicBezTo>
                  <a:pt x="55677" y="500475"/>
                  <a:pt x="22359" y="467157"/>
                  <a:pt x="22359" y="426150"/>
                </a:cubicBezTo>
                <a:cubicBezTo>
                  <a:pt x="22359" y="385144"/>
                  <a:pt x="55677" y="351826"/>
                  <a:pt x="96684" y="351826"/>
                </a:cubicBezTo>
                <a:lnTo>
                  <a:pt x="110647" y="351826"/>
                </a:lnTo>
                <a:lnTo>
                  <a:pt x="110647" y="427918"/>
                </a:lnTo>
                <a:cubicBezTo>
                  <a:pt x="110647" y="442854"/>
                  <a:pt x="122755" y="454961"/>
                  <a:pt x="137690" y="454961"/>
                </a:cubicBezTo>
                <a:lnTo>
                  <a:pt x="486423" y="454961"/>
                </a:lnTo>
                <a:cubicBezTo>
                  <a:pt x="501359" y="454961"/>
                  <a:pt x="513466" y="442854"/>
                  <a:pt x="513466" y="427918"/>
                </a:cubicBezTo>
                <a:lnTo>
                  <a:pt x="513466" y="27043"/>
                </a:lnTo>
                <a:cubicBezTo>
                  <a:pt x="513466" y="12108"/>
                  <a:pt x="501359" y="0"/>
                  <a:pt x="486423" y="0"/>
                </a:cubicBezTo>
                <a:lnTo>
                  <a:pt x="137690" y="0"/>
                </a:lnTo>
                <a:cubicBezTo>
                  <a:pt x="122755" y="0"/>
                  <a:pt x="110647" y="12108"/>
                  <a:pt x="110647" y="27043"/>
                </a:cubicBezTo>
                <a:lnTo>
                  <a:pt x="110647" y="329467"/>
                </a:lnTo>
                <a:lnTo>
                  <a:pt x="96684" y="329467"/>
                </a:lnTo>
                <a:cubicBezTo>
                  <a:pt x="43393" y="329467"/>
                  <a:pt x="0" y="372860"/>
                  <a:pt x="0" y="426150"/>
                </a:cubicBezTo>
                <a:cubicBezTo>
                  <a:pt x="0" y="479441"/>
                  <a:pt x="43393" y="522834"/>
                  <a:pt x="96684" y="522834"/>
                </a:cubicBezTo>
                <a:lnTo>
                  <a:pt x="466892" y="522834"/>
                </a:lnTo>
                <a:cubicBezTo>
                  <a:pt x="506308" y="522834"/>
                  <a:pt x="538389" y="554915"/>
                  <a:pt x="538389" y="594331"/>
                </a:cubicBezTo>
                <a:cubicBezTo>
                  <a:pt x="538389" y="633746"/>
                  <a:pt x="506308" y="665827"/>
                  <a:pt x="466892" y="665827"/>
                </a:cubicBezTo>
                <a:lnTo>
                  <a:pt x="228630" y="665827"/>
                </a:lnTo>
                <a:cubicBezTo>
                  <a:pt x="227923" y="661055"/>
                  <a:pt x="223857" y="657431"/>
                  <a:pt x="218908" y="657431"/>
                </a:cubicBezTo>
                <a:lnTo>
                  <a:pt x="210778" y="657431"/>
                </a:lnTo>
                <a:cubicBezTo>
                  <a:pt x="203000" y="637900"/>
                  <a:pt x="183911" y="624113"/>
                  <a:pt x="161640" y="624113"/>
                </a:cubicBezTo>
                <a:lnTo>
                  <a:pt x="141225" y="624113"/>
                </a:lnTo>
                <a:cubicBezTo>
                  <a:pt x="140253" y="622169"/>
                  <a:pt x="138397" y="620843"/>
                  <a:pt x="136100" y="620843"/>
                </a:cubicBezTo>
                <a:lnTo>
                  <a:pt x="127969" y="620843"/>
                </a:lnTo>
                <a:cubicBezTo>
                  <a:pt x="124788" y="620843"/>
                  <a:pt x="122225" y="623406"/>
                  <a:pt x="122225" y="626588"/>
                </a:cubicBezTo>
                <a:lnTo>
                  <a:pt x="122225" y="640286"/>
                </a:lnTo>
                <a:lnTo>
                  <a:pt x="81748" y="640286"/>
                </a:lnTo>
                <a:cubicBezTo>
                  <a:pt x="79097" y="640286"/>
                  <a:pt x="76976" y="642407"/>
                  <a:pt x="76976" y="645058"/>
                </a:cubicBezTo>
                <a:lnTo>
                  <a:pt x="76976" y="652836"/>
                </a:lnTo>
                <a:cubicBezTo>
                  <a:pt x="76976" y="655487"/>
                  <a:pt x="79097" y="657608"/>
                  <a:pt x="81748" y="657608"/>
                </a:cubicBezTo>
                <a:lnTo>
                  <a:pt x="122225" y="657608"/>
                </a:lnTo>
                <a:lnTo>
                  <a:pt x="122225" y="696405"/>
                </a:lnTo>
                <a:lnTo>
                  <a:pt x="81748" y="696405"/>
                </a:lnTo>
                <a:cubicBezTo>
                  <a:pt x="79097" y="696405"/>
                  <a:pt x="76976" y="698526"/>
                  <a:pt x="76976" y="701177"/>
                </a:cubicBezTo>
                <a:lnTo>
                  <a:pt x="76976" y="708955"/>
                </a:lnTo>
                <a:cubicBezTo>
                  <a:pt x="76976" y="711606"/>
                  <a:pt x="79097" y="713727"/>
                  <a:pt x="81748" y="713727"/>
                </a:cubicBezTo>
                <a:lnTo>
                  <a:pt x="122225" y="713727"/>
                </a:lnTo>
                <a:lnTo>
                  <a:pt x="122225" y="727425"/>
                </a:lnTo>
                <a:cubicBezTo>
                  <a:pt x="122225" y="730607"/>
                  <a:pt x="124788" y="733170"/>
                  <a:pt x="127969" y="733170"/>
                </a:cubicBezTo>
                <a:lnTo>
                  <a:pt x="136100" y="733170"/>
                </a:lnTo>
                <a:cubicBezTo>
                  <a:pt x="138397" y="733170"/>
                  <a:pt x="140342" y="731844"/>
                  <a:pt x="141225" y="729900"/>
                </a:cubicBezTo>
                <a:lnTo>
                  <a:pt x="161640" y="729900"/>
                </a:lnTo>
                <a:cubicBezTo>
                  <a:pt x="183911" y="729900"/>
                  <a:pt x="203000" y="716113"/>
                  <a:pt x="210778" y="696582"/>
                </a:cubicBezTo>
                <a:lnTo>
                  <a:pt x="218908" y="696582"/>
                </a:lnTo>
                <a:cubicBezTo>
                  <a:pt x="223857" y="696582"/>
                  <a:pt x="227923" y="692959"/>
                  <a:pt x="228630" y="688186"/>
                </a:cubicBezTo>
                <a:lnTo>
                  <a:pt x="466892" y="688186"/>
                </a:lnTo>
                <a:cubicBezTo>
                  <a:pt x="518592" y="688186"/>
                  <a:pt x="560748" y="646119"/>
                  <a:pt x="560748" y="594331"/>
                </a:cubicBezTo>
                <a:cubicBezTo>
                  <a:pt x="560748" y="542542"/>
                  <a:pt x="518681" y="500475"/>
                  <a:pt x="466892" y="500475"/>
                </a:cubicBezTo>
                <a:close/>
                <a:moveTo>
                  <a:pt x="456552" y="30932"/>
                </a:moveTo>
                <a:cubicBezTo>
                  <a:pt x="456552" y="27573"/>
                  <a:pt x="459292" y="24834"/>
                  <a:pt x="462650" y="24834"/>
                </a:cubicBezTo>
                <a:lnTo>
                  <a:pt x="479530" y="24834"/>
                </a:lnTo>
                <a:cubicBezTo>
                  <a:pt x="482888" y="24834"/>
                  <a:pt x="485628" y="27573"/>
                  <a:pt x="485628" y="30932"/>
                </a:cubicBezTo>
                <a:lnTo>
                  <a:pt x="485628" y="73883"/>
                </a:lnTo>
                <a:cubicBezTo>
                  <a:pt x="485628" y="77241"/>
                  <a:pt x="482888" y="79981"/>
                  <a:pt x="479530" y="79981"/>
                </a:cubicBezTo>
                <a:lnTo>
                  <a:pt x="462650" y="79981"/>
                </a:lnTo>
                <a:cubicBezTo>
                  <a:pt x="459292" y="79981"/>
                  <a:pt x="456552" y="77241"/>
                  <a:pt x="456552" y="73883"/>
                </a:cubicBezTo>
                <a:lnTo>
                  <a:pt x="456552" y="30932"/>
                </a:lnTo>
                <a:close/>
                <a:moveTo>
                  <a:pt x="279534" y="24834"/>
                </a:moveTo>
                <a:lnTo>
                  <a:pt x="337332" y="24834"/>
                </a:lnTo>
                <a:lnTo>
                  <a:pt x="314355" y="93237"/>
                </a:lnTo>
                <a:lnTo>
                  <a:pt x="374362" y="91558"/>
                </a:lnTo>
                <a:lnTo>
                  <a:pt x="282009" y="235258"/>
                </a:lnTo>
                <a:lnTo>
                  <a:pt x="300568" y="133183"/>
                </a:lnTo>
                <a:lnTo>
                  <a:pt x="249752" y="135304"/>
                </a:lnTo>
                <a:lnTo>
                  <a:pt x="279534" y="24745"/>
                </a:lnTo>
                <a:close/>
                <a:moveTo>
                  <a:pt x="163850" y="277943"/>
                </a:moveTo>
                <a:cubicBezTo>
                  <a:pt x="163850" y="274497"/>
                  <a:pt x="166589" y="271757"/>
                  <a:pt x="170036" y="271757"/>
                </a:cubicBezTo>
                <a:lnTo>
                  <a:pt x="466981" y="271757"/>
                </a:lnTo>
                <a:cubicBezTo>
                  <a:pt x="470427" y="271757"/>
                  <a:pt x="473167" y="274497"/>
                  <a:pt x="473167" y="277943"/>
                </a:cubicBezTo>
                <a:lnTo>
                  <a:pt x="473167" y="277943"/>
                </a:lnTo>
                <a:cubicBezTo>
                  <a:pt x="473167" y="281390"/>
                  <a:pt x="470427" y="284130"/>
                  <a:pt x="466981" y="284130"/>
                </a:cubicBezTo>
                <a:lnTo>
                  <a:pt x="170036" y="284130"/>
                </a:lnTo>
                <a:cubicBezTo>
                  <a:pt x="166589" y="284130"/>
                  <a:pt x="163850" y="281390"/>
                  <a:pt x="163850" y="277943"/>
                </a:cubicBezTo>
                <a:lnTo>
                  <a:pt x="163850" y="277943"/>
                </a:lnTo>
                <a:close/>
                <a:moveTo>
                  <a:pt x="170036" y="313647"/>
                </a:moveTo>
                <a:lnTo>
                  <a:pt x="466981" y="313647"/>
                </a:lnTo>
                <a:cubicBezTo>
                  <a:pt x="470427" y="313647"/>
                  <a:pt x="473167" y="316387"/>
                  <a:pt x="473167" y="319834"/>
                </a:cubicBezTo>
                <a:cubicBezTo>
                  <a:pt x="473167" y="323280"/>
                  <a:pt x="470427" y="326020"/>
                  <a:pt x="466981" y="326020"/>
                </a:cubicBezTo>
                <a:lnTo>
                  <a:pt x="170036" y="326020"/>
                </a:lnTo>
                <a:cubicBezTo>
                  <a:pt x="166589" y="326020"/>
                  <a:pt x="163850" y="323280"/>
                  <a:pt x="163850" y="319834"/>
                </a:cubicBezTo>
                <a:cubicBezTo>
                  <a:pt x="163850" y="316387"/>
                  <a:pt x="166589" y="313647"/>
                  <a:pt x="170036" y="313647"/>
                </a:cubicBezTo>
                <a:close/>
                <a:moveTo>
                  <a:pt x="170036" y="355538"/>
                </a:moveTo>
                <a:lnTo>
                  <a:pt x="466981" y="355538"/>
                </a:lnTo>
                <a:cubicBezTo>
                  <a:pt x="470427" y="355538"/>
                  <a:pt x="473167" y="358277"/>
                  <a:pt x="473167" y="361724"/>
                </a:cubicBezTo>
                <a:cubicBezTo>
                  <a:pt x="473167" y="365171"/>
                  <a:pt x="470427" y="367910"/>
                  <a:pt x="466981" y="367910"/>
                </a:cubicBezTo>
                <a:lnTo>
                  <a:pt x="170036" y="367910"/>
                </a:lnTo>
                <a:cubicBezTo>
                  <a:pt x="166589" y="367910"/>
                  <a:pt x="163850" y="365171"/>
                  <a:pt x="163850" y="361724"/>
                </a:cubicBezTo>
                <a:cubicBezTo>
                  <a:pt x="163850" y="358277"/>
                  <a:pt x="166589" y="355538"/>
                  <a:pt x="170036" y="355538"/>
                </a:cubicBezTo>
                <a:close/>
                <a:moveTo>
                  <a:pt x="170036" y="397428"/>
                </a:moveTo>
                <a:lnTo>
                  <a:pt x="466981" y="397428"/>
                </a:lnTo>
                <a:cubicBezTo>
                  <a:pt x="470427" y="397428"/>
                  <a:pt x="473167" y="400168"/>
                  <a:pt x="473167" y="403615"/>
                </a:cubicBezTo>
                <a:cubicBezTo>
                  <a:pt x="473167" y="407061"/>
                  <a:pt x="470427" y="409801"/>
                  <a:pt x="466981" y="409801"/>
                </a:cubicBezTo>
                <a:lnTo>
                  <a:pt x="170036" y="409801"/>
                </a:lnTo>
                <a:cubicBezTo>
                  <a:pt x="166589" y="409801"/>
                  <a:pt x="163850" y="407061"/>
                  <a:pt x="163850" y="403615"/>
                </a:cubicBezTo>
                <a:cubicBezTo>
                  <a:pt x="163850" y="400168"/>
                  <a:pt x="166589" y="397428"/>
                  <a:pt x="170036" y="397428"/>
                </a:cubicBezTo>
                <a:close/>
              </a:path>
            </a:pathLst>
          </a:custGeom>
          <a:solidFill>
            <a:schemeClr val="accent1"/>
          </a:solidFill>
          <a:ln w="8835" cap="flat">
            <a:noFill/>
            <a:prstDash val="solid"/>
            <a:miter/>
          </a:ln>
        </p:spPr>
        <p:txBody>
          <a:bodyPr rtlCol="0" anchor="ctr"/>
          <a:lstStyle/>
          <a:p>
            <a:endParaRPr lang="en-AU" dirty="0"/>
          </a:p>
        </p:txBody>
      </p:sp>
      <p:grpSp>
        <p:nvGrpSpPr>
          <p:cNvPr id="931" name="Graphic 15">
            <a:extLst>
              <a:ext uri="{FF2B5EF4-FFF2-40B4-BE49-F238E27FC236}">
                <a16:creationId xmlns:a16="http://schemas.microsoft.com/office/drawing/2014/main" id="{12AA5195-A516-D7E7-B92E-F9D76170D120}"/>
              </a:ext>
            </a:extLst>
          </p:cNvPr>
          <p:cNvGrpSpPr>
            <a:grpSpLocks noChangeAspect="1"/>
          </p:cNvGrpSpPr>
          <p:nvPr/>
        </p:nvGrpSpPr>
        <p:grpSpPr>
          <a:xfrm>
            <a:off x="5726283" y="3556019"/>
            <a:ext cx="213423" cy="153913"/>
            <a:chOff x="10660839" y="2336122"/>
            <a:chExt cx="822164" cy="592916"/>
          </a:xfrm>
          <a:solidFill>
            <a:schemeClr val="accent1"/>
          </a:solidFill>
        </p:grpSpPr>
        <p:sp>
          <p:nvSpPr>
            <p:cNvPr id="932" name="Freeform: Shape 931">
              <a:extLst>
                <a:ext uri="{FF2B5EF4-FFF2-40B4-BE49-F238E27FC236}">
                  <a16:creationId xmlns:a16="http://schemas.microsoft.com/office/drawing/2014/main" id="{5B3E0F8A-B83A-DF7B-ACDC-C6C33AB07A3C}"/>
                </a:ext>
              </a:extLst>
            </p:cNvPr>
            <p:cNvSpPr/>
            <p:nvPr/>
          </p:nvSpPr>
          <p:spPr>
            <a:xfrm>
              <a:off x="11197460" y="2467272"/>
              <a:ext cx="100041" cy="330704"/>
            </a:xfrm>
            <a:custGeom>
              <a:avLst/>
              <a:gdLst>
                <a:gd name="connsiteX0" fmla="*/ 33937 w 100041"/>
                <a:gd name="connsiteY0" fmla="*/ 5833 h 330704"/>
                <a:gd name="connsiteX1" fmla="*/ 5833 w 100041"/>
                <a:gd name="connsiteY1" fmla="*/ 5833 h 330704"/>
                <a:gd name="connsiteX2" fmla="*/ 5833 w 100041"/>
                <a:gd name="connsiteY2" fmla="*/ 33937 h 330704"/>
                <a:gd name="connsiteX3" fmla="*/ 60273 w 100041"/>
                <a:gd name="connsiteY3" fmla="*/ 165352 h 330704"/>
                <a:gd name="connsiteX4" fmla="*/ 5833 w 100041"/>
                <a:gd name="connsiteY4" fmla="*/ 296768 h 330704"/>
                <a:gd name="connsiteX5" fmla="*/ 5833 w 100041"/>
                <a:gd name="connsiteY5" fmla="*/ 324871 h 330704"/>
                <a:gd name="connsiteX6" fmla="*/ 19885 w 100041"/>
                <a:gd name="connsiteY6" fmla="*/ 330704 h 330704"/>
                <a:gd name="connsiteX7" fmla="*/ 33937 w 100041"/>
                <a:gd name="connsiteY7" fmla="*/ 324871 h 330704"/>
                <a:gd name="connsiteX8" fmla="*/ 100042 w 100041"/>
                <a:gd name="connsiteY8" fmla="*/ 165352 h 330704"/>
                <a:gd name="connsiteX9" fmla="*/ 33937 w 100041"/>
                <a:gd name="connsiteY9" fmla="*/ 5833 h 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1" h="330704">
                  <a:moveTo>
                    <a:pt x="33937" y="5833"/>
                  </a:moveTo>
                  <a:cubicBezTo>
                    <a:pt x="26159" y="-1944"/>
                    <a:pt x="13610" y="-1944"/>
                    <a:pt x="5833" y="5833"/>
                  </a:cubicBezTo>
                  <a:cubicBezTo>
                    <a:pt x="-1944" y="13610"/>
                    <a:pt x="-1944" y="26160"/>
                    <a:pt x="5833" y="33937"/>
                  </a:cubicBezTo>
                  <a:cubicBezTo>
                    <a:pt x="40918" y="69022"/>
                    <a:pt x="60273" y="115685"/>
                    <a:pt x="60273" y="165352"/>
                  </a:cubicBezTo>
                  <a:cubicBezTo>
                    <a:pt x="60273" y="215020"/>
                    <a:pt x="40918" y="261682"/>
                    <a:pt x="5833" y="296768"/>
                  </a:cubicBezTo>
                  <a:cubicBezTo>
                    <a:pt x="-1944" y="304545"/>
                    <a:pt x="-1944" y="317094"/>
                    <a:pt x="5833" y="324871"/>
                  </a:cubicBezTo>
                  <a:cubicBezTo>
                    <a:pt x="9721" y="328760"/>
                    <a:pt x="14759" y="330704"/>
                    <a:pt x="19885" y="330704"/>
                  </a:cubicBezTo>
                  <a:cubicBezTo>
                    <a:pt x="25011" y="330704"/>
                    <a:pt x="30048" y="328760"/>
                    <a:pt x="33937" y="324871"/>
                  </a:cubicBezTo>
                  <a:cubicBezTo>
                    <a:pt x="76534" y="282274"/>
                    <a:pt x="100042" y="225625"/>
                    <a:pt x="100042" y="165352"/>
                  </a:cubicBezTo>
                  <a:cubicBezTo>
                    <a:pt x="100042" y="105080"/>
                    <a:pt x="76622" y="48430"/>
                    <a:pt x="33937" y="5833"/>
                  </a:cubicBezTo>
                  <a:close/>
                </a:path>
              </a:pathLst>
            </a:custGeom>
            <a:grpFill/>
            <a:ln w="8835" cap="flat">
              <a:noFill/>
              <a:prstDash val="solid"/>
              <a:miter/>
            </a:ln>
          </p:spPr>
          <p:txBody>
            <a:bodyPr rtlCol="0" anchor="ctr"/>
            <a:lstStyle/>
            <a:p>
              <a:endParaRPr lang="en-AU" dirty="0"/>
            </a:p>
          </p:txBody>
        </p:sp>
        <p:sp>
          <p:nvSpPr>
            <p:cNvPr id="933" name="Freeform: Shape 932">
              <a:extLst>
                <a:ext uri="{FF2B5EF4-FFF2-40B4-BE49-F238E27FC236}">
                  <a16:creationId xmlns:a16="http://schemas.microsoft.com/office/drawing/2014/main" id="{5CA29456-A9F0-82E9-ED5C-6AE81E85D5DC}"/>
                </a:ext>
              </a:extLst>
            </p:cNvPr>
            <p:cNvSpPr/>
            <p:nvPr/>
          </p:nvSpPr>
          <p:spPr>
            <a:xfrm>
              <a:off x="10846253" y="2467272"/>
              <a:ext cx="100041" cy="330704"/>
            </a:xfrm>
            <a:custGeom>
              <a:avLst/>
              <a:gdLst>
                <a:gd name="connsiteX0" fmla="*/ 94209 w 100041"/>
                <a:gd name="connsiteY0" fmla="*/ 5833 h 330704"/>
                <a:gd name="connsiteX1" fmla="*/ 66105 w 100041"/>
                <a:gd name="connsiteY1" fmla="*/ 5833 h 330704"/>
                <a:gd name="connsiteX2" fmla="*/ 0 w 100041"/>
                <a:gd name="connsiteY2" fmla="*/ 165352 h 330704"/>
                <a:gd name="connsiteX3" fmla="*/ 66105 w 100041"/>
                <a:gd name="connsiteY3" fmla="*/ 324871 h 330704"/>
                <a:gd name="connsiteX4" fmla="*/ 80157 w 100041"/>
                <a:gd name="connsiteY4" fmla="*/ 330704 h 330704"/>
                <a:gd name="connsiteX5" fmla="*/ 94209 w 100041"/>
                <a:gd name="connsiteY5" fmla="*/ 324871 h 330704"/>
                <a:gd name="connsiteX6" fmla="*/ 94209 w 100041"/>
                <a:gd name="connsiteY6" fmla="*/ 296768 h 330704"/>
                <a:gd name="connsiteX7" fmla="*/ 39769 w 100041"/>
                <a:gd name="connsiteY7" fmla="*/ 165352 h 330704"/>
                <a:gd name="connsiteX8" fmla="*/ 94209 w 100041"/>
                <a:gd name="connsiteY8" fmla="*/ 33937 h 330704"/>
                <a:gd name="connsiteX9" fmla="*/ 94209 w 100041"/>
                <a:gd name="connsiteY9" fmla="*/ 5833 h 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1" h="330704">
                  <a:moveTo>
                    <a:pt x="94209" y="5833"/>
                  </a:moveTo>
                  <a:cubicBezTo>
                    <a:pt x="86432" y="-1944"/>
                    <a:pt x="73883" y="-1944"/>
                    <a:pt x="66105" y="5833"/>
                  </a:cubicBezTo>
                  <a:cubicBezTo>
                    <a:pt x="23508" y="48430"/>
                    <a:pt x="0" y="105080"/>
                    <a:pt x="0" y="165352"/>
                  </a:cubicBezTo>
                  <a:cubicBezTo>
                    <a:pt x="0" y="225625"/>
                    <a:pt x="23420" y="282274"/>
                    <a:pt x="66105" y="324871"/>
                  </a:cubicBezTo>
                  <a:cubicBezTo>
                    <a:pt x="69994" y="328760"/>
                    <a:pt x="75031" y="330704"/>
                    <a:pt x="80157" y="330704"/>
                  </a:cubicBezTo>
                  <a:cubicBezTo>
                    <a:pt x="85283" y="330704"/>
                    <a:pt x="90321" y="328760"/>
                    <a:pt x="94209" y="324871"/>
                  </a:cubicBezTo>
                  <a:cubicBezTo>
                    <a:pt x="101986" y="317094"/>
                    <a:pt x="101986" y="304545"/>
                    <a:pt x="94209" y="296768"/>
                  </a:cubicBezTo>
                  <a:cubicBezTo>
                    <a:pt x="59124" y="261682"/>
                    <a:pt x="39769" y="215020"/>
                    <a:pt x="39769" y="165352"/>
                  </a:cubicBezTo>
                  <a:cubicBezTo>
                    <a:pt x="39769" y="115685"/>
                    <a:pt x="59124" y="69022"/>
                    <a:pt x="94209" y="33937"/>
                  </a:cubicBezTo>
                  <a:cubicBezTo>
                    <a:pt x="101986" y="26160"/>
                    <a:pt x="101986" y="13610"/>
                    <a:pt x="94209" y="5833"/>
                  </a:cubicBezTo>
                  <a:close/>
                </a:path>
              </a:pathLst>
            </a:custGeom>
            <a:grpFill/>
            <a:ln w="8835" cap="flat">
              <a:noFill/>
              <a:prstDash val="solid"/>
              <a:miter/>
            </a:ln>
          </p:spPr>
          <p:txBody>
            <a:bodyPr rtlCol="0" anchor="ctr"/>
            <a:lstStyle/>
            <a:p>
              <a:endParaRPr lang="en-AU" dirty="0"/>
            </a:p>
          </p:txBody>
        </p:sp>
        <p:sp>
          <p:nvSpPr>
            <p:cNvPr id="934" name="Freeform: Shape 933">
              <a:extLst>
                <a:ext uri="{FF2B5EF4-FFF2-40B4-BE49-F238E27FC236}">
                  <a16:creationId xmlns:a16="http://schemas.microsoft.com/office/drawing/2014/main" id="{DE15A4A9-7167-7622-4585-EDC4E2C59EFB}"/>
                </a:ext>
              </a:extLst>
            </p:cNvPr>
            <p:cNvSpPr/>
            <p:nvPr/>
          </p:nvSpPr>
          <p:spPr>
            <a:xfrm>
              <a:off x="10751071" y="2399930"/>
              <a:ext cx="127880" cy="465389"/>
            </a:xfrm>
            <a:custGeom>
              <a:avLst/>
              <a:gdLst>
                <a:gd name="connsiteX0" fmla="*/ 39681 w 127880"/>
                <a:gd name="connsiteY0" fmla="*/ 232695 h 465389"/>
                <a:gd name="connsiteX1" fmla="*/ 122048 w 127880"/>
                <a:gd name="connsiteY1" fmla="*/ 33936 h 465389"/>
                <a:gd name="connsiteX2" fmla="*/ 122048 w 127880"/>
                <a:gd name="connsiteY2" fmla="*/ 5833 h 465389"/>
                <a:gd name="connsiteX3" fmla="*/ 93944 w 127880"/>
                <a:gd name="connsiteY3" fmla="*/ 5833 h 465389"/>
                <a:gd name="connsiteX4" fmla="*/ 0 w 127880"/>
                <a:gd name="connsiteY4" fmla="*/ 232695 h 465389"/>
                <a:gd name="connsiteX5" fmla="*/ 93944 w 127880"/>
                <a:gd name="connsiteY5" fmla="*/ 459557 h 465389"/>
                <a:gd name="connsiteX6" fmla="*/ 107996 w 127880"/>
                <a:gd name="connsiteY6" fmla="*/ 465389 h 465389"/>
                <a:gd name="connsiteX7" fmla="*/ 122048 w 127880"/>
                <a:gd name="connsiteY7" fmla="*/ 459557 h 465389"/>
                <a:gd name="connsiteX8" fmla="*/ 122048 w 127880"/>
                <a:gd name="connsiteY8" fmla="*/ 431453 h 465389"/>
                <a:gd name="connsiteX9" fmla="*/ 39681 w 127880"/>
                <a:gd name="connsiteY9" fmla="*/ 232695 h 46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80" h="465389">
                  <a:moveTo>
                    <a:pt x="39681" y="232695"/>
                  </a:moveTo>
                  <a:cubicBezTo>
                    <a:pt x="39681" y="157575"/>
                    <a:pt x="68934" y="86962"/>
                    <a:pt x="122048" y="33936"/>
                  </a:cubicBezTo>
                  <a:cubicBezTo>
                    <a:pt x="129825" y="26159"/>
                    <a:pt x="129825" y="13610"/>
                    <a:pt x="122048" y="5833"/>
                  </a:cubicBezTo>
                  <a:cubicBezTo>
                    <a:pt x="114271" y="-1944"/>
                    <a:pt x="101721" y="-1944"/>
                    <a:pt x="93944" y="5833"/>
                  </a:cubicBezTo>
                  <a:cubicBezTo>
                    <a:pt x="33318" y="66459"/>
                    <a:pt x="0" y="146970"/>
                    <a:pt x="0" y="232695"/>
                  </a:cubicBezTo>
                  <a:cubicBezTo>
                    <a:pt x="0" y="318420"/>
                    <a:pt x="33406" y="398931"/>
                    <a:pt x="93944" y="459557"/>
                  </a:cubicBezTo>
                  <a:cubicBezTo>
                    <a:pt x="97833" y="463445"/>
                    <a:pt x="102870" y="465389"/>
                    <a:pt x="107996" y="465389"/>
                  </a:cubicBezTo>
                  <a:cubicBezTo>
                    <a:pt x="113122" y="465389"/>
                    <a:pt x="118159" y="463445"/>
                    <a:pt x="122048" y="459557"/>
                  </a:cubicBezTo>
                  <a:cubicBezTo>
                    <a:pt x="129825" y="451779"/>
                    <a:pt x="129825" y="439230"/>
                    <a:pt x="122048" y="431453"/>
                  </a:cubicBezTo>
                  <a:cubicBezTo>
                    <a:pt x="68934" y="378339"/>
                    <a:pt x="39681" y="307726"/>
                    <a:pt x="39681" y="232695"/>
                  </a:cubicBezTo>
                  <a:close/>
                </a:path>
              </a:pathLst>
            </a:custGeom>
            <a:grpFill/>
            <a:ln w="8835" cap="flat">
              <a:noFill/>
              <a:prstDash val="solid"/>
              <a:miter/>
            </a:ln>
          </p:spPr>
          <p:txBody>
            <a:bodyPr rtlCol="0" anchor="ctr"/>
            <a:lstStyle/>
            <a:p>
              <a:endParaRPr lang="en-AU" dirty="0"/>
            </a:p>
          </p:txBody>
        </p:sp>
        <p:sp>
          <p:nvSpPr>
            <p:cNvPr id="935" name="Freeform: Shape 934">
              <a:extLst>
                <a:ext uri="{FF2B5EF4-FFF2-40B4-BE49-F238E27FC236}">
                  <a16:creationId xmlns:a16="http://schemas.microsoft.com/office/drawing/2014/main" id="{D73E7FB7-BDD6-9598-FFB3-39D365A6DB34}"/>
                </a:ext>
              </a:extLst>
            </p:cNvPr>
            <p:cNvSpPr/>
            <p:nvPr/>
          </p:nvSpPr>
          <p:spPr>
            <a:xfrm>
              <a:off x="11264803" y="2399930"/>
              <a:ext cx="127880" cy="465389"/>
            </a:xfrm>
            <a:custGeom>
              <a:avLst/>
              <a:gdLst>
                <a:gd name="connsiteX0" fmla="*/ 33936 w 127880"/>
                <a:gd name="connsiteY0" fmla="*/ 5833 h 465389"/>
                <a:gd name="connsiteX1" fmla="*/ 5833 w 127880"/>
                <a:gd name="connsiteY1" fmla="*/ 5833 h 465389"/>
                <a:gd name="connsiteX2" fmla="*/ 5833 w 127880"/>
                <a:gd name="connsiteY2" fmla="*/ 33936 h 465389"/>
                <a:gd name="connsiteX3" fmla="*/ 88200 w 127880"/>
                <a:gd name="connsiteY3" fmla="*/ 232695 h 465389"/>
                <a:gd name="connsiteX4" fmla="*/ 5833 w 127880"/>
                <a:gd name="connsiteY4" fmla="*/ 431453 h 465389"/>
                <a:gd name="connsiteX5" fmla="*/ 5833 w 127880"/>
                <a:gd name="connsiteY5" fmla="*/ 459557 h 465389"/>
                <a:gd name="connsiteX6" fmla="*/ 19885 w 127880"/>
                <a:gd name="connsiteY6" fmla="*/ 465389 h 465389"/>
                <a:gd name="connsiteX7" fmla="*/ 33936 w 127880"/>
                <a:gd name="connsiteY7" fmla="*/ 459557 h 465389"/>
                <a:gd name="connsiteX8" fmla="*/ 127881 w 127880"/>
                <a:gd name="connsiteY8" fmla="*/ 232695 h 465389"/>
                <a:gd name="connsiteX9" fmla="*/ 33936 w 127880"/>
                <a:gd name="connsiteY9" fmla="*/ 5833 h 46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80" h="465389">
                  <a:moveTo>
                    <a:pt x="33936" y="5833"/>
                  </a:moveTo>
                  <a:cubicBezTo>
                    <a:pt x="26159" y="-1944"/>
                    <a:pt x="13610" y="-1944"/>
                    <a:pt x="5833" y="5833"/>
                  </a:cubicBezTo>
                  <a:cubicBezTo>
                    <a:pt x="-1944" y="13610"/>
                    <a:pt x="-1944" y="26159"/>
                    <a:pt x="5833" y="33936"/>
                  </a:cubicBezTo>
                  <a:cubicBezTo>
                    <a:pt x="58947" y="87051"/>
                    <a:pt x="88200" y="157663"/>
                    <a:pt x="88200" y="232695"/>
                  </a:cubicBezTo>
                  <a:cubicBezTo>
                    <a:pt x="88200" y="307726"/>
                    <a:pt x="58947" y="378427"/>
                    <a:pt x="5833" y="431453"/>
                  </a:cubicBezTo>
                  <a:cubicBezTo>
                    <a:pt x="-1944" y="439230"/>
                    <a:pt x="-1944" y="451779"/>
                    <a:pt x="5833" y="459557"/>
                  </a:cubicBezTo>
                  <a:cubicBezTo>
                    <a:pt x="9721" y="463445"/>
                    <a:pt x="14759" y="465389"/>
                    <a:pt x="19885" y="465389"/>
                  </a:cubicBezTo>
                  <a:cubicBezTo>
                    <a:pt x="25011" y="465389"/>
                    <a:pt x="30048" y="463445"/>
                    <a:pt x="33936" y="459557"/>
                  </a:cubicBezTo>
                  <a:cubicBezTo>
                    <a:pt x="94563" y="398931"/>
                    <a:pt x="127881" y="318420"/>
                    <a:pt x="127881" y="232695"/>
                  </a:cubicBezTo>
                  <a:cubicBezTo>
                    <a:pt x="127881" y="146970"/>
                    <a:pt x="94474" y="66459"/>
                    <a:pt x="33936" y="5833"/>
                  </a:cubicBezTo>
                  <a:close/>
                </a:path>
              </a:pathLst>
            </a:custGeom>
            <a:grpFill/>
            <a:ln w="8835" cap="flat">
              <a:noFill/>
              <a:prstDash val="solid"/>
              <a:miter/>
            </a:ln>
          </p:spPr>
          <p:txBody>
            <a:bodyPr rtlCol="0" anchor="ctr"/>
            <a:lstStyle/>
            <a:p>
              <a:endParaRPr lang="en-AU" dirty="0"/>
            </a:p>
          </p:txBody>
        </p:sp>
        <p:sp>
          <p:nvSpPr>
            <p:cNvPr id="936" name="Freeform: Shape 935">
              <a:extLst>
                <a:ext uri="{FF2B5EF4-FFF2-40B4-BE49-F238E27FC236}">
                  <a16:creationId xmlns:a16="http://schemas.microsoft.com/office/drawing/2014/main" id="{BFD5799B-1105-F120-BA19-2E628FC64761}"/>
                </a:ext>
              </a:extLst>
            </p:cNvPr>
            <p:cNvSpPr/>
            <p:nvPr/>
          </p:nvSpPr>
          <p:spPr>
            <a:xfrm>
              <a:off x="10660839" y="2336122"/>
              <a:ext cx="154393" cy="592828"/>
            </a:xfrm>
            <a:custGeom>
              <a:avLst/>
              <a:gdLst>
                <a:gd name="connsiteX0" fmla="*/ 39769 w 154393"/>
                <a:gd name="connsiteY0" fmla="*/ 296503 h 592828"/>
                <a:gd name="connsiteX1" fmla="*/ 148561 w 154393"/>
                <a:gd name="connsiteY1" fmla="*/ 33936 h 592828"/>
                <a:gd name="connsiteX2" fmla="*/ 148561 w 154393"/>
                <a:gd name="connsiteY2" fmla="*/ 5833 h 592828"/>
                <a:gd name="connsiteX3" fmla="*/ 120457 w 154393"/>
                <a:gd name="connsiteY3" fmla="*/ 5833 h 592828"/>
                <a:gd name="connsiteX4" fmla="*/ 32346 w 154393"/>
                <a:gd name="connsiteY4" fmla="*/ 136453 h 592828"/>
                <a:gd name="connsiteX5" fmla="*/ 0 w 154393"/>
                <a:gd name="connsiteY5" fmla="*/ 296414 h 592828"/>
                <a:gd name="connsiteX6" fmla="*/ 32346 w 154393"/>
                <a:gd name="connsiteY6" fmla="*/ 456375 h 592828"/>
                <a:gd name="connsiteX7" fmla="*/ 120457 w 154393"/>
                <a:gd name="connsiteY7" fmla="*/ 586995 h 592828"/>
                <a:gd name="connsiteX8" fmla="*/ 134509 w 154393"/>
                <a:gd name="connsiteY8" fmla="*/ 592828 h 592828"/>
                <a:gd name="connsiteX9" fmla="*/ 148561 w 154393"/>
                <a:gd name="connsiteY9" fmla="*/ 586995 h 592828"/>
                <a:gd name="connsiteX10" fmla="*/ 148561 w 154393"/>
                <a:gd name="connsiteY10" fmla="*/ 558980 h 592828"/>
                <a:gd name="connsiteX11" fmla="*/ 39769 w 154393"/>
                <a:gd name="connsiteY11" fmla="*/ 296414 h 59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393" h="592828">
                  <a:moveTo>
                    <a:pt x="39769" y="296503"/>
                  </a:moveTo>
                  <a:cubicBezTo>
                    <a:pt x="39769" y="197344"/>
                    <a:pt x="78390" y="104107"/>
                    <a:pt x="148561" y="33936"/>
                  </a:cubicBezTo>
                  <a:cubicBezTo>
                    <a:pt x="156338" y="26159"/>
                    <a:pt x="156338" y="13610"/>
                    <a:pt x="148561" y="5833"/>
                  </a:cubicBezTo>
                  <a:cubicBezTo>
                    <a:pt x="140783" y="-1944"/>
                    <a:pt x="128234" y="-1944"/>
                    <a:pt x="120457" y="5833"/>
                  </a:cubicBezTo>
                  <a:cubicBezTo>
                    <a:pt x="82720" y="43569"/>
                    <a:pt x="53114" y="87493"/>
                    <a:pt x="32346" y="136453"/>
                  </a:cubicBezTo>
                  <a:cubicBezTo>
                    <a:pt x="10870" y="187093"/>
                    <a:pt x="0" y="241002"/>
                    <a:pt x="0" y="296414"/>
                  </a:cubicBezTo>
                  <a:cubicBezTo>
                    <a:pt x="0" y="351826"/>
                    <a:pt x="10870" y="405735"/>
                    <a:pt x="32346" y="456375"/>
                  </a:cubicBezTo>
                  <a:cubicBezTo>
                    <a:pt x="53026" y="505336"/>
                    <a:pt x="82720" y="549259"/>
                    <a:pt x="120457" y="586995"/>
                  </a:cubicBezTo>
                  <a:cubicBezTo>
                    <a:pt x="124345" y="590884"/>
                    <a:pt x="129383" y="592828"/>
                    <a:pt x="134509" y="592828"/>
                  </a:cubicBezTo>
                  <a:cubicBezTo>
                    <a:pt x="139635" y="592828"/>
                    <a:pt x="144672" y="590884"/>
                    <a:pt x="148561" y="586995"/>
                  </a:cubicBezTo>
                  <a:cubicBezTo>
                    <a:pt x="156338" y="579218"/>
                    <a:pt x="156338" y="566669"/>
                    <a:pt x="148561" y="558980"/>
                  </a:cubicBezTo>
                  <a:cubicBezTo>
                    <a:pt x="78390" y="488898"/>
                    <a:pt x="39769" y="395572"/>
                    <a:pt x="39769" y="296414"/>
                  </a:cubicBezTo>
                  <a:close/>
                </a:path>
              </a:pathLst>
            </a:custGeom>
            <a:grpFill/>
            <a:ln w="8835" cap="flat">
              <a:noFill/>
              <a:prstDash val="solid"/>
              <a:miter/>
            </a:ln>
          </p:spPr>
          <p:txBody>
            <a:bodyPr rtlCol="0" anchor="ctr"/>
            <a:lstStyle/>
            <a:p>
              <a:endParaRPr lang="en-AU" dirty="0"/>
            </a:p>
          </p:txBody>
        </p:sp>
        <p:sp>
          <p:nvSpPr>
            <p:cNvPr id="937" name="Freeform: Shape 936">
              <a:extLst>
                <a:ext uri="{FF2B5EF4-FFF2-40B4-BE49-F238E27FC236}">
                  <a16:creationId xmlns:a16="http://schemas.microsoft.com/office/drawing/2014/main" id="{DF34E4AD-4B63-037B-24D8-280CC6463376}"/>
                </a:ext>
              </a:extLst>
            </p:cNvPr>
            <p:cNvSpPr/>
            <p:nvPr/>
          </p:nvSpPr>
          <p:spPr>
            <a:xfrm>
              <a:off x="11328610" y="2336122"/>
              <a:ext cx="154393" cy="592916"/>
            </a:xfrm>
            <a:custGeom>
              <a:avLst/>
              <a:gdLst>
                <a:gd name="connsiteX0" fmla="*/ 121959 w 154393"/>
                <a:gd name="connsiteY0" fmla="*/ 136453 h 592916"/>
                <a:gd name="connsiteX1" fmla="*/ 33848 w 154393"/>
                <a:gd name="connsiteY1" fmla="*/ 5833 h 592916"/>
                <a:gd name="connsiteX2" fmla="*/ 5833 w 154393"/>
                <a:gd name="connsiteY2" fmla="*/ 5833 h 592916"/>
                <a:gd name="connsiteX3" fmla="*/ 5833 w 154393"/>
                <a:gd name="connsiteY3" fmla="*/ 33936 h 592916"/>
                <a:gd name="connsiteX4" fmla="*/ 114624 w 154393"/>
                <a:gd name="connsiteY4" fmla="*/ 296503 h 592916"/>
                <a:gd name="connsiteX5" fmla="*/ 5833 w 154393"/>
                <a:gd name="connsiteY5" fmla="*/ 559068 h 592916"/>
                <a:gd name="connsiteX6" fmla="*/ 5833 w 154393"/>
                <a:gd name="connsiteY6" fmla="*/ 587084 h 592916"/>
                <a:gd name="connsiteX7" fmla="*/ 19885 w 154393"/>
                <a:gd name="connsiteY7" fmla="*/ 592916 h 592916"/>
                <a:gd name="connsiteX8" fmla="*/ 33936 w 154393"/>
                <a:gd name="connsiteY8" fmla="*/ 587084 h 592916"/>
                <a:gd name="connsiteX9" fmla="*/ 122048 w 154393"/>
                <a:gd name="connsiteY9" fmla="*/ 456463 h 592916"/>
                <a:gd name="connsiteX10" fmla="*/ 154393 w 154393"/>
                <a:gd name="connsiteY10" fmla="*/ 296503 h 592916"/>
                <a:gd name="connsiteX11" fmla="*/ 122048 w 154393"/>
                <a:gd name="connsiteY11" fmla="*/ 136541 h 59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393" h="592916">
                  <a:moveTo>
                    <a:pt x="121959" y="136453"/>
                  </a:moveTo>
                  <a:cubicBezTo>
                    <a:pt x="101279" y="87493"/>
                    <a:pt x="71585" y="43569"/>
                    <a:pt x="33848" y="5833"/>
                  </a:cubicBezTo>
                  <a:cubicBezTo>
                    <a:pt x="26071" y="-1944"/>
                    <a:pt x="13522" y="-1944"/>
                    <a:pt x="5833" y="5833"/>
                  </a:cubicBezTo>
                  <a:cubicBezTo>
                    <a:pt x="-1944" y="13610"/>
                    <a:pt x="-1944" y="26159"/>
                    <a:pt x="5833" y="33936"/>
                  </a:cubicBezTo>
                  <a:cubicBezTo>
                    <a:pt x="76004" y="104019"/>
                    <a:pt x="114624" y="197344"/>
                    <a:pt x="114624" y="296503"/>
                  </a:cubicBezTo>
                  <a:cubicBezTo>
                    <a:pt x="114624" y="395661"/>
                    <a:pt x="76004" y="488898"/>
                    <a:pt x="5833" y="559068"/>
                  </a:cubicBezTo>
                  <a:cubicBezTo>
                    <a:pt x="-1944" y="566846"/>
                    <a:pt x="-1944" y="579395"/>
                    <a:pt x="5833" y="587084"/>
                  </a:cubicBezTo>
                  <a:cubicBezTo>
                    <a:pt x="9721" y="590972"/>
                    <a:pt x="14759" y="592916"/>
                    <a:pt x="19885" y="592916"/>
                  </a:cubicBezTo>
                  <a:cubicBezTo>
                    <a:pt x="25010" y="592916"/>
                    <a:pt x="30048" y="590972"/>
                    <a:pt x="33936" y="587084"/>
                  </a:cubicBezTo>
                  <a:cubicBezTo>
                    <a:pt x="71673" y="549347"/>
                    <a:pt x="101279" y="505424"/>
                    <a:pt x="122048" y="456463"/>
                  </a:cubicBezTo>
                  <a:cubicBezTo>
                    <a:pt x="143523" y="405824"/>
                    <a:pt x="154393" y="351914"/>
                    <a:pt x="154393" y="296503"/>
                  </a:cubicBezTo>
                  <a:cubicBezTo>
                    <a:pt x="154393" y="241090"/>
                    <a:pt x="143523" y="187181"/>
                    <a:pt x="122048" y="136541"/>
                  </a:cubicBezTo>
                  <a:close/>
                </a:path>
              </a:pathLst>
            </a:custGeom>
            <a:grpFill/>
            <a:ln w="8835" cap="flat">
              <a:noFill/>
              <a:prstDash val="solid"/>
              <a:miter/>
            </a:ln>
          </p:spPr>
          <p:txBody>
            <a:bodyPr rtlCol="0" anchor="ctr"/>
            <a:lstStyle/>
            <a:p>
              <a:endParaRPr lang="en-AU" dirty="0"/>
            </a:p>
          </p:txBody>
        </p:sp>
        <p:sp>
          <p:nvSpPr>
            <p:cNvPr id="938" name="Freeform: Shape 937">
              <a:extLst>
                <a:ext uri="{FF2B5EF4-FFF2-40B4-BE49-F238E27FC236}">
                  <a16:creationId xmlns:a16="http://schemas.microsoft.com/office/drawing/2014/main" id="{EDF8A5B0-DB5E-0485-FC6C-31C0199ABF39}"/>
                </a:ext>
              </a:extLst>
            </p:cNvPr>
            <p:cNvSpPr/>
            <p:nvPr/>
          </p:nvSpPr>
          <p:spPr>
            <a:xfrm>
              <a:off x="10968742" y="2529401"/>
              <a:ext cx="206270" cy="206270"/>
            </a:xfrm>
            <a:custGeom>
              <a:avLst/>
              <a:gdLst>
                <a:gd name="connsiteX0" fmla="*/ 141579 w 206270"/>
                <a:gd name="connsiteY0" fmla="*/ 0 h 206270"/>
                <a:gd name="connsiteX1" fmla="*/ 64691 w 206270"/>
                <a:gd name="connsiteY1" fmla="*/ 0 h 206270"/>
                <a:gd name="connsiteX2" fmla="*/ 19001 w 206270"/>
                <a:gd name="connsiteY2" fmla="*/ 19001 h 206270"/>
                <a:gd name="connsiteX3" fmla="*/ 0 w 206270"/>
                <a:gd name="connsiteY3" fmla="*/ 64692 h 206270"/>
                <a:gd name="connsiteX4" fmla="*/ 0 w 206270"/>
                <a:gd name="connsiteY4" fmla="*/ 141579 h 206270"/>
                <a:gd name="connsiteX5" fmla="*/ 19001 w 206270"/>
                <a:gd name="connsiteY5" fmla="*/ 187269 h 206270"/>
                <a:gd name="connsiteX6" fmla="*/ 64691 w 206270"/>
                <a:gd name="connsiteY6" fmla="*/ 206271 h 206270"/>
                <a:gd name="connsiteX7" fmla="*/ 141579 w 206270"/>
                <a:gd name="connsiteY7" fmla="*/ 206271 h 206270"/>
                <a:gd name="connsiteX8" fmla="*/ 187269 w 206270"/>
                <a:gd name="connsiteY8" fmla="*/ 187269 h 206270"/>
                <a:gd name="connsiteX9" fmla="*/ 206270 w 206270"/>
                <a:gd name="connsiteY9" fmla="*/ 141579 h 206270"/>
                <a:gd name="connsiteX10" fmla="*/ 206270 w 206270"/>
                <a:gd name="connsiteY10" fmla="*/ 64692 h 206270"/>
                <a:gd name="connsiteX11" fmla="*/ 187269 w 206270"/>
                <a:gd name="connsiteY11" fmla="*/ 19001 h 206270"/>
                <a:gd name="connsiteX12" fmla="*/ 141579 w 206270"/>
                <a:gd name="connsiteY12" fmla="*/ 0 h 206270"/>
                <a:gd name="connsiteX13" fmla="*/ 129560 w 206270"/>
                <a:gd name="connsiteY13" fmla="*/ 129648 h 206270"/>
                <a:gd name="connsiteX14" fmla="*/ 103135 w 206270"/>
                <a:gd name="connsiteY14" fmla="*/ 140607 h 206270"/>
                <a:gd name="connsiteX15" fmla="*/ 76711 w 206270"/>
                <a:gd name="connsiteY15" fmla="*/ 129648 h 206270"/>
                <a:gd name="connsiteX16" fmla="*/ 65752 w 206270"/>
                <a:gd name="connsiteY16" fmla="*/ 103224 h 206270"/>
                <a:gd name="connsiteX17" fmla="*/ 76711 w 206270"/>
                <a:gd name="connsiteY17" fmla="*/ 76799 h 206270"/>
                <a:gd name="connsiteX18" fmla="*/ 103135 w 206270"/>
                <a:gd name="connsiteY18" fmla="*/ 65840 h 206270"/>
                <a:gd name="connsiteX19" fmla="*/ 129560 w 206270"/>
                <a:gd name="connsiteY19" fmla="*/ 76799 h 206270"/>
                <a:gd name="connsiteX20" fmla="*/ 140518 w 206270"/>
                <a:gd name="connsiteY20" fmla="*/ 103224 h 206270"/>
                <a:gd name="connsiteX21" fmla="*/ 129560 w 206270"/>
                <a:gd name="connsiteY21" fmla="*/ 129648 h 20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270" h="206270">
                  <a:moveTo>
                    <a:pt x="141579" y="0"/>
                  </a:moveTo>
                  <a:lnTo>
                    <a:pt x="64691" y="0"/>
                  </a:lnTo>
                  <a:cubicBezTo>
                    <a:pt x="46928" y="0"/>
                    <a:pt x="30667" y="7247"/>
                    <a:pt x="19001" y="19001"/>
                  </a:cubicBezTo>
                  <a:cubicBezTo>
                    <a:pt x="7335" y="30755"/>
                    <a:pt x="0" y="46928"/>
                    <a:pt x="0" y="64692"/>
                  </a:cubicBezTo>
                  <a:lnTo>
                    <a:pt x="0" y="141579"/>
                  </a:lnTo>
                  <a:cubicBezTo>
                    <a:pt x="0" y="159342"/>
                    <a:pt x="7247" y="175604"/>
                    <a:pt x="19001" y="187269"/>
                  </a:cubicBezTo>
                  <a:cubicBezTo>
                    <a:pt x="30755" y="199024"/>
                    <a:pt x="46928" y="206271"/>
                    <a:pt x="64691" y="206271"/>
                  </a:cubicBezTo>
                  <a:lnTo>
                    <a:pt x="141579" y="206271"/>
                  </a:lnTo>
                  <a:cubicBezTo>
                    <a:pt x="159342" y="206271"/>
                    <a:pt x="175604" y="199024"/>
                    <a:pt x="187269" y="187269"/>
                  </a:cubicBezTo>
                  <a:cubicBezTo>
                    <a:pt x="199023" y="175515"/>
                    <a:pt x="206270" y="159342"/>
                    <a:pt x="206270" y="141579"/>
                  </a:cubicBezTo>
                  <a:lnTo>
                    <a:pt x="206270" y="64692"/>
                  </a:lnTo>
                  <a:cubicBezTo>
                    <a:pt x="206270" y="46928"/>
                    <a:pt x="199023" y="30667"/>
                    <a:pt x="187269" y="19001"/>
                  </a:cubicBezTo>
                  <a:cubicBezTo>
                    <a:pt x="175515" y="7335"/>
                    <a:pt x="159342" y="0"/>
                    <a:pt x="141579" y="0"/>
                  </a:cubicBezTo>
                  <a:close/>
                  <a:moveTo>
                    <a:pt x="129560" y="129648"/>
                  </a:moveTo>
                  <a:cubicBezTo>
                    <a:pt x="122755" y="136453"/>
                    <a:pt x="113475" y="140607"/>
                    <a:pt x="103135" y="140607"/>
                  </a:cubicBezTo>
                  <a:cubicBezTo>
                    <a:pt x="92795" y="140607"/>
                    <a:pt x="83427" y="136453"/>
                    <a:pt x="76711" y="129648"/>
                  </a:cubicBezTo>
                  <a:cubicBezTo>
                    <a:pt x="69906" y="122843"/>
                    <a:pt x="65752" y="113564"/>
                    <a:pt x="65752" y="103224"/>
                  </a:cubicBezTo>
                  <a:cubicBezTo>
                    <a:pt x="65752" y="92884"/>
                    <a:pt x="69906" y="83516"/>
                    <a:pt x="76711" y="76799"/>
                  </a:cubicBezTo>
                  <a:cubicBezTo>
                    <a:pt x="83516" y="69994"/>
                    <a:pt x="92795" y="65840"/>
                    <a:pt x="103135" y="65840"/>
                  </a:cubicBezTo>
                  <a:cubicBezTo>
                    <a:pt x="113475" y="65840"/>
                    <a:pt x="122843" y="69994"/>
                    <a:pt x="129560" y="76799"/>
                  </a:cubicBezTo>
                  <a:cubicBezTo>
                    <a:pt x="136365" y="83604"/>
                    <a:pt x="140518" y="92884"/>
                    <a:pt x="140518" y="103224"/>
                  </a:cubicBezTo>
                  <a:cubicBezTo>
                    <a:pt x="140518" y="113564"/>
                    <a:pt x="136365" y="122931"/>
                    <a:pt x="129560" y="129648"/>
                  </a:cubicBezTo>
                  <a:close/>
                </a:path>
              </a:pathLst>
            </a:custGeom>
            <a:grpFill/>
            <a:ln w="8835" cap="flat">
              <a:noFill/>
              <a:prstDash val="solid"/>
              <a:miter/>
            </a:ln>
          </p:spPr>
          <p:txBody>
            <a:bodyPr rtlCol="0" anchor="ctr"/>
            <a:lstStyle/>
            <a:p>
              <a:endParaRPr lang="en-AU" dirty="0"/>
            </a:p>
          </p:txBody>
        </p:sp>
      </p:grpSp>
      <p:grpSp>
        <p:nvGrpSpPr>
          <p:cNvPr id="939" name="Graphic 15">
            <a:extLst>
              <a:ext uri="{FF2B5EF4-FFF2-40B4-BE49-F238E27FC236}">
                <a16:creationId xmlns:a16="http://schemas.microsoft.com/office/drawing/2014/main" id="{8235B180-8B3B-B895-0160-D5D58D39989A}"/>
              </a:ext>
            </a:extLst>
          </p:cNvPr>
          <p:cNvGrpSpPr>
            <a:grpSpLocks noChangeAspect="1"/>
          </p:cNvGrpSpPr>
          <p:nvPr/>
        </p:nvGrpSpPr>
        <p:grpSpPr>
          <a:xfrm>
            <a:off x="7590995" y="3540872"/>
            <a:ext cx="159115" cy="198000"/>
            <a:chOff x="11833649" y="2280401"/>
            <a:chExt cx="569086" cy="708159"/>
          </a:xfrm>
          <a:solidFill>
            <a:schemeClr val="accent1"/>
          </a:solidFill>
        </p:grpSpPr>
        <p:sp>
          <p:nvSpPr>
            <p:cNvPr id="940" name="Freeform: Shape 939">
              <a:extLst>
                <a:ext uri="{FF2B5EF4-FFF2-40B4-BE49-F238E27FC236}">
                  <a16:creationId xmlns:a16="http://schemas.microsoft.com/office/drawing/2014/main" id="{437F40B0-2094-BC3A-B2A1-C0763F028F29}"/>
                </a:ext>
              </a:extLst>
            </p:cNvPr>
            <p:cNvSpPr/>
            <p:nvPr/>
          </p:nvSpPr>
          <p:spPr>
            <a:xfrm rot="-796800">
              <a:off x="11847407" y="2566835"/>
              <a:ext cx="135569" cy="135569"/>
            </a:xfrm>
            <a:custGeom>
              <a:avLst/>
              <a:gdLst>
                <a:gd name="connsiteX0" fmla="*/ 135569 w 135569"/>
                <a:gd name="connsiteY0" fmla="*/ 67785 h 135569"/>
                <a:gd name="connsiteX1" fmla="*/ 67785 w 135569"/>
                <a:gd name="connsiteY1" fmla="*/ 135569 h 135569"/>
                <a:gd name="connsiteX2" fmla="*/ 0 w 135569"/>
                <a:gd name="connsiteY2" fmla="*/ 67785 h 135569"/>
                <a:gd name="connsiteX3" fmla="*/ 67785 w 135569"/>
                <a:gd name="connsiteY3" fmla="*/ 0 h 135569"/>
                <a:gd name="connsiteX4" fmla="*/ 135569 w 135569"/>
                <a:gd name="connsiteY4" fmla="*/ 67785 h 13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69" h="135569">
                  <a:moveTo>
                    <a:pt x="135569" y="67785"/>
                  </a:moveTo>
                  <a:cubicBezTo>
                    <a:pt x="135569" y="105221"/>
                    <a:pt x="105221" y="135569"/>
                    <a:pt x="67785" y="135569"/>
                  </a:cubicBezTo>
                  <a:cubicBezTo>
                    <a:pt x="30348" y="135569"/>
                    <a:pt x="0" y="105221"/>
                    <a:pt x="0" y="67785"/>
                  </a:cubicBezTo>
                  <a:cubicBezTo>
                    <a:pt x="0" y="30348"/>
                    <a:pt x="30348" y="0"/>
                    <a:pt x="67785" y="0"/>
                  </a:cubicBezTo>
                  <a:cubicBezTo>
                    <a:pt x="105221" y="0"/>
                    <a:pt x="135569" y="30348"/>
                    <a:pt x="135569" y="67785"/>
                  </a:cubicBezTo>
                  <a:close/>
                </a:path>
              </a:pathLst>
            </a:custGeom>
            <a:grpFill/>
            <a:ln w="8835" cap="flat">
              <a:noFill/>
              <a:prstDash val="solid"/>
              <a:miter/>
            </a:ln>
          </p:spPr>
          <p:txBody>
            <a:bodyPr rtlCol="0" anchor="ctr"/>
            <a:lstStyle/>
            <a:p>
              <a:endParaRPr lang="en-AU" dirty="0"/>
            </a:p>
          </p:txBody>
        </p:sp>
        <p:grpSp>
          <p:nvGrpSpPr>
            <p:cNvPr id="941" name="Graphic 15">
              <a:extLst>
                <a:ext uri="{FF2B5EF4-FFF2-40B4-BE49-F238E27FC236}">
                  <a16:creationId xmlns:a16="http://schemas.microsoft.com/office/drawing/2014/main" id="{7009B5D6-493C-9398-45D2-5189CC00951A}"/>
                </a:ext>
              </a:extLst>
            </p:cNvPr>
            <p:cNvGrpSpPr/>
            <p:nvPr/>
          </p:nvGrpSpPr>
          <p:grpSpPr>
            <a:xfrm>
              <a:off x="12010566" y="2280401"/>
              <a:ext cx="392169" cy="708159"/>
              <a:chOff x="12010566" y="2280401"/>
              <a:chExt cx="392169" cy="708159"/>
            </a:xfrm>
            <a:grpFill/>
          </p:grpSpPr>
          <p:sp>
            <p:nvSpPr>
              <p:cNvPr id="942" name="Freeform: Shape 941">
                <a:extLst>
                  <a:ext uri="{FF2B5EF4-FFF2-40B4-BE49-F238E27FC236}">
                    <a16:creationId xmlns:a16="http://schemas.microsoft.com/office/drawing/2014/main" id="{DAA26E79-2353-9804-E79E-A047028588EA}"/>
                  </a:ext>
                </a:extLst>
              </p:cNvPr>
              <p:cNvSpPr/>
              <p:nvPr/>
            </p:nvSpPr>
            <p:spPr>
              <a:xfrm>
                <a:off x="12010566" y="2474917"/>
                <a:ext cx="117054" cy="319126"/>
              </a:xfrm>
              <a:custGeom>
                <a:avLst/>
                <a:gdLst>
                  <a:gd name="connsiteX0" fmla="*/ 44 w 117054"/>
                  <a:gd name="connsiteY0" fmla="*/ 32125 h 319126"/>
                  <a:gd name="connsiteX1" fmla="*/ 9412 w 117054"/>
                  <a:gd name="connsiteY1" fmla="*/ 54837 h 319126"/>
                  <a:gd name="connsiteX2" fmla="*/ 52805 w 117054"/>
                  <a:gd name="connsiteY2" fmla="*/ 159563 h 319126"/>
                  <a:gd name="connsiteX3" fmla="*/ 9412 w 117054"/>
                  <a:gd name="connsiteY3" fmla="*/ 264289 h 319126"/>
                  <a:gd name="connsiteX4" fmla="*/ 9412 w 117054"/>
                  <a:gd name="connsiteY4" fmla="*/ 309715 h 319126"/>
                  <a:gd name="connsiteX5" fmla="*/ 54838 w 117054"/>
                  <a:gd name="connsiteY5" fmla="*/ 309715 h 319126"/>
                  <a:gd name="connsiteX6" fmla="*/ 117054 w 117054"/>
                  <a:gd name="connsiteY6" fmla="*/ 159563 h 319126"/>
                  <a:gd name="connsiteX7" fmla="*/ 54838 w 117054"/>
                  <a:gd name="connsiteY7" fmla="*/ 9412 h 319126"/>
                  <a:gd name="connsiteX8" fmla="*/ 9412 w 117054"/>
                  <a:gd name="connsiteY8" fmla="*/ 9412 h 319126"/>
                  <a:gd name="connsiteX9" fmla="*/ 44 w 117054"/>
                  <a:gd name="connsiteY9" fmla="*/ 32125 h 31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054" h="319126">
                    <a:moveTo>
                      <a:pt x="44" y="32125"/>
                    </a:moveTo>
                    <a:cubicBezTo>
                      <a:pt x="44" y="40344"/>
                      <a:pt x="3137" y="48563"/>
                      <a:pt x="9412" y="54837"/>
                    </a:cubicBezTo>
                    <a:cubicBezTo>
                      <a:pt x="37427" y="82853"/>
                      <a:pt x="52805" y="120059"/>
                      <a:pt x="52805" y="159563"/>
                    </a:cubicBezTo>
                    <a:cubicBezTo>
                      <a:pt x="52805" y="199068"/>
                      <a:pt x="37427" y="236362"/>
                      <a:pt x="9412" y="264289"/>
                    </a:cubicBezTo>
                    <a:cubicBezTo>
                      <a:pt x="-3137" y="276839"/>
                      <a:pt x="-3137" y="297165"/>
                      <a:pt x="9412" y="309715"/>
                    </a:cubicBezTo>
                    <a:cubicBezTo>
                      <a:pt x="21962" y="322264"/>
                      <a:pt x="42288" y="322264"/>
                      <a:pt x="54838" y="309715"/>
                    </a:cubicBezTo>
                    <a:cubicBezTo>
                      <a:pt x="94960" y="269592"/>
                      <a:pt x="117054" y="216301"/>
                      <a:pt x="117054" y="159563"/>
                    </a:cubicBezTo>
                    <a:cubicBezTo>
                      <a:pt x="117054" y="102826"/>
                      <a:pt x="94960" y="49535"/>
                      <a:pt x="54838" y="9412"/>
                    </a:cubicBezTo>
                    <a:cubicBezTo>
                      <a:pt x="42288" y="-3137"/>
                      <a:pt x="21962" y="-3137"/>
                      <a:pt x="9412" y="9412"/>
                    </a:cubicBezTo>
                    <a:cubicBezTo>
                      <a:pt x="3137" y="15687"/>
                      <a:pt x="44" y="23906"/>
                      <a:pt x="44" y="32125"/>
                    </a:cubicBezTo>
                    <a:close/>
                  </a:path>
                </a:pathLst>
              </a:custGeom>
              <a:grpFill/>
              <a:ln w="8835" cap="flat">
                <a:noFill/>
                <a:prstDash val="solid"/>
                <a:miter/>
              </a:ln>
            </p:spPr>
            <p:txBody>
              <a:bodyPr rtlCol="0" anchor="ctr"/>
              <a:lstStyle/>
              <a:p>
                <a:endParaRPr lang="en-AU" dirty="0"/>
              </a:p>
            </p:txBody>
          </p:sp>
          <p:sp>
            <p:nvSpPr>
              <p:cNvPr id="943" name="Freeform: Shape 942">
                <a:extLst>
                  <a:ext uri="{FF2B5EF4-FFF2-40B4-BE49-F238E27FC236}">
                    <a16:creationId xmlns:a16="http://schemas.microsoft.com/office/drawing/2014/main" id="{59EC0C10-7F77-83DC-0527-E7B0E052FCBD}"/>
                  </a:ext>
                </a:extLst>
              </p:cNvPr>
              <p:cNvSpPr/>
              <p:nvPr/>
            </p:nvSpPr>
            <p:spPr>
              <a:xfrm>
                <a:off x="12107780" y="2377703"/>
                <a:ext cx="157265" cy="513554"/>
              </a:xfrm>
              <a:custGeom>
                <a:avLst/>
                <a:gdLst>
                  <a:gd name="connsiteX0" fmla="*/ 44 w 157265"/>
                  <a:gd name="connsiteY0" fmla="*/ 481430 h 513554"/>
                  <a:gd name="connsiteX1" fmla="*/ 9412 w 157265"/>
                  <a:gd name="connsiteY1" fmla="*/ 504143 h 513554"/>
                  <a:gd name="connsiteX2" fmla="*/ 54838 w 157265"/>
                  <a:gd name="connsiteY2" fmla="*/ 504143 h 513554"/>
                  <a:gd name="connsiteX3" fmla="*/ 157266 w 157265"/>
                  <a:gd name="connsiteY3" fmla="*/ 256777 h 513554"/>
                  <a:gd name="connsiteX4" fmla="*/ 54838 w 157265"/>
                  <a:gd name="connsiteY4" fmla="*/ 9412 h 513554"/>
                  <a:gd name="connsiteX5" fmla="*/ 9412 w 157265"/>
                  <a:gd name="connsiteY5" fmla="*/ 9412 h 513554"/>
                  <a:gd name="connsiteX6" fmla="*/ 9412 w 157265"/>
                  <a:gd name="connsiteY6" fmla="*/ 54837 h 513554"/>
                  <a:gd name="connsiteX7" fmla="*/ 93016 w 157265"/>
                  <a:gd name="connsiteY7" fmla="*/ 256777 h 513554"/>
                  <a:gd name="connsiteX8" fmla="*/ 9412 w 157265"/>
                  <a:gd name="connsiteY8" fmla="*/ 458717 h 513554"/>
                  <a:gd name="connsiteX9" fmla="*/ 44 w 157265"/>
                  <a:gd name="connsiteY9" fmla="*/ 481430 h 5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265" h="513554">
                    <a:moveTo>
                      <a:pt x="44" y="481430"/>
                    </a:moveTo>
                    <a:cubicBezTo>
                      <a:pt x="44" y="489649"/>
                      <a:pt x="3137" y="497868"/>
                      <a:pt x="9412" y="504143"/>
                    </a:cubicBezTo>
                    <a:cubicBezTo>
                      <a:pt x="21962" y="516692"/>
                      <a:pt x="42288" y="516692"/>
                      <a:pt x="54838" y="504143"/>
                    </a:cubicBezTo>
                    <a:cubicBezTo>
                      <a:pt x="120943" y="438037"/>
                      <a:pt x="157266" y="350191"/>
                      <a:pt x="157266" y="256777"/>
                    </a:cubicBezTo>
                    <a:cubicBezTo>
                      <a:pt x="157266" y="163364"/>
                      <a:pt x="120855" y="75518"/>
                      <a:pt x="54838" y="9412"/>
                    </a:cubicBezTo>
                    <a:cubicBezTo>
                      <a:pt x="42288" y="-3137"/>
                      <a:pt x="21962" y="-3137"/>
                      <a:pt x="9412" y="9412"/>
                    </a:cubicBezTo>
                    <a:cubicBezTo>
                      <a:pt x="-3137" y="21961"/>
                      <a:pt x="-3137" y="42288"/>
                      <a:pt x="9412" y="54837"/>
                    </a:cubicBezTo>
                    <a:cubicBezTo>
                      <a:pt x="63322" y="108747"/>
                      <a:pt x="93016" y="180509"/>
                      <a:pt x="93016" y="256777"/>
                    </a:cubicBezTo>
                    <a:cubicBezTo>
                      <a:pt x="93016" y="333046"/>
                      <a:pt x="63322" y="404719"/>
                      <a:pt x="9412" y="458717"/>
                    </a:cubicBezTo>
                    <a:cubicBezTo>
                      <a:pt x="3137" y="464992"/>
                      <a:pt x="44" y="473211"/>
                      <a:pt x="44" y="481430"/>
                    </a:cubicBezTo>
                    <a:close/>
                  </a:path>
                </a:pathLst>
              </a:custGeom>
              <a:grpFill/>
              <a:ln w="8835" cap="flat">
                <a:noFill/>
                <a:prstDash val="solid"/>
                <a:miter/>
              </a:ln>
            </p:spPr>
            <p:txBody>
              <a:bodyPr rtlCol="0" anchor="ctr"/>
              <a:lstStyle/>
              <a:p>
                <a:endParaRPr lang="en-AU" dirty="0"/>
              </a:p>
            </p:txBody>
          </p:sp>
          <p:sp>
            <p:nvSpPr>
              <p:cNvPr id="944" name="Freeform: Shape 943">
                <a:extLst>
                  <a:ext uri="{FF2B5EF4-FFF2-40B4-BE49-F238E27FC236}">
                    <a16:creationId xmlns:a16="http://schemas.microsoft.com/office/drawing/2014/main" id="{FAD82EC1-8FF7-1AD6-89E0-8DF706ED63E8}"/>
                  </a:ext>
                </a:extLst>
              </p:cNvPr>
              <p:cNvSpPr/>
              <p:nvPr/>
            </p:nvSpPr>
            <p:spPr>
              <a:xfrm>
                <a:off x="12205038" y="2280401"/>
                <a:ext cx="197697" cy="708159"/>
              </a:xfrm>
              <a:custGeom>
                <a:avLst/>
                <a:gdLst>
                  <a:gd name="connsiteX0" fmla="*/ 88 w 197697"/>
                  <a:gd name="connsiteY0" fmla="*/ 676034 h 708159"/>
                  <a:gd name="connsiteX1" fmla="*/ 9456 w 197697"/>
                  <a:gd name="connsiteY1" fmla="*/ 698747 h 708159"/>
                  <a:gd name="connsiteX2" fmla="*/ 54882 w 197697"/>
                  <a:gd name="connsiteY2" fmla="*/ 698747 h 708159"/>
                  <a:gd name="connsiteX3" fmla="*/ 60361 w 197697"/>
                  <a:gd name="connsiteY3" fmla="*/ 693179 h 708159"/>
                  <a:gd name="connsiteX4" fmla="*/ 197698 w 197697"/>
                  <a:gd name="connsiteY4" fmla="*/ 354080 h 708159"/>
                  <a:gd name="connsiteX5" fmla="*/ 60361 w 197697"/>
                  <a:gd name="connsiteY5" fmla="*/ 14980 h 708159"/>
                  <a:gd name="connsiteX6" fmla="*/ 54882 w 197697"/>
                  <a:gd name="connsiteY6" fmla="*/ 9412 h 708159"/>
                  <a:gd name="connsiteX7" fmla="*/ 9456 w 197697"/>
                  <a:gd name="connsiteY7" fmla="*/ 9412 h 708159"/>
                  <a:gd name="connsiteX8" fmla="*/ 9456 w 197697"/>
                  <a:gd name="connsiteY8" fmla="*/ 54837 h 708159"/>
                  <a:gd name="connsiteX9" fmla="*/ 14140 w 197697"/>
                  <a:gd name="connsiteY9" fmla="*/ 59610 h 708159"/>
                  <a:gd name="connsiteX10" fmla="*/ 133360 w 197697"/>
                  <a:gd name="connsiteY10" fmla="*/ 353991 h 708159"/>
                  <a:gd name="connsiteX11" fmla="*/ 14140 w 197697"/>
                  <a:gd name="connsiteY11" fmla="*/ 648373 h 708159"/>
                  <a:gd name="connsiteX12" fmla="*/ 9368 w 197697"/>
                  <a:gd name="connsiteY12" fmla="*/ 653145 h 708159"/>
                  <a:gd name="connsiteX13" fmla="*/ 0 w 197697"/>
                  <a:gd name="connsiteY13" fmla="*/ 675858 h 70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97" h="708159">
                    <a:moveTo>
                      <a:pt x="88" y="676034"/>
                    </a:moveTo>
                    <a:cubicBezTo>
                      <a:pt x="88" y="684253"/>
                      <a:pt x="3182" y="692473"/>
                      <a:pt x="9456" y="698747"/>
                    </a:cubicBezTo>
                    <a:cubicBezTo>
                      <a:pt x="22006" y="711297"/>
                      <a:pt x="42332" y="711297"/>
                      <a:pt x="54882" y="698747"/>
                    </a:cubicBezTo>
                    <a:cubicBezTo>
                      <a:pt x="56738" y="696891"/>
                      <a:pt x="58505" y="695035"/>
                      <a:pt x="60361" y="693179"/>
                    </a:cubicBezTo>
                    <a:cubicBezTo>
                      <a:pt x="148914" y="601798"/>
                      <a:pt x="197698" y="481341"/>
                      <a:pt x="197698" y="354080"/>
                    </a:cubicBezTo>
                    <a:cubicBezTo>
                      <a:pt x="197698" y="226818"/>
                      <a:pt x="148914" y="106361"/>
                      <a:pt x="60361" y="14980"/>
                    </a:cubicBezTo>
                    <a:cubicBezTo>
                      <a:pt x="58594" y="13124"/>
                      <a:pt x="56738" y="11268"/>
                      <a:pt x="54882" y="9412"/>
                    </a:cubicBezTo>
                    <a:cubicBezTo>
                      <a:pt x="42332" y="-3137"/>
                      <a:pt x="22006" y="-3137"/>
                      <a:pt x="9456" y="9412"/>
                    </a:cubicBezTo>
                    <a:cubicBezTo>
                      <a:pt x="-3093" y="21961"/>
                      <a:pt x="-3093" y="42288"/>
                      <a:pt x="9456" y="54837"/>
                    </a:cubicBezTo>
                    <a:cubicBezTo>
                      <a:pt x="11047" y="56428"/>
                      <a:pt x="12638" y="58019"/>
                      <a:pt x="14140" y="59610"/>
                    </a:cubicBezTo>
                    <a:cubicBezTo>
                      <a:pt x="91028" y="138972"/>
                      <a:pt x="133360" y="243521"/>
                      <a:pt x="133360" y="353991"/>
                    </a:cubicBezTo>
                    <a:cubicBezTo>
                      <a:pt x="133360" y="464462"/>
                      <a:pt x="91028" y="569099"/>
                      <a:pt x="14140" y="648373"/>
                    </a:cubicBezTo>
                    <a:cubicBezTo>
                      <a:pt x="12550" y="649964"/>
                      <a:pt x="10959" y="651554"/>
                      <a:pt x="9368" y="653145"/>
                    </a:cubicBezTo>
                    <a:cubicBezTo>
                      <a:pt x="3093" y="659420"/>
                      <a:pt x="0" y="667639"/>
                      <a:pt x="0" y="675858"/>
                    </a:cubicBezTo>
                    <a:close/>
                  </a:path>
                </a:pathLst>
              </a:custGeom>
              <a:grpFill/>
              <a:ln w="8835" cap="flat">
                <a:noFill/>
                <a:prstDash val="solid"/>
                <a:miter/>
              </a:ln>
            </p:spPr>
            <p:txBody>
              <a:bodyPr rtlCol="0" anchor="ctr"/>
              <a:lstStyle/>
              <a:p>
                <a:endParaRPr lang="en-AU" dirty="0"/>
              </a:p>
            </p:txBody>
          </p:sp>
        </p:grpSp>
      </p:grpSp>
      <p:grpSp>
        <p:nvGrpSpPr>
          <p:cNvPr id="945" name="Graphic 15">
            <a:extLst>
              <a:ext uri="{FF2B5EF4-FFF2-40B4-BE49-F238E27FC236}">
                <a16:creationId xmlns:a16="http://schemas.microsoft.com/office/drawing/2014/main" id="{CBC33604-000F-8A4A-05D1-97A8DD8B1454}"/>
              </a:ext>
            </a:extLst>
          </p:cNvPr>
          <p:cNvGrpSpPr>
            <a:grpSpLocks noChangeAspect="1"/>
          </p:cNvGrpSpPr>
          <p:nvPr/>
        </p:nvGrpSpPr>
        <p:grpSpPr>
          <a:xfrm>
            <a:off x="6651093" y="4305950"/>
            <a:ext cx="201361" cy="198000"/>
            <a:chOff x="12830212" y="2280401"/>
            <a:chExt cx="720001" cy="707982"/>
          </a:xfrm>
          <a:solidFill>
            <a:schemeClr val="accent1"/>
          </a:solidFill>
        </p:grpSpPr>
        <p:sp>
          <p:nvSpPr>
            <p:cNvPr id="946" name="Freeform: Shape 945">
              <a:extLst>
                <a:ext uri="{FF2B5EF4-FFF2-40B4-BE49-F238E27FC236}">
                  <a16:creationId xmlns:a16="http://schemas.microsoft.com/office/drawing/2014/main" id="{C9234E08-1428-4BC3-B437-C2F7D905641F}"/>
                </a:ext>
              </a:extLst>
            </p:cNvPr>
            <p:cNvSpPr/>
            <p:nvPr/>
          </p:nvSpPr>
          <p:spPr>
            <a:xfrm>
              <a:off x="12830212" y="2474873"/>
              <a:ext cx="319126" cy="319215"/>
            </a:xfrm>
            <a:custGeom>
              <a:avLst/>
              <a:gdLst>
                <a:gd name="connsiteX0" fmla="*/ 159608 w 319126"/>
                <a:gd name="connsiteY0" fmla="*/ 0 h 319215"/>
                <a:gd name="connsiteX1" fmla="*/ 0 w 319126"/>
                <a:gd name="connsiteY1" fmla="*/ 159608 h 319215"/>
                <a:gd name="connsiteX2" fmla="*/ 159608 w 319126"/>
                <a:gd name="connsiteY2" fmla="*/ 319215 h 319215"/>
                <a:gd name="connsiteX3" fmla="*/ 319127 w 319126"/>
                <a:gd name="connsiteY3" fmla="*/ 159608 h 319215"/>
                <a:gd name="connsiteX4" fmla="*/ 159608 w 319126"/>
                <a:gd name="connsiteY4" fmla="*/ 0 h 319215"/>
                <a:gd name="connsiteX5" fmla="*/ 215992 w 319126"/>
                <a:gd name="connsiteY5" fmla="*/ 115243 h 319215"/>
                <a:gd name="connsiteX6" fmla="*/ 150151 w 319126"/>
                <a:gd name="connsiteY6" fmla="*/ 256291 h 319215"/>
                <a:gd name="connsiteX7" fmla="*/ 145026 w 319126"/>
                <a:gd name="connsiteY7" fmla="*/ 259296 h 319215"/>
                <a:gd name="connsiteX8" fmla="*/ 143346 w 319126"/>
                <a:gd name="connsiteY8" fmla="*/ 259119 h 319215"/>
                <a:gd name="connsiteX9" fmla="*/ 140253 w 319126"/>
                <a:gd name="connsiteY9" fmla="*/ 256821 h 319215"/>
                <a:gd name="connsiteX10" fmla="*/ 139723 w 319126"/>
                <a:gd name="connsiteY10" fmla="*/ 253110 h 319215"/>
                <a:gd name="connsiteX11" fmla="*/ 163761 w 319126"/>
                <a:gd name="connsiteY11" fmla="*/ 154570 h 319215"/>
                <a:gd name="connsiteX12" fmla="*/ 114182 w 319126"/>
                <a:gd name="connsiteY12" fmla="*/ 166943 h 319215"/>
                <a:gd name="connsiteX13" fmla="*/ 112768 w 319126"/>
                <a:gd name="connsiteY13" fmla="*/ 166943 h 319215"/>
                <a:gd name="connsiteX14" fmla="*/ 108968 w 319126"/>
                <a:gd name="connsiteY14" fmla="*/ 165617 h 319215"/>
                <a:gd name="connsiteX15" fmla="*/ 107377 w 319126"/>
                <a:gd name="connsiteY15" fmla="*/ 160845 h 319215"/>
                <a:gd name="connsiteX16" fmla="*/ 131858 w 319126"/>
                <a:gd name="connsiteY16" fmla="*/ 60273 h 319215"/>
                <a:gd name="connsiteX17" fmla="*/ 133802 w 319126"/>
                <a:gd name="connsiteY17" fmla="*/ 57445 h 319215"/>
                <a:gd name="connsiteX18" fmla="*/ 137248 w 319126"/>
                <a:gd name="connsiteY18" fmla="*/ 56384 h 319215"/>
                <a:gd name="connsiteX19" fmla="*/ 177283 w 319126"/>
                <a:gd name="connsiteY19" fmla="*/ 56384 h 319215"/>
                <a:gd name="connsiteX20" fmla="*/ 181171 w 319126"/>
                <a:gd name="connsiteY20" fmla="*/ 57886 h 319215"/>
                <a:gd name="connsiteX21" fmla="*/ 182762 w 319126"/>
                <a:gd name="connsiteY21" fmla="*/ 61510 h 319215"/>
                <a:gd name="connsiteX22" fmla="*/ 182144 w 319126"/>
                <a:gd name="connsiteY22" fmla="*/ 63631 h 319215"/>
                <a:gd name="connsiteX23" fmla="*/ 161287 w 319126"/>
                <a:gd name="connsiteY23" fmla="*/ 120103 h 319215"/>
                <a:gd name="connsiteX24" fmla="*/ 209540 w 319126"/>
                <a:gd name="connsiteY24" fmla="*/ 108172 h 319215"/>
                <a:gd name="connsiteX25" fmla="*/ 211043 w 319126"/>
                <a:gd name="connsiteY25" fmla="*/ 107907 h 319215"/>
                <a:gd name="connsiteX26" fmla="*/ 215196 w 319126"/>
                <a:gd name="connsiteY26" fmla="*/ 109763 h 319215"/>
                <a:gd name="connsiteX27" fmla="*/ 215992 w 319126"/>
                <a:gd name="connsiteY27" fmla="*/ 115154 h 31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126" h="319215">
                  <a:moveTo>
                    <a:pt x="159608" y="0"/>
                  </a:moveTo>
                  <a:cubicBezTo>
                    <a:pt x="71408" y="0"/>
                    <a:pt x="0" y="71496"/>
                    <a:pt x="0" y="159608"/>
                  </a:cubicBezTo>
                  <a:cubicBezTo>
                    <a:pt x="0" y="247719"/>
                    <a:pt x="71408" y="319215"/>
                    <a:pt x="159608" y="319215"/>
                  </a:cubicBezTo>
                  <a:cubicBezTo>
                    <a:pt x="247807" y="319215"/>
                    <a:pt x="319127" y="247719"/>
                    <a:pt x="319127" y="159608"/>
                  </a:cubicBezTo>
                  <a:cubicBezTo>
                    <a:pt x="319127" y="71496"/>
                    <a:pt x="247719" y="0"/>
                    <a:pt x="159608" y="0"/>
                  </a:cubicBezTo>
                  <a:close/>
                  <a:moveTo>
                    <a:pt x="215992" y="115243"/>
                  </a:moveTo>
                  <a:lnTo>
                    <a:pt x="150151" y="256291"/>
                  </a:lnTo>
                  <a:cubicBezTo>
                    <a:pt x="149091" y="258324"/>
                    <a:pt x="147412" y="259296"/>
                    <a:pt x="145026" y="259296"/>
                  </a:cubicBezTo>
                  <a:cubicBezTo>
                    <a:pt x="144760" y="259296"/>
                    <a:pt x="144142" y="259296"/>
                    <a:pt x="143346" y="259119"/>
                  </a:cubicBezTo>
                  <a:cubicBezTo>
                    <a:pt x="142021" y="258677"/>
                    <a:pt x="140960" y="257882"/>
                    <a:pt x="140253" y="256821"/>
                  </a:cubicBezTo>
                  <a:cubicBezTo>
                    <a:pt x="139546" y="255673"/>
                    <a:pt x="139369" y="254435"/>
                    <a:pt x="139723" y="253110"/>
                  </a:cubicBezTo>
                  <a:lnTo>
                    <a:pt x="163761" y="154570"/>
                  </a:lnTo>
                  <a:lnTo>
                    <a:pt x="114182" y="166943"/>
                  </a:lnTo>
                  <a:cubicBezTo>
                    <a:pt x="114182" y="166943"/>
                    <a:pt x="113387" y="166943"/>
                    <a:pt x="112768" y="166943"/>
                  </a:cubicBezTo>
                  <a:cubicBezTo>
                    <a:pt x="111266" y="166943"/>
                    <a:pt x="110029" y="166501"/>
                    <a:pt x="108968" y="165617"/>
                  </a:cubicBezTo>
                  <a:cubicBezTo>
                    <a:pt x="107466" y="164380"/>
                    <a:pt x="107024" y="162789"/>
                    <a:pt x="107377" y="160845"/>
                  </a:cubicBezTo>
                  <a:lnTo>
                    <a:pt x="131858" y="60273"/>
                  </a:lnTo>
                  <a:cubicBezTo>
                    <a:pt x="132211" y="59124"/>
                    <a:pt x="132830" y="58151"/>
                    <a:pt x="133802" y="57445"/>
                  </a:cubicBezTo>
                  <a:cubicBezTo>
                    <a:pt x="134862" y="56737"/>
                    <a:pt x="135923" y="56384"/>
                    <a:pt x="137248" y="56384"/>
                  </a:cubicBezTo>
                  <a:lnTo>
                    <a:pt x="177283" y="56384"/>
                  </a:lnTo>
                  <a:cubicBezTo>
                    <a:pt x="178785" y="56384"/>
                    <a:pt x="180111" y="56826"/>
                    <a:pt x="181171" y="57886"/>
                  </a:cubicBezTo>
                  <a:cubicBezTo>
                    <a:pt x="182232" y="58859"/>
                    <a:pt x="182762" y="60096"/>
                    <a:pt x="182762" y="61510"/>
                  </a:cubicBezTo>
                  <a:cubicBezTo>
                    <a:pt x="182762" y="62129"/>
                    <a:pt x="182497" y="62835"/>
                    <a:pt x="182144" y="63631"/>
                  </a:cubicBezTo>
                  <a:lnTo>
                    <a:pt x="161287" y="120103"/>
                  </a:lnTo>
                  <a:lnTo>
                    <a:pt x="209540" y="108172"/>
                  </a:lnTo>
                  <a:cubicBezTo>
                    <a:pt x="210247" y="107996"/>
                    <a:pt x="210689" y="107907"/>
                    <a:pt x="211043" y="107907"/>
                  </a:cubicBezTo>
                  <a:cubicBezTo>
                    <a:pt x="212545" y="107907"/>
                    <a:pt x="213959" y="108526"/>
                    <a:pt x="215196" y="109763"/>
                  </a:cubicBezTo>
                  <a:cubicBezTo>
                    <a:pt x="216610" y="111354"/>
                    <a:pt x="216964" y="113210"/>
                    <a:pt x="215992" y="115154"/>
                  </a:cubicBezTo>
                  <a:close/>
                </a:path>
              </a:pathLst>
            </a:custGeom>
            <a:grpFill/>
            <a:ln w="8835" cap="flat">
              <a:noFill/>
              <a:prstDash val="solid"/>
              <a:miter/>
            </a:ln>
          </p:spPr>
          <p:txBody>
            <a:bodyPr rtlCol="0" anchor="ctr"/>
            <a:lstStyle/>
            <a:p>
              <a:endParaRPr lang="en-AU" dirty="0"/>
            </a:p>
          </p:txBody>
        </p:sp>
        <p:sp>
          <p:nvSpPr>
            <p:cNvPr id="947" name="Freeform: Shape 946">
              <a:extLst>
                <a:ext uri="{FF2B5EF4-FFF2-40B4-BE49-F238E27FC236}">
                  <a16:creationId xmlns:a16="http://schemas.microsoft.com/office/drawing/2014/main" id="{2C0BCAAB-44D0-C88E-BA18-8E9874D54A6E}"/>
                </a:ext>
              </a:extLst>
            </p:cNvPr>
            <p:cNvSpPr/>
            <p:nvPr/>
          </p:nvSpPr>
          <p:spPr>
            <a:xfrm>
              <a:off x="13158221" y="2474917"/>
              <a:ext cx="117054" cy="319126"/>
            </a:xfrm>
            <a:custGeom>
              <a:avLst/>
              <a:gdLst>
                <a:gd name="connsiteX0" fmla="*/ 54838 w 117054"/>
                <a:gd name="connsiteY0" fmla="*/ 9412 h 319126"/>
                <a:gd name="connsiteX1" fmla="*/ 9412 w 117054"/>
                <a:gd name="connsiteY1" fmla="*/ 9412 h 319126"/>
                <a:gd name="connsiteX2" fmla="*/ 44 w 117054"/>
                <a:gd name="connsiteY2" fmla="*/ 32125 h 319126"/>
                <a:gd name="connsiteX3" fmla="*/ 9412 w 117054"/>
                <a:gd name="connsiteY3" fmla="*/ 54837 h 319126"/>
                <a:gd name="connsiteX4" fmla="*/ 52805 w 117054"/>
                <a:gd name="connsiteY4" fmla="*/ 159563 h 319126"/>
                <a:gd name="connsiteX5" fmla="*/ 9412 w 117054"/>
                <a:gd name="connsiteY5" fmla="*/ 264289 h 319126"/>
                <a:gd name="connsiteX6" fmla="*/ 9412 w 117054"/>
                <a:gd name="connsiteY6" fmla="*/ 309715 h 319126"/>
                <a:gd name="connsiteX7" fmla="*/ 54838 w 117054"/>
                <a:gd name="connsiteY7" fmla="*/ 309715 h 319126"/>
                <a:gd name="connsiteX8" fmla="*/ 117055 w 117054"/>
                <a:gd name="connsiteY8" fmla="*/ 159563 h 319126"/>
                <a:gd name="connsiteX9" fmla="*/ 54838 w 117054"/>
                <a:gd name="connsiteY9" fmla="*/ 9412 h 31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054" h="319126">
                  <a:moveTo>
                    <a:pt x="54838" y="9412"/>
                  </a:moveTo>
                  <a:cubicBezTo>
                    <a:pt x="42288" y="-3137"/>
                    <a:pt x="21962" y="-3137"/>
                    <a:pt x="9412" y="9412"/>
                  </a:cubicBezTo>
                  <a:cubicBezTo>
                    <a:pt x="3137" y="15687"/>
                    <a:pt x="44" y="23906"/>
                    <a:pt x="44" y="32125"/>
                  </a:cubicBezTo>
                  <a:cubicBezTo>
                    <a:pt x="44" y="40344"/>
                    <a:pt x="3137" y="48563"/>
                    <a:pt x="9412" y="54837"/>
                  </a:cubicBezTo>
                  <a:cubicBezTo>
                    <a:pt x="37427" y="82853"/>
                    <a:pt x="52805" y="120059"/>
                    <a:pt x="52805" y="159563"/>
                  </a:cubicBezTo>
                  <a:cubicBezTo>
                    <a:pt x="52805" y="199068"/>
                    <a:pt x="37427" y="236362"/>
                    <a:pt x="9412" y="264289"/>
                  </a:cubicBezTo>
                  <a:cubicBezTo>
                    <a:pt x="-3137" y="276839"/>
                    <a:pt x="-3137" y="297165"/>
                    <a:pt x="9412" y="309715"/>
                  </a:cubicBezTo>
                  <a:cubicBezTo>
                    <a:pt x="21962" y="322264"/>
                    <a:pt x="42288" y="322264"/>
                    <a:pt x="54838" y="309715"/>
                  </a:cubicBezTo>
                  <a:cubicBezTo>
                    <a:pt x="94960" y="269592"/>
                    <a:pt x="117055" y="216301"/>
                    <a:pt x="117055" y="159563"/>
                  </a:cubicBezTo>
                  <a:cubicBezTo>
                    <a:pt x="117055" y="102826"/>
                    <a:pt x="94960" y="49535"/>
                    <a:pt x="54838" y="9412"/>
                  </a:cubicBezTo>
                  <a:close/>
                </a:path>
              </a:pathLst>
            </a:custGeom>
            <a:grpFill/>
            <a:ln w="8835" cap="flat">
              <a:noFill/>
              <a:prstDash val="solid"/>
              <a:miter/>
            </a:ln>
          </p:spPr>
          <p:txBody>
            <a:bodyPr rtlCol="0" anchor="ctr"/>
            <a:lstStyle/>
            <a:p>
              <a:endParaRPr lang="en-AU" dirty="0"/>
            </a:p>
          </p:txBody>
        </p:sp>
        <p:sp>
          <p:nvSpPr>
            <p:cNvPr id="948" name="Freeform: Shape 947">
              <a:extLst>
                <a:ext uri="{FF2B5EF4-FFF2-40B4-BE49-F238E27FC236}">
                  <a16:creationId xmlns:a16="http://schemas.microsoft.com/office/drawing/2014/main" id="{878D446C-3D87-76B6-0A07-32938FDF28E4}"/>
                </a:ext>
              </a:extLst>
            </p:cNvPr>
            <p:cNvSpPr/>
            <p:nvPr/>
          </p:nvSpPr>
          <p:spPr>
            <a:xfrm>
              <a:off x="13255435" y="2377703"/>
              <a:ext cx="157265" cy="513554"/>
            </a:xfrm>
            <a:custGeom>
              <a:avLst/>
              <a:gdLst>
                <a:gd name="connsiteX0" fmla="*/ 54838 w 157265"/>
                <a:gd name="connsiteY0" fmla="*/ 9412 h 513554"/>
                <a:gd name="connsiteX1" fmla="*/ 9412 w 157265"/>
                <a:gd name="connsiteY1" fmla="*/ 9412 h 513554"/>
                <a:gd name="connsiteX2" fmla="*/ 9412 w 157265"/>
                <a:gd name="connsiteY2" fmla="*/ 54837 h 513554"/>
                <a:gd name="connsiteX3" fmla="*/ 93016 w 157265"/>
                <a:gd name="connsiteY3" fmla="*/ 256777 h 513554"/>
                <a:gd name="connsiteX4" fmla="*/ 9412 w 157265"/>
                <a:gd name="connsiteY4" fmla="*/ 458717 h 513554"/>
                <a:gd name="connsiteX5" fmla="*/ 44 w 157265"/>
                <a:gd name="connsiteY5" fmla="*/ 481430 h 513554"/>
                <a:gd name="connsiteX6" fmla="*/ 9412 w 157265"/>
                <a:gd name="connsiteY6" fmla="*/ 504143 h 513554"/>
                <a:gd name="connsiteX7" fmla="*/ 54838 w 157265"/>
                <a:gd name="connsiteY7" fmla="*/ 504143 h 513554"/>
                <a:gd name="connsiteX8" fmla="*/ 157266 w 157265"/>
                <a:gd name="connsiteY8" fmla="*/ 256777 h 513554"/>
                <a:gd name="connsiteX9" fmla="*/ 54838 w 157265"/>
                <a:gd name="connsiteY9" fmla="*/ 9412 h 51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265" h="513554">
                  <a:moveTo>
                    <a:pt x="54838" y="9412"/>
                  </a:moveTo>
                  <a:cubicBezTo>
                    <a:pt x="42288" y="-3137"/>
                    <a:pt x="21962" y="-3137"/>
                    <a:pt x="9412" y="9412"/>
                  </a:cubicBezTo>
                  <a:cubicBezTo>
                    <a:pt x="-3137" y="21961"/>
                    <a:pt x="-3137" y="42288"/>
                    <a:pt x="9412" y="54837"/>
                  </a:cubicBezTo>
                  <a:cubicBezTo>
                    <a:pt x="63322" y="108747"/>
                    <a:pt x="93016" y="180509"/>
                    <a:pt x="93016" y="256777"/>
                  </a:cubicBezTo>
                  <a:cubicBezTo>
                    <a:pt x="93016" y="333046"/>
                    <a:pt x="63322" y="404719"/>
                    <a:pt x="9412" y="458717"/>
                  </a:cubicBezTo>
                  <a:cubicBezTo>
                    <a:pt x="3137" y="464992"/>
                    <a:pt x="44" y="473211"/>
                    <a:pt x="44" y="481430"/>
                  </a:cubicBezTo>
                  <a:cubicBezTo>
                    <a:pt x="44" y="489649"/>
                    <a:pt x="3137" y="497868"/>
                    <a:pt x="9412" y="504143"/>
                  </a:cubicBezTo>
                  <a:cubicBezTo>
                    <a:pt x="21962" y="516692"/>
                    <a:pt x="42288" y="516692"/>
                    <a:pt x="54838" y="504143"/>
                  </a:cubicBezTo>
                  <a:cubicBezTo>
                    <a:pt x="120943" y="438037"/>
                    <a:pt x="157266" y="350191"/>
                    <a:pt x="157266" y="256777"/>
                  </a:cubicBezTo>
                  <a:cubicBezTo>
                    <a:pt x="157266" y="163364"/>
                    <a:pt x="120855" y="75518"/>
                    <a:pt x="54838" y="9412"/>
                  </a:cubicBezTo>
                  <a:close/>
                </a:path>
              </a:pathLst>
            </a:custGeom>
            <a:grpFill/>
            <a:ln w="8835" cap="flat">
              <a:noFill/>
              <a:prstDash val="solid"/>
              <a:miter/>
            </a:ln>
          </p:spPr>
          <p:txBody>
            <a:bodyPr rtlCol="0" anchor="ctr"/>
            <a:lstStyle/>
            <a:p>
              <a:endParaRPr lang="en-AU" dirty="0"/>
            </a:p>
          </p:txBody>
        </p:sp>
        <p:sp>
          <p:nvSpPr>
            <p:cNvPr id="949" name="Freeform: Shape 948">
              <a:extLst>
                <a:ext uri="{FF2B5EF4-FFF2-40B4-BE49-F238E27FC236}">
                  <a16:creationId xmlns:a16="http://schemas.microsoft.com/office/drawing/2014/main" id="{522F0040-C031-87F4-F57F-736FE5951CC2}"/>
                </a:ext>
              </a:extLst>
            </p:cNvPr>
            <p:cNvSpPr/>
            <p:nvPr/>
          </p:nvSpPr>
          <p:spPr>
            <a:xfrm>
              <a:off x="13352605" y="2280401"/>
              <a:ext cx="197609" cy="707982"/>
            </a:xfrm>
            <a:custGeom>
              <a:avLst/>
              <a:gdLst>
                <a:gd name="connsiteX0" fmla="*/ 60361 w 197609"/>
                <a:gd name="connsiteY0" fmla="*/ 14980 h 707982"/>
                <a:gd name="connsiteX1" fmla="*/ 54882 w 197609"/>
                <a:gd name="connsiteY1" fmla="*/ 9412 h 707982"/>
                <a:gd name="connsiteX2" fmla="*/ 9456 w 197609"/>
                <a:gd name="connsiteY2" fmla="*/ 9412 h 707982"/>
                <a:gd name="connsiteX3" fmla="*/ 9456 w 197609"/>
                <a:gd name="connsiteY3" fmla="*/ 54837 h 707982"/>
                <a:gd name="connsiteX4" fmla="*/ 14140 w 197609"/>
                <a:gd name="connsiteY4" fmla="*/ 59610 h 707982"/>
                <a:gd name="connsiteX5" fmla="*/ 133360 w 197609"/>
                <a:gd name="connsiteY5" fmla="*/ 353991 h 707982"/>
                <a:gd name="connsiteX6" fmla="*/ 14140 w 197609"/>
                <a:gd name="connsiteY6" fmla="*/ 648373 h 707982"/>
                <a:gd name="connsiteX7" fmla="*/ 9368 w 197609"/>
                <a:gd name="connsiteY7" fmla="*/ 653145 h 707982"/>
                <a:gd name="connsiteX8" fmla="*/ 0 w 197609"/>
                <a:gd name="connsiteY8" fmla="*/ 675858 h 707982"/>
                <a:gd name="connsiteX9" fmla="*/ 9368 w 197609"/>
                <a:gd name="connsiteY9" fmla="*/ 698570 h 707982"/>
                <a:gd name="connsiteX10" fmla="*/ 54793 w 197609"/>
                <a:gd name="connsiteY10" fmla="*/ 698570 h 707982"/>
                <a:gd name="connsiteX11" fmla="*/ 60272 w 197609"/>
                <a:gd name="connsiteY11" fmla="*/ 693003 h 707982"/>
                <a:gd name="connsiteX12" fmla="*/ 197609 w 197609"/>
                <a:gd name="connsiteY12" fmla="*/ 353903 h 707982"/>
                <a:gd name="connsiteX13" fmla="*/ 60272 w 197609"/>
                <a:gd name="connsiteY13" fmla="*/ 14803 h 70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09" h="707982">
                  <a:moveTo>
                    <a:pt x="60361" y="14980"/>
                  </a:moveTo>
                  <a:cubicBezTo>
                    <a:pt x="58593" y="13124"/>
                    <a:pt x="56737" y="11268"/>
                    <a:pt x="54882" y="9412"/>
                  </a:cubicBezTo>
                  <a:cubicBezTo>
                    <a:pt x="42332" y="-3137"/>
                    <a:pt x="22006" y="-3137"/>
                    <a:pt x="9456" y="9412"/>
                  </a:cubicBezTo>
                  <a:cubicBezTo>
                    <a:pt x="-3093" y="21961"/>
                    <a:pt x="-3093" y="42288"/>
                    <a:pt x="9456" y="54837"/>
                  </a:cubicBezTo>
                  <a:cubicBezTo>
                    <a:pt x="11047" y="56428"/>
                    <a:pt x="12638" y="58019"/>
                    <a:pt x="14140" y="59610"/>
                  </a:cubicBezTo>
                  <a:cubicBezTo>
                    <a:pt x="91027" y="138972"/>
                    <a:pt x="133360" y="243521"/>
                    <a:pt x="133360" y="353991"/>
                  </a:cubicBezTo>
                  <a:cubicBezTo>
                    <a:pt x="133360" y="464462"/>
                    <a:pt x="91027" y="569099"/>
                    <a:pt x="14140" y="648373"/>
                  </a:cubicBezTo>
                  <a:cubicBezTo>
                    <a:pt x="12549" y="649964"/>
                    <a:pt x="10959" y="651554"/>
                    <a:pt x="9368" y="653145"/>
                  </a:cubicBezTo>
                  <a:cubicBezTo>
                    <a:pt x="3093" y="659420"/>
                    <a:pt x="0" y="667639"/>
                    <a:pt x="0" y="675858"/>
                  </a:cubicBezTo>
                  <a:cubicBezTo>
                    <a:pt x="0" y="684077"/>
                    <a:pt x="3093" y="692296"/>
                    <a:pt x="9368" y="698570"/>
                  </a:cubicBezTo>
                  <a:cubicBezTo>
                    <a:pt x="21917" y="711120"/>
                    <a:pt x="42244" y="711120"/>
                    <a:pt x="54793" y="698570"/>
                  </a:cubicBezTo>
                  <a:cubicBezTo>
                    <a:pt x="56649" y="696714"/>
                    <a:pt x="58417" y="694859"/>
                    <a:pt x="60272" y="693003"/>
                  </a:cubicBezTo>
                  <a:cubicBezTo>
                    <a:pt x="148826" y="601622"/>
                    <a:pt x="197609" y="481165"/>
                    <a:pt x="197609" y="353903"/>
                  </a:cubicBezTo>
                  <a:cubicBezTo>
                    <a:pt x="197609" y="226641"/>
                    <a:pt x="148826" y="106184"/>
                    <a:pt x="60272" y="14803"/>
                  </a:cubicBezTo>
                  <a:close/>
                </a:path>
              </a:pathLst>
            </a:custGeom>
            <a:grpFill/>
            <a:ln w="8835" cap="flat">
              <a:noFill/>
              <a:prstDash val="solid"/>
              <a:miter/>
            </a:ln>
          </p:spPr>
          <p:txBody>
            <a:bodyPr rtlCol="0" anchor="ctr"/>
            <a:lstStyle/>
            <a:p>
              <a:endParaRPr lang="en-AU" dirty="0"/>
            </a:p>
          </p:txBody>
        </p:sp>
      </p:grpSp>
      <p:sp>
        <p:nvSpPr>
          <p:cNvPr id="950" name="Freeform: Shape 949">
            <a:extLst>
              <a:ext uri="{FF2B5EF4-FFF2-40B4-BE49-F238E27FC236}">
                <a16:creationId xmlns:a16="http://schemas.microsoft.com/office/drawing/2014/main" id="{8BF1E04D-7C2C-C23C-ECAA-3221A4FFC066}"/>
              </a:ext>
            </a:extLst>
          </p:cNvPr>
          <p:cNvSpPr>
            <a:spLocks noChangeAspect="1"/>
          </p:cNvSpPr>
          <p:nvPr/>
        </p:nvSpPr>
        <p:spPr>
          <a:xfrm>
            <a:off x="4812958" y="3543031"/>
            <a:ext cx="202515" cy="178962"/>
          </a:xfrm>
          <a:custGeom>
            <a:avLst/>
            <a:gdLst>
              <a:gd name="connsiteX0" fmla="*/ 654654 w 660625"/>
              <a:gd name="connsiteY0" fmla="*/ 517686 h 583791"/>
              <a:gd name="connsiteX1" fmla="*/ 368492 w 660625"/>
              <a:gd name="connsiteY1" fmla="*/ 22072 h 583791"/>
              <a:gd name="connsiteX2" fmla="*/ 292135 w 660625"/>
              <a:gd name="connsiteY2" fmla="*/ 22072 h 583791"/>
              <a:gd name="connsiteX3" fmla="*/ 5972 w 660625"/>
              <a:gd name="connsiteY3" fmla="*/ 517686 h 583791"/>
              <a:gd name="connsiteX4" fmla="*/ 44150 w 660625"/>
              <a:gd name="connsiteY4" fmla="*/ 583792 h 583791"/>
              <a:gd name="connsiteX5" fmla="*/ 616475 w 660625"/>
              <a:gd name="connsiteY5" fmla="*/ 583792 h 583791"/>
              <a:gd name="connsiteX6" fmla="*/ 654654 w 660625"/>
              <a:gd name="connsiteY6" fmla="*/ 517686 h 583791"/>
              <a:gd name="connsiteX7" fmla="*/ 388288 w 660625"/>
              <a:gd name="connsiteY7" fmla="*/ 448311 h 583791"/>
              <a:gd name="connsiteX8" fmla="*/ 322889 w 660625"/>
              <a:gd name="connsiteY8" fmla="*/ 527761 h 583791"/>
              <a:gd name="connsiteX9" fmla="*/ 297614 w 660625"/>
              <a:gd name="connsiteY9" fmla="*/ 429045 h 583791"/>
              <a:gd name="connsiteX10" fmla="*/ 332522 w 660625"/>
              <a:gd name="connsiteY10" fmla="*/ 451669 h 583791"/>
              <a:gd name="connsiteX11" fmla="*/ 344453 w 660625"/>
              <a:gd name="connsiteY11" fmla="*/ 342878 h 583791"/>
              <a:gd name="connsiteX12" fmla="*/ 258640 w 660625"/>
              <a:gd name="connsiteY12" fmla="*/ 371158 h 583791"/>
              <a:gd name="connsiteX13" fmla="*/ 300442 w 660625"/>
              <a:gd name="connsiteY13" fmla="*/ 157995 h 583791"/>
              <a:gd name="connsiteX14" fmla="*/ 370701 w 660625"/>
              <a:gd name="connsiteY14" fmla="*/ 157995 h 583791"/>
              <a:gd name="connsiteX15" fmla="*/ 312019 w 660625"/>
              <a:gd name="connsiteY15" fmla="*/ 311769 h 583791"/>
              <a:gd name="connsiteX16" fmla="*/ 402251 w 660625"/>
              <a:gd name="connsiteY16" fmla="*/ 277479 h 583791"/>
              <a:gd name="connsiteX17" fmla="*/ 346574 w 660625"/>
              <a:gd name="connsiteY17" fmla="*/ 454762 h 583791"/>
              <a:gd name="connsiteX18" fmla="*/ 388111 w 660625"/>
              <a:gd name="connsiteY18" fmla="*/ 448311 h 58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625" h="583791">
                <a:moveTo>
                  <a:pt x="654654" y="517686"/>
                </a:moveTo>
                <a:lnTo>
                  <a:pt x="368492" y="22072"/>
                </a:lnTo>
                <a:cubicBezTo>
                  <a:pt x="351523" y="-7357"/>
                  <a:pt x="309103" y="-7357"/>
                  <a:pt x="292135" y="22072"/>
                </a:cubicBezTo>
                <a:lnTo>
                  <a:pt x="5972" y="517686"/>
                </a:lnTo>
                <a:cubicBezTo>
                  <a:pt x="-10996" y="547115"/>
                  <a:pt x="10214" y="583792"/>
                  <a:pt x="44150" y="583792"/>
                </a:cubicBezTo>
                <a:lnTo>
                  <a:pt x="616475" y="583792"/>
                </a:lnTo>
                <a:cubicBezTo>
                  <a:pt x="650412" y="583792"/>
                  <a:pt x="671622" y="547027"/>
                  <a:pt x="654654" y="517686"/>
                </a:cubicBezTo>
                <a:close/>
                <a:moveTo>
                  <a:pt x="388288" y="448311"/>
                </a:moveTo>
                <a:lnTo>
                  <a:pt x="322889" y="527761"/>
                </a:lnTo>
                <a:lnTo>
                  <a:pt x="297614" y="429045"/>
                </a:lnTo>
                <a:lnTo>
                  <a:pt x="332522" y="451669"/>
                </a:lnTo>
                <a:lnTo>
                  <a:pt x="344453" y="342878"/>
                </a:lnTo>
                <a:lnTo>
                  <a:pt x="258640" y="371158"/>
                </a:lnTo>
                <a:lnTo>
                  <a:pt x="300442" y="157995"/>
                </a:lnTo>
                <a:lnTo>
                  <a:pt x="370701" y="157995"/>
                </a:lnTo>
                <a:lnTo>
                  <a:pt x="312019" y="311769"/>
                </a:lnTo>
                <a:lnTo>
                  <a:pt x="402251" y="277479"/>
                </a:lnTo>
                <a:lnTo>
                  <a:pt x="346574" y="454762"/>
                </a:lnTo>
                <a:lnTo>
                  <a:pt x="388111" y="448311"/>
                </a:lnTo>
                <a:close/>
              </a:path>
            </a:pathLst>
          </a:custGeom>
          <a:solidFill>
            <a:schemeClr val="accent1"/>
          </a:solidFill>
          <a:ln w="8835" cap="flat">
            <a:noFill/>
            <a:prstDash val="solid"/>
            <a:miter/>
          </a:ln>
        </p:spPr>
        <p:txBody>
          <a:bodyPr rtlCol="0" anchor="ctr"/>
          <a:lstStyle/>
          <a:p>
            <a:endParaRPr lang="en-AU" dirty="0"/>
          </a:p>
        </p:txBody>
      </p:sp>
      <p:grpSp>
        <p:nvGrpSpPr>
          <p:cNvPr id="951" name="Graphic 15">
            <a:extLst>
              <a:ext uri="{FF2B5EF4-FFF2-40B4-BE49-F238E27FC236}">
                <a16:creationId xmlns:a16="http://schemas.microsoft.com/office/drawing/2014/main" id="{F634084C-64CA-A343-1206-7369ADC5D08F}"/>
              </a:ext>
            </a:extLst>
          </p:cNvPr>
          <p:cNvGrpSpPr>
            <a:grpSpLocks noChangeAspect="1"/>
          </p:cNvGrpSpPr>
          <p:nvPr/>
        </p:nvGrpSpPr>
        <p:grpSpPr>
          <a:xfrm>
            <a:off x="5738163" y="3132931"/>
            <a:ext cx="189662" cy="212835"/>
            <a:chOff x="10430577" y="3462928"/>
            <a:chExt cx="728783" cy="817826"/>
          </a:xfrm>
          <a:solidFill>
            <a:schemeClr val="accent1"/>
          </a:solidFill>
        </p:grpSpPr>
        <p:sp>
          <p:nvSpPr>
            <p:cNvPr id="952" name="Freeform: Shape 951">
              <a:extLst>
                <a:ext uri="{FF2B5EF4-FFF2-40B4-BE49-F238E27FC236}">
                  <a16:creationId xmlns:a16="http://schemas.microsoft.com/office/drawing/2014/main" id="{797F5C83-9600-0E15-FDA3-F1EDCEAC8786}"/>
                </a:ext>
              </a:extLst>
            </p:cNvPr>
            <p:cNvSpPr/>
            <p:nvPr/>
          </p:nvSpPr>
          <p:spPr>
            <a:xfrm>
              <a:off x="10893446" y="3873339"/>
              <a:ext cx="90762" cy="45248"/>
            </a:xfrm>
            <a:custGeom>
              <a:avLst/>
              <a:gdLst>
                <a:gd name="connsiteX0" fmla="*/ 62570 w 90762"/>
                <a:gd name="connsiteY0" fmla="*/ 45249 h 45248"/>
                <a:gd name="connsiteX1" fmla="*/ 90762 w 90762"/>
                <a:gd name="connsiteY1" fmla="*/ 15466 h 45248"/>
                <a:gd name="connsiteX2" fmla="*/ 88200 w 90762"/>
                <a:gd name="connsiteY2" fmla="*/ 0 h 45248"/>
                <a:gd name="connsiteX3" fmla="*/ 0 w 90762"/>
                <a:gd name="connsiteY3" fmla="*/ 13787 h 45248"/>
                <a:gd name="connsiteX4" fmla="*/ 18117 w 90762"/>
                <a:gd name="connsiteY4" fmla="*/ 45160 h 45248"/>
                <a:gd name="connsiteX5" fmla="*/ 62482 w 90762"/>
                <a:gd name="connsiteY5" fmla="*/ 45160 h 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62" h="45248">
                  <a:moveTo>
                    <a:pt x="62570" y="45249"/>
                  </a:moveTo>
                  <a:cubicBezTo>
                    <a:pt x="78743" y="45249"/>
                    <a:pt x="80864" y="20945"/>
                    <a:pt x="90762" y="15466"/>
                  </a:cubicBezTo>
                  <a:cubicBezTo>
                    <a:pt x="88553" y="10693"/>
                    <a:pt x="87581" y="5391"/>
                    <a:pt x="88200" y="0"/>
                  </a:cubicBezTo>
                  <a:lnTo>
                    <a:pt x="0" y="13787"/>
                  </a:lnTo>
                  <a:lnTo>
                    <a:pt x="18117" y="45160"/>
                  </a:lnTo>
                  <a:lnTo>
                    <a:pt x="62482" y="45160"/>
                  </a:lnTo>
                  <a:close/>
                </a:path>
              </a:pathLst>
            </a:custGeom>
            <a:grpFill/>
            <a:ln w="8835" cap="flat">
              <a:noFill/>
              <a:prstDash val="solid"/>
              <a:miter/>
            </a:ln>
          </p:spPr>
          <p:txBody>
            <a:bodyPr rtlCol="0" anchor="ctr"/>
            <a:lstStyle/>
            <a:p>
              <a:endParaRPr lang="en-AU" dirty="0"/>
            </a:p>
          </p:txBody>
        </p:sp>
        <p:sp>
          <p:nvSpPr>
            <p:cNvPr id="953" name="Freeform: Shape 952">
              <a:extLst>
                <a:ext uri="{FF2B5EF4-FFF2-40B4-BE49-F238E27FC236}">
                  <a16:creationId xmlns:a16="http://schemas.microsoft.com/office/drawing/2014/main" id="{CFED76C3-BE71-0DDE-76CF-311229714DF9}"/>
                </a:ext>
              </a:extLst>
            </p:cNvPr>
            <p:cNvSpPr/>
            <p:nvPr/>
          </p:nvSpPr>
          <p:spPr>
            <a:xfrm>
              <a:off x="10781544" y="3898615"/>
              <a:ext cx="55341" cy="20061"/>
            </a:xfrm>
            <a:custGeom>
              <a:avLst/>
              <a:gdLst>
                <a:gd name="connsiteX0" fmla="*/ 106 w 55341"/>
                <a:gd name="connsiteY0" fmla="*/ 13787 h 20061"/>
                <a:gd name="connsiteX1" fmla="*/ 8767 w 55341"/>
                <a:gd name="connsiteY1" fmla="*/ 20061 h 20061"/>
                <a:gd name="connsiteX2" fmla="*/ 55341 w 55341"/>
                <a:gd name="connsiteY2" fmla="*/ 20061 h 20061"/>
                <a:gd name="connsiteX3" fmla="*/ 39168 w 55341"/>
                <a:gd name="connsiteY3" fmla="*/ 0 h 20061"/>
                <a:gd name="connsiteX4" fmla="*/ 6381 w 55341"/>
                <a:gd name="connsiteY4" fmla="*/ 5126 h 20061"/>
                <a:gd name="connsiteX5" fmla="*/ 106 w 55341"/>
                <a:gd name="connsiteY5" fmla="*/ 13787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41" h="20061">
                  <a:moveTo>
                    <a:pt x="106" y="13787"/>
                  </a:moveTo>
                  <a:cubicBezTo>
                    <a:pt x="725" y="17940"/>
                    <a:pt x="4613" y="20061"/>
                    <a:pt x="8767" y="20061"/>
                  </a:cubicBezTo>
                  <a:lnTo>
                    <a:pt x="55341" y="20061"/>
                  </a:lnTo>
                  <a:cubicBezTo>
                    <a:pt x="55341" y="20061"/>
                    <a:pt x="39168" y="0"/>
                    <a:pt x="39168" y="0"/>
                  </a:cubicBezTo>
                  <a:lnTo>
                    <a:pt x="6381" y="5126"/>
                  </a:lnTo>
                  <a:cubicBezTo>
                    <a:pt x="2315" y="5744"/>
                    <a:pt x="-601" y="9633"/>
                    <a:pt x="106" y="13787"/>
                  </a:cubicBezTo>
                  <a:close/>
                </a:path>
              </a:pathLst>
            </a:custGeom>
            <a:grpFill/>
            <a:ln w="8835" cap="flat">
              <a:noFill/>
              <a:prstDash val="solid"/>
              <a:miter/>
            </a:ln>
          </p:spPr>
          <p:txBody>
            <a:bodyPr rtlCol="0" anchor="ctr"/>
            <a:lstStyle/>
            <a:p>
              <a:endParaRPr lang="en-AU" dirty="0"/>
            </a:p>
          </p:txBody>
        </p:sp>
        <p:sp>
          <p:nvSpPr>
            <p:cNvPr id="954" name="Freeform: Shape 953">
              <a:extLst>
                <a:ext uri="{FF2B5EF4-FFF2-40B4-BE49-F238E27FC236}">
                  <a16:creationId xmlns:a16="http://schemas.microsoft.com/office/drawing/2014/main" id="{59A46A5E-FE66-229B-8009-8361E6601623}"/>
                </a:ext>
              </a:extLst>
            </p:cNvPr>
            <p:cNvSpPr/>
            <p:nvPr/>
          </p:nvSpPr>
          <p:spPr>
            <a:xfrm>
              <a:off x="10746829" y="3769497"/>
              <a:ext cx="178650" cy="216680"/>
            </a:xfrm>
            <a:custGeom>
              <a:avLst/>
              <a:gdLst>
                <a:gd name="connsiteX0" fmla="*/ 175250 w 178650"/>
                <a:gd name="connsiteY0" fmla="*/ 214489 h 216680"/>
                <a:gd name="connsiteX1" fmla="*/ 176753 w 178650"/>
                <a:gd name="connsiteY1" fmla="*/ 200526 h 216680"/>
                <a:gd name="connsiteX2" fmla="*/ 68050 w 178650"/>
                <a:gd name="connsiteY2" fmla="*/ 12550 h 216680"/>
                <a:gd name="connsiteX3" fmla="*/ 15819 w 178650"/>
                <a:gd name="connsiteY3" fmla="*/ 0 h 216680"/>
                <a:gd name="connsiteX4" fmla="*/ 0 w 178650"/>
                <a:gd name="connsiteY4" fmla="*/ 12991 h 216680"/>
                <a:gd name="connsiteX5" fmla="*/ 161375 w 178650"/>
                <a:gd name="connsiteY5" fmla="*/ 212987 h 216680"/>
                <a:gd name="connsiteX6" fmla="*/ 175339 w 178650"/>
                <a:gd name="connsiteY6" fmla="*/ 214489 h 2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50" h="216680">
                  <a:moveTo>
                    <a:pt x="175250" y="214489"/>
                  </a:moveTo>
                  <a:cubicBezTo>
                    <a:pt x="179492" y="211043"/>
                    <a:pt x="179492" y="205298"/>
                    <a:pt x="176753" y="200526"/>
                  </a:cubicBezTo>
                  <a:lnTo>
                    <a:pt x="68050" y="12550"/>
                  </a:lnTo>
                  <a:cubicBezTo>
                    <a:pt x="57445" y="-5833"/>
                    <a:pt x="28546" y="7689"/>
                    <a:pt x="15819" y="0"/>
                  </a:cubicBezTo>
                  <a:cubicBezTo>
                    <a:pt x="11754" y="5744"/>
                    <a:pt x="6275" y="10252"/>
                    <a:pt x="0" y="12991"/>
                  </a:cubicBezTo>
                  <a:lnTo>
                    <a:pt x="161375" y="212987"/>
                  </a:lnTo>
                  <a:cubicBezTo>
                    <a:pt x="164822" y="217229"/>
                    <a:pt x="171097" y="217936"/>
                    <a:pt x="175339" y="214489"/>
                  </a:cubicBezTo>
                  <a:close/>
                </a:path>
              </a:pathLst>
            </a:custGeom>
            <a:grpFill/>
            <a:ln w="8835" cap="flat">
              <a:noFill/>
              <a:prstDash val="solid"/>
              <a:miter/>
            </a:ln>
          </p:spPr>
          <p:txBody>
            <a:bodyPr rtlCol="0" anchor="ctr"/>
            <a:lstStyle/>
            <a:p>
              <a:endParaRPr lang="en-AU" dirty="0"/>
            </a:p>
          </p:txBody>
        </p:sp>
        <p:sp>
          <p:nvSpPr>
            <p:cNvPr id="955" name="Freeform: Shape 954">
              <a:extLst>
                <a:ext uri="{FF2B5EF4-FFF2-40B4-BE49-F238E27FC236}">
                  <a16:creationId xmlns:a16="http://schemas.microsoft.com/office/drawing/2014/main" id="{E54B72B6-9C3A-3204-3899-0112D91C9241}"/>
                </a:ext>
              </a:extLst>
            </p:cNvPr>
            <p:cNvSpPr/>
            <p:nvPr/>
          </p:nvSpPr>
          <p:spPr>
            <a:xfrm>
              <a:off x="11000025" y="3659257"/>
              <a:ext cx="99403" cy="193314"/>
            </a:xfrm>
            <a:custGeom>
              <a:avLst/>
              <a:gdLst>
                <a:gd name="connsiteX0" fmla="*/ 21567 w 99403"/>
                <a:gd name="connsiteY0" fmla="*/ 189691 h 193314"/>
                <a:gd name="connsiteX1" fmla="*/ 28283 w 99403"/>
                <a:gd name="connsiteY1" fmla="*/ 193314 h 193314"/>
                <a:gd name="connsiteX2" fmla="*/ 98896 w 99403"/>
                <a:gd name="connsiteY2" fmla="*/ 10287 h 193314"/>
                <a:gd name="connsiteX3" fmla="*/ 94565 w 99403"/>
                <a:gd name="connsiteY3" fmla="*/ 477 h 193314"/>
                <a:gd name="connsiteX4" fmla="*/ 84756 w 99403"/>
                <a:gd name="connsiteY4" fmla="*/ 4808 h 193314"/>
                <a:gd name="connsiteX5" fmla="*/ 1947 w 99403"/>
                <a:gd name="connsiteY5" fmla="*/ 148419 h 193314"/>
                <a:gd name="connsiteX6" fmla="*/ 13613 w 99403"/>
                <a:gd name="connsiteY6" fmla="*/ 187747 h 193314"/>
                <a:gd name="connsiteX7" fmla="*/ 21567 w 99403"/>
                <a:gd name="connsiteY7" fmla="*/ 189602 h 1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403" h="193314">
                  <a:moveTo>
                    <a:pt x="21567" y="189691"/>
                  </a:moveTo>
                  <a:cubicBezTo>
                    <a:pt x="24041" y="190663"/>
                    <a:pt x="26251" y="191900"/>
                    <a:pt x="28283" y="193314"/>
                  </a:cubicBezTo>
                  <a:lnTo>
                    <a:pt x="98896" y="10287"/>
                  </a:lnTo>
                  <a:cubicBezTo>
                    <a:pt x="100398" y="6398"/>
                    <a:pt x="98454" y="1979"/>
                    <a:pt x="94565" y="477"/>
                  </a:cubicBezTo>
                  <a:cubicBezTo>
                    <a:pt x="90677" y="-1025"/>
                    <a:pt x="86877" y="1184"/>
                    <a:pt x="84756" y="4808"/>
                  </a:cubicBezTo>
                  <a:lnTo>
                    <a:pt x="1947" y="148419"/>
                  </a:lnTo>
                  <a:cubicBezTo>
                    <a:pt x="-6183" y="162471"/>
                    <a:pt x="13790" y="176346"/>
                    <a:pt x="13613" y="187747"/>
                  </a:cubicBezTo>
                  <a:cubicBezTo>
                    <a:pt x="16264" y="188012"/>
                    <a:pt x="18915" y="188630"/>
                    <a:pt x="21567" y="189602"/>
                  </a:cubicBezTo>
                  <a:close/>
                </a:path>
              </a:pathLst>
            </a:custGeom>
            <a:grpFill/>
            <a:ln w="8835" cap="flat">
              <a:noFill/>
              <a:prstDash val="solid"/>
              <a:miter/>
            </a:ln>
          </p:spPr>
          <p:txBody>
            <a:bodyPr rtlCol="0" anchor="ctr"/>
            <a:lstStyle/>
            <a:p>
              <a:endParaRPr lang="en-AU" dirty="0"/>
            </a:p>
          </p:txBody>
        </p:sp>
        <p:sp>
          <p:nvSpPr>
            <p:cNvPr id="956" name="Freeform: Shape 955">
              <a:extLst>
                <a:ext uri="{FF2B5EF4-FFF2-40B4-BE49-F238E27FC236}">
                  <a16:creationId xmlns:a16="http://schemas.microsoft.com/office/drawing/2014/main" id="{BC6E1DBA-A0C5-1EAF-B531-CB910EAD095F}"/>
                </a:ext>
              </a:extLst>
            </p:cNvPr>
            <p:cNvSpPr/>
            <p:nvPr/>
          </p:nvSpPr>
          <p:spPr>
            <a:xfrm>
              <a:off x="10989490" y="3855025"/>
              <a:ext cx="42904" cy="42903"/>
            </a:xfrm>
            <a:custGeom>
              <a:avLst/>
              <a:gdLst>
                <a:gd name="connsiteX0" fmla="*/ 13719 w 42904"/>
                <a:gd name="connsiteY0" fmla="*/ 41469 h 42903"/>
                <a:gd name="connsiteX1" fmla="*/ 41469 w 42904"/>
                <a:gd name="connsiteY1" fmla="*/ 29185 h 42903"/>
                <a:gd name="connsiteX2" fmla="*/ 29185 w 42904"/>
                <a:gd name="connsiteY2" fmla="*/ 1435 h 42903"/>
                <a:gd name="connsiteX3" fmla="*/ 1435 w 42904"/>
                <a:gd name="connsiteY3" fmla="*/ 13719 h 42903"/>
                <a:gd name="connsiteX4" fmla="*/ 13719 w 42904"/>
                <a:gd name="connsiteY4" fmla="*/ 41469 h 4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4" h="42903">
                  <a:moveTo>
                    <a:pt x="13719" y="41469"/>
                  </a:moveTo>
                  <a:cubicBezTo>
                    <a:pt x="24766" y="45711"/>
                    <a:pt x="37227" y="40232"/>
                    <a:pt x="41469" y="29185"/>
                  </a:cubicBezTo>
                  <a:cubicBezTo>
                    <a:pt x="45711" y="18138"/>
                    <a:pt x="40232" y="5677"/>
                    <a:pt x="29185" y="1435"/>
                  </a:cubicBezTo>
                  <a:cubicBezTo>
                    <a:pt x="18138" y="-2807"/>
                    <a:pt x="5677" y="2672"/>
                    <a:pt x="1435" y="13719"/>
                  </a:cubicBezTo>
                  <a:cubicBezTo>
                    <a:pt x="-2807" y="24766"/>
                    <a:pt x="2672" y="37227"/>
                    <a:pt x="13719" y="41469"/>
                  </a:cubicBezTo>
                  <a:close/>
                </a:path>
              </a:pathLst>
            </a:custGeom>
            <a:grpFill/>
            <a:ln w="8835" cap="flat">
              <a:noFill/>
              <a:prstDash val="solid"/>
              <a:miter/>
            </a:ln>
          </p:spPr>
          <p:txBody>
            <a:bodyPr rtlCol="0" anchor="ctr"/>
            <a:lstStyle/>
            <a:p>
              <a:endParaRPr lang="en-AU" dirty="0"/>
            </a:p>
          </p:txBody>
        </p:sp>
        <p:sp>
          <p:nvSpPr>
            <p:cNvPr id="957" name="Freeform: Shape 956">
              <a:extLst>
                <a:ext uri="{FF2B5EF4-FFF2-40B4-BE49-F238E27FC236}">
                  <a16:creationId xmlns:a16="http://schemas.microsoft.com/office/drawing/2014/main" id="{39F3A68F-9B41-FDF4-148C-05B5C2A06902}"/>
                </a:ext>
              </a:extLst>
            </p:cNvPr>
            <p:cNvSpPr/>
            <p:nvPr/>
          </p:nvSpPr>
          <p:spPr>
            <a:xfrm>
              <a:off x="10430577" y="3743249"/>
              <a:ext cx="265524" cy="59300"/>
            </a:xfrm>
            <a:custGeom>
              <a:avLst/>
              <a:gdLst>
                <a:gd name="connsiteX0" fmla="*/ 265524 w 265524"/>
                <a:gd name="connsiteY0" fmla="*/ 20238 h 59300"/>
                <a:gd name="connsiteX1" fmla="*/ 262166 w 265524"/>
                <a:gd name="connsiteY1" fmla="*/ 0 h 59300"/>
                <a:gd name="connsiteX2" fmla="*/ 8349 w 265524"/>
                <a:gd name="connsiteY2" fmla="*/ 39769 h 59300"/>
                <a:gd name="connsiteX3" fmla="*/ 130 w 265524"/>
                <a:gd name="connsiteY3" fmla="*/ 51081 h 59300"/>
                <a:gd name="connsiteX4" fmla="*/ 11442 w 265524"/>
                <a:gd name="connsiteY4" fmla="*/ 59301 h 59300"/>
                <a:gd name="connsiteX5" fmla="*/ 228583 w 265524"/>
                <a:gd name="connsiteY5" fmla="*/ 59124 h 59300"/>
                <a:gd name="connsiteX6" fmla="*/ 265524 w 265524"/>
                <a:gd name="connsiteY6" fmla="*/ 20150 h 5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4" h="59300">
                  <a:moveTo>
                    <a:pt x="265524" y="20238"/>
                  </a:moveTo>
                  <a:cubicBezTo>
                    <a:pt x="262608" y="14052"/>
                    <a:pt x="261371" y="7070"/>
                    <a:pt x="262166" y="0"/>
                  </a:cubicBezTo>
                  <a:lnTo>
                    <a:pt x="8349" y="39769"/>
                  </a:lnTo>
                  <a:cubicBezTo>
                    <a:pt x="2958" y="40653"/>
                    <a:pt x="-754" y="45691"/>
                    <a:pt x="130" y="51081"/>
                  </a:cubicBezTo>
                  <a:cubicBezTo>
                    <a:pt x="1014" y="56473"/>
                    <a:pt x="5963" y="59301"/>
                    <a:pt x="11442" y="59301"/>
                  </a:cubicBezTo>
                  <a:lnTo>
                    <a:pt x="228583" y="59124"/>
                  </a:lnTo>
                  <a:cubicBezTo>
                    <a:pt x="249793" y="59124"/>
                    <a:pt x="252533" y="27308"/>
                    <a:pt x="265524" y="20150"/>
                  </a:cubicBezTo>
                  <a:close/>
                </a:path>
              </a:pathLst>
            </a:custGeom>
            <a:grpFill/>
            <a:ln w="8835" cap="flat">
              <a:noFill/>
              <a:prstDash val="solid"/>
              <a:miter/>
            </a:ln>
          </p:spPr>
          <p:txBody>
            <a:bodyPr rtlCol="0" anchor="ctr"/>
            <a:lstStyle/>
            <a:p>
              <a:endParaRPr lang="en-AU" dirty="0"/>
            </a:p>
          </p:txBody>
        </p:sp>
        <p:sp>
          <p:nvSpPr>
            <p:cNvPr id="958" name="Freeform: Shape 957">
              <a:extLst>
                <a:ext uri="{FF2B5EF4-FFF2-40B4-BE49-F238E27FC236}">
                  <a16:creationId xmlns:a16="http://schemas.microsoft.com/office/drawing/2014/main" id="{C37846E6-C2D7-EA23-AE95-C50088CADE6B}"/>
                </a:ext>
              </a:extLst>
            </p:cNvPr>
            <p:cNvSpPr/>
            <p:nvPr/>
          </p:nvSpPr>
          <p:spPr>
            <a:xfrm>
              <a:off x="11023005" y="3893401"/>
              <a:ext cx="136355" cy="165414"/>
            </a:xfrm>
            <a:custGeom>
              <a:avLst/>
              <a:gdLst>
                <a:gd name="connsiteX0" fmla="*/ 134951 w 136355"/>
                <a:gd name="connsiteY0" fmla="*/ 153068 h 165414"/>
                <a:gd name="connsiteX1" fmla="*/ 51965 w 136355"/>
                <a:gd name="connsiteY1" fmla="*/ 9545 h 165414"/>
                <a:gd name="connsiteX2" fmla="*/ 12108 w 136355"/>
                <a:gd name="connsiteY2" fmla="*/ 0 h 165414"/>
                <a:gd name="connsiteX3" fmla="*/ 0 w 136355"/>
                <a:gd name="connsiteY3" fmla="*/ 9986 h 165414"/>
                <a:gd name="connsiteX4" fmla="*/ 123197 w 136355"/>
                <a:gd name="connsiteY4" fmla="*/ 162612 h 165414"/>
                <a:gd name="connsiteX5" fmla="*/ 133802 w 136355"/>
                <a:gd name="connsiteY5" fmla="*/ 163761 h 165414"/>
                <a:gd name="connsiteX6" fmla="*/ 134951 w 136355"/>
                <a:gd name="connsiteY6" fmla="*/ 153156 h 1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55" h="165414">
                  <a:moveTo>
                    <a:pt x="134951" y="153068"/>
                  </a:moveTo>
                  <a:lnTo>
                    <a:pt x="51965" y="9545"/>
                  </a:lnTo>
                  <a:cubicBezTo>
                    <a:pt x="43835" y="-4507"/>
                    <a:pt x="21829" y="5833"/>
                    <a:pt x="12108" y="0"/>
                  </a:cubicBezTo>
                  <a:cubicBezTo>
                    <a:pt x="9014" y="4419"/>
                    <a:pt x="4772" y="7777"/>
                    <a:pt x="0" y="9986"/>
                  </a:cubicBezTo>
                  <a:lnTo>
                    <a:pt x="123197" y="162612"/>
                  </a:lnTo>
                  <a:cubicBezTo>
                    <a:pt x="125848" y="165882"/>
                    <a:pt x="130620" y="166324"/>
                    <a:pt x="133802" y="163761"/>
                  </a:cubicBezTo>
                  <a:cubicBezTo>
                    <a:pt x="136983" y="161198"/>
                    <a:pt x="136983" y="156691"/>
                    <a:pt x="134951" y="153156"/>
                  </a:cubicBezTo>
                  <a:close/>
                </a:path>
              </a:pathLst>
            </a:custGeom>
            <a:grpFill/>
            <a:ln w="8835" cap="flat">
              <a:noFill/>
              <a:prstDash val="solid"/>
              <a:miter/>
            </a:ln>
          </p:spPr>
          <p:txBody>
            <a:bodyPr rtlCol="0" anchor="ctr"/>
            <a:lstStyle/>
            <a:p>
              <a:endParaRPr lang="en-AU" dirty="0"/>
            </a:p>
          </p:txBody>
        </p:sp>
        <p:sp>
          <p:nvSpPr>
            <p:cNvPr id="959" name="Freeform: Shape 958">
              <a:extLst>
                <a:ext uri="{FF2B5EF4-FFF2-40B4-BE49-F238E27FC236}">
                  <a16:creationId xmlns:a16="http://schemas.microsoft.com/office/drawing/2014/main" id="{DED2A470-F97F-0E42-0529-9E201B0E6714}"/>
                </a:ext>
              </a:extLst>
            </p:cNvPr>
            <p:cNvSpPr/>
            <p:nvPr/>
          </p:nvSpPr>
          <p:spPr>
            <a:xfrm>
              <a:off x="10716813" y="3462928"/>
              <a:ext cx="130091" cy="253190"/>
            </a:xfrm>
            <a:custGeom>
              <a:avLst/>
              <a:gdLst>
                <a:gd name="connsiteX0" fmla="*/ 28161 w 130091"/>
                <a:gd name="connsiteY0" fmla="*/ 248418 h 253190"/>
                <a:gd name="connsiteX1" fmla="*/ 36910 w 130091"/>
                <a:gd name="connsiteY1" fmla="*/ 253190 h 253190"/>
                <a:gd name="connsiteX2" fmla="*/ 129440 w 130091"/>
                <a:gd name="connsiteY2" fmla="*/ 13425 h 253190"/>
                <a:gd name="connsiteX3" fmla="*/ 123784 w 130091"/>
                <a:gd name="connsiteY3" fmla="*/ 611 h 253190"/>
                <a:gd name="connsiteX4" fmla="*/ 110969 w 130091"/>
                <a:gd name="connsiteY4" fmla="*/ 6267 h 253190"/>
                <a:gd name="connsiteX5" fmla="*/ 2532 w 130091"/>
                <a:gd name="connsiteY5" fmla="*/ 194420 h 253190"/>
                <a:gd name="connsiteX6" fmla="*/ 17821 w 130091"/>
                <a:gd name="connsiteY6" fmla="*/ 245943 h 253190"/>
                <a:gd name="connsiteX7" fmla="*/ 28249 w 130091"/>
                <a:gd name="connsiteY7" fmla="*/ 248418 h 2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91" h="253190">
                  <a:moveTo>
                    <a:pt x="28161" y="248418"/>
                  </a:moveTo>
                  <a:cubicBezTo>
                    <a:pt x="31342" y="249655"/>
                    <a:pt x="34259" y="251246"/>
                    <a:pt x="36910" y="253190"/>
                  </a:cubicBezTo>
                  <a:lnTo>
                    <a:pt x="129440" y="13425"/>
                  </a:lnTo>
                  <a:cubicBezTo>
                    <a:pt x="131384" y="8299"/>
                    <a:pt x="128821" y="2555"/>
                    <a:pt x="123784" y="611"/>
                  </a:cubicBezTo>
                  <a:cubicBezTo>
                    <a:pt x="118658" y="-1334"/>
                    <a:pt x="113709" y="1583"/>
                    <a:pt x="110969" y="6267"/>
                  </a:cubicBezTo>
                  <a:lnTo>
                    <a:pt x="2532" y="194420"/>
                  </a:lnTo>
                  <a:cubicBezTo>
                    <a:pt x="-8073" y="212802"/>
                    <a:pt x="18086" y="231008"/>
                    <a:pt x="17821" y="245943"/>
                  </a:cubicBezTo>
                  <a:cubicBezTo>
                    <a:pt x="21356" y="246297"/>
                    <a:pt x="24803" y="247092"/>
                    <a:pt x="28249" y="248418"/>
                  </a:cubicBezTo>
                  <a:close/>
                </a:path>
              </a:pathLst>
            </a:custGeom>
            <a:grpFill/>
            <a:ln w="8835" cap="flat">
              <a:noFill/>
              <a:prstDash val="solid"/>
              <a:miter/>
            </a:ln>
          </p:spPr>
          <p:txBody>
            <a:bodyPr rtlCol="0" anchor="ctr"/>
            <a:lstStyle/>
            <a:p>
              <a:endParaRPr lang="en-AU" dirty="0"/>
            </a:p>
          </p:txBody>
        </p:sp>
        <p:sp>
          <p:nvSpPr>
            <p:cNvPr id="512" name="Freeform: Shape 511">
              <a:extLst>
                <a:ext uri="{FF2B5EF4-FFF2-40B4-BE49-F238E27FC236}">
                  <a16:creationId xmlns:a16="http://schemas.microsoft.com/office/drawing/2014/main" id="{B6A984EA-2D52-0424-5B61-6ADC2DE1240F}"/>
                </a:ext>
              </a:extLst>
            </p:cNvPr>
            <p:cNvSpPr/>
            <p:nvPr/>
          </p:nvSpPr>
          <p:spPr>
            <a:xfrm>
              <a:off x="10577589" y="3783372"/>
              <a:ext cx="568789" cy="497381"/>
            </a:xfrm>
            <a:custGeom>
              <a:avLst/>
              <a:gdLst>
                <a:gd name="connsiteX0" fmla="*/ 560482 w 568789"/>
                <a:gd name="connsiteY0" fmla="*/ 472725 h 497381"/>
                <a:gd name="connsiteX1" fmla="*/ 477144 w 568789"/>
                <a:gd name="connsiteY1" fmla="*/ 472725 h 497381"/>
                <a:gd name="connsiteX2" fmla="*/ 441705 w 568789"/>
                <a:gd name="connsiteY2" fmla="*/ 120634 h 497381"/>
                <a:gd name="connsiteX3" fmla="*/ 433397 w 568789"/>
                <a:gd name="connsiteY3" fmla="*/ 121871 h 497381"/>
                <a:gd name="connsiteX4" fmla="*/ 425090 w 568789"/>
                <a:gd name="connsiteY4" fmla="*/ 120634 h 497381"/>
                <a:gd name="connsiteX5" fmla="*/ 389651 w 568789"/>
                <a:gd name="connsiteY5" fmla="*/ 472725 h 497381"/>
                <a:gd name="connsiteX6" fmla="*/ 212015 w 568789"/>
                <a:gd name="connsiteY6" fmla="*/ 472725 h 497381"/>
                <a:gd name="connsiteX7" fmla="*/ 164380 w 568789"/>
                <a:gd name="connsiteY7" fmla="*/ 0 h 497381"/>
                <a:gd name="connsiteX8" fmla="*/ 153510 w 568789"/>
                <a:gd name="connsiteY8" fmla="*/ 1591 h 497381"/>
                <a:gd name="connsiteX9" fmla="*/ 142639 w 568789"/>
                <a:gd name="connsiteY9" fmla="*/ 0 h 497381"/>
                <a:gd name="connsiteX10" fmla="*/ 95005 w 568789"/>
                <a:gd name="connsiteY10" fmla="*/ 472725 h 497381"/>
                <a:gd name="connsiteX11" fmla="*/ 8307 w 568789"/>
                <a:gd name="connsiteY11" fmla="*/ 472725 h 497381"/>
                <a:gd name="connsiteX12" fmla="*/ 0 w 568789"/>
                <a:gd name="connsiteY12" fmla="*/ 481032 h 497381"/>
                <a:gd name="connsiteX13" fmla="*/ 0 w 568789"/>
                <a:gd name="connsiteY13" fmla="*/ 489074 h 497381"/>
                <a:gd name="connsiteX14" fmla="*/ 8307 w 568789"/>
                <a:gd name="connsiteY14" fmla="*/ 497382 h 497381"/>
                <a:gd name="connsiteX15" fmla="*/ 560482 w 568789"/>
                <a:gd name="connsiteY15" fmla="*/ 497382 h 497381"/>
                <a:gd name="connsiteX16" fmla="*/ 568790 w 568789"/>
                <a:gd name="connsiteY16" fmla="*/ 489074 h 497381"/>
                <a:gd name="connsiteX17" fmla="*/ 568790 w 568789"/>
                <a:gd name="connsiteY17" fmla="*/ 481032 h 497381"/>
                <a:gd name="connsiteX18" fmla="*/ 560482 w 568789"/>
                <a:gd name="connsiteY18" fmla="*/ 472725 h 4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89" h="497381">
                  <a:moveTo>
                    <a:pt x="560482" y="472725"/>
                  </a:moveTo>
                  <a:lnTo>
                    <a:pt x="477144" y="472725"/>
                  </a:lnTo>
                  <a:lnTo>
                    <a:pt x="441705" y="120634"/>
                  </a:lnTo>
                  <a:cubicBezTo>
                    <a:pt x="439053" y="121429"/>
                    <a:pt x="436314" y="121871"/>
                    <a:pt x="433397" y="121871"/>
                  </a:cubicBezTo>
                  <a:cubicBezTo>
                    <a:pt x="430481" y="121871"/>
                    <a:pt x="427741" y="121429"/>
                    <a:pt x="425090" y="120634"/>
                  </a:cubicBezTo>
                  <a:lnTo>
                    <a:pt x="389651" y="472725"/>
                  </a:lnTo>
                  <a:lnTo>
                    <a:pt x="212015" y="472725"/>
                  </a:lnTo>
                  <a:lnTo>
                    <a:pt x="164380" y="0"/>
                  </a:lnTo>
                  <a:cubicBezTo>
                    <a:pt x="160933" y="1060"/>
                    <a:pt x="157310" y="1591"/>
                    <a:pt x="153510" y="1591"/>
                  </a:cubicBezTo>
                  <a:cubicBezTo>
                    <a:pt x="149709" y="1591"/>
                    <a:pt x="146086" y="1060"/>
                    <a:pt x="142639" y="0"/>
                  </a:cubicBezTo>
                  <a:lnTo>
                    <a:pt x="95005" y="472725"/>
                  </a:lnTo>
                  <a:lnTo>
                    <a:pt x="8307" y="472725"/>
                  </a:lnTo>
                  <a:cubicBezTo>
                    <a:pt x="3712" y="472725"/>
                    <a:pt x="0" y="476437"/>
                    <a:pt x="0" y="481032"/>
                  </a:cubicBezTo>
                  <a:lnTo>
                    <a:pt x="0" y="489074"/>
                  </a:lnTo>
                  <a:cubicBezTo>
                    <a:pt x="0" y="493670"/>
                    <a:pt x="3712" y="497382"/>
                    <a:pt x="8307" y="497382"/>
                  </a:cubicBezTo>
                  <a:lnTo>
                    <a:pt x="560482" y="497382"/>
                  </a:lnTo>
                  <a:cubicBezTo>
                    <a:pt x="565078" y="497382"/>
                    <a:pt x="568790" y="493670"/>
                    <a:pt x="568790" y="489074"/>
                  </a:cubicBezTo>
                  <a:lnTo>
                    <a:pt x="568790" y="481032"/>
                  </a:lnTo>
                  <a:cubicBezTo>
                    <a:pt x="568790" y="476437"/>
                    <a:pt x="565078" y="472725"/>
                    <a:pt x="560482" y="472725"/>
                  </a:cubicBezTo>
                  <a:close/>
                </a:path>
              </a:pathLst>
            </a:custGeom>
            <a:grpFill/>
            <a:ln w="8835" cap="flat">
              <a:noFill/>
              <a:prstDash val="solid"/>
              <a:miter/>
            </a:ln>
          </p:spPr>
          <p:txBody>
            <a:bodyPr rtlCol="0" anchor="ctr"/>
            <a:lstStyle/>
            <a:p>
              <a:endParaRPr lang="en-AU" dirty="0"/>
            </a:p>
          </p:txBody>
        </p:sp>
        <p:sp>
          <p:nvSpPr>
            <p:cNvPr id="513" name="Freeform: Shape 512">
              <a:extLst>
                <a:ext uri="{FF2B5EF4-FFF2-40B4-BE49-F238E27FC236}">
                  <a16:creationId xmlns:a16="http://schemas.microsoft.com/office/drawing/2014/main" id="{9E84A13A-7DF7-F711-D1A3-38A869523C36}"/>
                </a:ext>
              </a:extLst>
            </p:cNvPr>
            <p:cNvSpPr/>
            <p:nvPr/>
          </p:nvSpPr>
          <p:spPr>
            <a:xfrm>
              <a:off x="10702876" y="3719092"/>
              <a:ext cx="56357" cy="56356"/>
            </a:xfrm>
            <a:custGeom>
              <a:avLst/>
              <a:gdLst>
                <a:gd name="connsiteX0" fmla="*/ 18059 w 56357"/>
                <a:gd name="connsiteY0" fmla="*/ 54470 h 56356"/>
                <a:gd name="connsiteX1" fmla="*/ 54470 w 56357"/>
                <a:gd name="connsiteY1" fmla="*/ 38298 h 56356"/>
                <a:gd name="connsiteX2" fmla="*/ 38298 w 56357"/>
                <a:gd name="connsiteY2" fmla="*/ 1887 h 56356"/>
                <a:gd name="connsiteX3" fmla="*/ 1887 w 56357"/>
                <a:gd name="connsiteY3" fmla="*/ 18059 h 56356"/>
                <a:gd name="connsiteX4" fmla="*/ 18059 w 56357"/>
                <a:gd name="connsiteY4" fmla="*/ 54470 h 5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7" h="56356">
                  <a:moveTo>
                    <a:pt x="18059" y="54470"/>
                  </a:moveTo>
                  <a:cubicBezTo>
                    <a:pt x="32553" y="60038"/>
                    <a:pt x="48903" y="52880"/>
                    <a:pt x="54470" y="38298"/>
                  </a:cubicBezTo>
                  <a:cubicBezTo>
                    <a:pt x="60038" y="23804"/>
                    <a:pt x="52880" y="7454"/>
                    <a:pt x="38298" y="1887"/>
                  </a:cubicBezTo>
                  <a:cubicBezTo>
                    <a:pt x="23804" y="-3681"/>
                    <a:pt x="7454" y="3477"/>
                    <a:pt x="1887" y="18059"/>
                  </a:cubicBezTo>
                  <a:cubicBezTo>
                    <a:pt x="-3681" y="32553"/>
                    <a:pt x="3477" y="48903"/>
                    <a:pt x="18059" y="54470"/>
                  </a:cubicBezTo>
                  <a:close/>
                </a:path>
              </a:pathLst>
            </a:custGeom>
            <a:grpFill/>
            <a:ln w="8835" cap="flat">
              <a:noFill/>
              <a:prstDash val="solid"/>
              <a:miter/>
            </a:ln>
          </p:spPr>
          <p:txBody>
            <a:bodyPr rtlCol="0" anchor="ctr"/>
            <a:lstStyle/>
            <a:p>
              <a:endParaRPr lang="en-AU" dirty="0"/>
            </a:p>
          </p:txBody>
        </p:sp>
      </p:grpSp>
      <p:grpSp>
        <p:nvGrpSpPr>
          <p:cNvPr id="514" name="Graphic 15">
            <a:extLst>
              <a:ext uri="{FF2B5EF4-FFF2-40B4-BE49-F238E27FC236}">
                <a16:creationId xmlns:a16="http://schemas.microsoft.com/office/drawing/2014/main" id="{5D9C1E70-2FFE-25CB-BDD3-51A511D93EA0}"/>
              </a:ext>
            </a:extLst>
          </p:cNvPr>
          <p:cNvGrpSpPr>
            <a:grpSpLocks noChangeAspect="1"/>
          </p:cNvGrpSpPr>
          <p:nvPr/>
        </p:nvGrpSpPr>
        <p:grpSpPr>
          <a:xfrm rot="2700000">
            <a:off x="4853120" y="2778384"/>
            <a:ext cx="105670" cy="211340"/>
            <a:chOff x="11657635" y="3487135"/>
            <a:chExt cx="431541" cy="863082"/>
          </a:xfrm>
          <a:solidFill>
            <a:schemeClr val="accent1"/>
          </a:solidFill>
        </p:grpSpPr>
        <p:sp>
          <p:nvSpPr>
            <p:cNvPr id="515" name="Freeform: Shape 514">
              <a:extLst>
                <a:ext uri="{FF2B5EF4-FFF2-40B4-BE49-F238E27FC236}">
                  <a16:creationId xmlns:a16="http://schemas.microsoft.com/office/drawing/2014/main" id="{BF835EB2-9F37-096C-0948-8759EA569A9F}"/>
                </a:ext>
              </a:extLst>
            </p:cNvPr>
            <p:cNvSpPr/>
            <p:nvPr/>
          </p:nvSpPr>
          <p:spPr>
            <a:xfrm>
              <a:off x="11827318" y="4011118"/>
              <a:ext cx="92441" cy="339099"/>
            </a:xfrm>
            <a:custGeom>
              <a:avLst/>
              <a:gdLst>
                <a:gd name="connsiteX0" fmla="*/ 0 w 92441"/>
                <a:gd name="connsiteY0" fmla="*/ 30844 h 339099"/>
                <a:gd name="connsiteX1" fmla="*/ 2475 w 92441"/>
                <a:gd name="connsiteY1" fmla="*/ 39504 h 339099"/>
                <a:gd name="connsiteX2" fmla="*/ 30843 w 92441"/>
                <a:gd name="connsiteY2" fmla="*/ 81748 h 339099"/>
                <a:gd name="connsiteX3" fmla="*/ 30843 w 92441"/>
                <a:gd name="connsiteY3" fmla="*/ 323722 h 339099"/>
                <a:gd name="connsiteX4" fmla="*/ 46221 w 92441"/>
                <a:gd name="connsiteY4" fmla="*/ 339100 h 339099"/>
                <a:gd name="connsiteX5" fmla="*/ 61598 w 92441"/>
                <a:gd name="connsiteY5" fmla="*/ 323722 h 339099"/>
                <a:gd name="connsiteX6" fmla="*/ 61598 w 92441"/>
                <a:gd name="connsiteY6" fmla="*/ 81748 h 339099"/>
                <a:gd name="connsiteX7" fmla="*/ 89967 w 92441"/>
                <a:gd name="connsiteY7" fmla="*/ 39504 h 339099"/>
                <a:gd name="connsiteX8" fmla="*/ 92442 w 92441"/>
                <a:gd name="connsiteY8" fmla="*/ 30844 h 339099"/>
                <a:gd name="connsiteX9" fmla="*/ 92442 w 92441"/>
                <a:gd name="connsiteY9" fmla="*/ 0 h 339099"/>
                <a:gd name="connsiteX10" fmla="*/ 0 w 92441"/>
                <a:gd name="connsiteY10" fmla="*/ 0 h 339099"/>
                <a:gd name="connsiteX11" fmla="*/ 0 w 92441"/>
                <a:gd name="connsiteY11" fmla="*/ 30844 h 33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41" h="339099">
                  <a:moveTo>
                    <a:pt x="0" y="30844"/>
                  </a:moveTo>
                  <a:cubicBezTo>
                    <a:pt x="0" y="33936"/>
                    <a:pt x="884" y="37030"/>
                    <a:pt x="2475" y="39504"/>
                  </a:cubicBezTo>
                  <a:lnTo>
                    <a:pt x="30843" y="81748"/>
                  </a:lnTo>
                  <a:lnTo>
                    <a:pt x="30843" y="323722"/>
                  </a:lnTo>
                  <a:cubicBezTo>
                    <a:pt x="30843" y="332383"/>
                    <a:pt x="37648" y="339100"/>
                    <a:pt x="46221" y="339100"/>
                  </a:cubicBezTo>
                  <a:cubicBezTo>
                    <a:pt x="54793" y="339100"/>
                    <a:pt x="61598" y="332295"/>
                    <a:pt x="61598" y="323722"/>
                  </a:cubicBezTo>
                  <a:lnTo>
                    <a:pt x="61598" y="81748"/>
                  </a:lnTo>
                  <a:lnTo>
                    <a:pt x="89967" y="39504"/>
                  </a:lnTo>
                  <a:cubicBezTo>
                    <a:pt x="91469" y="37030"/>
                    <a:pt x="92442" y="33936"/>
                    <a:pt x="92442" y="30844"/>
                  </a:cubicBezTo>
                  <a:lnTo>
                    <a:pt x="92442" y="0"/>
                  </a:lnTo>
                  <a:lnTo>
                    <a:pt x="0" y="0"/>
                  </a:lnTo>
                  <a:lnTo>
                    <a:pt x="0" y="30844"/>
                  </a:lnTo>
                  <a:close/>
                </a:path>
              </a:pathLst>
            </a:custGeom>
            <a:grpFill/>
            <a:ln w="8835" cap="flat">
              <a:noFill/>
              <a:prstDash val="solid"/>
              <a:miter/>
            </a:ln>
          </p:spPr>
          <p:txBody>
            <a:bodyPr rtlCol="0" anchor="ctr"/>
            <a:lstStyle/>
            <a:p>
              <a:endParaRPr lang="en-AU" dirty="0"/>
            </a:p>
          </p:txBody>
        </p:sp>
        <p:sp>
          <p:nvSpPr>
            <p:cNvPr id="519" name="Freeform: Shape 518">
              <a:extLst>
                <a:ext uri="{FF2B5EF4-FFF2-40B4-BE49-F238E27FC236}">
                  <a16:creationId xmlns:a16="http://schemas.microsoft.com/office/drawing/2014/main" id="{409CB01F-8580-B625-B1ED-1D6C7E1E0C62}"/>
                </a:ext>
              </a:extLst>
            </p:cNvPr>
            <p:cNvSpPr/>
            <p:nvPr/>
          </p:nvSpPr>
          <p:spPr>
            <a:xfrm>
              <a:off x="11965980" y="4011118"/>
              <a:ext cx="92441" cy="339099"/>
            </a:xfrm>
            <a:custGeom>
              <a:avLst/>
              <a:gdLst>
                <a:gd name="connsiteX0" fmla="*/ 0 w 92441"/>
                <a:gd name="connsiteY0" fmla="*/ 30844 h 339099"/>
                <a:gd name="connsiteX1" fmla="*/ 2475 w 92441"/>
                <a:gd name="connsiteY1" fmla="*/ 39504 h 339099"/>
                <a:gd name="connsiteX2" fmla="*/ 30843 w 92441"/>
                <a:gd name="connsiteY2" fmla="*/ 81748 h 339099"/>
                <a:gd name="connsiteX3" fmla="*/ 30843 w 92441"/>
                <a:gd name="connsiteY3" fmla="*/ 323722 h 339099"/>
                <a:gd name="connsiteX4" fmla="*/ 46221 w 92441"/>
                <a:gd name="connsiteY4" fmla="*/ 339100 h 339099"/>
                <a:gd name="connsiteX5" fmla="*/ 61598 w 92441"/>
                <a:gd name="connsiteY5" fmla="*/ 323722 h 339099"/>
                <a:gd name="connsiteX6" fmla="*/ 61598 w 92441"/>
                <a:gd name="connsiteY6" fmla="*/ 81748 h 339099"/>
                <a:gd name="connsiteX7" fmla="*/ 89967 w 92441"/>
                <a:gd name="connsiteY7" fmla="*/ 39504 h 339099"/>
                <a:gd name="connsiteX8" fmla="*/ 92442 w 92441"/>
                <a:gd name="connsiteY8" fmla="*/ 30844 h 339099"/>
                <a:gd name="connsiteX9" fmla="*/ 92442 w 92441"/>
                <a:gd name="connsiteY9" fmla="*/ 0 h 339099"/>
                <a:gd name="connsiteX10" fmla="*/ 0 w 92441"/>
                <a:gd name="connsiteY10" fmla="*/ 0 h 339099"/>
                <a:gd name="connsiteX11" fmla="*/ 0 w 92441"/>
                <a:gd name="connsiteY11" fmla="*/ 30844 h 33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41" h="339099">
                  <a:moveTo>
                    <a:pt x="0" y="30844"/>
                  </a:moveTo>
                  <a:cubicBezTo>
                    <a:pt x="0" y="33936"/>
                    <a:pt x="884" y="37030"/>
                    <a:pt x="2475" y="39504"/>
                  </a:cubicBezTo>
                  <a:lnTo>
                    <a:pt x="30843" y="81748"/>
                  </a:lnTo>
                  <a:lnTo>
                    <a:pt x="30843" y="323722"/>
                  </a:lnTo>
                  <a:cubicBezTo>
                    <a:pt x="30843" y="332383"/>
                    <a:pt x="37648" y="339100"/>
                    <a:pt x="46221" y="339100"/>
                  </a:cubicBezTo>
                  <a:cubicBezTo>
                    <a:pt x="54793" y="339100"/>
                    <a:pt x="61598" y="332295"/>
                    <a:pt x="61598" y="323722"/>
                  </a:cubicBezTo>
                  <a:lnTo>
                    <a:pt x="61598" y="81748"/>
                  </a:lnTo>
                  <a:lnTo>
                    <a:pt x="89967" y="39504"/>
                  </a:lnTo>
                  <a:cubicBezTo>
                    <a:pt x="91469" y="37030"/>
                    <a:pt x="92442" y="33936"/>
                    <a:pt x="92442" y="30844"/>
                  </a:cubicBezTo>
                  <a:lnTo>
                    <a:pt x="92442" y="0"/>
                  </a:lnTo>
                  <a:lnTo>
                    <a:pt x="0" y="0"/>
                  </a:lnTo>
                  <a:lnTo>
                    <a:pt x="0" y="30844"/>
                  </a:lnTo>
                  <a:close/>
                </a:path>
              </a:pathLst>
            </a:custGeom>
            <a:grpFill/>
            <a:ln w="8835" cap="flat">
              <a:noFill/>
              <a:prstDash val="solid"/>
              <a:miter/>
            </a:ln>
          </p:spPr>
          <p:txBody>
            <a:bodyPr rtlCol="0" anchor="ctr"/>
            <a:lstStyle/>
            <a:p>
              <a:endParaRPr lang="en-AU" dirty="0"/>
            </a:p>
          </p:txBody>
        </p:sp>
        <p:sp>
          <p:nvSpPr>
            <p:cNvPr id="520" name="Freeform: Shape 519">
              <a:extLst>
                <a:ext uri="{FF2B5EF4-FFF2-40B4-BE49-F238E27FC236}">
                  <a16:creationId xmlns:a16="http://schemas.microsoft.com/office/drawing/2014/main" id="{23B5307D-2BC6-FBA2-605D-C10D2744EF95}"/>
                </a:ext>
              </a:extLst>
            </p:cNvPr>
            <p:cNvSpPr/>
            <p:nvPr/>
          </p:nvSpPr>
          <p:spPr>
            <a:xfrm>
              <a:off x="11688567" y="4011118"/>
              <a:ext cx="92441" cy="339099"/>
            </a:xfrm>
            <a:custGeom>
              <a:avLst/>
              <a:gdLst>
                <a:gd name="connsiteX0" fmla="*/ 0 w 92441"/>
                <a:gd name="connsiteY0" fmla="*/ 30844 h 339099"/>
                <a:gd name="connsiteX1" fmla="*/ 2475 w 92441"/>
                <a:gd name="connsiteY1" fmla="*/ 39504 h 339099"/>
                <a:gd name="connsiteX2" fmla="*/ 30843 w 92441"/>
                <a:gd name="connsiteY2" fmla="*/ 81748 h 339099"/>
                <a:gd name="connsiteX3" fmla="*/ 30843 w 92441"/>
                <a:gd name="connsiteY3" fmla="*/ 323722 h 339099"/>
                <a:gd name="connsiteX4" fmla="*/ 46221 w 92441"/>
                <a:gd name="connsiteY4" fmla="*/ 339100 h 339099"/>
                <a:gd name="connsiteX5" fmla="*/ 61598 w 92441"/>
                <a:gd name="connsiteY5" fmla="*/ 323722 h 339099"/>
                <a:gd name="connsiteX6" fmla="*/ 61598 w 92441"/>
                <a:gd name="connsiteY6" fmla="*/ 81748 h 339099"/>
                <a:gd name="connsiteX7" fmla="*/ 89967 w 92441"/>
                <a:gd name="connsiteY7" fmla="*/ 39504 h 339099"/>
                <a:gd name="connsiteX8" fmla="*/ 92442 w 92441"/>
                <a:gd name="connsiteY8" fmla="*/ 30844 h 339099"/>
                <a:gd name="connsiteX9" fmla="*/ 92442 w 92441"/>
                <a:gd name="connsiteY9" fmla="*/ 0 h 339099"/>
                <a:gd name="connsiteX10" fmla="*/ 0 w 92441"/>
                <a:gd name="connsiteY10" fmla="*/ 0 h 339099"/>
                <a:gd name="connsiteX11" fmla="*/ 0 w 92441"/>
                <a:gd name="connsiteY11" fmla="*/ 30844 h 33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441" h="339099">
                  <a:moveTo>
                    <a:pt x="0" y="30844"/>
                  </a:moveTo>
                  <a:cubicBezTo>
                    <a:pt x="0" y="33936"/>
                    <a:pt x="884" y="37030"/>
                    <a:pt x="2475" y="39504"/>
                  </a:cubicBezTo>
                  <a:lnTo>
                    <a:pt x="30843" y="81748"/>
                  </a:lnTo>
                  <a:lnTo>
                    <a:pt x="30843" y="323722"/>
                  </a:lnTo>
                  <a:cubicBezTo>
                    <a:pt x="30843" y="332383"/>
                    <a:pt x="37648" y="339100"/>
                    <a:pt x="46221" y="339100"/>
                  </a:cubicBezTo>
                  <a:cubicBezTo>
                    <a:pt x="54793" y="339100"/>
                    <a:pt x="61598" y="332295"/>
                    <a:pt x="61598" y="323722"/>
                  </a:cubicBezTo>
                  <a:lnTo>
                    <a:pt x="61598" y="81748"/>
                  </a:lnTo>
                  <a:lnTo>
                    <a:pt x="89967" y="39504"/>
                  </a:lnTo>
                  <a:cubicBezTo>
                    <a:pt x="91469" y="37030"/>
                    <a:pt x="92442" y="33936"/>
                    <a:pt x="92442" y="30844"/>
                  </a:cubicBezTo>
                  <a:lnTo>
                    <a:pt x="92442" y="0"/>
                  </a:lnTo>
                  <a:lnTo>
                    <a:pt x="0" y="0"/>
                  </a:lnTo>
                  <a:lnTo>
                    <a:pt x="0" y="30844"/>
                  </a:lnTo>
                  <a:close/>
                </a:path>
              </a:pathLst>
            </a:custGeom>
            <a:grpFill/>
            <a:ln w="8835" cap="flat">
              <a:noFill/>
              <a:prstDash val="solid"/>
              <a:miter/>
            </a:ln>
          </p:spPr>
          <p:txBody>
            <a:bodyPr rtlCol="0" anchor="ctr"/>
            <a:lstStyle/>
            <a:p>
              <a:endParaRPr lang="en-AU" dirty="0"/>
            </a:p>
          </p:txBody>
        </p:sp>
        <p:sp>
          <p:nvSpPr>
            <p:cNvPr id="521" name="Freeform: Shape 520">
              <a:extLst>
                <a:ext uri="{FF2B5EF4-FFF2-40B4-BE49-F238E27FC236}">
                  <a16:creationId xmlns:a16="http://schemas.microsoft.com/office/drawing/2014/main" id="{49F15518-158C-C4D6-5124-6CDE6AA73750}"/>
                </a:ext>
              </a:extLst>
            </p:cNvPr>
            <p:cNvSpPr/>
            <p:nvPr/>
          </p:nvSpPr>
          <p:spPr>
            <a:xfrm>
              <a:off x="11666827" y="3487135"/>
              <a:ext cx="413424" cy="61598"/>
            </a:xfrm>
            <a:custGeom>
              <a:avLst/>
              <a:gdLst>
                <a:gd name="connsiteX0" fmla="*/ 356245 w 413424"/>
                <a:gd name="connsiteY0" fmla="*/ 4507 h 61598"/>
                <a:gd name="connsiteX1" fmla="*/ 345375 w 413424"/>
                <a:gd name="connsiteY1" fmla="*/ 0 h 61598"/>
                <a:gd name="connsiteX2" fmla="*/ 67961 w 413424"/>
                <a:gd name="connsiteY2" fmla="*/ 0 h 61598"/>
                <a:gd name="connsiteX3" fmla="*/ 57091 w 413424"/>
                <a:gd name="connsiteY3" fmla="*/ 4507 h 61598"/>
                <a:gd name="connsiteX4" fmla="*/ 0 w 413424"/>
                <a:gd name="connsiteY4" fmla="*/ 61598 h 61598"/>
                <a:gd name="connsiteX5" fmla="*/ 413424 w 413424"/>
                <a:gd name="connsiteY5" fmla="*/ 61598 h 61598"/>
                <a:gd name="connsiteX6" fmla="*/ 356333 w 413424"/>
                <a:gd name="connsiteY6" fmla="*/ 4507 h 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24" h="61598">
                  <a:moveTo>
                    <a:pt x="356245" y="4507"/>
                  </a:moveTo>
                  <a:cubicBezTo>
                    <a:pt x="353328" y="1591"/>
                    <a:pt x="349440" y="0"/>
                    <a:pt x="345375" y="0"/>
                  </a:cubicBezTo>
                  <a:lnTo>
                    <a:pt x="67961" y="0"/>
                  </a:lnTo>
                  <a:cubicBezTo>
                    <a:pt x="63896" y="0"/>
                    <a:pt x="59919" y="1591"/>
                    <a:pt x="57091" y="4507"/>
                  </a:cubicBezTo>
                  <a:lnTo>
                    <a:pt x="0" y="61598"/>
                  </a:lnTo>
                  <a:lnTo>
                    <a:pt x="413424" y="61598"/>
                  </a:lnTo>
                  <a:lnTo>
                    <a:pt x="356333" y="4507"/>
                  </a:lnTo>
                  <a:close/>
                </a:path>
              </a:pathLst>
            </a:custGeom>
            <a:grpFill/>
            <a:ln w="8835" cap="flat">
              <a:noFill/>
              <a:prstDash val="solid"/>
              <a:miter/>
            </a:ln>
          </p:spPr>
          <p:txBody>
            <a:bodyPr rtlCol="0" anchor="ctr"/>
            <a:lstStyle/>
            <a:p>
              <a:endParaRPr lang="en-AU" dirty="0"/>
            </a:p>
          </p:txBody>
        </p:sp>
        <p:sp>
          <p:nvSpPr>
            <p:cNvPr id="522" name="Freeform: Shape 521">
              <a:extLst>
                <a:ext uri="{FF2B5EF4-FFF2-40B4-BE49-F238E27FC236}">
                  <a16:creationId xmlns:a16="http://schemas.microsoft.com/office/drawing/2014/main" id="{EE06BA1E-5FF6-015E-0B77-125ACC208E0E}"/>
                </a:ext>
              </a:extLst>
            </p:cNvPr>
            <p:cNvSpPr/>
            <p:nvPr/>
          </p:nvSpPr>
          <p:spPr>
            <a:xfrm>
              <a:off x="11657635" y="3579665"/>
              <a:ext cx="431541" cy="400609"/>
            </a:xfrm>
            <a:custGeom>
              <a:avLst/>
              <a:gdLst>
                <a:gd name="connsiteX0" fmla="*/ 88 w 431541"/>
                <a:gd name="connsiteY0" fmla="*/ 0 h 400609"/>
                <a:gd name="connsiteX1" fmla="*/ 88 w 431541"/>
                <a:gd name="connsiteY1" fmla="*/ 385232 h 400609"/>
                <a:gd name="connsiteX2" fmla="*/ 15466 w 431541"/>
                <a:gd name="connsiteY2" fmla="*/ 400610 h 400609"/>
                <a:gd name="connsiteX3" fmla="*/ 416164 w 431541"/>
                <a:gd name="connsiteY3" fmla="*/ 400610 h 400609"/>
                <a:gd name="connsiteX4" fmla="*/ 431541 w 431541"/>
                <a:gd name="connsiteY4" fmla="*/ 385232 h 400609"/>
                <a:gd name="connsiteX5" fmla="*/ 431541 w 431541"/>
                <a:gd name="connsiteY5" fmla="*/ 0 h 400609"/>
                <a:gd name="connsiteX6" fmla="*/ 0 w 431541"/>
                <a:gd name="connsiteY6" fmla="*/ 0 h 4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541" h="400609">
                  <a:moveTo>
                    <a:pt x="88" y="0"/>
                  </a:moveTo>
                  <a:lnTo>
                    <a:pt x="88" y="385232"/>
                  </a:lnTo>
                  <a:cubicBezTo>
                    <a:pt x="88" y="393716"/>
                    <a:pt x="6982" y="400610"/>
                    <a:pt x="15466" y="400610"/>
                  </a:cubicBezTo>
                  <a:lnTo>
                    <a:pt x="416164" y="400610"/>
                  </a:lnTo>
                  <a:cubicBezTo>
                    <a:pt x="424648" y="400610"/>
                    <a:pt x="431541" y="393716"/>
                    <a:pt x="431541" y="385232"/>
                  </a:cubicBezTo>
                  <a:lnTo>
                    <a:pt x="431541" y="0"/>
                  </a:lnTo>
                  <a:lnTo>
                    <a:pt x="0" y="0"/>
                  </a:lnTo>
                  <a:close/>
                </a:path>
              </a:pathLst>
            </a:custGeom>
            <a:grpFill/>
            <a:ln w="8835" cap="flat">
              <a:noFill/>
              <a:prstDash val="solid"/>
              <a:miter/>
            </a:ln>
          </p:spPr>
          <p:txBody>
            <a:bodyPr rtlCol="0" anchor="ctr"/>
            <a:lstStyle/>
            <a:p>
              <a:endParaRPr lang="en-AU" dirty="0"/>
            </a:p>
          </p:txBody>
        </p:sp>
      </p:grpSp>
      <p:grpSp>
        <p:nvGrpSpPr>
          <p:cNvPr id="524" name="Graphic 15">
            <a:extLst>
              <a:ext uri="{FF2B5EF4-FFF2-40B4-BE49-F238E27FC236}">
                <a16:creationId xmlns:a16="http://schemas.microsoft.com/office/drawing/2014/main" id="{EDD08CCA-FD49-4AB7-810F-81973D22E77D}"/>
              </a:ext>
            </a:extLst>
          </p:cNvPr>
          <p:cNvGrpSpPr>
            <a:grpSpLocks noChangeAspect="1"/>
          </p:cNvGrpSpPr>
          <p:nvPr/>
        </p:nvGrpSpPr>
        <p:grpSpPr>
          <a:xfrm>
            <a:off x="7582650" y="1643922"/>
            <a:ext cx="175805" cy="183646"/>
            <a:chOff x="12402758" y="3473702"/>
            <a:chExt cx="821325" cy="857957"/>
          </a:xfrm>
          <a:solidFill>
            <a:schemeClr val="accent1"/>
          </a:solidFill>
        </p:grpSpPr>
        <p:sp>
          <p:nvSpPr>
            <p:cNvPr id="525" name="Freeform: Shape 524">
              <a:extLst>
                <a:ext uri="{FF2B5EF4-FFF2-40B4-BE49-F238E27FC236}">
                  <a16:creationId xmlns:a16="http://schemas.microsoft.com/office/drawing/2014/main" id="{EE8689B6-C24A-471C-573A-27D7BBB9D5DE}"/>
                </a:ext>
              </a:extLst>
            </p:cNvPr>
            <p:cNvSpPr/>
            <p:nvPr/>
          </p:nvSpPr>
          <p:spPr>
            <a:xfrm>
              <a:off x="12696941" y="3583730"/>
              <a:ext cx="232783" cy="232783"/>
            </a:xfrm>
            <a:custGeom>
              <a:avLst/>
              <a:gdLst>
                <a:gd name="connsiteX0" fmla="*/ 232783 w 232783"/>
                <a:gd name="connsiteY0" fmla="*/ 116391 h 232783"/>
                <a:gd name="connsiteX1" fmla="*/ 116392 w 232783"/>
                <a:gd name="connsiteY1" fmla="*/ 232783 h 232783"/>
                <a:gd name="connsiteX2" fmla="*/ 0 w 232783"/>
                <a:gd name="connsiteY2" fmla="*/ 116391 h 232783"/>
                <a:gd name="connsiteX3" fmla="*/ 116392 w 232783"/>
                <a:gd name="connsiteY3" fmla="*/ 0 h 232783"/>
                <a:gd name="connsiteX4" fmla="*/ 232783 w 232783"/>
                <a:gd name="connsiteY4" fmla="*/ 116391 h 23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83" h="232783">
                  <a:moveTo>
                    <a:pt x="232783" y="116391"/>
                  </a:moveTo>
                  <a:cubicBezTo>
                    <a:pt x="232783" y="180673"/>
                    <a:pt x="180673" y="232783"/>
                    <a:pt x="116392" y="232783"/>
                  </a:cubicBezTo>
                  <a:cubicBezTo>
                    <a:pt x="52110" y="232783"/>
                    <a:pt x="0" y="180673"/>
                    <a:pt x="0" y="116391"/>
                  </a:cubicBezTo>
                  <a:cubicBezTo>
                    <a:pt x="0" y="52110"/>
                    <a:pt x="52110" y="0"/>
                    <a:pt x="116392" y="0"/>
                  </a:cubicBezTo>
                  <a:cubicBezTo>
                    <a:pt x="180673" y="0"/>
                    <a:pt x="232783" y="52110"/>
                    <a:pt x="232783" y="116391"/>
                  </a:cubicBezTo>
                  <a:close/>
                </a:path>
              </a:pathLst>
            </a:custGeom>
            <a:grpFill/>
            <a:ln w="8835" cap="flat">
              <a:noFill/>
              <a:prstDash val="solid"/>
              <a:miter/>
            </a:ln>
          </p:spPr>
          <p:txBody>
            <a:bodyPr rtlCol="0" anchor="ctr"/>
            <a:lstStyle/>
            <a:p>
              <a:endParaRPr lang="en-AU" dirty="0"/>
            </a:p>
          </p:txBody>
        </p:sp>
        <p:sp>
          <p:nvSpPr>
            <p:cNvPr id="526" name="Freeform: Shape 525">
              <a:extLst>
                <a:ext uri="{FF2B5EF4-FFF2-40B4-BE49-F238E27FC236}">
                  <a16:creationId xmlns:a16="http://schemas.microsoft.com/office/drawing/2014/main" id="{D4BF747A-24B0-C40F-3321-C32D44B45F30}"/>
                </a:ext>
              </a:extLst>
            </p:cNvPr>
            <p:cNvSpPr/>
            <p:nvPr/>
          </p:nvSpPr>
          <p:spPr>
            <a:xfrm>
              <a:off x="12565879" y="3473702"/>
              <a:ext cx="494818" cy="244537"/>
            </a:xfrm>
            <a:custGeom>
              <a:avLst/>
              <a:gdLst>
                <a:gd name="connsiteX0" fmla="*/ 12461 w 494818"/>
                <a:gd name="connsiteY0" fmla="*/ 244537 h 244537"/>
                <a:gd name="connsiteX1" fmla="*/ 102517 w 494818"/>
                <a:gd name="connsiteY1" fmla="*/ 244537 h 244537"/>
                <a:gd name="connsiteX2" fmla="*/ 101368 w 494818"/>
                <a:gd name="connsiteY2" fmla="*/ 226508 h 244537"/>
                <a:gd name="connsiteX3" fmla="*/ 247454 w 494818"/>
                <a:gd name="connsiteY3" fmla="*/ 80422 h 244537"/>
                <a:gd name="connsiteX4" fmla="*/ 393540 w 494818"/>
                <a:gd name="connsiteY4" fmla="*/ 226508 h 244537"/>
                <a:gd name="connsiteX5" fmla="*/ 392391 w 494818"/>
                <a:gd name="connsiteY5" fmla="*/ 244537 h 244537"/>
                <a:gd name="connsiteX6" fmla="*/ 482446 w 494818"/>
                <a:gd name="connsiteY6" fmla="*/ 244537 h 244537"/>
                <a:gd name="connsiteX7" fmla="*/ 494819 w 494818"/>
                <a:gd name="connsiteY7" fmla="*/ 232165 h 244537"/>
                <a:gd name="connsiteX8" fmla="*/ 494819 w 494818"/>
                <a:gd name="connsiteY8" fmla="*/ 123904 h 244537"/>
                <a:gd name="connsiteX9" fmla="*/ 370915 w 494818"/>
                <a:gd name="connsiteY9" fmla="*/ 0 h 244537"/>
                <a:gd name="connsiteX10" fmla="*/ 123904 w 494818"/>
                <a:gd name="connsiteY10" fmla="*/ 0 h 244537"/>
                <a:gd name="connsiteX11" fmla="*/ 0 w 494818"/>
                <a:gd name="connsiteY11" fmla="*/ 123904 h 244537"/>
                <a:gd name="connsiteX12" fmla="*/ 0 w 494818"/>
                <a:gd name="connsiteY12" fmla="*/ 232165 h 244537"/>
                <a:gd name="connsiteX13" fmla="*/ 12373 w 494818"/>
                <a:gd name="connsiteY13" fmla="*/ 244537 h 24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4818" h="244537">
                  <a:moveTo>
                    <a:pt x="12461" y="244537"/>
                  </a:moveTo>
                  <a:lnTo>
                    <a:pt x="102517" y="244537"/>
                  </a:lnTo>
                  <a:cubicBezTo>
                    <a:pt x="101810" y="238616"/>
                    <a:pt x="101368" y="232606"/>
                    <a:pt x="101368" y="226508"/>
                  </a:cubicBezTo>
                  <a:cubicBezTo>
                    <a:pt x="101368" y="145909"/>
                    <a:pt x="166943" y="80422"/>
                    <a:pt x="247454" y="80422"/>
                  </a:cubicBezTo>
                  <a:cubicBezTo>
                    <a:pt x="327965" y="80422"/>
                    <a:pt x="393540" y="145998"/>
                    <a:pt x="393540" y="226508"/>
                  </a:cubicBezTo>
                  <a:cubicBezTo>
                    <a:pt x="393540" y="232606"/>
                    <a:pt x="393098" y="238616"/>
                    <a:pt x="392391" y="244537"/>
                  </a:cubicBezTo>
                  <a:lnTo>
                    <a:pt x="482446" y="244537"/>
                  </a:lnTo>
                  <a:cubicBezTo>
                    <a:pt x="489251" y="244537"/>
                    <a:pt x="494819" y="238970"/>
                    <a:pt x="494819" y="232165"/>
                  </a:cubicBezTo>
                  <a:lnTo>
                    <a:pt x="494819" y="123904"/>
                  </a:lnTo>
                  <a:cubicBezTo>
                    <a:pt x="494819" y="55500"/>
                    <a:pt x="439319" y="0"/>
                    <a:pt x="370915" y="0"/>
                  </a:cubicBezTo>
                  <a:lnTo>
                    <a:pt x="123904" y="0"/>
                  </a:lnTo>
                  <a:cubicBezTo>
                    <a:pt x="55500" y="0"/>
                    <a:pt x="0" y="55500"/>
                    <a:pt x="0" y="123904"/>
                  </a:cubicBezTo>
                  <a:lnTo>
                    <a:pt x="0" y="232165"/>
                  </a:lnTo>
                  <a:cubicBezTo>
                    <a:pt x="0" y="238970"/>
                    <a:pt x="5568" y="244537"/>
                    <a:pt x="12373" y="244537"/>
                  </a:cubicBezTo>
                  <a:close/>
                </a:path>
              </a:pathLst>
            </a:custGeom>
            <a:grpFill/>
            <a:ln w="8835" cap="flat">
              <a:noFill/>
              <a:prstDash val="solid"/>
              <a:miter/>
            </a:ln>
          </p:spPr>
          <p:txBody>
            <a:bodyPr rtlCol="0" anchor="ctr"/>
            <a:lstStyle/>
            <a:p>
              <a:endParaRPr lang="en-AU" dirty="0"/>
            </a:p>
          </p:txBody>
        </p:sp>
        <p:sp>
          <p:nvSpPr>
            <p:cNvPr id="527" name="Freeform: Shape 526">
              <a:extLst>
                <a:ext uri="{FF2B5EF4-FFF2-40B4-BE49-F238E27FC236}">
                  <a16:creationId xmlns:a16="http://schemas.microsoft.com/office/drawing/2014/main" id="{114DAAC6-3D40-737C-452E-DA3AF0618CE9}"/>
                </a:ext>
              </a:extLst>
            </p:cNvPr>
            <p:cNvSpPr/>
            <p:nvPr/>
          </p:nvSpPr>
          <p:spPr>
            <a:xfrm>
              <a:off x="12665589" y="3849500"/>
              <a:ext cx="295662" cy="110271"/>
            </a:xfrm>
            <a:custGeom>
              <a:avLst/>
              <a:gdLst>
                <a:gd name="connsiteX0" fmla="*/ 9081 w 295662"/>
                <a:gd name="connsiteY0" fmla="*/ 9081 h 110271"/>
                <a:gd name="connsiteX1" fmla="*/ 9081 w 295662"/>
                <a:gd name="connsiteY1" fmla="*/ 52915 h 110271"/>
                <a:gd name="connsiteX2" fmla="*/ 147832 w 295662"/>
                <a:gd name="connsiteY2" fmla="*/ 110272 h 110271"/>
                <a:gd name="connsiteX3" fmla="*/ 286582 w 295662"/>
                <a:gd name="connsiteY3" fmla="*/ 52915 h 110271"/>
                <a:gd name="connsiteX4" fmla="*/ 286582 w 295662"/>
                <a:gd name="connsiteY4" fmla="*/ 9081 h 110271"/>
                <a:gd name="connsiteX5" fmla="*/ 242748 w 295662"/>
                <a:gd name="connsiteY5" fmla="*/ 9081 h 110271"/>
                <a:gd name="connsiteX6" fmla="*/ 52915 w 295662"/>
                <a:gd name="connsiteY6" fmla="*/ 9081 h 110271"/>
                <a:gd name="connsiteX7" fmla="*/ 9081 w 295662"/>
                <a:gd name="connsiteY7" fmla="*/ 9081 h 11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662" h="110271">
                  <a:moveTo>
                    <a:pt x="9081" y="9081"/>
                  </a:moveTo>
                  <a:cubicBezTo>
                    <a:pt x="-3027" y="21188"/>
                    <a:pt x="-3027" y="40808"/>
                    <a:pt x="9081" y="52915"/>
                  </a:cubicBezTo>
                  <a:cubicBezTo>
                    <a:pt x="47348" y="91182"/>
                    <a:pt x="97545" y="110272"/>
                    <a:pt x="147832" y="110272"/>
                  </a:cubicBezTo>
                  <a:cubicBezTo>
                    <a:pt x="198118" y="110272"/>
                    <a:pt x="248315" y="91182"/>
                    <a:pt x="286582" y="52915"/>
                  </a:cubicBezTo>
                  <a:cubicBezTo>
                    <a:pt x="298690" y="40808"/>
                    <a:pt x="298690" y="21188"/>
                    <a:pt x="286582" y="9081"/>
                  </a:cubicBezTo>
                  <a:cubicBezTo>
                    <a:pt x="274475" y="-3027"/>
                    <a:pt x="254855" y="-3027"/>
                    <a:pt x="242748" y="9081"/>
                  </a:cubicBezTo>
                  <a:cubicBezTo>
                    <a:pt x="190429" y="61399"/>
                    <a:pt x="105234" y="61399"/>
                    <a:pt x="52915" y="9081"/>
                  </a:cubicBezTo>
                  <a:cubicBezTo>
                    <a:pt x="40808" y="-3027"/>
                    <a:pt x="21188" y="-3027"/>
                    <a:pt x="9081" y="9081"/>
                  </a:cubicBezTo>
                  <a:close/>
                </a:path>
              </a:pathLst>
            </a:custGeom>
            <a:grpFill/>
            <a:ln w="8835" cap="flat">
              <a:noFill/>
              <a:prstDash val="solid"/>
              <a:miter/>
            </a:ln>
          </p:spPr>
          <p:txBody>
            <a:bodyPr rtlCol="0" anchor="ctr"/>
            <a:lstStyle/>
            <a:p>
              <a:endParaRPr lang="en-AU" dirty="0"/>
            </a:p>
          </p:txBody>
        </p:sp>
        <p:sp>
          <p:nvSpPr>
            <p:cNvPr id="528" name="Freeform: Shape 527">
              <a:extLst>
                <a:ext uri="{FF2B5EF4-FFF2-40B4-BE49-F238E27FC236}">
                  <a16:creationId xmlns:a16="http://schemas.microsoft.com/office/drawing/2014/main" id="{75A0CE1F-BA36-30A1-37A9-D6F610DA9F43}"/>
                </a:ext>
              </a:extLst>
            </p:cNvPr>
            <p:cNvSpPr/>
            <p:nvPr/>
          </p:nvSpPr>
          <p:spPr>
            <a:xfrm>
              <a:off x="12577920" y="3937169"/>
              <a:ext cx="470824" cy="146505"/>
            </a:xfrm>
            <a:custGeom>
              <a:avLst/>
              <a:gdLst>
                <a:gd name="connsiteX0" fmla="*/ 9081 w 470824"/>
                <a:gd name="connsiteY0" fmla="*/ 9081 h 146505"/>
                <a:gd name="connsiteX1" fmla="*/ 9081 w 470824"/>
                <a:gd name="connsiteY1" fmla="*/ 52915 h 146505"/>
                <a:gd name="connsiteX2" fmla="*/ 235412 w 470824"/>
                <a:gd name="connsiteY2" fmla="*/ 146506 h 146505"/>
                <a:gd name="connsiteX3" fmla="*/ 461744 w 470824"/>
                <a:gd name="connsiteY3" fmla="*/ 52915 h 146505"/>
                <a:gd name="connsiteX4" fmla="*/ 461744 w 470824"/>
                <a:gd name="connsiteY4" fmla="*/ 9081 h 146505"/>
                <a:gd name="connsiteX5" fmla="*/ 417909 w 470824"/>
                <a:gd name="connsiteY5" fmla="*/ 9081 h 146505"/>
                <a:gd name="connsiteX6" fmla="*/ 52827 w 470824"/>
                <a:gd name="connsiteY6" fmla="*/ 9081 h 146505"/>
                <a:gd name="connsiteX7" fmla="*/ 8992 w 470824"/>
                <a:gd name="connsiteY7" fmla="*/ 9081 h 14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24" h="146505">
                  <a:moveTo>
                    <a:pt x="9081" y="9081"/>
                  </a:moveTo>
                  <a:cubicBezTo>
                    <a:pt x="-3027" y="21188"/>
                    <a:pt x="-3027" y="40808"/>
                    <a:pt x="9081" y="52915"/>
                  </a:cubicBezTo>
                  <a:cubicBezTo>
                    <a:pt x="71474" y="115309"/>
                    <a:pt x="153488" y="146506"/>
                    <a:pt x="235412" y="146506"/>
                  </a:cubicBezTo>
                  <a:cubicBezTo>
                    <a:pt x="317337" y="146506"/>
                    <a:pt x="399351" y="115309"/>
                    <a:pt x="461744" y="52915"/>
                  </a:cubicBezTo>
                  <a:cubicBezTo>
                    <a:pt x="473852" y="40808"/>
                    <a:pt x="473852" y="21188"/>
                    <a:pt x="461744" y="9081"/>
                  </a:cubicBezTo>
                  <a:cubicBezTo>
                    <a:pt x="449636" y="-3027"/>
                    <a:pt x="430017" y="-3027"/>
                    <a:pt x="417909" y="9081"/>
                  </a:cubicBezTo>
                  <a:cubicBezTo>
                    <a:pt x="317249" y="109741"/>
                    <a:pt x="153488" y="109741"/>
                    <a:pt x="52827" y="9081"/>
                  </a:cubicBezTo>
                  <a:cubicBezTo>
                    <a:pt x="40719" y="-3027"/>
                    <a:pt x="21100" y="-3027"/>
                    <a:pt x="8992" y="9081"/>
                  </a:cubicBezTo>
                  <a:close/>
                </a:path>
              </a:pathLst>
            </a:custGeom>
            <a:grpFill/>
            <a:ln w="8835" cap="flat">
              <a:noFill/>
              <a:prstDash val="solid"/>
              <a:miter/>
            </a:ln>
          </p:spPr>
          <p:txBody>
            <a:bodyPr rtlCol="0" anchor="ctr"/>
            <a:lstStyle/>
            <a:p>
              <a:endParaRPr lang="en-AU" dirty="0"/>
            </a:p>
          </p:txBody>
        </p:sp>
        <p:sp>
          <p:nvSpPr>
            <p:cNvPr id="529" name="Freeform: Shape 528">
              <a:extLst>
                <a:ext uri="{FF2B5EF4-FFF2-40B4-BE49-F238E27FC236}">
                  <a16:creationId xmlns:a16="http://schemas.microsoft.com/office/drawing/2014/main" id="{38F7CAED-2AD6-5451-AC38-F833F380EB66}"/>
                </a:ext>
              </a:extLst>
            </p:cNvPr>
            <p:cNvSpPr/>
            <p:nvPr/>
          </p:nvSpPr>
          <p:spPr>
            <a:xfrm>
              <a:off x="12490251" y="4024750"/>
              <a:ext cx="646163" cy="183005"/>
            </a:xfrm>
            <a:custGeom>
              <a:avLst/>
              <a:gdLst>
                <a:gd name="connsiteX0" fmla="*/ 323082 w 646163"/>
                <a:gd name="connsiteY0" fmla="*/ 183005 h 183005"/>
                <a:gd name="connsiteX1" fmla="*/ 637083 w 646163"/>
                <a:gd name="connsiteY1" fmla="*/ 52915 h 183005"/>
                <a:gd name="connsiteX2" fmla="*/ 637083 w 646163"/>
                <a:gd name="connsiteY2" fmla="*/ 9081 h 183005"/>
                <a:gd name="connsiteX3" fmla="*/ 593248 w 646163"/>
                <a:gd name="connsiteY3" fmla="*/ 9081 h 183005"/>
                <a:gd name="connsiteX4" fmla="*/ 323082 w 646163"/>
                <a:gd name="connsiteY4" fmla="*/ 120965 h 183005"/>
                <a:gd name="connsiteX5" fmla="*/ 52915 w 646163"/>
                <a:gd name="connsiteY5" fmla="*/ 9081 h 183005"/>
                <a:gd name="connsiteX6" fmla="*/ 9081 w 646163"/>
                <a:gd name="connsiteY6" fmla="*/ 9081 h 183005"/>
                <a:gd name="connsiteX7" fmla="*/ 9081 w 646163"/>
                <a:gd name="connsiteY7" fmla="*/ 52915 h 183005"/>
                <a:gd name="connsiteX8" fmla="*/ 323082 w 646163"/>
                <a:gd name="connsiteY8" fmla="*/ 183005 h 18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63" h="183005">
                  <a:moveTo>
                    <a:pt x="323082" y="183005"/>
                  </a:moveTo>
                  <a:cubicBezTo>
                    <a:pt x="441683" y="183005"/>
                    <a:pt x="553214" y="136784"/>
                    <a:pt x="637083" y="52915"/>
                  </a:cubicBezTo>
                  <a:cubicBezTo>
                    <a:pt x="649190" y="40808"/>
                    <a:pt x="649190" y="21188"/>
                    <a:pt x="637083" y="9081"/>
                  </a:cubicBezTo>
                  <a:cubicBezTo>
                    <a:pt x="624975" y="-3027"/>
                    <a:pt x="605356" y="-3027"/>
                    <a:pt x="593248" y="9081"/>
                  </a:cubicBezTo>
                  <a:cubicBezTo>
                    <a:pt x="521133" y="81284"/>
                    <a:pt x="425156" y="120965"/>
                    <a:pt x="323082" y="120965"/>
                  </a:cubicBezTo>
                  <a:cubicBezTo>
                    <a:pt x="221007" y="120965"/>
                    <a:pt x="125119" y="81196"/>
                    <a:pt x="52915" y="9081"/>
                  </a:cubicBezTo>
                  <a:cubicBezTo>
                    <a:pt x="40808" y="-3027"/>
                    <a:pt x="21188" y="-3027"/>
                    <a:pt x="9081" y="9081"/>
                  </a:cubicBezTo>
                  <a:cubicBezTo>
                    <a:pt x="-3027" y="21188"/>
                    <a:pt x="-3027" y="40808"/>
                    <a:pt x="9081" y="52915"/>
                  </a:cubicBezTo>
                  <a:cubicBezTo>
                    <a:pt x="92950" y="136784"/>
                    <a:pt x="204481" y="183005"/>
                    <a:pt x="323082" y="183005"/>
                  </a:cubicBezTo>
                  <a:close/>
                </a:path>
              </a:pathLst>
            </a:custGeom>
            <a:grpFill/>
            <a:ln w="8835" cap="flat">
              <a:noFill/>
              <a:prstDash val="solid"/>
              <a:miter/>
            </a:ln>
          </p:spPr>
          <p:txBody>
            <a:bodyPr rtlCol="0" anchor="ctr"/>
            <a:lstStyle/>
            <a:p>
              <a:endParaRPr lang="en-AU" dirty="0"/>
            </a:p>
          </p:txBody>
        </p:sp>
        <p:sp>
          <p:nvSpPr>
            <p:cNvPr id="530" name="Freeform: Shape 529">
              <a:extLst>
                <a:ext uri="{FF2B5EF4-FFF2-40B4-BE49-F238E27FC236}">
                  <a16:creationId xmlns:a16="http://schemas.microsoft.com/office/drawing/2014/main" id="{5CFD293D-2B59-2AE8-8877-4173918207B2}"/>
                </a:ext>
              </a:extLst>
            </p:cNvPr>
            <p:cNvSpPr/>
            <p:nvPr/>
          </p:nvSpPr>
          <p:spPr>
            <a:xfrm>
              <a:off x="12402758" y="4112419"/>
              <a:ext cx="821325" cy="219239"/>
            </a:xfrm>
            <a:custGeom>
              <a:avLst/>
              <a:gdLst>
                <a:gd name="connsiteX0" fmla="*/ 812245 w 821325"/>
                <a:gd name="connsiteY0" fmla="*/ 9081 h 219239"/>
                <a:gd name="connsiteX1" fmla="*/ 768410 w 821325"/>
                <a:gd name="connsiteY1" fmla="*/ 9081 h 219239"/>
                <a:gd name="connsiteX2" fmla="*/ 410663 w 821325"/>
                <a:gd name="connsiteY2" fmla="*/ 157288 h 219239"/>
                <a:gd name="connsiteX3" fmla="*/ 52915 w 821325"/>
                <a:gd name="connsiteY3" fmla="*/ 9081 h 219239"/>
                <a:gd name="connsiteX4" fmla="*/ 9081 w 821325"/>
                <a:gd name="connsiteY4" fmla="*/ 9081 h 219239"/>
                <a:gd name="connsiteX5" fmla="*/ 9081 w 821325"/>
                <a:gd name="connsiteY5" fmla="*/ 52915 h 219239"/>
                <a:gd name="connsiteX6" fmla="*/ 410663 w 821325"/>
                <a:gd name="connsiteY6" fmla="*/ 219240 h 219239"/>
                <a:gd name="connsiteX7" fmla="*/ 812245 w 821325"/>
                <a:gd name="connsiteY7" fmla="*/ 52915 h 219239"/>
                <a:gd name="connsiteX8" fmla="*/ 812245 w 821325"/>
                <a:gd name="connsiteY8" fmla="*/ 9081 h 21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325" h="219239">
                  <a:moveTo>
                    <a:pt x="812245" y="9081"/>
                  </a:moveTo>
                  <a:cubicBezTo>
                    <a:pt x="800137" y="-3027"/>
                    <a:pt x="780517" y="-3027"/>
                    <a:pt x="768410" y="9081"/>
                  </a:cubicBezTo>
                  <a:cubicBezTo>
                    <a:pt x="672875" y="104616"/>
                    <a:pt x="545790" y="157288"/>
                    <a:pt x="410663" y="157288"/>
                  </a:cubicBezTo>
                  <a:cubicBezTo>
                    <a:pt x="275535" y="157288"/>
                    <a:pt x="148450" y="104616"/>
                    <a:pt x="52915" y="9081"/>
                  </a:cubicBezTo>
                  <a:cubicBezTo>
                    <a:pt x="40808" y="-3027"/>
                    <a:pt x="21188" y="-3027"/>
                    <a:pt x="9081" y="9081"/>
                  </a:cubicBezTo>
                  <a:cubicBezTo>
                    <a:pt x="-3027" y="21188"/>
                    <a:pt x="-3027" y="40808"/>
                    <a:pt x="9081" y="52915"/>
                  </a:cubicBezTo>
                  <a:cubicBezTo>
                    <a:pt x="116369" y="160204"/>
                    <a:pt x="259009" y="219240"/>
                    <a:pt x="410663" y="219240"/>
                  </a:cubicBezTo>
                  <a:cubicBezTo>
                    <a:pt x="562316" y="219240"/>
                    <a:pt x="704956" y="160204"/>
                    <a:pt x="812245" y="52915"/>
                  </a:cubicBezTo>
                  <a:cubicBezTo>
                    <a:pt x="824352" y="40808"/>
                    <a:pt x="824352" y="21188"/>
                    <a:pt x="812245" y="9081"/>
                  </a:cubicBezTo>
                  <a:close/>
                </a:path>
              </a:pathLst>
            </a:custGeom>
            <a:grpFill/>
            <a:ln w="8835" cap="flat">
              <a:noFill/>
              <a:prstDash val="solid"/>
              <a:miter/>
            </a:ln>
          </p:spPr>
          <p:txBody>
            <a:bodyPr rtlCol="0" anchor="ctr"/>
            <a:lstStyle/>
            <a:p>
              <a:endParaRPr lang="en-AU" dirty="0"/>
            </a:p>
          </p:txBody>
        </p:sp>
      </p:grpSp>
      <p:sp>
        <p:nvSpPr>
          <p:cNvPr id="531" name="Freeform: Shape 530">
            <a:extLst>
              <a:ext uri="{FF2B5EF4-FFF2-40B4-BE49-F238E27FC236}">
                <a16:creationId xmlns:a16="http://schemas.microsoft.com/office/drawing/2014/main" id="{1439D90D-B1C1-5CAD-D0A0-32A5F5FA15E3}"/>
              </a:ext>
            </a:extLst>
          </p:cNvPr>
          <p:cNvSpPr>
            <a:spLocks noChangeAspect="1"/>
          </p:cNvSpPr>
          <p:nvPr/>
        </p:nvSpPr>
        <p:spPr>
          <a:xfrm>
            <a:off x="5727515" y="1663432"/>
            <a:ext cx="210958" cy="156455"/>
          </a:xfrm>
          <a:custGeom>
            <a:avLst/>
            <a:gdLst>
              <a:gd name="connsiteX0" fmla="*/ 436248 w 1148849"/>
              <a:gd name="connsiteY0" fmla="*/ 616866 h 852035"/>
              <a:gd name="connsiteX1" fmla="*/ 712689 w 1148849"/>
              <a:gd name="connsiteY1" fmla="*/ 616866 h 852035"/>
              <a:gd name="connsiteX2" fmla="*/ 730630 w 1148849"/>
              <a:gd name="connsiteY2" fmla="*/ 634807 h 852035"/>
              <a:gd name="connsiteX3" fmla="*/ 730630 w 1148849"/>
              <a:gd name="connsiteY3" fmla="*/ 667153 h 852035"/>
              <a:gd name="connsiteX4" fmla="*/ 712689 w 1148849"/>
              <a:gd name="connsiteY4" fmla="*/ 685093 h 852035"/>
              <a:gd name="connsiteX5" fmla="*/ 436248 w 1148849"/>
              <a:gd name="connsiteY5" fmla="*/ 685093 h 852035"/>
              <a:gd name="connsiteX6" fmla="*/ 418308 w 1148849"/>
              <a:gd name="connsiteY6" fmla="*/ 667153 h 852035"/>
              <a:gd name="connsiteX7" fmla="*/ 418308 w 1148849"/>
              <a:gd name="connsiteY7" fmla="*/ 634807 h 852035"/>
              <a:gd name="connsiteX8" fmla="*/ 436248 w 1148849"/>
              <a:gd name="connsiteY8" fmla="*/ 616866 h 852035"/>
              <a:gd name="connsiteX9" fmla="*/ 436248 w 1148849"/>
              <a:gd name="connsiteY9" fmla="*/ 616866 h 852035"/>
              <a:gd name="connsiteX10" fmla="*/ 197721 w 1148849"/>
              <a:gd name="connsiteY10" fmla="*/ 753319 h 852035"/>
              <a:gd name="connsiteX11" fmla="*/ 951217 w 1148849"/>
              <a:gd name="connsiteY11" fmla="*/ 753319 h 852035"/>
              <a:gd name="connsiteX12" fmla="*/ 951217 w 1148849"/>
              <a:gd name="connsiteY12" fmla="*/ 823313 h 852035"/>
              <a:gd name="connsiteX13" fmla="*/ 979939 w 1148849"/>
              <a:gd name="connsiteY13" fmla="*/ 852036 h 852035"/>
              <a:gd name="connsiteX14" fmla="*/ 1101987 w 1148849"/>
              <a:gd name="connsiteY14" fmla="*/ 852036 h 852035"/>
              <a:gd name="connsiteX15" fmla="*/ 1130709 w 1148849"/>
              <a:gd name="connsiteY15" fmla="*/ 823313 h 852035"/>
              <a:gd name="connsiteX16" fmla="*/ 1130709 w 1148849"/>
              <a:gd name="connsiteY16" fmla="*/ 560571 h 852035"/>
              <a:gd name="connsiteX17" fmla="*/ 1092796 w 1148849"/>
              <a:gd name="connsiteY17" fmla="*/ 346081 h 852035"/>
              <a:gd name="connsiteX18" fmla="*/ 1068581 w 1148849"/>
              <a:gd name="connsiteY18" fmla="*/ 306931 h 852035"/>
              <a:gd name="connsiteX19" fmla="*/ 1122402 w 1148849"/>
              <a:gd name="connsiteY19" fmla="*/ 290051 h 852035"/>
              <a:gd name="connsiteX20" fmla="*/ 1104992 w 1148849"/>
              <a:gd name="connsiteY20" fmla="*/ 202823 h 852035"/>
              <a:gd name="connsiteX21" fmla="*/ 1003978 w 1148849"/>
              <a:gd name="connsiteY21" fmla="*/ 202823 h 852035"/>
              <a:gd name="connsiteX22" fmla="*/ 924616 w 1148849"/>
              <a:gd name="connsiteY22" fmla="*/ 75208 h 852035"/>
              <a:gd name="connsiteX23" fmla="*/ 786042 w 1148849"/>
              <a:gd name="connsiteY23" fmla="*/ 0 h 852035"/>
              <a:gd name="connsiteX24" fmla="*/ 362808 w 1148849"/>
              <a:gd name="connsiteY24" fmla="*/ 0 h 852035"/>
              <a:gd name="connsiteX25" fmla="*/ 224234 w 1148849"/>
              <a:gd name="connsiteY25" fmla="*/ 75208 h 852035"/>
              <a:gd name="connsiteX26" fmla="*/ 144872 w 1148849"/>
              <a:gd name="connsiteY26" fmla="*/ 202823 h 852035"/>
              <a:gd name="connsiteX27" fmla="*/ 43857 w 1148849"/>
              <a:gd name="connsiteY27" fmla="*/ 202823 h 852035"/>
              <a:gd name="connsiteX28" fmla="*/ 26447 w 1148849"/>
              <a:gd name="connsiteY28" fmla="*/ 290051 h 852035"/>
              <a:gd name="connsiteX29" fmla="*/ 80268 w 1148849"/>
              <a:gd name="connsiteY29" fmla="*/ 306931 h 852035"/>
              <a:gd name="connsiteX30" fmla="*/ 56053 w 1148849"/>
              <a:gd name="connsiteY30" fmla="*/ 346081 h 852035"/>
              <a:gd name="connsiteX31" fmla="*/ 18140 w 1148849"/>
              <a:gd name="connsiteY31" fmla="*/ 560571 h 852035"/>
              <a:gd name="connsiteX32" fmla="*/ 18140 w 1148849"/>
              <a:gd name="connsiteY32" fmla="*/ 823313 h 852035"/>
              <a:gd name="connsiteX33" fmla="*/ 46862 w 1148849"/>
              <a:gd name="connsiteY33" fmla="*/ 852036 h 852035"/>
              <a:gd name="connsiteX34" fmla="*/ 168910 w 1148849"/>
              <a:gd name="connsiteY34" fmla="*/ 852036 h 852035"/>
              <a:gd name="connsiteX35" fmla="*/ 197632 w 1148849"/>
              <a:gd name="connsiteY35" fmla="*/ 823313 h 852035"/>
              <a:gd name="connsiteX36" fmla="*/ 197632 w 1148849"/>
              <a:gd name="connsiteY36" fmla="*/ 753319 h 852035"/>
              <a:gd name="connsiteX37" fmla="*/ 967037 w 1148849"/>
              <a:gd name="connsiteY37" fmla="*/ 306931 h 852035"/>
              <a:gd name="connsiteX38" fmla="*/ 181901 w 1148849"/>
              <a:gd name="connsiteY38" fmla="*/ 306931 h 852035"/>
              <a:gd name="connsiteX39" fmla="*/ 164314 w 1148849"/>
              <a:gd name="connsiteY39" fmla="*/ 273701 h 852035"/>
              <a:gd name="connsiteX40" fmla="*/ 270012 w 1148849"/>
              <a:gd name="connsiteY40" fmla="*/ 103577 h 852035"/>
              <a:gd name="connsiteX41" fmla="*/ 362808 w 1148849"/>
              <a:gd name="connsiteY41" fmla="*/ 53821 h 852035"/>
              <a:gd name="connsiteX42" fmla="*/ 786042 w 1148849"/>
              <a:gd name="connsiteY42" fmla="*/ 53821 h 852035"/>
              <a:gd name="connsiteX43" fmla="*/ 878837 w 1148849"/>
              <a:gd name="connsiteY43" fmla="*/ 103577 h 852035"/>
              <a:gd name="connsiteX44" fmla="*/ 984535 w 1148849"/>
              <a:gd name="connsiteY44" fmla="*/ 273701 h 852035"/>
              <a:gd name="connsiteX45" fmla="*/ 966948 w 1148849"/>
              <a:gd name="connsiteY45" fmla="*/ 306931 h 852035"/>
              <a:gd name="connsiteX46" fmla="*/ 966948 w 1148849"/>
              <a:gd name="connsiteY46" fmla="*/ 306931 h 852035"/>
              <a:gd name="connsiteX47" fmla="*/ 172092 w 1148849"/>
              <a:gd name="connsiteY47" fmla="*/ 420053 h 852035"/>
              <a:gd name="connsiteX48" fmla="*/ 269747 w 1148849"/>
              <a:gd name="connsiteY48" fmla="*/ 454873 h 852035"/>
              <a:gd name="connsiteX49" fmla="*/ 299353 w 1148849"/>
              <a:gd name="connsiteY49" fmla="*/ 497205 h 852035"/>
              <a:gd name="connsiteX50" fmla="*/ 254458 w 1148849"/>
              <a:gd name="connsiteY50" fmla="*/ 542100 h 852035"/>
              <a:gd name="connsiteX51" fmla="*/ 150881 w 1148849"/>
              <a:gd name="connsiteY51" fmla="*/ 542100 h 852035"/>
              <a:gd name="connsiteX52" fmla="*/ 88046 w 1148849"/>
              <a:gd name="connsiteY52" fmla="*/ 479264 h 852035"/>
              <a:gd name="connsiteX53" fmla="*/ 150881 w 1148849"/>
              <a:gd name="connsiteY53" fmla="*/ 416429 h 852035"/>
              <a:gd name="connsiteX54" fmla="*/ 172092 w 1148849"/>
              <a:gd name="connsiteY54" fmla="*/ 420053 h 852035"/>
              <a:gd name="connsiteX55" fmla="*/ 172092 w 1148849"/>
              <a:gd name="connsiteY55" fmla="*/ 420053 h 852035"/>
              <a:gd name="connsiteX56" fmla="*/ 976935 w 1148849"/>
              <a:gd name="connsiteY56" fmla="*/ 420053 h 852035"/>
              <a:gd name="connsiteX57" fmla="*/ 998145 w 1148849"/>
              <a:gd name="connsiteY57" fmla="*/ 416429 h 852035"/>
              <a:gd name="connsiteX58" fmla="*/ 1060980 w 1148849"/>
              <a:gd name="connsiteY58" fmla="*/ 479264 h 852035"/>
              <a:gd name="connsiteX59" fmla="*/ 998145 w 1148849"/>
              <a:gd name="connsiteY59" fmla="*/ 542100 h 852035"/>
              <a:gd name="connsiteX60" fmla="*/ 894568 w 1148849"/>
              <a:gd name="connsiteY60" fmla="*/ 542100 h 852035"/>
              <a:gd name="connsiteX61" fmla="*/ 849673 w 1148849"/>
              <a:gd name="connsiteY61" fmla="*/ 497205 h 852035"/>
              <a:gd name="connsiteX62" fmla="*/ 879456 w 1148849"/>
              <a:gd name="connsiteY62" fmla="*/ 454873 h 852035"/>
              <a:gd name="connsiteX63" fmla="*/ 976935 w 1148849"/>
              <a:gd name="connsiteY63" fmla="*/ 420053 h 8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48849" h="852035">
                <a:moveTo>
                  <a:pt x="436248" y="616866"/>
                </a:moveTo>
                <a:lnTo>
                  <a:pt x="712689" y="616866"/>
                </a:lnTo>
                <a:cubicBezTo>
                  <a:pt x="722588" y="616866"/>
                  <a:pt x="730630" y="624909"/>
                  <a:pt x="730630" y="634807"/>
                </a:cubicBezTo>
                <a:lnTo>
                  <a:pt x="730630" y="667153"/>
                </a:lnTo>
                <a:cubicBezTo>
                  <a:pt x="730630" y="677051"/>
                  <a:pt x="722588" y="685093"/>
                  <a:pt x="712689" y="685093"/>
                </a:cubicBezTo>
                <a:lnTo>
                  <a:pt x="436248" y="685093"/>
                </a:lnTo>
                <a:cubicBezTo>
                  <a:pt x="426350" y="685093"/>
                  <a:pt x="418308" y="677051"/>
                  <a:pt x="418308" y="667153"/>
                </a:cubicBezTo>
                <a:lnTo>
                  <a:pt x="418308" y="634807"/>
                </a:lnTo>
                <a:cubicBezTo>
                  <a:pt x="418308" y="624909"/>
                  <a:pt x="426350" y="616866"/>
                  <a:pt x="436248" y="616866"/>
                </a:cubicBezTo>
                <a:lnTo>
                  <a:pt x="436248" y="616866"/>
                </a:lnTo>
                <a:close/>
                <a:moveTo>
                  <a:pt x="197721" y="753319"/>
                </a:moveTo>
                <a:lnTo>
                  <a:pt x="951217" y="753319"/>
                </a:lnTo>
                <a:lnTo>
                  <a:pt x="951217" y="823313"/>
                </a:lnTo>
                <a:cubicBezTo>
                  <a:pt x="951217" y="839133"/>
                  <a:pt x="964120" y="852036"/>
                  <a:pt x="979939" y="852036"/>
                </a:cubicBezTo>
                <a:lnTo>
                  <a:pt x="1101987" y="852036"/>
                </a:lnTo>
                <a:cubicBezTo>
                  <a:pt x="1117807" y="852036"/>
                  <a:pt x="1130709" y="839133"/>
                  <a:pt x="1130709" y="823313"/>
                </a:cubicBezTo>
                <a:lnTo>
                  <a:pt x="1130709" y="560571"/>
                </a:lnTo>
                <a:cubicBezTo>
                  <a:pt x="1130709" y="481209"/>
                  <a:pt x="1123728" y="395837"/>
                  <a:pt x="1092796" y="346081"/>
                </a:cubicBezTo>
                <a:lnTo>
                  <a:pt x="1068581" y="306931"/>
                </a:lnTo>
                <a:lnTo>
                  <a:pt x="1122402" y="290051"/>
                </a:lnTo>
                <a:cubicBezTo>
                  <a:pt x="1166767" y="276264"/>
                  <a:pt x="1151478" y="202823"/>
                  <a:pt x="1104992" y="202823"/>
                </a:cubicBezTo>
                <a:lnTo>
                  <a:pt x="1003978" y="202823"/>
                </a:lnTo>
                <a:lnTo>
                  <a:pt x="924616" y="75208"/>
                </a:lnTo>
                <a:cubicBezTo>
                  <a:pt x="896954" y="30490"/>
                  <a:pt x="838626" y="0"/>
                  <a:pt x="786042" y="0"/>
                </a:cubicBezTo>
                <a:lnTo>
                  <a:pt x="362808" y="0"/>
                </a:lnTo>
                <a:cubicBezTo>
                  <a:pt x="310224" y="0"/>
                  <a:pt x="251895" y="30490"/>
                  <a:pt x="224234" y="75208"/>
                </a:cubicBezTo>
                <a:lnTo>
                  <a:pt x="144872" y="202823"/>
                </a:lnTo>
                <a:lnTo>
                  <a:pt x="43857" y="202823"/>
                </a:lnTo>
                <a:cubicBezTo>
                  <a:pt x="-2628" y="202823"/>
                  <a:pt x="-17917" y="276264"/>
                  <a:pt x="26447" y="290051"/>
                </a:cubicBezTo>
                <a:lnTo>
                  <a:pt x="80268" y="306931"/>
                </a:lnTo>
                <a:lnTo>
                  <a:pt x="56053" y="346081"/>
                </a:lnTo>
                <a:cubicBezTo>
                  <a:pt x="25210" y="395837"/>
                  <a:pt x="18140" y="481209"/>
                  <a:pt x="18140" y="560571"/>
                </a:cubicBezTo>
                <a:lnTo>
                  <a:pt x="18140" y="823313"/>
                </a:lnTo>
                <a:cubicBezTo>
                  <a:pt x="18140" y="839133"/>
                  <a:pt x="31043" y="852036"/>
                  <a:pt x="46862" y="852036"/>
                </a:cubicBezTo>
                <a:lnTo>
                  <a:pt x="168910" y="852036"/>
                </a:lnTo>
                <a:cubicBezTo>
                  <a:pt x="184729" y="852036"/>
                  <a:pt x="197632" y="839133"/>
                  <a:pt x="197632" y="823313"/>
                </a:cubicBezTo>
                <a:lnTo>
                  <a:pt x="197632" y="753319"/>
                </a:lnTo>
                <a:close/>
                <a:moveTo>
                  <a:pt x="967037" y="306931"/>
                </a:moveTo>
                <a:lnTo>
                  <a:pt x="181901" y="306931"/>
                </a:lnTo>
                <a:cubicBezTo>
                  <a:pt x="163608" y="306931"/>
                  <a:pt x="154416" y="289697"/>
                  <a:pt x="164314" y="273701"/>
                </a:cubicBezTo>
                <a:lnTo>
                  <a:pt x="270012" y="103577"/>
                </a:lnTo>
                <a:cubicBezTo>
                  <a:pt x="287953" y="74678"/>
                  <a:pt x="329048" y="53821"/>
                  <a:pt x="362808" y="53821"/>
                </a:cubicBezTo>
                <a:lnTo>
                  <a:pt x="786042" y="53821"/>
                </a:lnTo>
                <a:cubicBezTo>
                  <a:pt x="819802" y="53821"/>
                  <a:pt x="860897" y="74678"/>
                  <a:pt x="878837" y="103577"/>
                </a:cubicBezTo>
                <a:lnTo>
                  <a:pt x="984535" y="273701"/>
                </a:lnTo>
                <a:cubicBezTo>
                  <a:pt x="994433" y="289697"/>
                  <a:pt x="985242" y="306931"/>
                  <a:pt x="966948" y="306931"/>
                </a:cubicBezTo>
                <a:lnTo>
                  <a:pt x="966948" y="306931"/>
                </a:lnTo>
                <a:close/>
                <a:moveTo>
                  <a:pt x="172092" y="420053"/>
                </a:moveTo>
                <a:lnTo>
                  <a:pt x="269747" y="454873"/>
                </a:lnTo>
                <a:cubicBezTo>
                  <a:pt x="286981" y="461147"/>
                  <a:pt x="299353" y="477674"/>
                  <a:pt x="299353" y="497205"/>
                </a:cubicBezTo>
                <a:cubicBezTo>
                  <a:pt x="299353" y="521950"/>
                  <a:pt x="279469" y="542100"/>
                  <a:pt x="254458" y="542100"/>
                </a:cubicBezTo>
                <a:lnTo>
                  <a:pt x="150881" y="542100"/>
                </a:lnTo>
                <a:cubicBezTo>
                  <a:pt x="116238" y="542100"/>
                  <a:pt x="88046" y="513908"/>
                  <a:pt x="88046" y="479264"/>
                </a:cubicBezTo>
                <a:cubicBezTo>
                  <a:pt x="88046" y="444621"/>
                  <a:pt x="116238" y="416429"/>
                  <a:pt x="150881" y="416429"/>
                </a:cubicBezTo>
                <a:cubicBezTo>
                  <a:pt x="158393" y="416429"/>
                  <a:pt x="165375" y="417666"/>
                  <a:pt x="172092" y="420053"/>
                </a:cubicBezTo>
                <a:lnTo>
                  <a:pt x="172092" y="420053"/>
                </a:lnTo>
                <a:close/>
                <a:moveTo>
                  <a:pt x="976935" y="420053"/>
                </a:moveTo>
                <a:cubicBezTo>
                  <a:pt x="983563" y="417755"/>
                  <a:pt x="990544" y="416429"/>
                  <a:pt x="998145" y="416429"/>
                </a:cubicBezTo>
                <a:cubicBezTo>
                  <a:pt x="1032788" y="416429"/>
                  <a:pt x="1060980" y="444444"/>
                  <a:pt x="1060980" y="479264"/>
                </a:cubicBezTo>
                <a:cubicBezTo>
                  <a:pt x="1060980" y="514085"/>
                  <a:pt x="1032788" y="542100"/>
                  <a:pt x="998145" y="542100"/>
                </a:cubicBezTo>
                <a:lnTo>
                  <a:pt x="894568" y="542100"/>
                </a:lnTo>
                <a:cubicBezTo>
                  <a:pt x="869823" y="542100"/>
                  <a:pt x="849673" y="522039"/>
                  <a:pt x="849673" y="497205"/>
                </a:cubicBezTo>
                <a:cubicBezTo>
                  <a:pt x="849673" y="477674"/>
                  <a:pt x="862045" y="461147"/>
                  <a:pt x="879456" y="454873"/>
                </a:cubicBezTo>
                <a:lnTo>
                  <a:pt x="976935" y="420053"/>
                </a:lnTo>
                <a:close/>
              </a:path>
            </a:pathLst>
          </a:custGeom>
          <a:solidFill>
            <a:schemeClr val="accent1"/>
          </a:solidFill>
          <a:ln w="8835" cap="flat">
            <a:noFill/>
            <a:prstDash val="solid"/>
            <a:miter/>
          </a:ln>
        </p:spPr>
        <p:txBody>
          <a:bodyPr rtlCol="0" anchor="ctr"/>
          <a:lstStyle/>
          <a:p>
            <a:endParaRPr lang="en-AU" dirty="0"/>
          </a:p>
        </p:txBody>
      </p:sp>
      <p:grpSp>
        <p:nvGrpSpPr>
          <p:cNvPr id="532" name="Graphic 15">
            <a:extLst>
              <a:ext uri="{FF2B5EF4-FFF2-40B4-BE49-F238E27FC236}">
                <a16:creationId xmlns:a16="http://schemas.microsoft.com/office/drawing/2014/main" id="{36393580-3696-D4D2-B957-B2720B87F62E}"/>
              </a:ext>
            </a:extLst>
          </p:cNvPr>
          <p:cNvGrpSpPr>
            <a:grpSpLocks noChangeAspect="1"/>
          </p:cNvGrpSpPr>
          <p:nvPr/>
        </p:nvGrpSpPr>
        <p:grpSpPr>
          <a:xfrm>
            <a:off x="4830524" y="1635716"/>
            <a:ext cx="167383" cy="198000"/>
            <a:chOff x="10526330" y="4531478"/>
            <a:chExt cx="641170" cy="758448"/>
          </a:xfrm>
          <a:solidFill>
            <a:schemeClr val="accent1"/>
          </a:solidFill>
        </p:grpSpPr>
        <p:sp>
          <p:nvSpPr>
            <p:cNvPr id="533" name="Freeform: Shape 532">
              <a:extLst>
                <a:ext uri="{FF2B5EF4-FFF2-40B4-BE49-F238E27FC236}">
                  <a16:creationId xmlns:a16="http://schemas.microsoft.com/office/drawing/2014/main" id="{FC2919D1-1A94-73BD-EED8-9775EE9F9536}"/>
                </a:ext>
              </a:extLst>
            </p:cNvPr>
            <p:cNvSpPr/>
            <p:nvPr/>
          </p:nvSpPr>
          <p:spPr>
            <a:xfrm>
              <a:off x="10697502" y="4628988"/>
              <a:ext cx="298715" cy="471989"/>
            </a:xfrm>
            <a:custGeom>
              <a:avLst/>
              <a:gdLst>
                <a:gd name="connsiteX0" fmla="*/ 288208 w 298715"/>
                <a:gd name="connsiteY0" fmla="*/ 187326 h 471989"/>
                <a:gd name="connsiteX1" fmla="*/ 204428 w 298715"/>
                <a:gd name="connsiteY1" fmla="*/ 196959 h 471989"/>
                <a:gd name="connsiteX2" fmla="*/ 187724 w 298715"/>
                <a:gd name="connsiteY2" fmla="*/ 180079 h 471989"/>
                <a:gd name="connsiteX3" fmla="*/ 209465 w 298715"/>
                <a:gd name="connsiteY3" fmla="*/ 9071 h 471989"/>
                <a:gd name="connsiteX4" fmla="*/ 200451 w 298715"/>
                <a:gd name="connsiteY4" fmla="*/ 5447 h 471989"/>
                <a:gd name="connsiteX5" fmla="*/ 3106 w 298715"/>
                <a:gd name="connsiteY5" fmla="*/ 273051 h 471989"/>
                <a:gd name="connsiteX6" fmla="*/ 10972 w 298715"/>
                <a:gd name="connsiteY6" fmla="*/ 288428 h 471989"/>
                <a:gd name="connsiteX7" fmla="*/ 95725 w 298715"/>
                <a:gd name="connsiteY7" fmla="*/ 287809 h 471989"/>
                <a:gd name="connsiteX8" fmla="*/ 110218 w 298715"/>
                <a:gd name="connsiteY8" fmla="*/ 306369 h 471989"/>
                <a:gd name="connsiteX9" fmla="*/ 69919 w 298715"/>
                <a:gd name="connsiteY9" fmla="*/ 463060 h 471989"/>
                <a:gd name="connsiteX10" fmla="*/ 77342 w 298715"/>
                <a:gd name="connsiteY10" fmla="*/ 466771 h 471989"/>
                <a:gd name="connsiteX11" fmla="*/ 295190 w 298715"/>
                <a:gd name="connsiteY11" fmla="*/ 200052 h 471989"/>
                <a:gd name="connsiteX12" fmla="*/ 288208 w 298715"/>
                <a:gd name="connsiteY12" fmla="*/ 187326 h 47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715" h="471989">
                  <a:moveTo>
                    <a:pt x="288208" y="187326"/>
                  </a:moveTo>
                  <a:lnTo>
                    <a:pt x="204428" y="196959"/>
                  </a:lnTo>
                  <a:cubicBezTo>
                    <a:pt x="185427" y="198903"/>
                    <a:pt x="186134" y="192452"/>
                    <a:pt x="187724" y="180079"/>
                  </a:cubicBezTo>
                  <a:lnTo>
                    <a:pt x="209465" y="9071"/>
                  </a:lnTo>
                  <a:cubicBezTo>
                    <a:pt x="210791" y="-1446"/>
                    <a:pt x="206725" y="-3037"/>
                    <a:pt x="200451" y="5447"/>
                  </a:cubicBezTo>
                  <a:lnTo>
                    <a:pt x="3106" y="273051"/>
                  </a:lnTo>
                  <a:cubicBezTo>
                    <a:pt x="-3168" y="281535"/>
                    <a:pt x="367" y="288517"/>
                    <a:pt x="10972" y="288428"/>
                  </a:cubicBezTo>
                  <a:lnTo>
                    <a:pt x="95725" y="287809"/>
                  </a:lnTo>
                  <a:cubicBezTo>
                    <a:pt x="111632" y="287722"/>
                    <a:pt x="113754" y="292405"/>
                    <a:pt x="110218" y="306369"/>
                  </a:cubicBezTo>
                  <a:lnTo>
                    <a:pt x="69919" y="463060"/>
                  </a:lnTo>
                  <a:cubicBezTo>
                    <a:pt x="67268" y="473312"/>
                    <a:pt x="70626" y="474991"/>
                    <a:pt x="77342" y="466771"/>
                  </a:cubicBezTo>
                  <a:lnTo>
                    <a:pt x="295190" y="200052"/>
                  </a:lnTo>
                  <a:cubicBezTo>
                    <a:pt x="301907" y="191833"/>
                    <a:pt x="298725" y="186177"/>
                    <a:pt x="288208" y="187326"/>
                  </a:cubicBezTo>
                  <a:close/>
                </a:path>
              </a:pathLst>
            </a:custGeom>
            <a:grpFill/>
            <a:ln w="8835" cap="flat">
              <a:noFill/>
              <a:prstDash val="solid"/>
              <a:miter/>
            </a:ln>
          </p:spPr>
          <p:txBody>
            <a:bodyPr rtlCol="0" anchor="ctr"/>
            <a:lstStyle/>
            <a:p>
              <a:endParaRPr lang="en-AU" dirty="0"/>
            </a:p>
          </p:txBody>
        </p:sp>
        <p:sp>
          <p:nvSpPr>
            <p:cNvPr id="534" name="Freeform: Shape 533">
              <a:extLst>
                <a:ext uri="{FF2B5EF4-FFF2-40B4-BE49-F238E27FC236}">
                  <a16:creationId xmlns:a16="http://schemas.microsoft.com/office/drawing/2014/main" id="{2BFD7C8A-061C-BB85-702A-B735870F6825}"/>
                </a:ext>
              </a:extLst>
            </p:cNvPr>
            <p:cNvSpPr/>
            <p:nvPr/>
          </p:nvSpPr>
          <p:spPr>
            <a:xfrm>
              <a:off x="10526330" y="4531478"/>
              <a:ext cx="641170" cy="758448"/>
            </a:xfrm>
            <a:custGeom>
              <a:avLst/>
              <a:gdLst>
                <a:gd name="connsiteX0" fmla="*/ 641082 w 641170"/>
                <a:gd name="connsiteY0" fmla="*/ 320541 h 758448"/>
                <a:gd name="connsiteX1" fmla="*/ 320541 w 641170"/>
                <a:gd name="connsiteY1" fmla="*/ 0 h 758448"/>
                <a:gd name="connsiteX2" fmla="*/ 0 w 641170"/>
                <a:gd name="connsiteY2" fmla="*/ 320541 h 758448"/>
                <a:gd name="connsiteX3" fmla="*/ 148295 w 641170"/>
                <a:gd name="connsiteY3" fmla="*/ 590884 h 758448"/>
                <a:gd name="connsiteX4" fmla="*/ 163761 w 641170"/>
                <a:gd name="connsiteY4" fmla="*/ 595303 h 758448"/>
                <a:gd name="connsiteX5" fmla="*/ 192572 w 641170"/>
                <a:gd name="connsiteY5" fmla="*/ 566492 h 758448"/>
                <a:gd name="connsiteX6" fmla="*/ 177990 w 641170"/>
                <a:gd name="connsiteY6" fmla="*/ 541482 h 758448"/>
                <a:gd name="connsiteX7" fmla="*/ 57621 w 641170"/>
                <a:gd name="connsiteY7" fmla="*/ 320629 h 758448"/>
                <a:gd name="connsiteX8" fmla="*/ 320541 w 641170"/>
                <a:gd name="connsiteY8" fmla="*/ 57710 h 758448"/>
                <a:gd name="connsiteX9" fmla="*/ 583460 w 641170"/>
                <a:gd name="connsiteY9" fmla="*/ 320629 h 758448"/>
                <a:gd name="connsiteX10" fmla="*/ 537240 w 641170"/>
                <a:gd name="connsiteY10" fmla="*/ 469543 h 758448"/>
                <a:gd name="connsiteX11" fmla="*/ 407326 w 641170"/>
                <a:gd name="connsiteY11" fmla="*/ 499238 h 758448"/>
                <a:gd name="connsiteX12" fmla="*/ 384790 w 641170"/>
                <a:gd name="connsiteY12" fmla="*/ 526192 h 758448"/>
                <a:gd name="connsiteX13" fmla="*/ 384790 w 641170"/>
                <a:gd name="connsiteY13" fmla="*/ 526192 h 758448"/>
                <a:gd name="connsiteX14" fmla="*/ 361636 w 641170"/>
                <a:gd name="connsiteY14" fmla="*/ 553943 h 758448"/>
                <a:gd name="connsiteX15" fmla="*/ 363138 w 641170"/>
                <a:gd name="connsiteY15" fmla="*/ 570646 h 758448"/>
                <a:gd name="connsiteX16" fmla="*/ 380195 w 641170"/>
                <a:gd name="connsiteY16" fmla="*/ 584874 h 758448"/>
                <a:gd name="connsiteX17" fmla="*/ 321866 w 641170"/>
                <a:gd name="connsiteY17" fmla="*/ 654603 h 758448"/>
                <a:gd name="connsiteX18" fmla="*/ 324076 w 641170"/>
                <a:gd name="connsiteY18" fmla="*/ 679260 h 758448"/>
                <a:gd name="connsiteX19" fmla="*/ 348733 w 641170"/>
                <a:gd name="connsiteY19" fmla="*/ 677051 h 758448"/>
                <a:gd name="connsiteX20" fmla="*/ 407061 w 641170"/>
                <a:gd name="connsiteY20" fmla="*/ 607322 h 758448"/>
                <a:gd name="connsiteX21" fmla="*/ 470074 w 641170"/>
                <a:gd name="connsiteY21" fmla="*/ 659994 h 758448"/>
                <a:gd name="connsiteX22" fmla="*/ 411745 w 641170"/>
                <a:gd name="connsiteY22" fmla="*/ 729723 h 758448"/>
                <a:gd name="connsiteX23" fmla="*/ 413955 w 641170"/>
                <a:gd name="connsiteY23" fmla="*/ 754380 h 758448"/>
                <a:gd name="connsiteX24" fmla="*/ 438612 w 641170"/>
                <a:gd name="connsiteY24" fmla="*/ 752170 h 758448"/>
                <a:gd name="connsiteX25" fmla="*/ 496940 w 641170"/>
                <a:gd name="connsiteY25" fmla="*/ 682442 h 758448"/>
                <a:gd name="connsiteX26" fmla="*/ 513997 w 641170"/>
                <a:gd name="connsiteY26" fmla="*/ 696670 h 758448"/>
                <a:gd name="connsiteX27" fmla="*/ 530700 w 641170"/>
                <a:gd name="connsiteY27" fmla="*/ 695168 h 758448"/>
                <a:gd name="connsiteX28" fmla="*/ 540244 w 641170"/>
                <a:gd name="connsiteY28" fmla="*/ 683679 h 758448"/>
                <a:gd name="connsiteX29" fmla="*/ 540244 w 641170"/>
                <a:gd name="connsiteY29" fmla="*/ 683679 h 758448"/>
                <a:gd name="connsiteX30" fmla="*/ 576390 w 641170"/>
                <a:gd name="connsiteY30" fmla="*/ 640463 h 758448"/>
                <a:gd name="connsiteX31" fmla="*/ 581870 w 641170"/>
                <a:gd name="connsiteY31" fmla="*/ 506308 h 758448"/>
                <a:gd name="connsiteX32" fmla="*/ 641170 w 641170"/>
                <a:gd name="connsiteY32" fmla="*/ 320629 h 75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1170" h="758448">
                  <a:moveTo>
                    <a:pt x="641082" y="320541"/>
                  </a:moveTo>
                  <a:cubicBezTo>
                    <a:pt x="641082" y="143523"/>
                    <a:pt x="497559" y="0"/>
                    <a:pt x="320541" y="0"/>
                  </a:cubicBezTo>
                  <a:cubicBezTo>
                    <a:pt x="143523" y="0"/>
                    <a:pt x="0" y="143523"/>
                    <a:pt x="0" y="320541"/>
                  </a:cubicBezTo>
                  <a:cubicBezTo>
                    <a:pt x="0" y="434193"/>
                    <a:pt x="59124" y="533969"/>
                    <a:pt x="148295" y="590884"/>
                  </a:cubicBezTo>
                  <a:cubicBezTo>
                    <a:pt x="151123" y="592740"/>
                    <a:pt x="156868" y="595303"/>
                    <a:pt x="163761" y="595303"/>
                  </a:cubicBezTo>
                  <a:cubicBezTo>
                    <a:pt x="179669" y="595303"/>
                    <a:pt x="192572" y="582400"/>
                    <a:pt x="192572" y="566492"/>
                  </a:cubicBezTo>
                  <a:cubicBezTo>
                    <a:pt x="192572" y="555799"/>
                    <a:pt x="186651" y="546431"/>
                    <a:pt x="177990" y="541482"/>
                  </a:cubicBezTo>
                  <a:cubicBezTo>
                    <a:pt x="105610" y="494642"/>
                    <a:pt x="57621" y="413248"/>
                    <a:pt x="57621" y="320629"/>
                  </a:cubicBezTo>
                  <a:cubicBezTo>
                    <a:pt x="57621" y="175427"/>
                    <a:pt x="175339" y="57710"/>
                    <a:pt x="320541" y="57710"/>
                  </a:cubicBezTo>
                  <a:cubicBezTo>
                    <a:pt x="465743" y="57710"/>
                    <a:pt x="583460" y="175427"/>
                    <a:pt x="583460" y="320629"/>
                  </a:cubicBezTo>
                  <a:cubicBezTo>
                    <a:pt x="583460" y="375953"/>
                    <a:pt x="566404" y="427211"/>
                    <a:pt x="537240" y="469543"/>
                  </a:cubicBezTo>
                  <a:cubicBezTo>
                    <a:pt x="493317" y="449659"/>
                    <a:pt x="439760" y="460440"/>
                    <a:pt x="407326" y="499238"/>
                  </a:cubicBezTo>
                  <a:lnTo>
                    <a:pt x="384790" y="526192"/>
                  </a:lnTo>
                  <a:lnTo>
                    <a:pt x="384790" y="526192"/>
                  </a:lnTo>
                  <a:cubicBezTo>
                    <a:pt x="384790" y="526192"/>
                    <a:pt x="361636" y="553943"/>
                    <a:pt x="361636" y="553943"/>
                  </a:cubicBezTo>
                  <a:cubicBezTo>
                    <a:pt x="357482" y="558980"/>
                    <a:pt x="358101" y="566492"/>
                    <a:pt x="363138" y="570646"/>
                  </a:cubicBezTo>
                  <a:lnTo>
                    <a:pt x="380195" y="584874"/>
                  </a:lnTo>
                  <a:lnTo>
                    <a:pt x="321866" y="654603"/>
                  </a:lnTo>
                  <a:cubicBezTo>
                    <a:pt x="315680" y="662027"/>
                    <a:pt x="316652" y="673074"/>
                    <a:pt x="324076" y="679260"/>
                  </a:cubicBezTo>
                  <a:cubicBezTo>
                    <a:pt x="331499" y="685447"/>
                    <a:pt x="342547" y="684474"/>
                    <a:pt x="348733" y="677051"/>
                  </a:cubicBezTo>
                  <a:lnTo>
                    <a:pt x="407061" y="607322"/>
                  </a:lnTo>
                  <a:lnTo>
                    <a:pt x="470074" y="659994"/>
                  </a:lnTo>
                  <a:lnTo>
                    <a:pt x="411745" y="729723"/>
                  </a:lnTo>
                  <a:cubicBezTo>
                    <a:pt x="405559" y="737147"/>
                    <a:pt x="406531" y="748194"/>
                    <a:pt x="413955" y="754380"/>
                  </a:cubicBezTo>
                  <a:cubicBezTo>
                    <a:pt x="421378" y="760566"/>
                    <a:pt x="432425" y="759594"/>
                    <a:pt x="438612" y="752170"/>
                  </a:cubicBezTo>
                  <a:lnTo>
                    <a:pt x="496940" y="682442"/>
                  </a:lnTo>
                  <a:lnTo>
                    <a:pt x="513997" y="696670"/>
                  </a:lnTo>
                  <a:cubicBezTo>
                    <a:pt x="519034" y="700824"/>
                    <a:pt x="526546" y="700205"/>
                    <a:pt x="530700" y="695168"/>
                  </a:cubicBezTo>
                  <a:lnTo>
                    <a:pt x="540244" y="683679"/>
                  </a:lnTo>
                  <a:lnTo>
                    <a:pt x="540244" y="683679"/>
                  </a:lnTo>
                  <a:cubicBezTo>
                    <a:pt x="540244" y="683679"/>
                    <a:pt x="576390" y="640463"/>
                    <a:pt x="576390" y="640463"/>
                  </a:cubicBezTo>
                  <a:cubicBezTo>
                    <a:pt x="609089" y="601312"/>
                    <a:pt x="609973" y="546165"/>
                    <a:pt x="581870" y="506308"/>
                  </a:cubicBezTo>
                  <a:cubicBezTo>
                    <a:pt x="619164" y="453901"/>
                    <a:pt x="641170" y="389828"/>
                    <a:pt x="641170" y="320629"/>
                  </a:cubicBezTo>
                  <a:close/>
                </a:path>
              </a:pathLst>
            </a:custGeom>
            <a:grpFill/>
            <a:ln w="8835" cap="flat">
              <a:noFill/>
              <a:prstDash val="solid"/>
              <a:miter/>
            </a:ln>
          </p:spPr>
          <p:txBody>
            <a:bodyPr rtlCol="0" anchor="ctr"/>
            <a:lstStyle/>
            <a:p>
              <a:endParaRPr lang="en-AU" dirty="0"/>
            </a:p>
          </p:txBody>
        </p:sp>
      </p:grpSp>
      <p:grpSp>
        <p:nvGrpSpPr>
          <p:cNvPr id="535" name="Graphic 15">
            <a:extLst>
              <a:ext uri="{FF2B5EF4-FFF2-40B4-BE49-F238E27FC236}">
                <a16:creationId xmlns:a16="http://schemas.microsoft.com/office/drawing/2014/main" id="{04147BB6-2012-0A10-5E2C-10AB71F070C3}"/>
              </a:ext>
            </a:extLst>
          </p:cNvPr>
          <p:cNvGrpSpPr>
            <a:grpSpLocks noChangeAspect="1"/>
          </p:cNvGrpSpPr>
          <p:nvPr/>
        </p:nvGrpSpPr>
        <p:grpSpPr>
          <a:xfrm>
            <a:off x="6655827" y="1635716"/>
            <a:ext cx="191893" cy="191852"/>
            <a:chOff x="11496879" y="4531654"/>
            <a:chExt cx="808643" cy="808466"/>
          </a:xfrm>
          <a:solidFill>
            <a:schemeClr val="accent1"/>
          </a:solidFill>
        </p:grpSpPr>
        <p:sp>
          <p:nvSpPr>
            <p:cNvPr id="537" name="Freeform: Shape 536">
              <a:extLst>
                <a:ext uri="{FF2B5EF4-FFF2-40B4-BE49-F238E27FC236}">
                  <a16:creationId xmlns:a16="http://schemas.microsoft.com/office/drawing/2014/main" id="{BE9522EC-3D47-ECAB-7D14-151D937285D2}"/>
                </a:ext>
              </a:extLst>
            </p:cNvPr>
            <p:cNvSpPr/>
            <p:nvPr/>
          </p:nvSpPr>
          <p:spPr>
            <a:xfrm>
              <a:off x="11727895" y="4762582"/>
              <a:ext cx="346611" cy="346611"/>
            </a:xfrm>
            <a:custGeom>
              <a:avLst/>
              <a:gdLst>
                <a:gd name="connsiteX0" fmla="*/ 0 w 346611"/>
                <a:gd name="connsiteY0" fmla="*/ 0 h 346611"/>
                <a:gd name="connsiteX1" fmla="*/ 346612 w 346611"/>
                <a:gd name="connsiteY1" fmla="*/ 0 h 346611"/>
                <a:gd name="connsiteX2" fmla="*/ 346612 w 346611"/>
                <a:gd name="connsiteY2" fmla="*/ 346612 h 346611"/>
                <a:gd name="connsiteX3" fmla="*/ 0 w 346611"/>
                <a:gd name="connsiteY3" fmla="*/ 346612 h 346611"/>
              </a:gdLst>
              <a:ahLst/>
              <a:cxnLst>
                <a:cxn ang="0">
                  <a:pos x="connsiteX0" y="connsiteY0"/>
                </a:cxn>
                <a:cxn ang="0">
                  <a:pos x="connsiteX1" y="connsiteY1"/>
                </a:cxn>
                <a:cxn ang="0">
                  <a:pos x="connsiteX2" y="connsiteY2"/>
                </a:cxn>
                <a:cxn ang="0">
                  <a:pos x="connsiteX3" y="connsiteY3"/>
                </a:cxn>
              </a:cxnLst>
              <a:rect l="l" t="t" r="r" b="b"/>
              <a:pathLst>
                <a:path w="346611" h="346611">
                  <a:moveTo>
                    <a:pt x="0" y="0"/>
                  </a:moveTo>
                  <a:lnTo>
                    <a:pt x="346612" y="0"/>
                  </a:lnTo>
                  <a:lnTo>
                    <a:pt x="346612" y="346612"/>
                  </a:lnTo>
                  <a:lnTo>
                    <a:pt x="0" y="346612"/>
                  </a:lnTo>
                  <a:close/>
                </a:path>
              </a:pathLst>
            </a:custGeom>
            <a:grpFill/>
            <a:ln w="8835" cap="flat">
              <a:noFill/>
              <a:prstDash val="solid"/>
              <a:miter/>
            </a:ln>
          </p:spPr>
          <p:txBody>
            <a:bodyPr rtlCol="0" anchor="ctr"/>
            <a:lstStyle/>
            <a:p>
              <a:endParaRPr lang="en-AU" dirty="0"/>
            </a:p>
          </p:txBody>
        </p:sp>
        <p:sp>
          <p:nvSpPr>
            <p:cNvPr id="538" name="Freeform: Shape 537">
              <a:extLst>
                <a:ext uri="{FF2B5EF4-FFF2-40B4-BE49-F238E27FC236}">
                  <a16:creationId xmlns:a16="http://schemas.microsoft.com/office/drawing/2014/main" id="{F11825ED-D51D-FEE0-B783-C450FA5511A3}"/>
                </a:ext>
              </a:extLst>
            </p:cNvPr>
            <p:cNvSpPr/>
            <p:nvPr/>
          </p:nvSpPr>
          <p:spPr>
            <a:xfrm>
              <a:off x="11612387" y="4647074"/>
              <a:ext cx="577627" cy="577627"/>
            </a:xfrm>
            <a:custGeom>
              <a:avLst/>
              <a:gdLst>
                <a:gd name="connsiteX0" fmla="*/ 505424 w 577627"/>
                <a:gd name="connsiteY0" fmla="*/ 0 h 577627"/>
                <a:gd name="connsiteX1" fmla="*/ 72203 w 577627"/>
                <a:gd name="connsiteY1" fmla="*/ 0 h 577627"/>
                <a:gd name="connsiteX2" fmla="*/ 0 w 577627"/>
                <a:gd name="connsiteY2" fmla="*/ 72203 h 577627"/>
                <a:gd name="connsiteX3" fmla="*/ 0 w 577627"/>
                <a:gd name="connsiteY3" fmla="*/ 505424 h 577627"/>
                <a:gd name="connsiteX4" fmla="*/ 72203 w 577627"/>
                <a:gd name="connsiteY4" fmla="*/ 577627 h 577627"/>
                <a:gd name="connsiteX5" fmla="*/ 505424 w 577627"/>
                <a:gd name="connsiteY5" fmla="*/ 577627 h 577627"/>
                <a:gd name="connsiteX6" fmla="*/ 577628 w 577627"/>
                <a:gd name="connsiteY6" fmla="*/ 505424 h 577627"/>
                <a:gd name="connsiteX7" fmla="*/ 577628 w 577627"/>
                <a:gd name="connsiteY7" fmla="*/ 72203 h 577627"/>
                <a:gd name="connsiteX8" fmla="*/ 505424 w 577627"/>
                <a:gd name="connsiteY8" fmla="*/ 0 h 577627"/>
                <a:gd name="connsiteX9" fmla="*/ 491019 w 577627"/>
                <a:gd name="connsiteY9" fmla="*/ 476525 h 577627"/>
                <a:gd name="connsiteX10" fmla="*/ 476613 w 577627"/>
                <a:gd name="connsiteY10" fmla="*/ 490930 h 577627"/>
                <a:gd name="connsiteX11" fmla="*/ 101191 w 577627"/>
                <a:gd name="connsiteY11" fmla="*/ 490930 h 577627"/>
                <a:gd name="connsiteX12" fmla="*/ 86786 w 577627"/>
                <a:gd name="connsiteY12" fmla="*/ 476525 h 577627"/>
                <a:gd name="connsiteX13" fmla="*/ 86786 w 577627"/>
                <a:gd name="connsiteY13" fmla="*/ 101102 h 577627"/>
                <a:gd name="connsiteX14" fmla="*/ 101191 w 577627"/>
                <a:gd name="connsiteY14" fmla="*/ 86697 h 577627"/>
                <a:gd name="connsiteX15" fmla="*/ 476613 w 577627"/>
                <a:gd name="connsiteY15" fmla="*/ 86697 h 577627"/>
                <a:gd name="connsiteX16" fmla="*/ 491019 w 577627"/>
                <a:gd name="connsiteY16" fmla="*/ 101102 h 577627"/>
                <a:gd name="connsiteX17" fmla="*/ 491019 w 577627"/>
                <a:gd name="connsiteY17" fmla="*/ 476525 h 57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7627" h="577627">
                  <a:moveTo>
                    <a:pt x="505424" y="0"/>
                  </a:moveTo>
                  <a:lnTo>
                    <a:pt x="72203" y="0"/>
                  </a:lnTo>
                  <a:cubicBezTo>
                    <a:pt x="32434" y="0"/>
                    <a:pt x="0" y="32434"/>
                    <a:pt x="0" y="72203"/>
                  </a:cubicBezTo>
                  <a:lnTo>
                    <a:pt x="0" y="505424"/>
                  </a:lnTo>
                  <a:cubicBezTo>
                    <a:pt x="0" y="545193"/>
                    <a:pt x="32434" y="577627"/>
                    <a:pt x="72203" y="577627"/>
                  </a:cubicBezTo>
                  <a:lnTo>
                    <a:pt x="505424" y="577627"/>
                  </a:lnTo>
                  <a:cubicBezTo>
                    <a:pt x="545193" y="577627"/>
                    <a:pt x="577628" y="545193"/>
                    <a:pt x="577628" y="505424"/>
                  </a:cubicBezTo>
                  <a:lnTo>
                    <a:pt x="577628" y="72203"/>
                  </a:lnTo>
                  <a:cubicBezTo>
                    <a:pt x="577628" y="32434"/>
                    <a:pt x="545193" y="0"/>
                    <a:pt x="505424" y="0"/>
                  </a:cubicBezTo>
                  <a:close/>
                  <a:moveTo>
                    <a:pt x="491019" y="476525"/>
                  </a:moveTo>
                  <a:cubicBezTo>
                    <a:pt x="491019" y="484479"/>
                    <a:pt x="484567" y="490930"/>
                    <a:pt x="476613" y="490930"/>
                  </a:cubicBezTo>
                  <a:lnTo>
                    <a:pt x="101191" y="490930"/>
                  </a:lnTo>
                  <a:cubicBezTo>
                    <a:pt x="93237" y="490930"/>
                    <a:pt x="86786" y="484479"/>
                    <a:pt x="86786" y="476525"/>
                  </a:cubicBezTo>
                  <a:lnTo>
                    <a:pt x="86786" y="101102"/>
                  </a:lnTo>
                  <a:cubicBezTo>
                    <a:pt x="86786" y="93148"/>
                    <a:pt x="93237" y="86697"/>
                    <a:pt x="101191" y="86697"/>
                  </a:cubicBezTo>
                  <a:lnTo>
                    <a:pt x="476613" y="86697"/>
                  </a:lnTo>
                  <a:cubicBezTo>
                    <a:pt x="484567" y="86697"/>
                    <a:pt x="491019" y="93148"/>
                    <a:pt x="491019" y="101102"/>
                  </a:cubicBezTo>
                  <a:lnTo>
                    <a:pt x="491019" y="476525"/>
                  </a:lnTo>
                  <a:close/>
                </a:path>
              </a:pathLst>
            </a:custGeom>
            <a:grpFill/>
            <a:ln w="8835" cap="flat">
              <a:noFill/>
              <a:prstDash val="solid"/>
              <a:miter/>
            </a:ln>
          </p:spPr>
          <p:txBody>
            <a:bodyPr rtlCol="0" anchor="ctr"/>
            <a:lstStyle/>
            <a:p>
              <a:endParaRPr lang="en-AU" dirty="0"/>
            </a:p>
          </p:txBody>
        </p:sp>
        <p:sp>
          <p:nvSpPr>
            <p:cNvPr id="539" name="Freeform: Shape 538">
              <a:extLst>
                <a:ext uri="{FF2B5EF4-FFF2-40B4-BE49-F238E27FC236}">
                  <a16:creationId xmlns:a16="http://schemas.microsoft.com/office/drawing/2014/main" id="{EDA1E45E-14FE-4126-A481-B9B8EF5CFA26}"/>
                </a:ext>
              </a:extLst>
            </p:cNvPr>
            <p:cNvSpPr/>
            <p:nvPr/>
          </p:nvSpPr>
          <p:spPr>
            <a:xfrm>
              <a:off x="12031379" y="4531654"/>
              <a:ext cx="86608" cy="86520"/>
            </a:xfrm>
            <a:custGeom>
              <a:avLst/>
              <a:gdLst>
                <a:gd name="connsiteX0" fmla="*/ 86432 w 86608"/>
                <a:gd name="connsiteY0" fmla="*/ 72115 h 86520"/>
                <a:gd name="connsiteX1" fmla="*/ 72027 w 86608"/>
                <a:gd name="connsiteY1" fmla="*/ 57710 h 86520"/>
                <a:gd name="connsiteX2" fmla="*/ 57621 w 86608"/>
                <a:gd name="connsiteY2" fmla="*/ 57710 h 86520"/>
                <a:gd name="connsiteX3" fmla="*/ 57621 w 86608"/>
                <a:gd name="connsiteY3" fmla="*/ 14405 h 86520"/>
                <a:gd name="connsiteX4" fmla="*/ 43216 w 86608"/>
                <a:gd name="connsiteY4" fmla="*/ 0 h 86520"/>
                <a:gd name="connsiteX5" fmla="*/ 28811 w 86608"/>
                <a:gd name="connsiteY5" fmla="*/ 14405 h 86520"/>
                <a:gd name="connsiteX6" fmla="*/ 28811 w 86608"/>
                <a:gd name="connsiteY6" fmla="*/ 57710 h 86520"/>
                <a:gd name="connsiteX7" fmla="*/ 14405 w 86608"/>
                <a:gd name="connsiteY7" fmla="*/ 57710 h 86520"/>
                <a:gd name="connsiteX8" fmla="*/ 0 w 86608"/>
                <a:gd name="connsiteY8" fmla="*/ 72115 h 86520"/>
                <a:gd name="connsiteX9" fmla="*/ 0 w 86608"/>
                <a:gd name="connsiteY9" fmla="*/ 86520 h 86520"/>
                <a:gd name="connsiteX10" fmla="*/ 86609 w 86608"/>
                <a:gd name="connsiteY10" fmla="*/ 86520 h 86520"/>
                <a:gd name="connsiteX11" fmla="*/ 86609 w 86608"/>
                <a:gd name="connsiteY11" fmla="*/ 7211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86432" y="72115"/>
                  </a:moveTo>
                  <a:cubicBezTo>
                    <a:pt x="86432" y="64161"/>
                    <a:pt x="79981" y="57710"/>
                    <a:pt x="72027" y="57710"/>
                  </a:cubicBezTo>
                  <a:lnTo>
                    <a:pt x="57621" y="57710"/>
                  </a:lnTo>
                  <a:lnTo>
                    <a:pt x="57621" y="14405"/>
                  </a:lnTo>
                  <a:cubicBezTo>
                    <a:pt x="57621" y="6451"/>
                    <a:pt x="51170" y="0"/>
                    <a:pt x="43216" y="0"/>
                  </a:cubicBezTo>
                  <a:cubicBezTo>
                    <a:pt x="35262" y="0"/>
                    <a:pt x="28811" y="6451"/>
                    <a:pt x="28811" y="14405"/>
                  </a:cubicBezTo>
                  <a:lnTo>
                    <a:pt x="28811" y="57710"/>
                  </a:lnTo>
                  <a:lnTo>
                    <a:pt x="14405" y="57710"/>
                  </a:lnTo>
                  <a:cubicBezTo>
                    <a:pt x="6451" y="57710"/>
                    <a:pt x="0" y="64161"/>
                    <a:pt x="0" y="72115"/>
                  </a:cubicBezTo>
                  <a:lnTo>
                    <a:pt x="0" y="86520"/>
                  </a:lnTo>
                  <a:lnTo>
                    <a:pt x="86609" y="86520"/>
                  </a:lnTo>
                  <a:lnTo>
                    <a:pt x="86609" y="72115"/>
                  </a:lnTo>
                  <a:close/>
                </a:path>
              </a:pathLst>
            </a:custGeom>
            <a:grpFill/>
            <a:ln w="8835" cap="flat">
              <a:noFill/>
              <a:prstDash val="solid"/>
              <a:miter/>
            </a:ln>
          </p:spPr>
          <p:txBody>
            <a:bodyPr rtlCol="0" anchor="ctr"/>
            <a:lstStyle/>
            <a:p>
              <a:endParaRPr lang="en-AU" dirty="0"/>
            </a:p>
          </p:txBody>
        </p:sp>
        <p:sp>
          <p:nvSpPr>
            <p:cNvPr id="540" name="Freeform: Shape 539">
              <a:extLst>
                <a:ext uri="{FF2B5EF4-FFF2-40B4-BE49-F238E27FC236}">
                  <a16:creationId xmlns:a16="http://schemas.microsoft.com/office/drawing/2014/main" id="{FE75271D-D748-6A23-FA4B-C90E4998BAEB}"/>
                </a:ext>
              </a:extLst>
            </p:cNvPr>
            <p:cNvSpPr/>
            <p:nvPr/>
          </p:nvSpPr>
          <p:spPr>
            <a:xfrm>
              <a:off x="11800363" y="4531654"/>
              <a:ext cx="86608" cy="86520"/>
            </a:xfrm>
            <a:custGeom>
              <a:avLst/>
              <a:gdLst>
                <a:gd name="connsiteX0" fmla="*/ 86432 w 86608"/>
                <a:gd name="connsiteY0" fmla="*/ 72115 h 86520"/>
                <a:gd name="connsiteX1" fmla="*/ 72027 w 86608"/>
                <a:gd name="connsiteY1" fmla="*/ 57710 h 86520"/>
                <a:gd name="connsiteX2" fmla="*/ 57621 w 86608"/>
                <a:gd name="connsiteY2" fmla="*/ 57710 h 86520"/>
                <a:gd name="connsiteX3" fmla="*/ 57621 w 86608"/>
                <a:gd name="connsiteY3" fmla="*/ 14405 h 86520"/>
                <a:gd name="connsiteX4" fmla="*/ 43216 w 86608"/>
                <a:gd name="connsiteY4" fmla="*/ 0 h 86520"/>
                <a:gd name="connsiteX5" fmla="*/ 28811 w 86608"/>
                <a:gd name="connsiteY5" fmla="*/ 14405 h 86520"/>
                <a:gd name="connsiteX6" fmla="*/ 28811 w 86608"/>
                <a:gd name="connsiteY6" fmla="*/ 57710 h 86520"/>
                <a:gd name="connsiteX7" fmla="*/ 14405 w 86608"/>
                <a:gd name="connsiteY7" fmla="*/ 57710 h 86520"/>
                <a:gd name="connsiteX8" fmla="*/ 0 w 86608"/>
                <a:gd name="connsiteY8" fmla="*/ 72115 h 86520"/>
                <a:gd name="connsiteX9" fmla="*/ 0 w 86608"/>
                <a:gd name="connsiteY9" fmla="*/ 86520 h 86520"/>
                <a:gd name="connsiteX10" fmla="*/ 86609 w 86608"/>
                <a:gd name="connsiteY10" fmla="*/ 86520 h 86520"/>
                <a:gd name="connsiteX11" fmla="*/ 86609 w 86608"/>
                <a:gd name="connsiteY11" fmla="*/ 7211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86432" y="72115"/>
                  </a:moveTo>
                  <a:cubicBezTo>
                    <a:pt x="86432" y="64161"/>
                    <a:pt x="79981" y="57710"/>
                    <a:pt x="72027" y="57710"/>
                  </a:cubicBezTo>
                  <a:lnTo>
                    <a:pt x="57621" y="57710"/>
                  </a:lnTo>
                  <a:lnTo>
                    <a:pt x="57621" y="14405"/>
                  </a:lnTo>
                  <a:cubicBezTo>
                    <a:pt x="57621" y="6451"/>
                    <a:pt x="51170" y="0"/>
                    <a:pt x="43216" y="0"/>
                  </a:cubicBezTo>
                  <a:cubicBezTo>
                    <a:pt x="35262" y="0"/>
                    <a:pt x="28811" y="6451"/>
                    <a:pt x="28811" y="14405"/>
                  </a:cubicBezTo>
                  <a:lnTo>
                    <a:pt x="28811" y="57710"/>
                  </a:lnTo>
                  <a:lnTo>
                    <a:pt x="14405" y="57710"/>
                  </a:lnTo>
                  <a:cubicBezTo>
                    <a:pt x="6451" y="57710"/>
                    <a:pt x="0" y="64161"/>
                    <a:pt x="0" y="72115"/>
                  </a:cubicBezTo>
                  <a:lnTo>
                    <a:pt x="0" y="86520"/>
                  </a:lnTo>
                  <a:lnTo>
                    <a:pt x="86609" y="86520"/>
                  </a:lnTo>
                  <a:lnTo>
                    <a:pt x="86609" y="72115"/>
                  </a:lnTo>
                  <a:close/>
                </a:path>
              </a:pathLst>
            </a:custGeom>
            <a:grpFill/>
            <a:ln w="8835" cap="flat">
              <a:noFill/>
              <a:prstDash val="solid"/>
              <a:miter/>
            </a:ln>
          </p:spPr>
          <p:txBody>
            <a:bodyPr rtlCol="0" anchor="ctr"/>
            <a:lstStyle/>
            <a:p>
              <a:endParaRPr lang="en-AU" dirty="0"/>
            </a:p>
          </p:txBody>
        </p:sp>
        <p:sp>
          <p:nvSpPr>
            <p:cNvPr id="541" name="Freeform: Shape 540">
              <a:extLst>
                <a:ext uri="{FF2B5EF4-FFF2-40B4-BE49-F238E27FC236}">
                  <a16:creationId xmlns:a16="http://schemas.microsoft.com/office/drawing/2014/main" id="{6DDB0B69-AE2B-E510-6E8D-11B4A547EEF4}"/>
                </a:ext>
              </a:extLst>
            </p:cNvPr>
            <p:cNvSpPr/>
            <p:nvPr/>
          </p:nvSpPr>
          <p:spPr>
            <a:xfrm>
              <a:off x="11684767" y="4531654"/>
              <a:ext cx="86608" cy="86520"/>
            </a:xfrm>
            <a:custGeom>
              <a:avLst/>
              <a:gdLst>
                <a:gd name="connsiteX0" fmla="*/ 86432 w 86608"/>
                <a:gd name="connsiteY0" fmla="*/ 72115 h 86520"/>
                <a:gd name="connsiteX1" fmla="*/ 72027 w 86608"/>
                <a:gd name="connsiteY1" fmla="*/ 57710 h 86520"/>
                <a:gd name="connsiteX2" fmla="*/ 57621 w 86608"/>
                <a:gd name="connsiteY2" fmla="*/ 57710 h 86520"/>
                <a:gd name="connsiteX3" fmla="*/ 57621 w 86608"/>
                <a:gd name="connsiteY3" fmla="*/ 14405 h 86520"/>
                <a:gd name="connsiteX4" fmla="*/ 43216 w 86608"/>
                <a:gd name="connsiteY4" fmla="*/ 0 h 86520"/>
                <a:gd name="connsiteX5" fmla="*/ 28811 w 86608"/>
                <a:gd name="connsiteY5" fmla="*/ 14405 h 86520"/>
                <a:gd name="connsiteX6" fmla="*/ 28811 w 86608"/>
                <a:gd name="connsiteY6" fmla="*/ 57710 h 86520"/>
                <a:gd name="connsiteX7" fmla="*/ 14405 w 86608"/>
                <a:gd name="connsiteY7" fmla="*/ 57710 h 86520"/>
                <a:gd name="connsiteX8" fmla="*/ 0 w 86608"/>
                <a:gd name="connsiteY8" fmla="*/ 72115 h 86520"/>
                <a:gd name="connsiteX9" fmla="*/ 0 w 86608"/>
                <a:gd name="connsiteY9" fmla="*/ 86520 h 86520"/>
                <a:gd name="connsiteX10" fmla="*/ 86609 w 86608"/>
                <a:gd name="connsiteY10" fmla="*/ 86520 h 86520"/>
                <a:gd name="connsiteX11" fmla="*/ 86609 w 86608"/>
                <a:gd name="connsiteY11" fmla="*/ 7211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86432" y="72115"/>
                  </a:moveTo>
                  <a:cubicBezTo>
                    <a:pt x="86432" y="64161"/>
                    <a:pt x="79981" y="57710"/>
                    <a:pt x="72027" y="57710"/>
                  </a:cubicBezTo>
                  <a:lnTo>
                    <a:pt x="57621" y="57710"/>
                  </a:lnTo>
                  <a:lnTo>
                    <a:pt x="57621" y="14405"/>
                  </a:lnTo>
                  <a:cubicBezTo>
                    <a:pt x="57621" y="6451"/>
                    <a:pt x="51170" y="0"/>
                    <a:pt x="43216" y="0"/>
                  </a:cubicBezTo>
                  <a:cubicBezTo>
                    <a:pt x="35262" y="0"/>
                    <a:pt x="28811" y="6451"/>
                    <a:pt x="28811" y="14405"/>
                  </a:cubicBezTo>
                  <a:lnTo>
                    <a:pt x="28811" y="57710"/>
                  </a:lnTo>
                  <a:lnTo>
                    <a:pt x="14405" y="57710"/>
                  </a:lnTo>
                  <a:cubicBezTo>
                    <a:pt x="6451" y="57710"/>
                    <a:pt x="0" y="64161"/>
                    <a:pt x="0" y="72115"/>
                  </a:cubicBezTo>
                  <a:lnTo>
                    <a:pt x="0" y="86520"/>
                  </a:lnTo>
                  <a:lnTo>
                    <a:pt x="86609" y="86520"/>
                  </a:lnTo>
                  <a:lnTo>
                    <a:pt x="86609" y="72115"/>
                  </a:lnTo>
                  <a:close/>
                </a:path>
              </a:pathLst>
            </a:custGeom>
            <a:grpFill/>
            <a:ln w="8835" cap="flat">
              <a:noFill/>
              <a:prstDash val="solid"/>
              <a:miter/>
            </a:ln>
          </p:spPr>
          <p:txBody>
            <a:bodyPr rtlCol="0" anchor="ctr"/>
            <a:lstStyle/>
            <a:p>
              <a:endParaRPr lang="en-AU" dirty="0"/>
            </a:p>
          </p:txBody>
        </p:sp>
        <p:sp>
          <p:nvSpPr>
            <p:cNvPr id="542" name="Freeform: Shape 541">
              <a:extLst>
                <a:ext uri="{FF2B5EF4-FFF2-40B4-BE49-F238E27FC236}">
                  <a16:creationId xmlns:a16="http://schemas.microsoft.com/office/drawing/2014/main" id="{53A8BFF1-474E-CB42-08A4-1313FBD4122F}"/>
                </a:ext>
              </a:extLst>
            </p:cNvPr>
            <p:cNvSpPr/>
            <p:nvPr/>
          </p:nvSpPr>
          <p:spPr>
            <a:xfrm>
              <a:off x="11915871" y="4531654"/>
              <a:ext cx="86608" cy="86520"/>
            </a:xfrm>
            <a:custGeom>
              <a:avLst/>
              <a:gdLst>
                <a:gd name="connsiteX0" fmla="*/ 86432 w 86608"/>
                <a:gd name="connsiteY0" fmla="*/ 72115 h 86520"/>
                <a:gd name="connsiteX1" fmla="*/ 72027 w 86608"/>
                <a:gd name="connsiteY1" fmla="*/ 57710 h 86520"/>
                <a:gd name="connsiteX2" fmla="*/ 57621 w 86608"/>
                <a:gd name="connsiteY2" fmla="*/ 57710 h 86520"/>
                <a:gd name="connsiteX3" fmla="*/ 57621 w 86608"/>
                <a:gd name="connsiteY3" fmla="*/ 14405 h 86520"/>
                <a:gd name="connsiteX4" fmla="*/ 43216 w 86608"/>
                <a:gd name="connsiteY4" fmla="*/ 0 h 86520"/>
                <a:gd name="connsiteX5" fmla="*/ 28811 w 86608"/>
                <a:gd name="connsiteY5" fmla="*/ 14405 h 86520"/>
                <a:gd name="connsiteX6" fmla="*/ 28811 w 86608"/>
                <a:gd name="connsiteY6" fmla="*/ 57710 h 86520"/>
                <a:gd name="connsiteX7" fmla="*/ 14405 w 86608"/>
                <a:gd name="connsiteY7" fmla="*/ 57710 h 86520"/>
                <a:gd name="connsiteX8" fmla="*/ 0 w 86608"/>
                <a:gd name="connsiteY8" fmla="*/ 72115 h 86520"/>
                <a:gd name="connsiteX9" fmla="*/ 0 w 86608"/>
                <a:gd name="connsiteY9" fmla="*/ 86520 h 86520"/>
                <a:gd name="connsiteX10" fmla="*/ 86609 w 86608"/>
                <a:gd name="connsiteY10" fmla="*/ 86520 h 86520"/>
                <a:gd name="connsiteX11" fmla="*/ 86609 w 86608"/>
                <a:gd name="connsiteY11" fmla="*/ 7211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86432" y="72115"/>
                  </a:moveTo>
                  <a:cubicBezTo>
                    <a:pt x="86432" y="64161"/>
                    <a:pt x="79980" y="57710"/>
                    <a:pt x="72027" y="57710"/>
                  </a:cubicBezTo>
                  <a:lnTo>
                    <a:pt x="57621" y="57710"/>
                  </a:lnTo>
                  <a:lnTo>
                    <a:pt x="57621" y="14405"/>
                  </a:lnTo>
                  <a:cubicBezTo>
                    <a:pt x="57621" y="6451"/>
                    <a:pt x="51170" y="0"/>
                    <a:pt x="43216" y="0"/>
                  </a:cubicBezTo>
                  <a:cubicBezTo>
                    <a:pt x="35262" y="0"/>
                    <a:pt x="28811" y="6451"/>
                    <a:pt x="28811" y="14405"/>
                  </a:cubicBezTo>
                  <a:lnTo>
                    <a:pt x="28811" y="57710"/>
                  </a:lnTo>
                  <a:lnTo>
                    <a:pt x="14405" y="57710"/>
                  </a:lnTo>
                  <a:cubicBezTo>
                    <a:pt x="6451" y="57710"/>
                    <a:pt x="0" y="64161"/>
                    <a:pt x="0" y="72115"/>
                  </a:cubicBezTo>
                  <a:lnTo>
                    <a:pt x="0" y="86520"/>
                  </a:lnTo>
                  <a:lnTo>
                    <a:pt x="86609" y="86520"/>
                  </a:lnTo>
                  <a:lnTo>
                    <a:pt x="86609" y="72115"/>
                  </a:lnTo>
                  <a:close/>
                </a:path>
              </a:pathLst>
            </a:custGeom>
            <a:grpFill/>
            <a:ln w="8835" cap="flat">
              <a:noFill/>
              <a:prstDash val="solid"/>
              <a:miter/>
            </a:ln>
          </p:spPr>
          <p:txBody>
            <a:bodyPr rtlCol="0" anchor="ctr"/>
            <a:lstStyle/>
            <a:p>
              <a:endParaRPr lang="en-AU" dirty="0"/>
            </a:p>
          </p:txBody>
        </p:sp>
        <p:sp>
          <p:nvSpPr>
            <p:cNvPr id="543" name="Freeform: Shape 542">
              <a:extLst>
                <a:ext uri="{FF2B5EF4-FFF2-40B4-BE49-F238E27FC236}">
                  <a16:creationId xmlns:a16="http://schemas.microsoft.com/office/drawing/2014/main" id="{5EFF6D3A-41B7-8B28-D984-B4D08FE462EF}"/>
                </a:ext>
              </a:extLst>
            </p:cNvPr>
            <p:cNvSpPr/>
            <p:nvPr/>
          </p:nvSpPr>
          <p:spPr>
            <a:xfrm>
              <a:off x="11496879" y="4719100"/>
              <a:ext cx="86520" cy="86608"/>
            </a:xfrm>
            <a:custGeom>
              <a:avLst/>
              <a:gdLst>
                <a:gd name="connsiteX0" fmla="*/ 57710 w 86520"/>
                <a:gd name="connsiteY0" fmla="*/ 14582 h 86608"/>
                <a:gd name="connsiteX1" fmla="*/ 57710 w 86520"/>
                <a:gd name="connsiteY1" fmla="*/ 28987 h 86608"/>
                <a:gd name="connsiteX2" fmla="*/ 14405 w 86520"/>
                <a:gd name="connsiteY2" fmla="*/ 28987 h 86608"/>
                <a:gd name="connsiteX3" fmla="*/ 0 w 86520"/>
                <a:gd name="connsiteY3" fmla="*/ 43393 h 86608"/>
                <a:gd name="connsiteX4" fmla="*/ 14405 w 86520"/>
                <a:gd name="connsiteY4" fmla="*/ 57798 h 86608"/>
                <a:gd name="connsiteX5" fmla="*/ 57710 w 86520"/>
                <a:gd name="connsiteY5" fmla="*/ 57798 h 86608"/>
                <a:gd name="connsiteX6" fmla="*/ 57710 w 86520"/>
                <a:gd name="connsiteY6" fmla="*/ 72204 h 86608"/>
                <a:gd name="connsiteX7" fmla="*/ 72115 w 86520"/>
                <a:gd name="connsiteY7" fmla="*/ 86609 h 86608"/>
                <a:gd name="connsiteX8" fmla="*/ 86520 w 86520"/>
                <a:gd name="connsiteY8" fmla="*/ 86609 h 86608"/>
                <a:gd name="connsiteX9" fmla="*/ 86520 w 86520"/>
                <a:gd name="connsiteY9" fmla="*/ 0 h 86608"/>
                <a:gd name="connsiteX10" fmla="*/ 72115 w 86520"/>
                <a:gd name="connsiteY10" fmla="*/ 0 h 86608"/>
                <a:gd name="connsiteX11" fmla="*/ 57710 w 86520"/>
                <a:gd name="connsiteY11" fmla="*/ 14405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57710" y="14582"/>
                  </a:moveTo>
                  <a:lnTo>
                    <a:pt x="57710" y="28987"/>
                  </a:lnTo>
                  <a:lnTo>
                    <a:pt x="14405" y="28987"/>
                  </a:lnTo>
                  <a:cubicBezTo>
                    <a:pt x="6451" y="28987"/>
                    <a:pt x="0" y="35439"/>
                    <a:pt x="0" y="43393"/>
                  </a:cubicBezTo>
                  <a:cubicBezTo>
                    <a:pt x="0" y="51346"/>
                    <a:pt x="6451" y="57798"/>
                    <a:pt x="14405" y="57798"/>
                  </a:cubicBezTo>
                  <a:lnTo>
                    <a:pt x="57710" y="57798"/>
                  </a:lnTo>
                  <a:lnTo>
                    <a:pt x="57710" y="72204"/>
                  </a:lnTo>
                  <a:cubicBezTo>
                    <a:pt x="57710" y="80157"/>
                    <a:pt x="64161" y="86609"/>
                    <a:pt x="72115" y="86609"/>
                  </a:cubicBezTo>
                  <a:lnTo>
                    <a:pt x="86520" y="86609"/>
                  </a:lnTo>
                  <a:lnTo>
                    <a:pt x="86520" y="0"/>
                  </a:lnTo>
                  <a:lnTo>
                    <a:pt x="72115" y="0"/>
                  </a:lnTo>
                  <a:cubicBezTo>
                    <a:pt x="64161" y="0"/>
                    <a:pt x="57710" y="6452"/>
                    <a:pt x="57710" y="14405"/>
                  </a:cubicBezTo>
                  <a:close/>
                </a:path>
              </a:pathLst>
            </a:custGeom>
            <a:grpFill/>
            <a:ln w="8835" cap="flat">
              <a:noFill/>
              <a:prstDash val="solid"/>
              <a:miter/>
            </a:ln>
          </p:spPr>
          <p:txBody>
            <a:bodyPr rtlCol="0" anchor="ctr"/>
            <a:lstStyle/>
            <a:p>
              <a:endParaRPr lang="en-AU" dirty="0"/>
            </a:p>
          </p:txBody>
        </p:sp>
        <p:sp>
          <p:nvSpPr>
            <p:cNvPr id="544" name="Freeform: Shape 543">
              <a:extLst>
                <a:ext uri="{FF2B5EF4-FFF2-40B4-BE49-F238E27FC236}">
                  <a16:creationId xmlns:a16="http://schemas.microsoft.com/office/drawing/2014/main" id="{061E4186-A21C-B39A-D912-26E77FDEA9C0}"/>
                </a:ext>
              </a:extLst>
            </p:cNvPr>
            <p:cNvSpPr/>
            <p:nvPr/>
          </p:nvSpPr>
          <p:spPr>
            <a:xfrm>
              <a:off x="11496879" y="4950204"/>
              <a:ext cx="86520" cy="86608"/>
            </a:xfrm>
            <a:custGeom>
              <a:avLst/>
              <a:gdLst>
                <a:gd name="connsiteX0" fmla="*/ 57710 w 86520"/>
                <a:gd name="connsiteY0" fmla="*/ 14582 h 86608"/>
                <a:gd name="connsiteX1" fmla="*/ 57710 w 86520"/>
                <a:gd name="connsiteY1" fmla="*/ 28988 h 86608"/>
                <a:gd name="connsiteX2" fmla="*/ 14405 w 86520"/>
                <a:gd name="connsiteY2" fmla="*/ 28988 h 86608"/>
                <a:gd name="connsiteX3" fmla="*/ 0 w 86520"/>
                <a:gd name="connsiteY3" fmla="*/ 43393 h 86608"/>
                <a:gd name="connsiteX4" fmla="*/ 14405 w 86520"/>
                <a:gd name="connsiteY4" fmla="*/ 57798 h 86608"/>
                <a:gd name="connsiteX5" fmla="*/ 57710 w 86520"/>
                <a:gd name="connsiteY5" fmla="*/ 57798 h 86608"/>
                <a:gd name="connsiteX6" fmla="*/ 57710 w 86520"/>
                <a:gd name="connsiteY6" fmla="*/ 72203 h 86608"/>
                <a:gd name="connsiteX7" fmla="*/ 72115 w 86520"/>
                <a:gd name="connsiteY7" fmla="*/ 86609 h 86608"/>
                <a:gd name="connsiteX8" fmla="*/ 86520 w 86520"/>
                <a:gd name="connsiteY8" fmla="*/ 86609 h 86608"/>
                <a:gd name="connsiteX9" fmla="*/ 86520 w 86520"/>
                <a:gd name="connsiteY9" fmla="*/ 0 h 86608"/>
                <a:gd name="connsiteX10" fmla="*/ 72115 w 86520"/>
                <a:gd name="connsiteY10" fmla="*/ 0 h 86608"/>
                <a:gd name="connsiteX11" fmla="*/ 57710 w 86520"/>
                <a:gd name="connsiteY11" fmla="*/ 14405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57710" y="14582"/>
                  </a:moveTo>
                  <a:lnTo>
                    <a:pt x="57710" y="28988"/>
                  </a:lnTo>
                  <a:lnTo>
                    <a:pt x="14405" y="28988"/>
                  </a:lnTo>
                  <a:cubicBezTo>
                    <a:pt x="6451" y="28988"/>
                    <a:pt x="0" y="35439"/>
                    <a:pt x="0" y="43393"/>
                  </a:cubicBezTo>
                  <a:cubicBezTo>
                    <a:pt x="0" y="51347"/>
                    <a:pt x="6451" y="57798"/>
                    <a:pt x="14405" y="57798"/>
                  </a:cubicBezTo>
                  <a:lnTo>
                    <a:pt x="57710" y="57798"/>
                  </a:lnTo>
                  <a:lnTo>
                    <a:pt x="57710" y="72203"/>
                  </a:lnTo>
                  <a:cubicBezTo>
                    <a:pt x="57710" y="80157"/>
                    <a:pt x="64161" y="86609"/>
                    <a:pt x="72115" y="86609"/>
                  </a:cubicBezTo>
                  <a:lnTo>
                    <a:pt x="86520" y="86609"/>
                  </a:lnTo>
                  <a:lnTo>
                    <a:pt x="86520" y="0"/>
                  </a:lnTo>
                  <a:lnTo>
                    <a:pt x="72115" y="0"/>
                  </a:lnTo>
                  <a:cubicBezTo>
                    <a:pt x="64161" y="0"/>
                    <a:pt x="57710" y="6451"/>
                    <a:pt x="57710" y="14405"/>
                  </a:cubicBezTo>
                  <a:close/>
                </a:path>
              </a:pathLst>
            </a:custGeom>
            <a:grpFill/>
            <a:ln w="8835" cap="flat">
              <a:noFill/>
              <a:prstDash val="solid"/>
              <a:miter/>
            </a:ln>
          </p:spPr>
          <p:txBody>
            <a:bodyPr rtlCol="0" anchor="ctr"/>
            <a:lstStyle/>
            <a:p>
              <a:endParaRPr lang="en-AU" dirty="0"/>
            </a:p>
          </p:txBody>
        </p:sp>
        <p:sp>
          <p:nvSpPr>
            <p:cNvPr id="545" name="Freeform: Shape 544">
              <a:extLst>
                <a:ext uri="{FF2B5EF4-FFF2-40B4-BE49-F238E27FC236}">
                  <a16:creationId xmlns:a16="http://schemas.microsoft.com/office/drawing/2014/main" id="{16E8C190-BDF8-AEF6-9802-7DF41E78159F}"/>
                </a:ext>
              </a:extLst>
            </p:cNvPr>
            <p:cNvSpPr/>
            <p:nvPr/>
          </p:nvSpPr>
          <p:spPr>
            <a:xfrm>
              <a:off x="11496879" y="5065712"/>
              <a:ext cx="86520" cy="86608"/>
            </a:xfrm>
            <a:custGeom>
              <a:avLst/>
              <a:gdLst>
                <a:gd name="connsiteX0" fmla="*/ 57710 w 86520"/>
                <a:gd name="connsiteY0" fmla="*/ 14582 h 86608"/>
                <a:gd name="connsiteX1" fmla="*/ 57710 w 86520"/>
                <a:gd name="connsiteY1" fmla="*/ 28987 h 86608"/>
                <a:gd name="connsiteX2" fmla="*/ 14405 w 86520"/>
                <a:gd name="connsiteY2" fmla="*/ 28987 h 86608"/>
                <a:gd name="connsiteX3" fmla="*/ 0 w 86520"/>
                <a:gd name="connsiteY3" fmla="*/ 43393 h 86608"/>
                <a:gd name="connsiteX4" fmla="*/ 14405 w 86520"/>
                <a:gd name="connsiteY4" fmla="*/ 57798 h 86608"/>
                <a:gd name="connsiteX5" fmla="*/ 57710 w 86520"/>
                <a:gd name="connsiteY5" fmla="*/ 57798 h 86608"/>
                <a:gd name="connsiteX6" fmla="*/ 57710 w 86520"/>
                <a:gd name="connsiteY6" fmla="*/ 72203 h 86608"/>
                <a:gd name="connsiteX7" fmla="*/ 72115 w 86520"/>
                <a:gd name="connsiteY7" fmla="*/ 86609 h 86608"/>
                <a:gd name="connsiteX8" fmla="*/ 86520 w 86520"/>
                <a:gd name="connsiteY8" fmla="*/ 86609 h 86608"/>
                <a:gd name="connsiteX9" fmla="*/ 86520 w 86520"/>
                <a:gd name="connsiteY9" fmla="*/ 0 h 86608"/>
                <a:gd name="connsiteX10" fmla="*/ 72115 w 86520"/>
                <a:gd name="connsiteY10" fmla="*/ 0 h 86608"/>
                <a:gd name="connsiteX11" fmla="*/ 57710 w 86520"/>
                <a:gd name="connsiteY11" fmla="*/ 14405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57710" y="14582"/>
                  </a:moveTo>
                  <a:lnTo>
                    <a:pt x="57710" y="28987"/>
                  </a:lnTo>
                  <a:lnTo>
                    <a:pt x="14405" y="28987"/>
                  </a:lnTo>
                  <a:cubicBezTo>
                    <a:pt x="6451" y="28987"/>
                    <a:pt x="0" y="35439"/>
                    <a:pt x="0" y="43393"/>
                  </a:cubicBezTo>
                  <a:cubicBezTo>
                    <a:pt x="0" y="51347"/>
                    <a:pt x="6451" y="57798"/>
                    <a:pt x="14405" y="57798"/>
                  </a:cubicBezTo>
                  <a:lnTo>
                    <a:pt x="57710" y="57798"/>
                  </a:lnTo>
                  <a:lnTo>
                    <a:pt x="57710" y="72203"/>
                  </a:lnTo>
                  <a:cubicBezTo>
                    <a:pt x="57710" y="80157"/>
                    <a:pt x="64161" y="86609"/>
                    <a:pt x="72115" y="86609"/>
                  </a:cubicBezTo>
                  <a:lnTo>
                    <a:pt x="86520" y="86609"/>
                  </a:lnTo>
                  <a:lnTo>
                    <a:pt x="86520" y="0"/>
                  </a:lnTo>
                  <a:lnTo>
                    <a:pt x="72115" y="0"/>
                  </a:lnTo>
                  <a:cubicBezTo>
                    <a:pt x="64161" y="0"/>
                    <a:pt x="57710" y="6451"/>
                    <a:pt x="57710" y="14405"/>
                  </a:cubicBezTo>
                  <a:close/>
                </a:path>
              </a:pathLst>
            </a:custGeom>
            <a:grpFill/>
            <a:ln w="8835" cap="flat">
              <a:noFill/>
              <a:prstDash val="solid"/>
              <a:miter/>
            </a:ln>
          </p:spPr>
          <p:txBody>
            <a:bodyPr rtlCol="0" anchor="ctr"/>
            <a:lstStyle/>
            <a:p>
              <a:endParaRPr lang="en-AU" dirty="0"/>
            </a:p>
          </p:txBody>
        </p:sp>
        <p:sp>
          <p:nvSpPr>
            <p:cNvPr id="546" name="Freeform: Shape 545">
              <a:extLst>
                <a:ext uri="{FF2B5EF4-FFF2-40B4-BE49-F238E27FC236}">
                  <a16:creationId xmlns:a16="http://schemas.microsoft.com/office/drawing/2014/main" id="{204B9A0A-E820-08F4-EED6-FBD91D25C1FB}"/>
                </a:ext>
              </a:extLst>
            </p:cNvPr>
            <p:cNvSpPr/>
            <p:nvPr/>
          </p:nvSpPr>
          <p:spPr>
            <a:xfrm>
              <a:off x="11496879" y="4834697"/>
              <a:ext cx="86520" cy="86608"/>
            </a:xfrm>
            <a:custGeom>
              <a:avLst/>
              <a:gdLst>
                <a:gd name="connsiteX0" fmla="*/ 57710 w 86520"/>
                <a:gd name="connsiteY0" fmla="*/ 14582 h 86608"/>
                <a:gd name="connsiteX1" fmla="*/ 57710 w 86520"/>
                <a:gd name="connsiteY1" fmla="*/ 28988 h 86608"/>
                <a:gd name="connsiteX2" fmla="*/ 14405 w 86520"/>
                <a:gd name="connsiteY2" fmla="*/ 28988 h 86608"/>
                <a:gd name="connsiteX3" fmla="*/ 0 w 86520"/>
                <a:gd name="connsiteY3" fmla="*/ 43393 h 86608"/>
                <a:gd name="connsiteX4" fmla="*/ 14405 w 86520"/>
                <a:gd name="connsiteY4" fmla="*/ 57798 h 86608"/>
                <a:gd name="connsiteX5" fmla="*/ 57710 w 86520"/>
                <a:gd name="connsiteY5" fmla="*/ 57798 h 86608"/>
                <a:gd name="connsiteX6" fmla="*/ 57710 w 86520"/>
                <a:gd name="connsiteY6" fmla="*/ 72203 h 86608"/>
                <a:gd name="connsiteX7" fmla="*/ 72115 w 86520"/>
                <a:gd name="connsiteY7" fmla="*/ 86609 h 86608"/>
                <a:gd name="connsiteX8" fmla="*/ 86520 w 86520"/>
                <a:gd name="connsiteY8" fmla="*/ 86609 h 86608"/>
                <a:gd name="connsiteX9" fmla="*/ 86520 w 86520"/>
                <a:gd name="connsiteY9" fmla="*/ 0 h 86608"/>
                <a:gd name="connsiteX10" fmla="*/ 72115 w 86520"/>
                <a:gd name="connsiteY10" fmla="*/ 0 h 86608"/>
                <a:gd name="connsiteX11" fmla="*/ 57710 w 86520"/>
                <a:gd name="connsiteY11" fmla="*/ 14405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57710" y="14582"/>
                  </a:moveTo>
                  <a:lnTo>
                    <a:pt x="57710" y="28988"/>
                  </a:lnTo>
                  <a:lnTo>
                    <a:pt x="14405" y="28988"/>
                  </a:lnTo>
                  <a:cubicBezTo>
                    <a:pt x="6451" y="28988"/>
                    <a:pt x="0" y="35439"/>
                    <a:pt x="0" y="43393"/>
                  </a:cubicBezTo>
                  <a:cubicBezTo>
                    <a:pt x="0" y="51347"/>
                    <a:pt x="6451" y="57798"/>
                    <a:pt x="14405" y="57798"/>
                  </a:cubicBezTo>
                  <a:lnTo>
                    <a:pt x="57710" y="57798"/>
                  </a:lnTo>
                  <a:lnTo>
                    <a:pt x="57710" y="72203"/>
                  </a:lnTo>
                  <a:cubicBezTo>
                    <a:pt x="57710" y="80157"/>
                    <a:pt x="64161" y="86609"/>
                    <a:pt x="72115" y="86609"/>
                  </a:cubicBezTo>
                  <a:lnTo>
                    <a:pt x="86520" y="86609"/>
                  </a:lnTo>
                  <a:lnTo>
                    <a:pt x="86520" y="0"/>
                  </a:lnTo>
                  <a:lnTo>
                    <a:pt x="72115" y="0"/>
                  </a:lnTo>
                  <a:cubicBezTo>
                    <a:pt x="64161" y="0"/>
                    <a:pt x="57710" y="6451"/>
                    <a:pt x="57710" y="14405"/>
                  </a:cubicBezTo>
                  <a:close/>
                </a:path>
              </a:pathLst>
            </a:custGeom>
            <a:grpFill/>
            <a:ln w="8835" cap="flat">
              <a:noFill/>
              <a:prstDash val="solid"/>
              <a:miter/>
            </a:ln>
          </p:spPr>
          <p:txBody>
            <a:bodyPr rtlCol="0" anchor="ctr"/>
            <a:lstStyle/>
            <a:p>
              <a:endParaRPr lang="en-AU" dirty="0"/>
            </a:p>
          </p:txBody>
        </p:sp>
        <p:sp>
          <p:nvSpPr>
            <p:cNvPr id="547" name="Freeform: Shape 546">
              <a:extLst>
                <a:ext uri="{FF2B5EF4-FFF2-40B4-BE49-F238E27FC236}">
                  <a16:creationId xmlns:a16="http://schemas.microsoft.com/office/drawing/2014/main" id="{E6133AB9-0593-2A86-5049-08E81629D86F}"/>
                </a:ext>
              </a:extLst>
            </p:cNvPr>
            <p:cNvSpPr/>
            <p:nvPr/>
          </p:nvSpPr>
          <p:spPr>
            <a:xfrm>
              <a:off x="11684413" y="5253600"/>
              <a:ext cx="86608" cy="86520"/>
            </a:xfrm>
            <a:custGeom>
              <a:avLst/>
              <a:gdLst>
                <a:gd name="connsiteX0" fmla="*/ 177 w 86608"/>
                <a:gd name="connsiteY0" fmla="*/ 14405 h 86520"/>
                <a:gd name="connsiteX1" fmla="*/ 14582 w 86608"/>
                <a:gd name="connsiteY1" fmla="*/ 28811 h 86520"/>
                <a:gd name="connsiteX2" fmla="*/ 28987 w 86608"/>
                <a:gd name="connsiteY2" fmla="*/ 28811 h 86520"/>
                <a:gd name="connsiteX3" fmla="*/ 28987 w 86608"/>
                <a:gd name="connsiteY3" fmla="*/ 72115 h 86520"/>
                <a:gd name="connsiteX4" fmla="*/ 43393 w 86608"/>
                <a:gd name="connsiteY4" fmla="*/ 86520 h 86520"/>
                <a:gd name="connsiteX5" fmla="*/ 57798 w 86608"/>
                <a:gd name="connsiteY5" fmla="*/ 72115 h 86520"/>
                <a:gd name="connsiteX6" fmla="*/ 57798 w 86608"/>
                <a:gd name="connsiteY6" fmla="*/ 28811 h 86520"/>
                <a:gd name="connsiteX7" fmla="*/ 72203 w 86608"/>
                <a:gd name="connsiteY7" fmla="*/ 28811 h 86520"/>
                <a:gd name="connsiteX8" fmla="*/ 86609 w 86608"/>
                <a:gd name="connsiteY8" fmla="*/ 14405 h 86520"/>
                <a:gd name="connsiteX9" fmla="*/ 86609 w 86608"/>
                <a:gd name="connsiteY9" fmla="*/ 0 h 86520"/>
                <a:gd name="connsiteX10" fmla="*/ 0 w 86608"/>
                <a:gd name="connsiteY10" fmla="*/ 0 h 86520"/>
                <a:gd name="connsiteX11" fmla="*/ 0 w 86608"/>
                <a:gd name="connsiteY11" fmla="*/ 1440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177" y="14405"/>
                  </a:moveTo>
                  <a:cubicBezTo>
                    <a:pt x="177" y="22359"/>
                    <a:pt x="6628" y="28811"/>
                    <a:pt x="14582" y="28811"/>
                  </a:cubicBezTo>
                  <a:lnTo>
                    <a:pt x="28987" y="28811"/>
                  </a:lnTo>
                  <a:lnTo>
                    <a:pt x="28987" y="72115"/>
                  </a:lnTo>
                  <a:cubicBezTo>
                    <a:pt x="28987" y="80069"/>
                    <a:pt x="35439" y="86520"/>
                    <a:pt x="43393" y="86520"/>
                  </a:cubicBezTo>
                  <a:cubicBezTo>
                    <a:pt x="51347" y="86520"/>
                    <a:pt x="57798" y="80069"/>
                    <a:pt x="57798" y="72115"/>
                  </a:cubicBezTo>
                  <a:lnTo>
                    <a:pt x="57798" y="28811"/>
                  </a:lnTo>
                  <a:lnTo>
                    <a:pt x="72203" y="28811"/>
                  </a:lnTo>
                  <a:cubicBezTo>
                    <a:pt x="80157" y="28811"/>
                    <a:pt x="86609" y="22359"/>
                    <a:pt x="86609" y="14405"/>
                  </a:cubicBezTo>
                  <a:lnTo>
                    <a:pt x="86609" y="0"/>
                  </a:lnTo>
                  <a:lnTo>
                    <a:pt x="0" y="0"/>
                  </a:lnTo>
                  <a:lnTo>
                    <a:pt x="0" y="14405"/>
                  </a:lnTo>
                  <a:close/>
                </a:path>
              </a:pathLst>
            </a:custGeom>
            <a:grpFill/>
            <a:ln w="8835" cap="flat">
              <a:noFill/>
              <a:prstDash val="solid"/>
              <a:miter/>
            </a:ln>
          </p:spPr>
          <p:txBody>
            <a:bodyPr rtlCol="0" anchor="ctr"/>
            <a:lstStyle/>
            <a:p>
              <a:endParaRPr lang="en-AU" dirty="0"/>
            </a:p>
          </p:txBody>
        </p:sp>
        <p:sp>
          <p:nvSpPr>
            <p:cNvPr id="548" name="Freeform: Shape 547">
              <a:extLst>
                <a:ext uri="{FF2B5EF4-FFF2-40B4-BE49-F238E27FC236}">
                  <a16:creationId xmlns:a16="http://schemas.microsoft.com/office/drawing/2014/main" id="{F5DFE6E9-801D-20EE-5D7A-BE225DBA3996}"/>
                </a:ext>
              </a:extLst>
            </p:cNvPr>
            <p:cNvSpPr/>
            <p:nvPr/>
          </p:nvSpPr>
          <p:spPr>
            <a:xfrm>
              <a:off x="11915429" y="5253600"/>
              <a:ext cx="86608" cy="86520"/>
            </a:xfrm>
            <a:custGeom>
              <a:avLst/>
              <a:gdLst>
                <a:gd name="connsiteX0" fmla="*/ 177 w 86608"/>
                <a:gd name="connsiteY0" fmla="*/ 14405 h 86520"/>
                <a:gd name="connsiteX1" fmla="*/ 14582 w 86608"/>
                <a:gd name="connsiteY1" fmla="*/ 28811 h 86520"/>
                <a:gd name="connsiteX2" fmla="*/ 28987 w 86608"/>
                <a:gd name="connsiteY2" fmla="*/ 28811 h 86520"/>
                <a:gd name="connsiteX3" fmla="*/ 28987 w 86608"/>
                <a:gd name="connsiteY3" fmla="*/ 72115 h 86520"/>
                <a:gd name="connsiteX4" fmla="*/ 43393 w 86608"/>
                <a:gd name="connsiteY4" fmla="*/ 86520 h 86520"/>
                <a:gd name="connsiteX5" fmla="*/ 57798 w 86608"/>
                <a:gd name="connsiteY5" fmla="*/ 72115 h 86520"/>
                <a:gd name="connsiteX6" fmla="*/ 57798 w 86608"/>
                <a:gd name="connsiteY6" fmla="*/ 28811 h 86520"/>
                <a:gd name="connsiteX7" fmla="*/ 72203 w 86608"/>
                <a:gd name="connsiteY7" fmla="*/ 28811 h 86520"/>
                <a:gd name="connsiteX8" fmla="*/ 86609 w 86608"/>
                <a:gd name="connsiteY8" fmla="*/ 14405 h 86520"/>
                <a:gd name="connsiteX9" fmla="*/ 86609 w 86608"/>
                <a:gd name="connsiteY9" fmla="*/ 0 h 86520"/>
                <a:gd name="connsiteX10" fmla="*/ 0 w 86608"/>
                <a:gd name="connsiteY10" fmla="*/ 0 h 86520"/>
                <a:gd name="connsiteX11" fmla="*/ 0 w 86608"/>
                <a:gd name="connsiteY11" fmla="*/ 1440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177" y="14405"/>
                  </a:moveTo>
                  <a:cubicBezTo>
                    <a:pt x="177" y="22359"/>
                    <a:pt x="6628" y="28811"/>
                    <a:pt x="14582" y="28811"/>
                  </a:cubicBezTo>
                  <a:lnTo>
                    <a:pt x="28987" y="28811"/>
                  </a:lnTo>
                  <a:lnTo>
                    <a:pt x="28987" y="72115"/>
                  </a:lnTo>
                  <a:cubicBezTo>
                    <a:pt x="28987" y="80069"/>
                    <a:pt x="35439" y="86520"/>
                    <a:pt x="43393" y="86520"/>
                  </a:cubicBezTo>
                  <a:cubicBezTo>
                    <a:pt x="51347" y="86520"/>
                    <a:pt x="57798" y="80069"/>
                    <a:pt x="57798" y="72115"/>
                  </a:cubicBezTo>
                  <a:lnTo>
                    <a:pt x="57798" y="28811"/>
                  </a:lnTo>
                  <a:lnTo>
                    <a:pt x="72203" y="28811"/>
                  </a:lnTo>
                  <a:cubicBezTo>
                    <a:pt x="80157" y="28811"/>
                    <a:pt x="86609" y="22359"/>
                    <a:pt x="86609" y="14405"/>
                  </a:cubicBezTo>
                  <a:lnTo>
                    <a:pt x="86609" y="0"/>
                  </a:lnTo>
                  <a:lnTo>
                    <a:pt x="0" y="0"/>
                  </a:lnTo>
                  <a:lnTo>
                    <a:pt x="0" y="14405"/>
                  </a:lnTo>
                  <a:close/>
                </a:path>
              </a:pathLst>
            </a:custGeom>
            <a:grpFill/>
            <a:ln w="8835" cap="flat">
              <a:noFill/>
              <a:prstDash val="solid"/>
              <a:miter/>
            </a:ln>
          </p:spPr>
          <p:txBody>
            <a:bodyPr rtlCol="0" anchor="ctr"/>
            <a:lstStyle/>
            <a:p>
              <a:endParaRPr lang="en-AU" dirty="0"/>
            </a:p>
          </p:txBody>
        </p:sp>
        <p:sp>
          <p:nvSpPr>
            <p:cNvPr id="549" name="Freeform: Shape 548">
              <a:extLst>
                <a:ext uri="{FF2B5EF4-FFF2-40B4-BE49-F238E27FC236}">
                  <a16:creationId xmlns:a16="http://schemas.microsoft.com/office/drawing/2014/main" id="{56310698-5821-656F-5483-D4A36A9F9F76}"/>
                </a:ext>
              </a:extLst>
            </p:cNvPr>
            <p:cNvSpPr/>
            <p:nvPr/>
          </p:nvSpPr>
          <p:spPr>
            <a:xfrm>
              <a:off x="12031025" y="5253600"/>
              <a:ext cx="86608" cy="86520"/>
            </a:xfrm>
            <a:custGeom>
              <a:avLst/>
              <a:gdLst>
                <a:gd name="connsiteX0" fmla="*/ 177 w 86608"/>
                <a:gd name="connsiteY0" fmla="*/ 14405 h 86520"/>
                <a:gd name="connsiteX1" fmla="*/ 14582 w 86608"/>
                <a:gd name="connsiteY1" fmla="*/ 28811 h 86520"/>
                <a:gd name="connsiteX2" fmla="*/ 28987 w 86608"/>
                <a:gd name="connsiteY2" fmla="*/ 28811 h 86520"/>
                <a:gd name="connsiteX3" fmla="*/ 28987 w 86608"/>
                <a:gd name="connsiteY3" fmla="*/ 72115 h 86520"/>
                <a:gd name="connsiteX4" fmla="*/ 43393 w 86608"/>
                <a:gd name="connsiteY4" fmla="*/ 86520 h 86520"/>
                <a:gd name="connsiteX5" fmla="*/ 57798 w 86608"/>
                <a:gd name="connsiteY5" fmla="*/ 72115 h 86520"/>
                <a:gd name="connsiteX6" fmla="*/ 57798 w 86608"/>
                <a:gd name="connsiteY6" fmla="*/ 28811 h 86520"/>
                <a:gd name="connsiteX7" fmla="*/ 72203 w 86608"/>
                <a:gd name="connsiteY7" fmla="*/ 28811 h 86520"/>
                <a:gd name="connsiteX8" fmla="*/ 86609 w 86608"/>
                <a:gd name="connsiteY8" fmla="*/ 14405 h 86520"/>
                <a:gd name="connsiteX9" fmla="*/ 86609 w 86608"/>
                <a:gd name="connsiteY9" fmla="*/ 0 h 86520"/>
                <a:gd name="connsiteX10" fmla="*/ 0 w 86608"/>
                <a:gd name="connsiteY10" fmla="*/ 0 h 86520"/>
                <a:gd name="connsiteX11" fmla="*/ 0 w 86608"/>
                <a:gd name="connsiteY11" fmla="*/ 1440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177" y="14405"/>
                  </a:moveTo>
                  <a:cubicBezTo>
                    <a:pt x="177" y="22359"/>
                    <a:pt x="6628" y="28811"/>
                    <a:pt x="14582" y="28811"/>
                  </a:cubicBezTo>
                  <a:lnTo>
                    <a:pt x="28987" y="28811"/>
                  </a:lnTo>
                  <a:lnTo>
                    <a:pt x="28987" y="72115"/>
                  </a:lnTo>
                  <a:cubicBezTo>
                    <a:pt x="28987" y="80069"/>
                    <a:pt x="35439" y="86520"/>
                    <a:pt x="43393" y="86520"/>
                  </a:cubicBezTo>
                  <a:cubicBezTo>
                    <a:pt x="51347" y="86520"/>
                    <a:pt x="57798" y="80069"/>
                    <a:pt x="57798" y="72115"/>
                  </a:cubicBezTo>
                  <a:lnTo>
                    <a:pt x="57798" y="28811"/>
                  </a:lnTo>
                  <a:lnTo>
                    <a:pt x="72203" y="28811"/>
                  </a:lnTo>
                  <a:cubicBezTo>
                    <a:pt x="80157" y="28811"/>
                    <a:pt x="86609" y="22359"/>
                    <a:pt x="86609" y="14405"/>
                  </a:cubicBezTo>
                  <a:lnTo>
                    <a:pt x="86609" y="0"/>
                  </a:lnTo>
                  <a:lnTo>
                    <a:pt x="0" y="0"/>
                  </a:lnTo>
                  <a:lnTo>
                    <a:pt x="0" y="14405"/>
                  </a:lnTo>
                  <a:close/>
                </a:path>
              </a:pathLst>
            </a:custGeom>
            <a:grpFill/>
            <a:ln w="8835" cap="flat">
              <a:noFill/>
              <a:prstDash val="solid"/>
              <a:miter/>
            </a:ln>
          </p:spPr>
          <p:txBody>
            <a:bodyPr rtlCol="0" anchor="ctr"/>
            <a:lstStyle/>
            <a:p>
              <a:endParaRPr lang="en-AU" dirty="0"/>
            </a:p>
          </p:txBody>
        </p:sp>
        <p:sp>
          <p:nvSpPr>
            <p:cNvPr id="550" name="Freeform: Shape 549">
              <a:extLst>
                <a:ext uri="{FF2B5EF4-FFF2-40B4-BE49-F238E27FC236}">
                  <a16:creationId xmlns:a16="http://schemas.microsoft.com/office/drawing/2014/main" id="{0C2AD746-4820-6742-B6BA-D6F9F6A7FA69}"/>
                </a:ext>
              </a:extLst>
            </p:cNvPr>
            <p:cNvSpPr/>
            <p:nvPr/>
          </p:nvSpPr>
          <p:spPr>
            <a:xfrm>
              <a:off x="11799921" y="5253600"/>
              <a:ext cx="86608" cy="86520"/>
            </a:xfrm>
            <a:custGeom>
              <a:avLst/>
              <a:gdLst>
                <a:gd name="connsiteX0" fmla="*/ 177 w 86608"/>
                <a:gd name="connsiteY0" fmla="*/ 14405 h 86520"/>
                <a:gd name="connsiteX1" fmla="*/ 14582 w 86608"/>
                <a:gd name="connsiteY1" fmla="*/ 28811 h 86520"/>
                <a:gd name="connsiteX2" fmla="*/ 28987 w 86608"/>
                <a:gd name="connsiteY2" fmla="*/ 28811 h 86520"/>
                <a:gd name="connsiteX3" fmla="*/ 28987 w 86608"/>
                <a:gd name="connsiteY3" fmla="*/ 72115 h 86520"/>
                <a:gd name="connsiteX4" fmla="*/ 43393 w 86608"/>
                <a:gd name="connsiteY4" fmla="*/ 86520 h 86520"/>
                <a:gd name="connsiteX5" fmla="*/ 57798 w 86608"/>
                <a:gd name="connsiteY5" fmla="*/ 72115 h 86520"/>
                <a:gd name="connsiteX6" fmla="*/ 57798 w 86608"/>
                <a:gd name="connsiteY6" fmla="*/ 28811 h 86520"/>
                <a:gd name="connsiteX7" fmla="*/ 72203 w 86608"/>
                <a:gd name="connsiteY7" fmla="*/ 28811 h 86520"/>
                <a:gd name="connsiteX8" fmla="*/ 86609 w 86608"/>
                <a:gd name="connsiteY8" fmla="*/ 14405 h 86520"/>
                <a:gd name="connsiteX9" fmla="*/ 86609 w 86608"/>
                <a:gd name="connsiteY9" fmla="*/ 0 h 86520"/>
                <a:gd name="connsiteX10" fmla="*/ 0 w 86608"/>
                <a:gd name="connsiteY10" fmla="*/ 0 h 86520"/>
                <a:gd name="connsiteX11" fmla="*/ 0 w 86608"/>
                <a:gd name="connsiteY11" fmla="*/ 14405 h 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608" h="86520">
                  <a:moveTo>
                    <a:pt x="177" y="14405"/>
                  </a:moveTo>
                  <a:cubicBezTo>
                    <a:pt x="177" y="22359"/>
                    <a:pt x="6628" y="28811"/>
                    <a:pt x="14582" y="28811"/>
                  </a:cubicBezTo>
                  <a:lnTo>
                    <a:pt x="28987" y="28811"/>
                  </a:lnTo>
                  <a:lnTo>
                    <a:pt x="28987" y="72115"/>
                  </a:lnTo>
                  <a:cubicBezTo>
                    <a:pt x="28987" y="80069"/>
                    <a:pt x="35439" y="86520"/>
                    <a:pt x="43393" y="86520"/>
                  </a:cubicBezTo>
                  <a:cubicBezTo>
                    <a:pt x="51347" y="86520"/>
                    <a:pt x="57798" y="80069"/>
                    <a:pt x="57798" y="72115"/>
                  </a:cubicBezTo>
                  <a:lnTo>
                    <a:pt x="57798" y="28811"/>
                  </a:lnTo>
                  <a:lnTo>
                    <a:pt x="72203" y="28811"/>
                  </a:lnTo>
                  <a:cubicBezTo>
                    <a:pt x="80157" y="28811"/>
                    <a:pt x="86609" y="22359"/>
                    <a:pt x="86609" y="14405"/>
                  </a:cubicBezTo>
                  <a:lnTo>
                    <a:pt x="86609" y="0"/>
                  </a:lnTo>
                  <a:lnTo>
                    <a:pt x="0" y="0"/>
                  </a:lnTo>
                  <a:lnTo>
                    <a:pt x="0" y="14405"/>
                  </a:lnTo>
                  <a:close/>
                </a:path>
              </a:pathLst>
            </a:custGeom>
            <a:grpFill/>
            <a:ln w="8835" cap="flat">
              <a:noFill/>
              <a:prstDash val="solid"/>
              <a:miter/>
            </a:ln>
          </p:spPr>
          <p:txBody>
            <a:bodyPr rtlCol="0" anchor="ctr"/>
            <a:lstStyle/>
            <a:p>
              <a:endParaRPr lang="en-AU" dirty="0"/>
            </a:p>
          </p:txBody>
        </p:sp>
        <p:sp>
          <p:nvSpPr>
            <p:cNvPr id="551" name="Freeform: Shape 550">
              <a:extLst>
                <a:ext uri="{FF2B5EF4-FFF2-40B4-BE49-F238E27FC236}">
                  <a16:creationId xmlns:a16="http://schemas.microsoft.com/office/drawing/2014/main" id="{525E7480-E429-1C3C-13AC-CF5D3E98E231}"/>
                </a:ext>
              </a:extLst>
            </p:cNvPr>
            <p:cNvSpPr/>
            <p:nvPr/>
          </p:nvSpPr>
          <p:spPr>
            <a:xfrm>
              <a:off x="12219002" y="5065889"/>
              <a:ext cx="86520" cy="86608"/>
            </a:xfrm>
            <a:custGeom>
              <a:avLst/>
              <a:gdLst>
                <a:gd name="connsiteX0" fmla="*/ 72115 w 86520"/>
                <a:gd name="connsiteY0" fmla="*/ 28810 h 86608"/>
                <a:gd name="connsiteX1" fmla="*/ 28811 w 86520"/>
                <a:gd name="connsiteY1" fmla="*/ 28810 h 86608"/>
                <a:gd name="connsiteX2" fmla="*/ 28811 w 86520"/>
                <a:gd name="connsiteY2" fmla="*/ 14405 h 86608"/>
                <a:gd name="connsiteX3" fmla="*/ 14405 w 86520"/>
                <a:gd name="connsiteY3" fmla="*/ 0 h 86608"/>
                <a:gd name="connsiteX4" fmla="*/ 0 w 86520"/>
                <a:gd name="connsiteY4" fmla="*/ 0 h 86608"/>
                <a:gd name="connsiteX5" fmla="*/ 0 w 86520"/>
                <a:gd name="connsiteY5" fmla="*/ 86609 h 86608"/>
                <a:gd name="connsiteX6" fmla="*/ 14405 w 86520"/>
                <a:gd name="connsiteY6" fmla="*/ 86609 h 86608"/>
                <a:gd name="connsiteX7" fmla="*/ 28811 w 86520"/>
                <a:gd name="connsiteY7" fmla="*/ 72203 h 86608"/>
                <a:gd name="connsiteX8" fmla="*/ 28811 w 86520"/>
                <a:gd name="connsiteY8" fmla="*/ 57798 h 86608"/>
                <a:gd name="connsiteX9" fmla="*/ 72115 w 86520"/>
                <a:gd name="connsiteY9" fmla="*/ 57798 h 86608"/>
                <a:gd name="connsiteX10" fmla="*/ 86520 w 86520"/>
                <a:gd name="connsiteY10" fmla="*/ 43393 h 86608"/>
                <a:gd name="connsiteX11" fmla="*/ 72115 w 86520"/>
                <a:gd name="connsiteY11" fmla="*/ 28987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72115" y="28810"/>
                  </a:moveTo>
                  <a:lnTo>
                    <a:pt x="28811" y="28810"/>
                  </a:lnTo>
                  <a:lnTo>
                    <a:pt x="28811" y="14405"/>
                  </a:lnTo>
                  <a:cubicBezTo>
                    <a:pt x="28811" y="6451"/>
                    <a:pt x="22359" y="0"/>
                    <a:pt x="14405" y="0"/>
                  </a:cubicBezTo>
                  <a:lnTo>
                    <a:pt x="0" y="0"/>
                  </a:lnTo>
                  <a:lnTo>
                    <a:pt x="0" y="86609"/>
                  </a:lnTo>
                  <a:lnTo>
                    <a:pt x="14405" y="86609"/>
                  </a:lnTo>
                  <a:cubicBezTo>
                    <a:pt x="22359" y="86609"/>
                    <a:pt x="28811" y="80157"/>
                    <a:pt x="28811" y="72203"/>
                  </a:cubicBezTo>
                  <a:lnTo>
                    <a:pt x="28811" y="57798"/>
                  </a:lnTo>
                  <a:lnTo>
                    <a:pt x="72115" y="57798"/>
                  </a:lnTo>
                  <a:cubicBezTo>
                    <a:pt x="80069" y="57798"/>
                    <a:pt x="86520" y="51347"/>
                    <a:pt x="86520" y="43393"/>
                  </a:cubicBezTo>
                  <a:cubicBezTo>
                    <a:pt x="86520" y="35438"/>
                    <a:pt x="80069" y="28987"/>
                    <a:pt x="72115" y="28987"/>
                  </a:cubicBezTo>
                  <a:close/>
                </a:path>
              </a:pathLst>
            </a:custGeom>
            <a:grpFill/>
            <a:ln w="8835" cap="flat">
              <a:noFill/>
              <a:prstDash val="solid"/>
              <a:miter/>
            </a:ln>
          </p:spPr>
          <p:txBody>
            <a:bodyPr rtlCol="0" anchor="ctr"/>
            <a:lstStyle/>
            <a:p>
              <a:endParaRPr lang="en-AU" dirty="0"/>
            </a:p>
          </p:txBody>
        </p:sp>
        <p:sp>
          <p:nvSpPr>
            <p:cNvPr id="552" name="Freeform: Shape 551">
              <a:extLst>
                <a:ext uri="{FF2B5EF4-FFF2-40B4-BE49-F238E27FC236}">
                  <a16:creationId xmlns:a16="http://schemas.microsoft.com/office/drawing/2014/main" id="{D1F3E41B-1B2A-676A-DD8D-71815A6A3504}"/>
                </a:ext>
              </a:extLst>
            </p:cNvPr>
            <p:cNvSpPr/>
            <p:nvPr/>
          </p:nvSpPr>
          <p:spPr>
            <a:xfrm>
              <a:off x="12219002" y="4834873"/>
              <a:ext cx="86520" cy="86608"/>
            </a:xfrm>
            <a:custGeom>
              <a:avLst/>
              <a:gdLst>
                <a:gd name="connsiteX0" fmla="*/ 72115 w 86520"/>
                <a:gd name="connsiteY0" fmla="*/ 28811 h 86608"/>
                <a:gd name="connsiteX1" fmla="*/ 28811 w 86520"/>
                <a:gd name="connsiteY1" fmla="*/ 28811 h 86608"/>
                <a:gd name="connsiteX2" fmla="*/ 28811 w 86520"/>
                <a:gd name="connsiteY2" fmla="*/ 14405 h 86608"/>
                <a:gd name="connsiteX3" fmla="*/ 14405 w 86520"/>
                <a:gd name="connsiteY3" fmla="*/ 0 h 86608"/>
                <a:gd name="connsiteX4" fmla="*/ 0 w 86520"/>
                <a:gd name="connsiteY4" fmla="*/ 0 h 86608"/>
                <a:gd name="connsiteX5" fmla="*/ 0 w 86520"/>
                <a:gd name="connsiteY5" fmla="*/ 86609 h 86608"/>
                <a:gd name="connsiteX6" fmla="*/ 14405 w 86520"/>
                <a:gd name="connsiteY6" fmla="*/ 86609 h 86608"/>
                <a:gd name="connsiteX7" fmla="*/ 28811 w 86520"/>
                <a:gd name="connsiteY7" fmla="*/ 72203 h 86608"/>
                <a:gd name="connsiteX8" fmla="*/ 28811 w 86520"/>
                <a:gd name="connsiteY8" fmla="*/ 57798 h 86608"/>
                <a:gd name="connsiteX9" fmla="*/ 72115 w 86520"/>
                <a:gd name="connsiteY9" fmla="*/ 57798 h 86608"/>
                <a:gd name="connsiteX10" fmla="*/ 86520 w 86520"/>
                <a:gd name="connsiteY10" fmla="*/ 43393 h 86608"/>
                <a:gd name="connsiteX11" fmla="*/ 72115 w 86520"/>
                <a:gd name="connsiteY11" fmla="*/ 28987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72115" y="28811"/>
                  </a:moveTo>
                  <a:lnTo>
                    <a:pt x="28811" y="28811"/>
                  </a:lnTo>
                  <a:lnTo>
                    <a:pt x="28811" y="14405"/>
                  </a:lnTo>
                  <a:cubicBezTo>
                    <a:pt x="28811" y="6451"/>
                    <a:pt x="22359" y="0"/>
                    <a:pt x="14405" y="0"/>
                  </a:cubicBezTo>
                  <a:lnTo>
                    <a:pt x="0" y="0"/>
                  </a:lnTo>
                  <a:lnTo>
                    <a:pt x="0" y="86609"/>
                  </a:lnTo>
                  <a:lnTo>
                    <a:pt x="14405" y="86609"/>
                  </a:lnTo>
                  <a:cubicBezTo>
                    <a:pt x="22359" y="86609"/>
                    <a:pt x="28811" y="80157"/>
                    <a:pt x="28811" y="72203"/>
                  </a:cubicBezTo>
                  <a:lnTo>
                    <a:pt x="28811" y="57798"/>
                  </a:lnTo>
                  <a:lnTo>
                    <a:pt x="72115" y="57798"/>
                  </a:lnTo>
                  <a:cubicBezTo>
                    <a:pt x="80069" y="57798"/>
                    <a:pt x="86520" y="51347"/>
                    <a:pt x="86520" y="43393"/>
                  </a:cubicBezTo>
                  <a:cubicBezTo>
                    <a:pt x="86520" y="35439"/>
                    <a:pt x="80069" y="28987"/>
                    <a:pt x="72115" y="28987"/>
                  </a:cubicBezTo>
                  <a:close/>
                </a:path>
              </a:pathLst>
            </a:custGeom>
            <a:grpFill/>
            <a:ln w="8835" cap="flat">
              <a:noFill/>
              <a:prstDash val="solid"/>
              <a:miter/>
            </a:ln>
          </p:spPr>
          <p:txBody>
            <a:bodyPr rtlCol="0" anchor="ctr"/>
            <a:lstStyle/>
            <a:p>
              <a:endParaRPr lang="en-AU" dirty="0"/>
            </a:p>
          </p:txBody>
        </p:sp>
        <p:sp>
          <p:nvSpPr>
            <p:cNvPr id="554" name="Freeform: Shape 553">
              <a:extLst>
                <a:ext uri="{FF2B5EF4-FFF2-40B4-BE49-F238E27FC236}">
                  <a16:creationId xmlns:a16="http://schemas.microsoft.com/office/drawing/2014/main" id="{BCC9CDDD-8E4F-C3A7-4E7C-F85E1FF4C7BA}"/>
                </a:ext>
              </a:extLst>
            </p:cNvPr>
            <p:cNvSpPr/>
            <p:nvPr/>
          </p:nvSpPr>
          <p:spPr>
            <a:xfrm>
              <a:off x="12219002" y="4719454"/>
              <a:ext cx="86520" cy="86608"/>
            </a:xfrm>
            <a:custGeom>
              <a:avLst/>
              <a:gdLst>
                <a:gd name="connsiteX0" fmla="*/ 28811 w 86520"/>
                <a:gd name="connsiteY0" fmla="*/ 72026 h 86608"/>
                <a:gd name="connsiteX1" fmla="*/ 28811 w 86520"/>
                <a:gd name="connsiteY1" fmla="*/ 57621 h 86608"/>
                <a:gd name="connsiteX2" fmla="*/ 72115 w 86520"/>
                <a:gd name="connsiteY2" fmla="*/ 57621 h 86608"/>
                <a:gd name="connsiteX3" fmla="*/ 86520 w 86520"/>
                <a:gd name="connsiteY3" fmla="*/ 43216 h 86608"/>
                <a:gd name="connsiteX4" fmla="*/ 72115 w 86520"/>
                <a:gd name="connsiteY4" fmla="*/ 28811 h 86608"/>
                <a:gd name="connsiteX5" fmla="*/ 28811 w 86520"/>
                <a:gd name="connsiteY5" fmla="*/ 28811 h 86608"/>
                <a:gd name="connsiteX6" fmla="*/ 28811 w 86520"/>
                <a:gd name="connsiteY6" fmla="*/ 14405 h 86608"/>
                <a:gd name="connsiteX7" fmla="*/ 14405 w 86520"/>
                <a:gd name="connsiteY7" fmla="*/ 0 h 86608"/>
                <a:gd name="connsiteX8" fmla="*/ 0 w 86520"/>
                <a:gd name="connsiteY8" fmla="*/ 0 h 86608"/>
                <a:gd name="connsiteX9" fmla="*/ 0 w 86520"/>
                <a:gd name="connsiteY9" fmla="*/ 86609 h 86608"/>
                <a:gd name="connsiteX10" fmla="*/ 14405 w 86520"/>
                <a:gd name="connsiteY10" fmla="*/ 86609 h 86608"/>
                <a:gd name="connsiteX11" fmla="*/ 28811 w 86520"/>
                <a:gd name="connsiteY11" fmla="*/ 72203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28811" y="72026"/>
                  </a:moveTo>
                  <a:lnTo>
                    <a:pt x="28811" y="57621"/>
                  </a:lnTo>
                  <a:lnTo>
                    <a:pt x="72115" y="57621"/>
                  </a:lnTo>
                  <a:cubicBezTo>
                    <a:pt x="80069" y="57621"/>
                    <a:pt x="86520" y="51170"/>
                    <a:pt x="86520" y="43216"/>
                  </a:cubicBezTo>
                  <a:cubicBezTo>
                    <a:pt x="86520" y="35262"/>
                    <a:pt x="80069" y="28811"/>
                    <a:pt x="72115" y="28811"/>
                  </a:cubicBezTo>
                  <a:lnTo>
                    <a:pt x="28811" y="28811"/>
                  </a:lnTo>
                  <a:lnTo>
                    <a:pt x="28811" y="14405"/>
                  </a:lnTo>
                  <a:cubicBezTo>
                    <a:pt x="28811" y="6451"/>
                    <a:pt x="22359" y="0"/>
                    <a:pt x="14405" y="0"/>
                  </a:cubicBezTo>
                  <a:lnTo>
                    <a:pt x="0" y="0"/>
                  </a:lnTo>
                  <a:lnTo>
                    <a:pt x="0" y="86609"/>
                  </a:lnTo>
                  <a:lnTo>
                    <a:pt x="14405" y="86609"/>
                  </a:lnTo>
                  <a:cubicBezTo>
                    <a:pt x="22359" y="86609"/>
                    <a:pt x="28811" y="80157"/>
                    <a:pt x="28811" y="72203"/>
                  </a:cubicBezTo>
                  <a:close/>
                </a:path>
              </a:pathLst>
            </a:custGeom>
            <a:grpFill/>
            <a:ln w="8835" cap="flat">
              <a:noFill/>
              <a:prstDash val="solid"/>
              <a:miter/>
            </a:ln>
          </p:spPr>
          <p:txBody>
            <a:bodyPr rtlCol="0" anchor="ctr"/>
            <a:lstStyle/>
            <a:p>
              <a:endParaRPr lang="en-AU" dirty="0"/>
            </a:p>
          </p:txBody>
        </p:sp>
        <p:sp>
          <p:nvSpPr>
            <p:cNvPr id="555" name="Freeform: Shape 554">
              <a:extLst>
                <a:ext uri="{FF2B5EF4-FFF2-40B4-BE49-F238E27FC236}">
                  <a16:creationId xmlns:a16="http://schemas.microsoft.com/office/drawing/2014/main" id="{AB80E967-4A68-9724-C178-799FDAEB7307}"/>
                </a:ext>
              </a:extLst>
            </p:cNvPr>
            <p:cNvSpPr/>
            <p:nvPr/>
          </p:nvSpPr>
          <p:spPr>
            <a:xfrm>
              <a:off x="12219002" y="4950381"/>
              <a:ext cx="86520" cy="86608"/>
            </a:xfrm>
            <a:custGeom>
              <a:avLst/>
              <a:gdLst>
                <a:gd name="connsiteX0" fmla="*/ 72115 w 86520"/>
                <a:gd name="connsiteY0" fmla="*/ 28811 h 86608"/>
                <a:gd name="connsiteX1" fmla="*/ 28811 w 86520"/>
                <a:gd name="connsiteY1" fmla="*/ 28811 h 86608"/>
                <a:gd name="connsiteX2" fmla="*/ 28811 w 86520"/>
                <a:gd name="connsiteY2" fmla="*/ 14405 h 86608"/>
                <a:gd name="connsiteX3" fmla="*/ 14405 w 86520"/>
                <a:gd name="connsiteY3" fmla="*/ 0 h 86608"/>
                <a:gd name="connsiteX4" fmla="*/ 0 w 86520"/>
                <a:gd name="connsiteY4" fmla="*/ 0 h 86608"/>
                <a:gd name="connsiteX5" fmla="*/ 0 w 86520"/>
                <a:gd name="connsiteY5" fmla="*/ 86609 h 86608"/>
                <a:gd name="connsiteX6" fmla="*/ 14405 w 86520"/>
                <a:gd name="connsiteY6" fmla="*/ 86609 h 86608"/>
                <a:gd name="connsiteX7" fmla="*/ 28811 w 86520"/>
                <a:gd name="connsiteY7" fmla="*/ 72203 h 86608"/>
                <a:gd name="connsiteX8" fmla="*/ 28811 w 86520"/>
                <a:gd name="connsiteY8" fmla="*/ 57798 h 86608"/>
                <a:gd name="connsiteX9" fmla="*/ 72115 w 86520"/>
                <a:gd name="connsiteY9" fmla="*/ 57798 h 86608"/>
                <a:gd name="connsiteX10" fmla="*/ 86520 w 86520"/>
                <a:gd name="connsiteY10" fmla="*/ 43393 h 86608"/>
                <a:gd name="connsiteX11" fmla="*/ 72115 w 86520"/>
                <a:gd name="connsiteY11" fmla="*/ 28987 h 8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20" h="86608">
                  <a:moveTo>
                    <a:pt x="72115" y="28811"/>
                  </a:moveTo>
                  <a:lnTo>
                    <a:pt x="28811" y="28811"/>
                  </a:lnTo>
                  <a:lnTo>
                    <a:pt x="28811" y="14405"/>
                  </a:lnTo>
                  <a:cubicBezTo>
                    <a:pt x="28811" y="6451"/>
                    <a:pt x="22359" y="0"/>
                    <a:pt x="14405" y="0"/>
                  </a:cubicBezTo>
                  <a:lnTo>
                    <a:pt x="0" y="0"/>
                  </a:lnTo>
                  <a:lnTo>
                    <a:pt x="0" y="86609"/>
                  </a:lnTo>
                  <a:lnTo>
                    <a:pt x="14405" y="86609"/>
                  </a:lnTo>
                  <a:cubicBezTo>
                    <a:pt x="22359" y="86609"/>
                    <a:pt x="28811" y="80157"/>
                    <a:pt x="28811" y="72203"/>
                  </a:cubicBezTo>
                  <a:lnTo>
                    <a:pt x="28811" y="57798"/>
                  </a:lnTo>
                  <a:lnTo>
                    <a:pt x="72115" y="57798"/>
                  </a:lnTo>
                  <a:cubicBezTo>
                    <a:pt x="80069" y="57798"/>
                    <a:pt x="86520" y="51347"/>
                    <a:pt x="86520" y="43393"/>
                  </a:cubicBezTo>
                  <a:cubicBezTo>
                    <a:pt x="86520" y="35439"/>
                    <a:pt x="80069" y="28987"/>
                    <a:pt x="72115" y="28987"/>
                  </a:cubicBezTo>
                  <a:close/>
                </a:path>
              </a:pathLst>
            </a:custGeom>
            <a:grpFill/>
            <a:ln w="8835" cap="flat">
              <a:noFill/>
              <a:prstDash val="solid"/>
              <a:miter/>
            </a:ln>
          </p:spPr>
          <p:txBody>
            <a:bodyPr rtlCol="0" anchor="ctr"/>
            <a:lstStyle/>
            <a:p>
              <a:endParaRPr lang="en-AU" dirty="0"/>
            </a:p>
          </p:txBody>
        </p:sp>
      </p:grpSp>
      <p:grpSp>
        <p:nvGrpSpPr>
          <p:cNvPr id="557" name="Group 556">
            <a:extLst>
              <a:ext uri="{FF2B5EF4-FFF2-40B4-BE49-F238E27FC236}">
                <a16:creationId xmlns:a16="http://schemas.microsoft.com/office/drawing/2014/main" id="{01979A3A-D871-C6D8-D2F8-300DFCFAEAE2}"/>
              </a:ext>
            </a:extLst>
          </p:cNvPr>
          <p:cNvGrpSpPr>
            <a:grpSpLocks noChangeAspect="1"/>
          </p:cNvGrpSpPr>
          <p:nvPr/>
        </p:nvGrpSpPr>
        <p:grpSpPr>
          <a:xfrm>
            <a:off x="4808615" y="2011699"/>
            <a:ext cx="211201" cy="198000"/>
            <a:chOff x="-1607375" y="4842283"/>
            <a:chExt cx="713433" cy="668841"/>
          </a:xfrm>
          <a:solidFill>
            <a:schemeClr val="accent1"/>
          </a:solidFill>
        </p:grpSpPr>
        <p:sp>
          <p:nvSpPr>
            <p:cNvPr id="558" name="Freeform: Shape 557">
              <a:extLst>
                <a:ext uri="{FF2B5EF4-FFF2-40B4-BE49-F238E27FC236}">
                  <a16:creationId xmlns:a16="http://schemas.microsoft.com/office/drawing/2014/main" id="{95D0C01A-4375-3D18-DCAF-99B20BFBC3D4}"/>
                </a:ext>
              </a:extLst>
            </p:cNvPr>
            <p:cNvSpPr/>
            <p:nvPr/>
          </p:nvSpPr>
          <p:spPr>
            <a:xfrm>
              <a:off x="-1529326" y="5053979"/>
              <a:ext cx="78237" cy="245372"/>
            </a:xfrm>
            <a:custGeom>
              <a:avLst/>
              <a:gdLst>
                <a:gd name="connsiteX0" fmla="*/ 69970 w 78237"/>
                <a:gd name="connsiteY0" fmla="*/ 30797 h 245372"/>
                <a:gd name="connsiteX1" fmla="*/ 75535 w 78237"/>
                <a:gd name="connsiteY1" fmla="*/ 7814 h 245372"/>
                <a:gd name="connsiteX2" fmla="*/ 52552 w 78237"/>
                <a:gd name="connsiteY2" fmla="*/ 2250 h 245372"/>
                <a:gd name="connsiteX3" fmla="*/ 52131 w 78237"/>
                <a:gd name="connsiteY3" fmla="*/ 2515 h 245372"/>
                <a:gd name="connsiteX4" fmla="*/ -253 w 78237"/>
                <a:gd name="connsiteY4" fmla="*/ 119027 h 245372"/>
                <a:gd name="connsiteX5" fmla="*/ 50703 w 78237"/>
                <a:gd name="connsiteY5" fmla="*/ 241582 h 245372"/>
                <a:gd name="connsiteX6" fmla="*/ 74193 w 78237"/>
                <a:gd name="connsiteY6" fmla="*/ 238797 h 245372"/>
                <a:gd name="connsiteX7" fmla="*/ 71408 w 78237"/>
                <a:gd name="connsiteY7" fmla="*/ 215306 h 245372"/>
                <a:gd name="connsiteX8" fmla="*/ 33189 w 78237"/>
                <a:gd name="connsiteY8" fmla="*/ 119008 h 245372"/>
                <a:gd name="connsiteX9" fmla="*/ 69970 w 78237"/>
                <a:gd name="connsiteY9" fmla="*/ 30797 h 24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37" h="245372">
                  <a:moveTo>
                    <a:pt x="69970" y="30797"/>
                  </a:moveTo>
                  <a:cubicBezTo>
                    <a:pt x="77853" y="25987"/>
                    <a:pt x="80345" y="15698"/>
                    <a:pt x="75535" y="7814"/>
                  </a:cubicBezTo>
                  <a:cubicBezTo>
                    <a:pt x="70725" y="-69"/>
                    <a:pt x="60435" y="-2560"/>
                    <a:pt x="52552" y="2250"/>
                  </a:cubicBezTo>
                  <a:cubicBezTo>
                    <a:pt x="52410" y="2336"/>
                    <a:pt x="52270" y="2424"/>
                    <a:pt x="52131" y="2515"/>
                  </a:cubicBezTo>
                  <a:cubicBezTo>
                    <a:pt x="49996" y="3857"/>
                    <a:pt x="-253" y="36501"/>
                    <a:pt x="-253" y="119027"/>
                  </a:cubicBezTo>
                  <a:cubicBezTo>
                    <a:pt x="-253" y="200468"/>
                    <a:pt x="48625" y="239948"/>
                    <a:pt x="50703" y="241582"/>
                  </a:cubicBezTo>
                  <a:cubicBezTo>
                    <a:pt x="57959" y="247301"/>
                    <a:pt x="68476" y="246054"/>
                    <a:pt x="74193" y="238797"/>
                  </a:cubicBezTo>
                  <a:cubicBezTo>
                    <a:pt x="79911" y="231540"/>
                    <a:pt x="78664" y="221025"/>
                    <a:pt x="71408" y="215306"/>
                  </a:cubicBezTo>
                  <a:cubicBezTo>
                    <a:pt x="71026" y="215005"/>
                    <a:pt x="33189" y="184401"/>
                    <a:pt x="33189" y="119008"/>
                  </a:cubicBezTo>
                  <a:cubicBezTo>
                    <a:pt x="33189" y="55769"/>
                    <a:pt x="68609" y="31686"/>
                    <a:pt x="69970" y="30797"/>
                  </a:cubicBezTo>
                  <a:close/>
                </a:path>
              </a:pathLst>
            </a:custGeom>
            <a:grpFill/>
            <a:ln w="472" cap="flat">
              <a:noFill/>
              <a:prstDash val="solid"/>
              <a:miter/>
            </a:ln>
          </p:spPr>
          <p:txBody>
            <a:bodyPr rtlCol="0" anchor="ctr"/>
            <a:lstStyle/>
            <a:p>
              <a:endParaRPr lang="en-AU" dirty="0"/>
            </a:p>
          </p:txBody>
        </p:sp>
        <p:sp>
          <p:nvSpPr>
            <p:cNvPr id="559" name="Freeform: Shape 558">
              <a:extLst>
                <a:ext uri="{FF2B5EF4-FFF2-40B4-BE49-F238E27FC236}">
                  <a16:creationId xmlns:a16="http://schemas.microsoft.com/office/drawing/2014/main" id="{42FA0551-4647-B5EC-B3E4-114742CB30A1}"/>
                </a:ext>
              </a:extLst>
            </p:cNvPr>
            <p:cNvSpPr/>
            <p:nvPr/>
          </p:nvSpPr>
          <p:spPr>
            <a:xfrm>
              <a:off x="-1607375" y="4981620"/>
              <a:ext cx="119006" cy="390324"/>
            </a:xfrm>
            <a:custGeom>
              <a:avLst/>
              <a:gdLst>
                <a:gd name="connsiteX0" fmla="*/ 111343 w 119006"/>
                <a:gd name="connsiteY0" fmla="*/ 359509 h 390324"/>
                <a:gd name="connsiteX1" fmla="*/ 33203 w 119006"/>
                <a:gd name="connsiteY1" fmla="*/ 188954 h 390324"/>
                <a:gd name="connsiteX2" fmla="*/ 109929 w 119006"/>
                <a:gd name="connsiteY2" fmla="*/ 31141 h 390324"/>
                <a:gd name="connsiteX3" fmla="*/ 116424 w 119006"/>
                <a:gd name="connsiteY3" fmla="*/ 8403 h 390324"/>
                <a:gd name="connsiteX4" fmla="*/ 93685 w 119006"/>
                <a:gd name="connsiteY4" fmla="*/ 1908 h 390324"/>
                <a:gd name="connsiteX5" fmla="*/ -253 w 119006"/>
                <a:gd name="connsiteY5" fmla="*/ 188954 h 390324"/>
                <a:gd name="connsiteX6" fmla="*/ 92271 w 119006"/>
                <a:gd name="connsiteY6" fmla="*/ 386979 h 390324"/>
                <a:gd name="connsiteX7" fmla="*/ 115608 w 119006"/>
                <a:gd name="connsiteY7" fmla="*/ 383162 h 390324"/>
                <a:gd name="connsiteX8" fmla="*/ 111791 w 119006"/>
                <a:gd name="connsiteY8" fmla="*/ 359824 h 390324"/>
                <a:gd name="connsiteX9" fmla="*/ 111328 w 119006"/>
                <a:gd name="connsiteY9" fmla="*/ 359504 h 39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06" h="390324">
                  <a:moveTo>
                    <a:pt x="111343" y="359509"/>
                  </a:moveTo>
                  <a:cubicBezTo>
                    <a:pt x="110559" y="358959"/>
                    <a:pt x="33203" y="303928"/>
                    <a:pt x="33203" y="188954"/>
                  </a:cubicBezTo>
                  <a:cubicBezTo>
                    <a:pt x="33203" y="75992"/>
                    <a:pt x="106862" y="32880"/>
                    <a:pt x="109929" y="31141"/>
                  </a:cubicBezTo>
                  <a:cubicBezTo>
                    <a:pt x="118001" y="26655"/>
                    <a:pt x="120909" y="16475"/>
                    <a:pt x="116424" y="8403"/>
                  </a:cubicBezTo>
                  <a:cubicBezTo>
                    <a:pt x="111938" y="330"/>
                    <a:pt x="101758" y="-2578"/>
                    <a:pt x="93685" y="1908"/>
                  </a:cubicBezTo>
                  <a:cubicBezTo>
                    <a:pt x="89863" y="4029"/>
                    <a:pt x="-253" y="55602"/>
                    <a:pt x="-253" y="188954"/>
                  </a:cubicBezTo>
                  <a:cubicBezTo>
                    <a:pt x="-253" y="321236"/>
                    <a:pt x="88483" y="384351"/>
                    <a:pt x="92271" y="386979"/>
                  </a:cubicBezTo>
                  <a:cubicBezTo>
                    <a:pt x="99770" y="392368"/>
                    <a:pt x="110218" y="390662"/>
                    <a:pt x="115608" y="383162"/>
                  </a:cubicBezTo>
                  <a:cubicBezTo>
                    <a:pt x="120998" y="375661"/>
                    <a:pt x="119290" y="365213"/>
                    <a:pt x="111791" y="359824"/>
                  </a:cubicBezTo>
                  <a:cubicBezTo>
                    <a:pt x="111638" y="359714"/>
                    <a:pt x="111484" y="359609"/>
                    <a:pt x="111328" y="359504"/>
                  </a:cubicBezTo>
                  <a:close/>
                </a:path>
              </a:pathLst>
            </a:custGeom>
            <a:grpFill/>
            <a:ln w="472" cap="flat">
              <a:noFill/>
              <a:prstDash val="solid"/>
              <a:miter/>
            </a:ln>
          </p:spPr>
          <p:txBody>
            <a:bodyPr rtlCol="0" anchor="ctr"/>
            <a:lstStyle/>
            <a:p>
              <a:endParaRPr lang="en-AU" dirty="0"/>
            </a:p>
          </p:txBody>
        </p:sp>
        <p:sp>
          <p:nvSpPr>
            <p:cNvPr id="560" name="Freeform: Shape 559">
              <a:extLst>
                <a:ext uri="{FF2B5EF4-FFF2-40B4-BE49-F238E27FC236}">
                  <a16:creationId xmlns:a16="http://schemas.microsoft.com/office/drawing/2014/main" id="{649AB311-B6D2-465F-2297-9F982A71FEFE}"/>
                </a:ext>
              </a:extLst>
            </p:cNvPr>
            <p:cNvSpPr/>
            <p:nvPr/>
          </p:nvSpPr>
          <p:spPr>
            <a:xfrm>
              <a:off x="-1049989" y="5054084"/>
              <a:ext cx="78046" cy="245264"/>
            </a:xfrm>
            <a:custGeom>
              <a:avLst/>
              <a:gdLst>
                <a:gd name="connsiteX0" fmla="*/ 77793 w 78046"/>
                <a:gd name="connsiteY0" fmla="*/ 125945 h 245264"/>
                <a:gd name="connsiteX1" fmla="*/ 26827 w 78046"/>
                <a:gd name="connsiteY1" fmla="*/ 3390 h 245264"/>
                <a:gd name="connsiteX2" fmla="*/ 3337 w 78046"/>
                <a:gd name="connsiteY2" fmla="*/ 6175 h 245264"/>
                <a:gd name="connsiteX3" fmla="*/ 6122 w 78046"/>
                <a:gd name="connsiteY3" fmla="*/ 29665 h 245264"/>
                <a:gd name="connsiteX4" fmla="*/ 44342 w 78046"/>
                <a:gd name="connsiteY4" fmla="*/ 125964 h 245264"/>
                <a:gd name="connsiteX5" fmla="*/ 7555 w 78046"/>
                <a:gd name="connsiteY5" fmla="*/ 214199 h 245264"/>
                <a:gd name="connsiteX6" fmla="*/ 2338 w 78046"/>
                <a:gd name="connsiteY6" fmla="*/ 237269 h 245264"/>
                <a:gd name="connsiteX7" fmla="*/ 25409 w 78046"/>
                <a:gd name="connsiteY7" fmla="*/ 242481 h 245264"/>
                <a:gd name="connsiteX8" fmla="*/ 77793 w 78046"/>
                <a:gd name="connsiteY8" fmla="*/ 125945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46" h="245264">
                  <a:moveTo>
                    <a:pt x="77793" y="125945"/>
                  </a:moveTo>
                  <a:cubicBezTo>
                    <a:pt x="77793" y="44518"/>
                    <a:pt x="28920" y="5033"/>
                    <a:pt x="26827" y="3390"/>
                  </a:cubicBezTo>
                  <a:cubicBezTo>
                    <a:pt x="19571" y="-2328"/>
                    <a:pt x="9055" y="-1081"/>
                    <a:pt x="3337" y="6175"/>
                  </a:cubicBezTo>
                  <a:cubicBezTo>
                    <a:pt x="-2382" y="13431"/>
                    <a:pt x="-1135" y="23948"/>
                    <a:pt x="6122" y="29665"/>
                  </a:cubicBezTo>
                  <a:cubicBezTo>
                    <a:pt x="6495" y="29971"/>
                    <a:pt x="44342" y="60571"/>
                    <a:pt x="44342" y="125964"/>
                  </a:cubicBezTo>
                  <a:cubicBezTo>
                    <a:pt x="44342" y="189203"/>
                    <a:pt x="8922" y="213296"/>
                    <a:pt x="7555" y="214199"/>
                  </a:cubicBezTo>
                  <a:cubicBezTo>
                    <a:pt x="-256" y="219129"/>
                    <a:pt x="-2587" y="229458"/>
                    <a:pt x="2338" y="237269"/>
                  </a:cubicBezTo>
                  <a:cubicBezTo>
                    <a:pt x="7269" y="245075"/>
                    <a:pt x="17598" y="247411"/>
                    <a:pt x="25409" y="242481"/>
                  </a:cubicBezTo>
                  <a:cubicBezTo>
                    <a:pt x="27535" y="241110"/>
                    <a:pt x="77793" y="208461"/>
                    <a:pt x="77793" y="125945"/>
                  </a:cubicBezTo>
                  <a:close/>
                </a:path>
              </a:pathLst>
            </a:custGeom>
            <a:grpFill/>
            <a:ln w="472" cap="flat">
              <a:noFill/>
              <a:prstDash val="solid"/>
              <a:miter/>
            </a:ln>
          </p:spPr>
          <p:txBody>
            <a:bodyPr rtlCol="0" anchor="ctr"/>
            <a:lstStyle/>
            <a:p>
              <a:endParaRPr lang="en-AU" dirty="0"/>
            </a:p>
          </p:txBody>
        </p:sp>
        <p:sp>
          <p:nvSpPr>
            <p:cNvPr id="561" name="Freeform: Shape 560">
              <a:extLst>
                <a:ext uri="{FF2B5EF4-FFF2-40B4-BE49-F238E27FC236}">
                  <a16:creationId xmlns:a16="http://schemas.microsoft.com/office/drawing/2014/main" id="{AD6016C9-AE2C-A05A-867B-CE169F924BA4}"/>
                </a:ext>
              </a:extLst>
            </p:cNvPr>
            <p:cNvSpPr/>
            <p:nvPr/>
          </p:nvSpPr>
          <p:spPr>
            <a:xfrm>
              <a:off x="-1012933" y="4981467"/>
              <a:ext cx="118991" cy="390313"/>
            </a:xfrm>
            <a:custGeom>
              <a:avLst/>
              <a:gdLst>
                <a:gd name="connsiteX0" fmla="*/ 26228 w 118991"/>
                <a:gd name="connsiteY0" fmla="*/ 2945 h 390313"/>
                <a:gd name="connsiteX1" fmla="*/ 2890 w 118991"/>
                <a:gd name="connsiteY1" fmla="*/ 6764 h 390313"/>
                <a:gd name="connsiteX2" fmla="*/ 6712 w 118991"/>
                <a:gd name="connsiteY2" fmla="*/ 30100 h 390313"/>
                <a:gd name="connsiteX3" fmla="*/ 7157 w 118991"/>
                <a:gd name="connsiteY3" fmla="*/ 30410 h 390313"/>
                <a:gd name="connsiteX4" fmla="*/ 85296 w 118991"/>
                <a:gd name="connsiteY4" fmla="*/ 200965 h 390313"/>
                <a:gd name="connsiteX5" fmla="*/ 8571 w 118991"/>
                <a:gd name="connsiteY5" fmla="*/ 358763 h 390313"/>
                <a:gd name="connsiteX6" fmla="*/ 2073 w 118991"/>
                <a:gd name="connsiteY6" fmla="*/ 381504 h 390313"/>
                <a:gd name="connsiteX7" fmla="*/ 24814 w 118991"/>
                <a:gd name="connsiteY7" fmla="*/ 388006 h 390313"/>
                <a:gd name="connsiteX8" fmla="*/ 118738 w 118991"/>
                <a:gd name="connsiteY8" fmla="*/ 200955 h 390313"/>
                <a:gd name="connsiteX9" fmla="*/ 26228 w 118991"/>
                <a:gd name="connsiteY9" fmla="*/ 2945 h 39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991" h="390313">
                  <a:moveTo>
                    <a:pt x="26228" y="2945"/>
                  </a:moveTo>
                  <a:cubicBezTo>
                    <a:pt x="18728" y="-2445"/>
                    <a:pt x="8279" y="-735"/>
                    <a:pt x="2890" y="6764"/>
                  </a:cubicBezTo>
                  <a:cubicBezTo>
                    <a:pt x="-2499" y="14262"/>
                    <a:pt x="-788" y="24711"/>
                    <a:pt x="6712" y="30100"/>
                  </a:cubicBezTo>
                  <a:cubicBezTo>
                    <a:pt x="6856" y="30206"/>
                    <a:pt x="7008" y="30309"/>
                    <a:pt x="7157" y="30410"/>
                  </a:cubicBezTo>
                  <a:cubicBezTo>
                    <a:pt x="7940" y="30959"/>
                    <a:pt x="85296" y="85991"/>
                    <a:pt x="85296" y="200965"/>
                  </a:cubicBezTo>
                  <a:cubicBezTo>
                    <a:pt x="85296" y="313917"/>
                    <a:pt x="11638" y="357029"/>
                    <a:pt x="8571" y="358763"/>
                  </a:cubicBezTo>
                  <a:cubicBezTo>
                    <a:pt x="497" y="363249"/>
                    <a:pt x="-2413" y="373430"/>
                    <a:pt x="2073" y="381504"/>
                  </a:cubicBezTo>
                  <a:cubicBezTo>
                    <a:pt x="6555" y="389582"/>
                    <a:pt x="16740" y="392492"/>
                    <a:pt x="24814" y="388006"/>
                  </a:cubicBezTo>
                  <a:cubicBezTo>
                    <a:pt x="28636" y="385870"/>
                    <a:pt x="118738" y="334303"/>
                    <a:pt x="118738" y="200955"/>
                  </a:cubicBezTo>
                  <a:cubicBezTo>
                    <a:pt x="118753" y="68692"/>
                    <a:pt x="30017" y="5563"/>
                    <a:pt x="26228" y="2945"/>
                  </a:cubicBezTo>
                  <a:close/>
                </a:path>
              </a:pathLst>
            </a:custGeom>
            <a:grpFill/>
            <a:ln w="472" cap="flat">
              <a:noFill/>
              <a:prstDash val="solid"/>
              <a:miter/>
            </a:ln>
          </p:spPr>
          <p:txBody>
            <a:bodyPr rtlCol="0" anchor="ctr"/>
            <a:lstStyle/>
            <a:p>
              <a:endParaRPr lang="en-AU" dirty="0"/>
            </a:p>
          </p:txBody>
        </p:sp>
        <p:sp>
          <p:nvSpPr>
            <p:cNvPr id="562" name="Freeform: Shape 561">
              <a:extLst>
                <a:ext uri="{FF2B5EF4-FFF2-40B4-BE49-F238E27FC236}">
                  <a16:creationId xmlns:a16="http://schemas.microsoft.com/office/drawing/2014/main" id="{7BE3866A-99ED-A054-F324-114F366273CF}"/>
                </a:ext>
              </a:extLst>
            </p:cNvPr>
            <p:cNvSpPr/>
            <p:nvPr/>
          </p:nvSpPr>
          <p:spPr>
            <a:xfrm>
              <a:off x="-1417854" y="4842283"/>
              <a:ext cx="334420" cy="668841"/>
            </a:xfrm>
            <a:custGeom>
              <a:avLst/>
              <a:gdLst>
                <a:gd name="connsiteX0" fmla="*/ 278749 w 334420"/>
                <a:gd name="connsiteY0" fmla="*/ -200 h 668841"/>
                <a:gd name="connsiteX1" fmla="*/ 55165 w 334420"/>
                <a:gd name="connsiteY1" fmla="*/ -200 h 668841"/>
                <a:gd name="connsiteX2" fmla="*/ -253 w 334420"/>
                <a:gd name="connsiteY2" fmla="*/ 55218 h 668841"/>
                <a:gd name="connsiteX3" fmla="*/ -253 w 334420"/>
                <a:gd name="connsiteY3" fmla="*/ 613223 h 668841"/>
                <a:gd name="connsiteX4" fmla="*/ 55165 w 334420"/>
                <a:gd name="connsiteY4" fmla="*/ 668641 h 668841"/>
                <a:gd name="connsiteX5" fmla="*/ 278749 w 334420"/>
                <a:gd name="connsiteY5" fmla="*/ 668641 h 668841"/>
                <a:gd name="connsiteX6" fmla="*/ 334167 w 334420"/>
                <a:gd name="connsiteY6" fmla="*/ 613223 h 668841"/>
                <a:gd name="connsiteX7" fmla="*/ 334167 w 334420"/>
                <a:gd name="connsiteY7" fmla="*/ 55218 h 668841"/>
                <a:gd name="connsiteX8" fmla="*/ 278749 w 334420"/>
                <a:gd name="connsiteY8" fmla="*/ -200 h 668841"/>
                <a:gd name="connsiteX9" fmla="*/ 306291 w 334420"/>
                <a:gd name="connsiteY9" fmla="*/ 616333 h 668841"/>
                <a:gd name="connsiteX10" fmla="*/ 281849 w 334420"/>
                <a:gd name="connsiteY10" fmla="*/ 640774 h 668841"/>
                <a:gd name="connsiteX11" fmla="*/ 52055 w 334420"/>
                <a:gd name="connsiteY11" fmla="*/ 640774 h 668841"/>
                <a:gd name="connsiteX12" fmla="*/ 27618 w 334420"/>
                <a:gd name="connsiteY12" fmla="*/ 616333 h 668841"/>
                <a:gd name="connsiteX13" fmla="*/ 27618 w 334420"/>
                <a:gd name="connsiteY13" fmla="*/ 52118 h 668841"/>
                <a:gd name="connsiteX14" fmla="*/ 52055 w 334420"/>
                <a:gd name="connsiteY14" fmla="*/ 27681 h 668841"/>
                <a:gd name="connsiteX15" fmla="*/ 87293 w 334420"/>
                <a:gd name="connsiteY15" fmla="*/ 27643 h 668841"/>
                <a:gd name="connsiteX16" fmla="*/ 90236 w 334420"/>
                <a:gd name="connsiteY16" fmla="*/ 30428 h 668841"/>
                <a:gd name="connsiteX17" fmla="*/ 113645 w 334420"/>
                <a:gd name="connsiteY17" fmla="*/ 51697 h 668841"/>
                <a:gd name="connsiteX18" fmla="*/ 220254 w 334420"/>
                <a:gd name="connsiteY18" fmla="*/ 51697 h 668841"/>
                <a:gd name="connsiteX19" fmla="*/ 243663 w 334420"/>
                <a:gd name="connsiteY19" fmla="*/ 30414 h 668841"/>
                <a:gd name="connsiteX20" fmla="*/ 246606 w 334420"/>
                <a:gd name="connsiteY20" fmla="*/ 27633 h 668841"/>
                <a:gd name="connsiteX21" fmla="*/ 281869 w 334420"/>
                <a:gd name="connsiteY21" fmla="*/ 27681 h 668841"/>
                <a:gd name="connsiteX22" fmla="*/ 306291 w 334420"/>
                <a:gd name="connsiteY22" fmla="*/ 52118 h 6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4420" h="668841">
                  <a:moveTo>
                    <a:pt x="278749" y="-200"/>
                  </a:moveTo>
                  <a:lnTo>
                    <a:pt x="55165" y="-200"/>
                  </a:lnTo>
                  <a:cubicBezTo>
                    <a:pt x="24709" y="-200"/>
                    <a:pt x="-253" y="24738"/>
                    <a:pt x="-253" y="55218"/>
                  </a:cubicBezTo>
                  <a:lnTo>
                    <a:pt x="-253" y="613223"/>
                  </a:lnTo>
                  <a:cubicBezTo>
                    <a:pt x="-253" y="643703"/>
                    <a:pt x="24699" y="668641"/>
                    <a:pt x="55165" y="668641"/>
                  </a:cubicBezTo>
                  <a:lnTo>
                    <a:pt x="278749" y="668641"/>
                  </a:lnTo>
                  <a:cubicBezTo>
                    <a:pt x="309229" y="668641"/>
                    <a:pt x="334167" y="643703"/>
                    <a:pt x="334167" y="613223"/>
                  </a:cubicBezTo>
                  <a:lnTo>
                    <a:pt x="334167" y="55218"/>
                  </a:lnTo>
                  <a:cubicBezTo>
                    <a:pt x="334167" y="24738"/>
                    <a:pt x="309238" y="-200"/>
                    <a:pt x="278749" y="-200"/>
                  </a:cubicBezTo>
                  <a:close/>
                  <a:moveTo>
                    <a:pt x="306291" y="616333"/>
                  </a:moveTo>
                  <a:cubicBezTo>
                    <a:pt x="306276" y="629824"/>
                    <a:pt x="295341" y="640760"/>
                    <a:pt x="281849" y="640774"/>
                  </a:cubicBezTo>
                  <a:lnTo>
                    <a:pt x="52055" y="640774"/>
                  </a:lnTo>
                  <a:cubicBezTo>
                    <a:pt x="38565" y="640755"/>
                    <a:pt x="27634" y="629824"/>
                    <a:pt x="27618" y="616333"/>
                  </a:cubicBezTo>
                  <a:lnTo>
                    <a:pt x="27618" y="52118"/>
                  </a:lnTo>
                  <a:cubicBezTo>
                    <a:pt x="27632" y="38627"/>
                    <a:pt x="38564" y="27694"/>
                    <a:pt x="52055" y="27681"/>
                  </a:cubicBezTo>
                  <a:lnTo>
                    <a:pt x="87293" y="27643"/>
                  </a:lnTo>
                  <a:cubicBezTo>
                    <a:pt x="88839" y="27691"/>
                    <a:pt x="90104" y="28888"/>
                    <a:pt x="90236" y="30428"/>
                  </a:cubicBezTo>
                  <a:cubicBezTo>
                    <a:pt x="91617" y="42185"/>
                    <a:pt x="101602" y="51697"/>
                    <a:pt x="113645" y="51697"/>
                  </a:cubicBezTo>
                  <a:lnTo>
                    <a:pt x="220254" y="51697"/>
                  </a:lnTo>
                  <a:cubicBezTo>
                    <a:pt x="232303" y="51697"/>
                    <a:pt x="242273" y="42171"/>
                    <a:pt x="243663" y="30414"/>
                  </a:cubicBezTo>
                  <a:cubicBezTo>
                    <a:pt x="243797" y="28875"/>
                    <a:pt x="245063" y="27681"/>
                    <a:pt x="246606" y="27633"/>
                  </a:cubicBezTo>
                  <a:lnTo>
                    <a:pt x="281869" y="27681"/>
                  </a:lnTo>
                  <a:cubicBezTo>
                    <a:pt x="295355" y="27700"/>
                    <a:pt x="306281" y="38631"/>
                    <a:pt x="306291" y="52118"/>
                  </a:cubicBezTo>
                  <a:close/>
                </a:path>
              </a:pathLst>
            </a:custGeom>
            <a:grpFill/>
            <a:ln w="472" cap="flat">
              <a:noFill/>
              <a:prstDash val="solid"/>
              <a:miter/>
            </a:ln>
          </p:spPr>
          <p:txBody>
            <a:bodyPr rtlCol="0" anchor="ctr"/>
            <a:lstStyle/>
            <a:p>
              <a:endParaRPr lang="en-AU" dirty="0"/>
            </a:p>
          </p:txBody>
        </p:sp>
      </p:grpSp>
      <p:grpSp>
        <p:nvGrpSpPr>
          <p:cNvPr id="563" name="Graphic 15">
            <a:extLst>
              <a:ext uri="{FF2B5EF4-FFF2-40B4-BE49-F238E27FC236}">
                <a16:creationId xmlns:a16="http://schemas.microsoft.com/office/drawing/2014/main" id="{CE7B43F4-5C44-47CF-82C2-72F83E0F71C0}"/>
              </a:ext>
            </a:extLst>
          </p:cNvPr>
          <p:cNvGrpSpPr>
            <a:grpSpLocks noChangeAspect="1"/>
          </p:cNvGrpSpPr>
          <p:nvPr/>
        </p:nvGrpSpPr>
        <p:grpSpPr>
          <a:xfrm>
            <a:off x="5749303" y="2011699"/>
            <a:ext cx="167383" cy="198000"/>
            <a:chOff x="10526330" y="4531478"/>
            <a:chExt cx="641170" cy="758448"/>
          </a:xfrm>
          <a:solidFill>
            <a:schemeClr val="accent1"/>
          </a:solidFill>
        </p:grpSpPr>
        <p:sp>
          <p:nvSpPr>
            <p:cNvPr id="564" name="Freeform: Shape 563">
              <a:extLst>
                <a:ext uri="{FF2B5EF4-FFF2-40B4-BE49-F238E27FC236}">
                  <a16:creationId xmlns:a16="http://schemas.microsoft.com/office/drawing/2014/main" id="{8CF5D766-EEC4-54D5-C574-13163061CF34}"/>
                </a:ext>
              </a:extLst>
            </p:cNvPr>
            <p:cNvSpPr/>
            <p:nvPr/>
          </p:nvSpPr>
          <p:spPr>
            <a:xfrm>
              <a:off x="10697502" y="4628988"/>
              <a:ext cx="298715" cy="471989"/>
            </a:xfrm>
            <a:custGeom>
              <a:avLst/>
              <a:gdLst>
                <a:gd name="connsiteX0" fmla="*/ 288208 w 298715"/>
                <a:gd name="connsiteY0" fmla="*/ 187326 h 471989"/>
                <a:gd name="connsiteX1" fmla="*/ 204428 w 298715"/>
                <a:gd name="connsiteY1" fmla="*/ 196959 h 471989"/>
                <a:gd name="connsiteX2" fmla="*/ 187724 w 298715"/>
                <a:gd name="connsiteY2" fmla="*/ 180079 h 471989"/>
                <a:gd name="connsiteX3" fmla="*/ 209465 w 298715"/>
                <a:gd name="connsiteY3" fmla="*/ 9071 h 471989"/>
                <a:gd name="connsiteX4" fmla="*/ 200451 w 298715"/>
                <a:gd name="connsiteY4" fmla="*/ 5447 h 471989"/>
                <a:gd name="connsiteX5" fmla="*/ 3106 w 298715"/>
                <a:gd name="connsiteY5" fmla="*/ 273051 h 471989"/>
                <a:gd name="connsiteX6" fmla="*/ 10972 w 298715"/>
                <a:gd name="connsiteY6" fmla="*/ 288428 h 471989"/>
                <a:gd name="connsiteX7" fmla="*/ 95725 w 298715"/>
                <a:gd name="connsiteY7" fmla="*/ 287809 h 471989"/>
                <a:gd name="connsiteX8" fmla="*/ 110218 w 298715"/>
                <a:gd name="connsiteY8" fmla="*/ 306369 h 471989"/>
                <a:gd name="connsiteX9" fmla="*/ 69919 w 298715"/>
                <a:gd name="connsiteY9" fmla="*/ 463060 h 471989"/>
                <a:gd name="connsiteX10" fmla="*/ 77342 w 298715"/>
                <a:gd name="connsiteY10" fmla="*/ 466771 h 471989"/>
                <a:gd name="connsiteX11" fmla="*/ 295190 w 298715"/>
                <a:gd name="connsiteY11" fmla="*/ 200052 h 471989"/>
                <a:gd name="connsiteX12" fmla="*/ 288208 w 298715"/>
                <a:gd name="connsiteY12" fmla="*/ 187326 h 47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715" h="471989">
                  <a:moveTo>
                    <a:pt x="288208" y="187326"/>
                  </a:moveTo>
                  <a:lnTo>
                    <a:pt x="204428" y="196959"/>
                  </a:lnTo>
                  <a:cubicBezTo>
                    <a:pt x="185427" y="198903"/>
                    <a:pt x="186134" y="192452"/>
                    <a:pt x="187724" y="180079"/>
                  </a:cubicBezTo>
                  <a:lnTo>
                    <a:pt x="209465" y="9071"/>
                  </a:lnTo>
                  <a:cubicBezTo>
                    <a:pt x="210791" y="-1446"/>
                    <a:pt x="206725" y="-3037"/>
                    <a:pt x="200451" y="5447"/>
                  </a:cubicBezTo>
                  <a:lnTo>
                    <a:pt x="3106" y="273051"/>
                  </a:lnTo>
                  <a:cubicBezTo>
                    <a:pt x="-3168" y="281535"/>
                    <a:pt x="367" y="288517"/>
                    <a:pt x="10972" y="288428"/>
                  </a:cubicBezTo>
                  <a:lnTo>
                    <a:pt x="95725" y="287809"/>
                  </a:lnTo>
                  <a:cubicBezTo>
                    <a:pt x="111632" y="287722"/>
                    <a:pt x="113754" y="292405"/>
                    <a:pt x="110218" y="306369"/>
                  </a:cubicBezTo>
                  <a:lnTo>
                    <a:pt x="69919" y="463060"/>
                  </a:lnTo>
                  <a:cubicBezTo>
                    <a:pt x="67268" y="473312"/>
                    <a:pt x="70626" y="474991"/>
                    <a:pt x="77342" y="466771"/>
                  </a:cubicBezTo>
                  <a:lnTo>
                    <a:pt x="295190" y="200052"/>
                  </a:lnTo>
                  <a:cubicBezTo>
                    <a:pt x="301907" y="191833"/>
                    <a:pt x="298725" y="186177"/>
                    <a:pt x="288208" y="187326"/>
                  </a:cubicBezTo>
                  <a:close/>
                </a:path>
              </a:pathLst>
            </a:custGeom>
            <a:grpFill/>
            <a:ln w="8835" cap="flat">
              <a:noFill/>
              <a:prstDash val="solid"/>
              <a:miter/>
            </a:ln>
          </p:spPr>
          <p:txBody>
            <a:bodyPr rtlCol="0" anchor="ctr"/>
            <a:lstStyle/>
            <a:p>
              <a:endParaRPr lang="en-AU" dirty="0"/>
            </a:p>
          </p:txBody>
        </p:sp>
        <p:sp>
          <p:nvSpPr>
            <p:cNvPr id="565" name="Freeform: Shape 564">
              <a:extLst>
                <a:ext uri="{FF2B5EF4-FFF2-40B4-BE49-F238E27FC236}">
                  <a16:creationId xmlns:a16="http://schemas.microsoft.com/office/drawing/2014/main" id="{04FF8AD1-5700-28A8-20C0-2CA1C671B118}"/>
                </a:ext>
              </a:extLst>
            </p:cNvPr>
            <p:cNvSpPr/>
            <p:nvPr/>
          </p:nvSpPr>
          <p:spPr>
            <a:xfrm>
              <a:off x="10526330" y="4531478"/>
              <a:ext cx="641170" cy="758448"/>
            </a:xfrm>
            <a:custGeom>
              <a:avLst/>
              <a:gdLst>
                <a:gd name="connsiteX0" fmla="*/ 641082 w 641170"/>
                <a:gd name="connsiteY0" fmla="*/ 320541 h 758448"/>
                <a:gd name="connsiteX1" fmla="*/ 320541 w 641170"/>
                <a:gd name="connsiteY1" fmla="*/ 0 h 758448"/>
                <a:gd name="connsiteX2" fmla="*/ 0 w 641170"/>
                <a:gd name="connsiteY2" fmla="*/ 320541 h 758448"/>
                <a:gd name="connsiteX3" fmla="*/ 148295 w 641170"/>
                <a:gd name="connsiteY3" fmla="*/ 590884 h 758448"/>
                <a:gd name="connsiteX4" fmla="*/ 163761 w 641170"/>
                <a:gd name="connsiteY4" fmla="*/ 595303 h 758448"/>
                <a:gd name="connsiteX5" fmla="*/ 192572 w 641170"/>
                <a:gd name="connsiteY5" fmla="*/ 566492 h 758448"/>
                <a:gd name="connsiteX6" fmla="*/ 177990 w 641170"/>
                <a:gd name="connsiteY6" fmla="*/ 541482 h 758448"/>
                <a:gd name="connsiteX7" fmla="*/ 57621 w 641170"/>
                <a:gd name="connsiteY7" fmla="*/ 320629 h 758448"/>
                <a:gd name="connsiteX8" fmla="*/ 320541 w 641170"/>
                <a:gd name="connsiteY8" fmla="*/ 57710 h 758448"/>
                <a:gd name="connsiteX9" fmla="*/ 583460 w 641170"/>
                <a:gd name="connsiteY9" fmla="*/ 320629 h 758448"/>
                <a:gd name="connsiteX10" fmla="*/ 537240 w 641170"/>
                <a:gd name="connsiteY10" fmla="*/ 469543 h 758448"/>
                <a:gd name="connsiteX11" fmla="*/ 407326 w 641170"/>
                <a:gd name="connsiteY11" fmla="*/ 499238 h 758448"/>
                <a:gd name="connsiteX12" fmla="*/ 384790 w 641170"/>
                <a:gd name="connsiteY12" fmla="*/ 526192 h 758448"/>
                <a:gd name="connsiteX13" fmla="*/ 384790 w 641170"/>
                <a:gd name="connsiteY13" fmla="*/ 526192 h 758448"/>
                <a:gd name="connsiteX14" fmla="*/ 361636 w 641170"/>
                <a:gd name="connsiteY14" fmla="*/ 553943 h 758448"/>
                <a:gd name="connsiteX15" fmla="*/ 363138 w 641170"/>
                <a:gd name="connsiteY15" fmla="*/ 570646 h 758448"/>
                <a:gd name="connsiteX16" fmla="*/ 380195 w 641170"/>
                <a:gd name="connsiteY16" fmla="*/ 584874 h 758448"/>
                <a:gd name="connsiteX17" fmla="*/ 321866 w 641170"/>
                <a:gd name="connsiteY17" fmla="*/ 654603 h 758448"/>
                <a:gd name="connsiteX18" fmla="*/ 324076 w 641170"/>
                <a:gd name="connsiteY18" fmla="*/ 679260 h 758448"/>
                <a:gd name="connsiteX19" fmla="*/ 348733 w 641170"/>
                <a:gd name="connsiteY19" fmla="*/ 677051 h 758448"/>
                <a:gd name="connsiteX20" fmla="*/ 407061 w 641170"/>
                <a:gd name="connsiteY20" fmla="*/ 607322 h 758448"/>
                <a:gd name="connsiteX21" fmla="*/ 470074 w 641170"/>
                <a:gd name="connsiteY21" fmla="*/ 659994 h 758448"/>
                <a:gd name="connsiteX22" fmla="*/ 411745 w 641170"/>
                <a:gd name="connsiteY22" fmla="*/ 729723 h 758448"/>
                <a:gd name="connsiteX23" fmla="*/ 413955 w 641170"/>
                <a:gd name="connsiteY23" fmla="*/ 754380 h 758448"/>
                <a:gd name="connsiteX24" fmla="*/ 438612 w 641170"/>
                <a:gd name="connsiteY24" fmla="*/ 752170 h 758448"/>
                <a:gd name="connsiteX25" fmla="*/ 496940 w 641170"/>
                <a:gd name="connsiteY25" fmla="*/ 682442 h 758448"/>
                <a:gd name="connsiteX26" fmla="*/ 513997 w 641170"/>
                <a:gd name="connsiteY26" fmla="*/ 696670 h 758448"/>
                <a:gd name="connsiteX27" fmla="*/ 530700 w 641170"/>
                <a:gd name="connsiteY27" fmla="*/ 695168 h 758448"/>
                <a:gd name="connsiteX28" fmla="*/ 540244 w 641170"/>
                <a:gd name="connsiteY28" fmla="*/ 683679 h 758448"/>
                <a:gd name="connsiteX29" fmla="*/ 540244 w 641170"/>
                <a:gd name="connsiteY29" fmla="*/ 683679 h 758448"/>
                <a:gd name="connsiteX30" fmla="*/ 576390 w 641170"/>
                <a:gd name="connsiteY30" fmla="*/ 640463 h 758448"/>
                <a:gd name="connsiteX31" fmla="*/ 581870 w 641170"/>
                <a:gd name="connsiteY31" fmla="*/ 506308 h 758448"/>
                <a:gd name="connsiteX32" fmla="*/ 641170 w 641170"/>
                <a:gd name="connsiteY32" fmla="*/ 320629 h 75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1170" h="758448">
                  <a:moveTo>
                    <a:pt x="641082" y="320541"/>
                  </a:moveTo>
                  <a:cubicBezTo>
                    <a:pt x="641082" y="143523"/>
                    <a:pt x="497559" y="0"/>
                    <a:pt x="320541" y="0"/>
                  </a:cubicBezTo>
                  <a:cubicBezTo>
                    <a:pt x="143523" y="0"/>
                    <a:pt x="0" y="143523"/>
                    <a:pt x="0" y="320541"/>
                  </a:cubicBezTo>
                  <a:cubicBezTo>
                    <a:pt x="0" y="434193"/>
                    <a:pt x="59124" y="533969"/>
                    <a:pt x="148295" y="590884"/>
                  </a:cubicBezTo>
                  <a:cubicBezTo>
                    <a:pt x="151123" y="592740"/>
                    <a:pt x="156868" y="595303"/>
                    <a:pt x="163761" y="595303"/>
                  </a:cubicBezTo>
                  <a:cubicBezTo>
                    <a:pt x="179669" y="595303"/>
                    <a:pt x="192572" y="582400"/>
                    <a:pt x="192572" y="566492"/>
                  </a:cubicBezTo>
                  <a:cubicBezTo>
                    <a:pt x="192572" y="555799"/>
                    <a:pt x="186651" y="546431"/>
                    <a:pt x="177990" y="541482"/>
                  </a:cubicBezTo>
                  <a:cubicBezTo>
                    <a:pt x="105610" y="494642"/>
                    <a:pt x="57621" y="413248"/>
                    <a:pt x="57621" y="320629"/>
                  </a:cubicBezTo>
                  <a:cubicBezTo>
                    <a:pt x="57621" y="175427"/>
                    <a:pt x="175339" y="57710"/>
                    <a:pt x="320541" y="57710"/>
                  </a:cubicBezTo>
                  <a:cubicBezTo>
                    <a:pt x="465743" y="57710"/>
                    <a:pt x="583460" y="175427"/>
                    <a:pt x="583460" y="320629"/>
                  </a:cubicBezTo>
                  <a:cubicBezTo>
                    <a:pt x="583460" y="375953"/>
                    <a:pt x="566404" y="427211"/>
                    <a:pt x="537240" y="469543"/>
                  </a:cubicBezTo>
                  <a:cubicBezTo>
                    <a:pt x="493317" y="449659"/>
                    <a:pt x="439760" y="460440"/>
                    <a:pt x="407326" y="499238"/>
                  </a:cubicBezTo>
                  <a:lnTo>
                    <a:pt x="384790" y="526192"/>
                  </a:lnTo>
                  <a:lnTo>
                    <a:pt x="384790" y="526192"/>
                  </a:lnTo>
                  <a:cubicBezTo>
                    <a:pt x="384790" y="526192"/>
                    <a:pt x="361636" y="553943"/>
                    <a:pt x="361636" y="553943"/>
                  </a:cubicBezTo>
                  <a:cubicBezTo>
                    <a:pt x="357482" y="558980"/>
                    <a:pt x="358101" y="566492"/>
                    <a:pt x="363138" y="570646"/>
                  </a:cubicBezTo>
                  <a:lnTo>
                    <a:pt x="380195" y="584874"/>
                  </a:lnTo>
                  <a:lnTo>
                    <a:pt x="321866" y="654603"/>
                  </a:lnTo>
                  <a:cubicBezTo>
                    <a:pt x="315680" y="662027"/>
                    <a:pt x="316652" y="673074"/>
                    <a:pt x="324076" y="679260"/>
                  </a:cubicBezTo>
                  <a:cubicBezTo>
                    <a:pt x="331499" y="685447"/>
                    <a:pt x="342547" y="684474"/>
                    <a:pt x="348733" y="677051"/>
                  </a:cubicBezTo>
                  <a:lnTo>
                    <a:pt x="407061" y="607322"/>
                  </a:lnTo>
                  <a:lnTo>
                    <a:pt x="470074" y="659994"/>
                  </a:lnTo>
                  <a:lnTo>
                    <a:pt x="411745" y="729723"/>
                  </a:lnTo>
                  <a:cubicBezTo>
                    <a:pt x="405559" y="737147"/>
                    <a:pt x="406531" y="748194"/>
                    <a:pt x="413955" y="754380"/>
                  </a:cubicBezTo>
                  <a:cubicBezTo>
                    <a:pt x="421378" y="760566"/>
                    <a:pt x="432425" y="759594"/>
                    <a:pt x="438612" y="752170"/>
                  </a:cubicBezTo>
                  <a:lnTo>
                    <a:pt x="496940" y="682442"/>
                  </a:lnTo>
                  <a:lnTo>
                    <a:pt x="513997" y="696670"/>
                  </a:lnTo>
                  <a:cubicBezTo>
                    <a:pt x="519034" y="700824"/>
                    <a:pt x="526546" y="700205"/>
                    <a:pt x="530700" y="695168"/>
                  </a:cubicBezTo>
                  <a:lnTo>
                    <a:pt x="540244" y="683679"/>
                  </a:lnTo>
                  <a:lnTo>
                    <a:pt x="540244" y="683679"/>
                  </a:lnTo>
                  <a:cubicBezTo>
                    <a:pt x="540244" y="683679"/>
                    <a:pt x="576390" y="640463"/>
                    <a:pt x="576390" y="640463"/>
                  </a:cubicBezTo>
                  <a:cubicBezTo>
                    <a:pt x="609089" y="601312"/>
                    <a:pt x="609973" y="546165"/>
                    <a:pt x="581870" y="506308"/>
                  </a:cubicBezTo>
                  <a:cubicBezTo>
                    <a:pt x="619164" y="453901"/>
                    <a:pt x="641170" y="389828"/>
                    <a:pt x="641170" y="320629"/>
                  </a:cubicBezTo>
                  <a:close/>
                </a:path>
              </a:pathLst>
            </a:custGeom>
            <a:grpFill/>
            <a:ln w="8835" cap="flat">
              <a:noFill/>
              <a:prstDash val="solid"/>
              <a:miter/>
            </a:ln>
          </p:spPr>
          <p:txBody>
            <a:bodyPr rtlCol="0" anchor="ctr"/>
            <a:lstStyle/>
            <a:p>
              <a:endParaRPr lang="en-AU" dirty="0"/>
            </a:p>
          </p:txBody>
        </p:sp>
      </p:grpSp>
      <p:sp>
        <p:nvSpPr>
          <p:cNvPr id="566" name="Freeform: Shape 565">
            <a:extLst>
              <a:ext uri="{FF2B5EF4-FFF2-40B4-BE49-F238E27FC236}">
                <a16:creationId xmlns:a16="http://schemas.microsoft.com/office/drawing/2014/main" id="{41E82899-9B01-2D9F-81DE-0515FFCCC680}"/>
              </a:ext>
            </a:extLst>
          </p:cNvPr>
          <p:cNvSpPr>
            <a:spLocks noChangeAspect="1"/>
          </p:cNvSpPr>
          <p:nvPr/>
        </p:nvSpPr>
        <p:spPr>
          <a:xfrm>
            <a:off x="6639744" y="2021838"/>
            <a:ext cx="224059" cy="175610"/>
          </a:xfrm>
          <a:custGeom>
            <a:avLst/>
            <a:gdLst>
              <a:gd name="connsiteX0" fmla="*/ 564017 w 586907"/>
              <a:gd name="connsiteY0" fmla="*/ 71762 h 459998"/>
              <a:gd name="connsiteX1" fmla="*/ 546342 w 586907"/>
              <a:gd name="connsiteY1" fmla="*/ 71762 h 459998"/>
              <a:gd name="connsiteX2" fmla="*/ 546342 w 586907"/>
              <a:gd name="connsiteY2" fmla="*/ 0 h 459998"/>
              <a:gd name="connsiteX3" fmla="*/ 511875 w 586907"/>
              <a:gd name="connsiteY3" fmla="*/ 0 h 459998"/>
              <a:gd name="connsiteX4" fmla="*/ 511875 w 586907"/>
              <a:gd name="connsiteY4" fmla="*/ 71762 h 459998"/>
              <a:gd name="connsiteX5" fmla="*/ 455049 w 586907"/>
              <a:gd name="connsiteY5" fmla="*/ 71762 h 459998"/>
              <a:gd name="connsiteX6" fmla="*/ 455049 w 586907"/>
              <a:gd name="connsiteY6" fmla="*/ 0 h 459998"/>
              <a:gd name="connsiteX7" fmla="*/ 420583 w 586907"/>
              <a:gd name="connsiteY7" fmla="*/ 0 h 459998"/>
              <a:gd name="connsiteX8" fmla="*/ 420583 w 586907"/>
              <a:gd name="connsiteY8" fmla="*/ 71762 h 459998"/>
              <a:gd name="connsiteX9" fmla="*/ 363757 w 586907"/>
              <a:gd name="connsiteY9" fmla="*/ 71762 h 459998"/>
              <a:gd name="connsiteX10" fmla="*/ 363757 w 586907"/>
              <a:gd name="connsiteY10" fmla="*/ 0 h 459998"/>
              <a:gd name="connsiteX11" fmla="*/ 329290 w 586907"/>
              <a:gd name="connsiteY11" fmla="*/ 0 h 459998"/>
              <a:gd name="connsiteX12" fmla="*/ 329290 w 586907"/>
              <a:gd name="connsiteY12" fmla="*/ 71762 h 459998"/>
              <a:gd name="connsiteX13" fmla="*/ 272464 w 586907"/>
              <a:gd name="connsiteY13" fmla="*/ 71762 h 459998"/>
              <a:gd name="connsiteX14" fmla="*/ 272464 w 586907"/>
              <a:gd name="connsiteY14" fmla="*/ 0 h 459998"/>
              <a:gd name="connsiteX15" fmla="*/ 237997 w 586907"/>
              <a:gd name="connsiteY15" fmla="*/ 0 h 459998"/>
              <a:gd name="connsiteX16" fmla="*/ 237997 w 586907"/>
              <a:gd name="connsiteY16" fmla="*/ 71762 h 459998"/>
              <a:gd name="connsiteX17" fmla="*/ 181171 w 586907"/>
              <a:gd name="connsiteY17" fmla="*/ 71762 h 459998"/>
              <a:gd name="connsiteX18" fmla="*/ 181171 w 586907"/>
              <a:gd name="connsiteY18" fmla="*/ 0 h 459998"/>
              <a:gd name="connsiteX19" fmla="*/ 146705 w 586907"/>
              <a:gd name="connsiteY19" fmla="*/ 0 h 459998"/>
              <a:gd name="connsiteX20" fmla="*/ 146705 w 586907"/>
              <a:gd name="connsiteY20" fmla="*/ 71762 h 459998"/>
              <a:gd name="connsiteX21" fmla="*/ 89879 w 586907"/>
              <a:gd name="connsiteY21" fmla="*/ 71762 h 459998"/>
              <a:gd name="connsiteX22" fmla="*/ 89879 w 586907"/>
              <a:gd name="connsiteY22" fmla="*/ 0 h 459998"/>
              <a:gd name="connsiteX23" fmla="*/ 55412 w 586907"/>
              <a:gd name="connsiteY23" fmla="*/ 0 h 459998"/>
              <a:gd name="connsiteX24" fmla="*/ 55412 w 586907"/>
              <a:gd name="connsiteY24" fmla="*/ 71762 h 459998"/>
              <a:gd name="connsiteX25" fmla="*/ 22801 w 586907"/>
              <a:gd name="connsiteY25" fmla="*/ 71762 h 459998"/>
              <a:gd name="connsiteX26" fmla="*/ 0 w 586907"/>
              <a:gd name="connsiteY26" fmla="*/ 94563 h 459998"/>
              <a:gd name="connsiteX27" fmla="*/ 0 w 586907"/>
              <a:gd name="connsiteY27" fmla="*/ 366850 h 459998"/>
              <a:gd name="connsiteX28" fmla="*/ 22801 w 586907"/>
              <a:gd name="connsiteY28" fmla="*/ 389651 h 459998"/>
              <a:gd name="connsiteX29" fmla="*/ 47988 w 586907"/>
              <a:gd name="connsiteY29" fmla="*/ 389651 h 459998"/>
              <a:gd name="connsiteX30" fmla="*/ 47988 w 586907"/>
              <a:gd name="connsiteY30" fmla="*/ 459999 h 459998"/>
              <a:gd name="connsiteX31" fmla="*/ 82455 w 586907"/>
              <a:gd name="connsiteY31" fmla="*/ 459999 h 459998"/>
              <a:gd name="connsiteX32" fmla="*/ 82455 w 586907"/>
              <a:gd name="connsiteY32" fmla="*/ 389651 h 459998"/>
              <a:gd name="connsiteX33" fmla="*/ 139281 w 586907"/>
              <a:gd name="connsiteY33" fmla="*/ 389651 h 459998"/>
              <a:gd name="connsiteX34" fmla="*/ 139281 w 586907"/>
              <a:gd name="connsiteY34" fmla="*/ 459999 h 459998"/>
              <a:gd name="connsiteX35" fmla="*/ 173748 w 586907"/>
              <a:gd name="connsiteY35" fmla="*/ 459999 h 459998"/>
              <a:gd name="connsiteX36" fmla="*/ 173748 w 586907"/>
              <a:gd name="connsiteY36" fmla="*/ 389651 h 459998"/>
              <a:gd name="connsiteX37" fmla="*/ 230574 w 586907"/>
              <a:gd name="connsiteY37" fmla="*/ 389651 h 459998"/>
              <a:gd name="connsiteX38" fmla="*/ 230574 w 586907"/>
              <a:gd name="connsiteY38" fmla="*/ 459999 h 459998"/>
              <a:gd name="connsiteX39" fmla="*/ 265040 w 586907"/>
              <a:gd name="connsiteY39" fmla="*/ 459999 h 459998"/>
              <a:gd name="connsiteX40" fmla="*/ 265040 w 586907"/>
              <a:gd name="connsiteY40" fmla="*/ 389651 h 459998"/>
              <a:gd name="connsiteX41" fmla="*/ 321866 w 586907"/>
              <a:gd name="connsiteY41" fmla="*/ 389651 h 459998"/>
              <a:gd name="connsiteX42" fmla="*/ 321866 w 586907"/>
              <a:gd name="connsiteY42" fmla="*/ 459999 h 459998"/>
              <a:gd name="connsiteX43" fmla="*/ 356333 w 586907"/>
              <a:gd name="connsiteY43" fmla="*/ 459999 h 459998"/>
              <a:gd name="connsiteX44" fmla="*/ 356333 w 586907"/>
              <a:gd name="connsiteY44" fmla="*/ 389651 h 459998"/>
              <a:gd name="connsiteX45" fmla="*/ 413159 w 586907"/>
              <a:gd name="connsiteY45" fmla="*/ 389651 h 459998"/>
              <a:gd name="connsiteX46" fmla="*/ 413159 w 586907"/>
              <a:gd name="connsiteY46" fmla="*/ 459999 h 459998"/>
              <a:gd name="connsiteX47" fmla="*/ 447626 w 586907"/>
              <a:gd name="connsiteY47" fmla="*/ 459999 h 459998"/>
              <a:gd name="connsiteX48" fmla="*/ 447626 w 586907"/>
              <a:gd name="connsiteY48" fmla="*/ 389651 h 459998"/>
              <a:gd name="connsiteX49" fmla="*/ 504452 w 586907"/>
              <a:gd name="connsiteY49" fmla="*/ 389651 h 459998"/>
              <a:gd name="connsiteX50" fmla="*/ 504452 w 586907"/>
              <a:gd name="connsiteY50" fmla="*/ 459999 h 459998"/>
              <a:gd name="connsiteX51" fmla="*/ 538919 w 586907"/>
              <a:gd name="connsiteY51" fmla="*/ 459999 h 459998"/>
              <a:gd name="connsiteX52" fmla="*/ 538919 w 586907"/>
              <a:gd name="connsiteY52" fmla="*/ 389651 h 459998"/>
              <a:gd name="connsiteX53" fmla="*/ 564106 w 586907"/>
              <a:gd name="connsiteY53" fmla="*/ 389651 h 459998"/>
              <a:gd name="connsiteX54" fmla="*/ 586907 w 586907"/>
              <a:gd name="connsiteY54" fmla="*/ 366850 h 459998"/>
              <a:gd name="connsiteX55" fmla="*/ 586907 w 586907"/>
              <a:gd name="connsiteY55" fmla="*/ 94563 h 459998"/>
              <a:gd name="connsiteX56" fmla="*/ 564106 w 586907"/>
              <a:gd name="connsiteY56" fmla="*/ 71762 h 459998"/>
              <a:gd name="connsiteX57" fmla="*/ 73264 w 586907"/>
              <a:gd name="connsiteY57" fmla="*/ 184795 h 459998"/>
              <a:gd name="connsiteX58" fmla="*/ 38797 w 586907"/>
              <a:gd name="connsiteY58" fmla="*/ 150328 h 459998"/>
              <a:gd name="connsiteX59" fmla="*/ 73264 w 586907"/>
              <a:gd name="connsiteY59" fmla="*/ 115861 h 459998"/>
              <a:gd name="connsiteX60" fmla="*/ 107731 w 586907"/>
              <a:gd name="connsiteY60" fmla="*/ 150328 h 459998"/>
              <a:gd name="connsiteX61" fmla="*/ 73264 w 586907"/>
              <a:gd name="connsiteY61" fmla="*/ 184795 h 45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86907" h="459998">
                <a:moveTo>
                  <a:pt x="564017" y="71762"/>
                </a:moveTo>
                <a:lnTo>
                  <a:pt x="546342" y="71762"/>
                </a:lnTo>
                <a:lnTo>
                  <a:pt x="546342" y="0"/>
                </a:lnTo>
                <a:lnTo>
                  <a:pt x="511875" y="0"/>
                </a:lnTo>
                <a:lnTo>
                  <a:pt x="511875" y="71762"/>
                </a:lnTo>
                <a:lnTo>
                  <a:pt x="455049" y="71762"/>
                </a:lnTo>
                <a:lnTo>
                  <a:pt x="455049" y="0"/>
                </a:lnTo>
                <a:lnTo>
                  <a:pt x="420583" y="0"/>
                </a:lnTo>
                <a:lnTo>
                  <a:pt x="420583" y="71762"/>
                </a:lnTo>
                <a:lnTo>
                  <a:pt x="363757" y="71762"/>
                </a:lnTo>
                <a:lnTo>
                  <a:pt x="363757" y="0"/>
                </a:lnTo>
                <a:lnTo>
                  <a:pt x="329290" y="0"/>
                </a:lnTo>
                <a:lnTo>
                  <a:pt x="329290" y="71762"/>
                </a:lnTo>
                <a:lnTo>
                  <a:pt x="272464" y="71762"/>
                </a:lnTo>
                <a:lnTo>
                  <a:pt x="272464" y="0"/>
                </a:lnTo>
                <a:lnTo>
                  <a:pt x="237997" y="0"/>
                </a:lnTo>
                <a:lnTo>
                  <a:pt x="237997" y="71762"/>
                </a:lnTo>
                <a:lnTo>
                  <a:pt x="181171" y="71762"/>
                </a:lnTo>
                <a:lnTo>
                  <a:pt x="181171" y="0"/>
                </a:lnTo>
                <a:lnTo>
                  <a:pt x="146705" y="0"/>
                </a:lnTo>
                <a:lnTo>
                  <a:pt x="146705" y="71762"/>
                </a:lnTo>
                <a:lnTo>
                  <a:pt x="89879" y="71762"/>
                </a:lnTo>
                <a:lnTo>
                  <a:pt x="89879" y="0"/>
                </a:lnTo>
                <a:lnTo>
                  <a:pt x="55412" y="0"/>
                </a:lnTo>
                <a:lnTo>
                  <a:pt x="55412" y="71762"/>
                </a:lnTo>
                <a:lnTo>
                  <a:pt x="22801" y="71762"/>
                </a:lnTo>
                <a:cubicBezTo>
                  <a:pt x="10252" y="71762"/>
                  <a:pt x="0" y="82013"/>
                  <a:pt x="0" y="94563"/>
                </a:cubicBezTo>
                <a:lnTo>
                  <a:pt x="0" y="366850"/>
                </a:lnTo>
                <a:cubicBezTo>
                  <a:pt x="0" y="379399"/>
                  <a:pt x="10252" y="389651"/>
                  <a:pt x="22801" y="389651"/>
                </a:cubicBezTo>
                <a:lnTo>
                  <a:pt x="47988" y="389651"/>
                </a:lnTo>
                <a:lnTo>
                  <a:pt x="47988" y="459999"/>
                </a:lnTo>
                <a:lnTo>
                  <a:pt x="82455" y="459999"/>
                </a:lnTo>
                <a:lnTo>
                  <a:pt x="82455" y="389651"/>
                </a:lnTo>
                <a:lnTo>
                  <a:pt x="139281" y="389651"/>
                </a:lnTo>
                <a:lnTo>
                  <a:pt x="139281" y="459999"/>
                </a:lnTo>
                <a:lnTo>
                  <a:pt x="173748" y="459999"/>
                </a:lnTo>
                <a:lnTo>
                  <a:pt x="173748" y="389651"/>
                </a:lnTo>
                <a:lnTo>
                  <a:pt x="230574" y="389651"/>
                </a:lnTo>
                <a:lnTo>
                  <a:pt x="230574" y="459999"/>
                </a:lnTo>
                <a:lnTo>
                  <a:pt x="265040" y="459999"/>
                </a:lnTo>
                <a:lnTo>
                  <a:pt x="265040" y="389651"/>
                </a:lnTo>
                <a:lnTo>
                  <a:pt x="321866" y="389651"/>
                </a:lnTo>
                <a:lnTo>
                  <a:pt x="321866" y="459999"/>
                </a:lnTo>
                <a:lnTo>
                  <a:pt x="356333" y="459999"/>
                </a:lnTo>
                <a:lnTo>
                  <a:pt x="356333" y="389651"/>
                </a:lnTo>
                <a:lnTo>
                  <a:pt x="413159" y="389651"/>
                </a:lnTo>
                <a:lnTo>
                  <a:pt x="413159" y="459999"/>
                </a:lnTo>
                <a:lnTo>
                  <a:pt x="447626" y="459999"/>
                </a:lnTo>
                <a:lnTo>
                  <a:pt x="447626" y="389651"/>
                </a:lnTo>
                <a:lnTo>
                  <a:pt x="504452" y="389651"/>
                </a:lnTo>
                <a:lnTo>
                  <a:pt x="504452" y="459999"/>
                </a:lnTo>
                <a:lnTo>
                  <a:pt x="538919" y="459999"/>
                </a:lnTo>
                <a:lnTo>
                  <a:pt x="538919" y="389651"/>
                </a:lnTo>
                <a:lnTo>
                  <a:pt x="564106" y="389651"/>
                </a:lnTo>
                <a:cubicBezTo>
                  <a:pt x="576655" y="389651"/>
                  <a:pt x="586907" y="379399"/>
                  <a:pt x="586907" y="366850"/>
                </a:cubicBezTo>
                <a:lnTo>
                  <a:pt x="586907" y="94563"/>
                </a:lnTo>
                <a:cubicBezTo>
                  <a:pt x="586907" y="82013"/>
                  <a:pt x="576655" y="71762"/>
                  <a:pt x="564106" y="71762"/>
                </a:cubicBezTo>
                <a:close/>
                <a:moveTo>
                  <a:pt x="73264" y="184795"/>
                </a:moveTo>
                <a:cubicBezTo>
                  <a:pt x="54175" y="184795"/>
                  <a:pt x="38797" y="169329"/>
                  <a:pt x="38797" y="150328"/>
                </a:cubicBezTo>
                <a:cubicBezTo>
                  <a:pt x="38797" y="131327"/>
                  <a:pt x="54263" y="115861"/>
                  <a:pt x="73264" y="115861"/>
                </a:cubicBezTo>
                <a:cubicBezTo>
                  <a:pt x="92265" y="115861"/>
                  <a:pt x="107731" y="131327"/>
                  <a:pt x="107731" y="150328"/>
                </a:cubicBezTo>
                <a:cubicBezTo>
                  <a:pt x="107731" y="169329"/>
                  <a:pt x="92265" y="184795"/>
                  <a:pt x="73264" y="184795"/>
                </a:cubicBezTo>
                <a:close/>
              </a:path>
            </a:pathLst>
          </a:custGeom>
          <a:solidFill>
            <a:schemeClr val="accent1"/>
          </a:solidFill>
          <a:ln w="8835" cap="flat">
            <a:noFill/>
            <a:prstDash val="solid"/>
            <a:miter/>
          </a:ln>
        </p:spPr>
        <p:txBody>
          <a:bodyPr rtlCol="0" anchor="ctr"/>
          <a:lstStyle/>
          <a:p>
            <a:endParaRPr lang="en-AU" dirty="0"/>
          </a:p>
        </p:txBody>
      </p:sp>
      <p:grpSp>
        <p:nvGrpSpPr>
          <p:cNvPr id="567" name="Graphic 15">
            <a:extLst>
              <a:ext uri="{FF2B5EF4-FFF2-40B4-BE49-F238E27FC236}">
                <a16:creationId xmlns:a16="http://schemas.microsoft.com/office/drawing/2014/main" id="{9BE62D9B-78DC-F0A9-999E-3213322A3CC4}"/>
              </a:ext>
            </a:extLst>
          </p:cNvPr>
          <p:cNvGrpSpPr>
            <a:grpSpLocks noChangeAspect="1"/>
          </p:cNvGrpSpPr>
          <p:nvPr/>
        </p:nvGrpSpPr>
        <p:grpSpPr>
          <a:xfrm rot="2700000">
            <a:off x="7514276" y="1963217"/>
            <a:ext cx="312553" cy="312190"/>
            <a:chOff x="11666473" y="1272160"/>
            <a:chExt cx="609001" cy="608293"/>
          </a:xfrm>
          <a:solidFill>
            <a:schemeClr val="accent1"/>
          </a:solidFill>
        </p:grpSpPr>
        <p:sp>
          <p:nvSpPr>
            <p:cNvPr id="570" name="Freeform: Shape 569">
              <a:extLst>
                <a:ext uri="{FF2B5EF4-FFF2-40B4-BE49-F238E27FC236}">
                  <a16:creationId xmlns:a16="http://schemas.microsoft.com/office/drawing/2014/main" id="{F156F596-05B5-7016-AFE4-5779395C6E8F}"/>
                </a:ext>
              </a:extLst>
            </p:cNvPr>
            <p:cNvSpPr/>
            <p:nvPr/>
          </p:nvSpPr>
          <p:spPr>
            <a:xfrm rot="-2700600">
              <a:off x="12064644" y="1381340"/>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571" name="Freeform: Shape 570">
              <a:extLst>
                <a:ext uri="{FF2B5EF4-FFF2-40B4-BE49-F238E27FC236}">
                  <a16:creationId xmlns:a16="http://schemas.microsoft.com/office/drawing/2014/main" id="{DB8D1542-1AC0-575E-B328-F42297701FA7}"/>
                </a:ext>
              </a:extLst>
            </p:cNvPr>
            <p:cNvSpPr/>
            <p:nvPr/>
          </p:nvSpPr>
          <p:spPr>
            <a:xfrm rot="-2699400">
              <a:off x="11972023" y="1474234"/>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572" name="Freeform: Shape 571">
              <a:extLst>
                <a:ext uri="{FF2B5EF4-FFF2-40B4-BE49-F238E27FC236}">
                  <a16:creationId xmlns:a16="http://schemas.microsoft.com/office/drawing/2014/main" id="{D1B0E152-1787-85CE-1557-FD97B44E9395}"/>
                </a:ext>
              </a:extLst>
            </p:cNvPr>
            <p:cNvSpPr/>
            <p:nvPr/>
          </p:nvSpPr>
          <p:spPr>
            <a:xfrm>
              <a:off x="11666473" y="1272160"/>
              <a:ext cx="609001" cy="608293"/>
            </a:xfrm>
            <a:custGeom>
              <a:avLst/>
              <a:gdLst>
                <a:gd name="connsiteX0" fmla="*/ 605289 w 609001"/>
                <a:gd name="connsiteY0" fmla="*/ 172952 h 608293"/>
                <a:gd name="connsiteX1" fmla="*/ 558980 w 609001"/>
                <a:gd name="connsiteY1" fmla="*/ 126643 h 608293"/>
                <a:gd name="connsiteX2" fmla="*/ 551291 w 609001"/>
                <a:gd name="connsiteY2" fmla="*/ 123462 h 608293"/>
                <a:gd name="connsiteX3" fmla="*/ 543603 w 609001"/>
                <a:gd name="connsiteY3" fmla="*/ 126643 h 608293"/>
                <a:gd name="connsiteX4" fmla="*/ 528137 w 609001"/>
                <a:gd name="connsiteY4" fmla="*/ 126643 h 608293"/>
                <a:gd name="connsiteX5" fmla="*/ 524955 w 609001"/>
                <a:gd name="connsiteY5" fmla="*/ 118954 h 608293"/>
                <a:gd name="connsiteX6" fmla="*/ 528137 w 609001"/>
                <a:gd name="connsiteY6" fmla="*/ 111266 h 608293"/>
                <a:gd name="connsiteX7" fmla="*/ 528137 w 609001"/>
                <a:gd name="connsiteY7" fmla="*/ 95800 h 608293"/>
                <a:gd name="connsiteX8" fmla="*/ 497293 w 609001"/>
                <a:gd name="connsiteY8" fmla="*/ 64957 h 608293"/>
                <a:gd name="connsiteX9" fmla="*/ 481828 w 609001"/>
                <a:gd name="connsiteY9" fmla="*/ 64957 h 608293"/>
                <a:gd name="connsiteX10" fmla="*/ 466362 w 609001"/>
                <a:gd name="connsiteY10" fmla="*/ 64957 h 608293"/>
                <a:gd name="connsiteX11" fmla="*/ 466362 w 609001"/>
                <a:gd name="connsiteY11" fmla="*/ 49491 h 608293"/>
                <a:gd name="connsiteX12" fmla="*/ 466362 w 609001"/>
                <a:gd name="connsiteY12" fmla="*/ 34025 h 608293"/>
                <a:gd name="connsiteX13" fmla="*/ 435518 w 609001"/>
                <a:gd name="connsiteY13" fmla="*/ 3182 h 608293"/>
                <a:gd name="connsiteX14" fmla="*/ 420053 w 609001"/>
                <a:gd name="connsiteY14" fmla="*/ 3182 h 608293"/>
                <a:gd name="connsiteX15" fmla="*/ 3182 w 609001"/>
                <a:gd name="connsiteY15" fmla="*/ 420053 h 608293"/>
                <a:gd name="connsiteX16" fmla="*/ 3182 w 609001"/>
                <a:gd name="connsiteY16" fmla="*/ 435518 h 608293"/>
                <a:gd name="connsiteX17" fmla="*/ 34025 w 609001"/>
                <a:gd name="connsiteY17" fmla="*/ 466362 h 608293"/>
                <a:gd name="connsiteX18" fmla="*/ 41714 w 609001"/>
                <a:gd name="connsiteY18" fmla="*/ 469543 h 608293"/>
                <a:gd name="connsiteX19" fmla="*/ 49402 w 609001"/>
                <a:gd name="connsiteY19" fmla="*/ 466362 h 608293"/>
                <a:gd name="connsiteX20" fmla="*/ 64868 w 609001"/>
                <a:gd name="connsiteY20" fmla="*/ 466362 h 608293"/>
                <a:gd name="connsiteX21" fmla="*/ 68050 w 609001"/>
                <a:gd name="connsiteY21" fmla="*/ 474051 h 608293"/>
                <a:gd name="connsiteX22" fmla="*/ 64868 w 609001"/>
                <a:gd name="connsiteY22" fmla="*/ 481739 h 608293"/>
                <a:gd name="connsiteX23" fmla="*/ 64868 w 609001"/>
                <a:gd name="connsiteY23" fmla="*/ 497205 h 608293"/>
                <a:gd name="connsiteX24" fmla="*/ 95711 w 609001"/>
                <a:gd name="connsiteY24" fmla="*/ 528048 h 608293"/>
                <a:gd name="connsiteX25" fmla="*/ 111177 w 609001"/>
                <a:gd name="connsiteY25" fmla="*/ 528048 h 608293"/>
                <a:gd name="connsiteX26" fmla="*/ 126643 w 609001"/>
                <a:gd name="connsiteY26" fmla="*/ 528048 h 608293"/>
                <a:gd name="connsiteX27" fmla="*/ 129825 w 609001"/>
                <a:gd name="connsiteY27" fmla="*/ 535737 h 608293"/>
                <a:gd name="connsiteX28" fmla="*/ 126643 w 609001"/>
                <a:gd name="connsiteY28" fmla="*/ 543426 h 608293"/>
                <a:gd name="connsiteX29" fmla="*/ 123462 w 609001"/>
                <a:gd name="connsiteY29" fmla="*/ 551115 h 608293"/>
                <a:gd name="connsiteX30" fmla="*/ 126643 w 609001"/>
                <a:gd name="connsiteY30" fmla="*/ 558803 h 608293"/>
                <a:gd name="connsiteX31" fmla="*/ 172952 w 609001"/>
                <a:gd name="connsiteY31" fmla="*/ 605112 h 608293"/>
                <a:gd name="connsiteX32" fmla="*/ 180641 w 609001"/>
                <a:gd name="connsiteY32" fmla="*/ 608294 h 608293"/>
                <a:gd name="connsiteX33" fmla="*/ 188330 w 609001"/>
                <a:gd name="connsiteY33" fmla="*/ 605112 h 608293"/>
                <a:gd name="connsiteX34" fmla="*/ 226950 w 609001"/>
                <a:gd name="connsiteY34" fmla="*/ 566492 h 608293"/>
                <a:gd name="connsiteX35" fmla="*/ 188330 w 609001"/>
                <a:gd name="connsiteY35" fmla="*/ 527872 h 608293"/>
                <a:gd name="connsiteX36" fmla="*/ 188330 w 609001"/>
                <a:gd name="connsiteY36" fmla="*/ 512406 h 608293"/>
                <a:gd name="connsiteX37" fmla="*/ 203796 w 609001"/>
                <a:gd name="connsiteY37" fmla="*/ 512406 h 608293"/>
                <a:gd name="connsiteX38" fmla="*/ 242416 w 609001"/>
                <a:gd name="connsiteY38" fmla="*/ 551026 h 608293"/>
                <a:gd name="connsiteX39" fmla="*/ 257882 w 609001"/>
                <a:gd name="connsiteY39" fmla="*/ 535560 h 608293"/>
                <a:gd name="connsiteX40" fmla="*/ 219262 w 609001"/>
                <a:gd name="connsiteY40" fmla="*/ 496940 h 608293"/>
                <a:gd name="connsiteX41" fmla="*/ 219262 w 609001"/>
                <a:gd name="connsiteY41" fmla="*/ 481474 h 608293"/>
                <a:gd name="connsiteX42" fmla="*/ 234728 w 609001"/>
                <a:gd name="connsiteY42" fmla="*/ 481474 h 608293"/>
                <a:gd name="connsiteX43" fmla="*/ 273348 w 609001"/>
                <a:gd name="connsiteY43" fmla="*/ 520094 h 608293"/>
                <a:gd name="connsiteX44" fmla="*/ 288814 w 609001"/>
                <a:gd name="connsiteY44" fmla="*/ 504629 h 608293"/>
                <a:gd name="connsiteX45" fmla="*/ 250193 w 609001"/>
                <a:gd name="connsiteY45" fmla="*/ 466008 h 608293"/>
                <a:gd name="connsiteX46" fmla="*/ 250193 w 609001"/>
                <a:gd name="connsiteY46" fmla="*/ 450542 h 608293"/>
                <a:gd name="connsiteX47" fmla="*/ 265659 w 609001"/>
                <a:gd name="connsiteY47" fmla="*/ 450542 h 608293"/>
                <a:gd name="connsiteX48" fmla="*/ 304280 w 609001"/>
                <a:gd name="connsiteY48" fmla="*/ 489163 h 608293"/>
                <a:gd name="connsiteX49" fmla="*/ 319745 w 609001"/>
                <a:gd name="connsiteY49" fmla="*/ 473697 h 608293"/>
                <a:gd name="connsiteX50" fmla="*/ 281125 w 609001"/>
                <a:gd name="connsiteY50" fmla="*/ 435077 h 608293"/>
                <a:gd name="connsiteX51" fmla="*/ 281125 w 609001"/>
                <a:gd name="connsiteY51" fmla="*/ 419611 h 608293"/>
                <a:gd name="connsiteX52" fmla="*/ 296591 w 609001"/>
                <a:gd name="connsiteY52" fmla="*/ 419611 h 608293"/>
                <a:gd name="connsiteX53" fmla="*/ 335211 w 609001"/>
                <a:gd name="connsiteY53" fmla="*/ 458231 h 608293"/>
                <a:gd name="connsiteX54" fmla="*/ 350677 w 609001"/>
                <a:gd name="connsiteY54" fmla="*/ 442765 h 608293"/>
                <a:gd name="connsiteX55" fmla="*/ 312057 w 609001"/>
                <a:gd name="connsiteY55" fmla="*/ 404145 h 608293"/>
                <a:gd name="connsiteX56" fmla="*/ 312057 w 609001"/>
                <a:gd name="connsiteY56" fmla="*/ 388679 h 608293"/>
                <a:gd name="connsiteX57" fmla="*/ 327523 w 609001"/>
                <a:gd name="connsiteY57" fmla="*/ 388679 h 608293"/>
                <a:gd name="connsiteX58" fmla="*/ 366143 w 609001"/>
                <a:gd name="connsiteY58" fmla="*/ 427299 h 608293"/>
                <a:gd name="connsiteX59" fmla="*/ 381609 w 609001"/>
                <a:gd name="connsiteY59" fmla="*/ 411834 h 608293"/>
                <a:gd name="connsiteX60" fmla="*/ 342988 w 609001"/>
                <a:gd name="connsiteY60" fmla="*/ 373213 h 608293"/>
                <a:gd name="connsiteX61" fmla="*/ 342988 w 609001"/>
                <a:gd name="connsiteY61" fmla="*/ 357747 h 608293"/>
                <a:gd name="connsiteX62" fmla="*/ 358454 w 609001"/>
                <a:gd name="connsiteY62" fmla="*/ 357747 h 608293"/>
                <a:gd name="connsiteX63" fmla="*/ 397075 w 609001"/>
                <a:gd name="connsiteY63" fmla="*/ 396368 h 608293"/>
                <a:gd name="connsiteX64" fmla="*/ 412541 w 609001"/>
                <a:gd name="connsiteY64" fmla="*/ 380902 h 608293"/>
                <a:gd name="connsiteX65" fmla="*/ 373920 w 609001"/>
                <a:gd name="connsiteY65" fmla="*/ 342281 h 608293"/>
                <a:gd name="connsiteX66" fmla="*/ 373920 w 609001"/>
                <a:gd name="connsiteY66" fmla="*/ 326816 h 608293"/>
                <a:gd name="connsiteX67" fmla="*/ 389386 w 609001"/>
                <a:gd name="connsiteY67" fmla="*/ 326816 h 608293"/>
                <a:gd name="connsiteX68" fmla="*/ 428006 w 609001"/>
                <a:gd name="connsiteY68" fmla="*/ 365436 h 608293"/>
                <a:gd name="connsiteX69" fmla="*/ 443472 w 609001"/>
                <a:gd name="connsiteY69" fmla="*/ 349970 h 608293"/>
                <a:gd name="connsiteX70" fmla="*/ 446654 w 609001"/>
                <a:gd name="connsiteY70" fmla="*/ 342281 h 608293"/>
                <a:gd name="connsiteX71" fmla="*/ 443472 w 609001"/>
                <a:gd name="connsiteY71" fmla="*/ 334593 h 608293"/>
                <a:gd name="connsiteX72" fmla="*/ 435784 w 609001"/>
                <a:gd name="connsiteY72" fmla="*/ 326904 h 608293"/>
                <a:gd name="connsiteX73" fmla="*/ 435784 w 609001"/>
                <a:gd name="connsiteY73" fmla="*/ 311438 h 608293"/>
                <a:gd name="connsiteX74" fmla="*/ 451249 w 609001"/>
                <a:gd name="connsiteY74" fmla="*/ 311438 h 608293"/>
                <a:gd name="connsiteX75" fmla="*/ 458938 w 609001"/>
                <a:gd name="connsiteY75" fmla="*/ 319127 h 608293"/>
                <a:gd name="connsiteX76" fmla="*/ 474404 w 609001"/>
                <a:gd name="connsiteY76" fmla="*/ 319127 h 608293"/>
                <a:gd name="connsiteX77" fmla="*/ 489870 w 609001"/>
                <a:gd name="connsiteY77" fmla="*/ 303661 h 608293"/>
                <a:gd name="connsiteX78" fmla="*/ 451249 w 609001"/>
                <a:gd name="connsiteY78" fmla="*/ 265041 h 608293"/>
                <a:gd name="connsiteX79" fmla="*/ 451249 w 609001"/>
                <a:gd name="connsiteY79" fmla="*/ 249575 h 608293"/>
                <a:gd name="connsiteX80" fmla="*/ 466715 w 609001"/>
                <a:gd name="connsiteY80" fmla="*/ 249575 h 608293"/>
                <a:gd name="connsiteX81" fmla="*/ 505336 w 609001"/>
                <a:gd name="connsiteY81" fmla="*/ 288195 h 608293"/>
                <a:gd name="connsiteX82" fmla="*/ 520802 w 609001"/>
                <a:gd name="connsiteY82" fmla="*/ 272729 h 608293"/>
                <a:gd name="connsiteX83" fmla="*/ 482181 w 609001"/>
                <a:gd name="connsiteY83" fmla="*/ 234109 h 608293"/>
                <a:gd name="connsiteX84" fmla="*/ 482181 w 609001"/>
                <a:gd name="connsiteY84" fmla="*/ 218643 h 608293"/>
                <a:gd name="connsiteX85" fmla="*/ 497647 w 609001"/>
                <a:gd name="connsiteY85" fmla="*/ 218643 h 608293"/>
                <a:gd name="connsiteX86" fmla="*/ 536267 w 609001"/>
                <a:gd name="connsiteY86" fmla="*/ 257263 h 608293"/>
                <a:gd name="connsiteX87" fmla="*/ 551733 w 609001"/>
                <a:gd name="connsiteY87" fmla="*/ 241797 h 608293"/>
                <a:gd name="connsiteX88" fmla="*/ 513113 w 609001"/>
                <a:gd name="connsiteY88" fmla="*/ 203177 h 608293"/>
                <a:gd name="connsiteX89" fmla="*/ 513113 w 609001"/>
                <a:gd name="connsiteY89" fmla="*/ 187711 h 608293"/>
                <a:gd name="connsiteX90" fmla="*/ 528579 w 609001"/>
                <a:gd name="connsiteY90" fmla="*/ 187711 h 608293"/>
                <a:gd name="connsiteX91" fmla="*/ 567199 w 609001"/>
                <a:gd name="connsiteY91" fmla="*/ 226332 h 608293"/>
                <a:gd name="connsiteX92" fmla="*/ 605820 w 609001"/>
                <a:gd name="connsiteY92" fmla="*/ 187711 h 608293"/>
                <a:gd name="connsiteX93" fmla="*/ 605820 w 609001"/>
                <a:gd name="connsiteY93" fmla="*/ 172245 h 608293"/>
                <a:gd name="connsiteX94" fmla="*/ 203884 w 609001"/>
                <a:gd name="connsiteY94" fmla="*/ 435430 h 608293"/>
                <a:gd name="connsiteX95" fmla="*/ 157575 w 609001"/>
                <a:gd name="connsiteY95" fmla="*/ 481739 h 608293"/>
                <a:gd name="connsiteX96" fmla="*/ 149886 w 609001"/>
                <a:gd name="connsiteY96" fmla="*/ 484921 h 608293"/>
                <a:gd name="connsiteX97" fmla="*/ 142198 w 609001"/>
                <a:gd name="connsiteY97" fmla="*/ 481739 h 608293"/>
                <a:gd name="connsiteX98" fmla="*/ 80422 w 609001"/>
                <a:gd name="connsiteY98" fmla="*/ 419964 h 608293"/>
                <a:gd name="connsiteX99" fmla="*/ 80422 w 609001"/>
                <a:gd name="connsiteY99" fmla="*/ 404498 h 608293"/>
                <a:gd name="connsiteX100" fmla="*/ 126732 w 609001"/>
                <a:gd name="connsiteY100" fmla="*/ 358189 h 608293"/>
                <a:gd name="connsiteX101" fmla="*/ 142198 w 609001"/>
                <a:gd name="connsiteY101" fmla="*/ 358189 h 608293"/>
                <a:gd name="connsiteX102" fmla="*/ 203972 w 609001"/>
                <a:gd name="connsiteY102" fmla="*/ 419964 h 608293"/>
                <a:gd name="connsiteX103" fmla="*/ 203972 w 609001"/>
                <a:gd name="connsiteY103" fmla="*/ 435430 h 608293"/>
                <a:gd name="connsiteX104" fmla="*/ 296502 w 609001"/>
                <a:gd name="connsiteY104" fmla="*/ 342812 h 608293"/>
                <a:gd name="connsiteX105" fmla="*/ 250193 w 609001"/>
                <a:gd name="connsiteY105" fmla="*/ 389121 h 608293"/>
                <a:gd name="connsiteX106" fmla="*/ 242505 w 609001"/>
                <a:gd name="connsiteY106" fmla="*/ 392302 h 608293"/>
                <a:gd name="connsiteX107" fmla="*/ 234816 w 609001"/>
                <a:gd name="connsiteY107" fmla="*/ 389121 h 608293"/>
                <a:gd name="connsiteX108" fmla="*/ 173041 w 609001"/>
                <a:gd name="connsiteY108" fmla="*/ 327346 h 608293"/>
                <a:gd name="connsiteX109" fmla="*/ 169859 w 609001"/>
                <a:gd name="connsiteY109" fmla="*/ 319657 h 608293"/>
                <a:gd name="connsiteX110" fmla="*/ 173041 w 609001"/>
                <a:gd name="connsiteY110" fmla="*/ 311968 h 608293"/>
                <a:gd name="connsiteX111" fmla="*/ 219350 w 609001"/>
                <a:gd name="connsiteY111" fmla="*/ 265659 h 608293"/>
                <a:gd name="connsiteX112" fmla="*/ 234816 w 609001"/>
                <a:gd name="connsiteY112" fmla="*/ 265659 h 608293"/>
                <a:gd name="connsiteX113" fmla="*/ 296591 w 609001"/>
                <a:gd name="connsiteY113" fmla="*/ 327434 h 608293"/>
                <a:gd name="connsiteX114" fmla="*/ 296591 w 609001"/>
                <a:gd name="connsiteY114" fmla="*/ 342900 h 608293"/>
                <a:gd name="connsiteX115" fmla="*/ 389121 w 609001"/>
                <a:gd name="connsiteY115" fmla="*/ 250193 h 608293"/>
                <a:gd name="connsiteX116" fmla="*/ 342812 w 609001"/>
                <a:gd name="connsiteY116" fmla="*/ 296502 h 608293"/>
                <a:gd name="connsiteX117" fmla="*/ 335123 w 609001"/>
                <a:gd name="connsiteY117" fmla="*/ 299684 h 608293"/>
                <a:gd name="connsiteX118" fmla="*/ 327434 w 609001"/>
                <a:gd name="connsiteY118" fmla="*/ 296502 h 608293"/>
                <a:gd name="connsiteX119" fmla="*/ 265659 w 609001"/>
                <a:gd name="connsiteY119" fmla="*/ 234727 h 608293"/>
                <a:gd name="connsiteX120" fmla="*/ 265659 w 609001"/>
                <a:gd name="connsiteY120" fmla="*/ 219262 h 608293"/>
                <a:gd name="connsiteX121" fmla="*/ 311968 w 609001"/>
                <a:gd name="connsiteY121" fmla="*/ 172952 h 608293"/>
                <a:gd name="connsiteX122" fmla="*/ 327434 w 609001"/>
                <a:gd name="connsiteY122" fmla="*/ 172952 h 608293"/>
                <a:gd name="connsiteX123" fmla="*/ 389209 w 609001"/>
                <a:gd name="connsiteY123" fmla="*/ 234727 h 608293"/>
                <a:gd name="connsiteX124" fmla="*/ 389209 w 609001"/>
                <a:gd name="connsiteY124" fmla="*/ 250193 h 608293"/>
                <a:gd name="connsiteX125" fmla="*/ 481739 w 609001"/>
                <a:gd name="connsiteY125" fmla="*/ 157575 h 608293"/>
                <a:gd name="connsiteX126" fmla="*/ 435430 w 609001"/>
                <a:gd name="connsiteY126" fmla="*/ 203884 h 608293"/>
                <a:gd name="connsiteX127" fmla="*/ 427741 w 609001"/>
                <a:gd name="connsiteY127" fmla="*/ 207066 h 608293"/>
                <a:gd name="connsiteX128" fmla="*/ 420053 w 609001"/>
                <a:gd name="connsiteY128" fmla="*/ 203884 h 608293"/>
                <a:gd name="connsiteX129" fmla="*/ 358278 w 609001"/>
                <a:gd name="connsiteY129" fmla="*/ 142109 h 608293"/>
                <a:gd name="connsiteX130" fmla="*/ 355096 w 609001"/>
                <a:gd name="connsiteY130" fmla="*/ 134420 h 608293"/>
                <a:gd name="connsiteX131" fmla="*/ 358278 w 609001"/>
                <a:gd name="connsiteY131" fmla="*/ 126732 h 608293"/>
                <a:gd name="connsiteX132" fmla="*/ 404587 w 609001"/>
                <a:gd name="connsiteY132" fmla="*/ 80422 h 608293"/>
                <a:gd name="connsiteX133" fmla="*/ 420053 w 609001"/>
                <a:gd name="connsiteY133" fmla="*/ 80422 h 608293"/>
                <a:gd name="connsiteX134" fmla="*/ 481828 w 609001"/>
                <a:gd name="connsiteY134" fmla="*/ 142198 h 608293"/>
                <a:gd name="connsiteX135" fmla="*/ 481828 w 609001"/>
                <a:gd name="connsiteY135" fmla="*/ 157663 h 6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001" h="608293">
                  <a:moveTo>
                    <a:pt x="605289" y="172952"/>
                  </a:moveTo>
                  <a:lnTo>
                    <a:pt x="558980" y="126643"/>
                  </a:lnTo>
                  <a:cubicBezTo>
                    <a:pt x="556947" y="124611"/>
                    <a:pt x="554119" y="123462"/>
                    <a:pt x="551291" y="123462"/>
                  </a:cubicBezTo>
                  <a:cubicBezTo>
                    <a:pt x="548463" y="123462"/>
                    <a:pt x="545635" y="124611"/>
                    <a:pt x="543603" y="126643"/>
                  </a:cubicBezTo>
                  <a:cubicBezTo>
                    <a:pt x="539449" y="130797"/>
                    <a:pt x="532291" y="130797"/>
                    <a:pt x="528137" y="126643"/>
                  </a:cubicBezTo>
                  <a:cubicBezTo>
                    <a:pt x="526104" y="124611"/>
                    <a:pt x="524955" y="121871"/>
                    <a:pt x="524955" y="118954"/>
                  </a:cubicBezTo>
                  <a:cubicBezTo>
                    <a:pt x="524955" y="116038"/>
                    <a:pt x="526104" y="113298"/>
                    <a:pt x="528137" y="111266"/>
                  </a:cubicBezTo>
                  <a:cubicBezTo>
                    <a:pt x="532379" y="107024"/>
                    <a:pt x="532379" y="100130"/>
                    <a:pt x="528137" y="95800"/>
                  </a:cubicBezTo>
                  <a:lnTo>
                    <a:pt x="497293" y="64957"/>
                  </a:lnTo>
                  <a:cubicBezTo>
                    <a:pt x="493051" y="60715"/>
                    <a:pt x="486158" y="60715"/>
                    <a:pt x="481828" y="64957"/>
                  </a:cubicBezTo>
                  <a:cubicBezTo>
                    <a:pt x="477586" y="69199"/>
                    <a:pt x="470692" y="69199"/>
                    <a:pt x="466362" y="64957"/>
                  </a:cubicBezTo>
                  <a:cubicBezTo>
                    <a:pt x="462120" y="60715"/>
                    <a:pt x="462120" y="53733"/>
                    <a:pt x="466362" y="49491"/>
                  </a:cubicBezTo>
                  <a:cubicBezTo>
                    <a:pt x="470604" y="45249"/>
                    <a:pt x="470604" y="38355"/>
                    <a:pt x="466362" y="34025"/>
                  </a:cubicBezTo>
                  <a:lnTo>
                    <a:pt x="435518" y="3182"/>
                  </a:lnTo>
                  <a:cubicBezTo>
                    <a:pt x="431276" y="-1061"/>
                    <a:pt x="424383" y="-1061"/>
                    <a:pt x="420053" y="3182"/>
                  </a:cubicBezTo>
                  <a:lnTo>
                    <a:pt x="3182" y="420053"/>
                  </a:lnTo>
                  <a:cubicBezTo>
                    <a:pt x="-1061" y="424295"/>
                    <a:pt x="-1061" y="431188"/>
                    <a:pt x="3182" y="435518"/>
                  </a:cubicBezTo>
                  <a:lnTo>
                    <a:pt x="34025" y="466362"/>
                  </a:lnTo>
                  <a:cubicBezTo>
                    <a:pt x="36057" y="468394"/>
                    <a:pt x="38886" y="469543"/>
                    <a:pt x="41714" y="469543"/>
                  </a:cubicBezTo>
                  <a:cubicBezTo>
                    <a:pt x="44542" y="469543"/>
                    <a:pt x="47370" y="468394"/>
                    <a:pt x="49402" y="466362"/>
                  </a:cubicBezTo>
                  <a:cubicBezTo>
                    <a:pt x="53644" y="462120"/>
                    <a:pt x="60538" y="462120"/>
                    <a:pt x="64868" y="466362"/>
                  </a:cubicBezTo>
                  <a:cubicBezTo>
                    <a:pt x="66901" y="468394"/>
                    <a:pt x="68050" y="471134"/>
                    <a:pt x="68050" y="474051"/>
                  </a:cubicBezTo>
                  <a:cubicBezTo>
                    <a:pt x="68050" y="476967"/>
                    <a:pt x="66901" y="479707"/>
                    <a:pt x="64868" y="481739"/>
                  </a:cubicBezTo>
                  <a:cubicBezTo>
                    <a:pt x="60626" y="485981"/>
                    <a:pt x="60626" y="492875"/>
                    <a:pt x="64868" y="497205"/>
                  </a:cubicBezTo>
                  <a:lnTo>
                    <a:pt x="95711" y="528048"/>
                  </a:lnTo>
                  <a:cubicBezTo>
                    <a:pt x="99954" y="532290"/>
                    <a:pt x="106847" y="532290"/>
                    <a:pt x="111177" y="528048"/>
                  </a:cubicBezTo>
                  <a:cubicBezTo>
                    <a:pt x="115331" y="523895"/>
                    <a:pt x="122490" y="523895"/>
                    <a:pt x="126643" y="528048"/>
                  </a:cubicBezTo>
                  <a:cubicBezTo>
                    <a:pt x="128676" y="530081"/>
                    <a:pt x="129825" y="532821"/>
                    <a:pt x="129825" y="535737"/>
                  </a:cubicBezTo>
                  <a:cubicBezTo>
                    <a:pt x="129825" y="538654"/>
                    <a:pt x="128676" y="541393"/>
                    <a:pt x="126643" y="543426"/>
                  </a:cubicBezTo>
                  <a:cubicBezTo>
                    <a:pt x="124611" y="545458"/>
                    <a:pt x="123462" y="548287"/>
                    <a:pt x="123462" y="551115"/>
                  </a:cubicBezTo>
                  <a:cubicBezTo>
                    <a:pt x="123462" y="553943"/>
                    <a:pt x="124611" y="556771"/>
                    <a:pt x="126643" y="558803"/>
                  </a:cubicBezTo>
                  <a:lnTo>
                    <a:pt x="172952" y="605112"/>
                  </a:lnTo>
                  <a:cubicBezTo>
                    <a:pt x="174985" y="607145"/>
                    <a:pt x="177813" y="608294"/>
                    <a:pt x="180641" y="608294"/>
                  </a:cubicBezTo>
                  <a:cubicBezTo>
                    <a:pt x="183469" y="608294"/>
                    <a:pt x="186297" y="607145"/>
                    <a:pt x="188330" y="605112"/>
                  </a:cubicBezTo>
                  <a:lnTo>
                    <a:pt x="226950" y="566492"/>
                  </a:lnTo>
                  <a:lnTo>
                    <a:pt x="188330" y="527872"/>
                  </a:lnTo>
                  <a:cubicBezTo>
                    <a:pt x="184088" y="523630"/>
                    <a:pt x="184088" y="516736"/>
                    <a:pt x="188330" y="512406"/>
                  </a:cubicBezTo>
                  <a:cubicBezTo>
                    <a:pt x="192572" y="508075"/>
                    <a:pt x="199465" y="508164"/>
                    <a:pt x="203796" y="512406"/>
                  </a:cubicBezTo>
                  <a:lnTo>
                    <a:pt x="242416" y="551026"/>
                  </a:lnTo>
                  <a:lnTo>
                    <a:pt x="257882" y="535560"/>
                  </a:lnTo>
                  <a:lnTo>
                    <a:pt x="219262" y="496940"/>
                  </a:lnTo>
                  <a:cubicBezTo>
                    <a:pt x="215019" y="492698"/>
                    <a:pt x="215019" y="485804"/>
                    <a:pt x="219262" y="481474"/>
                  </a:cubicBezTo>
                  <a:cubicBezTo>
                    <a:pt x="223504" y="477232"/>
                    <a:pt x="230397" y="477232"/>
                    <a:pt x="234728" y="481474"/>
                  </a:cubicBezTo>
                  <a:lnTo>
                    <a:pt x="273348" y="520094"/>
                  </a:lnTo>
                  <a:lnTo>
                    <a:pt x="288814" y="504629"/>
                  </a:lnTo>
                  <a:lnTo>
                    <a:pt x="250193" y="466008"/>
                  </a:lnTo>
                  <a:cubicBezTo>
                    <a:pt x="245951" y="461766"/>
                    <a:pt x="245951" y="454873"/>
                    <a:pt x="250193" y="450542"/>
                  </a:cubicBezTo>
                  <a:cubicBezTo>
                    <a:pt x="254435" y="446212"/>
                    <a:pt x="261329" y="446300"/>
                    <a:pt x="265659" y="450542"/>
                  </a:cubicBezTo>
                  <a:lnTo>
                    <a:pt x="304280" y="489163"/>
                  </a:lnTo>
                  <a:lnTo>
                    <a:pt x="319745" y="473697"/>
                  </a:lnTo>
                  <a:lnTo>
                    <a:pt x="281125" y="435077"/>
                  </a:lnTo>
                  <a:cubicBezTo>
                    <a:pt x="276883" y="430835"/>
                    <a:pt x="276883" y="423941"/>
                    <a:pt x="281125" y="419611"/>
                  </a:cubicBezTo>
                  <a:cubicBezTo>
                    <a:pt x="285367" y="415369"/>
                    <a:pt x="292260" y="415369"/>
                    <a:pt x="296591" y="419611"/>
                  </a:cubicBezTo>
                  <a:lnTo>
                    <a:pt x="335211" y="458231"/>
                  </a:lnTo>
                  <a:lnTo>
                    <a:pt x="350677" y="442765"/>
                  </a:lnTo>
                  <a:lnTo>
                    <a:pt x="312057" y="404145"/>
                  </a:lnTo>
                  <a:cubicBezTo>
                    <a:pt x="307815" y="399903"/>
                    <a:pt x="307815" y="393009"/>
                    <a:pt x="312057" y="388679"/>
                  </a:cubicBezTo>
                  <a:cubicBezTo>
                    <a:pt x="316299" y="384437"/>
                    <a:pt x="323192" y="384437"/>
                    <a:pt x="327523" y="388679"/>
                  </a:cubicBezTo>
                  <a:lnTo>
                    <a:pt x="366143" y="427299"/>
                  </a:lnTo>
                  <a:lnTo>
                    <a:pt x="381609" y="411834"/>
                  </a:lnTo>
                  <a:lnTo>
                    <a:pt x="342988" y="373213"/>
                  </a:lnTo>
                  <a:cubicBezTo>
                    <a:pt x="338746" y="368971"/>
                    <a:pt x="338746" y="362078"/>
                    <a:pt x="342988" y="357747"/>
                  </a:cubicBezTo>
                  <a:cubicBezTo>
                    <a:pt x="347230" y="353417"/>
                    <a:pt x="354124" y="353505"/>
                    <a:pt x="358454" y="357747"/>
                  </a:cubicBezTo>
                  <a:lnTo>
                    <a:pt x="397075" y="396368"/>
                  </a:lnTo>
                  <a:lnTo>
                    <a:pt x="412541" y="380902"/>
                  </a:lnTo>
                  <a:lnTo>
                    <a:pt x="373920" y="342281"/>
                  </a:lnTo>
                  <a:cubicBezTo>
                    <a:pt x="369678" y="338039"/>
                    <a:pt x="369678" y="331146"/>
                    <a:pt x="373920" y="326816"/>
                  </a:cubicBezTo>
                  <a:cubicBezTo>
                    <a:pt x="378162" y="322574"/>
                    <a:pt x="385056" y="322574"/>
                    <a:pt x="389386" y="326816"/>
                  </a:cubicBezTo>
                  <a:lnTo>
                    <a:pt x="428006" y="365436"/>
                  </a:lnTo>
                  <a:lnTo>
                    <a:pt x="443472" y="349970"/>
                  </a:lnTo>
                  <a:cubicBezTo>
                    <a:pt x="445505" y="347938"/>
                    <a:pt x="446654" y="345109"/>
                    <a:pt x="446654" y="342281"/>
                  </a:cubicBezTo>
                  <a:cubicBezTo>
                    <a:pt x="446654" y="339453"/>
                    <a:pt x="445505" y="336625"/>
                    <a:pt x="443472" y="334593"/>
                  </a:cubicBezTo>
                  <a:lnTo>
                    <a:pt x="435784" y="326904"/>
                  </a:lnTo>
                  <a:cubicBezTo>
                    <a:pt x="431541" y="322662"/>
                    <a:pt x="431541" y="315680"/>
                    <a:pt x="435784" y="311438"/>
                  </a:cubicBezTo>
                  <a:cubicBezTo>
                    <a:pt x="440026" y="307196"/>
                    <a:pt x="446919" y="307196"/>
                    <a:pt x="451249" y="311438"/>
                  </a:cubicBezTo>
                  <a:lnTo>
                    <a:pt x="458938" y="319127"/>
                  </a:lnTo>
                  <a:cubicBezTo>
                    <a:pt x="463004" y="323192"/>
                    <a:pt x="470250" y="323192"/>
                    <a:pt x="474404" y="319127"/>
                  </a:cubicBezTo>
                  <a:lnTo>
                    <a:pt x="489870" y="303661"/>
                  </a:lnTo>
                  <a:lnTo>
                    <a:pt x="451249" y="265041"/>
                  </a:lnTo>
                  <a:cubicBezTo>
                    <a:pt x="447007" y="260798"/>
                    <a:pt x="447007" y="253905"/>
                    <a:pt x="451249" y="249575"/>
                  </a:cubicBezTo>
                  <a:cubicBezTo>
                    <a:pt x="455491" y="245244"/>
                    <a:pt x="462385" y="245333"/>
                    <a:pt x="466715" y="249575"/>
                  </a:cubicBezTo>
                  <a:lnTo>
                    <a:pt x="505336" y="288195"/>
                  </a:lnTo>
                  <a:lnTo>
                    <a:pt x="520802" y="272729"/>
                  </a:lnTo>
                  <a:lnTo>
                    <a:pt x="482181" y="234109"/>
                  </a:lnTo>
                  <a:cubicBezTo>
                    <a:pt x="477939" y="229867"/>
                    <a:pt x="477939" y="222973"/>
                    <a:pt x="482181" y="218643"/>
                  </a:cubicBezTo>
                  <a:cubicBezTo>
                    <a:pt x="486423" y="214401"/>
                    <a:pt x="493317" y="214401"/>
                    <a:pt x="497647" y="218643"/>
                  </a:cubicBezTo>
                  <a:lnTo>
                    <a:pt x="536267" y="257263"/>
                  </a:lnTo>
                  <a:lnTo>
                    <a:pt x="551733" y="241797"/>
                  </a:lnTo>
                  <a:lnTo>
                    <a:pt x="513113" y="203177"/>
                  </a:lnTo>
                  <a:cubicBezTo>
                    <a:pt x="508871" y="198935"/>
                    <a:pt x="508871" y="192042"/>
                    <a:pt x="513113" y="187711"/>
                  </a:cubicBezTo>
                  <a:cubicBezTo>
                    <a:pt x="517355" y="183381"/>
                    <a:pt x="524248" y="183469"/>
                    <a:pt x="528579" y="187711"/>
                  </a:cubicBezTo>
                  <a:lnTo>
                    <a:pt x="567199" y="226332"/>
                  </a:lnTo>
                  <a:lnTo>
                    <a:pt x="605820" y="187711"/>
                  </a:lnTo>
                  <a:cubicBezTo>
                    <a:pt x="610062" y="183469"/>
                    <a:pt x="610062" y="176576"/>
                    <a:pt x="605820" y="172245"/>
                  </a:cubicBezTo>
                  <a:close/>
                  <a:moveTo>
                    <a:pt x="203884" y="435430"/>
                  </a:moveTo>
                  <a:lnTo>
                    <a:pt x="157575" y="481739"/>
                  </a:lnTo>
                  <a:cubicBezTo>
                    <a:pt x="155542" y="483772"/>
                    <a:pt x="152714" y="484921"/>
                    <a:pt x="149886" y="484921"/>
                  </a:cubicBezTo>
                  <a:cubicBezTo>
                    <a:pt x="147058" y="484921"/>
                    <a:pt x="144230" y="483772"/>
                    <a:pt x="142198" y="481739"/>
                  </a:cubicBezTo>
                  <a:lnTo>
                    <a:pt x="80422" y="419964"/>
                  </a:lnTo>
                  <a:cubicBezTo>
                    <a:pt x="76180" y="415722"/>
                    <a:pt x="76180" y="408829"/>
                    <a:pt x="80422" y="404498"/>
                  </a:cubicBezTo>
                  <a:lnTo>
                    <a:pt x="126732" y="358189"/>
                  </a:lnTo>
                  <a:cubicBezTo>
                    <a:pt x="130974" y="353947"/>
                    <a:pt x="137867" y="353947"/>
                    <a:pt x="142198" y="358189"/>
                  </a:cubicBezTo>
                  <a:lnTo>
                    <a:pt x="203972" y="419964"/>
                  </a:lnTo>
                  <a:cubicBezTo>
                    <a:pt x="208215" y="424206"/>
                    <a:pt x="208215" y="431100"/>
                    <a:pt x="203972" y="435430"/>
                  </a:cubicBezTo>
                  <a:close/>
                  <a:moveTo>
                    <a:pt x="296502" y="342812"/>
                  </a:moveTo>
                  <a:lnTo>
                    <a:pt x="250193" y="389121"/>
                  </a:lnTo>
                  <a:cubicBezTo>
                    <a:pt x="248161" y="391154"/>
                    <a:pt x="245333" y="392302"/>
                    <a:pt x="242505" y="392302"/>
                  </a:cubicBezTo>
                  <a:cubicBezTo>
                    <a:pt x="239677" y="392302"/>
                    <a:pt x="236848" y="391154"/>
                    <a:pt x="234816" y="389121"/>
                  </a:cubicBezTo>
                  <a:lnTo>
                    <a:pt x="173041" y="327346"/>
                  </a:lnTo>
                  <a:cubicBezTo>
                    <a:pt x="171008" y="325313"/>
                    <a:pt x="169859" y="322485"/>
                    <a:pt x="169859" y="319657"/>
                  </a:cubicBezTo>
                  <a:cubicBezTo>
                    <a:pt x="169859" y="316829"/>
                    <a:pt x="171008" y="314001"/>
                    <a:pt x="173041" y="311968"/>
                  </a:cubicBezTo>
                  <a:lnTo>
                    <a:pt x="219350" y="265659"/>
                  </a:lnTo>
                  <a:cubicBezTo>
                    <a:pt x="223592" y="261417"/>
                    <a:pt x="230485" y="261417"/>
                    <a:pt x="234816" y="265659"/>
                  </a:cubicBezTo>
                  <a:lnTo>
                    <a:pt x="296591" y="327434"/>
                  </a:lnTo>
                  <a:cubicBezTo>
                    <a:pt x="300833" y="331676"/>
                    <a:pt x="300833" y="338570"/>
                    <a:pt x="296591" y="342900"/>
                  </a:cubicBezTo>
                  <a:close/>
                  <a:moveTo>
                    <a:pt x="389121" y="250193"/>
                  </a:moveTo>
                  <a:lnTo>
                    <a:pt x="342812" y="296502"/>
                  </a:lnTo>
                  <a:cubicBezTo>
                    <a:pt x="340779" y="298535"/>
                    <a:pt x="337951" y="299684"/>
                    <a:pt x="335123" y="299684"/>
                  </a:cubicBezTo>
                  <a:cubicBezTo>
                    <a:pt x="332295" y="299684"/>
                    <a:pt x="329467" y="298535"/>
                    <a:pt x="327434" y="296502"/>
                  </a:cubicBezTo>
                  <a:lnTo>
                    <a:pt x="265659" y="234727"/>
                  </a:lnTo>
                  <a:cubicBezTo>
                    <a:pt x="261417" y="230485"/>
                    <a:pt x="261417" y="223592"/>
                    <a:pt x="265659" y="219262"/>
                  </a:cubicBezTo>
                  <a:lnTo>
                    <a:pt x="311968" y="172952"/>
                  </a:lnTo>
                  <a:cubicBezTo>
                    <a:pt x="316210" y="168710"/>
                    <a:pt x="323104" y="168710"/>
                    <a:pt x="327434" y="172952"/>
                  </a:cubicBezTo>
                  <a:lnTo>
                    <a:pt x="389209" y="234727"/>
                  </a:lnTo>
                  <a:cubicBezTo>
                    <a:pt x="393451" y="238970"/>
                    <a:pt x="393451" y="245863"/>
                    <a:pt x="389209" y="250193"/>
                  </a:cubicBezTo>
                  <a:close/>
                  <a:moveTo>
                    <a:pt x="481739" y="157575"/>
                  </a:moveTo>
                  <a:lnTo>
                    <a:pt x="435430" y="203884"/>
                  </a:lnTo>
                  <a:cubicBezTo>
                    <a:pt x="433397" y="205917"/>
                    <a:pt x="430569" y="207066"/>
                    <a:pt x="427741" y="207066"/>
                  </a:cubicBezTo>
                  <a:cubicBezTo>
                    <a:pt x="424913" y="207066"/>
                    <a:pt x="422085" y="205917"/>
                    <a:pt x="420053" y="203884"/>
                  </a:cubicBezTo>
                  <a:lnTo>
                    <a:pt x="358278" y="142109"/>
                  </a:lnTo>
                  <a:cubicBezTo>
                    <a:pt x="356245" y="140076"/>
                    <a:pt x="355096" y="137248"/>
                    <a:pt x="355096" y="134420"/>
                  </a:cubicBezTo>
                  <a:cubicBezTo>
                    <a:pt x="355096" y="131592"/>
                    <a:pt x="356245" y="128764"/>
                    <a:pt x="358278" y="126732"/>
                  </a:cubicBezTo>
                  <a:lnTo>
                    <a:pt x="404587" y="80422"/>
                  </a:lnTo>
                  <a:cubicBezTo>
                    <a:pt x="408829" y="76180"/>
                    <a:pt x="415722" y="76180"/>
                    <a:pt x="420053" y="80422"/>
                  </a:cubicBezTo>
                  <a:lnTo>
                    <a:pt x="481828" y="142198"/>
                  </a:lnTo>
                  <a:cubicBezTo>
                    <a:pt x="486070" y="146440"/>
                    <a:pt x="486070" y="153333"/>
                    <a:pt x="481828" y="157663"/>
                  </a:cubicBezTo>
                  <a:close/>
                </a:path>
              </a:pathLst>
            </a:custGeom>
            <a:grpFill/>
            <a:ln w="8835" cap="flat">
              <a:noFill/>
              <a:prstDash val="solid"/>
              <a:miter/>
            </a:ln>
          </p:spPr>
          <p:txBody>
            <a:bodyPr rtlCol="0" anchor="ctr"/>
            <a:lstStyle/>
            <a:p>
              <a:endParaRPr lang="en-AU" dirty="0"/>
            </a:p>
          </p:txBody>
        </p:sp>
        <p:sp>
          <p:nvSpPr>
            <p:cNvPr id="573" name="Freeform: Shape 572">
              <a:extLst>
                <a:ext uri="{FF2B5EF4-FFF2-40B4-BE49-F238E27FC236}">
                  <a16:creationId xmlns:a16="http://schemas.microsoft.com/office/drawing/2014/main" id="{5D060616-30B0-05E1-AF08-3BB098DEE701}"/>
                </a:ext>
              </a:extLst>
            </p:cNvPr>
            <p:cNvSpPr/>
            <p:nvPr/>
          </p:nvSpPr>
          <p:spPr>
            <a:xfrm rot="-2699400">
              <a:off x="11786741" y="1659488"/>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sp>
          <p:nvSpPr>
            <p:cNvPr id="574" name="Freeform: Shape 573">
              <a:extLst>
                <a:ext uri="{FF2B5EF4-FFF2-40B4-BE49-F238E27FC236}">
                  <a16:creationId xmlns:a16="http://schemas.microsoft.com/office/drawing/2014/main" id="{F8AAF5FF-052E-998C-5CE6-780882F39D9C}"/>
                </a:ext>
              </a:extLst>
            </p:cNvPr>
            <p:cNvSpPr/>
            <p:nvPr/>
          </p:nvSpPr>
          <p:spPr>
            <a:xfrm rot="-2700600">
              <a:off x="11879365" y="1566594"/>
              <a:ext cx="43657" cy="65486"/>
            </a:xfrm>
            <a:custGeom>
              <a:avLst/>
              <a:gdLst>
                <a:gd name="connsiteX0" fmla="*/ 0 w 43657"/>
                <a:gd name="connsiteY0" fmla="*/ 0 h 65486"/>
                <a:gd name="connsiteX1" fmla="*/ 43658 w 43657"/>
                <a:gd name="connsiteY1" fmla="*/ 0 h 65486"/>
                <a:gd name="connsiteX2" fmla="*/ 43658 w 43657"/>
                <a:gd name="connsiteY2" fmla="*/ 65487 h 65486"/>
                <a:gd name="connsiteX3" fmla="*/ 0 w 43657"/>
                <a:gd name="connsiteY3" fmla="*/ 65487 h 65486"/>
              </a:gdLst>
              <a:ahLst/>
              <a:cxnLst>
                <a:cxn ang="0">
                  <a:pos x="connsiteX0" y="connsiteY0"/>
                </a:cxn>
                <a:cxn ang="0">
                  <a:pos x="connsiteX1" y="connsiteY1"/>
                </a:cxn>
                <a:cxn ang="0">
                  <a:pos x="connsiteX2" y="connsiteY2"/>
                </a:cxn>
                <a:cxn ang="0">
                  <a:pos x="connsiteX3" y="connsiteY3"/>
                </a:cxn>
              </a:cxnLst>
              <a:rect l="l" t="t" r="r" b="b"/>
              <a:pathLst>
                <a:path w="43657" h="65486">
                  <a:moveTo>
                    <a:pt x="0" y="0"/>
                  </a:moveTo>
                  <a:lnTo>
                    <a:pt x="43658" y="0"/>
                  </a:lnTo>
                  <a:lnTo>
                    <a:pt x="43658" y="65487"/>
                  </a:lnTo>
                  <a:lnTo>
                    <a:pt x="0" y="65487"/>
                  </a:lnTo>
                  <a:close/>
                </a:path>
              </a:pathLst>
            </a:custGeom>
            <a:grpFill/>
            <a:ln w="8835" cap="flat">
              <a:noFill/>
              <a:prstDash val="solid"/>
              <a:miter/>
            </a:ln>
          </p:spPr>
          <p:txBody>
            <a:bodyPr rtlCol="0" anchor="ctr"/>
            <a:lstStyle/>
            <a:p>
              <a:endParaRPr lang="en-AU" dirty="0"/>
            </a:p>
          </p:txBody>
        </p:sp>
      </p:grpSp>
      <p:sp>
        <p:nvSpPr>
          <p:cNvPr id="575" name="Freeform: Shape 574">
            <a:extLst>
              <a:ext uri="{FF2B5EF4-FFF2-40B4-BE49-F238E27FC236}">
                <a16:creationId xmlns:a16="http://schemas.microsoft.com/office/drawing/2014/main" id="{ADB29A3A-C70A-D590-A1E8-669D7EB9AB76}"/>
              </a:ext>
            </a:extLst>
          </p:cNvPr>
          <p:cNvSpPr>
            <a:spLocks noChangeAspect="1"/>
          </p:cNvSpPr>
          <p:nvPr/>
        </p:nvSpPr>
        <p:spPr>
          <a:xfrm>
            <a:off x="4808736" y="2414022"/>
            <a:ext cx="210958" cy="156455"/>
          </a:xfrm>
          <a:custGeom>
            <a:avLst/>
            <a:gdLst>
              <a:gd name="connsiteX0" fmla="*/ 436248 w 1148849"/>
              <a:gd name="connsiteY0" fmla="*/ 616866 h 852035"/>
              <a:gd name="connsiteX1" fmla="*/ 712689 w 1148849"/>
              <a:gd name="connsiteY1" fmla="*/ 616866 h 852035"/>
              <a:gd name="connsiteX2" fmla="*/ 730630 w 1148849"/>
              <a:gd name="connsiteY2" fmla="*/ 634807 h 852035"/>
              <a:gd name="connsiteX3" fmla="*/ 730630 w 1148849"/>
              <a:gd name="connsiteY3" fmla="*/ 667153 h 852035"/>
              <a:gd name="connsiteX4" fmla="*/ 712689 w 1148849"/>
              <a:gd name="connsiteY4" fmla="*/ 685093 h 852035"/>
              <a:gd name="connsiteX5" fmla="*/ 436248 w 1148849"/>
              <a:gd name="connsiteY5" fmla="*/ 685093 h 852035"/>
              <a:gd name="connsiteX6" fmla="*/ 418308 w 1148849"/>
              <a:gd name="connsiteY6" fmla="*/ 667153 h 852035"/>
              <a:gd name="connsiteX7" fmla="*/ 418308 w 1148849"/>
              <a:gd name="connsiteY7" fmla="*/ 634807 h 852035"/>
              <a:gd name="connsiteX8" fmla="*/ 436248 w 1148849"/>
              <a:gd name="connsiteY8" fmla="*/ 616866 h 852035"/>
              <a:gd name="connsiteX9" fmla="*/ 436248 w 1148849"/>
              <a:gd name="connsiteY9" fmla="*/ 616866 h 852035"/>
              <a:gd name="connsiteX10" fmla="*/ 197721 w 1148849"/>
              <a:gd name="connsiteY10" fmla="*/ 753319 h 852035"/>
              <a:gd name="connsiteX11" fmla="*/ 951217 w 1148849"/>
              <a:gd name="connsiteY11" fmla="*/ 753319 h 852035"/>
              <a:gd name="connsiteX12" fmla="*/ 951217 w 1148849"/>
              <a:gd name="connsiteY12" fmla="*/ 823313 h 852035"/>
              <a:gd name="connsiteX13" fmla="*/ 979939 w 1148849"/>
              <a:gd name="connsiteY13" fmla="*/ 852036 h 852035"/>
              <a:gd name="connsiteX14" fmla="*/ 1101987 w 1148849"/>
              <a:gd name="connsiteY14" fmla="*/ 852036 h 852035"/>
              <a:gd name="connsiteX15" fmla="*/ 1130709 w 1148849"/>
              <a:gd name="connsiteY15" fmla="*/ 823313 h 852035"/>
              <a:gd name="connsiteX16" fmla="*/ 1130709 w 1148849"/>
              <a:gd name="connsiteY16" fmla="*/ 560571 h 852035"/>
              <a:gd name="connsiteX17" fmla="*/ 1092796 w 1148849"/>
              <a:gd name="connsiteY17" fmla="*/ 346081 h 852035"/>
              <a:gd name="connsiteX18" fmla="*/ 1068581 w 1148849"/>
              <a:gd name="connsiteY18" fmla="*/ 306931 h 852035"/>
              <a:gd name="connsiteX19" fmla="*/ 1122402 w 1148849"/>
              <a:gd name="connsiteY19" fmla="*/ 290051 h 852035"/>
              <a:gd name="connsiteX20" fmla="*/ 1104992 w 1148849"/>
              <a:gd name="connsiteY20" fmla="*/ 202823 h 852035"/>
              <a:gd name="connsiteX21" fmla="*/ 1003978 w 1148849"/>
              <a:gd name="connsiteY21" fmla="*/ 202823 h 852035"/>
              <a:gd name="connsiteX22" fmla="*/ 924616 w 1148849"/>
              <a:gd name="connsiteY22" fmla="*/ 75208 h 852035"/>
              <a:gd name="connsiteX23" fmla="*/ 786042 w 1148849"/>
              <a:gd name="connsiteY23" fmla="*/ 0 h 852035"/>
              <a:gd name="connsiteX24" fmla="*/ 362808 w 1148849"/>
              <a:gd name="connsiteY24" fmla="*/ 0 h 852035"/>
              <a:gd name="connsiteX25" fmla="*/ 224234 w 1148849"/>
              <a:gd name="connsiteY25" fmla="*/ 75208 h 852035"/>
              <a:gd name="connsiteX26" fmla="*/ 144872 w 1148849"/>
              <a:gd name="connsiteY26" fmla="*/ 202823 h 852035"/>
              <a:gd name="connsiteX27" fmla="*/ 43857 w 1148849"/>
              <a:gd name="connsiteY27" fmla="*/ 202823 h 852035"/>
              <a:gd name="connsiteX28" fmla="*/ 26447 w 1148849"/>
              <a:gd name="connsiteY28" fmla="*/ 290051 h 852035"/>
              <a:gd name="connsiteX29" fmla="*/ 80268 w 1148849"/>
              <a:gd name="connsiteY29" fmla="*/ 306931 h 852035"/>
              <a:gd name="connsiteX30" fmla="*/ 56053 w 1148849"/>
              <a:gd name="connsiteY30" fmla="*/ 346081 h 852035"/>
              <a:gd name="connsiteX31" fmla="*/ 18140 w 1148849"/>
              <a:gd name="connsiteY31" fmla="*/ 560571 h 852035"/>
              <a:gd name="connsiteX32" fmla="*/ 18140 w 1148849"/>
              <a:gd name="connsiteY32" fmla="*/ 823313 h 852035"/>
              <a:gd name="connsiteX33" fmla="*/ 46862 w 1148849"/>
              <a:gd name="connsiteY33" fmla="*/ 852036 h 852035"/>
              <a:gd name="connsiteX34" fmla="*/ 168910 w 1148849"/>
              <a:gd name="connsiteY34" fmla="*/ 852036 h 852035"/>
              <a:gd name="connsiteX35" fmla="*/ 197632 w 1148849"/>
              <a:gd name="connsiteY35" fmla="*/ 823313 h 852035"/>
              <a:gd name="connsiteX36" fmla="*/ 197632 w 1148849"/>
              <a:gd name="connsiteY36" fmla="*/ 753319 h 852035"/>
              <a:gd name="connsiteX37" fmla="*/ 967037 w 1148849"/>
              <a:gd name="connsiteY37" fmla="*/ 306931 h 852035"/>
              <a:gd name="connsiteX38" fmla="*/ 181901 w 1148849"/>
              <a:gd name="connsiteY38" fmla="*/ 306931 h 852035"/>
              <a:gd name="connsiteX39" fmla="*/ 164314 w 1148849"/>
              <a:gd name="connsiteY39" fmla="*/ 273701 h 852035"/>
              <a:gd name="connsiteX40" fmla="*/ 270012 w 1148849"/>
              <a:gd name="connsiteY40" fmla="*/ 103577 h 852035"/>
              <a:gd name="connsiteX41" fmla="*/ 362808 w 1148849"/>
              <a:gd name="connsiteY41" fmla="*/ 53821 h 852035"/>
              <a:gd name="connsiteX42" fmla="*/ 786042 w 1148849"/>
              <a:gd name="connsiteY42" fmla="*/ 53821 h 852035"/>
              <a:gd name="connsiteX43" fmla="*/ 878837 w 1148849"/>
              <a:gd name="connsiteY43" fmla="*/ 103577 h 852035"/>
              <a:gd name="connsiteX44" fmla="*/ 984535 w 1148849"/>
              <a:gd name="connsiteY44" fmla="*/ 273701 h 852035"/>
              <a:gd name="connsiteX45" fmla="*/ 966948 w 1148849"/>
              <a:gd name="connsiteY45" fmla="*/ 306931 h 852035"/>
              <a:gd name="connsiteX46" fmla="*/ 966948 w 1148849"/>
              <a:gd name="connsiteY46" fmla="*/ 306931 h 852035"/>
              <a:gd name="connsiteX47" fmla="*/ 172092 w 1148849"/>
              <a:gd name="connsiteY47" fmla="*/ 420053 h 852035"/>
              <a:gd name="connsiteX48" fmla="*/ 269747 w 1148849"/>
              <a:gd name="connsiteY48" fmla="*/ 454873 h 852035"/>
              <a:gd name="connsiteX49" fmla="*/ 299353 w 1148849"/>
              <a:gd name="connsiteY49" fmla="*/ 497205 h 852035"/>
              <a:gd name="connsiteX50" fmla="*/ 254458 w 1148849"/>
              <a:gd name="connsiteY50" fmla="*/ 542100 h 852035"/>
              <a:gd name="connsiteX51" fmla="*/ 150881 w 1148849"/>
              <a:gd name="connsiteY51" fmla="*/ 542100 h 852035"/>
              <a:gd name="connsiteX52" fmla="*/ 88046 w 1148849"/>
              <a:gd name="connsiteY52" fmla="*/ 479264 h 852035"/>
              <a:gd name="connsiteX53" fmla="*/ 150881 w 1148849"/>
              <a:gd name="connsiteY53" fmla="*/ 416429 h 852035"/>
              <a:gd name="connsiteX54" fmla="*/ 172092 w 1148849"/>
              <a:gd name="connsiteY54" fmla="*/ 420053 h 852035"/>
              <a:gd name="connsiteX55" fmla="*/ 172092 w 1148849"/>
              <a:gd name="connsiteY55" fmla="*/ 420053 h 852035"/>
              <a:gd name="connsiteX56" fmla="*/ 976935 w 1148849"/>
              <a:gd name="connsiteY56" fmla="*/ 420053 h 852035"/>
              <a:gd name="connsiteX57" fmla="*/ 998145 w 1148849"/>
              <a:gd name="connsiteY57" fmla="*/ 416429 h 852035"/>
              <a:gd name="connsiteX58" fmla="*/ 1060980 w 1148849"/>
              <a:gd name="connsiteY58" fmla="*/ 479264 h 852035"/>
              <a:gd name="connsiteX59" fmla="*/ 998145 w 1148849"/>
              <a:gd name="connsiteY59" fmla="*/ 542100 h 852035"/>
              <a:gd name="connsiteX60" fmla="*/ 894568 w 1148849"/>
              <a:gd name="connsiteY60" fmla="*/ 542100 h 852035"/>
              <a:gd name="connsiteX61" fmla="*/ 849673 w 1148849"/>
              <a:gd name="connsiteY61" fmla="*/ 497205 h 852035"/>
              <a:gd name="connsiteX62" fmla="*/ 879456 w 1148849"/>
              <a:gd name="connsiteY62" fmla="*/ 454873 h 852035"/>
              <a:gd name="connsiteX63" fmla="*/ 976935 w 1148849"/>
              <a:gd name="connsiteY63" fmla="*/ 420053 h 8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48849" h="852035">
                <a:moveTo>
                  <a:pt x="436248" y="616866"/>
                </a:moveTo>
                <a:lnTo>
                  <a:pt x="712689" y="616866"/>
                </a:lnTo>
                <a:cubicBezTo>
                  <a:pt x="722588" y="616866"/>
                  <a:pt x="730630" y="624909"/>
                  <a:pt x="730630" y="634807"/>
                </a:cubicBezTo>
                <a:lnTo>
                  <a:pt x="730630" y="667153"/>
                </a:lnTo>
                <a:cubicBezTo>
                  <a:pt x="730630" y="677051"/>
                  <a:pt x="722588" y="685093"/>
                  <a:pt x="712689" y="685093"/>
                </a:cubicBezTo>
                <a:lnTo>
                  <a:pt x="436248" y="685093"/>
                </a:lnTo>
                <a:cubicBezTo>
                  <a:pt x="426350" y="685093"/>
                  <a:pt x="418308" y="677051"/>
                  <a:pt x="418308" y="667153"/>
                </a:cubicBezTo>
                <a:lnTo>
                  <a:pt x="418308" y="634807"/>
                </a:lnTo>
                <a:cubicBezTo>
                  <a:pt x="418308" y="624909"/>
                  <a:pt x="426350" y="616866"/>
                  <a:pt x="436248" y="616866"/>
                </a:cubicBezTo>
                <a:lnTo>
                  <a:pt x="436248" y="616866"/>
                </a:lnTo>
                <a:close/>
                <a:moveTo>
                  <a:pt x="197721" y="753319"/>
                </a:moveTo>
                <a:lnTo>
                  <a:pt x="951217" y="753319"/>
                </a:lnTo>
                <a:lnTo>
                  <a:pt x="951217" y="823313"/>
                </a:lnTo>
                <a:cubicBezTo>
                  <a:pt x="951217" y="839133"/>
                  <a:pt x="964120" y="852036"/>
                  <a:pt x="979939" y="852036"/>
                </a:cubicBezTo>
                <a:lnTo>
                  <a:pt x="1101987" y="852036"/>
                </a:lnTo>
                <a:cubicBezTo>
                  <a:pt x="1117807" y="852036"/>
                  <a:pt x="1130709" y="839133"/>
                  <a:pt x="1130709" y="823313"/>
                </a:cubicBezTo>
                <a:lnTo>
                  <a:pt x="1130709" y="560571"/>
                </a:lnTo>
                <a:cubicBezTo>
                  <a:pt x="1130709" y="481209"/>
                  <a:pt x="1123728" y="395837"/>
                  <a:pt x="1092796" y="346081"/>
                </a:cubicBezTo>
                <a:lnTo>
                  <a:pt x="1068581" y="306931"/>
                </a:lnTo>
                <a:lnTo>
                  <a:pt x="1122402" y="290051"/>
                </a:lnTo>
                <a:cubicBezTo>
                  <a:pt x="1166767" y="276264"/>
                  <a:pt x="1151478" y="202823"/>
                  <a:pt x="1104992" y="202823"/>
                </a:cubicBezTo>
                <a:lnTo>
                  <a:pt x="1003978" y="202823"/>
                </a:lnTo>
                <a:lnTo>
                  <a:pt x="924616" y="75208"/>
                </a:lnTo>
                <a:cubicBezTo>
                  <a:pt x="896954" y="30490"/>
                  <a:pt x="838626" y="0"/>
                  <a:pt x="786042" y="0"/>
                </a:cubicBezTo>
                <a:lnTo>
                  <a:pt x="362808" y="0"/>
                </a:lnTo>
                <a:cubicBezTo>
                  <a:pt x="310224" y="0"/>
                  <a:pt x="251895" y="30490"/>
                  <a:pt x="224234" y="75208"/>
                </a:cubicBezTo>
                <a:lnTo>
                  <a:pt x="144872" y="202823"/>
                </a:lnTo>
                <a:lnTo>
                  <a:pt x="43857" y="202823"/>
                </a:lnTo>
                <a:cubicBezTo>
                  <a:pt x="-2628" y="202823"/>
                  <a:pt x="-17917" y="276264"/>
                  <a:pt x="26447" y="290051"/>
                </a:cubicBezTo>
                <a:lnTo>
                  <a:pt x="80268" y="306931"/>
                </a:lnTo>
                <a:lnTo>
                  <a:pt x="56053" y="346081"/>
                </a:lnTo>
                <a:cubicBezTo>
                  <a:pt x="25210" y="395837"/>
                  <a:pt x="18140" y="481209"/>
                  <a:pt x="18140" y="560571"/>
                </a:cubicBezTo>
                <a:lnTo>
                  <a:pt x="18140" y="823313"/>
                </a:lnTo>
                <a:cubicBezTo>
                  <a:pt x="18140" y="839133"/>
                  <a:pt x="31043" y="852036"/>
                  <a:pt x="46862" y="852036"/>
                </a:cubicBezTo>
                <a:lnTo>
                  <a:pt x="168910" y="852036"/>
                </a:lnTo>
                <a:cubicBezTo>
                  <a:pt x="184729" y="852036"/>
                  <a:pt x="197632" y="839133"/>
                  <a:pt x="197632" y="823313"/>
                </a:cubicBezTo>
                <a:lnTo>
                  <a:pt x="197632" y="753319"/>
                </a:lnTo>
                <a:close/>
                <a:moveTo>
                  <a:pt x="967037" y="306931"/>
                </a:moveTo>
                <a:lnTo>
                  <a:pt x="181901" y="306931"/>
                </a:lnTo>
                <a:cubicBezTo>
                  <a:pt x="163608" y="306931"/>
                  <a:pt x="154416" y="289697"/>
                  <a:pt x="164314" y="273701"/>
                </a:cubicBezTo>
                <a:lnTo>
                  <a:pt x="270012" y="103577"/>
                </a:lnTo>
                <a:cubicBezTo>
                  <a:pt x="287953" y="74678"/>
                  <a:pt x="329048" y="53821"/>
                  <a:pt x="362808" y="53821"/>
                </a:cubicBezTo>
                <a:lnTo>
                  <a:pt x="786042" y="53821"/>
                </a:lnTo>
                <a:cubicBezTo>
                  <a:pt x="819802" y="53821"/>
                  <a:pt x="860897" y="74678"/>
                  <a:pt x="878837" y="103577"/>
                </a:cubicBezTo>
                <a:lnTo>
                  <a:pt x="984535" y="273701"/>
                </a:lnTo>
                <a:cubicBezTo>
                  <a:pt x="994433" y="289697"/>
                  <a:pt x="985242" y="306931"/>
                  <a:pt x="966948" y="306931"/>
                </a:cubicBezTo>
                <a:lnTo>
                  <a:pt x="966948" y="306931"/>
                </a:lnTo>
                <a:close/>
                <a:moveTo>
                  <a:pt x="172092" y="420053"/>
                </a:moveTo>
                <a:lnTo>
                  <a:pt x="269747" y="454873"/>
                </a:lnTo>
                <a:cubicBezTo>
                  <a:pt x="286981" y="461147"/>
                  <a:pt x="299353" y="477674"/>
                  <a:pt x="299353" y="497205"/>
                </a:cubicBezTo>
                <a:cubicBezTo>
                  <a:pt x="299353" y="521950"/>
                  <a:pt x="279469" y="542100"/>
                  <a:pt x="254458" y="542100"/>
                </a:cubicBezTo>
                <a:lnTo>
                  <a:pt x="150881" y="542100"/>
                </a:lnTo>
                <a:cubicBezTo>
                  <a:pt x="116238" y="542100"/>
                  <a:pt x="88046" y="513908"/>
                  <a:pt x="88046" y="479264"/>
                </a:cubicBezTo>
                <a:cubicBezTo>
                  <a:pt x="88046" y="444621"/>
                  <a:pt x="116238" y="416429"/>
                  <a:pt x="150881" y="416429"/>
                </a:cubicBezTo>
                <a:cubicBezTo>
                  <a:pt x="158393" y="416429"/>
                  <a:pt x="165375" y="417666"/>
                  <a:pt x="172092" y="420053"/>
                </a:cubicBezTo>
                <a:lnTo>
                  <a:pt x="172092" y="420053"/>
                </a:lnTo>
                <a:close/>
                <a:moveTo>
                  <a:pt x="976935" y="420053"/>
                </a:moveTo>
                <a:cubicBezTo>
                  <a:pt x="983563" y="417755"/>
                  <a:pt x="990544" y="416429"/>
                  <a:pt x="998145" y="416429"/>
                </a:cubicBezTo>
                <a:cubicBezTo>
                  <a:pt x="1032788" y="416429"/>
                  <a:pt x="1060980" y="444444"/>
                  <a:pt x="1060980" y="479264"/>
                </a:cubicBezTo>
                <a:cubicBezTo>
                  <a:pt x="1060980" y="514085"/>
                  <a:pt x="1032788" y="542100"/>
                  <a:pt x="998145" y="542100"/>
                </a:cubicBezTo>
                <a:lnTo>
                  <a:pt x="894568" y="542100"/>
                </a:lnTo>
                <a:cubicBezTo>
                  <a:pt x="869823" y="542100"/>
                  <a:pt x="849673" y="522039"/>
                  <a:pt x="849673" y="497205"/>
                </a:cubicBezTo>
                <a:cubicBezTo>
                  <a:pt x="849673" y="477674"/>
                  <a:pt x="862045" y="461147"/>
                  <a:pt x="879456" y="454873"/>
                </a:cubicBezTo>
                <a:lnTo>
                  <a:pt x="976935" y="420053"/>
                </a:lnTo>
                <a:close/>
              </a:path>
            </a:pathLst>
          </a:custGeom>
          <a:solidFill>
            <a:schemeClr val="accent1"/>
          </a:solidFill>
          <a:ln w="8835" cap="flat">
            <a:noFill/>
            <a:prstDash val="solid"/>
            <a:miter/>
          </a:ln>
        </p:spPr>
        <p:txBody>
          <a:bodyPr rtlCol="0" anchor="ctr"/>
          <a:lstStyle/>
          <a:p>
            <a:endParaRPr lang="en-AU" dirty="0"/>
          </a:p>
        </p:txBody>
      </p:sp>
      <p:sp>
        <p:nvSpPr>
          <p:cNvPr id="576" name="Freeform 196">
            <a:extLst>
              <a:ext uri="{FF2B5EF4-FFF2-40B4-BE49-F238E27FC236}">
                <a16:creationId xmlns:a16="http://schemas.microsoft.com/office/drawing/2014/main" id="{2A532D72-5620-FDD4-1B02-6B17E3536743}"/>
              </a:ext>
            </a:extLst>
          </p:cNvPr>
          <p:cNvSpPr>
            <a:spLocks noChangeAspect="1" noEditPoints="1"/>
          </p:cNvSpPr>
          <p:nvPr/>
        </p:nvSpPr>
        <p:spPr bwMode="auto">
          <a:xfrm>
            <a:off x="4821939" y="3151442"/>
            <a:ext cx="184553" cy="184553"/>
          </a:xfrm>
          <a:custGeom>
            <a:avLst/>
            <a:gdLst>
              <a:gd name="T0" fmla="*/ 231 w 245"/>
              <a:gd name="T1" fmla="*/ 13 h 245"/>
              <a:gd name="T2" fmla="*/ 199 w 245"/>
              <a:gd name="T3" fmla="*/ 0 h 245"/>
              <a:gd name="T4" fmla="*/ 46 w 245"/>
              <a:gd name="T5" fmla="*/ 0 h 245"/>
              <a:gd name="T6" fmla="*/ 14 w 245"/>
              <a:gd name="T7" fmla="*/ 13 h 245"/>
              <a:gd name="T8" fmla="*/ 0 w 245"/>
              <a:gd name="T9" fmla="*/ 46 h 245"/>
              <a:gd name="T10" fmla="*/ 0 w 245"/>
              <a:gd name="T11" fmla="*/ 199 h 245"/>
              <a:gd name="T12" fmla="*/ 14 w 245"/>
              <a:gd name="T13" fmla="*/ 231 h 245"/>
              <a:gd name="T14" fmla="*/ 46 w 245"/>
              <a:gd name="T15" fmla="*/ 245 h 245"/>
              <a:gd name="T16" fmla="*/ 199 w 245"/>
              <a:gd name="T17" fmla="*/ 245 h 245"/>
              <a:gd name="T18" fmla="*/ 231 w 245"/>
              <a:gd name="T19" fmla="*/ 231 h 245"/>
              <a:gd name="T20" fmla="*/ 245 w 245"/>
              <a:gd name="T21" fmla="*/ 199 h 245"/>
              <a:gd name="T22" fmla="*/ 245 w 245"/>
              <a:gd name="T23" fmla="*/ 46 h 245"/>
              <a:gd name="T24" fmla="*/ 231 w 245"/>
              <a:gd name="T25" fmla="*/ 13 h 245"/>
              <a:gd name="T26" fmla="*/ 201 w 245"/>
              <a:gd name="T27" fmla="*/ 139 h 245"/>
              <a:gd name="T28" fmla="*/ 194 w 245"/>
              <a:gd name="T29" fmla="*/ 143 h 245"/>
              <a:gd name="T30" fmla="*/ 143 w 245"/>
              <a:gd name="T31" fmla="*/ 143 h 245"/>
              <a:gd name="T32" fmla="*/ 143 w 245"/>
              <a:gd name="T33" fmla="*/ 194 h 245"/>
              <a:gd name="T34" fmla="*/ 140 w 245"/>
              <a:gd name="T35" fmla="*/ 201 h 245"/>
              <a:gd name="T36" fmla="*/ 133 w 245"/>
              <a:gd name="T37" fmla="*/ 204 h 245"/>
              <a:gd name="T38" fmla="*/ 112 w 245"/>
              <a:gd name="T39" fmla="*/ 204 h 245"/>
              <a:gd name="T40" fmla="*/ 105 w 245"/>
              <a:gd name="T41" fmla="*/ 201 h 245"/>
              <a:gd name="T42" fmla="*/ 102 w 245"/>
              <a:gd name="T43" fmla="*/ 194 h 245"/>
              <a:gd name="T44" fmla="*/ 102 w 245"/>
              <a:gd name="T45" fmla="*/ 143 h 245"/>
              <a:gd name="T46" fmla="*/ 51 w 245"/>
              <a:gd name="T47" fmla="*/ 143 h 245"/>
              <a:gd name="T48" fmla="*/ 44 w 245"/>
              <a:gd name="T49" fmla="*/ 139 h 245"/>
              <a:gd name="T50" fmla="*/ 41 w 245"/>
              <a:gd name="T51" fmla="*/ 132 h 245"/>
              <a:gd name="T52" fmla="*/ 41 w 245"/>
              <a:gd name="T53" fmla="*/ 112 h 245"/>
              <a:gd name="T54" fmla="*/ 44 w 245"/>
              <a:gd name="T55" fmla="*/ 105 h 245"/>
              <a:gd name="T56" fmla="*/ 51 w 245"/>
              <a:gd name="T57" fmla="*/ 102 h 245"/>
              <a:gd name="T58" fmla="*/ 102 w 245"/>
              <a:gd name="T59" fmla="*/ 102 h 245"/>
              <a:gd name="T60" fmla="*/ 102 w 245"/>
              <a:gd name="T61" fmla="*/ 51 h 245"/>
              <a:gd name="T62" fmla="*/ 105 w 245"/>
              <a:gd name="T63" fmla="*/ 44 h 245"/>
              <a:gd name="T64" fmla="*/ 112 w 245"/>
              <a:gd name="T65" fmla="*/ 41 h 245"/>
              <a:gd name="T66" fmla="*/ 133 w 245"/>
              <a:gd name="T67" fmla="*/ 41 h 245"/>
              <a:gd name="T68" fmla="*/ 140 w 245"/>
              <a:gd name="T69" fmla="*/ 44 h 245"/>
              <a:gd name="T70" fmla="*/ 143 w 245"/>
              <a:gd name="T71" fmla="*/ 51 h 245"/>
              <a:gd name="T72" fmla="*/ 143 w 245"/>
              <a:gd name="T73" fmla="*/ 102 h 245"/>
              <a:gd name="T74" fmla="*/ 194 w 245"/>
              <a:gd name="T75" fmla="*/ 102 h 245"/>
              <a:gd name="T76" fmla="*/ 201 w 245"/>
              <a:gd name="T77" fmla="*/ 105 h 245"/>
              <a:gd name="T78" fmla="*/ 204 w 245"/>
              <a:gd name="T79" fmla="*/ 112 h 245"/>
              <a:gd name="T80" fmla="*/ 204 w 245"/>
              <a:gd name="T81" fmla="*/ 132 h 245"/>
              <a:gd name="T82" fmla="*/ 201 w 245"/>
              <a:gd name="T83" fmla="*/ 1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5" h="245">
                <a:moveTo>
                  <a:pt x="231" y="13"/>
                </a:moveTo>
                <a:cubicBezTo>
                  <a:pt x="222" y="4"/>
                  <a:pt x="212" y="0"/>
                  <a:pt x="199" y="0"/>
                </a:cubicBezTo>
                <a:cubicBezTo>
                  <a:pt x="46" y="0"/>
                  <a:pt x="46" y="0"/>
                  <a:pt x="46" y="0"/>
                </a:cubicBezTo>
                <a:cubicBezTo>
                  <a:pt x="33" y="0"/>
                  <a:pt x="23" y="4"/>
                  <a:pt x="14" y="13"/>
                </a:cubicBezTo>
                <a:cubicBezTo>
                  <a:pt x="5" y="22"/>
                  <a:pt x="0" y="33"/>
                  <a:pt x="0" y="46"/>
                </a:cubicBezTo>
                <a:cubicBezTo>
                  <a:pt x="0" y="199"/>
                  <a:pt x="0" y="199"/>
                  <a:pt x="0" y="199"/>
                </a:cubicBezTo>
                <a:cubicBezTo>
                  <a:pt x="0" y="211"/>
                  <a:pt x="5" y="222"/>
                  <a:pt x="14" y="231"/>
                </a:cubicBezTo>
                <a:cubicBezTo>
                  <a:pt x="23" y="240"/>
                  <a:pt x="33" y="245"/>
                  <a:pt x="46" y="245"/>
                </a:cubicBezTo>
                <a:cubicBezTo>
                  <a:pt x="199" y="245"/>
                  <a:pt x="199" y="245"/>
                  <a:pt x="199" y="245"/>
                </a:cubicBezTo>
                <a:cubicBezTo>
                  <a:pt x="212" y="245"/>
                  <a:pt x="222" y="240"/>
                  <a:pt x="231" y="231"/>
                </a:cubicBezTo>
                <a:cubicBezTo>
                  <a:pt x="240" y="222"/>
                  <a:pt x="245" y="211"/>
                  <a:pt x="245" y="199"/>
                </a:cubicBezTo>
                <a:cubicBezTo>
                  <a:pt x="245" y="46"/>
                  <a:pt x="245" y="46"/>
                  <a:pt x="245" y="46"/>
                </a:cubicBezTo>
                <a:cubicBezTo>
                  <a:pt x="245" y="33"/>
                  <a:pt x="240" y="22"/>
                  <a:pt x="231" y="13"/>
                </a:cubicBezTo>
                <a:moveTo>
                  <a:pt x="201" y="139"/>
                </a:moveTo>
                <a:cubicBezTo>
                  <a:pt x="199" y="142"/>
                  <a:pt x="197" y="143"/>
                  <a:pt x="194" y="143"/>
                </a:cubicBezTo>
                <a:cubicBezTo>
                  <a:pt x="143" y="143"/>
                  <a:pt x="143" y="143"/>
                  <a:pt x="143" y="143"/>
                </a:cubicBezTo>
                <a:cubicBezTo>
                  <a:pt x="143" y="194"/>
                  <a:pt x="143" y="194"/>
                  <a:pt x="143" y="194"/>
                </a:cubicBezTo>
                <a:cubicBezTo>
                  <a:pt x="143" y="196"/>
                  <a:pt x="142" y="199"/>
                  <a:pt x="140" y="201"/>
                </a:cubicBezTo>
                <a:cubicBezTo>
                  <a:pt x="138" y="203"/>
                  <a:pt x="135" y="204"/>
                  <a:pt x="133" y="204"/>
                </a:cubicBezTo>
                <a:cubicBezTo>
                  <a:pt x="112" y="204"/>
                  <a:pt x="112" y="204"/>
                  <a:pt x="112" y="204"/>
                </a:cubicBezTo>
                <a:cubicBezTo>
                  <a:pt x="110" y="204"/>
                  <a:pt x="107" y="203"/>
                  <a:pt x="105" y="201"/>
                </a:cubicBezTo>
                <a:cubicBezTo>
                  <a:pt x="103" y="199"/>
                  <a:pt x="102" y="196"/>
                  <a:pt x="102" y="194"/>
                </a:cubicBezTo>
                <a:cubicBezTo>
                  <a:pt x="102" y="143"/>
                  <a:pt x="102" y="143"/>
                  <a:pt x="102" y="143"/>
                </a:cubicBezTo>
                <a:cubicBezTo>
                  <a:pt x="51" y="143"/>
                  <a:pt x="51" y="143"/>
                  <a:pt x="51" y="143"/>
                </a:cubicBezTo>
                <a:cubicBezTo>
                  <a:pt x="48" y="143"/>
                  <a:pt x="46" y="142"/>
                  <a:pt x="44" y="139"/>
                </a:cubicBezTo>
                <a:cubicBezTo>
                  <a:pt x="42" y="137"/>
                  <a:pt x="41" y="135"/>
                  <a:pt x="41" y="132"/>
                </a:cubicBezTo>
                <a:cubicBezTo>
                  <a:pt x="41" y="112"/>
                  <a:pt x="41" y="112"/>
                  <a:pt x="41" y="112"/>
                </a:cubicBezTo>
                <a:cubicBezTo>
                  <a:pt x="41" y="109"/>
                  <a:pt x="42" y="107"/>
                  <a:pt x="44" y="105"/>
                </a:cubicBezTo>
                <a:cubicBezTo>
                  <a:pt x="46" y="103"/>
                  <a:pt x="48" y="102"/>
                  <a:pt x="51" y="102"/>
                </a:cubicBezTo>
                <a:cubicBezTo>
                  <a:pt x="102" y="102"/>
                  <a:pt x="102" y="102"/>
                  <a:pt x="102" y="102"/>
                </a:cubicBezTo>
                <a:cubicBezTo>
                  <a:pt x="102" y="51"/>
                  <a:pt x="102" y="51"/>
                  <a:pt x="102" y="51"/>
                </a:cubicBezTo>
                <a:cubicBezTo>
                  <a:pt x="102" y="48"/>
                  <a:pt x="103" y="46"/>
                  <a:pt x="105" y="44"/>
                </a:cubicBezTo>
                <a:cubicBezTo>
                  <a:pt x="107" y="42"/>
                  <a:pt x="110" y="41"/>
                  <a:pt x="112" y="41"/>
                </a:cubicBezTo>
                <a:cubicBezTo>
                  <a:pt x="133" y="41"/>
                  <a:pt x="133" y="41"/>
                  <a:pt x="133" y="41"/>
                </a:cubicBezTo>
                <a:cubicBezTo>
                  <a:pt x="135" y="41"/>
                  <a:pt x="138" y="42"/>
                  <a:pt x="140" y="44"/>
                </a:cubicBezTo>
                <a:cubicBezTo>
                  <a:pt x="142" y="46"/>
                  <a:pt x="143" y="48"/>
                  <a:pt x="143" y="51"/>
                </a:cubicBezTo>
                <a:cubicBezTo>
                  <a:pt x="143" y="102"/>
                  <a:pt x="143" y="102"/>
                  <a:pt x="143" y="102"/>
                </a:cubicBezTo>
                <a:cubicBezTo>
                  <a:pt x="194" y="102"/>
                  <a:pt x="194" y="102"/>
                  <a:pt x="194" y="102"/>
                </a:cubicBezTo>
                <a:cubicBezTo>
                  <a:pt x="197" y="102"/>
                  <a:pt x="199" y="103"/>
                  <a:pt x="201" y="105"/>
                </a:cubicBezTo>
                <a:cubicBezTo>
                  <a:pt x="203" y="107"/>
                  <a:pt x="204" y="109"/>
                  <a:pt x="204" y="112"/>
                </a:cubicBezTo>
                <a:cubicBezTo>
                  <a:pt x="204" y="132"/>
                  <a:pt x="204" y="132"/>
                  <a:pt x="204" y="132"/>
                </a:cubicBezTo>
                <a:cubicBezTo>
                  <a:pt x="204" y="135"/>
                  <a:pt x="203" y="137"/>
                  <a:pt x="201" y="139"/>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dirty="0"/>
          </a:p>
        </p:txBody>
      </p:sp>
      <p:grpSp>
        <p:nvGrpSpPr>
          <p:cNvPr id="577" name="Graphic 15">
            <a:extLst>
              <a:ext uri="{FF2B5EF4-FFF2-40B4-BE49-F238E27FC236}">
                <a16:creationId xmlns:a16="http://schemas.microsoft.com/office/drawing/2014/main" id="{E7AB329B-EE22-4113-E4C0-3F8A711630D0}"/>
              </a:ext>
            </a:extLst>
          </p:cNvPr>
          <p:cNvGrpSpPr>
            <a:grpSpLocks noChangeAspect="1"/>
          </p:cNvGrpSpPr>
          <p:nvPr/>
        </p:nvGrpSpPr>
        <p:grpSpPr>
          <a:xfrm>
            <a:off x="6597944" y="3938166"/>
            <a:ext cx="307658" cy="148257"/>
            <a:chOff x="10551164" y="295559"/>
            <a:chExt cx="680851" cy="328095"/>
          </a:xfrm>
          <a:solidFill>
            <a:schemeClr val="accent1"/>
          </a:solidFill>
        </p:grpSpPr>
        <p:sp>
          <p:nvSpPr>
            <p:cNvPr id="578" name="Freeform: Shape 577">
              <a:extLst>
                <a:ext uri="{FF2B5EF4-FFF2-40B4-BE49-F238E27FC236}">
                  <a16:creationId xmlns:a16="http://schemas.microsoft.com/office/drawing/2014/main" id="{A87B4075-2408-B981-B236-6171DFCA0E2B}"/>
                </a:ext>
              </a:extLst>
            </p:cNvPr>
            <p:cNvSpPr/>
            <p:nvPr/>
          </p:nvSpPr>
          <p:spPr>
            <a:xfrm>
              <a:off x="10970068" y="354683"/>
              <a:ext cx="139059" cy="91736"/>
            </a:xfrm>
            <a:custGeom>
              <a:avLst/>
              <a:gdLst>
                <a:gd name="connsiteX0" fmla="*/ 7247 w 139059"/>
                <a:gd name="connsiteY0" fmla="*/ 73395 h 91736"/>
                <a:gd name="connsiteX1" fmla="*/ 129648 w 139059"/>
                <a:gd name="connsiteY1" fmla="*/ 91513 h 91736"/>
                <a:gd name="connsiteX2" fmla="*/ 136807 w 139059"/>
                <a:gd name="connsiteY2" fmla="*/ 78786 h 91736"/>
                <a:gd name="connsiteX3" fmla="*/ 9721 w 139059"/>
                <a:gd name="connsiteY3" fmla="*/ 308 h 91736"/>
                <a:gd name="connsiteX4" fmla="*/ 0 w 139059"/>
                <a:gd name="connsiteY4" fmla="*/ 7644 h 91736"/>
                <a:gd name="connsiteX5" fmla="*/ 0 w 139059"/>
                <a:gd name="connsiteY5" fmla="*/ 65883 h 91736"/>
                <a:gd name="connsiteX6" fmla="*/ 7158 w 139059"/>
                <a:gd name="connsiteY6" fmla="*/ 73395 h 9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59" h="91736">
                  <a:moveTo>
                    <a:pt x="7247" y="73395"/>
                  </a:moveTo>
                  <a:cubicBezTo>
                    <a:pt x="50993" y="76754"/>
                    <a:pt x="92265" y="82763"/>
                    <a:pt x="129648" y="91513"/>
                  </a:cubicBezTo>
                  <a:cubicBezTo>
                    <a:pt x="137160" y="93280"/>
                    <a:pt x="142197" y="84177"/>
                    <a:pt x="136807" y="78786"/>
                  </a:cubicBezTo>
                  <a:cubicBezTo>
                    <a:pt x="101456" y="42287"/>
                    <a:pt x="58947" y="14007"/>
                    <a:pt x="9721" y="308"/>
                  </a:cubicBezTo>
                  <a:cubicBezTo>
                    <a:pt x="4772" y="-1106"/>
                    <a:pt x="0" y="2518"/>
                    <a:pt x="0" y="7644"/>
                  </a:cubicBezTo>
                  <a:lnTo>
                    <a:pt x="0" y="65883"/>
                  </a:lnTo>
                  <a:cubicBezTo>
                    <a:pt x="0" y="69507"/>
                    <a:pt x="3182" y="73395"/>
                    <a:pt x="7158" y="73395"/>
                  </a:cubicBezTo>
                  <a:close/>
                </a:path>
              </a:pathLst>
            </a:custGeom>
            <a:grpFill/>
            <a:ln w="8835" cap="flat">
              <a:noFill/>
              <a:prstDash val="solid"/>
              <a:miter/>
            </a:ln>
          </p:spPr>
          <p:txBody>
            <a:bodyPr rtlCol="0" anchor="ctr"/>
            <a:lstStyle/>
            <a:p>
              <a:endParaRPr lang="en-AU" dirty="0"/>
            </a:p>
          </p:txBody>
        </p:sp>
        <p:sp>
          <p:nvSpPr>
            <p:cNvPr id="579" name="Freeform: Shape 578">
              <a:extLst>
                <a:ext uri="{FF2B5EF4-FFF2-40B4-BE49-F238E27FC236}">
                  <a16:creationId xmlns:a16="http://schemas.microsoft.com/office/drawing/2014/main" id="{E7CDF709-3DFC-2762-2069-CA525008517B}"/>
                </a:ext>
              </a:extLst>
            </p:cNvPr>
            <p:cNvSpPr/>
            <p:nvPr/>
          </p:nvSpPr>
          <p:spPr>
            <a:xfrm>
              <a:off x="10594999" y="345270"/>
              <a:ext cx="45248" cy="79715"/>
            </a:xfrm>
            <a:custGeom>
              <a:avLst/>
              <a:gdLst>
                <a:gd name="connsiteX0" fmla="*/ 37648 w 45248"/>
                <a:gd name="connsiteY0" fmla="*/ 177 h 79715"/>
                <a:gd name="connsiteX1" fmla="*/ 7600 w 45248"/>
                <a:gd name="connsiteY1" fmla="*/ 0 h 79715"/>
                <a:gd name="connsiteX2" fmla="*/ 0 w 45248"/>
                <a:gd name="connsiteY2" fmla="*/ 7600 h 79715"/>
                <a:gd name="connsiteX3" fmla="*/ 0 w 45248"/>
                <a:gd name="connsiteY3" fmla="*/ 72115 h 79715"/>
                <a:gd name="connsiteX4" fmla="*/ 7600 w 45248"/>
                <a:gd name="connsiteY4" fmla="*/ 79715 h 79715"/>
                <a:gd name="connsiteX5" fmla="*/ 37648 w 45248"/>
                <a:gd name="connsiteY5" fmla="*/ 79715 h 79715"/>
                <a:gd name="connsiteX6" fmla="*/ 45249 w 45248"/>
                <a:gd name="connsiteY6" fmla="*/ 72115 h 79715"/>
                <a:gd name="connsiteX7" fmla="*/ 45249 w 45248"/>
                <a:gd name="connsiteY7" fmla="*/ 7600 h 79715"/>
                <a:gd name="connsiteX8" fmla="*/ 37648 w 45248"/>
                <a:gd name="connsiteY8" fmla="*/ 88 h 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8" h="79715">
                  <a:moveTo>
                    <a:pt x="37648" y="177"/>
                  </a:moveTo>
                  <a:cubicBezTo>
                    <a:pt x="27573" y="177"/>
                    <a:pt x="17587" y="0"/>
                    <a:pt x="7600" y="0"/>
                  </a:cubicBezTo>
                  <a:cubicBezTo>
                    <a:pt x="3270" y="0"/>
                    <a:pt x="0" y="3358"/>
                    <a:pt x="0" y="7600"/>
                  </a:cubicBezTo>
                  <a:lnTo>
                    <a:pt x="0" y="72115"/>
                  </a:lnTo>
                  <a:cubicBezTo>
                    <a:pt x="0" y="76269"/>
                    <a:pt x="3535" y="79715"/>
                    <a:pt x="7600" y="79715"/>
                  </a:cubicBezTo>
                  <a:lnTo>
                    <a:pt x="37648" y="79715"/>
                  </a:lnTo>
                  <a:cubicBezTo>
                    <a:pt x="41979" y="79715"/>
                    <a:pt x="45249" y="76357"/>
                    <a:pt x="45249" y="72115"/>
                  </a:cubicBezTo>
                  <a:lnTo>
                    <a:pt x="45249" y="7600"/>
                  </a:lnTo>
                  <a:cubicBezTo>
                    <a:pt x="45249" y="3623"/>
                    <a:pt x="41890" y="88"/>
                    <a:pt x="37648" y="88"/>
                  </a:cubicBezTo>
                  <a:close/>
                </a:path>
              </a:pathLst>
            </a:custGeom>
            <a:grpFill/>
            <a:ln w="8835" cap="flat">
              <a:noFill/>
              <a:prstDash val="solid"/>
              <a:miter/>
            </a:ln>
          </p:spPr>
          <p:txBody>
            <a:bodyPr rtlCol="0" anchor="ctr"/>
            <a:lstStyle/>
            <a:p>
              <a:endParaRPr lang="en-AU" dirty="0"/>
            </a:p>
          </p:txBody>
        </p:sp>
        <p:sp>
          <p:nvSpPr>
            <p:cNvPr id="580" name="Freeform: Shape 579">
              <a:extLst>
                <a:ext uri="{FF2B5EF4-FFF2-40B4-BE49-F238E27FC236}">
                  <a16:creationId xmlns:a16="http://schemas.microsoft.com/office/drawing/2014/main" id="{36CDDEB2-B0BE-AE99-E162-149ACC5A189E}"/>
                </a:ext>
              </a:extLst>
            </p:cNvPr>
            <p:cNvSpPr/>
            <p:nvPr/>
          </p:nvSpPr>
          <p:spPr>
            <a:xfrm>
              <a:off x="10689827" y="345623"/>
              <a:ext cx="42420" cy="79538"/>
            </a:xfrm>
            <a:custGeom>
              <a:avLst/>
              <a:gdLst>
                <a:gd name="connsiteX0" fmla="*/ 34820 w 42420"/>
                <a:gd name="connsiteY0" fmla="*/ 177 h 79538"/>
                <a:gd name="connsiteX1" fmla="*/ 7600 w 42420"/>
                <a:gd name="connsiteY1" fmla="*/ 0 h 79538"/>
                <a:gd name="connsiteX2" fmla="*/ 0 w 42420"/>
                <a:gd name="connsiteY2" fmla="*/ 7600 h 79538"/>
                <a:gd name="connsiteX3" fmla="*/ 0 w 42420"/>
                <a:gd name="connsiteY3" fmla="*/ 71938 h 79538"/>
                <a:gd name="connsiteX4" fmla="*/ 7600 w 42420"/>
                <a:gd name="connsiteY4" fmla="*/ 79539 h 79538"/>
                <a:gd name="connsiteX5" fmla="*/ 34820 w 42420"/>
                <a:gd name="connsiteY5" fmla="*/ 79539 h 79538"/>
                <a:gd name="connsiteX6" fmla="*/ 42421 w 42420"/>
                <a:gd name="connsiteY6" fmla="*/ 71938 h 79538"/>
                <a:gd name="connsiteX7" fmla="*/ 42421 w 42420"/>
                <a:gd name="connsiteY7" fmla="*/ 7777 h 79538"/>
                <a:gd name="connsiteX8" fmla="*/ 34820 w 42420"/>
                <a:gd name="connsiteY8" fmla="*/ 177 h 7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20" h="79538">
                  <a:moveTo>
                    <a:pt x="34820" y="177"/>
                  </a:moveTo>
                  <a:lnTo>
                    <a:pt x="7600" y="0"/>
                  </a:lnTo>
                  <a:cubicBezTo>
                    <a:pt x="3270" y="0"/>
                    <a:pt x="0" y="3358"/>
                    <a:pt x="0" y="7600"/>
                  </a:cubicBezTo>
                  <a:lnTo>
                    <a:pt x="0" y="71938"/>
                  </a:lnTo>
                  <a:cubicBezTo>
                    <a:pt x="0" y="76092"/>
                    <a:pt x="3535" y="79539"/>
                    <a:pt x="7600" y="79539"/>
                  </a:cubicBezTo>
                  <a:lnTo>
                    <a:pt x="34820" y="79539"/>
                  </a:lnTo>
                  <a:cubicBezTo>
                    <a:pt x="39151" y="79539"/>
                    <a:pt x="42421" y="76180"/>
                    <a:pt x="42421" y="71938"/>
                  </a:cubicBezTo>
                  <a:lnTo>
                    <a:pt x="42421" y="7777"/>
                  </a:lnTo>
                  <a:cubicBezTo>
                    <a:pt x="42421" y="3447"/>
                    <a:pt x="38886" y="177"/>
                    <a:pt x="34820" y="177"/>
                  </a:cubicBezTo>
                  <a:close/>
                </a:path>
              </a:pathLst>
            </a:custGeom>
            <a:grpFill/>
            <a:ln w="8835" cap="flat">
              <a:noFill/>
              <a:prstDash val="solid"/>
              <a:miter/>
            </a:ln>
          </p:spPr>
          <p:txBody>
            <a:bodyPr rtlCol="0" anchor="ctr"/>
            <a:lstStyle/>
            <a:p>
              <a:endParaRPr lang="en-AU" dirty="0"/>
            </a:p>
          </p:txBody>
        </p:sp>
        <p:sp>
          <p:nvSpPr>
            <p:cNvPr id="581" name="Freeform: Shape 580">
              <a:extLst>
                <a:ext uri="{FF2B5EF4-FFF2-40B4-BE49-F238E27FC236}">
                  <a16:creationId xmlns:a16="http://schemas.microsoft.com/office/drawing/2014/main" id="{BE1A3E86-8A91-3860-4F7B-43A6C4F3D4E1}"/>
                </a:ext>
              </a:extLst>
            </p:cNvPr>
            <p:cNvSpPr/>
            <p:nvPr/>
          </p:nvSpPr>
          <p:spPr>
            <a:xfrm>
              <a:off x="10781738" y="345888"/>
              <a:ext cx="42420" cy="79361"/>
            </a:xfrm>
            <a:custGeom>
              <a:avLst/>
              <a:gdLst>
                <a:gd name="connsiteX0" fmla="*/ 34820 w 42420"/>
                <a:gd name="connsiteY0" fmla="*/ 177 h 79361"/>
                <a:gd name="connsiteX1" fmla="*/ 7600 w 42420"/>
                <a:gd name="connsiteY1" fmla="*/ 0 h 79361"/>
                <a:gd name="connsiteX2" fmla="*/ 0 w 42420"/>
                <a:gd name="connsiteY2" fmla="*/ 7600 h 79361"/>
                <a:gd name="connsiteX3" fmla="*/ 0 w 42420"/>
                <a:gd name="connsiteY3" fmla="*/ 71762 h 79361"/>
                <a:gd name="connsiteX4" fmla="*/ 7600 w 42420"/>
                <a:gd name="connsiteY4" fmla="*/ 79362 h 79361"/>
                <a:gd name="connsiteX5" fmla="*/ 34820 w 42420"/>
                <a:gd name="connsiteY5" fmla="*/ 79362 h 79361"/>
                <a:gd name="connsiteX6" fmla="*/ 42421 w 42420"/>
                <a:gd name="connsiteY6" fmla="*/ 71762 h 79361"/>
                <a:gd name="connsiteX7" fmla="*/ 42421 w 42420"/>
                <a:gd name="connsiteY7" fmla="*/ 7600 h 79361"/>
                <a:gd name="connsiteX8" fmla="*/ 34820 w 42420"/>
                <a:gd name="connsiteY8" fmla="*/ 88 h 7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20" h="79361">
                  <a:moveTo>
                    <a:pt x="34820" y="177"/>
                  </a:moveTo>
                  <a:lnTo>
                    <a:pt x="7600" y="0"/>
                  </a:lnTo>
                  <a:cubicBezTo>
                    <a:pt x="3270" y="0"/>
                    <a:pt x="0" y="3358"/>
                    <a:pt x="0" y="7600"/>
                  </a:cubicBezTo>
                  <a:lnTo>
                    <a:pt x="0" y="71762"/>
                  </a:lnTo>
                  <a:cubicBezTo>
                    <a:pt x="0" y="75915"/>
                    <a:pt x="3358" y="79362"/>
                    <a:pt x="7600" y="79362"/>
                  </a:cubicBezTo>
                  <a:lnTo>
                    <a:pt x="34820" y="79362"/>
                  </a:lnTo>
                  <a:cubicBezTo>
                    <a:pt x="39151" y="79362"/>
                    <a:pt x="42421" y="76004"/>
                    <a:pt x="42421" y="71762"/>
                  </a:cubicBezTo>
                  <a:lnTo>
                    <a:pt x="42421" y="7600"/>
                  </a:lnTo>
                  <a:cubicBezTo>
                    <a:pt x="42421" y="3447"/>
                    <a:pt x="39062" y="88"/>
                    <a:pt x="34820" y="88"/>
                  </a:cubicBezTo>
                  <a:close/>
                </a:path>
              </a:pathLst>
            </a:custGeom>
            <a:grpFill/>
            <a:ln w="8835" cap="flat">
              <a:noFill/>
              <a:prstDash val="solid"/>
              <a:miter/>
            </a:ln>
          </p:spPr>
          <p:txBody>
            <a:bodyPr rtlCol="0" anchor="ctr"/>
            <a:lstStyle/>
            <a:p>
              <a:endParaRPr lang="en-AU" dirty="0"/>
            </a:p>
          </p:txBody>
        </p:sp>
        <p:sp>
          <p:nvSpPr>
            <p:cNvPr id="583" name="Freeform: Shape 582">
              <a:extLst>
                <a:ext uri="{FF2B5EF4-FFF2-40B4-BE49-F238E27FC236}">
                  <a16:creationId xmlns:a16="http://schemas.microsoft.com/office/drawing/2014/main" id="{E75C92D4-5E1D-80D6-D05E-06E9C6907C71}"/>
                </a:ext>
              </a:extLst>
            </p:cNvPr>
            <p:cNvSpPr/>
            <p:nvPr/>
          </p:nvSpPr>
          <p:spPr>
            <a:xfrm>
              <a:off x="10556909" y="295559"/>
              <a:ext cx="669403" cy="244314"/>
            </a:xfrm>
            <a:custGeom>
              <a:avLst/>
              <a:gdLst>
                <a:gd name="connsiteX0" fmla="*/ 327964 w 669403"/>
                <a:gd name="connsiteY0" fmla="*/ 181744 h 244314"/>
                <a:gd name="connsiteX1" fmla="*/ 659287 w 669403"/>
                <a:gd name="connsiteY1" fmla="*/ 244315 h 244314"/>
                <a:gd name="connsiteX2" fmla="*/ 668832 w 669403"/>
                <a:gd name="connsiteY2" fmla="*/ 234594 h 244314"/>
                <a:gd name="connsiteX3" fmla="*/ 643998 w 669403"/>
                <a:gd name="connsiteY3" fmla="*/ 177414 h 244314"/>
                <a:gd name="connsiteX4" fmla="*/ 329732 w 669403"/>
                <a:gd name="connsiteY4" fmla="*/ 220 h 244314"/>
                <a:gd name="connsiteX5" fmla="*/ 315857 w 669403"/>
                <a:gd name="connsiteY5" fmla="*/ 220 h 244314"/>
                <a:gd name="connsiteX6" fmla="*/ 0 w 669403"/>
                <a:gd name="connsiteY6" fmla="*/ 220 h 244314"/>
                <a:gd name="connsiteX7" fmla="*/ 0 w 669403"/>
                <a:gd name="connsiteY7" fmla="*/ 181568 h 244314"/>
                <a:gd name="connsiteX8" fmla="*/ 316210 w 669403"/>
                <a:gd name="connsiteY8" fmla="*/ 181568 h 244314"/>
                <a:gd name="connsiteX9" fmla="*/ 327964 w 669403"/>
                <a:gd name="connsiteY9" fmla="*/ 181744 h 244314"/>
                <a:gd name="connsiteX10" fmla="*/ 398047 w 669403"/>
                <a:gd name="connsiteY10" fmla="*/ 66767 h 244314"/>
                <a:gd name="connsiteX11" fmla="*/ 427211 w 669403"/>
                <a:gd name="connsiteY11" fmla="*/ 44761 h 244314"/>
                <a:gd name="connsiteX12" fmla="*/ 561101 w 669403"/>
                <a:gd name="connsiteY12" fmla="*/ 127393 h 244314"/>
                <a:gd name="connsiteX13" fmla="*/ 539449 w 669403"/>
                <a:gd name="connsiteY13" fmla="*/ 165572 h 244314"/>
                <a:gd name="connsiteX14" fmla="*/ 419257 w 669403"/>
                <a:gd name="connsiteY14" fmla="*/ 147720 h 244314"/>
                <a:gd name="connsiteX15" fmla="*/ 398047 w 669403"/>
                <a:gd name="connsiteY15" fmla="*/ 124830 h 244314"/>
                <a:gd name="connsiteX16" fmla="*/ 398047 w 669403"/>
                <a:gd name="connsiteY16" fmla="*/ 66679 h 244314"/>
                <a:gd name="connsiteX17" fmla="*/ 98716 w 669403"/>
                <a:gd name="connsiteY17" fmla="*/ 122002 h 244314"/>
                <a:gd name="connsiteX18" fmla="*/ 75827 w 669403"/>
                <a:gd name="connsiteY18" fmla="*/ 144892 h 244314"/>
                <a:gd name="connsiteX19" fmla="*/ 45779 w 669403"/>
                <a:gd name="connsiteY19" fmla="*/ 144892 h 244314"/>
                <a:gd name="connsiteX20" fmla="*/ 22889 w 669403"/>
                <a:gd name="connsiteY20" fmla="*/ 122002 h 244314"/>
                <a:gd name="connsiteX21" fmla="*/ 22889 w 669403"/>
                <a:gd name="connsiteY21" fmla="*/ 57487 h 244314"/>
                <a:gd name="connsiteX22" fmla="*/ 45779 w 669403"/>
                <a:gd name="connsiteY22" fmla="*/ 34598 h 244314"/>
                <a:gd name="connsiteX23" fmla="*/ 75827 w 669403"/>
                <a:gd name="connsiteY23" fmla="*/ 34775 h 244314"/>
                <a:gd name="connsiteX24" fmla="*/ 98716 w 669403"/>
                <a:gd name="connsiteY24" fmla="*/ 57664 h 244314"/>
                <a:gd name="connsiteX25" fmla="*/ 98716 w 669403"/>
                <a:gd name="connsiteY25" fmla="*/ 122002 h 244314"/>
                <a:gd name="connsiteX26" fmla="*/ 190716 w 669403"/>
                <a:gd name="connsiteY26" fmla="*/ 122179 h 244314"/>
                <a:gd name="connsiteX27" fmla="*/ 167827 w 669403"/>
                <a:gd name="connsiteY27" fmla="*/ 145068 h 244314"/>
                <a:gd name="connsiteX28" fmla="*/ 140607 w 669403"/>
                <a:gd name="connsiteY28" fmla="*/ 145068 h 244314"/>
                <a:gd name="connsiteX29" fmla="*/ 117717 w 669403"/>
                <a:gd name="connsiteY29" fmla="*/ 122179 h 244314"/>
                <a:gd name="connsiteX30" fmla="*/ 117717 w 669403"/>
                <a:gd name="connsiteY30" fmla="*/ 57841 h 244314"/>
                <a:gd name="connsiteX31" fmla="*/ 140607 w 669403"/>
                <a:gd name="connsiteY31" fmla="*/ 34951 h 244314"/>
                <a:gd name="connsiteX32" fmla="*/ 167827 w 669403"/>
                <a:gd name="connsiteY32" fmla="*/ 35128 h 244314"/>
                <a:gd name="connsiteX33" fmla="*/ 190716 w 669403"/>
                <a:gd name="connsiteY33" fmla="*/ 58018 h 244314"/>
                <a:gd name="connsiteX34" fmla="*/ 190716 w 669403"/>
                <a:gd name="connsiteY34" fmla="*/ 122179 h 244314"/>
                <a:gd name="connsiteX35" fmla="*/ 282627 w 669403"/>
                <a:gd name="connsiteY35" fmla="*/ 122179 h 244314"/>
                <a:gd name="connsiteX36" fmla="*/ 259738 w 669403"/>
                <a:gd name="connsiteY36" fmla="*/ 145068 h 244314"/>
                <a:gd name="connsiteX37" fmla="*/ 232518 w 669403"/>
                <a:gd name="connsiteY37" fmla="*/ 145068 h 244314"/>
                <a:gd name="connsiteX38" fmla="*/ 209629 w 669403"/>
                <a:gd name="connsiteY38" fmla="*/ 122179 h 244314"/>
                <a:gd name="connsiteX39" fmla="*/ 209629 w 669403"/>
                <a:gd name="connsiteY39" fmla="*/ 58018 h 244314"/>
                <a:gd name="connsiteX40" fmla="*/ 232518 w 669403"/>
                <a:gd name="connsiteY40" fmla="*/ 35128 h 244314"/>
                <a:gd name="connsiteX41" fmla="*/ 259738 w 669403"/>
                <a:gd name="connsiteY41" fmla="*/ 35305 h 244314"/>
                <a:gd name="connsiteX42" fmla="*/ 282627 w 669403"/>
                <a:gd name="connsiteY42" fmla="*/ 58194 h 244314"/>
                <a:gd name="connsiteX43" fmla="*/ 282627 w 669403"/>
                <a:gd name="connsiteY43" fmla="*/ 122179 h 244314"/>
                <a:gd name="connsiteX44" fmla="*/ 301540 w 669403"/>
                <a:gd name="connsiteY44" fmla="*/ 122356 h 244314"/>
                <a:gd name="connsiteX45" fmla="*/ 301540 w 669403"/>
                <a:gd name="connsiteY45" fmla="*/ 58371 h 244314"/>
                <a:gd name="connsiteX46" fmla="*/ 324429 w 669403"/>
                <a:gd name="connsiteY46" fmla="*/ 35482 h 244314"/>
                <a:gd name="connsiteX47" fmla="*/ 354477 w 669403"/>
                <a:gd name="connsiteY47" fmla="*/ 35658 h 244314"/>
                <a:gd name="connsiteX48" fmla="*/ 377367 w 669403"/>
                <a:gd name="connsiteY48" fmla="*/ 58548 h 244314"/>
                <a:gd name="connsiteX49" fmla="*/ 377367 w 669403"/>
                <a:gd name="connsiteY49" fmla="*/ 122532 h 244314"/>
                <a:gd name="connsiteX50" fmla="*/ 354477 w 669403"/>
                <a:gd name="connsiteY50" fmla="*/ 145422 h 244314"/>
                <a:gd name="connsiteX51" fmla="*/ 324429 w 669403"/>
                <a:gd name="connsiteY51" fmla="*/ 145422 h 244314"/>
                <a:gd name="connsiteX52" fmla="*/ 301540 w 669403"/>
                <a:gd name="connsiteY52" fmla="*/ 122356 h 24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69403" h="244314">
                  <a:moveTo>
                    <a:pt x="327964" y="181744"/>
                  </a:moveTo>
                  <a:cubicBezTo>
                    <a:pt x="380195" y="181744"/>
                    <a:pt x="537770" y="181568"/>
                    <a:pt x="659287" y="244315"/>
                  </a:cubicBezTo>
                  <a:cubicBezTo>
                    <a:pt x="666092" y="240515"/>
                    <a:pt x="668036" y="236980"/>
                    <a:pt x="668832" y="234594"/>
                  </a:cubicBezTo>
                  <a:cubicBezTo>
                    <a:pt x="672013" y="224253"/>
                    <a:pt x="661673" y="205164"/>
                    <a:pt x="643998" y="177414"/>
                  </a:cubicBezTo>
                  <a:cubicBezTo>
                    <a:pt x="527430" y="-3934"/>
                    <a:pt x="378604" y="-929"/>
                    <a:pt x="329732" y="220"/>
                  </a:cubicBezTo>
                  <a:cubicBezTo>
                    <a:pt x="323988" y="396"/>
                    <a:pt x="319392" y="396"/>
                    <a:pt x="315857" y="220"/>
                  </a:cubicBezTo>
                  <a:lnTo>
                    <a:pt x="0" y="220"/>
                  </a:lnTo>
                  <a:lnTo>
                    <a:pt x="0" y="181568"/>
                  </a:lnTo>
                  <a:lnTo>
                    <a:pt x="316210" y="181568"/>
                  </a:lnTo>
                  <a:cubicBezTo>
                    <a:pt x="318950" y="181744"/>
                    <a:pt x="322927" y="181744"/>
                    <a:pt x="327964" y="181744"/>
                  </a:cubicBezTo>
                  <a:close/>
                  <a:moveTo>
                    <a:pt x="398047" y="66767"/>
                  </a:moveTo>
                  <a:cubicBezTo>
                    <a:pt x="398047" y="51478"/>
                    <a:pt x="412541" y="40519"/>
                    <a:pt x="427211" y="44761"/>
                  </a:cubicBezTo>
                  <a:cubicBezTo>
                    <a:pt x="479088" y="59432"/>
                    <a:pt x="523895" y="88861"/>
                    <a:pt x="561101" y="127393"/>
                  </a:cubicBezTo>
                  <a:cubicBezTo>
                    <a:pt x="577009" y="143831"/>
                    <a:pt x="561543" y="170874"/>
                    <a:pt x="539449" y="165572"/>
                  </a:cubicBezTo>
                  <a:cubicBezTo>
                    <a:pt x="500298" y="156469"/>
                    <a:pt x="459380" y="150724"/>
                    <a:pt x="419257" y="147720"/>
                  </a:cubicBezTo>
                  <a:cubicBezTo>
                    <a:pt x="407503" y="146747"/>
                    <a:pt x="398047" y="136761"/>
                    <a:pt x="398047" y="124830"/>
                  </a:cubicBezTo>
                  <a:lnTo>
                    <a:pt x="398047" y="66679"/>
                  </a:lnTo>
                  <a:close/>
                  <a:moveTo>
                    <a:pt x="98716" y="122002"/>
                  </a:moveTo>
                  <a:cubicBezTo>
                    <a:pt x="98716" y="134728"/>
                    <a:pt x="88553" y="144892"/>
                    <a:pt x="75827" y="144892"/>
                  </a:cubicBezTo>
                  <a:lnTo>
                    <a:pt x="45779" y="144892"/>
                  </a:lnTo>
                  <a:cubicBezTo>
                    <a:pt x="33229" y="144892"/>
                    <a:pt x="22889" y="134552"/>
                    <a:pt x="22889" y="122002"/>
                  </a:cubicBezTo>
                  <a:lnTo>
                    <a:pt x="22889" y="57487"/>
                  </a:lnTo>
                  <a:cubicBezTo>
                    <a:pt x="22889" y="44761"/>
                    <a:pt x="33053" y="34598"/>
                    <a:pt x="45779" y="34598"/>
                  </a:cubicBezTo>
                  <a:cubicBezTo>
                    <a:pt x="55854" y="34421"/>
                    <a:pt x="65840" y="34598"/>
                    <a:pt x="75827" y="34775"/>
                  </a:cubicBezTo>
                  <a:cubicBezTo>
                    <a:pt x="88376" y="34775"/>
                    <a:pt x="98716" y="45115"/>
                    <a:pt x="98716" y="57664"/>
                  </a:cubicBezTo>
                  <a:lnTo>
                    <a:pt x="98716" y="122002"/>
                  </a:lnTo>
                  <a:close/>
                  <a:moveTo>
                    <a:pt x="190716" y="122179"/>
                  </a:moveTo>
                  <a:cubicBezTo>
                    <a:pt x="190716" y="134905"/>
                    <a:pt x="180553" y="145068"/>
                    <a:pt x="167827" y="145068"/>
                  </a:cubicBezTo>
                  <a:lnTo>
                    <a:pt x="140607" y="145068"/>
                  </a:lnTo>
                  <a:cubicBezTo>
                    <a:pt x="128057" y="145068"/>
                    <a:pt x="117717" y="134728"/>
                    <a:pt x="117717" y="122179"/>
                  </a:cubicBezTo>
                  <a:lnTo>
                    <a:pt x="117717" y="57841"/>
                  </a:lnTo>
                  <a:cubicBezTo>
                    <a:pt x="117717" y="45115"/>
                    <a:pt x="128057" y="34775"/>
                    <a:pt x="140607" y="34951"/>
                  </a:cubicBezTo>
                  <a:lnTo>
                    <a:pt x="167827" y="35128"/>
                  </a:lnTo>
                  <a:cubicBezTo>
                    <a:pt x="180376" y="35128"/>
                    <a:pt x="190716" y="45468"/>
                    <a:pt x="190716" y="58018"/>
                  </a:cubicBezTo>
                  <a:lnTo>
                    <a:pt x="190716" y="122179"/>
                  </a:lnTo>
                  <a:close/>
                  <a:moveTo>
                    <a:pt x="282627" y="122179"/>
                  </a:moveTo>
                  <a:cubicBezTo>
                    <a:pt x="282627" y="134905"/>
                    <a:pt x="272464" y="145068"/>
                    <a:pt x="259738" y="145068"/>
                  </a:cubicBezTo>
                  <a:lnTo>
                    <a:pt x="232518" y="145068"/>
                  </a:lnTo>
                  <a:cubicBezTo>
                    <a:pt x="219969" y="145068"/>
                    <a:pt x="209629" y="134728"/>
                    <a:pt x="209629" y="122179"/>
                  </a:cubicBezTo>
                  <a:lnTo>
                    <a:pt x="209629" y="58018"/>
                  </a:lnTo>
                  <a:cubicBezTo>
                    <a:pt x="209629" y="45291"/>
                    <a:pt x="219792" y="35128"/>
                    <a:pt x="232518" y="35128"/>
                  </a:cubicBezTo>
                  <a:cubicBezTo>
                    <a:pt x="241621" y="35128"/>
                    <a:pt x="250635" y="35128"/>
                    <a:pt x="259738" y="35305"/>
                  </a:cubicBezTo>
                  <a:cubicBezTo>
                    <a:pt x="272287" y="35305"/>
                    <a:pt x="282627" y="45645"/>
                    <a:pt x="282627" y="58194"/>
                  </a:cubicBezTo>
                  <a:lnTo>
                    <a:pt x="282627" y="122179"/>
                  </a:lnTo>
                  <a:close/>
                  <a:moveTo>
                    <a:pt x="301540" y="122356"/>
                  </a:moveTo>
                  <a:lnTo>
                    <a:pt x="301540" y="58371"/>
                  </a:lnTo>
                  <a:cubicBezTo>
                    <a:pt x="301540" y="45645"/>
                    <a:pt x="311703" y="35482"/>
                    <a:pt x="324429" y="35482"/>
                  </a:cubicBezTo>
                  <a:cubicBezTo>
                    <a:pt x="334504" y="35482"/>
                    <a:pt x="344491" y="35482"/>
                    <a:pt x="354477" y="35658"/>
                  </a:cubicBezTo>
                  <a:cubicBezTo>
                    <a:pt x="367027" y="35658"/>
                    <a:pt x="377367" y="45999"/>
                    <a:pt x="377367" y="58548"/>
                  </a:cubicBezTo>
                  <a:lnTo>
                    <a:pt x="377367" y="122532"/>
                  </a:lnTo>
                  <a:cubicBezTo>
                    <a:pt x="377367" y="135259"/>
                    <a:pt x="367204" y="145422"/>
                    <a:pt x="354477" y="145422"/>
                  </a:cubicBezTo>
                  <a:lnTo>
                    <a:pt x="324429" y="145422"/>
                  </a:lnTo>
                  <a:cubicBezTo>
                    <a:pt x="311880" y="145245"/>
                    <a:pt x="301540" y="134905"/>
                    <a:pt x="301540" y="122356"/>
                  </a:cubicBezTo>
                  <a:close/>
                </a:path>
              </a:pathLst>
            </a:custGeom>
            <a:grpFill/>
            <a:ln w="8835" cap="flat">
              <a:noFill/>
              <a:prstDash val="solid"/>
              <a:miter/>
            </a:ln>
          </p:spPr>
          <p:txBody>
            <a:bodyPr rtlCol="0" anchor="ctr"/>
            <a:lstStyle/>
            <a:p>
              <a:endParaRPr lang="en-AU" dirty="0"/>
            </a:p>
          </p:txBody>
        </p:sp>
        <p:sp>
          <p:nvSpPr>
            <p:cNvPr id="584" name="Freeform: Shape 583">
              <a:extLst>
                <a:ext uri="{FF2B5EF4-FFF2-40B4-BE49-F238E27FC236}">
                  <a16:creationId xmlns:a16="http://schemas.microsoft.com/office/drawing/2014/main" id="{D7048FAE-B3BA-EBA0-3270-40C0C2DD65DB}"/>
                </a:ext>
              </a:extLst>
            </p:cNvPr>
            <p:cNvSpPr/>
            <p:nvPr/>
          </p:nvSpPr>
          <p:spPr>
            <a:xfrm>
              <a:off x="10556732" y="492574"/>
              <a:ext cx="640904" cy="71691"/>
            </a:xfrm>
            <a:custGeom>
              <a:avLst/>
              <a:gdLst>
                <a:gd name="connsiteX0" fmla="*/ 295177 w 640904"/>
                <a:gd name="connsiteY0" fmla="*/ 57640 h 71691"/>
                <a:gd name="connsiteX1" fmla="*/ 302777 w 640904"/>
                <a:gd name="connsiteY1" fmla="*/ 50039 h 71691"/>
                <a:gd name="connsiteX2" fmla="*/ 520625 w 640904"/>
                <a:gd name="connsiteY2" fmla="*/ 50039 h 71691"/>
                <a:gd name="connsiteX3" fmla="*/ 527165 w 640904"/>
                <a:gd name="connsiteY3" fmla="*/ 53663 h 71691"/>
                <a:gd name="connsiteX4" fmla="*/ 537858 w 640904"/>
                <a:gd name="connsiteY4" fmla="*/ 71692 h 71691"/>
                <a:gd name="connsiteX5" fmla="*/ 585139 w 640904"/>
                <a:gd name="connsiteY5" fmla="*/ 71692 h 71691"/>
                <a:gd name="connsiteX6" fmla="*/ 640905 w 640904"/>
                <a:gd name="connsiteY6" fmla="*/ 55254 h 71691"/>
                <a:gd name="connsiteX7" fmla="*/ 328230 w 640904"/>
                <a:gd name="connsiteY7" fmla="*/ 18 h 71691"/>
                <a:gd name="connsiteX8" fmla="*/ 0 w 640904"/>
                <a:gd name="connsiteY8" fmla="*/ 18 h 71691"/>
                <a:gd name="connsiteX9" fmla="*/ 0 w 640904"/>
                <a:gd name="connsiteY9" fmla="*/ 71692 h 71691"/>
                <a:gd name="connsiteX10" fmla="*/ 295177 w 640904"/>
                <a:gd name="connsiteY10" fmla="*/ 71692 h 71691"/>
                <a:gd name="connsiteX11" fmla="*/ 295177 w 640904"/>
                <a:gd name="connsiteY11" fmla="*/ 57640 h 7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904" h="71691">
                  <a:moveTo>
                    <a:pt x="295177" y="57640"/>
                  </a:moveTo>
                  <a:cubicBezTo>
                    <a:pt x="295177" y="53486"/>
                    <a:pt x="298535" y="50039"/>
                    <a:pt x="302777" y="50039"/>
                  </a:cubicBezTo>
                  <a:lnTo>
                    <a:pt x="520625" y="50039"/>
                  </a:lnTo>
                  <a:cubicBezTo>
                    <a:pt x="523364" y="50039"/>
                    <a:pt x="525839" y="51453"/>
                    <a:pt x="527165" y="53663"/>
                  </a:cubicBezTo>
                  <a:lnTo>
                    <a:pt x="537858" y="71692"/>
                  </a:lnTo>
                  <a:lnTo>
                    <a:pt x="585139" y="71692"/>
                  </a:lnTo>
                  <a:cubicBezTo>
                    <a:pt x="602992" y="69482"/>
                    <a:pt x="624909" y="61528"/>
                    <a:pt x="640905" y="55254"/>
                  </a:cubicBezTo>
                  <a:cubicBezTo>
                    <a:pt x="524513" y="-158"/>
                    <a:pt x="377897" y="-158"/>
                    <a:pt x="328230" y="18"/>
                  </a:cubicBezTo>
                  <a:lnTo>
                    <a:pt x="0" y="18"/>
                  </a:lnTo>
                  <a:lnTo>
                    <a:pt x="0" y="71692"/>
                  </a:lnTo>
                  <a:lnTo>
                    <a:pt x="295177" y="71692"/>
                  </a:lnTo>
                  <a:lnTo>
                    <a:pt x="295177" y="57640"/>
                  </a:lnTo>
                  <a:close/>
                </a:path>
              </a:pathLst>
            </a:custGeom>
            <a:grpFill/>
            <a:ln w="8835" cap="flat">
              <a:noFill/>
              <a:prstDash val="solid"/>
              <a:miter/>
            </a:ln>
          </p:spPr>
          <p:txBody>
            <a:bodyPr rtlCol="0" anchor="ctr"/>
            <a:lstStyle/>
            <a:p>
              <a:endParaRPr lang="en-AU" dirty="0"/>
            </a:p>
          </p:txBody>
        </p:sp>
        <p:sp>
          <p:nvSpPr>
            <p:cNvPr id="585" name="Freeform: Shape 584">
              <a:extLst>
                <a:ext uri="{FF2B5EF4-FFF2-40B4-BE49-F238E27FC236}">
                  <a16:creationId xmlns:a16="http://schemas.microsoft.com/office/drawing/2014/main" id="{744E4DE5-C8D2-D242-0926-14393216D52B}"/>
                </a:ext>
              </a:extLst>
            </p:cNvPr>
            <p:cNvSpPr/>
            <p:nvPr/>
          </p:nvSpPr>
          <p:spPr>
            <a:xfrm>
              <a:off x="10873826" y="346153"/>
              <a:ext cx="45248" cy="79361"/>
            </a:xfrm>
            <a:custGeom>
              <a:avLst/>
              <a:gdLst>
                <a:gd name="connsiteX0" fmla="*/ 37648 w 45248"/>
                <a:gd name="connsiteY0" fmla="*/ 79362 h 79361"/>
                <a:gd name="connsiteX1" fmla="*/ 45249 w 45248"/>
                <a:gd name="connsiteY1" fmla="*/ 71762 h 79361"/>
                <a:gd name="connsiteX2" fmla="*/ 45249 w 45248"/>
                <a:gd name="connsiteY2" fmla="*/ 7777 h 79361"/>
                <a:gd name="connsiteX3" fmla="*/ 37648 w 45248"/>
                <a:gd name="connsiteY3" fmla="*/ 177 h 79361"/>
                <a:gd name="connsiteX4" fmla="*/ 7600 w 45248"/>
                <a:gd name="connsiteY4" fmla="*/ 0 h 79361"/>
                <a:gd name="connsiteX5" fmla="*/ 0 w 45248"/>
                <a:gd name="connsiteY5" fmla="*/ 7600 h 79361"/>
                <a:gd name="connsiteX6" fmla="*/ 0 w 45248"/>
                <a:gd name="connsiteY6" fmla="*/ 71585 h 79361"/>
                <a:gd name="connsiteX7" fmla="*/ 7600 w 45248"/>
                <a:gd name="connsiteY7" fmla="*/ 79185 h 79361"/>
                <a:gd name="connsiteX8" fmla="*/ 37648 w 45248"/>
                <a:gd name="connsiteY8" fmla="*/ 79362 h 7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48" h="79361">
                  <a:moveTo>
                    <a:pt x="37648" y="79362"/>
                  </a:moveTo>
                  <a:cubicBezTo>
                    <a:pt x="41979" y="79362"/>
                    <a:pt x="45249" y="76004"/>
                    <a:pt x="45249" y="71762"/>
                  </a:cubicBezTo>
                  <a:lnTo>
                    <a:pt x="45249" y="7777"/>
                  </a:lnTo>
                  <a:cubicBezTo>
                    <a:pt x="45249" y="3623"/>
                    <a:pt x="41890" y="177"/>
                    <a:pt x="37648" y="177"/>
                  </a:cubicBezTo>
                  <a:lnTo>
                    <a:pt x="7600" y="0"/>
                  </a:lnTo>
                  <a:cubicBezTo>
                    <a:pt x="3270" y="0"/>
                    <a:pt x="0" y="3358"/>
                    <a:pt x="0" y="7600"/>
                  </a:cubicBezTo>
                  <a:lnTo>
                    <a:pt x="0" y="71585"/>
                  </a:lnTo>
                  <a:cubicBezTo>
                    <a:pt x="0" y="75738"/>
                    <a:pt x="3535" y="79185"/>
                    <a:pt x="7600" y="79185"/>
                  </a:cubicBezTo>
                  <a:cubicBezTo>
                    <a:pt x="17675" y="79362"/>
                    <a:pt x="27662" y="79362"/>
                    <a:pt x="37648" y="79362"/>
                  </a:cubicBezTo>
                  <a:close/>
                </a:path>
              </a:pathLst>
            </a:custGeom>
            <a:grpFill/>
            <a:ln w="8835" cap="flat">
              <a:noFill/>
              <a:prstDash val="solid"/>
              <a:miter/>
            </a:ln>
          </p:spPr>
          <p:txBody>
            <a:bodyPr rtlCol="0" anchor="ctr"/>
            <a:lstStyle/>
            <a:p>
              <a:endParaRPr lang="en-AU" dirty="0"/>
            </a:p>
          </p:txBody>
        </p:sp>
        <p:sp>
          <p:nvSpPr>
            <p:cNvPr id="586" name="Freeform: Shape 585">
              <a:extLst>
                <a:ext uri="{FF2B5EF4-FFF2-40B4-BE49-F238E27FC236}">
                  <a16:creationId xmlns:a16="http://schemas.microsoft.com/office/drawing/2014/main" id="{93F57F48-62E2-12AF-D99A-E7493B07FF4A}"/>
                </a:ext>
              </a:extLst>
            </p:cNvPr>
            <p:cNvSpPr/>
            <p:nvPr/>
          </p:nvSpPr>
          <p:spPr>
            <a:xfrm>
              <a:off x="10551164" y="557638"/>
              <a:ext cx="680851" cy="66017"/>
            </a:xfrm>
            <a:custGeom>
              <a:avLst/>
              <a:gdLst>
                <a:gd name="connsiteX0" fmla="*/ 673162 w 680851"/>
                <a:gd name="connsiteY0" fmla="*/ 50816 h 66017"/>
                <a:gd name="connsiteX1" fmla="*/ 482888 w 680851"/>
                <a:gd name="connsiteY1" fmla="*/ 50816 h 66017"/>
                <a:gd name="connsiteX2" fmla="*/ 503745 w 680851"/>
                <a:gd name="connsiteY2" fmla="*/ 21034 h 66017"/>
                <a:gd name="connsiteX3" fmla="*/ 495791 w 680851"/>
                <a:gd name="connsiteY3" fmla="*/ 0 h 66017"/>
                <a:gd name="connsiteX4" fmla="*/ 448510 w 680851"/>
                <a:gd name="connsiteY4" fmla="*/ 0 h 66017"/>
                <a:gd name="connsiteX5" fmla="*/ 440556 w 680851"/>
                <a:gd name="connsiteY5" fmla="*/ 21034 h 66017"/>
                <a:gd name="connsiteX6" fmla="*/ 461413 w 680851"/>
                <a:gd name="connsiteY6" fmla="*/ 50816 h 66017"/>
                <a:gd name="connsiteX7" fmla="*/ 381344 w 680851"/>
                <a:gd name="connsiteY7" fmla="*/ 50816 h 66017"/>
                <a:gd name="connsiteX8" fmla="*/ 402201 w 680851"/>
                <a:gd name="connsiteY8" fmla="*/ 21034 h 66017"/>
                <a:gd name="connsiteX9" fmla="*/ 394247 w 680851"/>
                <a:gd name="connsiteY9" fmla="*/ 0 h 66017"/>
                <a:gd name="connsiteX10" fmla="*/ 347142 w 680851"/>
                <a:gd name="connsiteY10" fmla="*/ 0 h 66017"/>
                <a:gd name="connsiteX11" fmla="*/ 339188 w 680851"/>
                <a:gd name="connsiteY11" fmla="*/ 21034 h 66017"/>
                <a:gd name="connsiteX12" fmla="*/ 360045 w 680851"/>
                <a:gd name="connsiteY12" fmla="*/ 50816 h 66017"/>
                <a:gd name="connsiteX13" fmla="*/ 175162 w 680851"/>
                <a:gd name="connsiteY13" fmla="*/ 50816 h 66017"/>
                <a:gd name="connsiteX14" fmla="*/ 196019 w 680851"/>
                <a:gd name="connsiteY14" fmla="*/ 21652 h 66017"/>
                <a:gd name="connsiteX15" fmla="*/ 132830 w 680851"/>
                <a:gd name="connsiteY15" fmla="*/ 21652 h 66017"/>
                <a:gd name="connsiteX16" fmla="*/ 153686 w 680851"/>
                <a:gd name="connsiteY16" fmla="*/ 50816 h 66017"/>
                <a:gd name="connsiteX17" fmla="*/ 77418 w 680851"/>
                <a:gd name="connsiteY17" fmla="*/ 50816 h 66017"/>
                <a:gd name="connsiteX18" fmla="*/ 98274 w 680851"/>
                <a:gd name="connsiteY18" fmla="*/ 21652 h 66017"/>
                <a:gd name="connsiteX19" fmla="*/ 35262 w 680851"/>
                <a:gd name="connsiteY19" fmla="*/ 21652 h 66017"/>
                <a:gd name="connsiteX20" fmla="*/ 56119 w 680851"/>
                <a:gd name="connsiteY20" fmla="*/ 50816 h 66017"/>
                <a:gd name="connsiteX21" fmla="*/ 7600 w 680851"/>
                <a:gd name="connsiteY21" fmla="*/ 50816 h 66017"/>
                <a:gd name="connsiteX22" fmla="*/ 0 w 680851"/>
                <a:gd name="connsiteY22" fmla="*/ 58417 h 66017"/>
                <a:gd name="connsiteX23" fmla="*/ 7600 w 680851"/>
                <a:gd name="connsiteY23" fmla="*/ 66017 h 66017"/>
                <a:gd name="connsiteX24" fmla="*/ 673251 w 680851"/>
                <a:gd name="connsiteY24" fmla="*/ 66017 h 66017"/>
                <a:gd name="connsiteX25" fmla="*/ 680851 w 680851"/>
                <a:gd name="connsiteY25" fmla="*/ 58417 h 66017"/>
                <a:gd name="connsiteX26" fmla="*/ 673251 w 680851"/>
                <a:gd name="connsiteY26" fmla="*/ 50816 h 6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851" h="66017">
                  <a:moveTo>
                    <a:pt x="673162" y="50816"/>
                  </a:moveTo>
                  <a:lnTo>
                    <a:pt x="482888" y="50816"/>
                  </a:lnTo>
                  <a:cubicBezTo>
                    <a:pt x="494996" y="46398"/>
                    <a:pt x="503745" y="34732"/>
                    <a:pt x="503745" y="21034"/>
                  </a:cubicBezTo>
                  <a:cubicBezTo>
                    <a:pt x="503745" y="13256"/>
                    <a:pt x="500917" y="5744"/>
                    <a:pt x="495791" y="0"/>
                  </a:cubicBezTo>
                  <a:lnTo>
                    <a:pt x="448510" y="0"/>
                  </a:lnTo>
                  <a:cubicBezTo>
                    <a:pt x="443296" y="5744"/>
                    <a:pt x="440556" y="13256"/>
                    <a:pt x="440556" y="21034"/>
                  </a:cubicBezTo>
                  <a:cubicBezTo>
                    <a:pt x="440556" y="34732"/>
                    <a:pt x="449305" y="46309"/>
                    <a:pt x="461413" y="50816"/>
                  </a:cubicBezTo>
                  <a:lnTo>
                    <a:pt x="381344" y="50816"/>
                  </a:lnTo>
                  <a:cubicBezTo>
                    <a:pt x="393451" y="46398"/>
                    <a:pt x="402201" y="34732"/>
                    <a:pt x="402201" y="21034"/>
                  </a:cubicBezTo>
                  <a:cubicBezTo>
                    <a:pt x="402201" y="13256"/>
                    <a:pt x="399373" y="5744"/>
                    <a:pt x="394247" y="0"/>
                  </a:cubicBezTo>
                  <a:lnTo>
                    <a:pt x="347142" y="0"/>
                  </a:lnTo>
                  <a:cubicBezTo>
                    <a:pt x="341928" y="5744"/>
                    <a:pt x="339188" y="13256"/>
                    <a:pt x="339188" y="21034"/>
                  </a:cubicBezTo>
                  <a:cubicBezTo>
                    <a:pt x="339188" y="34732"/>
                    <a:pt x="347938" y="46309"/>
                    <a:pt x="360045" y="50816"/>
                  </a:cubicBezTo>
                  <a:lnTo>
                    <a:pt x="175162" y="50816"/>
                  </a:lnTo>
                  <a:cubicBezTo>
                    <a:pt x="187093" y="46486"/>
                    <a:pt x="195842" y="35085"/>
                    <a:pt x="196019" y="21652"/>
                  </a:cubicBezTo>
                  <a:lnTo>
                    <a:pt x="132830" y="21652"/>
                  </a:lnTo>
                  <a:cubicBezTo>
                    <a:pt x="133183" y="34997"/>
                    <a:pt x="141756" y="46309"/>
                    <a:pt x="153686" y="50816"/>
                  </a:cubicBezTo>
                  <a:lnTo>
                    <a:pt x="77418" y="50816"/>
                  </a:lnTo>
                  <a:cubicBezTo>
                    <a:pt x="89348" y="46486"/>
                    <a:pt x="98098" y="35085"/>
                    <a:pt x="98274" y="21652"/>
                  </a:cubicBezTo>
                  <a:lnTo>
                    <a:pt x="35262" y="21652"/>
                  </a:lnTo>
                  <a:cubicBezTo>
                    <a:pt x="35616" y="34997"/>
                    <a:pt x="44188" y="46309"/>
                    <a:pt x="56119" y="50816"/>
                  </a:cubicBezTo>
                  <a:lnTo>
                    <a:pt x="7600" y="50816"/>
                  </a:lnTo>
                  <a:cubicBezTo>
                    <a:pt x="3270" y="50816"/>
                    <a:pt x="0" y="54175"/>
                    <a:pt x="0" y="58417"/>
                  </a:cubicBezTo>
                  <a:cubicBezTo>
                    <a:pt x="0" y="62659"/>
                    <a:pt x="3358" y="66017"/>
                    <a:pt x="7600" y="66017"/>
                  </a:cubicBezTo>
                  <a:lnTo>
                    <a:pt x="673251" y="66017"/>
                  </a:lnTo>
                  <a:cubicBezTo>
                    <a:pt x="677581" y="66017"/>
                    <a:pt x="680851" y="62659"/>
                    <a:pt x="680851" y="58417"/>
                  </a:cubicBezTo>
                  <a:cubicBezTo>
                    <a:pt x="680851" y="54175"/>
                    <a:pt x="677316" y="50816"/>
                    <a:pt x="673251" y="50816"/>
                  </a:cubicBezTo>
                  <a:close/>
                </a:path>
              </a:pathLst>
            </a:custGeom>
            <a:grpFill/>
            <a:ln w="8835" cap="flat">
              <a:noFill/>
              <a:prstDash val="solid"/>
              <a:miter/>
            </a:ln>
          </p:spPr>
          <p:txBody>
            <a:bodyPr rtlCol="0" anchor="ctr"/>
            <a:lstStyle/>
            <a:p>
              <a:endParaRPr lang="en-AU" dirty="0"/>
            </a:p>
          </p:txBody>
        </p:sp>
      </p:grpSp>
      <p:sp>
        <p:nvSpPr>
          <p:cNvPr id="591" name="Freeform: Shape 590">
            <a:extLst>
              <a:ext uri="{FF2B5EF4-FFF2-40B4-BE49-F238E27FC236}">
                <a16:creationId xmlns:a16="http://schemas.microsoft.com/office/drawing/2014/main" id="{4CA0FCA0-7267-D6C5-323B-F6D521EAA931}"/>
              </a:ext>
            </a:extLst>
          </p:cNvPr>
          <p:cNvSpPr>
            <a:spLocks noChangeAspect="1"/>
          </p:cNvSpPr>
          <p:nvPr/>
        </p:nvSpPr>
        <p:spPr>
          <a:xfrm>
            <a:off x="7565073" y="3181510"/>
            <a:ext cx="210958" cy="156455"/>
          </a:xfrm>
          <a:custGeom>
            <a:avLst/>
            <a:gdLst>
              <a:gd name="connsiteX0" fmla="*/ 436248 w 1148849"/>
              <a:gd name="connsiteY0" fmla="*/ 616866 h 852035"/>
              <a:gd name="connsiteX1" fmla="*/ 712689 w 1148849"/>
              <a:gd name="connsiteY1" fmla="*/ 616866 h 852035"/>
              <a:gd name="connsiteX2" fmla="*/ 730630 w 1148849"/>
              <a:gd name="connsiteY2" fmla="*/ 634807 h 852035"/>
              <a:gd name="connsiteX3" fmla="*/ 730630 w 1148849"/>
              <a:gd name="connsiteY3" fmla="*/ 667153 h 852035"/>
              <a:gd name="connsiteX4" fmla="*/ 712689 w 1148849"/>
              <a:gd name="connsiteY4" fmla="*/ 685093 h 852035"/>
              <a:gd name="connsiteX5" fmla="*/ 436248 w 1148849"/>
              <a:gd name="connsiteY5" fmla="*/ 685093 h 852035"/>
              <a:gd name="connsiteX6" fmla="*/ 418308 w 1148849"/>
              <a:gd name="connsiteY6" fmla="*/ 667153 h 852035"/>
              <a:gd name="connsiteX7" fmla="*/ 418308 w 1148849"/>
              <a:gd name="connsiteY7" fmla="*/ 634807 h 852035"/>
              <a:gd name="connsiteX8" fmla="*/ 436248 w 1148849"/>
              <a:gd name="connsiteY8" fmla="*/ 616866 h 852035"/>
              <a:gd name="connsiteX9" fmla="*/ 436248 w 1148849"/>
              <a:gd name="connsiteY9" fmla="*/ 616866 h 852035"/>
              <a:gd name="connsiteX10" fmla="*/ 197721 w 1148849"/>
              <a:gd name="connsiteY10" fmla="*/ 753319 h 852035"/>
              <a:gd name="connsiteX11" fmla="*/ 951217 w 1148849"/>
              <a:gd name="connsiteY11" fmla="*/ 753319 h 852035"/>
              <a:gd name="connsiteX12" fmla="*/ 951217 w 1148849"/>
              <a:gd name="connsiteY12" fmla="*/ 823313 h 852035"/>
              <a:gd name="connsiteX13" fmla="*/ 979939 w 1148849"/>
              <a:gd name="connsiteY13" fmla="*/ 852036 h 852035"/>
              <a:gd name="connsiteX14" fmla="*/ 1101987 w 1148849"/>
              <a:gd name="connsiteY14" fmla="*/ 852036 h 852035"/>
              <a:gd name="connsiteX15" fmla="*/ 1130709 w 1148849"/>
              <a:gd name="connsiteY15" fmla="*/ 823313 h 852035"/>
              <a:gd name="connsiteX16" fmla="*/ 1130709 w 1148849"/>
              <a:gd name="connsiteY16" fmla="*/ 560571 h 852035"/>
              <a:gd name="connsiteX17" fmla="*/ 1092796 w 1148849"/>
              <a:gd name="connsiteY17" fmla="*/ 346081 h 852035"/>
              <a:gd name="connsiteX18" fmla="*/ 1068581 w 1148849"/>
              <a:gd name="connsiteY18" fmla="*/ 306931 h 852035"/>
              <a:gd name="connsiteX19" fmla="*/ 1122402 w 1148849"/>
              <a:gd name="connsiteY19" fmla="*/ 290051 h 852035"/>
              <a:gd name="connsiteX20" fmla="*/ 1104992 w 1148849"/>
              <a:gd name="connsiteY20" fmla="*/ 202823 h 852035"/>
              <a:gd name="connsiteX21" fmla="*/ 1003978 w 1148849"/>
              <a:gd name="connsiteY21" fmla="*/ 202823 h 852035"/>
              <a:gd name="connsiteX22" fmla="*/ 924616 w 1148849"/>
              <a:gd name="connsiteY22" fmla="*/ 75208 h 852035"/>
              <a:gd name="connsiteX23" fmla="*/ 786042 w 1148849"/>
              <a:gd name="connsiteY23" fmla="*/ 0 h 852035"/>
              <a:gd name="connsiteX24" fmla="*/ 362808 w 1148849"/>
              <a:gd name="connsiteY24" fmla="*/ 0 h 852035"/>
              <a:gd name="connsiteX25" fmla="*/ 224234 w 1148849"/>
              <a:gd name="connsiteY25" fmla="*/ 75208 h 852035"/>
              <a:gd name="connsiteX26" fmla="*/ 144872 w 1148849"/>
              <a:gd name="connsiteY26" fmla="*/ 202823 h 852035"/>
              <a:gd name="connsiteX27" fmla="*/ 43857 w 1148849"/>
              <a:gd name="connsiteY27" fmla="*/ 202823 h 852035"/>
              <a:gd name="connsiteX28" fmla="*/ 26447 w 1148849"/>
              <a:gd name="connsiteY28" fmla="*/ 290051 h 852035"/>
              <a:gd name="connsiteX29" fmla="*/ 80268 w 1148849"/>
              <a:gd name="connsiteY29" fmla="*/ 306931 h 852035"/>
              <a:gd name="connsiteX30" fmla="*/ 56053 w 1148849"/>
              <a:gd name="connsiteY30" fmla="*/ 346081 h 852035"/>
              <a:gd name="connsiteX31" fmla="*/ 18140 w 1148849"/>
              <a:gd name="connsiteY31" fmla="*/ 560571 h 852035"/>
              <a:gd name="connsiteX32" fmla="*/ 18140 w 1148849"/>
              <a:gd name="connsiteY32" fmla="*/ 823313 h 852035"/>
              <a:gd name="connsiteX33" fmla="*/ 46862 w 1148849"/>
              <a:gd name="connsiteY33" fmla="*/ 852036 h 852035"/>
              <a:gd name="connsiteX34" fmla="*/ 168910 w 1148849"/>
              <a:gd name="connsiteY34" fmla="*/ 852036 h 852035"/>
              <a:gd name="connsiteX35" fmla="*/ 197632 w 1148849"/>
              <a:gd name="connsiteY35" fmla="*/ 823313 h 852035"/>
              <a:gd name="connsiteX36" fmla="*/ 197632 w 1148849"/>
              <a:gd name="connsiteY36" fmla="*/ 753319 h 852035"/>
              <a:gd name="connsiteX37" fmla="*/ 967037 w 1148849"/>
              <a:gd name="connsiteY37" fmla="*/ 306931 h 852035"/>
              <a:gd name="connsiteX38" fmla="*/ 181901 w 1148849"/>
              <a:gd name="connsiteY38" fmla="*/ 306931 h 852035"/>
              <a:gd name="connsiteX39" fmla="*/ 164314 w 1148849"/>
              <a:gd name="connsiteY39" fmla="*/ 273701 h 852035"/>
              <a:gd name="connsiteX40" fmla="*/ 270012 w 1148849"/>
              <a:gd name="connsiteY40" fmla="*/ 103577 h 852035"/>
              <a:gd name="connsiteX41" fmla="*/ 362808 w 1148849"/>
              <a:gd name="connsiteY41" fmla="*/ 53821 h 852035"/>
              <a:gd name="connsiteX42" fmla="*/ 786042 w 1148849"/>
              <a:gd name="connsiteY42" fmla="*/ 53821 h 852035"/>
              <a:gd name="connsiteX43" fmla="*/ 878837 w 1148849"/>
              <a:gd name="connsiteY43" fmla="*/ 103577 h 852035"/>
              <a:gd name="connsiteX44" fmla="*/ 984535 w 1148849"/>
              <a:gd name="connsiteY44" fmla="*/ 273701 h 852035"/>
              <a:gd name="connsiteX45" fmla="*/ 966948 w 1148849"/>
              <a:gd name="connsiteY45" fmla="*/ 306931 h 852035"/>
              <a:gd name="connsiteX46" fmla="*/ 966948 w 1148849"/>
              <a:gd name="connsiteY46" fmla="*/ 306931 h 852035"/>
              <a:gd name="connsiteX47" fmla="*/ 172092 w 1148849"/>
              <a:gd name="connsiteY47" fmla="*/ 420053 h 852035"/>
              <a:gd name="connsiteX48" fmla="*/ 269747 w 1148849"/>
              <a:gd name="connsiteY48" fmla="*/ 454873 h 852035"/>
              <a:gd name="connsiteX49" fmla="*/ 299353 w 1148849"/>
              <a:gd name="connsiteY49" fmla="*/ 497205 h 852035"/>
              <a:gd name="connsiteX50" fmla="*/ 254458 w 1148849"/>
              <a:gd name="connsiteY50" fmla="*/ 542100 h 852035"/>
              <a:gd name="connsiteX51" fmla="*/ 150881 w 1148849"/>
              <a:gd name="connsiteY51" fmla="*/ 542100 h 852035"/>
              <a:gd name="connsiteX52" fmla="*/ 88046 w 1148849"/>
              <a:gd name="connsiteY52" fmla="*/ 479264 h 852035"/>
              <a:gd name="connsiteX53" fmla="*/ 150881 w 1148849"/>
              <a:gd name="connsiteY53" fmla="*/ 416429 h 852035"/>
              <a:gd name="connsiteX54" fmla="*/ 172092 w 1148849"/>
              <a:gd name="connsiteY54" fmla="*/ 420053 h 852035"/>
              <a:gd name="connsiteX55" fmla="*/ 172092 w 1148849"/>
              <a:gd name="connsiteY55" fmla="*/ 420053 h 852035"/>
              <a:gd name="connsiteX56" fmla="*/ 976935 w 1148849"/>
              <a:gd name="connsiteY56" fmla="*/ 420053 h 852035"/>
              <a:gd name="connsiteX57" fmla="*/ 998145 w 1148849"/>
              <a:gd name="connsiteY57" fmla="*/ 416429 h 852035"/>
              <a:gd name="connsiteX58" fmla="*/ 1060980 w 1148849"/>
              <a:gd name="connsiteY58" fmla="*/ 479264 h 852035"/>
              <a:gd name="connsiteX59" fmla="*/ 998145 w 1148849"/>
              <a:gd name="connsiteY59" fmla="*/ 542100 h 852035"/>
              <a:gd name="connsiteX60" fmla="*/ 894568 w 1148849"/>
              <a:gd name="connsiteY60" fmla="*/ 542100 h 852035"/>
              <a:gd name="connsiteX61" fmla="*/ 849673 w 1148849"/>
              <a:gd name="connsiteY61" fmla="*/ 497205 h 852035"/>
              <a:gd name="connsiteX62" fmla="*/ 879456 w 1148849"/>
              <a:gd name="connsiteY62" fmla="*/ 454873 h 852035"/>
              <a:gd name="connsiteX63" fmla="*/ 976935 w 1148849"/>
              <a:gd name="connsiteY63" fmla="*/ 420053 h 8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48849" h="852035">
                <a:moveTo>
                  <a:pt x="436248" y="616866"/>
                </a:moveTo>
                <a:lnTo>
                  <a:pt x="712689" y="616866"/>
                </a:lnTo>
                <a:cubicBezTo>
                  <a:pt x="722588" y="616866"/>
                  <a:pt x="730630" y="624909"/>
                  <a:pt x="730630" y="634807"/>
                </a:cubicBezTo>
                <a:lnTo>
                  <a:pt x="730630" y="667153"/>
                </a:lnTo>
                <a:cubicBezTo>
                  <a:pt x="730630" y="677051"/>
                  <a:pt x="722588" y="685093"/>
                  <a:pt x="712689" y="685093"/>
                </a:cubicBezTo>
                <a:lnTo>
                  <a:pt x="436248" y="685093"/>
                </a:lnTo>
                <a:cubicBezTo>
                  <a:pt x="426350" y="685093"/>
                  <a:pt x="418308" y="677051"/>
                  <a:pt x="418308" y="667153"/>
                </a:cubicBezTo>
                <a:lnTo>
                  <a:pt x="418308" y="634807"/>
                </a:lnTo>
                <a:cubicBezTo>
                  <a:pt x="418308" y="624909"/>
                  <a:pt x="426350" y="616866"/>
                  <a:pt x="436248" y="616866"/>
                </a:cubicBezTo>
                <a:lnTo>
                  <a:pt x="436248" y="616866"/>
                </a:lnTo>
                <a:close/>
                <a:moveTo>
                  <a:pt x="197721" y="753319"/>
                </a:moveTo>
                <a:lnTo>
                  <a:pt x="951217" y="753319"/>
                </a:lnTo>
                <a:lnTo>
                  <a:pt x="951217" y="823313"/>
                </a:lnTo>
                <a:cubicBezTo>
                  <a:pt x="951217" y="839133"/>
                  <a:pt x="964120" y="852036"/>
                  <a:pt x="979939" y="852036"/>
                </a:cubicBezTo>
                <a:lnTo>
                  <a:pt x="1101987" y="852036"/>
                </a:lnTo>
                <a:cubicBezTo>
                  <a:pt x="1117807" y="852036"/>
                  <a:pt x="1130709" y="839133"/>
                  <a:pt x="1130709" y="823313"/>
                </a:cubicBezTo>
                <a:lnTo>
                  <a:pt x="1130709" y="560571"/>
                </a:lnTo>
                <a:cubicBezTo>
                  <a:pt x="1130709" y="481209"/>
                  <a:pt x="1123728" y="395837"/>
                  <a:pt x="1092796" y="346081"/>
                </a:cubicBezTo>
                <a:lnTo>
                  <a:pt x="1068581" y="306931"/>
                </a:lnTo>
                <a:lnTo>
                  <a:pt x="1122402" y="290051"/>
                </a:lnTo>
                <a:cubicBezTo>
                  <a:pt x="1166767" y="276264"/>
                  <a:pt x="1151478" y="202823"/>
                  <a:pt x="1104992" y="202823"/>
                </a:cubicBezTo>
                <a:lnTo>
                  <a:pt x="1003978" y="202823"/>
                </a:lnTo>
                <a:lnTo>
                  <a:pt x="924616" y="75208"/>
                </a:lnTo>
                <a:cubicBezTo>
                  <a:pt x="896954" y="30490"/>
                  <a:pt x="838626" y="0"/>
                  <a:pt x="786042" y="0"/>
                </a:cubicBezTo>
                <a:lnTo>
                  <a:pt x="362808" y="0"/>
                </a:lnTo>
                <a:cubicBezTo>
                  <a:pt x="310224" y="0"/>
                  <a:pt x="251895" y="30490"/>
                  <a:pt x="224234" y="75208"/>
                </a:cubicBezTo>
                <a:lnTo>
                  <a:pt x="144872" y="202823"/>
                </a:lnTo>
                <a:lnTo>
                  <a:pt x="43857" y="202823"/>
                </a:lnTo>
                <a:cubicBezTo>
                  <a:pt x="-2628" y="202823"/>
                  <a:pt x="-17917" y="276264"/>
                  <a:pt x="26447" y="290051"/>
                </a:cubicBezTo>
                <a:lnTo>
                  <a:pt x="80268" y="306931"/>
                </a:lnTo>
                <a:lnTo>
                  <a:pt x="56053" y="346081"/>
                </a:lnTo>
                <a:cubicBezTo>
                  <a:pt x="25210" y="395837"/>
                  <a:pt x="18140" y="481209"/>
                  <a:pt x="18140" y="560571"/>
                </a:cubicBezTo>
                <a:lnTo>
                  <a:pt x="18140" y="823313"/>
                </a:lnTo>
                <a:cubicBezTo>
                  <a:pt x="18140" y="839133"/>
                  <a:pt x="31043" y="852036"/>
                  <a:pt x="46862" y="852036"/>
                </a:cubicBezTo>
                <a:lnTo>
                  <a:pt x="168910" y="852036"/>
                </a:lnTo>
                <a:cubicBezTo>
                  <a:pt x="184729" y="852036"/>
                  <a:pt x="197632" y="839133"/>
                  <a:pt x="197632" y="823313"/>
                </a:cubicBezTo>
                <a:lnTo>
                  <a:pt x="197632" y="753319"/>
                </a:lnTo>
                <a:close/>
                <a:moveTo>
                  <a:pt x="967037" y="306931"/>
                </a:moveTo>
                <a:lnTo>
                  <a:pt x="181901" y="306931"/>
                </a:lnTo>
                <a:cubicBezTo>
                  <a:pt x="163608" y="306931"/>
                  <a:pt x="154416" y="289697"/>
                  <a:pt x="164314" y="273701"/>
                </a:cubicBezTo>
                <a:lnTo>
                  <a:pt x="270012" y="103577"/>
                </a:lnTo>
                <a:cubicBezTo>
                  <a:pt x="287953" y="74678"/>
                  <a:pt x="329048" y="53821"/>
                  <a:pt x="362808" y="53821"/>
                </a:cubicBezTo>
                <a:lnTo>
                  <a:pt x="786042" y="53821"/>
                </a:lnTo>
                <a:cubicBezTo>
                  <a:pt x="819802" y="53821"/>
                  <a:pt x="860897" y="74678"/>
                  <a:pt x="878837" y="103577"/>
                </a:cubicBezTo>
                <a:lnTo>
                  <a:pt x="984535" y="273701"/>
                </a:lnTo>
                <a:cubicBezTo>
                  <a:pt x="994433" y="289697"/>
                  <a:pt x="985242" y="306931"/>
                  <a:pt x="966948" y="306931"/>
                </a:cubicBezTo>
                <a:lnTo>
                  <a:pt x="966948" y="306931"/>
                </a:lnTo>
                <a:close/>
                <a:moveTo>
                  <a:pt x="172092" y="420053"/>
                </a:moveTo>
                <a:lnTo>
                  <a:pt x="269747" y="454873"/>
                </a:lnTo>
                <a:cubicBezTo>
                  <a:pt x="286981" y="461147"/>
                  <a:pt x="299353" y="477674"/>
                  <a:pt x="299353" y="497205"/>
                </a:cubicBezTo>
                <a:cubicBezTo>
                  <a:pt x="299353" y="521950"/>
                  <a:pt x="279469" y="542100"/>
                  <a:pt x="254458" y="542100"/>
                </a:cubicBezTo>
                <a:lnTo>
                  <a:pt x="150881" y="542100"/>
                </a:lnTo>
                <a:cubicBezTo>
                  <a:pt x="116238" y="542100"/>
                  <a:pt x="88046" y="513908"/>
                  <a:pt x="88046" y="479264"/>
                </a:cubicBezTo>
                <a:cubicBezTo>
                  <a:pt x="88046" y="444621"/>
                  <a:pt x="116238" y="416429"/>
                  <a:pt x="150881" y="416429"/>
                </a:cubicBezTo>
                <a:cubicBezTo>
                  <a:pt x="158393" y="416429"/>
                  <a:pt x="165375" y="417666"/>
                  <a:pt x="172092" y="420053"/>
                </a:cubicBezTo>
                <a:lnTo>
                  <a:pt x="172092" y="420053"/>
                </a:lnTo>
                <a:close/>
                <a:moveTo>
                  <a:pt x="976935" y="420053"/>
                </a:moveTo>
                <a:cubicBezTo>
                  <a:pt x="983563" y="417755"/>
                  <a:pt x="990544" y="416429"/>
                  <a:pt x="998145" y="416429"/>
                </a:cubicBezTo>
                <a:cubicBezTo>
                  <a:pt x="1032788" y="416429"/>
                  <a:pt x="1060980" y="444444"/>
                  <a:pt x="1060980" y="479264"/>
                </a:cubicBezTo>
                <a:cubicBezTo>
                  <a:pt x="1060980" y="514085"/>
                  <a:pt x="1032788" y="542100"/>
                  <a:pt x="998145" y="542100"/>
                </a:cubicBezTo>
                <a:lnTo>
                  <a:pt x="894568" y="542100"/>
                </a:lnTo>
                <a:cubicBezTo>
                  <a:pt x="869823" y="542100"/>
                  <a:pt x="849673" y="522039"/>
                  <a:pt x="849673" y="497205"/>
                </a:cubicBezTo>
                <a:cubicBezTo>
                  <a:pt x="849673" y="477674"/>
                  <a:pt x="862045" y="461147"/>
                  <a:pt x="879456" y="454873"/>
                </a:cubicBezTo>
                <a:lnTo>
                  <a:pt x="976935" y="420053"/>
                </a:lnTo>
                <a:close/>
              </a:path>
            </a:pathLst>
          </a:custGeom>
          <a:solidFill>
            <a:schemeClr val="accent1"/>
          </a:solidFill>
          <a:ln w="8835" cap="flat">
            <a:noFill/>
            <a:prstDash val="solid"/>
            <a:miter/>
          </a:ln>
        </p:spPr>
        <p:txBody>
          <a:bodyPr rtlCol="0" anchor="ctr"/>
          <a:lstStyle/>
          <a:p>
            <a:endParaRPr lang="en-AU" dirty="0"/>
          </a:p>
        </p:txBody>
      </p:sp>
      <p:sp>
        <p:nvSpPr>
          <p:cNvPr id="592" name="Freeform: Shape 591">
            <a:extLst>
              <a:ext uri="{FF2B5EF4-FFF2-40B4-BE49-F238E27FC236}">
                <a16:creationId xmlns:a16="http://schemas.microsoft.com/office/drawing/2014/main" id="{75CD8822-9B41-63FF-F540-A2BE2C0EFB11}"/>
              </a:ext>
            </a:extLst>
          </p:cNvPr>
          <p:cNvSpPr>
            <a:spLocks noChangeAspect="1"/>
          </p:cNvSpPr>
          <p:nvPr/>
        </p:nvSpPr>
        <p:spPr>
          <a:xfrm>
            <a:off x="4808736" y="3947691"/>
            <a:ext cx="210958" cy="156455"/>
          </a:xfrm>
          <a:custGeom>
            <a:avLst/>
            <a:gdLst>
              <a:gd name="connsiteX0" fmla="*/ 436248 w 1148849"/>
              <a:gd name="connsiteY0" fmla="*/ 616866 h 852035"/>
              <a:gd name="connsiteX1" fmla="*/ 712689 w 1148849"/>
              <a:gd name="connsiteY1" fmla="*/ 616866 h 852035"/>
              <a:gd name="connsiteX2" fmla="*/ 730630 w 1148849"/>
              <a:gd name="connsiteY2" fmla="*/ 634807 h 852035"/>
              <a:gd name="connsiteX3" fmla="*/ 730630 w 1148849"/>
              <a:gd name="connsiteY3" fmla="*/ 667153 h 852035"/>
              <a:gd name="connsiteX4" fmla="*/ 712689 w 1148849"/>
              <a:gd name="connsiteY4" fmla="*/ 685093 h 852035"/>
              <a:gd name="connsiteX5" fmla="*/ 436248 w 1148849"/>
              <a:gd name="connsiteY5" fmla="*/ 685093 h 852035"/>
              <a:gd name="connsiteX6" fmla="*/ 418308 w 1148849"/>
              <a:gd name="connsiteY6" fmla="*/ 667153 h 852035"/>
              <a:gd name="connsiteX7" fmla="*/ 418308 w 1148849"/>
              <a:gd name="connsiteY7" fmla="*/ 634807 h 852035"/>
              <a:gd name="connsiteX8" fmla="*/ 436248 w 1148849"/>
              <a:gd name="connsiteY8" fmla="*/ 616866 h 852035"/>
              <a:gd name="connsiteX9" fmla="*/ 436248 w 1148849"/>
              <a:gd name="connsiteY9" fmla="*/ 616866 h 852035"/>
              <a:gd name="connsiteX10" fmla="*/ 197721 w 1148849"/>
              <a:gd name="connsiteY10" fmla="*/ 753319 h 852035"/>
              <a:gd name="connsiteX11" fmla="*/ 951217 w 1148849"/>
              <a:gd name="connsiteY11" fmla="*/ 753319 h 852035"/>
              <a:gd name="connsiteX12" fmla="*/ 951217 w 1148849"/>
              <a:gd name="connsiteY12" fmla="*/ 823313 h 852035"/>
              <a:gd name="connsiteX13" fmla="*/ 979939 w 1148849"/>
              <a:gd name="connsiteY13" fmla="*/ 852036 h 852035"/>
              <a:gd name="connsiteX14" fmla="*/ 1101987 w 1148849"/>
              <a:gd name="connsiteY14" fmla="*/ 852036 h 852035"/>
              <a:gd name="connsiteX15" fmla="*/ 1130709 w 1148849"/>
              <a:gd name="connsiteY15" fmla="*/ 823313 h 852035"/>
              <a:gd name="connsiteX16" fmla="*/ 1130709 w 1148849"/>
              <a:gd name="connsiteY16" fmla="*/ 560571 h 852035"/>
              <a:gd name="connsiteX17" fmla="*/ 1092796 w 1148849"/>
              <a:gd name="connsiteY17" fmla="*/ 346081 h 852035"/>
              <a:gd name="connsiteX18" fmla="*/ 1068581 w 1148849"/>
              <a:gd name="connsiteY18" fmla="*/ 306931 h 852035"/>
              <a:gd name="connsiteX19" fmla="*/ 1122402 w 1148849"/>
              <a:gd name="connsiteY19" fmla="*/ 290051 h 852035"/>
              <a:gd name="connsiteX20" fmla="*/ 1104992 w 1148849"/>
              <a:gd name="connsiteY20" fmla="*/ 202823 h 852035"/>
              <a:gd name="connsiteX21" fmla="*/ 1003978 w 1148849"/>
              <a:gd name="connsiteY21" fmla="*/ 202823 h 852035"/>
              <a:gd name="connsiteX22" fmla="*/ 924616 w 1148849"/>
              <a:gd name="connsiteY22" fmla="*/ 75208 h 852035"/>
              <a:gd name="connsiteX23" fmla="*/ 786042 w 1148849"/>
              <a:gd name="connsiteY23" fmla="*/ 0 h 852035"/>
              <a:gd name="connsiteX24" fmla="*/ 362808 w 1148849"/>
              <a:gd name="connsiteY24" fmla="*/ 0 h 852035"/>
              <a:gd name="connsiteX25" fmla="*/ 224234 w 1148849"/>
              <a:gd name="connsiteY25" fmla="*/ 75208 h 852035"/>
              <a:gd name="connsiteX26" fmla="*/ 144872 w 1148849"/>
              <a:gd name="connsiteY26" fmla="*/ 202823 h 852035"/>
              <a:gd name="connsiteX27" fmla="*/ 43857 w 1148849"/>
              <a:gd name="connsiteY27" fmla="*/ 202823 h 852035"/>
              <a:gd name="connsiteX28" fmla="*/ 26447 w 1148849"/>
              <a:gd name="connsiteY28" fmla="*/ 290051 h 852035"/>
              <a:gd name="connsiteX29" fmla="*/ 80268 w 1148849"/>
              <a:gd name="connsiteY29" fmla="*/ 306931 h 852035"/>
              <a:gd name="connsiteX30" fmla="*/ 56053 w 1148849"/>
              <a:gd name="connsiteY30" fmla="*/ 346081 h 852035"/>
              <a:gd name="connsiteX31" fmla="*/ 18140 w 1148849"/>
              <a:gd name="connsiteY31" fmla="*/ 560571 h 852035"/>
              <a:gd name="connsiteX32" fmla="*/ 18140 w 1148849"/>
              <a:gd name="connsiteY32" fmla="*/ 823313 h 852035"/>
              <a:gd name="connsiteX33" fmla="*/ 46862 w 1148849"/>
              <a:gd name="connsiteY33" fmla="*/ 852036 h 852035"/>
              <a:gd name="connsiteX34" fmla="*/ 168910 w 1148849"/>
              <a:gd name="connsiteY34" fmla="*/ 852036 h 852035"/>
              <a:gd name="connsiteX35" fmla="*/ 197632 w 1148849"/>
              <a:gd name="connsiteY35" fmla="*/ 823313 h 852035"/>
              <a:gd name="connsiteX36" fmla="*/ 197632 w 1148849"/>
              <a:gd name="connsiteY36" fmla="*/ 753319 h 852035"/>
              <a:gd name="connsiteX37" fmla="*/ 967037 w 1148849"/>
              <a:gd name="connsiteY37" fmla="*/ 306931 h 852035"/>
              <a:gd name="connsiteX38" fmla="*/ 181901 w 1148849"/>
              <a:gd name="connsiteY38" fmla="*/ 306931 h 852035"/>
              <a:gd name="connsiteX39" fmla="*/ 164314 w 1148849"/>
              <a:gd name="connsiteY39" fmla="*/ 273701 h 852035"/>
              <a:gd name="connsiteX40" fmla="*/ 270012 w 1148849"/>
              <a:gd name="connsiteY40" fmla="*/ 103577 h 852035"/>
              <a:gd name="connsiteX41" fmla="*/ 362808 w 1148849"/>
              <a:gd name="connsiteY41" fmla="*/ 53821 h 852035"/>
              <a:gd name="connsiteX42" fmla="*/ 786042 w 1148849"/>
              <a:gd name="connsiteY42" fmla="*/ 53821 h 852035"/>
              <a:gd name="connsiteX43" fmla="*/ 878837 w 1148849"/>
              <a:gd name="connsiteY43" fmla="*/ 103577 h 852035"/>
              <a:gd name="connsiteX44" fmla="*/ 984535 w 1148849"/>
              <a:gd name="connsiteY44" fmla="*/ 273701 h 852035"/>
              <a:gd name="connsiteX45" fmla="*/ 966948 w 1148849"/>
              <a:gd name="connsiteY45" fmla="*/ 306931 h 852035"/>
              <a:gd name="connsiteX46" fmla="*/ 966948 w 1148849"/>
              <a:gd name="connsiteY46" fmla="*/ 306931 h 852035"/>
              <a:gd name="connsiteX47" fmla="*/ 172092 w 1148849"/>
              <a:gd name="connsiteY47" fmla="*/ 420053 h 852035"/>
              <a:gd name="connsiteX48" fmla="*/ 269747 w 1148849"/>
              <a:gd name="connsiteY48" fmla="*/ 454873 h 852035"/>
              <a:gd name="connsiteX49" fmla="*/ 299353 w 1148849"/>
              <a:gd name="connsiteY49" fmla="*/ 497205 h 852035"/>
              <a:gd name="connsiteX50" fmla="*/ 254458 w 1148849"/>
              <a:gd name="connsiteY50" fmla="*/ 542100 h 852035"/>
              <a:gd name="connsiteX51" fmla="*/ 150881 w 1148849"/>
              <a:gd name="connsiteY51" fmla="*/ 542100 h 852035"/>
              <a:gd name="connsiteX52" fmla="*/ 88046 w 1148849"/>
              <a:gd name="connsiteY52" fmla="*/ 479264 h 852035"/>
              <a:gd name="connsiteX53" fmla="*/ 150881 w 1148849"/>
              <a:gd name="connsiteY53" fmla="*/ 416429 h 852035"/>
              <a:gd name="connsiteX54" fmla="*/ 172092 w 1148849"/>
              <a:gd name="connsiteY54" fmla="*/ 420053 h 852035"/>
              <a:gd name="connsiteX55" fmla="*/ 172092 w 1148849"/>
              <a:gd name="connsiteY55" fmla="*/ 420053 h 852035"/>
              <a:gd name="connsiteX56" fmla="*/ 976935 w 1148849"/>
              <a:gd name="connsiteY56" fmla="*/ 420053 h 852035"/>
              <a:gd name="connsiteX57" fmla="*/ 998145 w 1148849"/>
              <a:gd name="connsiteY57" fmla="*/ 416429 h 852035"/>
              <a:gd name="connsiteX58" fmla="*/ 1060980 w 1148849"/>
              <a:gd name="connsiteY58" fmla="*/ 479264 h 852035"/>
              <a:gd name="connsiteX59" fmla="*/ 998145 w 1148849"/>
              <a:gd name="connsiteY59" fmla="*/ 542100 h 852035"/>
              <a:gd name="connsiteX60" fmla="*/ 894568 w 1148849"/>
              <a:gd name="connsiteY60" fmla="*/ 542100 h 852035"/>
              <a:gd name="connsiteX61" fmla="*/ 849673 w 1148849"/>
              <a:gd name="connsiteY61" fmla="*/ 497205 h 852035"/>
              <a:gd name="connsiteX62" fmla="*/ 879456 w 1148849"/>
              <a:gd name="connsiteY62" fmla="*/ 454873 h 852035"/>
              <a:gd name="connsiteX63" fmla="*/ 976935 w 1148849"/>
              <a:gd name="connsiteY63" fmla="*/ 420053 h 8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48849" h="852035">
                <a:moveTo>
                  <a:pt x="436248" y="616866"/>
                </a:moveTo>
                <a:lnTo>
                  <a:pt x="712689" y="616866"/>
                </a:lnTo>
                <a:cubicBezTo>
                  <a:pt x="722588" y="616866"/>
                  <a:pt x="730630" y="624909"/>
                  <a:pt x="730630" y="634807"/>
                </a:cubicBezTo>
                <a:lnTo>
                  <a:pt x="730630" y="667153"/>
                </a:lnTo>
                <a:cubicBezTo>
                  <a:pt x="730630" y="677051"/>
                  <a:pt x="722588" y="685093"/>
                  <a:pt x="712689" y="685093"/>
                </a:cubicBezTo>
                <a:lnTo>
                  <a:pt x="436248" y="685093"/>
                </a:lnTo>
                <a:cubicBezTo>
                  <a:pt x="426350" y="685093"/>
                  <a:pt x="418308" y="677051"/>
                  <a:pt x="418308" y="667153"/>
                </a:cubicBezTo>
                <a:lnTo>
                  <a:pt x="418308" y="634807"/>
                </a:lnTo>
                <a:cubicBezTo>
                  <a:pt x="418308" y="624909"/>
                  <a:pt x="426350" y="616866"/>
                  <a:pt x="436248" y="616866"/>
                </a:cubicBezTo>
                <a:lnTo>
                  <a:pt x="436248" y="616866"/>
                </a:lnTo>
                <a:close/>
                <a:moveTo>
                  <a:pt x="197721" y="753319"/>
                </a:moveTo>
                <a:lnTo>
                  <a:pt x="951217" y="753319"/>
                </a:lnTo>
                <a:lnTo>
                  <a:pt x="951217" y="823313"/>
                </a:lnTo>
                <a:cubicBezTo>
                  <a:pt x="951217" y="839133"/>
                  <a:pt x="964120" y="852036"/>
                  <a:pt x="979939" y="852036"/>
                </a:cubicBezTo>
                <a:lnTo>
                  <a:pt x="1101987" y="852036"/>
                </a:lnTo>
                <a:cubicBezTo>
                  <a:pt x="1117807" y="852036"/>
                  <a:pt x="1130709" y="839133"/>
                  <a:pt x="1130709" y="823313"/>
                </a:cubicBezTo>
                <a:lnTo>
                  <a:pt x="1130709" y="560571"/>
                </a:lnTo>
                <a:cubicBezTo>
                  <a:pt x="1130709" y="481209"/>
                  <a:pt x="1123728" y="395837"/>
                  <a:pt x="1092796" y="346081"/>
                </a:cubicBezTo>
                <a:lnTo>
                  <a:pt x="1068581" y="306931"/>
                </a:lnTo>
                <a:lnTo>
                  <a:pt x="1122402" y="290051"/>
                </a:lnTo>
                <a:cubicBezTo>
                  <a:pt x="1166767" y="276264"/>
                  <a:pt x="1151478" y="202823"/>
                  <a:pt x="1104992" y="202823"/>
                </a:cubicBezTo>
                <a:lnTo>
                  <a:pt x="1003978" y="202823"/>
                </a:lnTo>
                <a:lnTo>
                  <a:pt x="924616" y="75208"/>
                </a:lnTo>
                <a:cubicBezTo>
                  <a:pt x="896954" y="30490"/>
                  <a:pt x="838626" y="0"/>
                  <a:pt x="786042" y="0"/>
                </a:cubicBezTo>
                <a:lnTo>
                  <a:pt x="362808" y="0"/>
                </a:lnTo>
                <a:cubicBezTo>
                  <a:pt x="310224" y="0"/>
                  <a:pt x="251895" y="30490"/>
                  <a:pt x="224234" y="75208"/>
                </a:cubicBezTo>
                <a:lnTo>
                  <a:pt x="144872" y="202823"/>
                </a:lnTo>
                <a:lnTo>
                  <a:pt x="43857" y="202823"/>
                </a:lnTo>
                <a:cubicBezTo>
                  <a:pt x="-2628" y="202823"/>
                  <a:pt x="-17917" y="276264"/>
                  <a:pt x="26447" y="290051"/>
                </a:cubicBezTo>
                <a:lnTo>
                  <a:pt x="80268" y="306931"/>
                </a:lnTo>
                <a:lnTo>
                  <a:pt x="56053" y="346081"/>
                </a:lnTo>
                <a:cubicBezTo>
                  <a:pt x="25210" y="395837"/>
                  <a:pt x="18140" y="481209"/>
                  <a:pt x="18140" y="560571"/>
                </a:cubicBezTo>
                <a:lnTo>
                  <a:pt x="18140" y="823313"/>
                </a:lnTo>
                <a:cubicBezTo>
                  <a:pt x="18140" y="839133"/>
                  <a:pt x="31043" y="852036"/>
                  <a:pt x="46862" y="852036"/>
                </a:cubicBezTo>
                <a:lnTo>
                  <a:pt x="168910" y="852036"/>
                </a:lnTo>
                <a:cubicBezTo>
                  <a:pt x="184729" y="852036"/>
                  <a:pt x="197632" y="839133"/>
                  <a:pt x="197632" y="823313"/>
                </a:cubicBezTo>
                <a:lnTo>
                  <a:pt x="197632" y="753319"/>
                </a:lnTo>
                <a:close/>
                <a:moveTo>
                  <a:pt x="967037" y="306931"/>
                </a:moveTo>
                <a:lnTo>
                  <a:pt x="181901" y="306931"/>
                </a:lnTo>
                <a:cubicBezTo>
                  <a:pt x="163608" y="306931"/>
                  <a:pt x="154416" y="289697"/>
                  <a:pt x="164314" y="273701"/>
                </a:cubicBezTo>
                <a:lnTo>
                  <a:pt x="270012" y="103577"/>
                </a:lnTo>
                <a:cubicBezTo>
                  <a:pt x="287953" y="74678"/>
                  <a:pt x="329048" y="53821"/>
                  <a:pt x="362808" y="53821"/>
                </a:cubicBezTo>
                <a:lnTo>
                  <a:pt x="786042" y="53821"/>
                </a:lnTo>
                <a:cubicBezTo>
                  <a:pt x="819802" y="53821"/>
                  <a:pt x="860897" y="74678"/>
                  <a:pt x="878837" y="103577"/>
                </a:cubicBezTo>
                <a:lnTo>
                  <a:pt x="984535" y="273701"/>
                </a:lnTo>
                <a:cubicBezTo>
                  <a:pt x="994433" y="289697"/>
                  <a:pt x="985242" y="306931"/>
                  <a:pt x="966948" y="306931"/>
                </a:cubicBezTo>
                <a:lnTo>
                  <a:pt x="966948" y="306931"/>
                </a:lnTo>
                <a:close/>
                <a:moveTo>
                  <a:pt x="172092" y="420053"/>
                </a:moveTo>
                <a:lnTo>
                  <a:pt x="269747" y="454873"/>
                </a:lnTo>
                <a:cubicBezTo>
                  <a:pt x="286981" y="461147"/>
                  <a:pt x="299353" y="477674"/>
                  <a:pt x="299353" y="497205"/>
                </a:cubicBezTo>
                <a:cubicBezTo>
                  <a:pt x="299353" y="521950"/>
                  <a:pt x="279469" y="542100"/>
                  <a:pt x="254458" y="542100"/>
                </a:cubicBezTo>
                <a:lnTo>
                  <a:pt x="150881" y="542100"/>
                </a:lnTo>
                <a:cubicBezTo>
                  <a:pt x="116238" y="542100"/>
                  <a:pt x="88046" y="513908"/>
                  <a:pt x="88046" y="479264"/>
                </a:cubicBezTo>
                <a:cubicBezTo>
                  <a:pt x="88046" y="444621"/>
                  <a:pt x="116238" y="416429"/>
                  <a:pt x="150881" y="416429"/>
                </a:cubicBezTo>
                <a:cubicBezTo>
                  <a:pt x="158393" y="416429"/>
                  <a:pt x="165375" y="417666"/>
                  <a:pt x="172092" y="420053"/>
                </a:cubicBezTo>
                <a:lnTo>
                  <a:pt x="172092" y="420053"/>
                </a:lnTo>
                <a:close/>
                <a:moveTo>
                  <a:pt x="976935" y="420053"/>
                </a:moveTo>
                <a:cubicBezTo>
                  <a:pt x="983563" y="417755"/>
                  <a:pt x="990544" y="416429"/>
                  <a:pt x="998145" y="416429"/>
                </a:cubicBezTo>
                <a:cubicBezTo>
                  <a:pt x="1032788" y="416429"/>
                  <a:pt x="1060980" y="444444"/>
                  <a:pt x="1060980" y="479264"/>
                </a:cubicBezTo>
                <a:cubicBezTo>
                  <a:pt x="1060980" y="514085"/>
                  <a:pt x="1032788" y="542100"/>
                  <a:pt x="998145" y="542100"/>
                </a:cubicBezTo>
                <a:lnTo>
                  <a:pt x="894568" y="542100"/>
                </a:lnTo>
                <a:cubicBezTo>
                  <a:pt x="869823" y="542100"/>
                  <a:pt x="849673" y="522039"/>
                  <a:pt x="849673" y="497205"/>
                </a:cubicBezTo>
                <a:cubicBezTo>
                  <a:pt x="849673" y="477674"/>
                  <a:pt x="862045" y="461147"/>
                  <a:pt x="879456" y="454873"/>
                </a:cubicBezTo>
                <a:lnTo>
                  <a:pt x="976935" y="420053"/>
                </a:lnTo>
                <a:close/>
              </a:path>
            </a:pathLst>
          </a:custGeom>
          <a:solidFill>
            <a:schemeClr val="accent1"/>
          </a:solidFill>
          <a:ln w="8835" cap="flat">
            <a:noFill/>
            <a:prstDash val="solid"/>
            <a:miter/>
          </a:ln>
        </p:spPr>
        <p:txBody>
          <a:bodyPr rtlCol="0" anchor="ctr"/>
          <a:lstStyle/>
          <a:p>
            <a:endParaRPr lang="en-AU" dirty="0"/>
          </a:p>
        </p:txBody>
      </p:sp>
      <p:sp>
        <p:nvSpPr>
          <p:cNvPr id="593" name="Freeform: Shape 592">
            <a:extLst>
              <a:ext uri="{FF2B5EF4-FFF2-40B4-BE49-F238E27FC236}">
                <a16:creationId xmlns:a16="http://schemas.microsoft.com/office/drawing/2014/main" id="{14271C10-8D2D-EAEA-3148-BE4C66D1FB7C}"/>
              </a:ext>
            </a:extLst>
          </p:cNvPr>
          <p:cNvSpPr>
            <a:spLocks noChangeAspect="1"/>
          </p:cNvSpPr>
          <p:nvPr/>
        </p:nvSpPr>
        <p:spPr>
          <a:xfrm>
            <a:off x="5731737" y="3924459"/>
            <a:ext cx="202515" cy="178962"/>
          </a:xfrm>
          <a:custGeom>
            <a:avLst/>
            <a:gdLst>
              <a:gd name="connsiteX0" fmla="*/ 654654 w 660625"/>
              <a:gd name="connsiteY0" fmla="*/ 517686 h 583791"/>
              <a:gd name="connsiteX1" fmla="*/ 368492 w 660625"/>
              <a:gd name="connsiteY1" fmla="*/ 22072 h 583791"/>
              <a:gd name="connsiteX2" fmla="*/ 292135 w 660625"/>
              <a:gd name="connsiteY2" fmla="*/ 22072 h 583791"/>
              <a:gd name="connsiteX3" fmla="*/ 5972 w 660625"/>
              <a:gd name="connsiteY3" fmla="*/ 517686 h 583791"/>
              <a:gd name="connsiteX4" fmla="*/ 44150 w 660625"/>
              <a:gd name="connsiteY4" fmla="*/ 583792 h 583791"/>
              <a:gd name="connsiteX5" fmla="*/ 616475 w 660625"/>
              <a:gd name="connsiteY5" fmla="*/ 583792 h 583791"/>
              <a:gd name="connsiteX6" fmla="*/ 654654 w 660625"/>
              <a:gd name="connsiteY6" fmla="*/ 517686 h 583791"/>
              <a:gd name="connsiteX7" fmla="*/ 388288 w 660625"/>
              <a:gd name="connsiteY7" fmla="*/ 448311 h 583791"/>
              <a:gd name="connsiteX8" fmla="*/ 322889 w 660625"/>
              <a:gd name="connsiteY8" fmla="*/ 527761 h 583791"/>
              <a:gd name="connsiteX9" fmla="*/ 297614 w 660625"/>
              <a:gd name="connsiteY9" fmla="*/ 429045 h 583791"/>
              <a:gd name="connsiteX10" fmla="*/ 332522 w 660625"/>
              <a:gd name="connsiteY10" fmla="*/ 451669 h 583791"/>
              <a:gd name="connsiteX11" fmla="*/ 344453 w 660625"/>
              <a:gd name="connsiteY11" fmla="*/ 342878 h 583791"/>
              <a:gd name="connsiteX12" fmla="*/ 258640 w 660625"/>
              <a:gd name="connsiteY12" fmla="*/ 371158 h 583791"/>
              <a:gd name="connsiteX13" fmla="*/ 300442 w 660625"/>
              <a:gd name="connsiteY13" fmla="*/ 157995 h 583791"/>
              <a:gd name="connsiteX14" fmla="*/ 370701 w 660625"/>
              <a:gd name="connsiteY14" fmla="*/ 157995 h 583791"/>
              <a:gd name="connsiteX15" fmla="*/ 312019 w 660625"/>
              <a:gd name="connsiteY15" fmla="*/ 311769 h 583791"/>
              <a:gd name="connsiteX16" fmla="*/ 402251 w 660625"/>
              <a:gd name="connsiteY16" fmla="*/ 277479 h 583791"/>
              <a:gd name="connsiteX17" fmla="*/ 346574 w 660625"/>
              <a:gd name="connsiteY17" fmla="*/ 454762 h 583791"/>
              <a:gd name="connsiteX18" fmla="*/ 388111 w 660625"/>
              <a:gd name="connsiteY18" fmla="*/ 448311 h 58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0625" h="583791">
                <a:moveTo>
                  <a:pt x="654654" y="517686"/>
                </a:moveTo>
                <a:lnTo>
                  <a:pt x="368492" y="22072"/>
                </a:lnTo>
                <a:cubicBezTo>
                  <a:pt x="351523" y="-7357"/>
                  <a:pt x="309103" y="-7357"/>
                  <a:pt x="292135" y="22072"/>
                </a:cubicBezTo>
                <a:lnTo>
                  <a:pt x="5972" y="517686"/>
                </a:lnTo>
                <a:cubicBezTo>
                  <a:pt x="-10996" y="547115"/>
                  <a:pt x="10214" y="583792"/>
                  <a:pt x="44150" y="583792"/>
                </a:cubicBezTo>
                <a:lnTo>
                  <a:pt x="616475" y="583792"/>
                </a:lnTo>
                <a:cubicBezTo>
                  <a:pt x="650412" y="583792"/>
                  <a:pt x="671622" y="547027"/>
                  <a:pt x="654654" y="517686"/>
                </a:cubicBezTo>
                <a:close/>
                <a:moveTo>
                  <a:pt x="388288" y="448311"/>
                </a:moveTo>
                <a:lnTo>
                  <a:pt x="322889" y="527761"/>
                </a:lnTo>
                <a:lnTo>
                  <a:pt x="297614" y="429045"/>
                </a:lnTo>
                <a:lnTo>
                  <a:pt x="332522" y="451669"/>
                </a:lnTo>
                <a:lnTo>
                  <a:pt x="344453" y="342878"/>
                </a:lnTo>
                <a:lnTo>
                  <a:pt x="258640" y="371158"/>
                </a:lnTo>
                <a:lnTo>
                  <a:pt x="300442" y="157995"/>
                </a:lnTo>
                <a:lnTo>
                  <a:pt x="370701" y="157995"/>
                </a:lnTo>
                <a:lnTo>
                  <a:pt x="312019" y="311769"/>
                </a:lnTo>
                <a:lnTo>
                  <a:pt x="402251" y="277479"/>
                </a:lnTo>
                <a:lnTo>
                  <a:pt x="346574" y="454762"/>
                </a:lnTo>
                <a:lnTo>
                  <a:pt x="388111" y="448311"/>
                </a:lnTo>
                <a:close/>
              </a:path>
            </a:pathLst>
          </a:custGeom>
          <a:solidFill>
            <a:schemeClr val="accent1"/>
          </a:solidFill>
          <a:ln w="8835" cap="flat">
            <a:noFill/>
            <a:prstDash val="solid"/>
            <a:miter/>
          </a:ln>
        </p:spPr>
        <p:txBody>
          <a:bodyPr rtlCol="0" anchor="ctr"/>
          <a:lstStyle/>
          <a:p>
            <a:endParaRPr lang="en-AU" dirty="0"/>
          </a:p>
        </p:txBody>
      </p:sp>
      <p:grpSp>
        <p:nvGrpSpPr>
          <p:cNvPr id="594" name="Graphic 15">
            <a:extLst>
              <a:ext uri="{FF2B5EF4-FFF2-40B4-BE49-F238E27FC236}">
                <a16:creationId xmlns:a16="http://schemas.microsoft.com/office/drawing/2014/main" id="{4A53B349-1471-0196-7584-59DA42CFBDD6}"/>
              </a:ext>
            </a:extLst>
          </p:cNvPr>
          <p:cNvGrpSpPr>
            <a:grpSpLocks noChangeAspect="1"/>
          </p:cNvGrpSpPr>
          <p:nvPr/>
        </p:nvGrpSpPr>
        <p:grpSpPr>
          <a:xfrm>
            <a:off x="7575721" y="3891853"/>
            <a:ext cx="189662" cy="212835"/>
            <a:chOff x="10430577" y="3462928"/>
            <a:chExt cx="728783" cy="817826"/>
          </a:xfrm>
          <a:solidFill>
            <a:schemeClr val="accent1"/>
          </a:solidFill>
        </p:grpSpPr>
        <p:sp>
          <p:nvSpPr>
            <p:cNvPr id="595" name="Freeform: Shape 594">
              <a:extLst>
                <a:ext uri="{FF2B5EF4-FFF2-40B4-BE49-F238E27FC236}">
                  <a16:creationId xmlns:a16="http://schemas.microsoft.com/office/drawing/2014/main" id="{CDE5E9B8-CF55-5627-4E28-BEE8565B2986}"/>
                </a:ext>
              </a:extLst>
            </p:cNvPr>
            <p:cNvSpPr/>
            <p:nvPr/>
          </p:nvSpPr>
          <p:spPr>
            <a:xfrm>
              <a:off x="10893446" y="3873339"/>
              <a:ext cx="90762" cy="45248"/>
            </a:xfrm>
            <a:custGeom>
              <a:avLst/>
              <a:gdLst>
                <a:gd name="connsiteX0" fmla="*/ 62570 w 90762"/>
                <a:gd name="connsiteY0" fmla="*/ 45249 h 45248"/>
                <a:gd name="connsiteX1" fmla="*/ 90762 w 90762"/>
                <a:gd name="connsiteY1" fmla="*/ 15466 h 45248"/>
                <a:gd name="connsiteX2" fmla="*/ 88200 w 90762"/>
                <a:gd name="connsiteY2" fmla="*/ 0 h 45248"/>
                <a:gd name="connsiteX3" fmla="*/ 0 w 90762"/>
                <a:gd name="connsiteY3" fmla="*/ 13787 h 45248"/>
                <a:gd name="connsiteX4" fmla="*/ 18117 w 90762"/>
                <a:gd name="connsiteY4" fmla="*/ 45160 h 45248"/>
                <a:gd name="connsiteX5" fmla="*/ 62482 w 90762"/>
                <a:gd name="connsiteY5" fmla="*/ 45160 h 4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62" h="45248">
                  <a:moveTo>
                    <a:pt x="62570" y="45249"/>
                  </a:moveTo>
                  <a:cubicBezTo>
                    <a:pt x="78743" y="45249"/>
                    <a:pt x="80864" y="20945"/>
                    <a:pt x="90762" y="15466"/>
                  </a:cubicBezTo>
                  <a:cubicBezTo>
                    <a:pt x="88553" y="10693"/>
                    <a:pt x="87581" y="5391"/>
                    <a:pt x="88200" y="0"/>
                  </a:cubicBezTo>
                  <a:lnTo>
                    <a:pt x="0" y="13787"/>
                  </a:lnTo>
                  <a:lnTo>
                    <a:pt x="18117" y="45160"/>
                  </a:lnTo>
                  <a:lnTo>
                    <a:pt x="62482" y="45160"/>
                  </a:lnTo>
                  <a:close/>
                </a:path>
              </a:pathLst>
            </a:custGeom>
            <a:grpFill/>
            <a:ln w="8835" cap="flat">
              <a:noFill/>
              <a:prstDash val="solid"/>
              <a:miter/>
            </a:ln>
          </p:spPr>
          <p:txBody>
            <a:bodyPr rtlCol="0" anchor="ctr"/>
            <a:lstStyle/>
            <a:p>
              <a:endParaRPr lang="en-AU" dirty="0"/>
            </a:p>
          </p:txBody>
        </p:sp>
        <p:sp>
          <p:nvSpPr>
            <p:cNvPr id="596" name="Freeform: Shape 595">
              <a:extLst>
                <a:ext uri="{FF2B5EF4-FFF2-40B4-BE49-F238E27FC236}">
                  <a16:creationId xmlns:a16="http://schemas.microsoft.com/office/drawing/2014/main" id="{1475A31D-1A9D-5EC5-8988-FD012FB420A2}"/>
                </a:ext>
              </a:extLst>
            </p:cNvPr>
            <p:cNvSpPr/>
            <p:nvPr/>
          </p:nvSpPr>
          <p:spPr>
            <a:xfrm>
              <a:off x="10781544" y="3898615"/>
              <a:ext cx="55341" cy="20061"/>
            </a:xfrm>
            <a:custGeom>
              <a:avLst/>
              <a:gdLst>
                <a:gd name="connsiteX0" fmla="*/ 106 w 55341"/>
                <a:gd name="connsiteY0" fmla="*/ 13787 h 20061"/>
                <a:gd name="connsiteX1" fmla="*/ 8767 w 55341"/>
                <a:gd name="connsiteY1" fmla="*/ 20061 h 20061"/>
                <a:gd name="connsiteX2" fmla="*/ 55341 w 55341"/>
                <a:gd name="connsiteY2" fmla="*/ 20061 h 20061"/>
                <a:gd name="connsiteX3" fmla="*/ 39168 w 55341"/>
                <a:gd name="connsiteY3" fmla="*/ 0 h 20061"/>
                <a:gd name="connsiteX4" fmla="*/ 6381 w 55341"/>
                <a:gd name="connsiteY4" fmla="*/ 5126 h 20061"/>
                <a:gd name="connsiteX5" fmla="*/ 106 w 55341"/>
                <a:gd name="connsiteY5" fmla="*/ 13787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41" h="20061">
                  <a:moveTo>
                    <a:pt x="106" y="13787"/>
                  </a:moveTo>
                  <a:cubicBezTo>
                    <a:pt x="725" y="17940"/>
                    <a:pt x="4613" y="20061"/>
                    <a:pt x="8767" y="20061"/>
                  </a:cubicBezTo>
                  <a:lnTo>
                    <a:pt x="55341" y="20061"/>
                  </a:lnTo>
                  <a:cubicBezTo>
                    <a:pt x="55341" y="20061"/>
                    <a:pt x="39168" y="0"/>
                    <a:pt x="39168" y="0"/>
                  </a:cubicBezTo>
                  <a:lnTo>
                    <a:pt x="6381" y="5126"/>
                  </a:lnTo>
                  <a:cubicBezTo>
                    <a:pt x="2315" y="5744"/>
                    <a:pt x="-601" y="9633"/>
                    <a:pt x="106" y="13787"/>
                  </a:cubicBezTo>
                  <a:close/>
                </a:path>
              </a:pathLst>
            </a:custGeom>
            <a:grpFill/>
            <a:ln w="8835" cap="flat">
              <a:noFill/>
              <a:prstDash val="solid"/>
              <a:miter/>
            </a:ln>
          </p:spPr>
          <p:txBody>
            <a:bodyPr rtlCol="0" anchor="ctr"/>
            <a:lstStyle/>
            <a:p>
              <a:endParaRPr lang="en-AU" dirty="0"/>
            </a:p>
          </p:txBody>
        </p:sp>
        <p:sp>
          <p:nvSpPr>
            <p:cNvPr id="597" name="Freeform: Shape 596">
              <a:extLst>
                <a:ext uri="{FF2B5EF4-FFF2-40B4-BE49-F238E27FC236}">
                  <a16:creationId xmlns:a16="http://schemas.microsoft.com/office/drawing/2014/main" id="{8D91BB21-E058-5F04-EC82-8F0E1D5A5CA1}"/>
                </a:ext>
              </a:extLst>
            </p:cNvPr>
            <p:cNvSpPr/>
            <p:nvPr/>
          </p:nvSpPr>
          <p:spPr>
            <a:xfrm>
              <a:off x="10746829" y="3769497"/>
              <a:ext cx="178650" cy="216680"/>
            </a:xfrm>
            <a:custGeom>
              <a:avLst/>
              <a:gdLst>
                <a:gd name="connsiteX0" fmla="*/ 175250 w 178650"/>
                <a:gd name="connsiteY0" fmla="*/ 214489 h 216680"/>
                <a:gd name="connsiteX1" fmla="*/ 176753 w 178650"/>
                <a:gd name="connsiteY1" fmla="*/ 200526 h 216680"/>
                <a:gd name="connsiteX2" fmla="*/ 68050 w 178650"/>
                <a:gd name="connsiteY2" fmla="*/ 12550 h 216680"/>
                <a:gd name="connsiteX3" fmla="*/ 15819 w 178650"/>
                <a:gd name="connsiteY3" fmla="*/ 0 h 216680"/>
                <a:gd name="connsiteX4" fmla="*/ 0 w 178650"/>
                <a:gd name="connsiteY4" fmla="*/ 12991 h 216680"/>
                <a:gd name="connsiteX5" fmla="*/ 161375 w 178650"/>
                <a:gd name="connsiteY5" fmla="*/ 212987 h 216680"/>
                <a:gd name="connsiteX6" fmla="*/ 175339 w 178650"/>
                <a:gd name="connsiteY6" fmla="*/ 214489 h 2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650" h="216680">
                  <a:moveTo>
                    <a:pt x="175250" y="214489"/>
                  </a:moveTo>
                  <a:cubicBezTo>
                    <a:pt x="179492" y="211043"/>
                    <a:pt x="179492" y="205298"/>
                    <a:pt x="176753" y="200526"/>
                  </a:cubicBezTo>
                  <a:lnTo>
                    <a:pt x="68050" y="12550"/>
                  </a:lnTo>
                  <a:cubicBezTo>
                    <a:pt x="57445" y="-5833"/>
                    <a:pt x="28546" y="7689"/>
                    <a:pt x="15819" y="0"/>
                  </a:cubicBezTo>
                  <a:cubicBezTo>
                    <a:pt x="11754" y="5744"/>
                    <a:pt x="6275" y="10252"/>
                    <a:pt x="0" y="12991"/>
                  </a:cubicBezTo>
                  <a:lnTo>
                    <a:pt x="161375" y="212987"/>
                  </a:lnTo>
                  <a:cubicBezTo>
                    <a:pt x="164822" y="217229"/>
                    <a:pt x="171097" y="217936"/>
                    <a:pt x="175339" y="214489"/>
                  </a:cubicBezTo>
                  <a:close/>
                </a:path>
              </a:pathLst>
            </a:custGeom>
            <a:grpFill/>
            <a:ln w="8835" cap="flat">
              <a:noFill/>
              <a:prstDash val="solid"/>
              <a:miter/>
            </a:ln>
          </p:spPr>
          <p:txBody>
            <a:bodyPr rtlCol="0" anchor="ctr"/>
            <a:lstStyle/>
            <a:p>
              <a:endParaRPr lang="en-AU" dirty="0"/>
            </a:p>
          </p:txBody>
        </p:sp>
        <p:sp>
          <p:nvSpPr>
            <p:cNvPr id="598" name="Freeform: Shape 597">
              <a:extLst>
                <a:ext uri="{FF2B5EF4-FFF2-40B4-BE49-F238E27FC236}">
                  <a16:creationId xmlns:a16="http://schemas.microsoft.com/office/drawing/2014/main" id="{08BB21DE-0661-8963-5BD1-FA558C383F61}"/>
                </a:ext>
              </a:extLst>
            </p:cNvPr>
            <p:cNvSpPr/>
            <p:nvPr/>
          </p:nvSpPr>
          <p:spPr>
            <a:xfrm>
              <a:off x="11000025" y="3659257"/>
              <a:ext cx="99403" cy="193314"/>
            </a:xfrm>
            <a:custGeom>
              <a:avLst/>
              <a:gdLst>
                <a:gd name="connsiteX0" fmla="*/ 21567 w 99403"/>
                <a:gd name="connsiteY0" fmla="*/ 189691 h 193314"/>
                <a:gd name="connsiteX1" fmla="*/ 28283 w 99403"/>
                <a:gd name="connsiteY1" fmla="*/ 193314 h 193314"/>
                <a:gd name="connsiteX2" fmla="*/ 98896 w 99403"/>
                <a:gd name="connsiteY2" fmla="*/ 10287 h 193314"/>
                <a:gd name="connsiteX3" fmla="*/ 94565 w 99403"/>
                <a:gd name="connsiteY3" fmla="*/ 477 h 193314"/>
                <a:gd name="connsiteX4" fmla="*/ 84756 w 99403"/>
                <a:gd name="connsiteY4" fmla="*/ 4808 h 193314"/>
                <a:gd name="connsiteX5" fmla="*/ 1947 w 99403"/>
                <a:gd name="connsiteY5" fmla="*/ 148419 h 193314"/>
                <a:gd name="connsiteX6" fmla="*/ 13613 w 99403"/>
                <a:gd name="connsiteY6" fmla="*/ 187747 h 193314"/>
                <a:gd name="connsiteX7" fmla="*/ 21567 w 99403"/>
                <a:gd name="connsiteY7" fmla="*/ 189602 h 19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403" h="193314">
                  <a:moveTo>
                    <a:pt x="21567" y="189691"/>
                  </a:moveTo>
                  <a:cubicBezTo>
                    <a:pt x="24041" y="190663"/>
                    <a:pt x="26251" y="191900"/>
                    <a:pt x="28283" y="193314"/>
                  </a:cubicBezTo>
                  <a:lnTo>
                    <a:pt x="98896" y="10287"/>
                  </a:lnTo>
                  <a:cubicBezTo>
                    <a:pt x="100398" y="6398"/>
                    <a:pt x="98454" y="1979"/>
                    <a:pt x="94565" y="477"/>
                  </a:cubicBezTo>
                  <a:cubicBezTo>
                    <a:pt x="90677" y="-1025"/>
                    <a:pt x="86877" y="1184"/>
                    <a:pt x="84756" y="4808"/>
                  </a:cubicBezTo>
                  <a:lnTo>
                    <a:pt x="1947" y="148419"/>
                  </a:lnTo>
                  <a:cubicBezTo>
                    <a:pt x="-6183" y="162471"/>
                    <a:pt x="13790" y="176346"/>
                    <a:pt x="13613" y="187747"/>
                  </a:cubicBezTo>
                  <a:cubicBezTo>
                    <a:pt x="16264" y="188012"/>
                    <a:pt x="18915" y="188630"/>
                    <a:pt x="21567" y="189602"/>
                  </a:cubicBezTo>
                  <a:close/>
                </a:path>
              </a:pathLst>
            </a:custGeom>
            <a:grpFill/>
            <a:ln w="8835" cap="flat">
              <a:noFill/>
              <a:prstDash val="solid"/>
              <a:miter/>
            </a:ln>
          </p:spPr>
          <p:txBody>
            <a:bodyPr rtlCol="0" anchor="ctr"/>
            <a:lstStyle/>
            <a:p>
              <a:endParaRPr lang="en-AU" dirty="0"/>
            </a:p>
          </p:txBody>
        </p:sp>
        <p:sp>
          <p:nvSpPr>
            <p:cNvPr id="599" name="Freeform: Shape 598">
              <a:extLst>
                <a:ext uri="{FF2B5EF4-FFF2-40B4-BE49-F238E27FC236}">
                  <a16:creationId xmlns:a16="http://schemas.microsoft.com/office/drawing/2014/main" id="{C85CAD6E-9736-168F-A036-22435649C4A6}"/>
                </a:ext>
              </a:extLst>
            </p:cNvPr>
            <p:cNvSpPr/>
            <p:nvPr/>
          </p:nvSpPr>
          <p:spPr>
            <a:xfrm>
              <a:off x="10989490" y="3855025"/>
              <a:ext cx="42904" cy="42903"/>
            </a:xfrm>
            <a:custGeom>
              <a:avLst/>
              <a:gdLst>
                <a:gd name="connsiteX0" fmla="*/ 13719 w 42904"/>
                <a:gd name="connsiteY0" fmla="*/ 41469 h 42903"/>
                <a:gd name="connsiteX1" fmla="*/ 41469 w 42904"/>
                <a:gd name="connsiteY1" fmla="*/ 29185 h 42903"/>
                <a:gd name="connsiteX2" fmla="*/ 29185 w 42904"/>
                <a:gd name="connsiteY2" fmla="*/ 1435 h 42903"/>
                <a:gd name="connsiteX3" fmla="*/ 1435 w 42904"/>
                <a:gd name="connsiteY3" fmla="*/ 13719 h 42903"/>
                <a:gd name="connsiteX4" fmla="*/ 13719 w 42904"/>
                <a:gd name="connsiteY4" fmla="*/ 41469 h 4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4" h="42903">
                  <a:moveTo>
                    <a:pt x="13719" y="41469"/>
                  </a:moveTo>
                  <a:cubicBezTo>
                    <a:pt x="24766" y="45711"/>
                    <a:pt x="37227" y="40232"/>
                    <a:pt x="41469" y="29185"/>
                  </a:cubicBezTo>
                  <a:cubicBezTo>
                    <a:pt x="45711" y="18138"/>
                    <a:pt x="40232" y="5677"/>
                    <a:pt x="29185" y="1435"/>
                  </a:cubicBezTo>
                  <a:cubicBezTo>
                    <a:pt x="18138" y="-2807"/>
                    <a:pt x="5677" y="2672"/>
                    <a:pt x="1435" y="13719"/>
                  </a:cubicBezTo>
                  <a:cubicBezTo>
                    <a:pt x="-2807" y="24766"/>
                    <a:pt x="2672" y="37227"/>
                    <a:pt x="13719" y="41469"/>
                  </a:cubicBezTo>
                  <a:close/>
                </a:path>
              </a:pathLst>
            </a:custGeom>
            <a:grpFill/>
            <a:ln w="8835" cap="flat">
              <a:noFill/>
              <a:prstDash val="solid"/>
              <a:miter/>
            </a:ln>
          </p:spPr>
          <p:txBody>
            <a:bodyPr rtlCol="0" anchor="ctr"/>
            <a:lstStyle/>
            <a:p>
              <a:endParaRPr lang="en-AU" dirty="0"/>
            </a:p>
          </p:txBody>
        </p:sp>
        <p:sp>
          <p:nvSpPr>
            <p:cNvPr id="600" name="Freeform: Shape 599">
              <a:extLst>
                <a:ext uri="{FF2B5EF4-FFF2-40B4-BE49-F238E27FC236}">
                  <a16:creationId xmlns:a16="http://schemas.microsoft.com/office/drawing/2014/main" id="{E1B90B36-EFA1-6764-D43F-9A575FA10CD1}"/>
                </a:ext>
              </a:extLst>
            </p:cNvPr>
            <p:cNvSpPr/>
            <p:nvPr/>
          </p:nvSpPr>
          <p:spPr>
            <a:xfrm>
              <a:off x="10430577" y="3743249"/>
              <a:ext cx="265524" cy="59300"/>
            </a:xfrm>
            <a:custGeom>
              <a:avLst/>
              <a:gdLst>
                <a:gd name="connsiteX0" fmla="*/ 265524 w 265524"/>
                <a:gd name="connsiteY0" fmla="*/ 20238 h 59300"/>
                <a:gd name="connsiteX1" fmla="*/ 262166 w 265524"/>
                <a:gd name="connsiteY1" fmla="*/ 0 h 59300"/>
                <a:gd name="connsiteX2" fmla="*/ 8349 w 265524"/>
                <a:gd name="connsiteY2" fmla="*/ 39769 h 59300"/>
                <a:gd name="connsiteX3" fmla="*/ 130 w 265524"/>
                <a:gd name="connsiteY3" fmla="*/ 51081 h 59300"/>
                <a:gd name="connsiteX4" fmla="*/ 11442 w 265524"/>
                <a:gd name="connsiteY4" fmla="*/ 59301 h 59300"/>
                <a:gd name="connsiteX5" fmla="*/ 228583 w 265524"/>
                <a:gd name="connsiteY5" fmla="*/ 59124 h 59300"/>
                <a:gd name="connsiteX6" fmla="*/ 265524 w 265524"/>
                <a:gd name="connsiteY6" fmla="*/ 20150 h 5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4" h="59300">
                  <a:moveTo>
                    <a:pt x="265524" y="20238"/>
                  </a:moveTo>
                  <a:cubicBezTo>
                    <a:pt x="262608" y="14052"/>
                    <a:pt x="261371" y="7070"/>
                    <a:pt x="262166" y="0"/>
                  </a:cubicBezTo>
                  <a:lnTo>
                    <a:pt x="8349" y="39769"/>
                  </a:lnTo>
                  <a:cubicBezTo>
                    <a:pt x="2958" y="40653"/>
                    <a:pt x="-754" y="45691"/>
                    <a:pt x="130" y="51081"/>
                  </a:cubicBezTo>
                  <a:cubicBezTo>
                    <a:pt x="1014" y="56473"/>
                    <a:pt x="5963" y="59301"/>
                    <a:pt x="11442" y="59301"/>
                  </a:cubicBezTo>
                  <a:lnTo>
                    <a:pt x="228583" y="59124"/>
                  </a:lnTo>
                  <a:cubicBezTo>
                    <a:pt x="249793" y="59124"/>
                    <a:pt x="252533" y="27308"/>
                    <a:pt x="265524" y="20150"/>
                  </a:cubicBezTo>
                  <a:close/>
                </a:path>
              </a:pathLst>
            </a:custGeom>
            <a:grpFill/>
            <a:ln w="8835" cap="flat">
              <a:noFill/>
              <a:prstDash val="solid"/>
              <a:miter/>
            </a:ln>
          </p:spPr>
          <p:txBody>
            <a:bodyPr rtlCol="0" anchor="ctr"/>
            <a:lstStyle/>
            <a:p>
              <a:endParaRPr lang="en-AU" dirty="0"/>
            </a:p>
          </p:txBody>
        </p:sp>
        <p:sp>
          <p:nvSpPr>
            <p:cNvPr id="601" name="Freeform: Shape 600">
              <a:extLst>
                <a:ext uri="{FF2B5EF4-FFF2-40B4-BE49-F238E27FC236}">
                  <a16:creationId xmlns:a16="http://schemas.microsoft.com/office/drawing/2014/main" id="{0F28EC4E-E1A3-DF4F-8447-1227C9C69385}"/>
                </a:ext>
              </a:extLst>
            </p:cNvPr>
            <p:cNvSpPr/>
            <p:nvPr/>
          </p:nvSpPr>
          <p:spPr>
            <a:xfrm>
              <a:off x="11023005" y="3893401"/>
              <a:ext cx="136355" cy="165414"/>
            </a:xfrm>
            <a:custGeom>
              <a:avLst/>
              <a:gdLst>
                <a:gd name="connsiteX0" fmla="*/ 134951 w 136355"/>
                <a:gd name="connsiteY0" fmla="*/ 153068 h 165414"/>
                <a:gd name="connsiteX1" fmla="*/ 51965 w 136355"/>
                <a:gd name="connsiteY1" fmla="*/ 9545 h 165414"/>
                <a:gd name="connsiteX2" fmla="*/ 12108 w 136355"/>
                <a:gd name="connsiteY2" fmla="*/ 0 h 165414"/>
                <a:gd name="connsiteX3" fmla="*/ 0 w 136355"/>
                <a:gd name="connsiteY3" fmla="*/ 9986 h 165414"/>
                <a:gd name="connsiteX4" fmla="*/ 123197 w 136355"/>
                <a:gd name="connsiteY4" fmla="*/ 162612 h 165414"/>
                <a:gd name="connsiteX5" fmla="*/ 133802 w 136355"/>
                <a:gd name="connsiteY5" fmla="*/ 163761 h 165414"/>
                <a:gd name="connsiteX6" fmla="*/ 134951 w 136355"/>
                <a:gd name="connsiteY6" fmla="*/ 153156 h 16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355" h="165414">
                  <a:moveTo>
                    <a:pt x="134951" y="153068"/>
                  </a:moveTo>
                  <a:lnTo>
                    <a:pt x="51965" y="9545"/>
                  </a:lnTo>
                  <a:cubicBezTo>
                    <a:pt x="43835" y="-4507"/>
                    <a:pt x="21829" y="5833"/>
                    <a:pt x="12108" y="0"/>
                  </a:cubicBezTo>
                  <a:cubicBezTo>
                    <a:pt x="9014" y="4419"/>
                    <a:pt x="4772" y="7777"/>
                    <a:pt x="0" y="9986"/>
                  </a:cubicBezTo>
                  <a:lnTo>
                    <a:pt x="123197" y="162612"/>
                  </a:lnTo>
                  <a:cubicBezTo>
                    <a:pt x="125848" y="165882"/>
                    <a:pt x="130620" y="166324"/>
                    <a:pt x="133802" y="163761"/>
                  </a:cubicBezTo>
                  <a:cubicBezTo>
                    <a:pt x="136983" y="161198"/>
                    <a:pt x="136983" y="156691"/>
                    <a:pt x="134951" y="153156"/>
                  </a:cubicBezTo>
                  <a:close/>
                </a:path>
              </a:pathLst>
            </a:custGeom>
            <a:grpFill/>
            <a:ln w="8835" cap="flat">
              <a:noFill/>
              <a:prstDash val="solid"/>
              <a:miter/>
            </a:ln>
          </p:spPr>
          <p:txBody>
            <a:bodyPr rtlCol="0" anchor="ctr"/>
            <a:lstStyle/>
            <a:p>
              <a:endParaRPr lang="en-AU" dirty="0"/>
            </a:p>
          </p:txBody>
        </p:sp>
        <p:sp>
          <p:nvSpPr>
            <p:cNvPr id="602" name="Freeform: Shape 601">
              <a:extLst>
                <a:ext uri="{FF2B5EF4-FFF2-40B4-BE49-F238E27FC236}">
                  <a16:creationId xmlns:a16="http://schemas.microsoft.com/office/drawing/2014/main" id="{47401DE2-DAB7-51A1-D6E8-E991106E26EF}"/>
                </a:ext>
              </a:extLst>
            </p:cNvPr>
            <p:cNvSpPr/>
            <p:nvPr/>
          </p:nvSpPr>
          <p:spPr>
            <a:xfrm>
              <a:off x="10716813" y="3462928"/>
              <a:ext cx="130091" cy="253190"/>
            </a:xfrm>
            <a:custGeom>
              <a:avLst/>
              <a:gdLst>
                <a:gd name="connsiteX0" fmla="*/ 28161 w 130091"/>
                <a:gd name="connsiteY0" fmla="*/ 248418 h 253190"/>
                <a:gd name="connsiteX1" fmla="*/ 36910 w 130091"/>
                <a:gd name="connsiteY1" fmla="*/ 253190 h 253190"/>
                <a:gd name="connsiteX2" fmla="*/ 129440 w 130091"/>
                <a:gd name="connsiteY2" fmla="*/ 13425 h 253190"/>
                <a:gd name="connsiteX3" fmla="*/ 123784 w 130091"/>
                <a:gd name="connsiteY3" fmla="*/ 611 h 253190"/>
                <a:gd name="connsiteX4" fmla="*/ 110969 w 130091"/>
                <a:gd name="connsiteY4" fmla="*/ 6267 h 253190"/>
                <a:gd name="connsiteX5" fmla="*/ 2532 w 130091"/>
                <a:gd name="connsiteY5" fmla="*/ 194420 h 253190"/>
                <a:gd name="connsiteX6" fmla="*/ 17821 w 130091"/>
                <a:gd name="connsiteY6" fmla="*/ 245943 h 253190"/>
                <a:gd name="connsiteX7" fmla="*/ 28249 w 130091"/>
                <a:gd name="connsiteY7" fmla="*/ 248418 h 2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91" h="253190">
                  <a:moveTo>
                    <a:pt x="28161" y="248418"/>
                  </a:moveTo>
                  <a:cubicBezTo>
                    <a:pt x="31342" y="249655"/>
                    <a:pt x="34259" y="251246"/>
                    <a:pt x="36910" y="253190"/>
                  </a:cubicBezTo>
                  <a:lnTo>
                    <a:pt x="129440" y="13425"/>
                  </a:lnTo>
                  <a:cubicBezTo>
                    <a:pt x="131384" y="8299"/>
                    <a:pt x="128821" y="2555"/>
                    <a:pt x="123784" y="611"/>
                  </a:cubicBezTo>
                  <a:cubicBezTo>
                    <a:pt x="118658" y="-1334"/>
                    <a:pt x="113709" y="1583"/>
                    <a:pt x="110969" y="6267"/>
                  </a:cubicBezTo>
                  <a:lnTo>
                    <a:pt x="2532" y="194420"/>
                  </a:lnTo>
                  <a:cubicBezTo>
                    <a:pt x="-8073" y="212802"/>
                    <a:pt x="18086" y="231008"/>
                    <a:pt x="17821" y="245943"/>
                  </a:cubicBezTo>
                  <a:cubicBezTo>
                    <a:pt x="21356" y="246297"/>
                    <a:pt x="24803" y="247092"/>
                    <a:pt x="28249" y="248418"/>
                  </a:cubicBezTo>
                  <a:close/>
                </a:path>
              </a:pathLst>
            </a:custGeom>
            <a:grpFill/>
            <a:ln w="8835" cap="flat">
              <a:noFill/>
              <a:prstDash val="solid"/>
              <a:miter/>
            </a:ln>
          </p:spPr>
          <p:txBody>
            <a:bodyPr rtlCol="0" anchor="ctr"/>
            <a:lstStyle/>
            <a:p>
              <a:endParaRPr lang="en-AU" dirty="0"/>
            </a:p>
          </p:txBody>
        </p:sp>
        <p:sp>
          <p:nvSpPr>
            <p:cNvPr id="603" name="Freeform: Shape 602">
              <a:extLst>
                <a:ext uri="{FF2B5EF4-FFF2-40B4-BE49-F238E27FC236}">
                  <a16:creationId xmlns:a16="http://schemas.microsoft.com/office/drawing/2014/main" id="{3C77F2DC-D56B-683C-F09A-220B9C61760A}"/>
                </a:ext>
              </a:extLst>
            </p:cNvPr>
            <p:cNvSpPr/>
            <p:nvPr/>
          </p:nvSpPr>
          <p:spPr>
            <a:xfrm>
              <a:off x="10577589" y="3783372"/>
              <a:ext cx="568789" cy="497381"/>
            </a:xfrm>
            <a:custGeom>
              <a:avLst/>
              <a:gdLst>
                <a:gd name="connsiteX0" fmla="*/ 560482 w 568789"/>
                <a:gd name="connsiteY0" fmla="*/ 472725 h 497381"/>
                <a:gd name="connsiteX1" fmla="*/ 477144 w 568789"/>
                <a:gd name="connsiteY1" fmla="*/ 472725 h 497381"/>
                <a:gd name="connsiteX2" fmla="*/ 441705 w 568789"/>
                <a:gd name="connsiteY2" fmla="*/ 120634 h 497381"/>
                <a:gd name="connsiteX3" fmla="*/ 433397 w 568789"/>
                <a:gd name="connsiteY3" fmla="*/ 121871 h 497381"/>
                <a:gd name="connsiteX4" fmla="*/ 425090 w 568789"/>
                <a:gd name="connsiteY4" fmla="*/ 120634 h 497381"/>
                <a:gd name="connsiteX5" fmla="*/ 389651 w 568789"/>
                <a:gd name="connsiteY5" fmla="*/ 472725 h 497381"/>
                <a:gd name="connsiteX6" fmla="*/ 212015 w 568789"/>
                <a:gd name="connsiteY6" fmla="*/ 472725 h 497381"/>
                <a:gd name="connsiteX7" fmla="*/ 164380 w 568789"/>
                <a:gd name="connsiteY7" fmla="*/ 0 h 497381"/>
                <a:gd name="connsiteX8" fmla="*/ 153510 w 568789"/>
                <a:gd name="connsiteY8" fmla="*/ 1591 h 497381"/>
                <a:gd name="connsiteX9" fmla="*/ 142639 w 568789"/>
                <a:gd name="connsiteY9" fmla="*/ 0 h 497381"/>
                <a:gd name="connsiteX10" fmla="*/ 95005 w 568789"/>
                <a:gd name="connsiteY10" fmla="*/ 472725 h 497381"/>
                <a:gd name="connsiteX11" fmla="*/ 8307 w 568789"/>
                <a:gd name="connsiteY11" fmla="*/ 472725 h 497381"/>
                <a:gd name="connsiteX12" fmla="*/ 0 w 568789"/>
                <a:gd name="connsiteY12" fmla="*/ 481032 h 497381"/>
                <a:gd name="connsiteX13" fmla="*/ 0 w 568789"/>
                <a:gd name="connsiteY13" fmla="*/ 489074 h 497381"/>
                <a:gd name="connsiteX14" fmla="*/ 8307 w 568789"/>
                <a:gd name="connsiteY14" fmla="*/ 497382 h 497381"/>
                <a:gd name="connsiteX15" fmla="*/ 560482 w 568789"/>
                <a:gd name="connsiteY15" fmla="*/ 497382 h 497381"/>
                <a:gd name="connsiteX16" fmla="*/ 568790 w 568789"/>
                <a:gd name="connsiteY16" fmla="*/ 489074 h 497381"/>
                <a:gd name="connsiteX17" fmla="*/ 568790 w 568789"/>
                <a:gd name="connsiteY17" fmla="*/ 481032 h 497381"/>
                <a:gd name="connsiteX18" fmla="*/ 560482 w 568789"/>
                <a:gd name="connsiteY18" fmla="*/ 472725 h 4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89" h="497381">
                  <a:moveTo>
                    <a:pt x="560482" y="472725"/>
                  </a:moveTo>
                  <a:lnTo>
                    <a:pt x="477144" y="472725"/>
                  </a:lnTo>
                  <a:lnTo>
                    <a:pt x="441705" y="120634"/>
                  </a:lnTo>
                  <a:cubicBezTo>
                    <a:pt x="439053" y="121429"/>
                    <a:pt x="436314" y="121871"/>
                    <a:pt x="433397" y="121871"/>
                  </a:cubicBezTo>
                  <a:cubicBezTo>
                    <a:pt x="430481" y="121871"/>
                    <a:pt x="427741" y="121429"/>
                    <a:pt x="425090" y="120634"/>
                  </a:cubicBezTo>
                  <a:lnTo>
                    <a:pt x="389651" y="472725"/>
                  </a:lnTo>
                  <a:lnTo>
                    <a:pt x="212015" y="472725"/>
                  </a:lnTo>
                  <a:lnTo>
                    <a:pt x="164380" y="0"/>
                  </a:lnTo>
                  <a:cubicBezTo>
                    <a:pt x="160933" y="1060"/>
                    <a:pt x="157310" y="1591"/>
                    <a:pt x="153510" y="1591"/>
                  </a:cubicBezTo>
                  <a:cubicBezTo>
                    <a:pt x="149709" y="1591"/>
                    <a:pt x="146086" y="1060"/>
                    <a:pt x="142639" y="0"/>
                  </a:cubicBezTo>
                  <a:lnTo>
                    <a:pt x="95005" y="472725"/>
                  </a:lnTo>
                  <a:lnTo>
                    <a:pt x="8307" y="472725"/>
                  </a:lnTo>
                  <a:cubicBezTo>
                    <a:pt x="3712" y="472725"/>
                    <a:pt x="0" y="476437"/>
                    <a:pt x="0" y="481032"/>
                  </a:cubicBezTo>
                  <a:lnTo>
                    <a:pt x="0" y="489074"/>
                  </a:lnTo>
                  <a:cubicBezTo>
                    <a:pt x="0" y="493670"/>
                    <a:pt x="3712" y="497382"/>
                    <a:pt x="8307" y="497382"/>
                  </a:cubicBezTo>
                  <a:lnTo>
                    <a:pt x="560482" y="497382"/>
                  </a:lnTo>
                  <a:cubicBezTo>
                    <a:pt x="565078" y="497382"/>
                    <a:pt x="568790" y="493670"/>
                    <a:pt x="568790" y="489074"/>
                  </a:cubicBezTo>
                  <a:lnTo>
                    <a:pt x="568790" y="481032"/>
                  </a:lnTo>
                  <a:cubicBezTo>
                    <a:pt x="568790" y="476437"/>
                    <a:pt x="565078" y="472725"/>
                    <a:pt x="560482" y="472725"/>
                  </a:cubicBezTo>
                  <a:close/>
                </a:path>
              </a:pathLst>
            </a:custGeom>
            <a:grpFill/>
            <a:ln w="8835" cap="flat">
              <a:noFill/>
              <a:prstDash val="solid"/>
              <a:miter/>
            </a:ln>
          </p:spPr>
          <p:txBody>
            <a:bodyPr rtlCol="0" anchor="ctr"/>
            <a:lstStyle/>
            <a:p>
              <a:endParaRPr lang="en-AU" dirty="0"/>
            </a:p>
          </p:txBody>
        </p:sp>
        <p:sp>
          <p:nvSpPr>
            <p:cNvPr id="604" name="Freeform: Shape 603">
              <a:extLst>
                <a:ext uri="{FF2B5EF4-FFF2-40B4-BE49-F238E27FC236}">
                  <a16:creationId xmlns:a16="http://schemas.microsoft.com/office/drawing/2014/main" id="{CF559805-2D00-A61F-EE89-2E9B6C898E1C}"/>
                </a:ext>
              </a:extLst>
            </p:cNvPr>
            <p:cNvSpPr/>
            <p:nvPr/>
          </p:nvSpPr>
          <p:spPr>
            <a:xfrm>
              <a:off x="10702876" y="3719092"/>
              <a:ext cx="56357" cy="56356"/>
            </a:xfrm>
            <a:custGeom>
              <a:avLst/>
              <a:gdLst>
                <a:gd name="connsiteX0" fmla="*/ 18059 w 56357"/>
                <a:gd name="connsiteY0" fmla="*/ 54470 h 56356"/>
                <a:gd name="connsiteX1" fmla="*/ 54470 w 56357"/>
                <a:gd name="connsiteY1" fmla="*/ 38298 h 56356"/>
                <a:gd name="connsiteX2" fmla="*/ 38298 w 56357"/>
                <a:gd name="connsiteY2" fmla="*/ 1887 h 56356"/>
                <a:gd name="connsiteX3" fmla="*/ 1887 w 56357"/>
                <a:gd name="connsiteY3" fmla="*/ 18059 h 56356"/>
                <a:gd name="connsiteX4" fmla="*/ 18059 w 56357"/>
                <a:gd name="connsiteY4" fmla="*/ 54470 h 5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7" h="56356">
                  <a:moveTo>
                    <a:pt x="18059" y="54470"/>
                  </a:moveTo>
                  <a:cubicBezTo>
                    <a:pt x="32553" y="60038"/>
                    <a:pt x="48903" y="52880"/>
                    <a:pt x="54470" y="38298"/>
                  </a:cubicBezTo>
                  <a:cubicBezTo>
                    <a:pt x="60038" y="23804"/>
                    <a:pt x="52880" y="7454"/>
                    <a:pt x="38298" y="1887"/>
                  </a:cubicBezTo>
                  <a:cubicBezTo>
                    <a:pt x="23804" y="-3681"/>
                    <a:pt x="7454" y="3477"/>
                    <a:pt x="1887" y="18059"/>
                  </a:cubicBezTo>
                  <a:cubicBezTo>
                    <a:pt x="-3681" y="32553"/>
                    <a:pt x="3477" y="48903"/>
                    <a:pt x="18059" y="54470"/>
                  </a:cubicBezTo>
                  <a:close/>
                </a:path>
              </a:pathLst>
            </a:custGeom>
            <a:grpFill/>
            <a:ln w="8835" cap="flat">
              <a:noFill/>
              <a:prstDash val="solid"/>
              <a:miter/>
            </a:ln>
          </p:spPr>
          <p:txBody>
            <a:bodyPr rtlCol="0" anchor="ctr"/>
            <a:lstStyle/>
            <a:p>
              <a:endParaRPr lang="en-AU" dirty="0"/>
            </a:p>
          </p:txBody>
        </p:sp>
      </p:grpSp>
    </p:spTree>
    <p:custDataLst>
      <p:tags r:id="rId1"/>
    </p:custDataLst>
    <p:extLst>
      <p:ext uri="{BB962C8B-B14F-4D97-AF65-F5344CB8AC3E}">
        <p14:creationId xmlns:p14="http://schemas.microsoft.com/office/powerpoint/2010/main" val="34301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745B47-1DFB-F273-EFB3-89C9C680CC69}"/>
              </a:ext>
            </a:extLst>
          </p:cNvPr>
          <p:cNvSpPr>
            <a:spLocks noGrp="1"/>
          </p:cNvSpPr>
          <p:nvPr>
            <p:ph type="ctrTitle"/>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zh-TW" altLang="en-US" sz="3200" b="1" dirty="0">
                <a:latin typeface="微軟正黑體" panose="020B0604030504040204" pitchFamily="34" charset="-120"/>
                <a:ea typeface="微軟正黑體" panose="020B0604030504040204" pitchFamily="34" charset="-120"/>
              </a:rPr>
              <a:t>揭開半導體的世界</a:t>
            </a:r>
            <a:endParaRPr lang="en-US" altLang="zh-TW" sz="3200" b="1" dirty="0">
              <a:solidFill>
                <a:srgbClr val="53565A"/>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17438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7" name="Group 666">
            <a:extLst>
              <a:ext uri="{FF2B5EF4-FFF2-40B4-BE49-F238E27FC236}">
                <a16:creationId xmlns:a16="http://schemas.microsoft.com/office/drawing/2014/main" id="{EDE251DA-29B9-B424-DD48-F1996A709F24}"/>
              </a:ext>
            </a:extLst>
          </p:cNvPr>
          <p:cNvGrpSpPr>
            <a:grpSpLocks noGrp="1" noUngrp="1" noRot="1" noMove="1" noResize="1"/>
          </p:cNvGrpSpPr>
          <p:nvPr/>
        </p:nvGrpSpPr>
        <p:grpSpPr>
          <a:xfrm>
            <a:off x="-537066" y="1201738"/>
            <a:ext cx="5912945" cy="3299460"/>
            <a:chOff x="4695826" y="1333500"/>
            <a:chExt cx="4279524" cy="2388001"/>
          </a:xfrm>
          <a:solidFill>
            <a:schemeClr val="bg2"/>
          </a:solidFill>
        </p:grpSpPr>
        <p:grpSp>
          <p:nvGrpSpPr>
            <p:cNvPr id="668" name="Ukraine">
              <a:extLst>
                <a:ext uri="{FF2B5EF4-FFF2-40B4-BE49-F238E27FC236}">
                  <a16:creationId xmlns:a16="http://schemas.microsoft.com/office/drawing/2014/main" id="{EB4B0659-54F9-FD5E-1E60-983FE75268A2}"/>
                </a:ext>
              </a:extLst>
            </p:cNvPr>
            <p:cNvGrpSpPr>
              <a:grpSpLocks noGrp="1" noUngrp="1" noRot="1" noMove="1" noResize="1"/>
            </p:cNvGrpSpPr>
            <p:nvPr/>
          </p:nvGrpSpPr>
          <p:grpSpPr>
            <a:xfrm>
              <a:off x="6999189" y="2022290"/>
              <a:ext cx="188189" cy="141042"/>
              <a:chOff x="4903832" y="1466436"/>
              <a:chExt cx="402448" cy="300278"/>
            </a:xfrm>
            <a:grpFill/>
          </p:grpSpPr>
          <p:sp>
            <p:nvSpPr>
              <p:cNvPr id="1270" name="Freeform 2104">
                <a:extLst>
                  <a:ext uri="{FF2B5EF4-FFF2-40B4-BE49-F238E27FC236}">
                    <a16:creationId xmlns:a16="http://schemas.microsoft.com/office/drawing/2014/main" id="{D6A95892-1560-1A20-8EAA-F25F9B926268}"/>
                  </a:ext>
                </a:extLst>
              </p:cNvPr>
              <p:cNvSpPr>
                <a:spLocks noGrp="1" noRot="1" noMove="1" noResize="1" noEditPoints="1" noAdjustHandles="1" noChangeArrowheads="1" noChangeShapeType="1"/>
              </p:cNvSpPr>
              <p:nvPr/>
            </p:nvSpPr>
            <p:spPr bwMode="auto">
              <a:xfrm>
                <a:off x="5038771" y="1692040"/>
                <a:ext cx="46039" cy="41307"/>
              </a:xfrm>
              <a:custGeom>
                <a:avLst/>
                <a:gdLst>
                  <a:gd name="T0" fmla="*/ 46038 w 29"/>
                  <a:gd name="T1" fmla="*/ 11113 h 26"/>
                  <a:gd name="T2" fmla="*/ 41275 w 29"/>
                  <a:gd name="T3" fmla="*/ 11113 h 26"/>
                  <a:gd name="T4" fmla="*/ 38100 w 29"/>
                  <a:gd name="T5" fmla="*/ 7938 h 26"/>
                  <a:gd name="T6" fmla="*/ 34925 w 29"/>
                  <a:gd name="T7" fmla="*/ 7938 h 26"/>
                  <a:gd name="T8" fmla="*/ 30163 w 29"/>
                  <a:gd name="T9" fmla="*/ 7938 h 26"/>
                  <a:gd name="T10" fmla="*/ 26988 w 29"/>
                  <a:gd name="T11" fmla="*/ 7938 h 26"/>
                  <a:gd name="T12" fmla="*/ 26988 w 29"/>
                  <a:gd name="T13" fmla="*/ 3175 h 26"/>
                  <a:gd name="T14" fmla="*/ 23813 w 29"/>
                  <a:gd name="T15" fmla="*/ 3175 h 26"/>
                  <a:gd name="T16" fmla="*/ 23813 w 29"/>
                  <a:gd name="T17" fmla="*/ 3175 h 26"/>
                  <a:gd name="T18" fmla="*/ 19050 w 29"/>
                  <a:gd name="T19" fmla="*/ 0 h 26"/>
                  <a:gd name="T20" fmla="*/ 19050 w 29"/>
                  <a:gd name="T21" fmla="*/ 0 h 26"/>
                  <a:gd name="T22" fmla="*/ 19050 w 29"/>
                  <a:gd name="T23" fmla="*/ 0 h 26"/>
                  <a:gd name="T24" fmla="*/ 19050 w 29"/>
                  <a:gd name="T25" fmla="*/ 3175 h 26"/>
                  <a:gd name="T26" fmla="*/ 11113 w 29"/>
                  <a:gd name="T27" fmla="*/ 11113 h 26"/>
                  <a:gd name="T28" fmla="*/ 7938 w 29"/>
                  <a:gd name="T29" fmla="*/ 19050 h 26"/>
                  <a:gd name="T30" fmla="*/ 4763 w 29"/>
                  <a:gd name="T31" fmla="*/ 22225 h 26"/>
                  <a:gd name="T32" fmla="*/ 4763 w 29"/>
                  <a:gd name="T33" fmla="*/ 30163 h 26"/>
                  <a:gd name="T34" fmla="*/ 0 w 29"/>
                  <a:gd name="T35" fmla="*/ 33338 h 26"/>
                  <a:gd name="T36" fmla="*/ 0 w 29"/>
                  <a:gd name="T37" fmla="*/ 38100 h 26"/>
                  <a:gd name="T38" fmla="*/ 4763 w 29"/>
                  <a:gd name="T39" fmla="*/ 38100 h 26"/>
                  <a:gd name="T40" fmla="*/ 4763 w 29"/>
                  <a:gd name="T41" fmla="*/ 38100 h 26"/>
                  <a:gd name="T42" fmla="*/ 4763 w 29"/>
                  <a:gd name="T43" fmla="*/ 38100 h 26"/>
                  <a:gd name="T44" fmla="*/ 7938 w 29"/>
                  <a:gd name="T45" fmla="*/ 41275 h 26"/>
                  <a:gd name="T46" fmla="*/ 11113 w 29"/>
                  <a:gd name="T47" fmla="*/ 41275 h 26"/>
                  <a:gd name="T48" fmla="*/ 11113 w 29"/>
                  <a:gd name="T49" fmla="*/ 41275 h 26"/>
                  <a:gd name="T50" fmla="*/ 11113 w 29"/>
                  <a:gd name="T51" fmla="*/ 41275 h 26"/>
                  <a:gd name="T52" fmla="*/ 11113 w 29"/>
                  <a:gd name="T53" fmla="*/ 38100 h 26"/>
                  <a:gd name="T54" fmla="*/ 15875 w 29"/>
                  <a:gd name="T55" fmla="*/ 38100 h 26"/>
                  <a:gd name="T56" fmla="*/ 15875 w 29"/>
                  <a:gd name="T57" fmla="*/ 38100 h 26"/>
                  <a:gd name="T58" fmla="*/ 15875 w 29"/>
                  <a:gd name="T59" fmla="*/ 38100 h 26"/>
                  <a:gd name="T60" fmla="*/ 19050 w 29"/>
                  <a:gd name="T61" fmla="*/ 38100 h 26"/>
                  <a:gd name="T62" fmla="*/ 19050 w 29"/>
                  <a:gd name="T63" fmla="*/ 38100 h 26"/>
                  <a:gd name="T64" fmla="*/ 23813 w 29"/>
                  <a:gd name="T65" fmla="*/ 38100 h 26"/>
                  <a:gd name="T66" fmla="*/ 23813 w 29"/>
                  <a:gd name="T67" fmla="*/ 33338 h 26"/>
                  <a:gd name="T68" fmla="*/ 30163 w 29"/>
                  <a:gd name="T69" fmla="*/ 30163 h 26"/>
                  <a:gd name="T70" fmla="*/ 38100 w 29"/>
                  <a:gd name="T71" fmla="*/ 26988 h 26"/>
                  <a:gd name="T72" fmla="*/ 38100 w 29"/>
                  <a:gd name="T73" fmla="*/ 22225 h 26"/>
                  <a:gd name="T74" fmla="*/ 41275 w 29"/>
                  <a:gd name="T75" fmla="*/ 19050 h 26"/>
                  <a:gd name="T76" fmla="*/ 41275 w 29"/>
                  <a:gd name="T77" fmla="*/ 19050 h 26"/>
                  <a:gd name="T78" fmla="*/ 46038 w 29"/>
                  <a:gd name="T79" fmla="*/ 11113 h 26"/>
                  <a:gd name="T80" fmla="*/ 46038 w 29"/>
                  <a:gd name="T81" fmla="*/ 11113 h 26"/>
                  <a:gd name="T82" fmla="*/ 46038 w 29"/>
                  <a:gd name="T83" fmla="*/ 11113 h 26"/>
                  <a:gd name="T84" fmla="*/ 46038 w 29"/>
                  <a:gd name="T85" fmla="*/ 11113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
                  <a:gd name="T130" fmla="*/ 0 h 26"/>
                  <a:gd name="T131" fmla="*/ 29 w 29"/>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 h="26">
                    <a:moveTo>
                      <a:pt x="29" y="7"/>
                    </a:moveTo>
                    <a:lnTo>
                      <a:pt x="26" y="7"/>
                    </a:lnTo>
                    <a:lnTo>
                      <a:pt x="24" y="5"/>
                    </a:lnTo>
                    <a:lnTo>
                      <a:pt x="22" y="5"/>
                    </a:lnTo>
                    <a:lnTo>
                      <a:pt x="19" y="5"/>
                    </a:lnTo>
                    <a:lnTo>
                      <a:pt x="17" y="5"/>
                    </a:lnTo>
                    <a:lnTo>
                      <a:pt x="17" y="2"/>
                    </a:lnTo>
                    <a:lnTo>
                      <a:pt x="15" y="2"/>
                    </a:lnTo>
                    <a:lnTo>
                      <a:pt x="12" y="0"/>
                    </a:lnTo>
                    <a:lnTo>
                      <a:pt x="12" y="2"/>
                    </a:lnTo>
                    <a:lnTo>
                      <a:pt x="7" y="7"/>
                    </a:lnTo>
                    <a:lnTo>
                      <a:pt x="5" y="12"/>
                    </a:lnTo>
                    <a:lnTo>
                      <a:pt x="3" y="14"/>
                    </a:lnTo>
                    <a:lnTo>
                      <a:pt x="3" y="19"/>
                    </a:lnTo>
                    <a:lnTo>
                      <a:pt x="0" y="21"/>
                    </a:lnTo>
                    <a:lnTo>
                      <a:pt x="0" y="24"/>
                    </a:lnTo>
                    <a:lnTo>
                      <a:pt x="3" y="24"/>
                    </a:lnTo>
                    <a:lnTo>
                      <a:pt x="5" y="26"/>
                    </a:lnTo>
                    <a:lnTo>
                      <a:pt x="7" y="26"/>
                    </a:lnTo>
                    <a:lnTo>
                      <a:pt x="7" y="24"/>
                    </a:lnTo>
                    <a:lnTo>
                      <a:pt x="10" y="24"/>
                    </a:lnTo>
                    <a:lnTo>
                      <a:pt x="12" y="24"/>
                    </a:lnTo>
                    <a:lnTo>
                      <a:pt x="15" y="24"/>
                    </a:lnTo>
                    <a:lnTo>
                      <a:pt x="15" y="21"/>
                    </a:lnTo>
                    <a:lnTo>
                      <a:pt x="19" y="19"/>
                    </a:lnTo>
                    <a:lnTo>
                      <a:pt x="24" y="17"/>
                    </a:lnTo>
                    <a:lnTo>
                      <a:pt x="24" y="14"/>
                    </a:lnTo>
                    <a:lnTo>
                      <a:pt x="26" y="12"/>
                    </a:lnTo>
                    <a:lnTo>
                      <a:pt x="29"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71" name="UkraineMainland">
                <a:extLst>
                  <a:ext uri="{FF2B5EF4-FFF2-40B4-BE49-F238E27FC236}">
                    <a16:creationId xmlns:a16="http://schemas.microsoft.com/office/drawing/2014/main" id="{B9B2B410-9620-6DA2-30D0-B8ECDA60ED59}"/>
                  </a:ext>
                </a:extLst>
              </p:cNvPr>
              <p:cNvSpPr>
                <a:spLocks noGrp="1" noRot="1" noMove="1" noResize="1" noEditPoints="1" noAdjustHandles="1" noChangeArrowheads="1" noChangeShapeType="1"/>
              </p:cNvSpPr>
              <p:nvPr/>
            </p:nvSpPr>
            <p:spPr bwMode="auto">
              <a:xfrm>
                <a:off x="4903832" y="1466436"/>
                <a:ext cx="402448" cy="300278"/>
              </a:xfrm>
              <a:custGeom>
                <a:avLst/>
                <a:gdLst>
                  <a:gd name="T0" fmla="*/ 398463 w 253"/>
                  <a:gd name="T1" fmla="*/ 180975 h 189"/>
                  <a:gd name="T2" fmla="*/ 398463 w 253"/>
                  <a:gd name="T3" fmla="*/ 161925 h 189"/>
                  <a:gd name="T4" fmla="*/ 398463 w 253"/>
                  <a:gd name="T5" fmla="*/ 146050 h 189"/>
                  <a:gd name="T6" fmla="*/ 398463 w 253"/>
                  <a:gd name="T7" fmla="*/ 134938 h 189"/>
                  <a:gd name="T8" fmla="*/ 390525 w 253"/>
                  <a:gd name="T9" fmla="*/ 123825 h 189"/>
                  <a:gd name="T10" fmla="*/ 398463 w 253"/>
                  <a:gd name="T11" fmla="*/ 112713 h 189"/>
                  <a:gd name="T12" fmla="*/ 390525 w 253"/>
                  <a:gd name="T13" fmla="*/ 104775 h 189"/>
                  <a:gd name="T14" fmla="*/ 382588 w 253"/>
                  <a:gd name="T15" fmla="*/ 90488 h 189"/>
                  <a:gd name="T16" fmla="*/ 363538 w 253"/>
                  <a:gd name="T17" fmla="*/ 79375 h 189"/>
                  <a:gd name="T18" fmla="*/ 357188 w 253"/>
                  <a:gd name="T19" fmla="*/ 71438 h 189"/>
                  <a:gd name="T20" fmla="*/ 334963 w 253"/>
                  <a:gd name="T21" fmla="*/ 71438 h 189"/>
                  <a:gd name="T22" fmla="*/ 315913 w 253"/>
                  <a:gd name="T23" fmla="*/ 60325 h 189"/>
                  <a:gd name="T24" fmla="*/ 300038 w 253"/>
                  <a:gd name="T25" fmla="*/ 52388 h 189"/>
                  <a:gd name="T26" fmla="*/ 288925 w 253"/>
                  <a:gd name="T27" fmla="*/ 49213 h 189"/>
                  <a:gd name="T28" fmla="*/ 274638 w 253"/>
                  <a:gd name="T29" fmla="*/ 41275 h 189"/>
                  <a:gd name="T30" fmla="*/ 255588 w 253"/>
                  <a:gd name="T31" fmla="*/ 38100 h 189"/>
                  <a:gd name="T32" fmla="*/ 247650 w 253"/>
                  <a:gd name="T33" fmla="*/ 30163 h 189"/>
                  <a:gd name="T34" fmla="*/ 244475 w 253"/>
                  <a:gd name="T35" fmla="*/ 11113 h 189"/>
                  <a:gd name="T36" fmla="*/ 239713 w 253"/>
                  <a:gd name="T37" fmla="*/ 4763 h 189"/>
                  <a:gd name="T38" fmla="*/ 225425 w 253"/>
                  <a:gd name="T39" fmla="*/ 0 h 189"/>
                  <a:gd name="T40" fmla="*/ 214313 w 253"/>
                  <a:gd name="T41" fmla="*/ 7938 h 189"/>
                  <a:gd name="T42" fmla="*/ 195263 w 253"/>
                  <a:gd name="T43" fmla="*/ 4763 h 189"/>
                  <a:gd name="T44" fmla="*/ 187325 w 253"/>
                  <a:gd name="T45" fmla="*/ 22225 h 189"/>
                  <a:gd name="T46" fmla="*/ 158750 w 253"/>
                  <a:gd name="T47" fmla="*/ 19050 h 189"/>
                  <a:gd name="T48" fmla="*/ 146050 w 253"/>
                  <a:gd name="T49" fmla="*/ 19050 h 189"/>
                  <a:gd name="T50" fmla="*/ 134938 w 253"/>
                  <a:gd name="T51" fmla="*/ 15875 h 189"/>
                  <a:gd name="T52" fmla="*/ 98425 w 253"/>
                  <a:gd name="T53" fmla="*/ 15875 h 189"/>
                  <a:gd name="T54" fmla="*/ 57150 w 253"/>
                  <a:gd name="T55" fmla="*/ 11113 h 189"/>
                  <a:gd name="T56" fmla="*/ 49213 w 253"/>
                  <a:gd name="T57" fmla="*/ 19050 h 189"/>
                  <a:gd name="T58" fmla="*/ 34925 w 253"/>
                  <a:gd name="T59" fmla="*/ 15875 h 189"/>
                  <a:gd name="T60" fmla="*/ 34925 w 253"/>
                  <a:gd name="T61" fmla="*/ 30163 h 189"/>
                  <a:gd name="T62" fmla="*/ 34925 w 253"/>
                  <a:gd name="T63" fmla="*/ 38100 h 189"/>
                  <a:gd name="T64" fmla="*/ 30163 w 253"/>
                  <a:gd name="T65" fmla="*/ 57150 h 189"/>
                  <a:gd name="T66" fmla="*/ 38100 w 253"/>
                  <a:gd name="T67" fmla="*/ 79375 h 189"/>
                  <a:gd name="T68" fmla="*/ 22225 w 253"/>
                  <a:gd name="T69" fmla="*/ 112713 h 189"/>
                  <a:gd name="T70" fmla="*/ 26988 w 253"/>
                  <a:gd name="T71" fmla="*/ 128588 h 189"/>
                  <a:gd name="T72" fmla="*/ 4763 w 253"/>
                  <a:gd name="T73" fmla="*/ 142875 h 189"/>
                  <a:gd name="T74" fmla="*/ 11113 w 253"/>
                  <a:gd name="T75" fmla="*/ 161925 h 189"/>
                  <a:gd name="T76" fmla="*/ 30163 w 253"/>
                  <a:gd name="T77" fmla="*/ 165100 h 189"/>
                  <a:gd name="T78" fmla="*/ 49213 w 253"/>
                  <a:gd name="T79" fmla="*/ 176213 h 189"/>
                  <a:gd name="T80" fmla="*/ 60325 w 253"/>
                  <a:gd name="T81" fmla="*/ 165100 h 189"/>
                  <a:gd name="T82" fmla="*/ 76200 w 253"/>
                  <a:gd name="T83" fmla="*/ 161925 h 189"/>
                  <a:gd name="T84" fmla="*/ 87313 w 253"/>
                  <a:gd name="T85" fmla="*/ 150813 h 189"/>
                  <a:gd name="T86" fmla="*/ 101600 w 253"/>
                  <a:gd name="T87" fmla="*/ 139700 h 189"/>
                  <a:gd name="T88" fmla="*/ 123825 w 253"/>
                  <a:gd name="T89" fmla="*/ 146050 h 189"/>
                  <a:gd name="T90" fmla="*/ 150813 w 253"/>
                  <a:gd name="T91" fmla="*/ 169863 h 189"/>
                  <a:gd name="T92" fmla="*/ 153988 w 253"/>
                  <a:gd name="T93" fmla="*/ 184150 h 189"/>
                  <a:gd name="T94" fmla="*/ 161925 w 253"/>
                  <a:gd name="T95" fmla="*/ 211138 h 189"/>
                  <a:gd name="T96" fmla="*/ 192088 w 253"/>
                  <a:gd name="T97" fmla="*/ 225425 h 189"/>
                  <a:gd name="T98" fmla="*/ 222250 w 253"/>
                  <a:gd name="T99" fmla="*/ 228600 h 189"/>
                  <a:gd name="T100" fmla="*/ 225425 w 253"/>
                  <a:gd name="T101" fmla="*/ 244475 h 189"/>
                  <a:gd name="T102" fmla="*/ 258763 w 253"/>
                  <a:gd name="T103" fmla="*/ 244475 h 189"/>
                  <a:gd name="T104" fmla="*/ 255588 w 253"/>
                  <a:gd name="T105" fmla="*/ 255588 h 189"/>
                  <a:gd name="T106" fmla="*/ 233363 w 253"/>
                  <a:gd name="T107" fmla="*/ 266700 h 189"/>
                  <a:gd name="T108" fmla="*/ 247650 w 253"/>
                  <a:gd name="T109" fmla="*/ 277813 h 189"/>
                  <a:gd name="T110" fmla="*/ 255588 w 253"/>
                  <a:gd name="T111" fmla="*/ 280988 h 189"/>
                  <a:gd name="T112" fmla="*/ 269875 w 253"/>
                  <a:gd name="T113" fmla="*/ 296863 h 189"/>
                  <a:gd name="T114" fmla="*/ 304800 w 253"/>
                  <a:gd name="T115" fmla="*/ 269875 h 189"/>
                  <a:gd name="T116" fmla="*/ 280988 w 253"/>
                  <a:gd name="T117" fmla="*/ 255588 h 189"/>
                  <a:gd name="T118" fmla="*/ 266700 w 253"/>
                  <a:gd name="T119" fmla="*/ 239713 h 189"/>
                  <a:gd name="T120" fmla="*/ 293688 w 253"/>
                  <a:gd name="T121" fmla="*/ 239713 h 189"/>
                  <a:gd name="T122" fmla="*/ 357188 w 253"/>
                  <a:gd name="T123" fmla="*/ 211138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189"/>
                  <a:gd name="T188" fmla="*/ 253 w 253"/>
                  <a:gd name="T189" fmla="*/ 189 h 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189">
                    <a:moveTo>
                      <a:pt x="232" y="130"/>
                    </a:moveTo>
                    <a:lnTo>
                      <a:pt x="237" y="121"/>
                    </a:lnTo>
                    <a:lnTo>
                      <a:pt x="239" y="114"/>
                    </a:lnTo>
                    <a:lnTo>
                      <a:pt x="244" y="114"/>
                    </a:lnTo>
                    <a:lnTo>
                      <a:pt x="248" y="114"/>
                    </a:lnTo>
                    <a:lnTo>
                      <a:pt x="251" y="114"/>
                    </a:lnTo>
                    <a:lnTo>
                      <a:pt x="253" y="114"/>
                    </a:lnTo>
                    <a:lnTo>
                      <a:pt x="253" y="111"/>
                    </a:lnTo>
                    <a:lnTo>
                      <a:pt x="253" y="109"/>
                    </a:lnTo>
                    <a:lnTo>
                      <a:pt x="253" y="107"/>
                    </a:lnTo>
                    <a:lnTo>
                      <a:pt x="251" y="104"/>
                    </a:lnTo>
                    <a:lnTo>
                      <a:pt x="251" y="102"/>
                    </a:lnTo>
                    <a:lnTo>
                      <a:pt x="248" y="99"/>
                    </a:lnTo>
                    <a:lnTo>
                      <a:pt x="248" y="97"/>
                    </a:lnTo>
                    <a:lnTo>
                      <a:pt x="248" y="95"/>
                    </a:lnTo>
                    <a:lnTo>
                      <a:pt x="251" y="95"/>
                    </a:lnTo>
                    <a:lnTo>
                      <a:pt x="251" y="92"/>
                    </a:lnTo>
                    <a:lnTo>
                      <a:pt x="251" y="90"/>
                    </a:lnTo>
                    <a:lnTo>
                      <a:pt x="251" y="88"/>
                    </a:lnTo>
                    <a:lnTo>
                      <a:pt x="251" y="85"/>
                    </a:lnTo>
                    <a:lnTo>
                      <a:pt x="251" y="83"/>
                    </a:lnTo>
                    <a:lnTo>
                      <a:pt x="248" y="81"/>
                    </a:lnTo>
                    <a:lnTo>
                      <a:pt x="248" y="78"/>
                    </a:lnTo>
                    <a:lnTo>
                      <a:pt x="246" y="78"/>
                    </a:lnTo>
                    <a:lnTo>
                      <a:pt x="244" y="78"/>
                    </a:lnTo>
                    <a:lnTo>
                      <a:pt x="246" y="76"/>
                    </a:lnTo>
                    <a:lnTo>
                      <a:pt x="248" y="73"/>
                    </a:lnTo>
                    <a:lnTo>
                      <a:pt x="251" y="71"/>
                    </a:lnTo>
                    <a:lnTo>
                      <a:pt x="251" y="69"/>
                    </a:lnTo>
                    <a:lnTo>
                      <a:pt x="248" y="69"/>
                    </a:lnTo>
                    <a:lnTo>
                      <a:pt x="246" y="66"/>
                    </a:lnTo>
                    <a:lnTo>
                      <a:pt x="248" y="64"/>
                    </a:lnTo>
                    <a:lnTo>
                      <a:pt x="248" y="62"/>
                    </a:lnTo>
                    <a:lnTo>
                      <a:pt x="248" y="59"/>
                    </a:lnTo>
                    <a:lnTo>
                      <a:pt x="246" y="59"/>
                    </a:lnTo>
                    <a:lnTo>
                      <a:pt x="241" y="57"/>
                    </a:lnTo>
                    <a:lnTo>
                      <a:pt x="237" y="55"/>
                    </a:lnTo>
                    <a:lnTo>
                      <a:pt x="234" y="52"/>
                    </a:lnTo>
                    <a:lnTo>
                      <a:pt x="234" y="50"/>
                    </a:lnTo>
                    <a:lnTo>
                      <a:pt x="232" y="50"/>
                    </a:lnTo>
                    <a:lnTo>
                      <a:pt x="229" y="50"/>
                    </a:lnTo>
                    <a:lnTo>
                      <a:pt x="227" y="50"/>
                    </a:lnTo>
                    <a:lnTo>
                      <a:pt x="225" y="48"/>
                    </a:lnTo>
                    <a:lnTo>
                      <a:pt x="225" y="45"/>
                    </a:lnTo>
                    <a:lnTo>
                      <a:pt x="222" y="45"/>
                    </a:lnTo>
                    <a:lnTo>
                      <a:pt x="222" y="43"/>
                    </a:lnTo>
                    <a:lnTo>
                      <a:pt x="220" y="43"/>
                    </a:lnTo>
                    <a:lnTo>
                      <a:pt x="218" y="43"/>
                    </a:lnTo>
                    <a:lnTo>
                      <a:pt x="215" y="45"/>
                    </a:lnTo>
                    <a:lnTo>
                      <a:pt x="211" y="45"/>
                    </a:lnTo>
                    <a:lnTo>
                      <a:pt x="203" y="48"/>
                    </a:lnTo>
                    <a:lnTo>
                      <a:pt x="201" y="50"/>
                    </a:lnTo>
                    <a:lnTo>
                      <a:pt x="201" y="48"/>
                    </a:lnTo>
                    <a:lnTo>
                      <a:pt x="201" y="45"/>
                    </a:lnTo>
                    <a:lnTo>
                      <a:pt x="201" y="43"/>
                    </a:lnTo>
                    <a:lnTo>
                      <a:pt x="199" y="40"/>
                    </a:lnTo>
                    <a:lnTo>
                      <a:pt x="199" y="38"/>
                    </a:lnTo>
                    <a:lnTo>
                      <a:pt x="196" y="38"/>
                    </a:lnTo>
                    <a:lnTo>
                      <a:pt x="194" y="38"/>
                    </a:lnTo>
                    <a:lnTo>
                      <a:pt x="189" y="36"/>
                    </a:lnTo>
                    <a:lnTo>
                      <a:pt x="189" y="33"/>
                    </a:lnTo>
                    <a:lnTo>
                      <a:pt x="189" y="31"/>
                    </a:lnTo>
                    <a:lnTo>
                      <a:pt x="187" y="31"/>
                    </a:lnTo>
                    <a:lnTo>
                      <a:pt x="187" y="29"/>
                    </a:lnTo>
                    <a:lnTo>
                      <a:pt x="185" y="29"/>
                    </a:lnTo>
                    <a:lnTo>
                      <a:pt x="182" y="31"/>
                    </a:lnTo>
                    <a:lnTo>
                      <a:pt x="180" y="31"/>
                    </a:lnTo>
                    <a:lnTo>
                      <a:pt x="177" y="31"/>
                    </a:lnTo>
                    <a:lnTo>
                      <a:pt x="177" y="29"/>
                    </a:lnTo>
                    <a:lnTo>
                      <a:pt x="175" y="29"/>
                    </a:lnTo>
                    <a:lnTo>
                      <a:pt x="175" y="26"/>
                    </a:lnTo>
                    <a:lnTo>
                      <a:pt x="173" y="26"/>
                    </a:lnTo>
                    <a:lnTo>
                      <a:pt x="170" y="26"/>
                    </a:lnTo>
                    <a:lnTo>
                      <a:pt x="168" y="26"/>
                    </a:lnTo>
                    <a:lnTo>
                      <a:pt x="166" y="26"/>
                    </a:lnTo>
                    <a:lnTo>
                      <a:pt x="163" y="26"/>
                    </a:lnTo>
                    <a:lnTo>
                      <a:pt x="161" y="26"/>
                    </a:lnTo>
                    <a:lnTo>
                      <a:pt x="161" y="24"/>
                    </a:lnTo>
                    <a:lnTo>
                      <a:pt x="161" y="22"/>
                    </a:lnTo>
                    <a:lnTo>
                      <a:pt x="159" y="22"/>
                    </a:lnTo>
                    <a:lnTo>
                      <a:pt x="159" y="19"/>
                    </a:lnTo>
                    <a:lnTo>
                      <a:pt x="156" y="19"/>
                    </a:lnTo>
                    <a:lnTo>
                      <a:pt x="156" y="17"/>
                    </a:lnTo>
                    <a:lnTo>
                      <a:pt x="156" y="14"/>
                    </a:lnTo>
                    <a:lnTo>
                      <a:pt x="156" y="12"/>
                    </a:lnTo>
                    <a:lnTo>
                      <a:pt x="154" y="10"/>
                    </a:lnTo>
                    <a:lnTo>
                      <a:pt x="154" y="7"/>
                    </a:lnTo>
                    <a:lnTo>
                      <a:pt x="154" y="5"/>
                    </a:lnTo>
                    <a:lnTo>
                      <a:pt x="151" y="3"/>
                    </a:lnTo>
                    <a:lnTo>
                      <a:pt x="149" y="3"/>
                    </a:lnTo>
                    <a:lnTo>
                      <a:pt x="147" y="3"/>
                    </a:lnTo>
                    <a:lnTo>
                      <a:pt x="144" y="0"/>
                    </a:lnTo>
                    <a:lnTo>
                      <a:pt x="142" y="0"/>
                    </a:lnTo>
                    <a:lnTo>
                      <a:pt x="140" y="3"/>
                    </a:lnTo>
                    <a:lnTo>
                      <a:pt x="140" y="5"/>
                    </a:lnTo>
                    <a:lnTo>
                      <a:pt x="137" y="5"/>
                    </a:lnTo>
                    <a:lnTo>
                      <a:pt x="135" y="5"/>
                    </a:lnTo>
                    <a:lnTo>
                      <a:pt x="133" y="3"/>
                    </a:lnTo>
                    <a:lnTo>
                      <a:pt x="130" y="0"/>
                    </a:lnTo>
                    <a:lnTo>
                      <a:pt x="126" y="0"/>
                    </a:lnTo>
                    <a:lnTo>
                      <a:pt x="123" y="3"/>
                    </a:lnTo>
                    <a:lnTo>
                      <a:pt x="121" y="3"/>
                    </a:lnTo>
                    <a:lnTo>
                      <a:pt x="121" y="7"/>
                    </a:lnTo>
                    <a:lnTo>
                      <a:pt x="121" y="10"/>
                    </a:lnTo>
                    <a:lnTo>
                      <a:pt x="121" y="12"/>
                    </a:lnTo>
                    <a:lnTo>
                      <a:pt x="118" y="12"/>
                    </a:lnTo>
                    <a:lnTo>
                      <a:pt x="118" y="14"/>
                    </a:lnTo>
                    <a:lnTo>
                      <a:pt x="118" y="12"/>
                    </a:lnTo>
                    <a:lnTo>
                      <a:pt x="116" y="12"/>
                    </a:lnTo>
                    <a:lnTo>
                      <a:pt x="111" y="12"/>
                    </a:lnTo>
                    <a:lnTo>
                      <a:pt x="109" y="12"/>
                    </a:lnTo>
                    <a:lnTo>
                      <a:pt x="107" y="12"/>
                    </a:lnTo>
                    <a:lnTo>
                      <a:pt x="102" y="12"/>
                    </a:lnTo>
                    <a:lnTo>
                      <a:pt x="100" y="12"/>
                    </a:lnTo>
                    <a:lnTo>
                      <a:pt x="100" y="10"/>
                    </a:lnTo>
                    <a:lnTo>
                      <a:pt x="97" y="10"/>
                    </a:lnTo>
                    <a:lnTo>
                      <a:pt x="95" y="12"/>
                    </a:lnTo>
                    <a:lnTo>
                      <a:pt x="92" y="12"/>
                    </a:lnTo>
                    <a:lnTo>
                      <a:pt x="90" y="10"/>
                    </a:lnTo>
                    <a:lnTo>
                      <a:pt x="88" y="10"/>
                    </a:lnTo>
                    <a:lnTo>
                      <a:pt x="88" y="12"/>
                    </a:lnTo>
                    <a:lnTo>
                      <a:pt x="85" y="14"/>
                    </a:lnTo>
                    <a:lnTo>
                      <a:pt x="85" y="10"/>
                    </a:lnTo>
                    <a:lnTo>
                      <a:pt x="83" y="10"/>
                    </a:lnTo>
                    <a:lnTo>
                      <a:pt x="78" y="10"/>
                    </a:lnTo>
                    <a:lnTo>
                      <a:pt x="76" y="12"/>
                    </a:lnTo>
                    <a:lnTo>
                      <a:pt x="71" y="12"/>
                    </a:lnTo>
                    <a:lnTo>
                      <a:pt x="69" y="10"/>
                    </a:lnTo>
                    <a:lnTo>
                      <a:pt x="64" y="10"/>
                    </a:lnTo>
                    <a:lnTo>
                      <a:pt x="62" y="10"/>
                    </a:lnTo>
                    <a:lnTo>
                      <a:pt x="57" y="10"/>
                    </a:lnTo>
                    <a:lnTo>
                      <a:pt x="52" y="7"/>
                    </a:lnTo>
                    <a:lnTo>
                      <a:pt x="48" y="7"/>
                    </a:lnTo>
                    <a:lnTo>
                      <a:pt x="45" y="7"/>
                    </a:lnTo>
                    <a:lnTo>
                      <a:pt x="40" y="7"/>
                    </a:lnTo>
                    <a:lnTo>
                      <a:pt x="38" y="7"/>
                    </a:lnTo>
                    <a:lnTo>
                      <a:pt x="36" y="7"/>
                    </a:lnTo>
                    <a:lnTo>
                      <a:pt x="36" y="10"/>
                    </a:lnTo>
                    <a:lnTo>
                      <a:pt x="33" y="12"/>
                    </a:lnTo>
                    <a:lnTo>
                      <a:pt x="33" y="14"/>
                    </a:lnTo>
                    <a:lnTo>
                      <a:pt x="31" y="14"/>
                    </a:lnTo>
                    <a:lnTo>
                      <a:pt x="31" y="12"/>
                    </a:lnTo>
                    <a:lnTo>
                      <a:pt x="29" y="12"/>
                    </a:lnTo>
                    <a:lnTo>
                      <a:pt x="29" y="10"/>
                    </a:lnTo>
                    <a:lnTo>
                      <a:pt x="26" y="10"/>
                    </a:lnTo>
                    <a:lnTo>
                      <a:pt x="26" y="7"/>
                    </a:lnTo>
                    <a:lnTo>
                      <a:pt x="24" y="10"/>
                    </a:lnTo>
                    <a:lnTo>
                      <a:pt x="22" y="10"/>
                    </a:lnTo>
                    <a:lnTo>
                      <a:pt x="19" y="12"/>
                    </a:lnTo>
                    <a:lnTo>
                      <a:pt x="19" y="14"/>
                    </a:lnTo>
                    <a:lnTo>
                      <a:pt x="19" y="17"/>
                    </a:lnTo>
                    <a:lnTo>
                      <a:pt x="19" y="19"/>
                    </a:lnTo>
                    <a:lnTo>
                      <a:pt x="22" y="19"/>
                    </a:lnTo>
                    <a:lnTo>
                      <a:pt x="22" y="22"/>
                    </a:lnTo>
                    <a:lnTo>
                      <a:pt x="24" y="22"/>
                    </a:lnTo>
                    <a:lnTo>
                      <a:pt x="22" y="24"/>
                    </a:lnTo>
                    <a:lnTo>
                      <a:pt x="22" y="26"/>
                    </a:lnTo>
                    <a:lnTo>
                      <a:pt x="22" y="29"/>
                    </a:lnTo>
                    <a:lnTo>
                      <a:pt x="22" y="31"/>
                    </a:lnTo>
                    <a:lnTo>
                      <a:pt x="22" y="33"/>
                    </a:lnTo>
                    <a:lnTo>
                      <a:pt x="19" y="36"/>
                    </a:lnTo>
                    <a:lnTo>
                      <a:pt x="19" y="38"/>
                    </a:lnTo>
                    <a:lnTo>
                      <a:pt x="19" y="40"/>
                    </a:lnTo>
                    <a:lnTo>
                      <a:pt x="19" y="43"/>
                    </a:lnTo>
                    <a:lnTo>
                      <a:pt x="22" y="45"/>
                    </a:lnTo>
                    <a:lnTo>
                      <a:pt x="24" y="50"/>
                    </a:lnTo>
                    <a:lnTo>
                      <a:pt x="24" y="55"/>
                    </a:lnTo>
                    <a:lnTo>
                      <a:pt x="19" y="59"/>
                    </a:lnTo>
                    <a:lnTo>
                      <a:pt x="19" y="62"/>
                    </a:lnTo>
                    <a:lnTo>
                      <a:pt x="19" y="64"/>
                    </a:lnTo>
                    <a:lnTo>
                      <a:pt x="17" y="66"/>
                    </a:lnTo>
                    <a:lnTo>
                      <a:pt x="17" y="69"/>
                    </a:lnTo>
                    <a:lnTo>
                      <a:pt x="14" y="71"/>
                    </a:lnTo>
                    <a:lnTo>
                      <a:pt x="14" y="73"/>
                    </a:lnTo>
                    <a:lnTo>
                      <a:pt x="14" y="76"/>
                    </a:lnTo>
                    <a:lnTo>
                      <a:pt x="17" y="78"/>
                    </a:lnTo>
                    <a:lnTo>
                      <a:pt x="17" y="81"/>
                    </a:lnTo>
                    <a:lnTo>
                      <a:pt x="17" y="83"/>
                    </a:lnTo>
                    <a:lnTo>
                      <a:pt x="14" y="85"/>
                    </a:lnTo>
                    <a:lnTo>
                      <a:pt x="10" y="88"/>
                    </a:lnTo>
                    <a:lnTo>
                      <a:pt x="3" y="90"/>
                    </a:lnTo>
                    <a:lnTo>
                      <a:pt x="0" y="97"/>
                    </a:lnTo>
                    <a:lnTo>
                      <a:pt x="3" y="97"/>
                    </a:lnTo>
                    <a:lnTo>
                      <a:pt x="5" y="97"/>
                    </a:lnTo>
                    <a:lnTo>
                      <a:pt x="5" y="99"/>
                    </a:lnTo>
                    <a:lnTo>
                      <a:pt x="7" y="102"/>
                    </a:lnTo>
                    <a:lnTo>
                      <a:pt x="10" y="102"/>
                    </a:lnTo>
                    <a:lnTo>
                      <a:pt x="10" y="104"/>
                    </a:lnTo>
                    <a:lnTo>
                      <a:pt x="14" y="104"/>
                    </a:lnTo>
                    <a:lnTo>
                      <a:pt x="17" y="104"/>
                    </a:lnTo>
                    <a:lnTo>
                      <a:pt x="19" y="104"/>
                    </a:lnTo>
                    <a:lnTo>
                      <a:pt x="24" y="104"/>
                    </a:lnTo>
                    <a:lnTo>
                      <a:pt x="24" y="107"/>
                    </a:lnTo>
                    <a:lnTo>
                      <a:pt x="26" y="107"/>
                    </a:lnTo>
                    <a:lnTo>
                      <a:pt x="26" y="109"/>
                    </a:lnTo>
                    <a:lnTo>
                      <a:pt x="29" y="109"/>
                    </a:lnTo>
                    <a:lnTo>
                      <a:pt x="31" y="111"/>
                    </a:lnTo>
                    <a:lnTo>
                      <a:pt x="33" y="109"/>
                    </a:lnTo>
                    <a:lnTo>
                      <a:pt x="36" y="109"/>
                    </a:lnTo>
                    <a:lnTo>
                      <a:pt x="38" y="107"/>
                    </a:lnTo>
                    <a:lnTo>
                      <a:pt x="38" y="104"/>
                    </a:lnTo>
                    <a:lnTo>
                      <a:pt x="40" y="104"/>
                    </a:lnTo>
                    <a:lnTo>
                      <a:pt x="43" y="104"/>
                    </a:lnTo>
                    <a:lnTo>
                      <a:pt x="45" y="104"/>
                    </a:lnTo>
                    <a:lnTo>
                      <a:pt x="48" y="102"/>
                    </a:lnTo>
                    <a:lnTo>
                      <a:pt x="50" y="102"/>
                    </a:lnTo>
                    <a:lnTo>
                      <a:pt x="50" y="99"/>
                    </a:lnTo>
                    <a:lnTo>
                      <a:pt x="50" y="97"/>
                    </a:lnTo>
                    <a:lnTo>
                      <a:pt x="52" y="97"/>
                    </a:lnTo>
                    <a:lnTo>
                      <a:pt x="52" y="95"/>
                    </a:lnTo>
                    <a:lnTo>
                      <a:pt x="55" y="95"/>
                    </a:lnTo>
                    <a:lnTo>
                      <a:pt x="55" y="92"/>
                    </a:lnTo>
                    <a:lnTo>
                      <a:pt x="57" y="92"/>
                    </a:lnTo>
                    <a:lnTo>
                      <a:pt x="57" y="90"/>
                    </a:lnTo>
                    <a:lnTo>
                      <a:pt x="59" y="90"/>
                    </a:lnTo>
                    <a:lnTo>
                      <a:pt x="62" y="90"/>
                    </a:lnTo>
                    <a:lnTo>
                      <a:pt x="64" y="88"/>
                    </a:lnTo>
                    <a:lnTo>
                      <a:pt x="66" y="88"/>
                    </a:lnTo>
                    <a:lnTo>
                      <a:pt x="69" y="88"/>
                    </a:lnTo>
                    <a:lnTo>
                      <a:pt x="71" y="88"/>
                    </a:lnTo>
                    <a:lnTo>
                      <a:pt x="74" y="90"/>
                    </a:lnTo>
                    <a:lnTo>
                      <a:pt x="78" y="92"/>
                    </a:lnTo>
                    <a:lnTo>
                      <a:pt x="81" y="95"/>
                    </a:lnTo>
                    <a:lnTo>
                      <a:pt x="85" y="97"/>
                    </a:lnTo>
                    <a:lnTo>
                      <a:pt x="90" y="99"/>
                    </a:lnTo>
                    <a:lnTo>
                      <a:pt x="92" y="102"/>
                    </a:lnTo>
                    <a:lnTo>
                      <a:pt x="92" y="104"/>
                    </a:lnTo>
                    <a:lnTo>
                      <a:pt x="95" y="107"/>
                    </a:lnTo>
                    <a:lnTo>
                      <a:pt x="95" y="109"/>
                    </a:lnTo>
                    <a:lnTo>
                      <a:pt x="95" y="111"/>
                    </a:lnTo>
                    <a:lnTo>
                      <a:pt x="95" y="114"/>
                    </a:lnTo>
                    <a:lnTo>
                      <a:pt x="95" y="116"/>
                    </a:lnTo>
                    <a:lnTo>
                      <a:pt x="97" y="116"/>
                    </a:lnTo>
                    <a:lnTo>
                      <a:pt x="100" y="118"/>
                    </a:lnTo>
                    <a:lnTo>
                      <a:pt x="100" y="121"/>
                    </a:lnTo>
                    <a:lnTo>
                      <a:pt x="100" y="123"/>
                    </a:lnTo>
                    <a:lnTo>
                      <a:pt x="100" y="125"/>
                    </a:lnTo>
                    <a:lnTo>
                      <a:pt x="100" y="128"/>
                    </a:lnTo>
                    <a:lnTo>
                      <a:pt x="100" y="130"/>
                    </a:lnTo>
                    <a:lnTo>
                      <a:pt x="102" y="133"/>
                    </a:lnTo>
                    <a:lnTo>
                      <a:pt x="102" y="135"/>
                    </a:lnTo>
                    <a:lnTo>
                      <a:pt x="104" y="137"/>
                    </a:lnTo>
                    <a:lnTo>
                      <a:pt x="107" y="137"/>
                    </a:lnTo>
                    <a:lnTo>
                      <a:pt x="114" y="149"/>
                    </a:lnTo>
                    <a:lnTo>
                      <a:pt x="118" y="144"/>
                    </a:lnTo>
                    <a:lnTo>
                      <a:pt x="121" y="142"/>
                    </a:lnTo>
                    <a:lnTo>
                      <a:pt x="128" y="142"/>
                    </a:lnTo>
                    <a:lnTo>
                      <a:pt x="133" y="142"/>
                    </a:lnTo>
                    <a:lnTo>
                      <a:pt x="135" y="142"/>
                    </a:lnTo>
                    <a:lnTo>
                      <a:pt x="137" y="142"/>
                    </a:lnTo>
                    <a:lnTo>
                      <a:pt x="140" y="142"/>
                    </a:lnTo>
                    <a:lnTo>
                      <a:pt x="140" y="144"/>
                    </a:lnTo>
                    <a:lnTo>
                      <a:pt x="137" y="144"/>
                    </a:lnTo>
                    <a:lnTo>
                      <a:pt x="135" y="147"/>
                    </a:lnTo>
                    <a:lnTo>
                      <a:pt x="133" y="147"/>
                    </a:lnTo>
                    <a:lnTo>
                      <a:pt x="135" y="149"/>
                    </a:lnTo>
                    <a:lnTo>
                      <a:pt x="140" y="151"/>
                    </a:lnTo>
                    <a:lnTo>
                      <a:pt x="142" y="154"/>
                    </a:lnTo>
                    <a:lnTo>
                      <a:pt x="144" y="154"/>
                    </a:lnTo>
                    <a:lnTo>
                      <a:pt x="147" y="156"/>
                    </a:lnTo>
                    <a:lnTo>
                      <a:pt x="149" y="156"/>
                    </a:lnTo>
                    <a:lnTo>
                      <a:pt x="151" y="154"/>
                    </a:lnTo>
                    <a:lnTo>
                      <a:pt x="156" y="151"/>
                    </a:lnTo>
                    <a:lnTo>
                      <a:pt x="159" y="151"/>
                    </a:lnTo>
                    <a:lnTo>
                      <a:pt x="163" y="154"/>
                    </a:lnTo>
                    <a:lnTo>
                      <a:pt x="163" y="159"/>
                    </a:lnTo>
                    <a:lnTo>
                      <a:pt x="163" y="163"/>
                    </a:lnTo>
                    <a:lnTo>
                      <a:pt x="161" y="163"/>
                    </a:lnTo>
                    <a:lnTo>
                      <a:pt x="161" y="161"/>
                    </a:lnTo>
                    <a:lnTo>
                      <a:pt x="159" y="161"/>
                    </a:lnTo>
                    <a:lnTo>
                      <a:pt x="156" y="161"/>
                    </a:lnTo>
                    <a:lnTo>
                      <a:pt x="151" y="163"/>
                    </a:lnTo>
                    <a:lnTo>
                      <a:pt x="149" y="166"/>
                    </a:lnTo>
                    <a:lnTo>
                      <a:pt x="147" y="168"/>
                    </a:lnTo>
                    <a:lnTo>
                      <a:pt x="147" y="173"/>
                    </a:lnTo>
                    <a:lnTo>
                      <a:pt x="151" y="173"/>
                    </a:lnTo>
                    <a:lnTo>
                      <a:pt x="154" y="173"/>
                    </a:lnTo>
                    <a:lnTo>
                      <a:pt x="154" y="175"/>
                    </a:lnTo>
                    <a:lnTo>
                      <a:pt x="156" y="175"/>
                    </a:lnTo>
                    <a:lnTo>
                      <a:pt x="159" y="175"/>
                    </a:lnTo>
                    <a:lnTo>
                      <a:pt x="161" y="177"/>
                    </a:lnTo>
                    <a:lnTo>
                      <a:pt x="161" y="180"/>
                    </a:lnTo>
                    <a:lnTo>
                      <a:pt x="161" y="182"/>
                    </a:lnTo>
                    <a:lnTo>
                      <a:pt x="159" y="187"/>
                    </a:lnTo>
                    <a:lnTo>
                      <a:pt x="156" y="189"/>
                    </a:lnTo>
                    <a:lnTo>
                      <a:pt x="163" y="189"/>
                    </a:lnTo>
                    <a:lnTo>
                      <a:pt x="170" y="187"/>
                    </a:lnTo>
                    <a:lnTo>
                      <a:pt x="175" y="184"/>
                    </a:lnTo>
                    <a:lnTo>
                      <a:pt x="180" y="182"/>
                    </a:lnTo>
                    <a:lnTo>
                      <a:pt x="192" y="180"/>
                    </a:lnTo>
                    <a:lnTo>
                      <a:pt x="206" y="177"/>
                    </a:lnTo>
                    <a:lnTo>
                      <a:pt x="206" y="173"/>
                    </a:lnTo>
                    <a:lnTo>
                      <a:pt x="199" y="173"/>
                    </a:lnTo>
                    <a:lnTo>
                      <a:pt x="192" y="170"/>
                    </a:lnTo>
                    <a:lnTo>
                      <a:pt x="187" y="170"/>
                    </a:lnTo>
                    <a:lnTo>
                      <a:pt x="185" y="170"/>
                    </a:lnTo>
                    <a:lnTo>
                      <a:pt x="182" y="168"/>
                    </a:lnTo>
                    <a:lnTo>
                      <a:pt x="177" y="168"/>
                    </a:lnTo>
                    <a:lnTo>
                      <a:pt x="180" y="166"/>
                    </a:lnTo>
                    <a:lnTo>
                      <a:pt x="180" y="161"/>
                    </a:lnTo>
                    <a:lnTo>
                      <a:pt x="177" y="161"/>
                    </a:lnTo>
                    <a:lnTo>
                      <a:pt x="173" y="161"/>
                    </a:lnTo>
                    <a:lnTo>
                      <a:pt x="173" y="159"/>
                    </a:lnTo>
                    <a:lnTo>
                      <a:pt x="170" y="159"/>
                    </a:lnTo>
                    <a:lnTo>
                      <a:pt x="170" y="156"/>
                    </a:lnTo>
                    <a:lnTo>
                      <a:pt x="170" y="154"/>
                    </a:lnTo>
                    <a:lnTo>
                      <a:pt x="168" y="154"/>
                    </a:lnTo>
                    <a:lnTo>
                      <a:pt x="168" y="151"/>
                    </a:lnTo>
                    <a:lnTo>
                      <a:pt x="168" y="149"/>
                    </a:lnTo>
                    <a:lnTo>
                      <a:pt x="166" y="149"/>
                    </a:lnTo>
                    <a:lnTo>
                      <a:pt x="170" y="149"/>
                    </a:lnTo>
                    <a:lnTo>
                      <a:pt x="175" y="151"/>
                    </a:lnTo>
                    <a:lnTo>
                      <a:pt x="177" y="151"/>
                    </a:lnTo>
                    <a:lnTo>
                      <a:pt x="182" y="151"/>
                    </a:lnTo>
                    <a:lnTo>
                      <a:pt x="185" y="151"/>
                    </a:lnTo>
                    <a:lnTo>
                      <a:pt x="189" y="151"/>
                    </a:lnTo>
                    <a:lnTo>
                      <a:pt x="194" y="147"/>
                    </a:lnTo>
                    <a:lnTo>
                      <a:pt x="199" y="142"/>
                    </a:lnTo>
                    <a:lnTo>
                      <a:pt x="215" y="142"/>
                    </a:lnTo>
                    <a:lnTo>
                      <a:pt x="218" y="137"/>
                    </a:lnTo>
                    <a:lnTo>
                      <a:pt x="222" y="135"/>
                    </a:lnTo>
                    <a:lnTo>
                      <a:pt x="225" y="133"/>
                    </a:lnTo>
                    <a:lnTo>
                      <a:pt x="229" y="133"/>
                    </a:lnTo>
                    <a:lnTo>
                      <a:pt x="232" y="13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669" name="Norway">
              <a:extLst>
                <a:ext uri="{FF2B5EF4-FFF2-40B4-BE49-F238E27FC236}">
                  <a16:creationId xmlns:a16="http://schemas.microsoft.com/office/drawing/2014/main" id="{7F244454-9709-A37F-6B10-0C1FAFC9928A}"/>
                </a:ext>
              </a:extLst>
            </p:cNvPr>
            <p:cNvGrpSpPr>
              <a:grpSpLocks noGrp="1" noUngrp="1" noRot="1" noMove="1" noResize="1"/>
            </p:cNvGrpSpPr>
            <p:nvPr/>
          </p:nvGrpSpPr>
          <p:grpSpPr>
            <a:xfrm>
              <a:off x="6779981" y="1419319"/>
              <a:ext cx="312942" cy="500732"/>
              <a:chOff x="4437174" y="182711"/>
              <a:chExt cx="955360" cy="1516499"/>
            </a:xfrm>
            <a:grpFill/>
          </p:grpSpPr>
          <p:grpSp>
            <p:nvGrpSpPr>
              <p:cNvPr id="1244" name="NorwayMainland">
                <a:extLst>
                  <a:ext uri="{FF2B5EF4-FFF2-40B4-BE49-F238E27FC236}">
                    <a16:creationId xmlns:a16="http://schemas.microsoft.com/office/drawing/2014/main" id="{8D9B56D6-D7DC-5C73-080F-A49101EC4CD0}"/>
                  </a:ext>
                </a:extLst>
              </p:cNvPr>
              <p:cNvGrpSpPr>
                <a:grpSpLocks noGrp="1" noUngrp="1" noRot="1" noMove="1" noResize="1"/>
              </p:cNvGrpSpPr>
              <p:nvPr/>
            </p:nvGrpSpPr>
            <p:grpSpPr>
              <a:xfrm>
                <a:off x="4437174" y="844906"/>
                <a:ext cx="955360" cy="854304"/>
                <a:chOff x="4437174" y="844907"/>
                <a:chExt cx="665163" cy="600076"/>
              </a:xfrm>
              <a:grpFill/>
            </p:grpSpPr>
            <p:sp>
              <p:nvSpPr>
                <p:cNvPr id="1253" name="Freeform 2087">
                  <a:extLst>
                    <a:ext uri="{FF2B5EF4-FFF2-40B4-BE49-F238E27FC236}">
                      <a16:creationId xmlns:a16="http://schemas.microsoft.com/office/drawing/2014/main" id="{F6BAB338-3344-AB11-55D5-FF42A0DD38D2}"/>
                    </a:ext>
                  </a:extLst>
                </p:cNvPr>
                <p:cNvSpPr>
                  <a:spLocks noGrp="1" noRot="1" noMove="1" noResize="1" noEditPoints="1" noAdjustHandles="1" noChangeArrowheads="1" noChangeShapeType="1"/>
                </p:cNvSpPr>
                <p:nvPr/>
              </p:nvSpPr>
              <p:spPr bwMode="auto">
                <a:xfrm>
                  <a:off x="4437174" y="849670"/>
                  <a:ext cx="665163" cy="595313"/>
                </a:xfrm>
                <a:custGeom>
                  <a:avLst/>
                  <a:gdLst>
                    <a:gd name="T0" fmla="*/ 173038 w 419"/>
                    <a:gd name="T1" fmla="*/ 520700 h 375"/>
                    <a:gd name="T2" fmla="*/ 188913 w 419"/>
                    <a:gd name="T3" fmla="*/ 501650 h 375"/>
                    <a:gd name="T4" fmla="*/ 192088 w 419"/>
                    <a:gd name="T5" fmla="*/ 460375 h 375"/>
                    <a:gd name="T6" fmla="*/ 188913 w 419"/>
                    <a:gd name="T7" fmla="*/ 434975 h 375"/>
                    <a:gd name="T8" fmla="*/ 188913 w 419"/>
                    <a:gd name="T9" fmla="*/ 396875 h 375"/>
                    <a:gd name="T10" fmla="*/ 188913 w 419"/>
                    <a:gd name="T11" fmla="*/ 355600 h 375"/>
                    <a:gd name="T12" fmla="*/ 211138 w 419"/>
                    <a:gd name="T13" fmla="*/ 317500 h 375"/>
                    <a:gd name="T14" fmla="*/ 252413 w 419"/>
                    <a:gd name="T15" fmla="*/ 314325 h 375"/>
                    <a:gd name="T16" fmla="*/ 263525 w 419"/>
                    <a:gd name="T17" fmla="*/ 265113 h 375"/>
                    <a:gd name="T18" fmla="*/ 293688 w 419"/>
                    <a:gd name="T19" fmla="*/ 209550 h 375"/>
                    <a:gd name="T20" fmla="*/ 319088 w 419"/>
                    <a:gd name="T21" fmla="*/ 187325 h 375"/>
                    <a:gd name="T22" fmla="*/ 349250 w 419"/>
                    <a:gd name="T23" fmla="*/ 160338 h 375"/>
                    <a:gd name="T24" fmla="*/ 365125 w 419"/>
                    <a:gd name="T25" fmla="*/ 141288 h 375"/>
                    <a:gd name="T26" fmla="*/ 401638 w 419"/>
                    <a:gd name="T27" fmla="*/ 112713 h 375"/>
                    <a:gd name="T28" fmla="*/ 481013 w 419"/>
                    <a:gd name="T29" fmla="*/ 123825 h 375"/>
                    <a:gd name="T30" fmla="*/ 500063 w 419"/>
                    <a:gd name="T31" fmla="*/ 127000 h 375"/>
                    <a:gd name="T32" fmla="*/ 533400 w 419"/>
                    <a:gd name="T33" fmla="*/ 112713 h 375"/>
                    <a:gd name="T34" fmla="*/ 547688 w 419"/>
                    <a:gd name="T35" fmla="*/ 77788 h 375"/>
                    <a:gd name="T36" fmla="*/ 593725 w 419"/>
                    <a:gd name="T37" fmla="*/ 63500 h 375"/>
                    <a:gd name="T38" fmla="*/ 635000 w 419"/>
                    <a:gd name="T39" fmla="*/ 93663 h 375"/>
                    <a:gd name="T40" fmla="*/ 641350 w 419"/>
                    <a:gd name="T41" fmla="*/ 77788 h 375"/>
                    <a:gd name="T42" fmla="*/ 649288 w 419"/>
                    <a:gd name="T43" fmla="*/ 66675 h 375"/>
                    <a:gd name="T44" fmla="*/ 641350 w 419"/>
                    <a:gd name="T45" fmla="*/ 60325 h 375"/>
                    <a:gd name="T46" fmla="*/ 660400 w 419"/>
                    <a:gd name="T47" fmla="*/ 44450 h 375"/>
                    <a:gd name="T48" fmla="*/ 646113 w 419"/>
                    <a:gd name="T49" fmla="*/ 25400 h 375"/>
                    <a:gd name="T50" fmla="*/ 627063 w 419"/>
                    <a:gd name="T51" fmla="*/ 19050 h 375"/>
                    <a:gd name="T52" fmla="*/ 604838 w 419"/>
                    <a:gd name="T53" fmla="*/ 14288 h 375"/>
                    <a:gd name="T54" fmla="*/ 577850 w 419"/>
                    <a:gd name="T55" fmla="*/ 11113 h 375"/>
                    <a:gd name="T56" fmla="*/ 563563 w 419"/>
                    <a:gd name="T57" fmla="*/ 25400 h 375"/>
                    <a:gd name="T58" fmla="*/ 547688 w 419"/>
                    <a:gd name="T59" fmla="*/ 30163 h 375"/>
                    <a:gd name="T60" fmla="*/ 528638 w 419"/>
                    <a:gd name="T61" fmla="*/ 36513 h 375"/>
                    <a:gd name="T62" fmla="*/ 517525 w 419"/>
                    <a:gd name="T63" fmla="*/ 19050 h 375"/>
                    <a:gd name="T64" fmla="*/ 503238 w 419"/>
                    <a:gd name="T65" fmla="*/ 33338 h 375"/>
                    <a:gd name="T66" fmla="*/ 458788 w 419"/>
                    <a:gd name="T67" fmla="*/ 47625 h 375"/>
                    <a:gd name="T68" fmla="*/ 428625 w 419"/>
                    <a:gd name="T69" fmla="*/ 60325 h 375"/>
                    <a:gd name="T70" fmla="*/ 398463 w 419"/>
                    <a:gd name="T71" fmla="*/ 66675 h 375"/>
                    <a:gd name="T72" fmla="*/ 371475 w 419"/>
                    <a:gd name="T73" fmla="*/ 66675 h 375"/>
                    <a:gd name="T74" fmla="*/ 357188 w 419"/>
                    <a:gd name="T75" fmla="*/ 82550 h 375"/>
                    <a:gd name="T76" fmla="*/ 341313 w 419"/>
                    <a:gd name="T77" fmla="*/ 96838 h 375"/>
                    <a:gd name="T78" fmla="*/ 327025 w 419"/>
                    <a:gd name="T79" fmla="*/ 74613 h 375"/>
                    <a:gd name="T80" fmla="*/ 319088 w 419"/>
                    <a:gd name="T81" fmla="*/ 134938 h 375"/>
                    <a:gd name="T82" fmla="*/ 293688 w 419"/>
                    <a:gd name="T83" fmla="*/ 165100 h 375"/>
                    <a:gd name="T84" fmla="*/ 285750 w 419"/>
                    <a:gd name="T85" fmla="*/ 187325 h 375"/>
                    <a:gd name="T86" fmla="*/ 255588 w 419"/>
                    <a:gd name="T87" fmla="*/ 209550 h 375"/>
                    <a:gd name="T88" fmla="*/ 241300 w 419"/>
                    <a:gd name="T89" fmla="*/ 250825 h 375"/>
                    <a:gd name="T90" fmla="*/ 203200 w 419"/>
                    <a:gd name="T91" fmla="*/ 292100 h 375"/>
                    <a:gd name="T92" fmla="*/ 147638 w 419"/>
                    <a:gd name="T93" fmla="*/ 333375 h 375"/>
                    <a:gd name="T94" fmla="*/ 165100 w 419"/>
                    <a:gd name="T95" fmla="*/ 330200 h 375"/>
                    <a:gd name="T96" fmla="*/ 139700 w 419"/>
                    <a:gd name="T97" fmla="*/ 352425 h 375"/>
                    <a:gd name="T98" fmla="*/ 117475 w 419"/>
                    <a:gd name="T99" fmla="*/ 341313 h 375"/>
                    <a:gd name="T100" fmla="*/ 109538 w 419"/>
                    <a:gd name="T101" fmla="*/ 347663 h 375"/>
                    <a:gd name="T102" fmla="*/ 79375 w 419"/>
                    <a:gd name="T103" fmla="*/ 382588 h 375"/>
                    <a:gd name="T104" fmla="*/ 57150 w 419"/>
                    <a:gd name="T105" fmla="*/ 400050 h 375"/>
                    <a:gd name="T106" fmla="*/ 34925 w 419"/>
                    <a:gd name="T107" fmla="*/ 419100 h 375"/>
                    <a:gd name="T108" fmla="*/ 4763 w 419"/>
                    <a:gd name="T109" fmla="*/ 457200 h 375"/>
                    <a:gd name="T110" fmla="*/ 11113 w 419"/>
                    <a:gd name="T111" fmla="*/ 482600 h 375"/>
                    <a:gd name="T112" fmla="*/ 23813 w 419"/>
                    <a:gd name="T113" fmla="*/ 506413 h 375"/>
                    <a:gd name="T114" fmla="*/ 41275 w 419"/>
                    <a:gd name="T115" fmla="*/ 498475 h 375"/>
                    <a:gd name="T116" fmla="*/ 26988 w 419"/>
                    <a:gd name="T117" fmla="*/ 539750 h 375"/>
                    <a:gd name="T118" fmla="*/ 23813 w 419"/>
                    <a:gd name="T119" fmla="*/ 569913 h 375"/>
                    <a:gd name="T120" fmla="*/ 60325 w 419"/>
                    <a:gd name="T121" fmla="*/ 595313 h 375"/>
                    <a:gd name="T122" fmla="*/ 158750 w 419"/>
                    <a:gd name="T123" fmla="*/ 550863 h 3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9"/>
                    <a:gd name="T187" fmla="*/ 0 h 375"/>
                    <a:gd name="T188" fmla="*/ 419 w 419"/>
                    <a:gd name="T189" fmla="*/ 375 h 3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9" h="375">
                      <a:moveTo>
                        <a:pt x="104" y="349"/>
                      </a:moveTo>
                      <a:lnTo>
                        <a:pt x="107" y="349"/>
                      </a:lnTo>
                      <a:lnTo>
                        <a:pt x="109" y="352"/>
                      </a:lnTo>
                      <a:lnTo>
                        <a:pt x="111" y="352"/>
                      </a:lnTo>
                      <a:lnTo>
                        <a:pt x="111" y="349"/>
                      </a:lnTo>
                      <a:lnTo>
                        <a:pt x="111" y="347"/>
                      </a:lnTo>
                      <a:lnTo>
                        <a:pt x="114" y="345"/>
                      </a:lnTo>
                      <a:lnTo>
                        <a:pt x="114" y="342"/>
                      </a:lnTo>
                      <a:lnTo>
                        <a:pt x="111" y="337"/>
                      </a:lnTo>
                      <a:lnTo>
                        <a:pt x="109" y="333"/>
                      </a:lnTo>
                      <a:lnTo>
                        <a:pt x="109" y="328"/>
                      </a:lnTo>
                      <a:lnTo>
                        <a:pt x="111" y="326"/>
                      </a:lnTo>
                      <a:lnTo>
                        <a:pt x="114" y="326"/>
                      </a:lnTo>
                      <a:lnTo>
                        <a:pt x="114" y="323"/>
                      </a:lnTo>
                      <a:lnTo>
                        <a:pt x="114" y="321"/>
                      </a:lnTo>
                      <a:lnTo>
                        <a:pt x="116" y="319"/>
                      </a:lnTo>
                      <a:lnTo>
                        <a:pt x="119" y="316"/>
                      </a:lnTo>
                      <a:lnTo>
                        <a:pt x="116" y="314"/>
                      </a:lnTo>
                      <a:lnTo>
                        <a:pt x="116" y="312"/>
                      </a:lnTo>
                      <a:lnTo>
                        <a:pt x="114" y="312"/>
                      </a:lnTo>
                      <a:lnTo>
                        <a:pt x="114" y="309"/>
                      </a:lnTo>
                      <a:lnTo>
                        <a:pt x="114" y="307"/>
                      </a:lnTo>
                      <a:lnTo>
                        <a:pt x="114" y="304"/>
                      </a:lnTo>
                      <a:lnTo>
                        <a:pt x="116" y="302"/>
                      </a:lnTo>
                      <a:lnTo>
                        <a:pt x="116" y="295"/>
                      </a:lnTo>
                      <a:lnTo>
                        <a:pt x="116" y="293"/>
                      </a:lnTo>
                      <a:lnTo>
                        <a:pt x="119" y="293"/>
                      </a:lnTo>
                      <a:lnTo>
                        <a:pt x="121" y="290"/>
                      </a:lnTo>
                      <a:lnTo>
                        <a:pt x="123" y="288"/>
                      </a:lnTo>
                      <a:lnTo>
                        <a:pt x="123" y="283"/>
                      </a:lnTo>
                      <a:lnTo>
                        <a:pt x="123" y="281"/>
                      </a:lnTo>
                      <a:lnTo>
                        <a:pt x="123" y="278"/>
                      </a:lnTo>
                      <a:lnTo>
                        <a:pt x="123" y="276"/>
                      </a:lnTo>
                      <a:lnTo>
                        <a:pt x="121" y="276"/>
                      </a:lnTo>
                      <a:lnTo>
                        <a:pt x="121" y="274"/>
                      </a:lnTo>
                      <a:lnTo>
                        <a:pt x="119" y="274"/>
                      </a:lnTo>
                      <a:lnTo>
                        <a:pt x="116" y="271"/>
                      </a:lnTo>
                      <a:lnTo>
                        <a:pt x="116" y="269"/>
                      </a:lnTo>
                      <a:lnTo>
                        <a:pt x="116" y="267"/>
                      </a:lnTo>
                      <a:lnTo>
                        <a:pt x="119" y="264"/>
                      </a:lnTo>
                      <a:lnTo>
                        <a:pt x="119" y="262"/>
                      </a:lnTo>
                      <a:lnTo>
                        <a:pt x="119" y="260"/>
                      </a:lnTo>
                      <a:lnTo>
                        <a:pt x="119" y="257"/>
                      </a:lnTo>
                      <a:lnTo>
                        <a:pt x="119" y="252"/>
                      </a:lnTo>
                      <a:lnTo>
                        <a:pt x="119" y="250"/>
                      </a:lnTo>
                      <a:lnTo>
                        <a:pt x="119" y="245"/>
                      </a:lnTo>
                      <a:lnTo>
                        <a:pt x="119" y="243"/>
                      </a:lnTo>
                      <a:lnTo>
                        <a:pt x="119" y="241"/>
                      </a:lnTo>
                      <a:lnTo>
                        <a:pt x="119" y="236"/>
                      </a:lnTo>
                      <a:lnTo>
                        <a:pt x="119" y="234"/>
                      </a:lnTo>
                      <a:lnTo>
                        <a:pt x="119" y="231"/>
                      </a:lnTo>
                      <a:lnTo>
                        <a:pt x="119" y="229"/>
                      </a:lnTo>
                      <a:lnTo>
                        <a:pt x="116" y="226"/>
                      </a:lnTo>
                      <a:lnTo>
                        <a:pt x="116" y="224"/>
                      </a:lnTo>
                      <a:lnTo>
                        <a:pt x="119" y="224"/>
                      </a:lnTo>
                      <a:lnTo>
                        <a:pt x="119" y="222"/>
                      </a:lnTo>
                      <a:lnTo>
                        <a:pt x="121" y="219"/>
                      </a:lnTo>
                      <a:lnTo>
                        <a:pt x="123" y="219"/>
                      </a:lnTo>
                      <a:lnTo>
                        <a:pt x="123" y="217"/>
                      </a:lnTo>
                      <a:lnTo>
                        <a:pt x="126" y="215"/>
                      </a:lnTo>
                      <a:lnTo>
                        <a:pt x="126" y="212"/>
                      </a:lnTo>
                      <a:lnTo>
                        <a:pt x="128" y="210"/>
                      </a:lnTo>
                      <a:lnTo>
                        <a:pt x="130" y="208"/>
                      </a:lnTo>
                      <a:lnTo>
                        <a:pt x="130" y="205"/>
                      </a:lnTo>
                      <a:lnTo>
                        <a:pt x="133" y="203"/>
                      </a:lnTo>
                      <a:lnTo>
                        <a:pt x="133" y="200"/>
                      </a:lnTo>
                      <a:lnTo>
                        <a:pt x="135" y="198"/>
                      </a:lnTo>
                      <a:lnTo>
                        <a:pt x="137" y="196"/>
                      </a:lnTo>
                      <a:lnTo>
                        <a:pt x="142" y="191"/>
                      </a:lnTo>
                      <a:lnTo>
                        <a:pt x="147" y="191"/>
                      </a:lnTo>
                      <a:lnTo>
                        <a:pt x="149" y="191"/>
                      </a:lnTo>
                      <a:lnTo>
                        <a:pt x="152" y="193"/>
                      </a:lnTo>
                      <a:lnTo>
                        <a:pt x="154" y="196"/>
                      </a:lnTo>
                      <a:lnTo>
                        <a:pt x="156" y="198"/>
                      </a:lnTo>
                      <a:lnTo>
                        <a:pt x="159" y="198"/>
                      </a:lnTo>
                      <a:lnTo>
                        <a:pt x="161" y="196"/>
                      </a:lnTo>
                      <a:lnTo>
                        <a:pt x="161" y="193"/>
                      </a:lnTo>
                      <a:lnTo>
                        <a:pt x="163" y="189"/>
                      </a:lnTo>
                      <a:lnTo>
                        <a:pt x="163" y="186"/>
                      </a:lnTo>
                      <a:lnTo>
                        <a:pt x="163" y="184"/>
                      </a:lnTo>
                      <a:lnTo>
                        <a:pt x="163" y="182"/>
                      </a:lnTo>
                      <a:lnTo>
                        <a:pt x="163" y="179"/>
                      </a:lnTo>
                      <a:lnTo>
                        <a:pt x="163" y="175"/>
                      </a:lnTo>
                      <a:lnTo>
                        <a:pt x="161" y="172"/>
                      </a:lnTo>
                      <a:lnTo>
                        <a:pt x="161" y="170"/>
                      </a:lnTo>
                      <a:lnTo>
                        <a:pt x="163" y="170"/>
                      </a:lnTo>
                      <a:lnTo>
                        <a:pt x="166" y="167"/>
                      </a:lnTo>
                      <a:lnTo>
                        <a:pt x="168" y="165"/>
                      </a:lnTo>
                      <a:lnTo>
                        <a:pt x="170" y="165"/>
                      </a:lnTo>
                      <a:lnTo>
                        <a:pt x="173" y="163"/>
                      </a:lnTo>
                      <a:lnTo>
                        <a:pt x="173" y="160"/>
                      </a:lnTo>
                      <a:lnTo>
                        <a:pt x="175" y="158"/>
                      </a:lnTo>
                      <a:lnTo>
                        <a:pt x="178" y="153"/>
                      </a:lnTo>
                      <a:lnTo>
                        <a:pt x="180" y="149"/>
                      </a:lnTo>
                      <a:lnTo>
                        <a:pt x="180" y="144"/>
                      </a:lnTo>
                      <a:lnTo>
                        <a:pt x="180" y="141"/>
                      </a:lnTo>
                      <a:lnTo>
                        <a:pt x="180" y="137"/>
                      </a:lnTo>
                      <a:lnTo>
                        <a:pt x="180" y="134"/>
                      </a:lnTo>
                      <a:lnTo>
                        <a:pt x="182" y="134"/>
                      </a:lnTo>
                      <a:lnTo>
                        <a:pt x="182" y="132"/>
                      </a:lnTo>
                      <a:lnTo>
                        <a:pt x="185" y="132"/>
                      </a:lnTo>
                      <a:lnTo>
                        <a:pt x="187" y="132"/>
                      </a:lnTo>
                      <a:lnTo>
                        <a:pt x="189" y="132"/>
                      </a:lnTo>
                      <a:lnTo>
                        <a:pt x="189" y="130"/>
                      </a:lnTo>
                      <a:lnTo>
                        <a:pt x="189" y="127"/>
                      </a:lnTo>
                      <a:lnTo>
                        <a:pt x="192" y="127"/>
                      </a:lnTo>
                      <a:lnTo>
                        <a:pt x="192" y="125"/>
                      </a:lnTo>
                      <a:lnTo>
                        <a:pt x="194" y="125"/>
                      </a:lnTo>
                      <a:lnTo>
                        <a:pt x="196" y="123"/>
                      </a:lnTo>
                      <a:lnTo>
                        <a:pt x="199" y="120"/>
                      </a:lnTo>
                      <a:lnTo>
                        <a:pt x="201" y="118"/>
                      </a:lnTo>
                      <a:lnTo>
                        <a:pt x="204" y="115"/>
                      </a:lnTo>
                      <a:lnTo>
                        <a:pt x="204" y="113"/>
                      </a:lnTo>
                      <a:lnTo>
                        <a:pt x="204" y="111"/>
                      </a:lnTo>
                      <a:lnTo>
                        <a:pt x="204" y="108"/>
                      </a:lnTo>
                      <a:lnTo>
                        <a:pt x="206" y="104"/>
                      </a:lnTo>
                      <a:lnTo>
                        <a:pt x="206" y="101"/>
                      </a:lnTo>
                      <a:lnTo>
                        <a:pt x="208" y="99"/>
                      </a:lnTo>
                      <a:lnTo>
                        <a:pt x="211" y="97"/>
                      </a:lnTo>
                      <a:lnTo>
                        <a:pt x="213" y="94"/>
                      </a:lnTo>
                      <a:lnTo>
                        <a:pt x="215" y="97"/>
                      </a:lnTo>
                      <a:lnTo>
                        <a:pt x="220" y="101"/>
                      </a:lnTo>
                      <a:lnTo>
                        <a:pt x="222" y="104"/>
                      </a:lnTo>
                      <a:lnTo>
                        <a:pt x="225" y="104"/>
                      </a:lnTo>
                      <a:lnTo>
                        <a:pt x="225" y="106"/>
                      </a:lnTo>
                      <a:lnTo>
                        <a:pt x="225" y="104"/>
                      </a:lnTo>
                      <a:lnTo>
                        <a:pt x="225" y="99"/>
                      </a:lnTo>
                      <a:lnTo>
                        <a:pt x="225" y="94"/>
                      </a:lnTo>
                      <a:lnTo>
                        <a:pt x="225" y="92"/>
                      </a:lnTo>
                      <a:lnTo>
                        <a:pt x="227" y="92"/>
                      </a:lnTo>
                      <a:lnTo>
                        <a:pt x="230" y="92"/>
                      </a:lnTo>
                      <a:lnTo>
                        <a:pt x="230" y="89"/>
                      </a:lnTo>
                      <a:lnTo>
                        <a:pt x="232" y="92"/>
                      </a:lnTo>
                      <a:lnTo>
                        <a:pt x="234" y="92"/>
                      </a:lnTo>
                      <a:lnTo>
                        <a:pt x="239" y="92"/>
                      </a:lnTo>
                      <a:lnTo>
                        <a:pt x="241" y="94"/>
                      </a:lnTo>
                      <a:lnTo>
                        <a:pt x="244" y="92"/>
                      </a:lnTo>
                      <a:lnTo>
                        <a:pt x="246" y="89"/>
                      </a:lnTo>
                      <a:lnTo>
                        <a:pt x="246" y="87"/>
                      </a:lnTo>
                      <a:lnTo>
                        <a:pt x="248" y="75"/>
                      </a:lnTo>
                      <a:lnTo>
                        <a:pt x="246" y="71"/>
                      </a:lnTo>
                      <a:lnTo>
                        <a:pt x="253" y="71"/>
                      </a:lnTo>
                      <a:lnTo>
                        <a:pt x="263" y="66"/>
                      </a:lnTo>
                      <a:lnTo>
                        <a:pt x="263" y="64"/>
                      </a:lnTo>
                      <a:lnTo>
                        <a:pt x="263" y="61"/>
                      </a:lnTo>
                      <a:lnTo>
                        <a:pt x="265" y="61"/>
                      </a:lnTo>
                      <a:lnTo>
                        <a:pt x="267" y="61"/>
                      </a:lnTo>
                      <a:lnTo>
                        <a:pt x="270" y="61"/>
                      </a:lnTo>
                      <a:lnTo>
                        <a:pt x="289" y="80"/>
                      </a:lnTo>
                      <a:lnTo>
                        <a:pt x="293" y="78"/>
                      </a:lnTo>
                      <a:lnTo>
                        <a:pt x="296" y="78"/>
                      </a:lnTo>
                      <a:lnTo>
                        <a:pt x="300" y="78"/>
                      </a:lnTo>
                      <a:lnTo>
                        <a:pt x="303" y="78"/>
                      </a:lnTo>
                      <a:lnTo>
                        <a:pt x="305" y="80"/>
                      </a:lnTo>
                      <a:lnTo>
                        <a:pt x="307" y="80"/>
                      </a:lnTo>
                      <a:lnTo>
                        <a:pt x="310" y="78"/>
                      </a:lnTo>
                      <a:lnTo>
                        <a:pt x="312" y="78"/>
                      </a:lnTo>
                      <a:lnTo>
                        <a:pt x="315" y="78"/>
                      </a:lnTo>
                      <a:lnTo>
                        <a:pt x="315" y="80"/>
                      </a:lnTo>
                      <a:lnTo>
                        <a:pt x="326" y="87"/>
                      </a:lnTo>
                      <a:lnTo>
                        <a:pt x="324" y="85"/>
                      </a:lnTo>
                      <a:lnTo>
                        <a:pt x="326" y="82"/>
                      </a:lnTo>
                      <a:lnTo>
                        <a:pt x="329" y="80"/>
                      </a:lnTo>
                      <a:lnTo>
                        <a:pt x="331" y="80"/>
                      </a:lnTo>
                      <a:lnTo>
                        <a:pt x="333" y="78"/>
                      </a:lnTo>
                      <a:lnTo>
                        <a:pt x="333" y="75"/>
                      </a:lnTo>
                      <a:lnTo>
                        <a:pt x="336" y="73"/>
                      </a:lnTo>
                      <a:lnTo>
                        <a:pt x="336" y="71"/>
                      </a:lnTo>
                      <a:lnTo>
                        <a:pt x="336" y="68"/>
                      </a:lnTo>
                      <a:lnTo>
                        <a:pt x="336" y="66"/>
                      </a:lnTo>
                      <a:lnTo>
                        <a:pt x="336" y="64"/>
                      </a:lnTo>
                      <a:lnTo>
                        <a:pt x="333" y="64"/>
                      </a:lnTo>
                      <a:lnTo>
                        <a:pt x="333" y="61"/>
                      </a:lnTo>
                      <a:lnTo>
                        <a:pt x="336" y="59"/>
                      </a:lnTo>
                      <a:lnTo>
                        <a:pt x="338" y="56"/>
                      </a:lnTo>
                      <a:lnTo>
                        <a:pt x="338" y="54"/>
                      </a:lnTo>
                      <a:lnTo>
                        <a:pt x="338" y="52"/>
                      </a:lnTo>
                      <a:lnTo>
                        <a:pt x="341" y="52"/>
                      </a:lnTo>
                      <a:lnTo>
                        <a:pt x="343" y="49"/>
                      </a:lnTo>
                      <a:lnTo>
                        <a:pt x="345" y="49"/>
                      </a:lnTo>
                      <a:lnTo>
                        <a:pt x="348" y="47"/>
                      </a:lnTo>
                      <a:lnTo>
                        <a:pt x="348" y="45"/>
                      </a:lnTo>
                      <a:lnTo>
                        <a:pt x="350" y="42"/>
                      </a:lnTo>
                      <a:lnTo>
                        <a:pt x="355" y="42"/>
                      </a:lnTo>
                      <a:lnTo>
                        <a:pt x="359" y="45"/>
                      </a:lnTo>
                      <a:lnTo>
                        <a:pt x="362" y="45"/>
                      </a:lnTo>
                      <a:lnTo>
                        <a:pt x="364" y="45"/>
                      </a:lnTo>
                      <a:lnTo>
                        <a:pt x="367" y="42"/>
                      </a:lnTo>
                      <a:lnTo>
                        <a:pt x="369" y="42"/>
                      </a:lnTo>
                      <a:lnTo>
                        <a:pt x="371" y="40"/>
                      </a:lnTo>
                      <a:lnTo>
                        <a:pt x="374" y="40"/>
                      </a:lnTo>
                      <a:lnTo>
                        <a:pt x="374" y="42"/>
                      </a:lnTo>
                      <a:lnTo>
                        <a:pt x="376" y="42"/>
                      </a:lnTo>
                      <a:lnTo>
                        <a:pt x="376" y="45"/>
                      </a:lnTo>
                      <a:lnTo>
                        <a:pt x="378" y="47"/>
                      </a:lnTo>
                      <a:lnTo>
                        <a:pt x="381" y="49"/>
                      </a:lnTo>
                      <a:lnTo>
                        <a:pt x="381" y="52"/>
                      </a:lnTo>
                      <a:lnTo>
                        <a:pt x="388" y="54"/>
                      </a:lnTo>
                      <a:lnTo>
                        <a:pt x="393" y="59"/>
                      </a:lnTo>
                      <a:lnTo>
                        <a:pt x="395" y="59"/>
                      </a:lnTo>
                      <a:lnTo>
                        <a:pt x="397" y="61"/>
                      </a:lnTo>
                      <a:lnTo>
                        <a:pt x="397" y="59"/>
                      </a:lnTo>
                      <a:lnTo>
                        <a:pt x="400" y="59"/>
                      </a:lnTo>
                      <a:lnTo>
                        <a:pt x="400" y="64"/>
                      </a:lnTo>
                      <a:lnTo>
                        <a:pt x="400" y="66"/>
                      </a:lnTo>
                      <a:lnTo>
                        <a:pt x="402" y="66"/>
                      </a:lnTo>
                      <a:lnTo>
                        <a:pt x="404" y="66"/>
                      </a:lnTo>
                      <a:lnTo>
                        <a:pt x="404" y="64"/>
                      </a:lnTo>
                      <a:lnTo>
                        <a:pt x="404" y="61"/>
                      </a:lnTo>
                      <a:lnTo>
                        <a:pt x="404" y="59"/>
                      </a:lnTo>
                      <a:lnTo>
                        <a:pt x="404" y="56"/>
                      </a:lnTo>
                      <a:lnTo>
                        <a:pt x="404" y="54"/>
                      </a:lnTo>
                      <a:lnTo>
                        <a:pt x="404" y="49"/>
                      </a:lnTo>
                      <a:lnTo>
                        <a:pt x="407" y="49"/>
                      </a:lnTo>
                      <a:lnTo>
                        <a:pt x="409" y="49"/>
                      </a:lnTo>
                      <a:lnTo>
                        <a:pt x="411" y="49"/>
                      </a:lnTo>
                      <a:lnTo>
                        <a:pt x="411" y="47"/>
                      </a:lnTo>
                      <a:lnTo>
                        <a:pt x="414" y="45"/>
                      </a:lnTo>
                      <a:lnTo>
                        <a:pt x="416" y="42"/>
                      </a:lnTo>
                      <a:lnTo>
                        <a:pt x="419" y="42"/>
                      </a:lnTo>
                      <a:lnTo>
                        <a:pt x="414" y="40"/>
                      </a:lnTo>
                      <a:lnTo>
                        <a:pt x="411" y="40"/>
                      </a:lnTo>
                      <a:lnTo>
                        <a:pt x="409" y="42"/>
                      </a:lnTo>
                      <a:lnTo>
                        <a:pt x="404" y="45"/>
                      </a:lnTo>
                      <a:lnTo>
                        <a:pt x="400" y="45"/>
                      </a:lnTo>
                      <a:lnTo>
                        <a:pt x="397" y="45"/>
                      </a:lnTo>
                      <a:lnTo>
                        <a:pt x="395" y="42"/>
                      </a:lnTo>
                      <a:lnTo>
                        <a:pt x="393" y="42"/>
                      </a:lnTo>
                      <a:lnTo>
                        <a:pt x="393" y="40"/>
                      </a:lnTo>
                      <a:lnTo>
                        <a:pt x="393" y="38"/>
                      </a:lnTo>
                      <a:lnTo>
                        <a:pt x="395" y="38"/>
                      </a:lnTo>
                      <a:lnTo>
                        <a:pt x="397" y="38"/>
                      </a:lnTo>
                      <a:lnTo>
                        <a:pt x="400" y="38"/>
                      </a:lnTo>
                      <a:lnTo>
                        <a:pt x="404" y="38"/>
                      </a:lnTo>
                      <a:lnTo>
                        <a:pt x="407" y="35"/>
                      </a:lnTo>
                      <a:lnTo>
                        <a:pt x="409" y="30"/>
                      </a:lnTo>
                      <a:lnTo>
                        <a:pt x="411" y="30"/>
                      </a:lnTo>
                      <a:lnTo>
                        <a:pt x="414" y="33"/>
                      </a:lnTo>
                      <a:lnTo>
                        <a:pt x="416" y="33"/>
                      </a:lnTo>
                      <a:lnTo>
                        <a:pt x="419" y="33"/>
                      </a:lnTo>
                      <a:lnTo>
                        <a:pt x="416" y="33"/>
                      </a:lnTo>
                      <a:lnTo>
                        <a:pt x="416" y="30"/>
                      </a:lnTo>
                      <a:lnTo>
                        <a:pt x="416" y="28"/>
                      </a:lnTo>
                      <a:lnTo>
                        <a:pt x="414" y="23"/>
                      </a:lnTo>
                      <a:lnTo>
                        <a:pt x="414" y="21"/>
                      </a:lnTo>
                      <a:lnTo>
                        <a:pt x="411" y="21"/>
                      </a:lnTo>
                      <a:lnTo>
                        <a:pt x="409" y="21"/>
                      </a:lnTo>
                      <a:lnTo>
                        <a:pt x="409" y="23"/>
                      </a:lnTo>
                      <a:lnTo>
                        <a:pt x="411" y="23"/>
                      </a:lnTo>
                      <a:lnTo>
                        <a:pt x="407" y="23"/>
                      </a:lnTo>
                      <a:lnTo>
                        <a:pt x="404" y="23"/>
                      </a:lnTo>
                      <a:lnTo>
                        <a:pt x="404" y="21"/>
                      </a:lnTo>
                      <a:lnTo>
                        <a:pt x="407" y="19"/>
                      </a:lnTo>
                      <a:lnTo>
                        <a:pt x="407" y="16"/>
                      </a:lnTo>
                      <a:lnTo>
                        <a:pt x="404" y="16"/>
                      </a:lnTo>
                      <a:lnTo>
                        <a:pt x="404" y="19"/>
                      </a:lnTo>
                      <a:lnTo>
                        <a:pt x="402" y="21"/>
                      </a:lnTo>
                      <a:lnTo>
                        <a:pt x="400" y="21"/>
                      </a:lnTo>
                      <a:lnTo>
                        <a:pt x="397" y="21"/>
                      </a:lnTo>
                      <a:lnTo>
                        <a:pt x="397" y="16"/>
                      </a:lnTo>
                      <a:lnTo>
                        <a:pt x="393" y="16"/>
                      </a:lnTo>
                      <a:lnTo>
                        <a:pt x="395" y="14"/>
                      </a:lnTo>
                      <a:lnTo>
                        <a:pt x="395" y="12"/>
                      </a:lnTo>
                      <a:lnTo>
                        <a:pt x="397" y="12"/>
                      </a:lnTo>
                      <a:lnTo>
                        <a:pt x="395" y="12"/>
                      </a:lnTo>
                      <a:lnTo>
                        <a:pt x="393" y="12"/>
                      </a:lnTo>
                      <a:lnTo>
                        <a:pt x="393" y="9"/>
                      </a:lnTo>
                      <a:lnTo>
                        <a:pt x="390" y="9"/>
                      </a:lnTo>
                      <a:lnTo>
                        <a:pt x="388" y="9"/>
                      </a:lnTo>
                      <a:lnTo>
                        <a:pt x="388" y="12"/>
                      </a:lnTo>
                      <a:lnTo>
                        <a:pt x="385" y="16"/>
                      </a:lnTo>
                      <a:lnTo>
                        <a:pt x="383" y="16"/>
                      </a:lnTo>
                      <a:lnTo>
                        <a:pt x="376" y="19"/>
                      </a:lnTo>
                      <a:lnTo>
                        <a:pt x="376" y="14"/>
                      </a:lnTo>
                      <a:lnTo>
                        <a:pt x="376" y="9"/>
                      </a:lnTo>
                      <a:lnTo>
                        <a:pt x="381" y="9"/>
                      </a:lnTo>
                      <a:lnTo>
                        <a:pt x="383" y="7"/>
                      </a:lnTo>
                      <a:lnTo>
                        <a:pt x="383" y="4"/>
                      </a:lnTo>
                      <a:lnTo>
                        <a:pt x="381" y="4"/>
                      </a:lnTo>
                      <a:lnTo>
                        <a:pt x="378" y="4"/>
                      </a:lnTo>
                      <a:lnTo>
                        <a:pt x="381" y="4"/>
                      </a:lnTo>
                      <a:lnTo>
                        <a:pt x="378" y="4"/>
                      </a:lnTo>
                      <a:lnTo>
                        <a:pt x="378" y="2"/>
                      </a:lnTo>
                      <a:lnTo>
                        <a:pt x="376" y="2"/>
                      </a:lnTo>
                      <a:lnTo>
                        <a:pt x="374" y="0"/>
                      </a:lnTo>
                      <a:lnTo>
                        <a:pt x="369" y="0"/>
                      </a:lnTo>
                      <a:lnTo>
                        <a:pt x="367" y="7"/>
                      </a:lnTo>
                      <a:lnTo>
                        <a:pt x="364" y="7"/>
                      </a:lnTo>
                      <a:lnTo>
                        <a:pt x="362" y="9"/>
                      </a:lnTo>
                      <a:lnTo>
                        <a:pt x="364" y="16"/>
                      </a:lnTo>
                      <a:lnTo>
                        <a:pt x="359" y="21"/>
                      </a:lnTo>
                      <a:lnTo>
                        <a:pt x="355" y="23"/>
                      </a:lnTo>
                      <a:lnTo>
                        <a:pt x="355" y="26"/>
                      </a:lnTo>
                      <a:lnTo>
                        <a:pt x="352" y="26"/>
                      </a:lnTo>
                      <a:lnTo>
                        <a:pt x="352" y="23"/>
                      </a:lnTo>
                      <a:lnTo>
                        <a:pt x="352" y="19"/>
                      </a:lnTo>
                      <a:lnTo>
                        <a:pt x="352" y="16"/>
                      </a:lnTo>
                      <a:lnTo>
                        <a:pt x="355" y="16"/>
                      </a:lnTo>
                      <a:lnTo>
                        <a:pt x="355" y="14"/>
                      </a:lnTo>
                      <a:lnTo>
                        <a:pt x="352" y="9"/>
                      </a:lnTo>
                      <a:lnTo>
                        <a:pt x="350" y="9"/>
                      </a:lnTo>
                      <a:lnTo>
                        <a:pt x="348" y="12"/>
                      </a:lnTo>
                      <a:lnTo>
                        <a:pt x="348" y="14"/>
                      </a:lnTo>
                      <a:lnTo>
                        <a:pt x="345" y="14"/>
                      </a:lnTo>
                      <a:lnTo>
                        <a:pt x="345" y="16"/>
                      </a:lnTo>
                      <a:lnTo>
                        <a:pt x="348" y="16"/>
                      </a:lnTo>
                      <a:lnTo>
                        <a:pt x="345" y="19"/>
                      </a:lnTo>
                      <a:lnTo>
                        <a:pt x="341" y="21"/>
                      </a:lnTo>
                      <a:lnTo>
                        <a:pt x="338" y="23"/>
                      </a:lnTo>
                      <a:lnTo>
                        <a:pt x="338" y="26"/>
                      </a:lnTo>
                      <a:lnTo>
                        <a:pt x="336" y="26"/>
                      </a:lnTo>
                      <a:lnTo>
                        <a:pt x="336" y="28"/>
                      </a:lnTo>
                      <a:lnTo>
                        <a:pt x="336" y="33"/>
                      </a:lnTo>
                      <a:lnTo>
                        <a:pt x="336" y="35"/>
                      </a:lnTo>
                      <a:lnTo>
                        <a:pt x="331" y="38"/>
                      </a:lnTo>
                      <a:lnTo>
                        <a:pt x="329" y="40"/>
                      </a:lnTo>
                      <a:lnTo>
                        <a:pt x="329" y="35"/>
                      </a:lnTo>
                      <a:lnTo>
                        <a:pt x="329" y="33"/>
                      </a:lnTo>
                      <a:lnTo>
                        <a:pt x="329" y="28"/>
                      </a:lnTo>
                      <a:lnTo>
                        <a:pt x="331" y="23"/>
                      </a:lnTo>
                      <a:lnTo>
                        <a:pt x="333" y="23"/>
                      </a:lnTo>
                      <a:lnTo>
                        <a:pt x="336" y="23"/>
                      </a:lnTo>
                      <a:lnTo>
                        <a:pt x="336" y="21"/>
                      </a:lnTo>
                      <a:lnTo>
                        <a:pt x="338" y="21"/>
                      </a:lnTo>
                      <a:lnTo>
                        <a:pt x="333" y="9"/>
                      </a:lnTo>
                      <a:lnTo>
                        <a:pt x="331" y="9"/>
                      </a:lnTo>
                      <a:lnTo>
                        <a:pt x="329" y="12"/>
                      </a:lnTo>
                      <a:lnTo>
                        <a:pt x="329" y="14"/>
                      </a:lnTo>
                      <a:lnTo>
                        <a:pt x="331" y="14"/>
                      </a:lnTo>
                      <a:lnTo>
                        <a:pt x="329" y="12"/>
                      </a:lnTo>
                      <a:lnTo>
                        <a:pt x="326" y="12"/>
                      </a:lnTo>
                      <a:lnTo>
                        <a:pt x="326" y="9"/>
                      </a:lnTo>
                      <a:lnTo>
                        <a:pt x="324" y="9"/>
                      </a:lnTo>
                      <a:lnTo>
                        <a:pt x="322" y="9"/>
                      </a:lnTo>
                      <a:lnTo>
                        <a:pt x="319" y="7"/>
                      </a:lnTo>
                      <a:lnTo>
                        <a:pt x="317" y="7"/>
                      </a:lnTo>
                      <a:lnTo>
                        <a:pt x="317" y="9"/>
                      </a:lnTo>
                      <a:lnTo>
                        <a:pt x="319" y="14"/>
                      </a:lnTo>
                      <a:lnTo>
                        <a:pt x="319" y="16"/>
                      </a:lnTo>
                      <a:lnTo>
                        <a:pt x="319" y="19"/>
                      </a:lnTo>
                      <a:lnTo>
                        <a:pt x="319" y="21"/>
                      </a:lnTo>
                      <a:lnTo>
                        <a:pt x="317" y="21"/>
                      </a:lnTo>
                      <a:lnTo>
                        <a:pt x="315" y="19"/>
                      </a:lnTo>
                      <a:lnTo>
                        <a:pt x="312" y="19"/>
                      </a:lnTo>
                      <a:lnTo>
                        <a:pt x="315" y="19"/>
                      </a:lnTo>
                      <a:lnTo>
                        <a:pt x="315" y="16"/>
                      </a:lnTo>
                      <a:lnTo>
                        <a:pt x="312" y="14"/>
                      </a:lnTo>
                      <a:lnTo>
                        <a:pt x="310" y="14"/>
                      </a:lnTo>
                      <a:lnTo>
                        <a:pt x="307" y="14"/>
                      </a:lnTo>
                      <a:lnTo>
                        <a:pt x="307" y="16"/>
                      </a:lnTo>
                      <a:lnTo>
                        <a:pt x="307" y="21"/>
                      </a:lnTo>
                      <a:lnTo>
                        <a:pt x="293" y="33"/>
                      </a:lnTo>
                      <a:lnTo>
                        <a:pt x="289" y="30"/>
                      </a:lnTo>
                      <a:lnTo>
                        <a:pt x="281" y="26"/>
                      </a:lnTo>
                      <a:lnTo>
                        <a:pt x="277" y="23"/>
                      </a:lnTo>
                      <a:lnTo>
                        <a:pt x="274" y="21"/>
                      </a:lnTo>
                      <a:lnTo>
                        <a:pt x="272" y="21"/>
                      </a:lnTo>
                      <a:lnTo>
                        <a:pt x="270" y="21"/>
                      </a:lnTo>
                      <a:lnTo>
                        <a:pt x="267" y="26"/>
                      </a:lnTo>
                      <a:lnTo>
                        <a:pt x="265" y="28"/>
                      </a:lnTo>
                      <a:lnTo>
                        <a:pt x="267" y="28"/>
                      </a:lnTo>
                      <a:lnTo>
                        <a:pt x="272" y="28"/>
                      </a:lnTo>
                      <a:lnTo>
                        <a:pt x="272" y="30"/>
                      </a:lnTo>
                      <a:lnTo>
                        <a:pt x="272" y="33"/>
                      </a:lnTo>
                      <a:lnTo>
                        <a:pt x="272" y="35"/>
                      </a:lnTo>
                      <a:lnTo>
                        <a:pt x="274" y="38"/>
                      </a:lnTo>
                      <a:lnTo>
                        <a:pt x="270" y="38"/>
                      </a:lnTo>
                      <a:lnTo>
                        <a:pt x="267" y="35"/>
                      </a:lnTo>
                      <a:lnTo>
                        <a:pt x="265" y="35"/>
                      </a:lnTo>
                      <a:lnTo>
                        <a:pt x="263" y="33"/>
                      </a:lnTo>
                      <a:lnTo>
                        <a:pt x="265" y="42"/>
                      </a:lnTo>
                      <a:lnTo>
                        <a:pt x="260" y="42"/>
                      </a:lnTo>
                      <a:lnTo>
                        <a:pt x="258" y="42"/>
                      </a:lnTo>
                      <a:lnTo>
                        <a:pt x="258" y="40"/>
                      </a:lnTo>
                      <a:lnTo>
                        <a:pt x="258" y="38"/>
                      </a:lnTo>
                      <a:lnTo>
                        <a:pt x="258" y="35"/>
                      </a:lnTo>
                      <a:lnTo>
                        <a:pt x="258" y="33"/>
                      </a:lnTo>
                      <a:lnTo>
                        <a:pt x="253" y="40"/>
                      </a:lnTo>
                      <a:lnTo>
                        <a:pt x="251" y="42"/>
                      </a:lnTo>
                      <a:lnTo>
                        <a:pt x="248" y="42"/>
                      </a:lnTo>
                      <a:lnTo>
                        <a:pt x="248" y="40"/>
                      </a:lnTo>
                      <a:lnTo>
                        <a:pt x="248" y="33"/>
                      </a:lnTo>
                      <a:lnTo>
                        <a:pt x="246" y="38"/>
                      </a:lnTo>
                      <a:lnTo>
                        <a:pt x="244" y="42"/>
                      </a:lnTo>
                      <a:lnTo>
                        <a:pt x="239" y="42"/>
                      </a:lnTo>
                      <a:lnTo>
                        <a:pt x="234" y="45"/>
                      </a:lnTo>
                      <a:lnTo>
                        <a:pt x="234" y="42"/>
                      </a:lnTo>
                      <a:lnTo>
                        <a:pt x="232" y="42"/>
                      </a:lnTo>
                      <a:lnTo>
                        <a:pt x="230" y="40"/>
                      </a:lnTo>
                      <a:lnTo>
                        <a:pt x="230" y="42"/>
                      </a:lnTo>
                      <a:lnTo>
                        <a:pt x="227" y="47"/>
                      </a:lnTo>
                      <a:lnTo>
                        <a:pt x="230" y="47"/>
                      </a:lnTo>
                      <a:lnTo>
                        <a:pt x="232" y="47"/>
                      </a:lnTo>
                      <a:lnTo>
                        <a:pt x="232" y="49"/>
                      </a:lnTo>
                      <a:lnTo>
                        <a:pt x="230" y="49"/>
                      </a:lnTo>
                      <a:lnTo>
                        <a:pt x="227" y="52"/>
                      </a:lnTo>
                      <a:lnTo>
                        <a:pt x="225" y="52"/>
                      </a:lnTo>
                      <a:lnTo>
                        <a:pt x="222" y="52"/>
                      </a:lnTo>
                      <a:lnTo>
                        <a:pt x="225" y="52"/>
                      </a:lnTo>
                      <a:lnTo>
                        <a:pt x="225" y="56"/>
                      </a:lnTo>
                      <a:lnTo>
                        <a:pt x="222" y="59"/>
                      </a:lnTo>
                      <a:lnTo>
                        <a:pt x="222" y="56"/>
                      </a:lnTo>
                      <a:lnTo>
                        <a:pt x="220" y="56"/>
                      </a:lnTo>
                      <a:lnTo>
                        <a:pt x="218" y="56"/>
                      </a:lnTo>
                      <a:lnTo>
                        <a:pt x="218" y="54"/>
                      </a:lnTo>
                      <a:lnTo>
                        <a:pt x="215" y="56"/>
                      </a:lnTo>
                      <a:lnTo>
                        <a:pt x="215" y="61"/>
                      </a:lnTo>
                      <a:lnTo>
                        <a:pt x="213" y="61"/>
                      </a:lnTo>
                      <a:lnTo>
                        <a:pt x="211" y="61"/>
                      </a:lnTo>
                      <a:lnTo>
                        <a:pt x="211" y="59"/>
                      </a:lnTo>
                      <a:lnTo>
                        <a:pt x="211" y="56"/>
                      </a:lnTo>
                      <a:lnTo>
                        <a:pt x="213" y="52"/>
                      </a:lnTo>
                      <a:lnTo>
                        <a:pt x="213" y="49"/>
                      </a:lnTo>
                      <a:lnTo>
                        <a:pt x="213" y="47"/>
                      </a:lnTo>
                      <a:lnTo>
                        <a:pt x="211" y="47"/>
                      </a:lnTo>
                      <a:lnTo>
                        <a:pt x="208" y="47"/>
                      </a:lnTo>
                      <a:lnTo>
                        <a:pt x="206" y="47"/>
                      </a:lnTo>
                      <a:lnTo>
                        <a:pt x="204" y="49"/>
                      </a:lnTo>
                      <a:lnTo>
                        <a:pt x="199" y="52"/>
                      </a:lnTo>
                      <a:lnTo>
                        <a:pt x="199" y="61"/>
                      </a:lnTo>
                      <a:lnTo>
                        <a:pt x="199" y="66"/>
                      </a:lnTo>
                      <a:lnTo>
                        <a:pt x="201" y="64"/>
                      </a:lnTo>
                      <a:lnTo>
                        <a:pt x="211" y="61"/>
                      </a:lnTo>
                      <a:lnTo>
                        <a:pt x="208" y="68"/>
                      </a:lnTo>
                      <a:lnTo>
                        <a:pt x="208" y="73"/>
                      </a:lnTo>
                      <a:lnTo>
                        <a:pt x="206" y="78"/>
                      </a:lnTo>
                      <a:lnTo>
                        <a:pt x="206" y="80"/>
                      </a:lnTo>
                      <a:lnTo>
                        <a:pt x="204" y="82"/>
                      </a:lnTo>
                      <a:lnTo>
                        <a:pt x="201" y="85"/>
                      </a:lnTo>
                      <a:lnTo>
                        <a:pt x="196" y="87"/>
                      </a:lnTo>
                      <a:lnTo>
                        <a:pt x="192" y="89"/>
                      </a:lnTo>
                      <a:lnTo>
                        <a:pt x="192" y="92"/>
                      </a:lnTo>
                      <a:lnTo>
                        <a:pt x="192" y="94"/>
                      </a:lnTo>
                      <a:lnTo>
                        <a:pt x="194" y="94"/>
                      </a:lnTo>
                      <a:lnTo>
                        <a:pt x="196" y="94"/>
                      </a:lnTo>
                      <a:lnTo>
                        <a:pt x="196" y="99"/>
                      </a:lnTo>
                      <a:lnTo>
                        <a:pt x="196" y="104"/>
                      </a:lnTo>
                      <a:lnTo>
                        <a:pt x="192" y="101"/>
                      </a:lnTo>
                      <a:lnTo>
                        <a:pt x="189" y="99"/>
                      </a:lnTo>
                      <a:lnTo>
                        <a:pt x="185" y="99"/>
                      </a:lnTo>
                      <a:lnTo>
                        <a:pt x="182" y="97"/>
                      </a:lnTo>
                      <a:lnTo>
                        <a:pt x="182" y="101"/>
                      </a:lnTo>
                      <a:lnTo>
                        <a:pt x="185" y="104"/>
                      </a:lnTo>
                      <a:lnTo>
                        <a:pt x="185" y="106"/>
                      </a:lnTo>
                      <a:lnTo>
                        <a:pt x="187" y="108"/>
                      </a:lnTo>
                      <a:lnTo>
                        <a:pt x="189" y="111"/>
                      </a:lnTo>
                      <a:lnTo>
                        <a:pt x="189" y="113"/>
                      </a:lnTo>
                      <a:lnTo>
                        <a:pt x="192" y="118"/>
                      </a:lnTo>
                      <a:lnTo>
                        <a:pt x="189" y="118"/>
                      </a:lnTo>
                      <a:lnTo>
                        <a:pt x="187" y="118"/>
                      </a:lnTo>
                      <a:lnTo>
                        <a:pt x="185" y="118"/>
                      </a:lnTo>
                      <a:lnTo>
                        <a:pt x="182" y="118"/>
                      </a:lnTo>
                      <a:lnTo>
                        <a:pt x="180" y="118"/>
                      </a:lnTo>
                      <a:lnTo>
                        <a:pt x="178" y="123"/>
                      </a:lnTo>
                      <a:lnTo>
                        <a:pt x="180" y="127"/>
                      </a:lnTo>
                      <a:lnTo>
                        <a:pt x="175" y="130"/>
                      </a:lnTo>
                      <a:lnTo>
                        <a:pt x="170" y="132"/>
                      </a:lnTo>
                      <a:lnTo>
                        <a:pt x="168" y="134"/>
                      </a:lnTo>
                      <a:lnTo>
                        <a:pt x="166" y="134"/>
                      </a:lnTo>
                      <a:lnTo>
                        <a:pt x="163" y="134"/>
                      </a:lnTo>
                      <a:lnTo>
                        <a:pt x="163" y="132"/>
                      </a:lnTo>
                      <a:lnTo>
                        <a:pt x="161" y="132"/>
                      </a:lnTo>
                      <a:lnTo>
                        <a:pt x="159" y="137"/>
                      </a:lnTo>
                      <a:lnTo>
                        <a:pt x="156" y="141"/>
                      </a:lnTo>
                      <a:lnTo>
                        <a:pt x="154" y="141"/>
                      </a:lnTo>
                      <a:lnTo>
                        <a:pt x="149" y="141"/>
                      </a:lnTo>
                      <a:lnTo>
                        <a:pt x="149" y="149"/>
                      </a:lnTo>
                      <a:lnTo>
                        <a:pt x="154" y="149"/>
                      </a:lnTo>
                      <a:lnTo>
                        <a:pt x="152" y="149"/>
                      </a:lnTo>
                      <a:lnTo>
                        <a:pt x="152" y="151"/>
                      </a:lnTo>
                      <a:lnTo>
                        <a:pt x="152" y="153"/>
                      </a:lnTo>
                      <a:lnTo>
                        <a:pt x="152" y="156"/>
                      </a:lnTo>
                      <a:lnTo>
                        <a:pt x="152" y="158"/>
                      </a:lnTo>
                      <a:lnTo>
                        <a:pt x="152" y="160"/>
                      </a:lnTo>
                      <a:lnTo>
                        <a:pt x="149" y="160"/>
                      </a:lnTo>
                      <a:lnTo>
                        <a:pt x="147" y="160"/>
                      </a:lnTo>
                      <a:lnTo>
                        <a:pt x="144" y="163"/>
                      </a:lnTo>
                      <a:lnTo>
                        <a:pt x="137" y="165"/>
                      </a:lnTo>
                      <a:lnTo>
                        <a:pt x="133" y="170"/>
                      </a:lnTo>
                      <a:lnTo>
                        <a:pt x="130" y="172"/>
                      </a:lnTo>
                      <a:lnTo>
                        <a:pt x="130" y="175"/>
                      </a:lnTo>
                      <a:lnTo>
                        <a:pt x="128" y="179"/>
                      </a:lnTo>
                      <a:lnTo>
                        <a:pt x="128" y="184"/>
                      </a:lnTo>
                      <a:lnTo>
                        <a:pt x="126" y="184"/>
                      </a:lnTo>
                      <a:lnTo>
                        <a:pt x="123" y="182"/>
                      </a:lnTo>
                      <a:lnTo>
                        <a:pt x="121" y="182"/>
                      </a:lnTo>
                      <a:lnTo>
                        <a:pt x="119" y="179"/>
                      </a:lnTo>
                      <a:lnTo>
                        <a:pt x="116" y="182"/>
                      </a:lnTo>
                      <a:lnTo>
                        <a:pt x="111" y="189"/>
                      </a:lnTo>
                      <a:lnTo>
                        <a:pt x="109" y="193"/>
                      </a:lnTo>
                      <a:lnTo>
                        <a:pt x="104" y="196"/>
                      </a:lnTo>
                      <a:lnTo>
                        <a:pt x="102" y="198"/>
                      </a:lnTo>
                      <a:lnTo>
                        <a:pt x="97" y="198"/>
                      </a:lnTo>
                      <a:lnTo>
                        <a:pt x="97" y="200"/>
                      </a:lnTo>
                      <a:lnTo>
                        <a:pt x="95" y="205"/>
                      </a:lnTo>
                      <a:lnTo>
                        <a:pt x="95" y="208"/>
                      </a:lnTo>
                      <a:lnTo>
                        <a:pt x="93" y="210"/>
                      </a:lnTo>
                      <a:lnTo>
                        <a:pt x="90" y="210"/>
                      </a:lnTo>
                      <a:lnTo>
                        <a:pt x="88" y="212"/>
                      </a:lnTo>
                      <a:lnTo>
                        <a:pt x="90" y="215"/>
                      </a:lnTo>
                      <a:lnTo>
                        <a:pt x="93" y="215"/>
                      </a:lnTo>
                      <a:lnTo>
                        <a:pt x="95" y="215"/>
                      </a:lnTo>
                      <a:lnTo>
                        <a:pt x="100" y="212"/>
                      </a:lnTo>
                      <a:lnTo>
                        <a:pt x="104" y="208"/>
                      </a:lnTo>
                      <a:lnTo>
                        <a:pt x="107" y="208"/>
                      </a:lnTo>
                      <a:lnTo>
                        <a:pt x="109" y="210"/>
                      </a:lnTo>
                      <a:lnTo>
                        <a:pt x="109" y="212"/>
                      </a:lnTo>
                      <a:lnTo>
                        <a:pt x="104" y="217"/>
                      </a:lnTo>
                      <a:lnTo>
                        <a:pt x="97" y="219"/>
                      </a:lnTo>
                      <a:lnTo>
                        <a:pt x="97" y="224"/>
                      </a:lnTo>
                      <a:lnTo>
                        <a:pt x="95" y="222"/>
                      </a:lnTo>
                      <a:lnTo>
                        <a:pt x="93" y="222"/>
                      </a:lnTo>
                      <a:lnTo>
                        <a:pt x="90" y="222"/>
                      </a:lnTo>
                      <a:lnTo>
                        <a:pt x="88" y="222"/>
                      </a:lnTo>
                      <a:lnTo>
                        <a:pt x="85" y="224"/>
                      </a:lnTo>
                      <a:lnTo>
                        <a:pt x="85" y="219"/>
                      </a:lnTo>
                      <a:lnTo>
                        <a:pt x="85" y="217"/>
                      </a:lnTo>
                      <a:lnTo>
                        <a:pt x="85" y="215"/>
                      </a:lnTo>
                      <a:lnTo>
                        <a:pt x="83" y="212"/>
                      </a:lnTo>
                      <a:lnTo>
                        <a:pt x="81" y="212"/>
                      </a:lnTo>
                      <a:lnTo>
                        <a:pt x="81" y="215"/>
                      </a:lnTo>
                      <a:lnTo>
                        <a:pt x="81" y="217"/>
                      </a:lnTo>
                      <a:lnTo>
                        <a:pt x="78" y="219"/>
                      </a:lnTo>
                      <a:lnTo>
                        <a:pt x="74" y="215"/>
                      </a:lnTo>
                      <a:lnTo>
                        <a:pt x="71" y="215"/>
                      </a:lnTo>
                      <a:lnTo>
                        <a:pt x="69" y="212"/>
                      </a:lnTo>
                      <a:lnTo>
                        <a:pt x="67" y="210"/>
                      </a:lnTo>
                      <a:lnTo>
                        <a:pt x="64" y="215"/>
                      </a:lnTo>
                      <a:lnTo>
                        <a:pt x="62" y="219"/>
                      </a:lnTo>
                      <a:lnTo>
                        <a:pt x="64" y="219"/>
                      </a:lnTo>
                      <a:lnTo>
                        <a:pt x="67" y="217"/>
                      </a:lnTo>
                      <a:lnTo>
                        <a:pt x="69" y="215"/>
                      </a:lnTo>
                      <a:lnTo>
                        <a:pt x="69" y="217"/>
                      </a:lnTo>
                      <a:lnTo>
                        <a:pt x="69" y="219"/>
                      </a:lnTo>
                      <a:lnTo>
                        <a:pt x="69" y="222"/>
                      </a:lnTo>
                      <a:lnTo>
                        <a:pt x="71" y="224"/>
                      </a:lnTo>
                      <a:lnTo>
                        <a:pt x="71" y="226"/>
                      </a:lnTo>
                      <a:lnTo>
                        <a:pt x="69" y="226"/>
                      </a:lnTo>
                      <a:lnTo>
                        <a:pt x="69" y="229"/>
                      </a:lnTo>
                      <a:lnTo>
                        <a:pt x="69" y="231"/>
                      </a:lnTo>
                      <a:lnTo>
                        <a:pt x="67" y="229"/>
                      </a:lnTo>
                      <a:lnTo>
                        <a:pt x="62" y="231"/>
                      </a:lnTo>
                      <a:lnTo>
                        <a:pt x="59" y="236"/>
                      </a:lnTo>
                      <a:lnTo>
                        <a:pt x="57" y="241"/>
                      </a:lnTo>
                      <a:lnTo>
                        <a:pt x="55" y="241"/>
                      </a:lnTo>
                      <a:lnTo>
                        <a:pt x="52" y="241"/>
                      </a:lnTo>
                      <a:lnTo>
                        <a:pt x="50" y="241"/>
                      </a:lnTo>
                      <a:lnTo>
                        <a:pt x="48" y="241"/>
                      </a:lnTo>
                      <a:lnTo>
                        <a:pt x="43" y="241"/>
                      </a:lnTo>
                      <a:lnTo>
                        <a:pt x="41" y="241"/>
                      </a:lnTo>
                      <a:lnTo>
                        <a:pt x="41" y="245"/>
                      </a:lnTo>
                      <a:lnTo>
                        <a:pt x="41" y="243"/>
                      </a:lnTo>
                      <a:lnTo>
                        <a:pt x="43" y="243"/>
                      </a:lnTo>
                      <a:lnTo>
                        <a:pt x="43" y="245"/>
                      </a:lnTo>
                      <a:lnTo>
                        <a:pt x="45" y="248"/>
                      </a:lnTo>
                      <a:lnTo>
                        <a:pt x="45" y="250"/>
                      </a:lnTo>
                      <a:lnTo>
                        <a:pt x="43" y="250"/>
                      </a:lnTo>
                      <a:lnTo>
                        <a:pt x="38" y="252"/>
                      </a:lnTo>
                      <a:lnTo>
                        <a:pt x="36" y="252"/>
                      </a:lnTo>
                      <a:lnTo>
                        <a:pt x="38" y="252"/>
                      </a:lnTo>
                      <a:lnTo>
                        <a:pt x="33" y="252"/>
                      </a:lnTo>
                      <a:lnTo>
                        <a:pt x="26" y="252"/>
                      </a:lnTo>
                      <a:lnTo>
                        <a:pt x="29" y="257"/>
                      </a:lnTo>
                      <a:lnTo>
                        <a:pt x="26" y="260"/>
                      </a:lnTo>
                      <a:lnTo>
                        <a:pt x="33" y="260"/>
                      </a:lnTo>
                      <a:lnTo>
                        <a:pt x="36" y="260"/>
                      </a:lnTo>
                      <a:lnTo>
                        <a:pt x="33" y="260"/>
                      </a:lnTo>
                      <a:lnTo>
                        <a:pt x="33" y="262"/>
                      </a:lnTo>
                      <a:lnTo>
                        <a:pt x="29" y="262"/>
                      </a:lnTo>
                      <a:lnTo>
                        <a:pt x="26" y="264"/>
                      </a:lnTo>
                      <a:lnTo>
                        <a:pt x="22" y="264"/>
                      </a:lnTo>
                      <a:lnTo>
                        <a:pt x="17" y="267"/>
                      </a:lnTo>
                      <a:lnTo>
                        <a:pt x="7" y="267"/>
                      </a:lnTo>
                      <a:lnTo>
                        <a:pt x="7" y="271"/>
                      </a:lnTo>
                      <a:lnTo>
                        <a:pt x="17" y="274"/>
                      </a:lnTo>
                      <a:lnTo>
                        <a:pt x="22" y="276"/>
                      </a:lnTo>
                      <a:lnTo>
                        <a:pt x="24" y="276"/>
                      </a:lnTo>
                      <a:lnTo>
                        <a:pt x="19" y="276"/>
                      </a:lnTo>
                      <a:lnTo>
                        <a:pt x="12" y="274"/>
                      </a:lnTo>
                      <a:lnTo>
                        <a:pt x="5" y="274"/>
                      </a:lnTo>
                      <a:lnTo>
                        <a:pt x="0" y="278"/>
                      </a:lnTo>
                      <a:lnTo>
                        <a:pt x="3" y="283"/>
                      </a:lnTo>
                      <a:lnTo>
                        <a:pt x="3" y="286"/>
                      </a:lnTo>
                      <a:lnTo>
                        <a:pt x="3" y="288"/>
                      </a:lnTo>
                      <a:lnTo>
                        <a:pt x="5" y="288"/>
                      </a:lnTo>
                      <a:lnTo>
                        <a:pt x="7" y="290"/>
                      </a:lnTo>
                      <a:lnTo>
                        <a:pt x="12" y="288"/>
                      </a:lnTo>
                      <a:lnTo>
                        <a:pt x="15" y="288"/>
                      </a:lnTo>
                      <a:lnTo>
                        <a:pt x="12" y="290"/>
                      </a:lnTo>
                      <a:lnTo>
                        <a:pt x="10" y="290"/>
                      </a:lnTo>
                      <a:lnTo>
                        <a:pt x="7" y="293"/>
                      </a:lnTo>
                      <a:lnTo>
                        <a:pt x="3" y="293"/>
                      </a:lnTo>
                      <a:lnTo>
                        <a:pt x="5" y="295"/>
                      </a:lnTo>
                      <a:lnTo>
                        <a:pt x="5" y="297"/>
                      </a:lnTo>
                      <a:lnTo>
                        <a:pt x="10" y="297"/>
                      </a:lnTo>
                      <a:lnTo>
                        <a:pt x="10" y="304"/>
                      </a:lnTo>
                      <a:lnTo>
                        <a:pt x="7" y="304"/>
                      </a:lnTo>
                      <a:lnTo>
                        <a:pt x="3" y="304"/>
                      </a:lnTo>
                      <a:lnTo>
                        <a:pt x="10" y="309"/>
                      </a:lnTo>
                      <a:lnTo>
                        <a:pt x="12" y="309"/>
                      </a:lnTo>
                      <a:lnTo>
                        <a:pt x="12" y="312"/>
                      </a:lnTo>
                      <a:lnTo>
                        <a:pt x="12" y="314"/>
                      </a:lnTo>
                      <a:lnTo>
                        <a:pt x="10" y="316"/>
                      </a:lnTo>
                      <a:lnTo>
                        <a:pt x="15" y="316"/>
                      </a:lnTo>
                      <a:lnTo>
                        <a:pt x="17" y="316"/>
                      </a:lnTo>
                      <a:lnTo>
                        <a:pt x="15" y="316"/>
                      </a:lnTo>
                      <a:lnTo>
                        <a:pt x="15" y="319"/>
                      </a:lnTo>
                      <a:lnTo>
                        <a:pt x="17" y="319"/>
                      </a:lnTo>
                      <a:lnTo>
                        <a:pt x="17" y="321"/>
                      </a:lnTo>
                      <a:lnTo>
                        <a:pt x="19" y="319"/>
                      </a:lnTo>
                      <a:lnTo>
                        <a:pt x="22" y="316"/>
                      </a:lnTo>
                      <a:lnTo>
                        <a:pt x="24" y="314"/>
                      </a:lnTo>
                      <a:lnTo>
                        <a:pt x="24" y="312"/>
                      </a:lnTo>
                      <a:lnTo>
                        <a:pt x="26" y="312"/>
                      </a:lnTo>
                      <a:lnTo>
                        <a:pt x="31" y="312"/>
                      </a:lnTo>
                      <a:lnTo>
                        <a:pt x="33" y="312"/>
                      </a:lnTo>
                      <a:lnTo>
                        <a:pt x="33" y="314"/>
                      </a:lnTo>
                      <a:lnTo>
                        <a:pt x="26" y="314"/>
                      </a:lnTo>
                      <a:lnTo>
                        <a:pt x="24" y="319"/>
                      </a:lnTo>
                      <a:lnTo>
                        <a:pt x="22" y="323"/>
                      </a:lnTo>
                      <a:lnTo>
                        <a:pt x="19" y="328"/>
                      </a:lnTo>
                      <a:lnTo>
                        <a:pt x="17" y="333"/>
                      </a:lnTo>
                      <a:lnTo>
                        <a:pt x="15" y="333"/>
                      </a:lnTo>
                      <a:lnTo>
                        <a:pt x="12" y="333"/>
                      </a:lnTo>
                      <a:lnTo>
                        <a:pt x="10" y="333"/>
                      </a:lnTo>
                      <a:lnTo>
                        <a:pt x="7" y="333"/>
                      </a:lnTo>
                      <a:lnTo>
                        <a:pt x="7" y="335"/>
                      </a:lnTo>
                      <a:lnTo>
                        <a:pt x="7" y="340"/>
                      </a:lnTo>
                      <a:lnTo>
                        <a:pt x="12" y="342"/>
                      </a:lnTo>
                      <a:lnTo>
                        <a:pt x="15" y="345"/>
                      </a:lnTo>
                      <a:lnTo>
                        <a:pt x="17" y="340"/>
                      </a:lnTo>
                      <a:lnTo>
                        <a:pt x="22" y="340"/>
                      </a:lnTo>
                      <a:lnTo>
                        <a:pt x="24" y="342"/>
                      </a:lnTo>
                      <a:lnTo>
                        <a:pt x="24" y="345"/>
                      </a:lnTo>
                      <a:lnTo>
                        <a:pt x="24" y="347"/>
                      </a:lnTo>
                      <a:lnTo>
                        <a:pt x="22" y="347"/>
                      </a:lnTo>
                      <a:lnTo>
                        <a:pt x="22" y="349"/>
                      </a:lnTo>
                      <a:lnTo>
                        <a:pt x="19" y="352"/>
                      </a:lnTo>
                      <a:lnTo>
                        <a:pt x="17" y="354"/>
                      </a:lnTo>
                      <a:lnTo>
                        <a:pt x="15" y="354"/>
                      </a:lnTo>
                      <a:lnTo>
                        <a:pt x="15" y="359"/>
                      </a:lnTo>
                      <a:lnTo>
                        <a:pt x="15" y="363"/>
                      </a:lnTo>
                      <a:lnTo>
                        <a:pt x="19" y="363"/>
                      </a:lnTo>
                      <a:lnTo>
                        <a:pt x="22" y="371"/>
                      </a:lnTo>
                      <a:lnTo>
                        <a:pt x="24" y="371"/>
                      </a:lnTo>
                      <a:lnTo>
                        <a:pt x="26" y="371"/>
                      </a:lnTo>
                      <a:lnTo>
                        <a:pt x="29" y="371"/>
                      </a:lnTo>
                      <a:lnTo>
                        <a:pt x="31" y="371"/>
                      </a:lnTo>
                      <a:lnTo>
                        <a:pt x="33" y="368"/>
                      </a:lnTo>
                      <a:lnTo>
                        <a:pt x="36" y="368"/>
                      </a:lnTo>
                      <a:lnTo>
                        <a:pt x="36" y="373"/>
                      </a:lnTo>
                      <a:lnTo>
                        <a:pt x="36" y="375"/>
                      </a:lnTo>
                      <a:lnTo>
                        <a:pt x="38" y="375"/>
                      </a:lnTo>
                      <a:lnTo>
                        <a:pt x="43" y="375"/>
                      </a:lnTo>
                      <a:lnTo>
                        <a:pt x="48" y="373"/>
                      </a:lnTo>
                      <a:lnTo>
                        <a:pt x="52" y="373"/>
                      </a:lnTo>
                      <a:lnTo>
                        <a:pt x="62" y="368"/>
                      </a:lnTo>
                      <a:lnTo>
                        <a:pt x="69" y="363"/>
                      </a:lnTo>
                      <a:lnTo>
                        <a:pt x="71" y="361"/>
                      </a:lnTo>
                      <a:lnTo>
                        <a:pt x="74" y="356"/>
                      </a:lnTo>
                      <a:lnTo>
                        <a:pt x="78" y="356"/>
                      </a:lnTo>
                      <a:lnTo>
                        <a:pt x="83" y="356"/>
                      </a:lnTo>
                      <a:lnTo>
                        <a:pt x="85" y="356"/>
                      </a:lnTo>
                      <a:lnTo>
                        <a:pt x="88" y="354"/>
                      </a:lnTo>
                      <a:lnTo>
                        <a:pt x="90" y="354"/>
                      </a:lnTo>
                      <a:lnTo>
                        <a:pt x="93" y="352"/>
                      </a:lnTo>
                      <a:lnTo>
                        <a:pt x="100" y="347"/>
                      </a:lnTo>
                      <a:lnTo>
                        <a:pt x="104" y="345"/>
                      </a:lnTo>
                      <a:lnTo>
                        <a:pt x="104" y="347"/>
                      </a:lnTo>
                      <a:lnTo>
                        <a:pt x="104" y="34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4" name="Freeform 2088">
                  <a:extLst>
                    <a:ext uri="{FF2B5EF4-FFF2-40B4-BE49-F238E27FC236}">
                      <a16:creationId xmlns:a16="http://schemas.microsoft.com/office/drawing/2014/main" id="{C2F0D483-6744-1187-C3CA-A400C2455593}"/>
                    </a:ext>
                  </a:extLst>
                </p:cNvPr>
                <p:cNvSpPr>
                  <a:spLocks noGrp="1" noRot="1" noMove="1" noResize="1" noEditPoints="1" noAdjustHandles="1" noChangeArrowheads="1" noChangeShapeType="1"/>
                </p:cNvSpPr>
                <p:nvPr/>
              </p:nvSpPr>
              <p:spPr bwMode="auto">
                <a:xfrm>
                  <a:off x="4665773" y="995720"/>
                  <a:ext cx="7938" cy="7938"/>
                </a:xfrm>
                <a:custGeom>
                  <a:avLst/>
                  <a:gdLst>
                    <a:gd name="T0" fmla="*/ 0 w 5"/>
                    <a:gd name="T1" fmla="*/ 0 h 5"/>
                    <a:gd name="T2" fmla="*/ 0 w 5"/>
                    <a:gd name="T3" fmla="*/ 7938 h 5"/>
                    <a:gd name="T4" fmla="*/ 4763 w 5"/>
                    <a:gd name="T5" fmla="*/ 7938 h 5"/>
                    <a:gd name="T6" fmla="*/ 7938 w 5"/>
                    <a:gd name="T7" fmla="*/ 7938 h 5"/>
                    <a:gd name="T8" fmla="*/ 7938 w 5"/>
                    <a:gd name="T9" fmla="*/ 7938 h 5"/>
                    <a:gd name="T10" fmla="*/ 7938 w 5"/>
                    <a:gd name="T11" fmla="*/ 7938 h 5"/>
                    <a:gd name="T12" fmla="*/ 7938 w 5"/>
                    <a:gd name="T13" fmla="*/ 3175 h 5"/>
                    <a:gd name="T14" fmla="*/ 7938 w 5"/>
                    <a:gd name="T15" fmla="*/ 3175 h 5"/>
                    <a:gd name="T16" fmla="*/ 7938 w 5"/>
                    <a:gd name="T17" fmla="*/ 3175 h 5"/>
                    <a:gd name="T18" fmla="*/ 4763 w 5"/>
                    <a:gd name="T19" fmla="*/ 0 h 5"/>
                    <a:gd name="T20" fmla="*/ 4763 w 5"/>
                    <a:gd name="T21" fmla="*/ 0 h 5"/>
                    <a:gd name="T22" fmla="*/ 0 w 5"/>
                    <a:gd name="T23" fmla="*/ 0 h 5"/>
                    <a:gd name="T24" fmla="*/ 0 w 5"/>
                    <a:gd name="T25" fmla="*/ 0 h 5"/>
                    <a:gd name="T26" fmla="*/ 0 w 5"/>
                    <a:gd name="T27" fmla="*/ 0 h 5"/>
                    <a:gd name="T28" fmla="*/ 0 w 5"/>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5"/>
                    <a:gd name="T47" fmla="*/ 5 w 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5">
                      <a:moveTo>
                        <a:pt x="0" y="0"/>
                      </a:moveTo>
                      <a:lnTo>
                        <a:pt x="0" y="5"/>
                      </a:lnTo>
                      <a:lnTo>
                        <a:pt x="3" y="5"/>
                      </a:lnTo>
                      <a:lnTo>
                        <a:pt x="5" y="5"/>
                      </a:lnTo>
                      <a:lnTo>
                        <a:pt x="5"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5" name="Freeform 2089">
                  <a:extLst>
                    <a:ext uri="{FF2B5EF4-FFF2-40B4-BE49-F238E27FC236}">
                      <a16:creationId xmlns:a16="http://schemas.microsoft.com/office/drawing/2014/main" id="{B096EA26-0291-0D53-4857-6C1A94C49702}"/>
                    </a:ext>
                  </a:extLst>
                </p:cNvPr>
                <p:cNvSpPr>
                  <a:spLocks noGrp="1" noRot="1" noMove="1" noResize="1" noEditPoints="1" noAdjustHandles="1" noChangeArrowheads="1" noChangeShapeType="1"/>
                </p:cNvSpPr>
                <p:nvPr/>
              </p:nvSpPr>
              <p:spPr bwMode="auto">
                <a:xfrm>
                  <a:off x="4748323" y="990958"/>
                  <a:ext cx="15875" cy="7938"/>
                </a:xfrm>
                <a:custGeom>
                  <a:avLst/>
                  <a:gdLst>
                    <a:gd name="T0" fmla="*/ 12700 w 10"/>
                    <a:gd name="T1" fmla="*/ 0 h 5"/>
                    <a:gd name="T2" fmla="*/ 12700 w 10"/>
                    <a:gd name="T3" fmla="*/ 0 h 5"/>
                    <a:gd name="T4" fmla="*/ 15875 w 10"/>
                    <a:gd name="T5" fmla="*/ 0 h 5"/>
                    <a:gd name="T6" fmla="*/ 15875 w 10"/>
                    <a:gd name="T7" fmla="*/ 0 h 5"/>
                    <a:gd name="T8" fmla="*/ 15875 w 10"/>
                    <a:gd name="T9" fmla="*/ 0 h 5"/>
                    <a:gd name="T10" fmla="*/ 15875 w 10"/>
                    <a:gd name="T11" fmla="*/ 4763 h 5"/>
                    <a:gd name="T12" fmla="*/ 15875 w 10"/>
                    <a:gd name="T13" fmla="*/ 7938 h 5"/>
                    <a:gd name="T14" fmla="*/ 7938 w 10"/>
                    <a:gd name="T15" fmla="*/ 7938 h 5"/>
                    <a:gd name="T16" fmla="*/ 4763 w 10"/>
                    <a:gd name="T17" fmla="*/ 7938 h 5"/>
                    <a:gd name="T18" fmla="*/ 0 w 10"/>
                    <a:gd name="T19" fmla="*/ 4763 h 5"/>
                    <a:gd name="T20" fmla="*/ 0 w 10"/>
                    <a:gd name="T21" fmla="*/ 4763 h 5"/>
                    <a:gd name="T22" fmla="*/ 0 w 10"/>
                    <a:gd name="T23" fmla="*/ 4763 h 5"/>
                    <a:gd name="T24" fmla="*/ 4763 w 10"/>
                    <a:gd name="T25" fmla="*/ 0 h 5"/>
                    <a:gd name="T26" fmla="*/ 7938 w 10"/>
                    <a:gd name="T27" fmla="*/ 0 h 5"/>
                    <a:gd name="T28" fmla="*/ 12700 w 10"/>
                    <a:gd name="T29" fmla="*/ 0 h 5"/>
                    <a:gd name="T30" fmla="*/ 12700 w 10"/>
                    <a:gd name="T31" fmla="*/ 0 h 5"/>
                    <a:gd name="T32" fmla="*/ 12700 w 10"/>
                    <a:gd name="T33" fmla="*/ 0 h 5"/>
                    <a:gd name="T34" fmla="*/ 12700 w 10"/>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5"/>
                    <a:gd name="T56" fmla="*/ 10 w 10"/>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5">
                      <a:moveTo>
                        <a:pt x="8" y="0"/>
                      </a:moveTo>
                      <a:lnTo>
                        <a:pt x="8" y="0"/>
                      </a:lnTo>
                      <a:lnTo>
                        <a:pt x="10" y="0"/>
                      </a:lnTo>
                      <a:lnTo>
                        <a:pt x="10" y="3"/>
                      </a:lnTo>
                      <a:lnTo>
                        <a:pt x="10" y="5"/>
                      </a:lnTo>
                      <a:lnTo>
                        <a:pt x="5" y="5"/>
                      </a:lnTo>
                      <a:lnTo>
                        <a:pt x="3" y="5"/>
                      </a:lnTo>
                      <a:lnTo>
                        <a:pt x="0" y="3"/>
                      </a:lnTo>
                      <a:lnTo>
                        <a:pt x="3" y="0"/>
                      </a:lnTo>
                      <a:lnTo>
                        <a:pt x="5" y="0"/>
                      </a:lnTo>
                      <a:lnTo>
                        <a:pt x="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6" name="Freeform 2090">
                  <a:extLst>
                    <a:ext uri="{FF2B5EF4-FFF2-40B4-BE49-F238E27FC236}">
                      <a16:creationId xmlns:a16="http://schemas.microsoft.com/office/drawing/2014/main" id="{DA7610AD-DC9C-E218-6C9E-4BEC19D8C21A}"/>
                    </a:ext>
                  </a:extLst>
                </p:cNvPr>
                <p:cNvSpPr>
                  <a:spLocks noGrp="1" noRot="1" noMove="1" noResize="1" noEditPoints="1" noAdjustHandles="1" noChangeArrowheads="1" noChangeShapeType="1"/>
                </p:cNvSpPr>
                <p:nvPr/>
              </p:nvSpPr>
              <p:spPr bwMode="auto">
                <a:xfrm>
                  <a:off x="4684823" y="979845"/>
                  <a:ext cx="15875" cy="15875"/>
                </a:xfrm>
                <a:custGeom>
                  <a:avLst/>
                  <a:gdLst>
                    <a:gd name="T0" fmla="*/ 7938 w 10"/>
                    <a:gd name="T1" fmla="*/ 0 h 10"/>
                    <a:gd name="T2" fmla="*/ 4763 w 10"/>
                    <a:gd name="T3" fmla="*/ 4763 h 10"/>
                    <a:gd name="T4" fmla="*/ 0 w 10"/>
                    <a:gd name="T5" fmla="*/ 7938 h 10"/>
                    <a:gd name="T6" fmla="*/ 0 w 10"/>
                    <a:gd name="T7" fmla="*/ 11113 h 10"/>
                    <a:gd name="T8" fmla="*/ 0 w 10"/>
                    <a:gd name="T9" fmla="*/ 11113 h 10"/>
                    <a:gd name="T10" fmla="*/ 0 w 10"/>
                    <a:gd name="T11" fmla="*/ 15875 h 10"/>
                    <a:gd name="T12" fmla="*/ 0 w 10"/>
                    <a:gd name="T13" fmla="*/ 15875 h 10"/>
                    <a:gd name="T14" fmla="*/ 0 w 10"/>
                    <a:gd name="T15" fmla="*/ 15875 h 10"/>
                    <a:gd name="T16" fmla="*/ 0 w 10"/>
                    <a:gd name="T17" fmla="*/ 15875 h 10"/>
                    <a:gd name="T18" fmla="*/ 7938 w 10"/>
                    <a:gd name="T19" fmla="*/ 11113 h 10"/>
                    <a:gd name="T20" fmla="*/ 11113 w 10"/>
                    <a:gd name="T21" fmla="*/ 11113 h 10"/>
                    <a:gd name="T22" fmla="*/ 11113 w 10"/>
                    <a:gd name="T23" fmla="*/ 7938 h 10"/>
                    <a:gd name="T24" fmla="*/ 15875 w 10"/>
                    <a:gd name="T25" fmla="*/ 4763 h 10"/>
                    <a:gd name="T26" fmla="*/ 11113 w 10"/>
                    <a:gd name="T27" fmla="*/ 0 h 10"/>
                    <a:gd name="T28" fmla="*/ 11113 w 10"/>
                    <a:gd name="T29" fmla="*/ 0 h 10"/>
                    <a:gd name="T30" fmla="*/ 11113 w 10"/>
                    <a:gd name="T31" fmla="*/ 0 h 10"/>
                    <a:gd name="T32" fmla="*/ 7938 w 10"/>
                    <a:gd name="T33" fmla="*/ 0 h 10"/>
                    <a:gd name="T34" fmla="*/ 7938 w 10"/>
                    <a:gd name="T35" fmla="*/ 0 h 10"/>
                    <a:gd name="T36" fmla="*/ 7938 w 10"/>
                    <a:gd name="T37" fmla="*/ 0 h 10"/>
                    <a:gd name="T38" fmla="*/ 7938 w 10"/>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0"/>
                    <a:gd name="T62" fmla="*/ 10 w 1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0">
                      <a:moveTo>
                        <a:pt x="5" y="0"/>
                      </a:moveTo>
                      <a:lnTo>
                        <a:pt x="3" y="3"/>
                      </a:lnTo>
                      <a:lnTo>
                        <a:pt x="0" y="5"/>
                      </a:lnTo>
                      <a:lnTo>
                        <a:pt x="0" y="7"/>
                      </a:lnTo>
                      <a:lnTo>
                        <a:pt x="0" y="10"/>
                      </a:lnTo>
                      <a:lnTo>
                        <a:pt x="5" y="7"/>
                      </a:lnTo>
                      <a:lnTo>
                        <a:pt x="7" y="7"/>
                      </a:lnTo>
                      <a:lnTo>
                        <a:pt x="7" y="5"/>
                      </a:lnTo>
                      <a:lnTo>
                        <a:pt x="10" y="3"/>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7" name="Freeform 2091">
                  <a:extLst>
                    <a:ext uri="{FF2B5EF4-FFF2-40B4-BE49-F238E27FC236}">
                      <a16:creationId xmlns:a16="http://schemas.microsoft.com/office/drawing/2014/main" id="{02D2C490-4A01-2A16-5849-77A7E46B3DC0}"/>
                    </a:ext>
                  </a:extLst>
                </p:cNvPr>
                <p:cNvSpPr>
                  <a:spLocks noGrp="1" noRot="1" noMove="1" noResize="1" noEditPoints="1" noAdjustHandles="1" noChangeArrowheads="1" noChangeShapeType="1"/>
                </p:cNvSpPr>
                <p:nvPr/>
              </p:nvSpPr>
              <p:spPr bwMode="auto">
                <a:xfrm>
                  <a:off x="4700698" y="957620"/>
                  <a:ext cx="11113" cy="11113"/>
                </a:xfrm>
                <a:custGeom>
                  <a:avLst/>
                  <a:gdLst>
                    <a:gd name="T0" fmla="*/ 3175 w 7"/>
                    <a:gd name="T1" fmla="*/ 0 h 7"/>
                    <a:gd name="T2" fmla="*/ 0 w 7"/>
                    <a:gd name="T3" fmla="*/ 4763 h 7"/>
                    <a:gd name="T4" fmla="*/ 0 w 7"/>
                    <a:gd name="T5" fmla="*/ 4763 h 7"/>
                    <a:gd name="T6" fmla="*/ 0 w 7"/>
                    <a:gd name="T7" fmla="*/ 4763 h 7"/>
                    <a:gd name="T8" fmla="*/ 0 w 7"/>
                    <a:gd name="T9" fmla="*/ 7938 h 7"/>
                    <a:gd name="T10" fmla="*/ 3175 w 7"/>
                    <a:gd name="T11" fmla="*/ 11113 h 7"/>
                    <a:gd name="T12" fmla="*/ 6350 w 7"/>
                    <a:gd name="T13" fmla="*/ 11113 h 7"/>
                    <a:gd name="T14" fmla="*/ 6350 w 7"/>
                    <a:gd name="T15" fmla="*/ 11113 h 7"/>
                    <a:gd name="T16" fmla="*/ 6350 w 7"/>
                    <a:gd name="T17" fmla="*/ 4763 h 7"/>
                    <a:gd name="T18" fmla="*/ 11113 w 7"/>
                    <a:gd name="T19" fmla="*/ 4763 h 7"/>
                    <a:gd name="T20" fmla="*/ 6350 w 7"/>
                    <a:gd name="T21" fmla="*/ 0 h 7"/>
                    <a:gd name="T22" fmla="*/ 6350 w 7"/>
                    <a:gd name="T23" fmla="*/ 0 h 7"/>
                    <a:gd name="T24" fmla="*/ 6350 w 7"/>
                    <a:gd name="T25" fmla="*/ 0 h 7"/>
                    <a:gd name="T26" fmla="*/ 3175 w 7"/>
                    <a:gd name="T27" fmla="*/ 0 h 7"/>
                    <a:gd name="T28" fmla="*/ 3175 w 7"/>
                    <a:gd name="T29" fmla="*/ 0 h 7"/>
                    <a:gd name="T30" fmla="*/ 3175 w 7"/>
                    <a:gd name="T31" fmla="*/ 0 h 7"/>
                    <a:gd name="T32" fmla="*/ 3175 w 7"/>
                    <a:gd name="T33" fmla="*/ 0 h 7"/>
                    <a:gd name="T34" fmla="*/ 3175 w 7"/>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7"/>
                    <a:gd name="T56" fmla="*/ 7 w 7"/>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7">
                      <a:moveTo>
                        <a:pt x="2" y="0"/>
                      </a:moveTo>
                      <a:lnTo>
                        <a:pt x="0" y="3"/>
                      </a:lnTo>
                      <a:lnTo>
                        <a:pt x="0" y="5"/>
                      </a:lnTo>
                      <a:lnTo>
                        <a:pt x="2" y="7"/>
                      </a:lnTo>
                      <a:lnTo>
                        <a:pt x="4" y="7"/>
                      </a:lnTo>
                      <a:lnTo>
                        <a:pt x="4" y="3"/>
                      </a:lnTo>
                      <a:lnTo>
                        <a:pt x="7" y="3"/>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8" name="Freeform 2092">
                  <a:extLst>
                    <a:ext uri="{FF2B5EF4-FFF2-40B4-BE49-F238E27FC236}">
                      <a16:creationId xmlns:a16="http://schemas.microsoft.com/office/drawing/2014/main" id="{E2F60F63-14B7-9093-7C84-70FCCBA9999E}"/>
                    </a:ext>
                  </a:extLst>
                </p:cNvPr>
                <p:cNvSpPr>
                  <a:spLocks noGrp="1" noRot="1" noMove="1" noResize="1" noEditPoints="1" noAdjustHandles="1" noChangeArrowheads="1" noChangeShapeType="1"/>
                </p:cNvSpPr>
                <p:nvPr/>
              </p:nvSpPr>
              <p:spPr bwMode="auto">
                <a:xfrm>
                  <a:off x="4707048" y="954445"/>
                  <a:ext cx="38100" cy="41275"/>
                </a:xfrm>
                <a:custGeom>
                  <a:avLst/>
                  <a:gdLst>
                    <a:gd name="T0" fmla="*/ 15875 w 24"/>
                    <a:gd name="T1" fmla="*/ 0 h 26"/>
                    <a:gd name="T2" fmla="*/ 12700 w 24"/>
                    <a:gd name="T3" fmla="*/ 7938 h 26"/>
                    <a:gd name="T4" fmla="*/ 12700 w 24"/>
                    <a:gd name="T5" fmla="*/ 11113 h 26"/>
                    <a:gd name="T6" fmla="*/ 7938 w 24"/>
                    <a:gd name="T7" fmla="*/ 14288 h 26"/>
                    <a:gd name="T8" fmla="*/ 7938 w 24"/>
                    <a:gd name="T9" fmla="*/ 22225 h 26"/>
                    <a:gd name="T10" fmla="*/ 0 w 24"/>
                    <a:gd name="T11" fmla="*/ 22225 h 26"/>
                    <a:gd name="T12" fmla="*/ 0 w 24"/>
                    <a:gd name="T13" fmla="*/ 22225 h 26"/>
                    <a:gd name="T14" fmla="*/ 4763 w 24"/>
                    <a:gd name="T15" fmla="*/ 30163 h 26"/>
                    <a:gd name="T16" fmla="*/ 4763 w 24"/>
                    <a:gd name="T17" fmla="*/ 36513 h 26"/>
                    <a:gd name="T18" fmla="*/ 7938 w 24"/>
                    <a:gd name="T19" fmla="*/ 41275 h 26"/>
                    <a:gd name="T20" fmla="*/ 12700 w 24"/>
                    <a:gd name="T21" fmla="*/ 36513 h 26"/>
                    <a:gd name="T22" fmla="*/ 23813 w 24"/>
                    <a:gd name="T23" fmla="*/ 30163 h 26"/>
                    <a:gd name="T24" fmla="*/ 26988 w 24"/>
                    <a:gd name="T25" fmla="*/ 30163 h 26"/>
                    <a:gd name="T26" fmla="*/ 30163 w 24"/>
                    <a:gd name="T27" fmla="*/ 25400 h 26"/>
                    <a:gd name="T28" fmla="*/ 30163 w 24"/>
                    <a:gd name="T29" fmla="*/ 22225 h 26"/>
                    <a:gd name="T30" fmla="*/ 34925 w 24"/>
                    <a:gd name="T31" fmla="*/ 22225 h 26"/>
                    <a:gd name="T32" fmla="*/ 34925 w 24"/>
                    <a:gd name="T33" fmla="*/ 11113 h 26"/>
                    <a:gd name="T34" fmla="*/ 34925 w 24"/>
                    <a:gd name="T35" fmla="*/ 11113 h 26"/>
                    <a:gd name="T36" fmla="*/ 38100 w 24"/>
                    <a:gd name="T37" fmla="*/ 7938 h 26"/>
                    <a:gd name="T38" fmla="*/ 38100 w 24"/>
                    <a:gd name="T39" fmla="*/ 7938 h 26"/>
                    <a:gd name="T40" fmla="*/ 38100 w 24"/>
                    <a:gd name="T41" fmla="*/ 7938 h 26"/>
                    <a:gd name="T42" fmla="*/ 38100 w 24"/>
                    <a:gd name="T43" fmla="*/ 7938 h 26"/>
                    <a:gd name="T44" fmla="*/ 34925 w 24"/>
                    <a:gd name="T45" fmla="*/ 7938 h 26"/>
                    <a:gd name="T46" fmla="*/ 23813 w 24"/>
                    <a:gd name="T47" fmla="*/ 11113 h 26"/>
                    <a:gd name="T48" fmla="*/ 19050 w 24"/>
                    <a:gd name="T49" fmla="*/ 11113 h 26"/>
                    <a:gd name="T50" fmla="*/ 19050 w 24"/>
                    <a:gd name="T51" fmla="*/ 7938 h 26"/>
                    <a:gd name="T52" fmla="*/ 19050 w 24"/>
                    <a:gd name="T53" fmla="*/ 3175 h 26"/>
                    <a:gd name="T54" fmla="*/ 19050 w 24"/>
                    <a:gd name="T55" fmla="*/ 3175 h 26"/>
                    <a:gd name="T56" fmla="*/ 19050 w 24"/>
                    <a:gd name="T57" fmla="*/ 3175 h 26"/>
                    <a:gd name="T58" fmla="*/ 15875 w 24"/>
                    <a:gd name="T59" fmla="*/ 0 h 26"/>
                    <a:gd name="T60" fmla="*/ 15875 w 24"/>
                    <a:gd name="T61" fmla="*/ 0 h 26"/>
                    <a:gd name="T62" fmla="*/ 15875 w 24"/>
                    <a:gd name="T63" fmla="*/ 0 h 26"/>
                    <a:gd name="T64" fmla="*/ 15875 w 24"/>
                    <a:gd name="T65" fmla="*/ 0 h 26"/>
                    <a:gd name="T66" fmla="*/ 15875 w 24"/>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
                    <a:gd name="T103" fmla="*/ 0 h 26"/>
                    <a:gd name="T104" fmla="*/ 24 w 24"/>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 h="26">
                      <a:moveTo>
                        <a:pt x="10" y="0"/>
                      </a:moveTo>
                      <a:lnTo>
                        <a:pt x="8" y="5"/>
                      </a:lnTo>
                      <a:lnTo>
                        <a:pt x="8" y="7"/>
                      </a:lnTo>
                      <a:lnTo>
                        <a:pt x="5" y="9"/>
                      </a:lnTo>
                      <a:lnTo>
                        <a:pt x="5" y="14"/>
                      </a:lnTo>
                      <a:lnTo>
                        <a:pt x="0" y="14"/>
                      </a:lnTo>
                      <a:lnTo>
                        <a:pt x="3" y="19"/>
                      </a:lnTo>
                      <a:lnTo>
                        <a:pt x="3" y="23"/>
                      </a:lnTo>
                      <a:lnTo>
                        <a:pt x="5" y="26"/>
                      </a:lnTo>
                      <a:lnTo>
                        <a:pt x="8" y="23"/>
                      </a:lnTo>
                      <a:lnTo>
                        <a:pt x="15" y="19"/>
                      </a:lnTo>
                      <a:lnTo>
                        <a:pt x="17" y="19"/>
                      </a:lnTo>
                      <a:lnTo>
                        <a:pt x="19" y="16"/>
                      </a:lnTo>
                      <a:lnTo>
                        <a:pt x="19" y="14"/>
                      </a:lnTo>
                      <a:lnTo>
                        <a:pt x="22" y="14"/>
                      </a:lnTo>
                      <a:lnTo>
                        <a:pt x="22" y="7"/>
                      </a:lnTo>
                      <a:lnTo>
                        <a:pt x="24" y="5"/>
                      </a:lnTo>
                      <a:lnTo>
                        <a:pt x="22" y="5"/>
                      </a:lnTo>
                      <a:lnTo>
                        <a:pt x="15" y="7"/>
                      </a:lnTo>
                      <a:lnTo>
                        <a:pt x="12" y="7"/>
                      </a:lnTo>
                      <a:lnTo>
                        <a:pt x="12" y="5"/>
                      </a:lnTo>
                      <a:lnTo>
                        <a:pt x="12" y="2"/>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9" name="Freeform 2093">
                  <a:extLst>
                    <a:ext uri="{FF2B5EF4-FFF2-40B4-BE49-F238E27FC236}">
                      <a16:creationId xmlns:a16="http://schemas.microsoft.com/office/drawing/2014/main" id="{39626B5C-CC45-314F-7D5C-3D92FFFF21C0}"/>
                    </a:ext>
                  </a:extLst>
                </p:cNvPr>
                <p:cNvSpPr>
                  <a:spLocks noGrp="1" noRot="1" noMove="1" noResize="1" noEditPoints="1" noAdjustHandles="1" noChangeArrowheads="1" noChangeShapeType="1"/>
                </p:cNvSpPr>
                <p:nvPr/>
              </p:nvSpPr>
              <p:spPr bwMode="auto">
                <a:xfrm>
                  <a:off x="4737210" y="938570"/>
                  <a:ext cx="7938" cy="12700"/>
                </a:xfrm>
                <a:custGeom>
                  <a:avLst/>
                  <a:gdLst>
                    <a:gd name="T0" fmla="*/ 4763 w 5"/>
                    <a:gd name="T1" fmla="*/ 0 h 8"/>
                    <a:gd name="T2" fmla="*/ 0 w 5"/>
                    <a:gd name="T3" fmla="*/ 4763 h 8"/>
                    <a:gd name="T4" fmla="*/ 0 w 5"/>
                    <a:gd name="T5" fmla="*/ 7938 h 8"/>
                    <a:gd name="T6" fmla="*/ 0 w 5"/>
                    <a:gd name="T7" fmla="*/ 7938 h 8"/>
                    <a:gd name="T8" fmla="*/ 0 w 5"/>
                    <a:gd name="T9" fmla="*/ 12700 h 8"/>
                    <a:gd name="T10" fmla="*/ 0 w 5"/>
                    <a:gd name="T11" fmla="*/ 12700 h 8"/>
                    <a:gd name="T12" fmla="*/ 4763 w 5"/>
                    <a:gd name="T13" fmla="*/ 7938 h 8"/>
                    <a:gd name="T14" fmla="*/ 4763 w 5"/>
                    <a:gd name="T15" fmla="*/ 7938 h 8"/>
                    <a:gd name="T16" fmla="*/ 7938 w 5"/>
                    <a:gd name="T17" fmla="*/ 4763 h 8"/>
                    <a:gd name="T18" fmla="*/ 7938 w 5"/>
                    <a:gd name="T19" fmla="*/ 4763 h 8"/>
                    <a:gd name="T20" fmla="*/ 7938 w 5"/>
                    <a:gd name="T21" fmla="*/ 0 h 8"/>
                    <a:gd name="T22" fmla="*/ 4763 w 5"/>
                    <a:gd name="T23" fmla="*/ 0 h 8"/>
                    <a:gd name="T24" fmla="*/ 4763 w 5"/>
                    <a:gd name="T25" fmla="*/ 0 h 8"/>
                    <a:gd name="T26" fmla="*/ 4763 w 5"/>
                    <a:gd name="T27" fmla="*/ 0 h 8"/>
                    <a:gd name="T28" fmla="*/ 4763 w 5"/>
                    <a:gd name="T29" fmla="*/ 0 h 8"/>
                    <a:gd name="T30" fmla="*/ 4763 w 5"/>
                    <a:gd name="T31" fmla="*/ 0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8"/>
                    <a:gd name="T50" fmla="*/ 5 w 5"/>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8">
                      <a:moveTo>
                        <a:pt x="3" y="0"/>
                      </a:moveTo>
                      <a:lnTo>
                        <a:pt x="0" y="3"/>
                      </a:lnTo>
                      <a:lnTo>
                        <a:pt x="0" y="5"/>
                      </a:lnTo>
                      <a:lnTo>
                        <a:pt x="0" y="8"/>
                      </a:lnTo>
                      <a:lnTo>
                        <a:pt x="3" y="5"/>
                      </a:lnTo>
                      <a:lnTo>
                        <a:pt x="5" y="3"/>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0" name="Freeform 2094">
                  <a:extLst>
                    <a:ext uri="{FF2B5EF4-FFF2-40B4-BE49-F238E27FC236}">
                      <a16:creationId xmlns:a16="http://schemas.microsoft.com/office/drawing/2014/main" id="{A400CD87-0415-5E72-CCAB-460C312C44AC}"/>
                    </a:ext>
                  </a:extLst>
                </p:cNvPr>
                <p:cNvSpPr>
                  <a:spLocks noGrp="1" noRot="1" noMove="1" noResize="1" noEditPoints="1" noAdjustHandles="1" noChangeArrowheads="1" noChangeShapeType="1"/>
                </p:cNvSpPr>
                <p:nvPr/>
              </p:nvSpPr>
              <p:spPr bwMode="auto">
                <a:xfrm>
                  <a:off x="4778485" y="905233"/>
                  <a:ext cx="15875" cy="11113"/>
                </a:xfrm>
                <a:custGeom>
                  <a:avLst/>
                  <a:gdLst>
                    <a:gd name="T0" fmla="*/ 4763 w 10"/>
                    <a:gd name="T1" fmla="*/ 0 h 7"/>
                    <a:gd name="T2" fmla="*/ 4763 w 10"/>
                    <a:gd name="T3" fmla="*/ 7938 h 7"/>
                    <a:gd name="T4" fmla="*/ 0 w 10"/>
                    <a:gd name="T5" fmla="*/ 11113 h 7"/>
                    <a:gd name="T6" fmla="*/ 4763 w 10"/>
                    <a:gd name="T7" fmla="*/ 11113 h 7"/>
                    <a:gd name="T8" fmla="*/ 7938 w 10"/>
                    <a:gd name="T9" fmla="*/ 11113 h 7"/>
                    <a:gd name="T10" fmla="*/ 11113 w 10"/>
                    <a:gd name="T11" fmla="*/ 11113 h 7"/>
                    <a:gd name="T12" fmla="*/ 15875 w 10"/>
                    <a:gd name="T13" fmla="*/ 11113 h 7"/>
                    <a:gd name="T14" fmla="*/ 15875 w 10"/>
                    <a:gd name="T15" fmla="*/ 11113 h 7"/>
                    <a:gd name="T16" fmla="*/ 15875 w 10"/>
                    <a:gd name="T17" fmla="*/ 7938 h 7"/>
                    <a:gd name="T18" fmla="*/ 15875 w 10"/>
                    <a:gd name="T19" fmla="*/ 4763 h 7"/>
                    <a:gd name="T20" fmla="*/ 15875 w 10"/>
                    <a:gd name="T21" fmla="*/ 4763 h 7"/>
                    <a:gd name="T22" fmla="*/ 15875 w 10"/>
                    <a:gd name="T23" fmla="*/ 0 h 7"/>
                    <a:gd name="T24" fmla="*/ 15875 w 10"/>
                    <a:gd name="T25" fmla="*/ 0 h 7"/>
                    <a:gd name="T26" fmla="*/ 11113 w 10"/>
                    <a:gd name="T27" fmla="*/ 0 h 7"/>
                    <a:gd name="T28" fmla="*/ 11113 w 10"/>
                    <a:gd name="T29" fmla="*/ 0 h 7"/>
                    <a:gd name="T30" fmla="*/ 11113 w 10"/>
                    <a:gd name="T31" fmla="*/ 0 h 7"/>
                    <a:gd name="T32" fmla="*/ 4763 w 10"/>
                    <a:gd name="T33" fmla="*/ 0 h 7"/>
                    <a:gd name="T34" fmla="*/ 4763 w 10"/>
                    <a:gd name="T35" fmla="*/ 0 h 7"/>
                    <a:gd name="T36" fmla="*/ 4763 w 10"/>
                    <a:gd name="T37" fmla="*/ 0 h 7"/>
                    <a:gd name="T38" fmla="*/ 4763 w 10"/>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7"/>
                    <a:gd name="T62" fmla="*/ 10 w 1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7">
                      <a:moveTo>
                        <a:pt x="3" y="0"/>
                      </a:moveTo>
                      <a:lnTo>
                        <a:pt x="3" y="5"/>
                      </a:lnTo>
                      <a:lnTo>
                        <a:pt x="0" y="7"/>
                      </a:lnTo>
                      <a:lnTo>
                        <a:pt x="3" y="7"/>
                      </a:lnTo>
                      <a:lnTo>
                        <a:pt x="5" y="7"/>
                      </a:lnTo>
                      <a:lnTo>
                        <a:pt x="7" y="7"/>
                      </a:lnTo>
                      <a:lnTo>
                        <a:pt x="10" y="7"/>
                      </a:lnTo>
                      <a:lnTo>
                        <a:pt x="10" y="5"/>
                      </a:lnTo>
                      <a:lnTo>
                        <a:pt x="10" y="3"/>
                      </a:lnTo>
                      <a:lnTo>
                        <a:pt x="10" y="0"/>
                      </a:lnTo>
                      <a:lnTo>
                        <a:pt x="7"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1" name="Freeform 2095">
                  <a:extLst>
                    <a:ext uri="{FF2B5EF4-FFF2-40B4-BE49-F238E27FC236}">
                      <a16:creationId xmlns:a16="http://schemas.microsoft.com/office/drawing/2014/main" id="{7646F42E-3E2C-DCB3-D504-F1D1506AA66C}"/>
                    </a:ext>
                  </a:extLst>
                </p:cNvPr>
                <p:cNvSpPr>
                  <a:spLocks noGrp="1" noRot="1" noMove="1" noResize="1" noEditPoints="1" noAdjustHandles="1" noChangeArrowheads="1" noChangeShapeType="1"/>
                </p:cNvSpPr>
                <p:nvPr/>
              </p:nvSpPr>
              <p:spPr bwMode="auto">
                <a:xfrm>
                  <a:off x="4794360" y="890945"/>
                  <a:ext cx="14288" cy="14288"/>
                </a:xfrm>
                <a:custGeom>
                  <a:avLst/>
                  <a:gdLst>
                    <a:gd name="T0" fmla="*/ 0 w 9"/>
                    <a:gd name="T1" fmla="*/ 0 h 9"/>
                    <a:gd name="T2" fmla="*/ 3175 w 9"/>
                    <a:gd name="T3" fmla="*/ 6350 h 9"/>
                    <a:gd name="T4" fmla="*/ 3175 w 9"/>
                    <a:gd name="T5" fmla="*/ 14288 h 9"/>
                    <a:gd name="T6" fmla="*/ 7938 w 9"/>
                    <a:gd name="T7" fmla="*/ 14288 h 9"/>
                    <a:gd name="T8" fmla="*/ 7938 w 9"/>
                    <a:gd name="T9" fmla="*/ 14288 h 9"/>
                    <a:gd name="T10" fmla="*/ 11113 w 9"/>
                    <a:gd name="T11" fmla="*/ 14288 h 9"/>
                    <a:gd name="T12" fmla="*/ 11113 w 9"/>
                    <a:gd name="T13" fmla="*/ 14288 h 9"/>
                    <a:gd name="T14" fmla="*/ 11113 w 9"/>
                    <a:gd name="T15" fmla="*/ 14288 h 9"/>
                    <a:gd name="T16" fmla="*/ 11113 w 9"/>
                    <a:gd name="T17" fmla="*/ 14288 h 9"/>
                    <a:gd name="T18" fmla="*/ 14288 w 9"/>
                    <a:gd name="T19" fmla="*/ 11113 h 9"/>
                    <a:gd name="T20" fmla="*/ 14288 w 9"/>
                    <a:gd name="T21" fmla="*/ 11113 h 9"/>
                    <a:gd name="T22" fmla="*/ 14288 w 9"/>
                    <a:gd name="T23" fmla="*/ 6350 h 9"/>
                    <a:gd name="T24" fmla="*/ 11113 w 9"/>
                    <a:gd name="T25" fmla="*/ 6350 h 9"/>
                    <a:gd name="T26" fmla="*/ 11113 w 9"/>
                    <a:gd name="T27" fmla="*/ 6350 h 9"/>
                    <a:gd name="T28" fmla="*/ 11113 w 9"/>
                    <a:gd name="T29" fmla="*/ 3175 h 9"/>
                    <a:gd name="T30" fmla="*/ 11113 w 9"/>
                    <a:gd name="T31" fmla="*/ 3175 h 9"/>
                    <a:gd name="T32" fmla="*/ 7938 w 9"/>
                    <a:gd name="T33" fmla="*/ 0 h 9"/>
                    <a:gd name="T34" fmla="*/ 3175 w 9"/>
                    <a:gd name="T35" fmla="*/ 0 h 9"/>
                    <a:gd name="T36" fmla="*/ 0 w 9"/>
                    <a:gd name="T37" fmla="*/ 0 h 9"/>
                    <a:gd name="T38" fmla="*/ 0 w 9"/>
                    <a:gd name="T39" fmla="*/ 0 h 9"/>
                    <a:gd name="T40" fmla="*/ 0 w 9"/>
                    <a:gd name="T41" fmla="*/ 0 h 9"/>
                    <a:gd name="T42" fmla="*/ 0 w 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9"/>
                    <a:gd name="T68" fmla="*/ 9 w 9"/>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9">
                      <a:moveTo>
                        <a:pt x="0" y="0"/>
                      </a:moveTo>
                      <a:lnTo>
                        <a:pt x="2" y="4"/>
                      </a:lnTo>
                      <a:lnTo>
                        <a:pt x="2" y="9"/>
                      </a:lnTo>
                      <a:lnTo>
                        <a:pt x="5" y="9"/>
                      </a:lnTo>
                      <a:lnTo>
                        <a:pt x="7" y="9"/>
                      </a:lnTo>
                      <a:lnTo>
                        <a:pt x="9" y="7"/>
                      </a:lnTo>
                      <a:lnTo>
                        <a:pt x="9" y="4"/>
                      </a:lnTo>
                      <a:lnTo>
                        <a:pt x="7" y="4"/>
                      </a:lnTo>
                      <a:lnTo>
                        <a:pt x="7"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2" name="Freeform 2096">
                  <a:extLst>
                    <a:ext uri="{FF2B5EF4-FFF2-40B4-BE49-F238E27FC236}">
                      <a16:creationId xmlns:a16="http://schemas.microsoft.com/office/drawing/2014/main" id="{20A5A73B-A72F-3F58-45D2-3DA402BF1229}"/>
                    </a:ext>
                  </a:extLst>
                </p:cNvPr>
                <p:cNvSpPr>
                  <a:spLocks noGrp="1" noRot="1" noMove="1" noResize="1" noEditPoints="1" noAdjustHandles="1" noChangeArrowheads="1" noChangeShapeType="1"/>
                </p:cNvSpPr>
                <p:nvPr/>
              </p:nvSpPr>
              <p:spPr bwMode="auto">
                <a:xfrm>
                  <a:off x="4835635" y="883008"/>
                  <a:ext cx="3175" cy="7938"/>
                </a:xfrm>
                <a:custGeom>
                  <a:avLst/>
                  <a:gdLst>
                    <a:gd name="T0" fmla="*/ 0 w 2"/>
                    <a:gd name="T1" fmla="*/ 0 h 5"/>
                    <a:gd name="T2" fmla="*/ 3175 w 2"/>
                    <a:gd name="T3" fmla="*/ 7938 h 5"/>
                    <a:gd name="T4" fmla="*/ 3175 w 2"/>
                    <a:gd name="T5" fmla="*/ 3175 h 5"/>
                    <a:gd name="T6" fmla="*/ 3175 w 2"/>
                    <a:gd name="T7" fmla="*/ 0 h 5"/>
                    <a:gd name="T8" fmla="*/ 3175 w 2"/>
                    <a:gd name="T9" fmla="*/ 0 h 5"/>
                    <a:gd name="T10" fmla="*/ 3175 w 2"/>
                    <a:gd name="T11" fmla="*/ 0 h 5"/>
                    <a:gd name="T12" fmla="*/ 0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3" name="Freeform 2097">
                  <a:extLst>
                    <a:ext uri="{FF2B5EF4-FFF2-40B4-BE49-F238E27FC236}">
                      <a16:creationId xmlns:a16="http://schemas.microsoft.com/office/drawing/2014/main" id="{51372AAB-CFCB-5AC5-3B55-E8AF9D2E6FAB}"/>
                    </a:ext>
                  </a:extLst>
                </p:cNvPr>
                <p:cNvSpPr>
                  <a:spLocks noGrp="1" noRot="1" noMove="1" noResize="1" noEditPoints="1" noAdjustHandles="1" noChangeArrowheads="1" noChangeShapeType="1"/>
                </p:cNvSpPr>
                <p:nvPr/>
              </p:nvSpPr>
              <p:spPr bwMode="auto">
                <a:xfrm>
                  <a:off x="4813410" y="879833"/>
                  <a:ext cx="11113" cy="11113"/>
                </a:xfrm>
                <a:custGeom>
                  <a:avLst/>
                  <a:gdLst>
                    <a:gd name="T0" fmla="*/ 0 w 7"/>
                    <a:gd name="T1" fmla="*/ 0 h 7"/>
                    <a:gd name="T2" fmla="*/ 3175 w 7"/>
                    <a:gd name="T3" fmla="*/ 3175 h 7"/>
                    <a:gd name="T4" fmla="*/ 3175 w 7"/>
                    <a:gd name="T5" fmla="*/ 11113 h 7"/>
                    <a:gd name="T6" fmla="*/ 6350 w 7"/>
                    <a:gd name="T7" fmla="*/ 11113 h 7"/>
                    <a:gd name="T8" fmla="*/ 11113 w 7"/>
                    <a:gd name="T9" fmla="*/ 11113 h 7"/>
                    <a:gd name="T10" fmla="*/ 11113 w 7"/>
                    <a:gd name="T11" fmla="*/ 6350 h 7"/>
                    <a:gd name="T12" fmla="*/ 11113 w 7"/>
                    <a:gd name="T13" fmla="*/ 6350 h 7"/>
                    <a:gd name="T14" fmla="*/ 11113 w 7"/>
                    <a:gd name="T15" fmla="*/ 3175 h 7"/>
                    <a:gd name="T16" fmla="*/ 6350 w 7"/>
                    <a:gd name="T17" fmla="*/ 3175 h 7"/>
                    <a:gd name="T18" fmla="*/ 3175 w 7"/>
                    <a:gd name="T19" fmla="*/ 0 h 7"/>
                    <a:gd name="T20" fmla="*/ 0 w 7"/>
                    <a:gd name="T21" fmla="*/ 0 h 7"/>
                    <a:gd name="T22" fmla="*/ 0 w 7"/>
                    <a:gd name="T23" fmla="*/ 0 h 7"/>
                    <a:gd name="T24" fmla="*/ 0 w 7"/>
                    <a:gd name="T25" fmla="*/ 0 h 7"/>
                    <a:gd name="T26" fmla="*/ 0 w 7"/>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0" y="0"/>
                      </a:moveTo>
                      <a:lnTo>
                        <a:pt x="2" y="2"/>
                      </a:lnTo>
                      <a:lnTo>
                        <a:pt x="2" y="7"/>
                      </a:lnTo>
                      <a:lnTo>
                        <a:pt x="4" y="7"/>
                      </a:lnTo>
                      <a:lnTo>
                        <a:pt x="7" y="7"/>
                      </a:lnTo>
                      <a:lnTo>
                        <a:pt x="7" y="4"/>
                      </a:lnTo>
                      <a:lnTo>
                        <a:pt x="7" y="2"/>
                      </a:lnTo>
                      <a:lnTo>
                        <a:pt x="4"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4" name="Freeform 2098">
                  <a:extLst>
                    <a:ext uri="{FF2B5EF4-FFF2-40B4-BE49-F238E27FC236}">
                      <a16:creationId xmlns:a16="http://schemas.microsoft.com/office/drawing/2014/main" id="{CF75F6E6-B55A-0D04-462E-88E4F84B647A}"/>
                    </a:ext>
                  </a:extLst>
                </p:cNvPr>
                <p:cNvSpPr>
                  <a:spLocks noGrp="1" noRot="1" noMove="1" noResize="1" noEditPoints="1" noAdjustHandles="1" noChangeArrowheads="1" noChangeShapeType="1"/>
                </p:cNvSpPr>
                <p:nvPr/>
              </p:nvSpPr>
              <p:spPr bwMode="auto">
                <a:xfrm>
                  <a:off x="5042010" y="875070"/>
                  <a:ext cx="6350" cy="15875"/>
                </a:xfrm>
                <a:custGeom>
                  <a:avLst/>
                  <a:gdLst>
                    <a:gd name="T0" fmla="*/ 3175 w 4"/>
                    <a:gd name="T1" fmla="*/ 0 h 10"/>
                    <a:gd name="T2" fmla="*/ 6350 w 4"/>
                    <a:gd name="T3" fmla="*/ 4763 h 10"/>
                    <a:gd name="T4" fmla="*/ 6350 w 4"/>
                    <a:gd name="T5" fmla="*/ 11113 h 10"/>
                    <a:gd name="T6" fmla="*/ 6350 w 4"/>
                    <a:gd name="T7" fmla="*/ 11113 h 10"/>
                    <a:gd name="T8" fmla="*/ 3175 w 4"/>
                    <a:gd name="T9" fmla="*/ 11113 h 10"/>
                    <a:gd name="T10" fmla="*/ 3175 w 4"/>
                    <a:gd name="T11" fmla="*/ 15875 h 10"/>
                    <a:gd name="T12" fmla="*/ 0 w 4"/>
                    <a:gd name="T13" fmla="*/ 15875 h 10"/>
                    <a:gd name="T14" fmla="*/ 0 w 4"/>
                    <a:gd name="T15" fmla="*/ 11113 h 10"/>
                    <a:gd name="T16" fmla="*/ 0 w 4"/>
                    <a:gd name="T17" fmla="*/ 4763 h 10"/>
                    <a:gd name="T18" fmla="*/ 0 w 4"/>
                    <a:gd name="T19" fmla="*/ 4763 h 10"/>
                    <a:gd name="T20" fmla="*/ 0 w 4"/>
                    <a:gd name="T21" fmla="*/ 0 h 10"/>
                    <a:gd name="T22" fmla="*/ 3175 w 4"/>
                    <a:gd name="T23" fmla="*/ 0 h 10"/>
                    <a:gd name="T24" fmla="*/ 3175 w 4"/>
                    <a:gd name="T25" fmla="*/ 0 h 10"/>
                    <a:gd name="T26" fmla="*/ 3175 w 4"/>
                    <a:gd name="T27" fmla="*/ 0 h 10"/>
                    <a:gd name="T28" fmla="*/ 3175 w 4"/>
                    <a:gd name="T29" fmla="*/ 0 h 10"/>
                    <a:gd name="T30" fmla="*/ 3175 w 4"/>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10"/>
                    <a:gd name="T50" fmla="*/ 4 w 4"/>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10">
                      <a:moveTo>
                        <a:pt x="2" y="0"/>
                      </a:moveTo>
                      <a:lnTo>
                        <a:pt x="4" y="3"/>
                      </a:lnTo>
                      <a:lnTo>
                        <a:pt x="4" y="7"/>
                      </a:lnTo>
                      <a:lnTo>
                        <a:pt x="2" y="7"/>
                      </a:lnTo>
                      <a:lnTo>
                        <a:pt x="2" y="10"/>
                      </a:lnTo>
                      <a:lnTo>
                        <a:pt x="0" y="10"/>
                      </a:lnTo>
                      <a:lnTo>
                        <a:pt x="0" y="7"/>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5" name="Freeform 2099">
                  <a:extLst>
                    <a:ext uri="{FF2B5EF4-FFF2-40B4-BE49-F238E27FC236}">
                      <a16:creationId xmlns:a16="http://schemas.microsoft.com/office/drawing/2014/main" id="{37D2D610-2AEE-3C1E-7DB8-F0D24D27078C}"/>
                    </a:ext>
                  </a:extLst>
                </p:cNvPr>
                <p:cNvSpPr>
                  <a:spLocks noGrp="1" noRot="1" noMove="1" noResize="1" noEditPoints="1" noAdjustHandles="1" noChangeArrowheads="1" noChangeShapeType="1"/>
                </p:cNvSpPr>
                <p:nvPr/>
              </p:nvSpPr>
              <p:spPr bwMode="auto">
                <a:xfrm>
                  <a:off x="4880085" y="875070"/>
                  <a:ext cx="7938" cy="7938"/>
                </a:xfrm>
                <a:custGeom>
                  <a:avLst/>
                  <a:gdLst>
                    <a:gd name="T0" fmla="*/ 0 w 5"/>
                    <a:gd name="T1" fmla="*/ 0 h 5"/>
                    <a:gd name="T2" fmla="*/ 0 w 5"/>
                    <a:gd name="T3" fmla="*/ 7938 h 5"/>
                    <a:gd name="T4" fmla="*/ 7938 w 5"/>
                    <a:gd name="T5" fmla="*/ 7938 h 5"/>
                    <a:gd name="T6" fmla="*/ 3175 w 5"/>
                    <a:gd name="T7" fmla="*/ 7938 h 5"/>
                    <a:gd name="T8" fmla="*/ 3175 w 5"/>
                    <a:gd name="T9" fmla="*/ 4763 h 5"/>
                    <a:gd name="T10" fmla="*/ 3175 w 5"/>
                    <a:gd name="T11" fmla="*/ 4763 h 5"/>
                    <a:gd name="T12" fmla="*/ 3175 w 5"/>
                    <a:gd name="T13" fmla="*/ 4763 h 5"/>
                    <a:gd name="T14" fmla="*/ 3175 w 5"/>
                    <a:gd name="T15" fmla="*/ 0 h 5"/>
                    <a:gd name="T16" fmla="*/ 3175 w 5"/>
                    <a:gd name="T17" fmla="*/ 0 h 5"/>
                    <a:gd name="T18" fmla="*/ 3175 w 5"/>
                    <a:gd name="T19" fmla="*/ 0 h 5"/>
                    <a:gd name="T20" fmla="*/ 0 w 5"/>
                    <a:gd name="T21" fmla="*/ 0 h 5"/>
                    <a:gd name="T22" fmla="*/ 0 w 5"/>
                    <a:gd name="T23" fmla="*/ 0 h 5"/>
                    <a:gd name="T24" fmla="*/ 0 w 5"/>
                    <a:gd name="T25" fmla="*/ 0 h 5"/>
                    <a:gd name="T26" fmla="*/ 0 w 5"/>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5"/>
                    <a:gd name="T44" fmla="*/ 5 w 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5">
                      <a:moveTo>
                        <a:pt x="0" y="0"/>
                      </a:moveTo>
                      <a:lnTo>
                        <a:pt x="0" y="5"/>
                      </a:lnTo>
                      <a:lnTo>
                        <a:pt x="5" y="5"/>
                      </a:ln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6" name="Freeform 2100">
                  <a:extLst>
                    <a:ext uri="{FF2B5EF4-FFF2-40B4-BE49-F238E27FC236}">
                      <a16:creationId xmlns:a16="http://schemas.microsoft.com/office/drawing/2014/main" id="{EFD8B374-40D1-83A3-596B-F7B093FC8685}"/>
                    </a:ext>
                  </a:extLst>
                </p:cNvPr>
                <p:cNvSpPr>
                  <a:spLocks noGrp="1" noRot="1" noMove="1" noResize="1" noEditPoints="1" noAdjustHandles="1" noChangeArrowheads="1" noChangeShapeType="1"/>
                </p:cNvSpPr>
                <p:nvPr/>
              </p:nvSpPr>
              <p:spPr bwMode="auto">
                <a:xfrm>
                  <a:off x="4895960" y="868720"/>
                  <a:ext cx="14288" cy="17463"/>
                </a:xfrm>
                <a:custGeom>
                  <a:avLst/>
                  <a:gdLst>
                    <a:gd name="T0" fmla="*/ 11113 w 9"/>
                    <a:gd name="T1" fmla="*/ 0 h 11"/>
                    <a:gd name="T2" fmla="*/ 6350 w 9"/>
                    <a:gd name="T3" fmla="*/ 0 h 11"/>
                    <a:gd name="T4" fmla="*/ 6350 w 9"/>
                    <a:gd name="T5" fmla="*/ 0 h 11"/>
                    <a:gd name="T6" fmla="*/ 3175 w 9"/>
                    <a:gd name="T7" fmla="*/ 0 h 11"/>
                    <a:gd name="T8" fmla="*/ 3175 w 9"/>
                    <a:gd name="T9" fmla="*/ 3175 h 11"/>
                    <a:gd name="T10" fmla="*/ 3175 w 9"/>
                    <a:gd name="T11" fmla="*/ 3175 h 11"/>
                    <a:gd name="T12" fmla="*/ 0 w 9"/>
                    <a:gd name="T13" fmla="*/ 3175 h 11"/>
                    <a:gd name="T14" fmla="*/ 0 w 9"/>
                    <a:gd name="T15" fmla="*/ 6350 h 11"/>
                    <a:gd name="T16" fmla="*/ 0 w 9"/>
                    <a:gd name="T17" fmla="*/ 6350 h 11"/>
                    <a:gd name="T18" fmla="*/ 0 w 9"/>
                    <a:gd name="T19" fmla="*/ 11113 h 11"/>
                    <a:gd name="T20" fmla="*/ 0 w 9"/>
                    <a:gd name="T21" fmla="*/ 11113 h 11"/>
                    <a:gd name="T22" fmla="*/ 3175 w 9"/>
                    <a:gd name="T23" fmla="*/ 11113 h 11"/>
                    <a:gd name="T24" fmla="*/ 3175 w 9"/>
                    <a:gd name="T25" fmla="*/ 14288 h 11"/>
                    <a:gd name="T26" fmla="*/ 3175 w 9"/>
                    <a:gd name="T27" fmla="*/ 14288 h 11"/>
                    <a:gd name="T28" fmla="*/ 6350 w 9"/>
                    <a:gd name="T29" fmla="*/ 14288 h 11"/>
                    <a:gd name="T30" fmla="*/ 6350 w 9"/>
                    <a:gd name="T31" fmla="*/ 17463 h 11"/>
                    <a:gd name="T32" fmla="*/ 11113 w 9"/>
                    <a:gd name="T33" fmla="*/ 17463 h 11"/>
                    <a:gd name="T34" fmla="*/ 14288 w 9"/>
                    <a:gd name="T35" fmla="*/ 14288 h 11"/>
                    <a:gd name="T36" fmla="*/ 14288 w 9"/>
                    <a:gd name="T37" fmla="*/ 6350 h 11"/>
                    <a:gd name="T38" fmla="*/ 14288 w 9"/>
                    <a:gd name="T39" fmla="*/ 3175 h 11"/>
                    <a:gd name="T40" fmla="*/ 14288 w 9"/>
                    <a:gd name="T41" fmla="*/ 0 h 11"/>
                    <a:gd name="T42" fmla="*/ 14288 w 9"/>
                    <a:gd name="T43" fmla="*/ 0 h 11"/>
                    <a:gd name="T44" fmla="*/ 14288 w 9"/>
                    <a:gd name="T45" fmla="*/ 0 h 11"/>
                    <a:gd name="T46" fmla="*/ 14288 w 9"/>
                    <a:gd name="T47" fmla="*/ 0 h 11"/>
                    <a:gd name="T48" fmla="*/ 11113 w 9"/>
                    <a:gd name="T49" fmla="*/ 0 h 11"/>
                    <a:gd name="T50" fmla="*/ 11113 w 9"/>
                    <a:gd name="T51" fmla="*/ 0 h 11"/>
                    <a:gd name="T52" fmla="*/ 11113 w 9"/>
                    <a:gd name="T53" fmla="*/ 0 h 11"/>
                    <a:gd name="T54" fmla="*/ 11113 w 9"/>
                    <a:gd name="T55" fmla="*/ 0 h 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
                    <a:gd name="T85" fmla="*/ 0 h 11"/>
                    <a:gd name="T86" fmla="*/ 9 w 9"/>
                    <a:gd name="T87" fmla="*/ 11 h 1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 h="11">
                      <a:moveTo>
                        <a:pt x="7" y="0"/>
                      </a:moveTo>
                      <a:lnTo>
                        <a:pt x="4" y="0"/>
                      </a:lnTo>
                      <a:lnTo>
                        <a:pt x="2" y="0"/>
                      </a:lnTo>
                      <a:lnTo>
                        <a:pt x="2" y="2"/>
                      </a:lnTo>
                      <a:lnTo>
                        <a:pt x="0" y="2"/>
                      </a:lnTo>
                      <a:lnTo>
                        <a:pt x="0" y="4"/>
                      </a:lnTo>
                      <a:lnTo>
                        <a:pt x="0" y="7"/>
                      </a:lnTo>
                      <a:lnTo>
                        <a:pt x="2" y="7"/>
                      </a:lnTo>
                      <a:lnTo>
                        <a:pt x="2" y="9"/>
                      </a:lnTo>
                      <a:lnTo>
                        <a:pt x="4" y="9"/>
                      </a:lnTo>
                      <a:lnTo>
                        <a:pt x="4" y="11"/>
                      </a:lnTo>
                      <a:lnTo>
                        <a:pt x="7" y="11"/>
                      </a:lnTo>
                      <a:lnTo>
                        <a:pt x="9" y="9"/>
                      </a:lnTo>
                      <a:lnTo>
                        <a:pt x="9" y="4"/>
                      </a:lnTo>
                      <a:lnTo>
                        <a:pt x="9" y="2"/>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7" name="Freeform 2101">
                  <a:extLst>
                    <a:ext uri="{FF2B5EF4-FFF2-40B4-BE49-F238E27FC236}">
                      <a16:creationId xmlns:a16="http://schemas.microsoft.com/office/drawing/2014/main" id="{867D98DA-5FB4-E569-48BE-89829BF3156B}"/>
                    </a:ext>
                  </a:extLst>
                </p:cNvPr>
                <p:cNvSpPr>
                  <a:spLocks noGrp="1" noRot="1" noMove="1" noResize="1" noEditPoints="1" noAdjustHandles="1" noChangeArrowheads="1" noChangeShapeType="1"/>
                </p:cNvSpPr>
                <p:nvPr/>
              </p:nvSpPr>
              <p:spPr bwMode="auto">
                <a:xfrm>
                  <a:off x="4921360" y="849670"/>
                  <a:ext cx="3175" cy="6350"/>
                </a:xfrm>
                <a:custGeom>
                  <a:avLst/>
                  <a:gdLst>
                    <a:gd name="T0" fmla="*/ 0 w 2"/>
                    <a:gd name="T1" fmla="*/ 0 h 4"/>
                    <a:gd name="T2" fmla="*/ 3175 w 2"/>
                    <a:gd name="T3" fmla="*/ 6350 h 4"/>
                    <a:gd name="T4" fmla="*/ 3175 w 2"/>
                    <a:gd name="T5" fmla="*/ 3175 h 4"/>
                    <a:gd name="T6" fmla="*/ 3175 w 2"/>
                    <a:gd name="T7" fmla="*/ 0 h 4"/>
                    <a:gd name="T8" fmla="*/ 3175 w 2"/>
                    <a:gd name="T9" fmla="*/ 0 h 4"/>
                    <a:gd name="T10" fmla="*/ 3175 w 2"/>
                    <a:gd name="T11" fmla="*/ 0 h 4"/>
                    <a:gd name="T12" fmla="*/ 3175 w 2"/>
                    <a:gd name="T13" fmla="*/ 0 h 4"/>
                    <a:gd name="T14" fmla="*/ 0 w 2"/>
                    <a:gd name="T15" fmla="*/ 0 h 4"/>
                    <a:gd name="T16" fmla="*/ 0 w 2"/>
                    <a:gd name="T17" fmla="*/ 0 h 4"/>
                    <a:gd name="T18" fmla="*/ 0 w 2"/>
                    <a:gd name="T19" fmla="*/ 0 h 4"/>
                    <a:gd name="T20" fmla="*/ 0 w 2"/>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0" y="0"/>
                      </a:moveTo>
                      <a:lnTo>
                        <a:pt x="2" y="4"/>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8" name="Freeform 2102">
                  <a:extLst>
                    <a:ext uri="{FF2B5EF4-FFF2-40B4-BE49-F238E27FC236}">
                      <a16:creationId xmlns:a16="http://schemas.microsoft.com/office/drawing/2014/main" id="{7251384D-6F81-9BD2-5F5A-E8ADB2C9787C}"/>
                    </a:ext>
                  </a:extLst>
                </p:cNvPr>
                <p:cNvSpPr>
                  <a:spLocks noGrp="1" noRot="1" noMove="1" noResize="1" noEditPoints="1" noAdjustHandles="1" noChangeArrowheads="1" noChangeShapeType="1"/>
                </p:cNvSpPr>
                <p:nvPr/>
              </p:nvSpPr>
              <p:spPr bwMode="auto">
                <a:xfrm>
                  <a:off x="4865798" y="844908"/>
                  <a:ext cx="33338" cy="30163"/>
                </a:xfrm>
                <a:custGeom>
                  <a:avLst/>
                  <a:gdLst>
                    <a:gd name="T0" fmla="*/ 25400 w 21"/>
                    <a:gd name="T1" fmla="*/ 4763 h 19"/>
                    <a:gd name="T2" fmla="*/ 22225 w 21"/>
                    <a:gd name="T3" fmla="*/ 7938 h 19"/>
                    <a:gd name="T4" fmla="*/ 17463 w 21"/>
                    <a:gd name="T5" fmla="*/ 15875 h 19"/>
                    <a:gd name="T6" fmla="*/ 14288 w 21"/>
                    <a:gd name="T7" fmla="*/ 15875 h 19"/>
                    <a:gd name="T8" fmla="*/ 6350 w 21"/>
                    <a:gd name="T9" fmla="*/ 15875 h 19"/>
                    <a:gd name="T10" fmla="*/ 3175 w 21"/>
                    <a:gd name="T11" fmla="*/ 15875 h 19"/>
                    <a:gd name="T12" fmla="*/ 0 w 21"/>
                    <a:gd name="T13" fmla="*/ 19050 h 19"/>
                    <a:gd name="T14" fmla="*/ 0 w 21"/>
                    <a:gd name="T15" fmla="*/ 23813 h 19"/>
                    <a:gd name="T16" fmla="*/ 0 w 21"/>
                    <a:gd name="T17" fmla="*/ 30163 h 19"/>
                    <a:gd name="T18" fmla="*/ 3175 w 21"/>
                    <a:gd name="T19" fmla="*/ 30163 h 19"/>
                    <a:gd name="T20" fmla="*/ 6350 w 21"/>
                    <a:gd name="T21" fmla="*/ 26988 h 19"/>
                    <a:gd name="T22" fmla="*/ 14288 w 21"/>
                    <a:gd name="T23" fmla="*/ 23813 h 19"/>
                    <a:gd name="T24" fmla="*/ 22225 w 21"/>
                    <a:gd name="T25" fmla="*/ 19050 h 19"/>
                    <a:gd name="T26" fmla="*/ 25400 w 21"/>
                    <a:gd name="T27" fmla="*/ 11113 h 19"/>
                    <a:gd name="T28" fmla="*/ 30163 w 21"/>
                    <a:gd name="T29" fmla="*/ 7938 h 19"/>
                    <a:gd name="T30" fmla="*/ 33338 w 21"/>
                    <a:gd name="T31" fmla="*/ 7938 h 19"/>
                    <a:gd name="T32" fmla="*/ 33338 w 21"/>
                    <a:gd name="T33" fmla="*/ 4763 h 19"/>
                    <a:gd name="T34" fmla="*/ 33338 w 21"/>
                    <a:gd name="T35" fmla="*/ 4763 h 19"/>
                    <a:gd name="T36" fmla="*/ 33338 w 21"/>
                    <a:gd name="T37" fmla="*/ 0 h 19"/>
                    <a:gd name="T38" fmla="*/ 33338 w 21"/>
                    <a:gd name="T39" fmla="*/ 0 h 19"/>
                    <a:gd name="T40" fmla="*/ 33338 w 21"/>
                    <a:gd name="T41" fmla="*/ 0 h 19"/>
                    <a:gd name="T42" fmla="*/ 33338 w 21"/>
                    <a:gd name="T43" fmla="*/ 0 h 19"/>
                    <a:gd name="T44" fmla="*/ 30163 w 21"/>
                    <a:gd name="T45" fmla="*/ 0 h 19"/>
                    <a:gd name="T46" fmla="*/ 25400 w 21"/>
                    <a:gd name="T47" fmla="*/ 4763 h 19"/>
                    <a:gd name="T48" fmla="*/ 25400 w 21"/>
                    <a:gd name="T49" fmla="*/ 4763 h 19"/>
                    <a:gd name="T50" fmla="*/ 25400 w 21"/>
                    <a:gd name="T51" fmla="*/ 4763 h 19"/>
                    <a:gd name="T52" fmla="*/ 25400 w 21"/>
                    <a:gd name="T53" fmla="*/ 4763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
                    <a:gd name="T82" fmla="*/ 0 h 19"/>
                    <a:gd name="T83" fmla="*/ 21 w 21"/>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 h="19">
                      <a:moveTo>
                        <a:pt x="16" y="3"/>
                      </a:moveTo>
                      <a:lnTo>
                        <a:pt x="14" y="5"/>
                      </a:lnTo>
                      <a:lnTo>
                        <a:pt x="11" y="10"/>
                      </a:lnTo>
                      <a:lnTo>
                        <a:pt x="9" y="10"/>
                      </a:lnTo>
                      <a:lnTo>
                        <a:pt x="4" y="10"/>
                      </a:lnTo>
                      <a:lnTo>
                        <a:pt x="2" y="10"/>
                      </a:lnTo>
                      <a:lnTo>
                        <a:pt x="0" y="12"/>
                      </a:lnTo>
                      <a:lnTo>
                        <a:pt x="0" y="15"/>
                      </a:lnTo>
                      <a:lnTo>
                        <a:pt x="0" y="19"/>
                      </a:lnTo>
                      <a:lnTo>
                        <a:pt x="2" y="19"/>
                      </a:lnTo>
                      <a:lnTo>
                        <a:pt x="4" y="17"/>
                      </a:lnTo>
                      <a:lnTo>
                        <a:pt x="9" y="15"/>
                      </a:lnTo>
                      <a:lnTo>
                        <a:pt x="14" y="12"/>
                      </a:lnTo>
                      <a:lnTo>
                        <a:pt x="16" y="7"/>
                      </a:lnTo>
                      <a:lnTo>
                        <a:pt x="19" y="5"/>
                      </a:lnTo>
                      <a:lnTo>
                        <a:pt x="21" y="5"/>
                      </a:lnTo>
                      <a:lnTo>
                        <a:pt x="21" y="3"/>
                      </a:lnTo>
                      <a:lnTo>
                        <a:pt x="21" y="0"/>
                      </a:lnTo>
                      <a:lnTo>
                        <a:pt x="19" y="0"/>
                      </a:lnTo>
                      <a:lnTo>
                        <a:pt x="16"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69" name="Freeform 2103">
                  <a:extLst>
                    <a:ext uri="{FF2B5EF4-FFF2-40B4-BE49-F238E27FC236}">
                      <a16:creationId xmlns:a16="http://schemas.microsoft.com/office/drawing/2014/main" id="{B0503CF2-AA17-954B-F6CC-A89AB525D5E5}"/>
                    </a:ext>
                  </a:extLst>
                </p:cNvPr>
                <p:cNvSpPr>
                  <a:spLocks noGrp="1" noRot="1" noMove="1" noResize="1" noEditPoints="1" noAdjustHandles="1" noChangeArrowheads="1" noChangeShapeType="1"/>
                </p:cNvSpPr>
                <p:nvPr/>
              </p:nvSpPr>
              <p:spPr bwMode="auto">
                <a:xfrm>
                  <a:off x="4965811" y="844907"/>
                  <a:ext cx="7938" cy="15875"/>
                </a:xfrm>
                <a:custGeom>
                  <a:avLst/>
                  <a:gdLst>
                    <a:gd name="T0" fmla="*/ 0 w 5"/>
                    <a:gd name="T1" fmla="*/ 0 h 10"/>
                    <a:gd name="T2" fmla="*/ 0 w 5"/>
                    <a:gd name="T3" fmla="*/ 15875 h 10"/>
                    <a:gd name="T4" fmla="*/ 0 w 5"/>
                    <a:gd name="T5" fmla="*/ 15875 h 10"/>
                    <a:gd name="T6" fmla="*/ 4763 w 5"/>
                    <a:gd name="T7" fmla="*/ 15875 h 10"/>
                    <a:gd name="T8" fmla="*/ 4763 w 5"/>
                    <a:gd name="T9" fmla="*/ 11113 h 10"/>
                    <a:gd name="T10" fmla="*/ 4763 w 5"/>
                    <a:gd name="T11" fmla="*/ 11113 h 10"/>
                    <a:gd name="T12" fmla="*/ 7938 w 5"/>
                    <a:gd name="T13" fmla="*/ 7938 h 10"/>
                    <a:gd name="T14" fmla="*/ 7938 w 5"/>
                    <a:gd name="T15" fmla="*/ 4763 h 10"/>
                    <a:gd name="T16" fmla="*/ 7938 w 5"/>
                    <a:gd name="T17" fmla="*/ 4763 h 10"/>
                    <a:gd name="T18" fmla="*/ 7938 w 5"/>
                    <a:gd name="T19" fmla="*/ 4763 h 10"/>
                    <a:gd name="T20" fmla="*/ 7938 w 5"/>
                    <a:gd name="T21" fmla="*/ 0 h 10"/>
                    <a:gd name="T22" fmla="*/ 7938 w 5"/>
                    <a:gd name="T23" fmla="*/ 0 h 10"/>
                    <a:gd name="T24" fmla="*/ 4763 w 5"/>
                    <a:gd name="T25" fmla="*/ 0 h 10"/>
                    <a:gd name="T26" fmla="*/ 4763 w 5"/>
                    <a:gd name="T27" fmla="*/ 0 h 10"/>
                    <a:gd name="T28" fmla="*/ 0 w 5"/>
                    <a:gd name="T29" fmla="*/ 0 h 10"/>
                    <a:gd name="T30" fmla="*/ 0 w 5"/>
                    <a:gd name="T31" fmla="*/ 0 h 10"/>
                    <a:gd name="T32" fmla="*/ 0 w 5"/>
                    <a:gd name="T33" fmla="*/ 0 h 10"/>
                    <a:gd name="T34" fmla="*/ 0 w 5"/>
                    <a:gd name="T35" fmla="*/ 0 h 10"/>
                    <a:gd name="T36" fmla="*/ 0 w 5"/>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10"/>
                    <a:gd name="T59" fmla="*/ 5 w 5"/>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10">
                      <a:moveTo>
                        <a:pt x="0" y="0"/>
                      </a:moveTo>
                      <a:lnTo>
                        <a:pt x="0" y="10"/>
                      </a:lnTo>
                      <a:lnTo>
                        <a:pt x="3" y="10"/>
                      </a:lnTo>
                      <a:lnTo>
                        <a:pt x="3" y="7"/>
                      </a:lnTo>
                      <a:lnTo>
                        <a:pt x="5" y="5"/>
                      </a:lnTo>
                      <a:lnTo>
                        <a:pt x="5"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1245" name="Group 1244">
                <a:extLst>
                  <a:ext uri="{FF2B5EF4-FFF2-40B4-BE49-F238E27FC236}">
                    <a16:creationId xmlns:a16="http://schemas.microsoft.com/office/drawing/2014/main" id="{7928D83E-3F81-9A95-3431-44D27AD7E0B8}"/>
                  </a:ext>
                </a:extLst>
              </p:cNvPr>
              <p:cNvGrpSpPr>
                <a:grpSpLocks noGrp="1" noUngrp="1" noRot="1" noMove="1" noResize="1"/>
              </p:cNvGrpSpPr>
              <p:nvPr/>
            </p:nvGrpSpPr>
            <p:grpSpPr>
              <a:xfrm>
                <a:off x="4684014" y="182711"/>
                <a:ext cx="667607" cy="332231"/>
                <a:chOff x="4684023" y="182709"/>
                <a:chExt cx="465137" cy="233362"/>
              </a:xfrm>
              <a:grpFill/>
            </p:grpSpPr>
            <p:sp>
              <p:nvSpPr>
                <p:cNvPr id="1246" name="Freeform 2080">
                  <a:extLst>
                    <a:ext uri="{FF2B5EF4-FFF2-40B4-BE49-F238E27FC236}">
                      <a16:creationId xmlns:a16="http://schemas.microsoft.com/office/drawing/2014/main" id="{8D7037FA-2DE6-1197-06A2-0114ED5A5DD1}"/>
                    </a:ext>
                  </a:extLst>
                </p:cNvPr>
                <p:cNvSpPr>
                  <a:spLocks noGrp="1" noRot="1" noMove="1" noResize="1" noEditPoints="1" noAdjustHandles="1" noChangeArrowheads="1" noChangeShapeType="1"/>
                </p:cNvSpPr>
                <p:nvPr/>
              </p:nvSpPr>
              <p:spPr bwMode="auto">
                <a:xfrm>
                  <a:off x="4912623" y="341459"/>
                  <a:ext cx="90488" cy="41275"/>
                </a:xfrm>
                <a:custGeom>
                  <a:avLst/>
                  <a:gdLst>
                    <a:gd name="T0" fmla="*/ 11113 w 57"/>
                    <a:gd name="T1" fmla="*/ 0 h 26"/>
                    <a:gd name="T2" fmla="*/ 7938 w 57"/>
                    <a:gd name="T3" fmla="*/ 3175 h 26"/>
                    <a:gd name="T4" fmla="*/ 7938 w 57"/>
                    <a:gd name="T5" fmla="*/ 3175 h 26"/>
                    <a:gd name="T6" fmla="*/ 4763 w 57"/>
                    <a:gd name="T7" fmla="*/ 3175 h 26"/>
                    <a:gd name="T8" fmla="*/ 4763 w 57"/>
                    <a:gd name="T9" fmla="*/ 6350 h 26"/>
                    <a:gd name="T10" fmla="*/ 0 w 57"/>
                    <a:gd name="T11" fmla="*/ 6350 h 26"/>
                    <a:gd name="T12" fmla="*/ 0 w 57"/>
                    <a:gd name="T13" fmla="*/ 11113 h 26"/>
                    <a:gd name="T14" fmla="*/ 0 w 57"/>
                    <a:gd name="T15" fmla="*/ 14288 h 26"/>
                    <a:gd name="T16" fmla="*/ 0 w 57"/>
                    <a:gd name="T17" fmla="*/ 22225 h 26"/>
                    <a:gd name="T18" fmla="*/ 4763 w 57"/>
                    <a:gd name="T19" fmla="*/ 25400 h 26"/>
                    <a:gd name="T20" fmla="*/ 7938 w 57"/>
                    <a:gd name="T21" fmla="*/ 30163 h 26"/>
                    <a:gd name="T22" fmla="*/ 4763 w 57"/>
                    <a:gd name="T23" fmla="*/ 25400 h 26"/>
                    <a:gd name="T24" fmla="*/ 4763 w 57"/>
                    <a:gd name="T25" fmla="*/ 30163 h 26"/>
                    <a:gd name="T26" fmla="*/ 0 w 57"/>
                    <a:gd name="T27" fmla="*/ 30163 h 26"/>
                    <a:gd name="T28" fmla="*/ 0 w 57"/>
                    <a:gd name="T29" fmla="*/ 33338 h 26"/>
                    <a:gd name="T30" fmla="*/ 0 w 57"/>
                    <a:gd name="T31" fmla="*/ 36513 h 26"/>
                    <a:gd name="T32" fmla="*/ 0 w 57"/>
                    <a:gd name="T33" fmla="*/ 41275 h 26"/>
                    <a:gd name="T34" fmla="*/ 4763 w 57"/>
                    <a:gd name="T35" fmla="*/ 36513 h 26"/>
                    <a:gd name="T36" fmla="*/ 7938 w 57"/>
                    <a:gd name="T37" fmla="*/ 36513 h 26"/>
                    <a:gd name="T38" fmla="*/ 15875 w 57"/>
                    <a:gd name="T39" fmla="*/ 36513 h 26"/>
                    <a:gd name="T40" fmla="*/ 19050 w 57"/>
                    <a:gd name="T41" fmla="*/ 36513 h 26"/>
                    <a:gd name="T42" fmla="*/ 30163 w 57"/>
                    <a:gd name="T43" fmla="*/ 33338 h 26"/>
                    <a:gd name="T44" fmla="*/ 38100 w 57"/>
                    <a:gd name="T45" fmla="*/ 33338 h 26"/>
                    <a:gd name="T46" fmla="*/ 49213 w 57"/>
                    <a:gd name="T47" fmla="*/ 36513 h 26"/>
                    <a:gd name="T48" fmla="*/ 60325 w 57"/>
                    <a:gd name="T49" fmla="*/ 33338 h 26"/>
                    <a:gd name="T50" fmla="*/ 71438 w 57"/>
                    <a:gd name="T51" fmla="*/ 33338 h 26"/>
                    <a:gd name="T52" fmla="*/ 85725 w 57"/>
                    <a:gd name="T53" fmla="*/ 33338 h 26"/>
                    <a:gd name="T54" fmla="*/ 90488 w 57"/>
                    <a:gd name="T55" fmla="*/ 14288 h 26"/>
                    <a:gd name="T56" fmla="*/ 85725 w 57"/>
                    <a:gd name="T57" fmla="*/ 14288 h 26"/>
                    <a:gd name="T58" fmla="*/ 85725 w 57"/>
                    <a:gd name="T59" fmla="*/ 19050 h 26"/>
                    <a:gd name="T60" fmla="*/ 82550 w 57"/>
                    <a:gd name="T61" fmla="*/ 19050 h 26"/>
                    <a:gd name="T62" fmla="*/ 82550 w 57"/>
                    <a:gd name="T63" fmla="*/ 19050 h 26"/>
                    <a:gd name="T64" fmla="*/ 79375 w 57"/>
                    <a:gd name="T65" fmla="*/ 19050 h 26"/>
                    <a:gd name="T66" fmla="*/ 79375 w 57"/>
                    <a:gd name="T67" fmla="*/ 19050 h 26"/>
                    <a:gd name="T68" fmla="*/ 74613 w 57"/>
                    <a:gd name="T69" fmla="*/ 22225 h 26"/>
                    <a:gd name="T70" fmla="*/ 71438 w 57"/>
                    <a:gd name="T71" fmla="*/ 19050 h 26"/>
                    <a:gd name="T72" fmla="*/ 68263 w 57"/>
                    <a:gd name="T73" fmla="*/ 19050 h 26"/>
                    <a:gd name="T74" fmla="*/ 63500 w 57"/>
                    <a:gd name="T75" fmla="*/ 19050 h 26"/>
                    <a:gd name="T76" fmla="*/ 60325 w 57"/>
                    <a:gd name="T77" fmla="*/ 14288 h 26"/>
                    <a:gd name="T78" fmla="*/ 60325 w 57"/>
                    <a:gd name="T79" fmla="*/ 11113 h 26"/>
                    <a:gd name="T80" fmla="*/ 57150 w 57"/>
                    <a:gd name="T81" fmla="*/ 6350 h 26"/>
                    <a:gd name="T82" fmla="*/ 52388 w 57"/>
                    <a:gd name="T83" fmla="*/ 3175 h 26"/>
                    <a:gd name="T84" fmla="*/ 52388 w 57"/>
                    <a:gd name="T85" fmla="*/ 3175 h 26"/>
                    <a:gd name="T86" fmla="*/ 49213 w 57"/>
                    <a:gd name="T87" fmla="*/ 0 h 26"/>
                    <a:gd name="T88" fmla="*/ 11113 w 57"/>
                    <a:gd name="T89" fmla="*/ 0 h 26"/>
                    <a:gd name="T90" fmla="*/ 11113 w 57"/>
                    <a:gd name="T91" fmla="*/ 0 h 26"/>
                    <a:gd name="T92" fmla="*/ 11113 w 57"/>
                    <a:gd name="T93" fmla="*/ 0 h 26"/>
                    <a:gd name="T94" fmla="*/ 11113 w 57"/>
                    <a:gd name="T95" fmla="*/ 0 h 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7"/>
                    <a:gd name="T145" fmla="*/ 0 h 26"/>
                    <a:gd name="T146" fmla="*/ 57 w 57"/>
                    <a:gd name="T147" fmla="*/ 26 h 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7" h="26">
                      <a:moveTo>
                        <a:pt x="7" y="0"/>
                      </a:moveTo>
                      <a:lnTo>
                        <a:pt x="5" y="2"/>
                      </a:lnTo>
                      <a:lnTo>
                        <a:pt x="3" y="2"/>
                      </a:lnTo>
                      <a:lnTo>
                        <a:pt x="3" y="4"/>
                      </a:lnTo>
                      <a:lnTo>
                        <a:pt x="0" y="4"/>
                      </a:lnTo>
                      <a:lnTo>
                        <a:pt x="0" y="7"/>
                      </a:lnTo>
                      <a:lnTo>
                        <a:pt x="0" y="9"/>
                      </a:lnTo>
                      <a:lnTo>
                        <a:pt x="0" y="14"/>
                      </a:lnTo>
                      <a:lnTo>
                        <a:pt x="3" y="16"/>
                      </a:lnTo>
                      <a:lnTo>
                        <a:pt x="5" y="19"/>
                      </a:lnTo>
                      <a:lnTo>
                        <a:pt x="3" y="16"/>
                      </a:lnTo>
                      <a:lnTo>
                        <a:pt x="3" y="19"/>
                      </a:lnTo>
                      <a:lnTo>
                        <a:pt x="0" y="19"/>
                      </a:lnTo>
                      <a:lnTo>
                        <a:pt x="0" y="21"/>
                      </a:lnTo>
                      <a:lnTo>
                        <a:pt x="0" y="23"/>
                      </a:lnTo>
                      <a:lnTo>
                        <a:pt x="0" y="26"/>
                      </a:lnTo>
                      <a:lnTo>
                        <a:pt x="3" y="23"/>
                      </a:lnTo>
                      <a:lnTo>
                        <a:pt x="5" y="23"/>
                      </a:lnTo>
                      <a:lnTo>
                        <a:pt x="10" y="23"/>
                      </a:lnTo>
                      <a:lnTo>
                        <a:pt x="12" y="23"/>
                      </a:lnTo>
                      <a:lnTo>
                        <a:pt x="19" y="21"/>
                      </a:lnTo>
                      <a:lnTo>
                        <a:pt x="24" y="21"/>
                      </a:lnTo>
                      <a:lnTo>
                        <a:pt x="31" y="23"/>
                      </a:lnTo>
                      <a:lnTo>
                        <a:pt x="38" y="21"/>
                      </a:lnTo>
                      <a:lnTo>
                        <a:pt x="45" y="21"/>
                      </a:lnTo>
                      <a:lnTo>
                        <a:pt x="54" y="21"/>
                      </a:lnTo>
                      <a:lnTo>
                        <a:pt x="57" y="9"/>
                      </a:lnTo>
                      <a:lnTo>
                        <a:pt x="54" y="9"/>
                      </a:lnTo>
                      <a:lnTo>
                        <a:pt x="54" y="12"/>
                      </a:lnTo>
                      <a:lnTo>
                        <a:pt x="52" y="12"/>
                      </a:lnTo>
                      <a:lnTo>
                        <a:pt x="50" y="12"/>
                      </a:lnTo>
                      <a:lnTo>
                        <a:pt x="47" y="14"/>
                      </a:lnTo>
                      <a:lnTo>
                        <a:pt x="45" y="12"/>
                      </a:lnTo>
                      <a:lnTo>
                        <a:pt x="43" y="12"/>
                      </a:lnTo>
                      <a:lnTo>
                        <a:pt x="40" y="12"/>
                      </a:lnTo>
                      <a:lnTo>
                        <a:pt x="38" y="9"/>
                      </a:lnTo>
                      <a:lnTo>
                        <a:pt x="38" y="7"/>
                      </a:lnTo>
                      <a:lnTo>
                        <a:pt x="36" y="4"/>
                      </a:lnTo>
                      <a:lnTo>
                        <a:pt x="33" y="2"/>
                      </a:lnTo>
                      <a:lnTo>
                        <a:pt x="31"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47" name="Freeform 2081">
                  <a:extLst>
                    <a:ext uri="{FF2B5EF4-FFF2-40B4-BE49-F238E27FC236}">
                      <a16:creationId xmlns:a16="http://schemas.microsoft.com/office/drawing/2014/main" id="{CA6F6B18-B73D-5575-7610-A2ABD23EC261}"/>
                    </a:ext>
                  </a:extLst>
                </p:cNvPr>
                <p:cNvSpPr>
                  <a:spLocks noGrp="1" noRot="1" noMove="1" noResize="1" noEditPoints="1" noAdjustHandles="1" noChangeArrowheads="1" noChangeShapeType="1"/>
                </p:cNvSpPr>
                <p:nvPr/>
              </p:nvSpPr>
              <p:spPr bwMode="auto">
                <a:xfrm>
                  <a:off x="4890398" y="311296"/>
                  <a:ext cx="49213" cy="25400"/>
                </a:xfrm>
                <a:custGeom>
                  <a:avLst/>
                  <a:gdLst>
                    <a:gd name="T0" fmla="*/ 26988 w 31"/>
                    <a:gd name="T1" fmla="*/ 0 h 16"/>
                    <a:gd name="T2" fmla="*/ 14288 w 31"/>
                    <a:gd name="T3" fmla="*/ 0 h 16"/>
                    <a:gd name="T4" fmla="*/ 7938 w 31"/>
                    <a:gd name="T5" fmla="*/ 3175 h 16"/>
                    <a:gd name="T6" fmla="*/ 7938 w 31"/>
                    <a:gd name="T7" fmla="*/ 3175 h 16"/>
                    <a:gd name="T8" fmla="*/ 3175 w 31"/>
                    <a:gd name="T9" fmla="*/ 3175 h 16"/>
                    <a:gd name="T10" fmla="*/ 3175 w 31"/>
                    <a:gd name="T11" fmla="*/ 3175 h 16"/>
                    <a:gd name="T12" fmla="*/ 0 w 31"/>
                    <a:gd name="T13" fmla="*/ 7938 h 16"/>
                    <a:gd name="T14" fmla="*/ 0 w 31"/>
                    <a:gd name="T15" fmla="*/ 7938 h 16"/>
                    <a:gd name="T16" fmla="*/ 0 w 31"/>
                    <a:gd name="T17" fmla="*/ 7938 h 16"/>
                    <a:gd name="T18" fmla="*/ 0 w 31"/>
                    <a:gd name="T19" fmla="*/ 11113 h 16"/>
                    <a:gd name="T20" fmla="*/ 0 w 31"/>
                    <a:gd name="T21" fmla="*/ 11113 h 16"/>
                    <a:gd name="T22" fmla="*/ 3175 w 31"/>
                    <a:gd name="T23" fmla="*/ 14288 h 16"/>
                    <a:gd name="T24" fmla="*/ 3175 w 31"/>
                    <a:gd name="T25" fmla="*/ 19050 h 16"/>
                    <a:gd name="T26" fmla="*/ 7938 w 31"/>
                    <a:gd name="T27" fmla="*/ 19050 h 16"/>
                    <a:gd name="T28" fmla="*/ 11113 w 31"/>
                    <a:gd name="T29" fmla="*/ 22225 h 16"/>
                    <a:gd name="T30" fmla="*/ 19050 w 31"/>
                    <a:gd name="T31" fmla="*/ 25400 h 16"/>
                    <a:gd name="T32" fmla="*/ 22225 w 31"/>
                    <a:gd name="T33" fmla="*/ 25400 h 16"/>
                    <a:gd name="T34" fmla="*/ 26988 w 31"/>
                    <a:gd name="T35" fmla="*/ 25400 h 16"/>
                    <a:gd name="T36" fmla="*/ 33338 w 31"/>
                    <a:gd name="T37" fmla="*/ 25400 h 16"/>
                    <a:gd name="T38" fmla="*/ 38100 w 31"/>
                    <a:gd name="T39" fmla="*/ 25400 h 16"/>
                    <a:gd name="T40" fmla="*/ 44450 w 31"/>
                    <a:gd name="T41" fmla="*/ 25400 h 16"/>
                    <a:gd name="T42" fmla="*/ 44450 w 31"/>
                    <a:gd name="T43" fmla="*/ 19050 h 16"/>
                    <a:gd name="T44" fmla="*/ 44450 w 31"/>
                    <a:gd name="T45" fmla="*/ 14288 h 16"/>
                    <a:gd name="T46" fmla="*/ 44450 w 31"/>
                    <a:gd name="T47" fmla="*/ 14288 h 16"/>
                    <a:gd name="T48" fmla="*/ 44450 w 31"/>
                    <a:gd name="T49" fmla="*/ 14288 h 16"/>
                    <a:gd name="T50" fmla="*/ 49213 w 31"/>
                    <a:gd name="T51" fmla="*/ 14288 h 16"/>
                    <a:gd name="T52" fmla="*/ 49213 w 31"/>
                    <a:gd name="T53" fmla="*/ 14288 h 16"/>
                    <a:gd name="T54" fmla="*/ 49213 w 31"/>
                    <a:gd name="T55" fmla="*/ 11113 h 16"/>
                    <a:gd name="T56" fmla="*/ 44450 w 31"/>
                    <a:gd name="T57" fmla="*/ 7938 h 16"/>
                    <a:gd name="T58" fmla="*/ 44450 w 31"/>
                    <a:gd name="T59" fmla="*/ 7938 h 16"/>
                    <a:gd name="T60" fmla="*/ 41275 w 31"/>
                    <a:gd name="T61" fmla="*/ 3175 h 16"/>
                    <a:gd name="T62" fmla="*/ 41275 w 31"/>
                    <a:gd name="T63" fmla="*/ 3175 h 16"/>
                    <a:gd name="T64" fmla="*/ 38100 w 31"/>
                    <a:gd name="T65" fmla="*/ 3175 h 16"/>
                    <a:gd name="T66" fmla="*/ 33338 w 31"/>
                    <a:gd name="T67" fmla="*/ 0 h 16"/>
                    <a:gd name="T68" fmla="*/ 30163 w 31"/>
                    <a:gd name="T69" fmla="*/ 0 h 16"/>
                    <a:gd name="T70" fmla="*/ 26988 w 31"/>
                    <a:gd name="T71" fmla="*/ 0 h 16"/>
                    <a:gd name="T72" fmla="*/ 26988 w 31"/>
                    <a:gd name="T73" fmla="*/ 0 h 16"/>
                    <a:gd name="T74" fmla="*/ 26988 w 31"/>
                    <a:gd name="T75" fmla="*/ 0 h 16"/>
                    <a:gd name="T76" fmla="*/ 26988 w 31"/>
                    <a:gd name="T77" fmla="*/ 0 h 16"/>
                    <a:gd name="T78" fmla="*/ 26988 w 31"/>
                    <a:gd name="T79" fmla="*/ 0 h 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16"/>
                    <a:gd name="T122" fmla="*/ 31 w 31"/>
                    <a:gd name="T123" fmla="*/ 16 h 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16">
                      <a:moveTo>
                        <a:pt x="17" y="0"/>
                      </a:moveTo>
                      <a:lnTo>
                        <a:pt x="9" y="0"/>
                      </a:lnTo>
                      <a:lnTo>
                        <a:pt x="5" y="2"/>
                      </a:lnTo>
                      <a:lnTo>
                        <a:pt x="2" y="2"/>
                      </a:lnTo>
                      <a:lnTo>
                        <a:pt x="0" y="5"/>
                      </a:lnTo>
                      <a:lnTo>
                        <a:pt x="0" y="7"/>
                      </a:lnTo>
                      <a:lnTo>
                        <a:pt x="2" y="9"/>
                      </a:lnTo>
                      <a:lnTo>
                        <a:pt x="2" y="12"/>
                      </a:lnTo>
                      <a:lnTo>
                        <a:pt x="5" y="12"/>
                      </a:lnTo>
                      <a:lnTo>
                        <a:pt x="7" y="14"/>
                      </a:lnTo>
                      <a:lnTo>
                        <a:pt x="12" y="16"/>
                      </a:lnTo>
                      <a:lnTo>
                        <a:pt x="14" y="16"/>
                      </a:lnTo>
                      <a:lnTo>
                        <a:pt x="17" y="16"/>
                      </a:lnTo>
                      <a:lnTo>
                        <a:pt x="21" y="16"/>
                      </a:lnTo>
                      <a:lnTo>
                        <a:pt x="24" y="16"/>
                      </a:lnTo>
                      <a:lnTo>
                        <a:pt x="28" y="16"/>
                      </a:lnTo>
                      <a:lnTo>
                        <a:pt x="28" y="12"/>
                      </a:lnTo>
                      <a:lnTo>
                        <a:pt x="28" y="9"/>
                      </a:lnTo>
                      <a:lnTo>
                        <a:pt x="31" y="9"/>
                      </a:lnTo>
                      <a:lnTo>
                        <a:pt x="31" y="7"/>
                      </a:lnTo>
                      <a:lnTo>
                        <a:pt x="28" y="5"/>
                      </a:lnTo>
                      <a:lnTo>
                        <a:pt x="26" y="2"/>
                      </a:lnTo>
                      <a:lnTo>
                        <a:pt x="24" y="2"/>
                      </a:lnTo>
                      <a:lnTo>
                        <a:pt x="21" y="0"/>
                      </a:lnTo>
                      <a:lnTo>
                        <a:pt x="19" y="0"/>
                      </a:lnTo>
                      <a:lnTo>
                        <a:pt x="1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48" name="Freeform 2082">
                  <a:extLst>
                    <a:ext uri="{FF2B5EF4-FFF2-40B4-BE49-F238E27FC236}">
                      <a16:creationId xmlns:a16="http://schemas.microsoft.com/office/drawing/2014/main" id="{FB2CA2E5-16E0-E303-9A42-9FCFA1FFC877}"/>
                    </a:ext>
                  </a:extLst>
                </p:cNvPr>
                <p:cNvSpPr>
                  <a:spLocks noGrp="1" noRot="1" noMove="1" noResize="1" noEditPoints="1" noAdjustHandles="1" noChangeArrowheads="1" noChangeShapeType="1"/>
                </p:cNvSpPr>
                <p:nvPr/>
              </p:nvSpPr>
              <p:spPr bwMode="auto">
                <a:xfrm>
                  <a:off x="5074548" y="295421"/>
                  <a:ext cx="6350" cy="11113"/>
                </a:xfrm>
                <a:custGeom>
                  <a:avLst/>
                  <a:gdLst>
                    <a:gd name="T0" fmla="*/ 0 w 4"/>
                    <a:gd name="T1" fmla="*/ 0 h 7"/>
                    <a:gd name="T2" fmla="*/ 3175 w 4"/>
                    <a:gd name="T3" fmla="*/ 11113 h 7"/>
                    <a:gd name="T4" fmla="*/ 3175 w 4"/>
                    <a:gd name="T5" fmla="*/ 11113 h 7"/>
                    <a:gd name="T6" fmla="*/ 6350 w 4"/>
                    <a:gd name="T7" fmla="*/ 11113 h 7"/>
                    <a:gd name="T8" fmla="*/ 6350 w 4"/>
                    <a:gd name="T9" fmla="*/ 11113 h 7"/>
                    <a:gd name="T10" fmla="*/ 6350 w 4"/>
                    <a:gd name="T11" fmla="*/ 11113 h 7"/>
                    <a:gd name="T12" fmla="*/ 6350 w 4"/>
                    <a:gd name="T13" fmla="*/ 11113 h 7"/>
                    <a:gd name="T14" fmla="*/ 6350 w 4"/>
                    <a:gd name="T15" fmla="*/ 7938 h 7"/>
                    <a:gd name="T16" fmla="*/ 6350 w 4"/>
                    <a:gd name="T17" fmla="*/ 4763 h 7"/>
                    <a:gd name="T18" fmla="*/ 3175 w 4"/>
                    <a:gd name="T19" fmla="*/ 4763 h 7"/>
                    <a:gd name="T20" fmla="*/ 0 w 4"/>
                    <a:gd name="T21" fmla="*/ 0 h 7"/>
                    <a:gd name="T22" fmla="*/ 0 w 4"/>
                    <a:gd name="T23" fmla="*/ 0 h 7"/>
                    <a:gd name="T24" fmla="*/ 0 w 4"/>
                    <a:gd name="T25" fmla="*/ 0 h 7"/>
                    <a:gd name="T26" fmla="*/ 0 w 4"/>
                    <a:gd name="T27" fmla="*/ 0 h 7"/>
                    <a:gd name="T28" fmla="*/ 0 w 4"/>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7"/>
                    <a:gd name="T47" fmla="*/ 4 w 4"/>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7">
                      <a:moveTo>
                        <a:pt x="0" y="0"/>
                      </a:moveTo>
                      <a:lnTo>
                        <a:pt x="2" y="7"/>
                      </a:lnTo>
                      <a:lnTo>
                        <a:pt x="4" y="7"/>
                      </a:lnTo>
                      <a:lnTo>
                        <a:pt x="4" y="5"/>
                      </a:lnTo>
                      <a:lnTo>
                        <a:pt x="4" y="3"/>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49" name="Freeform 2083">
                  <a:extLst>
                    <a:ext uri="{FF2B5EF4-FFF2-40B4-BE49-F238E27FC236}">
                      <a16:creationId xmlns:a16="http://schemas.microsoft.com/office/drawing/2014/main" id="{75D51D47-D272-02B6-543F-795FD9E681CD}"/>
                    </a:ext>
                  </a:extLst>
                </p:cNvPr>
                <p:cNvSpPr>
                  <a:spLocks noGrp="1" noRot="1" noMove="1" noResize="1" noEditPoints="1" noAdjustHandles="1" noChangeArrowheads="1" noChangeShapeType="1"/>
                </p:cNvSpPr>
                <p:nvPr/>
              </p:nvSpPr>
              <p:spPr bwMode="auto">
                <a:xfrm>
                  <a:off x="5111060" y="281134"/>
                  <a:ext cx="38100" cy="11113"/>
                </a:xfrm>
                <a:custGeom>
                  <a:avLst/>
                  <a:gdLst>
                    <a:gd name="T0" fmla="*/ 4763 w 24"/>
                    <a:gd name="T1" fmla="*/ 0 h 7"/>
                    <a:gd name="T2" fmla="*/ 0 w 24"/>
                    <a:gd name="T3" fmla="*/ 11113 h 7"/>
                    <a:gd name="T4" fmla="*/ 7938 w 24"/>
                    <a:gd name="T5" fmla="*/ 11113 h 7"/>
                    <a:gd name="T6" fmla="*/ 26988 w 24"/>
                    <a:gd name="T7" fmla="*/ 11113 h 7"/>
                    <a:gd name="T8" fmla="*/ 30163 w 24"/>
                    <a:gd name="T9" fmla="*/ 7938 h 7"/>
                    <a:gd name="T10" fmla="*/ 34925 w 24"/>
                    <a:gd name="T11" fmla="*/ 7938 h 7"/>
                    <a:gd name="T12" fmla="*/ 38100 w 24"/>
                    <a:gd name="T13" fmla="*/ 7938 h 7"/>
                    <a:gd name="T14" fmla="*/ 38100 w 24"/>
                    <a:gd name="T15" fmla="*/ 3175 h 7"/>
                    <a:gd name="T16" fmla="*/ 34925 w 24"/>
                    <a:gd name="T17" fmla="*/ 3175 h 7"/>
                    <a:gd name="T18" fmla="*/ 30163 w 24"/>
                    <a:gd name="T19" fmla="*/ 3175 h 7"/>
                    <a:gd name="T20" fmla="*/ 26988 w 24"/>
                    <a:gd name="T21" fmla="*/ 0 h 7"/>
                    <a:gd name="T22" fmla="*/ 19050 w 24"/>
                    <a:gd name="T23" fmla="*/ 0 h 7"/>
                    <a:gd name="T24" fmla="*/ 11113 w 24"/>
                    <a:gd name="T25" fmla="*/ 0 h 7"/>
                    <a:gd name="T26" fmla="*/ 4763 w 24"/>
                    <a:gd name="T27" fmla="*/ 0 h 7"/>
                    <a:gd name="T28" fmla="*/ 4763 w 24"/>
                    <a:gd name="T29" fmla="*/ 0 h 7"/>
                    <a:gd name="T30" fmla="*/ 4763 w 24"/>
                    <a:gd name="T31" fmla="*/ 0 h 7"/>
                    <a:gd name="T32" fmla="*/ 4763 w 24"/>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7"/>
                    <a:gd name="T53" fmla="*/ 24 w 24"/>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7">
                      <a:moveTo>
                        <a:pt x="3" y="0"/>
                      </a:moveTo>
                      <a:lnTo>
                        <a:pt x="0" y="7"/>
                      </a:lnTo>
                      <a:lnTo>
                        <a:pt x="5" y="7"/>
                      </a:lnTo>
                      <a:lnTo>
                        <a:pt x="17" y="7"/>
                      </a:lnTo>
                      <a:lnTo>
                        <a:pt x="19" y="5"/>
                      </a:lnTo>
                      <a:lnTo>
                        <a:pt x="22" y="5"/>
                      </a:lnTo>
                      <a:lnTo>
                        <a:pt x="24" y="5"/>
                      </a:lnTo>
                      <a:lnTo>
                        <a:pt x="24" y="2"/>
                      </a:lnTo>
                      <a:lnTo>
                        <a:pt x="22" y="2"/>
                      </a:lnTo>
                      <a:lnTo>
                        <a:pt x="19" y="2"/>
                      </a:lnTo>
                      <a:lnTo>
                        <a:pt x="17" y="0"/>
                      </a:lnTo>
                      <a:lnTo>
                        <a:pt x="12" y="0"/>
                      </a:lnTo>
                      <a:lnTo>
                        <a:pt x="7"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0" name="Freeform 2084">
                  <a:extLst>
                    <a:ext uri="{FF2B5EF4-FFF2-40B4-BE49-F238E27FC236}">
                      <a16:creationId xmlns:a16="http://schemas.microsoft.com/office/drawing/2014/main" id="{5F0DBCCA-4AF7-7200-36FC-D0DA93D523F4}"/>
                    </a:ext>
                  </a:extLst>
                </p:cNvPr>
                <p:cNvSpPr>
                  <a:spLocks noGrp="1" noRot="1" noMove="1" noResize="1" noEditPoints="1" noAdjustHandles="1" noChangeArrowheads="1" noChangeShapeType="1"/>
                </p:cNvSpPr>
                <p:nvPr/>
              </p:nvSpPr>
              <p:spPr bwMode="auto">
                <a:xfrm>
                  <a:off x="4684023" y="270021"/>
                  <a:ext cx="15875" cy="33338"/>
                </a:xfrm>
                <a:custGeom>
                  <a:avLst/>
                  <a:gdLst>
                    <a:gd name="T0" fmla="*/ 0 w 10"/>
                    <a:gd name="T1" fmla="*/ 0 h 21"/>
                    <a:gd name="T2" fmla="*/ 0 w 10"/>
                    <a:gd name="T3" fmla="*/ 11113 h 21"/>
                    <a:gd name="T4" fmla="*/ 3175 w 10"/>
                    <a:gd name="T5" fmla="*/ 19050 h 21"/>
                    <a:gd name="T6" fmla="*/ 3175 w 10"/>
                    <a:gd name="T7" fmla="*/ 22225 h 21"/>
                    <a:gd name="T8" fmla="*/ 7938 w 10"/>
                    <a:gd name="T9" fmla="*/ 33338 h 21"/>
                    <a:gd name="T10" fmla="*/ 7938 w 10"/>
                    <a:gd name="T11" fmla="*/ 33338 h 21"/>
                    <a:gd name="T12" fmla="*/ 11113 w 10"/>
                    <a:gd name="T13" fmla="*/ 33338 h 21"/>
                    <a:gd name="T14" fmla="*/ 15875 w 10"/>
                    <a:gd name="T15" fmla="*/ 33338 h 21"/>
                    <a:gd name="T16" fmla="*/ 15875 w 10"/>
                    <a:gd name="T17" fmla="*/ 33338 h 21"/>
                    <a:gd name="T18" fmla="*/ 15875 w 10"/>
                    <a:gd name="T19" fmla="*/ 30163 h 21"/>
                    <a:gd name="T20" fmla="*/ 15875 w 10"/>
                    <a:gd name="T21" fmla="*/ 30163 h 21"/>
                    <a:gd name="T22" fmla="*/ 11113 w 10"/>
                    <a:gd name="T23" fmla="*/ 22225 h 21"/>
                    <a:gd name="T24" fmla="*/ 7938 w 10"/>
                    <a:gd name="T25" fmla="*/ 14288 h 21"/>
                    <a:gd name="T26" fmla="*/ 3175 w 10"/>
                    <a:gd name="T27" fmla="*/ 7938 h 21"/>
                    <a:gd name="T28" fmla="*/ 0 w 10"/>
                    <a:gd name="T29" fmla="*/ 0 h 21"/>
                    <a:gd name="T30" fmla="*/ 0 w 10"/>
                    <a:gd name="T31" fmla="*/ 0 h 21"/>
                    <a:gd name="T32" fmla="*/ 0 w 10"/>
                    <a:gd name="T33" fmla="*/ 0 h 21"/>
                    <a:gd name="T34" fmla="*/ 0 w 10"/>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21"/>
                    <a:gd name="T56" fmla="*/ 10 w 10"/>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21">
                      <a:moveTo>
                        <a:pt x="0" y="0"/>
                      </a:moveTo>
                      <a:lnTo>
                        <a:pt x="0" y="7"/>
                      </a:lnTo>
                      <a:lnTo>
                        <a:pt x="2" y="12"/>
                      </a:lnTo>
                      <a:lnTo>
                        <a:pt x="2" y="14"/>
                      </a:lnTo>
                      <a:lnTo>
                        <a:pt x="5" y="21"/>
                      </a:lnTo>
                      <a:lnTo>
                        <a:pt x="7" y="21"/>
                      </a:lnTo>
                      <a:lnTo>
                        <a:pt x="10" y="21"/>
                      </a:lnTo>
                      <a:lnTo>
                        <a:pt x="10" y="19"/>
                      </a:lnTo>
                      <a:lnTo>
                        <a:pt x="7" y="14"/>
                      </a:lnTo>
                      <a:lnTo>
                        <a:pt x="5" y="9"/>
                      </a:lnTo>
                      <a:lnTo>
                        <a:pt x="2"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1" name="Freeform 2085">
                  <a:extLst>
                    <a:ext uri="{FF2B5EF4-FFF2-40B4-BE49-F238E27FC236}">
                      <a16:creationId xmlns:a16="http://schemas.microsoft.com/office/drawing/2014/main" id="{F3824613-5F81-6476-BC80-4E01DF4D39FD}"/>
                    </a:ext>
                  </a:extLst>
                </p:cNvPr>
                <p:cNvSpPr>
                  <a:spLocks noGrp="1" noRot="1" noMove="1" noResize="1" noEditPoints="1" noAdjustHandles="1" noChangeArrowheads="1" noChangeShapeType="1"/>
                </p:cNvSpPr>
                <p:nvPr/>
              </p:nvSpPr>
              <p:spPr bwMode="auto">
                <a:xfrm>
                  <a:off x="4691960" y="212871"/>
                  <a:ext cx="217488" cy="203200"/>
                </a:xfrm>
                <a:custGeom>
                  <a:avLst/>
                  <a:gdLst>
                    <a:gd name="T0" fmla="*/ 93663 w 137"/>
                    <a:gd name="T1" fmla="*/ 23813 h 128"/>
                    <a:gd name="T2" fmla="*/ 88900 w 137"/>
                    <a:gd name="T3" fmla="*/ 38100 h 128"/>
                    <a:gd name="T4" fmla="*/ 77788 w 137"/>
                    <a:gd name="T5" fmla="*/ 38100 h 128"/>
                    <a:gd name="T6" fmla="*/ 47625 w 137"/>
                    <a:gd name="T7" fmla="*/ 41275 h 128"/>
                    <a:gd name="T8" fmla="*/ 36513 w 137"/>
                    <a:gd name="T9" fmla="*/ 26988 h 128"/>
                    <a:gd name="T10" fmla="*/ 47625 w 137"/>
                    <a:gd name="T11" fmla="*/ 15875 h 128"/>
                    <a:gd name="T12" fmla="*/ 44450 w 137"/>
                    <a:gd name="T13" fmla="*/ 15875 h 128"/>
                    <a:gd name="T14" fmla="*/ 19050 w 137"/>
                    <a:gd name="T15" fmla="*/ 11113 h 128"/>
                    <a:gd name="T16" fmla="*/ 7938 w 137"/>
                    <a:gd name="T17" fmla="*/ 19050 h 128"/>
                    <a:gd name="T18" fmla="*/ 3175 w 137"/>
                    <a:gd name="T19" fmla="*/ 15875 h 128"/>
                    <a:gd name="T20" fmla="*/ 0 w 137"/>
                    <a:gd name="T21" fmla="*/ 38100 h 128"/>
                    <a:gd name="T22" fmla="*/ 11113 w 137"/>
                    <a:gd name="T23" fmla="*/ 34925 h 128"/>
                    <a:gd name="T24" fmla="*/ 7938 w 137"/>
                    <a:gd name="T25" fmla="*/ 49213 h 128"/>
                    <a:gd name="T26" fmla="*/ 3175 w 137"/>
                    <a:gd name="T27" fmla="*/ 49213 h 128"/>
                    <a:gd name="T28" fmla="*/ 7938 w 137"/>
                    <a:gd name="T29" fmla="*/ 65088 h 128"/>
                    <a:gd name="T30" fmla="*/ 19050 w 137"/>
                    <a:gd name="T31" fmla="*/ 71438 h 128"/>
                    <a:gd name="T32" fmla="*/ 22225 w 137"/>
                    <a:gd name="T33" fmla="*/ 93663 h 128"/>
                    <a:gd name="T34" fmla="*/ 30163 w 137"/>
                    <a:gd name="T35" fmla="*/ 98425 h 128"/>
                    <a:gd name="T36" fmla="*/ 44450 w 137"/>
                    <a:gd name="T37" fmla="*/ 90488 h 128"/>
                    <a:gd name="T38" fmla="*/ 52388 w 137"/>
                    <a:gd name="T39" fmla="*/ 90488 h 128"/>
                    <a:gd name="T40" fmla="*/ 63500 w 137"/>
                    <a:gd name="T41" fmla="*/ 76200 h 128"/>
                    <a:gd name="T42" fmla="*/ 74613 w 137"/>
                    <a:gd name="T43" fmla="*/ 76200 h 128"/>
                    <a:gd name="T44" fmla="*/ 112713 w 137"/>
                    <a:gd name="T45" fmla="*/ 93663 h 128"/>
                    <a:gd name="T46" fmla="*/ 127000 w 137"/>
                    <a:gd name="T47" fmla="*/ 101600 h 128"/>
                    <a:gd name="T48" fmla="*/ 101600 w 137"/>
                    <a:gd name="T49" fmla="*/ 106363 h 128"/>
                    <a:gd name="T50" fmla="*/ 63500 w 137"/>
                    <a:gd name="T51" fmla="*/ 112713 h 128"/>
                    <a:gd name="T52" fmla="*/ 47625 w 137"/>
                    <a:gd name="T53" fmla="*/ 106363 h 128"/>
                    <a:gd name="T54" fmla="*/ 36513 w 137"/>
                    <a:gd name="T55" fmla="*/ 109538 h 128"/>
                    <a:gd name="T56" fmla="*/ 44450 w 137"/>
                    <a:gd name="T57" fmla="*/ 128588 h 128"/>
                    <a:gd name="T58" fmla="*/ 74613 w 137"/>
                    <a:gd name="T59" fmla="*/ 123825 h 128"/>
                    <a:gd name="T60" fmla="*/ 82550 w 137"/>
                    <a:gd name="T61" fmla="*/ 128588 h 128"/>
                    <a:gd name="T62" fmla="*/ 71438 w 137"/>
                    <a:gd name="T63" fmla="*/ 142875 h 128"/>
                    <a:gd name="T64" fmla="*/ 77788 w 137"/>
                    <a:gd name="T65" fmla="*/ 150813 h 128"/>
                    <a:gd name="T66" fmla="*/ 44450 w 137"/>
                    <a:gd name="T67" fmla="*/ 147638 h 128"/>
                    <a:gd name="T68" fmla="*/ 44450 w 137"/>
                    <a:gd name="T69" fmla="*/ 158750 h 128"/>
                    <a:gd name="T70" fmla="*/ 55563 w 137"/>
                    <a:gd name="T71" fmla="*/ 169863 h 128"/>
                    <a:gd name="T72" fmla="*/ 71438 w 137"/>
                    <a:gd name="T73" fmla="*/ 169863 h 128"/>
                    <a:gd name="T74" fmla="*/ 93663 w 137"/>
                    <a:gd name="T75" fmla="*/ 180975 h 128"/>
                    <a:gd name="T76" fmla="*/ 104775 w 137"/>
                    <a:gd name="T77" fmla="*/ 200025 h 128"/>
                    <a:gd name="T78" fmla="*/ 119063 w 137"/>
                    <a:gd name="T79" fmla="*/ 200025 h 128"/>
                    <a:gd name="T80" fmla="*/ 123825 w 137"/>
                    <a:gd name="T81" fmla="*/ 187325 h 128"/>
                    <a:gd name="T82" fmla="*/ 119063 w 137"/>
                    <a:gd name="T83" fmla="*/ 180975 h 128"/>
                    <a:gd name="T84" fmla="*/ 130175 w 137"/>
                    <a:gd name="T85" fmla="*/ 176213 h 128"/>
                    <a:gd name="T86" fmla="*/ 149225 w 137"/>
                    <a:gd name="T87" fmla="*/ 169863 h 128"/>
                    <a:gd name="T88" fmla="*/ 153988 w 137"/>
                    <a:gd name="T89" fmla="*/ 158750 h 128"/>
                    <a:gd name="T90" fmla="*/ 168275 w 137"/>
                    <a:gd name="T91" fmla="*/ 150813 h 128"/>
                    <a:gd name="T92" fmla="*/ 179388 w 137"/>
                    <a:gd name="T93" fmla="*/ 131763 h 128"/>
                    <a:gd name="T94" fmla="*/ 179388 w 137"/>
                    <a:gd name="T95" fmla="*/ 128588 h 128"/>
                    <a:gd name="T96" fmla="*/ 176213 w 137"/>
                    <a:gd name="T97" fmla="*/ 101600 h 128"/>
                    <a:gd name="T98" fmla="*/ 206375 w 137"/>
                    <a:gd name="T99" fmla="*/ 93663 h 128"/>
                    <a:gd name="T100" fmla="*/ 201613 w 137"/>
                    <a:gd name="T101" fmla="*/ 79375 h 128"/>
                    <a:gd name="T102" fmla="*/ 179388 w 137"/>
                    <a:gd name="T103" fmla="*/ 76200 h 128"/>
                    <a:gd name="T104" fmla="*/ 171450 w 137"/>
                    <a:gd name="T105" fmla="*/ 60325 h 128"/>
                    <a:gd name="T106" fmla="*/ 157163 w 137"/>
                    <a:gd name="T107" fmla="*/ 49213 h 128"/>
                    <a:gd name="T108" fmla="*/ 160338 w 137"/>
                    <a:gd name="T109" fmla="*/ 34925 h 128"/>
                    <a:gd name="T110" fmla="*/ 138113 w 137"/>
                    <a:gd name="T111" fmla="*/ 15875 h 128"/>
                    <a:gd name="T112" fmla="*/ 127000 w 137"/>
                    <a:gd name="T113" fmla="*/ 15875 h 128"/>
                    <a:gd name="T114" fmla="*/ 112713 w 137"/>
                    <a:gd name="T115" fmla="*/ 0 h 1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7"/>
                    <a:gd name="T175" fmla="*/ 0 h 128"/>
                    <a:gd name="T176" fmla="*/ 137 w 137"/>
                    <a:gd name="T177" fmla="*/ 128 h 1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7" h="128">
                      <a:moveTo>
                        <a:pt x="71" y="0"/>
                      </a:moveTo>
                      <a:lnTo>
                        <a:pt x="66" y="5"/>
                      </a:lnTo>
                      <a:lnTo>
                        <a:pt x="61" y="10"/>
                      </a:lnTo>
                      <a:lnTo>
                        <a:pt x="61" y="12"/>
                      </a:lnTo>
                      <a:lnTo>
                        <a:pt x="59" y="15"/>
                      </a:lnTo>
                      <a:lnTo>
                        <a:pt x="59" y="17"/>
                      </a:lnTo>
                      <a:lnTo>
                        <a:pt x="56" y="19"/>
                      </a:lnTo>
                      <a:lnTo>
                        <a:pt x="56" y="22"/>
                      </a:lnTo>
                      <a:lnTo>
                        <a:pt x="56" y="24"/>
                      </a:lnTo>
                      <a:lnTo>
                        <a:pt x="56" y="26"/>
                      </a:lnTo>
                      <a:lnTo>
                        <a:pt x="59" y="31"/>
                      </a:lnTo>
                      <a:lnTo>
                        <a:pt x="61" y="41"/>
                      </a:lnTo>
                      <a:lnTo>
                        <a:pt x="54" y="33"/>
                      </a:lnTo>
                      <a:lnTo>
                        <a:pt x="49" y="24"/>
                      </a:lnTo>
                      <a:lnTo>
                        <a:pt x="42" y="17"/>
                      </a:lnTo>
                      <a:lnTo>
                        <a:pt x="38" y="10"/>
                      </a:lnTo>
                      <a:lnTo>
                        <a:pt x="35" y="17"/>
                      </a:lnTo>
                      <a:lnTo>
                        <a:pt x="30" y="22"/>
                      </a:lnTo>
                      <a:lnTo>
                        <a:pt x="30" y="26"/>
                      </a:lnTo>
                      <a:lnTo>
                        <a:pt x="28" y="22"/>
                      </a:lnTo>
                      <a:lnTo>
                        <a:pt x="26" y="22"/>
                      </a:lnTo>
                      <a:lnTo>
                        <a:pt x="23" y="19"/>
                      </a:lnTo>
                      <a:lnTo>
                        <a:pt x="23" y="17"/>
                      </a:lnTo>
                      <a:lnTo>
                        <a:pt x="26" y="15"/>
                      </a:lnTo>
                      <a:lnTo>
                        <a:pt x="28" y="12"/>
                      </a:lnTo>
                      <a:lnTo>
                        <a:pt x="30" y="10"/>
                      </a:lnTo>
                      <a:lnTo>
                        <a:pt x="28" y="10"/>
                      </a:lnTo>
                      <a:lnTo>
                        <a:pt x="28" y="7"/>
                      </a:lnTo>
                      <a:lnTo>
                        <a:pt x="23" y="7"/>
                      </a:lnTo>
                      <a:lnTo>
                        <a:pt x="19" y="7"/>
                      </a:lnTo>
                      <a:lnTo>
                        <a:pt x="16" y="7"/>
                      </a:lnTo>
                      <a:lnTo>
                        <a:pt x="12" y="7"/>
                      </a:lnTo>
                      <a:lnTo>
                        <a:pt x="9" y="10"/>
                      </a:lnTo>
                      <a:lnTo>
                        <a:pt x="9" y="12"/>
                      </a:lnTo>
                      <a:lnTo>
                        <a:pt x="7" y="12"/>
                      </a:lnTo>
                      <a:lnTo>
                        <a:pt x="5" y="12"/>
                      </a:lnTo>
                      <a:lnTo>
                        <a:pt x="2" y="10"/>
                      </a:lnTo>
                      <a:lnTo>
                        <a:pt x="0" y="15"/>
                      </a:lnTo>
                      <a:lnTo>
                        <a:pt x="0" y="17"/>
                      </a:lnTo>
                      <a:lnTo>
                        <a:pt x="0" y="22"/>
                      </a:lnTo>
                      <a:lnTo>
                        <a:pt x="0" y="26"/>
                      </a:lnTo>
                      <a:lnTo>
                        <a:pt x="0" y="24"/>
                      </a:lnTo>
                      <a:lnTo>
                        <a:pt x="2" y="24"/>
                      </a:lnTo>
                      <a:lnTo>
                        <a:pt x="2" y="22"/>
                      </a:lnTo>
                      <a:lnTo>
                        <a:pt x="5" y="22"/>
                      </a:lnTo>
                      <a:lnTo>
                        <a:pt x="7" y="22"/>
                      </a:lnTo>
                      <a:lnTo>
                        <a:pt x="7" y="24"/>
                      </a:lnTo>
                      <a:lnTo>
                        <a:pt x="5" y="26"/>
                      </a:lnTo>
                      <a:lnTo>
                        <a:pt x="5" y="29"/>
                      </a:lnTo>
                      <a:lnTo>
                        <a:pt x="5" y="31"/>
                      </a:lnTo>
                      <a:lnTo>
                        <a:pt x="7" y="33"/>
                      </a:lnTo>
                      <a:lnTo>
                        <a:pt x="5" y="31"/>
                      </a:lnTo>
                      <a:lnTo>
                        <a:pt x="2" y="31"/>
                      </a:lnTo>
                      <a:lnTo>
                        <a:pt x="2" y="33"/>
                      </a:lnTo>
                      <a:lnTo>
                        <a:pt x="2" y="38"/>
                      </a:lnTo>
                      <a:lnTo>
                        <a:pt x="2" y="41"/>
                      </a:lnTo>
                      <a:lnTo>
                        <a:pt x="5" y="41"/>
                      </a:lnTo>
                      <a:lnTo>
                        <a:pt x="7" y="43"/>
                      </a:lnTo>
                      <a:lnTo>
                        <a:pt x="9" y="43"/>
                      </a:lnTo>
                      <a:lnTo>
                        <a:pt x="12" y="43"/>
                      </a:lnTo>
                      <a:lnTo>
                        <a:pt x="12" y="45"/>
                      </a:lnTo>
                      <a:lnTo>
                        <a:pt x="12" y="48"/>
                      </a:lnTo>
                      <a:lnTo>
                        <a:pt x="12" y="50"/>
                      </a:lnTo>
                      <a:lnTo>
                        <a:pt x="14" y="52"/>
                      </a:lnTo>
                      <a:lnTo>
                        <a:pt x="14" y="55"/>
                      </a:lnTo>
                      <a:lnTo>
                        <a:pt x="14" y="59"/>
                      </a:lnTo>
                      <a:lnTo>
                        <a:pt x="14" y="62"/>
                      </a:lnTo>
                      <a:lnTo>
                        <a:pt x="16" y="62"/>
                      </a:lnTo>
                      <a:lnTo>
                        <a:pt x="19" y="62"/>
                      </a:lnTo>
                      <a:lnTo>
                        <a:pt x="21" y="62"/>
                      </a:lnTo>
                      <a:lnTo>
                        <a:pt x="23" y="62"/>
                      </a:lnTo>
                      <a:lnTo>
                        <a:pt x="26" y="62"/>
                      </a:lnTo>
                      <a:lnTo>
                        <a:pt x="28" y="57"/>
                      </a:lnTo>
                      <a:lnTo>
                        <a:pt x="28" y="55"/>
                      </a:lnTo>
                      <a:lnTo>
                        <a:pt x="30" y="55"/>
                      </a:lnTo>
                      <a:lnTo>
                        <a:pt x="33" y="57"/>
                      </a:lnTo>
                      <a:lnTo>
                        <a:pt x="35" y="57"/>
                      </a:lnTo>
                      <a:lnTo>
                        <a:pt x="38" y="57"/>
                      </a:lnTo>
                      <a:lnTo>
                        <a:pt x="40" y="48"/>
                      </a:lnTo>
                      <a:lnTo>
                        <a:pt x="42" y="48"/>
                      </a:lnTo>
                      <a:lnTo>
                        <a:pt x="45" y="48"/>
                      </a:lnTo>
                      <a:lnTo>
                        <a:pt x="47" y="48"/>
                      </a:lnTo>
                      <a:lnTo>
                        <a:pt x="49" y="48"/>
                      </a:lnTo>
                      <a:lnTo>
                        <a:pt x="49" y="52"/>
                      </a:lnTo>
                      <a:lnTo>
                        <a:pt x="49" y="57"/>
                      </a:lnTo>
                      <a:lnTo>
                        <a:pt x="59" y="59"/>
                      </a:lnTo>
                      <a:lnTo>
                        <a:pt x="71" y="59"/>
                      </a:lnTo>
                      <a:lnTo>
                        <a:pt x="75" y="62"/>
                      </a:lnTo>
                      <a:lnTo>
                        <a:pt x="80" y="62"/>
                      </a:lnTo>
                      <a:lnTo>
                        <a:pt x="80" y="64"/>
                      </a:lnTo>
                      <a:lnTo>
                        <a:pt x="78" y="64"/>
                      </a:lnTo>
                      <a:lnTo>
                        <a:pt x="75" y="64"/>
                      </a:lnTo>
                      <a:lnTo>
                        <a:pt x="71" y="64"/>
                      </a:lnTo>
                      <a:lnTo>
                        <a:pt x="66" y="67"/>
                      </a:lnTo>
                      <a:lnTo>
                        <a:pt x="64" y="67"/>
                      </a:lnTo>
                      <a:lnTo>
                        <a:pt x="61" y="67"/>
                      </a:lnTo>
                      <a:lnTo>
                        <a:pt x="54" y="69"/>
                      </a:lnTo>
                      <a:lnTo>
                        <a:pt x="49" y="69"/>
                      </a:lnTo>
                      <a:lnTo>
                        <a:pt x="42" y="69"/>
                      </a:lnTo>
                      <a:lnTo>
                        <a:pt x="40" y="71"/>
                      </a:lnTo>
                      <a:lnTo>
                        <a:pt x="38" y="71"/>
                      </a:lnTo>
                      <a:lnTo>
                        <a:pt x="35" y="71"/>
                      </a:lnTo>
                      <a:lnTo>
                        <a:pt x="33" y="67"/>
                      </a:lnTo>
                      <a:lnTo>
                        <a:pt x="30" y="67"/>
                      </a:lnTo>
                      <a:lnTo>
                        <a:pt x="28" y="69"/>
                      </a:lnTo>
                      <a:lnTo>
                        <a:pt x="26" y="69"/>
                      </a:lnTo>
                      <a:lnTo>
                        <a:pt x="23" y="69"/>
                      </a:lnTo>
                      <a:lnTo>
                        <a:pt x="26" y="83"/>
                      </a:lnTo>
                      <a:lnTo>
                        <a:pt x="28" y="83"/>
                      </a:lnTo>
                      <a:lnTo>
                        <a:pt x="28" y="81"/>
                      </a:lnTo>
                      <a:lnTo>
                        <a:pt x="30" y="81"/>
                      </a:lnTo>
                      <a:lnTo>
                        <a:pt x="30" y="78"/>
                      </a:lnTo>
                      <a:lnTo>
                        <a:pt x="35" y="78"/>
                      </a:lnTo>
                      <a:lnTo>
                        <a:pt x="42" y="78"/>
                      </a:lnTo>
                      <a:lnTo>
                        <a:pt x="47" y="78"/>
                      </a:lnTo>
                      <a:lnTo>
                        <a:pt x="49" y="78"/>
                      </a:lnTo>
                      <a:lnTo>
                        <a:pt x="54" y="78"/>
                      </a:lnTo>
                      <a:lnTo>
                        <a:pt x="59" y="78"/>
                      </a:lnTo>
                      <a:lnTo>
                        <a:pt x="54" y="81"/>
                      </a:lnTo>
                      <a:lnTo>
                        <a:pt x="52" y="81"/>
                      </a:lnTo>
                      <a:lnTo>
                        <a:pt x="49" y="83"/>
                      </a:lnTo>
                      <a:lnTo>
                        <a:pt x="47" y="85"/>
                      </a:lnTo>
                      <a:lnTo>
                        <a:pt x="45" y="88"/>
                      </a:lnTo>
                      <a:lnTo>
                        <a:pt x="45" y="90"/>
                      </a:lnTo>
                      <a:lnTo>
                        <a:pt x="45" y="93"/>
                      </a:lnTo>
                      <a:lnTo>
                        <a:pt x="47" y="93"/>
                      </a:lnTo>
                      <a:lnTo>
                        <a:pt x="47" y="95"/>
                      </a:lnTo>
                      <a:lnTo>
                        <a:pt x="49" y="95"/>
                      </a:lnTo>
                      <a:lnTo>
                        <a:pt x="45" y="95"/>
                      </a:lnTo>
                      <a:lnTo>
                        <a:pt x="35" y="93"/>
                      </a:lnTo>
                      <a:lnTo>
                        <a:pt x="28" y="93"/>
                      </a:lnTo>
                      <a:lnTo>
                        <a:pt x="28" y="95"/>
                      </a:lnTo>
                      <a:lnTo>
                        <a:pt x="28" y="97"/>
                      </a:lnTo>
                      <a:lnTo>
                        <a:pt x="28" y="100"/>
                      </a:lnTo>
                      <a:lnTo>
                        <a:pt x="28" y="102"/>
                      </a:lnTo>
                      <a:lnTo>
                        <a:pt x="30" y="104"/>
                      </a:lnTo>
                      <a:lnTo>
                        <a:pt x="30" y="107"/>
                      </a:lnTo>
                      <a:lnTo>
                        <a:pt x="33" y="107"/>
                      </a:lnTo>
                      <a:lnTo>
                        <a:pt x="35" y="107"/>
                      </a:lnTo>
                      <a:lnTo>
                        <a:pt x="38" y="107"/>
                      </a:lnTo>
                      <a:lnTo>
                        <a:pt x="40" y="107"/>
                      </a:lnTo>
                      <a:lnTo>
                        <a:pt x="42" y="107"/>
                      </a:lnTo>
                      <a:lnTo>
                        <a:pt x="45" y="107"/>
                      </a:lnTo>
                      <a:lnTo>
                        <a:pt x="47" y="109"/>
                      </a:lnTo>
                      <a:lnTo>
                        <a:pt x="47" y="114"/>
                      </a:lnTo>
                      <a:lnTo>
                        <a:pt x="52" y="114"/>
                      </a:lnTo>
                      <a:lnTo>
                        <a:pt x="56" y="116"/>
                      </a:lnTo>
                      <a:lnTo>
                        <a:pt x="59" y="114"/>
                      </a:lnTo>
                      <a:lnTo>
                        <a:pt x="64" y="114"/>
                      </a:lnTo>
                      <a:lnTo>
                        <a:pt x="64" y="118"/>
                      </a:lnTo>
                      <a:lnTo>
                        <a:pt x="64" y="123"/>
                      </a:lnTo>
                      <a:lnTo>
                        <a:pt x="66" y="126"/>
                      </a:lnTo>
                      <a:lnTo>
                        <a:pt x="68" y="126"/>
                      </a:lnTo>
                      <a:lnTo>
                        <a:pt x="71" y="128"/>
                      </a:lnTo>
                      <a:lnTo>
                        <a:pt x="71" y="126"/>
                      </a:lnTo>
                      <a:lnTo>
                        <a:pt x="73" y="126"/>
                      </a:lnTo>
                      <a:lnTo>
                        <a:pt x="75" y="126"/>
                      </a:lnTo>
                      <a:lnTo>
                        <a:pt x="78" y="126"/>
                      </a:lnTo>
                      <a:lnTo>
                        <a:pt x="78" y="123"/>
                      </a:lnTo>
                      <a:lnTo>
                        <a:pt x="78" y="118"/>
                      </a:lnTo>
                      <a:lnTo>
                        <a:pt x="75" y="116"/>
                      </a:lnTo>
                      <a:lnTo>
                        <a:pt x="75" y="118"/>
                      </a:lnTo>
                      <a:lnTo>
                        <a:pt x="75" y="114"/>
                      </a:lnTo>
                      <a:lnTo>
                        <a:pt x="78" y="111"/>
                      </a:lnTo>
                      <a:lnTo>
                        <a:pt x="80" y="111"/>
                      </a:lnTo>
                      <a:lnTo>
                        <a:pt x="82" y="111"/>
                      </a:lnTo>
                      <a:lnTo>
                        <a:pt x="82" y="114"/>
                      </a:lnTo>
                      <a:lnTo>
                        <a:pt x="85" y="114"/>
                      </a:lnTo>
                      <a:lnTo>
                        <a:pt x="87" y="114"/>
                      </a:lnTo>
                      <a:lnTo>
                        <a:pt x="90" y="109"/>
                      </a:lnTo>
                      <a:lnTo>
                        <a:pt x="94" y="107"/>
                      </a:lnTo>
                      <a:lnTo>
                        <a:pt x="97" y="104"/>
                      </a:lnTo>
                      <a:lnTo>
                        <a:pt x="97" y="102"/>
                      </a:lnTo>
                      <a:lnTo>
                        <a:pt x="97" y="100"/>
                      </a:lnTo>
                      <a:lnTo>
                        <a:pt x="97" y="97"/>
                      </a:lnTo>
                      <a:lnTo>
                        <a:pt x="101" y="97"/>
                      </a:lnTo>
                      <a:lnTo>
                        <a:pt x="106" y="97"/>
                      </a:lnTo>
                      <a:lnTo>
                        <a:pt x="106" y="95"/>
                      </a:lnTo>
                      <a:lnTo>
                        <a:pt x="106" y="93"/>
                      </a:lnTo>
                      <a:lnTo>
                        <a:pt x="106" y="88"/>
                      </a:lnTo>
                      <a:lnTo>
                        <a:pt x="106" y="85"/>
                      </a:lnTo>
                      <a:lnTo>
                        <a:pt x="113" y="83"/>
                      </a:lnTo>
                      <a:lnTo>
                        <a:pt x="113" y="81"/>
                      </a:lnTo>
                      <a:lnTo>
                        <a:pt x="111" y="81"/>
                      </a:lnTo>
                      <a:lnTo>
                        <a:pt x="111" y="76"/>
                      </a:lnTo>
                      <a:lnTo>
                        <a:pt x="111" y="74"/>
                      </a:lnTo>
                      <a:lnTo>
                        <a:pt x="111" y="69"/>
                      </a:lnTo>
                      <a:lnTo>
                        <a:pt x="111" y="64"/>
                      </a:lnTo>
                      <a:lnTo>
                        <a:pt x="116" y="62"/>
                      </a:lnTo>
                      <a:lnTo>
                        <a:pt x="118" y="62"/>
                      </a:lnTo>
                      <a:lnTo>
                        <a:pt x="120" y="59"/>
                      </a:lnTo>
                      <a:lnTo>
                        <a:pt x="123" y="59"/>
                      </a:lnTo>
                      <a:lnTo>
                        <a:pt x="130" y="59"/>
                      </a:lnTo>
                      <a:lnTo>
                        <a:pt x="137" y="59"/>
                      </a:lnTo>
                      <a:lnTo>
                        <a:pt x="134" y="55"/>
                      </a:lnTo>
                      <a:lnTo>
                        <a:pt x="134" y="52"/>
                      </a:lnTo>
                      <a:lnTo>
                        <a:pt x="132" y="50"/>
                      </a:lnTo>
                      <a:lnTo>
                        <a:pt x="127" y="50"/>
                      </a:lnTo>
                      <a:lnTo>
                        <a:pt x="125" y="50"/>
                      </a:lnTo>
                      <a:lnTo>
                        <a:pt x="123" y="50"/>
                      </a:lnTo>
                      <a:lnTo>
                        <a:pt x="120" y="50"/>
                      </a:lnTo>
                      <a:lnTo>
                        <a:pt x="116" y="50"/>
                      </a:lnTo>
                      <a:lnTo>
                        <a:pt x="113" y="48"/>
                      </a:lnTo>
                      <a:lnTo>
                        <a:pt x="111" y="48"/>
                      </a:lnTo>
                      <a:lnTo>
                        <a:pt x="111" y="45"/>
                      </a:lnTo>
                      <a:lnTo>
                        <a:pt x="111" y="43"/>
                      </a:lnTo>
                      <a:lnTo>
                        <a:pt x="108" y="43"/>
                      </a:lnTo>
                      <a:lnTo>
                        <a:pt x="108" y="38"/>
                      </a:lnTo>
                      <a:lnTo>
                        <a:pt x="108" y="33"/>
                      </a:lnTo>
                      <a:lnTo>
                        <a:pt x="106" y="31"/>
                      </a:lnTo>
                      <a:lnTo>
                        <a:pt x="104" y="31"/>
                      </a:lnTo>
                      <a:lnTo>
                        <a:pt x="101" y="31"/>
                      </a:lnTo>
                      <a:lnTo>
                        <a:pt x="99" y="31"/>
                      </a:lnTo>
                      <a:lnTo>
                        <a:pt x="97" y="31"/>
                      </a:lnTo>
                      <a:lnTo>
                        <a:pt x="99" y="29"/>
                      </a:lnTo>
                      <a:lnTo>
                        <a:pt x="99" y="24"/>
                      </a:lnTo>
                      <a:lnTo>
                        <a:pt x="101" y="22"/>
                      </a:lnTo>
                      <a:lnTo>
                        <a:pt x="101" y="19"/>
                      </a:lnTo>
                      <a:lnTo>
                        <a:pt x="99" y="17"/>
                      </a:lnTo>
                      <a:lnTo>
                        <a:pt x="92" y="15"/>
                      </a:lnTo>
                      <a:lnTo>
                        <a:pt x="90" y="15"/>
                      </a:lnTo>
                      <a:lnTo>
                        <a:pt x="87" y="10"/>
                      </a:lnTo>
                      <a:lnTo>
                        <a:pt x="85" y="7"/>
                      </a:lnTo>
                      <a:lnTo>
                        <a:pt x="80" y="10"/>
                      </a:lnTo>
                      <a:lnTo>
                        <a:pt x="78" y="10"/>
                      </a:lnTo>
                      <a:lnTo>
                        <a:pt x="75" y="7"/>
                      </a:lnTo>
                      <a:lnTo>
                        <a:pt x="75" y="5"/>
                      </a:lnTo>
                      <a:lnTo>
                        <a:pt x="73" y="3"/>
                      </a:lnTo>
                      <a:lnTo>
                        <a:pt x="7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52" name="Freeform 2086">
                  <a:extLst>
                    <a:ext uri="{FF2B5EF4-FFF2-40B4-BE49-F238E27FC236}">
                      <a16:creationId xmlns:a16="http://schemas.microsoft.com/office/drawing/2014/main" id="{36C7FD9D-BF62-3564-7E2C-21A1DDFD51AE}"/>
                    </a:ext>
                  </a:extLst>
                </p:cNvPr>
                <p:cNvSpPr>
                  <a:spLocks noGrp="1" noRot="1" noMove="1" noResize="1" noEditPoints="1" noAdjustHandles="1" noChangeArrowheads="1" noChangeShapeType="1"/>
                </p:cNvSpPr>
                <p:nvPr/>
              </p:nvSpPr>
              <p:spPr bwMode="auto">
                <a:xfrm>
                  <a:off x="4852298" y="182709"/>
                  <a:ext cx="236538" cy="98425"/>
                </a:xfrm>
                <a:custGeom>
                  <a:avLst/>
                  <a:gdLst>
                    <a:gd name="T0" fmla="*/ 41275 w 149"/>
                    <a:gd name="T1" fmla="*/ 12700 h 62"/>
                    <a:gd name="T2" fmla="*/ 46038 w 149"/>
                    <a:gd name="T3" fmla="*/ 15875 h 62"/>
                    <a:gd name="T4" fmla="*/ 46038 w 149"/>
                    <a:gd name="T5" fmla="*/ 19050 h 62"/>
                    <a:gd name="T6" fmla="*/ 34925 w 149"/>
                    <a:gd name="T7" fmla="*/ 26988 h 62"/>
                    <a:gd name="T8" fmla="*/ 19050 w 149"/>
                    <a:gd name="T9" fmla="*/ 30163 h 62"/>
                    <a:gd name="T10" fmla="*/ 0 w 149"/>
                    <a:gd name="T11" fmla="*/ 30163 h 62"/>
                    <a:gd name="T12" fmla="*/ 19050 w 149"/>
                    <a:gd name="T13" fmla="*/ 34925 h 62"/>
                    <a:gd name="T14" fmla="*/ 19050 w 149"/>
                    <a:gd name="T15" fmla="*/ 41275 h 62"/>
                    <a:gd name="T16" fmla="*/ 11113 w 149"/>
                    <a:gd name="T17" fmla="*/ 53975 h 62"/>
                    <a:gd name="T18" fmla="*/ 46038 w 149"/>
                    <a:gd name="T19" fmla="*/ 57150 h 62"/>
                    <a:gd name="T20" fmla="*/ 79375 w 149"/>
                    <a:gd name="T21" fmla="*/ 57150 h 62"/>
                    <a:gd name="T22" fmla="*/ 79375 w 149"/>
                    <a:gd name="T23" fmla="*/ 65088 h 62"/>
                    <a:gd name="T24" fmla="*/ 71438 w 149"/>
                    <a:gd name="T25" fmla="*/ 68263 h 62"/>
                    <a:gd name="T26" fmla="*/ 52388 w 149"/>
                    <a:gd name="T27" fmla="*/ 71438 h 62"/>
                    <a:gd name="T28" fmla="*/ 30163 w 149"/>
                    <a:gd name="T29" fmla="*/ 79375 h 62"/>
                    <a:gd name="T30" fmla="*/ 71438 w 149"/>
                    <a:gd name="T31" fmla="*/ 82550 h 62"/>
                    <a:gd name="T32" fmla="*/ 101600 w 149"/>
                    <a:gd name="T33" fmla="*/ 95250 h 62"/>
                    <a:gd name="T34" fmla="*/ 104775 w 149"/>
                    <a:gd name="T35" fmla="*/ 90488 h 62"/>
                    <a:gd name="T36" fmla="*/ 104775 w 149"/>
                    <a:gd name="T37" fmla="*/ 90488 h 62"/>
                    <a:gd name="T38" fmla="*/ 134938 w 149"/>
                    <a:gd name="T39" fmla="*/ 98425 h 62"/>
                    <a:gd name="T40" fmla="*/ 158750 w 149"/>
                    <a:gd name="T41" fmla="*/ 98425 h 62"/>
                    <a:gd name="T42" fmla="*/ 173038 w 149"/>
                    <a:gd name="T43" fmla="*/ 98425 h 62"/>
                    <a:gd name="T44" fmla="*/ 173038 w 149"/>
                    <a:gd name="T45" fmla="*/ 95250 h 62"/>
                    <a:gd name="T46" fmla="*/ 176213 w 149"/>
                    <a:gd name="T47" fmla="*/ 87313 h 62"/>
                    <a:gd name="T48" fmla="*/ 176213 w 149"/>
                    <a:gd name="T49" fmla="*/ 79375 h 62"/>
                    <a:gd name="T50" fmla="*/ 187325 w 149"/>
                    <a:gd name="T51" fmla="*/ 79375 h 62"/>
                    <a:gd name="T52" fmla="*/ 200025 w 149"/>
                    <a:gd name="T53" fmla="*/ 79375 h 62"/>
                    <a:gd name="T54" fmla="*/ 203200 w 149"/>
                    <a:gd name="T55" fmla="*/ 76200 h 62"/>
                    <a:gd name="T56" fmla="*/ 203200 w 149"/>
                    <a:gd name="T57" fmla="*/ 68263 h 62"/>
                    <a:gd name="T58" fmla="*/ 203200 w 149"/>
                    <a:gd name="T59" fmla="*/ 65088 h 62"/>
                    <a:gd name="T60" fmla="*/ 222250 w 149"/>
                    <a:gd name="T61" fmla="*/ 60325 h 62"/>
                    <a:gd name="T62" fmla="*/ 228600 w 149"/>
                    <a:gd name="T63" fmla="*/ 49213 h 62"/>
                    <a:gd name="T64" fmla="*/ 225425 w 149"/>
                    <a:gd name="T65" fmla="*/ 34925 h 62"/>
                    <a:gd name="T66" fmla="*/ 200025 w 149"/>
                    <a:gd name="T67" fmla="*/ 30163 h 62"/>
                    <a:gd name="T68" fmla="*/ 200025 w 149"/>
                    <a:gd name="T69" fmla="*/ 23813 h 62"/>
                    <a:gd name="T70" fmla="*/ 195263 w 149"/>
                    <a:gd name="T71" fmla="*/ 23813 h 62"/>
                    <a:gd name="T72" fmla="*/ 180975 w 149"/>
                    <a:gd name="T73" fmla="*/ 26988 h 62"/>
                    <a:gd name="T74" fmla="*/ 184150 w 149"/>
                    <a:gd name="T75" fmla="*/ 23813 h 62"/>
                    <a:gd name="T76" fmla="*/ 187325 w 149"/>
                    <a:gd name="T77" fmla="*/ 19050 h 62"/>
                    <a:gd name="T78" fmla="*/ 173038 w 149"/>
                    <a:gd name="T79" fmla="*/ 26988 h 62"/>
                    <a:gd name="T80" fmla="*/ 158750 w 149"/>
                    <a:gd name="T81" fmla="*/ 34925 h 62"/>
                    <a:gd name="T82" fmla="*/ 153988 w 149"/>
                    <a:gd name="T83" fmla="*/ 30163 h 62"/>
                    <a:gd name="T84" fmla="*/ 158750 w 149"/>
                    <a:gd name="T85" fmla="*/ 23813 h 62"/>
                    <a:gd name="T86" fmla="*/ 153988 w 149"/>
                    <a:gd name="T87" fmla="*/ 23813 h 62"/>
                    <a:gd name="T88" fmla="*/ 146050 w 149"/>
                    <a:gd name="T89" fmla="*/ 19050 h 62"/>
                    <a:gd name="T90" fmla="*/ 146050 w 149"/>
                    <a:gd name="T91" fmla="*/ 30163 h 62"/>
                    <a:gd name="T92" fmla="*/ 142875 w 149"/>
                    <a:gd name="T93" fmla="*/ 26988 h 62"/>
                    <a:gd name="T94" fmla="*/ 139700 w 149"/>
                    <a:gd name="T95" fmla="*/ 23813 h 62"/>
                    <a:gd name="T96" fmla="*/ 131763 w 149"/>
                    <a:gd name="T97" fmla="*/ 38100 h 62"/>
                    <a:gd name="T98" fmla="*/ 112713 w 149"/>
                    <a:gd name="T99" fmla="*/ 34925 h 62"/>
                    <a:gd name="T100" fmla="*/ 101600 w 149"/>
                    <a:gd name="T101" fmla="*/ 23813 h 62"/>
                    <a:gd name="T102" fmla="*/ 82550 w 149"/>
                    <a:gd name="T103" fmla="*/ 23813 h 62"/>
                    <a:gd name="T104" fmla="*/ 60325 w 149"/>
                    <a:gd name="T105" fmla="*/ 7938 h 62"/>
                    <a:gd name="T106" fmla="*/ 49213 w 149"/>
                    <a:gd name="T107" fmla="*/ 0 h 62"/>
                    <a:gd name="T108" fmla="*/ 41275 w 149"/>
                    <a:gd name="T109" fmla="*/ 0 h 62"/>
                    <a:gd name="T110" fmla="*/ 41275 w 149"/>
                    <a:gd name="T111" fmla="*/ 0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62"/>
                    <a:gd name="T170" fmla="*/ 149 w 149"/>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62">
                      <a:moveTo>
                        <a:pt x="26" y="0"/>
                      </a:moveTo>
                      <a:lnTo>
                        <a:pt x="26" y="3"/>
                      </a:lnTo>
                      <a:lnTo>
                        <a:pt x="26" y="8"/>
                      </a:lnTo>
                      <a:lnTo>
                        <a:pt x="29" y="8"/>
                      </a:lnTo>
                      <a:lnTo>
                        <a:pt x="29" y="10"/>
                      </a:lnTo>
                      <a:lnTo>
                        <a:pt x="29" y="12"/>
                      </a:lnTo>
                      <a:lnTo>
                        <a:pt x="26" y="12"/>
                      </a:lnTo>
                      <a:lnTo>
                        <a:pt x="22" y="12"/>
                      </a:lnTo>
                      <a:lnTo>
                        <a:pt x="22" y="17"/>
                      </a:lnTo>
                      <a:lnTo>
                        <a:pt x="22" y="22"/>
                      </a:lnTo>
                      <a:lnTo>
                        <a:pt x="17" y="19"/>
                      </a:lnTo>
                      <a:lnTo>
                        <a:pt x="12" y="19"/>
                      </a:lnTo>
                      <a:lnTo>
                        <a:pt x="7" y="17"/>
                      </a:lnTo>
                      <a:lnTo>
                        <a:pt x="0" y="15"/>
                      </a:lnTo>
                      <a:lnTo>
                        <a:pt x="0" y="19"/>
                      </a:lnTo>
                      <a:lnTo>
                        <a:pt x="5" y="19"/>
                      </a:lnTo>
                      <a:lnTo>
                        <a:pt x="7" y="19"/>
                      </a:lnTo>
                      <a:lnTo>
                        <a:pt x="12" y="22"/>
                      </a:lnTo>
                      <a:lnTo>
                        <a:pt x="15" y="22"/>
                      </a:lnTo>
                      <a:lnTo>
                        <a:pt x="12" y="26"/>
                      </a:lnTo>
                      <a:lnTo>
                        <a:pt x="12" y="29"/>
                      </a:lnTo>
                      <a:lnTo>
                        <a:pt x="7" y="29"/>
                      </a:lnTo>
                      <a:lnTo>
                        <a:pt x="7" y="34"/>
                      </a:lnTo>
                      <a:lnTo>
                        <a:pt x="7" y="36"/>
                      </a:lnTo>
                      <a:lnTo>
                        <a:pt x="17" y="36"/>
                      </a:lnTo>
                      <a:lnTo>
                        <a:pt x="29" y="36"/>
                      </a:lnTo>
                      <a:lnTo>
                        <a:pt x="38" y="36"/>
                      </a:lnTo>
                      <a:lnTo>
                        <a:pt x="50" y="34"/>
                      </a:lnTo>
                      <a:lnTo>
                        <a:pt x="50" y="36"/>
                      </a:lnTo>
                      <a:lnTo>
                        <a:pt x="50" y="38"/>
                      </a:lnTo>
                      <a:lnTo>
                        <a:pt x="50" y="41"/>
                      </a:lnTo>
                      <a:lnTo>
                        <a:pt x="45" y="43"/>
                      </a:lnTo>
                      <a:lnTo>
                        <a:pt x="41" y="43"/>
                      </a:lnTo>
                      <a:lnTo>
                        <a:pt x="33" y="43"/>
                      </a:lnTo>
                      <a:lnTo>
                        <a:pt x="33" y="45"/>
                      </a:lnTo>
                      <a:lnTo>
                        <a:pt x="26" y="43"/>
                      </a:lnTo>
                      <a:lnTo>
                        <a:pt x="22" y="41"/>
                      </a:lnTo>
                      <a:lnTo>
                        <a:pt x="19" y="50"/>
                      </a:lnTo>
                      <a:lnTo>
                        <a:pt x="29" y="50"/>
                      </a:lnTo>
                      <a:lnTo>
                        <a:pt x="38" y="52"/>
                      </a:lnTo>
                      <a:lnTo>
                        <a:pt x="45" y="52"/>
                      </a:lnTo>
                      <a:lnTo>
                        <a:pt x="57" y="55"/>
                      </a:lnTo>
                      <a:lnTo>
                        <a:pt x="62" y="60"/>
                      </a:lnTo>
                      <a:lnTo>
                        <a:pt x="64" y="60"/>
                      </a:lnTo>
                      <a:lnTo>
                        <a:pt x="66" y="57"/>
                      </a:lnTo>
                      <a:lnTo>
                        <a:pt x="69" y="57"/>
                      </a:lnTo>
                      <a:lnTo>
                        <a:pt x="76" y="57"/>
                      </a:lnTo>
                      <a:lnTo>
                        <a:pt x="85" y="62"/>
                      </a:lnTo>
                      <a:lnTo>
                        <a:pt x="90" y="62"/>
                      </a:lnTo>
                      <a:lnTo>
                        <a:pt x="97" y="62"/>
                      </a:lnTo>
                      <a:lnTo>
                        <a:pt x="100" y="62"/>
                      </a:lnTo>
                      <a:lnTo>
                        <a:pt x="102" y="62"/>
                      </a:lnTo>
                      <a:lnTo>
                        <a:pt x="104" y="62"/>
                      </a:lnTo>
                      <a:lnTo>
                        <a:pt x="109" y="62"/>
                      </a:lnTo>
                      <a:lnTo>
                        <a:pt x="109" y="60"/>
                      </a:lnTo>
                      <a:lnTo>
                        <a:pt x="111" y="60"/>
                      </a:lnTo>
                      <a:lnTo>
                        <a:pt x="111" y="57"/>
                      </a:lnTo>
                      <a:lnTo>
                        <a:pt x="111" y="55"/>
                      </a:lnTo>
                      <a:lnTo>
                        <a:pt x="111" y="52"/>
                      </a:lnTo>
                      <a:lnTo>
                        <a:pt x="111" y="50"/>
                      </a:lnTo>
                      <a:lnTo>
                        <a:pt x="114" y="50"/>
                      </a:lnTo>
                      <a:lnTo>
                        <a:pt x="116" y="50"/>
                      </a:lnTo>
                      <a:lnTo>
                        <a:pt x="118" y="50"/>
                      </a:lnTo>
                      <a:lnTo>
                        <a:pt x="121" y="50"/>
                      </a:lnTo>
                      <a:lnTo>
                        <a:pt x="123" y="50"/>
                      </a:lnTo>
                      <a:lnTo>
                        <a:pt x="126" y="50"/>
                      </a:lnTo>
                      <a:lnTo>
                        <a:pt x="128" y="50"/>
                      </a:lnTo>
                      <a:lnTo>
                        <a:pt x="128" y="48"/>
                      </a:lnTo>
                      <a:lnTo>
                        <a:pt x="128" y="45"/>
                      </a:lnTo>
                      <a:lnTo>
                        <a:pt x="130" y="45"/>
                      </a:lnTo>
                      <a:lnTo>
                        <a:pt x="128" y="43"/>
                      </a:lnTo>
                      <a:lnTo>
                        <a:pt x="128" y="41"/>
                      </a:lnTo>
                      <a:lnTo>
                        <a:pt x="133" y="38"/>
                      </a:lnTo>
                      <a:lnTo>
                        <a:pt x="137" y="41"/>
                      </a:lnTo>
                      <a:lnTo>
                        <a:pt x="140" y="38"/>
                      </a:lnTo>
                      <a:lnTo>
                        <a:pt x="140" y="36"/>
                      </a:lnTo>
                      <a:lnTo>
                        <a:pt x="142" y="34"/>
                      </a:lnTo>
                      <a:lnTo>
                        <a:pt x="144" y="31"/>
                      </a:lnTo>
                      <a:lnTo>
                        <a:pt x="147" y="26"/>
                      </a:lnTo>
                      <a:lnTo>
                        <a:pt x="149" y="22"/>
                      </a:lnTo>
                      <a:lnTo>
                        <a:pt x="142" y="22"/>
                      </a:lnTo>
                      <a:lnTo>
                        <a:pt x="137" y="22"/>
                      </a:lnTo>
                      <a:lnTo>
                        <a:pt x="133" y="22"/>
                      </a:lnTo>
                      <a:lnTo>
                        <a:pt x="126" y="19"/>
                      </a:lnTo>
                      <a:lnTo>
                        <a:pt x="126" y="17"/>
                      </a:lnTo>
                      <a:lnTo>
                        <a:pt x="128" y="15"/>
                      </a:lnTo>
                      <a:lnTo>
                        <a:pt x="126" y="15"/>
                      </a:lnTo>
                      <a:lnTo>
                        <a:pt x="123" y="15"/>
                      </a:lnTo>
                      <a:lnTo>
                        <a:pt x="121" y="17"/>
                      </a:lnTo>
                      <a:lnTo>
                        <a:pt x="121" y="19"/>
                      </a:lnTo>
                      <a:lnTo>
                        <a:pt x="114" y="17"/>
                      </a:lnTo>
                      <a:lnTo>
                        <a:pt x="116" y="15"/>
                      </a:lnTo>
                      <a:lnTo>
                        <a:pt x="118" y="12"/>
                      </a:lnTo>
                      <a:lnTo>
                        <a:pt x="114" y="15"/>
                      </a:lnTo>
                      <a:lnTo>
                        <a:pt x="111" y="17"/>
                      </a:lnTo>
                      <a:lnTo>
                        <a:pt x="109" y="17"/>
                      </a:lnTo>
                      <a:lnTo>
                        <a:pt x="104" y="19"/>
                      </a:lnTo>
                      <a:lnTo>
                        <a:pt x="104" y="22"/>
                      </a:lnTo>
                      <a:lnTo>
                        <a:pt x="100" y="22"/>
                      </a:lnTo>
                      <a:lnTo>
                        <a:pt x="95" y="22"/>
                      </a:lnTo>
                      <a:lnTo>
                        <a:pt x="97" y="22"/>
                      </a:lnTo>
                      <a:lnTo>
                        <a:pt x="97" y="19"/>
                      </a:lnTo>
                      <a:lnTo>
                        <a:pt x="100" y="17"/>
                      </a:lnTo>
                      <a:lnTo>
                        <a:pt x="100" y="15"/>
                      </a:lnTo>
                      <a:lnTo>
                        <a:pt x="97" y="15"/>
                      </a:lnTo>
                      <a:lnTo>
                        <a:pt x="92" y="8"/>
                      </a:lnTo>
                      <a:lnTo>
                        <a:pt x="92" y="10"/>
                      </a:lnTo>
                      <a:lnTo>
                        <a:pt x="92" y="12"/>
                      </a:lnTo>
                      <a:lnTo>
                        <a:pt x="92" y="17"/>
                      </a:lnTo>
                      <a:lnTo>
                        <a:pt x="92" y="19"/>
                      </a:lnTo>
                      <a:lnTo>
                        <a:pt x="90" y="19"/>
                      </a:lnTo>
                      <a:lnTo>
                        <a:pt x="90" y="17"/>
                      </a:lnTo>
                      <a:lnTo>
                        <a:pt x="88" y="15"/>
                      </a:lnTo>
                      <a:lnTo>
                        <a:pt x="85" y="15"/>
                      </a:lnTo>
                      <a:lnTo>
                        <a:pt x="85" y="19"/>
                      </a:lnTo>
                      <a:lnTo>
                        <a:pt x="83" y="24"/>
                      </a:lnTo>
                      <a:lnTo>
                        <a:pt x="78" y="24"/>
                      </a:lnTo>
                      <a:lnTo>
                        <a:pt x="76" y="22"/>
                      </a:lnTo>
                      <a:lnTo>
                        <a:pt x="71" y="22"/>
                      </a:lnTo>
                      <a:lnTo>
                        <a:pt x="66" y="19"/>
                      </a:lnTo>
                      <a:lnTo>
                        <a:pt x="64" y="17"/>
                      </a:lnTo>
                      <a:lnTo>
                        <a:pt x="64" y="15"/>
                      </a:lnTo>
                      <a:lnTo>
                        <a:pt x="62" y="15"/>
                      </a:lnTo>
                      <a:lnTo>
                        <a:pt x="57" y="15"/>
                      </a:lnTo>
                      <a:lnTo>
                        <a:pt x="52" y="15"/>
                      </a:lnTo>
                      <a:lnTo>
                        <a:pt x="48" y="12"/>
                      </a:lnTo>
                      <a:lnTo>
                        <a:pt x="43" y="10"/>
                      </a:lnTo>
                      <a:lnTo>
                        <a:pt x="38" y="5"/>
                      </a:lnTo>
                      <a:lnTo>
                        <a:pt x="36" y="3"/>
                      </a:lnTo>
                      <a:lnTo>
                        <a:pt x="31" y="0"/>
                      </a:lnTo>
                      <a:lnTo>
                        <a:pt x="29"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sp>
          <p:nvSpPr>
            <p:cNvPr id="670" name="South Sudan">
              <a:extLst>
                <a:ext uri="{FF2B5EF4-FFF2-40B4-BE49-F238E27FC236}">
                  <a16:creationId xmlns:a16="http://schemas.microsoft.com/office/drawing/2014/main" id="{B7A78705-4255-78FE-E2E0-CBA85A65C5E4}"/>
                </a:ext>
              </a:extLst>
            </p:cNvPr>
            <p:cNvSpPr>
              <a:spLocks noGrp="1" noRot="1" noMove="1" noResize="1" noEditPoints="1" noAdjustHandles="1" noChangeArrowheads="1" noChangeShapeType="1"/>
            </p:cNvSpPr>
            <p:nvPr/>
          </p:nvSpPr>
          <p:spPr bwMode="auto">
            <a:xfrm>
              <a:off x="7001296" y="2660333"/>
              <a:ext cx="145226" cy="123878"/>
            </a:xfrm>
            <a:custGeom>
              <a:avLst/>
              <a:gdLst>
                <a:gd name="T0" fmla="*/ 0 w 196"/>
                <a:gd name="T1" fmla="*/ 98425 h 166"/>
                <a:gd name="T2" fmla="*/ 3175 w 196"/>
                <a:gd name="T3" fmla="*/ 112713 h 166"/>
                <a:gd name="T4" fmla="*/ 14288 w 196"/>
                <a:gd name="T5" fmla="*/ 123825 h 166"/>
                <a:gd name="T6" fmla="*/ 25400 w 196"/>
                <a:gd name="T7" fmla="*/ 131763 h 166"/>
                <a:gd name="T8" fmla="*/ 36513 w 196"/>
                <a:gd name="T9" fmla="*/ 142875 h 166"/>
                <a:gd name="T10" fmla="*/ 47625 w 196"/>
                <a:gd name="T11" fmla="*/ 142875 h 166"/>
                <a:gd name="T12" fmla="*/ 55563 w 196"/>
                <a:gd name="T13" fmla="*/ 146050 h 166"/>
                <a:gd name="T14" fmla="*/ 63500 w 196"/>
                <a:gd name="T15" fmla="*/ 161925 h 166"/>
                <a:gd name="T16" fmla="*/ 77788 w 196"/>
                <a:gd name="T17" fmla="*/ 169863 h 166"/>
                <a:gd name="T18" fmla="*/ 85725 w 196"/>
                <a:gd name="T19" fmla="*/ 184150 h 166"/>
                <a:gd name="T20" fmla="*/ 85725 w 196"/>
                <a:gd name="T21" fmla="*/ 195263 h 166"/>
                <a:gd name="T22" fmla="*/ 88900 w 196"/>
                <a:gd name="T23" fmla="*/ 206375 h 166"/>
                <a:gd name="T24" fmla="*/ 104775 w 196"/>
                <a:gd name="T25" fmla="*/ 228600 h 166"/>
                <a:gd name="T26" fmla="*/ 112713 w 196"/>
                <a:gd name="T27" fmla="*/ 233363 h 166"/>
                <a:gd name="T28" fmla="*/ 115888 w 196"/>
                <a:gd name="T29" fmla="*/ 225425 h 166"/>
                <a:gd name="T30" fmla="*/ 119063 w 196"/>
                <a:gd name="T31" fmla="*/ 225425 h 166"/>
                <a:gd name="T32" fmla="*/ 134938 w 196"/>
                <a:gd name="T33" fmla="*/ 233363 h 166"/>
                <a:gd name="T34" fmla="*/ 146050 w 196"/>
                <a:gd name="T35" fmla="*/ 225425 h 166"/>
                <a:gd name="T36" fmla="*/ 153988 w 196"/>
                <a:gd name="T37" fmla="*/ 228600 h 166"/>
                <a:gd name="T38" fmla="*/ 165100 w 196"/>
                <a:gd name="T39" fmla="*/ 247650 h 166"/>
                <a:gd name="T40" fmla="*/ 187325 w 196"/>
                <a:gd name="T41" fmla="*/ 258763 h 166"/>
                <a:gd name="T42" fmla="*/ 206375 w 196"/>
                <a:gd name="T43" fmla="*/ 258763 h 166"/>
                <a:gd name="T44" fmla="*/ 220663 w 196"/>
                <a:gd name="T45" fmla="*/ 252413 h 166"/>
                <a:gd name="T46" fmla="*/ 231775 w 196"/>
                <a:gd name="T47" fmla="*/ 247650 h 166"/>
                <a:gd name="T48" fmla="*/ 247650 w 196"/>
                <a:gd name="T49" fmla="*/ 255588 h 166"/>
                <a:gd name="T50" fmla="*/ 284163 w 196"/>
                <a:gd name="T51" fmla="*/ 236538 h 166"/>
                <a:gd name="T52" fmla="*/ 311150 w 196"/>
                <a:gd name="T53" fmla="*/ 233363 h 166"/>
                <a:gd name="T54" fmla="*/ 303213 w 196"/>
                <a:gd name="T55" fmla="*/ 225425 h 166"/>
                <a:gd name="T56" fmla="*/ 288925 w 196"/>
                <a:gd name="T57" fmla="*/ 222250 h 166"/>
                <a:gd name="T58" fmla="*/ 276225 w 196"/>
                <a:gd name="T59" fmla="*/ 206375 h 166"/>
                <a:gd name="T60" fmla="*/ 269875 w 196"/>
                <a:gd name="T61" fmla="*/ 187325 h 166"/>
                <a:gd name="T62" fmla="*/ 265113 w 196"/>
                <a:gd name="T63" fmla="*/ 176213 h 166"/>
                <a:gd name="T64" fmla="*/ 254000 w 196"/>
                <a:gd name="T65" fmla="*/ 161925 h 166"/>
                <a:gd name="T66" fmla="*/ 242888 w 196"/>
                <a:gd name="T67" fmla="*/ 153988 h 166"/>
                <a:gd name="T68" fmla="*/ 228600 w 196"/>
                <a:gd name="T69" fmla="*/ 150813 h 166"/>
                <a:gd name="T70" fmla="*/ 228600 w 196"/>
                <a:gd name="T71" fmla="*/ 139700 h 166"/>
                <a:gd name="T72" fmla="*/ 242888 w 196"/>
                <a:gd name="T73" fmla="*/ 128588 h 166"/>
                <a:gd name="T74" fmla="*/ 250825 w 196"/>
                <a:gd name="T75" fmla="*/ 104775 h 166"/>
                <a:gd name="T76" fmla="*/ 254000 w 196"/>
                <a:gd name="T77" fmla="*/ 79375 h 166"/>
                <a:gd name="T78" fmla="*/ 250825 w 196"/>
                <a:gd name="T79" fmla="*/ 68263 h 166"/>
                <a:gd name="T80" fmla="*/ 234950 w 196"/>
                <a:gd name="T81" fmla="*/ 41275 h 166"/>
                <a:gd name="T82" fmla="*/ 231775 w 196"/>
                <a:gd name="T83" fmla="*/ 19050 h 166"/>
                <a:gd name="T84" fmla="*/ 223838 w 196"/>
                <a:gd name="T85" fmla="*/ 7938 h 166"/>
                <a:gd name="T86" fmla="*/ 212725 w 196"/>
                <a:gd name="T87" fmla="*/ 26988 h 166"/>
                <a:gd name="T88" fmla="*/ 201613 w 196"/>
                <a:gd name="T89" fmla="*/ 46038 h 166"/>
                <a:gd name="T90" fmla="*/ 195263 w 196"/>
                <a:gd name="T91" fmla="*/ 57150 h 166"/>
                <a:gd name="T92" fmla="*/ 171450 w 196"/>
                <a:gd name="T93" fmla="*/ 63500 h 166"/>
                <a:gd name="T94" fmla="*/ 160338 w 196"/>
                <a:gd name="T95" fmla="*/ 57150 h 166"/>
                <a:gd name="T96" fmla="*/ 149225 w 196"/>
                <a:gd name="T97" fmla="*/ 52388 h 166"/>
                <a:gd name="T98" fmla="*/ 138113 w 196"/>
                <a:gd name="T99" fmla="*/ 63500 h 166"/>
                <a:gd name="T100" fmla="*/ 96838 w 196"/>
                <a:gd name="T101" fmla="*/ 68263 h 166"/>
                <a:gd name="T102" fmla="*/ 63500 w 196"/>
                <a:gd name="T103" fmla="*/ 71438 h 166"/>
                <a:gd name="T104" fmla="*/ 55563 w 196"/>
                <a:gd name="T105" fmla="*/ 63500 h 166"/>
                <a:gd name="T106" fmla="*/ 36513 w 196"/>
                <a:gd name="T107" fmla="*/ 49213 h 166"/>
                <a:gd name="T108" fmla="*/ 17463 w 196"/>
                <a:gd name="T109" fmla="*/ 68263 h 166"/>
                <a:gd name="T110" fmla="*/ 14288 w 196"/>
                <a:gd name="T111" fmla="*/ 76200 h 166"/>
                <a:gd name="T112" fmla="*/ 11113 w 196"/>
                <a:gd name="T113" fmla="*/ 82550 h 166"/>
                <a:gd name="T114" fmla="*/ 0 w 196"/>
                <a:gd name="T115" fmla="*/ 87313 h 1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6"/>
                <a:gd name="T175" fmla="*/ 0 h 166"/>
                <a:gd name="T176" fmla="*/ 196 w 196"/>
                <a:gd name="T177" fmla="*/ 166 h 1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6" h="166">
                  <a:moveTo>
                    <a:pt x="0" y="55"/>
                  </a:moveTo>
                  <a:lnTo>
                    <a:pt x="0" y="55"/>
                  </a:lnTo>
                  <a:lnTo>
                    <a:pt x="0" y="57"/>
                  </a:lnTo>
                  <a:lnTo>
                    <a:pt x="0" y="59"/>
                  </a:lnTo>
                  <a:lnTo>
                    <a:pt x="0" y="62"/>
                  </a:lnTo>
                  <a:lnTo>
                    <a:pt x="0" y="64"/>
                  </a:lnTo>
                  <a:lnTo>
                    <a:pt x="0" y="66"/>
                  </a:lnTo>
                  <a:lnTo>
                    <a:pt x="2" y="69"/>
                  </a:lnTo>
                  <a:lnTo>
                    <a:pt x="2" y="71"/>
                  </a:lnTo>
                  <a:lnTo>
                    <a:pt x="4" y="73"/>
                  </a:lnTo>
                  <a:lnTo>
                    <a:pt x="7" y="73"/>
                  </a:lnTo>
                  <a:lnTo>
                    <a:pt x="7" y="76"/>
                  </a:lnTo>
                  <a:lnTo>
                    <a:pt x="9" y="78"/>
                  </a:lnTo>
                  <a:lnTo>
                    <a:pt x="11" y="81"/>
                  </a:lnTo>
                  <a:lnTo>
                    <a:pt x="11" y="83"/>
                  </a:lnTo>
                  <a:lnTo>
                    <a:pt x="14" y="83"/>
                  </a:lnTo>
                  <a:lnTo>
                    <a:pt x="16" y="83"/>
                  </a:lnTo>
                  <a:lnTo>
                    <a:pt x="19" y="83"/>
                  </a:lnTo>
                  <a:lnTo>
                    <a:pt x="21" y="85"/>
                  </a:lnTo>
                  <a:lnTo>
                    <a:pt x="23" y="88"/>
                  </a:lnTo>
                  <a:lnTo>
                    <a:pt x="23" y="90"/>
                  </a:lnTo>
                  <a:lnTo>
                    <a:pt x="26" y="90"/>
                  </a:lnTo>
                  <a:lnTo>
                    <a:pt x="28" y="90"/>
                  </a:lnTo>
                  <a:lnTo>
                    <a:pt x="30" y="90"/>
                  </a:lnTo>
                  <a:lnTo>
                    <a:pt x="33" y="90"/>
                  </a:lnTo>
                  <a:lnTo>
                    <a:pt x="33" y="92"/>
                  </a:lnTo>
                  <a:lnTo>
                    <a:pt x="35" y="92"/>
                  </a:lnTo>
                  <a:lnTo>
                    <a:pt x="35" y="95"/>
                  </a:lnTo>
                  <a:lnTo>
                    <a:pt x="37" y="99"/>
                  </a:lnTo>
                  <a:lnTo>
                    <a:pt x="37" y="102"/>
                  </a:lnTo>
                  <a:lnTo>
                    <a:pt x="40" y="102"/>
                  </a:lnTo>
                  <a:lnTo>
                    <a:pt x="42" y="104"/>
                  </a:lnTo>
                  <a:lnTo>
                    <a:pt x="45" y="104"/>
                  </a:lnTo>
                  <a:lnTo>
                    <a:pt x="47" y="107"/>
                  </a:lnTo>
                  <a:lnTo>
                    <a:pt x="49" y="107"/>
                  </a:lnTo>
                  <a:lnTo>
                    <a:pt x="49" y="109"/>
                  </a:lnTo>
                  <a:lnTo>
                    <a:pt x="52" y="111"/>
                  </a:lnTo>
                  <a:lnTo>
                    <a:pt x="54" y="116"/>
                  </a:lnTo>
                  <a:lnTo>
                    <a:pt x="54" y="118"/>
                  </a:lnTo>
                  <a:lnTo>
                    <a:pt x="54" y="121"/>
                  </a:lnTo>
                  <a:lnTo>
                    <a:pt x="54" y="123"/>
                  </a:lnTo>
                  <a:lnTo>
                    <a:pt x="56" y="125"/>
                  </a:lnTo>
                  <a:lnTo>
                    <a:pt x="56" y="128"/>
                  </a:lnTo>
                  <a:lnTo>
                    <a:pt x="56" y="130"/>
                  </a:lnTo>
                  <a:lnTo>
                    <a:pt x="59" y="130"/>
                  </a:lnTo>
                  <a:lnTo>
                    <a:pt x="63" y="137"/>
                  </a:lnTo>
                  <a:lnTo>
                    <a:pt x="63" y="140"/>
                  </a:lnTo>
                  <a:lnTo>
                    <a:pt x="63" y="142"/>
                  </a:lnTo>
                  <a:lnTo>
                    <a:pt x="66" y="144"/>
                  </a:lnTo>
                  <a:lnTo>
                    <a:pt x="68" y="147"/>
                  </a:lnTo>
                  <a:lnTo>
                    <a:pt x="71" y="147"/>
                  </a:lnTo>
                  <a:lnTo>
                    <a:pt x="71" y="144"/>
                  </a:lnTo>
                  <a:lnTo>
                    <a:pt x="73" y="144"/>
                  </a:lnTo>
                  <a:lnTo>
                    <a:pt x="73" y="142"/>
                  </a:lnTo>
                  <a:lnTo>
                    <a:pt x="73" y="140"/>
                  </a:lnTo>
                  <a:lnTo>
                    <a:pt x="75" y="140"/>
                  </a:lnTo>
                  <a:lnTo>
                    <a:pt x="75" y="142"/>
                  </a:lnTo>
                  <a:lnTo>
                    <a:pt x="80" y="144"/>
                  </a:lnTo>
                  <a:lnTo>
                    <a:pt x="82" y="144"/>
                  </a:lnTo>
                  <a:lnTo>
                    <a:pt x="85" y="147"/>
                  </a:lnTo>
                  <a:lnTo>
                    <a:pt x="87" y="147"/>
                  </a:lnTo>
                  <a:lnTo>
                    <a:pt x="87" y="144"/>
                  </a:lnTo>
                  <a:lnTo>
                    <a:pt x="89" y="142"/>
                  </a:lnTo>
                  <a:lnTo>
                    <a:pt x="92" y="142"/>
                  </a:lnTo>
                  <a:lnTo>
                    <a:pt x="94" y="142"/>
                  </a:lnTo>
                  <a:lnTo>
                    <a:pt x="97" y="142"/>
                  </a:lnTo>
                  <a:lnTo>
                    <a:pt x="97" y="144"/>
                  </a:lnTo>
                  <a:lnTo>
                    <a:pt x="99" y="149"/>
                  </a:lnTo>
                  <a:lnTo>
                    <a:pt x="101" y="151"/>
                  </a:lnTo>
                  <a:lnTo>
                    <a:pt x="101" y="154"/>
                  </a:lnTo>
                  <a:lnTo>
                    <a:pt x="104" y="156"/>
                  </a:lnTo>
                  <a:lnTo>
                    <a:pt x="108" y="159"/>
                  </a:lnTo>
                  <a:lnTo>
                    <a:pt x="113" y="161"/>
                  </a:lnTo>
                  <a:lnTo>
                    <a:pt x="115" y="161"/>
                  </a:lnTo>
                  <a:lnTo>
                    <a:pt x="115" y="163"/>
                  </a:lnTo>
                  <a:lnTo>
                    <a:pt x="118" y="163"/>
                  </a:lnTo>
                  <a:lnTo>
                    <a:pt x="118" y="161"/>
                  </a:lnTo>
                  <a:lnTo>
                    <a:pt x="120" y="161"/>
                  </a:lnTo>
                  <a:lnTo>
                    <a:pt x="127" y="166"/>
                  </a:lnTo>
                  <a:lnTo>
                    <a:pt x="130" y="163"/>
                  </a:lnTo>
                  <a:lnTo>
                    <a:pt x="132" y="161"/>
                  </a:lnTo>
                  <a:lnTo>
                    <a:pt x="134" y="161"/>
                  </a:lnTo>
                  <a:lnTo>
                    <a:pt x="137" y="159"/>
                  </a:lnTo>
                  <a:lnTo>
                    <a:pt x="139" y="159"/>
                  </a:lnTo>
                  <a:lnTo>
                    <a:pt x="141" y="159"/>
                  </a:lnTo>
                  <a:lnTo>
                    <a:pt x="144" y="159"/>
                  </a:lnTo>
                  <a:lnTo>
                    <a:pt x="146" y="156"/>
                  </a:lnTo>
                  <a:lnTo>
                    <a:pt x="148" y="156"/>
                  </a:lnTo>
                  <a:lnTo>
                    <a:pt x="151" y="159"/>
                  </a:lnTo>
                  <a:lnTo>
                    <a:pt x="153" y="159"/>
                  </a:lnTo>
                  <a:lnTo>
                    <a:pt x="156" y="161"/>
                  </a:lnTo>
                  <a:lnTo>
                    <a:pt x="160" y="156"/>
                  </a:lnTo>
                  <a:lnTo>
                    <a:pt x="170" y="154"/>
                  </a:lnTo>
                  <a:lnTo>
                    <a:pt x="172" y="149"/>
                  </a:lnTo>
                  <a:lnTo>
                    <a:pt x="177" y="149"/>
                  </a:lnTo>
                  <a:lnTo>
                    <a:pt x="179" y="149"/>
                  </a:lnTo>
                  <a:lnTo>
                    <a:pt x="186" y="149"/>
                  </a:lnTo>
                  <a:lnTo>
                    <a:pt x="196" y="156"/>
                  </a:lnTo>
                  <a:lnTo>
                    <a:pt x="196" y="151"/>
                  </a:lnTo>
                  <a:lnTo>
                    <a:pt x="196" y="149"/>
                  </a:lnTo>
                  <a:lnTo>
                    <a:pt x="196" y="147"/>
                  </a:lnTo>
                  <a:lnTo>
                    <a:pt x="193" y="144"/>
                  </a:lnTo>
                  <a:lnTo>
                    <a:pt x="193" y="142"/>
                  </a:lnTo>
                  <a:lnTo>
                    <a:pt x="191" y="142"/>
                  </a:lnTo>
                  <a:lnTo>
                    <a:pt x="189" y="142"/>
                  </a:lnTo>
                  <a:lnTo>
                    <a:pt x="186" y="142"/>
                  </a:lnTo>
                  <a:lnTo>
                    <a:pt x="184" y="142"/>
                  </a:lnTo>
                  <a:lnTo>
                    <a:pt x="182" y="140"/>
                  </a:lnTo>
                  <a:lnTo>
                    <a:pt x="179" y="140"/>
                  </a:lnTo>
                  <a:lnTo>
                    <a:pt x="179" y="137"/>
                  </a:lnTo>
                  <a:lnTo>
                    <a:pt x="177" y="137"/>
                  </a:lnTo>
                  <a:lnTo>
                    <a:pt x="177" y="135"/>
                  </a:lnTo>
                  <a:lnTo>
                    <a:pt x="174" y="130"/>
                  </a:lnTo>
                  <a:lnTo>
                    <a:pt x="174" y="128"/>
                  </a:lnTo>
                  <a:lnTo>
                    <a:pt x="172" y="125"/>
                  </a:lnTo>
                  <a:lnTo>
                    <a:pt x="172" y="123"/>
                  </a:lnTo>
                  <a:lnTo>
                    <a:pt x="170" y="121"/>
                  </a:lnTo>
                  <a:lnTo>
                    <a:pt x="170" y="118"/>
                  </a:lnTo>
                  <a:lnTo>
                    <a:pt x="170" y="116"/>
                  </a:lnTo>
                  <a:lnTo>
                    <a:pt x="170" y="114"/>
                  </a:lnTo>
                  <a:lnTo>
                    <a:pt x="167" y="111"/>
                  </a:lnTo>
                  <a:lnTo>
                    <a:pt x="165" y="109"/>
                  </a:lnTo>
                  <a:lnTo>
                    <a:pt x="163" y="107"/>
                  </a:lnTo>
                  <a:lnTo>
                    <a:pt x="160" y="104"/>
                  </a:lnTo>
                  <a:lnTo>
                    <a:pt x="160" y="102"/>
                  </a:lnTo>
                  <a:lnTo>
                    <a:pt x="158" y="99"/>
                  </a:lnTo>
                  <a:lnTo>
                    <a:pt x="156" y="97"/>
                  </a:lnTo>
                  <a:lnTo>
                    <a:pt x="153" y="97"/>
                  </a:lnTo>
                  <a:lnTo>
                    <a:pt x="151" y="95"/>
                  </a:lnTo>
                  <a:lnTo>
                    <a:pt x="148" y="95"/>
                  </a:lnTo>
                  <a:lnTo>
                    <a:pt x="146" y="95"/>
                  </a:lnTo>
                  <a:lnTo>
                    <a:pt x="144" y="95"/>
                  </a:lnTo>
                  <a:lnTo>
                    <a:pt x="144" y="92"/>
                  </a:lnTo>
                  <a:lnTo>
                    <a:pt x="144" y="88"/>
                  </a:lnTo>
                  <a:lnTo>
                    <a:pt x="146" y="83"/>
                  </a:lnTo>
                  <a:lnTo>
                    <a:pt x="148" y="83"/>
                  </a:lnTo>
                  <a:lnTo>
                    <a:pt x="153" y="83"/>
                  </a:lnTo>
                  <a:lnTo>
                    <a:pt x="153" y="81"/>
                  </a:lnTo>
                  <a:lnTo>
                    <a:pt x="156" y="81"/>
                  </a:lnTo>
                  <a:lnTo>
                    <a:pt x="158" y="76"/>
                  </a:lnTo>
                  <a:lnTo>
                    <a:pt x="158" y="71"/>
                  </a:lnTo>
                  <a:lnTo>
                    <a:pt x="158" y="66"/>
                  </a:lnTo>
                  <a:lnTo>
                    <a:pt x="160" y="62"/>
                  </a:lnTo>
                  <a:lnTo>
                    <a:pt x="160" y="57"/>
                  </a:lnTo>
                  <a:lnTo>
                    <a:pt x="160" y="52"/>
                  </a:lnTo>
                  <a:lnTo>
                    <a:pt x="160" y="50"/>
                  </a:lnTo>
                  <a:lnTo>
                    <a:pt x="160" y="48"/>
                  </a:lnTo>
                  <a:lnTo>
                    <a:pt x="160" y="45"/>
                  </a:lnTo>
                  <a:lnTo>
                    <a:pt x="158" y="45"/>
                  </a:lnTo>
                  <a:lnTo>
                    <a:pt x="158" y="43"/>
                  </a:lnTo>
                  <a:lnTo>
                    <a:pt x="158" y="40"/>
                  </a:lnTo>
                  <a:lnTo>
                    <a:pt x="158" y="33"/>
                  </a:lnTo>
                  <a:lnTo>
                    <a:pt x="153" y="31"/>
                  </a:lnTo>
                  <a:lnTo>
                    <a:pt x="148" y="26"/>
                  </a:lnTo>
                  <a:lnTo>
                    <a:pt x="148" y="22"/>
                  </a:lnTo>
                  <a:lnTo>
                    <a:pt x="148" y="19"/>
                  </a:lnTo>
                  <a:lnTo>
                    <a:pt x="148" y="17"/>
                  </a:lnTo>
                  <a:lnTo>
                    <a:pt x="148" y="14"/>
                  </a:lnTo>
                  <a:lnTo>
                    <a:pt x="146" y="12"/>
                  </a:lnTo>
                  <a:lnTo>
                    <a:pt x="148" y="10"/>
                  </a:lnTo>
                  <a:lnTo>
                    <a:pt x="148" y="5"/>
                  </a:lnTo>
                  <a:lnTo>
                    <a:pt x="148" y="0"/>
                  </a:lnTo>
                  <a:lnTo>
                    <a:pt x="141" y="0"/>
                  </a:lnTo>
                  <a:lnTo>
                    <a:pt x="141" y="5"/>
                  </a:lnTo>
                  <a:lnTo>
                    <a:pt x="137" y="5"/>
                  </a:lnTo>
                  <a:lnTo>
                    <a:pt x="130" y="5"/>
                  </a:lnTo>
                  <a:lnTo>
                    <a:pt x="132" y="7"/>
                  </a:lnTo>
                  <a:lnTo>
                    <a:pt x="134" y="10"/>
                  </a:lnTo>
                  <a:lnTo>
                    <a:pt x="134" y="17"/>
                  </a:lnTo>
                  <a:lnTo>
                    <a:pt x="137" y="19"/>
                  </a:lnTo>
                  <a:lnTo>
                    <a:pt x="132" y="24"/>
                  </a:lnTo>
                  <a:lnTo>
                    <a:pt x="127" y="26"/>
                  </a:lnTo>
                  <a:lnTo>
                    <a:pt x="127" y="29"/>
                  </a:lnTo>
                  <a:lnTo>
                    <a:pt x="127" y="31"/>
                  </a:lnTo>
                  <a:lnTo>
                    <a:pt x="125" y="31"/>
                  </a:lnTo>
                  <a:lnTo>
                    <a:pt x="125" y="33"/>
                  </a:lnTo>
                  <a:lnTo>
                    <a:pt x="123" y="33"/>
                  </a:lnTo>
                  <a:lnTo>
                    <a:pt x="123" y="36"/>
                  </a:lnTo>
                  <a:lnTo>
                    <a:pt x="120" y="36"/>
                  </a:lnTo>
                  <a:lnTo>
                    <a:pt x="118" y="38"/>
                  </a:lnTo>
                  <a:lnTo>
                    <a:pt x="115" y="40"/>
                  </a:lnTo>
                  <a:lnTo>
                    <a:pt x="108" y="40"/>
                  </a:lnTo>
                  <a:lnTo>
                    <a:pt x="106" y="38"/>
                  </a:lnTo>
                  <a:lnTo>
                    <a:pt x="104" y="36"/>
                  </a:lnTo>
                  <a:lnTo>
                    <a:pt x="101" y="36"/>
                  </a:lnTo>
                  <a:lnTo>
                    <a:pt x="99" y="36"/>
                  </a:lnTo>
                  <a:lnTo>
                    <a:pt x="99" y="33"/>
                  </a:lnTo>
                  <a:lnTo>
                    <a:pt x="97" y="33"/>
                  </a:lnTo>
                  <a:lnTo>
                    <a:pt x="94" y="33"/>
                  </a:lnTo>
                  <a:lnTo>
                    <a:pt x="92" y="33"/>
                  </a:lnTo>
                  <a:lnTo>
                    <a:pt x="87" y="36"/>
                  </a:lnTo>
                  <a:lnTo>
                    <a:pt x="87" y="40"/>
                  </a:lnTo>
                  <a:lnTo>
                    <a:pt x="80" y="40"/>
                  </a:lnTo>
                  <a:lnTo>
                    <a:pt x="75" y="45"/>
                  </a:lnTo>
                  <a:lnTo>
                    <a:pt x="75" y="48"/>
                  </a:lnTo>
                  <a:lnTo>
                    <a:pt x="63" y="48"/>
                  </a:lnTo>
                  <a:lnTo>
                    <a:pt x="61" y="43"/>
                  </a:lnTo>
                  <a:lnTo>
                    <a:pt x="49" y="43"/>
                  </a:lnTo>
                  <a:lnTo>
                    <a:pt x="47" y="45"/>
                  </a:lnTo>
                  <a:lnTo>
                    <a:pt x="45" y="45"/>
                  </a:lnTo>
                  <a:lnTo>
                    <a:pt x="42" y="45"/>
                  </a:lnTo>
                  <a:lnTo>
                    <a:pt x="40" y="45"/>
                  </a:lnTo>
                  <a:lnTo>
                    <a:pt x="37" y="45"/>
                  </a:lnTo>
                  <a:lnTo>
                    <a:pt x="37" y="43"/>
                  </a:lnTo>
                  <a:lnTo>
                    <a:pt x="35" y="43"/>
                  </a:lnTo>
                  <a:lnTo>
                    <a:pt x="35" y="40"/>
                  </a:lnTo>
                  <a:lnTo>
                    <a:pt x="33" y="36"/>
                  </a:lnTo>
                  <a:lnTo>
                    <a:pt x="30" y="33"/>
                  </a:lnTo>
                  <a:lnTo>
                    <a:pt x="30" y="31"/>
                  </a:lnTo>
                  <a:lnTo>
                    <a:pt x="26" y="31"/>
                  </a:lnTo>
                  <a:lnTo>
                    <a:pt x="23" y="31"/>
                  </a:lnTo>
                  <a:lnTo>
                    <a:pt x="16" y="33"/>
                  </a:lnTo>
                  <a:lnTo>
                    <a:pt x="16" y="36"/>
                  </a:lnTo>
                  <a:lnTo>
                    <a:pt x="11" y="40"/>
                  </a:lnTo>
                  <a:lnTo>
                    <a:pt x="11" y="43"/>
                  </a:lnTo>
                  <a:lnTo>
                    <a:pt x="11" y="45"/>
                  </a:lnTo>
                  <a:lnTo>
                    <a:pt x="9" y="45"/>
                  </a:lnTo>
                  <a:lnTo>
                    <a:pt x="9" y="48"/>
                  </a:lnTo>
                  <a:lnTo>
                    <a:pt x="7" y="50"/>
                  </a:lnTo>
                  <a:lnTo>
                    <a:pt x="7" y="52"/>
                  </a:lnTo>
                  <a:lnTo>
                    <a:pt x="4" y="52"/>
                  </a:lnTo>
                  <a:lnTo>
                    <a:pt x="2" y="52"/>
                  </a:lnTo>
                  <a:lnTo>
                    <a:pt x="0" y="52"/>
                  </a:lnTo>
                  <a:lnTo>
                    <a:pt x="0" y="5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1" name="Malawi">
              <a:extLst>
                <a:ext uri="{FF2B5EF4-FFF2-40B4-BE49-F238E27FC236}">
                  <a16:creationId xmlns:a16="http://schemas.microsoft.com/office/drawing/2014/main" id="{BD7C3615-A910-B89D-BB13-89CACC3F2F41}"/>
                </a:ext>
              </a:extLst>
            </p:cNvPr>
            <p:cNvSpPr>
              <a:spLocks noGrp="1" noRot="1" noMove="1" noResize="1" noEditPoints="1" noAdjustHandles="1" noChangeArrowheads="1" noChangeShapeType="1"/>
            </p:cNvSpPr>
            <p:nvPr/>
          </p:nvSpPr>
          <p:spPr bwMode="auto">
            <a:xfrm>
              <a:off x="7103269" y="2979728"/>
              <a:ext cx="38430" cy="111192"/>
            </a:xfrm>
            <a:custGeom>
              <a:avLst/>
              <a:gdLst>
                <a:gd name="T0" fmla="*/ 17463 w 52"/>
                <a:gd name="T1" fmla="*/ 0 h 149"/>
                <a:gd name="T2" fmla="*/ 41275 w 52"/>
                <a:gd name="T3" fmla="*/ 11113 h 149"/>
                <a:gd name="T4" fmla="*/ 44450 w 52"/>
                <a:gd name="T5" fmla="*/ 14288 h 149"/>
                <a:gd name="T6" fmla="*/ 47625 w 52"/>
                <a:gd name="T7" fmla="*/ 25400 h 149"/>
                <a:gd name="T8" fmla="*/ 47625 w 52"/>
                <a:gd name="T9" fmla="*/ 52388 h 149"/>
                <a:gd name="T10" fmla="*/ 44450 w 52"/>
                <a:gd name="T11" fmla="*/ 74613 h 149"/>
                <a:gd name="T12" fmla="*/ 44450 w 52"/>
                <a:gd name="T13" fmla="*/ 93663 h 149"/>
                <a:gd name="T14" fmla="*/ 52388 w 52"/>
                <a:gd name="T15" fmla="*/ 123825 h 149"/>
                <a:gd name="T16" fmla="*/ 55563 w 52"/>
                <a:gd name="T17" fmla="*/ 138113 h 149"/>
                <a:gd name="T18" fmla="*/ 55563 w 52"/>
                <a:gd name="T19" fmla="*/ 149225 h 149"/>
                <a:gd name="T20" fmla="*/ 63500 w 52"/>
                <a:gd name="T21" fmla="*/ 153988 h 149"/>
                <a:gd name="T22" fmla="*/ 74613 w 52"/>
                <a:gd name="T23" fmla="*/ 160338 h 149"/>
                <a:gd name="T24" fmla="*/ 77788 w 52"/>
                <a:gd name="T25" fmla="*/ 165100 h 149"/>
                <a:gd name="T26" fmla="*/ 82550 w 52"/>
                <a:gd name="T27" fmla="*/ 171450 h 149"/>
                <a:gd name="T28" fmla="*/ 77788 w 52"/>
                <a:gd name="T29" fmla="*/ 184150 h 149"/>
                <a:gd name="T30" fmla="*/ 77788 w 52"/>
                <a:gd name="T31" fmla="*/ 187325 h 149"/>
                <a:gd name="T32" fmla="*/ 82550 w 52"/>
                <a:gd name="T33" fmla="*/ 190500 h 149"/>
                <a:gd name="T34" fmla="*/ 77788 w 52"/>
                <a:gd name="T35" fmla="*/ 198438 h 149"/>
                <a:gd name="T36" fmla="*/ 71438 w 52"/>
                <a:gd name="T37" fmla="*/ 198438 h 149"/>
                <a:gd name="T38" fmla="*/ 66675 w 52"/>
                <a:gd name="T39" fmla="*/ 198438 h 149"/>
                <a:gd name="T40" fmla="*/ 63500 w 52"/>
                <a:gd name="T41" fmla="*/ 198438 h 149"/>
                <a:gd name="T42" fmla="*/ 63500 w 52"/>
                <a:gd name="T43" fmla="*/ 209550 h 149"/>
                <a:gd name="T44" fmla="*/ 66675 w 52"/>
                <a:gd name="T45" fmla="*/ 220663 h 149"/>
                <a:gd name="T46" fmla="*/ 71438 w 52"/>
                <a:gd name="T47" fmla="*/ 223838 h 149"/>
                <a:gd name="T48" fmla="*/ 66675 w 52"/>
                <a:gd name="T49" fmla="*/ 231775 h 149"/>
                <a:gd name="T50" fmla="*/ 58738 w 52"/>
                <a:gd name="T51" fmla="*/ 236538 h 149"/>
                <a:gd name="T52" fmla="*/ 55563 w 52"/>
                <a:gd name="T53" fmla="*/ 231775 h 149"/>
                <a:gd name="T54" fmla="*/ 55563 w 52"/>
                <a:gd name="T55" fmla="*/ 223838 h 149"/>
                <a:gd name="T56" fmla="*/ 41275 w 52"/>
                <a:gd name="T57" fmla="*/ 212725 h 149"/>
                <a:gd name="T58" fmla="*/ 30163 w 52"/>
                <a:gd name="T59" fmla="*/ 201613 h 149"/>
                <a:gd name="T60" fmla="*/ 33338 w 52"/>
                <a:gd name="T61" fmla="*/ 198438 h 149"/>
                <a:gd name="T62" fmla="*/ 36513 w 52"/>
                <a:gd name="T63" fmla="*/ 184150 h 149"/>
                <a:gd name="T64" fmla="*/ 36513 w 52"/>
                <a:gd name="T65" fmla="*/ 168275 h 149"/>
                <a:gd name="T66" fmla="*/ 33338 w 52"/>
                <a:gd name="T67" fmla="*/ 165100 h 149"/>
                <a:gd name="T68" fmla="*/ 17463 w 52"/>
                <a:gd name="T69" fmla="*/ 168275 h 149"/>
                <a:gd name="T70" fmla="*/ 14288 w 52"/>
                <a:gd name="T71" fmla="*/ 168275 h 149"/>
                <a:gd name="T72" fmla="*/ 14288 w 52"/>
                <a:gd name="T73" fmla="*/ 157163 h 149"/>
                <a:gd name="T74" fmla="*/ 6350 w 52"/>
                <a:gd name="T75" fmla="*/ 153988 h 149"/>
                <a:gd name="T76" fmla="*/ 3175 w 52"/>
                <a:gd name="T77" fmla="*/ 142875 h 149"/>
                <a:gd name="T78" fmla="*/ 3175 w 52"/>
                <a:gd name="T79" fmla="*/ 119063 h 149"/>
                <a:gd name="T80" fmla="*/ 3175 w 52"/>
                <a:gd name="T81" fmla="*/ 104775 h 149"/>
                <a:gd name="T82" fmla="*/ 6350 w 52"/>
                <a:gd name="T83" fmla="*/ 96838 h 149"/>
                <a:gd name="T84" fmla="*/ 17463 w 52"/>
                <a:gd name="T85" fmla="*/ 88900 h 149"/>
                <a:gd name="T86" fmla="*/ 17463 w 52"/>
                <a:gd name="T87" fmla="*/ 82550 h 149"/>
                <a:gd name="T88" fmla="*/ 17463 w 52"/>
                <a:gd name="T89" fmla="*/ 77788 h 149"/>
                <a:gd name="T90" fmla="*/ 14288 w 52"/>
                <a:gd name="T91" fmla="*/ 77788 h 149"/>
                <a:gd name="T92" fmla="*/ 14288 w 52"/>
                <a:gd name="T93" fmla="*/ 71438 h 149"/>
                <a:gd name="T94" fmla="*/ 14288 w 52"/>
                <a:gd name="T95" fmla="*/ 55563 h 149"/>
                <a:gd name="T96" fmla="*/ 14288 w 52"/>
                <a:gd name="T97" fmla="*/ 52388 h 149"/>
                <a:gd name="T98" fmla="*/ 17463 w 52"/>
                <a:gd name="T99" fmla="*/ 47625 h 149"/>
                <a:gd name="T100" fmla="*/ 22225 w 52"/>
                <a:gd name="T101" fmla="*/ 41275 h 149"/>
                <a:gd name="T102" fmla="*/ 25400 w 52"/>
                <a:gd name="T103" fmla="*/ 33338 h 149"/>
                <a:gd name="T104" fmla="*/ 22225 w 52"/>
                <a:gd name="T105" fmla="*/ 30163 h 149"/>
                <a:gd name="T106" fmla="*/ 22225 w 52"/>
                <a:gd name="T107" fmla="*/ 22225 h 149"/>
                <a:gd name="T108" fmla="*/ 22225 w 52"/>
                <a:gd name="T109" fmla="*/ 14288 h 149"/>
                <a:gd name="T110" fmla="*/ 17463 w 52"/>
                <a:gd name="T111" fmla="*/ 7938 h 149"/>
                <a:gd name="T112" fmla="*/ 14288 w 52"/>
                <a:gd name="T113" fmla="*/ 0 h 149"/>
                <a:gd name="T114" fmla="*/ 14288 w 52"/>
                <a:gd name="T115" fmla="*/ 0 h 1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149"/>
                <a:gd name="T176" fmla="*/ 52 w 52"/>
                <a:gd name="T177" fmla="*/ 149 h 1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149">
                  <a:moveTo>
                    <a:pt x="9" y="0"/>
                  </a:moveTo>
                  <a:lnTo>
                    <a:pt x="11" y="0"/>
                  </a:lnTo>
                  <a:lnTo>
                    <a:pt x="21" y="5"/>
                  </a:lnTo>
                  <a:lnTo>
                    <a:pt x="23" y="7"/>
                  </a:lnTo>
                  <a:lnTo>
                    <a:pt x="26" y="7"/>
                  </a:lnTo>
                  <a:lnTo>
                    <a:pt x="28" y="7"/>
                  </a:lnTo>
                  <a:lnTo>
                    <a:pt x="28" y="9"/>
                  </a:lnTo>
                  <a:lnTo>
                    <a:pt x="28" y="12"/>
                  </a:lnTo>
                  <a:lnTo>
                    <a:pt x="28" y="14"/>
                  </a:lnTo>
                  <a:lnTo>
                    <a:pt x="30" y="16"/>
                  </a:lnTo>
                  <a:lnTo>
                    <a:pt x="30" y="21"/>
                  </a:lnTo>
                  <a:lnTo>
                    <a:pt x="30" y="28"/>
                  </a:lnTo>
                  <a:lnTo>
                    <a:pt x="30" y="33"/>
                  </a:lnTo>
                  <a:lnTo>
                    <a:pt x="30" y="40"/>
                  </a:lnTo>
                  <a:lnTo>
                    <a:pt x="28" y="42"/>
                  </a:lnTo>
                  <a:lnTo>
                    <a:pt x="28" y="47"/>
                  </a:lnTo>
                  <a:lnTo>
                    <a:pt x="28" y="49"/>
                  </a:lnTo>
                  <a:lnTo>
                    <a:pt x="28" y="54"/>
                  </a:lnTo>
                  <a:lnTo>
                    <a:pt x="28" y="59"/>
                  </a:lnTo>
                  <a:lnTo>
                    <a:pt x="33" y="64"/>
                  </a:lnTo>
                  <a:lnTo>
                    <a:pt x="33" y="71"/>
                  </a:lnTo>
                  <a:lnTo>
                    <a:pt x="33" y="78"/>
                  </a:lnTo>
                  <a:lnTo>
                    <a:pt x="33" y="80"/>
                  </a:lnTo>
                  <a:lnTo>
                    <a:pt x="35" y="82"/>
                  </a:lnTo>
                  <a:lnTo>
                    <a:pt x="35" y="87"/>
                  </a:lnTo>
                  <a:lnTo>
                    <a:pt x="35" y="92"/>
                  </a:lnTo>
                  <a:lnTo>
                    <a:pt x="35" y="94"/>
                  </a:lnTo>
                  <a:lnTo>
                    <a:pt x="37" y="94"/>
                  </a:lnTo>
                  <a:lnTo>
                    <a:pt x="37" y="97"/>
                  </a:lnTo>
                  <a:lnTo>
                    <a:pt x="40" y="97"/>
                  </a:lnTo>
                  <a:lnTo>
                    <a:pt x="40" y="99"/>
                  </a:lnTo>
                  <a:lnTo>
                    <a:pt x="45" y="99"/>
                  </a:lnTo>
                  <a:lnTo>
                    <a:pt x="47" y="101"/>
                  </a:lnTo>
                  <a:lnTo>
                    <a:pt x="49" y="101"/>
                  </a:lnTo>
                  <a:lnTo>
                    <a:pt x="49" y="104"/>
                  </a:lnTo>
                  <a:lnTo>
                    <a:pt x="52" y="106"/>
                  </a:lnTo>
                  <a:lnTo>
                    <a:pt x="52" y="108"/>
                  </a:lnTo>
                  <a:lnTo>
                    <a:pt x="52" y="111"/>
                  </a:lnTo>
                  <a:lnTo>
                    <a:pt x="49" y="113"/>
                  </a:lnTo>
                  <a:lnTo>
                    <a:pt x="49" y="116"/>
                  </a:lnTo>
                  <a:lnTo>
                    <a:pt x="49" y="118"/>
                  </a:lnTo>
                  <a:lnTo>
                    <a:pt x="52" y="118"/>
                  </a:lnTo>
                  <a:lnTo>
                    <a:pt x="52" y="120"/>
                  </a:lnTo>
                  <a:lnTo>
                    <a:pt x="52" y="123"/>
                  </a:lnTo>
                  <a:lnTo>
                    <a:pt x="49" y="125"/>
                  </a:lnTo>
                  <a:lnTo>
                    <a:pt x="47" y="125"/>
                  </a:lnTo>
                  <a:lnTo>
                    <a:pt x="45" y="125"/>
                  </a:lnTo>
                  <a:lnTo>
                    <a:pt x="42" y="125"/>
                  </a:lnTo>
                  <a:lnTo>
                    <a:pt x="40" y="125"/>
                  </a:lnTo>
                  <a:lnTo>
                    <a:pt x="40" y="127"/>
                  </a:lnTo>
                  <a:lnTo>
                    <a:pt x="40" y="130"/>
                  </a:lnTo>
                  <a:lnTo>
                    <a:pt x="40" y="132"/>
                  </a:lnTo>
                  <a:lnTo>
                    <a:pt x="40" y="134"/>
                  </a:lnTo>
                  <a:lnTo>
                    <a:pt x="40" y="137"/>
                  </a:lnTo>
                  <a:lnTo>
                    <a:pt x="42" y="139"/>
                  </a:lnTo>
                  <a:lnTo>
                    <a:pt x="45" y="141"/>
                  </a:lnTo>
                  <a:lnTo>
                    <a:pt x="45" y="144"/>
                  </a:lnTo>
                  <a:lnTo>
                    <a:pt x="42" y="144"/>
                  </a:lnTo>
                  <a:lnTo>
                    <a:pt x="42" y="146"/>
                  </a:lnTo>
                  <a:lnTo>
                    <a:pt x="40" y="146"/>
                  </a:lnTo>
                  <a:lnTo>
                    <a:pt x="40" y="149"/>
                  </a:lnTo>
                  <a:lnTo>
                    <a:pt x="37" y="149"/>
                  </a:lnTo>
                  <a:lnTo>
                    <a:pt x="37" y="146"/>
                  </a:lnTo>
                  <a:lnTo>
                    <a:pt x="35" y="146"/>
                  </a:lnTo>
                  <a:lnTo>
                    <a:pt x="35" y="144"/>
                  </a:lnTo>
                  <a:lnTo>
                    <a:pt x="35" y="141"/>
                  </a:lnTo>
                  <a:lnTo>
                    <a:pt x="30" y="139"/>
                  </a:lnTo>
                  <a:lnTo>
                    <a:pt x="26" y="134"/>
                  </a:lnTo>
                  <a:lnTo>
                    <a:pt x="21" y="130"/>
                  </a:lnTo>
                  <a:lnTo>
                    <a:pt x="19" y="127"/>
                  </a:lnTo>
                  <a:lnTo>
                    <a:pt x="19" y="125"/>
                  </a:lnTo>
                  <a:lnTo>
                    <a:pt x="21" y="125"/>
                  </a:lnTo>
                  <a:lnTo>
                    <a:pt x="21" y="123"/>
                  </a:lnTo>
                  <a:lnTo>
                    <a:pt x="23" y="118"/>
                  </a:lnTo>
                  <a:lnTo>
                    <a:pt x="23" y="116"/>
                  </a:lnTo>
                  <a:lnTo>
                    <a:pt x="23" y="113"/>
                  </a:lnTo>
                  <a:lnTo>
                    <a:pt x="23" y="111"/>
                  </a:lnTo>
                  <a:lnTo>
                    <a:pt x="23" y="106"/>
                  </a:lnTo>
                  <a:lnTo>
                    <a:pt x="21" y="104"/>
                  </a:lnTo>
                  <a:lnTo>
                    <a:pt x="16" y="104"/>
                  </a:lnTo>
                  <a:lnTo>
                    <a:pt x="11" y="106"/>
                  </a:lnTo>
                  <a:lnTo>
                    <a:pt x="9" y="106"/>
                  </a:lnTo>
                  <a:lnTo>
                    <a:pt x="9" y="104"/>
                  </a:lnTo>
                  <a:lnTo>
                    <a:pt x="9" y="101"/>
                  </a:lnTo>
                  <a:lnTo>
                    <a:pt x="9" y="99"/>
                  </a:lnTo>
                  <a:lnTo>
                    <a:pt x="7" y="97"/>
                  </a:lnTo>
                  <a:lnTo>
                    <a:pt x="4" y="97"/>
                  </a:lnTo>
                  <a:lnTo>
                    <a:pt x="4" y="94"/>
                  </a:lnTo>
                  <a:lnTo>
                    <a:pt x="2" y="94"/>
                  </a:lnTo>
                  <a:lnTo>
                    <a:pt x="2" y="90"/>
                  </a:lnTo>
                  <a:lnTo>
                    <a:pt x="0" y="85"/>
                  </a:lnTo>
                  <a:lnTo>
                    <a:pt x="2" y="80"/>
                  </a:lnTo>
                  <a:lnTo>
                    <a:pt x="2" y="75"/>
                  </a:lnTo>
                  <a:lnTo>
                    <a:pt x="2" y="71"/>
                  </a:lnTo>
                  <a:lnTo>
                    <a:pt x="2" y="68"/>
                  </a:lnTo>
                  <a:lnTo>
                    <a:pt x="2" y="66"/>
                  </a:lnTo>
                  <a:lnTo>
                    <a:pt x="2" y="64"/>
                  </a:lnTo>
                  <a:lnTo>
                    <a:pt x="4" y="61"/>
                  </a:lnTo>
                  <a:lnTo>
                    <a:pt x="7" y="59"/>
                  </a:lnTo>
                  <a:lnTo>
                    <a:pt x="11" y="56"/>
                  </a:lnTo>
                  <a:lnTo>
                    <a:pt x="11" y="54"/>
                  </a:lnTo>
                  <a:lnTo>
                    <a:pt x="11" y="52"/>
                  </a:lnTo>
                  <a:lnTo>
                    <a:pt x="11" y="49"/>
                  </a:lnTo>
                  <a:lnTo>
                    <a:pt x="9" y="49"/>
                  </a:lnTo>
                  <a:lnTo>
                    <a:pt x="9" y="47"/>
                  </a:lnTo>
                  <a:lnTo>
                    <a:pt x="9" y="45"/>
                  </a:lnTo>
                  <a:lnTo>
                    <a:pt x="9" y="40"/>
                  </a:lnTo>
                  <a:lnTo>
                    <a:pt x="9" y="38"/>
                  </a:lnTo>
                  <a:lnTo>
                    <a:pt x="9" y="35"/>
                  </a:lnTo>
                  <a:lnTo>
                    <a:pt x="9" y="33"/>
                  </a:lnTo>
                  <a:lnTo>
                    <a:pt x="11" y="30"/>
                  </a:lnTo>
                  <a:lnTo>
                    <a:pt x="11" y="28"/>
                  </a:lnTo>
                  <a:lnTo>
                    <a:pt x="14" y="26"/>
                  </a:lnTo>
                  <a:lnTo>
                    <a:pt x="14" y="23"/>
                  </a:lnTo>
                  <a:lnTo>
                    <a:pt x="16" y="23"/>
                  </a:lnTo>
                  <a:lnTo>
                    <a:pt x="16" y="21"/>
                  </a:lnTo>
                  <a:lnTo>
                    <a:pt x="14" y="19"/>
                  </a:lnTo>
                  <a:lnTo>
                    <a:pt x="14" y="16"/>
                  </a:lnTo>
                  <a:lnTo>
                    <a:pt x="14" y="14"/>
                  </a:lnTo>
                  <a:lnTo>
                    <a:pt x="14" y="12"/>
                  </a:lnTo>
                  <a:lnTo>
                    <a:pt x="14" y="9"/>
                  </a:lnTo>
                  <a:lnTo>
                    <a:pt x="11" y="7"/>
                  </a:lnTo>
                  <a:lnTo>
                    <a:pt x="11" y="5"/>
                  </a:lnTo>
                  <a:lnTo>
                    <a:pt x="11" y="2"/>
                  </a:lnTo>
                  <a:lnTo>
                    <a:pt x="11"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2" name="Zimbabwe">
              <a:extLst>
                <a:ext uri="{FF2B5EF4-FFF2-40B4-BE49-F238E27FC236}">
                  <a16:creationId xmlns:a16="http://schemas.microsoft.com/office/drawing/2014/main" id="{D8F0AABE-81B4-B771-F164-68DB196D76D5}"/>
                </a:ext>
              </a:extLst>
            </p:cNvPr>
            <p:cNvSpPr>
              <a:spLocks noGrp="1" noRot="1" noMove="1" noResize="1" noEditPoints="1" noAdjustHandles="1" noChangeArrowheads="1" noChangeShapeType="1"/>
            </p:cNvSpPr>
            <p:nvPr/>
          </p:nvSpPr>
          <p:spPr bwMode="auto">
            <a:xfrm>
              <a:off x="7018292" y="3066293"/>
              <a:ext cx="91627" cy="103729"/>
            </a:xfrm>
            <a:custGeom>
              <a:avLst/>
              <a:gdLst>
                <a:gd name="T0" fmla="*/ 142875 w 123"/>
                <a:gd name="T1" fmla="*/ 22225 h 139"/>
                <a:gd name="T2" fmla="*/ 158750 w 123"/>
                <a:gd name="T3" fmla="*/ 25400 h 139"/>
                <a:gd name="T4" fmla="*/ 173038 w 123"/>
                <a:gd name="T5" fmla="*/ 36513 h 139"/>
                <a:gd name="T6" fmla="*/ 187325 w 123"/>
                <a:gd name="T7" fmla="*/ 44450 h 139"/>
                <a:gd name="T8" fmla="*/ 192088 w 123"/>
                <a:gd name="T9" fmla="*/ 52388 h 139"/>
                <a:gd name="T10" fmla="*/ 187325 w 123"/>
                <a:gd name="T11" fmla="*/ 58738 h 139"/>
                <a:gd name="T12" fmla="*/ 187325 w 123"/>
                <a:gd name="T13" fmla="*/ 66675 h 139"/>
                <a:gd name="T14" fmla="*/ 184150 w 123"/>
                <a:gd name="T15" fmla="*/ 80963 h 139"/>
                <a:gd name="T16" fmla="*/ 195263 w 123"/>
                <a:gd name="T17" fmla="*/ 100013 h 139"/>
                <a:gd name="T18" fmla="*/ 184150 w 123"/>
                <a:gd name="T19" fmla="*/ 115888 h 139"/>
                <a:gd name="T20" fmla="*/ 184150 w 123"/>
                <a:gd name="T21" fmla="*/ 122238 h 139"/>
                <a:gd name="T22" fmla="*/ 192088 w 123"/>
                <a:gd name="T23" fmla="*/ 127000 h 139"/>
                <a:gd name="T24" fmla="*/ 187325 w 123"/>
                <a:gd name="T25" fmla="*/ 134938 h 139"/>
                <a:gd name="T26" fmla="*/ 187325 w 123"/>
                <a:gd name="T27" fmla="*/ 138113 h 139"/>
                <a:gd name="T28" fmla="*/ 184150 w 123"/>
                <a:gd name="T29" fmla="*/ 149225 h 139"/>
                <a:gd name="T30" fmla="*/ 187325 w 123"/>
                <a:gd name="T31" fmla="*/ 160338 h 139"/>
                <a:gd name="T32" fmla="*/ 187325 w 123"/>
                <a:gd name="T33" fmla="*/ 171450 h 139"/>
                <a:gd name="T34" fmla="*/ 184150 w 123"/>
                <a:gd name="T35" fmla="*/ 171450 h 139"/>
                <a:gd name="T36" fmla="*/ 187325 w 123"/>
                <a:gd name="T37" fmla="*/ 176213 h 139"/>
                <a:gd name="T38" fmla="*/ 192088 w 123"/>
                <a:gd name="T39" fmla="*/ 176213 h 139"/>
                <a:gd name="T40" fmla="*/ 180975 w 123"/>
                <a:gd name="T41" fmla="*/ 193675 h 139"/>
                <a:gd name="T42" fmla="*/ 158750 w 123"/>
                <a:gd name="T43" fmla="*/ 217488 h 139"/>
                <a:gd name="T44" fmla="*/ 142875 w 123"/>
                <a:gd name="T45" fmla="*/ 217488 h 139"/>
                <a:gd name="T46" fmla="*/ 134938 w 123"/>
                <a:gd name="T47" fmla="*/ 212725 h 139"/>
                <a:gd name="T48" fmla="*/ 128588 w 123"/>
                <a:gd name="T49" fmla="*/ 212725 h 139"/>
                <a:gd name="T50" fmla="*/ 120650 w 123"/>
                <a:gd name="T51" fmla="*/ 212725 h 139"/>
                <a:gd name="T52" fmla="*/ 109538 w 123"/>
                <a:gd name="T53" fmla="*/ 212725 h 139"/>
                <a:gd name="T54" fmla="*/ 101600 w 123"/>
                <a:gd name="T55" fmla="*/ 209550 h 139"/>
                <a:gd name="T56" fmla="*/ 98425 w 123"/>
                <a:gd name="T57" fmla="*/ 201613 h 139"/>
                <a:gd name="T58" fmla="*/ 90488 w 123"/>
                <a:gd name="T59" fmla="*/ 201613 h 139"/>
                <a:gd name="T60" fmla="*/ 82550 w 123"/>
                <a:gd name="T61" fmla="*/ 198438 h 139"/>
                <a:gd name="T62" fmla="*/ 79375 w 123"/>
                <a:gd name="T63" fmla="*/ 198438 h 139"/>
                <a:gd name="T64" fmla="*/ 79375 w 123"/>
                <a:gd name="T65" fmla="*/ 182563 h 139"/>
                <a:gd name="T66" fmla="*/ 79375 w 123"/>
                <a:gd name="T67" fmla="*/ 176213 h 139"/>
                <a:gd name="T68" fmla="*/ 79375 w 123"/>
                <a:gd name="T69" fmla="*/ 171450 h 139"/>
                <a:gd name="T70" fmla="*/ 71438 w 123"/>
                <a:gd name="T71" fmla="*/ 168275 h 139"/>
                <a:gd name="T72" fmla="*/ 68263 w 123"/>
                <a:gd name="T73" fmla="*/ 163513 h 139"/>
                <a:gd name="T74" fmla="*/ 63500 w 123"/>
                <a:gd name="T75" fmla="*/ 157163 h 139"/>
                <a:gd name="T76" fmla="*/ 52388 w 123"/>
                <a:gd name="T77" fmla="*/ 141288 h 139"/>
                <a:gd name="T78" fmla="*/ 46038 w 123"/>
                <a:gd name="T79" fmla="*/ 134938 h 139"/>
                <a:gd name="T80" fmla="*/ 46038 w 123"/>
                <a:gd name="T81" fmla="*/ 134938 h 139"/>
                <a:gd name="T82" fmla="*/ 38100 w 123"/>
                <a:gd name="T83" fmla="*/ 134938 h 139"/>
                <a:gd name="T84" fmla="*/ 34925 w 123"/>
                <a:gd name="T85" fmla="*/ 130175 h 139"/>
                <a:gd name="T86" fmla="*/ 30163 w 123"/>
                <a:gd name="T87" fmla="*/ 127000 h 139"/>
                <a:gd name="T88" fmla="*/ 19050 w 123"/>
                <a:gd name="T89" fmla="*/ 119063 h 139"/>
                <a:gd name="T90" fmla="*/ 15875 w 123"/>
                <a:gd name="T91" fmla="*/ 104775 h 139"/>
                <a:gd name="T92" fmla="*/ 7938 w 123"/>
                <a:gd name="T93" fmla="*/ 96838 h 139"/>
                <a:gd name="T94" fmla="*/ 4763 w 123"/>
                <a:gd name="T95" fmla="*/ 93663 h 139"/>
                <a:gd name="T96" fmla="*/ 0 w 123"/>
                <a:gd name="T97" fmla="*/ 77788 h 139"/>
                <a:gd name="T98" fmla="*/ 15875 w 123"/>
                <a:gd name="T99" fmla="*/ 80963 h 139"/>
                <a:gd name="T100" fmla="*/ 22225 w 123"/>
                <a:gd name="T101" fmla="*/ 80963 h 139"/>
                <a:gd name="T102" fmla="*/ 30163 w 123"/>
                <a:gd name="T103" fmla="*/ 77788 h 139"/>
                <a:gd name="T104" fmla="*/ 41275 w 123"/>
                <a:gd name="T105" fmla="*/ 77788 h 139"/>
                <a:gd name="T106" fmla="*/ 60325 w 123"/>
                <a:gd name="T107" fmla="*/ 74613 h 139"/>
                <a:gd name="T108" fmla="*/ 79375 w 123"/>
                <a:gd name="T109" fmla="*/ 63500 h 139"/>
                <a:gd name="T110" fmla="*/ 79375 w 123"/>
                <a:gd name="T111" fmla="*/ 47625 h 139"/>
                <a:gd name="T112" fmla="*/ 90488 w 123"/>
                <a:gd name="T113" fmla="*/ 36513 h 139"/>
                <a:gd name="T114" fmla="*/ 98425 w 123"/>
                <a:gd name="T115" fmla="*/ 28575 h 139"/>
                <a:gd name="T116" fmla="*/ 101600 w 123"/>
                <a:gd name="T117" fmla="*/ 17463 h 139"/>
                <a:gd name="T118" fmla="*/ 112713 w 123"/>
                <a:gd name="T119" fmla="*/ 11113 h 139"/>
                <a:gd name="T120" fmla="*/ 134938 w 123"/>
                <a:gd name="T121" fmla="*/ 0 h 1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3"/>
                <a:gd name="T184" fmla="*/ 0 h 139"/>
                <a:gd name="T185" fmla="*/ 123 w 123"/>
                <a:gd name="T186" fmla="*/ 139 h 1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3" h="139">
                  <a:moveTo>
                    <a:pt x="85" y="0"/>
                  </a:moveTo>
                  <a:lnTo>
                    <a:pt x="83" y="11"/>
                  </a:lnTo>
                  <a:lnTo>
                    <a:pt x="85" y="11"/>
                  </a:lnTo>
                  <a:lnTo>
                    <a:pt x="90" y="14"/>
                  </a:lnTo>
                  <a:lnTo>
                    <a:pt x="92" y="14"/>
                  </a:lnTo>
                  <a:lnTo>
                    <a:pt x="95" y="14"/>
                  </a:lnTo>
                  <a:lnTo>
                    <a:pt x="97" y="16"/>
                  </a:lnTo>
                  <a:lnTo>
                    <a:pt x="100" y="16"/>
                  </a:lnTo>
                  <a:lnTo>
                    <a:pt x="102" y="18"/>
                  </a:lnTo>
                  <a:lnTo>
                    <a:pt x="104" y="21"/>
                  </a:lnTo>
                  <a:lnTo>
                    <a:pt x="107" y="21"/>
                  </a:lnTo>
                  <a:lnTo>
                    <a:pt x="109" y="23"/>
                  </a:lnTo>
                  <a:lnTo>
                    <a:pt x="111" y="23"/>
                  </a:lnTo>
                  <a:lnTo>
                    <a:pt x="114" y="23"/>
                  </a:lnTo>
                  <a:lnTo>
                    <a:pt x="116" y="25"/>
                  </a:lnTo>
                  <a:lnTo>
                    <a:pt x="118" y="28"/>
                  </a:lnTo>
                  <a:lnTo>
                    <a:pt x="118" y="30"/>
                  </a:lnTo>
                  <a:lnTo>
                    <a:pt x="121" y="30"/>
                  </a:lnTo>
                  <a:lnTo>
                    <a:pt x="121" y="33"/>
                  </a:lnTo>
                  <a:lnTo>
                    <a:pt x="121" y="35"/>
                  </a:lnTo>
                  <a:lnTo>
                    <a:pt x="118" y="37"/>
                  </a:lnTo>
                  <a:lnTo>
                    <a:pt x="118" y="40"/>
                  </a:lnTo>
                  <a:lnTo>
                    <a:pt x="118" y="42"/>
                  </a:lnTo>
                  <a:lnTo>
                    <a:pt x="118" y="47"/>
                  </a:lnTo>
                  <a:lnTo>
                    <a:pt x="116" y="49"/>
                  </a:lnTo>
                  <a:lnTo>
                    <a:pt x="116" y="51"/>
                  </a:lnTo>
                  <a:lnTo>
                    <a:pt x="118" y="54"/>
                  </a:lnTo>
                  <a:lnTo>
                    <a:pt x="118" y="56"/>
                  </a:lnTo>
                  <a:lnTo>
                    <a:pt x="121" y="61"/>
                  </a:lnTo>
                  <a:lnTo>
                    <a:pt x="123" y="63"/>
                  </a:lnTo>
                  <a:lnTo>
                    <a:pt x="123" y="66"/>
                  </a:lnTo>
                  <a:lnTo>
                    <a:pt x="118" y="70"/>
                  </a:lnTo>
                  <a:lnTo>
                    <a:pt x="116" y="73"/>
                  </a:lnTo>
                  <a:lnTo>
                    <a:pt x="116" y="75"/>
                  </a:lnTo>
                  <a:lnTo>
                    <a:pt x="116" y="77"/>
                  </a:lnTo>
                  <a:lnTo>
                    <a:pt x="118" y="77"/>
                  </a:lnTo>
                  <a:lnTo>
                    <a:pt x="121" y="77"/>
                  </a:lnTo>
                  <a:lnTo>
                    <a:pt x="121" y="80"/>
                  </a:lnTo>
                  <a:lnTo>
                    <a:pt x="118" y="80"/>
                  </a:lnTo>
                  <a:lnTo>
                    <a:pt x="118" y="82"/>
                  </a:lnTo>
                  <a:lnTo>
                    <a:pt x="118" y="85"/>
                  </a:lnTo>
                  <a:lnTo>
                    <a:pt x="118" y="87"/>
                  </a:lnTo>
                  <a:lnTo>
                    <a:pt x="118" y="89"/>
                  </a:lnTo>
                  <a:lnTo>
                    <a:pt x="118" y="92"/>
                  </a:lnTo>
                  <a:lnTo>
                    <a:pt x="116" y="94"/>
                  </a:lnTo>
                  <a:lnTo>
                    <a:pt x="118" y="96"/>
                  </a:lnTo>
                  <a:lnTo>
                    <a:pt x="118" y="99"/>
                  </a:lnTo>
                  <a:lnTo>
                    <a:pt x="118" y="101"/>
                  </a:lnTo>
                  <a:lnTo>
                    <a:pt x="118" y="103"/>
                  </a:lnTo>
                  <a:lnTo>
                    <a:pt x="118" y="106"/>
                  </a:lnTo>
                  <a:lnTo>
                    <a:pt x="118" y="108"/>
                  </a:lnTo>
                  <a:lnTo>
                    <a:pt x="116" y="108"/>
                  </a:lnTo>
                  <a:lnTo>
                    <a:pt x="116" y="111"/>
                  </a:lnTo>
                  <a:lnTo>
                    <a:pt x="118" y="111"/>
                  </a:lnTo>
                  <a:lnTo>
                    <a:pt x="121" y="111"/>
                  </a:lnTo>
                  <a:lnTo>
                    <a:pt x="121" y="113"/>
                  </a:lnTo>
                  <a:lnTo>
                    <a:pt x="118" y="115"/>
                  </a:lnTo>
                  <a:lnTo>
                    <a:pt x="116" y="120"/>
                  </a:lnTo>
                  <a:lnTo>
                    <a:pt x="114" y="122"/>
                  </a:lnTo>
                  <a:lnTo>
                    <a:pt x="114" y="125"/>
                  </a:lnTo>
                  <a:lnTo>
                    <a:pt x="102" y="139"/>
                  </a:lnTo>
                  <a:lnTo>
                    <a:pt x="100" y="137"/>
                  </a:lnTo>
                  <a:lnTo>
                    <a:pt x="97" y="137"/>
                  </a:lnTo>
                  <a:lnTo>
                    <a:pt x="92" y="137"/>
                  </a:lnTo>
                  <a:lnTo>
                    <a:pt x="90" y="137"/>
                  </a:lnTo>
                  <a:lnTo>
                    <a:pt x="88" y="134"/>
                  </a:lnTo>
                  <a:lnTo>
                    <a:pt x="85" y="134"/>
                  </a:lnTo>
                  <a:lnTo>
                    <a:pt x="83" y="134"/>
                  </a:lnTo>
                  <a:lnTo>
                    <a:pt x="81" y="134"/>
                  </a:lnTo>
                  <a:lnTo>
                    <a:pt x="78" y="134"/>
                  </a:lnTo>
                  <a:lnTo>
                    <a:pt x="76" y="134"/>
                  </a:lnTo>
                  <a:lnTo>
                    <a:pt x="74" y="134"/>
                  </a:lnTo>
                  <a:lnTo>
                    <a:pt x="71" y="134"/>
                  </a:lnTo>
                  <a:lnTo>
                    <a:pt x="69" y="134"/>
                  </a:lnTo>
                  <a:lnTo>
                    <a:pt x="69" y="132"/>
                  </a:lnTo>
                  <a:lnTo>
                    <a:pt x="66" y="132"/>
                  </a:lnTo>
                  <a:lnTo>
                    <a:pt x="64" y="132"/>
                  </a:lnTo>
                  <a:lnTo>
                    <a:pt x="64" y="129"/>
                  </a:lnTo>
                  <a:lnTo>
                    <a:pt x="62" y="129"/>
                  </a:lnTo>
                  <a:lnTo>
                    <a:pt x="62" y="127"/>
                  </a:lnTo>
                  <a:lnTo>
                    <a:pt x="59" y="127"/>
                  </a:lnTo>
                  <a:lnTo>
                    <a:pt x="57" y="127"/>
                  </a:lnTo>
                  <a:lnTo>
                    <a:pt x="55" y="127"/>
                  </a:lnTo>
                  <a:lnTo>
                    <a:pt x="55" y="125"/>
                  </a:lnTo>
                  <a:lnTo>
                    <a:pt x="52" y="125"/>
                  </a:lnTo>
                  <a:lnTo>
                    <a:pt x="50" y="125"/>
                  </a:lnTo>
                  <a:lnTo>
                    <a:pt x="50" y="122"/>
                  </a:lnTo>
                  <a:lnTo>
                    <a:pt x="50" y="118"/>
                  </a:lnTo>
                  <a:lnTo>
                    <a:pt x="50" y="115"/>
                  </a:lnTo>
                  <a:lnTo>
                    <a:pt x="50" y="113"/>
                  </a:lnTo>
                  <a:lnTo>
                    <a:pt x="50" y="111"/>
                  </a:lnTo>
                  <a:lnTo>
                    <a:pt x="50" y="108"/>
                  </a:lnTo>
                  <a:lnTo>
                    <a:pt x="48" y="108"/>
                  </a:lnTo>
                  <a:lnTo>
                    <a:pt x="45" y="106"/>
                  </a:lnTo>
                  <a:lnTo>
                    <a:pt x="45" y="103"/>
                  </a:lnTo>
                  <a:lnTo>
                    <a:pt x="43" y="103"/>
                  </a:lnTo>
                  <a:lnTo>
                    <a:pt x="43" y="101"/>
                  </a:lnTo>
                  <a:lnTo>
                    <a:pt x="40" y="101"/>
                  </a:lnTo>
                  <a:lnTo>
                    <a:pt x="40" y="99"/>
                  </a:lnTo>
                  <a:lnTo>
                    <a:pt x="38" y="94"/>
                  </a:lnTo>
                  <a:lnTo>
                    <a:pt x="38" y="92"/>
                  </a:lnTo>
                  <a:lnTo>
                    <a:pt x="38" y="89"/>
                  </a:lnTo>
                  <a:lnTo>
                    <a:pt x="33" y="89"/>
                  </a:lnTo>
                  <a:lnTo>
                    <a:pt x="33" y="87"/>
                  </a:lnTo>
                  <a:lnTo>
                    <a:pt x="31" y="87"/>
                  </a:lnTo>
                  <a:lnTo>
                    <a:pt x="31" y="85"/>
                  </a:lnTo>
                  <a:lnTo>
                    <a:pt x="29" y="85"/>
                  </a:lnTo>
                  <a:lnTo>
                    <a:pt x="29" y="82"/>
                  </a:lnTo>
                  <a:lnTo>
                    <a:pt x="29" y="85"/>
                  </a:lnTo>
                  <a:lnTo>
                    <a:pt x="26" y="85"/>
                  </a:lnTo>
                  <a:lnTo>
                    <a:pt x="24" y="85"/>
                  </a:lnTo>
                  <a:lnTo>
                    <a:pt x="22" y="85"/>
                  </a:lnTo>
                  <a:lnTo>
                    <a:pt x="22" y="82"/>
                  </a:lnTo>
                  <a:lnTo>
                    <a:pt x="22" y="80"/>
                  </a:lnTo>
                  <a:lnTo>
                    <a:pt x="19" y="80"/>
                  </a:lnTo>
                  <a:lnTo>
                    <a:pt x="17" y="77"/>
                  </a:lnTo>
                  <a:lnTo>
                    <a:pt x="14" y="77"/>
                  </a:lnTo>
                  <a:lnTo>
                    <a:pt x="12" y="75"/>
                  </a:lnTo>
                  <a:lnTo>
                    <a:pt x="10" y="70"/>
                  </a:lnTo>
                  <a:lnTo>
                    <a:pt x="10" y="68"/>
                  </a:lnTo>
                  <a:lnTo>
                    <a:pt x="10" y="66"/>
                  </a:lnTo>
                  <a:lnTo>
                    <a:pt x="10" y="63"/>
                  </a:lnTo>
                  <a:lnTo>
                    <a:pt x="7" y="63"/>
                  </a:lnTo>
                  <a:lnTo>
                    <a:pt x="7" y="61"/>
                  </a:lnTo>
                  <a:lnTo>
                    <a:pt x="5" y="61"/>
                  </a:lnTo>
                  <a:lnTo>
                    <a:pt x="3" y="59"/>
                  </a:lnTo>
                  <a:lnTo>
                    <a:pt x="3" y="56"/>
                  </a:lnTo>
                  <a:lnTo>
                    <a:pt x="0" y="51"/>
                  </a:lnTo>
                  <a:lnTo>
                    <a:pt x="0" y="49"/>
                  </a:lnTo>
                  <a:lnTo>
                    <a:pt x="3" y="51"/>
                  </a:lnTo>
                  <a:lnTo>
                    <a:pt x="5" y="51"/>
                  </a:lnTo>
                  <a:lnTo>
                    <a:pt x="7" y="51"/>
                  </a:lnTo>
                  <a:lnTo>
                    <a:pt x="10" y="51"/>
                  </a:lnTo>
                  <a:lnTo>
                    <a:pt x="14" y="51"/>
                  </a:lnTo>
                  <a:lnTo>
                    <a:pt x="17" y="51"/>
                  </a:lnTo>
                  <a:lnTo>
                    <a:pt x="17" y="49"/>
                  </a:lnTo>
                  <a:lnTo>
                    <a:pt x="19" y="49"/>
                  </a:lnTo>
                  <a:lnTo>
                    <a:pt x="22" y="49"/>
                  </a:lnTo>
                  <a:lnTo>
                    <a:pt x="24" y="49"/>
                  </a:lnTo>
                  <a:lnTo>
                    <a:pt x="26" y="49"/>
                  </a:lnTo>
                  <a:lnTo>
                    <a:pt x="29" y="49"/>
                  </a:lnTo>
                  <a:lnTo>
                    <a:pt x="33" y="49"/>
                  </a:lnTo>
                  <a:lnTo>
                    <a:pt x="36" y="49"/>
                  </a:lnTo>
                  <a:lnTo>
                    <a:pt x="38" y="47"/>
                  </a:lnTo>
                  <a:lnTo>
                    <a:pt x="43" y="44"/>
                  </a:lnTo>
                  <a:lnTo>
                    <a:pt x="48" y="44"/>
                  </a:lnTo>
                  <a:lnTo>
                    <a:pt x="50" y="42"/>
                  </a:lnTo>
                  <a:lnTo>
                    <a:pt x="50" y="40"/>
                  </a:lnTo>
                  <a:lnTo>
                    <a:pt x="50" y="37"/>
                  </a:lnTo>
                  <a:lnTo>
                    <a:pt x="50" y="35"/>
                  </a:lnTo>
                  <a:lnTo>
                    <a:pt x="50" y="33"/>
                  </a:lnTo>
                  <a:lnTo>
                    <a:pt x="50" y="30"/>
                  </a:lnTo>
                  <a:lnTo>
                    <a:pt x="52" y="28"/>
                  </a:lnTo>
                  <a:lnTo>
                    <a:pt x="55" y="25"/>
                  </a:lnTo>
                  <a:lnTo>
                    <a:pt x="57" y="23"/>
                  </a:lnTo>
                  <a:lnTo>
                    <a:pt x="59" y="23"/>
                  </a:lnTo>
                  <a:lnTo>
                    <a:pt x="59" y="21"/>
                  </a:lnTo>
                  <a:lnTo>
                    <a:pt x="62" y="18"/>
                  </a:lnTo>
                  <a:lnTo>
                    <a:pt x="62" y="16"/>
                  </a:lnTo>
                  <a:lnTo>
                    <a:pt x="62" y="14"/>
                  </a:lnTo>
                  <a:lnTo>
                    <a:pt x="64" y="11"/>
                  </a:lnTo>
                  <a:lnTo>
                    <a:pt x="69" y="11"/>
                  </a:lnTo>
                  <a:lnTo>
                    <a:pt x="69" y="9"/>
                  </a:lnTo>
                  <a:lnTo>
                    <a:pt x="71" y="7"/>
                  </a:lnTo>
                  <a:lnTo>
                    <a:pt x="8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3" name="Congo, Democratic Republic of">
              <a:extLst>
                <a:ext uri="{FF2B5EF4-FFF2-40B4-BE49-F238E27FC236}">
                  <a16:creationId xmlns:a16="http://schemas.microsoft.com/office/drawing/2014/main" id="{5239F4F4-7653-1A47-8359-8ACB751567A6}"/>
                </a:ext>
              </a:extLst>
            </p:cNvPr>
            <p:cNvSpPr>
              <a:spLocks noGrp="1" noRot="1" noMove="1" noResize="1" noEditPoints="1" noAdjustHandles="1" noChangeArrowheads="1" noChangeShapeType="1"/>
            </p:cNvSpPr>
            <p:nvPr/>
          </p:nvSpPr>
          <p:spPr bwMode="auto">
            <a:xfrm>
              <a:off x="6860183" y="2755853"/>
              <a:ext cx="235696" cy="274620"/>
            </a:xfrm>
            <a:custGeom>
              <a:avLst/>
              <a:gdLst>
                <a:gd name="T0" fmla="*/ 187325 w 314"/>
                <a:gd name="T1" fmla="*/ 11113 h 368"/>
                <a:gd name="T2" fmla="*/ 214313 w 314"/>
                <a:gd name="T3" fmla="*/ 7938 h 368"/>
                <a:gd name="T4" fmla="*/ 277813 w 314"/>
                <a:gd name="T5" fmla="*/ 30163 h 368"/>
                <a:gd name="T6" fmla="*/ 292100 w 314"/>
                <a:gd name="T7" fmla="*/ 14288 h 368"/>
                <a:gd name="T8" fmla="*/ 319088 w 314"/>
                <a:gd name="T9" fmla="*/ 11113 h 368"/>
                <a:gd name="T10" fmla="*/ 333375 w 314"/>
                <a:gd name="T11" fmla="*/ 11113 h 368"/>
                <a:gd name="T12" fmla="*/ 371475 w 314"/>
                <a:gd name="T13" fmla="*/ 3175 h 368"/>
                <a:gd name="T14" fmla="*/ 401638 w 314"/>
                <a:gd name="T15" fmla="*/ 30163 h 368"/>
                <a:gd name="T16" fmla="*/ 412750 w 314"/>
                <a:gd name="T17" fmla="*/ 19050 h 368"/>
                <a:gd name="T18" fmla="*/ 434975 w 314"/>
                <a:gd name="T19" fmla="*/ 25400 h 368"/>
                <a:gd name="T20" fmla="*/ 457200 w 314"/>
                <a:gd name="T21" fmla="*/ 41275 h 368"/>
                <a:gd name="T22" fmla="*/ 498475 w 314"/>
                <a:gd name="T23" fmla="*/ 60325 h 368"/>
                <a:gd name="T24" fmla="*/ 492125 w 314"/>
                <a:gd name="T25" fmla="*/ 90488 h 368"/>
                <a:gd name="T26" fmla="*/ 484188 w 314"/>
                <a:gd name="T27" fmla="*/ 115888 h 368"/>
                <a:gd name="T28" fmla="*/ 479425 w 314"/>
                <a:gd name="T29" fmla="*/ 134938 h 368"/>
                <a:gd name="T30" fmla="*/ 454025 w 314"/>
                <a:gd name="T31" fmla="*/ 160338 h 368"/>
                <a:gd name="T32" fmla="*/ 434975 w 314"/>
                <a:gd name="T33" fmla="*/ 195263 h 368"/>
                <a:gd name="T34" fmla="*/ 431800 w 314"/>
                <a:gd name="T35" fmla="*/ 217488 h 368"/>
                <a:gd name="T36" fmla="*/ 431800 w 314"/>
                <a:gd name="T37" fmla="*/ 225425 h 368"/>
                <a:gd name="T38" fmla="*/ 420688 w 314"/>
                <a:gd name="T39" fmla="*/ 239713 h 368"/>
                <a:gd name="T40" fmla="*/ 423863 w 314"/>
                <a:gd name="T41" fmla="*/ 266700 h 368"/>
                <a:gd name="T42" fmla="*/ 431800 w 314"/>
                <a:gd name="T43" fmla="*/ 288925 h 368"/>
                <a:gd name="T44" fmla="*/ 431800 w 314"/>
                <a:gd name="T45" fmla="*/ 319088 h 368"/>
                <a:gd name="T46" fmla="*/ 431800 w 314"/>
                <a:gd name="T47" fmla="*/ 355600 h 368"/>
                <a:gd name="T48" fmla="*/ 461963 w 314"/>
                <a:gd name="T49" fmla="*/ 423863 h 368"/>
                <a:gd name="T50" fmla="*/ 401638 w 314"/>
                <a:gd name="T51" fmla="*/ 465138 h 368"/>
                <a:gd name="T52" fmla="*/ 409575 w 314"/>
                <a:gd name="T53" fmla="*/ 487363 h 368"/>
                <a:gd name="T54" fmla="*/ 412750 w 314"/>
                <a:gd name="T55" fmla="*/ 528638 h 368"/>
                <a:gd name="T56" fmla="*/ 442913 w 314"/>
                <a:gd name="T57" fmla="*/ 554038 h 368"/>
                <a:gd name="T58" fmla="*/ 438150 w 314"/>
                <a:gd name="T59" fmla="*/ 584200 h 368"/>
                <a:gd name="T60" fmla="*/ 427038 w 314"/>
                <a:gd name="T61" fmla="*/ 565150 h 368"/>
                <a:gd name="T62" fmla="*/ 396875 w 314"/>
                <a:gd name="T63" fmla="*/ 542925 h 368"/>
                <a:gd name="T64" fmla="*/ 385763 w 314"/>
                <a:gd name="T65" fmla="*/ 536575 h 368"/>
                <a:gd name="T66" fmla="*/ 344488 w 314"/>
                <a:gd name="T67" fmla="*/ 539750 h 368"/>
                <a:gd name="T68" fmla="*/ 341313 w 314"/>
                <a:gd name="T69" fmla="*/ 523875 h 368"/>
                <a:gd name="T70" fmla="*/ 311150 w 314"/>
                <a:gd name="T71" fmla="*/ 512763 h 368"/>
                <a:gd name="T72" fmla="*/ 277813 w 314"/>
                <a:gd name="T73" fmla="*/ 517525 h 368"/>
                <a:gd name="T74" fmla="*/ 266700 w 314"/>
                <a:gd name="T75" fmla="*/ 498475 h 368"/>
                <a:gd name="T76" fmla="*/ 261938 w 314"/>
                <a:gd name="T77" fmla="*/ 468313 h 368"/>
                <a:gd name="T78" fmla="*/ 255588 w 314"/>
                <a:gd name="T79" fmla="*/ 438150 h 368"/>
                <a:gd name="T80" fmla="*/ 250825 w 314"/>
                <a:gd name="T81" fmla="*/ 407988 h 368"/>
                <a:gd name="T82" fmla="*/ 228600 w 314"/>
                <a:gd name="T83" fmla="*/ 388938 h 368"/>
                <a:gd name="T84" fmla="*/ 198438 w 314"/>
                <a:gd name="T85" fmla="*/ 388938 h 368"/>
                <a:gd name="T86" fmla="*/ 195263 w 314"/>
                <a:gd name="T87" fmla="*/ 415925 h 368"/>
                <a:gd name="T88" fmla="*/ 176213 w 314"/>
                <a:gd name="T89" fmla="*/ 419100 h 368"/>
                <a:gd name="T90" fmla="*/ 150813 w 314"/>
                <a:gd name="T91" fmla="*/ 396875 h 368"/>
                <a:gd name="T92" fmla="*/ 68263 w 314"/>
                <a:gd name="T93" fmla="*/ 347663 h 368"/>
                <a:gd name="T94" fmla="*/ 22225 w 314"/>
                <a:gd name="T95" fmla="*/ 363538 h 368"/>
                <a:gd name="T96" fmla="*/ 0 w 314"/>
                <a:gd name="T97" fmla="*/ 341313 h 368"/>
                <a:gd name="T98" fmla="*/ 30163 w 314"/>
                <a:gd name="T99" fmla="*/ 306388 h 368"/>
                <a:gd name="T100" fmla="*/ 49213 w 314"/>
                <a:gd name="T101" fmla="*/ 303213 h 368"/>
                <a:gd name="T102" fmla="*/ 71438 w 314"/>
                <a:gd name="T103" fmla="*/ 292100 h 368"/>
                <a:gd name="T104" fmla="*/ 115888 w 314"/>
                <a:gd name="T105" fmla="*/ 300038 h 368"/>
                <a:gd name="T106" fmla="*/ 123825 w 314"/>
                <a:gd name="T107" fmla="*/ 273050 h 368"/>
                <a:gd name="T108" fmla="*/ 123825 w 314"/>
                <a:gd name="T109" fmla="*/ 236538 h 368"/>
                <a:gd name="T110" fmla="*/ 138113 w 314"/>
                <a:gd name="T111" fmla="*/ 206375 h 368"/>
                <a:gd name="T112" fmla="*/ 153988 w 314"/>
                <a:gd name="T113" fmla="*/ 165100 h 368"/>
                <a:gd name="T114" fmla="*/ 157163 w 314"/>
                <a:gd name="T115" fmla="*/ 101600 h 368"/>
                <a:gd name="T116" fmla="*/ 168275 w 314"/>
                <a:gd name="T117" fmla="*/ 55563 h 3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4"/>
                <a:gd name="T178" fmla="*/ 0 h 368"/>
                <a:gd name="T179" fmla="*/ 314 w 314"/>
                <a:gd name="T180" fmla="*/ 368 h 3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4" h="368">
                  <a:moveTo>
                    <a:pt x="106" y="35"/>
                  </a:moveTo>
                  <a:lnTo>
                    <a:pt x="109" y="21"/>
                  </a:lnTo>
                  <a:lnTo>
                    <a:pt x="109" y="19"/>
                  </a:lnTo>
                  <a:lnTo>
                    <a:pt x="111" y="19"/>
                  </a:lnTo>
                  <a:lnTo>
                    <a:pt x="113" y="16"/>
                  </a:lnTo>
                  <a:lnTo>
                    <a:pt x="116" y="16"/>
                  </a:lnTo>
                  <a:lnTo>
                    <a:pt x="116" y="14"/>
                  </a:lnTo>
                  <a:lnTo>
                    <a:pt x="116" y="12"/>
                  </a:lnTo>
                  <a:lnTo>
                    <a:pt x="116" y="9"/>
                  </a:lnTo>
                  <a:lnTo>
                    <a:pt x="118" y="7"/>
                  </a:lnTo>
                  <a:lnTo>
                    <a:pt x="118" y="5"/>
                  </a:lnTo>
                  <a:lnTo>
                    <a:pt x="121" y="5"/>
                  </a:lnTo>
                  <a:lnTo>
                    <a:pt x="123" y="2"/>
                  </a:lnTo>
                  <a:lnTo>
                    <a:pt x="125" y="2"/>
                  </a:lnTo>
                  <a:lnTo>
                    <a:pt x="128" y="2"/>
                  </a:lnTo>
                  <a:lnTo>
                    <a:pt x="130" y="2"/>
                  </a:lnTo>
                  <a:lnTo>
                    <a:pt x="132" y="2"/>
                  </a:lnTo>
                  <a:lnTo>
                    <a:pt x="135" y="5"/>
                  </a:lnTo>
                  <a:lnTo>
                    <a:pt x="139" y="9"/>
                  </a:lnTo>
                  <a:lnTo>
                    <a:pt x="144" y="12"/>
                  </a:lnTo>
                  <a:lnTo>
                    <a:pt x="147" y="14"/>
                  </a:lnTo>
                  <a:lnTo>
                    <a:pt x="151" y="14"/>
                  </a:lnTo>
                  <a:lnTo>
                    <a:pt x="156" y="14"/>
                  </a:lnTo>
                  <a:lnTo>
                    <a:pt x="158" y="14"/>
                  </a:lnTo>
                  <a:lnTo>
                    <a:pt x="161" y="14"/>
                  </a:lnTo>
                  <a:lnTo>
                    <a:pt x="163" y="16"/>
                  </a:lnTo>
                  <a:lnTo>
                    <a:pt x="165" y="16"/>
                  </a:lnTo>
                  <a:lnTo>
                    <a:pt x="168" y="16"/>
                  </a:lnTo>
                  <a:lnTo>
                    <a:pt x="175" y="19"/>
                  </a:lnTo>
                  <a:lnTo>
                    <a:pt x="177" y="19"/>
                  </a:lnTo>
                  <a:lnTo>
                    <a:pt x="177" y="16"/>
                  </a:lnTo>
                  <a:lnTo>
                    <a:pt x="177" y="14"/>
                  </a:lnTo>
                  <a:lnTo>
                    <a:pt x="180" y="12"/>
                  </a:lnTo>
                  <a:lnTo>
                    <a:pt x="180" y="9"/>
                  </a:lnTo>
                  <a:lnTo>
                    <a:pt x="182" y="9"/>
                  </a:lnTo>
                  <a:lnTo>
                    <a:pt x="184" y="9"/>
                  </a:lnTo>
                  <a:lnTo>
                    <a:pt x="187" y="12"/>
                  </a:lnTo>
                  <a:lnTo>
                    <a:pt x="189" y="14"/>
                  </a:lnTo>
                  <a:lnTo>
                    <a:pt x="191" y="12"/>
                  </a:lnTo>
                  <a:lnTo>
                    <a:pt x="198" y="12"/>
                  </a:lnTo>
                  <a:lnTo>
                    <a:pt x="201" y="12"/>
                  </a:lnTo>
                  <a:lnTo>
                    <a:pt x="201" y="9"/>
                  </a:lnTo>
                  <a:lnTo>
                    <a:pt x="201" y="7"/>
                  </a:lnTo>
                  <a:lnTo>
                    <a:pt x="201" y="5"/>
                  </a:lnTo>
                  <a:lnTo>
                    <a:pt x="203" y="5"/>
                  </a:lnTo>
                  <a:lnTo>
                    <a:pt x="206" y="5"/>
                  </a:lnTo>
                  <a:lnTo>
                    <a:pt x="206" y="7"/>
                  </a:lnTo>
                  <a:lnTo>
                    <a:pt x="208" y="9"/>
                  </a:lnTo>
                  <a:lnTo>
                    <a:pt x="208" y="7"/>
                  </a:lnTo>
                  <a:lnTo>
                    <a:pt x="210" y="7"/>
                  </a:lnTo>
                  <a:lnTo>
                    <a:pt x="213" y="5"/>
                  </a:lnTo>
                  <a:lnTo>
                    <a:pt x="215" y="2"/>
                  </a:lnTo>
                  <a:lnTo>
                    <a:pt x="215" y="0"/>
                  </a:lnTo>
                  <a:lnTo>
                    <a:pt x="217" y="0"/>
                  </a:lnTo>
                  <a:lnTo>
                    <a:pt x="229" y="0"/>
                  </a:lnTo>
                  <a:lnTo>
                    <a:pt x="232" y="0"/>
                  </a:lnTo>
                  <a:lnTo>
                    <a:pt x="234" y="2"/>
                  </a:lnTo>
                  <a:lnTo>
                    <a:pt x="236" y="2"/>
                  </a:lnTo>
                  <a:lnTo>
                    <a:pt x="241" y="2"/>
                  </a:lnTo>
                  <a:lnTo>
                    <a:pt x="243" y="2"/>
                  </a:lnTo>
                  <a:lnTo>
                    <a:pt x="248" y="9"/>
                  </a:lnTo>
                  <a:lnTo>
                    <a:pt x="248" y="12"/>
                  </a:lnTo>
                  <a:lnTo>
                    <a:pt x="250" y="14"/>
                  </a:lnTo>
                  <a:lnTo>
                    <a:pt x="250" y="16"/>
                  </a:lnTo>
                  <a:lnTo>
                    <a:pt x="253" y="19"/>
                  </a:lnTo>
                  <a:lnTo>
                    <a:pt x="255" y="19"/>
                  </a:lnTo>
                  <a:lnTo>
                    <a:pt x="258" y="19"/>
                  </a:lnTo>
                  <a:lnTo>
                    <a:pt x="258" y="16"/>
                  </a:lnTo>
                  <a:lnTo>
                    <a:pt x="260" y="14"/>
                  </a:lnTo>
                  <a:lnTo>
                    <a:pt x="260" y="12"/>
                  </a:lnTo>
                  <a:lnTo>
                    <a:pt x="262" y="14"/>
                  </a:lnTo>
                  <a:lnTo>
                    <a:pt x="265" y="16"/>
                  </a:lnTo>
                  <a:lnTo>
                    <a:pt x="269" y="19"/>
                  </a:lnTo>
                  <a:lnTo>
                    <a:pt x="272" y="19"/>
                  </a:lnTo>
                  <a:lnTo>
                    <a:pt x="274" y="16"/>
                  </a:lnTo>
                  <a:lnTo>
                    <a:pt x="276" y="14"/>
                  </a:lnTo>
                  <a:lnTo>
                    <a:pt x="279" y="14"/>
                  </a:lnTo>
                  <a:lnTo>
                    <a:pt x="281" y="14"/>
                  </a:lnTo>
                  <a:lnTo>
                    <a:pt x="281" y="16"/>
                  </a:lnTo>
                  <a:lnTo>
                    <a:pt x="284" y="16"/>
                  </a:lnTo>
                  <a:lnTo>
                    <a:pt x="284" y="19"/>
                  </a:lnTo>
                  <a:lnTo>
                    <a:pt x="284" y="21"/>
                  </a:lnTo>
                  <a:lnTo>
                    <a:pt x="286" y="23"/>
                  </a:lnTo>
                  <a:lnTo>
                    <a:pt x="288" y="26"/>
                  </a:lnTo>
                  <a:lnTo>
                    <a:pt x="288" y="28"/>
                  </a:lnTo>
                  <a:lnTo>
                    <a:pt x="295" y="31"/>
                  </a:lnTo>
                  <a:lnTo>
                    <a:pt x="300" y="33"/>
                  </a:lnTo>
                  <a:lnTo>
                    <a:pt x="300" y="35"/>
                  </a:lnTo>
                  <a:lnTo>
                    <a:pt x="302" y="35"/>
                  </a:lnTo>
                  <a:lnTo>
                    <a:pt x="305" y="33"/>
                  </a:lnTo>
                  <a:lnTo>
                    <a:pt x="314" y="38"/>
                  </a:lnTo>
                  <a:lnTo>
                    <a:pt x="314" y="40"/>
                  </a:lnTo>
                  <a:lnTo>
                    <a:pt x="314" y="42"/>
                  </a:lnTo>
                  <a:lnTo>
                    <a:pt x="314" y="47"/>
                  </a:lnTo>
                  <a:lnTo>
                    <a:pt x="312" y="49"/>
                  </a:lnTo>
                  <a:lnTo>
                    <a:pt x="310" y="52"/>
                  </a:lnTo>
                  <a:lnTo>
                    <a:pt x="310" y="54"/>
                  </a:lnTo>
                  <a:lnTo>
                    <a:pt x="307" y="54"/>
                  </a:lnTo>
                  <a:lnTo>
                    <a:pt x="307" y="57"/>
                  </a:lnTo>
                  <a:lnTo>
                    <a:pt x="310" y="57"/>
                  </a:lnTo>
                  <a:lnTo>
                    <a:pt x="310" y="59"/>
                  </a:lnTo>
                  <a:lnTo>
                    <a:pt x="307" y="61"/>
                  </a:lnTo>
                  <a:lnTo>
                    <a:pt x="307" y="64"/>
                  </a:lnTo>
                  <a:lnTo>
                    <a:pt x="305" y="66"/>
                  </a:lnTo>
                  <a:lnTo>
                    <a:pt x="305" y="68"/>
                  </a:lnTo>
                  <a:lnTo>
                    <a:pt x="305" y="71"/>
                  </a:lnTo>
                  <a:lnTo>
                    <a:pt x="305" y="73"/>
                  </a:lnTo>
                  <a:lnTo>
                    <a:pt x="307" y="73"/>
                  </a:lnTo>
                  <a:lnTo>
                    <a:pt x="307" y="75"/>
                  </a:lnTo>
                  <a:lnTo>
                    <a:pt x="310" y="75"/>
                  </a:lnTo>
                  <a:lnTo>
                    <a:pt x="310" y="78"/>
                  </a:lnTo>
                  <a:lnTo>
                    <a:pt x="307" y="80"/>
                  </a:lnTo>
                  <a:lnTo>
                    <a:pt x="302" y="87"/>
                  </a:lnTo>
                  <a:lnTo>
                    <a:pt x="302" y="85"/>
                  </a:lnTo>
                  <a:lnTo>
                    <a:pt x="305" y="80"/>
                  </a:lnTo>
                  <a:lnTo>
                    <a:pt x="302" y="82"/>
                  </a:lnTo>
                  <a:lnTo>
                    <a:pt x="298" y="85"/>
                  </a:lnTo>
                  <a:lnTo>
                    <a:pt x="295" y="87"/>
                  </a:lnTo>
                  <a:lnTo>
                    <a:pt x="293" y="87"/>
                  </a:lnTo>
                  <a:lnTo>
                    <a:pt x="293" y="90"/>
                  </a:lnTo>
                  <a:lnTo>
                    <a:pt x="293" y="92"/>
                  </a:lnTo>
                  <a:lnTo>
                    <a:pt x="293" y="97"/>
                  </a:lnTo>
                  <a:lnTo>
                    <a:pt x="286" y="99"/>
                  </a:lnTo>
                  <a:lnTo>
                    <a:pt x="286" y="101"/>
                  </a:lnTo>
                  <a:lnTo>
                    <a:pt x="284" y="104"/>
                  </a:lnTo>
                  <a:lnTo>
                    <a:pt x="284" y="106"/>
                  </a:lnTo>
                  <a:lnTo>
                    <a:pt x="284" y="108"/>
                  </a:lnTo>
                  <a:lnTo>
                    <a:pt x="281" y="111"/>
                  </a:lnTo>
                  <a:lnTo>
                    <a:pt x="281" y="116"/>
                  </a:lnTo>
                  <a:lnTo>
                    <a:pt x="279" y="120"/>
                  </a:lnTo>
                  <a:lnTo>
                    <a:pt x="279" y="125"/>
                  </a:lnTo>
                  <a:lnTo>
                    <a:pt x="279" y="123"/>
                  </a:lnTo>
                  <a:lnTo>
                    <a:pt x="276" y="123"/>
                  </a:lnTo>
                  <a:lnTo>
                    <a:pt x="274" y="123"/>
                  </a:lnTo>
                  <a:lnTo>
                    <a:pt x="272" y="125"/>
                  </a:lnTo>
                  <a:lnTo>
                    <a:pt x="269" y="127"/>
                  </a:lnTo>
                  <a:lnTo>
                    <a:pt x="269" y="130"/>
                  </a:lnTo>
                  <a:lnTo>
                    <a:pt x="267" y="132"/>
                  </a:lnTo>
                  <a:lnTo>
                    <a:pt x="267" y="134"/>
                  </a:lnTo>
                  <a:lnTo>
                    <a:pt x="269" y="134"/>
                  </a:lnTo>
                  <a:lnTo>
                    <a:pt x="269" y="137"/>
                  </a:lnTo>
                  <a:lnTo>
                    <a:pt x="272" y="137"/>
                  </a:lnTo>
                  <a:lnTo>
                    <a:pt x="274" y="137"/>
                  </a:lnTo>
                  <a:lnTo>
                    <a:pt x="274" y="134"/>
                  </a:lnTo>
                  <a:lnTo>
                    <a:pt x="276" y="132"/>
                  </a:lnTo>
                  <a:lnTo>
                    <a:pt x="276" y="134"/>
                  </a:lnTo>
                  <a:lnTo>
                    <a:pt x="274" y="134"/>
                  </a:lnTo>
                  <a:lnTo>
                    <a:pt x="274" y="137"/>
                  </a:lnTo>
                  <a:lnTo>
                    <a:pt x="272" y="139"/>
                  </a:lnTo>
                  <a:lnTo>
                    <a:pt x="272" y="142"/>
                  </a:lnTo>
                  <a:lnTo>
                    <a:pt x="272" y="144"/>
                  </a:lnTo>
                  <a:lnTo>
                    <a:pt x="274" y="146"/>
                  </a:lnTo>
                  <a:lnTo>
                    <a:pt x="274" y="149"/>
                  </a:lnTo>
                  <a:lnTo>
                    <a:pt x="274" y="156"/>
                  </a:lnTo>
                  <a:lnTo>
                    <a:pt x="272" y="153"/>
                  </a:lnTo>
                  <a:lnTo>
                    <a:pt x="269" y="151"/>
                  </a:lnTo>
                  <a:lnTo>
                    <a:pt x="267" y="149"/>
                  </a:lnTo>
                  <a:lnTo>
                    <a:pt x="265" y="151"/>
                  </a:lnTo>
                  <a:lnTo>
                    <a:pt x="262" y="158"/>
                  </a:lnTo>
                  <a:lnTo>
                    <a:pt x="262" y="160"/>
                  </a:lnTo>
                  <a:lnTo>
                    <a:pt x="262" y="163"/>
                  </a:lnTo>
                  <a:lnTo>
                    <a:pt x="265" y="165"/>
                  </a:lnTo>
                  <a:lnTo>
                    <a:pt x="267" y="165"/>
                  </a:lnTo>
                  <a:lnTo>
                    <a:pt x="267" y="168"/>
                  </a:lnTo>
                  <a:lnTo>
                    <a:pt x="267" y="170"/>
                  </a:lnTo>
                  <a:lnTo>
                    <a:pt x="269" y="172"/>
                  </a:lnTo>
                  <a:lnTo>
                    <a:pt x="272" y="172"/>
                  </a:lnTo>
                  <a:lnTo>
                    <a:pt x="274" y="172"/>
                  </a:lnTo>
                  <a:lnTo>
                    <a:pt x="276" y="179"/>
                  </a:lnTo>
                  <a:lnTo>
                    <a:pt x="276" y="182"/>
                  </a:lnTo>
                  <a:lnTo>
                    <a:pt x="274" y="182"/>
                  </a:lnTo>
                  <a:lnTo>
                    <a:pt x="272" y="182"/>
                  </a:lnTo>
                  <a:lnTo>
                    <a:pt x="269" y="186"/>
                  </a:lnTo>
                  <a:lnTo>
                    <a:pt x="267" y="193"/>
                  </a:lnTo>
                  <a:lnTo>
                    <a:pt x="267" y="196"/>
                  </a:lnTo>
                  <a:lnTo>
                    <a:pt x="267" y="198"/>
                  </a:lnTo>
                  <a:lnTo>
                    <a:pt x="267" y="201"/>
                  </a:lnTo>
                  <a:lnTo>
                    <a:pt x="269" y="201"/>
                  </a:lnTo>
                  <a:lnTo>
                    <a:pt x="272" y="201"/>
                  </a:lnTo>
                  <a:lnTo>
                    <a:pt x="272" y="203"/>
                  </a:lnTo>
                  <a:lnTo>
                    <a:pt x="269" y="205"/>
                  </a:lnTo>
                  <a:lnTo>
                    <a:pt x="269" y="208"/>
                  </a:lnTo>
                  <a:lnTo>
                    <a:pt x="269" y="210"/>
                  </a:lnTo>
                  <a:lnTo>
                    <a:pt x="269" y="212"/>
                  </a:lnTo>
                  <a:lnTo>
                    <a:pt x="274" y="217"/>
                  </a:lnTo>
                  <a:lnTo>
                    <a:pt x="274" y="219"/>
                  </a:lnTo>
                  <a:lnTo>
                    <a:pt x="274" y="222"/>
                  </a:lnTo>
                  <a:lnTo>
                    <a:pt x="272" y="224"/>
                  </a:lnTo>
                  <a:lnTo>
                    <a:pt x="272" y="227"/>
                  </a:lnTo>
                  <a:lnTo>
                    <a:pt x="269" y="227"/>
                  </a:lnTo>
                  <a:lnTo>
                    <a:pt x="269" y="229"/>
                  </a:lnTo>
                  <a:lnTo>
                    <a:pt x="269" y="231"/>
                  </a:lnTo>
                  <a:lnTo>
                    <a:pt x="272" y="238"/>
                  </a:lnTo>
                  <a:lnTo>
                    <a:pt x="274" y="245"/>
                  </a:lnTo>
                  <a:lnTo>
                    <a:pt x="276" y="250"/>
                  </a:lnTo>
                  <a:lnTo>
                    <a:pt x="291" y="260"/>
                  </a:lnTo>
                  <a:lnTo>
                    <a:pt x="291" y="264"/>
                  </a:lnTo>
                  <a:lnTo>
                    <a:pt x="291" y="267"/>
                  </a:lnTo>
                  <a:lnTo>
                    <a:pt x="293" y="274"/>
                  </a:lnTo>
                  <a:lnTo>
                    <a:pt x="295" y="279"/>
                  </a:lnTo>
                  <a:lnTo>
                    <a:pt x="269" y="286"/>
                  </a:lnTo>
                  <a:lnTo>
                    <a:pt x="260" y="293"/>
                  </a:lnTo>
                  <a:lnTo>
                    <a:pt x="260" y="290"/>
                  </a:lnTo>
                  <a:lnTo>
                    <a:pt x="260" y="288"/>
                  </a:lnTo>
                  <a:lnTo>
                    <a:pt x="262" y="286"/>
                  </a:lnTo>
                  <a:lnTo>
                    <a:pt x="258" y="288"/>
                  </a:lnTo>
                  <a:lnTo>
                    <a:pt x="255" y="290"/>
                  </a:lnTo>
                  <a:lnTo>
                    <a:pt x="253" y="293"/>
                  </a:lnTo>
                  <a:lnTo>
                    <a:pt x="250" y="293"/>
                  </a:lnTo>
                  <a:lnTo>
                    <a:pt x="250" y="295"/>
                  </a:lnTo>
                  <a:lnTo>
                    <a:pt x="253" y="297"/>
                  </a:lnTo>
                  <a:lnTo>
                    <a:pt x="255" y="297"/>
                  </a:lnTo>
                  <a:lnTo>
                    <a:pt x="255" y="302"/>
                  </a:lnTo>
                  <a:lnTo>
                    <a:pt x="255" y="305"/>
                  </a:lnTo>
                  <a:lnTo>
                    <a:pt x="258" y="307"/>
                  </a:lnTo>
                  <a:lnTo>
                    <a:pt x="258" y="309"/>
                  </a:lnTo>
                  <a:lnTo>
                    <a:pt x="258" y="312"/>
                  </a:lnTo>
                  <a:lnTo>
                    <a:pt x="260" y="316"/>
                  </a:lnTo>
                  <a:lnTo>
                    <a:pt x="260" y="321"/>
                  </a:lnTo>
                  <a:lnTo>
                    <a:pt x="260" y="326"/>
                  </a:lnTo>
                  <a:lnTo>
                    <a:pt x="260" y="328"/>
                  </a:lnTo>
                  <a:lnTo>
                    <a:pt x="260" y="330"/>
                  </a:lnTo>
                  <a:lnTo>
                    <a:pt x="260" y="333"/>
                  </a:lnTo>
                  <a:lnTo>
                    <a:pt x="260" y="335"/>
                  </a:lnTo>
                  <a:lnTo>
                    <a:pt x="262" y="335"/>
                  </a:lnTo>
                  <a:lnTo>
                    <a:pt x="267" y="338"/>
                  </a:lnTo>
                  <a:lnTo>
                    <a:pt x="269" y="340"/>
                  </a:lnTo>
                  <a:lnTo>
                    <a:pt x="272" y="342"/>
                  </a:lnTo>
                  <a:lnTo>
                    <a:pt x="274" y="342"/>
                  </a:lnTo>
                  <a:lnTo>
                    <a:pt x="276" y="345"/>
                  </a:lnTo>
                  <a:lnTo>
                    <a:pt x="279" y="349"/>
                  </a:lnTo>
                  <a:lnTo>
                    <a:pt x="281" y="349"/>
                  </a:lnTo>
                  <a:lnTo>
                    <a:pt x="288" y="347"/>
                  </a:lnTo>
                  <a:lnTo>
                    <a:pt x="291" y="347"/>
                  </a:lnTo>
                  <a:lnTo>
                    <a:pt x="291" y="366"/>
                  </a:lnTo>
                  <a:lnTo>
                    <a:pt x="284" y="364"/>
                  </a:lnTo>
                  <a:lnTo>
                    <a:pt x="281" y="364"/>
                  </a:lnTo>
                  <a:lnTo>
                    <a:pt x="279" y="366"/>
                  </a:lnTo>
                  <a:lnTo>
                    <a:pt x="276" y="368"/>
                  </a:lnTo>
                  <a:lnTo>
                    <a:pt x="274" y="368"/>
                  </a:lnTo>
                  <a:lnTo>
                    <a:pt x="272" y="368"/>
                  </a:lnTo>
                  <a:lnTo>
                    <a:pt x="269" y="366"/>
                  </a:lnTo>
                  <a:lnTo>
                    <a:pt x="269" y="364"/>
                  </a:lnTo>
                  <a:lnTo>
                    <a:pt x="269" y="361"/>
                  </a:lnTo>
                  <a:lnTo>
                    <a:pt x="269" y="359"/>
                  </a:lnTo>
                  <a:lnTo>
                    <a:pt x="269" y="356"/>
                  </a:lnTo>
                  <a:lnTo>
                    <a:pt x="269" y="354"/>
                  </a:lnTo>
                  <a:lnTo>
                    <a:pt x="267" y="354"/>
                  </a:lnTo>
                  <a:lnTo>
                    <a:pt x="265" y="352"/>
                  </a:lnTo>
                  <a:lnTo>
                    <a:pt x="262" y="352"/>
                  </a:lnTo>
                  <a:lnTo>
                    <a:pt x="260" y="352"/>
                  </a:lnTo>
                  <a:lnTo>
                    <a:pt x="258" y="352"/>
                  </a:lnTo>
                  <a:lnTo>
                    <a:pt x="258" y="349"/>
                  </a:lnTo>
                  <a:lnTo>
                    <a:pt x="253" y="345"/>
                  </a:lnTo>
                  <a:lnTo>
                    <a:pt x="250" y="342"/>
                  </a:lnTo>
                  <a:lnTo>
                    <a:pt x="250" y="340"/>
                  </a:lnTo>
                  <a:lnTo>
                    <a:pt x="250" y="338"/>
                  </a:lnTo>
                  <a:lnTo>
                    <a:pt x="248" y="335"/>
                  </a:lnTo>
                  <a:lnTo>
                    <a:pt x="246" y="335"/>
                  </a:lnTo>
                  <a:lnTo>
                    <a:pt x="243" y="335"/>
                  </a:lnTo>
                  <a:lnTo>
                    <a:pt x="243" y="338"/>
                  </a:lnTo>
                  <a:lnTo>
                    <a:pt x="241" y="338"/>
                  </a:lnTo>
                  <a:lnTo>
                    <a:pt x="241" y="340"/>
                  </a:lnTo>
                  <a:lnTo>
                    <a:pt x="239" y="342"/>
                  </a:lnTo>
                  <a:lnTo>
                    <a:pt x="236" y="342"/>
                  </a:lnTo>
                  <a:lnTo>
                    <a:pt x="222" y="342"/>
                  </a:lnTo>
                  <a:lnTo>
                    <a:pt x="220" y="340"/>
                  </a:lnTo>
                  <a:lnTo>
                    <a:pt x="217" y="340"/>
                  </a:lnTo>
                  <a:lnTo>
                    <a:pt x="217" y="338"/>
                  </a:lnTo>
                  <a:lnTo>
                    <a:pt x="220" y="333"/>
                  </a:lnTo>
                  <a:lnTo>
                    <a:pt x="217" y="330"/>
                  </a:lnTo>
                  <a:lnTo>
                    <a:pt x="215" y="330"/>
                  </a:lnTo>
                  <a:lnTo>
                    <a:pt x="213" y="333"/>
                  </a:lnTo>
                  <a:lnTo>
                    <a:pt x="210" y="333"/>
                  </a:lnTo>
                  <a:lnTo>
                    <a:pt x="208" y="333"/>
                  </a:lnTo>
                  <a:lnTo>
                    <a:pt x="206" y="333"/>
                  </a:lnTo>
                  <a:lnTo>
                    <a:pt x="206" y="330"/>
                  </a:lnTo>
                  <a:lnTo>
                    <a:pt x="206" y="326"/>
                  </a:lnTo>
                  <a:lnTo>
                    <a:pt x="206" y="321"/>
                  </a:lnTo>
                  <a:lnTo>
                    <a:pt x="196" y="323"/>
                  </a:lnTo>
                  <a:lnTo>
                    <a:pt x="191" y="323"/>
                  </a:lnTo>
                  <a:lnTo>
                    <a:pt x="184" y="323"/>
                  </a:lnTo>
                  <a:lnTo>
                    <a:pt x="182" y="323"/>
                  </a:lnTo>
                  <a:lnTo>
                    <a:pt x="180" y="323"/>
                  </a:lnTo>
                  <a:lnTo>
                    <a:pt x="177" y="326"/>
                  </a:lnTo>
                  <a:lnTo>
                    <a:pt x="175" y="326"/>
                  </a:lnTo>
                  <a:lnTo>
                    <a:pt x="172" y="326"/>
                  </a:lnTo>
                  <a:lnTo>
                    <a:pt x="170" y="323"/>
                  </a:lnTo>
                  <a:lnTo>
                    <a:pt x="168" y="321"/>
                  </a:lnTo>
                  <a:lnTo>
                    <a:pt x="168" y="319"/>
                  </a:lnTo>
                  <a:lnTo>
                    <a:pt x="168" y="316"/>
                  </a:lnTo>
                  <a:lnTo>
                    <a:pt x="168" y="314"/>
                  </a:lnTo>
                  <a:lnTo>
                    <a:pt x="168" y="309"/>
                  </a:lnTo>
                  <a:lnTo>
                    <a:pt x="168" y="307"/>
                  </a:lnTo>
                  <a:lnTo>
                    <a:pt x="168" y="305"/>
                  </a:lnTo>
                  <a:lnTo>
                    <a:pt x="170" y="302"/>
                  </a:lnTo>
                  <a:lnTo>
                    <a:pt x="170" y="300"/>
                  </a:lnTo>
                  <a:lnTo>
                    <a:pt x="170" y="297"/>
                  </a:lnTo>
                  <a:lnTo>
                    <a:pt x="168" y="297"/>
                  </a:lnTo>
                  <a:lnTo>
                    <a:pt x="168" y="295"/>
                  </a:lnTo>
                  <a:lnTo>
                    <a:pt x="165" y="295"/>
                  </a:lnTo>
                  <a:lnTo>
                    <a:pt x="165" y="293"/>
                  </a:lnTo>
                  <a:lnTo>
                    <a:pt x="165" y="290"/>
                  </a:lnTo>
                  <a:lnTo>
                    <a:pt x="165" y="288"/>
                  </a:lnTo>
                  <a:lnTo>
                    <a:pt x="163" y="286"/>
                  </a:lnTo>
                  <a:lnTo>
                    <a:pt x="163" y="283"/>
                  </a:lnTo>
                  <a:lnTo>
                    <a:pt x="163" y="281"/>
                  </a:lnTo>
                  <a:lnTo>
                    <a:pt x="161" y="279"/>
                  </a:lnTo>
                  <a:lnTo>
                    <a:pt x="161" y="276"/>
                  </a:lnTo>
                  <a:lnTo>
                    <a:pt x="161" y="271"/>
                  </a:lnTo>
                  <a:lnTo>
                    <a:pt x="161" y="269"/>
                  </a:lnTo>
                  <a:lnTo>
                    <a:pt x="161" y="267"/>
                  </a:lnTo>
                  <a:lnTo>
                    <a:pt x="161" y="264"/>
                  </a:lnTo>
                  <a:lnTo>
                    <a:pt x="158" y="264"/>
                  </a:lnTo>
                  <a:lnTo>
                    <a:pt x="158" y="262"/>
                  </a:lnTo>
                  <a:lnTo>
                    <a:pt x="158" y="260"/>
                  </a:lnTo>
                  <a:lnTo>
                    <a:pt x="158" y="257"/>
                  </a:lnTo>
                  <a:lnTo>
                    <a:pt x="158" y="255"/>
                  </a:lnTo>
                  <a:lnTo>
                    <a:pt x="158" y="253"/>
                  </a:lnTo>
                  <a:lnTo>
                    <a:pt x="156" y="253"/>
                  </a:lnTo>
                  <a:lnTo>
                    <a:pt x="156" y="250"/>
                  </a:lnTo>
                  <a:lnTo>
                    <a:pt x="154" y="250"/>
                  </a:lnTo>
                  <a:lnTo>
                    <a:pt x="151" y="250"/>
                  </a:lnTo>
                  <a:lnTo>
                    <a:pt x="147" y="250"/>
                  </a:lnTo>
                  <a:lnTo>
                    <a:pt x="144" y="250"/>
                  </a:lnTo>
                  <a:lnTo>
                    <a:pt x="144" y="245"/>
                  </a:lnTo>
                  <a:lnTo>
                    <a:pt x="144" y="243"/>
                  </a:lnTo>
                  <a:lnTo>
                    <a:pt x="142" y="243"/>
                  </a:lnTo>
                  <a:lnTo>
                    <a:pt x="139" y="245"/>
                  </a:lnTo>
                  <a:lnTo>
                    <a:pt x="135" y="245"/>
                  </a:lnTo>
                  <a:lnTo>
                    <a:pt x="130" y="243"/>
                  </a:lnTo>
                  <a:lnTo>
                    <a:pt x="128" y="243"/>
                  </a:lnTo>
                  <a:lnTo>
                    <a:pt x="125" y="243"/>
                  </a:lnTo>
                  <a:lnTo>
                    <a:pt x="125" y="245"/>
                  </a:lnTo>
                  <a:lnTo>
                    <a:pt x="123" y="248"/>
                  </a:lnTo>
                  <a:lnTo>
                    <a:pt x="123" y="250"/>
                  </a:lnTo>
                  <a:lnTo>
                    <a:pt x="123" y="253"/>
                  </a:lnTo>
                  <a:lnTo>
                    <a:pt x="125" y="255"/>
                  </a:lnTo>
                  <a:lnTo>
                    <a:pt x="125" y="257"/>
                  </a:lnTo>
                  <a:lnTo>
                    <a:pt x="125" y="260"/>
                  </a:lnTo>
                  <a:lnTo>
                    <a:pt x="123" y="260"/>
                  </a:lnTo>
                  <a:lnTo>
                    <a:pt x="123" y="262"/>
                  </a:lnTo>
                  <a:lnTo>
                    <a:pt x="121" y="262"/>
                  </a:lnTo>
                  <a:lnTo>
                    <a:pt x="121" y="260"/>
                  </a:lnTo>
                  <a:lnTo>
                    <a:pt x="118" y="260"/>
                  </a:lnTo>
                  <a:lnTo>
                    <a:pt x="116" y="260"/>
                  </a:lnTo>
                  <a:lnTo>
                    <a:pt x="116" y="262"/>
                  </a:lnTo>
                  <a:lnTo>
                    <a:pt x="113" y="262"/>
                  </a:lnTo>
                  <a:lnTo>
                    <a:pt x="111" y="264"/>
                  </a:lnTo>
                  <a:lnTo>
                    <a:pt x="106" y="264"/>
                  </a:lnTo>
                  <a:lnTo>
                    <a:pt x="104" y="264"/>
                  </a:lnTo>
                  <a:lnTo>
                    <a:pt x="102" y="264"/>
                  </a:lnTo>
                  <a:lnTo>
                    <a:pt x="102" y="262"/>
                  </a:lnTo>
                  <a:lnTo>
                    <a:pt x="99" y="262"/>
                  </a:lnTo>
                  <a:lnTo>
                    <a:pt x="99" y="260"/>
                  </a:lnTo>
                  <a:lnTo>
                    <a:pt x="97" y="257"/>
                  </a:lnTo>
                  <a:lnTo>
                    <a:pt x="95" y="253"/>
                  </a:lnTo>
                  <a:lnTo>
                    <a:pt x="95" y="250"/>
                  </a:lnTo>
                  <a:lnTo>
                    <a:pt x="95" y="245"/>
                  </a:lnTo>
                  <a:lnTo>
                    <a:pt x="95" y="243"/>
                  </a:lnTo>
                  <a:lnTo>
                    <a:pt x="92" y="241"/>
                  </a:lnTo>
                  <a:lnTo>
                    <a:pt x="92" y="236"/>
                  </a:lnTo>
                  <a:lnTo>
                    <a:pt x="92" y="231"/>
                  </a:lnTo>
                  <a:lnTo>
                    <a:pt x="90" y="224"/>
                  </a:lnTo>
                  <a:lnTo>
                    <a:pt x="90" y="219"/>
                  </a:lnTo>
                  <a:lnTo>
                    <a:pt x="57" y="222"/>
                  </a:lnTo>
                  <a:lnTo>
                    <a:pt x="54" y="222"/>
                  </a:lnTo>
                  <a:lnTo>
                    <a:pt x="50" y="222"/>
                  </a:lnTo>
                  <a:lnTo>
                    <a:pt x="43" y="219"/>
                  </a:lnTo>
                  <a:lnTo>
                    <a:pt x="38" y="219"/>
                  </a:lnTo>
                  <a:lnTo>
                    <a:pt x="33" y="219"/>
                  </a:lnTo>
                  <a:lnTo>
                    <a:pt x="31" y="219"/>
                  </a:lnTo>
                  <a:lnTo>
                    <a:pt x="28" y="219"/>
                  </a:lnTo>
                  <a:lnTo>
                    <a:pt x="26" y="219"/>
                  </a:lnTo>
                  <a:lnTo>
                    <a:pt x="26" y="222"/>
                  </a:lnTo>
                  <a:lnTo>
                    <a:pt x="24" y="222"/>
                  </a:lnTo>
                  <a:lnTo>
                    <a:pt x="21" y="224"/>
                  </a:lnTo>
                  <a:lnTo>
                    <a:pt x="17" y="227"/>
                  </a:lnTo>
                  <a:lnTo>
                    <a:pt x="14" y="229"/>
                  </a:lnTo>
                  <a:lnTo>
                    <a:pt x="10" y="231"/>
                  </a:lnTo>
                  <a:lnTo>
                    <a:pt x="7" y="234"/>
                  </a:lnTo>
                  <a:lnTo>
                    <a:pt x="5" y="229"/>
                  </a:lnTo>
                  <a:lnTo>
                    <a:pt x="5" y="224"/>
                  </a:lnTo>
                  <a:lnTo>
                    <a:pt x="2" y="222"/>
                  </a:lnTo>
                  <a:lnTo>
                    <a:pt x="2" y="219"/>
                  </a:lnTo>
                  <a:lnTo>
                    <a:pt x="0" y="217"/>
                  </a:lnTo>
                  <a:lnTo>
                    <a:pt x="0" y="215"/>
                  </a:lnTo>
                  <a:lnTo>
                    <a:pt x="0" y="212"/>
                  </a:lnTo>
                  <a:lnTo>
                    <a:pt x="14" y="205"/>
                  </a:lnTo>
                  <a:lnTo>
                    <a:pt x="12" y="205"/>
                  </a:lnTo>
                  <a:lnTo>
                    <a:pt x="12" y="203"/>
                  </a:lnTo>
                  <a:lnTo>
                    <a:pt x="14" y="201"/>
                  </a:lnTo>
                  <a:lnTo>
                    <a:pt x="17" y="196"/>
                  </a:lnTo>
                  <a:lnTo>
                    <a:pt x="19" y="193"/>
                  </a:lnTo>
                  <a:lnTo>
                    <a:pt x="21" y="193"/>
                  </a:lnTo>
                  <a:lnTo>
                    <a:pt x="24" y="193"/>
                  </a:lnTo>
                  <a:lnTo>
                    <a:pt x="24" y="191"/>
                  </a:lnTo>
                  <a:lnTo>
                    <a:pt x="26" y="191"/>
                  </a:lnTo>
                  <a:lnTo>
                    <a:pt x="28" y="191"/>
                  </a:lnTo>
                  <a:lnTo>
                    <a:pt x="31" y="191"/>
                  </a:lnTo>
                  <a:lnTo>
                    <a:pt x="33" y="193"/>
                  </a:lnTo>
                  <a:lnTo>
                    <a:pt x="35" y="191"/>
                  </a:lnTo>
                  <a:lnTo>
                    <a:pt x="35" y="189"/>
                  </a:lnTo>
                  <a:lnTo>
                    <a:pt x="35" y="186"/>
                  </a:lnTo>
                  <a:lnTo>
                    <a:pt x="35" y="184"/>
                  </a:lnTo>
                  <a:lnTo>
                    <a:pt x="40" y="186"/>
                  </a:lnTo>
                  <a:lnTo>
                    <a:pt x="43" y="186"/>
                  </a:lnTo>
                  <a:lnTo>
                    <a:pt x="45" y="184"/>
                  </a:lnTo>
                  <a:lnTo>
                    <a:pt x="47" y="184"/>
                  </a:lnTo>
                  <a:lnTo>
                    <a:pt x="47" y="196"/>
                  </a:lnTo>
                  <a:lnTo>
                    <a:pt x="52" y="196"/>
                  </a:lnTo>
                  <a:lnTo>
                    <a:pt x="57" y="193"/>
                  </a:lnTo>
                  <a:lnTo>
                    <a:pt x="59" y="193"/>
                  </a:lnTo>
                  <a:lnTo>
                    <a:pt x="61" y="193"/>
                  </a:lnTo>
                  <a:lnTo>
                    <a:pt x="64" y="193"/>
                  </a:lnTo>
                  <a:lnTo>
                    <a:pt x="66" y="191"/>
                  </a:lnTo>
                  <a:lnTo>
                    <a:pt x="71" y="191"/>
                  </a:lnTo>
                  <a:lnTo>
                    <a:pt x="73" y="189"/>
                  </a:lnTo>
                  <a:lnTo>
                    <a:pt x="73" y="186"/>
                  </a:lnTo>
                  <a:lnTo>
                    <a:pt x="76" y="184"/>
                  </a:lnTo>
                  <a:lnTo>
                    <a:pt x="76" y="182"/>
                  </a:lnTo>
                  <a:lnTo>
                    <a:pt x="76" y="177"/>
                  </a:lnTo>
                  <a:lnTo>
                    <a:pt x="76" y="175"/>
                  </a:lnTo>
                  <a:lnTo>
                    <a:pt x="78" y="172"/>
                  </a:lnTo>
                  <a:lnTo>
                    <a:pt x="80" y="170"/>
                  </a:lnTo>
                  <a:lnTo>
                    <a:pt x="80" y="168"/>
                  </a:lnTo>
                  <a:lnTo>
                    <a:pt x="80" y="165"/>
                  </a:lnTo>
                  <a:lnTo>
                    <a:pt x="80" y="163"/>
                  </a:lnTo>
                  <a:lnTo>
                    <a:pt x="80" y="160"/>
                  </a:lnTo>
                  <a:lnTo>
                    <a:pt x="80" y="158"/>
                  </a:lnTo>
                  <a:lnTo>
                    <a:pt x="80" y="156"/>
                  </a:lnTo>
                  <a:lnTo>
                    <a:pt x="78" y="151"/>
                  </a:lnTo>
                  <a:lnTo>
                    <a:pt x="78" y="149"/>
                  </a:lnTo>
                  <a:lnTo>
                    <a:pt x="78" y="146"/>
                  </a:lnTo>
                  <a:lnTo>
                    <a:pt x="78" y="144"/>
                  </a:lnTo>
                  <a:lnTo>
                    <a:pt x="78" y="142"/>
                  </a:lnTo>
                  <a:lnTo>
                    <a:pt x="80" y="139"/>
                  </a:lnTo>
                  <a:lnTo>
                    <a:pt x="83" y="137"/>
                  </a:lnTo>
                  <a:lnTo>
                    <a:pt x="85" y="134"/>
                  </a:lnTo>
                  <a:lnTo>
                    <a:pt x="87" y="132"/>
                  </a:lnTo>
                  <a:lnTo>
                    <a:pt x="87" y="130"/>
                  </a:lnTo>
                  <a:lnTo>
                    <a:pt x="90" y="127"/>
                  </a:lnTo>
                  <a:lnTo>
                    <a:pt x="90" y="123"/>
                  </a:lnTo>
                  <a:lnTo>
                    <a:pt x="90" y="118"/>
                  </a:lnTo>
                  <a:lnTo>
                    <a:pt x="90" y="116"/>
                  </a:lnTo>
                  <a:lnTo>
                    <a:pt x="92" y="116"/>
                  </a:lnTo>
                  <a:lnTo>
                    <a:pt x="92" y="113"/>
                  </a:lnTo>
                  <a:lnTo>
                    <a:pt x="95" y="111"/>
                  </a:lnTo>
                  <a:lnTo>
                    <a:pt x="95" y="108"/>
                  </a:lnTo>
                  <a:lnTo>
                    <a:pt x="97" y="106"/>
                  </a:lnTo>
                  <a:lnTo>
                    <a:pt x="97" y="104"/>
                  </a:lnTo>
                  <a:lnTo>
                    <a:pt x="97" y="99"/>
                  </a:lnTo>
                  <a:lnTo>
                    <a:pt x="97" y="92"/>
                  </a:lnTo>
                  <a:lnTo>
                    <a:pt x="97" y="90"/>
                  </a:lnTo>
                  <a:lnTo>
                    <a:pt x="97" y="85"/>
                  </a:lnTo>
                  <a:lnTo>
                    <a:pt x="97" y="80"/>
                  </a:lnTo>
                  <a:lnTo>
                    <a:pt x="97" y="78"/>
                  </a:lnTo>
                  <a:lnTo>
                    <a:pt x="97" y="75"/>
                  </a:lnTo>
                  <a:lnTo>
                    <a:pt x="97" y="71"/>
                  </a:lnTo>
                  <a:lnTo>
                    <a:pt x="99" y="66"/>
                  </a:lnTo>
                  <a:lnTo>
                    <a:pt x="99" y="64"/>
                  </a:lnTo>
                  <a:lnTo>
                    <a:pt x="99" y="61"/>
                  </a:lnTo>
                  <a:lnTo>
                    <a:pt x="99" y="59"/>
                  </a:lnTo>
                  <a:lnTo>
                    <a:pt x="102" y="57"/>
                  </a:lnTo>
                  <a:lnTo>
                    <a:pt x="104" y="54"/>
                  </a:lnTo>
                  <a:lnTo>
                    <a:pt x="104" y="49"/>
                  </a:lnTo>
                  <a:lnTo>
                    <a:pt x="106" y="47"/>
                  </a:lnTo>
                  <a:lnTo>
                    <a:pt x="106" y="45"/>
                  </a:lnTo>
                  <a:lnTo>
                    <a:pt x="106" y="38"/>
                  </a:lnTo>
                  <a:lnTo>
                    <a:pt x="106" y="3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4" name="Freeform 1508">
              <a:extLst>
                <a:ext uri="{FF2B5EF4-FFF2-40B4-BE49-F238E27FC236}">
                  <a16:creationId xmlns:a16="http://schemas.microsoft.com/office/drawing/2014/main" id="{7C9DAC47-D6B6-E04E-E674-86EECC33B270}"/>
                </a:ext>
              </a:extLst>
            </p:cNvPr>
            <p:cNvSpPr>
              <a:spLocks noGrp="1" noRot="1" noMove="1" noResize="1" noEditPoints="1" noAdjustHandles="1" noChangeArrowheads="1" noChangeShapeType="1"/>
            </p:cNvSpPr>
            <p:nvPr/>
          </p:nvSpPr>
          <p:spPr bwMode="auto">
            <a:xfrm>
              <a:off x="7064113" y="2872268"/>
              <a:ext cx="1479" cy="2985"/>
            </a:xfrm>
            <a:custGeom>
              <a:avLst/>
              <a:gdLst>
                <a:gd name="T0" fmla="*/ 3175 w 2"/>
                <a:gd name="T1" fmla="*/ 0 h 4"/>
                <a:gd name="T2" fmla="*/ 3175 w 2"/>
                <a:gd name="T3" fmla="*/ 3175 h 4"/>
                <a:gd name="T4" fmla="*/ 3175 w 2"/>
                <a:gd name="T5" fmla="*/ 3175 h 4"/>
                <a:gd name="T6" fmla="*/ 3175 w 2"/>
                <a:gd name="T7" fmla="*/ 6350 h 4"/>
                <a:gd name="T8" fmla="*/ 0 w 2"/>
                <a:gd name="T9" fmla="*/ 6350 h 4"/>
                <a:gd name="T10" fmla="*/ 0 w 2"/>
                <a:gd name="T11" fmla="*/ 6350 h 4"/>
                <a:gd name="T12" fmla="*/ 0 w 2"/>
                <a:gd name="T13" fmla="*/ 3175 h 4"/>
                <a:gd name="T14" fmla="*/ 3175 w 2"/>
                <a:gd name="T15" fmla="*/ 0 h 4"/>
                <a:gd name="T16" fmla="*/ 3175 w 2"/>
                <a:gd name="T17" fmla="*/ 0 h 4"/>
                <a:gd name="T18" fmla="*/ 3175 w 2"/>
                <a:gd name="T19" fmla="*/ 0 h 4"/>
                <a:gd name="T20" fmla="*/ 3175 w 2"/>
                <a:gd name="T21" fmla="*/ 0 h 4"/>
                <a:gd name="T22" fmla="*/ 3175 w 2"/>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2" y="0"/>
                  </a:moveTo>
                  <a:lnTo>
                    <a:pt x="2" y="2"/>
                  </a:lnTo>
                  <a:lnTo>
                    <a:pt x="2" y="4"/>
                  </a:lnTo>
                  <a:lnTo>
                    <a:pt x="0" y="4"/>
                  </a:lnTo>
                  <a:lnTo>
                    <a:pt x="0"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675" name="Yemen">
              <a:extLst>
                <a:ext uri="{FF2B5EF4-FFF2-40B4-BE49-F238E27FC236}">
                  <a16:creationId xmlns:a16="http://schemas.microsoft.com/office/drawing/2014/main" id="{896D9B7A-3B98-0DB0-8C30-6CFA34E98004}"/>
                </a:ext>
              </a:extLst>
            </p:cNvPr>
            <p:cNvGrpSpPr>
              <a:grpSpLocks noGrp="1" noUngrp="1" noRot="1" noMove="1" noResize="1"/>
            </p:cNvGrpSpPr>
            <p:nvPr/>
          </p:nvGrpSpPr>
          <p:grpSpPr>
            <a:xfrm>
              <a:off x="7225919" y="2561828"/>
              <a:ext cx="136357" cy="91789"/>
              <a:chOff x="5386578" y="2615115"/>
              <a:chExt cx="292100" cy="195263"/>
            </a:xfrm>
            <a:grpFill/>
          </p:grpSpPr>
          <p:sp>
            <p:nvSpPr>
              <p:cNvPr id="1242" name="Freeform 2076">
                <a:extLst>
                  <a:ext uri="{FF2B5EF4-FFF2-40B4-BE49-F238E27FC236}">
                    <a16:creationId xmlns:a16="http://schemas.microsoft.com/office/drawing/2014/main" id="{BE6E9C74-9E2F-F1B5-0748-93E46B97A190}"/>
                  </a:ext>
                </a:extLst>
              </p:cNvPr>
              <p:cNvSpPr>
                <a:spLocks noGrp="1" noRot="1" noMove="1" noResize="1" noEditPoints="1" noAdjustHandles="1" noChangeArrowheads="1" noChangeShapeType="1"/>
              </p:cNvSpPr>
              <p:nvPr/>
            </p:nvSpPr>
            <p:spPr bwMode="auto">
              <a:xfrm>
                <a:off x="5386578" y="2615115"/>
                <a:ext cx="269875" cy="179388"/>
              </a:xfrm>
              <a:custGeom>
                <a:avLst/>
                <a:gdLst>
                  <a:gd name="T0" fmla="*/ 3175 w 170"/>
                  <a:gd name="T1" fmla="*/ 68263 h 113"/>
                  <a:gd name="T2" fmla="*/ 6350 w 170"/>
                  <a:gd name="T3" fmla="*/ 63500 h 113"/>
                  <a:gd name="T4" fmla="*/ 6350 w 170"/>
                  <a:gd name="T5" fmla="*/ 60325 h 113"/>
                  <a:gd name="T6" fmla="*/ 11113 w 170"/>
                  <a:gd name="T7" fmla="*/ 55563 h 113"/>
                  <a:gd name="T8" fmla="*/ 11113 w 170"/>
                  <a:gd name="T9" fmla="*/ 49213 h 113"/>
                  <a:gd name="T10" fmla="*/ 14288 w 170"/>
                  <a:gd name="T11" fmla="*/ 49213 h 113"/>
                  <a:gd name="T12" fmla="*/ 17463 w 170"/>
                  <a:gd name="T13" fmla="*/ 44450 h 113"/>
                  <a:gd name="T14" fmla="*/ 17463 w 170"/>
                  <a:gd name="T15" fmla="*/ 41275 h 113"/>
                  <a:gd name="T16" fmla="*/ 25400 w 170"/>
                  <a:gd name="T17" fmla="*/ 38100 h 113"/>
                  <a:gd name="T18" fmla="*/ 30163 w 170"/>
                  <a:gd name="T19" fmla="*/ 41275 h 113"/>
                  <a:gd name="T20" fmla="*/ 30163 w 170"/>
                  <a:gd name="T21" fmla="*/ 41275 h 113"/>
                  <a:gd name="T22" fmla="*/ 30163 w 170"/>
                  <a:gd name="T23" fmla="*/ 44450 h 113"/>
                  <a:gd name="T24" fmla="*/ 33338 w 170"/>
                  <a:gd name="T25" fmla="*/ 49213 h 113"/>
                  <a:gd name="T26" fmla="*/ 36513 w 170"/>
                  <a:gd name="T27" fmla="*/ 49213 h 113"/>
                  <a:gd name="T28" fmla="*/ 41275 w 170"/>
                  <a:gd name="T29" fmla="*/ 49213 h 113"/>
                  <a:gd name="T30" fmla="*/ 52388 w 170"/>
                  <a:gd name="T31" fmla="*/ 49213 h 113"/>
                  <a:gd name="T32" fmla="*/ 63500 w 170"/>
                  <a:gd name="T33" fmla="*/ 49213 h 113"/>
                  <a:gd name="T34" fmla="*/ 85725 w 170"/>
                  <a:gd name="T35" fmla="*/ 55563 h 113"/>
                  <a:gd name="T36" fmla="*/ 96838 w 170"/>
                  <a:gd name="T37" fmla="*/ 90488 h 113"/>
                  <a:gd name="T38" fmla="*/ 107950 w 170"/>
                  <a:gd name="T39" fmla="*/ 74613 h 113"/>
                  <a:gd name="T40" fmla="*/ 231775 w 170"/>
                  <a:gd name="T41" fmla="*/ 0 h 113"/>
                  <a:gd name="T42" fmla="*/ 254000 w 170"/>
                  <a:gd name="T43" fmla="*/ 55563 h 113"/>
                  <a:gd name="T44" fmla="*/ 269875 w 170"/>
                  <a:gd name="T45" fmla="*/ 71438 h 113"/>
                  <a:gd name="T46" fmla="*/ 250825 w 170"/>
                  <a:gd name="T47" fmla="*/ 71438 h 113"/>
                  <a:gd name="T48" fmla="*/ 242888 w 170"/>
                  <a:gd name="T49" fmla="*/ 74613 h 113"/>
                  <a:gd name="T50" fmla="*/ 239713 w 170"/>
                  <a:gd name="T51" fmla="*/ 79375 h 113"/>
                  <a:gd name="T52" fmla="*/ 234950 w 170"/>
                  <a:gd name="T53" fmla="*/ 85725 h 113"/>
                  <a:gd name="T54" fmla="*/ 234950 w 170"/>
                  <a:gd name="T55" fmla="*/ 90488 h 113"/>
                  <a:gd name="T56" fmla="*/ 239713 w 170"/>
                  <a:gd name="T57" fmla="*/ 96838 h 113"/>
                  <a:gd name="T58" fmla="*/ 228600 w 170"/>
                  <a:gd name="T59" fmla="*/ 112713 h 113"/>
                  <a:gd name="T60" fmla="*/ 223838 w 170"/>
                  <a:gd name="T61" fmla="*/ 115888 h 113"/>
                  <a:gd name="T62" fmla="*/ 206375 w 170"/>
                  <a:gd name="T63" fmla="*/ 123825 h 113"/>
                  <a:gd name="T64" fmla="*/ 190500 w 170"/>
                  <a:gd name="T65" fmla="*/ 127000 h 113"/>
                  <a:gd name="T66" fmla="*/ 171450 w 170"/>
                  <a:gd name="T67" fmla="*/ 134938 h 113"/>
                  <a:gd name="T68" fmla="*/ 157163 w 170"/>
                  <a:gd name="T69" fmla="*/ 142875 h 113"/>
                  <a:gd name="T70" fmla="*/ 146050 w 170"/>
                  <a:gd name="T71" fmla="*/ 157163 h 113"/>
                  <a:gd name="T72" fmla="*/ 134938 w 170"/>
                  <a:gd name="T73" fmla="*/ 161925 h 113"/>
                  <a:gd name="T74" fmla="*/ 127000 w 170"/>
                  <a:gd name="T75" fmla="*/ 157163 h 113"/>
                  <a:gd name="T76" fmla="*/ 119063 w 170"/>
                  <a:gd name="T77" fmla="*/ 153988 h 113"/>
                  <a:gd name="T78" fmla="*/ 107950 w 170"/>
                  <a:gd name="T79" fmla="*/ 161925 h 113"/>
                  <a:gd name="T80" fmla="*/ 96838 w 170"/>
                  <a:gd name="T81" fmla="*/ 161925 h 113"/>
                  <a:gd name="T82" fmla="*/ 88900 w 170"/>
                  <a:gd name="T83" fmla="*/ 161925 h 113"/>
                  <a:gd name="T84" fmla="*/ 82550 w 170"/>
                  <a:gd name="T85" fmla="*/ 161925 h 113"/>
                  <a:gd name="T86" fmla="*/ 74613 w 170"/>
                  <a:gd name="T87" fmla="*/ 165100 h 113"/>
                  <a:gd name="T88" fmla="*/ 66675 w 170"/>
                  <a:gd name="T89" fmla="*/ 168275 h 113"/>
                  <a:gd name="T90" fmla="*/ 55563 w 170"/>
                  <a:gd name="T91" fmla="*/ 176213 h 113"/>
                  <a:gd name="T92" fmla="*/ 52388 w 170"/>
                  <a:gd name="T93" fmla="*/ 179388 h 113"/>
                  <a:gd name="T94" fmla="*/ 44450 w 170"/>
                  <a:gd name="T95" fmla="*/ 179388 h 113"/>
                  <a:gd name="T96" fmla="*/ 33338 w 170"/>
                  <a:gd name="T97" fmla="*/ 179388 h 113"/>
                  <a:gd name="T98" fmla="*/ 25400 w 170"/>
                  <a:gd name="T99" fmla="*/ 179388 h 113"/>
                  <a:gd name="T100" fmla="*/ 22225 w 170"/>
                  <a:gd name="T101" fmla="*/ 176213 h 113"/>
                  <a:gd name="T102" fmla="*/ 17463 w 170"/>
                  <a:gd name="T103" fmla="*/ 173038 h 113"/>
                  <a:gd name="T104" fmla="*/ 14288 w 170"/>
                  <a:gd name="T105" fmla="*/ 149225 h 113"/>
                  <a:gd name="T106" fmla="*/ 3175 w 170"/>
                  <a:gd name="T107" fmla="*/ 138113 h 113"/>
                  <a:gd name="T108" fmla="*/ 3175 w 170"/>
                  <a:gd name="T109" fmla="*/ 134938 h 113"/>
                  <a:gd name="T110" fmla="*/ 3175 w 170"/>
                  <a:gd name="T111" fmla="*/ 131763 h 113"/>
                  <a:gd name="T112" fmla="*/ 6350 w 170"/>
                  <a:gd name="T113" fmla="*/ 134938 h 113"/>
                  <a:gd name="T114" fmla="*/ 3175 w 170"/>
                  <a:gd name="T115" fmla="*/ 104775 h 113"/>
                  <a:gd name="T116" fmla="*/ 0 w 170"/>
                  <a:gd name="T117" fmla="*/ 85725 h 113"/>
                  <a:gd name="T118" fmla="*/ 0 w 170"/>
                  <a:gd name="T119" fmla="*/ 79375 h 113"/>
                  <a:gd name="T120" fmla="*/ 3175 w 170"/>
                  <a:gd name="T121" fmla="*/ 68263 h 113"/>
                  <a:gd name="T122" fmla="*/ 3175 w 170"/>
                  <a:gd name="T123" fmla="*/ 68263 h 1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0"/>
                  <a:gd name="T187" fmla="*/ 0 h 113"/>
                  <a:gd name="T188" fmla="*/ 170 w 170"/>
                  <a:gd name="T189" fmla="*/ 113 h 1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0" h="113">
                    <a:moveTo>
                      <a:pt x="2" y="43"/>
                    </a:moveTo>
                    <a:lnTo>
                      <a:pt x="2" y="43"/>
                    </a:lnTo>
                    <a:lnTo>
                      <a:pt x="2" y="40"/>
                    </a:lnTo>
                    <a:lnTo>
                      <a:pt x="4" y="40"/>
                    </a:lnTo>
                    <a:lnTo>
                      <a:pt x="4" y="38"/>
                    </a:lnTo>
                    <a:lnTo>
                      <a:pt x="7" y="35"/>
                    </a:lnTo>
                    <a:lnTo>
                      <a:pt x="7" y="33"/>
                    </a:lnTo>
                    <a:lnTo>
                      <a:pt x="7" y="31"/>
                    </a:lnTo>
                    <a:lnTo>
                      <a:pt x="9" y="31"/>
                    </a:lnTo>
                    <a:lnTo>
                      <a:pt x="9" y="28"/>
                    </a:lnTo>
                    <a:lnTo>
                      <a:pt x="11" y="28"/>
                    </a:lnTo>
                    <a:lnTo>
                      <a:pt x="11" y="26"/>
                    </a:lnTo>
                    <a:lnTo>
                      <a:pt x="14" y="26"/>
                    </a:lnTo>
                    <a:lnTo>
                      <a:pt x="16" y="24"/>
                    </a:lnTo>
                    <a:lnTo>
                      <a:pt x="16" y="26"/>
                    </a:lnTo>
                    <a:lnTo>
                      <a:pt x="19" y="26"/>
                    </a:lnTo>
                    <a:lnTo>
                      <a:pt x="19" y="28"/>
                    </a:lnTo>
                    <a:lnTo>
                      <a:pt x="19" y="31"/>
                    </a:lnTo>
                    <a:lnTo>
                      <a:pt x="21" y="31"/>
                    </a:lnTo>
                    <a:lnTo>
                      <a:pt x="23" y="31"/>
                    </a:lnTo>
                    <a:lnTo>
                      <a:pt x="26" y="31"/>
                    </a:lnTo>
                    <a:lnTo>
                      <a:pt x="30" y="31"/>
                    </a:lnTo>
                    <a:lnTo>
                      <a:pt x="33" y="31"/>
                    </a:lnTo>
                    <a:lnTo>
                      <a:pt x="35" y="31"/>
                    </a:lnTo>
                    <a:lnTo>
                      <a:pt x="40" y="31"/>
                    </a:lnTo>
                    <a:lnTo>
                      <a:pt x="45" y="33"/>
                    </a:lnTo>
                    <a:lnTo>
                      <a:pt x="54" y="35"/>
                    </a:lnTo>
                    <a:lnTo>
                      <a:pt x="56" y="38"/>
                    </a:lnTo>
                    <a:lnTo>
                      <a:pt x="61" y="57"/>
                    </a:lnTo>
                    <a:lnTo>
                      <a:pt x="63" y="52"/>
                    </a:lnTo>
                    <a:lnTo>
                      <a:pt x="68" y="47"/>
                    </a:lnTo>
                    <a:lnTo>
                      <a:pt x="89" y="21"/>
                    </a:lnTo>
                    <a:lnTo>
                      <a:pt x="146" y="0"/>
                    </a:lnTo>
                    <a:lnTo>
                      <a:pt x="144" y="7"/>
                    </a:lnTo>
                    <a:lnTo>
                      <a:pt x="160" y="35"/>
                    </a:lnTo>
                    <a:lnTo>
                      <a:pt x="170" y="45"/>
                    </a:lnTo>
                    <a:lnTo>
                      <a:pt x="163" y="45"/>
                    </a:lnTo>
                    <a:lnTo>
                      <a:pt x="158" y="45"/>
                    </a:lnTo>
                    <a:lnTo>
                      <a:pt x="156" y="47"/>
                    </a:lnTo>
                    <a:lnTo>
                      <a:pt x="153" y="47"/>
                    </a:lnTo>
                    <a:lnTo>
                      <a:pt x="153" y="50"/>
                    </a:lnTo>
                    <a:lnTo>
                      <a:pt x="151" y="50"/>
                    </a:lnTo>
                    <a:lnTo>
                      <a:pt x="148" y="52"/>
                    </a:lnTo>
                    <a:lnTo>
                      <a:pt x="148" y="54"/>
                    </a:lnTo>
                    <a:lnTo>
                      <a:pt x="148" y="57"/>
                    </a:lnTo>
                    <a:lnTo>
                      <a:pt x="151" y="61"/>
                    </a:lnTo>
                    <a:lnTo>
                      <a:pt x="146" y="61"/>
                    </a:lnTo>
                    <a:lnTo>
                      <a:pt x="144" y="71"/>
                    </a:lnTo>
                    <a:lnTo>
                      <a:pt x="141" y="71"/>
                    </a:lnTo>
                    <a:lnTo>
                      <a:pt x="141" y="73"/>
                    </a:lnTo>
                    <a:lnTo>
                      <a:pt x="137" y="76"/>
                    </a:lnTo>
                    <a:lnTo>
                      <a:pt x="130" y="78"/>
                    </a:lnTo>
                    <a:lnTo>
                      <a:pt x="125" y="80"/>
                    </a:lnTo>
                    <a:lnTo>
                      <a:pt x="120" y="80"/>
                    </a:lnTo>
                    <a:lnTo>
                      <a:pt x="115" y="83"/>
                    </a:lnTo>
                    <a:lnTo>
                      <a:pt x="108" y="85"/>
                    </a:lnTo>
                    <a:lnTo>
                      <a:pt x="104" y="87"/>
                    </a:lnTo>
                    <a:lnTo>
                      <a:pt x="99" y="90"/>
                    </a:lnTo>
                    <a:lnTo>
                      <a:pt x="97" y="94"/>
                    </a:lnTo>
                    <a:lnTo>
                      <a:pt x="92" y="99"/>
                    </a:lnTo>
                    <a:lnTo>
                      <a:pt x="87" y="99"/>
                    </a:lnTo>
                    <a:lnTo>
                      <a:pt x="85" y="102"/>
                    </a:lnTo>
                    <a:lnTo>
                      <a:pt x="82" y="102"/>
                    </a:lnTo>
                    <a:lnTo>
                      <a:pt x="80" y="99"/>
                    </a:lnTo>
                    <a:lnTo>
                      <a:pt x="78" y="99"/>
                    </a:lnTo>
                    <a:lnTo>
                      <a:pt x="75" y="97"/>
                    </a:lnTo>
                    <a:lnTo>
                      <a:pt x="71" y="99"/>
                    </a:lnTo>
                    <a:lnTo>
                      <a:pt x="68" y="102"/>
                    </a:lnTo>
                    <a:lnTo>
                      <a:pt x="63" y="102"/>
                    </a:lnTo>
                    <a:lnTo>
                      <a:pt x="61" y="102"/>
                    </a:lnTo>
                    <a:lnTo>
                      <a:pt x="59" y="102"/>
                    </a:lnTo>
                    <a:lnTo>
                      <a:pt x="56" y="102"/>
                    </a:lnTo>
                    <a:lnTo>
                      <a:pt x="54" y="102"/>
                    </a:lnTo>
                    <a:lnTo>
                      <a:pt x="52" y="102"/>
                    </a:lnTo>
                    <a:lnTo>
                      <a:pt x="49" y="104"/>
                    </a:lnTo>
                    <a:lnTo>
                      <a:pt x="47" y="104"/>
                    </a:lnTo>
                    <a:lnTo>
                      <a:pt x="45" y="106"/>
                    </a:lnTo>
                    <a:lnTo>
                      <a:pt x="42" y="106"/>
                    </a:lnTo>
                    <a:lnTo>
                      <a:pt x="40" y="109"/>
                    </a:lnTo>
                    <a:lnTo>
                      <a:pt x="35" y="111"/>
                    </a:lnTo>
                    <a:lnTo>
                      <a:pt x="33" y="113"/>
                    </a:lnTo>
                    <a:lnTo>
                      <a:pt x="30" y="113"/>
                    </a:lnTo>
                    <a:lnTo>
                      <a:pt x="28" y="113"/>
                    </a:lnTo>
                    <a:lnTo>
                      <a:pt x="23" y="113"/>
                    </a:lnTo>
                    <a:lnTo>
                      <a:pt x="21" y="113"/>
                    </a:lnTo>
                    <a:lnTo>
                      <a:pt x="19" y="113"/>
                    </a:lnTo>
                    <a:lnTo>
                      <a:pt x="16" y="113"/>
                    </a:lnTo>
                    <a:lnTo>
                      <a:pt x="14" y="113"/>
                    </a:lnTo>
                    <a:lnTo>
                      <a:pt x="14" y="111"/>
                    </a:lnTo>
                    <a:lnTo>
                      <a:pt x="11" y="111"/>
                    </a:lnTo>
                    <a:lnTo>
                      <a:pt x="11" y="109"/>
                    </a:lnTo>
                    <a:lnTo>
                      <a:pt x="11" y="104"/>
                    </a:lnTo>
                    <a:lnTo>
                      <a:pt x="9" y="94"/>
                    </a:lnTo>
                    <a:lnTo>
                      <a:pt x="4" y="90"/>
                    </a:lnTo>
                    <a:lnTo>
                      <a:pt x="2" y="87"/>
                    </a:lnTo>
                    <a:lnTo>
                      <a:pt x="2" y="85"/>
                    </a:lnTo>
                    <a:lnTo>
                      <a:pt x="2" y="83"/>
                    </a:lnTo>
                    <a:lnTo>
                      <a:pt x="4" y="85"/>
                    </a:lnTo>
                    <a:lnTo>
                      <a:pt x="2" y="76"/>
                    </a:lnTo>
                    <a:lnTo>
                      <a:pt x="2" y="66"/>
                    </a:lnTo>
                    <a:lnTo>
                      <a:pt x="0" y="59"/>
                    </a:lnTo>
                    <a:lnTo>
                      <a:pt x="0" y="54"/>
                    </a:lnTo>
                    <a:lnTo>
                      <a:pt x="0" y="50"/>
                    </a:lnTo>
                    <a:lnTo>
                      <a:pt x="0" y="45"/>
                    </a:lnTo>
                    <a:lnTo>
                      <a:pt x="2" y="4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43" name="Freeform 2077">
                <a:extLst>
                  <a:ext uri="{FF2B5EF4-FFF2-40B4-BE49-F238E27FC236}">
                    <a16:creationId xmlns:a16="http://schemas.microsoft.com/office/drawing/2014/main" id="{5ADF69BD-76F1-5A91-410A-2A5FFC416F39}"/>
                  </a:ext>
                </a:extLst>
              </p:cNvPr>
              <p:cNvSpPr>
                <a:spLocks noGrp="1" noRot="1" noMove="1" noResize="1" noEditPoints="1" noAdjustHandles="1" noChangeArrowheads="1" noChangeShapeType="1"/>
              </p:cNvSpPr>
              <p:nvPr/>
            </p:nvSpPr>
            <p:spPr bwMode="auto">
              <a:xfrm>
                <a:off x="5662803" y="2802440"/>
                <a:ext cx="15875" cy="7938"/>
              </a:xfrm>
              <a:custGeom>
                <a:avLst/>
                <a:gdLst>
                  <a:gd name="T0" fmla="*/ 4763 w 10"/>
                  <a:gd name="T1" fmla="*/ 0 h 5"/>
                  <a:gd name="T2" fmla="*/ 4763 w 10"/>
                  <a:gd name="T3" fmla="*/ 0 h 5"/>
                  <a:gd name="T4" fmla="*/ 0 w 10"/>
                  <a:gd name="T5" fmla="*/ 0 h 5"/>
                  <a:gd name="T6" fmla="*/ 0 w 10"/>
                  <a:gd name="T7" fmla="*/ 3175 h 5"/>
                  <a:gd name="T8" fmla="*/ 0 w 10"/>
                  <a:gd name="T9" fmla="*/ 3175 h 5"/>
                  <a:gd name="T10" fmla="*/ 4763 w 10"/>
                  <a:gd name="T11" fmla="*/ 3175 h 5"/>
                  <a:gd name="T12" fmla="*/ 7938 w 10"/>
                  <a:gd name="T13" fmla="*/ 3175 h 5"/>
                  <a:gd name="T14" fmla="*/ 12700 w 10"/>
                  <a:gd name="T15" fmla="*/ 7938 h 5"/>
                  <a:gd name="T16" fmla="*/ 15875 w 10"/>
                  <a:gd name="T17" fmla="*/ 7938 h 5"/>
                  <a:gd name="T18" fmla="*/ 15875 w 10"/>
                  <a:gd name="T19" fmla="*/ 7938 h 5"/>
                  <a:gd name="T20" fmla="*/ 15875 w 10"/>
                  <a:gd name="T21" fmla="*/ 3175 h 5"/>
                  <a:gd name="T22" fmla="*/ 15875 w 10"/>
                  <a:gd name="T23" fmla="*/ 3175 h 5"/>
                  <a:gd name="T24" fmla="*/ 15875 w 10"/>
                  <a:gd name="T25" fmla="*/ 0 h 5"/>
                  <a:gd name="T26" fmla="*/ 12700 w 10"/>
                  <a:gd name="T27" fmla="*/ 0 h 5"/>
                  <a:gd name="T28" fmla="*/ 4763 w 10"/>
                  <a:gd name="T29" fmla="*/ 0 h 5"/>
                  <a:gd name="T30" fmla="*/ 4763 w 10"/>
                  <a:gd name="T31" fmla="*/ 0 h 5"/>
                  <a:gd name="T32" fmla="*/ 4763 w 10"/>
                  <a:gd name="T33" fmla="*/ 0 h 5"/>
                  <a:gd name="T34" fmla="*/ 4763 w 10"/>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5"/>
                  <a:gd name="T56" fmla="*/ 10 w 10"/>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5">
                    <a:moveTo>
                      <a:pt x="3" y="0"/>
                    </a:moveTo>
                    <a:lnTo>
                      <a:pt x="3" y="0"/>
                    </a:lnTo>
                    <a:lnTo>
                      <a:pt x="0" y="0"/>
                    </a:lnTo>
                    <a:lnTo>
                      <a:pt x="0" y="2"/>
                    </a:lnTo>
                    <a:lnTo>
                      <a:pt x="3" y="2"/>
                    </a:lnTo>
                    <a:lnTo>
                      <a:pt x="5" y="2"/>
                    </a:lnTo>
                    <a:lnTo>
                      <a:pt x="8" y="5"/>
                    </a:lnTo>
                    <a:lnTo>
                      <a:pt x="10" y="5"/>
                    </a:lnTo>
                    <a:lnTo>
                      <a:pt x="10" y="2"/>
                    </a:lnTo>
                    <a:lnTo>
                      <a:pt x="10" y="0"/>
                    </a:lnTo>
                    <a:lnTo>
                      <a:pt x="8"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676" name="Western Sahara">
              <a:extLst>
                <a:ext uri="{FF2B5EF4-FFF2-40B4-BE49-F238E27FC236}">
                  <a16:creationId xmlns:a16="http://schemas.microsoft.com/office/drawing/2014/main" id="{862F5985-566B-B7FF-7144-DA7C4D8845EF}"/>
                </a:ext>
              </a:extLst>
            </p:cNvPr>
            <p:cNvSpPr>
              <a:spLocks noGrp="1" noRot="1" noMove="1" noResize="1" noEditPoints="1" noAdjustHandles="1" noChangeArrowheads="1" noChangeShapeType="1"/>
            </p:cNvSpPr>
            <p:nvPr/>
          </p:nvSpPr>
          <p:spPr bwMode="auto">
            <a:xfrm>
              <a:off x="6519897" y="2429742"/>
              <a:ext cx="108208" cy="99997"/>
            </a:xfrm>
            <a:custGeom>
              <a:avLst/>
              <a:gdLst>
                <a:gd name="T0" fmla="*/ 115888 w 142"/>
                <a:gd name="T1" fmla="*/ 11113 h 134"/>
                <a:gd name="T2" fmla="*/ 112713 w 142"/>
                <a:gd name="T3" fmla="*/ 14288 h 134"/>
                <a:gd name="T4" fmla="*/ 109538 w 142"/>
                <a:gd name="T5" fmla="*/ 14288 h 134"/>
                <a:gd name="T6" fmla="*/ 101600 w 142"/>
                <a:gd name="T7" fmla="*/ 14288 h 134"/>
                <a:gd name="T8" fmla="*/ 98425 w 142"/>
                <a:gd name="T9" fmla="*/ 14288 h 134"/>
                <a:gd name="T10" fmla="*/ 93663 w 142"/>
                <a:gd name="T11" fmla="*/ 19050 h 134"/>
                <a:gd name="T12" fmla="*/ 93663 w 142"/>
                <a:gd name="T13" fmla="*/ 25400 h 134"/>
                <a:gd name="T14" fmla="*/ 90488 w 142"/>
                <a:gd name="T15" fmla="*/ 30163 h 134"/>
                <a:gd name="T16" fmla="*/ 90488 w 142"/>
                <a:gd name="T17" fmla="*/ 36513 h 134"/>
                <a:gd name="T18" fmla="*/ 82550 w 142"/>
                <a:gd name="T19" fmla="*/ 44450 h 134"/>
                <a:gd name="T20" fmla="*/ 74613 w 142"/>
                <a:gd name="T21" fmla="*/ 49213 h 134"/>
                <a:gd name="T22" fmla="*/ 71438 w 142"/>
                <a:gd name="T23" fmla="*/ 52388 h 134"/>
                <a:gd name="T24" fmla="*/ 68263 w 142"/>
                <a:gd name="T25" fmla="*/ 63500 h 134"/>
                <a:gd name="T26" fmla="*/ 60325 w 142"/>
                <a:gd name="T27" fmla="*/ 77788 h 134"/>
                <a:gd name="T28" fmla="*/ 57150 w 142"/>
                <a:gd name="T29" fmla="*/ 93663 h 134"/>
                <a:gd name="T30" fmla="*/ 52388 w 142"/>
                <a:gd name="T31" fmla="*/ 107950 h 134"/>
                <a:gd name="T32" fmla="*/ 49213 w 142"/>
                <a:gd name="T33" fmla="*/ 115888 h 134"/>
                <a:gd name="T34" fmla="*/ 41275 w 142"/>
                <a:gd name="T35" fmla="*/ 119063 h 134"/>
                <a:gd name="T36" fmla="*/ 38100 w 142"/>
                <a:gd name="T37" fmla="*/ 127000 h 134"/>
                <a:gd name="T38" fmla="*/ 33338 w 142"/>
                <a:gd name="T39" fmla="*/ 131763 h 134"/>
                <a:gd name="T40" fmla="*/ 26988 w 142"/>
                <a:gd name="T41" fmla="*/ 138113 h 134"/>
                <a:gd name="T42" fmla="*/ 26988 w 142"/>
                <a:gd name="T43" fmla="*/ 149225 h 134"/>
                <a:gd name="T44" fmla="*/ 22225 w 142"/>
                <a:gd name="T45" fmla="*/ 160338 h 134"/>
                <a:gd name="T46" fmla="*/ 19050 w 142"/>
                <a:gd name="T47" fmla="*/ 176213 h 134"/>
                <a:gd name="T48" fmla="*/ 7938 w 142"/>
                <a:gd name="T49" fmla="*/ 184150 h 134"/>
                <a:gd name="T50" fmla="*/ 0 w 142"/>
                <a:gd name="T51" fmla="*/ 195263 h 134"/>
                <a:gd name="T52" fmla="*/ 0 w 142"/>
                <a:gd name="T53" fmla="*/ 209550 h 134"/>
                <a:gd name="T54" fmla="*/ 4763 w 142"/>
                <a:gd name="T55" fmla="*/ 206375 h 134"/>
                <a:gd name="T56" fmla="*/ 7938 w 142"/>
                <a:gd name="T57" fmla="*/ 206375 h 134"/>
                <a:gd name="T58" fmla="*/ 101600 w 142"/>
                <a:gd name="T59" fmla="*/ 201613 h 134"/>
                <a:gd name="T60" fmla="*/ 101600 w 142"/>
                <a:gd name="T61" fmla="*/ 187325 h 134"/>
                <a:gd name="T62" fmla="*/ 98425 w 142"/>
                <a:gd name="T63" fmla="*/ 153988 h 134"/>
                <a:gd name="T64" fmla="*/ 101600 w 142"/>
                <a:gd name="T65" fmla="*/ 146050 h 134"/>
                <a:gd name="T66" fmla="*/ 104775 w 142"/>
                <a:gd name="T67" fmla="*/ 142875 h 134"/>
                <a:gd name="T68" fmla="*/ 109538 w 142"/>
                <a:gd name="T69" fmla="*/ 138113 h 134"/>
                <a:gd name="T70" fmla="*/ 115888 w 142"/>
                <a:gd name="T71" fmla="*/ 138113 h 134"/>
                <a:gd name="T72" fmla="*/ 131763 w 142"/>
                <a:gd name="T73" fmla="*/ 138113 h 134"/>
                <a:gd name="T74" fmla="*/ 225425 w 142"/>
                <a:gd name="T75" fmla="*/ 66675 h 134"/>
                <a:gd name="T76" fmla="*/ 225425 w 142"/>
                <a:gd name="T77" fmla="*/ 0 h 134"/>
                <a:gd name="T78" fmla="*/ 120650 w 142"/>
                <a:gd name="T79" fmla="*/ 3175 h 134"/>
                <a:gd name="T80" fmla="*/ 120650 w 142"/>
                <a:gd name="T81" fmla="*/ 3175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2"/>
                <a:gd name="T124" fmla="*/ 0 h 134"/>
                <a:gd name="T125" fmla="*/ 142 w 142"/>
                <a:gd name="T126" fmla="*/ 134 h 1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2" h="134">
                  <a:moveTo>
                    <a:pt x="76" y="2"/>
                  </a:moveTo>
                  <a:lnTo>
                    <a:pt x="73" y="7"/>
                  </a:lnTo>
                  <a:lnTo>
                    <a:pt x="73" y="9"/>
                  </a:lnTo>
                  <a:lnTo>
                    <a:pt x="71" y="9"/>
                  </a:lnTo>
                  <a:lnTo>
                    <a:pt x="69" y="9"/>
                  </a:lnTo>
                  <a:lnTo>
                    <a:pt x="66" y="9"/>
                  </a:lnTo>
                  <a:lnTo>
                    <a:pt x="64" y="9"/>
                  </a:lnTo>
                  <a:lnTo>
                    <a:pt x="62" y="9"/>
                  </a:lnTo>
                  <a:lnTo>
                    <a:pt x="62" y="12"/>
                  </a:lnTo>
                  <a:lnTo>
                    <a:pt x="59" y="12"/>
                  </a:lnTo>
                  <a:lnTo>
                    <a:pt x="59" y="14"/>
                  </a:lnTo>
                  <a:lnTo>
                    <a:pt x="59" y="16"/>
                  </a:lnTo>
                  <a:lnTo>
                    <a:pt x="57" y="19"/>
                  </a:lnTo>
                  <a:lnTo>
                    <a:pt x="57" y="21"/>
                  </a:lnTo>
                  <a:lnTo>
                    <a:pt x="57" y="23"/>
                  </a:lnTo>
                  <a:lnTo>
                    <a:pt x="57" y="26"/>
                  </a:lnTo>
                  <a:lnTo>
                    <a:pt x="52" y="28"/>
                  </a:lnTo>
                  <a:lnTo>
                    <a:pt x="50" y="31"/>
                  </a:lnTo>
                  <a:lnTo>
                    <a:pt x="47" y="31"/>
                  </a:lnTo>
                  <a:lnTo>
                    <a:pt x="45" y="33"/>
                  </a:lnTo>
                  <a:lnTo>
                    <a:pt x="43" y="35"/>
                  </a:lnTo>
                  <a:lnTo>
                    <a:pt x="43" y="40"/>
                  </a:lnTo>
                  <a:lnTo>
                    <a:pt x="40" y="45"/>
                  </a:lnTo>
                  <a:lnTo>
                    <a:pt x="38" y="49"/>
                  </a:lnTo>
                  <a:lnTo>
                    <a:pt x="38" y="54"/>
                  </a:lnTo>
                  <a:lnTo>
                    <a:pt x="36" y="59"/>
                  </a:lnTo>
                  <a:lnTo>
                    <a:pt x="36" y="64"/>
                  </a:lnTo>
                  <a:lnTo>
                    <a:pt x="33" y="68"/>
                  </a:lnTo>
                  <a:lnTo>
                    <a:pt x="31" y="73"/>
                  </a:lnTo>
                  <a:lnTo>
                    <a:pt x="29" y="75"/>
                  </a:lnTo>
                  <a:lnTo>
                    <a:pt x="26" y="75"/>
                  </a:lnTo>
                  <a:lnTo>
                    <a:pt x="26" y="78"/>
                  </a:lnTo>
                  <a:lnTo>
                    <a:pt x="24" y="80"/>
                  </a:lnTo>
                  <a:lnTo>
                    <a:pt x="21" y="80"/>
                  </a:lnTo>
                  <a:lnTo>
                    <a:pt x="21" y="83"/>
                  </a:lnTo>
                  <a:lnTo>
                    <a:pt x="19" y="85"/>
                  </a:lnTo>
                  <a:lnTo>
                    <a:pt x="17" y="87"/>
                  </a:lnTo>
                  <a:lnTo>
                    <a:pt x="17" y="92"/>
                  </a:lnTo>
                  <a:lnTo>
                    <a:pt x="17" y="94"/>
                  </a:lnTo>
                  <a:lnTo>
                    <a:pt x="14" y="99"/>
                  </a:lnTo>
                  <a:lnTo>
                    <a:pt x="14" y="101"/>
                  </a:lnTo>
                  <a:lnTo>
                    <a:pt x="12" y="106"/>
                  </a:lnTo>
                  <a:lnTo>
                    <a:pt x="12" y="111"/>
                  </a:lnTo>
                  <a:lnTo>
                    <a:pt x="10" y="113"/>
                  </a:lnTo>
                  <a:lnTo>
                    <a:pt x="5" y="116"/>
                  </a:lnTo>
                  <a:lnTo>
                    <a:pt x="3" y="118"/>
                  </a:lnTo>
                  <a:lnTo>
                    <a:pt x="0" y="123"/>
                  </a:lnTo>
                  <a:lnTo>
                    <a:pt x="0" y="127"/>
                  </a:lnTo>
                  <a:lnTo>
                    <a:pt x="0" y="132"/>
                  </a:lnTo>
                  <a:lnTo>
                    <a:pt x="0" y="134"/>
                  </a:lnTo>
                  <a:lnTo>
                    <a:pt x="3" y="130"/>
                  </a:lnTo>
                  <a:lnTo>
                    <a:pt x="5" y="130"/>
                  </a:lnTo>
                  <a:lnTo>
                    <a:pt x="64" y="127"/>
                  </a:lnTo>
                  <a:lnTo>
                    <a:pt x="64" y="125"/>
                  </a:lnTo>
                  <a:lnTo>
                    <a:pt x="64" y="118"/>
                  </a:lnTo>
                  <a:lnTo>
                    <a:pt x="64" y="106"/>
                  </a:lnTo>
                  <a:lnTo>
                    <a:pt x="62" y="97"/>
                  </a:lnTo>
                  <a:lnTo>
                    <a:pt x="64" y="94"/>
                  </a:lnTo>
                  <a:lnTo>
                    <a:pt x="64" y="92"/>
                  </a:lnTo>
                  <a:lnTo>
                    <a:pt x="66" y="90"/>
                  </a:lnTo>
                  <a:lnTo>
                    <a:pt x="69" y="87"/>
                  </a:lnTo>
                  <a:lnTo>
                    <a:pt x="71" y="87"/>
                  </a:lnTo>
                  <a:lnTo>
                    <a:pt x="73" y="87"/>
                  </a:lnTo>
                  <a:lnTo>
                    <a:pt x="78" y="85"/>
                  </a:lnTo>
                  <a:lnTo>
                    <a:pt x="83" y="87"/>
                  </a:lnTo>
                  <a:lnTo>
                    <a:pt x="83" y="42"/>
                  </a:lnTo>
                  <a:lnTo>
                    <a:pt x="142" y="42"/>
                  </a:lnTo>
                  <a:lnTo>
                    <a:pt x="142" y="12"/>
                  </a:lnTo>
                  <a:lnTo>
                    <a:pt x="142" y="0"/>
                  </a:lnTo>
                  <a:lnTo>
                    <a:pt x="76"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7" name="Vietnam">
              <a:extLst>
                <a:ext uri="{FF2B5EF4-FFF2-40B4-BE49-F238E27FC236}">
                  <a16:creationId xmlns:a16="http://schemas.microsoft.com/office/drawing/2014/main" id="{7349E9D4-E824-DD63-33AA-A43818A1F38A}"/>
                </a:ext>
              </a:extLst>
            </p:cNvPr>
            <p:cNvSpPr>
              <a:spLocks noGrp="1" noRot="1" noMove="1" noResize="1" noEditPoints="1" noAdjustHandles="1" noChangeArrowheads="1" noChangeShapeType="1"/>
            </p:cNvSpPr>
            <p:nvPr/>
          </p:nvSpPr>
          <p:spPr bwMode="auto">
            <a:xfrm>
              <a:off x="7934563" y="2505114"/>
              <a:ext cx="76507" cy="209697"/>
            </a:xfrm>
            <a:custGeom>
              <a:avLst/>
              <a:gdLst>
                <a:gd name="T0" fmla="*/ 104775 w 104"/>
                <a:gd name="T1" fmla="*/ 41275 h 281"/>
                <a:gd name="T2" fmla="*/ 90488 w 104"/>
                <a:gd name="T3" fmla="*/ 23813 h 281"/>
                <a:gd name="T4" fmla="*/ 68263 w 104"/>
                <a:gd name="T5" fmla="*/ 4763 h 281"/>
                <a:gd name="T6" fmla="*/ 33338 w 104"/>
                <a:gd name="T7" fmla="*/ 7938 h 281"/>
                <a:gd name="T8" fmla="*/ 0 w 104"/>
                <a:gd name="T9" fmla="*/ 12700 h 281"/>
                <a:gd name="T10" fmla="*/ 15875 w 104"/>
                <a:gd name="T11" fmla="*/ 34925 h 281"/>
                <a:gd name="T12" fmla="*/ 38100 w 104"/>
                <a:gd name="T13" fmla="*/ 38100 h 281"/>
                <a:gd name="T14" fmla="*/ 57150 w 104"/>
                <a:gd name="T15" fmla="*/ 65088 h 281"/>
                <a:gd name="T16" fmla="*/ 46038 w 104"/>
                <a:gd name="T17" fmla="*/ 98425 h 281"/>
                <a:gd name="T18" fmla="*/ 30163 w 104"/>
                <a:gd name="T19" fmla="*/ 112713 h 281"/>
                <a:gd name="T20" fmla="*/ 63500 w 104"/>
                <a:gd name="T21" fmla="*/ 158750 h 281"/>
                <a:gd name="T22" fmla="*/ 79375 w 104"/>
                <a:gd name="T23" fmla="*/ 184150 h 281"/>
                <a:gd name="T24" fmla="*/ 101600 w 104"/>
                <a:gd name="T25" fmla="*/ 214313 h 281"/>
                <a:gd name="T26" fmla="*/ 112713 w 104"/>
                <a:gd name="T27" fmla="*/ 252413 h 281"/>
                <a:gd name="T28" fmla="*/ 115888 w 104"/>
                <a:gd name="T29" fmla="*/ 285750 h 281"/>
                <a:gd name="T30" fmla="*/ 123825 w 104"/>
                <a:gd name="T31" fmla="*/ 315913 h 281"/>
                <a:gd name="T32" fmla="*/ 101600 w 104"/>
                <a:gd name="T33" fmla="*/ 357188 h 281"/>
                <a:gd name="T34" fmla="*/ 68263 w 104"/>
                <a:gd name="T35" fmla="*/ 371475 h 281"/>
                <a:gd name="T36" fmla="*/ 46038 w 104"/>
                <a:gd name="T37" fmla="*/ 387350 h 281"/>
                <a:gd name="T38" fmla="*/ 46038 w 104"/>
                <a:gd name="T39" fmla="*/ 398463 h 281"/>
                <a:gd name="T40" fmla="*/ 46038 w 104"/>
                <a:gd name="T41" fmla="*/ 428625 h 281"/>
                <a:gd name="T42" fmla="*/ 49213 w 104"/>
                <a:gd name="T43" fmla="*/ 434975 h 281"/>
                <a:gd name="T44" fmla="*/ 52388 w 104"/>
                <a:gd name="T45" fmla="*/ 442913 h 281"/>
                <a:gd name="T46" fmla="*/ 63500 w 104"/>
                <a:gd name="T47" fmla="*/ 439738 h 281"/>
                <a:gd name="T48" fmla="*/ 74613 w 104"/>
                <a:gd name="T49" fmla="*/ 431800 h 281"/>
                <a:gd name="T50" fmla="*/ 71438 w 104"/>
                <a:gd name="T51" fmla="*/ 420688 h 281"/>
                <a:gd name="T52" fmla="*/ 71438 w 104"/>
                <a:gd name="T53" fmla="*/ 417513 h 281"/>
                <a:gd name="T54" fmla="*/ 74613 w 104"/>
                <a:gd name="T55" fmla="*/ 417513 h 281"/>
                <a:gd name="T56" fmla="*/ 82550 w 104"/>
                <a:gd name="T57" fmla="*/ 420688 h 281"/>
                <a:gd name="T58" fmla="*/ 82550 w 104"/>
                <a:gd name="T59" fmla="*/ 409575 h 281"/>
                <a:gd name="T60" fmla="*/ 79375 w 104"/>
                <a:gd name="T61" fmla="*/ 406400 h 281"/>
                <a:gd name="T62" fmla="*/ 71438 w 104"/>
                <a:gd name="T63" fmla="*/ 393700 h 281"/>
                <a:gd name="T64" fmla="*/ 71438 w 104"/>
                <a:gd name="T65" fmla="*/ 390525 h 281"/>
                <a:gd name="T66" fmla="*/ 79375 w 104"/>
                <a:gd name="T67" fmla="*/ 398463 h 281"/>
                <a:gd name="T68" fmla="*/ 101600 w 104"/>
                <a:gd name="T69" fmla="*/ 398463 h 281"/>
                <a:gd name="T70" fmla="*/ 104775 w 104"/>
                <a:gd name="T71" fmla="*/ 390525 h 281"/>
                <a:gd name="T72" fmla="*/ 109538 w 104"/>
                <a:gd name="T73" fmla="*/ 387350 h 281"/>
                <a:gd name="T74" fmla="*/ 115888 w 104"/>
                <a:gd name="T75" fmla="*/ 390525 h 281"/>
                <a:gd name="T76" fmla="*/ 131763 w 104"/>
                <a:gd name="T77" fmla="*/ 379413 h 281"/>
                <a:gd name="T78" fmla="*/ 150813 w 104"/>
                <a:gd name="T79" fmla="*/ 365125 h 281"/>
                <a:gd name="T80" fmla="*/ 161925 w 104"/>
                <a:gd name="T81" fmla="*/ 346075 h 281"/>
                <a:gd name="T82" fmla="*/ 165100 w 104"/>
                <a:gd name="T83" fmla="*/ 327025 h 281"/>
                <a:gd name="T84" fmla="*/ 161925 w 104"/>
                <a:gd name="T85" fmla="*/ 300038 h 281"/>
                <a:gd name="T86" fmla="*/ 157163 w 104"/>
                <a:gd name="T87" fmla="*/ 277813 h 281"/>
                <a:gd name="T88" fmla="*/ 146050 w 104"/>
                <a:gd name="T89" fmla="*/ 244475 h 281"/>
                <a:gd name="T90" fmla="*/ 139700 w 104"/>
                <a:gd name="T91" fmla="*/ 241300 h 281"/>
                <a:gd name="T92" fmla="*/ 134938 w 104"/>
                <a:gd name="T93" fmla="*/ 236538 h 281"/>
                <a:gd name="T94" fmla="*/ 131763 w 104"/>
                <a:gd name="T95" fmla="*/ 217488 h 281"/>
                <a:gd name="T96" fmla="*/ 112713 w 104"/>
                <a:gd name="T97" fmla="*/ 195263 h 281"/>
                <a:gd name="T98" fmla="*/ 109538 w 104"/>
                <a:gd name="T99" fmla="*/ 184150 h 281"/>
                <a:gd name="T100" fmla="*/ 101600 w 104"/>
                <a:gd name="T101" fmla="*/ 180975 h 281"/>
                <a:gd name="T102" fmla="*/ 90488 w 104"/>
                <a:gd name="T103" fmla="*/ 169863 h 281"/>
                <a:gd name="T104" fmla="*/ 74613 w 104"/>
                <a:gd name="T105" fmla="*/ 153988 h 281"/>
                <a:gd name="T106" fmla="*/ 71438 w 104"/>
                <a:gd name="T107" fmla="*/ 134938 h 281"/>
                <a:gd name="T108" fmla="*/ 71438 w 104"/>
                <a:gd name="T109" fmla="*/ 112713 h 281"/>
                <a:gd name="T110" fmla="*/ 82550 w 104"/>
                <a:gd name="T111" fmla="*/ 98425 h 281"/>
                <a:gd name="T112" fmla="*/ 93663 w 104"/>
                <a:gd name="T113" fmla="*/ 90488 h 281"/>
                <a:gd name="T114" fmla="*/ 98425 w 104"/>
                <a:gd name="T115" fmla="*/ 79375 h 281"/>
                <a:gd name="T116" fmla="*/ 104775 w 104"/>
                <a:gd name="T117" fmla="*/ 68263 h 281"/>
                <a:gd name="T118" fmla="*/ 123825 w 104"/>
                <a:gd name="T119" fmla="*/ 52388 h 281"/>
                <a:gd name="T120" fmla="*/ 131763 w 104"/>
                <a:gd name="T121" fmla="*/ 49213 h 2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4"/>
                <a:gd name="T184" fmla="*/ 0 h 281"/>
                <a:gd name="T185" fmla="*/ 104 w 104"/>
                <a:gd name="T186" fmla="*/ 281 h 2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4" h="281">
                  <a:moveTo>
                    <a:pt x="83" y="31"/>
                  </a:moveTo>
                  <a:lnTo>
                    <a:pt x="76" y="26"/>
                  </a:lnTo>
                  <a:lnTo>
                    <a:pt x="66" y="26"/>
                  </a:lnTo>
                  <a:lnTo>
                    <a:pt x="62" y="31"/>
                  </a:lnTo>
                  <a:lnTo>
                    <a:pt x="52" y="22"/>
                  </a:lnTo>
                  <a:lnTo>
                    <a:pt x="57" y="15"/>
                  </a:lnTo>
                  <a:lnTo>
                    <a:pt x="57" y="10"/>
                  </a:lnTo>
                  <a:lnTo>
                    <a:pt x="52" y="10"/>
                  </a:lnTo>
                  <a:lnTo>
                    <a:pt x="43" y="3"/>
                  </a:lnTo>
                  <a:lnTo>
                    <a:pt x="36" y="0"/>
                  </a:lnTo>
                  <a:lnTo>
                    <a:pt x="31" y="3"/>
                  </a:lnTo>
                  <a:lnTo>
                    <a:pt x="21" y="5"/>
                  </a:lnTo>
                  <a:lnTo>
                    <a:pt x="14" y="10"/>
                  </a:lnTo>
                  <a:lnTo>
                    <a:pt x="7" y="3"/>
                  </a:lnTo>
                  <a:lnTo>
                    <a:pt x="0" y="8"/>
                  </a:lnTo>
                  <a:lnTo>
                    <a:pt x="0" y="12"/>
                  </a:lnTo>
                  <a:lnTo>
                    <a:pt x="3" y="17"/>
                  </a:lnTo>
                  <a:lnTo>
                    <a:pt x="10" y="22"/>
                  </a:lnTo>
                  <a:lnTo>
                    <a:pt x="12" y="26"/>
                  </a:lnTo>
                  <a:lnTo>
                    <a:pt x="19" y="29"/>
                  </a:lnTo>
                  <a:lnTo>
                    <a:pt x="24" y="24"/>
                  </a:lnTo>
                  <a:lnTo>
                    <a:pt x="31" y="24"/>
                  </a:lnTo>
                  <a:lnTo>
                    <a:pt x="36" y="31"/>
                  </a:lnTo>
                  <a:lnTo>
                    <a:pt x="36" y="41"/>
                  </a:lnTo>
                  <a:lnTo>
                    <a:pt x="31" y="43"/>
                  </a:lnTo>
                  <a:lnTo>
                    <a:pt x="31" y="57"/>
                  </a:lnTo>
                  <a:lnTo>
                    <a:pt x="29" y="62"/>
                  </a:lnTo>
                  <a:lnTo>
                    <a:pt x="21" y="62"/>
                  </a:lnTo>
                  <a:lnTo>
                    <a:pt x="17" y="64"/>
                  </a:lnTo>
                  <a:lnTo>
                    <a:pt x="19" y="71"/>
                  </a:lnTo>
                  <a:lnTo>
                    <a:pt x="29" y="78"/>
                  </a:lnTo>
                  <a:lnTo>
                    <a:pt x="33" y="90"/>
                  </a:lnTo>
                  <a:lnTo>
                    <a:pt x="40" y="100"/>
                  </a:lnTo>
                  <a:lnTo>
                    <a:pt x="45" y="104"/>
                  </a:lnTo>
                  <a:lnTo>
                    <a:pt x="45" y="109"/>
                  </a:lnTo>
                  <a:lnTo>
                    <a:pt x="50" y="116"/>
                  </a:lnTo>
                  <a:lnTo>
                    <a:pt x="57" y="121"/>
                  </a:lnTo>
                  <a:lnTo>
                    <a:pt x="62" y="128"/>
                  </a:lnTo>
                  <a:lnTo>
                    <a:pt x="64" y="135"/>
                  </a:lnTo>
                  <a:lnTo>
                    <a:pt x="69" y="140"/>
                  </a:lnTo>
                  <a:lnTo>
                    <a:pt x="71" y="147"/>
                  </a:lnTo>
                  <a:lnTo>
                    <a:pt x="71" y="159"/>
                  </a:lnTo>
                  <a:lnTo>
                    <a:pt x="71" y="163"/>
                  </a:lnTo>
                  <a:lnTo>
                    <a:pt x="71" y="173"/>
                  </a:lnTo>
                  <a:lnTo>
                    <a:pt x="73" y="180"/>
                  </a:lnTo>
                  <a:lnTo>
                    <a:pt x="73" y="185"/>
                  </a:lnTo>
                  <a:lnTo>
                    <a:pt x="78" y="192"/>
                  </a:lnTo>
                  <a:lnTo>
                    <a:pt x="78" y="199"/>
                  </a:lnTo>
                  <a:lnTo>
                    <a:pt x="78" y="211"/>
                  </a:lnTo>
                  <a:lnTo>
                    <a:pt x="73" y="222"/>
                  </a:lnTo>
                  <a:lnTo>
                    <a:pt x="64" y="225"/>
                  </a:lnTo>
                  <a:lnTo>
                    <a:pt x="57" y="232"/>
                  </a:lnTo>
                  <a:lnTo>
                    <a:pt x="55" y="239"/>
                  </a:lnTo>
                  <a:lnTo>
                    <a:pt x="43" y="234"/>
                  </a:lnTo>
                  <a:lnTo>
                    <a:pt x="36" y="237"/>
                  </a:lnTo>
                  <a:lnTo>
                    <a:pt x="33" y="239"/>
                  </a:lnTo>
                  <a:lnTo>
                    <a:pt x="29" y="244"/>
                  </a:lnTo>
                  <a:lnTo>
                    <a:pt x="24" y="248"/>
                  </a:lnTo>
                  <a:lnTo>
                    <a:pt x="26" y="248"/>
                  </a:lnTo>
                  <a:lnTo>
                    <a:pt x="29" y="251"/>
                  </a:lnTo>
                  <a:lnTo>
                    <a:pt x="29" y="260"/>
                  </a:lnTo>
                  <a:lnTo>
                    <a:pt x="29" y="267"/>
                  </a:lnTo>
                  <a:lnTo>
                    <a:pt x="29" y="270"/>
                  </a:lnTo>
                  <a:lnTo>
                    <a:pt x="29" y="272"/>
                  </a:lnTo>
                  <a:lnTo>
                    <a:pt x="31" y="274"/>
                  </a:lnTo>
                  <a:lnTo>
                    <a:pt x="33" y="277"/>
                  </a:lnTo>
                  <a:lnTo>
                    <a:pt x="33" y="279"/>
                  </a:lnTo>
                  <a:lnTo>
                    <a:pt x="31" y="281"/>
                  </a:lnTo>
                  <a:lnTo>
                    <a:pt x="36" y="279"/>
                  </a:lnTo>
                  <a:lnTo>
                    <a:pt x="40" y="277"/>
                  </a:lnTo>
                  <a:lnTo>
                    <a:pt x="40" y="272"/>
                  </a:lnTo>
                  <a:lnTo>
                    <a:pt x="45" y="272"/>
                  </a:lnTo>
                  <a:lnTo>
                    <a:pt x="47" y="272"/>
                  </a:lnTo>
                  <a:lnTo>
                    <a:pt x="47" y="270"/>
                  </a:lnTo>
                  <a:lnTo>
                    <a:pt x="45" y="267"/>
                  </a:lnTo>
                  <a:lnTo>
                    <a:pt x="45" y="265"/>
                  </a:lnTo>
                  <a:lnTo>
                    <a:pt x="45" y="263"/>
                  </a:lnTo>
                  <a:lnTo>
                    <a:pt x="45" y="260"/>
                  </a:lnTo>
                  <a:lnTo>
                    <a:pt x="47" y="263"/>
                  </a:lnTo>
                  <a:lnTo>
                    <a:pt x="50" y="263"/>
                  </a:lnTo>
                  <a:lnTo>
                    <a:pt x="52" y="265"/>
                  </a:lnTo>
                  <a:lnTo>
                    <a:pt x="55" y="263"/>
                  </a:lnTo>
                  <a:lnTo>
                    <a:pt x="55" y="258"/>
                  </a:lnTo>
                  <a:lnTo>
                    <a:pt x="52" y="258"/>
                  </a:lnTo>
                  <a:lnTo>
                    <a:pt x="52" y="256"/>
                  </a:lnTo>
                  <a:lnTo>
                    <a:pt x="50" y="256"/>
                  </a:lnTo>
                  <a:lnTo>
                    <a:pt x="50" y="253"/>
                  </a:lnTo>
                  <a:lnTo>
                    <a:pt x="47" y="253"/>
                  </a:lnTo>
                  <a:lnTo>
                    <a:pt x="45" y="248"/>
                  </a:lnTo>
                  <a:lnTo>
                    <a:pt x="45" y="246"/>
                  </a:lnTo>
                  <a:lnTo>
                    <a:pt x="47" y="246"/>
                  </a:lnTo>
                  <a:lnTo>
                    <a:pt x="50" y="248"/>
                  </a:lnTo>
                  <a:lnTo>
                    <a:pt x="50" y="251"/>
                  </a:lnTo>
                  <a:lnTo>
                    <a:pt x="57" y="251"/>
                  </a:lnTo>
                  <a:lnTo>
                    <a:pt x="62" y="251"/>
                  </a:lnTo>
                  <a:lnTo>
                    <a:pt x="64" y="251"/>
                  </a:lnTo>
                  <a:lnTo>
                    <a:pt x="66" y="251"/>
                  </a:lnTo>
                  <a:lnTo>
                    <a:pt x="66" y="248"/>
                  </a:lnTo>
                  <a:lnTo>
                    <a:pt x="66" y="246"/>
                  </a:lnTo>
                  <a:lnTo>
                    <a:pt x="66" y="244"/>
                  </a:lnTo>
                  <a:lnTo>
                    <a:pt x="69" y="244"/>
                  </a:lnTo>
                  <a:lnTo>
                    <a:pt x="71" y="246"/>
                  </a:lnTo>
                  <a:lnTo>
                    <a:pt x="73" y="246"/>
                  </a:lnTo>
                  <a:lnTo>
                    <a:pt x="73" y="244"/>
                  </a:lnTo>
                  <a:lnTo>
                    <a:pt x="78" y="244"/>
                  </a:lnTo>
                  <a:lnTo>
                    <a:pt x="83" y="239"/>
                  </a:lnTo>
                  <a:lnTo>
                    <a:pt x="88" y="237"/>
                  </a:lnTo>
                  <a:lnTo>
                    <a:pt x="90" y="234"/>
                  </a:lnTo>
                  <a:lnTo>
                    <a:pt x="95" y="230"/>
                  </a:lnTo>
                  <a:lnTo>
                    <a:pt x="97" y="227"/>
                  </a:lnTo>
                  <a:lnTo>
                    <a:pt x="99" y="222"/>
                  </a:lnTo>
                  <a:lnTo>
                    <a:pt x="102" y="218"/>
                  </a:lnTo>
                  <a:lnTo>
                    <a:pt x="102" y="215"/>
                  </a:lnTo>
                  <a:lnTo>
                    <a:pt x="104" y="211"/>
                  </a:lnTo>
                  <a:lnTo>
                    <a:pt x="104" y="206"/>
                  </a:lnTo>
                  <a:lnTo>
                    <a:pt x="104" y="201"/>
                  </a:lnTo>
                  <a:lnTo>
                    <a:pt x="104" y="196"/>
                  </a:lnTo>
                  <a:lnTo>
                    <a:pt x="102" y="189"/>
                  </a:lnTo>
                  <a:lnTo>
                    <a:pt x="102" y="185"/>
                  </a:lnTo>
                  <a:lnTo>
                    <a:pt x="99" y="182"/>
                  </a:lnTo>
                  <a:lnTo>
                    <a:pt x="99" y="175"/>
                  </a:lnTo>
                  <a:lnTo>
                    <a:pt x="95" y="156"/>
                  </a:lnTo>
                  <a:lnTo>
                    <a:pt x="92" y="154"/>
                  </a:lnTo>
                  <a:lnTo>
                    <a:pt x="90" y="154"/>
                  </a:lnTo>
                  <a:lnTo>
                    <a:pt x="90" y="152"/>
                  </a:lnTo>
                  <a:lnTo>
                    <a:pt x="88" y="152"/>
                  </a:lnTo>
                  <a:lnTo>
                    <a:pt x="85" y="152"/>
                  </a:lnTo>
                  <a:lnTo>
                    <a:pt x="85" y="149"/>
                  </a:lnTo>
                  <a:lnTo>
                    <a:pt x="85" y="145"/>
                  </a:lnTo>
                  <a:lnTo>
                    <a:pt x="85" y="137"/>
                  </a:lnTo>
                  <a:lnTo>
                    <a:pt x="83" y="137"/>
                  </a:lnTo>
                  <a:lnTo>
                    <a:pt x="78" y="133"/>
                  </a:lnTo>
                  <a:lnTo>
                    <a:pt x="73" y="128"/>
                  </a:lnTo>
                  <a:lnTo>
                    <a:pt x="71" y="123"/>
                  </a:lnTo>
                  <a:lnTo>
                    <a:pt x="71" y="121"/>
                  </a:lnTo>
                  <a:lnTo>
                    <a:pt x="71" y="116"/>
                  </a:lnTo>
                  <a:lnTo>
                    <a:pt x="69" y="116"/>
                  </a:lnTo>
                  <a:lnTo>
                    <a:pt x="66" y="116"/>
                  </a:lnTo>
                  <a:lnTo>
                    <a:pt x="66" y="114"/>
                  </a:lnTo>
                  <a:lnTo>
                    <a:pt x="64" y="114"/>
                  </a:lnTo>
                  <a:lnTo>
                    <a:pt x="62" y="114"/>
                  </a:lnTo>
                  <a:lnTo>
                    <a:pt x="57" y="111"/>
                  </a:lnTo>
                  <a:lnTo>
                    <a:pt x="57" y="107"/>
                  </a:lnTo>
                  <a:lnTo>
                    <a:pt x="55" y="102"/>
                  </a:lnTo>
                  <a:lnTo>
                    <a:pt x="52" y="100"/>
                  </a:lnTo>
                  <a:lnTo>
                    <a:pt x="47" y="97"/>
                  </a:lnTo>
                  <a:lnTo>
                    <a:pt x="47" y="93"/>
                  </a:lnTo>
                  <a:lnTo>
                    <a:pt x="45" y="90"/>
                  </a:lnTo>
                  <a:lnTo>
                    <a:pt x="45" y="85"/>
                  </a:lnTo>
                  <a:lnTo>
                    <a:pt x="45" y="81"/>
                  </a:lnTo>
                  <a:lnTo>
                    <a:pt x="45" y="76"/>
                  </a:lnTo>
                  <a:lnTo>
                    <a:pt x="45" y="71"/>
                  </a:lnTo>
                  <a:lnTo>
                    <a:pt x="45" y="67"/>
                  </a:lnTo>
                  <a:lnTo>
                    <a:pt x="47" y="62"/>
                  </a:lnTo>
                  <a:lnTo>
                    <a:pt x="52" y="62"/>
                  </a:lnTo>
                  <a:lnTo>
                    <a:pt x="55" y="59"/>
                  </a:lnTo>
                  <a:lnTo>
                    <a:pt x="57" y="59"/>
                  </a:lnTo>
                  <a:lnTo>
                    <a:pt x="59" y="57"/>
                  </a:lnTo>
                  <a:lnTo>
                    <a:pt x="59" y="55"/>
                  </a:lnTo>
                  <a:lnTo>
                    <a:pt x="62" y="52"/>
                  </a:lnTo>
                  <a:lnTo>
                    <a:pt x="62" y="50"/>
                  </a:lnTo>
                  <a:lnTo>
                    <a:pt x="62" y="48"/>
                  </a:lnTo>
                  <a:lnTo>
                    <a:pt x="64" y="45"/>
                  </a:lnTo>
                  <a:lnTo>
                    <a:pt x="66" y="43"/>
                  </a:lnTo>
                  <a:lnTo>
                    <a:pt x="69" y="41"/>
                  </a:lnTo>
                  <a:lnTo>
                    <a:pt x="73" y="36"/>
                  </a:lnTo>
                  <a:lnTo>
                    <a:pt x="78" y="33"/>
                  </a:lnTo>
                  <a:lnTo>
                    <a:pt x="81" y="31"/>
                  </a:lnTo>
                  <a:lnTo>
                    <a:pt x="83" y="3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8" name="Freeform 1512">
              <a:extLst>
                <a:ext uri="{FF2B5EF4-FFF2-40B4-BE49-F238E27FC236}">
                  <a16:creationId xmlns:a16="http://schemas.microsoft.com/office/drawing/2014/main" id="{AE1E1708-C718-C206-3A58-A7BE6E26084A}"/>
                </a:ext>
              </a:extLst>
            </p:cNvPr>
            <p:cNvSpPr>
              <a:spLocks noGrp="1" noRot="1" noMove="1" noResize="1" noEditPoints="1" noAdjustHandles="1" noChangeArrowheads="1" noChangeShapeType="1"/>
            </p:cNvSpPr>
            <p:nvPr/>
          </p:nvSpPr>
          <p:spPr bwMode="auto">
            <a:xfrm>
              <a:off x="7966341" y="2696153"/>
              <a:ext cx="2604" cy="2985"/>
            </a:xfrm>
            <a:custGeom>
              <a:avLst/>
              <a:gdLst>
                <a:gd name="T0" fmla="*/ 3175 w 4"/>
                <a:gd name="T1" fmla="*/ 0 h 4"/>
                <a:gd name="T2" fmla="*/ 6350 w 4"/>
                <a:gd name="T3" fmla="*/ 0 h 4"/>
                <a:gd name="T4" fmla="*/ 6350 w 4"/>
                <a:gd name="T5" fmla="*/ 3175 h 4"/>
                <a:gd name="T6" fmla="*/ 6350 w 4"/>
                <a:gd name="T7" fmla="*/ 3175 h 4"/>
                <a:gd name="T8" fmla="*/ 3175 w 4"/>
                <a:gd name="T9" fmla="*/ 3175 h 4"/>
                <a:gd name="T10" fmla="*/ 3175 w 4"/>
                <a:gd name="T11" fmla="*/ 6350 h 4"/>
                <a:gd name="T12" fmla="*/ 0 w 4"/>
                <a:gd name="T13" fmla="*/ 6350 h 4"/>
                <a:gd name="T14" fmla="*/ 0 w 4"/>
                <a:gd name="T15" fmla="*/ 3175 h 4"/>
                <a:gd name="T16" fmla="*/ 0 w 4"/>
                <a:gd name="T17" fmla="*/ 0 h 4"/>
                <a:gd name="T18" fmla="*/ 0 w 4"/>
                <a:gd name="T19" fmla="*/ 0 h 4"/>
                <a:gd name="T20" fmla="*/ 3175 w 4"/>
                <a:gd name="T21" fmla="*/ 0 h 4"/>
                <a:gd name="T22" fmla="*/ 3175 w 4"/>
                <a:gd name="T23" fmla="*/ 0 h 4"/>
                <a:gd name="T24" fmla="*/ 3175 w 4"/>
                <a:gd name="T25" fmla="*/ 0 h 4"/>
                <a:gd name="T26" fmla="*/ 3175 w 4"/>
                <a:gd name="T27" fmla="*/ 0 h 4"/>
                <a:gd name="T28" fmla="*/ 3175 w 4"/>
                <a:gd name="T29" fmla="*/ 0 h 4"/>
                <a:gd name="T30" fmla="*/ 3175 w 4"/>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4"/>
                <a:gd name="T50" fmla="*/ 4 w 4"/>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4">
                  <a:moveTo>
                    <a:pt x="2" y="0"/>
                  </a:moveTo>
                  <a:lnTo>
                    <a:pt x="4" y="0"/>
                  </a:lnTo>
                  <a:lnTo>
                    <a:pt x="4" y="2"/>
                  </a:lnTo>
                  <a:lnTo>
                    <a:pt x="2" y="2"/>
                  </a:lnTo>
                  <a:lnTo>
                    <a:pt x="2" y="4"/>
                  </a:lnTo>
                  <a:lnTo>
                    <a:pt x="0"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79" name="Freeform 1513">
              <a:extLst>
                <a:ext uri="{FF2B5EF4-FFF2-40B4-BE49-F238E27FC236}">
                  <a16:creationId xmlns:a16="http://schemas.microsoft.com/office/drawing/2014/main" id="{CDCA967D-283D-F30C-593E-72FC10D88F9B}"/>
                </a:ext>
              </a:extLst>
            </p:cNvPr>
            <p:cNvSpPr>
              <a:spLocks noGrp="1" noRot="1" noMove="1" noResize="1" noEditPoints="1" noAdjustHandles="1" noChangeArrowheads="1" noChangeShapeType="1"/>
            </p:cNvSpPr>
            <p:nvPr/>
          </p:nvSpPr>
          <p:spPr bwMode="auto">
            <a:xfrm>
              <a:off x="7964124" y="2692422"/>
              <a:ext cx="3696" cy="3731"/>
            </a:xfrm>
            <a:custGeom>
              <a:avLst/>
              <a:gdLst>
                <a:gd name="T0" fmla="*/ 4763 w 5"/>
                <a:gd name="T1" fmla="*/ 0 h 5"/>
                <a:gd name="T2" fmla="*/ 7938 w 5"/>
                <a:gd name="T3" fmla="*/ 0 h 5"/>
                <a:gd name="T4" fmla="*/ 7938 w 5"/>
                <a:gd name="T5" fmla="*/ 3175 h 5"/>
                <a:gd name="T6" fmla="*/ 7938 w 5"/>
                <a:gd name="T7" fmla="*/ 3175 h 5"/>
                <a:gd name="T8" fmla="*/ 4763 w 5"/>
                <a:gd name="T9" fmla="*/ 3175 h 5"/>
                <a:gd name="T10" fmla="*/ 4763 w 5"/>
                <a:gd name="T11" fmla="*/ 7938 h 5"/>
                <a:gd name="T12" fmla="*/ 0 w 5"/>
                <a:gd name="T13" fmla="*/ 7938 h 5"/>
                <a:gd name="T14" fmla="*/ 0 w 5"/>
                <a:gd name="T15" fmla="*/ 3175 h 5"/>
                <a:gd name="T16" fmla="*/ 0 w 5"/>
                <a:gd name="T17" fmla="*/ 0 h 5"/>
                <a:gd name="T18" fmla="*/ 0 w 5"/>
                <a:gd name="T19" fmla="*/ 0 h 5"/>
                <a:gd name="T20" fmla="*/ 4763 w 5"/>
                <a:gd name="T21" fmla="*/ 0 h 5"/>
                <a:gd name="T22" fmla="*/ 4763 w 5"/>
                <a:gd name="T23" fmla="*/ 0 h 5"/>
                <a:gd name="T24" fmla="*/ 4763 w 5"/>
                <a:gd name="T25" fmla="*/ 0 h 5"/>
                <a:gd name="T26" fmla="*/ 4763 w 5"/>
                <a:gd name="T27" fmla="*/ 0 h 5"/>
                <a:gd name="T28" fmla="*/ 4763 w 5"/>
                <a:gd name="T29" fmla="*/ 0 h 5"/>
                <a:gd name="T30" fmla="*/ 4763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3" y="0"/>
                  </a:moveTo>
                  <a:lnTo>
                    <a:pt x="5" y="0"/>
                  </a:lnTo>
                  <a:lnTo>
                    <a:pt x="5" y="2"/>
                  </a:lnTo>
                  <a:lnTo>
                    <a:pt x="3" y="2"/>
                  </a:lnTo>
                  <a:lnTo>
                    <a:pt x="3" y="5"/>
                  </a:lnTo>
                  <a:lnTo>
                    <a:pt x="0" y="5"/>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0" name="Freeform 1514">
              <a:extLst>
                <a:ext uri="{FF2B5EF4-FFF2-40B4-BE49-F238E27FC236}">
                  <a16:creationId xmlns:a16="http://schemas.microsoft.com/office/drawing/2014/main" id="{7ECCC211-C87D-1D0A-997A-21ACCEC90E1B}"/>
                </a:ext>
              </a:extLst>
            </p:cNvPr>
            <p:cNvSpPr>
              <a:spLocks noGrp="1" noRot="1" noMove="1" noResize="1" noEditPoints="1" noAdjustHandles="1" noChangeArrowheads="1" noChangeShapeType="1"/>
            </p:cNvSpPr>
            <p:nvPr/>
          </p:nvSpPr>
          <p:spPr bwMode="auto">
            <a:xfrm>
              <a:off x="7961168" y="2684959"/>
              <a:ext cx="2956" cy="3731"/>
            </a:xfrm>
            <a:custGeom>
              <a:avLst/>
              <a:gdLst>
                <a:gd name="T0" fmla="*/ 3175 w 4"/>
                <a:gd name="T1" fmla="*/ 0 h 5"/>
                <a:gd name="T2" fmla="*/ 6350 w 4"/>
                <a:gd name="T3" fmla="*/ 0 h 5"/>
                <a:gd name="T4" fmla="*/ 6350 w 4"/>
                <a:gd name="T5" fmla="*/ 0 h 5"/>
                <a:gd name="T6" fmla="*/ 6350 w 4"/>
                <a:gd name="T7" fmla="*/ 4763 h 5"/>
                <a:gd name="T8" fmla="*/ 6350 w 4"/>
                <a:gd name="T9" fmla="*/ 4763 h 5"/>
                <a:gd name="T10" fmla="*/ 6350 w 4"/>
                <a:gd name="T11" fmla="*/ 4763 h 5"/>
                <a:gd name="T12" fmla="*/ 6350 w 4"/>
                <a:gd name="T13" fmla="*/ 4763 h 5"/>
                <a:gd name="T14" fmla="*/ 3175 w 4"/>
                <a:gd name="T15" fmla="*/ 7938 h 5"/>
                <a:gd name="T16" fmla="*/ 0 w 4"/>
                <a:gd name="T17" fmla="*/ 7938 h 5"/>
                <a:gd name="T18" fmla="*/ 0 w 4"/>
                <a:gd name="T19" fmla="*/ 4763 h 5"/>
                <a:gd name="T20" fmla="*/ 0 w 4"/>
                <a:gd name="T21" fmla="*/ 0 h 5"/>
                <a:gd name="T22" fmla="*/ 0 w 4"/>
                <a:gd name="T23" fmla="*/ 0 h 5"/>
                <a:gd name="T24" fmla="*/ 3175 w 4"/>
                <a:gd name="T25" fmla="*/ 0 h 5"/>
                <a:gd name="T26" fmla="*/ 3175 w 4"/>
                <a:gd name="T27" fmla="*/ 0 h 5"/>
                <a:gd name="T28" fmla="*/ 3175 w 4"/>
                <a:gd name="T29" fmla="*/ 0 h 5"/>
                <a:gd name="T30" fmla="*/ 3175 w 4"/>
                <a:gd name="T31" fmla="*/ 0 h 5"/>
                <a:gd name="T32" fmla="*/ 3175 w 4"/>
                <a:gd name="T33" fmla="*/ 0 h 5"/>
                <a:gd name="T34" fmla="*/ 3175 w 4"/>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5"/>
                <a:gd name="T56" fmla="*/ 4 w 4"/>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5">
                  <a:moveTo>
                    <a:pt x="2" y="0"/>
                  </a:moveTo>
                  <a:lnTo>
                    <a:pt x="4" y="0"/>
                  </a:lnTo>
                  <a:lnTo>
                    <a:pt x="4" y="3"/>
                  </a:lnTo>
                  <a:lnTo>
                    <a:pt x="2" y="5"/>
                  </a:lnTo>
                  <a:lnTo>
                    <a:pt x="0" y="5"/>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1" name="Venezuela">
              <a:extLst>
                <a:ext uri="{FF2B5EF4-FFF2-40B4-BE49-F238E27FC236}">
                  <a16:creationId xmlns:a16="http://schemas.microsoft.com/office/drawing/2014/main" id="{68233D10-1D6C-6A48-8168-ECB4946868E8}"/>
                </a:ext>
              </a:extLst>
            </p:cNvPr>
            <p:cNvSpPr>
              <a:spLocks noGrp="1" noRot="1" noMove="1" noResize="1" noEditPoints="1" noAdjustHandles="1" noChangeArrowheads="1" noChangeShapeType="1"/>
            </p:cNvSpPr>
            <p:nvPr/>
          </p:nvSpPr>
          <p:spPr bwMode="auto">
            <a:xfrm>
              <a:off x="5851887" y="2667795"/>
              <a:ext cx="159267" cy="167160"/>
            </a:xfrm>
            <a:custGeom>
              <a:avLst/>
              <a:gdLst>
                <a:gd name="T0" fmla="*/ 292100 w 215"/>
                <a:gd name="T1" fmla="*/ 100013 h 224"/>
                <a:gd name="T2" fmla="*/ 284163 w 215"/>
                <a:gd name="T3" fmla="*/ 96838 h 224"/>
                <a:gd name="T4" fmla="*/ 314325 w 215"/>
                <a:gd name="T5" fmla="*/ 82550 h 224"/>
                <a:gd name="T6" fmla="*/ 319088 w 215"/>
                <a:gd name="T7" fmla="*/ 71438 h 224"/>
                <a:gd name="T8" fmla="*/ 303213 w 215"/>
                <a:gd name="T9" fmla="*/ 66675 h 224"/>
                <a:gd name="T10" fmla="*/ 292100 w 215"/>
                <a:gd name="T11" fmla="*/ 60325 h 224"/>
                <a:gd name="T12" fmla="*/ 280988 w 215"/>
                <a:gd name="T13" fmla="*/ 55563 h 224"/>
                <a:gd name="T14" fmla="*/ 280988 w 215"/>
                <a:gd name="T15" fmla="*/ 41275 h 224"/>
                <a:gd name="T16" fmla="*/ 247650 w 215"/>
                <a:gd name="T17" fmla="*/ 36513 h 224"/>
                <a:gd name="T18" fmla="*/ 225425 w 215"/>
                <a:gd name="T19" fmla="*/ 52388 h 224"/>
                <a:gd name="T20" fmla="*/ 179388 w 215"/>
                <a:gd name="T21" fmla="*/ 41275 h 224"/>
                <a:gd name="T22" fmla="*/ 134938 w 215"/>
                <a:gd name="T23" fmla="*/ 41275 h 224"/>
                <a:gd name="T24" fmla="*/ 120650 w 215"/>
                <a:gd name="T25" fmla="*/ 22225 h 224"/>
                <a:gd name="T26" fmla="*/ 96838 w 215"/>
                <a:gd name="T27" fmla="*/ 6350 h 224"/>
                <a:gd name="T28" fmla="*/ 90488 w 215"/>
                <a:gd name="T29" fmla="*/ 14288 h 224"/>
                <a:gd name="T30" fmla="*/ 55563 w 215"/>
                <a:gd name="T31" fmla="*/ 33338 h 224"/>
                <a:gd name="T32" fmla="*/ 60325 w 215"/>
                <a:gd name="T33" fmla="*/ 60325 h 224"/>
                <a:gd name="T34" fmla="*/ 71438 w 215"/>
                <a:gd name="T35" fmla="*/ 85725 h 224"/>
                <a:gd name="T36" fmla="*/ 49213 w 215"/>
                <a:gd name="T37" fmla="*/ 85725 h 224"/>
                <a:gd name="T38" fmla="*/ 49213 w 215"/>
                <a:gd name="T39" fmla="*/ 55563 h 224"/>
                <a:gd name="T40" fmla="*/ 44450 w 215"/>
                <a:gd name="T41" fmla="*/ 41275 h 224"/>
                <a:gd name="T42" fmla="*/ 41275 w 215"/>
                <a:gd name="T43" fmla="*/ 22225 h 224"/>
                <a:gd name="T44" fmla="*/ 41275 w 215"/>
                <a:gd name="T45" fmla="*/ 6350 h 224"/>
                <a:gd name="T46" fmla="*/ 7938 w 215"/>
                <a:gd name="T47" fmla="*/ 63500 h 224"/>
                <a:gd name="T48" fmla="*/ 7938 w 215"/>
                <a:gd name="T49" fmla="*/ 77788 h 224"/>
                <a:gd name="T50" fmla="*/ 3175 w 215"/>
                <a:gd name="T51" fmla="*/ 100013 h 224"/>
                <a:gd name="T52" fmla="*/ 22225 w 215"/>
                <a:gd name="T53" fmla="*/ 123825 h 224"/>
                <a:gd name="T54" fmla="*/ 25400 w 215"/>
                <a:gd name="T55" fmla="*/ 134938 h 224"/>
                <a:gd name="T56" fmla="*/ 38100 w 215"/>
                <a:gd name="T57" fmla="*/ 157163 h 224"/>
                <a:gd name="T58" fmla="*/ 79375 w 215"/>
                <a:gd name="T59" fmla="*/ 165100 h 224"/>
                <a:gd name="T60" fmla="*/ 93663 w 215"/>
                <a:gd name="T61" fmla="*/ 168275 h 224"/>
                <a:gd name="T62" fmla="*/ 115888 w 215"/>
                <a:gd name="T63" fmla="*/ 187325 h 224"/>
                <a:gd name="T64" fmla="*/ 134938 w 215"/>
                <a:gd name="T65" fmla="*/ 209550 h 224"/>
                <a:gd name="T66" fmla="*/ 138113 w 215"/>
                <a:gd name="T67" fmla="*/ 231775 h 224"/>
                <a:gd name="T68" fmla="*/ 149225 w 215"/>
                <a:gd name="T69" fmla="*/ 247650 h 224"/>
                <a:gd name="T70" fmla="*/ 179388 w 215"/>
                <a:gd name="T71" fmla="*/ 269875 h 224"/>
                <a:gd name="T72" fmla="*/ 168275 w 215"/>
                <a:gd name="T73" fmla="*/ 295275 h 224"/>
                <a:gd name="T74" fmla="*/ 165100 w 215"/>
                <a:gd name="T75" fmla="*/ 314325 h 224"/>
                <a:gd name="T76" fmla="*/ 173038 w 215"/>
                <a:gd name="T77" fmla="*/ 311150 h 224"/>
                <a:gd name="T78" fmla="*/ 190500 w 215"/>
                <a:gd name="T79" fmla="*/ 355600 h 224"/>
                <a:gd name="T80" fmla="*/ 214313 w 215"/>
                <a:gd name="T81" fmla="*/ 341313 h 224"/>
                <a:gd name="T82" fmla="*/ 255588 w 215"/>
                <a:gd name="T83" fmla="*/ 311150 h 224"/>
                <a:gd name="T84" fmla="*/ 250825 w 215"/>
                <a:gd name="T85" fmla="*/ 300038 h 224"/>
                <a:gd name="T86" fmla="*/ 228600 w 215"/>
                <a:gd name="T87" fmla="*/ 303213 h 224"/>
                <a:gd name="T88" fmla="*/ 217488 w 215"/>
                <a:gd name="T89" fmla="*/ 292100 h 224"/>
                <a:gd name="T90" fmla="*/ 220663 w 215"/>
                <a:gd name="T91" fmla="*/ 265113 h 224"/>
                <a:gd name="T92" fmla="*/ 214313 w 215"/>
                <a:gd name="T93" fmla="*/ 247650 h 224"/>
                <a:gd name="T94" fmla="*/ 206375 w 215"/>
                <a:gd name="T95" fmla="*/ 239713 h 224"/>
                <a:gd name="T96" fmla="*/ 231775 w 215"/>
                <a:gd name="T97" fmla="*/ 247650 h 224"/>
                <a:gd name="T98" fmla="*/ 250825 w 215"/>
                <a:gd name="T99" fmla="*/ 254000 h 224"/>
                <a:gd name="T100" fmla="*/ 258763 w 215"/>
                <a:gd name="T101" fmla="*/ 254000 h 224"/>
                <a:gd name="T102" fmla="*/ 266700 w 215"/>
                <a:gd name="T103" fmla="*/ 242888 h 224"/>
                <a:gd name="T104" fmla="*/ 300038 w 215"/>
                <a:gd name="T105" fmla="*/ 231775 h 224"/>
                <a:gd name="T106" fmla="*/ 307975 w 215"/>
                <a:gd name="T107" fmla="*/ 171450 h 224"/>
                <a:gd name="T108" fmla="*/ 314325 w 215"/>
                <a:gd name="T109" fmla="*/ 160338 h 224"/>
                <a:gd name="T110" fmla="*/ 330200 w 215"/>
                <a:gd name="T111" fmla="*/ 153988 h 224"/>
                <a:gd name="T112" fmla="*/ 322263 w 215"/>
                <a:gd name="T113" fmla="*/ 141288 h 224"/>
                <a:gd name="T114" fmla="*/ 311150 w 215"/>
                <a:gd name="T115" fmla="*/ 130175 h 224"/>
                <a:gd name="T116" fmla="*/ 319088 w 215"/>
                <a:gd name="T117" fmla="*/ 123825 h 224"/>
                <a:gd name="T118" fmla="*/ 338138 w 215"/>
                <a:gd name="T119" fmla="*/ 107950 h 2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224"/>
                <a:gd name="T182" fmla="*/ 215 w 215"/>
                <a:gd name="T183" fmla="*/ 224 h 2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224">
                  <a:moveTo>
                    <a:pt x="215" y="63"/>
                  </a:moveTo>
                  <a:lnTo>
                    <a:pt x="210" y="61"/>
                  </a:lnTo>
                  <a:lnTo>
                    <a:pt x="205" y="61"/>
                  </a:lnTo>
                  <a:lnTo>
                    <a:pt x="203" y="61"/>
                  </a:lnTo>
                  <a:lnTo>
                    <a:pt x="198" y="61"/>
                  </a:lnTo>
                  <a:lnTo>
                    <a:pt x="191" y="63"/>
                  </a:lnTo>
                  <a:lnTo>
                    <a:pt x="184" y="63"/>
                  </a:lnTo>
                  <a:lnTo>
                    <a:pt x="182" y="66"/>
                  </a:lnTo>
                  <a:lnTo>
                    <a:pt x="177" y="66"/>
                  </a:lnTo>
                  <a:lnTo>
                    <a:pt x="179" y="66"/>
                  </a:lnTo>
                  <a:lnTo>
                    <a:pt x="179" y="63"/>
                  </a:lnTo>
                  <a:lnTo>
                    <a:pt x="179" y="61"/>
                  </a:lnTo>
                  <a:lnTo>
                    <a:pt x="179" y="59"/>
                  </a:lnTo>
                  <a:lnTo>
                    <a:pt x="184" y="59"/>
                  </a:lnTo>
                  <a:lnTo>
                    <a:pt x="189" y="59"/>
                  </a:lnTo>
                  <a:lnTo>
                    <a:pt x="194" y="59"/>
                  </a:lnTo>
                  <a:lnTo>
                    <a:pt x="196" y="59"/>
                  </a:lnTo>
                  <a:lnTo>
                    <a:pt x="198" y="54"/>
                  </a:lnTo>
                  <a:lnTo>
                    <a:pt x="198" y="52"/>
                  </a:lnTo>
                  <a:lnTo>
                    <a:pt x="198" y="49"/>
                  </a:lnTo>
                  <a:lnTo>
                    <a:pt x="198" y="47"/>
                  </a:lnTo>
                  <a:lnTo>
                    <a:pt x="198" y="45"/>
                  </a:lnTo>
                  <a:lnTo>
                    <a:pt x="201" y="45"/>
                  </a:lnTo>
                  <a:lnTo>
                    <a:pt x="203" y="45"/>
                  </a:lnTo>
                  <a:lnTo>
                    <a:pt x="201" y="45"/>
                  </a:lnTo>
                  <a:lnTo>
                    <a:pt x="201" y="42"/>
                  </a:lnTo>
                  <a:lnTo>
                    <a:pt x="198" y="42"/>
                  </a:lnTo>
                  <a:lnTo>
                    <a:pt x="196" y="40"/>
                  </a:lnTo>
                  <a:lnTo>
                    <a:pt x="194" y="40"/>
                  </a:lnTo>
                  <a:lnTo>
                    <a:pt x="191" y="42"/>
                  </a:lnTo>
                  <a:lnTo>
                    <a:pt x="189" y="42"/>
                  </a:lnTo>
                  <a:lnTo>
                    <a:pt x="187" y="42"/>
                  </a:lnTo>
                  <a:lnTo>
                    <a:pt x="187" y="38"/>
                  </a:lnTo>
                  <a:lnTo>
                    <a:pt x="184" y="38"/>
                  </a:lnTo>
                  <a:lnTo>
                    <a:pt x="182" y="38"/>
                  </a:lnTo>
                  <a:lnTo>
                    <a:pt x="182" y="40"/>
                  </a:lnTo>
                  <a:lnTo>
                    <a:pt x="179" y="40"/>
                  </a:lnTo>
                  <a:lnTo>
                    <a:pt x="177" y="40"/>
                  </a:lnTo>
                  <a:lnTo>
                    <a:pt x="177" y="35"/>
                  </a:lnTo>
                  <a:lnTo>
                    <a:pt x="175" y="35"/>
                  </a:lnTo>
                  <a:lnTo>
                    <a:pt x="175" y="33"/>
                  </a:lnTo>
                  <a:lnTo>
                    <a:pt x="172" y="30"/>
                  </a:lnTo>
                  <a:lnTo>
                    <a:pt x="172" y="28"/>
                  </a:lnTo>
                  <a:lnTo>
                    <a:pt x="177" y="26"/>
                  </a:lnTo>
                  <a:lnTo>
                    <a:pt x="179" y="26"/>
                  </a:lnTo>
                  <a:lnTo>
                    <a:pt x="182" y="23"/>
                  </a:lnTo>
                  <a:lnTo>
                    <a:pt x="175" y="23"/>
                  </a:lnTo>
                  <a:lnTo>
                    <a:pt x="168" y="23"/>
                  </a:lnTo>
                  <a:lnTo>
                    <a:pt x="163" y="23"/>
                  </a:lnTo>
                  <a:lnTo>
                    <a:pt x="156" y="23"/>
                  </a:lnTo>
                  <a:lnTo>
                    <a:pt x="158" y="26"/>
                  </a:lnTo>
                  <a:lnTo>
                    <a:pt x="161" y="28"/>
                  </a:lnTo>
                  <a:lnTo>
                    <a:pt x="153" y="26"/>
                  </a:lnTo>
                  <a:lnTo>
                    <a:pt x="151" y="26"/>
                  </a:lnTo>
                  <a:lnTo>
                    <a:pt x="149" y="28"/>
                  </a:lnTo>
                  <a:lnTo>
                    <a:pt x="146" y="33"/>
                  </a:lnTo>
                  <a:lnTo>
                    <a:pt x="142" y="33"/>
                  </a:lnTo>
                  <a:lnTo>
                    <a:pt x="137" y="33"/>
                  </a:lnTo>
                  <a:lnTo>
                    <a:pt x="135" y="33"/>
                  </a:lnTo>
                  <a:lnTo>
                    <a:pt x="130" y="33"/>
                  </a:lnTo>
                  <a:lnTo>
                    <a:pt x="125" y="30"/>
                  </a:lnTo>
                  <a:lnTo>
                    <a:pt x="118" y="30"/>
                  </a:lnTo>
                  <a:lnTo>
                    <a:pt x="118" y="26"/>
                  </a:lnTo>
                  <a:lnTo>
                    <a:pt x="113" y="26"/>
                  </a:lnTo>
                  <a:lnTo>
                    <a:pt x="109" y="26"/>
                  </a:lnTo>
                  <a:lnTo>
                    <a:pt x="106" y="26"/>
                  </a:lnTo>
                  <a:lnTo>
                    <a:pt x="104" y="28"/>
                  </a:lnTo>
                  <a:lnTo>
                    <a:pt x="94" y="30"/>
                  </a:lnTo>
                  <a:lnTo>
                    <a:pt x="87" y="33"/>
                  </a:lnTo>
                  <a:lnTo>
                    <a:pt x="87" y="30"/>
                  </a:lnTo>
                  <a:lnTo>
                    <a:pt x="85" y="26"/>
                  </a:lnTo>
                  <a:lnTo>
                    <a:pt x="85" y="23"/>
                  </a:lnTo>
                  <a:lnTo>
                    <a:pt x="83" y="19"/>
                  </a:lnTo>
                  <a:lnTo>
                    <a:pt x="80" y="16"/>
                  </a:lnTo>
                  <a:lnTo>
                    <a:pt x="80" y="14"/>
                  </a:lnTo>
                  <a:lnTo>
                    <a:pt x="78" y="14"/>
                  </a:lnTo>
                  <a:lnTo>
                    <a:pt x="76" y="14"/>
                  </a:lnTo>
                  <a:lnTo>
                    <a:pt x="76" y="12"/>
                  </a:lnTo>
                  <a:lnTo>
                    <a:pt x="73" y="12"/>
                  </a:lnTo>
                  <a:lnTo>
                    <a:pt x="71" y="12"/>
                  </a:lnTo>
                  <a:lnTo>
                    <a:pt x="66" y="12"/>
                  </a:lnTo>
                  <a:lnTo>
                    <a:pt x="61" y="12"/>
                  </a:lnTo>
                  <a:lnTo>
                    <a:pt x="59" y="7"/>
                  </a:lnTo>
                  <a:lnTo>
                    <a:pt x="61" y="4"/>
                  </a:lnTo>
                  <a:lnTo>
                    <a:pt x="57" y="2"/>
                  </a:lnTo>
                  <a:lnTo>
                    <a:pt x="52" y="2"/>
                  </a:lnTo>
                  <a:lnTo>
                    <a:pt x="54" y="4"/>
                  </a:lnTo>
                  <a:lnTo>
                    <a:pt x="52" y="9"/>
                  </a:lnTo>
                  <a:lnTo>
                    <a:pt x="54" y="9"/>
                  </a:lnTo>
                  <a:lnTo>
                    <a:pt x="57" y="9"/>
                  </a:lnTo>
                  <a:lnTo>
                    <a:pt x="57" y="12"/>
                  </a:lnTo>
                  <a:lnTo>
                    <a:pt x="59" y="14"/>
                  </a:lnTo>
                  <a:lnTo>
                    <a:pt x="61" y="16"/>
                  </a:lnTo>
                  <a:lnTo>
                    <a:pt x="54" y="16"/>
                  </a:lnTo>
                  <a:lnTo>
                    <a:pt x="47" y="19"/>
                  </a:lnTo>
                  <a:lnTo>
                    <a:pt x="42" y="19"/>
                  </a:lnTo>
                  <a:lnTo>
                    <a:pt x="35" y="21"/>
                  </a:lnTo>
                  <a:lnTo>
                    <a:pt x="35" y="23"/>
                  </a:lnTo>
                  <a:lnTo>
                    <a:pt x="35" y="28"/>
                  </a:lnTo>
                  <a:lnTo>
                    <a:pt x="35" y="30"/>
                  </a:lnTo>
                  <a:lnTo>
                    <a:pt x="35" y="33"/>
                  </a:lnTo>
                  <a:lnTo>
                    <a:pt x="35" y="35"/>
                  </a:lnTo>
                  <a:lnTo>
                    <a:pt x="38" y="38"/>
                  </a:lnTo>
                  <a:lnTo>
                    <a:pt x="42" y="45"/>
                  </a:lnTo>
                  <a:lnTo>
                    <a:pt x="45" y="47"/>
                  </a:lnTo>
                  <a:lnTo>
                    <a:pt x="45" y="49"/>
                  </a:lnTo>
                  <a:lnTo>
                    <a:pt x="45" y="52"/>
                  </a:lnTo>
                  <a:lnTo>
                    <a:pt x="45" y="54"/>
                  </a:lnTo>
                  <a:lnTo>
                    <a:pt x="42" y="56"/>
                  </a:lnTo>
                  <a:lnTo>
                    <a:pt x="40" y="56"/>
                  </a:lnTo>
                  <a:lnTo>
                    <a:pt x="38" y="56"/>
                  </a:lnTo>
                  <a:lnTo>
                    <a:pt x="35" y="56"/>
                  </a:lnTo>
                  <a:lnTo>
                    <a:pt x="33" y="56"/>
                  </a:lnTo>
                  <a:lnTo>
                    <a:pt x="31" y="56"/>
                  </a:lnTo>
                  <a:lnTo>
                    <a:pt x="31" y="54"/>
                  </a:lnTo>
                  <a:lnTo>
                    <a:pt x="28" y="52"/>
                  </a:lnTo>
                  <a:lnTo>
                    <a:pt x="26" y="45"/>
                  </a:lnTo>
                  <a:lnTo>
                    <a:pt x="26" y="35"/>
                  </a:lnTo>
                  <a:lnTo>
                    <a:pt x="28" y="35"/>
                  </a:lnTo>
                  <a:lnTo>
                    <a:pt x="31" y="35"/>
                  </a:lnTo>
                  <a:lnTo>
                    <a:pt x="33" y="35"/>
                  </a:lnTo>
                  <a:lnTo>
                    <a:pt x="33" y="33"/>
                  </a:lnTo>
                  <a:lnTo>
                    <a:pt x="33" y="28"/>
                  </a:lnTo>
                  <a:lnTo>
                    <a:pt x="33" y="26"/>
                  </a:lnTo>
                  <a:lnTo>
                    <a:pt x="28" y="26"/>
                  </a:lnTo>
                  <a:lnTo>
                    <a:pt x="28" y="23"/>
                  </a:lnTo>
                  <a:lnTo>
                    <a:pt x="31" y="21"/>
                  </a:lnTo>
                  <a:lnTo>
                    <a:pt x="28" y="19"/>
                  </a:lnTo>
                  <a:lnTo>
                    <a:pt x="24" y="19"/>
                  </a:lnTo>
                  <a:lnTo>
                    <a:pt x="24" y="16"/>
                  </a:lnTo>
                  <a:lnTo>
                    <a:pt x="26" y="14"/>
                  </a:lnTo>
                  <a:lnTo>
                    <a:pt x="31" y="12"/>
                  </a:lnTo>
                  <a:lnTo>
                    <a:pt x="33" y="9"/>
                  </a:lnTo>
                  <a:lnTo>
                    <a:pt x="38" y="7"/>
                  </a:lnTo>
                  <a:lnTo>
                    <a:pt x="38" y="4"/>
                  </a:lnTo>
                  <a:lnTo>
                    <a:pt x="35" y="0"/>
                  </a:lnTo>
                  <a:lnTo>
                    <a:pt x="31" y="4"/>
                  </a:lnTo>
                  <a:lnTo>
                    <a:pt x="26" y="4"/>
                  </a:lnTo>
                  <a:lnTo>
                    <a:pt x="16" y="14"/>
                  </a:lnTo>
                  <a:lnTo>
                    <a:pt x="12" y="30"/>
                  </a:lnTo>
                  <a:lnTo>
                    <a:pt x="5" y="33"/>
                  </a:lnTo>
                  <a:lnTo>
                    <a:pt x="5" y="35"/>
                  </a:lnTo>
                  <a:lnTo>
                    <a:pt x="5" y="38"/>
                  </a:lnTo>
                  <a:lnTo>
                    <a:pt x="5" y="40"/>
                  </a:lnTo>
                  <a:lnTo>
                    <a:pt x="5" y="42"/>
                  </a:lnTo>
                  <a:lnTo>
                    <a:pt x="5" y="45"/>
                  </a:lnTo>
                  <a:lnTo>
                    <a:pt x="5" y="47"/>
                  </a:lnTo>
                  <a:lnTo>
                    <a:pt x="5" y="49"/>
                  </a:lnTo>
                  <a:lnTo>
                    <a:pt x="5" y="52"/>
                  </a:lnTo>
                  <a:lnTo>
                    <a:pt x="2" y="54"/>
                  </a:lnTo>
                  <a:lnTo>
                    <a:pt x="2" y="56"/>
                  </a:lnTo>
                  <a:lnTo>
                    <a:pt x="0" y="59"/>
                  </a:lnTo>
                  <a:lnTo>
                    <a:pt x="0" y="61"/>
                  </a:lnTo>
                  <a:lnTo>
                    <a:pt x="2" y="63"/>
                  </a:lnTo>
                  <a:lnTo>
                    <a:pt x="5" y="63"/>
                  </a:lnTo>
                  <a:lnTo>
                    <a:pt x="9" y="61"/>
                  </a:lnTo>
                  <a:lnTo>
                    <a:pt x="16" y="75"/>
                  </a:lnTo>
                  <a:lnTo>
                    <a:pt x="14" y="78"/>
                  </a:lnTo>
                  <a:lnTo>
                    <a:pt x="14" y="80"/>
                  </a:lnTo>
                  <a:lnTo>
                    <a:pt x="14" y="82"/>
                  </a:lnTo>
                  <a:lnTo>
                    <a:pt x="16" y="85"/>
                  </a:lnTo>
                  <a:lnTo>
                    <a:pt x="19" y="87"/>
                  </a:lnTo>
                  <a:lnTo>
                    <a:pt x="21" y="92"/>
                  </a:lnTo>
                  <a:lnTo>
                    <a:pt x="21" y="94"/>
                  </a:lnTo>
                  <a:lnTo>
                    <a:pt x="24" y="97"/>
                  </a:lnTo>
                  <a:lnTo>
                    <a:pt x="24" y="99"/>
                  </a:lnTo>
                  <a:lnTo>
                    <a:pt x="24" y="101"/>
                  </a:lnTo>
                  <a:lnTo>
                    <a:pt x="35" y="104"/>
                  </a:lnTo>
                  <a:lnTo>
                    <a:pt x="40" y="104"/>
                  </a:lnTo>
                  <a:lnTo>
                    <a:pt x="45" y="104"/>
                  </a:lnTo>
                  <a:lnTo>
                    <a:pt x="47" y="104"/>
                  </a:lnTo>
                  <a:lnTo>
                    <a:pt x="50" y="104"/>
                  </a:lnTo>
                  <a:lnTo>
                    <a:pt x="52" y="101"/>
                  </a:lnTo>
                  <a:lnTo>
                    <a:pt x="54" y="104"/>
                  </a:lnTo>
                  <a:lnTo>
                    <a:pt x="57" y="104"/>
                  </a:lnTo>
                  <a:lnTo>
                    <a:pt x="57" y="106"/>
                  </a:lnTo>
                  <a:lnTo>
                    <a:pt x="59" y="106"/>
                  </a:lnTo>
                  <a:lnTo>
                    <a:pt x="61" y="111"/>
                  </a:lnTo>
                  <a:lnTo>
                    <a:pt x="64" y="113"/>
                  </a:lnTo>
                  <a:lnTo>
                    <a:pt x="64" y="118"/>
                  </a:lnTo>
                  <a:lnTo>
                    <a:pt x="66" y="118"/>
                  </a:lnTo>
                  <a:lnTo>
                    <a:pt x="71" y="118"/>
                  </a:lnTo>
                  <a:lnTo>
                    <a:pt x="73" y="118"/>
                  </a:lnTo>
                  <a:lnTo>
                    <a:pt x="78" y="118"/>
                  </a:lnTo>
                  <a:lnTo>
                    <a:pt x="85" y="120"/>
                  </a:lnTo>
                  <a:lnTo>
                    <a:pt x="87" y="120"/>
                  </a:lnTo>
                  <a:lnTo>
                    <a:pt x="87" y="130"/>
                  </a:lnTo>
                  <a:lnTo>
                    <a:pt x="85" y="130"/>
                  </a:lnTo>
                  <a:lnTo>
                    <a:pt x="85" y="132"/>
                  </a:lnTo>
                  <a:lnTo>
                    <a:pt x="83" y="134"/>
                  </a:lnTo>
                  <a:lnTo>
                    <a:pt x="83" y="137"/>
                  </a:lnTo>
                  <a:lnTo>
                    <a:pt x="83" y="139"/>
                  </a:lnTo>
                  <a:lnTo>
                    <a:pt x="85" y="141"/>
                  </a:lnTo>
                  <a:lnTo>
                    <a:pt x="85" y="144"/>
                  </a:lnTo>
                  <a:lnTo>
                    <a:pt x="87" y="144"/>
                  </a:lnTo>
                  <a:lnTo>
                    <a:pt x="87" y="146"/>
                  </a:lnTo>
                  <a:lnTo>
                    <a:pt x="90" y="146"/>
                  </a:lnTo>
                  <a:lnTo>
                    <a:pt x="90" y="149"/>
                  </a:lnTo>
                  <a:lnTo>
                    <a:pt x="92" y="149"/>
                  </a:lnTo>
                  <a:lnTo>
                    <a:pt x="92" y="151"/>
                  </a:lnTo>
                  <a:lnTo>
                    <a:pt x="94" y="153"/>
                  </a:lnTo>
                  <a:lnTo>
                    <a:pt x="94" y="156"/>
                  </a:lnTo>
                  <a:lnTo>
                    <a:pt x="97" y="156"/>
                  </a:lnTo>
                  <a:lnTo>
                    <a:pt x="99" y="158"/>
                  </a:lnTo>
                  <a:lnTo>
                    <a:pt x="102" y="160"/>
                  </a:lnTo>
                  <a:lnTo>
                    <a:pt x="104" y="163"/>
                  </a:lnTo>
                  <a:lnTo>
                    <a:pt x="106" y="167"/>
                  </a:lnTo>
                  <a:lnTo>
                    <a:pt x="111" y="170"/>
                  </a:lnTo>
                  <a:lnTo>
                    <a:pt x="113" y="170"/>
                  </a:lnTo>
                  <a:lnTo>
                    <a:pt x="113" y="172"/>
                  </a:lnTo>
                  <a:lnTo>
                    <a:pt x="111" y="175"/>
                  </a:lnTo>
                  <a:lnTo>
                    <a:pt x="111" y="179"/>
                  </a:lnTo>
                  <a:lnTo>
                    <a:pt x="109" y="182"/>
                  </a:lnTo>
                  <a:lnTo>
                    <a:pt x="109" y="184"/>
                  </a:lnTo>
                  <a:lnTo>
                    <a:pt x="106" y="186"/>
                  </a:lnTo>
                  <a:lnTo>
                    <a:pt x="106" y="189"/>
                  </a:lnTo>
                  <a:lnTo>
                    <a:pt x="104" y="189"/>
                  </a:lnTo>
                  <a:lnTo>
                    <a:pt x="104" y="191"/>
                  </a:lnTo>
                  <a:lnTo>
                    <a:pt x="104" y="193"/>
                  </a:lnTo>
                  <a:lnTo>
                    <a:pt x="104" y="196"/>
                  </a:lnTo>
                  <a:lnTo>
                    <a:pt x="104" y="198"/>
                  </a:lnTo>
                  <a:lnTo>
                    <a:pt x="106" y="196"/>
                  </a:lnTo>
                  <a:lnTo>
                    <a:pt x="109" y="196"/>
                  </a:lnTo>
                  <a:lnTo>
                    <a:pt x="109" y="198"/>
                  </a:lnTo>
                  <a:lnTo>
                    <a:pt x="109" y="200"/>
                  </a:lnTo>
                  <a:lnTo>
                    <a:pt x="111" y="205"/>
                  </a:lnTo>
                  <a:lnTo>
                    <a:pt x="113" y="208"/>
                  </a:lnTo>
                  <a:lnTo>
                    <a:pt x="111" y="217"/>
                  </a:lnTo>
                  <a:lnTo>
                    <a:pt x="120" y="224"/>
                  </a:lnTo>
                  <a:lnTo>
                    <a:pt x="120" y="222"/>
                  </a:lnTo>
                  <a:lnTo>
                    <a:pt x="123" y="222"/>
                  </a:lnTo>
                  <a:lnTo>
                    <a:pt x="125" y="219"/>
                  </a:lnTo>
                  <a:lnTo>
                    <a:pt x="127" y="219"/>
                  </a:lnTo>
                  <a:lnTo>
                    <a:pt x="130" y="219"/>
                  </a:lnTo>
                  <a:lnTo>
                    <a:pt x="135" y="215"/>
                  </a:lnTo>
                  <a:lnTo>
                    <a:pt x="139" y="210"/>
                  </a:lnTo>
                  <a:lnTo>
                    <a:pt x="144" y="210"/>
                  </a:lnTo>
                  <a:lnTo>
                    <a:pt x="146" y="208"/>
                  </a:lnTo>
                  <a:lnTo>
                    <a:pt x="151" y="203"/>
                  </a:lnTo>
                  <a:lnTo>
                    <a:pt x="156" y="196"/>
                  </a:lnTo>
                  <a:lnTo>
                    <a:pt x="158" y="196"/>
                  </a:lnTo>
                  <a:lnTo>
                    <a:pt x="161" y="196"/>
                  </a:lnTo>
                  <a:lnTo>
                    <a:pt x="161" y="193"/>
                  </a:lnTo>
                  <a:lnTo>
                    <a:pt x="161" y="191"/>
                  </a:lnTo>
                  <a:lnTo>
                    <a:pt x="158" y="189"/>
                  </a:lnTo>
                  <a:lnTo>
                    <a:pt x="156" y="189"/>
                  </a:lnTo>
                  <a:lnTo>
                    <a:pt x="153" y="191"/>
                  </a:lnTo>
                  <a:lnTo>
                    <a:pt x="149" y="191"/>
                  </a:lnTo>
                  <a:lnTo>
                    <a:pt x="146" y="191"/>
                  </a:lnTo>
                  <a:lnTo>
                    <a:pt x="144" y="191"/>
                  </a:lnTo>
                  <a:lnTo>
                    <a:pt x="142" y="191"/>
                  </a:lnTo>
                  <a:lnTo>
                    <a:pt x="142" y="189"/>
                  </a:lnTo>
                  <a:lnTo>
                    <a:pt x="139" y="189"/>
                  </a:lnTo>
                  <a:lnTo>
                    <a:pt x="139" y="186"/>
                  </a:lnTo>
                  <a:lnTo>
                    <a:pt x="137" y="184"/>
                  </a:lnTo>
                  <a:lnTo>
                    <a:pt x="137" y="182"/>
                  </a:lnTo>
                  <a:lnTo>
                    <a:pt x="139" y="179"/>
                  </a:lnTo>
                  <a:lnTo>
                    <a:pt x="139" y="177"/>
                  </a:lnTo>
                  <a:lnTo>
                    <a:pt x="139" y="175"/>
                  </a:lnTo>
                  <a:lnTo>
                    <a:pt x="139" y="172"/>
                  </a:lnTo>
                  <a:lnTo>
                    <a:pt x="139" y="170"/>
                  </a:lnTo>
                  <a:lnTo>
                    <a:pt x="139" y="167"/>
                  </a:lnTo>
                  <a:lnTo>
                    <a:pt x="137" y="167"/>
                  </a:lnTo>
                  <a:lnTo>
                    <a:pt x="137" y="163"/>
                  </a:lnTo>
                  <a:lnTo>
                    <a:pt x="135" y="163"/>
                  </a:lnTo>
                  <a:lnTo>
                    <a:pt x="135" y="160"/>
                  </a:lnTo>
                  <a:lnTo>
                    <a:pt x="135" y="158"/>
                  </a:lnTo>
                  <a:lnTo>
                    <a:pt x="135" y="156"/>
                  </a:lnTo>
                  <a:lnTo>
                    <a:pt x="132" y="156"/>
                  </a:lnTo>
                  <a:lnTo>
                    <a:pt x="130" y="153"/>
                  </a:lnTo>
                  <a:lnTo>
                    <a:pt x="130" y="151"/>
                  </a:lnTo>
                  <a:lnTo>
                    <a:pt x="132" y="151"/>
                  </a:lnTo>
                  <a:lnTo>
                    <a:pt x="135" y="151"/>
                  </a:lnTo>
                  <a:lnTo>
                    <a:pt x="139" y="153"/>
                  </a:lnTo>
                  <a:lnTo>
                    <a:pt x="142" y="153"/>
                  </a:lnTo>
                  <a:lnTo>
                    <a:pt x="144" y="156"/>
                  </a:lnTo>
                  <a:lnTo>
                    <a:pt x="146" y="156"/>
                  </a:lnTo>
                  <a:lnTo>
                    <a:pt x="149" y="156"/>
                  </a:lnTo>
                  <a:lnTo>
                    <a:pt x="151" y="156"/>
                  </a:lnTo>
                  <a:lnTo>
                    <a:pt x="153" y="156"/>
                  </a:lnTo>
                  <a:lnTo>
                    <a:pt x="156" y="158"/>
                  </a:lnTo>
                  <a:lnTo>
                    <a:pt x="158" y="158"/>
                  </a:lnTo>
                  <a:lnTo>
                    <a:pt x="158" y="160"/>
                  </a:lnTo>
                  <a:lnTo>
                    <a:pt x="161" y="160"/>
                  </a:lnTo>
                  <a:lnTo>
                    <a:pt x="163" y="160"/>
                  </a:lnTo>
                  <a:lnTo>
                    <a:pt x="165" y="160"/>
                  </a:lnTo>
                  <a:lnTo>
                    <a:pt x="163" y="160"/>
                  </a:lnTo>
                  <a:lnTo>
                    <a:pt x="163" y="158"/>
                  </a:lnTo>
                  <a:lnTo>
                    <a:pt x="163" y="156"/>
                  </a:lnTo>
                  <a:lnTo>
                    <a:pt x="165" y="156"/>
                  </a:lnTo>
                  <a:lnTo>
                    <a:pt x="168" y="153"/>
                  </a:lnTo>
                  <a:lnTo>
                    <a:pt x="170" y="153"/>
                  </a:lnTo>
                  <a:lnTo>
                    <a:pt x="172" y="156"/>
                  </a:lnTo>
                  <a:lnTo>
                    <a:pt x="179" y="156"/>
                  </a:lnTo>
                  <a:lnTo>
                    <a:pt x="182" y="153"/>
                  </a:lnTo>
                  <a:lnTo>
                    <a:pt x="184" y="151"/>
                  </a:lnTo>
                  <a:lnTo>
                    <a:pt x="189" y="146"/>
                  </a:lnTo>
                  <a:lnTo>
                    <a:pt x="191" y="144"/>
                  </a:lnTo>
                  <a:lnTo>
                    <a:pt x="198" y="144"/>
                  </a:lnTo>
                  <a:lnTo>
                    <a:pt x="201" y="141"/>
                  </a:lnTo>
                  <a:lnTo>
                    <a:pt x="201" y="137"/>
                  </a:lnTo>
                  <a:lnTo>
                    <a:pt x="201" y="132"/>
                  </a:lnTo>
                  <a:lnTo>
                    <a:pt x="187" y="111"/>
                  </a:lnTo>
                  <a:lnTo>
                    <a:pt x="194" y="108"/>
                  </a:lnTo>
                  <a:lnTo>
                    <a:pt x="194" y="106"/>
                  </a:lnTo>
                  <a:lnTo>
                    <a:pt x="194" y="104"/>
                  </a:lnTo>
                  <a:lnTo>
                    <a:pt x="191" y="104"/>
                  </a:lnTo>
                  <a:lnTo>
                    <a:pt x="194" y="101"/>
                  </a:lnTo>
                  <a:lnTo>
                    <a:pt x="198" y="101"/>
                  </a:lnTo>
                  <a:lnTo>
                    <a:pt x="203" y="99"/>
                  </a:lnTo>
                  <a:lnTo>
                    <a:pt x="205" y="99"/>
                  </a:lnTo>
                  <a:lnTo>
                    <a:pt x="208" y="97"/>
                  </a:lnTo>
                  <a:lnTo>
                    <a:pt x="208" y="94"/>
                  </a:lnTo>
                  <a:lnTo>
                    <a:pt x="205" y="92"/>
                  </a:lnTo>
                  <a:lnTo>
                    <a:pt x="203" y="92"/>
                  </a:lnTo>
                  <a:lnTo>
                    <a:pt x="203" y="89"/>
                  </a:lnTo>
                  <a:lnTo>
                    <a:pt x="201" y="87"/>
                  </a:lnTo>
                  <a:lnTo>
                    <a:pt x="201" y="85"/>
                  </a:lnTo>
                  <a:lnTo>
                    <a:pt x="198" y="82"/>
                  </a:lnTo>
                  <a:lnTo>
                    <a:pt x="196" y="82"/>
                  </a:lnTo>
                  <a:lnTo>
                    <a:pt x="196" y="80"/>
                  </a:lnTo>
                  <a:lnTo>
                    <a:pt x="196" y="78"/>
                  </a:lnTo>
                  <a:lnTo>
                    <a:pt x="198" y="78"/>
                  </a:lnTo>
                  <a:lnTo>
                    <a:pt x="201" y="78"/>
                  </a:lnTo>
                  <a:lnTo>
                    <a:pt x="203" y="75"/>
                  </a:lnTo>
                  <a:lnTo>
                    <a:pt x="208" y="75"/>
                  </a:lnTo>
                  <a:lnTo>
                    <a:pt x="210" y="73"/>
                  </a:lnTo>
                  <a:lnTo>
                    <a:pt x="213" y="71"/>
                  </a:lnTo>
                  <a:lnTo>
                    <a:pt x="213" y="68"/>
                  </a:lnTo>
                  <a:lnTo>
                    <a:pt x="215" y="6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682" name="Vanuatu">
              <a:extLst>
                <a:ext uri="{FF2B5EF4-FFF2-40B4-BE49-F238E27FC236}">
                  <a16:creationId xmlns:a16="http://schemas.microsoft.com/office/drawing/2014/main" id="{A697B716-DF68-1173-F3F8-FAB87A9AB5FB}"/>
                </a:ext>
              </a:extLst>
            </p:cNvPr>
            <p:cNvGrpSpPr>
              <a:grpSpLocks noGrp="1" noUngrp="1" noRot="1" noMove="1" noResize="1"/>
            </p:cNvGrpSpPr>
            <p:nvPr/>
          </p:nvGrpSpPr>
          <p:grpSpPr>
            <a:xfrm>
              <a:off x="8692704" y="3079697"/>
              <a:ext cx="10348" cy="28357"/>
              <a:chOff x="8509368" y="3717722"/>
              <a:chExt cx="22226" cy="60325"/>
            </a:xfrm>
            <a:grpFill/>
          </p:grpSpPr>
          <p:sp>
            <p:nvSpPr>
              <p:cNvPr id="1240" name="Freeform 2074">
                <a:extLst>
                  <a:ext uri="{FF2B5EF4-FFF2-40B4-BE49-F238E27FC236}">
                    <a16:creationId xmlns:a16="http://schemas.microsoft.com/office/drawing/2014/main" id="{2749F20B-B564-F4A8-3142-0C96D5C94CB8}"/>
                  </a:ext>
                </a:extLst>
              </p:cNvPr>
              <p:cNvSpPr>
                <a:spLocks noGrp="1" noRot="1" noMove="1" noResize="1" noEditPoints="1" noAdjustHandles="1" noChangeArrowheads="1" noChangeShapeType="1"/>
              </p:cNvSpPr>
              <p:nvPr/>
            </p:nvSpPr>
            <p:spPr bwMode="auto">
              <a:xfrm>
                <a:off x="8520481" y="3758997"/>
                <a:ext cx="11113" cy="19050"/>
              </a:xfrm>
              <a:custGeom>
                <a:avLst/>
                <a:gdLst>
                  <a:gd name="T0" fmla="*/ 0 w 7"/>
                  <a:gd name="T1" fmla="*/ 0 h 12"/>
                  <a:gd name="T2" fmla="*/ 0 w 7"/>
                  <a:gd name="T3" fmla="*/ 0 h 12"/>
                  <a:gd name="T4" fmla="*/ 0 w 7"/>
                  <a:gd name="T5" fmla="*/ 4763 h 12"/>
                  <a:gd name="T6" fmla="*/ 0 w 7"/>
                  <a:gd name="T7" fmla="*/ 4763 h 12"/>
                  <a:gd name="T8" fmla="*/ 0 w 7"/>
                  <a:gd name="T9" fmla="*/ 7938 h 12"/>
                  <a:gd name="T10" fmla="*/ 0 w 7"/>
                  <a:gd name="T11" fmla="*/ 11113 h 12"/>
                  <a:gd name="T12" fmla="*/ 3175 w 7"/>
                  <a:gd name="T13" fmla="*/ 19050 h 12"/>
                  <a:gd name="T14" fmla="*/ 3175 w 7"/>
                  <a:gd name="T15" fmla="*/ 19050 h 12"/>
                  <a:gd name="T16" fmla="*/ 6350 w 7"/>
                  <a:gd name="T17" fmla="*/ 15875 h 12"/>
                  <a:gd name="T18" fmla="*/ 11113 w 7"/>
                  <a:gd name="T19" fmla="*/ 15875 h 12"/>
                  <a:gd name="T20" fmla="*/ 11113 w 7"/>
                  <a:gd name="T21" fmla="*/ 15875 h 12"/>
                  <a:gd name="T22" fmla="*/ 11113 w 7"/>
                  <a:gd name="T23" fmla="*/ 15875 h 12"/>
                  <a:gd name="T24" fmla="*/ 11113 w 7"/>
                  <a:gd name="T25" fmla="*/ 11113 h 12"/>
                  <a:gd name="T26" fmla="*/ 11113 w 7"/>
                  <a:gd name="T27" fmla="*/ 11113 h 12"/>
                  <a:gd name="T28" fmla="*/ 11113 w 7"/>
                  <a:gd name="T29" fmla="*/ 11113 h 12"/>
                  <a:gd name="T30" fmla="*/ 3175 w 7"/>
                  <a:gd name="T31" fmla="*/ 4763 h 12"/>
                  <a:gd name="T32" fmla="*/ 0 w 7"/>
                  <a:gd name="T33" fmla="*/ 0 h 12"/>
                  <a:gd name="T34" fmla="*/ 0 w 7"/>
                  <a:gd name="T35" fmla="*/ 0 h 12"/>
                  <a:gd name="T36" fmla="*/ 0 w 7"/>
                  <a:gd name="T37" fmla="*/ 0 h 12"/>
                  <a:gd name="T38" fmla="*/ 0 w 7"/>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12"/>
                  <a:gd name="T62" fmla="*/ 7 w 7"/>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12">
                    <a:moveTo>
                      <a:pt x="0" y="0"/>
                    </a:moveTo>
                    <a:lnTo>
                      <a:pt x="0" y="0"/>
                    </a:lnTo>
                    <a:lnTo>
                      <a:pt x="0" y="3"/>
                    </a:lnTo>
                    <a:lnTo>
                      <a:pt x="0" y="5"/>
                    </a:lnTo>
                    <a:lnTo>
                      <a:pt x="0" y="7"/>
                    </a:lnTo>
                    <a:lnTo>
                      <a:pt x="2" y="12"/>
                    </a:lnTo>
                    <a:lnTo>
                      <a:pt x="4" y="10"/>
                    </a:lnTo>
                    <a:lnTo>
                      <a:pt x="7" y="10"/>
                    </a:lnTo>
                    <a:lnTo>
                      <a:pt x="7" y="7"/>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41" name="Freeform 2075">
                <a:extLst>
                  <a:ext uri="{FF2B5EF4-FFF2-40B4-BE49-F238E27FC236}">
                    <a16:creationId xmlns:a16="http://schemas.microsoft.com/office/drawing/2014/main" id="{34CBB974-1FAD-1BDC-CFC3-701F14127143}"/>
                  </a:ext>
                </a:extLst>
              </p:cNvPr>
              <p:cNvSpPr>
                <a:spLocks noGrp="1" noRot="1" noMove="1" noResize="1" noEditPoints="1" noAdjustHandles="1" noChangeArrowheads="1" noChangeShapeType="1"/>
              </p:cNvSpPr>
              <p:nvPr/>
            </p:nvSpPr>
            <p:spPr bwMode="auto">
              <a:xfrm>
                <a:off x="8509368" y="3717722"/>
                <a:ext cx="14288" cy="30163"/>
              </a:xfrm>
              <a:custGeom>
                <a:avLst/>
                <a:gdLst>
                  <a:gd name="T0" fmla="*/ 0 w 9"/>
                  <a:gd name="T1" fmla="*/ 0 h 19"/>
                  <a:gd name="T2" fmla="*/ 0 w 9"/>
                  <a:gd name="T3" fmla="*/ 7938 h 19"/>
                  <a:gd name="T4" fmla="*/ 0 w 9"/>
                  <a:gd name="T5" fmla="*/ 15875 h 19"/>
                  <a:gd name="T6" fmla="*/ 0 w 9"/>
                  <a:gd name="T7" fmla="*/ 23813 h 19"/>
                  <a:gd name="T8" fmla="*/ 0 w 9"/>
                  <a:gd name="T9" fmla="*/ 30163 h 19"/>
                  <a:gd name="T10" fmla="*/ 0 w 9"/>
                  <a:gd name="T11" fmla="*/ 30163 h 19"/>
                  <a:gd name="T12" fmla="*/ 6350 w 9"/>
                  <a:gd name="T13" fmla="*/ 30163 h 19"/>
                  <a:gd name="T14" fmla="*/ 11113 w 9"/>
                  <a:gd name="T15" fmla="*/ 30163 h 19"/>
                  <a:gd name="T16" fmla="*/ 14288 w 9"/>
                  <a:gd name="T17" fmla="*/ 30163 h 19"/>
                  <a:gd name="T18" fmla="*/ 14288 w 9"/>
                  <a:gd name="T19" fmla="*/ 23813 h 19"/>
                  <a:gd name="T20" fmla="*/ 14288 w 9"/>
                  <a:gd name="T21" fmla="*/ 11113 h 19"/>
                  <a:gd name="T22" fmla="*/ 11113 w 9"/>
                  <a:gd name="T23" fmla="*/ 11113 h 19"/>
                  <a:gd name="T24" fmla="*/ 6350 w 9"/>
                  <a:gd name="T25" fmla="*/ 7938 h 19"/>
                  <a:gd name="T26" fmla="*/ 6350 w 9"/>
                  <a:gd name="T27" fmla="*/ 7938 h 19"/>
                  <a:gd name="T28" fmla="*/ 3175 w 9"/>
                  <a:gd name="T29" fmla="*/ 4763 h 19"/>
                  <a:gd name="T30" fmla="*/ 0 w 9"/>
                  <a:gd name="T31" fmla="*/ 0 h 19"/>
                  <a:gd name="T32" fmla="*/ 0 w 9"/>
                  <a:gd name="T33" fmla="*/ 0 h 19"/>
                  <a:gd name="T34" fmla="*/ 0 w 9"/>
                  <a:gd name="T35" fmla="*/ 0 h 19"/>
                  <a:gd name="T36" fmla="*/ 0 w 9"/>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19"/>
                  <a:gd name="T59" fmla="*/ 9 w 9"/>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19">
                    <a:moveTo>
                      <a:pt x="0" y="0"/>
                    </a:moveTo>
                    <a:lnTo>
                      <a:pt x="0" y="5"/>
                    </a:lnTo>
                    <a:lnTo>
                      <a:pt x="0" y="10"/>
                    </a:lnTo>
                    <a:lnTo>
                      <a:pt x="0" y="15"/>
                    </a:lnTo>
                    <a:lnTo>
                      <a:pt x="0" y="19"/>
                    </a:lnTo>
                    <a:lnTo>
                      <a:pt x="4" y="19"/>
                    </a:lnTo>
                    <a:lnTo>
                      <a:pt x="7" y="19"/>
                    </a:lnTo>
                    <a:lnTo>
                      <a:pt x="9" y="19"/>
                    </a:lnTo>
                    <a:lnTo>
                      <a:pt x="9" y="15"/>
                    </a:lnTo>
                    <a:lnTo>
                      <a:pt x="9" y="7"/>
                    </a:lnTo>
                    <a:lnTo>
                      <a:pt x="7" y="7"/>
                    </a:lnTo>
                    <a:lnTo>
                      <a:pt x="4" y="5"/>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683" name="Uzbekistan">
              <a:extLst>
                <a:ext uri="{FF2B5EF4-FFF2-40B4-BE49-F238E27FC236}">
                  <a16:creationId xmlns:a16="http://schemas.microsoft.com/office/drawing/2014/main" id="{5355BD30-C148-AB39-E43C-9DFDA5E3635E}"/>
                </a:ext>
              </a:extLst>
            </p:cNvPr>
            <p:cNvSpPr>
              <a:spLocks noGrp="1" noRot="1" noMove="1" noResize="1" noEditPoints="1" noAdjustHandles="1" noChangeArrowheads="1" noChangeShapeType="1"/>
            </p:cNvSpPr>
            <p:nvPr/>
          </p:nvSpPr>
          <p:spPr bwMode="auto">
            <a:xfrm>
              <a:off x="7381490" y="2143928"/>
              <a:ext cx="196539" cy="137310"/>
            </a:xfrm>
            <a:custGeom>
              <a:avLst/>
              <a:gdLst>
                <a:gd name="T0" fmla="*/ 300038 w 262"/>
                <a:gd name="T1" fmla="*/ 274638 h 184"/>
                <a:gd name="T2" fmla="*/ 311150 w 262"/>
                <a:gd name="T3" fmla="*/ 263525 h 184"/>
                <a:gd name="T4" fmla="*/ 303213 w 262"/>
                <a:gd name="T5" fmla="*/ 255588 h 184"/>
                <a:gd name="T6" fmla="*/ 307975 w 262"/>
                <a:gd name="T7" fmla="*/ 236538 h 184"/>
                <a:gd name="T8" fmla="*/ 292100 w 262"/>
                <a:gd name="T9" fmla="*/ 236538 h 184"/>
                <a:gd name="T10" fmla="*/ 280988 w 262"/>
                <a:gd name="T11" fmla="*/ 225425 h 184"/>
                <a:gd name="T12" fmla="*/ 284163 w 262"/>
                <a:gd name="T13" fmla="*/ 214313 h 184"/>
                <a:gd name="T14" fmla="*/ 300038 w 262"/>
                <a:gd name="T15" fmla="*/ 214313 h 184"/>
                <a:gd name="T16" fmla="*/ 300038 w 262"/>
                <a:gd name="T17" fmla="*/ 217488 h 184"/>
                <a:gd name="T18" fmla="*/ 319088 w 262"/>
                <a:gd name="T19" fmla="*/ 203200 h 184"/>
                <a:gd name="T20" fmla="*/ 319088 w 262"/>
                <a:gd name="T21" fmla="*/ 198438 h 184"/>
                <a:gd name="T22" fmla="*/ 319088 w 262"/>
                <a:gd name="T23" fmla="*/ 192088 h 184"/>
                <a:gd name="T24" fmla="*/ 325438 w 262"/>
                <a:gd name="T25" fmla="*/ 184150 h 184"/>
                <a:gd name="T26" fmla="*/ 325438 w 262"/>
                <a:gd name="T27" fmla="*/ 176213 h 184"/>
                <a:gd name="T28" fmla="*/ 322263 w 262"/>
                <a:gd name="T29" fmla="*/ 165100 h 184"/>
                <a:gd name="T30" fmla="*/ 333375 w 262"/>
                <a:gd name="T31" fmla="*/ 161925 h 184"/>
                <a:gd name="T32" fmla="*/ 349250 w 262"/>
                <a:gd name="T33" fmla="*/ 161925 h 184"/>
                <a:gd name="T34" fmla="*/ 355600 w 262"/>
                <a:gd name="T35" fmla="*/ 150813 h 184"/>
                <a:gd name="T36" fmla="*/ 360363 w 262"/>
                <a:gd name="T37" fmla="*/ 184150 h 184"/>
                <a:gd name="T38" fmla="*/ 366713 w 262"/>
                <a:gd name="T39" fmla="*/ 187325 h 184"/>
                <a:gd name="T40" fmla="*/ 374650 w 262"/>
                <a:gd name="T41" fmla="*/ 187325 h 184"/>
                <a:gd name="T42" fmla="*/ 377825 w 262"/>
                <a:gd name="T43" fmla="*/ 180975 h 184"/>
                <a:gd name="T44" fmla="*/ 396875 w 262"/>
                <a:gd name="T45" fmla="*/ 180975 h 184"/>
                <a:gd name="T46" fmla="*/ 415925 w 262"/>
                <a:gd name="T47" fmla="*/ 157163 h 184"/>
                <a:gd name="T48" fmla="*/ 407988 w 262"/>
                <a:gd name="T49" fmla="*/ 157163 h 184"/>
                <a:gd name="T50" fmla="*/ 385763 w 262"/>
                <a:gd name="T51" fmla="*/ 146050 h 184"/>
                <a:gd name="T52" fmla="*/ 382588 w 262"/>
                <a:gd name="T53" fmla="*/ 139700 h 184"/>
                <a:gd name="T54" fmla="*/ 371475 w 262"/>
                <a:gd name="T55" fmla="*/ 142875 h 184"/>
                <a:gd name="T56" fmla="*/ 360363 w 262"/>
                <a:gd name="T57" fmla="*/ 131763 h 184"/>
                <a:gd name="T58" fmla="*/ 360363 w 262"/>
                <a:gd name="T59" fmla="*/ 128588 h 184"/>
                <a:gd name="T60" fmla="*/ 377825 w 262"/>
                <a:gd name="T61" fmla="*/ 109538 h 184"/>
                <a:gd name="T62" fmla="*/ 366713 w 262"/>
                <a:gd name="T63" fmla="*/ 109538 h 184"/>
                <a:gd name="T64" fmla="*/ 344488 w 262"/>
                <a:gd name="T65" fmla="*/ 115888 h 184"/>
                <a:gd name="T66" fmla="*/ 333375 w 262"/>
                <a:gd name="T67" fmla="*/ 120650 h 184"/>
                <a:gd name="T68" fmla="*/ 319088 w 262"/>
                <a:gd name="T69" fmla="*/ 128588 h 184"/>
                <a:gd name="T70" fmla="*/ 307975 w 262"/>
                <a:gd name="T71" fmla="*/ 142875 h 184"/>
                <a:gd name="T72" fmla="*/ 284163 w 262"/>
                <a:gd name="T73" fmla="*/ 142875 h 184"/>
                <a:gd name="T74" fmla="*/ 269875 w 262"/>
                <a:gd name="T75" fmla="*/ 139700 h 184"/>
                <a:gd name="T76" fmla="*/ 255588 w 262"/>
                <a:gd name="T77" fmla="*/ 139700 h 184"/>
                <a:gd name="T78" fmla="*/ 239713 w 262"/>
                <a:gd name="T79" fmla="*/ 131763 h 184"/>
                <a:gd name="T80" fmla="*/ 236538 w 262"/>
                <a:gd name="T81" fmla="*/ 112713 h 184"/>
                <a:gd name="T82" fmla="*/ 220663 w 262"/>
                <a:gd name="T83" fmla="*/ 112713 h 184"/>
                <a:gd name="T84" fmla="*/ 198438 w 262"/>
                <a:gd name="T85" fmla="*/ 98425 h 184"/>
                <a:gd name="T86" fmla="*/ 160338 w 262"/>
                <a:gd name="T87" fmla="*/ 93663 h 184"/>
                <a:gd name="T88" fmla="*/ 142875 w 262"/>
                <a:gd name="T89" fmla="*/ 71438 h 184"/>
                <a:gd name="T90" fmla="*/ 134938 w 262"/>
                <a:gd name="T91" fmla="*/ 49213 h 184"/>
                <a:gd name="T92" fmla="*/ 123825 w 262"/>
                <a:gd name="T93" fmla="*/ 68263 h 184"/>
                <a:gd name="T94" fmla="*/ 96838 w 262"/>
                <a:gd name="T95" fmla="*/ 74613 h 184"/>
                <a:gd name="T96" fmla="*/ 90488 w 262"/>
                <a:gd name="T97" fmla="*/ 63500 h 184"/>
                <a:gd name="T98" fmla="*/ 85725 w 262"/>
                <a:gd name="T99" fmla="*/ 82550 h 184"/>
                <a:gd name="T100" fmla="*/ 77788 w 262"/>
                <a:gd name="T101" fmla="*/ 79375 h 184"/>
                <a:gd name="T102" fmla="*/ 55563 w 262"/>
                <a:gd name="T103" fmla="*/ 68263 h 184"/>
                <a:gd name="T104" fmla="*/ 55563 w 262"/>
                <a:gd name="T105" fmla="*/ 22225 h 184"/>
                <a:gd name="T106" fmla="*/ 44450 w 262"/>
                <a:gd name="T107" fmla="*/ 0 h 184"/>
                <a:gd name="T108" fmla="*/ 19050 w 262"/>
                <a:gd name="T109" fmla="*/ 7938 h 184"/>
                <a:gd name="T110" fmla="*/ 25400 w 262"/>
                <a:gd name="T111" fmla="*/ 128588 h 184"/>
                <a:gd name="T112" fmla="*/ 52388 w 262"/>
                <a:gd name="T113" fmla="*/ 93663 h 184"/>
                <a:gd name="T114" fmla="*/ 90488 w 262"/>
                <a:gd name="T115" fmla="*/ 146050 h 184"/>
                <a:gd name="T116" fmla="*/ 134938 w 262"/>
                <a:gd name="T117" fmla="*/ 150813 h 184"/>
                <a:gd name="T118" fmla="*/ 176213 w 262"/>
                <a:gd name="T119" fmla="*/ 206375 h 184"/>
                <a:gd name="T120" fmla="*/ 231775 w 262"/>
                <a:gd name="T121" fmla="*/ 244475 h 184"/>
                <a:gd name="T122" fmla="*/ 250825 w 262"/>
                <a:gd name="T123" fmla="*/ 269875 h 184"/>
                <a:gd name="T124" fmla="*/ 292100 w 262"/>
                <a:gd name="T125" fmla="*/ 292100 h 1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2"/>
                <a:gd name="T190" fmla="*/ 0 h 184"/>
                <a:gd name="T191" fmla="*/ 262 w 262"/>
                <a:gd name="T192" fmla="*/ 184 h 1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2" h="184">
                  <a:moveTo>
                    <a:pt x="184" y="184"/>
                  </a:moveTo>
                  <a:lnTo>
                    <a:pt x="184" y="180"/>
                  </a:lnTo>
                  <a:lnTo>
                    <a:pt x="186" y="175"/>
                  </a:lnTo>
                  <a:lnTo>
                    <a:pt x="186" y="173"/>
                  </a:lnTo>
                  <a:lnTo>
                    <a:pt x="189" y="173"/>
                  </a:lnTo>
                  <a:lnTo>
                    <a:pt x="191" y="170"/>
                  </a:lnTo>
                  <a:lnTo>
                    <a:pt x="194" y="168"/>
                  </a:lnTo>
                  <a:lnTo>
                    <a:pt x="196" y="168"/>
                  </a:lnTo>
                  <a:lnTo>
                    <a:pt x="196" y="166"/>
                  </a:lnTo>
                  <a:lnTo>
                    <a:pt x="196" y="163"/>
                  </a:lnTo>
                  <a:lnTo>
                    <a:pt x="194" y="163"/>
                  </a:lnTo>
                  <a:lnTo>
                    <a:pt x="191" y="161"/>
                  </a:lnTo>
                  <a:lnTo>
                    <a:pt x="191" y="158"/>
                  </a:lnTo>
                  <a:lnTo>
                    <a:pt x="191" y="156"/>
                  </a:lnTo>
                  <a:lnTo>
                    <a:pt x="191" y="154"/>
                  </a:lnTo>
                  <a:lnTo>
                    <a:pt x="194" y="151"/>
                  </a:lnTo>
                  <a:lnTo>
                    <a:pt x="194" y="149"/>
                  </a:lnTo>
                  <a:lnTo>
                    <a:pt x="191" y="149"/>
                  </a:lnTo>
                  <a:lnTo>
                    <a:pt x="189" y="149"/>
                  </a:lnTo>
                  <a:lnTo>
                    <a:pt x="186" y="149"/>
                  </a:lnTo>
                  <a:lnTo>
                    <a:pt x="184" y="149"/>
                  </a:lnTo>
                  <a:lnTo>
                    <a:pt x="182" y="149"/>
                  </a:lnTo>
                  <a:lnTo>
                    <a:pt x="179" y="147"/>
                  </a:lnTo>
                  <a:lnTo>
                    <a:pt x="177" y="144"/>
                  </a:lnTo>
                  <a:lnTo>
                    <a:pt x="177" y="142"/>
                  </a:lnTo>
                  <a:lnTo>
                    <a:pt x="175" y="140"/>
                  </a:lnTo>
                  <a:lnTo>
                    <a:pt x="175" y="137"/>
                  </a:lnTo>
                  <a:lnTo>
                    <a:pt x="177" y="137"/>
                  </a:lnTo>
                  <a:lnTo>
                    <a:pt x="179" y="135"/>
                  </a:lnTo>
                  <a:lnTo>
                    <a:pt x="182" y="135"/>
                  </a:lnTo>
                  <a:lnTo>
                    <a:pt x="184" y="135"/>
                  </a:lnTo>
                  <a:lnTo>
                    <a:pt x="186" y="135"/>
                  </a:lnTo>
                  <a:lnTo>
                    <a:pt x="189" y="135"/>
                  </a:lnTo>
                  <a:lnTo>
                    <a:pt x="189" y="137"/>
                  </a:lnTo>
                  <a:lnTo>
                    <a:pt x="191" y="135"/>
                  </a:lnTo>
                  <a:lnTo>
                    <a:pt x="196" y="133"/>
                  </a:lnTo>
                  <a:lnTo>
                    <a:pt x="198" y="130"/>
                  </a:lnTo>
                  <a:lnTo>
                    <a:pt x="201" y="130"/>
                  </a:lnTo>
                  <a:lnTo>
                    <a:pt x="201" y="128"/>
                  </a:lnTo>
                  <a:lnTo>
                    <a:pt x="201" y="125"/>
                  </a:lnTo>
                  <a:lnTo>
                    <a:pt x="201" y="128"/>
                  </a:lnTo>
                  <a:lnTo>
                    <a:pt x="198" y="125"/>
                  </a:lnTo>
                  <a:lnTo>
                    <a:pt x="201" y="123"/>
                  </a:lnTo>
                  <a:lnTo>
                    <a:pt x="201" y="121"/>
                  </a:lnTo>
                  <a:lnTo>
                    <a:pt x="201" y="118"/>
                  </a:lnTo>
                  <a:lnTo>
                    <a:pt x="203" y="118"/>
                  </a:lnTo>
                  <a:lnTo>
                    <a:pt x="205" y="116"/>
                  </a:lnTo>
                  <a:lnTo>
                    <a:pt x="205" y="114"/>
                  </a:lnTo>
                  <a:lnTo>
                    <a:pt x="205" y="111"/>
                  </a:lnTo>
                  <a:lnTo>
                    <a:pt x="205" y="109"/>
                  </a:lnTo>
                  <a:lnTo>
                    <a:pt x="203" y="109"/>
                  </a:lnTo>
                  <a:lnTo>
                    <a:pt x="203" y="107"/>
                  </a:lnTo>
                  <a:lnTo>
                    <a:pt x="201" y="104"/>
                  </a:lnTo>
                  <a:lnTo>
                    <a:pt x="203" y="104"/>
                  </a:lnTo>
                  <a:lnTo>
                    <a:pt x="203" y="102"/>
                  </a:lnTo>
                  <a:lnTo>
                    <a:pt x="205" y="102"/>
                  </a:lnTo>
                  <a:lnTo>
                    <a:pt x="208" y="102"/>
                  </a:lnTo>
                  <a:lnTo>
                    <a:pt x="210" y="102"/>
                  </a:lnTo>
                  <a:lnTo>
                    <a:pt x="215" y="104"/>
                  </a:lnTo>
                  <a:lnTo>
                    <a:pt x="217" y="104"/>
                  </a:lnTo>
                  <a:lnTo>
                    <a:pt x="220" y="104"/>
                  </a:lnTo>
                  <a:lnTo>
                    <a:pt x="220" y="102"/>
                  </a:lnTo>
                  <a:lnTo>
                    <a:pt x="220" y="99"/>
                  </a:lnTo>
                  <a:lnTo>
                    <a:pt x="222" y="97"/>
                  </a:lnTo>
                  <a:lnTo>
                    <a:pt x="224" y="95"/>
                  </a:lnTo>
                  <a:lnTo>
                    <a:pt x="229" y="104"/>
                  </a:lnTo>
                  <a:lnTo>
                    <a:pt x="222" y="109"/>
                  </a:lnTo>
                  <a:lnTo>
                    <a:pt x="222" y="111"/>
                  </a:lnTo>
                  <a:lnTo>
                    <a:pt x="227" y="116"/>
                  </a:lnTo>
                  <a:lnTo>
                    <a:pt x="229" y="116"/>
                  </a:lnTo>
                  <a:lnTo>
                    <a:pt x="231" y="118"/>
                  </a:lnTo>
                  <a:lnTo>
                    <a:pt x="231" y="121"/>
                  </a:lnTo>
                  <a:lnTo>
                    <a:pt x="234" y="121"/>
                  </a:lnTo>
                  <a:lnTo>
                    <a:pt x="234" y="118"/>
                  </a:lnTo>
                  <a:lnTo>
                    <a:pt x="236" y="118"/>
                  </a:lnTo>
                  <a:lnTo>
                    <a:pt x="236" y="116"/>
                  </a:lnTo>
                  <a:lnTo>
                    <a:pt x="236" y="114"/>
                  </a:lnTo>
                  <a:lnTo>
                    <a:pt x="238" y="114"/>
                  </a:lnTo>
                  <a:lnTo>
                    <a:pt x="241" y="114"/>
                  </a:lnTo>
                  <a:lnTo>
                    <a:pt x="246" y="116"/>
                  </a:lnTo>
                  <a:lnTo>
                    <a:pt x="248" y="116"/>
                  </a:lnTo>
                  <a:lnTo>
                    <a:pt x="248" y="114"/>
                  </a:lnTo>
                  <a:lnTo>
                    <a:pt x="250" y="114"/>
                  </a:lnTo>
                  <a:lnTo>
                    <a:pt x="253" y="111"/>
                  </a:lnTo>
                  <a:lnTo>
                    <a:pt x="255" y="109"/>
                  </a:lnTo>
                  <a:lnTo>
                    <a:pt x="257" y="104"/>
                  </a:lnTo>
                  <a:lnTo>
                    <a:pt x="260" y="102"/>
                  </a:lnTo>
                  <a:lnTo>
                    <a:pt x="262" y="99"/>
                  </a:lnTo>
                  <a:lnTo>
                    <a:pt x="260" y="99"/>
                  </a:lnTo>
                  <a:lnTo>
                    <a:pt x="257" y="99"/>
                  </a:lnTo>
                  <a:lnTo>
                    <a:pt x="255" y="97"/>
                  </a:lnTo>
                  <a:lnTo>
                    <a:pt x="253" y="95"/>
                  </a:lnTo>
                  <a:lnTo>
                    <a:pt x="250" y="95"/>
                  </a:lnTo>
                  <a:lnTo>
                    <a:pt x="248" y="92"/>
                  </a:lnTo>
                  <a:lnTo>
                    <a:pt x="243" y="92"/>
                  </a:lnTo>
                  <a:lnTo>
                    <a:pt x="241" y="92"/>
                  </a:lnTo>
                  <a:lnTo>
                    <a:pt x="241" y="90"/>
                  </a:lnTo>
                  <a:lnTo>
                    <a:pt x="241" y="88"/>
                  </a:lnTo>
                  <a:lnTo>
                    <a:pt x="241" y="85"/>
                  </a:lnTo>
                  <a:lnTo>
                    <a:pt x="238" y="85"/>
                  </a:lnTo>
                  <a:lnTo>
                    <a:pt x="236" y="88"/>
                  </a:lnTo>
                  <a:lnTo>
                    <a:pt x="234" y="88"/>
                  </a:lnTo>
                  <a:lnTo>
                    <a:pt x="234" y="90"/>
                  </a:lnTo>
                  <a:lnTo>
                    <a:pt x="231" y="88"/>
                  </a:lnTo>
                  <a:lnTo>
                    <a:pt x="229" y="85"/>
                  </a:lnTo>
                  <a:lnTo>
                    <a:pt x="227" y="83"/>
                  </a:lnTo>
                  <a:lnTo>
                    <a:pt x="224" y="83"/>
                  </a:lnTo>
                  <a:lnTo>
                    <a:pt x="227" y="81"/>
                  </a:lnTo>
                  <a:lnTo>
                    <a:pt x="231" y="81"/>
                  </a:lnTo>
                  <a:lnTo>
                    <a:pt x="234" y="78"/>
                  </a:lnTo>
                  <a:lnTo>
                    <a:pt x="236" y="73"/>
                  </a:lnTo>
                  <a:lnTo>
                    <a:pt x="238" y="73"/>
                  </a:lnTo>
                  <a:lnTo>
                    <a:pt x="238" y="71"/>
                  </a:lnTo>
                  <a:lnTo>
                    <a:pt x="238" y="69"/>
                  </a:lnTo>
                  <a:lnTo>
                    <a:pt x="236" y="66"/>
                  </a:lnTo>
                  <a:lnTo>
                    <a:pt x="234" y="66"/>
                  </a:lnTo>
                  <a:lnTo>
                    <a:pt x="231" y="69"/>
                  </a:lnTo>
                  <a:lnTo>
                    <a:pt x="229" y="69"/>
                  </a:lnTo>
                  <a:lnTo>
                    <a:pt x="227" y="71"/>
                  </a:lnTo>
                  <a:lnTo>
                    <a:pt x="224" y="71"/>
                  </a:lnTo>
                  <a:lnTo>
                    <a:pt x="222" y="71"/>
                  </a:lnTo>
                  <a:lnTo>
                    <a:pt x="220" y="71"/>
                  </a:lnTo>
                  <a:lnTo>
                    <a:pt x="217" y="73"/>
                  </a:lnTo>
                  <a:lnTo>
                    <a:pt x="212" y="73"/>
                  </a:lnTo>
                  <a:lnTo>
                    <a:pt x="210" y="73"/>
                  </a:lnTo>
                  <a:lnTo>
                    <a:pt x="210" y="76"/>
                  </a:lnTo>
                  <a:lnTo>
                    <a:pt x="208" y="78"/>
                  </a:lnTo>
                  <a:lnTo>
                    <a:pt x="205" y="78"/>
                  </a:lnTo>
                  <a:lnTo>
                    <a:pt x="203" y="78"/>
                  </a:lnTo>
                  <a:lnTo>
                    <a:pt x="201" y="81"/>
                  </a:lnTo>
                  <a:lnTo>
                    <a:pt x="198" y="81"/>
                  </a:lnTo>
                  <a:lnTo>
                    <a:pt x="198" y="83"/>
                  </a:lnTo>
                  <a:lnTo>
                    <a:pt x="198" y="85"/>
                  </a:lnTo>
                  <a:lnTo>
                    <a:pt x="196" y="88"/>
                  </a:lnTo>
                  <a:lnTo>
                    <a:pt x="196" y="90"/>
                  </a:lnTo>
                  <a:lnTo>
                    <a:pt x="194" y="90"/>
                  </a:lnTo>
                  <a:lnTo>
                    <a:pt x="186" y="92"/>
                  </a:lnTo>
                  <a:lnTo>
                    <a:pt x="186" y="97"/>
                  </a:lnTo>
                  <a:lnTo>
                    <a:pt x="184" y="99"/>
                  </a:lnTo>
                  <a:lnTo>
                    <a:pt x="179" y="99"/>
                  </a:lnTo>
                  <a:lnTo>
                    <a:pt x="179" y="97"/>
                  </a:lnTo>
                  <a:lnTo>
                    <a:pt x="179" y="90"/>
                  </a:lnTo>
                  <a:lnTo>
                    <a:pt x="177" y="90"/>
                  </a:lnTo>
                  <a:lnTo>
                    <a:pt x="175" y="88"/>
                  </a:lnTo>
                  <a:lnTo>
                    <a:pt x="172" y="88"/>
                  </a:lnTo>
                  <a:lnTo>
                    <a:pt x="170" y="88"/>
                  </a:lnTo>
                  <a:lnTo>
                    <a:pt x="168" y="88"/>
                  </a:lnTo>
                  <a:lnTo>
                    <a:pt x="165" y="88"/>
                  </a:lnTo>
                  <a:lnTo>
                    <a:pt x="163" y="88"/>
                  </a:lnTo>
                  <a:lnTo>
                    <a:pt x="161" y="88"/>
                  </a:lnTo>
                  <a:lnTo>
                    <a:pt x="156" y="88"/>
                  </a:lnTo>
                  <a:lnTo>
                    <a:pt x="153" y="85"/>
                  </a:lnTo>
                  <a:lnTo>
                    <a:pt x="151" y="85"/>
                  </a:lnTo>
                  <a:lnTo>
                    <a:pt x="151" y="83"/>
                  </a:lnTo>
                  <a:lnTo>
                    <a:pt x="153" y="81"/>
                  </a:lnTo>
                  <a:lnTo>
                    <a:pt x="153" y="78"/>
                  </a:lnTo>
                  <a:lnTo>
                    <a:pt x="151" y="76"/>
                  </a:lnTo>
                  <a:lnTo>
                    <a:pt x="149" y="73"/>
                  </a:lnTo>
                  <a:lnTo>
                    <a:pt x="149" y="71"/>
                  </a:lnTo>
                  <a:lnTo>
                    <a:pt x="146" y="71"/>
                  </a:lnTo>
                  <a:lnTo>
                    <a:pt x="144" y="71"/>
                  </a:lnTo>
                  <a:lnTo>
                    <a:pt x="142" y="71"/>
                  </a:lnTo>
                  <a:lnTo>
                    <a:pt x="139" y="71"/>
                  </a:lnTo>
                  <a:lnTo>
                    <a:pt x="137" y="69"/>
                  </a:lnTo>
                  <a:lnTo>
                    <a:pt x="132" y="62"/>
                  </a:lnTo>
                  <a:lnTo>
                    <a:pt x="130" y="59"/>
                  </a:lnTo>
                  <a:lnTo>
                    <a:pt x="127" y="64"/>
                  </a:lnTo>
                  <a:lnTo>
                    <a:pt x="125" y="62"/>
                  </a:lnTo>
                  <a:lnTo>
                    <a:pt x="120" y="62"/>
                  </a:lnTo>
                  <a:lnTo>
                    <a:pt x="113" y="62"/>
                  </a:lnTo>
                  <a:lnTo>
                    <a:pt x="109" y="59"/>
                  </a:lnTo>
                  <a:lnTo>
                    <a:pt x="106" y="59"/>
                  </a:lnTo>
                  <a:lnTo>
                    <a:pt x="104" y="59"/>
                  </a:lnTo>
                  <a:lnTo>
                    <a:pt x="101" y="59"/>
                  </a:lnTo>
                  <a:lnTo>
                    <a:pt x="99" y="59"/>
                  </a:lnTo>
                  <a:lnTo>
                    <a:pt x="94" y="59"/>
                  </a:lnTo>
                  <a:lnTo>
                    <a:pt x="92" y="59"/>
                  </a:lnTo>
                  <a:lnTo>
                    <a:pt x="92" y="57"/>
                  </a:lnTo>
                  <a:lnTo>
                    <a:pt x="92" y="50"/>
                  </a:lnTo>
                  <a:lnTo>
                    <a:pt x="90" y="45"/>
                  </a:lnTo>
                  <a:lnTo>
                    <a:pt x="90" y="40"/>
                  </a:lnTo>
                  <a:lnTo>
                    <a:pt x="90" y="38"/>
                  </a:lnTo>
                  <a:lnTo>
                    <a:pt x="90" y="36"/>
                  </a:lnTo>
                  <a:lnTo>
                    <a:pt x="87" y="33"/>
                  </a:lnTo>
                  <a:lnTo>
                    <a:pt x="87" y="31"/>
                  </a:lnTo>
                  <a:lnTo>
                    <a:pt x="85" y="31"/>
                  </a:lnTo>
                  <a:lnTo>
                    <a:pt x="83" y="31"/>
                  </a:lnTo>
                  <a:lnTo>
                    <a:pt x="83" y="36"/>
                  </a:lnTo>
                  <a:lnTo>
                    <a:pt x="80" y="38"/>
                  </a:lnTo>
                  <a:lnTo>
                    <a:pt x="78" y="38"/>
                  </a:lnTo>
                  <a:lnTo>
                    <a:pt x="78" y="40"/>
                  </a:lnTo>
                  <a:lnTo>
                    <a:pt x="78" y="43"/>
                  </a:lnTo>
                  <a:lnTo>
                    <a:pt x="75" y="45"/>
                  </a:lnTo>
                  <a:lnTo>
                    <a:pt x="73" y="47"/>
                  </a:lnTo>
                  <a:lnTo>
                    <a:pt x="71" y="47"/>
                  </a:lnTo>
                  <a:lnTo>
                    <a:pt x="66" y="47"/>
                  </a:lnTo>
                  <a:lnTo>
                    <a:pt x="61" y="47"/>
                  </a:lnTo>
                  <a:lnTo>
                    <a:pt x="61" y="45"/>
                  </a:lnTo>
                  <a:lnTo>
                    <a:pt x="61" y="43"/>
                  </a:lnTo>
                  <a:lnTo>
                    <a:pt x="59" y="43"/>
                  </a:lnTo>
                  <a:lnTo>
                    <a:pt x="57" y="40"/>
                  </a:lnTo>
                  <a:lnTo>
                    <a:pt x="57" y="45"/>
                  </a:lnTo>
                  <a:lnTo>
                    <a:pt x="57" y="47"/>
                  </a:lnTo>
                  <a:lnTo>
                    <a:pt x="57" y="50"/>
                  </a:lnTo>
                  <a:lnTo>
                    <a:pt x="57" y="52"/>
                  </a:lnTo>
                  <a:lnTo>
                    <a:pt x="54" y="52"/>
                  </a:lnTo>
                  <a:lnTo>
                    <a:pt x="54" y="55"/>
                  </a:lnTo>
                  <a:lnTo>
                    <a:pt x="52" y="55"/>
                  </a:lnTo>
                  <a:lnTo>
                    <a:pt x="49" y="55"/>
                  </a:lnTo>
                  <a:lnTo>
                    <a:pt x="49" y="52"/>
                  </a:lnTo>
                  <a:lnTo>
                    <a:pt x="49" y="50"/>
                  </a:lnTo>
                  <a:lnTo>
                    <a:pt x="49" y="45"/>
                  </a:lnTo>
                  <a:lnTo>
                    <a:pt x="52" y="38"/>
                  </a:lnTo>
                  <a:lnTo>
                    <a:pt x="47" y="40"/>
                  </a:lnTo>
                  <a:lnTo>
                    <a:pt x="42" y="40"/>
                  </a:lnTo>
                  <a:lnTo>
                    <a:pt x="40" y="43"/>
                  </a:lnTo>
                  <a:lnTo>
                    <a:pt x="35" y="43"/>
                  </a:lnTo>
                  <a:lnTo>
                    <a:pt x="35" y="38"/>
                  </a:lnTo>
                  <a:lnTo>
                    <a:pt x="33" y="31"/>
                  </a:lnTo>
                  <a:lnTo>
                    <a:pt x="33" y="26"/>
                  </a:lnTo>
                  <a:lnTo>
                    <a:pt x="35" y="21"/>
                  </a:lnTo>
                  <a:lnTo>
                    <a:pt x="35" y="17"/>
                  </a:lnTo>
                  <a:lnTo>
                    <a:pt x="35" y="14"/>
                  </a:lnTo>
                  <a:lnTo>
                    <a:pt x="38" y="10"/>
                  </a:lnTo>
                  <a:lnTo>
                    <a:pt x="38" y="5"/>
                  </a:lnTo>
                  <a:lnTo>
                    <a:pt x="40" y="3"/>
                  </a:lnTo>
                  <a:lnTo>
                    <a:pt x="35" y="3"/>
                  </a:lnTo>
                  <a:lnTo>
                    <a:pt x="33" y="0"/>
                  </a:lnTo>
                  <a:lnTo>
                    <a:pt x="28" y="0"/>
                  </a:lnTo>
                  <a:lnTo>
                    <a:pt x="26" y="3"/>
                  </a:lnTo>
                  <a:lnTo>
                    <a:pt x="24" y="3"/>
                  </a:lnTo>
                  <a:lnTo>
                    <a:pt x="19" y="3"/>
                  </a:lnTo>
                  <a:lnTo>
                    <a:pt x="19" y="5"/>
                  </a:lnTo>
                  <a:lnTo>
                    <a:pt x="14" y="5"/>
                  </a:lnTo>
                  <a:lnTo>
                    <a:pt x="12" y="5"/>
                  </a:lnTo>
                  <a:lnTo>
                    <a:pt x="9" y="7"/>
                  </a:lnTo>
                  <a:lnTo>
                    <a:pt x="5" y="10"/>
                  </a:lnTo>
                  <a:lnTo>
                    <a:pt x="2" y="10"/>
                  </a:lnTo>
                  <a:lnTo>
                    <a:pt x="0" y="83"/>
                  </a:lnTo>
                  <a:lnTo>
                    <a:pt x="16" y="85"/>
                  </a:lnTo>
                  <a:lnTo>
                    <a:pt x="16" y="81"/>
                  </a:lnTo>
                  <a:lnTo>
                    <a:pt x="14" y="78"/>
                  </a:lnTo>
                  <a:lnTo>
                    <a:pt x="14" y="71"/>
                  </a:lnTo>
                  <a:lnTo>
                    <a:pt x="16" y="69"/>
                  </a:lnTo>
                  <a:lnTo>
                    <a:pt x="26" y="69"/>
                  </a:lnTo>
                  <a:lnTo>
                    <a:pt x="28" y="64"/>
                  </a:lnTo>
                  <a:lnTo>
                    <a:pt x="33" y="59"/>
                  </a:lnTo>
                  <a:lnTo>
                    <a:pt x="38" y="59"/>
                  </a:lnTo>
                  <a:lnTo>
                    <a:pt x="42" y="62"/>
                  </a:lnTo>
                  <a:lnTo>
                    <a:pt x="45" y="69"/>
                  </a:lnTo>
                  <a:lnTo>
                    <a:pt x="47" y="81"/>
                  </a:lnTo>
                  <a:lnTo>
                    <a:pt x="57" y="85"/>
                  </a:lnTo>
                  <a:lnTo>
                    <a:pt x="57" y="92"/>
                  </a:lnTo>
                  <a:lnTo>
                    <a:pt x="54" y="97"/>
                  </a:lnTo>
                  <a:lnTo>
                    <a:pt x="57" y="99"/>
                  </a:lnTo>
                  <a:lnTo>
                    <a:pt x="64" y="102"/>
                  </a:lnTo>
                  <a:lnTo>
                    <a:pt x="71" y="97"/>
                  </a:lnTo>
                  <a:lnTo>
                    <a:pt x="75" y="95"/>
                  </a:lnTo>
                  <a:lnTo>
                    <a:pt x="85" y="95"/>
                  </a:lnTo>
                  <a:lnTo>
                    <a:pt x="92" y="95"/>
                  </a:lnTo>
                  <a:lnTo>
                    <a:pt x="99" y="102"/>
                  </a:lnTo>
                  <a:lnTo>
                    <a:pt x="97" y="111"/>
                  </a:lnTo>
                  <a:lnTo>
                    <a:pt x="101" y="116"/>
                  </a:lnTo>
                  <a:lnTo>
                    <a:pt x="106" y="121"/>
                  </a:lnTo>
                  <a:lnTo>
                    <a:pt x="111" y="130"/>
                  </a:lnTo>
                  <a:lnTo>
                    <a:pt x="116" y="135"/>
                  </a:lnTo>
                  <a:lnTo>
                    <a:pt x="120" y="137"/>
                  </a:lnTo>
                  <a:lnTo>
                    <a:pt x="127" y="144"/>
                  </a:lnTo>
                  <a:lnTo>
                    <a:pt x="132" y="151"/>
                  </a:lnTo>
                  <a:lnTo>
                    <a:pt x="142" y="149"/>
                  </a:lnTo>
                  <a:lnTo>
                    <a:pt x="146" y="154"/>
                  </a:lnTo>
                  <a:lnTo>
                    <a:pt x="153" y="154"/>
                  </a:lnTo>
                  <a:lnTo>
                    <a:pt x="158" y="156"/>
                  </a:lnTo>
                  <a:lnTo>
                    <a:pt x="165" y="158"/>
                  </a:lnTo>
                  <a:lnTo>
                    <a:pt x="168" y="161"/>
                  </a:lnTo>
                  <a:lnTo>
                    <a:pt x="158" y="166"/>
                  </a:lnTo>
                  <a:lnTo>
                    <a:pt x="158" y="170"/>
                  </a:lnTo>
                  <a:lnTo>
                    <a:pt x="158" y="177"/>
                  </a:lnTo>
                  <a:lnTo>
                    <a:pt x="165" y="180"/>
                  </a:lnTo>
                  <a:lnTo>
                    <a:pt x="170" y="184"/>
                  </a:lnTo>
                  <a:lnTo>
                    <a:pt x="179" y="184"/>
                  </a:lnTo>
                  <a:lnTo>
                    <a:pt x="184" y="18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4" name="Uruguay">
              <a:extLst>
                <a:ext uri="{FF2B5EF4-FFF2-40B4-BE49-F238E27FC236}">
                  <a16:creationId xmlns:a16="http://schemas.microsoft.com/office/drawing/2014/main" id="{DC628FBD-8732-9EB9-A4B0-EDF7B0F350D8}"/>
                </a:ext>
              </a:extLst>
            </p:cNvPr>
            <p:cNvSpPr>
              <a:spLocks noGrp="1" noRot="1" noMove="1" noResize="1" noEditPoints="1" noAdjustHandles="1" noChangeArrowheads="1" noChangeShapeType="1"/>
            </p:cNvSpPr>
            <p:nvPr/>
          </p:nvSpPr>
          <p:spPr bwMode="auto">
            <a:xfrm>
              <a:off x="6030368" y="3289422"/>
              <a:ext cx="65357" cy="74625"/>
            </a:xfrm>
            <a:custGeom>
              <a:avLst/>
              <a:gdLst>
                <a:gd name="T0" fmla="*/ 123825 w 85"/>
                <a:gd name="T1" fmla="*/ 106363 h 100"/>
                <a:gd name="T2" fmla="*/ 131763 w 85"/>
                <a:gd name="T3" fmla="*/ 87313 h 100"/>
                <a:gd name="T4" fmla="*/ 127000 w 85"/>
                <a:gd name="T5" fmla="*/ 82550 h 100"/>
                <a:gd name="T6" fmla="*/ 119063 w 85"/>
                <a:gd name="T7" fmla="*/ 79375 h 100"/>
                <a:gd name="T8" fmla="*/ 115888 w 85"/>
                <a:gd name="T9" fmla="*/ 76200 h 100"/>
                <a:gd name="T10" fmla="*/ 112713 w 85"/>
                <a:gd name="T11" fmla="*/ 68263 h 100"/>
                <a:gd name="T12" fmla="*/ 112713 w 85"/>
                <a:gd name="T13" fmla="*/ 60325 h 100"/>
                <a:gd name="T14" fmla="*/ 107950 w 85"/>
                <a:gd name="T15" fmla="*/ 57150 h 100"/>
                <a:gd name="T16" fmla="*/ 101600 w 85"/>
                <a:gd name="T17" fmla="*/ 53975 h 100"/>
                <a:gd name="T18" fmla="*/ 90488 w 85"/>
                <a:gd name="T19" fmla="*/ 49213 h 100"/>
                <a:gd name="T20" fmla="*/ 82550 w 85"/>
                <a:gd name="T21" fmla="*/ 41275 h 100"/>
                <a:gd name="T22" fmla="*/ 77788 w 85"/>
                <a:gd name="T23" fmla="*/ 38100 h 100"/>
                <a:gd name="T24" fmla="*/ 71438 w 85"/>
                <a:gd name="T25" fmla="*/ 34925 h 100"/>
                <a:gd name="T26" fmla="*/ 66675 w 85"/>
                <a:gd name="T27" fmla="*/ 34925 h 100"/>
                <a:gd name="T28" fmla="*/ 63500 w 85"/>
                <a:gd name="T29" fmla="*/ 30163 h 100"/>
                <a:gd name="T30" fmla="*/ 60325 w 85"/>
                <a:gd name="T31" fmla="*/ 19050 h 100"/>
                <a:gd name="T32" fmla="*/ 33338 w 85"/>
                <a:gd name="T33" fmla="*/ 0 h 100"/>
                <a:gd name="T34" fmla="*/ 14288 w 85"/>
                <a:gd name="T35" fmla="*/ 7938 h 100"/>
                <a:gd name="T36" fmla="*/ 11113 w 85"/>
                <a:gd name="T37" fmla="*/ 15875 h 100"/>
                <a:gd name="T38" fmla="*/ 7938 w 85"/>
                <a:gd name="T39" fmla="*/ 23813 h 100"/>
                <a:gd name="T40" fmla="*/ 11113 w 85"/>
                <a:gd name="T41" fmla="*/ 30163 h 100"/>
                <a:gd name="T42" fmla="*/ 7938 w 85"/>
                <a:gd name="T43" fmla="*/ 34925 h 100"/>
                <a:gd name="T44" fmla="*/ 7938 w 85"/>
                <a:gd name="T45" fmla="*/ 38100 h 100"/>
                <a:gd name="T46" fmla="*/ 3175 w 85"/>
                <a:gd name="T47" fmla="*/ 41275 h 100"/>
                <a:gd name="T48" fmla="*/ 3175 w 85"/>
                <a:gd name="T49" fmla="*/ 49213 h 100"/>
                <a:gd name="T50" fmla="*/ 3175 w 85"/>
                <a:gd name="T51" fmla="*/ 57150 h 100"/>
                <a:gd name="T52" fmla="*/ 0 w 85"/>
                <a:gd name="T53" fmla="*/ 60325 h 100"/>
                <a:gd name="T54" fmla="*/ 0 w 85"/>
                <a:gd name="T55" fmla="*/ 65088 h 100"/>
                <a:gd name="T56" fmla="*/ 0 w 85"/>
                <a:gd name="T57" fmla="*/ 71438 h 100"/>
                <a:gd name="T58" fmla="*/ 0 w 85"/>
                <a:gd name="T59" fmla="*/ 82550 h 100"/>
                <a:gd name="T60" fmla="*/ 0 w 85"/>
                <a:gd name="T61" fmla="*/ 90488 h 100"/>
                <a:gd name="T62" fmla="*/ 0 w 85"/>
                <a:gd name="T63" fmla="*/ 98425 h 100"/>
                <a:gd name="T64" fmla="*/ 0 w 85"/>
                <a:gd name="T65" fmla="*/ 101600 h 100"/>
                <a:gd name="T66" fmla="*/ 0 w 85"/>
                <a:gd name="T67" fmla="*/ 101600 h 100"/>
                <a:gd name="T68" fmla="*/ 0 w 85"/>
                <a:gd name="T69" fmla="*/ 109538 h 100"/>
                <a:gd name="T70" fmla="*/ 0 w 85"/>
                <a:gd name="T71" fmla="*/ 128588 h 100"/>
                <a:gd name="T72" fmla="*/ 7938 w 85"/>
                <a:gd name="T73" fmla="*/ 139700 h 100"/>
                <a:gd name="T74" fmla="*/ 14288 w 85"/>
                <a:gd name="T75" fmla="*/ 139700 h 100"/>
                <a:gd name="T76" fmla="*/ 19050 w 85"/>
                <a:gd name="T77" fmla="*/ 142875 h 100"/>
                <a:gd name="T78" fmla="*/ 25400 w 85"/>
                <a:gd name="T79" fmla="*/ 147638 h 100"/>
                <a:gd name="T80" fmla="*/ 33338 w 85"/>
                <a:gd name="T81" fmla="*/ 158750 h 100"/>
                <a:gd name="T82" fmla="*/ 44450 w 85"/>
                <a:gd name="T83" fmla="*/ 158750 h 100"/>
                <a:gd name="T84" fmla="*/ 55563 w 85"/>
                <a:gd name="T85" fmla="*/ 158750 h 100"/>
                <a:gd name="T86" fmla="*/ 71438 w 85"/>
                <a:gd name="T87" fmla="*/ 153988 h 100"/>
                <a:gd name="T88" fmla="*/ 82550 w 85"/>
                <a:gd name="T89" fmla="*/ 158750 h 100"/>
                <a:gd name="T90" fmla="*/ 90488 w 85"/>
                <a:gd name="T91" fmla="*/ 158750 h 100"/>
                <a:gd name="T92" fmla="*/ 93663 w 85"/>
                <a:gd name="T93" fmla="*/ 158750 h 100"/>
                <a:gd name="T94" fmla="*/ 101600 w 85"/>
                <a:gd name="T95" fmla="*/ 150813 h 100"/>
                <a:gd name="T96" fmla="*/ 115888 w 85"/>
                <a:gd name="T97" fmla="*/ 131763 h 100"/>
                <a:gd name="T98" fmla="*/ 127000 w 85"/>
                <a:gd name="T99" fmla="*/ 117475 h 100"/>
                <a:gd name="T100" fmla="*/ 127000 w 85"/>
                <a:gd name="T101" fmla="*/ 117475 h 1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
                <a:gd name="T154" fmla="*/ 0 h 100"/>
                <a:gd name="T155" fmla="*/ 85 w 85"/>
                <a:gd name="T156" fmla="*/ 100 h 1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 h="100">
                  <a:moveTo>
                    <a:pt x="80" y="74"/>
                  </a:moveTo>
                  <a:lnTo>
                    <a:pt x="78" y="67"/>
                  </a:lnTo>
                  <a:lnTo>
                    <a:pt x="85" y="55"/>
                  </a:lnTo>
                  <a:lnTo>
                    <a:pt x="83" y="55"/>
                  </a:lnTo>
                  <a:lnTo>
                    <a:pt x="83" y="52"/>
                  </a:lnTo>
                  <a:lnTo>
                    <a:pt x="80" y="52"/>
                  </a:lnTo>
                  <a:lnTo>
                    <a:pt x="78" y="50"/>
                  </a:lnTo>
                  <a:lnTo>
                    <a:pt x="75" y="50"/>
                  </a:lnTo>
                  <a:lnTo>
                    <a:pt x="75" y="48"/>
                  </a:lnTo>
                  <a:lnTo>
                    <a:pt x="73" y="48"/>
                  </a:lnTo>
                  <a:lnTo>
                    <a:pt x="73" y="45"/>
                  </a:lnTo>
                  <a:lnTo>
                    <a:pt x="71" y="43"/>
                  </a:lnTo>
                  <a:lnTo>
                    <a:pt x="71" y="41"/>
                  </a:lnTo>
                  <a:lnTo>
                    <a:pt x="71" y="38"/>
                  </a:lnTo>
                  <a:lnTo>
                    <a:pt x="68" y="36"/>
                  </a:lnTo>
                  <a:lnTo>
                    <a:pt x="66" y="36"/>
                  </a:lnTo>
                  <a:lnTo>
                    <a:pt x="64" y="34"/>
                  </a:lnTo>
                  <a:lnTo>
                    <a:pt x="59" y="34"/>
                  </a:lnTo>
                  <a:lnTo>
                    <a:pt x="57" y="31"/>
                  </a:lnTo>
                  <a:lnTo>
                    <a:pt x="54" y="29"/>
                  </a:lnTo>
                  <a:lnTo>
                    <a:pt x="52" y="26"/>
                  </a:lnTo>
                  <a:lnTo>
                    <a:pt x="49" y="24"/>
                  </a:lnTo>
                  <a:lnTo>
                    <a:pt x="47" y="22"/>
                  </a:lnTo>
                  <a:lnTo>
                    <a:pt x="45" y="22"/>
                  </a:lnTo>
                  <a:lnTo>
                    <a:pt x="42" y="22"/>
                  </a:lnTo>
                  <a:lnTo>
                    <a:pt x="42" y="19"/>
                  </a:lnTo>
                  <a:lnTo>
                    <a:pt x="40" y="19"/>
                  </a:lnTo>
                  <a:lnTo>
                    <a:pt x="40" y="17"/>
                  </a:lnTo>
                  <a:lnTo>
                    <a:pt x="38" y="12"/>
                  </a:lnTo>
                  <a:lnTo>
                    <a:pt x="35" y="10"/>
                  </a:lnTo>
                  <a:lnTo>
                    <a:pt x="21" y="0"/>
                  </a:lnTo>
                  <a:lnTo>
                    <a:pt x="9" y="5"/>
                  </a:lnTo>
                  <a:lnTo>
                    <a:pt x="7" y="8"/>
                  </a:lnTo>
                  <a:lnTo>
                    <a:pt x="7" y="10"/>
                  </a:lnTo>
                  <a:lnTo>
                    <a:pt x="7" y="12"/>
                  </a:lnTo>
                  <a:lnTo>
                    <a:pt x="5" y="15"/>
                  </a:lnTo>
                  <a:lnTo>
                    <a:pt x="7" y="17"/>
                  </a:lnTo>
                  <a:lnTo>
                    <a:pt x="7" y="19"/>
                  </a:lnTo>
                  <a:lnTo>
                    <a:pt x="5" y="22"/>
                  </a:lnTo>
                  <a:lnTo>
                    <a:pt x="5" y="24"/>
                  </a:lnTo>
                  <a:lnTo>
                    <a:pt x="2" y="26"/>
                  </a:lnTo>
                  <a:lnTo>
                    <a:pt x="2" y="29"/>
                  </a:lnTo>
                  <a:lnTo>
                    <a:pt x="2" y="31"/>
                  </a:lnTo>
                  <a:lnTo>
                    <a:pt x="2" y="34"/>
                  </a:lnTo>
                  <a:lnTo>
                    <a:pt x="2" y="36"/>
                  </a:lnTo>
                  <a:lnTo>
                    <a:pt x="0" y="38"/>
                  </a:lnTo>
                  <a:lnTo>
                    <a:pt x="0" y="41"/>
                  </a:lnTo>
                  <a:lnTo>
                    <a:pt x="0" y="43"/>
                  </a:lnTo>
                  <a:lnTo>
                    <a:pt x="0" y="45"/>
                  </a:lnTo>
                  <a:lnTo>
                    <a:pt x="0" y="48"/>
                  </a:lnTo>
                  <a:lnTo>
                    <a:pt x="0" y="52"/>
                  </a:lnTo>
                  <a:lnTo>
                    <a:pt x="0" y="55"/>
                  </a:lnTo>
                  <a:lnTo>
                    <a:pt x="0" y="57"/>
                  </a:lnTo>
                  <a:lnTo>
                    <a:pt x="0" y="60"/>
                  </a:lnTo>
                  <a:lnTo>
                    <a:pt x="0" y="62"/>
                  </a:lnTo>
                  <a:lnTo>
                    <a:pt x="0" y="64"/>
                  </a:lnTo>
                  <a:lnTo>
                    <a:pt x="0" y="69"/>
                  </a:lnTo>
                  <a:lnTo>
                    <a:pt x="0" y="76"/>
                  </a:lnTo>
                  <a:lnTo>
                    <a:pt x="0" y="81"/>
                  </a:lnTo>
                  <a:lnTo>
                    <a:pt x="0" y="88"/>
                  </a:lnTo>
                  <a:lnTo>
                    <a:pt x="5" y="88"/>
                  </a:lnTo>
                  <a:lnTo>
                    <a:pt x="7" y="88"/>
                  </a:lnTo>
                  <a:lnTo>
                    <a:pt x="9" y="88"/>
                  </a:lnTo>
                  <a:lnTo>
                    <a:pt x="12" y="90"/>
                  </a:lnTo>
                  <a:lnTo>
                    <a:pt x="14" y="90"/>
                  </a:lnTo>
                  <a:lnTo>
                    <a:pt x="16" y="93"/>
                  </a:lnTo>
                  <a:lnTo>
                    <a:pt x="19" y="97"/>
                  </a:lnTo>
                  <a:lnTo>
                    <a:pt x="21" y="100"/>
                  </a:lnTo>
                  <a:lnTo>
                    <a:pt x="26" y="100"/>
                  </a:lnTo>
                  <a:lnTo>
                    <a:pt x="28" y="100"/>
                  </a:lnTo>
                  <a:lnTo>
                    <a:pt x="31" y="100"/>
                  </a:lnTo>
                  <a:lnTo>
                    <a:pt x="35" y="100"/>
                  </a:lnTo>
                  <a:lnTo>
                    <a:pt x="42" y="97"/>
                  </a:lnTo>
                  <a:lnTo>
                    <a:pt x="45" y="97"/>
                  </a:lnTo>
                  <a:lnTo>
                    <a:pt x="49" y="100"/>
                  </a:lnTo>
                  <a:lnTo>
                    <a:pt x="52" y="100"/>
                  </a:lnTo>
                  <a:lnTo>
                    <a:pt x="54" y="100"/>
                  </a:lnTo>
                  <a:lnTo>
                    <a:pt x="57" y="100"/>
                  </a:lnTo>
                  <a:lnTo>
                    <a:pt x="59" y="100"/>
                  </a:lnTo>
                  <a:lnTo>
                    <a:pt x="61" y="97"/>
                  </a:lnTo>
                  <a:lnTo>
                    <a:pt x="64" y="95"/>
                  </a:lnTo>
                  <a:lnTo>
                    <a:pt x="68" y="90"/>
                  </a:lnTo>
                  <a:lnTo>
                    <a:pt x="73" y="83"/>
                  </a:lnTo>
                  <a:lnTo>
                    <a:pt x="80" y="7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685" name="United Kingdom">
              <a:extLst>
                <a:ext uri="{FF2B5EF4-FFF2-40B4-BE49-F238E27FC236}">
                  <a16:creationId xmlns:a16="http://schemas.microsoft.com/office/drawing/2014/main" id="{799375FF-804E-BE89-32E7-8E759221A02A}"/>
                </a:ext>
              </a:extLst>
            </p:cNvPr>
            <p:cNvGrpSpPr>
              <a:grpSpLocks noGrp="1" noUngrp="1" noRot="1" noMove="1" noResize="1"/>
            </p:cNvGrpSpPr>
            <p:nvPr/>
          </p:nvGrpSpPr>
          <p:grpSpPr>
            <a:xfrm>
              <a:off x="6631815" y="1864084"/>
              <a:ext cx="114938" cy="200742"/>
              <a:chOff x="4121694" y="1129616"/>
              <a:chExt cx="247650" cy="427038"/>
            </a:xfrm>
            <a:grpFill/>
          </p:grpSpPr>
          <p:sp>
            <p:nvSpPr>
              <p:cNvPr id="1232" name="Freeform 2066">
                <a:extLst>
                  <a:ext uri="{FF2B5EF4-FFF2-40B4-BE49-F238E27FC236}">
                    <a16:creationId xmlns:a16="http://schemas.microsoft.com/office/drawing/2014/main" id="{25820E46-CA8F-809B-9E79-771C7208E516}"/>
                  </a:ext>
                </a:extLst>
              </p:cNvPr>
              <p:cNvSpPr>
                <a:spLocks noGrp="1" noRot="1" noMove="1" noResize="1" noEditPoints="1" noAdjustHandles="1" noChangeArrowheads="1" noChangeShapeType="1"/>
              </p:cNvSpPr>
              <p:nvPr/>
            </p:nvSpPr>
            <p:spPr bwMode="auto">
              <a:xfrm>
                <a:off x="4121694" y="1358216"/>
                <a:ext cx="58738" cy="41275"/>
              </a:xfrm>
              <a:custGeom>
                <a:avLst/>
                <a:gdLst>
                  <a:gd name="T0" fmla="*/ 22225 w 37"/>
                  <a:gd name="T1" fmla="*/ 0 h 26"/>
                  <a:gd name="T2" fmla="*/ 14288 w 37"/>
                  <a:gd name="T3" fmla="*/ 6350 h 26"/>
                  <a:gd name="T4" fmla="*/ 11113 w 37"/>
                  <a:gd name="T5" fmla="*/ 11113 h 26"/>
                  <a:gd name="T6" fmla="*/ 11113 w 37"/>
                  <a:gd name="T7" fmla="*/ 11113 h 26"/>
                  <a:gd name="T8" fmla="*/ 11113 w 37"/>
                  <a:gd name="T9" fmla="*/ 14288 h 26"/>
                  <a:gd name="T10" fmla="*/ 11113 w 37"/>
                  <a:gd name="T11" fmla="*/ 19050 h 26"/>
                  <a:gd name="T12" fmla="*/ 6350 w 37"/>
                  <a:gd name="T13" fmla="*/ 19050 h 26"/>
                  <a:gd name="T14" fmla="*/ 3175 w 37"/>
                  <a:gd name="T15" fmla="*/ 22225 h 26"/>
                  <a:gd name="T16" fmla="*/ 0 w 37"/>
                  <a:gd name="T17" fmla="*/ 22225 h 26"/>
                  <a:gd name="T18" fmla="*/ 0 w 37"/>
                  <a:gd name="T19" fmla="*/ 22225 h 26"/>
                  <a:gd name="T20" fmla="*/ 3175 w 37"/>
                  <a:gd name="T21" fmla="*/ 25400 h 26"/>
                  <a:gd name="T22" fmla="*/ 3175 w 37"/>
                  <a:gd name="T23" fmla="*/ 30163 h 26"/>
                  <a:gd name="T24" fmla="*/ 3175 w 37"/>
                  <a:gd name="T25" fmla="*/ 30163 h 26"/>
                  <a:gd name="T26" fmla="*/ 3175 w 37"/>
                  <a:gd name="T27" fmla="*/ 30163 h 26"/>
                  <a:gd name="T28" fmla="*/ 6350 w 37"/>
                  <a:gd name="T29" fmla="*/ 30163 h 26"/>
                  <a:gd name="T30" fmla="*/ 11113 w 37"/>
                  <a:gd name="T31" fmla="*/ 33338 h 26"/>
                  <a:gd name="T32" fmla="*/ 11113 w 37"/>
                  <a:gd name="T33" fmla="*/ 33338 h 26"/>
                  <a:gd name="T34" fmla="*/ 11113 w 37"/>
                  <a:gd name="T35" fmla="*/ 41275 h 26"/>
                  <a:gd name="T36" fmla="*/ 14288 w 37"/>
                  <a:gd name="T37" fmla="*/ 41275 h 26"/>
                  <a:gd name="T38" fmla="*/ 17463 w 37"/>
                  <a:gd name="T39" fmla="*/ 36513 h 26"/>
                  <a:gd name="T40" fmla="*/ 22225 w 37"/>
                  <a:gd name="T41" fmla="*/ 36513 h 26"/>
                  <a:gd name="T42" fmla="*/ 41275 w 37"/>
                  <a:gd name="T43" fmla="*/ 41275 h 26"/>
                  <a:gd name="T44" fmla="*/ 44450 w 37"/>
                  <a:gd name="T45" fmla="*/ 33338 h 26"/>
                  <a:gd name="T46" fmla="*/ 58738 w 37"/>
                  <a:gd name="T47" fmla="*/ 33338 h 26"/>
                  <a:gd name="T48" fmla="*/ 58738 w 37"/>
                  <a:gd name="T49" fmla="*/ 30163 h 26"/>
                  <a:gd name="T50" fmla="*/ 52388 w 37"/>
                  <a:gd name="T51" fmla="*/ 30163 h 26"/>
                  <a:gd name="T52" fmla="*/ 52388 w 37"/>
                  <a:gd name="T53" fmla="*/ 14288 h 26"/>
                  <a:gd name="T54" fmla="*/ 47625 w 37"/>
                  <a:gd name="T55" fmla="*/ 11113 h 26"/>
                  <a:gd name="T56" fmla="*/ 52388 w 37"/>
                  <a:gd name="T57" fmla="*/ 3175 h 26"/>
                  <a:gd name="T58" fmla="*/ 47625 w 37"/>
                  <a:gd name="T59" fmla="*/ 0 h 26"/>
                  <a:gd name="T60" fmla="*/ 47625 w 37"/>
                  <a:gd name="T61" fmla="*/ 0 h 26"/>
                  <a:gd name="T62" fmla="*/ 41275 w 37"/>
                  <a:gd name="T63" fmla="*/ 0 h 26"/>
                  <a:gd name="T64" fmla="*/ 33338 w 37"/>
                  <a:gd name="T65" fmla="*/ 0 h 26"/>
                  <a:gd name="T66" fmla="*/ 22225 w 37"/>
                  <a:gd name="T67" fmla="*/ 6350 h 26"/>
                  <a:gd name="T68" fmla="*/ 22225 w 37"/>
                  <a:gd name="T69" fmla="*/ 6350 h 26"/>
                  <a:gd name="T70" fmla="*/ 25400 w 37"/>
                  <a:gd name="T71" fmla="*/ 0 h 26"/>
                  <a:gd name="T72" fmla="*/ 25400 w 37"/>
                  <a:gd name="T73" fmla="*/ 0 h 26"/>
                  <a:gd name="T74" fmla="*/ 25400 w 37"/>
                  <a:gd name="T75" fmla="*/ 0 h 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
                  <a:gd name="T115" fmla="*/ 0 h 26"/>
                  <a:gd name="T116" fmla="*/ 37 w 37"/>
                  <a:gd name="T117" fmla="*/ 26 h 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 h="26">
                    <a:moveTo>
                      <a:pt x="16" y="0"/>
                    </a:moveTo>
                    <a:lnTo>
                      <a:pt x="14" y="0"/>
                    </a:lnTo>
                    <a:lnTo>
                      <a:pt x="11" y="2"/>
                    </a:lnTo>
                    <a:lnTo>
                      <a:pt x="9" y="4"/>
                    </a:lnTo>
                    <a:lnTo>
                      <a:pt x="7" y="4"/>
                    </a:lnTo>
                    <a:lnTo>
                      <a:pt x="7" y="7"/>
                    </a:lnTo>
                    <a:lnTo>
                      <a:pt x="7" y="9"/>
                    </a:lnTo>
                    <a:lnTo>
                      <a:pt x="7" y="12"/>
                    </a:lnTo>
                    <a:lnTo>
                      <a:pt x="4" y="12"/>
                    </a:lnTo>
                    <a:lnTo>
                      <a:pt x="2" y="14"/>
                    </a:lnTo>
                    <a:lnTo>
                      <a:pt x="0" y="14"/>
                    </a:lnTo>
                    <a:lnTo>
                      <a:pt x="2" y="16"/>
                    </a:lnTo>
                    <a:lnTo>
                      <a:pt x="2" y="19"/>
                    </a:lnTo>
                    <a:lnTo>
                      <a:pt x="4" y="19"/>
                    </a:lnTo>
                    <a:lnTo>
                      <a:pt x="7" y="21"/>
                    </a:lnTo>
                    <a:lnTo>
                      <a:pt x="7" y="23"/>
                    </a:lnTo>
                    <a:lnTo>
                      <a:pt x="7" y="26"/>
                    </a:lnTo>
                    <a:lnTo>
                      <a:pt x="9" y="26"/>
                    </a:lnTo>
                    <a:lnTo>
                      <a:pt x="11" y="23"/>
                    </a:lnTo>
                    <a:lnTo>
                      <a:pt x="14" y="23"/>
                    </a:lnTo>
                    <a:lnTo>
                      <a:pt x="16" y="26"/>
                    </a:lnTo>
                    <a:lnTo>
                      <a:pt x="26" y="26"/>
                    </a:lnTo>
                    <a:lnTo>
                      <a:pt x="26" y="23"/>
                    </a:lnTo>
                    <a:lnTo>
                      <a:pt x="28" y="21"/>
                    </a:lnTo>
                    <a:lnTo>
                      <a:pt x="33" y="21"/>
                    </a:lnTo>
                    <a:lnTo>
                      <a:pt x="37" y="21"/>
                    </a:lnTo>
                    <a:lnTo>
                      <a:pt x="37" y="19"/>
                    </a:lnTo>
                    <a:lnTo>
                      <a:pt x="35" y="19"/>
                    </a:lnTo>
                    <a:lnTo>
                      <a:pt x="33" y="19"/>
                    </a:lnTo>
                    <a:lnTo>
                      <a:pt x="33" y="14"/>
                    </a:lnTo>
                    <a:lnTo>
                      <a:pt x="33" y="9"/>
                    </a:lnTo>
                    <a:lnTo>
                      <a:pt x="28" y="9"/>
                    </a:lnTo>
                    <a:lnTo>
                      <a:pt x="30" y="7"/>
                    </a:lnTo>
                    <a:lnTo>
                      <a:pt x="30" y="2"/>
                    </a:lnTo>
                    <a:lnTo>
                      <a:pt x="33" y="2"/>
                    </a:lnTo>
                    <a:lnTo>
                      <a:pt x="30" y="0"/>
                    </a:lnTo>
                    <a:lnTo>
                      <a:pt x="28" y="0"/>
                    </a:lnTo>
                    <a:lnTo>
                      <a:pt x="26" y="0"/>
                    </a:lnTo>
                    <a:lnTo>
                      <a:pt x="23" y="0"/>
                    </a:lnTo>
                    <a:lnTo>
                      <a:pt x="21" y="0"/>
                    </a:lnTo>
                    <a:lnTo>
                      <a:pt x="19" y="2"/>
                    </a:lnTo>
                    <a:lnTo>
                      <a:pt x="14" y="4"/>
                    </a:lnTo>
                    <a:lnTo>
                      <a:pt x="11" y="7"/>
                    </a:lnTo>
                    <a:lnTo>
                      <a:pt x="14" y="4"/>
                    </a:lnTo>
                    <a:lnTo>
                      <a:pt x="16" y="2"/>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3" name="Freeform 2067">
                <a:extLst>
                  <a:ext uri="{FF2B5EF4-FFF2-40B4-BE49-F238E27FC236}">
                    <a16:creationId xmlns:a16="http://schemas.microsoft.com/office/drawing/2014/main" id="{F528BEC0-B1F5-3C94-DBDE-5C0A25596F2B}"/>
                  </a:ext>
                </a:extLst>
              </p:cNvPr>
              <p:cNvSpPr>
                <a:spLocks noGrp="1" noRot="1" noMove="1" noResize="1" noEditPoints="1" noAdjustHandles="1" noChangeArrowheads="1" noChangeShapeType="1"/>
              </p:cNvSpPr>
              <p:nvPr/>
            </p:nvSpPr>
            <p:spPr bwMode="auto">
              <a:xfrm>
                <a:off x="4166144" y="1312179"/>
                <a:ext cx="7938" cy="15875"/>
              </a:xfrm>
              <a:custGeom>
                <a:avLst/>
                <a:gdLst>
                  <a:gd name="T0" fmla="*/ 3175 w 5"/>
                  <a:gd name="T1" fmla="*/ 4763 h 10"/>
                  <a:gd name="T2" fmla="*/ 3175 w 5"/>
                  <a:gd name="T3" fmla="*/ 4763 h 10"/>
                  <a:gd name="T4" fmla="*/ 0 w 5"/>
                  <a:gd name="T5" fmla="*/ 12700 h 10"/>
                  <a:gd name="T6" fmla="*/ 0 w 5"/>
                  <a:gd name="T7" fmla="*/ 12700 h 10"/>
                  <a:gd name="T8" fmla="*/ 0 w 5"/>
                  <a:gd name="T9" fmla="*/ 15875 h 10"/>
                  <a:gd name="T10" fmla="*/ 3175 w 5"/>
                  <a:gd name="T11" fmla="*/ 15875 h 10"/>
                  <a:gd name="T12" fmla="*/ 3175 w 5"/>
                  <a:gd name="T13" fmla="*/ 15875 h 10"/>
                  <a:gd name="T14" fmla="*/ 3175 w 5"/>
                  <a:gd name="T15" fmla="*/ 15875 h 10"/>
                  <a:gd name="T16" fmla="*/ 3175 w 5"/>
                  <a:gd name="T17" fmla="*/ 15875 h 10"/>
                  <a:gd name="T18" fmla="*/ 3175 w 5"/>
                  <a:gd name="T19" fmla="*/ 12700 h 10"/>
                  <a:gd name="T20" fmla="*/ 7938 w 5"/>
                  <a:gd name="T21" fmla="*/ 7938 h 10"/>
                  <a:gd name="T22" fmla="*/ 7938 w 5"/>
                  <a:gd name="T23" fmla="*/ 4763 h 10"/>
                  <a:gd name="T24" fmla="*/ 7938 w 5"/>
                  <a:gd name="T25" fmla="*/ 0 h 10"/>
                  <a:gd name="T26" fmla="*/ 7938 w 5"/>
                  <a:gd name="T27" fmla="*/ 0 h 10"/>
                  <a:gd name="T28" fmla="*/ 7938 w 5"/>
                  <a:gd name="T29" fmla="*/ 0 h 10"/>
                  <a:gd name="T30" fmla="*/ 3175 w 5"/>
                  <a:gd name="T31" fmla="*/ 0 h 10"/>
                  <a:gd name="T32" fmla="*/ 3175 w 5"/>
                  <a:gd name="T33" fmla="*/ 4763 h 10"/>
                  <a:gd name="T34" fmla="*/ 3175 w 5"/>
                  <a:gd name="T35" fmla="*/ 4763 h 10"/>
                  <a:gd name="T36" fmla="*/ 3175 w 5"/>
                  <a:gd name="T37" fmla="*/ 4763 h 10"/>
                  <a:gd name="T38" fmla="*/ 3175 w 5"/>
                  <a:gd name="T39" fmla="*/ 4763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10"/>
                  <a:gd name="T62" fmla="*/ 5 w 5"/>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10">
                    <a:moveTo>
                      <a:pt x="2" y="3"/>
                    </a:moveTo>
                    <a:lnTo>
                      <a:pt x="2" y="3"/>
                    </a:lnTo>
                    <a:lnTo>
                      <a:pt x="0" y="8"/>
                    </a:lnTo>
                    <a:lnTo>
                      <a:pt x="0" y="10"/>
                    </a:lnTo>
                    <a:lnTo>
                      <a:pt x="2" y="10"/>
                    </a:lnTo>
                    <a:lnTo>
                      <a:pt x="2" y="8"/>
                    </a:lnTo>
                    <a:lnTo>
                      <a:pt x="5" y="5"/>
                    </a:lnTo>
                    <a:lnTo>
                      <a:pt x="5" y="3"/>
                    </a:lnTo>
                    <a:lnTo>
                      <a:pt x="5" y="0"/>
                    </a:lnTo>
                    <a:lnTo>
                      <a:pt x="2" y="0"/>
                    </a:lnTo>
                    <a:lnTo>
                      <a:pt x="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4" name="Freeform 2068">
                <a:extLst>
                  <a:ext uri="{FF2B5EF4-FFF2-40B4-BE49-F238E27FC236}">
                    <a16:creationId xmlns:a16="http://schemas.microsoft.com/office/drawing/2014/main" id="{EA2AB294-4386-F648-9DC7-BB3BFF3CD508}"/>
                  </a:ext>
                </a:extLst>
              </p:cNvPr>
              <p:cNvSpPr>
                <a:spLocks noGrp="1" noRot="1" noMove="1" noResize="1" noEditPoints="1" noAdjustHandles="1" noChangeArrowheads="1" noChangeShapeType="1"/>
              </p:cNvSpPr>
              <p:nvPr/>
            </p:nvSpPr>
            <p:spPr bwMode="auto">
              <a:xfrm>
                <a:off x="4158206" y="1301066"/>
                <a:ext cx="11113" cy="15875"/>
              </a:xfrm>
              <a:custGeom>
                <a:avLst/>
                <a:gdLst>
                  <a:gd name="T0" fmla="*/ 0 w 7"/>
                  <a:gd name="T1" fmla="*/ 0 h 10"/>
                  <a:gd name="T2" fmla="*/ 0 w 7"/>
                  <a:gd name="T3" fmla="*/ 0 h 10"/>
                  <a:gd name="T4" fmla="*/ 0 w 7"/>
                  <a:gd name="T5" fmla="*/ 7938 h 10"/>
                  <a:gd name="T6" fmla="*/ 0 w 7"/>
                  <a:gd name="T7" fmla="*/ 7938 h 10"/>
                  <a:gd name="T8" fmla="*/ 0 w 7"/>
                  <a:gd name="T9" fmla="*/ 11113 h 10"/>
                  <a:gd name="T10" fmla="*/ 4763 w 7"/>
                  <a:gd name="T11" fmla="*/ 11113 h 10"/>
                  <a:gd name="T12" fmla="*/ 4763 w 7"/>
                  <a:gd name="T13" fmla="*/ 15875 h 10"/>
                  <a:gd name="T14" fmla="*/ 7938 w 7"/>
                  <a:gd name="T15" fmla="*/ 15875 h 10"/>
                  <a:gd name="T16" fmla="*/ 7938 w 7"/>
                  <a:gd name="T17" fmla="*/ 15875 h 10"/>
                  <a:gd name="T18" fmla="*/ 7938 w 7"/>
                  <a:gd name="T19" fmla="*/ 15875 h 10"/>
                  <a:gd name="T20" fmla="*/ 11113 w 7"/>
                  <a:gd name="T21" fmla="*/ 11113 h 10"/>
                  <a:gd name="T22" fmla="*/ 11113 w 7"/>
                  <a:gd name="T23" fmla="*/ 11113 h 10"/>
                  <a:gd name="T24" fmla="*/ 11113 w 7"/>
                  <a:gd name="T25" fmla="*/ 11113 h 10"/>
                  <a:gd name="T26" fmla="*/ 11113 w 7"/>
                  <a:gd name="T27" fmla="*/ 11113 h 10"/>
                  <a:gd name="T28" fmla="*/ 11113 w 7"/>
                  <a:gd name="T29" fmla="*/ 7938 h 10"/>
                  <a:gd name="T30" fmla="*/ 11113 w 7"/>
                  <a:gd name="T31" fmla="*/ 7938 h 10"/>
                  <a:gd name="T32" fmla="*/ 7938 w 7"/>
                  <a:gd name="T33" fmla="*/ 4763 h 10"/>
                  <a:gd name="T34" fmla="*/ 4763 w 7"/>
                  <a:gd name="T35" fmla="*/ 0 h 10"/>
                  <a:gd name="T36" fmla="*/ 0 w 7"/>
                  <a:gd name="T37" fmla="*/ 0 h 10"/>
                  <a:gd name="T38" fmla="*/ 0 w 7"/>
                  <a:gd name="T39" fmla="*/ 0 h 10"/>
                  <a:gd name="T40" fmla="*/ 0 w 7"/>
                  <a:gd name="T41" fmla="*/ 0 h 10"/>
                  <a:gd name="T42" fmla="*/ 0 w 7"/>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0" y="0"/>
                    </a:moveTo>
                    <a:lnTo>
                      <a:pt x="0" y="0"/>
                    </a:lnTo>
                    <a:lnTo>
                      <a:pt x="0" y="5"/>
                    </a:lnTo>
                    <a:lnTo>
                      <a:pt x="0" y="7"/>
                    </a:lnTo>
                    <a:lnTo>
                      <a:pt x="3" y="7"/>
                    </a:lnTo>
                    <a:lnTo>
                      <a:pt x="3" y="10"/>
                    </a:lnTo>
                    <a:lnTo>
                      <a:pt x="5" y="10"/>
                    </a:lnTo>
                    <a:lnTo>
                      <a:pt x="7" y="7"/>
                    </a:lnTo>
                    <a:lnTo>
                      <a:pt x="7" y="5"/>
                    </a:lnTo>
                    <a:lnTo>
                      <a:pt x="5" y="3"/>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5" name="Freeform 2069">
                <a:extLst>
                  <a:ext uri="{FF2B5EF4-FFF2-40B4-BE49-F238E27FC236}">
                    <a16:creationId xmlns:a16="http://schemas.microsoft.com/office/drawing/2014/main" id="{79A8999C-427D-336E-DF1F-5F5473CB3033}"/>
                  </a:ext>
                </a:extLst>
              </p:cNvPr>
              <p:cNvSpPr>
                <a:spLocks noGrp="1" noRot="1" noMove="1" noResize="1" noEditPoints="1" noAdjustHandles="1" noChangeArrowheads="1" noChangeShapeType="1"/>
              </p:cNvSpPr>
              <p:nvPr/>
            </p:nvSpPr>
            <p:spPr bwMode="auto">
              <a:xfrm>
                <a:off x="4124869" y="1259791"/>
                <a:ext cx="11113" cy="7938"/>
              </a:xfrm>
              <a:custGeom>
                <a:avLst/>
                <a:gdLst>
                  <a:gd name="T0" fmla="*/ 3175 w 7"/>
                  <a:gd name="T1" fmla="*/ 0 h 5"/>
                  <a:gd name="T2" fmla="*/ 0 w 7"/>
                  <a:gd name="T3" fmla="*/ 4763 h 5"/>
                  <a:gd name="T4" fmla="*/ 0 w 7"/>
                  <a:gd name="T5" fmla="*/ 4763 h 5"/>
                  <a:gd name="T6" fmla="*/ 0 w 7"/>
                  <a:gd name="T7" fmla="*/ 4763 h 5"/>
                  <a:gd name="T8" fmla="*/ 3175 w 7"/>
                  <a:gd name="T9" fmla="*/ 4763 h 5"/>
                  <a:gd name="T10" fmla="*/ 7938 w 7"/>
                  <a:gd name="T11" fmla="*/ 7938 h 5"/>
                  <a:gd name="T12" fmla="*/ 7938 w 7"/>
                  <a:gd name="T13" fmla="*/ 7938 h 5"/>
                  <a:gd name="T14" fmla="*/ 7938 w 7"/>
                  <a:gd name="T15" fmla="*/ 7938 h 5"/>
                  <a:gd name="T16" fmla="*/ 11113 w 7"/>
                  <a:gd name="T17" fmla="*/ 4763 h 5"/>
                  <a:gd name="T18" fmla="*/ 11113 w 7"/>
                  <a:gd name="T19" fmla="*/ 4763 h 5"/>
                  <a:gd name="T20" fmla="*/ 11113 w 7"/>
                  <a:gd name="T21" fmla="*/ 0 h 5"/>
                  <a:gd name="T22" fmla="*/ 7938 w 7"/>
                  <a:gd name="T23" fmla="*/ 0 h 5"/>
                  <a:gd name="T24" fmla="*/ 3175 w 7"/>
                  <a:gd name="T25" fmla="*/ 0 h 5"/>
                  <a:gd name="T26" fmla="*/ 3175 w 7"/>
                  <a:gd name="T27" fmla="*/ 0 h 5"/>
                  <a:gd name="T28" fmla="*/ 3175 w 7"/>
                  <a:gd name="T29" fmla="*/ 0 h 5"/>
                  <a:gd name="T30" fmla="*/ 3175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0" y="3"/>
                    </a:lnTo>
                    <a:lnTo>
                      <a:pt x="2" y="3"/>
                    </a:lnTo>
                    <a:lnTo>
                      <a:pt x="5" y="5"/>
                    </a:lnTo>
                    <a:lnTo>
                      <a:pt x="7" y="3"/>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6" name="Freeform 2070">
                <a:extLst>
                  <a:ext uri="{FF2B5EF4-FFF2-40B4-BE49-F238E27FC236}">
                    <a16:creationId xmlns:a16="http://schemas.microsoft.com/office/drawing/2014/main" id="{BEFA0928-887E-7FE1-7212-3CF25920C794}"/>
                  </a:ext>
                </a:extLst>
              </p:cNvPr>
              <p:cNvSpPr>
                <a:spLocks noGrp="1" noRot="1" noMove="1" noResize="1" noEditPoints="1" noAdjustHandles="1" noChangeArrowheads="1" noChangeShapeType="1"/>
              </p:cNvSpPr>
              <p:nvPr/>
            </p:nvSpPr>
            <p:spPr bwMode="auto">
              <a:xfrm>
                <a:off x="4151856" y="1253441"/>
                <a:ext cx="22225" cy="30163"/>
              </a:xfrm>
              <a:custGeom>
                <a:avLst/>
                <a:gdLst>
                  <a:gd name="T0" fmla="*/ 6350 w 14"/>
                  <a:gd name="T1" fmla="*/ 0 h 19"/>
                  <a:gd name="T2" fmla="*/ 3175 w 14"/>
                  <a:gd name="T3" fmla="*/ 6350 h 19"/>
                  <a:gd name="T4" fmla="*/ 0 w 14"/>
                  <a:gd name="T5" fmla="*/ 11113 h 19"/>
                  <a:gd name="T6" fmla="*/ 0 w 14"/>
                  <a:gd name="T7" fmla="*/ 11113 h 19"/>
                  <a:gd name="T8" fmla="*/ 3175 w 14"/>
                  <a:gd name="T9" fmla="*/ 14288 h 19"/>
                  <a:gd name="T10" fmla="*/ 3175 w 14"/>
                  <a:gd name="T11" fmla="*/ 14288 h 19"/>
                  <a:gd name="T12" fmla="*/ 3175 w 14"/>
                  <a:gd name="T13" fmla="*/ 17463 h 19"/>
                  <a:gd name="T14" fmla="*/ 6350 w 14"/>
                  <a:gd name="T15" fmla="*/ 22225 h 19"/>
                  <a:gd name="T16" fmla="*/ 6350 w 14"/>
                  <a:gd name="T17" fmla="*/ 25400 h 19"/>
                  <a:gd name="T18" fmla="*/ 11113 w 14"/>
                  <a:gd name="T19" fmla="*/ 30163 h 19"/>
                  <a:gd name="T20" fmla="*/ 17463 w 14"/>
                  <a:gd name="T21" fmla="*/ 30163 h 19"/>
                  <a:gd name="T22" fmla="*/ 17463 w 14"/>
                  <a:gd name="T23" fmla="*/ 30163 h 19"/>
                  <a:gd name="T24" fmla="*/ 22225 w 14"/>
                  <a:gd name="T25" fmla="*/ 30163 h 19"/>
                  <a:gd name="T26" fmla="*/ 22225 w 14"/>
                  <a:gd name="T27" fmla="*/ 25400 h 19"/>
                  <a:gd name="T28" fmla="*/ 22225 w 14"/>
                  <a:gd name="T29" fmla="*/ 25400 h 19"/>
                  <a:gd name="T30" fmla="*/ 22225 w 14"/>
                  <a:gd name="T31" fmla="*/ 25400 h 19"/>
                  <a:gd name="T32" fmla="*/ 17463 w 14"/>
                  <a:gd name="T33" fmla="*/ 22225 h 19"/>
                  <a:gd name="T34" fmla="*/ 11113 w 14"/>
                  <a:gd name="T35" fmla="*/ 22225 h 19"/>
                  <a:gd name="T36" fmla="*/ 11113 w 14"/>
                  <a:gd name="T37" fmla="*/ 17463 h 19"/>
                  <a:gd name="T38" fmla="*/ 6350 w 14"/>
                  <a:gd name="T39" fmla="*/ 11113 h 19"/>
                  <a:gd name="T40" fmla="*/ 6350 w 14"/>
                  <a:gd name="T41" fmla="*/ 3175 h 19"/>
                  <a:gd name="T42" fmla="*/ 6350 w 14"/>
                  <a:gd name="T43" fmla="*/ 0 h 19"/>
                  <a:gd name="T44" fmla="*/ 6350 w 14"/>
                  <a:gd name="T45" fmla="*/ 0 h 19"/>
                  <a:gd name="T46" fmla="*/ 6350 w 14"/>
                  <a:gd name="T47" fmla="*/ 0 h 19"/>
                  <a:gd name="T48" fmla="*/ 6350 w 14"/>
                  <a:gd name="T49" fmla="*/ 0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9"/>
                  <a:gd name="T77" fmla="*/ 14 w 14"/>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9">
                    <a:moveTo>
                      <a:pt x="4" y="0"/>
                    </a:moveTo>
                    <a:lnTo>
                      <a:pt x="2" y="4"/>
                    </a:lnTo>
                    <a:lnTo>
                      <a:pt x="0" y="7"/>
                    </a:lnTo>
                    <a:lnTo>
                      <a:pt x="2" y="9"/>
                    </a:lnTo>
                    <a:lnTo>
                      <a:pt x="2" y="11"/>
                    </a:lnTo>
                    <a:lnTo>
                      <a:pt x="4" y="14"/>
                    </a:lnTo>
                    <a:lnTo>
                      <a:pt x="4" y="16"/>
                    </a:lnTo>
                    <a:lnTo>
                      <a:pt x="7" y="19"/>
                    </a:lnTo>
                    <a:lnTo>
                      <a:pt x="11" y="19"/>
                    </a:lnTo>
                    <a:lnTo>
                      <a:pt x="14" y="19"/>
                    </a:lnTo>
                    <a:lnTo>
                      <a:pt x="14" y="16"/>
                    </a:lnTo>
                    <a:lnTo>
                      <a:pt x="11" y="14"/>
                    </a:lnTo>
                    <a:lnTo>
                      <a:pt x="7" y="14"/>
                    </a:lnTo>
                    <a:lnTo>
                      <a:pt x="7" y="11"/>
                    </a:lnTo>
                    <a:lnTo>
                      <a:pt x="4" y="7"/>
                    </a:lnTo>
                    <a:lnTo>
                      <a:pt x="4"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7" name="Freeform 2071">
                <a:extLst>
                  <a:ext uri="{FF2B5EF4-FFF2-40B4-BE49-F238E27FC236}">
                    <a16:creationId xmlns:a16="http://schemas.microsoft.com/office/drawing/2014/main" id="{1117F32B-1246-28F2-9B13-F08FBEB447A1}"/>
                  </a:ext>
                </a:extLst>
              </p:cNvPr>
              <p:cNvSpPr>
                <a:spLocks noGrp="1" noRot="1" noMove="1" noResize="1" noEditPoints="1" noAdjustHandles="1" noChangeArrowheads="1" noChangeShapeType="1"/>
              </p:cNvSpPr>
              <p:nvPr/>
            </p:nvSpPr>
            <p:spPr bwMode="auto">
              <a:xfrm>
                <a:off x="4143919" y="1212166"/>
                <a:ext cx="22225" cy="36513"/>
              </a:xfrm>
              <a:custGeom>
                <a:avLst/>
                <a:gdLst>
                  <a:gd name="T0" fmla="*/ 14288 w 14"/>
                  <a:gd name="T1" fmla="*/ 0 h 23"/>
                  <a:gd name="T2" fmla="*/ 14288 w 14"/>
                  <a:gd name="T3" fmla="*/ 0 h 23"/>
                  <a:gd name="T4" fmla="*/ 11113 w 14"/>
                  <a:gd name="T5" fmla="*/ 3175 h 23"/>
                  <a:gd name="T6" fmla="*/ 11113 w 14"/>
                  <a:gd name="T7" fmla="*/ 3175 h 23"/>
                  <a:gd name="T8" fmla="*/ 7938 w 14"/>
                  <a:gd name="T9" fmla="*/ 6350 h 23"/>
                  <a:gd name="T10" fmla="*/ 3175 w 14"/>
                  <a:gd name="T11" fmla="*/ 14288 h 23"/>
                  <a:gd name="T12" fmla="*/ 3175 w 14"/>
                  <a:gd name="T13" fmla="*/ 22225 h 23"/>
                  <a:gd name="T14" fmla="*/ 0 w 14"/>
                  <a:gd name="T15" fmla="*/ 30163 h 23"/>
                  <a:gd name="T16" fmla="*/ 0 w 14"/>
                  <a:gd name="T17" fmla="*/ 33338 h 23"/>
                  <a:gd name="T18" fmla="*/ 0 w 14"/>
                  <a:gd name="T19" fmla="*/ 36513 h 23"/>
                  <a:gd name="T20" fmla="*/ 0 w 14"/>
                  <a:gd name="T21" fmla="*/ 36513 h 23"/>
                  <a:gd name="T22" fmla="*/ 3175 w 14"/>
                  <a:gd name="T23" fmla="*/ 36513 h 23"/>
                  <a:gd name="T24" fmla="*/ 3175 w 14"/>
                  <a:gd name="T25" fmla="*/ 36513 h 23"/>
                  <a:gd name="T26" fmla="*/ 3175 w 14"/>
                  <a:gd name="T27" fmla="*/ 36513 h 23"/>
                  <a:gd name="T28" fmla="*/ 7938 w 14"/>
                  <a:gd name="T29" fmla="*/ 36513 h 23"/>
                  <a:gd name="T30" fmla="*/ 11113 w 14"/>
                  <a:gd name="T31" fmla="*/ 33338 h 23"/>
                  <a:gd name="T32" fmla="*/ 11113 w 14"/>
                  <a:gd name="T33" fmla="*/ 30163 h 23"/>
                  <a:gd name="T34" fmla="*/ 19050 w 14"/>
                  <a:gd name="T35" fmla="*/ 22225 h 23"/>
                  <a:gd name="T36" fmla="*/ 22225 w 14"/>
                  <a:gd name="T37" fmla="*/ 14288 h 23"/>
                  <a:gd name="T38" fmla="*/ 22225 w 14"/>
                  <a:gd name="T39" fmla="*/ 11113 h 23"/>
                  <a:gd name="T40" fmla="*/ 22225 w 14"/>
                  <a:gd name="T41" fmla="*/ 6350 h 23"/>
                  <a:gd name="T42" fmla="*/ 22225 w 14"/>
                  <a:gd name="T43" fmla="*/ 3175 h 23"/>
                  <a:gd name="T44" fmla="*/ 22225 w 14"/>
                  <a:gd name="T45" fmla="*/ 3175 h 23"/>
                  <a:gd name="T46" fmla="*/ 22225 w 14"/>
                  <a:gd name="T47" fmla="*/ 0 h 23"/>
                  <a:gd name="T48" fmla="*/ 22225 w 14"/>
                  <a:gd name="T49" fmla="*/ 0 h 23"/>
                  <a:gd name="T50" fmla="*/ 19050 w 14"/>
                  <a:gd name="T51" fmla="*/ 0 h 23"/>
                  <a:gd name="T52" fmla="*/ 14288 w 14"/>
                  <a:gd name="T53" fmla="*/ 0 h 23"/>
                  <a:gd name="T54" fmla="*/ 14288 w 14"/>
                  <a:gd name="T55" fmla="*/ 0 h 23"/>
                  <a:gd name="T56" fmla="*/ 14288 w 14"/>
                  <a:gd name="T57" fmla="*/ 0 h 23"/>
                  <a:gd name="T58" fmla="*/ 14288 w 14"/>
                  <a:gd name="T59" fmla="*/ 0 h 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
                  <a:gd name="T91" fmla="*/ 0 h 23"/>
                  <a:gd name="T92" fmla="*/ 14 w 14"/>
                  <a:gd name="T93" fmla="*/ 23 h 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 h="23">
                    <a:moveTo>
                      <a:pt x="9" y="0"/>
                    </a:moveTo>
                    <a:lnTo>
                      <a:pt x="9" y="0"/>
                    </a:lnTo>
                    <a:lnTo>
                      <a:pt x="7" y="2"/>
                    </a:lnTo>
                    <a:lnTo>
                      <a:pt x="5" y="4"/>
                    </a:lnTo>
                    <a:lnTo>
                      <a:pt x="2" y="9"/>
                    </a:lnTo>
                    <a:lnTo>
                      <a:pt x="2" y="14"/>
                    </a:lnTo>
                    <a:lnTo>
                      <a:pt x="0" y="19"/>
                    </a:lnTo>
                    <a:lnTo>
                      <a:pt x="0" y="21"/>
                    </a:lnTo>
                    <a:lnTo>
                      <a:pt x="0" y="23"/>
                    </a:lnTo>
                    <a:lnTo>
                      <a:pt x="2" y="23"/>
                    </a:lnTo>
                    <a:lnTo>
                      <a:pt x="5" y="23"/>
                    </a:lnTo>
                    <a:lnTo>
                      <a:pt x="7" y="21"/>
                    </a:lnTo>
                    <a:lnTo>
                      <a:pt x="7" y="19"/>
                    </a:lnTo>
                    <a:lnTo>
                      <a:pt x="12" y="14"/>
                    </a:lnTo>
                    <a:lnTo>
                      <a:pt x="14" y="9"/>
                    </a:lnTo>
                    <a:lnTo>
                      <a:pt x="14" y="7"/>
                    </a:lnTo>
                    <a:lnTo>
                      <a:pt x="14" y="4"/>
                    </a:lnTo>
                    <a:lnTo>
                      <a:pt x="14" y="2"/>
                    </a:lnTo>
                    <a:lnTo>
                      <a:pt x="14" y="0"/>
                    </a:lnTo>
                    <a:lnTo>
                      <a:pt x="12"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8" name="Freeform 2072">
                <a:extLst>
                  <a:ext uri="{FF2B5EF4-FFF2-40B4-BE49-F238E27FC236}">
                    <a16:creationId xmlns:a16="http://schemas.microsoft.com/office/drawing/2014/main" id="{05D6A2A1-B8EA-ADE8-A92E-FB642AD229BB}"/>
                  </a:ext>
                </a:extLst>
              </p:cNvPr>
              <p:cNvSpPr>
                <a:spLocks noGrp="1" noRot="1" noMove="1" noResize="1" noEditPoints="1" noAdjustHandles="1" noChangeArrowheads="1" noChangeShapeType="1"/>
              </p:cNvSpPr>
              <p:nvPr/>
            </p:nvSpPr>
            <p:spPr bwMode="auto">
              <a:xfrm>
                <a:off x="4166144" y="1204229"/>
                <a:ext cx="203200" cy="352425"/>
              </a:xfrm>
              <a:custGeom>
                <a:avLst/>
                <a:gdLst>
                  <a:gd name="T0" fmla="*/ 30163 w 128"/>
                  <a:gd name="T1" fmla="*/ 19050 h 222"/>
                  <a:gd name="T2" fmla="*/ 22225 w 128"/>
                  <a:gd name="T3" fmla="*/ 33338 h 222"/>
                  <a:gd name="T4" fmla="*/ 11113 w 128"/>
                  <a:gd name="T5" fmla="*/ 49213 h 222"/>
                  <a:gd name="T6" fmla="*/ 11113 w 128"/>
                  <a:gd name="T7" fmla="*/ 55563 h 222"/>
                  <a:gd name="T8" fmla="*/ 11113 w 128"/>
                  <a:gd name="T9" fmla="*/ 63500 h 222"/>
                  <a:gd name="T10" fmla="*/ 7938 w 128"/>
                  <a:gd name="T11" fmla="*/ 71438 h 222"/>
                  <a:gd name="T12" fmla="*/ 11113 w 128"/>
                  <a:gd name="T13" fmla="*/ 79375 h 222"/>
                  <a:gd name="T14" fmla="*/ 7938 w 128"/>
                  <a:gd name="T15" fmla="*/ 101600 h 222"/>
                  <a:gd name="T16" fmla="*/ 22225 w 128"/>
                  <a:gd name="T17" fmla="*/ 101600 h 222"/>
                  <a:gd name="T18" fmla="*/ 11113 w 128"/>
                  <a:gd name="T19" fmla="*/ 112713 h 222"/>
                  <a:gd name="T20" fmla="*/ 14288 w 128"/>
                  <a:gd name="T21" fmla="*/ 123825 h 222"/>
                  <a:gd name="T22" fmla="*/ 30163 w 128"/>
                  <a:gd name="T23" fmla="*/ 123825 h 222"/>
                  <a:gd name="T24" fmla="*/ 44450 w 128"/>
                  <a:gd name="T25" fmla="*/ 165100 h 222"/>
                  <a:gd name="T26" fmla="*/ 63500 w 128"/>
                  <a:gd name="T27" fmla="*/ 179388 h 222"/>
                  <a:gd name="T28" fmla="*/ 82550 w 128"/>
                  <a:gd name="T29" fmla="*/ 201613 h 222"/>
                  <a:gd name="T30" fmla="*/ 71438 w 128"/>
                  <a:gd name="T31" fmla="*/ 217488 h 222"/>
                  <a:gd name="T32" fmla="*/ 38100 w 128"/>
                  <a:gd name="T33" fmla="*/ 220663 h 222"/>
                  <a:gd name="T34" fmla="*/ 44450 w 128"/>
                  <a:gd name="T35" fmla="*/ 228600 h 222"/>
                  <a:gd name="T36" fmla="*/ 38100 w 128"/>
                  <a:gd name="T37" fmla="*/ 242888 h 222"/>
                  <a:gd name="T38" fmla="*/ 33338 w 128"/>
                  <a:gd name="T39" fmla="*/ 266700 h 222"/>
                  <a:gd name="T40" fmla="*/ 22225 w 128"/>
                  <a:gd name="T41" fmla="*/ 288925 h 222"/>
                  <a:gd name="T42" fmla="*/ 41275 w 128"/>
                  <a:gd name="T43" fmla="*/ 280988 h 222"/>
                  <a:gd name="T44" fmla="*/ 66675 w 128"/>
                  <a:gd name="T45" fmla="*/ 288925 h 222"/>
                  <a:gd name="T46" fmla="*/ 85725 w 128"/>
                  <a:gd name="T47" fmla="*/ 288925 h 222"/>
                  <a:gd name="T48" fmla="*/ 30163 w 128"/>
                  <a:gd name="T49" fmla="*/ 314325 h 222"/>
                  <a:gd name="T50" fmla="*/ 0 w 128"/>
                  <a:gd name="T51" fmla="*/ 349250 h 222"/>
                  <a:gd name="T52" fmla="*/ 14288 w 128"/>
                  <a:gd name="T53" fmla="*/ 352425 h 222"/>
                  <a:gd name="T54" fmla="*/ 38100 w 128"/>
                  <a:gd name="T55" fmla="*/ 330200 h 222"/>
                  <a:gd name="T56" fmla="*/ 55563 w 128"/>
                  <a:gd name="T57" fmla="*/ 333375 h 222"/>
                  <a:gd name="T58" fmla="*/ 79375 w 128"/>
                  <a:gd name="T59" fmla="*/ 322263 h 222"/>
                  <a:gd name="T60" fmla="*/ 101600 w 128"/>
                  <a:gd name="T61" fmla="*/ 325438 h 222"/>
                  <a:gd name="T62" fmla="*/ 134938 w 128"/>
                  <a:gd name="T63" fmla="*/ 319088 h 222"/>
                  <a:gd name="T64" fmla="*/ 173038 w 128"/>
                  <a:gd name="T65" fmla="*/ 314325 h 222"/>
                  <a:gd name="T66" fmla="*/ 173038 w 128"/>
                  <a:gd name="T67" fmla="*/ 300038 h 222"/>
                  <a:gd name="T68" fmla="*/ 173038 w 128"/>
                  <a:gd name="T69" fmla="*/ 288925 h 222"/>
                  <a:gd name="T70" fmla="*/ 184150 w 128"/>
                  <a:gd name="T71" fmla="*/ 280988 h 222"/>
                  <a:gd name="T72" fmla="*/ 195263 w 128"/>
                  <a:gd name="T73" fmla="*/ 273050 h 222"/>
                  <a:gd name="T74" fmla="*/ 198438 w 128"/>
                  <a:gd name="T75" fmla="*/ 242888 h 222"/>
                  <a:gd name="T76" fmla="*/ 184150 w 128"/>
                  <a:gd name="T77" fmla="*/ 236538 h 222"/>
                  <a:gd name="T78" fmla="*/ 168275 w 128"/>
                  <a:gd name="T79" fmla="*/ 247650 h 222"/>
                  <a:gd name="T80" fmla="*/ 161925 w 128"/>
                  <a:gd name="T81" fmla="*/ 242888 h 222"/>
                  <a:gd name="T82" fmla="*/ 157163 w 128"/>
                  <a:gd name="T83" fmla="*/ 217488 h 222"/>
                  <a:gd name="T84" fmla="*/ 165100 w 128"/>
                  <a:gd name="T85" fmla="*/ 209550 h 222"/>
                  <a:gd name="T86" fmla="*/ 134938 w 128"/>
                  <a:gd name="T87" fmla="*/ 176213 h 222"/>
                  <a:gd name="T88" fmla="*/ 120650 w 128"/>
                  <a:gd name="T89" fmla="*/ 168275 h 222"/>
                  <a:gd name="T90" fmla="*/ 112713 w 128"/>
                  <a:gd name="T91" fmla="*/ 142875 h 222"/>
                  <a:gd name="T92" fmla="*/ 96838 w 128"/>
                  <a:gd name="T93" fmla="*/ 127000 h 222"/>
                  <a:gd name="T94" fmla="*/ 90488 w 128"/>
                  <a:gd name="T95" fmla="*/ 115888 h 222"/>
                  <a:gd name="T96" fmla="*/ 79375 w 128"/>
                  <a:gd name="T97" fmla="*/ 120650 h 222"/>
                  <a:gd name="T98" fmla="*/ 90488 w 128"/>
                  <a:gd name="T99" fmla="*/ 96838 h 222"/>
                  <a:gd name="T100" fmla="*/ 90488 w 128"/>
                  <a:gd name="T101" fmla="*/ 82550 h 222"/>
                  <a:gd name="T102" fmla="*/ 104775 w 128"/>
                  <a:gd name="T103" fmla="*/ 55563 h 222"/>
                  <a:gd name="T104" fmla="*/ 101600 w 128"/>
                  <a:gd name="T105" fmla="*/ 44450 h 222"/>
                  <a:gd name="T106" fmla="*/ 52388 w 128"/>
                  <a:gd name="T107" fmla="*/ 52388 h 222"/>
                  <a:gd name="T108" fmla="*/ 44450 w 128"/>
                  <a:gd name="T109" fmla="*/ 49213 h 222"/>
                  <a:gd name="T110" fmla="*/ 55563 w 128"/>
                  <a:gd name="T111" fmla="*/ 30163 h 222"/>
                  <a:gd name="T112" fmla="*/ 71438 w 128"/>
                  <a:gd name="T113" fmla="*/ 14288 h 222"/>
                  <a:gd name="T114" fmla="*/ 71438 w 128"/>
                  <a:gd name="T115" fmla="*/ 3175 h 222"/>
                  <a:gd name="T116" fmla="*/ 52388 w 128"/>
                  <a:gd name="T117" fmla="*/ 0 h 2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
                  <a:gd name="T178" fmla="*/ 0 h 222"/>
                  <a:gd name="T179" fmla="*/ 128 w 128"/>
                  <a:gd name="T180" fmla="*/ 222 h 2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 h="222">
                    <a:moveTo>
                      <a:pt x="33" y="0"/>
                    </a:moveTo>
                    <a:lnTo>
                      <a:pt x="31" y="2"/>
                    </a:lnTo>
                    <a:lnTo>
                      <a:pt x="26" y="7"/>
                    </a:lnTo>
                    <a:lnTo>
                      <a:pt x="19" y="2"/>
                    </a:lnTo>
                    <a:lnTo>
                      <a:pt x="19" y="7"/>
                    </a:lnTo>
                    <a:lnTo>
                      <a:pt x="19" y="12"/>
                    </a:lnTo>
                    <a:lnTo>
                      <a:pt x="14" y="14"/>
                    </a:lnTo>
                    <a:lnTo>
                      <a:pt x="14" y="16"/>
                    </a:lnTo>
                    <a:lnTo>
                      <a:pt x="14" y="19"/>
                    </a:lnTo>
                    <a:lnTo>
                      <a:pt x="14" y="21"/>
                    </a:lnTo>
                    <a:lnTo>
                      <a:pt x="14" y="24"/>
                    </a:lnTo>
                    <a:lnTo>
                      <a:pt x="14" y="26"/>
                    </a:lnTo>
                    <a:lnTo>
                      <a:pt x="12" y="26"/>
                    </a:lnTo>
                    <a:lnTo>
                      <a:pt x="7" y="26"/>
                    </a:lnTo>
                    <a:lnTo>
                      <a:pt x="7" y="31"/>
                    </a:lnTo>
                    <a:lnTo>
                      <a:pt x="7" y="33"/>
                    </a:lnTo>
                    <a:lnTo>
                      <a:pt x="5" y="33"/>
                    </a:lnTo>
                    <a:lnTo>
                      <a:pt x="5" y="35"/>
                    </a:lnTo>
                    <a:lnTo>
                      <a:pt x="7" y="35"/>
                    </a:lnTo>
                    <a:lnTo>
                      <a:pt x="7" y="38"/>
                    </a:lnTo>
                    <a:lnTo>
                      <a:pt x="7" y="40"/>
                    </a:lnTo>
                    <a:lnTo>
                      <a:pt x="9" y="40"/>
                    </a:lnTo>
                    <a:lnTo>
                      <a:pt x="12" y="40"/>
                    </a:lnTo>
                    <a:lnTo>
                      <a:pt x="9" y="40"/>
                    </a:lnTo>
                    <a:lnTo>
                      <a:pt x="7" y="40"/>
                    </a:lnTo>
                    <a:lnTo>
                      <a:pt x="7" y="42"/>
                    </a:lnTo>
                    <a:lnTo>
                      <a:pt x="9" y="42"/>
                    </a:lnTo>
                    <a:lnTo>
                      <a:pt x="7" y="42"/>
                    </a:lnTo>
                    <a:lnTo>
                      <a:pt x="5" y="45"/>
                    </a:lnTo>
                    <a:lnTo>
                      <a:pt x="5" y="47"/>
                    </a:lnTo>
                    <a:lnTo>
                      <a:pt x="7" y="50"/>
                    </a:lnTo>
                    <a:lnTo>
                      <a:pt x="9" y="50"/>
                    </a:lnTo>
                    <a:lnTo>
                      <a:pt x="7" y="52"/>
                    </a:lnTo>
                    <a:lnTo>
                      <a:pt x="5" y="52"/>
                    </a:lnTo>
                    <a:lnTo>
                      <a:pt x="5" y="57"/>
                    </a:lnTo>
                    <a:lnTo>
                      <a:pt x="5" y="64"/>
                    </a:lnTo>
                    <a:lnTo>
                      <a:pt x="9" y="64"/>
                    </a:lnTo>
                    <a:lnTo>
                      <a:pt x="12" y="61"/>
                    </a:lnTo>
                    <a:lnTo>
                      <a:pt x="14" y="61"/>
                    </a:lnTo>
                    <a:lnTo>
                      <a:pt x="14" y="64"/>
                    </a:lnTo>
                    <a:lnTo>
                      <a:pt x="12" y="66"/>
                    </a:lnTo>
                    <a:lnTo>
                      <a:pt x="9" y="66"/>
                    </a:lnTo>
                    <a:lnTo>
                      <a:pt x="7" y="68"/>
                    </a:lnTo>
                    <a:lnTo>
                      <a:pt x="7" y="71"/>
                    </a:lnTo>
                    <a:lnTo>
                      <a:pt x="7" y="73"/>
                    </a:lnTo>
                    <a:lnTo>
                      <a:pt x="7" y="76"/>
                    </a:lnTo>
                    <a:lnTo>
                      <a:pt x="7" y="78"/>
                    </a:lnTo>
                    <a:lnTo>
                      <a:pt x="7" y="80"/>
                    </a:lnTo>
                    <a:lnTo>
                      <a:pt x="9" y="78"/>
                    </a:lnTo>
                    <a:lnTo>
                      <a:pt x="9" y="76"/>
                    </a:lnTo>
                    <a:lnTo>
                      <a:pt x="12" y="76"/>
                    </a:lnTo>
                    <a:lnTo>
                      <a:pt x="12" y="73"/>
                    </a:lnTo>
                    <a:lnTo>
                      <a:pt x="17" y="73"/>
                    </a:lnTo>
                    <a:lnTo>
                      <a:pt x="19" y="73"/>
                    </a:lnTo>
                    <a:lnTo>
                      <a:pt x="19" y="78"/>
                    </a:lnTo>
                    <a:lnTo>
                      <a:pt x="19" y="80"/>
                    </a:lnTo>
                    <a:lnTo>
                      <a:pt x="17" y="87"/>
                    </a:lnTo>
                    <a:lnTo>
                      <a:pt x="17" y="97"/>
                    </a:lnTo>
                    <a:lnTo>
                      <a:pt x="14" y="104"/>
                    </a:lnTo>
                    <a:lnTo>
                      <a:pt x="21" y="104"/>
                    </a:lnTo>
                    <a:lnTo>
                      <a:pt x="28" y="104"/>
                    </a:lnTo>
                    <a:lnTo>
                      <a:pt x="35" y="101"/>
                    </a:lnTo>
                    <a:lnTo>
                      <a:pt x="47" y="101"/>
                    </a:lnTo>
                    <a:lnTo>
                      <a:pt x="45" y="104"/>
                    </a:lnTo>
                    <a:lnTo>
                      <a:pt x="42" y="109"/>
                    </a:lnTo>
                    <a:lnTo>
                      <a:pt x="40" y="111"/>
                    </a:lnTo>
                    <a:lnTo>
                      <a:pt x="40" y="113"/>
                    </a:lnTo>
                    <a:lnTo>
                      <a:pt x="42" y="113"/>
                    </a:lnTo>
                    <a:lnTo>
                      <a:pt x="45" y="116"/>
                    </a:lnTo>
                    <a:lnTo>
                      <a:pt x="50" y="116"/>
                    </a:lnTo>
                    <a:lnTo>
                      <a:pt x="54" y="116"/>
                    </a:lnTo>
                    <a:lnTo>
                      <a:pt x="52" y="123"/>
                    </a:lnTo>
                    <a:lnTo>
                      <a:pt x="52" y="127"/>
                    </a:lnTo>
                    <a:lnTo>
                      <a:pt x="50" y="130"/>
                    </a:lnTo>
                    <a:lnTo>
                      <a:pt x="50" y="132"/>
                    </a:lnTo>
                    <a:lnTo>
                      <a:pt x="47" y="135"/>
                    </a:lnTo>
                    <a:lnTo>
                      <a:pt x="45" y="137"/>
                    </a:lnTo>
                    <a:lnTo>
                      <a:pt x="42" y="137"/>
                    </a:lnTo>
                    <a:lnTo>
                      <a:pt x="40" y="137"/>
                    </a:lnTo>
                    <a:lnTo>
                      <a:pt x="33" y="135"/>
                    </a:lnTo>
                    <a:lnTo>
                      <a:pt x="24" y="132"/>
                    </a:lnTo>
                    <a:lnTo>
                      <a:pt x="24" y="137"/>
                    </a:lnTo>
                    <a:lnTo>
                      <a:pt x="24" y="139"/>
                    </a:lnTo>
                    <a:lnTo>
                      <a:pt x="26" y="139"/>
                    </a:lnTo>
                    <a:lnTo>
                      <a:pt x="28" y="139"/>
                    </a:lnTo>
                    <a:lnTo>
                      <a:pt x="28" y="142"/>
                    </a:lnTo>
                    <a:lnTo>
                      <a:pt x="28" y="144"/>
                    </a:lnTo>
                    <a:lnTo>
                      <a:pt x="26" y="146"/>
                    </a:lnTo>
                    <a:lnTo>
                      <a:pt x="24" y="149"/>
                    </a:lnTo>
                    <a:lnTo>
                      <a:pt x="21" y="151"/>
                    </a:lnTo>
                    <a:lnTo>
                      <a:pt x="19" y="156"/>
                    </a:lnTo>
                    <a:lnTo>
                      <a:pt x="24" y="153"/>
                    </a:lnTo>
                    <a:lnTo>
                      <a:pt x="26" y="153"/>
                    </a:lnTo>
                    <a:lnTo>
                      <a:pt x="28" y="153"/>
                    </a:lnTo>
                    <a:lnTo>
                      <a:pt x="28" y="158"/>
                    </a:lnTo>
                    <a:lnTo>
                      <a:pt x="28" y="163"/>
                    </a:lnTo>
                    <a:lnTo>
                      <a:pt x="26" y="165"/>
                    </a:lnTo>
                    <a:lnTo>
                      <a:pt x="21" y="168"/>
                    </a:lnTo>
                    <a:lnTo>
                      <a:pt x="17" y="170"/>
                    </a:lnTo>
                    <a:lnTo>
                      <a:pt x="12" y="172"/>
                    </a:lnTo>
                    <a:lnTo>
                      <a:pt x="14" y="177"/>
                    </a:lnTo>
                    <a:lnTo>
                      <a:pt x="14" y="179"/>
                    </a:lnTo>
                    <a:lnTo>
                      <a:pt x="14" y="182"/>
                    </a:lnTo>
                    <a:lnTo>
                      <a:pt x="17" y="182"/>
                    </a:lnTo>
                    <a:lnTo>
                      <a:pt x="19" y="182"/>
                    </a:lnTo>
                    <a:lnTo>
                      <a:pt x="24" y="179"/>
                    </a:lnTo>
                    <a:lnTo>
                      <a:pt x="26" y="177"/>
                    </a:lnTo>
                    <a:lnTo>
                      <a:pt x="26" y="182"/>
                    </a:lnTo>
                    <a:lnTo>
                      <a:pt x="26" y="184"/>
                    </a:lnTo>
                    <a:lnTo>
                      <a:pt x="33" y="184"/>
                    </a:lnTo>
                    <a:lnTo>
                      <a:pt x="35" y="182"/>
                    </a:lnTo>
                    <a:lnTo>
                      <a:pt x="38" y="182"/>
                    </a:lnTo>
                    <a:lnTo>
                      <a:pt x="42" y="182"/>
                    </a:lnTo>
                    <a:lnTo>
                      <a:pt x="45" y="182"/>
                    </a:lnTo>
                    <a:lnTo>
                      <a:pt x="47" y="179"/>
                    </a:lnTo>
                    <a:lnTo>
                      <a:pt x="57" y="179"/>
                    </a:lnTo>
                    <a:lnTo>
                      <a:pt x="54" y="182"/>
                    </a:lnTo>
                    <a:lnTo>
                      <a:pt x="54" y="184"/>
                    </a:lnTo>
                    <a:lnTo>
                      <a:pt x="52" y="187"/>
                    </a:lnTo>
                    <a:lnTo>
                      <a:pt x="52" y="189"/>
                    </a:lnTo>
                    <a:lnTo>
                      <a:pt x="24" y="189"/>
                    </a:lnTo>
                    <a:lnTo>
                      <a:pt x="21" y="194"/>
                    </a:lnTo>
                    <a:lnTo>
                      <a:pt x="19" y="198"/>
                    </a:lnTo>
                    <a:lnTo>
                      <a:pt x="17" y="203"/>
                    </a:lnTo>
                    <a:lnTo>
                      <a:pt x="14" y="205"/>
                    </a:lnTo>
                    <a:lnTo>
                      <a:pt x="12" y="210"/>
                    </a:lnTo>
                    <a:lnTo>
                      <a:pt x="7" y="213"/>
                    </a:lnTo>
                    <a:lnTo>
                      <a:pt x="5" y="215"/>
                    </a:lnTo>
                    <a:lnTo>
                      <a:pt x="0" y="220"/>
                    </a:lnTo>
                    <a:lnTo>
                      <a:pt x="2" y="220"/>
                    </a:lnTo>
                    <a:lnTo>
                      <a:pt x="5" y="220"/>
                    </a:lnTo>
                    <a:lnTo>
                      <a:pt x="7" y="220"/>
                    </a:lnTo>
                    <a:lnTo>
                      <a:pt x="9" y="222"/>
                    </a:lnTo>
                    <a:lnTo>
                      <a:pt x="12" y="222"/>
                    </a:lnTo>
                    <a:lnTo>
                      <a:pt x="14" y="222"/>
                    </a:lnTo>
                    <a:lnTo>
                      <a:pt x="14" y="217"/>
                    </a:lnTo>
                    <a:lnTo>
                      <a:pt x="14" y="215"/>
                    </a:lnTo>
                    <a:lnTo>
                      <a:pt x="21" y="210"/>
                    </a:lnTo>
                    <a:lnTo>
                      <a:pt x="24" y="208"/>
                    </a:lnTo>
                    <a:lnTo>
                      <a:pt x="26" y="208"/>
                    </a:lnTo>
                    <a:lnTo>
                      <a:pt x="28" y="208"/>
                    </a:lnTo>
                    <a:lnTo>
                      <a:pt x="31" y="210"/>
                    </a:lnTo>
                    <a:lnTo>
                      <a:pt x="33" y="210"/>
                    </a:lnTo>
                    <a:lnTo>
                      <a:pt x="35" y="210"/>
                    </a:lnTo>
                    <a:lnTo>
                      <a:pt x="38" y="213"/>
                    </a:lnTo>
                    <a:lnTo>
                      <a:pt x="40" y="210"/>
                    </a:lnTo>
                    <a:lnTo>
                      <a:pt x="40" y="208"/>
                    </a:lnTo>
                    <a:lnTo>
                      <a:pt x="45" y="203"/>
                    </a:lnTo>
                    <a:lnTo>
                      <a:pt x="47" y="203"/>
                    </a:lnTo>
                    <a:lnTo>
                      <a:pt x="50" y="203"/>
                    </a:lnTo>
                    <a:lnTo>
                      <a:pt x="52" y="205"/>
                    </a:lnTo>
                    <a:lnTo>
                      <a:pt x="54" y="205"/>
                    </a:lnTo>
                    <a:lnTo>
                      <a:pt x="57" y="205"/>
                    </a:lnTo>
                    <a:lnTo>
                      <a:pt x="59" y="205"/>
                    </a:lnTo>
                    <a:lnTo>
                      <a:pt x="61" y="208"/>
                    </a:lnTo>
                    <a:lnTo>
                      <a:pt x="64" y="205"/>
                    </a:lnTo>
                    <a:lnTo>
                      <a:pt x="66" y="203"/>
                    </a:lnTo>
                    <a:lnTo>
                      <a:pt x="68" y="198"/>
                    </a:lnTo>
                    <a:lnTo>
                      <a:pt x="73" y="198"/>
                    </a:lnTo>
                    <a:lnTo>
                      <a:pt x="76" y="198"/>
                    </a:lnTo>
                    <a:lnTo>
                      <a:pt x="80" y="198"/>
                    </a:lnTo>
                    <a:lnTo>
                      <a:pt x="85" y="201"/>
                    </a:lnTo>
                    <a:lnTo>
                      <a:pt x="90" y="201"/>
                    </a:lnTo>
                    <a:lnTo>
                      <a:pt x="94" y="201"/>
                    </a:lnTo>
                    <a:lnTo>
                      <a:pt x="99" y="201"/>
                    </a:lnTo>
                    <a:lnTo>
                      <a:pt x="102" y="201"/>
                    </a:lnTo>
                    <a:lnTo>
                      <a:pt x="106" y="201"/>
                    </a:lnTo>
                    <a:lnTo>
                      <a:pt x="109" y="198"/>
                    </a:lnTo>
                    <a:lnTo>
                      <a:pt x="113" y="196"/>
                    </a:lnTo>
                    <a:lnTo>
                      <a:pt x="118" y="194"/>
                    </a:lnTo>
                    <a:lnTo>
                      <a:pt x="118" y="189"/>
                    </a:lnTo>
                    <a:lnTo>
                      <a:pt x="113" y="189"/>
                    </a:lnTo>
                    <a:lnTo>
                      <a:pt x="111" y="189"/>
                    </a:lnTo>
                    <a:lnTo>
                      <a:pt x="109" y="189"/>
                    </a:lnTo>
                    <a:lnTo>
                      <a:pt x="106" y="189"/>
                    </a:lnTo>
                    <a:lnTo>
                      <a:pt x="106" y="187"/>
                    </a:lnTo>
                    <a:lnTo>
                      <a:pt x="106" y="184"/>
                    </a:lnTo>
                    <a:lnTo>
                      <a:pt x="109" y="182"/>
                    </a:lnTo>
                    <a:lnTo>
                      <a:pt x="109" y="179"/>
                    </a:lnTo>
                    <a:lnTo>
                      <a:pt x="109" y="177"/>
                    </a:lnTo>
                    <a:lnTo>
                      <a:pt x="111" y="177"/>
                    </a:lnTo>
                    <a:lnTo>
                      <a:pt x="113" y="177"/>
                    </a:lnTo>
                    <a:lnTo>
                      <a:pt x="116" y="177"/>
                    </a:lnTo>
                    <a:lnTo>
                      <a:pt x="118" y="177"/>
                    </a:lnTo>
                    <a:lnTo>
                      <a:pt x="120" y="177"/>
                    </a:lnTo>
                    <a:lnTo>
                      <a:pt x="120" y="175"/>
                    </a:lnTo>
                    <a:lnTo>
                      <a:pt x="123" y="175"/>
                    </a:lnTo>
                    <a:lnTo>
                      <a:pt x="123" y="172"/>
                    </a:lnTo>
                    <a:lnTo>
                      <a:pt x="123" y="170"/>
                    </a:lnTo>
                    <a:lnTo>
                      <a:pt x="125" y="168"/>
                    </a:lnTo>
                    <a:lnTo>
                      <a:pt x="125" y="165"/>
                    </a:lnTo>
                    <a:lnTo>
                      <a:pt x="128" y="161"/>
                    </a:lnTo>
                    <a:lnTo>
                      <a:pt x="128" y="158"/>
                    </a:lnTo>
                    <a:lnTo>
                      <a:pt x="125" y="153"/>
                    </a:lnTo>
                    <a:lnTo>
                      <a:pt x="123" y="151"/>
                    </a:lnTo>
                    <a:lnTo>
                      <a:pt x="120" y="149"/>
                    </a:lnTo>
                    <a:lnTo>
                      <a:pt x="118" y="149"/>
                    </a:lnTo>
                    <a:lnTo>
                      <a:pt x="116" y="149"/>
                    </a:lnTo>
                    <a:lnTo>
                      <a:pt x="113" y="149"/>
                    </a:lnTo>
                    <a:lnTo>
                      <a:pt x="111" y="149"/>
                    </a:lnTo>
                    <a:lnTo>
                      <a:pt x="109" y="156"/>
                    </a:lnTo>
                    <a:lnTo>
                      <a:pt x="106" y="156"/>
                    </a:lnTo>
                    <a:lnTo>
                      <a:pt x="104" y="153"/>
                    </a:lnTo>
                    <a:lnTo>
                      <a:pt x="104" y="151"/>
                    </a:lnTo>
                    <a:lnTo>
                      <a:pt x="102" y="151"/>
                    </a:lnTo>
                    <a:lnTo>
                      <a:pt x="102" y="153"/>
                    </a:lnTo>
                    <a:lnTo>
                      <a:pt x="102" y="151"/>
                    </a:lnTo>
                    <a:lnTo>
                      <a:pt x="102" y="146"/>
                    </a:lnTo>
                    <a:lnTo>
                      <a:pt x="102" y="142"/>
                    </a:lnTo>
                    <a:lnTo>
                      <a:pt x="102" y="139"/>
                    </a:lnTo>
                    <a:lnTo>
                      <a:pt x="99" y="137"/>
                    </a:lnTo>
                    <a:lnTo>
                      <a:pt x="97" y="132"/>
                    </a:lnTo>
                    <a:lnTo>
                      <a:pt x="99" y="132"/>
                    </a:lnTo>
                    <a:lnTo>
                      <a:pt x="102" y="132"/>
                    </a:lnTo>
                    <a:lnTo>
                      <a:pt x="104" y="132"/>
                    </a:lnTo>
                    <a:lnTo>
                      <a:pt x="104" y="130"/>
                    </a:lnTo>
                    <a:lnTo>
                      <a:pt x="102" y="127"/>
                    </a:lnTo>
                    <a:lnTo>
                      <a:pt x="97" y="127"/>
                    </a:lnTo>
                    <a:lnTo>
                      <a:pt x="94" y="125"/>
                    </a:lnTo>
                    <a:lnTo>
                      <a:pt x="90" y="118"/>
                    </a:lnTo>
                    <a:lnTo>
                      <a:pt x="85" y="111"/>
                    </a:lnTo>
                    <a:lnTo>
                      <a:pt x="83" y="109"/>
                    </a:lnTo>
                    <a:lnTo>
                      <a:pt x="80" y="109"/>
                    </a:lnTo>
                    <a:lnTo>
                      <a:pt x="78" y="109"/>
                    </a:lnTo>
                    <a:lnTo>
                      <a:pt x="76" y="106"/>
                    </a:lnTo>
                    <a:lnTo>
                      <a:pt x="73" y="104"/>
                    </a:lnTo>
                    <a:lnTo>
                      <a:pt x="73" y="101"/>
                    </a:lnTo>
                    <a:lnTo>
                      <a:pt x="71" y="97"/>
                    </a:lnTo>
                    <a:lnTo>
                      <a:pt x="71" y="94"/>
                    </a:lnTo>
                    <a:lnTo>
                      <a:pt x="71" y="90"/>
                    </a:lnTo>
                    <a:lnTo>
                      <a:pt x="68" y="87"/>
                    </a:lnTo>
                    <a:lnTo>
                      <a:pt x="68" y="85"/>
                    </a:lnTo>
                    <a:lnTo>
                      <a:pt x="66" y="83"/>
                    </a:lnTo>
                    <a:lnTo>
                      <a:pt x="64" y="80"/>
                    </a:lnTo>
                    <a:lnTo>
                      <a:pt x="61" y="80"/>
                    </a:lnTo>
                    <a:lnTo>
                      <a:pt x="59" y="80"/>
                    </a:lnTo>
                    <a:lnTo>
                      <a:pt x="59" y="76"/>
                    </a:lnTo>
                    <a:lnTo>
                      <a:pt x="57" y="73"/>
                    </a:lnTo>
                    <a:lnTo>
                      <a:pt x="54" y="73"/>
                    </a:lnTo>
                    <a:lnTo>
                      <a:pt x="54" y="76"/>
                    </a:lnTo>
                    <a:lnTo>
                      <a:pt x="52" y="76"/>
                    </a:lnTo>
                    <a:lnTo>
                      <a:pt x="50" y="76"/>
                    </a:lnTo>
                    <a:lnTo>
                      <a:pt x="52" y="71"/>
                    </a:lnTo>
                    <a:lnTo>
                      <a:pt x="54" y="66"/>
                    </a:lnTo>
                    <a:lnTo>
                      <a:pt x="57" y="66"/>
                    </a:lnTo>
                    <a:lnTo>
                      <a:pt x="57" y="64"/>
                    </a:lnTo>
                    <a:lnTo>
                      <a:pt x="57" y="61"/>
                    </a:lnTo>
                    <a:lnTo>
                      <a:pt x="54" y="59"/>
                    </a:lnTo>
                    <a:lnTo>
                      <a:pt x="52" y="59"/>
                    </a:lnTo>
                    <a:lnTo>
                      <a:pt x="54" y="57"/>
                    </a:lnTo>
                    <a:lnTo>
                      <a:pt x="57" y="52"/>
                    </a:lnTo>
                    <a:lnTo>
                      <a:pt x="61" y="50"/>
                    </a:lnTo>
                    <a:lnTo>
                      <a:pt x="64" y="47"/>
                    </a:lnTo>
                    <a:lnTo>
                      <a:pt x="66" y="42"/>
                    </a:lnTo>
                    <a:lnTo>
                      <a:pt x="66" y="38"/>
                    </a:lnTo>
                    <a:lnTo>
                      <a:pt x="66" y="35"/>
                    </a:lnTo>
                    <a:lnTo>
                      <a:pt x="66" y="33"/>
                    </a:lnTo>
                    <a:lnTo>
                      <a:pt x="66" y="31"/>
                    </a:lnTo>
                    <a:lnTo>
                      <a:pt x="64" y="31"/>
                    </a:lnTo>
                    <a:lnTo>
                      <a:pt x="64" y="28"/>
                    </a:lnTo>
                    <a:lnTo>
                      <a:pt x="61" y="28"/>
                    </a:lnTo>
                    <a:lnTo>
                      <a:pt x="57" y="28"/>
                    </a:lnTo>
                    <a:lnTo>
                      <a:pt x="45" y="31"/>
                    </a:lnTo>
                    <a:lnTo>
                      <a:pt x="33" y="33"/>
                    </a:lnTo>
                    <a:lnTo>
                      <a:pt x="31" y="33"/>
                    </a:lnTo>
                    <a:lnTo>
                      <a:pt x="31" y="31"/>
                    </a:lnTo>
                    <a:lnTo>
                      <a:pt x="28" y="31"/>
                    </a:lnTo>
                    <a:lnTo>
                      <a:pt x="31" y="26"/>
                    </a:lnTo>
                    <a:lnTo>
                      <a:pt x="31" y="21"/>
                    </a:lnTo>
                    <a:lnTo>
                      <a:pt x="33" y="19"/>
                    </a:lnTo>
                    <a:lnTo>
                      <a:pt x="35" y="19"/>
                    </a:lnTo>
                    <a:lnTo>
                      <a:pt x="38" y="19"/>
                    </a:lnTo>
                    <a:lnTo>
                      <a:pt x="40" y="16"/>
                    </a:lnTo>
                    <a:lnTo>
                      <a:pt x="42" y="12"/>
                    </a:lnTo>
                    <a:lnTo>
                      <a:pt x="47" y="12"/>
                    </a:lnTo>
                    <a:lnTo>
                      <a:pt x="45" y="9"/>
                    </a:lnTo>
                    <a:lnTo>
                      <a:pt x="45" y="5"/>
                    </a:lnTo>
                    <a:lnTo>
                      <a:pt x="45" y="2"/>
                    </a:lnTo>
                    <a:lnTo>
                      <a:pt x="45" y="0"/>
                    </a:lnTo>
                    <a:lnTo>
                      <a:pt x="45" y="2"/>
                    </a:lnTo>
                    <a:lnTo>
                      <a:pt x="40" y="0"/>
                    </a:lnTo>
                    <a:lnTo>
                      <a:pt x="3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9" name="Freeform 2073">
                <a:extLst>
                  <a:ext uri="{FF2B5EF4-FFF2-40B4-BE49-F238E27FC236}">
                    <a16:creationId xmlns:a16="http://schemas.microsoft.com/office/drawing/2014/main" id="{CC73B869-91A2-6437-49C0-4BD9A70FB375}"/>
                  </a:ext>
                </a:extLst>
              </p:cNvPr>
              <p:cNvSpPr>
                <a:spLocks noGrp="1" noRot="1" noMove="1" noResize="1" noEditPoints="1" noAdjustHandles="1" noChangeArrowheads="1" noChangeShapeType="1"/>
              </p:cNvSpPr>
              <p:nvPr/>
            </p:nvSpPr>
            <p:spPr bwMode="auto">
              <a:xfrm>
                <a:off x="4286794" y="1129616"/>
                <a:ext cx="6350" cy="25400"/>
              </a:xfrm>
              <a:custGeom>
                <a:avLst/>
                <a:gdLst>
                  <a:gd name="T0" fmla="*/ 6350 w 4"/>
                  <a:gd name="T1" fmla="*/ 0 h 16"/>
                  <a:gd name="T2" fmla="*/ 3175 w 4"/>
                  <a:gd name="T3" fmla="*/ 3175 h 16"/>
                  <a:gd name="T4" fmla="*/ 3175 w 4"/>
                  <a:gd name="T5" fmla="*/ 6350 h 16"/>
                  <a:gd name="T6" fmla="*/ 0 w 4"/>
                  <a:gd name="T7" fmla="*/ 11113 h 16"/>
                  <a:gd name="T8" fmla="*/ 0 w 4"/>
                  <a:gd name="T9" fmla="*/ 14288 h 16"/>
                  <a:gd name="T10" fmla="*/ 0 w 4"/>
                  <a:gd name="T11" fmla="*/ 19050 h 16"/>
                  <a:gd name="T12" fmla="*/ 3175 w 4"/>
                  <a:gd name="T13" fmla="*/ 22225 h 16"/>
                  <a:gd name="T14" fmla="*/ 3175 w 4"/>
                  <a:gd name="T15" fmla="*/ 25400 h 16"/>
                  <a:gd name="T16" fmla="*/ 6350 w 4"/>
                  <a:gd name="T17" fmla="*/ 25400 h 16"/>
                  <a:gd name="T18" fmla="*/ 6350 w 4"/>
                  <a:gd name="T19" fmla="*/ 19050 h 16"/>
                  <a:gd name="T20" fmla="*/ 6350 w 4"/>
                  <a:gd name="T21" fmla="*/ 11113 h 16"/>
                  <a:gd name="T22" fmla="*/ 6350 w 4"/>
                  <a:gd name="T23" fmla="*/ 6350 h 16"/>
                  <a:gd name="T24" fmla="*/ 6350 w 4"/>
                  <a:gd name="T25" fmla="*/ 3175 h 16"/>
                  <a:gd name="T26" fmla="*/ 6350 w 4"/>
                  <a:gd name="T27" fmla="*/ 0 h 16"/>
                  <a:gd name="T28" fmla="*/ 6350 w 4"/>
                  <a:gd name="T29" fmla="*/ 0 h 16"/>
                  <a:gd name="T30" fmla="*/ 6350 w 4"/>
                  <a:gd name="T31" fmla="*/ 0 h 16"/>
                  <a:gd name="T32" fmla="*/ 6350 w 4"/>
                  <a:gd name="T33" fmla="*/ 0 h 16"/>
                  <a:gd name="T34" fmla="*/ 6350 w 4"/>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6"/>
                  <a:gd name="T56" fmla="*/ 4 w 4"/>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6">
                    <a:moveTo>
                      <a:pt x="4" y="0"/>
                    </a:moveTo>
                    <a:lnTo>
                      <a:pt x="2" y="2"/>
                    </a:lnTo>
                    <a:lnTo>
                      <a:pt x="2" y="4"/>
                    </a:lnTo>
                    <a:lnTo>
                      <a:pt x="0" y="7"/>
                    </a:lnTo>
                    <a:lnTo>
                      <a:pt x="0" y="9"/>
                    </a:lnTo>
                    <a:lnTo>
                      <a:pt x="0" y="12"/>
                    </a:lnTo>
                    <a:lnTo>
                      <a:pt x="2" y="14"/>
                    </a:lnTo>
                    <a:lnTo>
                      <a:pt x="2" y="16"/>
                    </a:lnTo>
                    <a:lnTo>
                      <a:pt x="4" y="16"/>
                    </a:lnTo>
                    <a:lnTo>
                      <a:pt x="4" y="12"/>
                    </a:lnTo>
                    <a:lnTo>
                      <a:pt x="4" y="7"/>
                    </a:lnTo>
                    <a:lnTo>
                      <a:pt x="4" y="4"/>
                    </a:lnTo>
                    <a:lnTo>
                      <a:pt x="4"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686" name="United Arab Emirates">
              <a:extLst>
                <a:ext uri="{FF2B5EF4-FFF2-40B4-BE49-F238E27FC236}">
                  <a16:creationId xmlns:a16="http://schemas.microsoft.com/office/drawing/2014/main" id="{36AA8253-5843-A15C-596B-4034BCA983F7}"/>
                </a:ext>
              </a:extLst>
            </p:cNvPr>
            <p:cNvSpPr>
              <a:spLocks noGrp="1" noRot="1" noMove="1" noResize="1" noEditPoints="1" noAdjustHandles="1" noChangeArrowheads="1" noChangeShapeType="1"/>
            </p:cNvSpPr>
            <p:nvPr/>
          </p:nvSpPr>
          <p:spPr bwMode="auto">
            <a:xfrm>
              <a:off x="7322368" y="2459592"/>
              <a:ext cx="62818" cy="42537"/>
            </a:xfrm>
            <a:custGeom>
              <a:avLst/>
              <a:gdLst>
                <a:gd name="T0" fmla="*/ 0 w 85"/>
                <a:gd name="T1" fmla="*/ 33338 h 57"/>
                <a:gd name="T2" fmla="*/ 14288 w 85"/>
                <a:gd name="T3" fmla="*/ 74613 h 57"/>
                <a:gd name="T4" fmla="*/ 55563 w 85"/>
                <a:gd name="T5" fmla="*/ 82550 h 57"/>
                <a:gd name="T6" fmla="*/ 96838 w 85"/>
                <a:gd name="T7" fmla="*/ 90488 h 57"/>
                <a:gd name="T8" fmla="*/ 104775 w 85"/>
                <a:gd name="T9" fmla="*/ 90488 h 57"/>
                <a:gd name="T10" fmla="*/ 107950 w 85"/>
                <a:gd name="T11" fmla="*/ 90488 h 57"/>
                <a:gd name="T12" fmla="*/ 107950 w 85"/>
                <a:gd name="T13" fmla="*/ 82550 h 57"/>
                <a:gd name="T14" fmla="*/ 107950 w 85"/>
                <a:gd name="T15" fmla="*/ 74613 h 57"/>
                <a:gd name="T16" fmla="*/ 111125 w 85"/>
                <a:gd name="T17" fmla="*/ 71438 h 57"/>
                <a:gd name="T18" fmla="*/ 115888 w 85"/>
                <a:gd name="T19" fmla="*/ 63500 h 57"/>
                <a:gd name="T20" fmla="*/ 115888 w 85"/>
                <a:gd name="T21" fmla="*/ 55563 h 57"/>
                <a:gd name="T22" fmla="*/ 115888 w 85"/>
                <a:gd name="T23" fmla="*/ 52388 h 57"/>
                <a:gd name="T24" fmla="*/ 115888 w 85"/>
                <a:gd name="T25" fmla="*/ 49213 h 57"/>
                <a:gd name="T26" fmla="*/ 111125 w 85"/>
                <a:gd name="T27" fmla="*/ 49213 h 57"/>
                <a:gd name="T28" fmla="*/ 111125 w 85"/>
                <a:gd name="T29" fmla="*/ 49213 h 57"/>
                <a:gd name="T30" fmla="*/ 111125 w 85"/>
                <a:gd name="T31" fmla="*/ 44450 h 57"/>
                <a:gd name="T32" fmla="*/ 115888 w 85"/>
                <a:gd name="T33" fmla="*/ 41275 h 57"/>
                <a:gd name="T34" fmla="*/ 123825 w 85"/>
                <a:gd name="T35" fmla="*/ 38100 h 57"/>
                <a:gd name="T36" fmla="*/ 119063 w 85"/>
                <a:gd name="T37" fmla="*/ 33338 h 57"/>
                <a:gd name="T38" fmla="*/ 115888 w 85"/>
                <a:gd name="T39" fmla="*/ 30163 h 57"/>
                <a:gd name="T40" fmla="*/ 127000 w 85"/>
                <a:gd name="T41" fmla="*/ 30163 h 57"/>
                <a:gd name="T42" fmla="*/ 130175 w 85"/>
                <a:gd name="T43" fmla="*/ 22225 h 57"/>
                <a:gd name="T44" fmla="*/ 134938 w 85"/>
                <a:gd name="T45" fmla="*/ 22225 h 57"/>
                <a:gd name="T46" fmla="*/ 123825 w 85"/>
                <a:gd name="T47" fmla="*/ 11113 h 57"/>
                <a:gd name="T48" fmla="*/ 119063 w 85"/>
                <a:gd name="T49" fmla="*/ 0 h 57"/>
                <a:gd name="T50" fmla="*/ 111125 w 85"/>
                <a:gd name="T51" fmla="*/ 11113 h 57"/>
                <a:gd name="T52" fmla="*/ 100013 w 85"/>
                <a:gd name="T53" fmla="*/ 22225 h 57"/>
                <a:gd name="T54" fmla="*/ 88900 w 85"/>
                <a:gd name="T55" fmla="*/ 30163 h 57"/>
                <a:gd name="T56" fmla="*/ 74613 w 85"/>
                <a:gd name="T57" fmla="*/ 41275 h 57"/>
                <a:gd name="T58" fmla="*/ 66675 w 85"/>
                <a:gd name="T59" fmla="*/ 49213 h 57"/>
                <a:gd name="T60" fmla="*/ 58738 w 85"/>
                <a:gd name="T61" fmla="*/ 44450 h 57"/>
                <a:gd name="T62" fmla="*/ 55563 w 85"/>
                <a:gd name="T63" fmla="*/ 41275 h 57"/>
                <a:gd name="T64" fmla="*/ 41275 w 85"/>
                <a:gd name="T65" fmla="*/ 41275 h 57"/>
                <a:gd name="T66" fmla="*/ 33338 w 85"/>
                <a:gd name="T67" fmla="*/ 41275 h 57"/>
                <a:gd name="T68" fmla="*/ 28575 w 85"/>
                <a:gd name="T69" fmla="*/ 44450 h 57"/>
                <a:gd name="T70" fmla="*/ 17463 w 85"/>
                <a:gd name="T71" fmla="*/ 41275 h 57"/>
                <a:gd name="T72" fmla="*/ 11113 w 85"/>
                <a:gd name="T73" fmla="*/ 33338 h 57"/>
                <a:gd name="T74" fmla="*/ 3175 w 85"/>
                <a:gd name="T75" fmla="*/ 22225 h 57"/>
                <a:gd name="T76" fmla="*/ 3175 w 85"/>
                <a:gd name="T77" fmla="*/ 22225 h 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
                <a:gd name="T118" fmla="*/ 0 h 57"/>
                <a:gd name="T119" fmla="*/ 85 w 85"/>
                <a:gd name="T120" fmla="*/ 57 h 5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 h="57">
                  <a:moveTo>
                    <a:pt x="2" y="14"/>
                  </a:moveTo>
                  <a:lnTo>
                    <a:pt x="0" y="21"/>
                  </a:lnTo>
                  <a:lnTo>
                    <a:pt x="9" y="31"/>
                  </a:lnTo>
                  <a:lnTo>
                    <a:pt x="9" y="47"/>
                  </a:lnTo>
                  <a:lnTo>
                    <a:pt x="18" y="50"/>
                  </a:lnTo>
                  <a:lnTo>
                    <a:pt x="35" y="52"/>
                  </a:lnTo>
                  <a:lnTo>
                    <a:pt x="52" y="57"/>
                  </a:lnTo>
                  <a:lnTo>
                    <a:pt x="61" y="57"/>
                  </a:lnTo>
                  <a:lnTo>
                    <a:pt x="63" y="57"/>
                  </a:lnTo>
                  <a:lnTo>
                    <a:pt x="66" y="57"/>
                  </a:lnTo>
                  <a:lnTo>
                    <a:pt x="68" y="57"/>
                  </a:lnTo>
                  <a:lnTo>
                    <a:pt x="68" y="54"/>
                  </a:lnTo>
                  <a:lnTo>
                    <a:pt x="68" y="52"/>
                  </a:lnTo>
                  <a:lnTo>
                    <a:pt x="68" y="50"/>
                  </a:lnTo>
                  <a:lnTo>
                    <a:pt x="68" y="47"/>
                  </a:lnTo>
                  <a:lnTo>
                    <a:pt x="70" y="45"/>
                  </a:lnTo>
                  <a:lnTo>
                    <a:pt x="73" y="43"/>
                  </a:lnTo>
                  <a:lnTo>
                    <a:pt x="73" y="40"/>
                  </a:lnTo>
                  <a:lnTo>
                    <a:pt x="73" y="38"/>
                  </a:lnTo>
                  <a:lnTo>
                    <a:pt x="73" y="35"/>
                  </a:lnTo>
                  <a:lnTo>
                    <a:pt x="73" y="33"/>
                  </a:lnTo>
                  <a:lnTo>
                    <a:pt x="73" y="31"/>
                  </a:lnTo>
                  <a:lnTo>
                    <a:pt x="70" y="33"/>
                  </a:lnTo>
                  <a:lnTo>
                    <a:pt x="70" y="31"/>
                  </a:lnTo>
                  <a:lnTo>
                    <a:pt x="70" y="28"/>
                  </a:lnTo>
                  <a:lnTo>
                    <a:pt x="73" y="26"/>
                  </a:lnTo>
                  <a:lnTo>
                    <a:pt x="75" y="24"/>
                  </a:lnTo>
                  <a:lnTo>
                    <a:pt x="78" y="24"/>
                  </a:lnTo>
                  <a:lnTo>
                    <a:pt x="75" y="24"/>
                  </a:lnTo>
                  <a:lnTo>
                    <a:pt x="75" y="21"/>
                  </a:lnTo>
                  <a:lnTo>
                    <a:pt x="73" y="21"/>
                  </a:lnTo>
                  <a:lnTo>
                    <a:pt x="73" y="19"/>
                  </a:lnTo>
                  <a:lnTo>
                    <a:pt x="75" y="19"/>
                  </a:lnTo>
                  <a:lnTo>
                    <a:pt x="80" y="19"/>
                  </a:lnTo>
                  <a:lnTo>
                    <a:pt x="82" y="17"/>
                  </a:lnTo>
                  <a:lnTo>
                    <a:pt x="82" y="14"/>
                  </a:lnTo>
                  <a:lnTo>
                    <a:pt x="85" y="14"/>
                  </a:lnTo>
                  <a:lnTo>
                    <a:pt x="85" y="9"/>
                  </a:lnTo>
                  <a:lnTo>
                    <a:pt x="78" y="7"/>
                  </a:lnTo>
                  <a:lnTo>
                    <a:pt x="80" y="2"/>
                  </a:lnTo>
                  <a:lnTo>
                    <a:pt x="75" y="0"/>
                  </a:lnTo>
                  <a:lnTo>
                    <a:pt x="73" y="5"/>
                  </a:lnTo>
                  <a:lnTo>
                    <a:pt x="70" y="7"/>
                  </a:lnTo>
                  <a:lnTo>
                    <a:pt x="68" y="12"/>
                  </a:lnTo>
                  <a:lnTo>
                    <a:pt x="63" y="14"/>
                  </a:lnTo>
                  <a:lnTo>
                    <a:pt x="61" y="17"/>
                  </a:lnTo>
                  <a:lnTo>
                    <a:pt x="56" y="19"/>
                  </a:lnTo>
                  <a:lnTo>
                    <a:pt x="52" y="24"/>
                  </a:lnTo>
                  <a:lnTo>
                    <a:pt x="47" y="26"/>
                  </a:lnTo>
                  <a:lnTo>
                    <a:pt x="44" y="31"/>
                  </a:lnTo>
                  <a:lnTo>
                    <a:pt x="42" y="31"/>
                  </a:lnTo>
                  <a:lnTo>
                    <a:pt x="40" y="28"/>
                  </a:lnTo>
                  <a:lnTo>
                    <a:pt x="37" y="28"/>
                  </a:lnTo>
                  <a:lnTo>
                    <a:pt x="35" y="26"/>
                  </a:lnTo>
                  <a:lnTo>
                    <a:pt x="33" y="26"/>
                  </a:lnTo>
                  <a:lnTo>
                    <a:pt x="26" y="26"/>
                  </a:lnTo>
                  <a:lnTo>
                    <a:pt x="23" y="26"/>
                  </a:lnTo>
                  <a:lnTo>
                    <a:pt x="21" y="26"/>
                  </a:lnTo>
                  <a:lnTo>
                    <a:pt x="18" y="26"/>
                  </a:lnTo>
                  <a:lnTo>
                    <a:pt x="18" y="28"/>
                  </a:lnTo>
                  <a:lnTo>
                    <a:pt x="16" y="26"/>
                  </a:lnTo>
                  <a:lnTo>
                    <a:pt x="11" y="26"/>
                  </a:lnTo>
                  <a:lnTo>
                    <a:pt x="7" y="26"/>
                  </a:lnTo>
                  <a:lnTo>
                    <a:pt x="7" y="21"/>
                  </a:lnTo>
                  <a:lnTo>
                    <a:pt x="7" y="17"/>
                  </a:lnTo>
                  <a:lnTo>
                    <a:pt x="2"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7" name="Uganda">
              <a:extLst>
                <a:ext uri="{FF2B5EF4-FFF2-40B4-BE49-F238E27FC236}">
                  <a16:creationId xmlns:a16="http://schemas.microsoft.com/office/drawing/2014/main" id="{CEA11F55-E945-7E64-FA39-503884002DD1}"/>
                </a:ext>
              </a:extLst>
            </p:cNvPr>
            <p:cNvSpPr>
              <a:spLocks noGrp="1" noRot="1" noMove="1" noResize="1" noEditPoints="1" noAdjustHandles="1" noChangeArrowheads="1" noChangeShapeType="1"/>
            </p:cNvSpPr>
            <p:nvPr/>
          </p:nvSpPr>
          <p:spPr bwMode="auto">
            <a:xfrm>
              <a:off x="7064113" y="2776748"/>
              <a:ext cx="66500" cy="95520"/>
            </a:xfrm>
            <a:custGeom>
              <a:avLst/>
              <a:gdLst>
                <a:gd name="T0" fmla="*/ 25400 w 89"/>
                <a:gd name="T1" fmla="*/ 112713 h 128"/>
                <a:gd name="T2" fmla="*/ 19050 w 89"/>
                <a:gd name="T3" fmla="*/ 123825 h 128"/>
                <a:gd name="T4" fmla="*/ 14288 w 89"/>
                <a:gd name="T5" fmla="*/ 146050 h 128"/>
                <a:gd name="T6" fmla="*/ 6350 w 89"/>
                <a:gd name="T7" fmla="*/ 168275 h 128"/>
                <a:gd name="T8" fmla="*/ 0 w 89"/>
                <a:gd name="T9" fmla="*/ 176213 h 128"/>
                <a:gd name="T10" fmla="*/ 3175 w 89"/>
                <a:gd name="T11" fmla="*/ 187325 h 128"/>
                <a:gd name="T12" fmla="*/ 19050 w 89"/>
                <a:gd name="T13" fmla="*/ 198438 h 128"/>
                <a:gd name="T14" fmla="*/ 30163 w 89"/>
                <a:gd name="T15" fmla="*/ 203200 h 128"/>
                <a:gd name="T16" fmla="*/ 41275 w 89"/>
                <a:gd name="T17" fmla="*/ 195263 h 128"/>
                <a:gd name="T18" fmla="*/ 71438 w 89"/>
                <a:gd name="T19" fmla="*/ 187325 h 128"/>
                <a:gd name="T20" fmla="*/ 63500 w 89"/>
                <a:gd name="T21" fmla="*/ 187325 h 128"/>
                <a:gd name="T22" fmla="*/ 66675 w 89"/>
                <a:gd name="T23" fmla="*/ 168275 h 128"/>
                <a:gd name="T24" fmla="*/ 66675 w 89"/>
                <a:gd name="T25" fmla="*/ 157163 h 128"/>
                <a:gd name="T26" fmla="*/ 66675 w 89"/>
                <a:gd name="T27" fmla="*/ 150813 h 128"/>
                <a:gd name="T28" fmla="*/ 82550 w 89"/>
                <a:gd name="T29" fmla="*/ 134938 h 128"/>
                <a:gd name="T30" fmla="*/ 100013 w 89"/>
                <a:gd name="T31" fmla="*/ 139700 h 128"/>
                <a:gd name="T32" fmla="*/ 100013 w 89"/>
                <a:gd name="T33" fmla="*/ 134938 h 128"/>
                <a:gd name="T34" fmla="*/ 115888 w 89"/>
                <a:gd name="T35" fmla="*/ 134938 h 128"/>
                <a:gd name="T36" fmla="*/ 119063 w 89"/>
                <a:gd name="T37" fmla="*/ 153988 h 128"/>
                <a:gd name="T38" fmla="*/ 123825 w 89"/>
                <a:gd name="T39" fmla="*/ 161925 h 128"/>
                <a:gd name="T40" fmla="*/ 127000 w 89"/>
                <a:gd name="T41" fmla="*/ 142875 h 128"/>
                <a:gd name="T42" fmla="*/ 127000 w 89"/>
                <a:gd name="T43" fmla="*/ 134938 h 128"/>
                <a:gd name="T44" fmla="*/ 123825 w 89"/>
                <a:gd name="T45" fmla="*/ 123825 h 128"/>
                <a:gd name="T46" fmla="*/ 123825 w 89"/>
                <a:gd name="T47" fmla="*/ 115888 h 128"/>
                <a:gd name="T48" fmla="*/ 127000 w 89"/>
                <a:gd name="T49" fmla="*/ 109538 h 128"/>
                <a:gd name="T50" fmla="*/ 127000 w 89"/>
                <a:gd name="T51" fmla="*/ 90488 h 128"/>
                <a:gd name="T52" fmla="*/ 134938 w 89"/>
                <a:gd name="T53" fmla="*/ 85725 h 128"/>
                <a:gd name="T54" fmla="*/ 138113 w 89"/>
                <a:gd name="T55" fmla="*/ 79375 h 128"/>
                <a:gd name="T56" fmla="*/ 138113 w 89"/>
                <a:gd name="T57" fmla="*/ 60325 h 128"/>
                <a:gd name="T58" fmla="*/ 134938 w 89"/>
                <a:gd name="T59" fmla="*/ 52388 h 128"/>
                <a:gd name="T60" fmla="*/ 130175 w 89"/>
                <a:gd name="T61" fmla="*/ 41275 h 128"/>
                <a:gd name="T62" fmla="*/ 134938 w 89"/>
                <a:gd name="T63" fmla="*/ 22225 h 128"/>
                <a:gd name="T64" fmla="*/ 130175 w 89"/>
                <a:gd name="T65" fmla="*/ 19050 h 128"/>
                <a:gd name="T66" fmla="*/ 130175 w 89"/>
                <a:gd name="T67" fmla="*/ 15875 h 128"/>
                <a:gd name="T68" fmla="*/ 119063 w 89"/>
                <a:gd name="T69" fmla="*/ 0 h 128"/>
                <a:gd name="T70" fmla="*/ 100013 w 89"/>
                <a:gd name="T71" fmla="*/ 4763 h 128"/>
                <a:gd name="T72" fmla="*/ 93663 w 89"/>
                <a:gd name="T73" fmla="*/ 4763 h 128"/>
                <a:gd name="T74" fmla="*/ 82550 w 89"/>
                <a:gd name="T75" fmla="*/ 4763 h 128"/>
                <a:gd name="T76" fmla="*/ 71438 w 89"/>
                <a:gd name="T77" fmla="*/ 15875 h 128"/>
                <a:gd name="T78" fmla="*/ 71438 w 89"/>
                <a:gd name="T79" fmla="*/ 26988 h 128"/>
                <a:gd name="T80" fmla="*/ 60325 w 89"/>
                <a:gd name="T81" fmla="*/ 41275 h 128"/>
                <a:gd name="T82" fmla="*/ 60325 w 89"/>
                <a:gd name="T83" fmla="*/ 46038 h 128"/>
                <a:gd name="T84" fmla="*/ 63500 w 89"/>
                <a:gd name="T85" fmla="*/ 49213 h 128"/>
                <a:gd name="T86" fmla="*/ 55563 w 89"/>
                <a:gd name="T87" fmla="*/ 60325 h 128"/>
                <a:gd name="T88" fmla="*/ 55563 w 89"/>
                <a:gd name="T89" fmla="*/ 71438 h 128"/>
                <a:gd name="T90" fmla="*/ 60325 w 89"/>
                <a:gd name="T91" fmla="*/ 74613 h 128"/>
                <a:gd name="T92" fmla="*/ 60325 w 89"/>
                <a:gd name="T93" fmla="*/ 82550 h 128"/>
                <a:gd name="T94" fmla="*/ 44450 w 89"/>
                <a:gd name="T95" fmla="*/ 101600 h 128"/>
                <a:gd name="T96" fmla="*/ 36513 w 89"/>
                <a:gd name="T97" fmla="*/ 109538 h 1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28"/>
                <a:gd name="T149" fmla="*/ 89 w 89"/>
                <a:gd name="T150" fmla="*/ 128 h 1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28">
                  <a:moveTo>
                    <a:pt x="23" y="69"/>
                  </a:moveTo>
                  <a:lnTo>
                    <a:pt x="21" y="69"/>
                  </a:lnTo>
                  <a:lnTo>
                    <a:pt x="19" y="71"/>
                  </a:lnTo>
                  <a:lnTo>
                    <a:pt x="16" y="71"/>
                  </a:lnTo>
                  <a:lnTo>
                    <a:pt x="14" y="73"/>
                  </a:lnTo>
                  <a:lnTo>
                    <a:pt x="14" y="76"/>
                  </a:lnTo>
                  <a:lnTo>
                    <a:pt x="12" y="78"/>
                  </a:lnTo>
                  <a:lnTo>
                    <a:pt x="12" y="80"/>
                  </a:lnTo>
                  <a:lnTo>
                    <a:pt x="12" y="85"/>
                  </a:lnTo>
                  <a:lnTo>
                    <a:pt x="9" y="88"/>
                  </a:lnTo>
                  <a:lnTo>
                    <a:pt x="9" y="92"/>
                  </a:lnTo>
                  <a:lnTo>
                    <a:pt x="7" y="97"/>
                  </a:lnTo>
                  <a:lnTo>
                    <a:pt x="7" y="99"/>
                  </a:lnTo>
                  <a:lnTo>
                    <a:pt x="4" y="104"/>
                  </a:lnTo>
                  <a:lnTo>
                    <a:pt x="4" y="106"/>
                  </a:lnTo>
                  <a:lnTo>
                    <a:pt x="2" y="109"/>
                  </a:lnTo>
                  <a:lnTo>
                    <a:pt x="2" y="111"/>
                  </a:lnTo>
                  <a:lnTo>
                    <a:pt x="0" y="111"/>
                  </a:lnTo>
                  <a:lnTo>
                    <a:pt x="0" y="114"/>
                  </a:lnTo>
                  <a:lnTo>
                    <a:pt x="0" y="116"/>
                  </a:lnTo>
                  <a:lnTo>
                    <a:pt x="2" y="116"/>
                  </a:lnTo>
                  <a:lnTo>
                    <a:pt x="2" y="118"/>
                  </a:lnTo>
                  <a:lnTo>
                    <a:pt x="4" y="118"/>
                  </a:lnTo>
                  <a:lnTo>
                    <a:pt x="4" y="121"/>
                  </a:lnTo>
                  <a:lnTo>
                    <a:pt x="7" y="123"/>
                  </a:lnTo>
                  <a:lnTo>
                    <a:pt x="12" y="125"/>
                  </a:lnTo>
                  <a:lnTo>
                    <a:pt x="14" y="128"/>
                  </a:lnTo>
                  <a:lnTo>
                    <a:pt x="16" y="128"/>
                  </a:lnTo>
                  <a:lnTo>
                    <a:pt x="19" y="128"/>
                  </a:lnTo>
                  <a:lnTo>
                    <a:pt x="21" y="125"/>
                  </a:lnTo>
                  <a:lnTo>
                    <a:pt x="23" y="123"/>
                  </a:lnTo>
                  <a:lnTo>
                    <a:pt x="26" y="123"/>
                  </a:lnTo>
                  <a:lnTo>
                    <a:pt x="28" y="121"/>
                  </a:lnTo>
                  <a:lnTo>
                    <a:pt x="45" y="121"/>
                  </a:lnTo>
                  <a:lnTo>
                    <a:pt x="45" y="118"/>
                  </a:lnTo>
                  <a:lnTo>
                    <a:pt x="42" y="118"/>
                  </a:lnTo>
                  <a:lnTo>
                    <a:pt x="40" y="118"/>
                  </a:lnTo>
                  <a:lnTo>
                    <a:pt x="40" y="116"/>
                  </a:lnTo>
                  <a:lnTo>
                    <a:pt x="40" y="114"/>
                  </a:lnTo>
                  <a:lnTo>
                    <a:pt x="40" y="111"/>
                  </a:lnTo>
                  <a:lnTo>
                    <a:pt x="42" y="106"/>
                  </a:lnTo>
                  <a:lnTo>
                    <a:pt x="42" y="104"/>
                  </a:lnTo>
                  <a:lnTo>
                    <a:pt x="45" y="104"/>
                  </a:lnTo>
                  <a:lnTo>
                    <a:pt x="42" y="102"/>
                  </a:lnTo>
                  <a:lnTo>
                    <a:pt x="42" y="99"/>
                  </a:lnTo>
                  <a:lnTo>
                    <a:pt x="42" y="97"/>
                  </a:lnTo>
                  <a:lnTo>
                    <a:pt x="42" y="95"/>
                  </a:lnTo>
                  <a:lnTo>
                    <a:pt x="45" y="90"/>
                  </a:lnTo>
                  <a:lnTo>
                    <a:pt x="49" y="85"/>
                  </a:lnTo>
                  <a:lnTo>
                    <a:pt x="52" y="85"/>
                  </a:lnTo>
                  <a:lnTo>
                    <a:pt x="54" y="85"/>
                  </a:lnTo>
                  <a:lnTo>
                    <a:pt x="56" y="88"/>
                  </a:lnTo>
                  <a:lnTo>
                    <a:pt x="61" y="88"/>
                  </a:lnTo>
                  <a:lnTo>
                    <a:pt x="63" y="88"/>
                  </a:lnTo>
                  <a:lnTo>
                    <a:pt x="63" y="85"/>
                  </a:lnTo>
                  <a:lnTo>
                    <a:pt x="66" y="85"/>
                  </a:lnTo>
                  <a:lnTo>
                    <a:pt x="66" y="83"/>
                  </a:lnTo>
                  <a:lnTo>
                    <a:pt x="71" y="85"/>
                  </a:lnTo>
                  <a:lnTo>
                    <a:pt x="73" y="85"/>
                  </a:lnTo>
                  <a:lnTo>
                    <a:pt x="73" y="90"/>
                  </a:lnTo>
                  <a:lnTo>
                    <a:pt x="73" y="95"/>
                  </a:lnTo>
                  <a:lnTo>
                    <a:pt x="75" y="97"/>
                  </a:lnTo>
                  <a:lnTo>
                    <a:pt x="78" y="97"/>
                  </a:lnTo>
                  <a:lnTo>
                    <a:pt x="78" y="99"/>
                  </a:lnTo>
                  <a:lnTo>
                    <a:pt x="78" y="102"/>
                  </a:lnTo>
                  <a:lnTo>
                    <a:pt x="80" y="92"/>
                  </a:lnTo>
                  <a:lnTo>
                    <a:pt x="80" y="90"/>
                  </a:lnTo>
                  <a:lnTo>
                    <a:pt x="80" y="88"/>
                  </a:lnTo>
                  <a:lnTo>
                    <a:pt x="80" y="85"/>
                  </a:lnTo>
                  <a:lnTo>
                    <a:pt x="80" y="83"/>
                  </a:lnTo>
                  <a:lnTo>
                    <a:pt x="78" y="80"/>
                  </a:lnTo>
                  <a:lnTo>
                    <a:pt x="78" y="78"/>
                  </a:lnTo>
                  <a:lnTo>
                    <a:pt x="78" y="76"/>
                  </a:lnTo>
                  <a:lnTo>
                    <a:pt x="78" y="73"/>
                  </a:lnTo>
                  <a:lnTo>
                    <a:pt x="78" y="71"/>
                  </a:lnTo>
                  <a:lnTo>
                    <a:pt x="80" y="71"/>
                  </a:lnTo>
                  <a:lnTo>
                    <a:pt x="80" y="69"/>
                  </a:lnTo>
                  <a:lnTo>
                    <a:pt x="80" y="66"/>
                  </a:lnTo>
                  <a:lnTo>
                    <a:pt x="80" y="64"/>
                  </a:lnTo>
                  <a:lnTo>
                    <a:pt x="80" y="59"/>
                  </a:lnTo>
                  <a:lnTo>
                    <a:pt x="80" y="57"/>
                  </a:lnTo>
                  <a:lnTo>
                    <a:pt x="82" y="57"/>
                  </a:lnTo>
                  <a:lnTo>
                    <a:pt x="82" y="54"/>
                  </a:lnTo>
                  <a:lnTo>
                    <a:pt x="85" y="54"/>
                  </a:lnTo>
                  <a:lnTo>
                    <a:pt x="87" y="52"/>
                  </a:lnTo>
                  <a:lnTo>
                    <a:pt x="87" y="50"/>
                  </a:lnTo>
                  <a:lnTo>
                    <a:pt x="89" y="45"/>
                  </a:lnTo>
                  <a:lnTo>
                    <a:pt x="89" y="40"/>
                  </a:lnTo>
                  <a:lnTo>
                    <a:pt x="89" y="38"/>
                  </a:lnTo>
                  <a:lnTo>
                    <a:pt x="87" y="38"/>
                  </a:lnTo>
                  <a:lnTo>
                    <a:pt x="87" y="36"/>
                  </a:lnTo>
                  <a:lnTo>
                    <a:pt x="85" y="33"/>
                  </a:lnTo>
                  <a:lnTo>
                    <a:pt x="82" y="31"/>
                  </a:lnTo>
                  <a:lnTo>
                    <a:pt x="82" y="29"/>
                  </a:lnTo>
                  <a:lnTo>
                    <a:pt x="82" y="26"/>
                  </a:lnTo>
                  <a:lnTo>
                    <a:pt x="82" y="21"/>
                  </a:lnTo>
                  <a:lnTo>
                    <a:pt x="85" y="19"/>
                  </a:lnTo>
                  <a:lnTo>
                    <a:pt x="85" y="17"/>
                  </a:lnTo>
                  <a:lnTo>
                    <a:pt x="85" y="14"/>
                  </a:lnTo>
                  <a:lnTo>
                    <a:pt x="85" y="12"/>
                  </a:lnTo>
                  <a:lnTo>
                    <a:pt x="82" y="12"/>
                  </a:lnTo>
                  <a:lnTo>
                    <a:pt x="82" y="10"/>
                  </a:lnTo>
                  <a:lnTo>
                    <a:pt x="80" y="10"/>
                  </a:lnTo>
                  <a:lnTo>
                    <a:pt x="78" y="5"/>
                  </a:lnTo>
                  <a:lnTo>
                    <a:pt x="75" y="0"/>
                  </a:lnTo>
                  <a:lnTo>
                    <a:pt x="71" y="5"/>
                  </a:lnTo>
                  <a:lnTo>
                    <a:pt x="68" y="3"/>
                  </a:lnTo>
                  <a:lnTo>
                    <a:pt x="66" y="3"/>
                  </a:lnTo>
                  <a:lnTo>
                    <a:pt x="63" y="3"/>
                  </a:lnTo>
                  <a:lnTo>
                    <a:pt x="63" y="0"/>
                  </a:lnTo>
                  <a:lnTo>
                    <a:pt x="61" y="0"/>
                  </a:lnTo>
                  <a:lnTo>
                    <a:pt x="61" y="3"/>
                  </a:lnTo>
                  <a:lnTo>
                    <a:pt x="59" y="3"/>
                  </a:lnTo>
                  <a:lnTo>
                    <a:pt x="56" y="3"/>
                  </a:lnTo>
                  <a:lnTo>
                    <a:pt x="54" y="3"/>
                  </a:lnTo>
                  <a:lnTo>
                    <a:pt x="52" y="3"/>
                  </a:lnTo>
                  <a:lnTo>
                    <a:pt x="49" y="5"/>
                  </a:lnTo>
                  <a:lnTo>
                    <a:pt x="47" y="5"/>
                  </a:lnTo>
                  <a:lnTo>
                    <a:pt x="47" y="7"/>
                  </a:lnTo>
                  <a:lnTo>
                    <a:pt x="45" y="10"/>
                  </a:lnTo>
                  <a:lnTo>
                    <a:pt x="42" y="10"/>
                  </a:lnTo>
                  <a:lnTo>
                    <a:pt x="42" y="12"/>
                  </a:lnTo>
                  <a:lnTo>
                    <a:pt x="42" y="14"/>
                  </a:lnTo>
                  <a:lnTo>
                    <a:pt x="45" y="17"/>
                  </a:lnTo>
                  <a:lnTo>
                    <a:pt x="42" y="19"/>
                  </a:lnTo>
                  <a:lnTo>
                    <a:pt x="42" y="21"/>
                  </a:lnTo>
                  <a:lnTo>
                    <a:pt x="38" y="24"/>
                  </a:lnTo>
                  <a:lnTo>
                    <a:pt x="38" y="26"/>
                  </a:lnTo>
                  <a:lnTo>
                    <a:pt x="38" y="29"/>
                  </a:lnTo>
                  <a:lnTo>
                    <a:pt x="40" y="29"/>
                  </a:lnTo>
                  <a:lnTo>
                    <a:pt x="40" y="31"/>
                  </a:lnTo>
                  <a:lnTo>
                    <a:pt x="38" y="31"/>
                  </a:lnTo>
                  <a:lnTo>
                    <a:pt x="38" y="33"/>
                  </a:lnTo>
                  <a:lnTo>
                    <a:pt x="35" y="36"/>
                  </a:lnTo>
                  <a:lnTo>
                    <a:pt x="35" y="38"/>
                  </a:lnTo>
                  <a:lnTo>
                    <a:pt x="35" y="40"/>
                  </a:lnTo>
                  <a:lnTo>
                    <a:pt x="35" y="43"/>
                  </a:lnTo>
                  <a:lnTo>
                    <a:pt x="35" y="45"/>
                  </a:lnTo>
                  <a:lnTo>
                    <a:pt x="38" y="47"/>
                  </a:lnTo>
                  <a:lnTo>
                    <a:pt x="38" y="50"/>
                  </a:lnTo>
                  <a:lnTo>
                    <a:pt x="38" y="52"/>
                  </a:lnTo>
                  <a:lnTo>
                    <a:pt x="35" y="52"/>
                  </a:lnTo>
                  <a:lnTo>
                    <a:pt x="30" y="59"/>
                  </a:lnTo>
                  <a:lnTo>
                    <a:pt x="30" y="62"/>
                  </a:lnTo>
                  <a:lnTo>
                    <a:pt x="28" y="64"/>
                  </a:lnTo>
                  <a:lnTo>
                    <a:pt x="28" y="66"/>
                  </a:lnTo>
                  <a:lnTo>
                    <a:pt x="26" y="69"/>
                  </a:lnTo>
                  <a:lnTo>
                    <a:pt x="23" y="6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8" name="Freeform 1522">
              <a:extLst>
                <a:ext uri="{FF2B5EF4-FFF2-40B4-BE49-F238E27FC236}">
                  <a16:creationId xmlns:a16="http://schemas.microsoft.com/office/drawing/2014/main" id="{0FCA8CBE-8F3D-63F7-37A1-71792896B188}"/>
                </a:ext>
              </a:extLst>
            </p:cNvPr>
            <p:cNvSpPr>
              <a:spLocks noGrp="1" noRot="1" noMove="1" noResize="1" noEditPoints="1" noAdjustHandles="1" noChangeArrowheads="1" noChangeShapeType="1"/>
            </p:cNvSpPr>
            <p:nvPr/>
          </p:nvSpPr>
          <p:spPr bwMode="auto">
            <a:xfrm>
              <a:off x="7099573" y="2819284"/>
              <a:ext cx="6651" cy="5224"/>
            </a:xfrm>
            <a:custGeom>
              <a:avLst/>
              <a:gdLst>
                <a:gd name="T0" fmla="*/ 7938 w 9"/>
                <a:gd name="T1" fmla="*/ 0 h 7"/>
                <a:gd name="T2" fmla="*/ 7938 w 9"/>
                <a:gd name="T3" fmla="*/ 0 h 7"/>
                <a:gd name="T4" fmla="*/ 11113 w 9"/>
                <a:gd name="T5" fmla="*/ 3175 h 7"/>
                <a:gd name="T6" fmla="*/ 14288 w 9"/>
                <a:gd name="T7" fmla="*/ 3175 h 7"/>
                <a:gd name="T8" fmla="*/ 14288 w 9"/>
                <a:gd name="T9" fmla="*/ 7938 h 7"/>
                <a:gd name="T10" fmla="*/ 14288 w 9"/>
                <a:gd name="T11" fmla="*/ 7938 h 7"/>
                <a:gd name="T12" fmla="*/ 14288 w 9"/>
                <a:gd name="T13" fmla="*/ 11113 h 7"/>
                <a:gd name="T14" fmla="*/ 14288 w 9"/>
                <a:gd name="T15" fmla="*/ 11113 h 7"/>
                <a:gd name="T16" fmla="*/ 14288 w 9"/>
                <a:gd name="T17" fmla="*/ 11113 h 7"/>
                <a:gd name="T18" fmla="*/ 11113 w 9"/>
                <a:gd name="T19" fmla="*/ 11113 h 7"/>
                <a:gd name="T20" fmla="*/ 11113 w 9"/>
                <a:gd name="T21" fmla="*/ 11113 h 7"/>
                <a:gd name="T22" fmla="*/ 7938 w 9"/>
                <a:gd name="T23" fmla="*/ 11113 h 7"/>
                <a:gd name="T24" fmla="*/ 7938 w 9"/>
                <a:gd name="T25" fmla="*/ 11113 h 7"/>
                <a:gd name="T26" fmla="*/ 3175 w 9"/>
                <a:gd name="T27" fmla="*/ 11113 h 7"/>
                <a:gd name="T28" fmla="*/ 3175 w 9"/>
                <a:gd name="T29" fmla="*/ 11113 h 7"/>
                <a:gd name="T30" fmla="*/ 3175 w 9"/>
                <a:gd name="T31" fmla="*/ 7938 h 7"/>
                <a:gd name="T32" fmla="*/ 0 w 9"/>
                <a:gd name="T33" fmla="*/ 3175 h 7"/>
                <a:gd name="T34" fmla="*/ 0 w 9"/>
                <a:gd name="T35" fmla="*/ 3175 h 7"/>
                <a:gd name="T36" fmla="*/ 3175 w 9"/>
                <a:gd name="T37" fmla="*/ 0 h 7"/>
                <a:gd name="T38" fmla="*/ 3175 w 9"/>
                <a:gd name="T39" fmla="*/ 0 h 7"/>
                <a:gd name="T40" fmla="*/ 3175 w 9"/>
                <a:gd name="T41" fmla="*/ 0 h 7"/>
                <a:gd name="T42" fmla="*/ 3175 w 9"/>
                <a:gd name="T43" fmla="*/ 0 h 7"/>
                <a:gd name="T44" fmla="*/ 7938 w 9"/>
                <a:gd name="T45" fmla="*/ 0 h 7"/>
                <a:gd name="T46" fmla="*/ 7938 w 9"/>
                <a:gd name="T47" fmla="*/ 0 h 7"/>
                <a:gd name="T48" fmla="*/ 7938 w 9"/>
                <a:gd name="T49" fmla="*/ 0 h 7"/>
                <a:gd name="T50" fmla="*/ 7938 w 9"/>
                <a:gd name="T51" fmla="*/ 0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7"/>
                <a:gd name="T80" fmla="*/ 9 w 9"/>
                <a:gd name="T81" fmla="*/ 7 h 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7">
                  <a:moveTo>
                    <a:pt x="5" y="0"/>
                  </a:moveTo>
                  <a:lnTo>
                    <a:pt x="5" y="0"/>
                  </a:lnTo>
                  <a:lnTo>
                    <a:pt x="7" y="2"/>
                  </a:lnTo>
                  <a:lnTo>
                    <a:pt x="9" y="2"/>
                  </a:lnTo>
                  <a:lnTo>
                    <a:pt x="9" y="5"/>
                  </a:lnTo>
                  <a:lnTo>
                    <a:pt x="9" y="7"/>
                  </a:lnTo>
                  <a:lnTo>
                    <a:pt x="7" y="7"/>
                  </a:lnTo>
                  <a:lnTo>
                    <a:pt x="5" y="7"/>
                  </a:lnTo>
                  <a:lnTo>
                    <a:pt x="2" y="7"/>
                  </a:lnTo>
                  <a:lnTo>
                    <a:pt x="2" y="5"/>
                  </a:lnTo>
                  <a:lnTo>
                    <a:pt x="0" y="2"/>
                  </a:lnTo>
                  <a:lnTo>
                    <a:pt x="2"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89" name="Turkmenistan">
              <a:extLst>
                <a:ext uri="{FF2B5EF4-FFF2-40B4-BE49-F238E27FC236}">
                  <a16:creationId xmlns:a16="http://schemas.microsoft.com/office/drawing/2014/main" id="{C145C11C-0B79-DC0A-5906-D92358CB91D1}"/>
                </a:ext>
              </a:extLst>
            </p:cNvPr>
            <p:cNvSpPr>
              <a:spLocks noGrp="1" noRot="1" noMove="1" noResize="1" noEditPoints="1" noAdjustHandles="1" noChangeArrowheads="1" noChangeShapeType="1"/>
            </p:cNvSpPr>
            <p:nvPr/>
          </p:nvSpPr>
          <p:spPr bwMode="auto">
            <a:xfrm>
              <a:off x="7343060" y="2187957"/>
              <a:ext cx="165501" cy="120147"/>
            </a:xfrm>
            <a:custGeom>
              <a:avLst/>
              <a:gdLst>
                <a:gd name="T0" fmla="*/ 0 w 220"/>
                <a:gd name="T1" fmla="*/ 41275 h 161"/>
                <a:gd name="T2" fmla="*/ 7938 w 220"/>
                <a:gd name="T3" fmla="*/ 34925 h 161"/>
                <a:gd name="T4" fmla="*/ 11113 w 220"/>
                <a:gd name="T5" fmla="*/ 30163 h 161"/>
                <a:gd name="T6" fmla="*/ 22225 w 220"/>
                <a:gd name="T7" fmla="*/ 26988 h 161"/>
                <a:gd name="T8" fmla="*/ 30163 w 220"/>
                <a:gd name="T9" fmla="*/ 30163 h 161"/>
                <a:gd name="T10" fmla="*/ 41275 w 220"/>
                <a:gd name="T11" fmla="*/ 41275 h 161"/>
                <a:gd name="T12" fmla="*/ 55563 w 220"/>
                <a:gd name="T13" fmla="*/ 60325 h 161"/>
                <a:gd name="T14" fmla="*/ 55563 w 220"/>
                <a:gd name="T15" fmla="*/ 63500 h 161"/>
                <a:gd name="T16" fmla="*/ 41275 w 220"/>
                <a:gd name="T17" fmla="*/ 71438 h 161"/>
                <a:gd name="T18" fmla="*/ 33338 w 220"/>
                <a:gd name="T19" fmla="*/ 82550 h 161"/>
                <a:gd name="T20" fmla="*/ 19050 w 220"/>
                <a:gd name="T21" fmla="*/ 76200 h 161"/>
                <a:gd name="T22" fmla="*/ 11113 w 220"/>
                <a:gd name="T23" fmla="*/ 68263 h 161"/>
                <a:gd name="T24" fmla="*/ 7938 w 220"/>
                <a:gd name="T25" fmla="*/ 71438 h 161"/>
                <a:gd name="T26" fmla="*/ 3175 w 220"/>
                <a:gd name="T27" fmla="*/ 90488 h 161"/>
                <a:gd name="T28" fmla="*/ 3175 w 220"/>
                <a:gd name="T29" fmla="*/ 109538 h 161"/>
                <a:gd name="T30" fmla="*/ 11113 w 220"/>
                <a:gd name="T31" fmla="*/ 101600 h 161"/>
                <a:gd name="T32" fmla="*/ 22225 w 220"/>
                <a:gd name="T33" fmla="*/ 101600 h 161"/>
                <a:gd name="T34" fmla="*/ 22225 w 220"/>
                <a:gd name="T35" fmla="*/ 104775 h 161"/>
                <a:gd name="T36" fmla="*/ 22225 w 220"/>
                <a:gd name="T37" fmla="*/ 109538 h 161"/>
                <a:gd name="T38" fmla="*/ 22225 w 220"/>
                <a:gd name="T39" fmla="*/ 117475 h 161"/>
                <a:gd name="T40" fmla="*/ 25400 w 220"/>
                <a:gd name="T41" fmla="*/ 117475 h 161"/>
                <a:gd name="T42" fmla="*/ 30163 w 220"/>
                <a:gd name="T43" fmla="*/ 128588 h 161"/>
                <a:gd name="T44" fmla="*/ 38100 w 220"/>
                <a:gd name="T45" fmla="*/ 139700 h 161"/>
                <a:gd name="T46" fmla="*/ 41275 w 220"/>
                <a:gd name="T47" fmla="*/ 146050 h 161"/>
                <a:gd name="T48" fmla="*/ 38100 w 220"/>
                <a:gd name="T49" fmla="*/ 153988 h 161"/>
                <a:gd name="T50" fmla="*/ 33338 w 220"/>
                <a:gd name="T51" fmla="*/ 180975 h 161"/>
                <a:gd name="T52" fmla="*/ 55563 w 220"/>
                <a:gd name="T53" fmla="*/ 173038 h 161"/>
                <a:gd name="T54" fmla="*/ 90488 w 220"/>
                <a:gd name="T55" fmla="*/ 157163 h 161"/>
                <a:gd name="T56" fmla="*/ 153988 w 220"/>
                <a:gd name="T57" fmla="*/ 165100 h 161"/>
                <a:gd name="T58" fmla="*/ 209550 w 220"/>
                <a:gd name="T59" fmla="*/ 195263 h 161"/>
                <a:gd name="T60" fmla="*/ 236538 w 220"/>
                <a:gd name="T61" fmla="*/ 228600 h 161"/>
                <a:gd name="T62" fmla="*/ 250825 w 220"/>
                <a:gd name="T63" fmla="*/ 252413 h 161"/>
                <a:gd name="T64" fmla="*/ 292100 w 220"/>
                <a:gd name="T65" fmla="*/ 217488 h 161"/>
                <a:gd name="T66" fmla="*/ 307975 w 220"/>
                <a:gd name="T67" fmla="*/ 180975 h 161"/>
                <a:gd name="T68" fmla="*/ 333375 w 220"/>
                <a:gd name="T69" fmla="*/ 176213 h 161"/>
                <a:gd name="T70" fmla="*/ 338138 w 220"/>
                <a:gd name="T71" fmla="*/ 157163 h 161"/>
                <a:gd name="T72" fmla="*/ 296863 w 220"/>
                <a:gd name="T73" fmla="*/ 146050 h 161"/>
                <a:gd name="T74" fmla="*/ 258763 w 220"/>
                <a:gd name="T75" fmla="*/ 112713 h 161"/>
                <a:gd name="T76" fmla="*/ 239713 w 220"/>
                <a:gd name="T77" fmla="*/ 71438 h 161"/>
                <a:gd name="T78" fmla="*/ 195263 w 220"/>
                <a:gd name="T79" fmla="*/ 63500 h 161"/>
                <a:gd name="T80" fmla="*/ 176213 w 220"/>
                <a:gd name="T81" fmla="*/ 52388 h 161"/>
                <a:gd name="T82" fmla="*/ 149225 w 220"/>
                <a:gd name="T83" fmla="*/ 4763 h 161"/>
                <a:gd name="T84" fmla="*/ 123825 w 220"/>
                <a:gd name="T85" fmla="*/ 19050 h 161"/>
                <a:gd name="T86" fmla="*/ 112713 w 220"/>
                <a:gd name="T87" fmla="*/ 38100 h 161"/>
                <a:gd name="T88" fmla="*/ 74613 w 220"/>
                <a:gd name="T89" fmla="*/ 38100 h 161"/>
                <a:gd name="T90" fmla="*/ 52388 w 220"/>
                <a:gd name="T91" fmla="*/ 22225 h 161"/>
                <a:gd name="T92" fmla="*/ 41275 w 220"/>
                <a:gd name="T93" fmla="*/ 15875 h 161"/>
                <a:gd name="T94" fmla="*/ 25400 w 220"/>
                <a:gd name="T95" fmla="*/ 11113 h 161"/>
                <a:gd name="T96" fmla="*/ 7938 w 220"/>
                <a:gd name="T97" fmla="*/ 19050 h 161"/>
                <a:gd name="T98" fmla="*/ 0 w 220"/>
                <a:gd name="T99" fmla="*/ 26988 h 1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61"/>
                <a:gd name="T152" fmla="*/ 220 w 220"/>
                <a:gd name="T153" fmla="*/ 161 h 1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61">
                  <a:moveTo>
                    <a:pt x="0" y="17"/>
                  </a:moveTo>
                  <a:lnTo>
                    <a:pt x="0" y="22"/>
                  </a:lnTo>
                  <a:lnTo>
                    <a:pt x="0" y="24"/>
                  </a:lnTo>
                  <a:lnTo>
                    <a:pt x="0" y="26"/>
                  </a:lnTo>
                  <a:lnTo>
                    <a:pt x="0" y="29"/>
                  </a:lnTo>
                  <a:lnTo>
                    <a:pt x="5" y="29"/>
                  </a:lnTo>
                  <a:lnTo>
                    <a:pt x="5" y="26"/>
                  </a:lnTo>
                  <a:lnTo>
                    <a:pt x="5" y="22"/>
                  </a:lnTo>
                  <a:lnTo>
                    <a:pt x="7" y="22"/>
                  </a:lnTo>
                  <a:lnTo>
                    <a:pt x="7" y="19"/>
                  </a:lnTo>
                  <a:lnTo>
                    <a:pt x="9" y="17"/>
                  </a:lnTo>
                  <a:lnTo>
                    <a:pt x="12" y="17"/>
                  </a:lnTo>
                  <a:lnTo>
                    <a:pt x="14" y="17"/>
                  </a:lnTo>
                  <a:lnTo>
                    <a:pt x="16" y="19"/>
                  </a:lnTo>
                  <a:lnTo>
                    <a:pt x="19" y="19"/>
                  </a:lnTo>
                  <a:lnTo>
                    <a:pt x="21" y="19"/>
                  </a:lnTo>
                  <a:lnTo>
                    <a:pt x="21" y="24"/>
                  </a:lnTo>
                  <a:lnTo>
                    <a:pt x="26" y="26"/>
                  </a:lnTo>
                  <a:lnTo>
                    <a:pt x="28" y="31"/>
                  </a:lnTo>
                  <a:lnTo>
                    <a:pt x="31" y="36"/>
                  </a:lnTo>
                  <a:lnTo>
                    <a:pt x="33" y="38"/>
                  </a:lnTo>
                  <a:lnTo>
                    <a:pt x="35" y="38"/>
                  </a:lnTo>
                  <a:lnTo>
                    <a:pt x="35" y="40"/>
                  </a:lnTo>
                  <a:lnTo>
                    <a:pt x="33" y="45"/>
                  </a:lnTo>
                  <a:lnTo>
                    <a:pt x="31" y="45"/>
                  </a:lnTo>
                  <a:lnTo>
                    <a:pt x="26" y="45"/>
                  </a:lnTo>
                  <a:lnTo>
                    <a:pt x="28" y="48"/>
                  </a:lnTo>
                  <a:lnTo>
                    <a:pt x="28" y="50"/>
                  </a:lnTo>
                  <a:lnTo>
                    <a:pt x="26" y="52"/>
                  </a:lnTo>
                  <a:lnTo>
                    <a:pt x="21" y="52"/>
                  </a:lnTo>
                  <a:lnTo>
                    <a:pt x="19" y="50"/>
                  </a:lnTo>
                  <a:lnTo>
                    <a:pt x="16" y="50"/>
                  </a:lnTo>
                  <a:lnTo>
                    <a:pt x="14" y="50"/>
                  </a:lnTo>
                  <a:lnTo>
                    <a:pt x="12" y="48"/>
                  </a:lnTo>
                  <a:lnTo>
                    <a:pt x="12" y="45"/>
                  </a:lnTo>
                  <a:lnTo>
                    <a:pt x="9" y="45"/>
                  </a:lnTo>
                  <a:lnTo>
                    <a:pt x="9" y="43"/>
                  </a:lnTo>
                  <a:lnTo>
                    <a:pt x="7" y="43"/>
                  </a:lnTo>
                  <a:lnTo>
                    <a:pt x="5" y="45"/>
                  </a:lnTo>
                  <a:lnTo>
                    <a:pt x="5" y="50"/>
                  </a:lnTo>
                  <a:lnTo>
                    <a:pt x="2" y="52"/>
                  </a:lnTo>
                  <a:lnTo>
                    <a:pt x="2" y="55"/>
                  </a:lnTo>
                  <a:lnTo>
                    <a:pt x="2" y="57"/>
                  </a:lnTo>
                  <a:lnTo>
                    <a:pt x="2" y="59"/>
                  </a:lnTo>
                  <a:lnTo>
                    <a:pt x="2" y="64"/>
                  </a:lnTo>
                  <a:lnTo>
                    <a:pt x="2" y="69"/>
                  </a:lnTo>
                  <a:lnTo>
                    <a:pt x="5" y="66"/>
                  </a:lnTo>
                  <a:lnTo>
                    <a:pt x="7" y="64"/>
                  </a:lnTo>
                  <a:lnTo>
                    <a:pt x="9" y="64"/>
                  </a:lnTo>
                  <a:lnTo>
                    <a:pt x="9" y="66"/>
                  </a:lnTo>
                  <a:lnTo>
                    <a:pt x="12" y="64"/>
                  </a:lnTo>
                  <a:lnTo>
                    <a:pt x="14" y="64"/>
                  </a:lnTo>
                  <a:lnTo>
                    <a:pt x="19" y="64"/>
                  </a:lnTo>
                  <a:lnTo>
                    <a:pt x="21" y="64"/>
                  </a:lnTo>
                  <a:lnTo>
                    <a:pt x="19" y="64"/>
                  </a:lnTo>
                  <a:lnTo>
                    <a:pt x="14" y="66"/>
                  </a:lnTo>
                  <a:lnTo>
                    <a:pt x="14" y="69"/>
                  </a:lnTo>
                  <a:lnTo>
                    <a:pt x="14" y="71"/>
                  </a:lnTo>
                  <a:lnTo>
                    <a:pt x="14" y="74"/>
                  </a:lnTo>
                  <a:lnTo>
                    <a:pt x="16" y="74"/>
                  </a:lnTo>
                  <a:lnTo>
                    <a:pt x="19" y="74"/>
                  </a:lnTo>
                  <a:lnTo>
                    <a:pt x="19" y="78"/>
                  </a:lnTo>
                  <a:lnTo>
                    <a:pt x="19" y="81"/>
                  </a:lnTo>
                  <a:lnTo>
                    <a:pt x="16" y="83"/>
                  </a:lnTo>
                  <a:lnTo>
                    <a:pt x="19" y="83"/>
                  </a:lnTo>
                  <a:lnTo>
                    <a:pt x="24" y="88"/>
                  </a:lnTo>
                  <a:lnTo>
                    <a:pt x="26" y="90"/>
                  </a:lnTo>
                  <a:lnTo>
                    <a:pt x="26" y="92"/>
                  </a:lnTo>
                  <a:lnTo>
                    <a:pt x="26" y="95"/>
                  </a:lnTo>
                  <a:lnTo>
                    <a:pt x="24" y="97"/>
                  </a:lnTo>
                  <a:lnTo>
                    <a:pt x="19" y="97"/>
                  </a:lnTo>
                  <a:lnTo>
                    <a:pt x="19" y="102"/>
                  </a:lnTo>
                  <a:lnTo>
                    <a:pt x="21" y="109"/>
                  </a:lnTo>
                  <a:lnTo>
                    <a:pt x="21" y="114"/>
                  </a:lnTo>
                  <a:lnTo>
                    <a:pt x="21" y="118"/>
                  </a:lnTo>
                  <a:lnTo>
                    <a:pt x="31" y="118"/>
                  </a:lnTo>
                  <a:lnTo>
                    <a:pt x="33" y="111"/>
                  </a:lnTo>
                  <a:lnTo>
                    <a:pt x="35" y="109"/>
                  </a:lnTo>
                  <a:lnTo>
                    <a:pt x="38" y="107"/>
                  </a:lnTo>
                  <a:lnTo>
                    <a:pt x="42" y="102"/>
                  </a:lnTo>
                  <a:lnTo>
                    <a:pt x="50" y="102"/>
                  </a:lnTo>
                  <a:lnTo>
                    <a:pt x="57" y="99"/>
                  </a:lnTo>
                  <a:lnTo>
                    <a:pt x="66" y="97"/>
                  </a:lnTo>
                  <a:lnTo>
                    <a:pt x="83" y="102"/>
                  </a:lnTo>
                  <a:lnTo>
                    <a:pt x="92" y="102"/>
                  </a:lnTo>
                  <a:lnTo>
                    <a:pt x="97" y="104"/>
                  </a:lnTo>
                  <a:lnTo>
                    <a:pt x="109" y="109"/>
                  </a:lnTo>
                  <a:lnTo>
                    <a:pt x="120" y="114"/>
                  </a:lnTo>
                  <a:lnTo>
                    <a:pt x="127" y="121"/>
                  </a:lnTo>
                  <a:lnTo>
                    <a:pt x="132" y="123"/>
                  </a:lnTo>
                  <a:lnTo>
                    <a:pt x="137" y="128"/>
                  </a:lnTo>
                  <a:lnTo>
                    <a:pt x="139" y="135"/>
                  </a:lnTo>
                  <a:lnTo>
                    <a:pt x="149" y="137"/>
                  </a:lnTo>
                  <a:lnTo>
                    <a:pt x="149" y="144"/>
                  </a:lnTo>
                  <a:lnTo>
                    <a:pt x="151" y="151"/>
                  </a:lnTo>
                  <a:lnTo>
                    <a:pt x="149" y="159"/>
                  </a:lnTo>
                  <a:lnTo>
                    <a:pt x="156" y="161"/>
                  </a:lnTo>
                  <a:lnTo>
                    <a:pt x="158" y="159"/>
                  </a:lnTo>
                  <a:lnTo>
                    <a:pt x="165" y="161"/>
                  </a:lnTo>
                  <a:lnTo>
                    <a:pt x="177" y="154"/>
                  </a:lnTo>
                  <a:lnTo>
                    <a:pt x="177" y="147"/>
                  </a:lnTo>
                  <a:lnTo>
                    <a:pt x="184" y="137"/>
                  </a:lnTo>
                  <a:lnTo>
                    <a:pt x="187" y="133"/>
                  </a:lnTo>
                  <a:lnTo>
                    <a:pt x="187" y="123"/>
                  </a:lnTo>
                  <a:lnTo>
                    <a:pt x="191" y="118"/>
                  </a:lnTo>
                  <a:lnTo>
                    <a:pt x="194" y="114"/>
                  </a:lnTo>
                  <a:lnTo>
                    <a:pt x="198" y="116"/>
                  </a:lnTo>
                  <a:lnTo>
                    <a:pt x="203" y="118"/>
                  </a:lnTo>
                  <a:lnTo>
                    <a:pt x="210" y="121"/>
                  </a:lnTo>
                  <a:lnTo>
                    <a:pt x="210" y="111"/>
                  </a:lnTo>
                  <a:lnTo>
                    <a:pt x="213" y="107"/>
                  </a:lnTo>
                  <a:lnTo>
                    <a:pt x="220" y="102"/>
                  </a:lnTo>
                  <a:lnTo>
                    <a:pt x="217" y="99"/>
                  </a:lnTo>
                  <a:lnTo>
                    <a:pt x="213" y="99"/>
                  </a:lnTo>
                  <a:lnTo>
                    <a:pt x="208" y="95"/>
                  </a:lnTo>
                  <a:lnTo>
                    <a:pt x="201" y="95"/>
                  </a:lnTo>
                  <a:lnTo>
                    <a:pt x="194" y="90"/>
                  </a:lnTo>
                  <a:lnTo>
                    <a:pt x="187" y="92"/>
                  </a:lnTo>
                  <a:lnTo>
                    <a:pt x="179" y="85"/>
                  </a:lnTo>
                  <a:lnTo>
                    <a:pt x="172" y="78"/>
                  </a:lnTo>
                  <a:lnTo>
                    <a:pt x="168" y="76"/>
                  </a:lnTo>
                  <a:lnTo>
                    <a:pt x="163" y="71"/>
                  </a:lnTo>
                  <a:lnTo>
                    <a:pt x="161" y="62"/>
                  </a:lnTo>
                  <a:lnTo>
                    <a:pt x="156" y="57"/>
                  </a:lnTo>
                  <a:lnTo>
                    <a:pt x="149" y="52"/>
                  </a:lnTo>
                  <a:lnTo>
                    <a:pt x="151" y="45"/>
                  </a:lnTo>
                  <a:lnTo>
                    <a:pt x="144" y="36"/>
                  </a:lnTo>
                  <a:lnTo>
                    <a:pt x="137" y="36"/>
                  </a:lnTo>
                  <a:lnTo>
                    <a:pt x="127" y="36"/>
                  </a:lnTo>
                  <a:lnTo>
                    <a:pt x="123" y="40"/>
                  </a:lnTo>
                  <a:lnTo>
                    <a:pt x="116" y="43"/>
                  </a:lnTo>
                  <a:lnTo>
                    <a:pt x="111" y="40"/>
                  </a:lnTo>
                  <a:lnTo>
                    <a:pt x="106" y="38"/>
                  </a:lnTo>
                  <a:lnTo>
                    <a:pt x="111" y="33"/>
                  </a:lnTo>
                  <a:lnTo>
                    <a:pt x="109" y="26"/>
                  </a:lnTo>
                  <a:lnTo>
                    <a:pt x="101" y="24"/>
                  </a:lnTo>
                  <a:lnTo>
                    <a:pt x="97" y="12"/>
                  </a:lnTo>
                  <a:lnTo>
                    <a:pt x="94" y="3"/>
                  </a:lnTo>
                  <a:lnTo>
                    <a:pt x="90" y="3"/>
                  </a:lnTo>
                  <a:lnTo>
                    <a:pt x="87" y="0"/>
                  </a:lnTo>
                  <a:lnTo>
                    <a:pt x="83" y="5"/>
                  </a:lnTo>
                  <a:lnTo>
                    <a:pt x="78" y="12"/>
                  </a:lnTo>
                  <a:lnTo>
                    <a:pt x="71" y="10"/>
                  </a:lnTo>
                  <a:lnTo>
                    <a:pt x="66" y="14"/>
                  </a:lnTo>
                  <a:lnTo>
                    <a:pt x="66" y="19"/>
                  </a:lnTo>
                  <a:lnTo>
                    <a:pt x="71" y="24"/>
                  </a:lnTo>
                  <a:lnTo>
                    <a:pt x="71" y="26"/>
                  </a:lnTo>
                  <a:lnTo>
                    <a:pt x="54" y="24"/>
                  </a:lnTo>
                  <a:lnTo>
                    <a:pt x="52" y="24"/>
                  </a:lnTo>
                  <a:lnTo>
                    <a:pt x="47" y="24"/>
                  </a:lnTo>
                  <a:lnTo>
                    <a:pt x="42" y="24"/>
                  </a:lnTo>
                  <a:lnTo>
                    <a:pt x="40" y="24"/>
                  </a:lnTo>
                  <a:lnTo>
                    <a:pt x="35" y="22"/>
                  </a:lnTo>
                  <a:lnTo>
                    <a:pt x="33" y="14"/>
                  </a:lnTo>
                  <a:lnTo>
                    <a:pt x="31" y="14"/>
                  </a:lnTo>
                  <a:lnTo>
                    <a:pt x="31" y="12"/>
                  </a:lnTo>
                  <a:lnTo>
                    <a:pt x="28" y="10"/>
                  </a:lnTo>
                  <a:lnTo>
                    <a:pt x="26" y="10"/>
                  </a:lnTo>
                  <a:lnTo>
                    <a:pt x="24" y="7"/>
                  </a:lnTo>
                  <a:lnTo>
                    <a:pt x="21" y="7"/>
                  </a:lnTo>
                  <a:lnTo>
                    <a:pt x="19" y="7"/>
                  </a:lnTo>
                  <a:lnTo>
                    <a:pt x="16" y="7"/>
                  </a:lnTo>
                  <a:lnTo>
                    <a:pt x="12" y="7"/>
                  </a:lnTo>
                  <a:lnTo>
                    <a:pt x="9" y="10"/>
                  </a:lnTo>
                  <a:lnTo>
                    <a:pt x="7" y="10"/>
                  </a:lnTo>
                  <a:lnTo>
                    <a:pt x="5" y="12"/>
                  </a:lnTo>
                  <a:lnTo>
                    <a:pt x="5" y="14"/>
                  </a:lnTo>
                  <a:lnTo>
                    <a:pt x="2" y="17"/>
                  </a:lnTo>
                  <a:lnTo>
                    <a:pt x="0" y="1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0" name="Freeform 1524">
              <a:extLst>
                <a:ext uri="{FF2B5EF4-FFF2-40B4-BE49-F238E27FC236}">
                  <a16:creationId xmlns:a16="http://schemas.microsoft.com/office/drawing/2014/main" id="{8824A7C5-6C8A-E90E-E3FD-35E4EB3F855B}"/>
                </a:ext>
              </a:extLst>
            </p:cNvPr>
            <p:cNvSpPr>
              <a:spLocks noGrp="1" noRot="1" noMove="1" noResize="1" noEditPoints="1" noAdjustHandles="1" noChangeArrowheads="1" noChangeShapeType="1"/>
            </p:cNvSpPr>
            <p:nvPr/>
          </p:nvSpPr>
          <p:spPr bwMode="auto">
            <a:xfrm>
              <a:off x="7346755" y="2243180"/>
              <a:ext cx="5173" cy="5224"/>
            </a:xfrm>
            <a:custGeom>
              <a:avLst/>
              <a:gdLst>
                <a:gd name="T0" fmla="*/ 3175 w 7"/>
                <a:gd name="T1" fmla="*/ 3175 h 7"/>
                <a:gd name="T2" fmla="*/ 0 w 7"/>
                <a:gd name="T3" fmla="*/ 3175 h 7"/>
                <a:gd name="T4" fmla="*/ 0 w 7"/>
                <a:gd name="T5" fmla="*/ 3175 h 7"/>
                <a:gd name="T6" fmla="*/ 0 w 7"/>
                <a:gd name="T7" fmla="*/ 3175 h 7"/>
                <a:gd name="T8" fmla="*/ 0 w 7"/>
                <a:gd name="T9" fmla="*/ 6350 h 7"/>
                <a:gd name="T10" fmla="*/ 0 w 7"/>
                <a:gd name="T11" fmla="*/ 6350 h 7"/>
                <a:gd name="T12" fmla="*/ 0 w 7"/>
                <a:gd name="T13" fmla="*/ 6350 h 7"/>
                <a:gd name="T14" fmla="*/ 3175 w 7"/>
                <a:gd name="T15" fmla="*/ 11113 h 7"/>
                <a:gd name="T16" fmla="*/ 6350 w 7"/>
                <a:gd name="T17" fmla="*/ 11113 h 7"/>
                <a:gd name="T18" fmla="*/ 6350 w 7"/>
                <a:gd name="T19" fmla="*/ 6350 h 7"/>
                <a:gd name="T20" fmla="*/ 11113 w 7"/>
                <a:gd name="T21" fmla="*/ 3175 h 7"/>
                <a:gd name="T22" fmla="*/ 11113 w 7"/>
                <a:gd name="T23" fmla="*/ 3175 h 7"/>
                <a:gd name="T24" fmla="*/ 11113 w 7"/>
                <a:gd name="T25" fmla="*/ 0 h 7"/>
                <a:gd name="T26" fmla="*/ 6350 w 7"/>
                <a:gd name="T27" fmla="*/ 0 h 7"/>
                <a:gd name="T28" fmla="*/ 3175 w 7"/>
                <a:gd name="T29" fmla="*/ 3175 h 7"/>
                <a:gd name="T30" fmla="*/ 3175 w 7"/>
                <a:gd name="T31" fmla="*/ 3175 h 7"/>
                <a:gd name="T32" fmla="*/ 3175 w 7"/>
                <a:gd name="T33" fmla="*/ 3175 h 7"/>
                <a:gd name="T34" fmla="*/ 3175 w 7"/>
                <a:gd name="T35" fmla="*/ 317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7"/>
                <a:gd name="T56" fmla="*/ 7 w 7"/>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7">
                  <a:moveTo>
                    <a:pt x="2" y="2"/>
                  </a:moveTo>
                  <a:lnTo>
                    <a:pt x="0" y="2"/>
                  </a:lnTo>
                  <a:lnTo>
                    <a:pt x="0" y="4"/>
                  </a:lnTo>
                  <a:lnTo>
                    <a:pt x="2" y="7"/>
                  </a:lnTo>
                  <a:lnTo>
                    <a:pt x="4" y="7"/>
                  </a:lnTo>
                  <a:lnTo>
                    <a:pt x="4" y="4"/>
                  </a:lnTo>
                  <a:lnTo>
                    <a:pt x="7" y="2"/>
                  </a:lnTo>
                  <a:lnTo>
                    <a:pt x="7" y="0"/>
                  </a:lnTo>
                  <a:lnTo>
                    <a:pt x="4" y="0"/>
                  </a:lnTo>
                  <a:lnTo>
                    <a:pt x="2"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1" name="Turkey">
              <a:extLst>
                <a:ext uri="{FF2B5EF4-FFF2-40B4-BE49-F238E27FC236}">
                  <a16:creationId xmlns:a16="http://schemas.microsoft.com/office/drawing/2014/main" id="{7C922304-7065-8250-1221-767542EAA713}"/>
                </a:ext>
              </a:extLst>
            </p:cNvPr>
            <p:cNvSpPr>
              <a:spLocks noGrp="1" noRot="1" noMove="1" noResize="1" noEditPoints="1" noAdjustHandles="1" noChangeArrowheads="1" noChangeShapeType="1"/>
            </p:cNvSpPr>
            <p:nvPr/>
          </p:nvSpPr>
          <p:spPr bwMode="auto">
            <a:xfrm>
              <a:off x="7034552" y="2202136"/>
              <a:ext cx="221655" cy="102237"/>
            </a:xfrm>
            <a:custGeom>
              <a:avLst/>
              <a:gdLst>
                <a:gd name="T0" fmla="*/ 246063 w 295"/>
                <a:gd name="T1" fmla="*/ 214313 h 137"/>
                <a:gd name="T2" fmla="*/ 258763 w 295"/>
                <a:gd name="T3" fmla="*/ 206375 h 137"/>
                <a:gd name="T4" fmla="*/ 258763 w 295"/>
                <a:gd name="T5" fmla="*/ 195263 h 137"/>
                <a:gd name="T6" fmla="*/ 276225 w 295"/>
                <a:gd name="T7" fmla="*/ 187325 h 137"/>
                <a:gd name="T8" fmla="*/ 295275 w 295"/>
                <a:gd name="T9" fmla="*/ 184150 h 137"/>
                <a:gd name="T10" fmla="*/ 317500 w 295"/>
                <a:gd name="T11" fmla="*/ 180975 h 137"/>
                <a:gd name="T12" fmla="*/ 347663 w 295"/>
                <a:gd name="T13" fmla="*/ 168275 h 137"/>
                <a:gd name="T14" fmla="*/ 381000 w 295"/>
                <a:gd name="T15" fmla="*/ 157163 h 137"/>
                <a:gd name="T16" fmla="*/ 393700 w 295"/>
                <a:gd name="T17" fmla="*/ 165100 h 137"/>
                <a:gd name="T18" fmla="*/ 407988 w 295"/>
                <a:gd name="T19" fmla="*/ 165100 h 137"/>
                <a:gd name="T20" fmla="*/ 419100 w 295"/>
                <a:gd name="T21" fmla="*/ 168275 h 137"/>
                <a:gd name="T22" fmla="*/ 452438 w 295"/>
                <a:gd name="T23" fmla="*/ 168275 h 137"/>
                <a:gd name="T24" fmla="*/ 449263 w 295"/>
                <a:gd name="T25" fmla="*/ 150813 h 137"/>
                <a:gd name="T26" fmla="*/ 441325 w 295"/>
                <a:gd name="T27" fmla="*/ 123825 h 137"/>
                <a:gd name="T28" fmla="*/ 446088 w 295"/>
                <a:gd name="T29" fmla="*/ 109538 h 137"/>
                <a:gd name="T30" fmla="*/ 441325 w 295"/>
                <a:gd name="T31" fmla="*/ 98425 h 137"/>
                <a:gd name="T32" fmla="*/ 449263 w 295"/>
                <a:gd name="T33" fmla="*/ 87313 h 137"/>
                <a:gd name="T34" fmla="*/ 463550 w 295"/>
                <a:gd name="T35" fmla="*/ 90488 h 137"/>
                <a:gd name="T36" fmla="*/ 460375 w 295"/>
                <a:gd name="T37" fmla="*/ 68263 h 137"/>
                <a:gd name="T38" fmla="*/ 430213 w 295"/>
                <a:gd name="T39" fmla="*/ 57150 h 137"/>
                <a:gd name="T40" fmla="*/ 438150 w 295"/>
                <a:gd name="T41" fmla="*/ 41275 h 137"/>
                <a:gd name="T42" fmla="*/ 438150 w 295"/>
                <a:gd name="T43" fmla="*/ 26988 h 137"/>
                <a:gd name="T44" fmla="*/ 430213 w 295"/>
                <a:gd name="T45" fmla="*/ 15875 h 137"/>
                <a:gd name="T46" fmla="*/ 400050 w 295"/>
                <a:gd name="T47" fmla="*/ 15875 h 137"/>
                <a:gd name="T48" fmla="*/ 385763 w 295"/>
                <a:gd name="T49" fmla="*/ 15875 h 137"/>
                <a:gd name="T50" fmla="*/ 366713 w 295"/>
                <a:gd name="T51" fmla="*/ 22225 h 137"/>
                <a:gd name="T52" fmla="*/ 333375 w 295"/>
                <a:gd name="T53" fmla="*/ 33338 h 137"/>
                <a:gd name="T54" fmla="*/ 325438 w 295"/>
                <a:gd name="T55" fmla="*/ 26988 h 137"/>
                <a:gd name="T56" fmla="*/ 292100 w 295"/>
                <a:gd name="T57" fmla="*/ 38100 h 137"/>
                <a:gd name="T58" fmla="*/ 261938 w 295"/>
                <a:gd name="T59" fmla="*/ 19050 h 137"/>
                <a:gd name="T60" fmla="*/ 246063 w 295"/>
                <a:gd name="T61" fmla="*/ 26988 h 137"/>
                <a:gd name="T62" fmla="*/ 209550 w 295"/>
                <a:gd name="T63" fmla="*/ 0 h 137"/>
                <a:gd name="T64" fmla="*/ 152400 w 295"/>
                <a:gd name="T65" fmla="*/ 7938 h 137"/>
                <a:gd name="T66" fmla="*/ 115888 w 295"/>
                <a:gd name="T67" fmla="*/ 30163 h 137"/>
                <a:gd name="T68" fmla="*/ 69850 w 295"/>
                <a:gd name="T69" fmla="*/ 26988 h 137"/>
                <a:gd name="T70" fmla="*/ 66675 w 295"/>
                <a:gd name="T71" fmla="*/ 41275 h 137"/>
                <a:gd name="T72" fmla="*/ 36513 w 295"/>
                <a:gd name="T73" fmla="*/ 57150 h 137"/>
                <a:gd name="T74" fmla="*/ 22225 w 295"/>
                <a:gd name="T75" fmla="*/ 52388 h 137"/>
                <a:gd name="T76" fmla="*/ 63500 w 295"/>
                <a:gd name="T77" fmla="*/ 33338 h 137"/>
                <a:gd name="T78" fmla="*/ 41275 w 295"/>
                <a:gd name="T79" fmla="*/ 15875 h 137"/>
                <a:gd name="T80" fmla="*/ 33338 w 295"/>
                <a:gd name="T81" fmla="*/ 7938 h 137"/>
                <a:gd name="T82" fmla="*/ 22225 w 295"/>
                <a:gd name="T83" fmla="*/ 7938 h 137"/>
                <a:gd name="T84" fmla="*/ 25400 w 295"/>
                <a:gd name="T85" fmla="*/ 19050 h 137"/>
                <a:gd name="T86" fmla="*/ 17463 w 295"/>
                <a:gd name="T87" fmla="*/ 30163 h 137"/>
                <a:gd name="T88" fmla="*/ 11113 w 295"/>
                <a:gd name="T89" fmla="*/ 30163 h 137"/>
                <a:gd name="T90" fmla="*/ 0 w 295"/>
                <a:gd name="T91" fmla="*/ 52388 h 137"/>
                <a:gd name="T92" fmla="*/ 6350 w 295"/>
                <a:gd name="T93" fmla="*/ 68263 h 137"/>
                <a:gd name="T94" fmla="*/ 0 w 295"/>
                <a:gd name="T95" fmla="*/ 79375 h 137"/>
                <a:gd name="T96" fmla="*/ 14288 w 295"/>
                <a:gd name="T97" fmla="*/ 104775 h 137"/>
                <a:gd name="T98" fmla="*/ 22225 w 295"/>
                <a:gd name="T99" fmla="*/ 127000 h 137"/>
                <a:gd name="T100" fmla="*/ 6350 w 295"/>
                <a:gd name="T101" fmla="*/ 134938 h 137"/>
                <a:gd name="T102" fmla="*/ 22225 w 295"/>
                <a:gd name="T103" fmla="*/ 157163 h 137"/>
                <a:gd name="T104" fmla="*/ 33338 w 295"/>
                <a:gd name="T105" fmla="*/ 173038 h 137"/>
                <a:gd name="T106" fmla="*/ 44450 w 295"/>
                <a:gd name="T107" fmla="*/ 184150 h 137"/>
                <a:gd name="T108" fmla="*/ 74613 w 295"/>
                <a:gd name="T109" fmla="*/ 203200 h 137"/>
                <a:gd name="T110" fmla="*/ 104775 w 295"/>
                <a:gd name="T111" fmla="*/ 198438 h 137"/>
                <a:gd name="T112" fmla="*/ 123825 w 295"/>
                <a:gd name="T113" fmla="*/ 187325 h 137"/>
                <a:gd name="T114" fmla="*/ 163513 w 295"/>
                <a:gd name="T115" fmla="*/ 214313 h 137"/>
                <a:gd name="T116" fmla="*/ 198438 w 295"/>
                <a:gd name="T117" fmla="*/ 192088 h 137"/>
                <a:gd name="T118" fmla="*/ 212725 w 295"/>
                <a:gd name="T119" fmla="*/ 192088 h 137"/>
                <a:gd name="T120" fmla="*/ 231775 w 295"/>
                <a:gd name="T121" fmla="*/ 187325 h 137"/>
                <a:gd name="T122" fmla="*/ 228600 w 295"/>
                <a:gd name="T123" fmla="*/ 214313 h 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5"/>
                <a:gd name="T187" fmla="*/ 0 h 137"/>
                <a:gd name="T188" fmla="*/ 295 w 295"/>
                <a:gd name="T189" fmla="*/ 137 h 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5" h="137">
                  <a:moveTo>
                    <a:pt x="148" y="137"/>
                  </a:moveTo>
                  <a:lnTo>
                    <a:pt x="148" y="137"/>
                  </a:lnTo>
                  <a:lnTo>
                    <a:pt x="151" y="137"/>
                  </a:lnTo>
                  <a:lnTo>
                    <a:pt x="153" y="137"/>
                  </a:lnTo>
                  <a:lnTo>
                    <a:pt x="155" y="137"/>
                  </a:lnTo>
                  <a:lnTo>
                    <a:pt x="155" y="135"/>
                  </a:lnTo>
                  <a:lnTo>
                    <a:pt x="158" y="135"/>
                  </a:lnTo>
                  <a:lnTo>
                    <a:pt x="158" y="132"/>
                  </a:lnTo>
                  <a:lnTo>
                    <a:pt x="158" y="130"/>
                  </a:lnTo>
                  <a:lnTo>
                    <a:pt x="160" y="130"/>
                  </a:lnTo>
                  <a:lnTo>
                    <a:pt x="163" y="130"/>
                  </a:lnTo>
                  <a:lnTo>
                    <a:pt x="165" y="130"/>
                  </a:lnTo>
                  <a:lnTo>
                    <a:pt x="165" y="128"/>
                  </a:lnTo>
                  <a:lnTo>
                    <a:pt x="165" y="125"/>
                  </a:lnTo>
                  <a:lnTo>
                    <a:pt x="163" y="125"/>
                  </a:lnTo>
                  <a:lnTo>
                    <a:pt x="163" y="123"/>
                  </a:lnTo>
                  <a:lnTo>
                    <a:pt x="163" y="121"/>
                  </a:lnTo>
                  <a:lnTo>
                    <a:pt x="165" y="118"/>
                  </a:lnTo>
                  <a:lnTo>
                    <a:pt x="167" y="118"/>
                  </a:lnTo>
                  <a:lnTo>
                    <a:pt x="172" y="118"/>
                  </a:lnTo>
                  <a:lnTo>
                    <a:pt x="174" y="118"/>
                  </a:lnTo>
                  <a:lnTo>
                    <a:pt x="174" y="116"/>
                  </a:lnTo>
                  <a:lnTo>
                    <a:pt x="177" y="116"/>
                  </a:lnTo>
                  <a:lnTo>
                    <a:pt x="179" y="116"/>
                  </a:lnTo>
                  <a:lnTo>
                    <a:pt x="181" y="116"/>
                  </a:lnTo>
                  <a:lnTo>
                    <a:pt x="184" y="116"/>
                  </a:lnTo>
                  <a:lnTo>
                    <a:pt x="186" y="116"/>
                  </a:lnTo>
                  <a:lnTo>
                    <a:pt x="189" y="116"/>
                  </a:lnTo>
                  <a:lnTo>
                    <a:pt x="191" y="116"/>
                  </a:lnTo>
                  <a:lnTo>
                    <a:pt x="193" y="114"/>
                  </a:lnTo>
                  <a:lnTo>
                    <a:pt x="196" y="114"/>
                  </a:lnTo>
                  <a:lnTo>
                    <a:pt x="198" y="114"/>
                  </a:lnTo>
                  <a:lnTo>
                    <a:pt x="200" y="114"/>
                  </a:lnTo>
                  <a:lnTo>
                    <a:pt x="205" y="114"/>
                  </a:lnTo>
                  <a:lnTo>
                    <a:pt x="207" y="111"/>
                  </a:lnTo>
                  <a:lnTo>
                    <a:pt x="210" y="109"/>
                  </a:lnTo>
                  <a:lnTo>
                    <a:pt x="212" y="109"/>
                  </a:lnTo>
                  <a:lnTo>
                    <a:pt x="215" y="109"/>
                  </a:lnTo>
                  <a:lnTo>
                    <a:pt x="217" y="106"/>
                  </a:lnTo>
                  <a:lnTo>
                    <a:pt x="219" y="106"/>
                  </a:lnTo>
                  <a:lnTo>
                    <a:pt x="224" y="106"/>
                  </a:lnTo>
                  <a:lnTo>
                    <a:pt x="226" y="106"/>
                  </a:lnTo>
                  <a:lnTo>
                    <a:pt x="229" y="106"/>
                  </a:lnTo>
                  <a:lnTo>
                    <a:pt x="231" y="106"/>
                  </a:lnTo>
                  <a:lnTo>
                    <a:pt x="233" y="104"/>
                  </a:lnTo>
                  <a:lnTo>
                    <a:pt x="238" y="102"/>
                  </a:lnTo>
                  <a:lnTo>
                    <a:pt x="240" y="99"/>
                  </a:lnTo>
                  <a:lnTo>
                    <a:pt x="243" y="99"/>
                  </a:lnTo>
                  <a:lnTo>
                    <a:pt x="245" y="99"/>
                  </a:lnTo>
                  <a:lnTo>
                    <a:pt x="245" y="104"/>
                  </a:lnTo>
                  <a:lnTo>
                    <a:pt x="248" y="104"/>
                  </a:lnTo>
                  <a:lnTo>
                    <a:pt x="250" y="104"/>
                  </a:lnTo>
                  <a:lnTo>
                    <a:pt x="252" y="104"/>
                  </a:lnTo>
                  <a:lnTo>
                    <a:pt x="255" y="104"/>
                  </a:lnTo>
                  <a:lnTo>
                    <a:pt x="257" y="104"/>
                  </a:lnTo>
                  <a:lnTo>
                    <a:pt x="259" y="104"/>
                  </a:lnTo>
                  <a:lnTo>
                    <a:pt x="262" y="106"/>
                  </a:lnTo>
                  <a:lnTo>
                    <a:pt x="264" y="106"/>
                  </a:lnTo>
                  <a:lnTo>
                    <a:pt x="266" y="102"/>
                  </a:lnTo>
                  <a:lnTo>
                    <a:pt x="269" y="102"/>
                  </a:lnTo>
                  <a:lnTo>
                    <a:pt x="271" y="104"/>
                  </a:lnTo>
                  <a:lnTo>
                    <a:pt x="274" y="106"/>
                  </a:lnTo>
                  <a:lnTo>
                    <a:pt x="281" y="104"/>
                  </a:lnTo>
                  <a:lnTo>
                    <a:pt x="285" y="106"/>
                  </a:lnTo>
                  <a:lnTo>
                    <a:pt x="285" y="104"/>
                  </a:lnTo>
                  <a:lnTo>
                    <a:pt x="285" y="102"/>
                  </a:lnTo>
                  <a:lnTo>
                    <a:pt x="285" y="99"/>
                  </a:lnTo>
                  <a:lnTo>
                    <a:pt x="283" y="95"/>
                  </a:lnTo>
                  <a:lnTo>
                    <a:pt x="283" y="90"/>
                  </a:lnTo>
                  <a:lnTo>
                    <a:pt x="281" y="88"/>
                  </a:lnTo>
                  <a:lnTo>
                    <a:pt x="278" y="83"/>
                  </a:lnTo>
                  <a:lnTo>
                    <a:pt x="278" y="80"/>
                  </a:lnTo>
                  <a:lnTo>
                    <a:pt x="278" y="78"/>
                  </a:lnTo>
                  <a:lnTo>
                    <a:pt x="278" y="76"/>
                  </a:lnTo>
                  <a:lnTo>
                    <a:pt x="281" y="76"/>
                  </a:lnTo>
                  <a:lnTo>
                    <a:pt x="281" y="73"/>
                  </a:lnTo>
                  <a:lnTo>
                    <a:pt x="283" y="71"/>
                  </a:lnTo>
                  <a:lnTo>
                    <a:pt x="281" y="71"/>
                  </a:lnTo>
                  <a:lnTo>
                    <a:pt x="281" y="69"/>
                  </a:lnTo>
                  <a:lnTo>
                    <a:pt x="283" y="69"/>
                  </a:lnTo>
                  <a:lnTo>
                    <a:pt x="281" y="66"/>
                  </a:lnTo>
                  <a:lnTo>
                    <a:pt x="281" y="64"/>
                  </a:lnTo>
                  <a:lnTo>
                    <a:pt x="278" y="62"/>
                  </a:lnTo>
                  <a:lnTo>
                    <a:pt x="281" y="59"/>
                  </a:lnTo>
                  <a:lnTo>
                    <a:pt x="283" y="57"/>
                  </a:lnTo>
                  <a:lnTo>
                    <a:pt x="283" y="55"/>
                  </a:lnTo>
                  <a:lnTo>
                    <a:pt x="285" y="55"/>
                  </a:lnTo>
                  <a:lnTo>
                    <a:pt x="288" y="57"/>
                  </a:lnTo>
                  <a:lnTo>
                    <a:pt x="290" y="57"/>
                  </a:lnTo>
                  <a:lnTo>
                    <a:pt x="292" y="57"/>
                  </a:lnTo>
                  <a:lnTo>
                    <a:pt x="295" y="52"/>
                  </a:lnTo>
                  <a:lnTo>
                    <a:pt x="295" y="50"/>
                  </a:lnTo>
                  <a:lnTo>
                    <a:pt x="295" y="47"/>
                  </a:lnTo>
                  <a:lnTo>
                    <a:pt x="292" y="47"/>
                  </a:lnTo>
                  <a:lnTo>
                    <a:pt x="292" y="45"/>
                  </a:lnTo>
                  <a:lnTo>
                    <a:pt x="290" y="43"/>
                  </a:lnTo>
                  <a:lnTo>
                    <a:pt x="285" y="43"/>
                  </a:lnTo>
                  <a:lnTo>
                    <a:pt x="278" y="40"/>
                  </a:lnTo>
                  <a:lnTo>
                    <a:pt x="276" y="38"/>
                  </a:lnTo>
                  <a:lnTo>
                    <a:pt x="274" y="38"/>
                  </a:lnTo>
                  <a:lnTo>
                    <a:pt x="274" y="36"/>
                  </a:lnTo>
                  <a:lnTo>
                    <a:pt x="271" y="36"/>
                  </a:lnTo>
                  <a:lnTo>
                    <a:pt x="271" y="33"/>
                  </a:lnTo>
                  <a:lnTo>
                    <a:pt x="274" y="31"/>
                  </a:lnTo>
                  <a:lnTo>
                    <a:pt x="274" y="29"/>
                  </a:lnTo>
                  <a:lnTo>
                    <a:pt x="274" y="26"/>
                  </a:lnTo>
                  <a:lnTo>
                    <a:pt x="276" y="26"/>
                  </a:lnTo>
                  <a:lnTo>
                    <a:pt x="278" y="24"/>
                  </a:lnTo>
                  <a:lnTo>
                    <a:pt x="278" y="21"/>
                  </a:lnTo>
                  <a:lnTo>
                    <a:pt x="278" y="19"/>
                  </a:lnTo>
                  <a:lnTo>
                    <a:pt x="276" y="17"/>
                  </a:lnTo>
                  <a:lnTo>
                    <a:pt x="276" y="14"/>
                  </a:lnTo>
                  <a:lnTo>
                    <a:pt x="271" y="14"/>
                  </a:lnTo>
                  <a:lnTo>
                    <a:pt x="271" y="12"/>
                  </a:lnTo>
                  <a:lnTo>
                    <a:pt x="271" y="10"/>
                  </a:lnTo>
                  <a:lnTo>
                    <a:pt x="269" y="10"/>
                  </a:lnTo>
                  <a:lnTo>
                    <a:pt x="264" y="12"/>
                  </a:lnTo>
                  <a:lnTo>
                    <a:pt x="259" y="12"/>
                  </a:lnTo>
                  <a:lnTo>
                    <a:pt x="257" y="10"/>
                  </a:lnTo>
                  <a:lnTo>
                    <a:pt x="252" y="10"/>
                  </a:lnTo>
                  <a:lnTo>
                    <a:pt x="250" y="7"/>
                  </a:lnTo>
                  <a:lnTo>
                    <a:pt x="248" y="7"/>
                  </a:lnTo>
                  <a:lnTo>
                    <a:pt x="245" y="7"/>
                  </a:lnTo>
                  <a:lnTo>
                    <a:pt x="245" y="10"/>
                  </a:lnTo>
                  <a:lnTo>
                    <a:pt x="243" y="10"/>
                  </a:lnTo>
                  <a:lnTo>
                    <a:pt x="240" y="10"/>
                  </a:lnTo>
                  <a:lnTo>
                    <a:pt x="238" y="10"/>
                  </a:lnTo>
                  <a:lnTo>
                    <a:pt x="236" y="7"/>
                  </a:lnTo>
                  <a:lnTo>
                    <a:pt x="233" y="12"/>
                  </a:lnTo>
                  <a:lnTo>
                    <a:pt x="231" y="14"/>
                  </a:lnTo>
                  <a:lnTo>
                    <a:pt x="226" y="17"/>
                  </a:lnTo>
                  <a:lnTo>
                    <a:pt x="224" y="19"/>
                  </a:lnTo>
                  <a:lnTo>
                    <a:pt x="219" y="21"/>
                  </a:lnTo>
                  <a:lnTo>
                    <a:pt x="217" y="21"/>
                  </a:lnTo>
                  <a:lnTo>
                    <a:pt x="215" y="21"/>
                  </a:lnTo>
                  <a:lnTo>
                    <a:pt x="212" y="21"/>
                  </a:lnTo>
                  <a:lnTo>
                    <a:pt x="210" y="21"/>
                  </a:lnTo>
                  <a:lnTo>
                    <a:pt x="207" y="21"/>
                  </a:lnTo>
                  <a:lnTo>
                    <a:pt x="207" y="19"/>
                  </a:lnTo>
                  <a:lnTo>
                    <a:pt x="205" y="19"/>
                  </a:lnTo>
                  <a:lnTo>
                    <a:pt x="205" y="17"/>
                  </a:lnTo>
                  <a:lnTo>
                    <a:pt x="203" y="17"/>
                  </a:lnTo>
                  <a:lnTo>
                    <a:pt x="200" y="17"/>
                  </a:lnTo>
                  <a:lnTo>
                    <a:pt x="198" y="21"/>
                  </a:lnTo>
                  <a:lnTo>
                    <a:pt x="196" y="21"/>
                  </a:lnTo>
                  <a:lnTo>
                    <a:pt x="191" y="24"/>
                  </a:lnTo>
                  <a:lnTo>
                    <a:pt x="186" y="24"/>
                  </a:lnTo>
                  <a:lnTo>
                    <a:pt x="184" y="24"/>
                  </a:lnTo>
                  <a:lnTo>
                    <a:pt x="170" y="19"/>
                  </a:lnTo>
                  <a:lnTo>
                    <a:pt x="167" y="19"/>
                  </a:lnTo>
                  <a:lnTo>
                    <a:pt x="167" y="17"/>
                  </a:lnTo>
                  <a:lnTo>
                    <a:pt x="167" y="14"/>
                  </a:lnTo>
                  <a:lnTo>
                    <a:pt x="165" y="14"/>
                  </a:lnTo>
                  <a:lnTo>
                    <a:pt x="165" y="12"/>
                  </a:lnTo>
                  <a:lnTo>
                    <a:pt x="163" y="12"/>
                  </a:lnTo>
                  <a:lnTo>
                    <a:pt x="160" y="12"/>
                  </a:lnTo>
                  <a:lnTo>
                    <a:pt x="158" y="14"/>
                  </a:lnTo>
                  <a:lnTo>
                    <a:pt x="158" y="17"/>
                  </a:lnTo>
                  <a:lnTo>
                    <a:pt x="155" y="17"/>
                  </a:lnTo>
                  <a:lnTo>
                    <a:pt x="153" y="17"/>
                  </a:lnTo>
                  <a:lnTo>
                    <a:pt x="151" y="12"/>
                  </a:lnTo>
                  <a:lnTo>
                    <a:pt x="148" y="7"/>
                  </a:lnTo>
                  <a:lnTo>
                    <a:pt x="141" y="7"/>
                  </a:lnTo>
                  <a:lnTo>
                    <a:pt x="137" y="5"/>
                  </a:lnTo>
                  <a:lnTo>
                    <a:pt x="134" y="0"/>
                  </a:lnTo>
                  <a:lnTo>
                    <a:pt x="132" y="0"/>
                  </a:lnTo>
                  <a:lnTo>
                    <a:pt x="120" y="0"/>
                  </a:lnTo>
                  <a:lnTo>
                    <a:pt x="111" y="0"/>
                  </a:lnTo>
                  <a:lnTo>
                    <a:pt x="103" y="0"/>
                  </a:lnTo>
                  <a:lnTo>
                    <a:pt x="101" y="3"/>
                  </a:lnTo>
                  <a:lnTo>
                    <a:pt x="99" y="5"/>
                  </a:lnTo>
                  <a:lnTo>
                    <a:pt x="96" y="5"/>
                  </a:lnTo>
                  <a:lnTo>
                    <a:pt x="92" y="10"/>
                  </a:lnTo>
                  <a:lnTo>
                    <a:pt x="89" y="12"/>
                  </a:lnTo>
                  <a:lnTo>
                    <a:pt x="85" y="12"/>
                  </a:lnTo>
                  <a:lnTo>
                    <a:pt x="82" y="12"/>
                  </a:lnTo>
                  <a:lnTo>
                    <a:pt x="80" y="17"/>
                  </a:lnTo>
                  <a:lnTo>
                    <a:pt x="78" y="19"/>
                  </a:lnTo>
                  <a:lnTo>
                    <a:pt x="73" y="19"/>
                  </a:lnTo>
                  <a:lnTo>
                    <a:pt x="68" y="21"/>
                  </a:lnTo>
                  <a:lnTo>
                    <a:pt x="63" y="19"/>
                  </a:lnTo>
                  <a:lnTo>
                    <a:pt x="61" y="19"/>
                  </a:lnTo>
                  <a:lnTo>
                    <a:pt x="56" y="19"/>
                  </a:lnTo>
                  <a:lnTo>
                    <a:pt x="54" y="17"/>
                  </a:lnTo>
                  <a:lnTo>
                    <a:pt x="49" y="17"/>
                  </a:lnTo>
                  <a:lnTo>
                    <a:pt x="44" y="17"/>
                  </a:lnTo>
                  <a:lnTo>
                    <a:pt x="42" y="24"/>
                  </a:lnTo>
                  <a:lnTo>
                    <a:pt x="49" y="26"/>
                  </a:lnTo>
                  <a:lnTo>
                    <a:pt x="52" y="26"/>
                  </a:lnTo>
                  <a:lnTo>
                    <a:pt x="49" y="26"/>
                  </a:lnTo>
                  <a:lnTo>
                    <a:pt x="47" y="29"/>
                  </a:lnTo>
                  <a:lnTo>
                    <a:pt x="42" y="26"/>
                  </a:lnTo>
                  <a:lnTo>
                    <a:pt x="44" y="29"/>
                  </a:lnTo>
                  <a:lnTo>
                    <a:pt x="44" y="31"/>
                  </a:lnTo>
                  <a:lnTo>
                    <a:pt x="40" y="31"/>
                  </a:lnTo>
                  <a:lnTo>
                    <a:pt x="33" y="31"/>
                  </a:lnTo>
                  <a:lnTo>
                    <a:pt x="28" y="31"/>
                  </a:lnTo>
                  <a:lnTo>
                    <a:pt x="23" y="31"/>
                  </a:lnTo>
                  <a:lnTo>
                    <a:pt x="23" y="36"/>
                  </a:lnTo>
                  <a:lnTo>
                    <a:pt x="21" y="36"/>
                  </a:lnTo>
                  <a:lnTo>
                    <a:pt x="18" y="36"/>
                  </a:lnTo>
                  <a:lnTo>
                    <a:pt x="16" y="33"/>
                  </a:lnTo>
                  <a:lnTo>
                    <a:pt x="14" y="33"/>
                  </a:lnTo>
                  <a:lnTo>
                    <a:pt x="11" y="33"/>
                  </a:lnTo>
                  <a:lnTo>
                    <a:pt x="18" y="31"/>
                  </a:lnTo>
                  <a:lnTo>
                    <a:pt x="26" y="29"/>
                  </a:lnTo>
                  <a:lnTo>
                    <a:pt x="28" y="26"/>
                  </a:lnTo>
                  <a:lnTo>
                    <a:pt x="33" y="24"/>
                  </a:lnTo>
                  <a:lnTo>
                    <a:pt x="37" y="24"/>
                  </a:lnTo>
                  <a:lnTo>
                    <a:pt x="40" y="21"/>
                  </a:lnTo>
                  <a:lnTo>
                    <a:pt x="40" y="17"/>
                  </a:lnTo>
                  <a:lnTo>
                    <a:pt x="37" y="14"/>
                  </a:lnTo>
                  <a:lnTo>
                    <a:pt x="33" y="14"/>
                  </a:lnTo>
                  <a:lnTo>
                    <a:pt x="30" y="14"/>
                  </a:lnTo>
                  <a:lnTo>
                    <a:pt x="28" y="12"/>
                  </a:lnTo>
                  <a:lnTo>
                    <a:pt x="26" y="10"/>
                  </a:lnTo>
                  <a:lnTo>
                    <a:pt x="23" y="7"/>
                  </a:lnTo>
                  <a:lnTo>
                    <a:pt x="23" y="5"/>
                  </a:lnTo>
                  <a:lnTo>
                    <a:pt x="21" y="5"/>
                  </a:lnTo>
                  <a:lnTo>
                    <a:pt x="18" y="5"/>
                  </a:lnTo>
                  <a:lnTo>
                    <a:pt x="16" y="5"/>
                  </a:lnTo>
                  <a:lnTo>
                    <a:pt x="14" y="5"/>
                  </a:lnTo>
                  <a:lnTo>
                    <a:pt x="11" y="5"/>
                  </a:lnTo>
                  <a:lnTo>
                    <a:pt x="9" y="7"/>
                  </a:lnTo>
                  <a:lnTo>
                    <a:pt x="9" y="10"/>
                  </a:lnTo>
                  <a:lnTo>
                    <a:pt x="16" y="12"/>
                  </a:lnTo>
                  <a:lnTo>
                    <a:pt x="16" y="14"/>
                  </a:lnTo>
                  <a:lnTo>
                    <a:pt x="16" y="17"/>
                  </a:lnTo>
                  <a:lnTo>
                    <a:pt x="14" y="17"/>
                  </a:lnTo>
                  <a:lnTo>
                    <a:pt x="14" y="19"/>
                  </a:lnTo>
                  <a:lnTo>
                    <a:pt x="11" y="19"/>
                  </a:lnTo>
                  <a:lnTo>
                    <a:pt x="9" y="19"/>
                  </a:lnTo>
                  <a:lnTo>
                    <a:pt x="7" y="17"/>
                  </a:lnTo>
                  <a:lnTo>
                    <a:pt x="7" y="19"/>
                  </a:lnTo>
                  <a:lnTo>
                    <a:pt x="4" y="21"/>
                  </a:lnTo>
                  <a:lnTo>
                    <a:pt x="4" y="24"/>
                  </a:lnTo>
                  <a:lnTo>
                    <a:pt x="4" y="26"/>
                  </a:lnTo>
                  <a:lnTo>
                    <a:pt x="2" y="26"/>
                  </a:lnTo>
                  <a:lnTo>
                    <a:pt x="0" y="29"/>
                  </a:lnTo>
                  <a:lnTo>
                    <a:pt x="0" y="31"/>
                  </a:lnTo>
                  <a:lnTo>
                    <a:pt x="0" y="33"/>
                  </a:lnTo>
                  <a:lnTo>
                    <a:pt x="0" y="38"/>
                  </a:lnTo>
                  <a:lnTo>
                    <a:pt x="2" y="40"/>
                  </a:lnTo>
                  <a:lnTo>
                    <a:pt x="7" y="38"/>
                  </a:lnTo>
                  <a:lnTo>
                    <a:pt x="11" y="33"/>
                  </a:lnTo>
                  <a:lnTo>
                    <a:pt x="9" y="38"/>
                  </a:lnTo>
                  <a:lnTo>
                    <a:pt x="7" y="40"/>
                  </a:lnTo>
                  <a:lnTo>
                    <a:pt x="4" y="43"/>
                  </a:lnTo>
                  <a:lnTo>
                    <a:pt x="2" y="45"/>
                  </a:lnTo>
                  <a:lnTo>
                    <a:pt x="0" y="45"/>
                  </a:lnTo>
                  <a:lnTo>
                    <a:pt x="0" y="47"/>
                  </a:lnTo>
                  <a:lnTo>
                    <a:pt x="0" y="50"/>
                  </a:lnTo>
                  <a:lnTo>
                    <a:pt x="0" y="55"/>
                  </a:lnTo>
                  <a:lnTo>
                    <a:pt x="0" y="57"/>
                  </a:lnTo>
                  <a:lnTo>
                    <a:pt x="4" y="57"/>
                  </a:lnTo>
                  <a:lnTo>
                    <a:pt x="9" y="59"/>
                  </a:lnTo>
                  <a:lnTo>
                    <a:pt x="9" y="62"/>
                  </a:lnTo>
                  <a:lnTo>
                    <a:pt x="9" y="64"/>
                  </a:lnTo>
                  <a:lnTo>
                    <a:pt x="9" y="66"/>
                  </a:lnTo>
                  <a:lnTo>
                    <a:pt x="9" y="69"/>
                  </a:lnTo>
                  <a:lnTo>
                    <a:pt x="9" y="71"/>
                  </a:lnTo>
                  <a:lnTo>
                    <a:pt x="9" y="73"/>
                  </a:lnTo>
                  <a:lnTo>
                    <a:pt x="9" y="76"/>
                  </a:lnTo>
                  <a:lnTo>
                    <a:pt x="11" y="78"/>
                  </a:lnTo>
                  <a:lnTo>
                    <a:pt x="14" y="80"/>
                  </a:lnTo>
                  <a:lnTo>
                    <a:pt x="9" y="80"/>
                  </a:lnTo>
                  <a:lnTo>
                    <a:pt x="7" y="80"/>
                  </a:lnTo>
                  <a:lnTo>
                    <a:pt x="4" y="83"/>
                  </a:lnTo>
                  <a:lnTo>
                    <a:pt x="2" y="83"/>
                  </a:lnTo>
                  <a:lnTo>
                    <a:pt x="4" y="85"/>
                  </a:lnTo>
                  <a:lnTo>
                    <a:pt x="4" y="88"/>
                  </a:lnTo>
                  <a:lnTo>
                    <a:pt x="4" y="90"/>
                  </a:lnTo>
                  <a:lnTo>
                    <a:pt x="7" y="88"/>
                  </a:lnTo>
                  <a:lnTo>
                    <a:pt x="11" y="88"/>
                  </a:lnTo>
                  <a:lnTo>
                    <a:pt x="11" y="95"/>
                  </a:lnTo>
                  <a:lnTo>
                    <a:pt x="14" y="99"/>
                  </a:lnTo>
                  <a:lnTo>
                    <a:pt x="14" y="104"/>
                  </a:lnTo>
                  <a:lnTo>
                    <a:pt x="14" y="109"/>
                  </a:lnTo>
                  <a:lnTo>
                    <a:pt x="16" y="109"/>
                  </a:lnTo>
                  <a:lnTo>
                    <a:pt x="18" y="109"/>
                  </a:lnTo>
                  <a:lnTo>
                    <a:pt x="21" y="109"/>
                  </a:lnTo>
                  <a:lnTo>
                    <a:pt x="23" y="109"/>
                  </a:lnTo>
                  <a:lnTo>
                    <a:pt x="26" y="109"/>
                  </a:lnTo>
                  <a:lnTo>
                    <a:pt x="26" y="114"/>
                  </a:lnTo>
                  <a:lnTo>
                    <a:pt x="26" y="116"/>
                  </a:lnTo>
                  <a:lnTo>
                    <a:pt x="28" y="116"/>
                  </a:lnTo>
                  <a:lnTo>
                    <a:pt x="30" y="116"/>
                  </a:lnTo>
                  <a:lnTo>
                    <a:pt x="33" y="116"/>
                  </a:lnTo>
                  <a:lnTo>
                    <a:pt x="35" y="114"/>
                  </a:lnTo>
                  <a:lnTo>
                    <a:pt x="40" y="118"/>
                  </a:lnTo>
                  <a:lnTo>
                    <a:pt x="44" y="125"/>
                  </a:lnTo>
                  <a:lnTo>
                    <a:pt x="47" y="128"/>
                  </a:lnTo>
                  <a:lnTo>
                    <a:pt x="52" y="132"/>
                  </a:lnTo>
                  <a:lnTo>
                    <a:pt x="56" y="132"/>
                  </a:lnTo>
                  <a:lnTo>
                    <a:pt x="63" y="130"/>
                  </a:lnTo>
                  <a:lnTo>
                    <a:pt x="66" y="128"/>
                  </a:lnTo>
                  <a:lnTo>
                    <a:pt x="66" y="125"/>
                  </a:lnTo>
                  <a:lnTo>
                    <a:pt x="68" y="121"/>
                  </a:lnTo>
                  <a:lnTo>
                    <a:pt x="70" y="118"/>
                  </a:lnTo>
                  <a:lnTo>
                    <a:pt x="73" y="118"/>
                  </a:lnTo>
                  <a:lnTo>
                    <a:pt x="75" y="118"/>
                  </a:lnTo>
                  <a:lnTo>
                    <a:pt x="78" y="118"/>
                  </a:lnTo>
                  <a:lnTo>
                    <a:pt x="80" y="118"/>
                  </a:lnTo>
                  <a:lnTo>
                    <a:pt x="85" y="121"/>
                  </a:lnTo>
                  <a:lnTo>
                    <a:pt x="89" y="123"/>
                  </a:lnTo>
                  <a:lnTo>
                    <a:pt x="94" y="128"/>
                  </a:lnTo>
                  <a:lnTo>
                    <a:pt x="99" y="132"/>
                  </a:lnTo>
                  <a:lnTo>
                    <a:pt x="101" y="135"/>
                  </a:lnTo>
                  <a:lnTo>
                    <a:pt x="103" y="135"/>
                  </a:lnTo>
                  <a:lnTo>
                    <a:pt x="103" y="132"/>
                  </a:lnTo>
                  <a:lnTo>
                    <a:pt x="108" y="132"/>
                  </a:lnTo>
                  <a:lnTo>
                    <a:pt x="111" y="132"/>
                  </a:lnTo>
                  <a:lnTo>
                    <a:pt x="113" y="130"/>
                  </a:lnTo>
                  <a:lnTo>
                    <a:pt x="115" y="130"/>
                  </a:lnTo>
                  <a:lnTo>
                    <a:pt x="118" y="128"/>
                  </a:lnTo>
                  <a:lnTo>
                    <a:pt x="125" y="121"/>
                  </a:lnTo>
                  <a:lnTo>
                    <a:pt x="127" y="118"/>
                  </a:lnTo>
                  <a:lnTo>
                    <a:pt x="129" y="118"/>
                  </a:lnTo>
                  <a:lnTo>
                    <a:pt x="132" y="121"/>
                  </a:lnTo>
                  <a:lnTo>
                    <a:pt x="134" y="121"/>
                  </a:lnTo>
                  <a:lnTo>
                    <a:pt x="137" y="121"/>
                  </a:lnTo>
                  <a:lnTo>
                    <a:pt x="141" y="116"/>
                  </a:lnTo>
                  <a:lnTo>
                    <a:pt x="146" y="111"/>
                  </a:lnTo>
                  <a:lnTo>
                    <a:pt x="146" y="114"/>
                  </a:lnTo>
                  <a:lnTo>
                    <a:pt x="146" y="116"/>
                  </a:lnTo>
                  <a:lnTo>
                    <a:pt x="146" y="118"/>
                  </a:lnTo>
                  <a:lnTo>
                    <a:pt x="148" y="121"/>
                  </a:lnTo>
                  <a:lnTo>
                    <a:pt x="148" y="123"/>
                  </a:lnTo>
                  <a:lnTo>
                    <a:pt x="144" y="125"/>
                  </a:lnTo>
                  <a:lnTo>
                    <a:pt x="144" y="130"/>
                  </a:lnTo>
                  <a:lnTo>
                    <a:pt x="144" y="132"/>
                  </a:lnTo>
                  <a:lnTo>
                    <a:pt x="144" y="135"/>
                  </a:lnTo>
                  <a:lnTo>
                    <a:pt x="146" y="137"/>
                  </a:lnTo>
                  <a:lnTo>
                    <a:pt x="148" y="13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2" name="Freeform 1526">
              <a:extLst>
                <a:ext uri="{FF2B5EF4-FFF2-40B4-BE49-F238E27FC236}">
                  <a16:creationId xmlns:a16="http://schemas.microsoft.com/office/drawing/2014/main" id="{5272A24B-B014-7ACE-0A34-8CE5C774E9BB}"/>
                </a:ext>
              </a:extLst>
            </p:cNvPr>
            <p:cNvSpPr>
              <a:spLocks noGrp="1" noRot="1" noMove="1" noResize="1" noEditPoints="1" noAdjustHandles="1" noChangeArrowheads="1" noChangeShapeType="1"/>
            </p:cNvSpPr>
            <p:nvPr/>
          </p:nvSpPr>
          <p:spPr bwMode="auto">
            <a:xfrm>
              <a:off x="7220745" y="2255119"/>
              <a:ext cx="15520" cy="10448"/>
            </a:xfrm>
            <a:custGeom>
              <a:avLst/>
              <a:gdLst>
                <a:gd name="T0" fmla="*/ 33338 w 21"/>
                <a:gd name="T1" fmla="*/ 0 h 14"/>
                <a:gd name="T2" fmla="*/ 33338 w 21"/>
                <a:gd name="T3" fmla="*/ 3175 h 14"/>
                <a:gd name="T4" fmla="*/ 28575 w 21"/>
                <a:gd name="T5" fmla="*/ 11113 h 14"/>
                <a:gd name="T6" fmla="*/ 28575 w 21"/>
                <a:gd name="T7" fmla="*/ 14288 h 14"/>
                <a:gd name="T8" fmla="*/ 28575 w 21"/>
                <a:gd name="T9" fmla="*/ 22225 h 14"/>
                <a:gd name="T10" fmla="*/ 22225 w 21"/>
                <a:gd name="T11" fmla="*/ 22225 h 14"/>
                <a:gd name="T12" fmla="*/ 17463 w 21"/>
                <a:gd name="T13" fmla="*/ 22225 h 14"/>
                <a:gd name="T14" fmla="*/ 11113 w 21"/>
                <a:gd name="T15" fmla="*/ 22225 h 14"/>
                <a:gd name="T16" fmla="*/ 3175 w 21"/>
                <a:gd name="T17" fmla="*/ 22225 h 14"/>
                <a:gd name="T18" fmla="*/ 0 w 21"/>
                <a:gd name="T19" fmla="*/ 22225 h 14"/>
                <a:gd name="T20" fmla="*/ 0 w 21"/>
                <a:gd name="T21" fmla="*/ 22225 h 14"/>
                <a:gd name="T22" fmla="*/ 0 w 21"/>
                <a:gd name="T23" fmla="*/ 19050 h 14"/>
                <a:gd name="T24" fmla="*/ 0 w 21"/>
                <a:gd name="T25" fmla="*/ 19050 h 14"/>
                <a:gd name="T26" fmla="*/ 3175 w 21"/>
                <a:gd name="T27" fmla="*/ 14288 h 14"/>
                <a:gd name="T28" fmla="*/ 11113 w 21"/>
                <a:gd name="T29" fmla="*/ 11113 h 14"/>
                <a:gd name="T30" fmla="*/ 25400 w 21"/>
                <a:gd name="T31" fmla="*/ 3175 h 14"/>
                <a:gd name="T32" fmla="*/ 33338 w 21"/>
                <a:gd name="T33" fmla="*/ 0 h 14"/>
                <a:gd name="T34" fmla="*/ 33338 w 21"/>
                <a:gd name="T35" fmla="*/ 0 h 14"/>
                <a:gd name="T36" fmla="*/ 33338 w 21"/>
                <a:gd name="T37" fmla="*/ 0 h 14"/>
                <a:gd name="T38" fmla="*/ 33338 w 21"/>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14"/>
                <a:gd name="T62" fmla="*/ 21 w 21"/>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14">
                  <a:moveTo>
                    <a:pt x="21" y="0"/>
                  </a:moveTo>
                  <a:lnTo>
                    <a:pt x="21" y="2"/>
                  </a:lnTo>
                  <a:lnTo>
                    <a:pt x="18" y="7"/>
                  </a:lnTo>
                  <a:lnTo>
                    <a:pt x="18" y="9"/>
                  </a:lnTo>
                  <a:lnTo>
                    <a:pt x="18" y="14"/>
                  </a:lnTo>
                  <a:lnTo>
                    <a:pt x="14" y="14"/>
                  </a:lnTo>
                  <a:lnTo>
                    <a:pt x="11" y="14"/>
                  </a:lnTo>
                  <a:lnTo>
                    <a:pt x="7" y="14"/>
                  </a:lnTo>
                  <a:lnTo>
                    <a:pt x="2" y="14"/>
                  </a:lnTo>
                  <a:lnTo>
                    <a:pt x="0" y="14"/>
                  </a:lnTo>
                  <a:lnTo>
                    <a:pt x="0" y="12"/>
                  </a:lnTo>
                  <a:lnTo>
                    <a:pt x="2" y="9"/>
                  </a:lnTo>
                  <a:lnTo>
                    <a:pt x="7" y="7"/>
                  </a:lnTo>
                  <a:lnTo>
                    <a:pt x="16" y="2"/>
                  </a:lnTo>
                  <a:lnTo>
                    <a:pt x="2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3" name="Tunisia">
              <a:extLst>
                <a:ext uri="{FF2B5EF4-FFF2-40B4-BE49-F238E27FC236}">
                  <a16:creationId xmlns:a16="http://schemas.microsoft.com/office/drawing/2014/main" id="{12242924-7067-31F2-68F8-D1309B7F9310}"/>
                </a:ext>
              </a:extLst>
            </p:cNvPr>
            <p:cNvSpPr>
              <a:spLocks noGrp="1" noRot="1" noMove="1" noResize="1" noEditPoints="1" noAdjustHandles="1" noChangeArrowheads="1" noChangeShapeType="1"/>
            </p:cNvSpPr>
            <p:nvPr/>
          </p:nvSpPr>
          <p:spPr bwMode="auto">
            <a:xfrm>
              <a:off x="6808064" y="2279746"/>
              <a:ext cx="48425" cy="103729"/>
            </a:xfrm>
            <a:custGeom>
              <a:avLst/>
              <a:gdLst>
                <a:gd name="T0" fmla="*/ 98425 w 66"/>
                <a:gd name="T1" fmla="*/ 127000 h 139"/>
                <a:gd name="T2" fmla="*/ 98425 w 66"/>
                <a:gd name="T3" fmla="*/ 127000 h 139"/>
                <a:gd name="T4" fmla="*/ 90488 w 66"/>
                <a:gd name="T5" fmla="*/ 131763 h 139"/>
                <a:gd name="T6" fmla="*/ 79375 w 66"/>
                <a:gd name="T7" fmla="*/ 115888 h 139"/>
                <a:gd name="T8" fmla="*/ 79375 w 66"/>
                <a:gd name="T9" fmla="*/ 112713 h 139"/>
                <a:gd name="T10" fmla="*/ 74613 w 66"/>
                <a:gd name="T11" fmla="*/ 104775 h 139"/>
                <a:gd name="T12" fmla="*/ 87313 w 66"/>
                <a:gd name="T13" fmla="*/ 98425 h 139"/>
                <a:gd name="T14" fmla="*/ 93663 w 66"/>
                <a:gd name="T15" fmla="*/ 63500 h 139"/>
                <a:gd name="T16" fmla="*/ 82550 w 66"/>
                <a:gd name="T17" fmla="*/ 60325 h 139"/>
                <a:gd name="T18" fmla="*/ 90488 w 66"/>
                <a:gd name="T19" fmla="*/ 38100 h 139"/>
                <a:gd name="T20" fmla="*/ 104775 w 66"/>
                <a:gd name="T21" fmla="*/ 11113 h 139"/>
                <a:gd name="T22" fmla="*/ 90488 w 66"/>
                <a:gd name="T23" fmla="*/ 15875 h 139"/>
                <a:gd name="T24" fmla="*/ 82550 w 66"/>
                <a:gd name="T25" fmla="*/ 19050 h 139"/>
                <a:gd name="T26" fmla="*/ 79375 w 66"/>
                <a:gd name="T27" fmla="*/ 3175 h 139"/>
                <a:gd name="T28" fmla="*/ 63500 w 66"/>
                <a:gd name="T29" fmla="*/ 0 h 139"/>
                <a:gd name="T30" fmla="*/ 52388 w 66"/>
                <a:gd name="T31" fmla="*/ 7938 h 139"/>
                <a:gd name="T32" fmla="*/ 33338 w 66"/>
                <a:gd name="T33" fmla="*/ 15875 h 139"/>
                <a:gd name="T34" fmla="*/ 15875 w 66"/>
                <a:gd name="T35" fmla="*/ 7938 h 139"/>
                <a:gd name="T36" fmla="*/ 15875 w 66"/>
                <a:gd name="T37" fmla="*/ 22225 h 139"/>
                <a:gd name="T38" fmla="*/ 19050 w 66"/>
                <a:gd name="T39" fmla="*/ 30163 h 139"/>
                <a:gd name="T40" fmla="*/ 19050 w 66"/>
                <a:gd name="T41" fmla="*/ 33338 h 139"/>
                <a:gd name="T42" fmla="*/ 19050 w 66"/>
                <a:gd name="T43" fmla="*/ 44450 h 139"/>
                <a:gd name="T44" fmla="*/ 26988 w 66"/>
                <a:gd name="T45" fmla="*/ 63500 h 139"/>
                <a:gd name="T46" fmla="*/ 26988 w 66"/>
                <a:gd name="T47" fmla="*/ 74613 h 139"/>
                <a:gd name="T48" fmla="*/ 22225 w 66"/>
                <a:gd name="T49" fmla="*/ 79375 h 139"/>
                <a:gd name="T50" fmla="*/ 19050 w 66"/>
                <a:gd name="T51" fmla="*/ 82550 h 139"/>
                <a:gd name="T52" fmla="*/ 19050 w 66"/>
                <a:gd name="T53" fmla="*/ 90488 h 139"/>
                <a:gd name="T54" fmla="*/ 11113 w 66"/>
                <a:gd name="T55" fmla="*/ 98425 h 139"/>
                <a:gd name="T56" fmla="*/ 4763 w 66"/>
                <a:gd name="T57" fmla="*/ 101600 h 139"/>
                <a:gd name="T58" fmla="*/ 0 w 66"/>
                <a:gd name="T59" fmla="*/ 101600 h 139"/>
                <a:gd name="T60" fmla="*/ 0 w 66"/>
                <a:gd name="T61" fmla="*/ 115888 h 139"/>
                <a:gd name="T62" fmla="*/ 4763 w 66"/>
                <a:gd name="T63" fmla="*/ 134938 h 139"/>
                <a:gd name="T64" fmla="*/ 7938 w 66"/>
                <a:gd name="T65" fmla="*/ 134938 h 139"/>
                <a:gd name="T66" fmla="*/ 15875 w 66"/>
                <a:gd name="T67" fmla="*/ 138113 h 139"/>
                <a:gd name="T68" fmla="*/ 19050 w 66"/>
                <a:gd name="T69" fmla="*/ 157163 h 139"/>
                <a:gd name="T70" fmla="*/ 41275 w 66"/>
                <a:gd name="T71" fmla="*/ 220663 h 139"/>
                <a:gd name="T72" fmla="*/ 52388 w 66"/>
                <a:gd name="T73" fmla="*/ 217488 h 139"/>
                <a:gd name="T74" fmla="*/ 57150 w 66"/>
                <a:gd name="T75" fmla="*/ 209550 h 139"/>
                <a:gd name="T76" fmla="*/ 63500 w 66"/>
                <a:gd name="T77" fmla="*/ 206375 h 139"/>
                <a:gd name="T78" fmla="*/ 63500 w 66"/>
                <a:gd name="T79" fmla="*/ 198438 h 139"/>
                <a:gd name="T80" fmla="*/ 63500 w 66"/>
                <a:gd name="T81" fmla="*/ 179388 h 139"/>
                <a:gd name="T82" fmla="*/ 63500 w 66"/>
                <a:gd name="T83" fmla="*/ 173038 h 139"/>
                <a:gd name="T84" fmla="*/ 74613 w 66"/>
                <a:gd name="T85" fmla="*/ 173038 h 139"/>
                <a:gd name="T86" fmla="*/ 79375 w 66"/>
                <a:gd name="T87" fmla="*/ 168275 h 139"/>
                <a:gd name="T88" fmla="*/ 93663 w 66"/>
                <a:gd name="T89" fmla="*/ 157163 h 139"/>
                <a:gd name="T90" fmla="*/ 93663 w 66"/>
                <a:gd name="T91" fmla="*/ 150813 h 139"/>
                <a:gd name="T92" fmla="*/ 101600 w 66"/>
                <a:gd name="T93" fmla="*/ 131763 h 139"/>
                <a:gd name="T94" fmla="*/ 101600 w 66"/>
                <a:gd name="T95" fmla="*/ 131763 h 1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6"/>
                <a:gd name="T145" fmla="*/ 0 h 139"/>
                <a:gd name="T146" fmla="*/ 66 w 66"/>
                <a:gd name="T147" fmla="*/ 139 h 1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6" h="139">
                  <a:moveTo>
                    <a:pt x="64" y="83"/>
                  </a:moveTo>
                  <a:lnTo>
                    <a:pt x="64" y="80"/>
                  </a:lnTo>
                  <a:lnTo>
                    <a:pt x="62" y="80"/>
                  </a:lnTo>
                  <a:lnTo>
                    <a:pt x="59" y="80"/>
                  </a:lnTo>
                  <a:lnTo>
                    <a:pt x="59" y="83"/>
                  </a:lnTo>
                  <a:lnTo>
                    <a:pt x="57" y="83"/>
                  </a:lnTo>
                  <a:lnTo>
                    <a:pt x="55" y="80"/>
                  </a:lnTo>
                  <a:lnTo>
                    <a:pt x="50" y="76"/>
                  </a:lnTo>
                  <a:lnTo>
                    <a:pt x="50" y="73"/>
                  </a:lnTo>
                  <a:lnTo>
                    <a:pt x="50" y="71"/>
                  </a:lnTo>
                  <a:lnTo>
                    <a:pt x="50" y="69"/>
                  </a:lnTo>
                  <a:lnTo>
                    <a:pt x="47" y="69"/>
                  </a:lnTo>
                  <a:lnTo>
                    <a:pt x="47" y="66"/>
                  </a:lnTo>
                  <a:lnTo>
                    <a:pt x="52" y="64"/>
                  </a:lnTo>
                  <a:lnTo>
                    <a:pt x="55" y="62"/>
                  </a:lnTo>
                  <a:lnTo>
                    <a:pt x="57" y="57"/>
                  </a:lnTo>
                  <a:lnTo>
                    <a:pt x="59" y="47"/>
                  </a:lnTo>
                  <a:lnTo>
                    <a:pt x="59" y="40"/>
                  </a:lnTo>
                  <a:lnTo>
                    <a:pt x="59" y="38"/>
                  </a:lnTo>
                  <a:lnTo>
                    <a:pt x="57" y="38"/>
                  </a:lnTo>
                  <a:lnTo>
                    <a:pt x="52" y="38"/>
                  </a:lnTo>
                  <a:lnTo>
                    <a:pt x="52" y="33"/>
                  </a:lnTo>
                  <a:lnTo>
                    <a:pt x="52" y="28"/>
                  </a:lnTo>
                  <a:lnTo>
                    <a:pt x="57" y="24"/>
                  </a:lnTo>
                  <a:lnTo>
                    <a:pt x="59" y="19"/>
                  </a:lnTo>
                  <a:lnTo>
                    <a:pt x="62" y="14"/>
                  </a:lnTo>
                  <a:lnTo>
                    <a:pt x="66" y="7"/>
                  </a:lnTo>
                  <a:lnTo>
                    <a:pt x="59" y="7"/>
                  </a:lnTo>
                  <a:lnTo>
                    <a:pt x="59" y="10"/>
                  </a:lnTo>
                  <a:lnTo>
                    <a:pt x="57" y="10"/>
                  </a:lnTo>
                  <a:lnTo>
                    <a:pt x="55" y="10"/>
                  </a:lnTo>
                  <a:lnTo>
                    <a:pt x="52" y="12"/>
                  </a:lnTo>
                  <a:lnTo>
                    <a:pt x="50" y="10"/>
                  </a:lnTo>
                  <a:lnTo>
                    <a:pt x="50" y="7"/>
                  </a:lnTo>
                  <a:lnTo>
                    <a:pt x="50" y="2"/>
                  </a:lnTo>
                  <a:lnTo>
                    <a:pt x="45" y="2"/>
                  </a:lnTo>
                  <a:lnTo>
                    <a:pt x="43" y="0"/>
                  </a:lnTo>
                  <a:lnTo>
                    <a:pt x="40" y="0"/>
                  </a:lnTo>
                  <a:lnTo>
                    <a:pt x="40" y="2"/>
                  </a:lnTo>
                  <a:lnTo>
                    <a:pt x="38" y="2"/>
                  </a:lnTo>
                  <a:lnTo>
                    <a:pt x="33" y="5"/>
                  </a:lnTo>
                  <a:lnTo>
                    <a:pt x="29" y="7"/>
                  </a:lnTo>
                  <a:lnTo>
                    <a:pt x="26" y="7"/>
                  </a:lnTo>
                  <a:lnTo>
                    <a:pt x="21" y="10"/>
                  </a:lnTo>
                  <a:lnTo>
                    <a:pt x="17" y="7"/>
                  </a:lnTo>
                  <a:lnTo>
                    <a:pt x="14" y="7"/>
                  </a:lnTo>
                  <a:lnTo>
                    <a:pt x="10" y="5"/>
                  </a:lnTo>
                  <a:lnTo>
                    <a:pt x="10" y="7"/>
                  </a:lnTo>
                  <a:lnTo>
                    <a:pt x="10" y="12"/>
                  </a:lnTo>
                  <a:lnTo>
                    <a:pt x="10" y="14"/>
                  </a:lnTo>
                  <a:lnTo>
                    <a:pt x="10" y="17"/>
                  </a:lnTo>
                  <a:lnTo>
                    <a:pt x="10" y="19"/>
                  </a:lnTo>
                  <a:lnTo>
                    <a:pt x="12" y="19"/>
                  </a:lnTo>
                  <a:lnTo>
                    <a:pt x="12" y="21"/>
                  </a:lnTo>
                  <a:lnTo>
                    <a:pt x="14" y="24"/>
                  </a:lnTo>
                  <a:lnTo>
                    <a:pt x="14" y="26"/>
                  </a:lnTo>
                  <a:lnTo>
                    <a:pt x="12" y="28"/>
                  </a:lnTo>
                  <a:lnTo>
                    <a:pt x="14" y="33"/>
                  </a:lnTo>
                  <a:lnTo>
                    <a:pt x="14" y="36"/>
                  </a:lnTo>
                  <a:lnTo>
                    <a:pt x="17" y="40"/>
                  </a:lnTo>
                  <a:lnTo>
                    <a:pt x="17" y="45"/>
                  </a:lnTo>
                  <a:lnTo>
                    <a:pt x="17" y="47"/>
                  </a:lnTo>
                  <a:lnTo>
                    <a:pt x="17" y="50"/>
                  </a:lnTo>
                  <a:lnTo>
                    <a:pt x="14" y="50"/>
                  </a:lnTo>
                  <a:lnTo>
                    <a:pt x="14" y="52"/>
                  </a:lnTo>
                  <a:lnTo>
                    <a:pt x="12" y="52"/>
                  </a:lnTo>
                  <a:lnTo>
                    <a:pt x="12" y="54"/>
                  </a:lnTo>
                  <a:lnTo>
                    <a:pt x="12" y="57"/>
                  </a:lnTo>
                  <a:lnTo>
                    <a:pt x="10" y="59"/>
                  </a:lnTo>
                  <a:lnTo>
                    <a:pt x="10" y="62"/>
                  </a:lnTo>
                  <a:lnTo>
                    <a:pt x="7" y="62"/>
                  </a:lnTo>
                  <a:lnTo>
                    <a:pt x="7" y="64"/>
                  </a:lnTo>
                  <a:lnTo>
                    <a:pt x="5" y="64"/>
                  </a:lnTo>
                  <a:lnTo>
                    <a:pt x="3" y="64"/>
                  </a:lnTo>
                  <a:lnTo>
                    <a:pt x="0" y="64"/>
                  </a:lnTo>
                  <a:lnTo>
                    <a:pt x="0" y="66"/>
                  </a:lnTo>
                  <a:lnTo>
                    <a:pt x="0" y="69"/>
                  </a:lnTo>
                  <a:lnTo>
                    <a:pt x="0" y="73"/>
                  </a:lnTo>
                  <a:lnTo>
                    <a:pt x="0" y="78"/>
                  </a:lnTo>
                  <a:lnTo>
                    <a:pt x="3" y="83"/>
                  </a:lnTo>
                  <a:lnTo>
                    <a:pt x="3" y="85"/>
                  </a:lnTo>
                  <a:lnTo>
                    <a:pt x="5" y="85"/>
                  </a:lnTo>
                  <a:lnTo>
                    <a:pt x="7" y="85"/>
                  </a:lnTo>
                  <a:lnTo>
                    <a:pt x="7" y="87"/>
                  </a:lnTo>
                  <a:lnTo>
                    <a:pt x="10" y="87"/>
                  </a:lnTo>
                  <a:lnTo>
                    <a:pt x="10" y="92"/>
                  </a:lnTo>
                  <a:lnTo>
                    <a:pt x="12" y="97"/>
                  </a:lnTo>
                  <a:lnTo>
                    <a:pt x="12" y="99"/>
                  </a:lnTo>
                  <a:lnTo>
                    <a:pt x="12" y="102"/>
                  </a:lnTo>
                  <a:lnTo>
                    <a:pt x="21" y="104"/>
                  </a:lnTo>
                  <a:lnTo>
                    <a:pt x="26" y="139"/>
                  </a:lnTo>
                  <a:lnTo>
                    <a:pt x="29" y="139"/>
                  </a:lnTo>
                  <a:lnTo>
                    <a:pt x="33" y="137"/>
                  </a:lnTo>
                  <a:lnTo>
                    <a:pt x="36" y="137"/>
                  </a:lnTo>
                  <a:lnTo>
                    <a:pt x="36" y="135"/>
                  </a:lnTo>
                  <a:lnTo>
                    <a:pt x="36" y="132"/>
                  </a:lnTo>
                  <a:lnTo>
                    <a:pt x="38" y="132"/>
                  </a:lnTo>
                  <a:lnTo>
                    <a:pt x="38" y="130"/>
                  </a:lnTo>
                  <a:lnTo>
                    <a:pt x="40" y="130"/>
                  </a:lnTo>
                  <a:lnTo>
                    <a:pt x="40" y="128"/>
                  </a:lnTo>
                  <a:lnTo>
                    <a:pt x="40" y="125"/>
                  </a:lnTo>
                  <a:lnTo>
                    <a:pt x="40" y="121"/>
                  </a:lnTo>
                  <a:lnTo>
                    <a:pt x="40" y="116"/>
                  </a:lnTo>
                  <a:lnTo>
                    <a:pt x="40" y="113"/>
                  </a:lnTo>
                  <a:lnTo>
                    <a:pt x="40" y="111"/>
                  </a:lnTo>
                  <a:lnTo>
                    <a:pt x="40" y="109"/>
                  </a:lnTo>
                  <a:lnTo>
                    <a:pt x="43" y="109"/>
                  </a:lnTo>
                  <a:lnTo>
                    <a:pt x="45" y="109"/>
                  </a:lnTo>
                  <a:lnTo>
                    <a:pt x="47" y="109"/>
                  </a:lnTo>
                  <a:lnTo>
                    <a:pt x="50" y="106"/>
                  </a:lnTo>
                  <a:lnTo>
                    <a:pt x="55" y="102"/>
                  </a:lnTo>
                  <a:lnTo>
                    <a:pt x="57" y="102"/>
                  </a:lnTo>
                  <a:lnTo>
                    <a:pt x="59" y="99"/>
                  </a:lnTo>
                  <a:lnTo>
                    <a:pt x="59" y="97"/>
                  </a:lnTo>
                  <a:lnTo>
                    <a:pt x="59" y="95"/>
                  </a:lnTo>
                  <a:lnTo>
                    <a:pt x="59" y="92"/>
                  </a:lnTo>
                  <a:lnTo>
                    <a:pt x="64" y="8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4" name="Trinidad and Tobago">
              <a:extLst>
                <a:ext uri="{FF2B5EF4-FFF2-40B4-BE49-F238E27FC236}">
                  <a16:creationId xmlns:a16="http://schemas.microsoft.com/office/drawing/2014/main" id="{35C86E01-0FC7-C3C2-8D71-00B99A0F5150}"/>
                </a:ext>
              </a:extLst>
            </p:cNvPr>
            <p:cNvSpPr>
              <a:spLocks noGrp="1" noRot="1" noMove="1" noResize="1" noEditPoints="1" noAdjustHandles="1" noChangeArrowheads="1" noChangeShapeType="1"/>
            </p:cNvSpPr>
            <p:nvPr/>
          </p:nvSpPr>
          <p:spPr bwMode="auto">
            <a:xfrm>
              <a:off x="5995633" y="2681974"/>
              <a:ext cx="6651" cy="8209"/>
            </a:xfrm>
            <a:custGeom>
              <a:avLst/>
              <a:gdLst>
                <a:gd name="T0" fmla="*/ 0 w 9"/>
                <a:gd name="T1" fmla="*/ 0 h 11"/>
                <a:gd name="T2" fmla="*/ 0 w 9"/>
                <a:gd name="T3" fmla="*/ 0 h 11"/>
                <a:gd name="T4" fmla="*/ 0 w 9"/>
                <a:gd name="T5" fmla="*/ 3175 h 11"/>
                <a:gd name="T6" fmla="*/ 0 w 9"/>
                <a:gd name="T7" fmla="*/ 6350 h 11"/>
                <a:gd name="T8" fmla="*/ 0 w 9"/>
                <a:gd name="T9" fmla="*/ 11113 h 11"/>
                <a:gd name="T10" fmla="*/ 0 w 9"/>
                <a:gd name="T11" fmla="*/ 11113 h 11"/>
                <a:gd name="T12" fmla="*/ 0 w 9"/>
                <a:gd name="T13" fmla="*/ 14288 h 11"/>
                <a:gd name="T14" fmla="*/ 0 w 9"/>
                <a:gd name="T15" fmla="*/ 17463 h 11"/>
                <a:gd name="T16" fmla="*/ 3175 w 9"/>
                <a:gd name="T17" fmla="*/ 17463 h 11"/>
                <a:gd name="T18" fmla="*/ 3175 w 9"/>
                <a:gd name="T19" fmla="*/ 17463 h 11"/>
                <a:gd name="T20" fmla="*/ 3175 w 9"/>
                <a:gd name="T21" fmla="*/ 17463 h 11"/>
                <a:gd name="T22" fmla="*/ 6350 w 9"/>
                <a:gd name="T23" fmla="*/ 17463 h 11"/>
                <a:gd name="T24" fmla="*/ 6350 w 9"/>
                <a:gd name="T25" fmla="*/ 17463 h 11"/>
                <a:gd name="T26" fmla="*/ 11113 w 9"/>
                <a:gd name="T27" fmla="*/ 17463 h 11"/>
                <a:gd name="T28" fmla="*/ 11113 w 9"/>
                <a:gd name="T29" fmla="*/ 17463 h 11"/>
                <a:gd name="T30" fmla="*/ 14288 w 9"/>
                <a:gd name="T31" fmla="*/ 14288 h 11"/>
                <a:gd name="T32" fmla="*/ 14288 w 9"/>
                <a:gd name="T33" fmla="*/ 11113 h 11"/>
                <a:gd name="T34" fmla="*/ 14288 w 9"/>
                <a:gd name="T35" fmla="*/ 6350 h 11"/>
                <a:gd name="T36" fmla="*/ 14288 w 9"/>
                <a:gd name="T37" fmla="*/ 0 h 11"/>
                <a:gd name="T38" fmla="*/ 6350 w 9"/>
                <a:gd name="T39" fmla="*/ 0 h 11"/>
                <a:gd name="T40" fmla="*/ 0 w 9"/>
                <a:gd name="T41" fmla="*/ 0 h 11"/>
                <a:gd name="T42" fmla="*/ 0 w 9"/>
                <a:gd name="T43" fmla="*/ 0 h 11"/>
                <a:gd name="T44" fmla="*/ 0 w 9"/>
                <a:gd name="T45" fmla="*/ 0 h 11"/>
                <a:gd name="T46" fmla="*/ 0 w 9"/>
                <a:gd name="T47" fmla="*/ 0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1"/>
                <a:gd name="T74" fmla="*/ 9 w 9"/>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1">
                  <a:moveTo>
                    <a:pt x="0" y="0"/>
                  </a:moveTo>
                  <a:lnTo>
                    <a:pt x="0" y="0"/>
                  </a:lnTo>
                  <a:lnTo>
                    <a:pt x="0" y="2"/>
                  </a:lnTo>
                  <a:lnTo>
                    <a:pt x="0" y="4"/>
                  </a:lnTo>
                  <a:lnTo>
                    <a:pt x="0" y="7"/>
                  </a:lnTo>
                  <a:lnTo>
                    <a:pt x="0" y="9"/>
                  </a:lnTo>
                  <a:lnTo>
                    <a:pt x="0" y="11"/>
                  </a:lnTo>
                  <a:lnTo>
                    <a:pt x="2" y="11"/>
                  </a:lnTo>
                  <a:lnTo>
                    <a:pt x="4" y="11"/>
                  </a:lnTo>
                  <a:lnTo>
                    <a:pt x="7" y="11"/>
                  </a:lnTo>
                  <a:lnTo>
                    <a:pt x="9" y="9"/>
                  </a:lnTo>
                  <a:lnTo>
                    <a:pt x="9" y="7"/>
                  </a:lnTo>
                  <a:lnTo>
                    <a:pt x="9" y="4"/>
                  </a:lnTo>
                  <a:lnTo>
                    <a:pt x="9" y="0"/>
                  </a:lnTo>
                  <a:lnTo>
                    <a:pt x="4"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5" name="Togo">
              <a:extLst>
                <a:ext uri="{FF2B5EF4-FFF2-40B4-BE49-F238E27FC236}">
                  <a16:creationId xmlns:a16="http://schemas.microsoft.com/office/drawing/2014/main" id="{2A1CFFB3-F6FA-EA0F-BF8C-5A9F658B7925}"/>
                </a:ext>
              </a:extLst>
            </p:cNvPr>
            <p:cNvSpPr>
              <a:spLocks noGrp="1" noRot="1" noMove="1" noResize="1" noEditPoints="1" noAdjustHandles="1" noChangeArrowheads="1" noChangeShapeType="1"/>
            </p:cNvSpPr>
            <p:nvPr/>
          </p:nvSpPr>
          <p:spPr bwMode="auto">
            <a:xfrm>
              <a:off x="6718653" y="2665556"/>
              <a:ext cx="25866" cy="91789"/>
            </a:xfrm>
            <a:custGeom>
              <a:avLst/>
              <a:gdLst>
                <a:gd name="T0" fmla="*/ 52388 w 35"/>
                <a:gd name="T1" fmla="*/ 176213 h 123"/>
                <a:gd name="T2" fmla="*/ 52388 w 35"/>
                <a:gd name="T3" fmla="*/ 173038 h 123"/>
                <a:gd name="T4" fmla="*/ 44450 w 35"/>
                <a:gd name="T5" fmla="*/ 161925 h 123"/>
                <a:gd name="T6" fmla="*/ 44450 w 35"/>
                <a:gd name="T7" fmla="*/ 161925 h 123"/>
                <a:gd name="T8" fmla="*/ 44450 w 35"/>
                <a:gd name="T9" fmla="*/ 150813 h 123"/>
                <a:gd name="T10" fmla="*/ 44450 w 35"/>
                <a:gd name="T11" fmla="*/ 139700 h 123"/>
                <a:gd name="T12" fmla="*/ 44450 w 35"/>
                <a:gd name="T13" fmla="*/ 131763 h 123"/>
                <a:gd name="T14" fmla="*/ 47625 w 35"/>
                <a:gd name="T15" fmla="*/ 123825 h 123"/>
                <a:gd name="T16" fmla="*/ 47625 w 35"/>
                <a:gd name="T17" fmla="*/ 112713 h 123"/>
                <a:gd name="T18" fmla="*/ 47625 w 35"/>
                <a:gd name="T19" fmla="*/ 101600 h 123"/>
                <a:gd name="T20" fmla="*/ 44450 w 35"/>
                <a:gd name="T21" fmla="*/ 93663 h 123"/>
                <a:gd name="T22" fmla="*/ 44450 w 35"/>
                <a:gd name="T23" fmla="*/ 90488 h 123"/>
                <a:gd name="T24" fmla="*/ 47625 w 35"/>
                <a:gd name="T25" fmla="*/ 79375 h 123"/>
                <a:gd name="T26" fmla="*/ 47625 w 35"/>
                <a:gd name="T27" fmla="*/ 76200 h 123"/>
                <a:gd name="T28" fmla="*/ 47625 w 35"/>
                <a:gd name="T29" fmla="*/ 68263 h 123"/>
                <a:gd name="T30" fmla="*/ 47625 w 35"/>
                <a:gd name="T31" fmla="*/ 65088 h 123"/>
                <a:gd name="T32" fmla="*/ 44450 w 35"/>
                <a:gd name="T33" fmla="*/ 60325 h 123"/>
                <a:gd name="T34" fmla="*/ 44450 w 35"/>
                <a:gd name="T35" fmla="*/ 52388 h 123"/>
                <a:gd name="T36" fmla="*/ 44450 w 35"/>
                <a:gd name="T37" fmla="*/ 46038 h 123"/>
                <a:gd name="T38" fmla="*/ 44450 w 35"/>
                <a:gd name="T39" fmla="*/ 38100 h 123"/>
                <a:gd name="T40" fmla="*/ 25400 w 35"/>
                <a:gd name="T41" fmla="*/ 30163 h 123"/>
                <a:gd name="T42" fmla="*/ 22225 w 35"/>
                <a:gd name="T43" fmla="*/ 4763 h 123"/>
                <a:gd name="T44" fmla="*/ 6350 w 35"/>
                <a:gd name="T45" fmla="*/ 0 h 123"/>
                <a:gd name="T46" fmla="*/ 3175 w 35"/>
                <a:gd name="T47" fmla="*/ 4763 h 123"/>
                <a:gd name="T48" fmla="*/ 0 w 35"/>
                <a:gd name="T49" fmla="*/ 19050 h 123"/>
                <a:gd name="T50" fmla="*/ 3175 w 35"/>
                <a:gd name="T51" fmla="*/ 23813 h 123"/>
                <a:gd name="T52" fmla="*/ 3175 w 35"/>
                <a:gd name="T53" fmla="*/ 23813 h 123"/>
                <a:gd name="T54" fmla="*/ 3175 w 35"/>
                <a:gd name="T55" fmla="*/ 26988 h 123"/>
                <a:gd name="T56" fmla="*/ 6350 w 35"/>
                <a:gd name="T57" fmla="*/ 26988 h 123"/>
                <a:gd name="T58" fmla="*/ 11113 w 35"/>
                <a:gd name="T59" fmla="*/ 30163 h 123"/>
                <a:gd name="T60" fmla="*/ 11113 w 35"/>
                <a:gd name="T61" fmla="*/ 38100 h 123"/>
                <a:gd name="T62" fmla="*/ 11113 w 35"/>
                <a:gd name="T63" fmla="*/ 46038 h 123"/>
                <a:gd name="T64" fmla="*/ 14288 w 35"/>
                <a:gd name="T65" fmla="*/ 57150 h 123"/>
                <a:gd name="T66" fmla="*/ 11113 w 35"/>
                <a:gd name="T67" fmla="*/ 60325 h 123"/>
                <a:gd name="T68" fmla="*/ 11113 w 35"/>
                <a:gd name="T69" fmla="*/ 65088 h 123"/>
                <a:gd name="T70" fmla="*/ 11113 w 35"/>
                <a:gd name="T71" fmla="*/ 68263 h 123"/>
                <a:gd name="T72" fmla="*/ 14288 w 35"/>
                <a:gd name="T73" fmla="*/ 71438 h 123"/>
                <a:gd name="T74" fmla="*/ 14288 w 35"/>
                <a:gd name="T75" fmla="*/ 76200 h 123"/>
                <a:gd name="T76" fmla="*/ 14288 w 35"/>
                <a:gd name="T77" fmla="*/ 79375 h 123"/>
                <a:gd name="T78" fmla="*/ 11113 w 35"/>
                <a:gd name="T79" fmla="*/ 87313 h 123"/>
                <a:gd name="T80" fmla="*/ 11113 w 35"/>
                <a:gd name="T81" fmla="*/ 93663 h 123"/>
                <a:gd name="T82" fmla="*/ 14288 w 35"/>
                <a:gd name="T83" fmla="*/ 101600 h 123"/>
                <a:gd name="T84" fmla="*/ 19050 w 35"/>
                <a:gd name="T85" fmla="*/ 104775 h 123"/>
                <a:gd name="T86" fmla="*/ 19050 w 35"/>
                <a:gd name="T87" fmla="*/ 112713 h 123"/>
                <a:gd name="T88" fmla="*/ 19050 w 35"/>
                <a:gd name="T89" fmla="*/ 120650 h 123"/>
                <a:gd name="T90" fmla="*/ 19050 w 35"/>
                <a:gd name="T91" fmla="*/ 134938 h 123"/>
                <a:gd name="T92" fmla="*/ 14288 w 35"/>
                <a:gd name="T93" fmla="*/ 142875 h 123"/>
                <a:gd name="T94" fmla="*/ 14288 w 35"/>
                <a:gd name="T95" fmla="*/ 146050 h 123"/>
                <a:gd name="T96" fmla="*/ 19050 w 35"/>
                <a:gd name="T97" fmla="*/ 150813 h 123"/>
                <a:gd name="T98" fmla="*/ 19050 w 35"/>
                <a:gd name="T99" fmla="*/ 153988 h 123"/>
                <a:gd name="T100" fmla="*/ 22225 w 35"/>
                <a:gd name="T101" fmla="*/ 165100 h 123"/>
                <a:gd name="T102" fmla="*/ 30163 w 35"/>
                <a:gd name="T103" fmla="*/ 180975 h 123"/>
                <a:gd name="T104" fmla="*/ 33338 w 35"/>
                <a:gd name="T105" fmla="*/ 184150 h 123"/>
                <a:gd name="T106" fmla="*/ 33338 w 35"/>
                <a:gd name="T107" fmla="*/ 187325 h 123"/>
                <a:gd name="T108" fmla="*/ 33338 w 35"/>
                <a:gd name="T109" fmla="*/ 192088 h 123"/>
                <a:gd name="T110" fmla="*/ 33338 w 35"/>
                <a:gd name="T111" fmla="*/ 195263 h 123"/>
                <a:gd name="T112" fmla="*/ 33338 w 35"/>
                <a:gd name="T113" fmla="*/ 195263 h 123"/>
                <a:gd name="T114" fmla="*/ 41275 w 35"/>
                <a:gd name="T115" fmla="*/ 192088 h 123"/>
                <a:gd name="T116" fmla="*/ 44450 w 35"/>
                <a:gd name="T117" fmla="*/ 187325 h 123"/>
                <a:gd name="T118" fmla="*/ 47625 w 35"/>
                <a:gd name="T119" fmla="*/ 184150 h 123"/>
                <a:gd name="T120" fmla="*/ 52388 w 35"/>
                <a:gd name="T121" fmla="*/ 176213 h 123"/>
                <a:gd name="T122" fmla="*/ 52388 w 35"/>
                <a:gd name="T123" fmla="*/ 176213 h 123"/>
                <a:gd name="T124" fmla="*/ 52388 w 35"/>
                <a:gd name="T125" fmla="*/ 176213 h 1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
                <a:gd name="T190" fmla="*/ 0 h 123"/>
                <a:gd name="T191" fmla="*/ 35 w 35"/>
                <a:gd name="T192" fmla="*/ 123 h 12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 h="123">
                  <a:moveTo>
                    <a:pt x="33" y="111"/>
                  </a:moveTo>
                  <a:lnTo>
                    <a:pt x="33" y="111"/>
                  </a:lnTo>
                  <a:lnTo>
                    <a:pt x="33" y="109"/>
                  </a:lnTo>
                  <a:lnTo>
                    <a:pt x="30" y="107"/>
                  </a:lnTo>
                  <a:lnTo>
                    <a:pt x="28" y="102"/>
                  </a:lnTo>
                  <a:lnTo>
                    <a:pt x="30" y="100"/>
                  </a:lnTo>
                  <a:lnTo>
                    <a:pt x="28" y="95"/>
                  </a:lnTo>
                  <a:lnTo>
                    <a:pt x="28" y="92"/>
                  </a:lnTo>
                  <a:lnTo>
                    <a:pt x="28" y="88"/>
                  </a:lnTo>
                  <a:lnTo>
                    <a:pt x="28" y="83"/>
                  </a:lnTo>
                  <a:lnTo>
                    <a:pt x="28" y="81"/>
                  </a:lnTo>
                  <a:lnTo>
                    <a:pt x="30" y="78"/>
                  </a:lnTo>
                  <a:lnTo>
                    <a:pt x="30" y="74"/>
                  </a:lnTo>
                  <a:lnTo>
                    <a:pt x="30" y="71"/>
                  </a:lnTo>
                  <a:lnTo>
                    <a:pt x="30" y="69"/>
                  </a:lnTo>
                  <a:lnTo>
                    <a:pt x="30" y="64"/>
                  </a:lnTo>
                  <a:lnTo>
                    <a:pt x="28" y="62"/>
                  </a:lnTo>
                  <a:lnTo>
                    <a:pt x="28" y="59"/>
                  </a:lnTo>
                  <a:lnTo>
                    <a:pt x="28" y="57"/>
                  </a:lnTo>
                  <a:lnTo>
                    <a:pt x="30" y="55"/>
                  </a:lnTo>
                  <a:lnTo>
                    <a:pt x="30" y="50"/>
                  </a:lnTo>
                  <a:lnTo>
                    <a:pt x="30" y="48"/>
                  </a:lnTo>
                  <a:lnTo>
                    <a:pt x="30" y="45"/>
                  </a:lnTo>
                  <a:lnTo>
                    <a:pt x="30" y="43"/>
                  </a:lnTo>
                  <a:lnTo>
                    <a:pt x="30" y="41"/>
                  </a:lnTo>
                  <a:lnTo>
                    <a:pt x="28" y="38"/>
                  </a:lnTo>
                  <a:lnTo>
                    <a:pt x="28" y="36"/>
                  </a:lnTo>
                  <a:lnTo>
                    <a:pt x="28" y="33"/>
                  </a:lnTo>
                  <a:lnTo>
                    <a:pt x="28" y="29"/>
                  </a:lnTo>
                  <a:lnTo>
                    <a:pt x="28" y="26"/>
                  </a:lnTo>
                  <a:lnTo>
                    <a:pt x="28" y="24"/>
                  </a:lnTo>
                  <a:lnTo>
                    <a:pt x="28" y="22"/>
                  </a:lnTo>
                  <a:lnTo>
                    <a:pt x="16" y="19"/>
                  </a:lnTo>
                  <a:lnTo>
                    <a:pt x="16" y="3"/>
                  </a:lnTo>
                  <a:lnTo>
                    <a:pt x="14" y="3"/>
                  </a:lnTo>
                  <a:lnTo>
                    <a:pt x="9" y="3"/>
                  </a:lnTo>
                  <a:lnTo>
                    <a:pt x="4" y="0"/>
                  </a:lnTo>
                  <a:lnTo>
                    <a:pt x="2" y="0"/>
                  </a:lnTo>
                  <a:lnTo>
                    <a:pt x="2" y="3"/>
                  </a:lnTo>
                  <a:lnTo>
                    <a:pt x="2" y="7"/>
                  </a:lnTo>
                  <a:lnTo>
                    <a:pt x="0" y="12"/>
                  </a:lnTo>
                  <a:lnTo>
                    <a:pt x="2" y="15"/>
                  </a:lnTo>
                  <a:lnTo>
                    <a:pt x="2" y="17"/>
                  </a:lnTo>
                  <a:lnTo>
                    <a:pt x="4" y="17"/>
                  </a:lnTo>
                  <a:lnTo>
                    <a:pt x="4" y="19"/>
                  </a:lnTo>
                  <a:lnTo>
                    <a:pt x="7" y="19"/>
                  </a:lnTo>
                  <a:lnTo>
                    <a:pt x="7" y="22"/>
                  </a:lnTo>
                  <a:lnTo>
                    <a:pt x="7" y="24"/>
                  </a:lnTo>
                  <a:lnTo>
                    <a:pt x="7" y="26"/>
                  </a:lnTo>
                  <a:lnTo>
                    <a:pt x="7" y="29"/>
                  </a:lnTo>
                  <a:lnTo>
                    <a:pt x="9" y="33"/>
                  </a:lnTo>
                  <a:lnTo>
                    <a:pt x="9" y="36"/>
                  </a:lnTo>
                  <a:lnTo>
                    <a:pt x="9" y="38"/>
                  </a:lnTo>
                  <a:lnTo>
                    <a:pt x="7" y="38"/>
                  </a:lnTo>
                  <a:lnTo>
                    <a:pt x="7" y="41"/>
                  </a:lnTo>
                  <a:lnTo>
                    <a:pt x="7" y="43"/>
                  </a:lnTo>
                  <a:lnTo>
                    <a:pt x="7" y="45"/>
                  </a:lnTo>
                  <a:lnTo>
                    <a:pt x="9" y="45"/>
                  </a:lnTo>
                  <a:lnTo>
                    <a:pt x="9" y="48"/>
                  </a:lnTo>
                  <a:lnTo>
                    <a:pt x="9" y="50"/>
                  </a:lnTo>
                  <a:lnTo>
                    <a:pt x="7" y="55"/>
                  </a:lnTo>
                  <a:lnTo>
                    <a:pt x="7" y="57"/>
                  </a:lnTo>
                  <a:lnTo>
                    <a:pt x="7" y="59"/>
                  </a:lnTo>
                  <a:lnTo>
                    <a:pt x="7" y="62"/>
                  </a:lnTo>
                  <a:lnTo>
                    <a:pt x="9" y="64"/>
                  </a:lnTo>
                  <a:lnTo>
                    <a:pt x="12" y="66"/>
                  </a:lnTo>
                  <a:lnTo>
                    <a:pt x="12" y="69"/>
                  </a:lnTo>
                  <a:lnTo>
                    <a:pt x="12" y="71"/>
                  </a:lnTo>
                  <a:lnTo>
                    <a:pt x="12" y="76"/>
                  </a:lnTo>
                  <a:lnTo>
                    <a:pt x="12" y="81"/>
                  </a:lnTo>
                  <a:lnTo>
                    <a:pt x="12" y="85"/>
                  </a:lnTo>
                  <a:lnTo>
                    <a:pt x="12" y="88"/>
                  </a:lnTo>
                  <a:lnTo>
                    <a:pt x="9" y="90"/>
                  </a:lnTo>
                  <a:lnTo>
                    <a:pt x="9" y="92"/>
                  </a:lnTo>
                  <a:lnTo>
                    <a:pt x="9" y="95"/>
                  </a:lnTo>
                  <a:lnTo>
                    <a:pt x="12" y="95"/>
                  </a:lnTo>
                  <a:lnTo>
                    <a:pt x="12" y="97"/>
                  </a:lnTo>
                  <a:lnTo>
                    <a:pt x="12" y="100"/>
                  </a:lnTo>
                  <a:lnTo>
                    <a:pt x="14" y="104"/>
                  </a:lnTo>
                  <a:lnTo>
                    <a:pt x="16" y="109"/>
                  </a:lnTo>
                  <a:lnTo>
                    <a:pt x="19" y="114"/>
                  </a:lnTo>
                  <a:lnTo>
                    <a:pt x="21" y="116"/>
                  </a:lnTo>
                  <a:lnTo>
                    <a:pt x="21" y="118"/>
                  </a:lnTo>
                  <a:lnTo>
                    <a:pt x="21" y="121"/>
                  </a:lnTo>
                  <a:lnTo>
                    <a:pt x="21" y="123"/>
                  </a:lnTo>
                  <a:lnTo>
                    <a:pt x="23" y="123"/>
                  </a:lnTo>
                  <a:lnTo>
                    <a:pt x="26" y="121"/>
                  </a:lnTo>
                  <a:lnTo>
                    <a:pt x="28" y="118"/>
                  </a:lnTo>
                  <a:lnTo>
                    <a:pt x="30" y="116"/>
                  </a:lnTo>
                  <a:lnTo>
                    <a:pt x="30" y="114"/>
                  </a:lnTo>
                  <a:lnTo>
                    <a:pt x="33" y="111"/>
                  </a:lnTo>
                  <a:lnTo>
                    <a:pt x="35" y="111"/>
                  </a:lnTo>
                  <a:lnTo>
                    <a:pt x="33" y="11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6" name="Thailand">
              <a:extLst>
                <a:ext uri="{FF2B5EF4-FFF2-40B4-BE49-F238E27FC236}">
                  <a16:creationId xmlns:a16="http://schemas.microsoft.com/office/drawing/2014/main" id="{AC7E1424-8CDA-E5AC-245A-139852020721}"/>
                </a:ext>
              </a:extLst>
            </p:cNvPr>
            <p:cNvSpPr>
              <a:spLocks noGrp="1" noRot="1" noMove="1" noResize="1" noEditPoints="1" noAdjustHandles="1" noChangeArrowheads="1" noChangeShapeType="1"/>
            </p:cNvSpPr>
            <p:nvPr/>
          </p:nvSpPr>
          <p:spPr bwMode="auto">
            <a:xfrm>
              <a:off x="7876191" y="2547649"/>
              <a:ext cx="92754" cy="214920"/>
            </a:xfrm>
            <a:custGeom>
              <a:avLst/>
              <a:gdLst>
                <a:gd name="T0" fmla="*/ 30163 w 125"/>
                <a:gd name="T1" fmla="*/ 292100 h 288"/>
                <a:gd name="T2" fmla="*/ 26988 w 125"/>
                <a:gd name="T3" fmla="*/ 296863 h 288"/>
                <a:gd name="T4" fmla="*/ 26988 w 125"/>
                <a:gd name="T5" fmla="*/ 327025 h 288"/>
                <a:gd name="T6" fmla="*/ 19050 w 125"/>
                <a:gd name="T7" fmla="*/ 341313 h 288"/>
                <a:gd name="T8" fmla="*/ 15875 w 125"/>
                <a:gd name="T9" fmla="*/ 352425 h 288"/>
                <a:gd name="T10" fmla="*/ 19050 w 125"/>
                <a:gd name="T11" fmla="*/ 363538 h 288"/>
                <a:gd name="T12" fmla="*/ 38100 w 125"/>
                <a:gd name="T13" fmla="*/ 385763 h 288"/>
                <a:gd name="T14" fmla="*/ 57150 w 125"/>
                <a:gd name="T15" fmla="*/ 409575 h 288"/>
                <a:gd name="T16" fmla="*/ 60325 w 125"/>
                <a:gd name="T17" fmla="*/ 420688 h 288"/>
                <a:gd name="T18" fmla="*/ 63500 w 125"/>
                <a:gd name="T19" fmla="*/ 434975 h 288"/>
                <a:gd name="T20" fmla="*/ 82550 w 125"/>
                <a:gd name="T21" fmla="*/ 446088 h 288"/>
                <a:gd name="T22" fmla="*/ 93663 w 125"/>
                <a:gd name="T23" fmla="*/ 450850 h 288"/>
                <a:gd name="T24" fmla="*/ 104775 w 125"/>
                <a:gd name="T25" fmla="*/ 431800 h 288"/>
                <a:gd name="T26" fmla="*/ 98425 w 125"/>
                <a:gd name="T27" fmla="*/ 420688 h 288"/>
                <a:gd name="T28" fmla="*/ 93663 w 125"/>
                <a:gd name="T29" fmla="*/ 409575 h 288"/>
                <a:gd name="T30" fmla="*/ 82550 w 125"/>
                <a:gd name="T31" fmla="*/ 401638 h 288"/>
                <a:gd name="T32" fmla="*/ 76200 w 125"/>
                <a:gd name="T33" fmla="*/ 396875 h 288"/>
                <a:gd name="T34" fmla="*/ 68263 w 125"/>
                <a:gd name="T35" fmla="*/ 393700 h 288"/>
                <a:gd name="T36" fmla="*/ 63500 w 125"/>
                <a:gd name="T37" fmla="*/ 382588 h 288"/>
                <a:gd name="T38" fmla="*/ 63500 w 125"/>
                <a:gd name="T39" fmla="*/ 371475 h 288"/>
                <a:gd name="T40" fmla="*/ 49213 w 125"/>
                <a:gd name="T41" fmla="*/ 363538 h 288"/>
                <a:gd name="T42" fmla="*/ 46038 w 125"/>
                <a:gd name="T43" fmla="*/ 349250 h 288"/>
                <a:gd name="T44" fmla="*/ 38100 w 125"/>
                <a:gd name="T45" fmla="*/ 341313 h 288"/>
                <a:gd name="T46" fmla="*/ 38100 w 125"/>
                <a:gd name="T47" fmla="*/ 327025 h 288"/>
                <a:gd name="T48" fmla="*/ 46038 w 125"/>
                <a:gd name="T49" fmla="*/ 296863 h 288"/>
                <a:gd name="T50" fmla="*/ 57150 w 125"/>
                <a:gd name="T51" fmla="*/ 261938 h 288"/>
                <a:gd name="T52" fmla="*/ 52388 w 125"/>
                <a:gd name="T53" fmla="*/ 214313 h 288"/>
                <a:gd name="T54" fmla="*/ 68263 w 125"/>
                <a:gd name="T55" fmla="*/ 209550 h 288"/>
                <a:gd name="T56" fmla="*/ 76200 w 125"/>
                <a:gd name="T57" fmla="*/ 214313 h 288"/>
                <a:gd name="T58" fmla="*/ 82550 w 125"/>
                <a:gd name="T59" fmla="*/ 220663 h 288"/>
                <a:gd name="T60" fmla="*/ 82550 w 125"/>
                <a:gd name="T61" fmla="*/ 233363 h 288"/>
                <a:gd name="T62" fmla="*/ 87313 w 125"/>
                <a:gd name="T63" fmla="*/ 236538 h 288"/>
                <a:gd name="T64" fmla="*/ 93663 w 125"/>
                <a:gd name="T65" fmla="*/ 233363 h 288"/>
                <a:gd name="T66" fmla="*/ 104775 w 125"/>
                <a:gd name="T67" fmla="*/ 236538 h 288"/>
                <a:gd name="T68" fmla="*/ 120650 w 125"/>
                <a:gd name="T69" fmla="*/ 250825 h 288"/>
                <a:gd name="T70" fmla="*/ 120650 w 125"/>
                <a:gd name="T71" fmla="*/ 261938 h 288"/>
                <a:gd name="T72" fmla="*/ 112713 w 125"/>
                <a:gd name="T73" fmla="*/ 228600 h 288"/>
                <a:gd name="T74" fmla="*/ 123825 w 125"/>
                <a:gd name="T75" fmla="*/ 195263 h 288"/>
                <a:gd name="T76" fmla="*/ 153988 w 125"/>
                <a:gd name="T77" fmla="*/ 187325 h 288"/>
                <a:gd name="T78" fmla="*/ 187325 w 125"/>
                <a:gd name="T79" fmla="*/ 173038 h 288"/>
                <a:gd name="T80" fmla="*/ 195263 w 125"/>
                <a:gd name="T81" fmla="*/ 150813 h 288"/>
                <a:gd name="T82" fmla="*/ 187325 w 125"/>
                <a:gd name="T83" fmla="*/ 120650 h 288"/>
                <a:gd name="T84" fmla="*/ 173038 w 125"/>
                <a:gd name="T85" fmla="*/ 90488 h 288"/>
                <a:gd name="T86" fmla="*/ 153988 w 125"/>
                <a:gd name="T87" fmla="*/ 60325 h 288"/>
                <a:gd name="T88" fmla="*/ 128588 w 125"/>
                <a:gd name="T89" fmla="*/ 44450 h 288"/>
                <a:gd name="T90" fmla="*/ 109538 w 125"/>
                <a:gd name="T91" fmla="*/ 63500 h 288"/>
                <a:gd name="T92" fmla="*/ 87313 w 125"/>
                <a:gd name="T93" fmla="*/ 57150 h 288"/>
                <a:gd name="T94" fmla="*/ 71438 w 125"/>
                <a:gd name="T95" fmla="*/ 38100 h 288"/>
                <a:gd name="T96" fmla="*/ 82550 w 125"/>
                <a:gd name="T97" fmla="*/ 7938 h 288"/>
                <a:gd name="T98" fmla="*/ 68263 w 125"/>
                <a:gd name="T99" fmla="*/ 3175 h 288"/>
                <a:gd name="T100" fmla="*/ 41275 w 125"/>
                <a:gd name="T101" fmla="*/ 0 h 288"/>
                <a:gd name="T102" fmla="*/ 30163 w 125"/>
                <a:gd name="T103" fmla="*/ 19050 h 288"/>
                <a:gd name="T104" fmla="*/ 4763 w 125"/>
                <a:gd name="T105" fmla="*/ 30163 h 288"/>
                <a:gd name="T106" fmla="*/ 4763 w 125"/>
                <a:gd name="T107" fmla="*/ 68263 h 288"/>
                <a:gd name="T108" fmla="*/ 15875 w 125"/>
                <a:gd name="T109" fmla="*/ 120650 h 288"/>
                <a:gd name="T110" fmla="*/ 15875 w 125"/>
                <a:gd name="T111" fmla="*/ 150813 h 288"/>
                <a:gd name="T112" fmla="*/ 38100 w 125"/>
                <a:gd name="T113" fmla="*/ 206375 h 288"/>
                <a:gd name="T114" fmla="*/ 41275 w 125"/>
                <a:gd name="T115" fmla="*/ 255588 h 288"/>
                <a:gd name="T116" fmla="*/ 30163 w 125"/>
                <a:gd name="T117" fmla="*/ 280988 h 288"/>
                <a:gd name="T118" fmla="*/ 30163 w 125"/>
                <a:gd name="T119" fmla="*/ 280988 h 2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5"/>
                <a:gd name="T181" fmla="*/ 0 h 288"/>
                <a:gd name="T182" fmla="*/ 125 w 125"/>
                <a:gd name="T183" fmla="*/ 288 h 2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5" h="288">
                  <a:moveTo>
                    <a:pt x="19" y="177"/>
                  </a:moveTo>
                  <a:lnTo>
                    <a:pt x="19" y="180"/>
                  </a:lnTo>
                  <a:lnTo>
                    <a:pt x="19" y="184"/>
                  </a:lnTo>
                  <a:lnTo>
                    <a:pt x="17" y="184"/>
                  </a:lnTo>
                  <a:lnTo>
                    <a:pt x="17" y="187"/>
                  </a:lnTo>
                  <a:lnTo>
                    <a:pt x="17" y="194"/>
                  </a:lnTo>
                  <a:lnTo>
                    <a:pt x="17" y="201"/>
                  </a:lnTo>
                  <a:lnTo>
                    <a:pt x="17" y="206"/>
                  </a:lnTo>
                  <a:lnTo>
                    <a:pt x="14" y="208"/>
                  </a:lnTo>
                  <a:lnTo>
                    <a:pt x="12" y="213"/>
                  </a:lnTo>
                  <a:lnTo>
                    <a:pt x="12" y="215"/>
                  </a:lnTo>
                  <a:lnTo>
                    <a:pt x="10" y="217"/>
                  </a:lnTo>
                  <a:lnTo>
                    <a:pt x="10" y="220"/>
                  </a:lnTo>
                  <a:lnTo>
                    <a:pt x="10" y="222"/>
                  </a:lnTo>
                  <a:lnTo>
                    <a:pt x="10" y="224"/>
                  </a:lnTo>
                  <a:lnTo>
                    <a:pt x="10" y="227"/>
                  </a:lnTo>
                  <a:lnTo>
                    <a:pt x="12" y="229"/>
                  </a:lnTo>
                  <a:lnTo>
                    <a:pt x="14" y="232"/>
                  </a:lnTo>
                  <a:lnTo>
                    <a:pt x="19" y="236"/>
                  </a:lnTo>
                  <a:lnTo>
                    <a:pt x="24" y="243"/>
                  </a:lnTo>
                  <a:lnTo>
                    <a:pt x="29" y="248"/>
                  </a:lnTo>
                  <a:lnTo>
                    <a:pt x="33" y="253"/>
                  </a:lnTo>
                  <a:lnTo>
                    <a:pt x="36" y="258"/>
                  </a:lnTo>
                  <a:lnTo>
                    <a:pt x="36" y="260"/>
                  </a:lnTo>
                  <a:lnTo>
                    <a:pt x="38" y="262"/>
                  </a:lnTo>
                  <a:lnTo>
                    <a:pt x="38" y="265"/>
                  </a:lnTo>
                  <a:lnTo>
                    <a:pt x="40" y="267"/>
                  </a:lnTo>
                  <a:lnTo>
                    <a:pt x="40" y="272"/>
                  </a:lnTo>
                  <a:lnTo>
                    <a:pt x="40" y="274"/>
                  </a:lnTo>
                  <a:lnTo>
                    <a:pt x="40" y="279"/>
                  </a:lnTo>
                  <a:lnTo>
                    <a:pt x="45" y="276"/>
                  </a:lnTo>
                  <a:lnTo>
                    <a:pt x="52" y="281"/>
                  </a:lnTo>
                  <a:lnTo>
                    <a:pt x="52" y="288"/>
                  </a:lnTo>
                  <a:lnTo>
                    <a:pt x="57" y="288"/>
                  </a:lnTo>
                  <a:lnTo>
                    <a:pt x="59" y="284"/>
                  </a:lnTo>
                  <a:lnTo>
                    <a:pt x="64" y="286"/>
                  </a:lnTo>
                  <a:lnTo>
                    <a:pt x="64" y="276"/>
                  </a:lnTo>
                  <a:lnTo>
                    <a:pt x="66" y="272"/>
                  </a:lnTo>
                  <a:lnTo>
                    <a:pt x="64" y="269"/>
                  </a:lnTo>
                  <a:lnTo>
                    <a:pt x="64" y="267"/>
                  </a:lnTo>
                  <a:lnTo>
                    <a:pt x="62" y="265"/>
                  </a:lnTo>
                  <a:lnTo>
                    <a:pt x="62" y="262"/>
                  </a:lnTo>
                  <a:lnTo>
                    <a:pt x="59" y="260"/>
                  </a:lnTo>
                  <a:lnTo>
                    <a:pt x="59" y="258"/>
                  </a:lnTo>
                  <a:lnTo>
                    <a:pt x="57" y="255"/>
                  </a:lnTo>
                  <a:lnTo>
                    <a:pt x="52" y="253"/>
                  </a:lnTo>
                  <a:lnTo>
                    <a:pt x="50" y="253"/>
                  </a:lnTo>
                  <a:lnTo>
                    <a:pt x="48" y="253"/>
                  </a:lnTo>
                  <a:lnTo>
                    <a:pt x="48" y="250"/>
                  </a:lnTo>
                  <a:lnTo>
                    <a:pt x="45" y="250"/>
                  </a:lnTo>
                  <a:lnTo>
                    <a:pt x="43" y="250"/>
                  </a:lnTo>
                  <a:lnTo>
                    <a:pt x="43" y="248"/>
                  </a:lnTo>
                  <a:lnTo>
                    <a:pt x="40" y="246"/>
                  </a:lnTo>
                  <a:lnTo>
                    <a:pt x="40" y="243"/>
                  </a:lnTo>
                  <a:lnTo>
                    <a:pt x="40" y="241"/>
                  </a:lnTo>
                  <a:lnTo>
                    <a:pt x="40" y="239"/>
                  </a:lnTo>
                  <a:lnTo>
                    <a:pt x="40" y="236"/>
                  </a:lnTo>
                  <a:lnTo>
                    <a:pt x="40" y="234"/>
                  </a:lnTo>
                  <a:lnTo>
                    <a:pt x="38" y="229"/>
                  </a:lnTo>
                  <a:lnTo>
                    <a:pt x="36" y="229"/>
                  </a:lnTo>
                  <a:lnTo>
                    <a:pt x="31" y="229"/>
                  </a:lnTo>
                  <a:lnTo>
                    <a:pt x="31" y="224"/>
                  </a:lnTo>
                  <a:lnTo>
                    <a:pt x="29" y="222"/>
                  </a:lnTo>
                  <a:lnTo>
                    <a:pt x="29" y="220"/>
                  </a:lnTo>
                  <a:lnTo>
                    <a:pt x="26" y="215"/>
                  </a:lnTo>
                  <a:lnTo>
                    <a:pt x="24" y="215"/>
                  </a:lnTo>
                  <a:lnTo>
                    <a:pt x="24" y="213"/>
                  </a:lnTo>
                  <a:lnTo>
                    <a:pt x="24" y="208"/>
                  </a:lnTo>
                  <a:lnTo>
                    <a:pt x="24" y="206"/>
                  </a:lnTo>
                  <a:lnTo>
                    <a:pt x="24" y="203"/>
                  </a:lnTo>
                  <a:lnTo>
                    <a:pt x="26" y="194"/>
                  </a:lnTo>
                  <a:lnTo>
                    <a:pt x="29" y="187"/>
                  </a:lnTo>
                  <a:lnTo>
                    <a:pt x="31" y="180"/>
                  </a:lnTo>
                  <a:lnTo>
                    <a:pt x="33" y="170"/>
                  </a:lnTo>
                  <a:lnTo>
                    <a:pt x="36" y="165"/>
                  </a:lnTo>
                  <a:lnTo>
                    <a:pt x="36" y="161"/>
                  </a:lnTo>
                  <a:lnTo>
                    <a:pt x="33" y="139"/>
                  </a:lnTo>
                  <a:lnTo>
                    <a:pt x="33" y="135"/>
                  </a:lnTo>
                  <a:lnTo>
                    <a:pt x="36" y="135"/>
                  </a:lnTo>
                  <a:lnTo>
                    <a:pt x="38" y="135"/>
                  </a:lnTo>
                  <a:lnTo>
                    <a:pt x="43" y="132"/>
                  </a:lnTo>
                  <a:lnTo>
                    <a:pt x="48" y="132"/>
                  </a:lnTo>
                  <a:lnTo>
                    <a:pt x="48" y="135"/>
                  </a:lnTo>
                  <a:lnTo>
                    <a:pt x="52" y="135"/>
                  </a:lnTo>
                  <a:lnTo>
                    <a:pt x="52" y="139"/>
                  </a:lnTo>
                  <a:lnTo>
                    <a:pt x="52" y="142"/>
                  </a:lnTo>
                  <a:lnTo>
                    <a:pt x="52" y="144"/>
                  </a:lnTo>
                  <a:lnTo>
                    <a:pt x="52" y="147"/>
                  </a:lnTo>
                  <a:lnTo>
                    <a:pt x="55" y="149"/>
                  </a:lnTo>
                  <a:lnTo>
                    <a:pt x="57" y="149"/>
                  </a:lnTo>
                  <a:lnTo>
                    <a:pt x="59" y="147"/>
                  </a:lnTo>
                  <a:lnTo>
                    <a:pt x="64" y="147"/>
                  </a:lnTo>
                  <a:lnTo>
                    <a:pt x="66" y="144"/>
                  </a:lnTo>
                  <a:lnTo>
                    <a:pt x="66" y="149"/>
                  </a:lnTo>
                  <a:lnTo>
                    <a:pt x="66" y="154"/>
                  </a:lnTo>
                  <a:lnTo>
                    <a:pt x="71" y="156"/>
                  </a:lnTo>
                  <a:lnTo>
                    <a:pt x="76" y="158"/>
                  </a:lnTo>
                  <a:lnTo>
                    <a:pt x="76" y="161"/>
                  </a:lnTo>
                  <a:lnTo>
                    <a:pt x="76" y="165"/>
                  </a:lnTo>
                  <a:lnTo>
                    <a:pt x="78" y="165"/>
                  </a:lnTo>
                  <a:lnTo>
                    <a:pt x="78" y="151"/>
                  </a:lnTo>
                  <a:lnTo>
                    <a:pt x="71" y="144"/>
                  </a:lnTo>
                  <a:lnTo>
                    <a:pt x="71" y="132"/>
                  </a:lnTo>
                  <a:lnTo>
                    <a:pt x="74" y="125"/>
                  </a:lnTo>
                  <a:lnTo>
                    <a:pt x="78" y="123"/>
                  </a:lnTo>
                  <a:lnTo>
                    <a:pt x="85" y="118"/>
                  </a:lnTo>
                  <a:lnTo>
                    <a:pt x="90" y="118"/>
                  </a:lnTo>
                  <a:lnTo>
                    <a:pt x="97" y="118"/>
                  </a:lnTo>
                  <a:lnTo>
                    <a:pt x="104" y="113"/>
                  </a:lnTo>
                  <a:lnTo>
                    <a:pt x="107" y="109"/>
                  </a:lnTo>
                  <a:lnTo>
                    <a:pt x="118" y="109"/>
                  </a:lnTo>
                  <a:lnTo>
                    <a:pt x="123" y="104"/>
                  </a:lnTo>
                  <a:lnTo>
                    <a:pt x="125" y="97"/>
                  </a:lnTo>
                  <a:lnTo>
                    <a:pt x="123" y="95"/>
                  </a:lnTo>
                  <a:lnTo>
                    <a:pt x="121" y="88"/>
                  </a:lnTo>
                  <a:lnTo>
                    <a:pt x="121" y="80"/>
                  </a:lnTo>
                  <a:lnTo>
                    <a:pt x="118" y="76"/>
                  </a:lnTo>
                  <a:lnTo>
                    <a:pt x="111" y="71"/>
                  </a:lnTo>
                  <a:lnTo>
                    <a:pt x="109" y="66"/>
                  </a:lnTo>
                  <a:lnTo>
                    <a:pt x="109" y="57"/>
                  </a:lnTo>
                  <a:lnTo>
                    <a:pt x="109" y="50"/>
                  </a:lnTo>
                  <a:lnTo>
                    <a:pt x="102" y="38"/>
                  </a:lnTo>
                  <a:lnTo>
                    <a:pt x="97" y="38"/>
                  </a:lnTo>
                  <a:lnTo>
                    <a:pt x="92" y="36"/>
                  </a:lnTo>
                  <a:lnTo>
                    <a:pt x="88" y="28"/>
                  </a:lnTo>
                  <a:lnTo>
                    <a:pt x="81" y="28"/>
                  </a:lnTo>
                  <a:lnTo>
                    <a:pt x="76" y="31"/>
                  </a:lnTo>
                  <a:lnTo>
                    <a:pt x="71" y="33"/>
                  </a:lnTo>
                  <a:lnTo>
                    <a:pt x="69" y="40"/>
                  </a:lnTo>
                  <a:lnTo>
                    <a:pt x="64" y="40"/>
                  </a:lnTo>
                  <a:lnTo>
                    <a:pt x="62" y="38"/>
                  </a:lnTo>
                  <a:lnTo>
                    <a:pt x="55" y="36"/>
                  </a:lnTo>
                  <a:lnTo>
                    <a:pt x="50" y="36"/>
                  </a:lnTo>
                  <a:lnTo>
                    <a:pt x="48" y="28"/>
                  </a:lnTo>
                  <a:lnTo>
                    <a:pt x="45" y="24"/>
                  </a:lnTo>
                  <a:lnTo>
                    <a:pt x="48" y="19"/>
                  </a:lnTo>
                  <a:lnTo>
                    <a:pt x="52" y="12"/>
                  </a:lnTo>
                  <a:lnTo>
                    <a:pt x="52" y="5"/>
                  </a:lnTo>
                  <a:lnTo>
                    <a:pt x="45" y="7"/>
                  </a:lnTo>
                  <a:lnTo>
                    <a:pt x="43" y="7"/>
                  </a:lnTo>
                  <a:lnTo>
                    <a:pt x="43" y="2"/>
                  </a:lnTo>
                  <a:lnTo>
                    <a:pt x="29" y="2"/>
                  </a:lnTo>
                  <a:lnTo>
                    <a:pt x="26" y="0"/>
                  </a:lnTo>
                  <a:lnTo>
                    <a:pt x="22" y="0"/>
                  </a:lnTo>
                  <a:lnTo>
                    <a:pt x="19" y="5"/>
                  </a:lnTo>
                  <a:lnTo>
                    <a:pt x="19" y="12"/>
                  </a:lnTo>
                  <a:lnTo>
                    <a:pt x="14" y="12"/>
                  </a:lnTo>
                  <a:lnTo>
                    <a:pt x="10" y="19"/>
                  </a:lnTo>
                  <a:lnTo>
                    <a:pt x="3" y="19"/>
                  </a:lnTo>
                  <a:lnTo>
                    <a:pt x="0" y="26"/>
                  </a:lnTo>
                  <a:lnTo>
                    <a:pt x="5" y="33"/>
                  </a:lnTo>
                  <a:lnTo>
                    <a:pt x="3" y="43"/>
                  </a:lnTo>
                  <a:lnTo>
                    <a:pt x="0" y="52"/>
                  </a:lnTo>
                  <a:lnTo>
                    <a:pt x="3" y="66"/>
                  </a:lnTo>
                  <a:lnTo>
                    <a:pt x="10" y="76"/>
                  </a:lnTo>
                  <a:lnTo>
                    <a:pt x="17" y="83"/>
                  </a:lnTo>
                  <a:lnTo>
                    <a:pt x="17" y="90"/>
                  </a:lnTo>
                  <a:lnTo>
                    <a:pt x="10" y="95"/>
                  </a:lnTo>
                  <a:lnTo>
                    <a:pt x="12" y="109"/>
                  </a:lnTo>
                  <a:lnTo>
                    <a:pt x="17" y="123"/>
                  </a:lnTo>
                  <a:lnTo>
                    <a:pt x="24" y="130"/>
                  </a:lnTo>
                  <a:lnTo>
                    <a:pt x="29" y="142"/>
                  </a:lnTo>
                  <a:lnTo>
                    <a:pt x="29" y="154"/>
                  </a:lnTo>
                  <a:lnTo>
                    <a:pt x="26" y="161"/>
                  </a:lnTo>
                  <a:lnTo>
                    <a:pt x="24" y="170"/>
                  </a:lnTo>
                  <a:lnTo>
                    <a:pt x="22" y="177"/>
                  </a:lnTo>
                  <a:lnTo>
                    <a:pt x="19" y="17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7" name="Tajikistan">
              <a:extLst>
                <a:ext uri="{FF2B5EF4-FFF2-40B4-BE49-F238E27FC236}">
                  <a16:creationId xmlns:a16="http://schemas.microsoft.com/office/drawing/2014/main" id="{C7D4E644-7478-94E4-B01D-9A09E94E2DCE}"/>
                </a:ext>
              </a:extLst>
            </p:cNvPr>
            <p:cNvSpPr>
              <a:spLocks noGrp="1" noRot="1" noMove="1" noResize="1" noEditPoints="1" noAdjustHandles="1" noChangeArrowheads="1" noChangeShapeType="1"/>
            </p:cNvSpPr>
            <p:nvPr/>
          </p:nvSpPr>
          <p:spPr bwMode="auto">
            <a:xfrm>
              <a:off x="7513734" y="2214822"/>
              <a:ext cx="87932" cy="85819"/>
            </a:xfrm>
            <a:custGeom>
              <a:avLst/>
              <a:gdLst>
                <a:gd name="T0" fmla="*/ 149225 w 118"/>
                <a:gd name="T1" fmla="*/ 74613 h 115"/>
                <a:gd name="T2" fmla="*/ 171450 w 118"/>
                <a:gd name="T3" fmla="*/ 82550 h 115"/>
                <a:gd name="T4" fmla="*/ 171450 w 118"/>
                <a:gd name="T5" fmla="*/ 104775 h 115"/>
                <a:gd name="T6" fmla="*/ 187325 w 118"/>
                <a:gd name="T7" fmla="*/ 138113 h 115"/>
                <a:gd name="T8" fmla="*/ 160338 w 118"/>
                <a:gd name="T9" fmla="*/ 153988 h 115"/>
                <a:gd name="T10" fmla="*/ 115888 w 118"/>
                <a:gd name="T11" fmla="*/ 157163 h 115"/>
                <a:gd name="T12" fmla="*/ 85725 w 118"/>
                <a:gd name="T13" fmla="*/ 179388 h 115"/>
                <a:gd name="T14" fmla="*/ 66675 w 118"/>
                <a:gd name="T15" fmla="*/ 153988 h 115"/>
                <a:gd name="T16" fmla="*/ 58738 w 118"/>
                <a:gd name="T17" fmla="*/ 127000 h 115"/>
                <a:gd name="T18" fmla="*/ 41275 w 118"/>
                <a:gd name="T19" fmla="*/ 134938 h 115"/>
                <a:gd name="T20" fmla="*/ 14288 w 118"/>
                <a:gd name="T21" fmla="*/ 141288 h 115"/>
                <a:gd name="T22" fmla="*/ 17463 w 118"/>
                <a:gd name="T23" fmla="*/ 127000 h 115"/>
                <a:gd name="T24" fmla="*/ 22225 w 118"/>
                <a:gd name="T25" fmla="*/ 123825 h 115"/>
                <a:gd name="T26" fmla="*/ 30163 w 118"/>
                <a:gd name="T27" fmla="*/ 115888 h 115"/>
                <a:gd name="T28" fmla="*/ 33338 w 118"/>
                <a:gd name="T29" fmla="*/ 112713 h 115"/>
                <a:gd name="T30" fmla="*/ 30163 w 118"/>
                <a:gd name="T31" fmla="*/ 107950 h 115"/>
                <a:gd name="T32" fmla="*/ 25400 w 118"/>
                <a:gd name="T33" fmla="*/ 104775 h 115"/>
                <a:gd name="T34" fmla="*/ 25400 w 118"/>
                <a:gd name="T35" fmla="*/ 93663 h 115"/>
                <a:gd name="T36" fmla="*/ 30163 w 118"/>
                <a:gd name="T37" fmla="*/ 85725 h 115"/>
                <a:gd name="T38" fmla="*/ 22225 w 118"/>
                <a:gd name="T39" fmla="*/ 85725 h 115"/>
                <a:gd name="T40" fmla="*/ 14288 w 118"/>
                <a:gd name="T41" fmla="*/ 85725 h 115"/>
                <a:gd name="T42" fmla="*/ 6350 w 118"/>
                <a:gd name="T43" fmla="*/ 82550 h 115"/>
                <a:gd name="T44" fmla="*/ 3175 w 118"/>
                <a:gd name="T45" fmla="*/ 74613 h 115"/>
                <a:gd name="T46" fmla="*/ 3175 w 118"/>
                <a:gd name="T47" fmla="*/ 66675 h 115"/>
                <a:gd name="T48" fmla="*/ 6350 w 118"/>
                <a:gd name="T49" fmla="*/ 63500 h 115"/>
                <a:gd name="T50" fmla="*/ 17463 w 118"/>
                <a:gd name="T51" fmla="*/ 63500 h 115"/>
                <a:gd name="T52" fmla="*/ 22225 w 118"/>
                <a:gd name="T53" fmla="*/ 66675 h 115"/>
                <a:gd name="T54" fmla="*/ 22225 w 118"/>
                <a:gd name="T55" fmla="*/ 66675 h 115"/>
                <a:gd name="T56" fmla="*/ 25400 w 118"/>
                <a:gd name="T57" fmla="*/ 63500 h 115"/>
                <a:gd name="T58" fmla="*/ 36513 w 118"/>
                <a:gd name="T59" fmla="*/ 55563 h 115"/>
                <a:gd name="T60" fmla="*/ 41275 w 118"/>
                <a:gd name="T61" fmla="*/ 52388 h 115"/>
                <a:gd name="T62" fmla="*/ 41275 w 118"/>
                <a:gd name="T63" fmla="*/ 47625 h 115"/>
                <a:gd name="T64" fmla="*/ 41275 w 118"/>
                <a:gd name="T65" fmla="*/ 52388 h 115"/>
                <a:gd name="T66" fmla="*/ 36513 w 118"/>
                <a:gd name="T67" fmla="*/ 47625 h 115"/>
                <a:gd name="T68" fmla="*/ 41275 w 118"/>
                <a:gd name="T69" fmla="*/ 41275 h 115"/>
                <a:gd name="T70" fmla="*/ 44450 w 118"/>
                <a:gd name="T71" fmla="*/ 36513 h 115"/>
                <a:gd name="T72" fmla="*/ 47625 w 118"/>
                <a:gd name="T73" fmla="*/ 33338 h 115"/>
                <a:gd name="T74" fmla="*/ 47625 w 118"/>
                <a:gd name="T75" fmla="*/ 30163 h 115"/>
                <a:gd name="T76" fmla="*/ 47625 w 118"/>
                <a:gd name="T77" fmla="*/ 25400 h 115"/>
                <a:gd name="T78" fmla="*/ 44450 w 118"/>
                <a:gd name="T79" fmla="*/ 19050 h 115"/>
                <a:gd name="T80" fmla="*/ 44450 w 118"/>
                <a:gd name="T81" fmla="*/ 14288 h 115"/>
                <a:gd name="T82" fmla="*/ 52388 w 118"/>
                <a:gd name="T83" fmla="*/ 11113 h 115"/>
                <a:gd name="T84" fmla="*/ 63500 w 118"/>
                <a:gd name="T85" fmla="*/ 14288 h 115"/>
                <a:gd name="T86" fmla="*/ 66675 w 118"/>
                <a:gd name="T87" fmla="*/ 14288 h 115"/>
                <a:gd name="T88" fmla="*/ 71438 w 118"/>
                <a:gd name="T89" fmla="*/ 11113 h 115"/>
                <a:gd name="T90" fmla="*/ 74613 w 118"/>
                <a:gd name="T91" fmla="*/ 3175 h 115"/>
                <a:gd name="T92" fmla="*/ 77788 w 118"/>
                <a:gd name="T93" fmla="*/ 0 h 115"/>
                <a:gd name="T94" fmla="*/ 74613 w 118"/>
                <a:gd name="T95" fmla="*/ 30163 h 115"/>
                <a:gd name="T96" fmla="*/ 71438 w 118"/>
                <a:gd name="T97" fmla="*/ 36513 h 115"/>
                <a:gd name="T98" fmla="*/ 77788 w 118"/>
                <a:gd name="T99" fmla="*/ 52388 h 115"/>
                <a:gd name="T100" fmla="*/ 82550 w 118"/>
                <a:gd name="T101" fmla="*/ 60325 h 115"/>
                <a:gd name="T102" fmla="*/ 85725 w 118"/>
                <a:gd name="T103" fmla="*/ 60325 h 115"/>
                <a:gd name="T104" fmla="*/ 96838 w 118"/>
                <a:gd name="T105" fmla="*/ 55563 h 115"/>
                <a:gd name="T106" fmla="*/ 104775 w 118"/>
                <a:gd name="T107" fmla="*/ 60325 h 115"/>
                <a:gd name="T108" fmla="*/ 107950 w 118"/>
                <a:gd name="T109" fmla="*/ 63500 h 115"/>
                <a:gd name="T110" fmla="*/ 115888 w 118"/>
                <a:gd name="T111" fmla="*/ 63500 h 115"/>
                <a:gd name="T112" fmla="*/ 123825 w 118"/>
                <a:gd name="T113" fmla="*/ 63500 h 115"/>
                <a:gd name="T114" fmla="*/ 130175 w 118"/>
                <a:gd name="T115" fmla="*/ 63500 h 115"/>
                <a:gd name="T116" fmla="*/ 141288 w 118"/>
                <a:gd name="T117" fmla="*/ 60325 h 115"/>
                <a:gd name="T118" fmla="*/ 149225 w 118"/>
                <a:gd name="T119" fmla="*/ 60325 h 115"/>
                <a:gd name="T120" fmla="*/ 149225 w 118"/>
                <a:gd name="T121" fmla="*/ 60325 h 1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8"/>
                <a:gd name="T184" fmla="*/ 0 h 115"/>
                <a:gd name="T185" fmla="*/ 118 w 118"/>
                <a:gd name="T186" fmla="*/ 115 h 1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8" h="115">
                  <a:moveTo>
                    <a:pt x="94" y="38"/>
                  </a:moveTo>
                  <a:lnTo>
                    <a:pt x="94" y="45"/>
                  </a:lnTo>
                  <a:lnTo>
                    <a:pt x="94" y="47"/>
                  </a:lnTo>
                  <a:lnTo>
                    <a:pt x="94" y="52"/>
                  </a:lnTo>
                  <a:lnTo>
                    <a:pt x="99" y="56"/>
                  </a:lnTo>
                  <a:lnTo>
                    <a:pt x="108" y="52"/>
                  </a:lnTo>
                  <a:lnTo>
                    <a:pt x="113" y="54"/>
                  </a:lnTo>
                  <a:lnTo>
                    <a:pt x="111" y="59"/>
                  </a:lnTo>
                  <a:lnTo>
                    <a:pt x="108" y="66"/>
                  </a:lnTo>
                  <a:lnTo>
                    <a:pt x="113" y="75"/>
                  </a:lnTo>
                  <a:lnTo>
                    <a:pt x="113" y="82"/>
                  </a:lnTo>
                  <a:lnTo>
                    <a:pt x="118" y="87"/>
                  </a:lnTo>
                  <a:lnTo>
                    <a:pt x="118" y="92"/>
                  </a:lnTo>
                  <a:lnTo>
                    <a:pt x="113" y="94"/>
                  </a:lnTo>
                  <a:lnTo>
                    <a:pt x="101" y="97"/>
                  </a:lnTo>
                  <a:lnTo>
                    <a:pt x="89" y="92"/>
                  </a:lnTo>
                  <a:lnTo>
                    <a:pt x="82" y="94"/>
                  </a:lnTo>
                  <a:lnTo>
                    <a:pt x="73" y="99"/>
                  </a:lnTo>
                  <a:lnTo>
                    <a:pt x="66" y="101"/>
                  </a:lnTo>
                  <a:lnTo>
                    <a:pt x="63" y="106"/>
                  </a:lnTo>
                  <a:lnTo>
                    <a:pt x="54" y="113"/>
                  </a:lnTo>
                  <a:lnTo>
                    <a:pt x="47" y="115"/>
                  </a:lnTo>
                  <a:lnTo>
                    <a:pt x="40" y="108"/>
                  </a:lnTo>
                  <a:lnTo>
                    <a:pt x="42" y="97"/>
                  </a:lnTo>
                  <a:lnTo>
                    <a:pt x="47" y="92"/>
                  </a:lnTo>
                  <a:lnTo>
                    <a:pt x="42" y="85"/>
                  </a:lnTo>
                  <a:lnTo>
                    <a:pt x="37" y="80"/>
                  </a:lnTo>
                  <a:lnTo>
                    <a:pt x="33" y="78"/>
                  </a:lnTo>
                  <a:lnTo>
                    <a:pt x="30" y="82"/>
                  </a:lnTo>
                  <a:lnTo>
                    <a:pt x="26" y="85"/>
                  </a:lnTo>
                  <a:lnTo>
                    <a:pt x="19" y="89"/>
                  </a:lnTo>
                  <a:lnTo>
                    <a:pt x="14" y="87"/>
                  </a:lnTo>
                  <a:lnTo>
                    <a:pt x="9" y="89"/>
                  </a:lnTo>
                  <a:lnTo>
                    <a:pt x="9" y="85"/>
                  </a:lnTo>
                  <a:lnTo>
                    <a:pt x="11" y="80"/>
                  </a:lnTo>
                  <a:lnTo>
                    <a:pt x="14" y="78"/>
                  </a:lnTo>
                  <a:lnTo>
                    <a:pt x="16" y="75"/>
                  </a:lnTo>
                  <a:lnTo>
                    <a:pt x="19" y="75"/>
                  </a:lnTo>
                  <a:lnTo>
                    <a:pt x="19" y="73"/>
                  </a:lnTo>
                  <a:lnTo>
                    <a:pt x="21" y="73"/>
                  </a:lnTo>
                  <a:lnTo>
                    <a:pt x="21" y="71"/>
                  </a:lnTo>
                  <a:lnTo>
                    <a:pt x="19" y="68"/>
                  </a:lnTo>
                  <a:lnTo>
                    <a:pt x="16" y="68"/>
                  </a:lnTo>
                  <a:lnTo>
                    <a:pt x="16" y="66"/>
                  </a:lnTo>
                  <a:lnTo>
                    <a:pt x="16" y="63"/>
                  </a:lnTo>
                  <a:lnTo>
                    <a:pt x="16" y="59"/>
                  </a:lnTo>
                  <a:lnTo>
                    <a:pt x="19" y="56"/>
                  </a:lnTo>
                  <a:lnTo>
                    <a:pt x="19" y="54"/>
                  </a:lnTo>
                  <a:lnTo>
                    <a:pt x="16" y="54"/>
                  </a:lnTo>
                  <a:lnTo>
                    <a:pt x="14" y="54"/>
                  </a:lnTo>
                  <a:lnTo>
                    <a:pt x="11" y="54"/>
                  </a:lnTo>
                  <a:lnTo>
                    <a:pt x="9" y="54"/>
                  </a:lnTo>
                  <a:lnTo>
                    <a:pt x="7" y="54"/>
                  </a:lnTo>
                  <a:lnTo>
                    <a:pt x="4" y="52"/>
                  </a:lnTo>
                  <a:lnTo>
                    <a:pt x="2" y="49"/>
                  </a:lnTo>
                  <a:lnTo>
                    <a:pt x="2" y="47"/>
                  </a:lnTo>
                  <a:lnTo>
                    <a:pt x="0" y="45"/>
                  </a:lnTo>
                  <a:lnTo>
                    <a:pt x="2" y="45"/>
                  </a:lnTo>
                  <a:lnTo>
                    <a:pt x="2" y="42"/>
                  </a:lnTo>
                  <a:lnTo>
                    <a:pt x="4" y="42"/>
                  </a:lnTo>
                  <a:lnTo>
                    <a:pt x="4" y="40"/>
                  </a:lnTo>
                  <a:lnTo>
                    <a:pt x="7" y="40"/>
                  </a:lnTo>
                  <a:lnTo>
                    <a:pt x="9" y="40"/>
                  </a:lnTo>
                  <a:lnTo>
                    <a:pt x="11" y="40"/>
                  </a:lnTo>
                  <a:lnTo>
                    <a:pt x="14" y="40"/>
                  </a:lnTo>
                  <a:lnTo>
                    <a:pt x="14" y="42"/>
                  </a:lnTo>
                  <a:lnTo>
                    <a:pt x="16" y="40"/>
                  </a:lnTo>
                  <a:lnTo>
                    <a:pt x="21" y="38"/>
                  </a:lnTo>
                  <a:lnTo>
                    <a:pt x="23" y="35"/>
                  </a:lnTo>
                  <a:lnTo>
                    <a:pt x="26" y="35"/>
                  </a:lnTo>
                  <a:lnTo>
                    <a:pt x="26" y="33"/>
                  </a:lnTo>
                  <a:lnTo>
                    <a:pt x="26" y="30"/>
                  </a:lnTo>
                  <a:lnTo>
                    <a:pt x="26" y="33"/>
                  </a:lnTo>
                  <a:lnTo>
                    <a:pt x="23" y="33"/>
                  </a:lnTo>
                  <a:lnTo>
                    <a:pt x="23" y="30"/>
                  </a:lnTo>
                  <a:lnTo>
                    <a:pt x="26" y="28"/>
                  </a:lnTo>
                  <a:lnTo>
                    <a:pt x="26" y="26"/>
                  </a:lnTo>
                  <a:lnTo>
                    <a:pt x="26" y="23"/>
                  </a:lnTo>
                  <a:lnTo>
                    <a:pt x="28" y="23"/>
                  </a:lnTo>
                  <a:lnTo>
                    <a:pt x="30" y="23"/>
                  </a:lnTo>
                  <a:lnTo>
                    <a:pt x="30" y="21"/>
                  </a:lnTo>
                  <a:lnTo>
                    <a:pt x="30" y="19"/>
                  </a:lnTo>
                  <a:lnTo>
                    <a:pt x="30" y="16"/>
                  </a:lnTo>
                  <a:lnTo>
                    <a:pt x="28" y="14"/>
                  </a:lnTo>
                  <a:lnTo>
                    <a:pt x="28" y="12"/>
                  </a:lnTo>
                  <a:lnTo>
                    <a:pt x="26" y="9"/>
                  </a:lnTo>
                  <a:lnTo>
                    <a:pt x="28" y="9"/>
                  </a:lnTo>
                  <a:lnTo>
                    <a:pt x="28" y="7"/>
                  </a:lnTo>
                  <a:lnTo>
                    <a:pt x="30" y="7"/>
                  </a:lnTo>
                  <a:lnTo>
                    <a:pt x="33" y="7"/>
                  </a:lnTo>
                  <a:lnTo>
                    <a:pt x="35" y="9"/>
                  </a:lnTo>
                  <a:lnTo>
                    <a:pt x="40" y="9"/>
                  </a:lnTo>
                  <a:lnTo>
                    <a:pt x="40" y="12"/>
                  </a:lnTo>
                  <a:lnTo>
                    <a:pt x="42" y="9"/>
                  </a:lnTo>
                  <a:lnTo>
                    <a:pt x="45" y="9"/>
                  </a:lnTo>
                  <a:lnTo>
                    <a:pt x="45" y="7"/>
                  </a:lnTo>
                  <a:lnTo>
                    <a:pt x="45" y="4"/>
                  </a:lnTo>
                  <a:lnTo>
                    <a:pt x="47" y="2"/>
                  </a:lnTo>
                  <a:lnTo>
                    <a:pt x="49" y="0"/>
                  </a:lnTo>
                  <a:lnTo>
                    <a:pt x="54" y="9"/>
                  </a:lnTo>
                  <a:lnTo>
                    <a:pt x="47" y="14"/>
                  </a:lnTo>
                  <a:lnTo>
                    <a:pt x="47" y="19"/>
                  </a:lnTo>
                  <a:lnTo>
                    <a:pt x="52" y="21"/>
                  </a:lnTo>
                  <a:lnTo>
                    <a:pt x="49" y="28"/>
                  </a:lnTo>
                  <a:lnTo>
                    <a:pt x="45" y="23"/>
                  </a:lnTo>
                  <a:lnTo>
                    <a:pt x="35" y="28"/>
                  </a:lnTo>
                  <a:lnTo>
                    <a:pt x="40" y="35"/>
                  </a:lnTo>
                  <a:lnTo>
                    <a:pt x="49" y="33"/>
                  </a:lnTo>
                  <a:lnTo>
                    <a:pt x="49" y="35"/>
                  </a:lnTo>
                  <a:lnTo>
                    <a:pt x="52" y="35"/>
                  </a:lnTo>
                  <a:lnTo>
                    <a:pt x="52" y="38"/>
                  </a:lnTo>
                  <a:lnTo>
                    <a:pt x="54" y="38"/>
                  </a:lnTo>
                  <a:lnTo>
                    <a:pt x="59" y="38"/>
                  </a:lnTo>
                  <a:lnTo>
                    <a:pt x="61" y="35"/>
                  </a:lnTo>
                  <a:lnTo>
                    <a:pt x="63" y="35"/>
                  </a:lnTo>
                  <a:lnTo>
                    <a:pt x="63" y="38"/>
                  </a:lnTo>
                  <a:lnTo>
                    <a:pt x="66" y="38"/>
                  </a:lnTo>
                  <a:lnTo>
                    <a:pt x="66" y="40"/>
                  </a:lnTo>
                  <a:lnTo>
                    <a:pt x="68" y="40"/>
                  </a:lnTo>
                  <a:lnTo>
                    <a:pt x="71" y="40"/>
                  </a:lnTo>
                  <a:lnTo>
                    <a:pt x="73" y="40"/>
                  </a:lnTo>
                  <a:lnTo>
                    <a:pt x="75" y="40"/>
                  </a:lnTo>
                  <a:lnTo>
                    <a:pt x="78" y="40"/>
                  </a:lnTo>
                  <a:lnTo>
                    <a:pt x="80" y="40"/>
                  </a:lnTo>
                  <a:lnTo>
                    <a:pt x="82" y="40"/>
                  </a:lnTo>
                  <a:lnTo>
                    <a:pt x="85" y="38"/>
                  </a:lnTo>
                  <a:lnTo>
                    <a:pt x="87" y="38"/>
                  </a:lnTo>
                  <a:lnTo>
                    <a:pt x="89" y="38"/>
                  </a:lnTo>
                  <a:lnTo>
                    <a:pt x="92" y="38"/>
                  </a:lnTo>
                  <a:lnTo>
                    <a:pt x="94" y="3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8" name="Taiwan">
              <a:extLst>
                <a:ext uri="{FF2B5EF4-FFF2-40B4-BE49-F238E27FC236}">
                  <a16:creationId xmlns:a16="http://schemas.microsoft.com/office/drawing/2014/main" id="{89C52A46-D714-19DF-8E33-469293133A5F}"/>
                </a:ext>
              </a:extLst>
            </p:cNvPr>
            <p:cNvSpPr>
              <a:spLocks noGrp="1" noRot="1" noMove="1" noResize="1" noEditPoints="1" noAdjustHandles="1" noChangeArrowheads="1" noChangeShapeType="1"/>
            </p:cNvSpPr>
            <p:nvPr/>
          </p:nvSpPr>
          <p:spPr bwMode="auto">
            <a:xfrm>
              <a:off x="8136664" y="2470039"/>
              <a:ext cx="18476" cy="47760"/>
            </a:xfrm>
            <a:custGeom>
              <a:avLst/>
              <a:gdLst>
                <a:gd name="T0" fmla="*/ 28575 w 25"/>
                <a:gd name="T1" fmla="*/ 0 h 64"/>
                <a:gd name="T2" fmla="*/ 22225 w 25"/>
                <a:gd name="T3" fmla="*/ 15875 h 64"/>
                <a:gd name="T4" fmla="*/ 14288 w 25"/>
                <a:gd name="T5" fmla="*/ 26988 h 64"/>
                <a:gd name="T6" fmla="*/ 11113 w 25"/>
                <a:gd name="T7" fmla="*/ 33338 h 64"/>
                <a:gd name="T8" fmla="*/ 6350 w 25"/>
                <a:gd name="T9" fmla="*/ 41275 h 64"/>
                <a:gd name="T10" fmla="*/ 6350 w 25"/>
                <a:gd name="T11" fmla="*/ 49213 h 64"/>
                <a:gd name="T12" fmla="*/ 3175 w 25"/>
                <a:gd name="T13" fmla="*/ 57150 h 64"/>
                <a:gd name="T14" fmla="*/ 0 w 25"/>
                <a:gd name="T15" fmla="*/ 63500 h 64"/>
                <a:gd name="T16" fmla="*/ 0 w 25"/>
                <a:gd name="T17" fmla="*/ 71438 h 64"/>
                <a:gd name="T18" fmla="*/ 0 w 25"/>
                <a:gd name="T19" fmla="*/ 74613 h 64"/>
                <a:gd name="T20" fmla="*/ 0 w 25"/>
                <a:gd name="T21" fmla="*/ 79375 h 64"/>
                <a:gd name="T22" fmla="*/ 6350 w 25"/>
                <a:gd name="T23" fmla="*/ 90488 h 64"/>
                <a:gd name="T24" fmla="*/ 11113 w 25"/>
                <a:gd name="T25" fmla="*/ 101600 h 64"/>
                <a:gd name="T26" fmla="*/ 17463 w 25"/>
                <a:gd name="T27" fmla="*/ 101600 h 64"/>
                <a:gd name="T28" fmla="*/ 25400 w 25"/>
                <a:gd name="T29" fmla="*/ 90488 h 64"/>
                <a:gd name="T30" fmla="*/ 28575 w 25"/>
                <a:gd name="T31" fmla="*/ 79375 h 64"/>
                <a:gd name="T32" fmla="*/ 33338 w 25"/>
                <a:gd name="T33" fmla="*/ 63500 h 64"/>
                <a:gd name="T34" fmla="*/ 36513 w 25"/>
                <a:gd name="T35" fmla="*/ 52388 h 64"/>
                <a:gd name="T36" fmla="*/ 36513 w 25"/>
                <a:gd name="T37" fmla="*/ 38100 h 64"/>
                <a:gd name="T38" fmla="*/ 39688 w 25"/>
                <a:gd name="T39" fmla="*/ 26988 h 64"/>
                <a:gd name="T40" fmla="*/ 39688 w 25"/>
                <a:gd name="T41" fmla="*/ 11113 h 64"/>
                <a:gd name="T42" fmla="*/ 39688 w 25"/>
                <a:gd name="T43" fmla="*/ 0 h 64"/>
                <a:gd name="T44" fmla="*/ 36513 w 25"/>
                <a:gd name="T45" fmla="*/ 0 h 64"/>
                <a:gd name="T46" fmla="*/ 28575 w 25"/>
                <a:gd name="T47" fmla="*/ 0 h 64"/>
                <a:gd name="T48" fmla="*/ 28575 w 25"/>
                <a:gd name="T49" fmla="*/ 0 h 64"/>
                <a:gd name="T50" fmla="*/ 28575 w 25"/>
                <a:gd name="T51" fmla="*/ 0 h 64"/>
                <a:gd name="T52" fmla="*/ 28575 w 25"/>
                <a:gd name="T53" fmla="*/ 0 h 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
                <a:gd name="T82" fmla="*/ 0 h 64"/>
                <a:gd name="T83" fmla="*/ 25 w 25"/>
                <a:gd name="T84" fmla="*/ 64 h 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 h="64">
                  <a:moveTo>
                    <a:pt x="18" y="0"/>
                  </a:moveTo>
                  <a:lnTo>
                    <a:pt x="14" y="10"/>
                  </a:lnTo>
                  <a:lnTo>
                    <a:pt x="9" y="17"/>
                  </a:lnTo>
                  <a:lnTo>
                    <a:pt x="7" y="21"/>
                  </a:lnTo>
                  <a:lnTo>
                    <a:pt x="4" y="26"/>
                  </a:lnTo>
                  <a:lnTo>
                    <a:pt x="4" y="31"/>
                  </a:lnTo>
                  <a:lnTo>
                    <a:pt x="2" y="36"/>
                  </a:lnTo>
                  <a:lnTo>
                    <a:pt x="0" y="40"/>
                  </a:lnTo>
                  <a:lnTo>
                    <a:pt x="0" y="45"/>
                  </a:lnTo>
                  <a:lnTo>
                    <a:pt x="0" y="47"/>
                  </a:lnTo>
                  <a:lnTo>
                    <a:pt x="0" y="50"/>
                  </a:lnTo>
                  <a:lnTo>
                    <a:pt x="4" y="57"/>
                  </a:lnTo>
                  <a:lnTo>
                    <a:pt x="7" y="64"/>
                  </a:lnTo>
                  <a:lnTo>
                    <a:pt x="11" y="64"/>
                  </a:lnTo>
                  <a:lnTo>
                    <a:pt x="16" y="57"/>
                  </a:lnTo>
                  <a:lnTo>
                    <a:pt x="18" y="50"/>
                  </a:lnTo>
                  <a:lnTo>
                    <a:pt x="21" y="40"/>
                  </a:lnTo>
                  <a:lnTo>
                    <a:pt x="23" y="33"/>
                  </a:lnTo>
                  <a:lnTo>
                    <a:pt x="23" y="24"/>
                  </a:lnTo>
                  <a:lnTo>
                    <a:pt x="25" y="17"/>
                  </a:lnTo>
                  <a:lnTo>
                    <a:pt x="25" y="7"/>
                  </a:lnTo>
                  <a:lnTo>
                    <a:pt x="25" y="0"/>
                  </a:lnTo>
                  <a:lnTo>
                    <a:pt x="23" y="0"/>
                  </a:lnTo>
                  <a:lnTo>
                    <a:pt x="1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699" name="Syria">
              <a:extLst>
                <a:ext uri="{FF2B5EF4-FFF2-40B4-BE49-F238E27FC236}">
                  <a16:creationId xmlns:a16="http://schemas.microsoft.com/office/drawing/2014/main" id="{27814B5B-957D-981A-58CB-289E0903C653}"/>
                </a:ext>
              </a:extLst>
            </p:cNvPr>
            <p:cNvSpPr>
              <a:spLocks noGrp="1" noRot="1" noMove="1" noResize="1" noEditPoints="1" noAdjustHandles="1" noChangeArrowheads="1" noChangeShapeType="1"/>
            </p:cNvSpPr>
            <p:nvPr/>
          </p:nvSpPr>
          <p:spPr bwMode="auto">
            <a:xfrm>
              <a:off x="7143176" y="2276014"/>
              <a:ext cx="79047" cy="82834"/>
            </a:xfrm>
            <a:custGeom>
              <a:avLst/>
              <a:gdLst>
                <a:gd name="T0" fmla="*/ 11113 w 104"/>
                <a:gd name="T1" fmla="*/ 101600 h 111"/>
                <a:gd name="T2" fmla="*/ 14288 w 104"/>
                <a:gd name="T3" fmla="*/ 93663 h 111"/>
                <a:gd name="T4" fmla="*/ 19050 w 104"/>
                <a:gd name="T5" fmla="*/ 93663 h 111"/>
                <a:gd name="T6" fmla="*/ 26988 w 104"/>
                <a:gd name="T7" fmla="*/ 93663 h 111"/>
                <a:gd name="T8" fmla="*/ 33338 w 104"/>
                <a:gd name="T9" fmla="*/ 93663 h 111"/>
                <a:gd name="T10" fmla="*/ 33338 w 104"/>
                <a:gd name="T11" fmla="*/ 98425 h 111"/>
                <a:gd name="T12" fmla="*/ 30163 w 104"/>
                <a:gd name="T13" fmla="*/ 109538 h 111"/>
                <a:gd name="T14" fmla="*/ 22225 w 104"/>
                <a:gd name="T15" fmla="*/ 128588 h 111"/>
                <a:gd name="T16" fmla="*/ 11113 w 104"/>
                <a:gd name="T17" fmla="*/ 146050 h 111"/>
                <a:gd name="T18" fmla="*/ 3175 w 104"/>
                <a:gd name="T19" fmla="*/ 153988 h 111"/>
                <a:gd name="T20" fmla="*/ 3175 w 104"/>
                <a:gd name="T21" fmla="*/ 169863 h 111"/>
                <a:gd name="T22" fmla="*/ 7938 w 104"/>
                <a:gd name="T23" fmla="*/ 176213 h 111"/>
                <a:gd name="T24" fmla="*/ 14288 w 104"/>
                <a:gd name="T25" fmla="*/ 173038 h 111"/>
                <a:gd name="T26" fmla="*/ 22225 w 104"/>
                <a:gd name="T27" fmla="*/ 169863 h 111"/>
                <a:gd name="T28" fmla="*/ 26988 w 104"/>
                <a:gd name="T29" fmla="*/ 173038 h 111"/>
                <a:gd name="T30" fmla="*/ 41275 w 104"/>
                <a:gd name="T31" fmla="*/ 176213 h 111"/>
                <a:gd name="T32" fmla="*/ 134938 w 104"/>
                <a:gd name="T33" fmla="*/ 106363 h 111"/>
                <a:gd name="T34" fmla="*/ 138113 w 104"/>
                <a:gd name="T35" fmla="*/ 90488 h 111"/>
                <a:gd name="T36" fmla="*/ 146050 w 104"/>
                <a:gd name="T37" fmla="*/ 79375 h 111"/>
                <a:gd name="T38" fmla="*/ 142875 w 104"/>
                <a:gd name="T39" fmla="*/ 68263 h 111"/>
                <a:gd name="T40" fmla="*/ 142875 w 104"/>
                <a:gd name="T41" fmla="*/ 60325 h 111"/>
                <a:gd name="T42" fmla="*/ 146050 w 104"/>
                <a:gd name="T43" fmla="*/ 49213 h 111"/>
                <a:gd name="T44" fmla="*/ 146050 w 104"/>
                <a:gd name="T45" fmla="*/ 38100 h 111"/>
                <a:gd name="T46" fmla="*/ 153988 w 104"/>
                <a:gd name="T47" fmla="*/ 30163 h 111"/>
                <a:gd name="T48" fmla="*/ 161925 w 104"/>
                <a:gd name="T49" fmla="*/ 23813 h 111"/>
                <a:gd name="T50" fmla="*/ 165100 w 104"/>
                <a:gd name="T51" fmla="*/ 11113 h 111"/>
                <a:gd name="T52" fmla="*/ 157163 w 104"/>
                <a:gd name="T53" fmla="*/ 7938 h 111"/>
                <a:gd name="T54" fmla="*/ 153988 w 104"/>
                <a:gd name="T55" fmla="*/ 0 h 111"/>
                <a:gd name="T56" fmla="*/ 146050 w 104"/>
                <a:gd name="T57" fmla="*/ 4763 h 111"/>
                <a:gd name="T58" fmla="*/ 131763 w 104"/>
                <a:gd name="T59" fmla="*/ 15875 h 111"/>
                <a:gd name="T60" fmla="*/ 115888 w 104"/>
                <a:gd name="T61" fmla="*/ 15875 h 111"/>
                <a:gd name="T62" fmla="*/ 104775 w 104"/>
                <a:gd name="T63" fmla="*/ 15875 h 111"/>
                <a:gd name="T64" fmla="*/ 93663 w 104"/>
                <a:gd name="T65" fmla="*/ 23813 h 111"/>
                <a:gd name="T66" fmla="*/ 79375 w 104"/>
                <a:gd name="T67" fmla="*/ 26988 h 111"/>
                <a:gd name="T68" fmla="*/ 68263 w 104"/>
                <a:gd name="T69" fmla="*/ 26988 h 111"/>
                <a:gd name="T70" fmla="*/ 63500 w 104"/>
                <a:gd name="T71" fmla="*/ 30163 h 111"/>
                <a:gd name="T72" fmla="*/ 52388 w 104"/>
                <a:gd name="T73" fmla="*/ 26988 h 111"/>
                <a:gd name="T74" fmla="*/ 44450 w 104"/>
                <a:gd name="T75" fmla="*/ 30163 h 111"/>
                <a:gd name="T76" fmla="*/ 30163 w 104"/>
                <a:gd name="T77" fmla="*/ 30163 h 111"/>
                <a:gd name="T78" fmla="*/ 26988 w 104"/>
                <a:gd name="T79" fmla="*/ 38100 h 111"/>
                <a:gd name="T80" fmla="*/ 30163 w 104"/>
                <a:gd name="T81" fmla="*/ 46038 h 111"/>
                <a:gd name="T82" fmla="*/ 26988 w 104"/>
                <a:gd name="T83" fmla="*/ 49213 h 111"/>
                <a:gd name="T84" fmla="*/ 22225 w 104"/>
                <a:gd name="T85" fmla="*/ 52388 h 111"/>
                <a:gd name="T86" fmla="*/ 19050 w 104"/>
                <a:gd name="T87" fmla="*/ 52388 h 111"/>
                <a:gd name="T88" fmla="*/ 19050 w 104"/>
                <a:gd name="T89" fmla="*/ 60325 h 111"/>
                <a:gd name="T90" fmla="*/ 7938 w 104"/>
                <a:gd name="T91" fmla="*/ 65088 h 111"/>
                <a:gd name="T92" fmla="*/ 3175 w 104"/>
                <a:gd name="T93" fmla="*/ 60325 h 111"/>
                <a:gd name="T94" fmla="*/ 3175 w 104"/>
                <a:gd name="T95" fmla="*/ 79375 h 111"/>
                <a:gd name="T96" fmla="*/ 0 w 104"/>
                <a:gd name="T97" fmla="*/ 87313 h 111"/>
                <a:gd name="T98" fmla="*/ 0 w 104"/>
                <a:gd name="T99" fmla="*/ 98425 h 111"/>
                <a:gd name="T100" fmla="*/ 3175 w 104"/>
                <a:gd name="T101" fmla="*/ 101600 h 111"/>
                <a:gd name="T102" fmla="*/ 7938 w 104"/>
                <a:gd name="T103" fmla="*/ 101600 h 111"/>
                <a:gd name="T104" fmla="*/ 7938 w 104"/>
                <a:gd name="T105" fmla="*/ 109538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4"/>
                <a:gd name="T160" fmla="*/ 0 h 111"/>
                <a:gd name="T161" fmla="*/ 104 w 104"/>
                <a:gd name="T162" fmla="*/ 111 h 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4" h="111">
                  <a:moveTo>
                    <a:pt x="5" y="69"/>
                  </a:moveTo>
                  <a:lnTo>
                    <a:pt x="5" y="67"/>
                  </a:lnTo>
                  <a:lnTo>
                    <a:pt x="7" y="64"/>
                  </a:lnTo>
                  <a:lnTo>
                    <a:pt x="7" y="62"/>
                  </a:lnTo>
                  <a:lnTo>
                    <a:pt x="9" y="62"/>
                  </a:lnTo>
                  <a:lnTo>
                    <a:pt x="9" y="59"/>
                  </a:lnTo>
                  <a:lnTo>
                    <a:pt x="12" y="59"/>
                  </a:lnTo>
                  <a:lnTo>
                    <a:pt x="12" y="62"/>
                  </a:lnTo>
                  <a:lnTo>
                    <a:pt x="14" y="62"/>
                  </a:lnTo>
                  <a:lnTo>
                    <a:pt x="17" y="59"/>
                  </a:lnTo>
                  <a:lnTo>
                    <a:pt x="19" y="59"/>
                  </a:lnTo>
                  <a:lnTo>
                    <a:pt x="21" y="59"/>
                  </a:lnTo>
                  <a:lnTo>
                    <a:pt x="21" y="62"/>
                  </a:lnTo>
                  <a:lnTo>
                    <a:pt x="21" y="64"/>
                  </a:lnTo>
                  <a:lnTo>
                    <a:pt x="19" y="69"/>
                  </a:lnTo>
                  <a:lnTo>
                    <a:pt x="17" y="74"/>
                  </a:lnTo>
                  <a:lnTo>
                    <a:pt x="14" y="76"/>
                  </a:lnTo>
                  <a:lnTo>
                    <a:pt x="14" y="81"/>
                  </a:lnTo>
                  <a:lnTo>
                    <a:pt x="12" y="88"/>
                  </a:lnTo>
                  <a:lnTo>
                    <a:pt x="9" y="90"/>
                  </a:lnTo>
                  <a:lnTo>
                    <a:pt x="7" y="92"/>
                  </a:lnTo>
                  <a:lnTo>
                    <a:pt x="5" y="95"/>
                  </a:lnTo>
                  <a:lnTo>
                    <a:pt x="5" y="97"/>
                  </a:lnTo>
                  <a:lnTo>
                    <a:pt x="2" y="97"/>
                  </a:lnTo>
                  <a:lnTo>
                    <a:pt x="2" y="100"/>
                  </a:lnTo>
                  <a:lnTo>
                    <a:pt x="2" y="102"/>
                  </a:lnTo>
                  <a:lnTo>
                    <a:pt x="2" y="107"/>
                  </a:lnTo>
                  <a:lnTo>
                    <a:pt x="2" y="111"/>
                  </a:lnTo>
                  <a:lnTo>
                    <a:pt x="5" y="111"/>
                  </a:lnTo>
                  <a:lnTo>
                    <a:pt x="9" y="109"/>
                  </a:lnTo>
                  <a:lnTo>
                    <a:pt x="12" y="107"/>
                  </a:lnTo>
                  <a:lnTo>
                    <a:pt x="14" y="107"/>
                  </a:lnTo>
                  <a:lnTo>
                    <a:pt x="14" y="109"/>
                  </a:lnTo>
                  <a:lnTo>
                    <a:pt x="17" y="109"/>
                  </a:lnTo>
                  <a:lnTo>
                    <a:pt x="19" y="111"/>
                  </a:lnTo>
                  <a:lnTo>
                    <a:pt x="21" y="111"/>
                  </a:lnTo>
                  <a:lnTo>
                    <a:pt x="26" y="111"/>
                  </a:lnTo>
                  <a:lnTo>
                    <a:pt x="28" y="111"/>
                  </a:lnTo>
                  <a:lnTo>
                    <a:pt x="52" y="92"/>
                  </a:lnTo>
                  <a:lnTo>
                    <a:pt x="85" y="67"/>
                  </a:lnTo>
                  <a:lnTo>
                    <a:pt x="87" y="62"/>
                  </a:lnTo>
                  <a:lnTo>
                    <a:pt x="87" y="57"/>
                  </a:lnTo>
                  <a:lnTo>
                    <a:pt x="90" y="52"/>
                  </a:lnTo>
                  <a:lnTo>
                    <a:pt x="92" y="50"/>
                  </a:lnTo>
                  <a:lnTo>
                    <a:pt x="92" y="48"/>
                  </a:lnTo>
                  <a:lnTo>
                    <a:pt x="90" y="45"/>
                  </a:lnTo>
                  <a:lnTo>
                    <a:pt x="90" y="43"/>
                  </a:lnTo>
                  <a:lnTo>
                    <a:pt x="90" y="41"/>
                  </a:lnTo>
                  <a:lnTo>
                    <a:pt x="90" y="38"/>
                  </a:lnTo>
                  <a:lnTo>
                    <a:pt x="92" y="38"/>
                  </a:lnTo>
                  <a:lnTo>
                    <a:pt x="92" y="36"/>
                  </a:lnTo>
                  <a:lnTo>
                    <a:pt x="92" y="31"/>
                  </a:lnTo>
                  <a:lnTo>
                    <a:pt x="92" y="26"/>
                  </a:lnTo>
                  <a:lnTo>
                    <a:pt x="92" y="24"/>
                  </a:lnTo>
                  <a:lnTo>
                    <a:pt x="94" y="22"/>
                  </a:lnTo>
                  <a:lnTo>
                    <a:pt x="97" y="19"/>
                  </a:lnTo>
                  <a:lnTo>
                    <a:pt x="99" y="17"/>
                  </a:lnTo>
                  <a:lnTo>
                    <a:pt x="102" y="17"/>
                  </a:lnTo>
                  <a:lnTo>
                    <a:pt x="102" y="15"/>
                  </a:lnTo>
                  <a:lnTo>
                    <a:pt x="102" y="12"/>
                  </a:lnTo>
                  <a:lnTo>
                    <a:pt x="104" y="10"/>
                  </a:lnTo>
                  <a:lnTo>
                    <a:pt x="104" y="7"/>
                  </a:lnTo>
                  <a:lnTo>
                    <a:pt x="102" y="7"/>
                  </a:lnTo>
                  <a:lnTo>
                    <a:pt x="99" y="5"/>
                  </a:lnTo>
                  <a:lnTo>
                    <a:pt x="99" y="0"/>
                  </a:lnTo>
                  <a:lnTo>
                    <a:pt x="97" y="0"/>
                  </a:lnTo>
                  <a:lnTo>
                    <a:pt x="94" y="0"/>
                  </a:lnTo>
                  <a:lnTo>
                    <a:pt x="94" y="3"/>
                  </a:lnTo>
                  <a:lnTo>
                    <a:pt x="92" y="3"/>
                  </a:lnTo>
                  <a:lnTo>
                    <a:pt x="87" y="5"/>
                  </a:lnTo>
                  <a:lnTo>
                    <a:pt x="85" y="7"/>
                  </a:lnTo>
                  <a:lnTo>
                    <a:pt x="83" y="10"/>
                  </a:lnTo>
                  <a:lnTo>
                    <a:pt x="80" y="10"/>
                  </a:lnTo>
                  <a:lnTo>
                    <a:pt x="78" y="10"/>
                  </a:lnTo>
                  <a:lnTo>
                    <a:pt x="73" y="10"/>
                  </a:lnTo>
                  <a:lnTo>
                    <a:pt x="71" y="10"/>
                  </a:lnTo>
                  <a:lnTo>
                    <a:pt x="69" y="10"/>
                  </a:lnTo>
                  <a:lnTo>
                    <a:pt x="66" y="10"/>
                  </a:lnTo>
                  <a:lnTo>
                    <a:pt x="64" y="10"/>
                  </a:lnTo>
                  <a:lnTo>
                    <a:pt x="61" y="12"/>
                  </a:lnTo>
                  <a:lnTo>
                    <a:pt x="59" y="15"/>
                  </a:lnTo>
                  <a:lnTo>
                    <a:pt x="54" y="15"/>
                  </a:lnTo>
                  <a:lnTo>
                    <a:pt x="52" y="15"/>
                  </a:lnTo>
                  <a:lnTo>
                    <a:pt x="50" y="17"/>
                  </a:lnTo>
                  <a:lnTo>
                    <a:pt x="47" y="17"/>
                  </a:lnTo>
                  <a:lnTo>
                    <a:pt x="45" y="17"/>
                  </a:lnTo>
                  <a:lnTo>
                    <a:pt x="43" y="17"/>
                  </a:lnTo>
                  <a:lnTo>
                    <a:pt x="40" y="19"/>
                  </a:lnTo>
                  <a:lnTo>
                    <a:pt x="38" y="17"/>
                  </a:lnTo>
                  <a:lnTo>
                    <a:pt x="35" y="17"/>
                  </a:lnTo>
                  <a:lnTo>
                    <a:pt x="33" y="17"/>
                  </a:lnTo>
                  <a:lnTo>
                    <a:pt x="31" y="17"/>
                  </a:lnTo>
                  <a:lnTo>
                    <a:pt x="28" y="17"/>
                  </a:lnTo>
                  <a:lnTo>
                    <a:pt x="28" y="19"/>
                  </a:lnTo>
                  <a:lnTo>
                    <a:pt x="26" y="22"/>
                  </a:lnTo>
                  <a:lnTo>
                    <a:pt x="24" y="19"/>
                  </a:lnTo>
                  <a:lnTo>
                    <a:pt x="19" y="19"/>
                  </a:lnTo>
                  <a:lnTo>
                    <a:pt x="17" y="22"/>
                  </a:lnTo>
                  <a:lnTo>
                    <a:pt x="17" y="24"/>
                  </a:lnTo>
                  <a:lnTo>
                    <a:pt x="17" y="26"/>
                  </a:lnTo>
                  <a:lnTo>
                    <a:pt x="19" y="29"/>
                  </a:lnTo>
                  <a:lnTo>
                    <a:pt x="19" y="31"/>
                  </a:lnTo>
                  <a:lnTo>
                    <a:pt x="17" y="31"/>
                  </a:lnTo>
                  <a:lnTo>
                    <a:pt x="17" y="33"/>
                  </a:lnTo>
                  <a:lnTo>
                    <a:pt x="14" y="33"/>
                  </a:lnTo>
                  <a:lnTo>
                    <a:pt x="12" y="33"/>
                  </a:lnTo>
                  <a:lnTo>
                    <a:pt x="12" y="36"/>
                  </a:lnTo>
                  <a:lnTo>
                    <a:pt x="12" y="38"/>
                  </a:lnTo>
                  <a:lnTo>
                    <a:pt x="9" y="38"/>
                  </a:lnTo>
                  <a:lnTo>
                    <a:pt x="7" y="38"/>
                  </a:lnTo>
                  <a:lnTo>
                    <a:pt x="5" y="41"/>
                  </a:lnTo>
                  <a:lnTo>
                    <a:pt x="2" y="41"/>
                  </a:lnTo>
                  <a:lnTo>
                    <a:pt x="2" y="38"/>
                  </a:lnTo>
                  <a:lnTo>
                    <a:pt x="0" y="38"/>
                  </a:lnTo>
                  <a:lnTo>
                    <a:pt x="0" y="43"/>
                  </a:lnTo>
                  <a:lnTo>
                    <a:pt x="2" y="50"/>
                  </a:lnTo>
                  <a:lnTo>
                    <a:pt x="2" y="52"/>
                  </a:lnTo>
                  <a:lnTo>
                    <a:pt x="2" y="55"/>
                  </a:lnTo>
                  <a:lnTo>
                    <a:pt x="0" y="55"/>
                  </a:lnTo>
                  <a:lnTo>
                    <a:pt x="0" y="57"/>
                  </a:lnTo>
                  <a:lnTo>
                    <a:pt x="0" y="59"/>
                  </a:lnTo>
                  <a:lnTo>
                    <a:pt x="0" y="62"/>
                  </a:lnTo>
                  <a:lnTo>
                    <a:pt x="2" y="64"/>
                  </a:lnTo>
                  <a:lnTo>
                    <a:pt x="5" y="64"/>
                  </a:lnTo>
                  <a:lnTo>
                    <a:pt x="5" y="6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0" name="Switzerland">
              <a:extLst>
                <a:ext uri="{FF2B5EF4-FFF2-40B4-BE49-F238E27FC236}">
                  <a16:creationId xmlns:a16="http://schemas.microsoft.com/office/drawing/2014/main" id="{F239D296-3F33-7117-1608-C6316FE5A782}"/>
                </a:ext>
              </a:extLst>
            </p:cNvPr>
            <p:cNvSpPr>
              <a:spLocks noGrp="1" noRot="1" noMove="1" noResize="1" noEditPoints="1" noAdjustHandles="1" noChangeArrowheads="1" noChangeShapeType="1"/>
            </p:cNvSpPr>
            <p:nvPr/>
          </p:nvSpPr>
          <p:spPr bwMode="auto">
            <a:xfrm>
              <a:off x="6792544" y="2103631"/>
              <a:ext cx="53598" cy="38805"/>
            </a:xfrm>
            <a:custGeom>
              <a:avLst/>
              <a:gdLst>
                <a:gd name="T0" fmla="*/ 112713 w 73"/>
                <a:gd name="T1" fmla="*/ 33338 h 52"/>
                <a:gd name="T2" fmla="*/ 104775 w 73"/>
                <a:gd name="T3" fmla="*/ 25400 h 52"/>
                <a:gd name="T4" fmla="*/ 104775 w 73"/>
                <a:gd name="T5" fmla="*/ 19050 h 52"/>
                <a:gd name="T6" fmla="*/ 79375 w 73"/>
                <a:gd name="T7" fmla="*/ 0 h 52"/>
                <a:gd name="T8" fmla="*/ 71438 w 73"/>
                <a:gd name="T9" fmla="*/ 0 h 52"/>
                <a:gd name="T10" fmla="*/ 66675 w 73"/>
                <a:gd name="T11" fmla="*/ 3175 h 52"/>
                <a:gd name="T12" fmla="*/ 52388 w 73"/>
                <a:gd name="T13" fmla="*/ 11113 h 52"/>
                <a:gd name="T14" fmla="*/ 52388 w 73"/>
                <a:gd name="T15" fmla="*/ 11113 h 52"/>
                <a:gd name="T16" fmla="*/ 44450 w 73"/>
                <a:gd name="T17" fmla="*/ 11113 h 52"/>
                <a:gd name="T18" fmla="*/ 41275 w 73"/>
                <a:gd name="T19" fmla="*/ 11113 h 52"/>
                <a:gd name="T20" fmla="*/ 41275 w 73"/>
                <a:gd name="T21" fmla="*/ 19050 h 52"/>
                <a:gd name="T22" fmla="*/ 41275 w 73"/>
                <a:gd name="T23" fmla="*/ 19050 h 52"/>
                <a:gd name="T24" fmla="*/ 33338 w 73"/>
                <a:gd name="T25" fmla="*/ 22225 h 52"/>
                <a:gd name="T26" fmla="*/ 25400 w 73"/>
                <a:gd name="T27" fmla="*/ 30163 h 52"/>
                <a:gd name="T28" fmla="*/ 11113 w 73"/>
                <a:gd name="T29" fmla="*/ 49213 h 52"/>
                <a:gd name="T30" fmla="*/ 0 w 73"/>
                <a:gd name="T31" fmla="*/ 66675 h 52"/>
                <a:gd name="T32" fmla="*/ 0 w 73"/>
                <a:gd name="T33" fmla="*/ 71438 h 52"/>
                <a:gd name="T34" fmla="*/ 7938 w 73"/>
                <a:gd name="T35" fmla="*/ 66675 h 52"/>
                <a:gd name="T36" fmla="*/ 14288 w 73"/>
                <a:gd name="T37" fmla="*/ 66675 h 52"/>
                <a:gd name="T38" fmla="*/ 19050 w 73"/>
                <a:gd name="T39" fmla="*/ 71438 h 52"/>
                <a:gd name="T40" fmla="*/ 22225 w 73"/>
                <a:gd name="T41" fmla="*/ 74613 h 52"/>
                <a:gd name="T42" fmla="*/ 30163 w 73"/>
                <a:gd name="T43" fmla="*/ 74613 h 52"/>
                <a:gd name="T44" fmla="*/ 33338 w 73"/>
                <a:gd name="T45" fmla="*/ 79375 h 52"/>
                <a:gd name="T46" fmla="*/ 38100 w 73"/>
                <a:gd name="T47" fmla="*/ 82550 h 52"/>
                <a:gd name="T48" fmla="*/ 44450 w 73"/>
                <a:gd name="T49" fmla="*/ 79375 h 52"/>
                <a:gd name="T50" fmla="*/ 52388 w 73"/>
                <a:gd name="T51" fmla="*/ 74613 h 52"/>
                <a:gd name="T52" fmla="*/ 55563 w 73"/>
                <a:gd name="T53" fmla="*/ 66675 h 52"/>
                <a:gd name="T54" fmla="*/ 55563 w 73"/>
                <a:gd name="T55" fmla="*/ 60325 h 52"/>
                <a:gd name="T56" fmla="*/ 63500 w 73"/>
                <a:gd name="T57" fmla="*/ 66675 h 52"/>
                <a:gd name="T58" fmla="*/ 71438 w 73"/>
                <a:gd name="T59" fmla="*/ 71438 h 52"/>
                <a:gd name="T60" fmla="*/ 79375 w 73"/>
                <a:gd name="T61" fmla="*/ 74613 h 52"/>
                <a:gd name="T62" fmla="*/ 82550 w 73"/>
                <a:gd name="T63" fmla="*/ 74613 h 52"/>
                <a:gd name="T64" fmla="*/ 82550 w 73"/>
                <a:gd name="T65" fmla="*/ 71438 h 52"/>
                <a:gd name="T66" fmla="*/ 85725 w 73"/>
                <a:gd name="T67" fmla="*/ 60325 h 52"/>
                <a:gd name="T68" fmla="*/ 90488 w 73"/>
                <a:gd name="T69" fmla="*/ 60325 h 52"/>
                <a:gd name="T70" fmla="*/ 93663 w 73"/>
                <a:gd name="T71" fmla="*/ 55563 h 52"/>
                <a:gd name="T72" fmla="*/ 96838 w 73"/>
                <a:gd name="T73" fmla="*/ 52388 h 52"/>
                <a:gd name="T74" fmla="*/ 101600 w 73"/>
                <a:gd name="T75" fmla="*/ 49213 h 52"/>
                <a:gd name="T76" fmla="*/ 107950 w 73"/>
                <a:gd name="T77" fmla="*/ 52388 h 52"/>
                <a:gd name="T78" fmla="*/ 112713 w 73"/>
                <a:gd name="T79" fmla="*/ 49213 h 52"/>
                <a:gd name="T80" fmla="*/ 112713 w 73"/>
                <a:gd name="T81" fmla="*/ 44450 h 52"/>
                <a:gd name="T82" fmla="*/ 107950 w 73"/>
                <a:gd name="T83" fmla="*/ 44450 h 52"/>
                <a:gd name="T84" fmla="*/ 112713 w 73"/>
                <a:gd name="T85" fmla="*/ 41275 h 52"/>
                <a:gd name="T86" fmla="*/ 112713 w 73"/>
                <a:gd name="T87" fmla="*/ 38100 h 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3"/>
                <a:gd name="T133" fmla="*/ 0 h 52"/>
                <a:gd name="T134" fmla="*/ 73 w 73"/>
                <a:gd name="T135" fmla="*/ 52 h 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3" h="52">
                  <a:moveTo>
                    <a:pt x="71" y="24"/>
                  </a:moveTo>
                  <a:lnTo>
                    <a:pt x="71" y="24"/>
                  </a:lnTo>
                  <a:lnTo>
                    <a:pt x="71" y="21"/>
                  </a:lnTo>
                  <a:lnTo>
                    <a:pt x="68" y="19"/>
                  </a:lnTo>
                  <a:lnTo>
                    <a:pt x="66" y="16"/>
                  </a:lnTo>
                  <a:lnTo>
                    <a:pt x="66" y="14"/>
                  </a:lnTo>
                  <a:lnTo>
                    <a:pt x="66" y="12"/>
                  </a:lnTo>
                  <a:lnTo>
                    <a:pt x="54" y="5"/>
                  </a:lnTo>
                  <a:lnTo>
                    <a:pt x="54" y="2"/>
                  </a:lnTo>
                  <a:lnTo>
                    <a:pt x="50" y="0"/>
                  </a:lnTo>
                  <a:lnTo>
                    <a:pt x="47" y="0"/>
                  </a:lnTo>
                  <a:lnTo>
                    <a:pt x="45" y="0"/>
                  </a:lnTo>
                  <a:lnTo>
                    <a:pt x="42" y="2"/>
                  </a:lnTo>
                  <a:lnTo>
                    <a:pt x="38" y="5"/>
                  </a:lnTo>
                  <a:lnTo>
                    <a:pt x="35" y="5"/>
                  </a:lnTo>
                  <a:lnTo>
                    <a:pt x="33" y="7"/>
                  </a:lnTo>
                  <a:lnTo>
                    <a:pt x="31" y="7"/>
                  </a:lnTo>
                  <a:lnTo>
                    <a:pt x="28" y="7"/>
                  </a:lnTo>
                  <a:lnTo>
                    <a:pt x="26" y="7"/>
                  </a:lnTo>
                  <a:lnTo>
                    <a:pt x="26" y="9"/>
                  </a:lnTo>
                  <a:lnTo>
                    <a:pt x="26" y="12"/>
                  </a:lnTo>
                  <a:lnTo>
                    <a:pt x="24" y="14"/>
                  </a:lnTo>
                  <a:lnTo>
                    <a:pt x="21" y="14"/>
                  </a:lnTo>
                  <a:lnTo>
                    <a:pt x="19" y="16"/>
                  </a:lnTo>
                  <a:lnTo>
                    <a:pt x="16" y="16"/>
                  </a:lnTo>
                  <a:lnTo>
                    <a:pt x="16" y="19"/>
                  </a:lnTo>
                  <a:lnTo>
                    <a:pt x="14" y="21"/>
                  </a:lnTo>
                  <a:lnTo>
                    <a:pt x="12" y="26"/>
                  </a:lnTo>
                  <a:lnTo>
                    <a:pt x="7" y="31"/>
                  </a:lnTo>
                  <a:lnTo>
                    <a:pt x="2" y="35"/>
                  </a:lnTo>
                  <a:lnTo>
                    <a:pt x="2" y="40"/>
                  </a:lnTo>
                  <a:lnTo>
                    <a:pt x="0" y="42"/>
                  </a:lnTo>
                  <a:lnTo>
                    <a:pt x="0" y="45"/>
                  </a:lnTo>
                  <a:lnTo>
                    <a:pt x="2" y="45"/>
                  </a:lnTo>
                  <a:lnTo>
                    <a:pt x="5" y="42"/>
                  </a:lnTo>
                  <a:lnTo>
                    <a:pt x="7" y="42"/>
                  </a:lnTo>
                  <a:lnTo>
                    <a:pt x="9" y="42"/>
                  </a:lnTo>
                  <a:lnTo>
                    <a:pt x="12" y="42"/>
                  </a:lnTo>
                  <a:lnTo>
                    <a:pt x="12" y="45"/>
                  </a:lnTo>
                  <a:lnTo>
                    <a:pt x="14" y="47"/>
                  </a:lnTo>
                  <a:lnTo>
                    <a:pt x="16" y="47"/>
                  </a:lnTo>
                  <a:lnTo>
                    <a:pt x="19" y="47"/>
                  </a:lnTo>
                  <a:lnTo>
                    <a:pt x="19" y="50"/>
                  </a:lnTo>
                  <a:lnTo>
                    <a:pt x="21" y="50"/>
                  </a:lnTo>
                  <a:lnTo>
                    <a:pt x="21" y="52"/>
                  </a:lnTo>
                  <a:lnTo>
                    <a:pt x="24" y="52"/>
                  </a:lnTo>
                  <a:lnTo>
                    <a:pt x="26" y="52"/>
                  </a:lnTo>
                  <a:lnTo>
                    <a:pt x="28" y="50"/>
                  </a:lnTo>
                  <a:lnTo>
                    <a:pt x="31" y="47"/>
                  </a:lnTo>
                  <a:lnTo>
                    <a:pt x="33" y="47"/>
                  </a:lnTo>
                  <a:lnTo>
                    <a:pt x="35" y="45"/>
                  </a:lnTo>
                  <a:lnTo>
                    <a:pt x="35" y="42"/>
                  </a:lnTo>
                  <a:lnTo>
                    <a:pt x="35" y="40"/>
                  </a:lnTo>
                  <a:lnTo>
                    <a:pt x="35" y="38"/>
                  </a:lnTo>
                  <a:lnTo>
                    <a:pt x="38" y="38"/>
                  </a:lnTo>
                  <a:lnTo>
                    <a:pt x="38" y="40"/>
                  </a:lnTo>
                  <a:lnTo>
                    <a:pt x="40" y="42"/>
                  </a:lnTo>
                  <a:lnTo>
                    <a:pt x="40" y="45"/>
                  </a:lnTo>
                  <a:lnTo>
                    <a:pt x="42" y="45"/>
                  </a:lnTo>
                  <a:lnTo>
                    <a:pt x="45" y="45"/>
                  </a:lnTo>
                  <a:lnTo>
                    <a:pt x="47" y="47"/>
                  </a:lnTo>
                  <a:lnTo>
                    <a:pt x="50" y="47"/>
                  </a:lnTo>
                  <a:lnTo>
                    <a:pt x="52" y="47"/>
                  </a:lnTo>
                  <a:lnTo>
                    <a:pt x="54" y="47"/>
                  </a:lnTo>
                  <a:lnTo>
                    <a:pt x="54" y="45"/>
                  </a:lnTo>
                  <a:lnTo>
                    <a:pt x="52" y="45"/>
                  </a:lnTo>
                  <a:lnTo>
                    <a:pt x="52" y="42"/>
                  </a:lnTo>
                  <a:lnTo>
                    <a:pt x="52" y="40"/>
                  </a:lnTo>
                  <a:lnTo>
                    <a:pt x="54" y="38"/>
                  </a:lnTo>
                  <a:lnTo>
                    <a:pt x="57" y="38"/>
                  </a:lnTo>
                  <a:lnTo>
                    <a:pt x="59" y="38"/>
                  </a:lnTo>
                  <a:lnTo>
                    <a:pt x="59" y="35"/>
                  </a:lnTo>
                  <a:lnTo>
                    <a:pt x="61" y="33"/>
                  </a:lnTo>
                  <a:lnTo>
                    <a:pt x="64" y="31"/>
                  </a:lnTo>
                  <a:lnTo>
                    <a:pt x="66" y="31"/>
                  </a:lnTo>
                  <a:lnTo>
                    <a:pt x="66" y="33"/>
                  </a:lnTo>
                  <a:lnTo>
                    <a:pt x="68" y="33"/>
                  </a:lnTo>
                  <a:lnTo>
                    <a:pt x="71" y="33"/>
                  </a:lnTo>
                  <a:lnTo>
                    <a:pt x="71" y="31"/>
                  </a:lnTo>
                  <a:lnTo>
                    <a:pt x="73" y="31"/>
                  </a:lnTo>
                  <a:lnTo>
                    <a:pt x="71" y="28"/>
                  </a:lnTo>
                  <a:lnTo>
                    <a:pt x="68" y="28"/>
                  </a:lnTo>
                  <a:lnTo>
                    <a:pt x="68" y="26"/>
                  </a:lnTo>
                  <a:lnTo>
                    <a:pt x="71" y="26"/>
                  </a:lnTo>
                  <a:lnTo>
                    <a:pt x="71" y="2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1" name="Freeform 1535">
              <a:extLst>
                <a:ext uri="{FF2B5EF4-FFF2-40B4-BE49-F238E27FC236}">
                  <a16:creationId xmlns:a16="http://schemas.microsoft.com/office/drawing/2014/main" id="{3A83D863-CEDD-633E-1EE8-62E4DD3A974A}"/>
                </a:ext>
              </a:extLst>
            </p:cNvPr>
            <p:cNvSpPr>
              <a:spLocks noGrp="1" noRot="1" noMove="1" noResize="1" noEditPoints="1" noAdjustHandles="1" noChangeArrowheads="1" noChangeShapeType="1"/>
            </p:cNvSpPr>
            <p:nvPr/>
          </p:nvSpPr>
          <p:spPr bwMode="auto">
            <a:xfrm>
              <a:off x="6893439" y="1900651"/>
              <a:ext cx="3696" cy="10448"/>
            </a:xfrm>
            <a:custGeom>
              <a:avLst/>
              <a:gdLst>
                <a:gd name="T0" fmla="*/ 7938 w 5"/>
                <a:gd name="T1" fmla="*/ 0 h 14"/>
                <a:gd name="T2" fmla="*/ 7938 w 5"/>
                <a:gd name="T3" fmla="*/ 0 h 14"/>
                <a:gd name="T4" fmla="*/ 7938 w 5"/>
                <a:gd name="T5" fmla="*/ 4763 h 14"/>
                <a:gd name="T6" fmla="*/ 7938 w 5"/>
                <a:gd name="T7" fmla="*/ 4763 h 14"/>
                <a:gd name="T8" fmla="*/ 7938 w 5"/>
                <a:gd name="T9" fmla="*/ 7938 h 14"/>
                <a:gd name="T10" fmla="*/ 7938 w 5"/>
                <a:gd name="T11" fmla="*/ 11113 h 14"/>
                <a:gd name="T12" fmla="*/ 7938 w 5"/>
                <a:gd name="T13" fmla="*/ 15875 h 14"/>
                <a:gd name="T14" fmla="*/ 3175 w 5"/>
                <a:gd name="T15" fmla="*/ 19050 h 14"/>
                <a:gd name="T16" fmla="*/ 3175 w 5"/>
                <a:gd name="T17" fmla="*/ 19050 h 14"/>
                <a:gd name="T18" fmla="*/ 3175 w 5"/>
                <a:gd name="T19" fmla="*/ 22225 h 14"/>
                <a:gd name="T20" fmla="*/ 3175 w 5"/>
                <a:gd name="T21" fmla="*/ 22225 h 14"/>
                <a:gd name="T22" fmla="*/ 0 w 5"/>
                <a:gd name="T23" fmla="*/ 22225 h 14"/>
                <a:gd name="T24" fmla="*/ 0 w 5"/>
                <a:gd name="T25" fmla="*/ 22225 h 14"/>
                <a:gd name="T26" fmla="*/ 0 w 5"/>
                <a:gd name="T27" fmla="*/ 19050 h 14"/>
                <a:gd name="T28" fmla="*/ 0 w 5"/>
                <a:gd name="T29" fmla="*/ 15875 h 14"/>
                <a:gd name="T30" fmla="*/ 3175 w 5"/>
                <a:gd name="T31" fmla="*/ 7938 h 14"/>
                <a:gd name="T32" fmla="*/ 3175 w 5"/>
                <a:gd name="T33" fmla="*/ 4763 h 14"/>
                <a:gd name="T34" fmla="*/ 7938 w 5"/>
                <a:gd name="T35" fmla="*/ 0 h 14"/>
                <a:gd name="T36" fmla="*/ 7938 w 5"/>
                <a:gd name="T37" fmla="*/ 0 h 14"/>
                <a:gd name="T38" fmla="*/ 7938 w 5"/>
                <a:gd name="T39" fmla="*/ 0 h 14"/>
                <a:gd name="T40" fmla="*/ 7938 w 5"/>
                <a:gd name="T41" fmla="*/ 0 h 14"/>
                <a:gd name="T42" fmla="*/ 7938 w 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4"/>
                <a:gd name="T68" fmla="*/ 5 w 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4">
                  <a:moveTo>
                    <a:pt x="5" y="0"/>
                  </a:moveTo>
                  <a:lnTo>
                    <a:pt x="5" y="0"/>
                  </a:lnTo>
                  <a:lnTo>
                    <a:pt x="5" y="3"/>
                  </a:lnTo>
                  <a:lnTo>
                    <a:pt x="5" y="5"/>
                  </a:lnTo>
                  <a:lnTo>
                    <a:pt x="5" y="7"/>
                  </a:lnTo>
                  <a:lnTo>
                    <a:pt x="5" y="10"/>
                  </a:lnTo>
                  <a:lnTo>
                    <a:pt x="2" y="12"/>
                  </a:lnTo>
                  <a:lnTo>
                    <a:pt x="2" y="14"/>
                  </a:lnTo>
                  <a:lnTo>
                    <a:pt x="0" y="14"/>
                  </a:lnTo>
                  <a:lnTo>
                    <a:pt x="0" y="12"/>
                  </a:lnTo>
                  <a:lnTo>
                    <a:pt x="0" y="10"/>
                  </a:lnTo>
                  <a:lnTo>
                    <a:pt x="2" y="5"/>
                  </a:lnTo>
                  <a:lnTo>
                    <a:pt x="2" y="3"/>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02" name="Sweden">
              <a:extLst>
                <a:ext uri="{FF2B5EF4-FFF2-40B4-BE49-F238E27FC236}">
                  <a16:creationId xmlns:a16="http://schemas.microsoft.com/office/drawing/2014/main" id="{E902CD16-18F6-D3E9-2BD7-4D7F71E372FD}"/>
                </a:ext>
              </a:extLst>
            </p:cNvPr>
            <p:cNvGrpSpPr>
              <a:grpSpLocks noGrp="1" noUngrp="1" noRot="1" noMove="1" noResize="1"/>
            </p:cNvGrpSpPr>
            <p:nvPr/>
          </p:nvGrpSpPr>
          <p:grpSpPr>
            <a:xfrm>
              <a:off x="6858704" y="1693193"/>
              <a:ext cx="147765" cy="273128"/>
              <a:chOff x="4604775" y="765788"/>
              <a:chExt cx="311150" cy="581025"/>
            </a:xfrm>
            <a:grpFill/>
          </p:grpSpPr>
          <p:sp>
            <p:nvSpPr>
              <p:cNvPr id="1230" name="Freeform 2064">
                <a:extLst>
                  <a:ext uri="{FF2B5EF4-FFF2-40B4-BE49-F238E27FC236}">
                    <a16:creationId xmlns:a16="http://schemas.microsoft.com/office/drawing/2014/main" id="{2C4463A4-9588-C739-F34E-98B37DCE276E}"/>
                  </a:ext>
                </a:extLst>
              </p:cNvPr>
              <p:cNvSpPr>
                <a:spLocks noGrp="1" noRot="1" noMove="1" noResize="1" noEditPoints="1" noAdjustHandles="1" noChangeArrowheads="1" noChangeShapeType="1"/>
              </p:cNvSpPr>
              <p:nvPr/>
            </p:nvSpPr>
            <p:spPr bwMode="auto">
              <a:xfrm>
                <a:off x="4604775" y="765788"/>
                <a:ext cx="311150" cy="581025"/>
              </a:xfrm>
              <a:custGeom>
                <a:avLst/>
                <a:gdLst>
                  <a:gd name="T0" fmla="*/ 6350 w 196"/>
                  <a:gd name="T1" fmla="*/ 476250 h 366"/>
                  <a:gd name="T2" fmla="*/ 6350 w 196"/>
                  <a:gd name="T3" fmla="*/ 501650 h 366"/>
                  <a:gd name="T4" fmla="*/ 25400 w 196"/>
                  <a:gd name="T5" fmla="*/ 558800 h 366"/>
                  <a:gd name="T6" fmla="*/ 30163 w 196"/>
                  <a:gd name="T7" fmla="*/ 576263 h 366"/>
                  <a:gd name="T8" fmla="*/ 66675 w 196"/>
                  <a:gd name="T9" fmla="*/ 565150 h 366"/>
                  <a:gd name="T10" fmla="*/ 119063 w 196"/>
                  <a:gd name="T11" fmla="*/ 550863 h 366"/>
                  <a:gd name="T12" fmla="*/ 130175 w 196"/>
                  <a:gd name="T13" fmla="*/ 528638 h 366"/>
                  <a:gd name="T14" fmla="*/ 123825 w 196"/>
                  <a:gd name="T15" fmla="*/ 531813 h 366"/>
                  <a:gd name="T16" fmla="*/ 134938 w 196"/>
                  <a:gd name="T17" fmla="*/ 471488 h 366"/>
                  <a:gd name="T18" fmla="*/ 134938 w 196"/>
                  <a:gd name="T19" fmla="*/ 449263 h 366"/>
                  <a:gd name="T20" fmla="*/ 149225 w 196"/>
                  <a:gd name="T21" fmla="*/ 446088 h 366"/>
                  <a:gd name="T22" fmla="*/ 187325 w 196"/>
                  <a:gd name="T23" fmla="*/ 427038 h 366"/>
                  <a:gd name="T24" fmla="*/ 190500 w 196"/>
                  <a:gd name="T25" fmla="*/ 404813 h 366"/>
                  <a:gd name="T26" fmla="*/ 146050 w 196"/>
                  <a:gd name="T27" fmla="*/ 369888 h 366"/>
                  <a:gd name="T28" fmla="*/ 141288 w 196"/>
                  <a:gd name="T29" fmla="*/ 306388 h 366"/>
                  <a:gd name="T30" fmla="*/ 149225 w 196"/>
                  <a:gd name="T31" fmla="*/ 287338 h 366"/>
                  <a:gd name="T32" fmla="*/ 168275 w 196"/>
                  <a:gd name="T33" fmla="*/ 273050 h 366"/>
                  <a:gd name="T34" fmla="*/ 182563 w 196"/>
                  <a:gd name="T35" fmla="*/ 250825 h 366"/>
                  <a:gd name="T36" fmla="*/ 201613 w 196"/>
                  <a:gd name="T37" fmla="*/ 228600 h 366"/>
                  <a:gd name="T38" fmla="*/ 236538 w 196"/>
                  <a:gd name="T39" fmla="*/ 217488 h 366"/>
                  <a:gd name="T40" fmla="*/ 250825 w 196"/>
                  <a:gd name="T41" fmla="*/ 198438 h 366"/>
                  <a:gd name="T42" fmla="*/ 247650 w 196"/>
                  <a:gd name="T43" fmla="*/ 176213 h 366"/>
                  <a:gd name="T44" fmla="*/ 273050 w 196"/>
                  <a:gd name="T45" fmla="*/ 138113 h 366"/>
                  <a:gd name="T46" fmla="*/ 276225 w 196"/>
                  <a:gd name="T47" fmla="*/ 123825 h 366"/>
                  <a:gd name="T48" fmla="*/ 303213 w 196"/>
                  <a:gd name="T49" fmla="*/ 111125 h 366"/>
                  <a:gd name="T50" fmla="*/ 306388 w 196"/>
                  <a:gd name="T51" fmla="*/ 77788 h 366"/>
                  <a:gd name="T52" fmla="*/ 300038 w 196"/>
                  <a:gd name="T53" fmla="*/ 63500 h 366"/>
                  <a:gd name="T54" fmla="*/ 300038 w 196"/>
                  <a:gd name="T55" fmla="*/ 47625 h 366"/>
                  <a:gd name="T56" fmla="*/ 280988 w 196"/>
                  <a:gd name="T57" fmla="*/ 25400 h 366"/>
                  <a:gd name="T58" fmla="*/ 254000 w 196"/>
                  <a:gd name="T59" fmla="*/ 14288 h 366"/>
                  <a:gd name="T60" fmla="*/ 236538 w 196"/>
                  <a:gd name="T61" fmla="*/ 0 h 366"/>
                  <a:gd name="T62" fmla="*/ 217488 w 196"/>
                  <a:gd name="T63" fmla="*/ 33338 h 366"/>
                  <a:gd name="T64" fmla="*/ 195263 w 196"/>
                  <a:gd name="T65" fmla="*/ 33338 h 366"/>
                  <a:gd name="T66" fmla="*/ 187325 w 196"/>
                  <a:gd name="T67" fmla="*/ 52388 h 366"/>
                  <a:gd name="T68" fmla="*/ 168275 w 196"/>
                  <a:gd name="T69" fmla="*/ 41275 h 366"/>
                  <a:gd name="T70" fmla="*/ 153988 w 196"/>
                  <a:gd name="T71" fmla="*/ 69850 h 366"/>
                  <a:gd name="T72" fmla="*/ 134938 w 196"/>
                  <a:gd name="T73" fmla="*/ 85725 h 366"/>
                  <a:gd name="T74" fmla="*/ 127000 w 196"/>
                  <a:gd name="T75" fmla="*/ 96838 h 366"/>
                  <a:gd name="T76" fmla="*/ 115888 w 196"/>
                  <a:gd name="T77" fmla="*/ 123825 h 366"/>
                  <a:gd name="T78" fmla="*/ 88900 w 196"/>
                  <a:gd name="T79" fmla="*/ 157163 h 366"/>
                  <a:gd name="T80" fmla="*/ 88900 w 196"/>
                  <a:gd name="T81" fmla="*/ 182563 h 366"/>
                  <a:gd name="T82" fmla="*/ 74613 w 196"/>
                  <a:gd name="T83" fmla="*/ 198438 h 366"/>
                  <a:gd name="T84" fmla="*/ 47625 w 196"/>
                  <a:gd name="T85" fmla="*/ 198438 h 366"/>
                  <a:gd name="T86" fmla="*/ 33338 w 196"/>
                  <a:gd name="T87" fmla="*/ 220663 h 366"/>
                  <a:gd name="T88" fmla="*/ 19050 w 196"/>
                  <a:gd name="T89" fmla="*/ 239713 h 366"/>
                  <a:gd name="T90" fmla="*/ 22225 w 196"/>
                  <a:gd name="T91" fmla="*/ 258763 h 366"/>
                  <a:gd name="T92" fmla="*/ 19050 w 196"/>
                  <a:gd name="T93" fmla="*/ 287338 h 366"/>
                  <a:gd name="T94" fmla="*/ 14288 w 196"/>
                  <a:gd name="T95" fmla="*/ 314325 h 366"/>
                  <a:gd name="T96" fmla="*/ 22225 w 196"/>
                  <a:gd name="T97" fmla="*/ 322263 h 366"/>
                  <a:gd name="T98" fmla="*/ 25400 w 196"/>
                  <a:gd name="T99" fmla="*/ 344488 h 366"/>
                  <a:gd name="T100" fmla="*/ 14288 w 196"/>
                  <a:gd name="T101" fmla="*/ 355600 h 366"/>
                  <a:gd name="T102" fmla="*/ 19050 w 196"/>
                  <a:gd name="T103" fmla="*/ 385763 h 366"/>
                  <a:gd name="T104" fmla="*/ 11113 w 196"/>
                  <a:gd name="T105" fmla="*/ 396875 h 366"/>
                  <a:gd name="T106" fmla="*/ 3175 w 196"/>
                  <a:gd name="T107" fmla="*/ 407988 h 366"/>
                  <a:gd name="T108" fmla="*/ 6350 w 196"/>
                  <a:gd name="T109" fmla="*/ 441325 h 366"/>
                  <a:gd name="T110" fmla="*/ 0 w 196"/>
                  <a:gd name="T111" fmla="*/ 446088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366"/>
                  <a:gd name="T170" fmla="*/ 196 w 196"/>
                  <a:gd name="T171" fmla="*/ 366 h 3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366">
                    <a:moveTo>
                      <a:pt x="0" y="281"/>
                    </a:moveTo>
                    <a:lnTo>
                      <a:pt x="0" y="285"/>
                    </a:lnTo>
                    <a:lnTo>
                      <a:pt x="0" y="288"/>
                    </a:lnTo>
                    <a:lnTo>
                      <a:pt x="0" y="292"/>
                    </a:lnTo>
                    <a:lnTo>
                      <a:pt x="0" y="295"/>
                    </a:lnTo>
                    <a:lnTo>
                      <a:pt x="4" y="295"/>
                    </a:lnTo>
                    <a:lnTo>
                      <a:pt x="4" y="297"/>
                    </a:lnTo>
                    <a:lnTo>
                      <a:pt x="4" y="300"/>
                    </a:lnTo>
                    <a:lnTo>
                      <a:pt x="4" y="302"/>
                    </a:lnTo>
                    <a:lnTo>
                      <a:pt x="2" y="304"/>
                    </a:lnTo>
                    <a:lnTo>
                      <a:pt x="2" y="307"/>
                    </a:lnTo>
                    <a:lnTo>
                      <a:pt x="2" y="309"/>
                    </a:lnTo>
                    <a:lnTo>
                      <a:pt x="2" y="311"/>
                    </a:lnTo>
                    <a:lnTo>
                      <a:pt x="4" y="316"/>
                    </a:lnTo>
                    <a:lnTo>
                      <a:pt x="9" y="318"/>
                    </a:lnTo>
                    <a:lnTo>
                      <a:pt x="12" y="323"/>
                    </a:lnTo>
                    <a:lnTo>
                      <a:pt x="21" y="333"/>
                    </a:lnTo>
                    <a:lnTo>
                      <a:pt x="26" y="337"/>
                    </a:lnTo>
                    <a:lnTo>
                      <a:pt x="23" y="342"/>
                    </a:lnTo>
                    <a:lnTo>
                      <a:pt x="21" y="347"/>
                    </a:lnTo>
                    <a:lnTo>
                      <a:pt x="16" y="347"/>
                    </a:lnTo>
                    <a:lnTo>
                      <a:pt x="16" y="352"/>
                    </a:lnTo>
                    <a:lnTo>
                      <a:pt x="16" y="356"/>
                    </a:lnTo>
                    <a:lnTo>
                      <a:pt x="19" y="359"/>
                    </a:lnTo>
                    <a:lnTo>
                      <a:pt x="21" y="359"/>
                    </a:lnTo>
                    <a:lnTo>
                      <a:pt x="21" y="361"/>
                    </a:lnTo>
                    <a:lnTo>
                      <a:pt x="21" y="363"/>
                    </a:lnTo>
                    <a:lnTo>
                      <a:pt x="19" y="363"/>
                    </a:lnTo>
                    <a:lnTo>
                      <a:pt x="19" y="366"/>
                    </a:lnTo>
                    <a:lnTo>
                      <a:pt x="23" y="366"/>
                    </a:lnTo>
                    <a:lnTo>
                      <a:pt x="30" y="366"/>
                    </a:lnTo>
                    <a:lnTo>
                      <a:pt x="37" y="366"/>
                    </a:lnTo>
                    <a:lnTo>
                      <a:pt x="42" y="366"/>
                    </a:lnTo>
                    <a:lnTo>
                      <a:pt x="45" y="363"/>
                    </a:lnTo>
                    <a:lnTo>
                      <a:pt x="42" y="359"/>
                    </a:lnTo>
                    <a:lnTo>
                      <a:pt x="42" y="356"/>
                    </a:lnTo>
                    <a:lnTo>
                      <a:pt x="42" y="354"/>
                    </a:lnTo>
                    <a:lnTo>
                      <a:pt x="47" y="349"/>
                    </a:lnTo>
                    <a:lnTo>
                      <a:pt x="49" y="344"/>
                    </a:lnTo>
                    <a:lnTo>
                      <a:pt x="56" y="344"/>
                    </a:lnTo>
                    <a:lnTo>
                      <a:pt x="66" y="347"/>
                    </a:lnTo>
                    <a:lnTo>
                      <a:pt x="68" y="347"/>
                    </a:lnTo>
                    <a:lnTo>
                      <a:pt x="73" y="347"/>
                    </a:lnTo>
                    <a:lnTo>
                      <a:pt x="75" y="347"/>
                    </a:lnTo>
                    <a:lnTo>
                      <a:pt x="78" y="344"/>
                    </a:lnTo>
                    <a:lnTo>
                      <a:pt x="80" y="344"/>
                    </a:lnTo>
                    <a:lnTo>
                      <a:pt x="80" y="342"/>
                    </a:lnTo>
                    <a:lnTo>
                      <a:pt x="82" y="337"/>
                    </a:lnTo>
                    <a:lnTo>
                      <a:pt x="82" y="335"/>
                    </a:lnTo>
                    <a:lnTo>
                      <a:pt x="85" y="333"/>
                    </a:lnTo>
                    <a:lnTo>
                      <a:pt x="82" y="333"/>
                    </a:lnTo>
                    <a:lnTo>
                      <a:pt x="80" y="335"/>
                    </a:lnTo>
                    <a:lnTo>
                      <a:pt x="80" y="337"/>
                    </a:lnTo>
                    <a:lnTo>
                      <a:pt x="78" y="337"/>
                    </a:lnTo>
                    <a:lnTo>
                      <a:pt x="78" y="335"/>
                    </a:lnTo>
                    <a:lnTo>
                      <a:pt x="78" y="333"/>
                    </a:lnTo>
                    <a:lnTo>
                      <a:pt x="78" y="328"/>
                    </a:lnTo>
                    <a:lnTo>
                      <a:pt x="78" y="323"/>
                    </a:lnTo>
                    <a:lnTo>
                      <a:pt x="80" y="318"/>
                    </a:lnTo>
                    <a:lnTo>
                      <a:pt x="82" y="311"/>
                    </a:lnTo>
                    <a:lnTo>
                      <a:pt x="85" y="302"/>
                    </a:lnTo>
                    <a:lnTo>
                      <a:pt x="85" y="297"/>
                    </a:lnTo>
                    <a:lnTo>
                      <a:pt x="85" y="295"/>
                    </a:lnTo>
                    <a:lnTo>
                      <a:pt x="85" y="292"/>
                    </a:lnTo>
                    <a:lnTo>
                      <a:pt x="85" y="290"/>
                    </a:lnTo>
                    <a:lnTo>
                      <a:pt x="82" y="290"/>
                    </a:lnTo>
                    <a:lnTo>
                      <a:pt x="82" y="288"/>
                    </a:lnTo>
                    <a:lnTo>
                      <a:pt x="85" y="285"/>
                    </a:lnTo>
                    <a:lnTo>
                      <a:pt x="85" y="283"/>
                    </a:lnTo>
                    <a:lnTo>
                      <a:pt x="87" y="281"/>
                    </a:lnTo>
                    <a:lnTo>
                      <a:pt x="89" y="281"/>
                    </a:lnTo>
                    <a:lnTo>
                      <a:pt x="92" y="278"/>
                    </a:lnTo>
                    <a:lnTo>
                      <a:pt x="94" y="281"/>
                    </a:lnTo>
                    <a:lnTo>
                      <a:pt x="97" y="281"/>
                    </a:lnTo>
                    <a:lnTo>
                      <a:pt x="99" y="281"/>
                    </a:lnTo>
                    <a:lnTo>
                      <a:pt x="101" y="281"/>
                    </a:lnTo>
                    <a:lnTo>
                      <a:pt x="104" y="281"/>
                    </a:lnTo>
                    <a:lnTo>
                      <a:pt x="111" y="271"/>
                    </a:lnTo>
                    <a:lnTo>
                      <a:pt x="115" y="271"/>
                    </a:lnTo>
                    <a:lnTo>
                      <a:pt x="118" y="269"/>
                    </a:lnTo>
                    <a:lnTo>
                      <a:pt x="115" y="269"/>
                    </a:lnTo>
                    <a:lnTo>
                      <a:pt x="115" y="266"/>
                    </a:lnTo>
                    <a:lnTo>
                      <a:pt x="113" y="264"/>
                    </a:lnTo>
                    <a:lnTo>
                      <a:pt x="111" y="264"/>
                    </a:lnTo>
                    <a:lnTo>
                      <a:pt x="115" y="262"/>
                    </a:lnTo>
                    <a:lnTo>
                      <a:pt x="120" y="259"/>
                    </a:lnTo>
                    <a:lnTo>
                      <a:pt x="120" y="255"/>
                    </a:lnTo>
                    <a:lnTo>
                      <a:pt x="118" y="250"/>
                    </a:lnTo>
                    <a:lnTo>
                      <a:pt x="115" y="245"/>
                    </a:lnTo>
                    <a:lnTo>
                      <a:pt x="113" y="241"/>
                    </a:lnTo>
                    <a:lnTo>
                      <a:pt x="108" y="238"/>
                    </a:lnTo>
                    <a:lnTo>
                      <a:pt x="106" y="236"/>
                    </a:lnTo>
                    <a:lnTo>
                      <a:pt x="101" y="233"/>
                    </a:lnTo>
                    <a:lnTo>
                      <a:pt x="97" y="233"/>
                    </a:lnTo>
                    <a:lnTo>
                      <a:pt x="92" y="233"/>
                    </a:lnTo>
                    <a:lnTo>
                      <a:pt x="92" y="224"/>
                    </a:lnTo>
                    <a:lnTo>
                      <a:pt x="92" y="212"/>
                    </a:lnTo>
                    <a:lnTo>
                      <a:pt x="92" y="205"/>
                    </a:lnTo>
                    <a:lnTo>
                      <a:pt x="92" y="200"/>
                    </a:lnTo>
                    <a:lnTo>
                      <a:pt x="92" y="198"/>
                    </a:lnTo>
                    <a:lnTo>
                      <a:pt x="92" y="196"/>
                    </a:lnTo>
                    <a:lnTo>
                      <a:pt x="89" y="193"/>
                    </a:lnTo>
                    <a:lnTo>
                      <a:pt x="94" y="193"/>
                    </a:lnTo>
                    <a:lnTo>
                      <a:pt x="94" y="191"/>
                    </a:lnTo>
                    <a:lnTo>
                      <a:pt x="94" y="189"/>
                    </a:lnTo>
                    <a:lnTo>
                      <a:pt x="97" y="186"/>
                    </a:lnTo>
                    <a:lnTo>
                      <a:pt x="97" y="184"/>
                    </a:lnTo>
                    <a:lnTo>
                      <a:pt x="94" y="184"/>
                    </a:lnTo>
                    <a:lnTo>
                      <a:pt x="94" y="181"/>
                    </a:lnTo>
                    <a:lnTo>
                      <a:pt x="94" y="179"/>
                    </a:lnTo>
                    <a:lnTo>
                      <a:pt x="99" y="177"/>
                    </a:lnTo>
                    <a:lnTo>
                      <a:pt x="104" y="177"/>
                    </a:lnTo>
                    <a:lnTo>
                      <a:pt x="106" y="174"/>
                    </a:lnTo>
                    <a:lnTo>
                      <a:pt x="106" y="172"/>
                    </a:lnTo>
                    <a:lnTo>
                      <a:pt x="106" y="170"/>
                    </a:lnTo>
                    <a:lnTo>
                      <a:pt x="104" y="167"/>
                    </a:lnTo>
                    <a:lnTo>
                      <a:pt x="108" y="165"/>
                    </a:lnTo>
                    <a:lnTo>
                      <a:pt x="113" y="165"/>
                    </a:lnTo>
                    <a:lnTo>
                      <a:pt x="115" y="163"/>
                    </a:lnTo>
                    <a:lnTo>
                      <a:pt x="115" y="160"/>
                    </a:lnTo>
                    <a:lnTo>
                      <a:pt x="115" y="158"/>
                    </a:lnTo>
                    <a:lnTo>
                      <a:pt x="115" y="155"/>
                    </a:lnTo>
                    <a:lnTo>
                      <a:pt x="115" y="153"/>
                    </a:lnTo>
                    <a:lnTo>
                      <a:pt x="115" y="151"/>
                    </a:lnTo>
                    <a:lnTo>
                      <a:pt x="118" y="148"/>
                    </a:lnTo>
                    <a:lnTo>
                      <a:pt x="120" y="146"/>
                    </a:lnTo>
                    <a:lnTo>
                      <a:pt x="125" y="146"/>
                    </a:lnTo>
                    <a:lnTo>
                      <a:pt x="127" y="144"/>
                    </a:lnTo>
                    <a:lnTo>
                      <a:pt x="132" y="144"/>
                    </a:lnTo>
                    <a:lnTo>
                      <a:pt x="137" y="144"/>
                    </a:lnTo>
                    <a:lnTo>
                      <a:pt x="139" y="141"/>
                    </a:lnTo>
                    <a:lnTo>
                      <a:pt x="144" y="141"/>
                    </a:lnTo>
                    <a:lnTo>
                      <a:pt x="146" y="139"/>
                    </a:lnTo>
                    <a:lnTo>
                      <a:pt x="146" y="137"/>
                    </a:lnTo>
                    <a:lnTo>
                      <a:pt x="149" y="137"/>
                    </a:lnTo>
                    <a:lnTo>
                      <a:pt x="149" y="134"/>
                    </a:lnTo>
                    <a:lnTo>
                      <a:pt x="151" y="132"/>
                    </a:lnTo>
                    <a:lnTo>
                      <a:pt x="151" y="129"/>
                    </a:lnTo>
                    <a:lnTo>
                      <a:pt x="153" y="127"/>
                    </a:lnTo>
                    <a:lnTo>
                      <a:pt x="158" y="127"/>
                    </a:lnTo>
                    <a:lnTo>
                      <a:pt x="158" y="125"/>
                    </a:lnTo>
                    <a:lnTo>
                      <a:pt x="158" y="122"/>
                    </a:lnTo>
                    <a:lnTo>
                      <a:pt x="158" y="120"/>
                    </a:lnTo>
                    <a:lnTo>
                      <a:pt x="156" y="118"/>
                    </a:lnTo>
                    <a:lnTo>
                      <a:pt x="156" y="115"/>
                    </a:lnTo>
                    <a:lnTo>
                      <a:pt x="156" y="113"/>
                    </a:lnTo>
                    <a:lnTo>
                      <a:pt x="156" y="111"/>
                    </a:lnTo>
                    <a:lnTo>
                      <a:pt x="156" y="108"/>
                    </a:lnTo>
                    <a:lnTo>
                      <a:pt x="156" y="106"/>
                    </a:lnTo>
                    <a:lnTo>
                      <a:pt x="158" y="101"/>
                    </a:lnTo>
                    <a:lnTo>
                      <a:pt x="163" y="96"/>
                    </a:lnTo>
                    <a:lnTo>
                      <a:pt x="163" y="92"/>
                    </a:lnTo>
                    <a:lnTo>
                      <a:pt x="167" y="89"/>
                    </a:lnTo>
                    <a:lnTo>
                      <a:pt x="172" y="89"/>
                    </a:lnTo>
                    <a:lnTo>
                      <a:pt x="172" y="87"/>
                    </a:lnTo>
                    <a:lnTo>
                      <a:pt x="174" y="87"/>
                    </a:lnTo>
                    <a:lnTo>
                      <a:pt x="174" y="85"/>
                    </a:lnTo>
                    <a:lnTo>
                      <a:pt x="174" y="82"/>
                    </a:lnTo>
                    <a:lnTo>
                      <a:pt x="174" y="80"/>
                    </a:lnTo>
                    <a:lnTo>
                      <a:pt x="174" y="78"/>
                    </a:lnTo>
                    <a:lnTo>
                      <a:pt x="177" y="78"/>
                    </a:lnTo>
                    <a:lnTo>
                      <a:pt x="182" y="78"/>
                    </a:lnTo>
                    <a:lnTo>
                      <a:pt x="184" y="82"/>
                    </a:lnTo>
                    <a:lnTo>
                      <a:pt x="189" y="82"/>
                    </a:lnTo>
                    <a:lnTo>
                      <a:pt x="196" y="82"/>
                    </a:lnTo>
                    <a:lnTo>
                      <a:pt x="191" y="70"/>
                    </a:lnTo>
                    <a:lnTo>
                      <a:pt x="189" y="66"/>
                    </a:lnTo>
                    <a:lnTo>
                      <a:pt x="191" y="63"/>
                    </a:lnTo>
                    <a:lnTo>
                      <a:pt x="191" y="61"/>
                    </a:lnTo>
                    <a:lnTo>
                      <a:pt x="191" y="59"/>
                    </a:lnTo>
                    <a:lnTo>
                      <a:pt x="191" y="54"/>
                    </a:lnTo>
                    <a:lnTo>
                      <a:pt x="191" y="52"/>
                    </a:lnTo>
                    <a:lnTo>
                      <a:pt x="193" y="49"/>
                    </a:lnTo>
                    <a:lnTo>
                      <a:pt x="193" y="47"/>
                    </a:lnTo>
                    <a:lnTo>
                      <a:pt x="191" y="47"/>
                    </a:lnTo>
                    <a:lnTo>
                      <a:pt x="191" y="44"/>
                    </a:lnTo>
                    <a:lnTo>
                      <a:pt x="189" y="42"/>
                    </a:lnTo>
                    <a:lnTo>
                      <a:pt x="189" y="40"/>
                    </a:lnTo>
                    <a:lnTo>
                      <a:pt x="189" y="37"/>
                    </a:lnTo>
                    <a:lnTo>
                      <a:pt x="189" y="35"/>
                    </a:lnTo>
                    <a:lnTo>
                      <a:pt x="189" y="33"/>
                    </a:lnTo>
                    <a:lnTo>
                      <a:pt x="189" y="30"/>
                    </a:lnTo>
                    <a:lnTo>
                      <a:pt x="186" y="28"/>
                    </a:lnTo>
                    <a:lnTo>
                      <a:pt x="184" y="28"/>
                    </a:lnTo>
                    <a:lnTo>
                      <a:pt x="184" y="26"/>
                    </a:lnTo>
                    <a:lnTo>
                      <a:pt x="182" y="23"/>
                    </a:lnTo>
                    <a:lnTo>
                      <a:pt x="179" y="18"/>
                    </a:lnTo>
                    <a:lnTo>
                      <a:pt x="177" y="16"/>
                    </a:lnTo>
                    <a:lnTo>
                      <a:pt x="174" y="16"/>
                    </a:lnTo>
                    <a:lnTo>
                      <a:pt x="170" y="14"/>
                    </a:lnTo>
                    <a:lnTo>
                      <a:pt x="167" y="14"/>
                    </a:lnTo>
                    <a:lnTo>
                      <a:pt x="165" y="14"/>
                    </a:lnTo>
                    <a:lnTo>
                      <a:pt x="163" y="11"/>
                    </a:lnTo>
                    <a:lnTo>
                      <a:pt x="160" y="11"/>
                    </a:lnTo>
                    <a:lnTo>
                      <a:pt x="160" y="9"/>
                    </a:lnTo>
                    <a:lnTo>
                      <a:pt x="158" y="9"/>
                    </a:lnTo>
                    <a:lnTo>
                      <a:pt x="158" y="7"/>
                    </a:lnTo>
                    <a:lnTo>
                      <a:pt x="158" y="4"/>
                    </a:lnTo>
                    <a:lnTo>
                      <a:pt x="156" y="4"/>
                    </a:lnTo>
                    <a:lnTo>
                      <a:pt x="156" y="2"/>
                    </a:lnTo>
                    <a:lnTo>
                      <a:pt x="153" y="2"/>
                    </a:lnTo>
                    <a:lnTo>
                      <a:pt x="151" y="2"/>
                    </a:lnTo>
                    <a:lnTo>
                      <a:pt x="149" y="0"/>
                    </a:lnTo>
                    <a:lnTo>
                      <a:pt x="146" y="0"/>
                    </a:lnTo>
                    <a:lnTo>
                      <a:pt x="139" y="0"/>
                    </a:lnTo>
                    <a:lnTo>
                      <a:pt x="141" y="4"/>
                    </a:lnTo>
                    <a:lnTo>
                      <a:pt x="139" y="16"/>
                    </a:lnTo>
                    <a:lnTo>
                      <a:pt x="139" y="18"/>
                    </a:lnTo>
                    <a:lnTo>
                      <a:pt x="137" y="21"/>
                    </a:lnTo>
                    <a:lnTo>
                      <a:pt x="134" y="23"/>
                    </a:lnTo>
                    <a:lnTo>
                      <a:pt x="132" y="21"/>
                    </a:lnTo>
                    <a:lnTo>
                      <a:pt x="127" y="21"/>
                    </a:lnTo>
                    <a:lnTo>
                      <a:pt x="125" y="21"/>
                    </a:lnTo>
                    <a:lnTo>
                      <a:pt x="123" y="21"/>
                    </a:lnTo>
                    <a:lnTo>
                      <a:pt x="120" y="21"/>
                    </a:lnTo>
                    <a:lnTo>
                      <a:pt x="118" y="21"/>
                    </a:lnTo>
                    <a:lnTo>
                      <a:pt x="118" y="23"/>
                    </a:lnTo>
                    <a:lnTo>
                      <a:pt x="118" y="26"/>
                    </a:lnTo>
                    <a:lnTo>
                      <a:pt x="118" y="30"/>
                    </a:lnTo>
                    <a:lnTo>
                      <a:pt x="118" y="33"/>
                    </a:lnTo>
                    <a:lnTo>
                      <a:pt x="118" y="35"/>
                    </a:lnTo>
                    <a:lnTo>
                      <a:pt x="115" y="33"/>
                    </a:lnTo>
                    <a:lnTo>
                      <a:pt x="113" y="30"/>
                    </a:lnTo>
                    <a:lnTo>
                      <a:pt x="108" y="26"/>
                    </a:lnTo>
                    <a:lnTo>
                      <a:pt x="106" y="23"/>
                    </a:lnTo>
                    <a:lnTo>
                      <a:pt x="106" y="26"/>
                    </a:lnTo>
                    <a:lnTo>
                      <a:pt x="104" y="26"/>
                    </a:lnTo>
                    <a:lnTo>
                      <a:pt x="101" y="28"/>
                    </a:lnTo>
                    <a:lnTo>
                      <a:pt x="99" y="30"/>
                    </a:lnTo>
                    <a:lnTo>
                      <a:pt x="99" y="33"/>
                    </a:lnTo>
                    <a:lnTo>
                      <a:pt x="99" y="37"/>
                    </a:lnTo>
                    <a:lnTo>
                      <a:pt x="97" y="40"/>
                    </a:lnTo>
                    <a:lnTo>
                      <a:pt x="97" y="42"/>
                    </a:lnTo>
                    <a:lnTo>
                      <a:pt x="97" y="44"/>
                    </a:lnTo>
                    <a:lnTo>
                      <a:pt x="94" y="47"/>
                    </a:lnTo>
                    <a:lnTo>
                      <a:pt x="92" y="49"/>
                    </a:lnTo>
                    <a:lnTo>
                      <a:pt x="92" y="52"/>
                    </a:lnTo>
                    <a:lnTo>
                      <a:pt x="89" y="52"/>
                    </a:lnTo>
                    <a:lnTo>
                      <a:pt x="87" y="54"/>
                    </a:lnTo>
                    <a:lnTo>
                      <a:pt x="85" y="54"/>
                    </a:lnTo>
                    <a:lnTo>
                      <a:pt x="85" y="56"/>
                    </a:lnTo>
                    <a:lnTo>
                      <a:pt x="82" y="59"/>
                    </a:lnTo>
                    <a:lnTo>
                      <a:pt x="82" y="61"/>
                    </a:lnTo>
                    <a:lnTo>
                      <a:pt x="80" y="61"/>
                    </a:lnTo>
                    <a:lnTo>
                      <a:pt x="78" y="61"/>
                    </a:lnTo>
                    <a:lnTo>
                      <a:pt x="75" y="61"/>
                    </a:lnTo>
                    <a:lnTo>
                      <a:pt x="75" y="63"/>
                    </a:lnTo>
                    <a:lnTo>
                      <a:pt x="73" y="66"/>
                    </a:lnTo>
                    <a:lnTo>
                      <a:pt x="73" y="70"/>
                    </a:lnTo>
                    <a:lnTo>
                      <a:pt x="73" y="73"/>
                    </a:lnTo>
                    <a:lnTo>
                      <a:pt x="73" y="78"/>
                    </a:lnTo>
                    <a:lnTo>
                      <a:pt x="71" y="82"/>
                    </a:lnTo>
                    <a:lnTo>
                      <a:pt x="68" y="87"/>
                    </a:lnTo>
                    <a:lnTo>
                      <a:pt x="68" y="89"/>
                    </a:lnTo>
                    <a:lnTo>
                      <a:pt x="66" y="92"/>
                    </a:lnTo>
                    <a:lnTo>
                      <a:pt x="63" y="94"/>
                    </a:lnTo>
                    <a:lnTo>
                      <a:pt x="61" y="94"/>
                    </a:lnTo>
                    <a:lnTo>
                      <a:pt x="59" y="96"/>
                    </a:lnTo>
                    <a:lnTo>
                      <a:pt x="56" y="99"/>
                    </a:lnTo>
                    <a:lnTo>
                      <a:pt x="54" y="99"/>
                    </a:lnTo>
                    <a:lnTo>
                      <a:pt x="54" y="101"/>
                    </a:lnTo>
                    <a:lnTo>
                      <a:pt x="56" y="104"/>
                    </a:lnTo>
                    <a:lnTo>
                      <a:pt x="56" y="108"/>
                    </a:lnTo>
                    <a:lnTo>
                      <a:pt x="56" y="111"/>
                    </a:lnTo>
                    <a:lnTo>
                      <a:pt x="56" y="113"/>
                    </a:lnTo>
                    <a:lnTo>
                      <a:pt x="56" y="115"/>
                    </a:lnTo>
                    <a:lnTo>
                      <a:pt x="56" y="118"/>
                    </a:lnTo>
                    <a:lnTo>
                      <a:pt x="54" y="122"/>
                    </a:lnTo>
                    <a:lnTo>
                      <a:pt x="54" y="125"/>
                    </a:lnTo>
                    <a:lnTo>
                      <a:pt x="54" y="127"/>
                    </a:lnTo>
                    <a:lnTo>
                      <a:pt x="52" y="127"/>
                    </a:lnTo>
                    <a:lnTo>
                      <a:pt x="49" y="127"/>
                    </a:lnTo>
                    <a:lnTo>
                      <a:pt x="47" y="125"/>
                    </a:lnTo>
                    <a:lnTo>
                      <a:pt x="45" y="122"/>
                    </a:lnTo>
                    <a:lnTo>
                      <a:pt x="42" y="120"/>
                    </a:lnTo>
                    <a:lnTo>
                      <a:pt x="40" y="120"/>
                    </a:lnTo>
                    <a:lnTo>
                      <a:pt x="35" y="120"/>
                    </a:lnTo>
                    <a:lnTo>
                      <a:pt x="33" y="125"/>
                    </a:lnTo>
                    <a:lnTo>
                      <a:pt x="30" y="125"/>
                    </a:lnTo>
                    <a:lnTo>
                      <a:pt x="28" y="127"/>
                    </a:lnTo>
                    <a:lnTo>
                      <a:pt x="28" y="129"/>
                    </a:lnTo>
                    <a:lnTo>
                      <a:pt x="28" y="132"/>
                    </a:lnTo>
                    <a:lnTo>
                      <a:pt x="26" y="132"/>
                    </a:lnTo>
                    <a:lnTo>
                      <a:pt x="23" y="134"/>
                    </a:lnTo>
                    <a:lnTo>
                      <a:pt x="23" y="137"/>
                    </a:lnTo>
                    <a:lnTo>
                      <a:pt x="21" y="139"/>
                    </a:lnTo>
                    <a:lnTo>
                      <a:pt x="21" y="141"/>
                    </a:lnTo>
                    <a:lnTo>
                      <a:pt x="19" y="141"/>
                    </a:lnTo>
                    <a:lnTo>
                      <a:pt x="19" y="144"/>
                    </a:lnTo>
                    <a:lnTo>
                      <a:pt x="16" y="146"/>
                    </a:lnTo>
                    <a:lnTo>
                      <a:pt x="16" y="148"/>
                    </a:lnTo>
                    <a:lnTo>
                      <a:pt x="14" y="148"/>
                    </a:lnTo>
                    <a:lnTo>
                      <a:pt x="12" y="151"/>
                    </a:lnTo>
                    <a:lnTo>
                      <a:pt x="12" y="153"/>
                    </a:lnTo>
                    <a:lnTo>
                      <a:pt x="12" y="155"/>
                    </a:lnTo>
                    <a:lnTo>
                      <a:pt x="12" y="158"/>
                    </a:lnTo>
                    <a:lnTo>
                      <a:pt x="14" y="160"/>
                    </a:lnTo>
                    <a:lnTo>
                      <a:pt x="14" y="163"/>
                    </a:lnTo>
                    <a:lnTo>
                      <a:pt x="14" y="165"/>
                    </a:lnTo>
                    <a:lnTo>
                      <a:pt x="12" y="165"/>
                    </a:lnTo>
                    <a:lnTo>
                      <a:pt x="12" y="170"/>
                    </a:lnTo>
                    <a:lnTo>
                      <a:pt x="12" y="172"/>
                    </a:lnTo>
                    <a:lnTo>
                      <a:pt x="12" y="174"/>
                    </a:lnTo>
                    <a:lnTo>
                      <a:pt x="12" y="179"/>
                    </a:lnTo>
                    <a:lnTo>
                      <a:pt x="12" y="181"/>
                    </a:lnTo>
                    <a:lnTo>
                      <a:pt x="12" y="186"/>
                    </a:lnTo>
                    <a:lnTo>
                      <a:pt x="12" y="189"/>
                    </a:lnTo>
                    <a:lnTo>
                      <a:pt x="12" y="191"/>
                    </a:lnTo>
                    <a:lnTo>
                      <a:pt x="12" y="193"/>
                    </a:lnTo>
                    <a:lnTo>
                      <a:pt x="12" y="196"/>
                    </a:lnTo>
                    <a:lnTo>
                      <a:pt x="9" y="196"/>
                    </a:lnTo>
                    <a:lnTo>
                      <a:pt x="9" y="198"/>
                    </a:lnTo>
                    <a:lnTo>
                      <a:pt x="9" y="200"/>
                    </a:lnTo>
                    <a:lnTo>
                      <a:pt x="12" y="200"/>
                    </a:lnTo>
                    <a:lnTo>
                      <a:pt x="12" y="203"/>
                    </a:lnTo>
                    <a:lnTo>
                      <a:pt x="14" y="203"/>
                    </a:lnTo>
                    <a:lnTo>
                      <a:pt x="16" y="203"/>
                    </a:lnTo>
                    <a:lnTo>
                      <a:pt x="16" y="205"/>
                    </a:lnTo>
                    <a:lnTo>
                      <a:pt x="16" y="207"/>
                    </a:lnTo>
                    <a:lnTo>
                      <a:pt x="16" y="210"/>
                    </a:lnTo>
                    <a:lnTo>
                      <a:pt x="16" y="212"/>
                    </a:lnTo>
                    <a:lnTo>
                      <a:pt x="16" y="217"/>
                    </a:lnTo>
                    <a:lnTo>
                      <a:pt x="16" y="219"/>
                    </a:lnTo>
                    <a:lnTo>
                      <a:pt x="14" y="219"/>
                    </a:lnTo>
                    <a:lnTo>
                      <a:pt x="12" y="222"/>
                    </a:lnTo>
                    <a:lnTo>
                      <a:pt x="9" y="222"/>
                    </a:lnTo>
                    <a:lnTo>
                      <a:pt x="9" y="224"/>
                    </a:lnTo>
                    <a:lnTo>
                      <a:pt x="9" y="231"/>
                    </a:lnTo>
                    <a:lnTo>
                      <a:pt x="9" y="233"/>
                    </a:lnTo>
                    <a:lnTo>
                      <a:pt x="7" y="236"/>
                    </a:lnTo>
                    <a:lnTo>
                      <a:pt x="7" y="238"/>
                    </a:lnTo>
                    <a:lnTo>
                      <a:pt x="7" y="241"/>
                    </a:lnTo>
                    <a:lnTo>
                      <a:pt x="9" y="241"/>
                    </a:lnTo>
                    <a:lnTo>
                      <a:pt x="12" y="243"/>
                    </a:lnTo>
                    <a:lnTo>
                      <a:pt x="12" y="245"/>
                    </a:lnTo>
                    <a:lnTo>
                      <a:pt x="12" y="248"/>
                    </a:lnTo>
                    <a:lnTo>
                      <a:pt x="9" y="248"/>
                    </a:lnTo>
                    <a:lnTo>
                      <a:pt x="7" y="250"/>
                    </a:lnTo>
                    <a:lnTo>
                      <a:pt x="7" y="252"/>
                    </a:lnTo>
                    <a:lnTo>
                      <a:pt x="7" y="255"/>
                    </a:lnTo>
                    <a:lnTo>
                      <a:pt x="4" y="255"/>
                    </a:lnTo>
                    <a:lnTo>
                      <a:pt x="2" y="257"/>
                    </a:lnTo>
                    <a:lnTo>
                      <a:pt x="2" y="262"/>
                    </a:lnTo>
                    <a:lnTo>
                      <a:pt x="4" y="266"/>
                    </a:lnTo>
                    <a:lnTo>
                      <a:pt x="7" y="271"/>
                    </a:lnTo>
                    <a:lnTo>
                      <a:pt x="7" y="274"/>
                    </a:lnTo>
                    <a:lnTo>
                      <a:pt x="7" y="276"/>
                    </a:lnTo>
                    <a:lnTo>
                      <a:pt x="7" y="278"/>
                    </a:lnTo>
                    <a:lnTo>
                      <a:pt x="4" y="278"/>
                    </a:lnTo>
                    <a:lnTo>
                      <a:pt x="4" y="281"/>
                    </a:lnTo>
                    <a:lnTo>
                      <a:pt x="2" y="281"/>
                    </a:lnTo>
                    <a:lnTo>
                      <a:pt x="0" y="278"/>
                    </a:lnTo>
                    <a:lnTo>
                      <a:pt x="0" y="28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31" name="Freeform 2065">
                <a:extLst>
                  <a:ext uri="{FF2B5EF4-FFF2-40B4-BE49-F238E27FC236}">
                    <a16:creationId xmlns:a16="http://schemas.microsoft.com/office/drawing/2014/main" id="{78E6380D-C5FD-35DD-9B04-E7B73F4B7686}"/>
                  </a:ext>
                </a:extLst>
              </p:cNvPr>
              <p:cNvSpPr>
                <a:spLocks noGrp="1" noRot="1" noMove="1" noResize="1" noEditPoints="1" noAdjustHandles="1" noChangeArrowheads="1" noChangeShapeType="1"/>
              </p:cNvSpPr>
              <p:nvPr/>
            </p:nvSpPr>
            <p:spPr bwMode="auto">
              <a:xfrm>
                <a:off x="4769875" y="1248388"/>
                <a:ext cx="25400" cy="49213"/>
              </a:xfrm>
              <a:custGeom>
                <a:avLst/>
                <a:gdLst>
                  <a:gd name="T0" fmla="*/ 22225 w 16"/>
                  <a:gd name="T1" fmla="*/ 0 h 31"/>
                  <a:gd name="T2" fmla="*/ 22225 w 16"/>
                  <a:gd name="T3" fmla="*/ 7938 h 31"/>
                  <a:gd name="T4" fmla="*/ 17463 w 16"/>
                  <a:gd name="T5" fmla="*/ 7938 h 31"/>
                  <a:gd name="T6" fmla="*/ 11113 w 16"/>
                  <a:gd name="T7" fmla="*/ 7938 h 31"/>
                  <a:gd name="T8" fmla="*/ 6350 w 16"/>
                  <a:gd name="T9" fmla="*/ 19050 h 31"/>
                  <a:gd name="T10" fmla="*/ 6350 w 16"/>
                  <a:gd name="T11" fmla="*/ 26988 h 31"/>
                  <a:gd name="T12" fmla="*/ 3175 w 16"/>
                  <a:gd name="T13" fmla="*/ 34925 h 31"/>
                  <a:gd name="T14" fmla="*/ 0 w 16"/>
                  <a:gd name="T15" fmla="*/ 46038 h 31"/>
                  <a:gd name="T16" fmla="*/ 11113 w 16"/>
                  <a:gd name="T17" fmla="*/ 49213 h 31"/>
                  <a:gd name="T18" fmla="*/ 17463 w 16"/>
                  <a:gd name="T19" fmla="*/ 38100 h 31"/>
                  <a:gd name="T20" fmla="*/ 22225 w 16"/>
                  <a:gd name="T21" fmla="*/ 19050 h 31"/>
                  <a:gd name="T22" fmla="*/ 25400 w 16"/>
                  <a:gd name="T23" fmla="*/ 11113 h 31"/>
                  <a:gd name="T24" fmla="*/ 25400 w 16"/>
                  <a:gd name="T25" fmla="*/ 4763 h 31"/>
                  <a:gd name="T26" fmla="*/ 25400 w 16"/>
                  <a:gd name="T27" fmla="*/ 4763 h 31"/>
                  <a:gd name="T28" fmla="*/ 25400 w 16"/>
                  <a:gd name="T29" fmla="*/ 0 h 31"/>
                  <a:gd name="T30" fmla="*/ 25400 w 16"/>
                  <a:gd name="T31" fmla="*/ 0 h 31"/>
                  <a:gd name="T32" fmla="*/ 22225 w 16"/>
                  <a:gd name="T33" fmla="*/ 0 h 31"/>
                  <a:gd name="T34" fmla="*/ 22225 w 16"/>
                  <a:gd name="T35" fmla="*/ 0 h 31"/>
                  <a:gd name="T36" fmla="*/ 22225 w 16"/>
                  <a:gd name="T37" fmla="*/ 0 h 31"/>
                  <a:gd name="T38" fmla="*/ 22225 w 16"/>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1"/>
                  <a:gd name="T62" fmla="*/ 16 w 16"/>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1">
                    <a:moveTo>
                      <a:pt x="14" y="0"/>
                    </a:moveTo>
                    <a:lnTo>
                      <a:pt x="14" y="5"/>
                    </a:lnTo>
                    <a:lnTo>
                      <a:pt x="11" y="5"/>
                    </a:lnTo>
                    <a:lnTo>
                      <a:pt x="7" y="5"/>
                    </a:lnTo>
                    <a:lnTo>
                      <a:pt x="4" y="12"/>
                    </a:lnTo>
                    <a:lnTo>
                      <a:pt x="4" y="17"/>
                    </a:lnTo>
                    <a:lnTo>
                      <a:pt x="2" y="22"/>
                    </a:lnTo>
                    <a:lnTo>
                      <a:pt x="0" y="29"/>
                    </a:lnTo>
                    <a:lnTo>
                      <a:pt x="7" y="31"/>
                    </a:lnTo>
                    <a:lnTo>
                      <a:pt x="11" y="24"/>
                    </a:lnTo>
                    <a:lnTo>
                      <a:pt x="14" y="12"/>
                    </a:lnTo>
                    <a:lnTo>
                      <a:pt x="16" y="7"/>
                    </a:lnTo>
                    <a:lnTo>
                      <a:pt x="16" y="3"/>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03" name="Freeform 1537">
              <a:extLst>
                <a:ext uri="{FF2B5EF4-FFF2-40B4-BE49-F238E27FC236}">
                  <a16:creationId xmlns:a16="http://schemas.microsoft.com/office/drawing/2014/main" id="{4FB3269C-CD6A-A7D4-B2B3-AADBF9AEB353}"/>
                </a:ext>
              </a:extLst>
            </p:cNvPr>
            <p:cNvSpPr>
              <a:spLocks noGrp="1" noRot="1" noMove="1" noResize="1" noEditPoints="1" noAdjustHandles="1" noChangeArrowheads="1" noChangeShapeType="1"/>
            </p:cNvSpPr>
            <p:nvPr/>
          </p:nvSpPr>
          <p:spPr bwMode="auto">
            <a:xfrm>
              <a:off x="6891960" y="1911098"/>
              <a:ext cx="2956" cy="3731"/>
            </a:xfrm>
            <a:custGeom>
              <a:avLst/>
              <a:gdLst>
                <a:gd name="T0" fmla="*/ 3175 w 4"/>
                <a:gd name="T1" fmla="*/ 0 h 5"/>
                <a:gd name="T2" fmla="*/ 3175 w 4"/>
                <a:gd name="T3" fmla="*/ 0 h 5"/>
                <a:gd name="T4" fmla="*/ 6350 w 4"/>
                <a:gd name="T5" fmla="*/ 4763 h 5"/>
                <a:gd name="T6" fmla="*/ 3175 w 4"/>
                <a:gd name="T7" fmla="*/ 4763 h 5"/>
                <a:gd name="T8" fmla="*/ 3175 w 4"/>
                <a:gd name="T9" fmla="*/ 4763 h 5"/>
                <a:gd name="T10" fmla="*/ 3175 w 4"/>
                <a:gd name="T11" fmla="*/ 7938 h 5"/>
                <a:gd name="T12" fmla="*/ 0 w 4"/>
                <a:gd name="T13" fmla="*/ 7938 h 5"/>
                <a:gd name="T14" fmla="*/ 0 w 4"/>
                <a:gd name="T15" fmla="*/ 4763 h 5"/>
                <a:gd name="T16" fmla="*/ 0 w 4"/>
                <a:gd name="T17" fmla="*/ 0 h 5"/>
                <a:gd name="T18" fmla="*/ 0 w 4"/>
                <a:gd name="T19" fmla="*/ 0 h 5"/>
                <a:gd name="T20" fmla="*/ 0 w 4"/>
                <a:gd name="T21" fmla="*/ 0 h 5"/>
                <a:gd name="T22" fmla="*/ 3175 w 4"/>
                <a:gd name="T23" fmla="*/ 0 h 5"/>
                <a:gd name="T24" fmla="*/ 3175 w 4"/>
                <a:gd name="T25" fmla="*/ 0 h 5"/>
                <a:gd name="T26" fmla="*/ 3175 w 4"/>
                <a:gd name="T27" fmla="*/ 0 h 5"/>
                <a:gd name="T28" fmla="*/ 3175 w 4"/>
                <a:gd name="T29" fmla="*/ 0 h 5"/>
                <a:gd name="T30" fmla="*/ 3175 w 4"/>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5"/>
                <a:gd name="T50" fmla="*/ 4 w 4"/>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5">
                  <a:moveTo>
                    <a:pt x="2" y="0"/>
                  </a:moveTo>
                  <a:lnTo>
                    <a:pt x="2" y="0"/>
                  </a:lnTo>
                  <a:lnTo>
                    <a:pt x="4" y="3"/>
                  </a:lnTo>
                  <a:lnTo>
                    <a:pt x="2" y="3"/>
                  </a:lnTo>
                  <a:lnTo>
                    <a:pt x="2" y="5"/>
                  </a:lnTo>
                  <a:lnTo>
                    <a:pt x="0" y="5"/>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4" name="Freeform 1538">
              <a:extLst>
                <a:ext uri="{FF2B5EF4-FFF2-40B4-BE49-F238E27FC236}">
                  <a16:creationId xmlns:a16="http://schemas.microsoft.com/office/drawing/2014/main" id="{944D8658-F59B-DFF5-98CE-70BF56001206}"/>
                </a:ext>
              </a:extLst>
            </p:cNvPr>
            <p:cNvSpPr>
              <a:spLocks noGrp="1" noRot="1" noMove="1" noResize="1" noEditPoints="1" noAdjustHandles="1" noChangeArrowheads="1" noChangeShapeType="1"/>
            </p:cNvSpPr>
            <p:nvPr/>
          </p:nvSpPr>
          <p:spPr bwMode="auto">
            <a:xfrm>
              <a:off x="6927744" y="1886472"/>
              <a:ext cx="7390" cy="3731"/>
            </a:xfrm>
            <a:custGeom>
              <a:avLst/>
              <a:gdLst>
                <a:gd name="T0" fmla="*/ 4763 w 10"/>
                <a:gd name="T1" fmla="*/ 0 h 5"/>
                <a:gd name="T2" fmla="*/ 7938 w 10"/>
                <a:gd name="T3" fmla="*/ 0 h 5"/>
                <a:gd name="T4" fmla="*/ 12700 w 10"/>
                <a:gd name="T5" fmla="*/ 4763 h 5"/>
                <a:gd name="T6" fmla="*/ 15875 w 10"/>
                <a:gd name="T7" fmla="*/ 4763 h 5"/>
                <a:gd name="T8" fmla="*/ 15875 w 10"/>
                <a:gd name="T9" fmla="*/ 7938 h 5"/>
                <a:gd name="T10" fmla="*/ 15875 w 10"/>
                <a:gd name="T11" fmla="*/ 7938 h 5"/>
                <a:gd name="T12" fmla="*/ 15875 w 10"/>
                <a:gd name="T13" fmla="*/ 7938 h 5"/>
                <a:gd name="T14" fmla="*/ 15875 w 10"/>
                <a:gd name="T15" fmla="*/ 7938 h 5"/>
                <a:gd name="T16" fmla="*/ 15875 w 10"/>
                <a:gd name="T17" fmla="*/ 7938 h 5"/>
                <a:gd name="T18" fmla="*/ 7938 w 10"/>
                <a:gd name="T19" fmla="*/ 7938 h 5"/>
                <a:gd name="T20" fmla="*/ 4763 w 10"/>
                <a:gd name="T21" fmla="*/ 7938 h 5"/>
                <a:gd name="T22" fmla="*/ 0 w 10"/>
                <a:gd name="T23" fmla="*/ 4763 h 5"/>
                <a:gd name="T24" fmla="*/ 0 w 10"/>
                <a:gd name="T25" fmla="*/ 4763 h 5"/>
                <a:gd name="T26" fmla="*/ 0 w 10"/>
                <a:gd name="T27" fmla="*/ 0 h 5"/>
                <a:gd name="T28" fmla="*/ 0 w 10"/>
                <a:gd name="T29" fmla="*/ 0 h 5"/>
                <a:gd name="T30" fmla="*/ 0 w 10"/>
                <a:gd name="T31" fmla="*/ 0 h 5"/>
                <a:gd name="T32" fmla="*/ 4763 w 10"/>
                <a:gd name="T33" fmla="*/ 0 h 5"/>
                <a:gd name="T34" fmla="*/ 4763 w 10"/>
                <a:gd name="T35" fmla="*/ 0 h 5"/>
                <a:gd name="T36" fmla="*/ 4763 w 10"/>
                <a:gd name="T37" fmla="*/ 0 h 5"/>
                <a:gd name="T38" fmla="*/ 4763 w 10"/>
                <a:gd name="T39" fmla="*/ 0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5"/>
                <a:gd name="T62" fmla="*/ 10 w 10"/>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5">
                  <a:moveTo>
                    <a:pt x="3" y="0"/>
                  </a:moveTo>
                  <a:lnTo>
                    <a:pt x="5" y="0"/>
                  </a:lnTo>
                  <a:lnTo>
                    <a:pt x="8" y="3"/>
                  </a:lnTo>
                  <a:lnTo>
                    <a:pt x="10" y="3"/>
                  </a:lnTo>
                  <a:lnTo>
                    <a:pt x="10" y="5"/>
                  </a:lnTo>
                  <a:lnTo>
                    <a:pt x="5" y="5"/>
                  </a:lnTo>
                  <a:lnTo>
                    <a:pt x="3" y="5"/>
                  </a:lnTo>
                  <a:lnTo>
                    <a:pt x="0" y="3"/>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5" name="Freeform 1539">
              <a:extLst>
                <a:ext uri="{FF2B5EF4-FFF2-40B4-BE49-F238E27FC236}">
                  <a16:creationId xmlns:a16="http://schemas.microsoft.com/office/drawing/2014/main" id="{D0CE5076-A2D2-177A-71AD-0146D0962B0E}"/>
                </a:ext>
              </a:extLst>
            </p:cNvPr>
            <p:cNvSpPr>
              <a:spLocks noGrp="1" noRot="1" noMove="1" noResize="1" noEditPoints="1" noAdjustHandles="1" noChangeArrowheads="1" noChangeShapeType="1"/>
            </p:cNvSpPr>
            <p:nvPr/>
          </p:nvSpPr>
          <p:spPr bwMode="auto">
            <a:xfrm>
              <a:off x="6870529" y="1886472"/>
              <a:ext cx="19216" cy="21641"/>
            </a:xfrm>
            <a:custGeom>
              <a:avLst/>
              <a:gdLst>
                <a:gd name="T0" fmla="*/ 22225 w 26"/>
                <a:gd name="T1" fmla="*/ 0 h 29"/>
                <a:gd name="T2" fmla="*/ 30163 w 26"/>
                <a:gd name="T3" fmla="*/ 4763 h 29"/>
                <a:gd name="T4" fmla="*/ 33338 w 26"/>
                <a:gd name="T5" fmla="*/ 7938 h 29"/>
                <a:gd name="T6" fmla="*/ 38100 w 26"/>
                <a:gd name="T7" fmla="*/ 11113 h 29"/>
                <a:gd name="T8" fmla="*/ 41275 w 26"/>
                <a:gd name="T9" fmla="*/ 15875 h 29"/>
                <a:gd name="T10" fmla="*/ 41275 w 26"/>
                <a:gd name="T11" fmla="*/ 19050 h 29"/>
                <a:gd name="T12" fmla="*/ 41275 w 26"/>
                <a:gd name="T13" fmla="*/ 23813 h 29"/>
                <a:gd name="T14" fmla="*/ 41275 w 26"/>
                <a:gd name="T15" fmla="*/ 23813 h 29"/>
                <a:gd name="T16" fmla="*/ 38100 w 26"/>
                <a:gd name="T17" fmla="*/ 26988 h 29"/>
                <a:gd name="T18" fmla="*/ 38100 w 26"/>
                <a:gd name="T19" fmla="*/ 30163 h 29"/>
                <a:gd name="T20" fmla="*/ 33338 w 26"/>
                <a:gd name="T21" fmla="*/ 30163 h 29"/>
                <a:gd name="T22" fmla="*/ 30163 w 26"/>
                <a:gd name="T23" fmla="*/ 34925 h 29"/>
                <a:gd name="T24" fmla="*/ 22225 w 26"/>
                <a:gd name="T25" fmla="*/ 34925 h 29"/>
                <a:gd name="T26" fmla="*/ 11113 w 26"/>
                <a:gd name="T27" fmla="*/ 41275 h 29"/>
                <a:gd name="T28" fmla="*/ 0 w 26"/>
                <a:gd name="T29" fmla="*/ 46038 h 29"/>
                <a:gd name="T30" fmla="*/ 0 w 26"/>
                <a:gd name="T31" fmla="*/ 41275 h 29"/>
                <a:gd name="T32" fmla="*/ 0 w 26"/>
                <a:gd name="T33" fmla="*/ 34925 h 29"/>
                <a:gd name="T34" fmla="*/ 0 w 26"/>
                <a:gd name="T35" fmla="*/ 30163 h 29"/>
                <a:gd name="T36" fmla="*/ 0 w 26"/>
                <a:gd name="T37" fmla="*/ 26988 h 29"/>
                <a:gd name="T38" fmla="*/ 11113 w 26"/>
                <a:gd name="T39" fmla="*/ 19050 h 29"/>
                <a:gd name="T40" fmla="*/ 15875 w 26"/>
                <a:gd name="T41" fmla="*/ 15875 h 29"/>
                <a:gd name="T42" fmla="*/ 19050 w 26"/>
                <a:gd name="T43" fmla="*/ 15875 h 29"/>
                <a:gd name="T44" fmla="*/ 19050 w 26"/>
                <a:gd name="T45" fmla="*/ 11113 h 29"/>
                <a:gd name="T46" fmla="*/ 19050 w 26"/>
                <a:gd name="T47" fmla="*/ 7938 h 29"/>
                <a:gd name="T48" fmla="*/ 22225 w 26"/>
                <a:gd name="T49" fmla="*/ 0 h 29"/>
                <a:gd name="T50" fmla="*/ 22225 w 26"/>
                <a:gd name="T51" fmla="*/ 0 h 29"/>
                <a:gd name="T52" fmla="*/ 22225 w 26"/>
                <a:gd name="T53" fmla="*/ 0 h 29"/>
                <a:gd name="T54" fmla="*/ 22225 w 26"/>
                <a:gd name="T55" fmla="*/ 0 h 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29"/>
                <a:gd name="T86" fmla="*/ 26 w 26"/>
                <a:gd name="T87" fmla="*/ 29 h 2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29">
                  <a:moveTo>
                    <a:pt x="14" y="0"/>
                  </a:moveTo>
                  <a:lnTo>
                    <a:pt x="19" y="3"/>
                  </a:lnTo>
                  <a:lnTo>
                    <a:pt x="21" y="5"/>
                  </a:lnTo>
                  <a:lnTo>
                    <a:pt x="24" y="7"/>
                  </a:lnTo>
                  <a:lnTo>
                    <a:pt x="26" y="10"/>
                  </a:lnTo>
                  <a:lnTo>
                    <a:pt x="26" y="12"/>
                  </a:lnTo>
                  <a:lnTo>
                    <a:pt x="26" y="15"/>
                  </a:lnTo>
                  <a:lnTo>
                    <a:pt x="24" y="17"/>
                  </a:lnTo>
                  <a:lnTo>
                    <a:pt x="24" y="19"/>
                  </a:lnTo>
                  <a:lnTo>
                    <a:pt x="21" y="19"/>
                  </a:lnTo>
                  <a:lnTo>
                    <a:pt x="19" y="22"/>
                  </a:lnTo>
                  <a:lnTo>
                    <a:pt x="14" y="22"/>
                  </a:lnTo>
                  <a:lnTo>
                    <a:pt x="7" y="26"/>
                  </a:lnTo>
                  <a:lnTo>
                    <a:pt x="0" y="29"/>
                  </a:lnTo>
                  <a:lnTo>
                    <a:pt x="0" y="26"/>
                  </a:lnTo>
                  <a:lnTo>
                    <a:pt x="0" y="22"/>
                  </a:lnTo>
                  <a:lnTo>
                    <a:pt x="0" y="19"/>
                  </a:lnTo>
                  <a:lnTo>
                    <a:pt x="0" y="17"/>
                  </a:lnTo>
                  <a:lnTo>
                    <a:pt x="7" y="12"/>
                  </a:lnTo>
                  <a:lnTo>
                    <a:pt x="10" y="10"/>
                  </a:lnTo>
                  <a:lnTo>
                    <a:pt x="12" y="10"/>
                  </a:lnTo>
                  <a:lnTo>
                    <a:pt x="12" y="7"/>
                  </a:lnTo>
                  <a:lnTo>
                    <a:pt x="12" y="5"/>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6" name="Swaziland">
              <a:extLst>
                <a:ext uri="{FF2B5EF4-FFF2-40B4-BE49-F238E27FC236}">
                  <a16:creationId xmlns:a16="http://schemas.microsoft.com/office/drawing/2014/main" id="{EA18DEA9-2197-FFB8-6F8E-CB72ACBF8922}"/>
                </a:ext>
              </a:extLst>
            </p:cNvPr>
            <p:cNvSpPr>
              <a:spLocks noGrp="1" noRot="1" noMove="1" noResize="1" noEditPoints="1" noAdjustHandles="1" noChangeArrowheads="1" noChangeShapeType="1"/>
            </p:cNvSpPr>
            <p:nvPr/>
          </p:nvSpPr>
          <p:spPr bwMode="auto">
            <a:xfrm>
              <a:off x="7084805" y="3217782"/>
              <a:ext cx="14768" cy="22387"/>
            </a:xfrm>
            <a:custGeom>
              <a:avLst/>
              <a:gdLst>
                <a:gd name="T0" fmla="*/ 30163 w 19"/>
                <a:gd name="T1" fmla="*/ 30163 h 30"/>
                <a:gd name="T2" fmla="*/ 30163 w 19"/>
                <a:gd name="T3" fmla="*/ 22225 h 30"/>
                <a:gd name="T4" fmla="*/ 30163 w 19"/>
                <a:gd name="T5" fmla="*/ 14288 h 30"/>
                <a:gd name="T6" fmla="*/ 30163 w 19"/>
                <a:gd name="T7" fmla="*/ 11113 h 30"/>
                <a:gd name="T8" fmla="*/ 30163 w 19"/>
                <a:gd name="T9" fmla="*/ 6350 h 30"/>
                <a:gd name="T10" fmla="*/ 26988 w 19"/>
                <a:gd name="T11" fmla="*/ 6350 h 30"/>
                <a:gd name="T12" fmla="*/ 26988 w 19"/>
                <a:gd name="T13" fmla="*/ 3175 h 30"/>
                <a:gd name="T14" fmla="*/ 22225 w 19"/>
                <a:gd name="T15" fmla="*/ 3175 h 30"/>
                <a:gd name="T16" fmla="*/ 19050 w 19"/>
                <a:gd name="T17" fmla="*/ 0 h 30"/>
                <a:gd name="T18" fmla="*/ 19050 w 19"/>
                <a:gd name="T19" fmla="*/ 3175 h 30"/>
                <a:gd name="T20" fmla="*/ 15875 w 19"/>
                <a:gd name="T21" fmla="*/ 3175 h 30"/>
                <a:gd name="T22" fmla="*/ 15875 w 19"/>
                <a:gd name="T23" fmla="*/ 3175 h 30"/>
                <a:gd name="T24" fmla="*/ 11113 w 19"/>
                <a:gd name="T25" fmla="*/ 3175 h 30"/>
                <a:gd name="T26" fmla="*/ 7938 w 19"/>
                <a:gd name="T27" fmla="*/ 3175 h 30"/>
                <a:gd name="T28" fmla="*/ 7938 w 19"/>
                <a:gd name="T29" fmla="*/ 3175 h 30"/>
                <a:gd name="T30" fmla="*/ 7938 w 19"/>
                <a:gd name="T31" fmla="*/ 3175 h 30"/>
                <a:gd name="T32" fmla="*/ 3175 w 19"/>
                <a:gd name="T33" fmla="*/ 3175 h 30"/>
                <a:gd name="T34" fmla="*/ 3175 w 19"/>
                <a:gd name="T35" fmla="*/ 3175 h 30"/>
                <a:gd name="T36" fmla="*/ 0 w 19"/>
                <a:gd name="T37" fmla="*/ 3175 h 30"/>
                <a:gd name="T38" fmla="*/ 0 w 19"/>
                <a:gd name="T39" fmla="*/ 6350 h 30"/>
                <a:gd name="T40" fmla="*/ 0 w 19"/>
                <a:gd name="T41" fmla="*/ 11113 h 30"/>
                <a:gd name="T42" fmla="*/ 0 w 19"/>
                <a:gd name="T43" fmla="*/ 11113 h 30"/>
                <a:gd name="T44" fmla="*/ 0 w 19"/>
                <a:gd name="T45" fmla="*/ 14288 h 30"/>
                <a:gd name="T46" fmla="*/ 0 w 19"/>
                <a:gd name="T47" fmla="*/ 22225 h 30"/>
                <a:gd name="T48" fmla="*/ 0 w 19"/>
                <a:gd name="T49" fmla="*/ 25400 h 30"/>
                <a:gd name="T50" fmla="*/ 0 w 19"/>
                <a:gd name="T51" fmla="*/ 30163 h 30"/>
                <a:gd name="T52" fmla="*/ 0 w 19"/>
                <a:gd name="T53" fmla="*/ 33338 h 30"/>
                <a:gd name="T54" fmla="*/ 3175 w 19"/>
                <a:gd name="T55" fmla="*/ 36513 h 30"/>
                <a:gd name="T56" fmla="*/ 3175 w 19"/>
                <a:gd name="T57" fmla="*/ 36513 h 30"/>
                <a:gd name="T58" fmla="*/ 7938 w 19"/>
                <a:gd name="T59" fmla="*/ 36513 h 30"/>
                <a:gd name="T60" fmla="*/ 11113 w 19"/>
                <a:gd name="T61" fmla="*/ 41275 h 30"/>
                <a:gd name="T62" fmla="*/ 15875 w 19"/>
                <a:gd name="T63" fmla="*/ 44450 h 30"/>
                <a:gd name="T64" fmla="*/ 22225 w 19"/>
                <a:gd name="T65" fmla="*/ 44450 h 30"/>
                <a:gd name="T66" fmla="*/ 26988 w 19"/>
                <a:gd name="T67" fmla="*/ 47625 h 30"/>
                <a:gd name="T68" fmla="*/ 30163 w 19"/>
                <a:gd name="T69" fmla="*/ 47625 h 30"/>
                <a:gd name="T70" fmla="*/ 30163 w 19"/>
                <a:gd name="T71" fmla="*/ 30163 h 30"/>
                <a:gd name="T72" fmla="*/ 30163 w 19"/>
                <a:gd name="T73" fmla="*/ 30163 h 30"/>
                <a:gd name="T74" fmla="*/ 30163 w 19"/>
                <a:gd name="T75" fmla="*/ 30163 h 30"/>
                <a:gd name="T76" fmla="*/ 30163 w 19"/>
                <a:gd name="T77" fmla="*/ 30163 h 3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
                <a:gd name="T118" fmla="*/ 0 h 30"/>
                <a:gd name="T119" fmla="*/ 19 w 19"/>
                <a:gd name="T120" fmla="*/ 30 h 3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 h="30">
                  <a:moveTo>
                    <a:pt x="19" y="19"/>
                  </a:moveTo>
                  <a:lnTo>
                    <a:pt x="19" y="14"/>
                  </a:lnTo>
                  <a:lnTo>
                    <a:pt x="19" y="9"/>
                  </a:lnTo>
                  <a:lnTo>
                    <a:pt x="19" y="7"/>
                  </a:lnTo>
                  <a:lnTo>
                    <a:pt x="19" y="4"/>
                  </a:lnTo>
                  <a:lnTo>
                    <a:pt x="17" y="4"/>
                  </a:lnTo>
                  <a:lnTo>
                    <a:pt x="17" y="2"/>
                  </a:lnTo>
                  <a:lnTo>
                    <a:pt x="14" y="2"/>
                  </a:lnTo>
                  <a:lnTo>
                    <a:pt x="12" y="0"/>
                  </a:lnTo>
                  <a:lnTo>
                    <a:pt x="12" y="2"/>
                  </a:lnTo>
                  <a:lnTo>
                    <a:pt x="10" y="2"/>
                  </a:lnTo>
                  <a:lnTo>
                    <a:pt x="7" y="2"/>
                  </a:lnTo>
                  <a:lnTo>
                    <a:pt x="5" y="2"/>
                  </a:lnTo>
                  <a:lnTo>
                    <a:pt x="2" y="2"/>
                  </a:lnTo>
                  <a:lnTo>
                    <a:pt x="0" y="2"/>
                  </a:lnTo>
                  <a:lnTo>
                    <a:pt x="0" y="4"/>
                  </a:lnTo>
                  <a:lnTo>
                    <a:pt x="0" y="7"/>
                  </a:lnTo>
                  <a:lnTo>
                    <a:pt x="0" y="9"/>
                  </a:lnTo>
                  <a:lnTo>
                    <a:pt x="0" y="14"/>
                  </a:lnTo>
                  <a:lnTo>
                    <a:pt x="0" y="16"/>
                  </a:lnTo>
                  <a:lnTo>
                    <a:pt x="0" y="19"/>
                  </a:lnTo>
                  <a:lnTo>
                    <a:pt x="0" y="21"/>
                  </a:lnTo>
                  <a:lnTo>
                    <a:pt x="2" y="23"/>
                  </a:lnTo>
                  <a:lnTo>
                    <a:pt x="5" y="23"/>
                  </a:lnTo>
                  <a:lnTo>
                    <a:pt x="7" y="26"/>
                  </a:lnTo>
                  <a:lnTo>
                    <a:pt x="10" y="28"/>
                  </a:lnTo>
                  <a:lnTo>
                    <a:pt x="14" y="28"/>
                  </a:lnTo>
                  <a:lnTo>
                    <a:pt x="17" y="30"/>
                  </a:lnTo>
                  <a:lnTo>
                    <a:pt x="19" y="30"/>
                  </a:lnTo>
                  <a:lnTo>
                    <a:pt x="19" y="1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7" name="Suriname">
              <a:extLst>
                <a:ext uri="{FF2B5EF4-FFF2-40B4-BE49-F238E27FC236}">
                  <a16:creationId xmlns:a16="http://schemas.microsoft.com/office/drawing/2014/main" id="{6D2AC69C-04D8-DEC1-894D-F1AD228A4C28}"/>
                </a:ext>
              </a:extLst>
            </p:cNvPr>
            <p:cNvSpPr>
              <a:spLocks noGrp="1" noRot="1" noMove="1" noResize="1" noEditPoints="1" noAdjustHandles="1" noChangeArrowheads="1" noChangeShapeType="1"/>
            </p:cNvSpPr>
            <p:nvPr/>
          </p:nvSpPr>
          <p:spPr bwMode="auto">
            <a:xfrm>
              <a:off x="6034063" y="2748391"/>
              <a:ext cx="49098" cy="70894"/>
            </a:xfrm>
            <a:custGeom>
              <a:avLst/>
              <a:gdLst>
                <a:gd name="T0" fmla="*/ 17463 w 63"/>
                <a:gd name="T1" fmla="*/ 19050 h 95"/>
                <a:gd name="T2" fmla="*/ 14288 w 63"/>
                <a:gd name="T3" fmla="*/ 34925 h 95"/>
                <a:gd name="T4" fmla="*/ 11113 w 63"/>
                <a:gd name="T5" fmla="*/ 41275 h 95"/>
                <a:gd name="T6" fmla="*/ 11113 w 63"/>
                <a:gd name="T7" fmla="*/ 46038 h 95"/>
                <a:gd name="T8" fmla="*/ 3175 w 63"/>
                <a:gd name="T9" fmla="*/ 49213 h 95"/>
                <a:gd name="T10" fmla="*/ 0 w 63"/>
                <a:gd name="T11" fmla="*/ 52388 h 95"/>
                <a:gd name="T12" fmla="*/ 0 w 63"/>
                <a:gd name="T13" fmla="*/ 60325 h 95"/>
                <a:gd name="T14" fmla="*/ 0 w 63"/>
                <a:gd name="T15" fmla="*/ 65088 h 95"/>
                <a:gd name="T16" fmla="*/ 3175 w 63"/>
                <a:gd name="T17" fmla="*/ 68263 h 95"/>
                <a:gd name="T18" fmla="*/ 3175 w 63"/>
                <a:gd name="T19" fmla="*/ 76200 h 95"/>
                <a:gd name="T20" fmla="*/ 0 w 63"/>
                <a:gd name="T21" fmla="*/ 87313 h 95"/>
                <a:gd name="T22" fmla="*/ 3175 w 63"/>
                <a:gd name="T23" fmla="*/ 90488 h 95"/>
                <a:gd name="T24" fmla="*/ 6350 w 63"/>
                <a:gd name="T25" fmla="*/ 98425 h 95"/>
                <a:gd name="T26" fmla="*/ 11113 w 63"/>
                <a:gd name="T27" fmla="*/ 101600 h 95"/>
                <a:gd name="T28" fmla="*/ 6350 w 63"/>
                <a:gd name="T29" fmla="*/ 109538 h 95"/>
                <a:gd name="T30" fmla="*/ 11113 w 63"/>
                <a:gd name="T31" fmla="*/ 134938 h 95"/>
                <a:gd name="T32" fmla="*/ 25400 w 63"/>
                <a:gd name="T33" fmla="*/ 146050 h 95"/>
                <a:gd name="T34" fmla="*/ 47625 w 63"/>
                <a:gd name="T35" fmla="*/ 139700 h 95"/>
                <a:gd name="T36" fmla="*/ 44450 w 63"/>
                <a:gd name="T37" fmla="*/ 120650 h 95"/>
                <a:gd name="T38" fmla="*/ 66675 w 63"/>
                <a:gd name="T39" fmla="*/ 120650 h 95"/>
                <a:gd name="T40" fmla="*/ 85725 w 63"/>
                <a:gd name="T41" fmla="*/ 128588 h 95"/>
                <a:gd name="T42" fmla="*/ 85725 w 63"/>
                <a:gd name="T43" fmla="*/ 120650 h 95"/>
                <a:gd name="T44" fmla="*/ 93663 w 63"/>
                <a:gd name="T45" fmla="*/ 109538 h 95"/>
                <a:gd name="T46" fmla="*/ 96838 w 63"/>
                <a:gd name="T47" fmla="*/ 93663 h 95"/>
                <a:gd name="T48" fmla="*/ 100013 w 63"/>
                <a:gd name="T49" fmla="*/ 90488 h 95"/>
                <a:gd name="T50" fmla="*/ 93663 w 63"/>
                <a:gd name="T51" fmla="*/ 82550 h 95"/>
                <a:gd name="T52" fmla="*/ 85725 w 63"/>
                <a:gd name="T53" fmla="*/ 76200 h 95"/>
                <a:gd name="T54" fmla="*/ 85725 w 63"/>
                <a:gd name="T55" fmla="*/ 68263 h 95"/>
                <a:gd name="T56" fmla="*/ 85725 w 63"/>
                <a:gd name="T57" fmla="*/ 49213 h 95"/>
                <a:gd name="T58" fmla="*/ 85725 w 63"/>
                <a:gd name="T59" fmla="*/ 34925 h 95"/>
                <a:gd name="T60" fmla="*/ 93663 w 63"/>
                <a:gd name="T61" fmla="*/ 7938 h 95"/>
                <a:gd name="T62" fmla="*/ 77788 w 63"/>
                <a:gd name="T63" fmla="*/ 0 h 95"/>
                <a:gd name="T64" fmla="*/ 47625 w 63"/>
                <a:gd name="T65" fmla="*/ 0 h 95"/>
                <a:gd name="T66" fmla="*/ 28575 w 63"/>
                <a:gd name="T67" fmla="*/ 4763 h 95"/>
                <a:gd name="T68" fmla="*/ 28575 w 63"/>
                <a:gd name="T69" fmla="*/ 7938 h 95"/>
                <a:gd name="T70" fmla="*/ 25400 w 63"/>
                <a:gd name="T71" fmla="*/ 11113 h 95"/>
                <a:gd name="T72" fmla="*/ 25400 w 63"/>
                <a:gd name="T73" fmla="*/ 7938 h 95"/>
                <a:gd name="T74" fmla="*/ 25400 w 63"/>
                <a:gd name="T75" fmla="*/ 7938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
                <a:gd name="T115" fmla="*/ 0 h 95"/>
                <a:gd name="T116" fmla="*/ 63 w 63"/>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 h="95">
                  <a:moveTo>
                    <a:pt x="16" y="5"/>
                  </a:moveTo>
                  <a:lnTo>
                    <a:pt x="11" y="12"/>
                  </a:lnTo>
                  <a:lnTo>
                    <a:pt x="9" y="17"/>
                  </a:lnTo>
                  <a:lnTo>
                    <a:pt x="9" y="22"/>
                  </a:lnTo>
                  <a:lnTo>
                    <a:pt x="7" y="26"/>
                  </a:lnTo>
                  <a:lnTo>
                    <a:pt x="7" y="29"/>
                  </a:lnTo>
                  <a:lnTo>
                    <a:pt x="4" y="29"/>
                  </a:lnTo>
                  <a:lnTo>
                    <a:pt x="2" y="31"/>
                  </a:lnTo>
                  <a:lnTo>
                    <a:pt x="0" y="33"/>
                  </a:lnTo>
                  <a:lnTo>
                    <a:pt x="0" y="36"/>
                  </a:lnTo>
                  <a:lnTo>
                    <a:pt x="0" y="38"/>
                  </a:lnTo>
                  <a:lnTo>
                    <a:pt x="0" y="41"/>
                  </a:lnTo>
                  <a:lnTo>
                    <a:pt x="2" y="41"/>
                  </a:lnTo>
                  <a:lnTo>
                    <a:pt x="2" y="43"/>
                  </a:lnTo>
                  <a:lnTo>
                    <a:pt x="2" y="45"/>
                  </a:lnTo>
                  <a:lnTo>
                    <a:pt x="2" y="48"/>
                  </a:lnTo>
                  <a:lnTo>
                    <a:pt x="0" y="52"/>
                  </a:lnTo>
                  <a:lnTo>
                    <a:pt x="0" y="55"/>
                  </a:lnTo>
                  <a:lnTo>
                    <a:pt x="0" y="57"/>
                  </a:lnTo>
                  <a:lnTo>
                    <a:pt x="2" y="57"/>
                  </a:lnTo>
                  <a:lnTo>
                    <a:pt x="4" y="59"/>
                  </a:lnTo>
                  <a:lnTo>
                    <a:pt x="4" y="62"/>
                  </a:lnTo>
                  <a:lnTo>
                    <a:pt x="7" y="62"/>
                  </a:lnTo>
                  <a:lnTo>
                    <a:pt x="7" y="64"/>
                  </a:lnTo>
                  <a:lnTo>
                    <a:pt x="4" y="67"/>
                  </a:lnTo>
                  <a:lnTo>
                    <a:pt x="4" y="69"/>
                  </a:lnTo>
                  <a:lnTo>
                    <a:pt x="4" y="71"/>
                  </a:lnTo>
                  <a:lnTo>
                    <a:pt x="7" y="85"/>
                  </a:lnTo>
                  <a:lnTo>
                    <a:pt x="9" y="92"/>
                  </a:lnTo>
                  <a:lnTo>
                    <a:pt x="16" y="92"/>
                  </a:lnTo>
                  <a:lnTo>
                    <a:pt x="26" y="95"/>
                  </a:lnTo>
                  <a:lnTo>
                    <a:pt x="30" y="88"/>
                  </a:lnTo>
                  <a:lnTo>
                    <a:pt x="26" y="85"/>
                  </a:lnTo>
                  <a:lnTo>
                    <a:pt x="28" y="76"/>
                  </a:lnTo>
                  <a:lnTo>
                    <a:pt x="37" y="81"/>
                  </a:lnTo>
                  <a:lnTo>
                    <a:pt x="42" y="76"/>
                  </a:lnTo>
                  <a:lnTo>
                    <a:pt x="44" y="81"/>
                  </a:lnTo>
                  <a:lnTo>
                    <a:pt x="54" y="81"/>
                  </a:lnTo>
                  <a:lnTo>
                    <a:pt x="54" y="76"/>
                  </a:lnTo>
                  <a:lnTo>
                    <a:pt x="56" y="74"/>
                  </a:lnTo>
                  <a:lnTo>
                    <a:pt x="59" y="69"/>
                  </a:lnTo>
                  <a:lnTo>
                    <a:pt x="61" y="64"/>
                  </a:lnTo>
                  <a:lnTo>
                    <a:pt x="61" y="59"/>
                  </a:lnTo>
                  <a:lnTo>
                    <a:pt x="61" y="57"/>
                  </a:lnTo>
                  <a:lnTo>
                    <a:pt x="63" y="57"/>
                  </a:lnTo>
                  <a:lnTo>
                    <a:pt x="61" y="55"/>
                  </a:lnTo>
                  <a:lnTo>
                    <a:pt x="59" y="52"/>
                  </a:lnTo>
                  <a:lnTo>
                    <a:pt x="56" y="50"/>
                  </a:lnTo>
                  <a:lnTo>
                    <a:pt x="54" y="48"/>
                  </a:lnTo>
                  <a:lnTo>
                    <a:pt x="54" y="45"/>
                  </a:lnTo>
                  <a:lnTo>
                    <a:pt x="54" y="43"/>
                  </a:lnTo>
                  <a:lnTo>
                    <a:pt x="54" y="38"/>
                  </a:lnTo>
                  <a:lnTo>
                    <a:pt x="54" y="31"/>
                  </a:lnTo>
                  <a:lnTo>
                    <a:pt x="54" y="24"/>
                  </a:lnTo>
                  <a:lnTo>
                    <a:pt x="54" y="22"/>
                  </a:lnTo>
                  <a:lnTo>
                    <a:pt x="59" y="10"/>
                  </a:lnTo>
                  <a:lnTo>
                    <a:pt x="59" y="5"/>
                  </a:lnTo>
                  <a:lnTo>
                    <a:pt x="59" y="3"/>
                  </a:lnTo>
                  <a:lnTo>
                    <a:pt x="49" y="0"/>
                  </a:lnTo>
                  <a:lnTo>
                    <a:pt x="40" y="0"/>
                  </a:lnTo>
                  <a:lnTo>
                    <a:pt x="30" y="0"/>
                  </a:lnTo>
                  <a:lnTo>
                    <a:pt x="18" y="0"/>
                  </a:lnTo>
                  <a:lnTo>
                    <a:pt x="18" y="3"/>
                  </a:lnTo>
                  <a:lnTo>
                    <a:pt x="18" y="5"/>
                  </a:lnTo>
                  <a:lnTo>
                    <a:pt x="16" y="7"/>
                  </a:lnTo>
                  <a:lnTo>
                    <a:pt x="16" y="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8" name="Sudan">
              <a:extLst>
                <a:ext uri="{FF2B5EF4-FFF2-40B4-BE49-F238E27FC236}">
                  <a16:creationId xmlns:a16="http://schemas.microsoft.com/office/drawing/2014/main" id="{E5E8E5D3-4B22-C470-EC44-54BE5671EF72}"/>
                </a:ext>
              </a:extLst>
            </p:cNvPr>
            <p:cNvSpPr>
              <a:spLocks noGrp="1" noRot="1" noMove="1" noResize="1" noEditPoints="1" noAdjustHandles="1" noChangeArrowheads="1" noChangeShapeType="1"/>
            </p:cNvSpPr>
            <p:nvPr/>
          </p:nvSpPr>
          <p:spPr bwMode="auto">
            <a:xfrm>
              <a:off x="6978736" y="2494666"/>
              <a:ext cx="202517" cy="206711"/>
            </a:xfrm>
            <a:custGeom>
              <a:avLst/>
              <a:gdLst>
                <a:gd name="T0" fmla="*/ 393700 w 274"/>
                <a:gd name="T1" fmla="*/ 120650 h 277"/>
                <a:gd name="T2" fmla="*/ 390525 w 274"/>
                <a:gd name="T3" fmla="*/ 93663 h 277"/>
                <a:gd name="T4" fmla="*/ 390525 w 274"/>
                <a:gd name="T5" fmla="*/ 60325 h 277"/>
                <a:gd name="T6" fmla="*/ 382588 w 274"/>
                <a:gd name="T7" fmla="*/ 38100 h 277"/>
                <a:gd name="T8" fmla="*/ 382588 w 274"/>
                <a:gd name="T9" fmla="*/ 26988 h 277"/>
                <a:gd name="T10" fmla="*/ 360363 w 274"/>
                <a:gd name="T11" fmla="*/ 7938 h 277"/>
                <a:gd name="T12" fmla="*/ 322263 w 274"/>
                <a:gd name="T13" fmla="*/ 22225 h 277"/>
                <a:gd name="T14" fmla="*/ 280988 w 274"/>
                <a:gd name="T15" fmla="*/ 38100 h 277"/>
                <a:gd name="T16" fmla="*/ 66675 w 274"/>
                <a:gd name="T17" fmla="*/ 93663 h 277"/>
                <a:gd name="T18" fmla="*/ 55563 w 274"/>
                <a:gd name="T19" fmla="*/ 239713 h 277"/>
                <a:gd name="T20" fmla="*/ 41275 w 274"/>
                <a:gd name="T21" fmla="*/ 233363 h 277"/>
                <a:gd name="T22" fmla="*/ 33338 w 274"/>
                <a:gd name="T23" fmla="*/ 244475 h 277"/>
                <a:gd name="T24" fmla="*/ 30163 w 274"/>
                <a:gd name="T25" fmla="*/ 255588 h 277"/>
                <a:gd name="T26" fmla="*/ 30163 w 274"/>
                <a:gd name="T27" fmla="*/ 266700 h 277"/>
                <a:gd name="T28" fmla="*/ 22225 w 274"/>
                <a:gd name="T29" fmla="*/ 274638 h 277"/>
                <a:gd name="T30" fmla="*/ 19050 w 274"/>
                <a:gd name="T31" fmla="*/ 292100 h 277"/>
                <a:gd name="T32" fmla="*/ 11113 w 274"/>
                <a:gd name="T33" fmla="*/ 300038 h 277"/>
                <a:gd name="T34" fmla="*/ 7938 w 274"/>
                <a:gd name="T35" fmla="*/ 311150 h 277"/>
                <a:gd name="T36" fmla="*/ 0 w 274"/>
                <a:gd name="T37" fmla="*/ 319088 h 277"/>
                <a:gd name="T38" fmla="*/ 0 w 274"/>
                <a:gd name="T39" fmla="*/ 327025 h 277"/>
                <a:gd name="T40" fmla="*/ 11113 w 274"/>
                <a:gd name="T41" fmla="*/ 327025 h 277"/>
                <a:gd name="T42" fmla="*/ 22225 w 274"/>
                <a:gd name="T43" fmla="*/ 338138 h 277"/>
                <a:gd name="T44" fmla="*/ 19050 w 274"/>
                <a:gd name="T45" fmla="*/ 346075 h 277"/>
                <a:gd name="T46" fmla="*/ 19050 w 274"/>
                <a:gd name="T47" fmla="*/ 357188 h 277"/>
                <a:gd name="T48" fmla="*/ 19050 w 274"/>
                <a:gd name="T49" fmla="*/ 368300 h 277"/>
                <a:gd name="T50" fmla="*/ 19050 w 274"/>
                <a:gd name="T51" fmla="*/ 374650 h 277"/>
                <a:gd name="T52" fmla="*/ 25400 w 274"/>
                <a:gd name="T53" fmla="*/ 387350 h 277"/>
                <a:gd name="T54" fmla="*/ 41275 w 274"/>
                <a:gd name="T55" fmla="*/ 409575 h 277"/>
                <a:gd name="T56" fmla="*/ 38100 w 274"/>
                <a:gd name="T57" fmla="*/ 428625 h 277"/>
                <a:gd name="T58" fmla="*/ 49213 w 274"/>
                <a:gd name="T59" fmla="*/ 439738 h 277"/>
                <a:gd name="T60" fmla="*/ 60325 w 274"/>
                <a:gd name="T61" fmla="*/ 434975 h 277"/>
                <a:gd name="T62" fmla="*/ 63500 w 274"/>
                <a:gd name="T63" fmla="*/ 428625 h 277"/>
                <a:gd name="T64" fmla="*/ 66675 w 274"/>
                <a:gd name="T65" fmla="*/ 420688 h 277"/>
                <a:gd name="T66" fmla="*/ 90488 w 274"/>
                <a:gd name="T67" fmla="*/ 401638 h 277"/>
                <a:gd name="T68" fmla="*/ 104775 w 274"/>
                <a:gd name="T69" fmla="*/ 415925 h 277"/>
                <a:gd name="T70" fmla="*/ 115888 w 274"/>
                <a:gd name="T71" fmla="*/ 423863 h 277"/>
                <a:gd name="T72" fmla="*/ 149225 w 274"/>
                <a:gd name="T73" fmla="*/ 428625 h 277"/>
                <a:gd name="T74" fmla="*/ 187325 w 274"/>
                <a:gd name="T75" fmla="*/ 409575 h 277"/>
                <a:gd name="T76" fmla="*/ 203200 w 274"/>
                <a:gd name="T77" fmla="*/ 404813 h 277"/>
                <a:gd name="T78" fmla="*/ 209550 w 274"/>
                <a:gd name="T79" fmla="*/ 409575 h 277"/>
                <a:gd name="T80" fmla="*/ 231775 w 274"/>
                <a:gd name="T81" fmla="*/ 415925 h 277"/>
                <a:gd name="T82" fmla="*/ 244475 w 274"/>
                <a:gd name="T83" fmla="*/ 404813 h 277"/>
                <a:gd name="T84" fmla="*/ 250825 w 274"/>
                <a:gd name="T85" fmla="*/ 398463 h 277"/>
                <a:gd name="T86" fmla="*/ 261938 w 274"/>
                <a:gd name="T87" fmla="*/ 368300 h 277"/>
                <a:gd name="T88" fmla="*/ 273050 w 274"/>
                <a:gd name="T89" fmla="*/ 352425 h 277"/>
                <a:gd name="T90" fmla="*/ 280988 w 274"/>
                <a:gd name="T91" fmla="*/ 374650 h 277"/>
                <a:gd name="T92" fmla="*/ 284163 w 274"/>
                <a:gd name="T93" fmla="*/ 393700 h 277"/>
                <a:gd name="T94" fmla="*/ 300038 w 274"/>
                <a:gd name="T95" fmla="*/ 423863 h 277"/>
                <a:gd name="T96" fmla="*/ 311150 w 274"/>
                <a:gd name="T97" fmla="*/ 409575 h 277"/>
                <a:gd name="T98" fmla="*/ 325438 w 274"/>
                <a:gd name="T99" fmla="*/ 382588 h 277"/>
                <a:gd name="T100" fmla="*/ 338138 w 274"/>
                <a:gd name="T101" fmla="*/ 363538 h 277"/>
                <a:gd name="T102" fmla="*/ 349250 w 274"/>
                <a:gd name="T103" fmla="*/ 341313 h 277"/>
                <a:gd name="T104" fmla="*/ 352425 w 274"/>
                <a:gd name="T105" fmla="*/ 322263 h 277"/>
                <a:gd name="T106" fmla="*/ 371475 w 274"/>
                <a:gd name="T107" fmla="*/ 300038 h 277"/>
                <a:gd name="T108" fmla="*/ 374650 w 274"/>
                <a:gd name="T109" fmla="*/ 269875 h 277"/>
                <a:gd name="T110" fmla="*/ 374650 w 274"/>
                <a:gd name="T111" fmla="*/ 255588 h 277"/>
                <a:gd name="T112" fmla="*/ 382588 w 274"/>
                <a:gd name="T113" fmla="*/ 228600 h 277"/>
                <a:gd name="T114" fmla="*/ 385763 w 274"/>
                <a:gd name="T115" fmla="*/ 211138 h 277"/>
                <a:gd name="T116" fmla="*/ 385763 w 274"/>
                <a:gd name="T117" fmla="*/ 192088 h 277"/>
                <a:gd name="T118" fmla="*/ 390525 w 274"/>
                <a:gd name="T119" fmla="*/ 187325 h 277"/>
                <a:gd name="T120" fmla="*/ 396875 w 274"/>
                <a:gd name="T121" fmla="*/ 173038 h 277"/>
                <a:gd name="T122" fmla="*/ 434975 w 274"/>
                <a:gd name="T123" fmla="*/ 157163 h 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4"/>
                <a:gd name="T187" fmla="*/ 0 h 277"/>
                <a:gd name="T188" fmla="*/ 274 w 274"/>
                <a:gd name="T189" fmla="*/ 277 h 2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4" h="277">
                  <a:moveTo>
                    <a:pt x="272" y="97"/>
                  </a:moveTo>
                  <a:lnTo>
                    <a:pt x="267" y="97"/>
                  </a:lnTo>
                  <a:lnTo>
                    <a:pt x="265" y="92"/>
                  </a:lnTo>
                  <a:lnTo>
                    <a:pt x="255" y="85"/>
                  </a:lnTo>
                  <a:lnTo>
                    <a:pt x="248" y="76"/>
                  </a:lnTo>
                  <a:lnTo>
                    <a:pt x="246" y="71"/>
                  </a:lnTo>
                  <a:lnTo>
                    <a:pt x="246" y="69"/>
                  </a:lnTo>
                  <a:lnTo>
                    <a:pt x="246" y="66"/>
                  </a:lnTo>
                  <a:lnTo>
                    <a:pt x="246" y="64"/>
                  </a:lnTo>
                  <a:lnTo>
                    <a:pt x="246" y="59"/>
                  </a:lnTo>
                  <a:lnTo>
                    <a:pt x="246" y="55"/>
                  </a:lnTo>
                  <a:lnTo>
                    <a:pt x="246" y="50"/>
                  </a:lnTo>
                  <a:lnTo>
                    <a:pt x="246" y="45"/>
                  </a:lnTo>
                  <a:lnTo>
                    <a:pt x="246" y="40"/>
                  </a:lnTo>
                  <a:lnTo>
                    <a:pt x="246" y="38"/>
                  </a:lnTo>
                  <a:lnTo>
                    <a:pt x="246" y="33"/>
                  </a:lnTo>
                  <a:lnTo>
                    <a:pt x="246" y="31"/>
                  </a:lnTo>
                  <a:lnTo>
                    <a:pt x="246" y="29"/>
                  </a:lnTo>
                  <a:lnTo>
                    <a:pt x="241" y="26"/>
                  </a:lnTo>
                  <a:lnTo>
                    <a:pt x="241" y="24"/>
                  </a:lnTo>
                  <a:lnTo>
                    <a:pt x="241" y="22"/>
                  </a:lnTo>
                  <a:lnTo>
                    <a:pt x="241" y="19"/>
                  </a:lnTo>
                  <a:lnTo>
                    <a:pt x="241" y="17"/>
                  </a:lnTo>
                  <a:lnTo>
                    <a:pt x="241" y="14"/>
                  </a:lnTo>
                  <a:lnTo>
                    <a:pt x="239" y="12"/>
                  </a:lnTo>
                  <a:lnTo>
                    <a:pt x="231" y="7"/>
                  </a:lnTo>
                  <a:lnTo>
                    <a:pt x="227" y="5"/>
                  </a:lnTo>
                  <a:lnTo>
                    <a:pt x="224" y="3"/>
                  </a:lnTo>
                  <a:lnTo>
                    <a:pt x="222" y="0"/>
                  </a:lnTo>
                  <a:lnTo>
                    <a:pt x="213" y="3"/>
                  </a:lnTo>
                  <a:lnTo>
                    <a:pt x="208" y="5"/>
                  </a:lnTo>
                  <a:lnTo>
                    <a:pt x="203" y="14"/>
                  </a:lnTo>
                  <a:lnTo>
                    <a:pt x="198" y="17"/>
                  </a:lnTo>
                  <a:lnTo>
                    <a:pt x="196" y="26"/>
                  </a:lnTo>
                  <a:lnTo>
                    <a:pt x="191" y="29"/>
                  </a:lnTo>
                  <a:lnTo>
                    <a:pt x="189" y="24"/>
                  </a:lnTo>
                  <a:lnTo>
                    <a:pt x="177" y="24"/>
                  </a:lnTo>
                  <a:lnTo>
                    <a:pt x="175" y="22"/>
                  </a:lnTo>
                  <a:lnTo>
                    <a:pt x="170" y="24"/>
                  </a:lnTo>
                  <a:lnTo>
                    <a:pt x="57" y="24"/>
                  </a:lnTo>
                  <a:lnTo>
                    <a:pt x="57" y="59"/>
                  </a:lnTo>
                  <a:lnTo>
                    <a:pt x="42" y="59"/>
                  </a:lnTo>
                  <a:lnTo>
                    <a:pt x="42" y="76"/>
                  </a:lnTo>
                  <a:lnTo>
                    <a:pt x="42" y="149"/>
                  </a:lnTo>
                  <a:lnTo>
                    <a:pt x="40" y="149"/>
                  </a:lnTo>
                  <a:lnTo>
                    <a:pt x="38" y="151"/>
                  </a:lnTo>
                  <a:lnTo>
                    <a:pt x="35" y="151"/>
                  </a:lnTo>
                  <a:lnTo>
                    <a:pt x="33" y="151"/>
                  </a:lnTo>
                  <a:lnTo>
                    <a:pt x="31" y="149"/>
                  </a:lnTo>
                  <a:lnTo>
                    <a:pt x="28" y="149"/>
                  </a:lnTo>
                  <a:lnTo>
                    <a:pt x="26" y="147"/>
                  </a:lnTo>
                  <a:lnTo>
                    <a:pt x="26" y="149"/>
                  </a:lnTo>
                  <a:lnTo>
                    <a:pt x="24" y="149"/>
                  </a:lnTo>
                  <a:lnTo>
                    <a:pt x="24" y="151"/>
                  </a:lnTo>
                  <a:lnTo>
                    <a:pt x="21" y="154"/>
                  </a:lnTo>
                  <a:lnTo>
                    <a:pt x="21" y="156"/>
                  </a:lnTo>
                  <a:lnTo>
                    <a:pt x="19" y="156"/>
                  </a:lnTo>
                  <a:lnTo>
                    <a:pt x="19" y="159"/>
                  </a:lnTo>
                  <a:lnTo>
                    <a:pt x="19" y="161"/>
                  </a:lnTo>
                  <a:lnTo>
                    <a:pt x="21" y="163"/>
                  </a:lnTo>
                  <a:lnTo>
                    <a:pt x="21" y="166"/>
                  </a:lnTo>
                  <a:lnTo>
                    <a:pt x="19" y="168"/>
                  </a:lnTo>
                  <a:lnTo>
                    <a:pt x="16" y="170"/>
                  </a:lnTo>
                  <a:lnTo>
                    <a:pt x="14" y="170"/>
                  </a:lnTo>
                  <a:lnTo>
                    <a:pt x="14" y="173"/>
                  </a:lnTo>
                  <a:lnTo>
                    <a:pt x="14" y="177"/>
                  </a:lnTo>
                  <a:lnTo>
                    <a:pt x="14" y="180"/>
                  </a:lnTo>
                  <a:lnTo>
                    <a:pt x="14" y="182"/>
                  </a:lnTo>
                  <a:lnTo>
                    <a:pt x="12" y="184"/>
                  </a:lnTo>
                  <a:lnTo>
                    <a:pt x="12" y="187"/>
                  </a:lnTo>
                  <a:lnTo>
                    <a:pt x="9" y="189"/>
                  </a:lnTo>
                  <a:lnTo>
                    <a:pt x="7" y="189"/>
                  </a:lnTo>
                  <a:lnTo>
                    <a:pt x="7" y="192"/>
                  </a:lnTo>
                  <a:lnTo>
                    <a:pt x="5" y="194"/>
                  </a:lnTo>
                  <a:lnTo>
                    <a:pt x="5" y="196"/>
                  </a:lnTo>
                  <a:lnTo>
                    <a:pt x="5" y="199"/>
                  </a:lnTo>
                  <a:lnTo>
                    <a:pt x="2" y="199"/>
                  </a:lnTo>
                  <a:lnTo>
                    <a:pt x="0" y="201"/>
                  </a:lnTo>
                  <a:lnTo>
                    <a:pt x="0" y="203"/>
                  </a:lnTo>
                  <a:lnTo>
                    <a:pt x="0" y="206"/>
                  </a:lnTo>
                  <a:lnTo>
                    <a:pt x="0" y="208"/>
                  </a:lnTo>
                  <a:lnTo>
                    <a:pt x="2" y="208"/>
                  </a:lnTo>
                  <a:lnTo>
                    <a:pt x="5" y="206"/>
                  </a:lnTo>
                  <a:lnTo>
                    <a:pt x="7" y="206"/>
                  </a:lnTo>
                  <a:lnTo>
                    <a:pt x="9" y="206"/>
                  </a:lnTo>
                  <a:lnTo>
                    <a:pt x="12" y="208"/>
                  </a:lnTo>
                  <a:lnTo>
                    <a:pt x="14" y="210"/>
                  </a:lnTo>
                  <a:lnTo>
                    <a:pt x="14" y="213"/>
                  </a:lnTo>
                  <a:lnTo>
                    <a:pt x="12" y="215"/>
                  </a:lnTo>
                  <a:lnTo>
                    <a:pt x="12" y="218"/>
                  </a:lnTo>
                  <a:lnTo>
                    <a:pt x="12" y="220"/>
                  </a:lnTo>
                  <a:lnTo>
                    <a:pt x="9" y="220"/>
                  </a:lnTo>
                  <a:lnTo>
                    <a:pt x="12" y="225"/>
                  </a:lnTo>
                  <a:lnTo>
                    <a:pt x="12" y="227"/>
                  </a:lnTo>
                  <a:lnTo>
                    <a:pt x="12" y="229"/>
                  </a:lnTo>
                  <a:lnTo>
                    <a:pt x="12" y="232"/>
                  </a:lnTo>
                  <a:lnTo>
                    <a:pt x="9" y="234"/>
                  </a:lnTo>
                  <a:lnTo>
                    <a:pt x="9" y="236"/>
                  </a:lnTo>
                  <a:lnTo>
                    <a:pt x="12" y="236"/>
                  </a:lnTo>
                  <a:lnTo>
                    <a:pt x="14" y="239"/>
                  </a:lnTo>
                  <a:lnTo>
                    <a:pt x="14" y="241"/>
                  </a:lnTo>
                  <a:lnTo>
                    <a:pt x="16" y="241"/>
                  </a:lnTo>
                  <a:lnTo>
                    <a:pt x="16" y="244"/>
                  </a:lnTo>
                  <a:lnTo>
                    <a:pt x="14" y="244"/>
                  </a:lnTo>
                  <a:lnTo>
                    <a:pt x="14" y="246"/>
                  </a:lnTo>
                  <a:lnTo>
                    <a:pt x="26" y="255"/>
                  </a:lnTo>
                  <a:lnTo>
                    <a:pt x="26" y="258"/>
                  </a:lnTo>
                  <a:lnTo>
                    <a:pt x="26" y="262"/>
                  </a:lnTo>
                  <a:lnTo>
                    <a:pt x="24" y="265"/>
                  </a:lnTo>
                  <a:lnTo>
                    <a:pt x="24" y="267"/>
                  </a:lnTo>
                  <a:lnTo>
                    <a:pt x="24" y="270"/>
                  </a:lnTo>
                  <a:lnTo>
                    <a:pt x="24" y="272"/>
                  </a:lnTo>
                  <a:lnTo>
                    <a:pt x="26" y="272"/>
                  </a:lnTo>
                  <a:lnTo>
                    <a:pt x="28" y="274"/>
                  </a:lnTo>
                  <a:lnTo>
                    <a:pt x="31" y="277"/>
                  </a:lnTo>
                  <a:lnTo>
                    <a:pt x="33" y="274"/>
                  </a:lnTo>
                  <a:lnTo>
                    <a:pt x="35" y="274"/>
                  </a:lnTo>
                  <a:lnTo>
                    <a:pt x="38" y="274"/>
                  </a:lnTo>
                  <a:lnTo>
                    <a:pt x="38" y="272"/>
                  </a:lnTo>
                  <a:lnTo>
                    <a:pt x="40" y="272"/>
                  </a:lnTo>
                  <a:lnTo>
                    <a:pt x="40" y="270"/>
                  </a:lnTo>
                  <a:lnTo>
                    <a:pt x="40" y="267"/>
                  </a:lnTo>
                  <a:lnTo>
                    <a:pt x="42" y="265"/>
                  </a:lnTo>
                  <a:lnTo>
                    <a:pt x="42" y="262"/>
                  </a:lnTo>
                  <a:lnTo>
                    <a:pt x="45" y="260"/>
                  </a:lnTo>
                  <a:lnTo>
                    <a:pt x="47" y="255"/>
                  </a:lnTo>
                  <a:lnTo>
                    <a:pt x="54" y="253"/>
                  </a:lnTo>
                  <a:lnTo>
                    <a:pt x="57" y="253"/>
                  </a:lnTo>
                  <a:lnTo>
                    <a:pt x="59" y="253"/>
                  </a:lnTo>
                  <a:lnTo>
                    <a:pt x="61" y="255"/>
                  </a:lnTo>
                  <a:lnTo>
                    <a:pt x="64" y="258"/>
                  </a:lnTo>
                  <a:lnTo>
                    <a:pt x="66" y="262"/>
                  </a:lnTo>
                  <a:lnTo>
                    <a:pt x="66" y="265"/>
                  </a:lnTo>
                  <a:lnTo>
                    <a:pt x="66" y="267"/>
                  </a:lnTo>
                  <a:lnTo>
                    <a:pt x="68" y="267"/>
                  </a:lnTo>
                  <a:lnTo>
                    <a:pt x="71" y="267"/>
                  </a:lnTo>
                  <a:lnTo>
                    <a:pt x="73" y="267"/>
                  </a:lnTo>
                  <a:lnTo>
                    <a:pt x="76" y="267"/>
                  </a:lnTo>
                  <a:lnTo>
                    <a:pt x="80" y="265"/>
                  </a:lnTo>
                  <a:lnTo>
                    <a:pt x="92" y="267"/>
                  </a:lnTo>
                  <a:lnTo>
                    <a:pt x="94" y="270"/>
                  </a:lnTo>
                  <a:lnTo>
                    <a:pt x="106" y="270"/>
                  </a:lnTo>
                  <a:lnTo>
                    <a:pt x="106" y="267"/>
                  </a:lnTo>
                  <a:lnTo>
                    <a:pt x="111" y="262"/>
                  </a:lnTo>
                  <a:lnTo>
                    <a:pt x="118" y="262"/>
                  </a:lnTo>
                  <a:lnTo>
                    <a:pt x="118" y="258"/>
                  </a:lnTo>
                  <a:lnTo>
                    <a:pt x="120" y="255"/>
                  </a:lnTo>
                  <a:lnTo>
                    <a:pt x="123" y="255"/>
                  </a:lnTo>
                  <a:lnTo>
                    <a:pt x="125" y="255"/>
                  </a:lnTo>
                  <a:lnTo>
                    <a:pt x="128" y="255"/>
                  </a:lnTo>
                  <a:lnTo>
                    <a:pt x="130" y="255"/>
                  </a:lnTo>
                  <a:lnTo>
                    <a:pt x="130" y="258"/>
                  </a:lnTo>
                  <a:lnTo>
                    <a:pt x="132" y="258"/>
                  </a:lnTo>
                  <a:lnTo>
                    <a:pt x="135" y="258"/>
                  </a:lnTo>
                  <a:lnTo>
                    <a:pt x="135" y="260"/>
                  </a:lnTo>
                  <a:lnTo>
                    <a:pt x="139" y="262"/>
                  </a:lnTo>
                  <a:lnTo>
                    <a:pt x="146" y="262"/>
                  </a:lnTo>
                  <a:lnTo>
                    <a:pt x="149" y="260"/>
                  </a:lnTo>
                  <a:lnTo>
                    <a:pt x="151" y="260"/>
                  </a:lnTo>
                  <a:lnTo>
                    <a:pt x="151" y="258"/>
                  </a:lnTo>
                  <a:lnTo>
                    <a:pt x="154" y="258"/>
                  </a:lnTo>
                  <a:lnTo>
                    <a:pt x="154" y="255"/>
                  </a:lnTo>
                  <a:lnTo>
                    <a:pt x="156" y="255"/>
                  </a:lnTo>
                  <a:lnTo>
                    <a:pt x="156" y="253"/>
                  </a:lnTo>
                  <a:lnTo>
                    <a:pt x="158" y="253"/>
                  </a:lnTo>
                  <a:lnTo>
                    <a:pt x="158" y="251"/>
                  </a:lnTo>
                  <a:lnTo>
                    <a:pt x="158" y="248"/>
                  </a:lnTo>
                  <a:lnTo>
                    <a:pt x="163" y="246"/>
                  </a:lnTo>
                  <a:lnTo>
                    <a:pt x="168" y="241"/>
                  </a:lnTo>
                  <a:lnTo>
                    <a:pt x="165" y="239"/>
                  </a:lnTo>
                  <a:lnTo>
                    <a:pt x="165" y="232"/>
                  </a:lnTo>
                  <a:lnTo>
                    <a:pt x="163" y="229"/>
                  </a:lnTo>
                  <a:lnTo>
                    <a:pt x="161" y="227"/>
                  </a:lnTo>
                  <a:lnTo>
                    <a:pt x="168" y="227"/>
                  </a:lnTo>
                  <a:lnTo>
                    <a:pt x="172" y="227"/>
                  </a:lnTo>
                  <a:lnTo>
                    <a:pt x="172" y="222"/>
                  </a:lnTo>
                  <a:lnTo>
                    <a:pt x="179" y="222"/>
                  </a:lnTo>
                  <a:lnTo>
                    <a:pt x="179" y="227"/>
                  </a:lnTo>
                  <a:lnTo>
                    <a:pt x="179" y="229"/>
                  </a:lnTo>
                  <a:lnTo>
                    <a:pt x="177" y="234"/>
                  </a:lnTo>
                  <a:lnTo>
                    <a:pt x="177" y="236"/>
                  </a:lnTo>
                  <a:lnTo>
                    <a:pt x="179" y="239"/>
                  </a:lnTo>
                  <a:lnTo>
                    <a:pt x="179" y="241"/>
                  </a:lnTo>
                  <a:lnTo>
                    <a:pt x="179" y="244"/>
                  </a:lnTo>
                  <a:lnTo>
                    <a:pt x="179" y="248"/>
                  </a:lnTo>
                  <a:lnTo>
                    <a:pt x="184" y="253"/>
                  </a:lnTo>
                  <a:lnTo>
                    <a:pt x="189" y="255"/>
                  </a:lnTo>
                  <a:lnTo>
                    <a:pt x="189" y="262"/>
                  </a:lnTo>
                  <a:lnTo>
                    <a:pt x="189" y="265"/>
                  </a:lnTo>
                  <a:lnTo>
                    <a:pt x="189" y="267"/>
                  </a:lnTo>
                  <a:lnTo>
                    <a:pt x="191" y="267"/>
                  </a:lnTo>
                  <a:lnTo>
                    <a:pt x="194" y="265"/>
                  </a:lnTo>
                  <a:lnTo>
                    <a:pt x="196" y="262"/>
                  </a:lnTo>
                  <a:lnTo>
                    <a:pt x="196" y="258"/>
                  </a:lnTo>
                  <a:lnTo>
                    <a:pt x="196" y="255"/>
                  </a:lnTo>
                  <a:lnTo>
                    <a:pt x="198" y="248"/>
                  </a:lnTo>
                  <a:lnTo>
                    <a:pt x="198" y="246"/>
                  </a:lnTo>
                  <a:lnTo>
                    <a:pt x="201" y="244"/>
                  </a:lnTo>
                  <a:lnTo>
                    <a:pt x="205" y="241"/>
                  </a:lnTo>
                  <a:lnTo>
                    <a:pt x="208" y="239"/>
                  </a:lnTo>
                  <a:lnTo>
                    <a:pt x="210" y="236"/>
                  </a:lnTo>
                  <a:lnTo>
                    <a:pt x="210" y="234"/>
                  </a:lnTo>
                  <a:lnTo>
                    <a:pt x="213" y="229"/>
                  </a:lnTo>
                  <a:lnTo>
                    <a:pt x="215" y="225"/>
                  </a:lnTo>
                  <a:lnTo>
                    <a:pt x="217" y="222"/>
                  </a:lnTo>
                  <a:lnTo>
                    <a:pt x="220" y="218"/>
                  </a:lnTo>
                  <a:lnTo>
                    <a:pt x="220" y="215"/>
                  </a:lnTo>
                  <a:lnTo>
                    <a:pt x="220" y="213"/>
                  </a:lnTo>
                  <a:lnTo>
                    <a:pt x="220" y="210"/>
                  </a:lnTo>
                  <a:lnTo>
                    <a:pt x="220" y="208"/>
                  </a:lnTo>
                  <a:lnTo>
                    <a:pt x="222" y="206"/>
                  </a:lnTo>
                  <a:lnTo>
                    <a:pt x="222" y="203"/>
                  </a:lnTo>
                  <a:lnTo>
                    <a:pt x="224" y="201"/>
                  </a:lnTo>
                  <a:lnTo>
                    <a:pt x="227" y="199"/>
                  </a:lnTo>
                  <a:lnTo>
                    <a:pt x="229" y="196"/>
                  </a:lnTo>
                  <a:lnTo>
                    <a:pt x="231" y="194"/>
                  </a:lnTo>
                  <a:lnTo>
                    <a:pt x="234" y="189"/>
                  </a:lnTo>
                  <a:lnTo>
                    <a:pt x="236" y="187"/>
                  </a:lnTo>
                  <a:lnTo>
                    <a:pt x="236" y="184"/>
                  </a:lnTo>
                  <a:lnTo>
                    <a:pt x="236" y="182"/>
                  </a:lnTo>
                  <a:lnTo>
                    <a:pt x="236" y="177"/>
                  </a:lnTo>
                  <a:lnTo>
                    <a:pt x="236" y="170"/>
                  </a:lnTo>
                  <a:lnTo>
                    <a:pt x="236" y="168"/>
                  </a:lnTo>
                  <a:lnTo>
                    <a:pt x="236" y="166"/>
                  </a:lnTo>
                  <a:lnTo>
                    <a:pt x="236" y="163"/>
                  </a:lnTo>
                  <a:lnTo>
                    <a:pt x="236" y="161"/>
                  </a:lnTo>
                  <a:lnTo>
                    <a:pt x="236" y="159"/>
                  </a:lnTo>
                  <a:lnTo>
                    <a:pt x="239" y="154"/>
                  </a:lnTo>
                  <a:lnTo>
                    <a:pt x="239" y="149"/>
                  </a:lnTo>
                  <a:lnTo>
                    <a:pt x="241" y="147"/>
                  </a:lnTo>
                  <a:lnTo>
                    <a:pt x="241" y="144"/>
                  </a:lnTo>
                  <a:lnTo>
                    <a:pt x="243" y="142"/>
                  </a:lnTo>
                  <a:lnTo>
                    <a:pt x="243" y="140"/>
                  </a:lnTo>
                  <a:lnTo>
                    <a:pt x="243" y="135"/>
                  </a:lnTo>
                  <a:lnTo>
                    <a:pt x="243" y="133"/>
                  </a:lnTo>
                  <a:lnTo>
                    <a:pt x="243" y="130"/>
                  </a:lnTo>
                  <a:lnTo>
                    <a:pt x="243" y="128"/>
                  </a:lnTo>
                  <a:lnTo>
                    <a:pt x="243" y="123"/>
                  </a:lnTo>
                  <a:lnTo>
                    <a:pt x="243" y="121"/>
                  </a:lnTo>
                  <a:lnTo>
                    <a:pt x="243" y="118"/>
                  </a:lnTo>
                  <a:lnTo>
                    <a:pt x="246" y="118"/>
                  </a:lnTo>
                  <a:lnTo>
                    <a:pt x="248" y="118"/>
                  </a:lnTo>
                  <a:lnTo>
                    <a:pt x="248" y="116"/>
                  </a:lnTo>
                  <a:lnTo>
                    <a:pt x="248" y="114"/>
                  </a:lnTo>
                  <a:lnTo>
                    <a:pt x="248" y="111"/>
                  </a:lnTo>
                  <a:lnTo>
                    <a:pt x="250" y="109"/>
                  </a:lnTo>
                  <a:lnTo>
                    <a:pt x="255" y="107"/>
                  </a:lnTo>
                  <a:lnTo>
                    <a:pt x="257" y="107"/>
                  </a:lnTo>
                  <a:lnTo>
                    <a:pt x="257" y="104"/>
                  </a:lnTo>
                  <a:lnTo>
                    <a:pt x="267" y="107"/>
                  </a:lnTo>
                  <a:lnTo>
                    <a:pt x="274" y="99"/>
                  </a:lnTo>
                  <a:lnTo>
                    <a:pt x="272" y="9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09" name="Sri Lanka">
              <a:extLst>
                <a:ext uri="{FF2B5EF4-FFF2-40B4-BE49-F238E27FC236}">
                  <a16:creationId xmlns:a16="http://schemas.microsoft.com/office/drawing/2014/main" id="{A1A245D2-1202-D15F-B27F-6EBE0791C26E}"/>
                </a:ext>
              </a:extLst>
            </p:cNvPr>
            <p:cNvSpPr>
              <a:spLocks noGrp="1" noRot="1" noMove="1" noResize="1" noEditPoints="1" noAdjustHandles="1" noChangeArrowheads="1" noChangeShapeType="1"/>
            </p:cNvSpPr>
            <p:nvPr/>
          </p:nvSpPr>
          <p:spPr bwMode="auto">
            <a:xfrm>
              <a:off x="7655264" y="2701377"/>
              <a:ext cx="28083" cy="55969"/>
            </a:xfrm>
            <a:custGeom>
              <a:avLst/>
              <a:gdLst>
                <a:gd name="T0" fmla="*/ 11113 w 38"/>
                <a:gd name="T1" fmla="*/ 0 h 75"/>
                <a:gd name="T2" fmla="*/ 11113 w 38"/>
                <a:gd name="T3" fmla="*/ 3175 h 75"/>
                <a:gd name="T4" fmla="*/ 7938 w 38"/>
                <a:gd name="T5" fmla="*/ 6350 h 75"/>
                <a:gd name="T6" fmla="*/ 7938 w 38"/>
                <a:gd name="T7" fmla="*/ 6350 h 75"/>
                <a:gd name="T8" fmla="*/ 7938 w 38"/>
                <a:gd name="T9" fmla="*/ 6350 h 75"/>
                <a:gd name="T10" fmla="*/ 7938 w 38"/>
                <a:gd name="T11" fmla="*/ 6350 h 75"/>
                <a:gd name="T12" fmla="*/ 7938 w 38"/>
                <a:gd name="T13" fmla="*/ 6350 h 75"/>
                <a:gd name="T14" fmla="*/ 7938 w 38"/>
                <a:gd name="T15" fmla="*/ 6350 h 75"/>
                <a:gd name="T16" fmla="*/ 7938 w 38"/>
                <a:gd name="T17" fmla="*/ 11113 h 75"/>
                <a:gd name="T18" fmla="*/ 7938 w 38"/>
                <a:gd name="T19" fmla="*/ 11113 h 75"/>
                <a:gd name="T20" fmla="*/ 7938 w 38"/>
                <a:gd name="T21" fmla="*/ 14288 h 75"/>
                <a:gd name="T22" fmla="*/ 7938 w 38"/>
                <a:gd name="T23" fmla="*/ 14288 h 75"/>
                <a:gd name="T24" fmla="*/ 7938 w 38"/>
                <a:gd name="T25" fmla="*/ 14288 h 75"/>
                <a:gd name="T26" fmla="*/ 11113 w 38"/>
                <a:gd name="T27" fmla="*/ 14288 h 75"/>
                <a:gd name="T28" fmla="*/ 11113 w 38"/>
                <a:gd name="T29" fmla="*/ 14288 h 75"/>
                <a:gd name="T30" fmla="*/ 11113 w 38"/>
                <a:gd name="T31" fmla="*/ 17463 h 75"/>
                <a:gd name="T32" fmla="*/ 11113 w 38"/>
                <a:gd name="T33" fmla="*/ 22225 h 75"/>
                <a:gd name="T34" fmla="*/ 11113 w 38"/>
                <a:gd name="T35" fmla="*/ 28575 h 75"/>
                <a:gd name="T36" fmla="*/ 3175 w 38"/>
                <a:gd name="T37" fmla="*/ 41275 h 75"/>
                <a:gd name="T38" fmla="*/ 3175 w 38"/>
                <a:gd name="T39" fmla="*/ 47625 h 75"/>
                <a:gd name="T40" fmla="*/ 0 w 38"/>
                <a:gd name="T41" fmla="*/ 52388 h 75"/>
                <a:gd name="T42" fmla="*/ 0 w 38"/>
                <a:gd name="T43" fmla="*/ 55563 h 75"/>
                <a:gd name="T44" fmla="*/ 0 w 38"/>
                <a:gd name="T45" fmla="*/ 58738 h 75"/>
                <a:gd name="T46" fmla="*/ 0 w 38"/>
                <a:gd name="T47" fmla="*/ 63500 h 75"/>
                <a:gd name="T48" fmla="*/ 3175 w 38"/>
                <a:gd name="T49" fmla="*/ 66675 h 75"/>
                <a:gd name="T50" fmla="*/ 3175 w 38"/>
                <a:gd name="T51" fmla="*/ 74613 h 75"/>
                <a:gd name="T52" fmla="*/ 7938 w 38"/>
                <a:gd name="T53" fmla="*/ 85725 h 75"/>
                <a:gd name="T54" fmla="*/ 11113 w 38"/>
                <a:gd name="T55" fmla="*/ 93663 h 75"/>
                <a:gd name="T56" fmla="*/ 11113 w 38"/>
                <a:gd name="T57" fmla="*/ 104775 h 75"/>
                <a:gd name="T58" fmla="*/ 11113 w 38"/>
                <a:gd name="T59" fmla="*/ 111125 h 75"/>
                <a:gd name="T60" fmla="*/ 14288 w 38"/>
                <a:gd name="T61" fmla="*/ 115888 h 75"/>
                <a:gd name="T62" fmla="*/ 14288 w 38"/>
                <a:gd name="T63" fmla="*/ 115888 h 75"/>
                <a:gd name="T64" fmla="*/ 19050 w 38"/>
                <a:gd name="T65" fmla="*/ 119063 h 75"/>
                <a:gd name="T66" fmla="*/ 19050 w 38"/>
                <a:gd name="T67" fmla="*/ 119063 h 75"/>
                <a:gd name="T68" fmla="*/ 22225 w 38"/>
                <a:gd name="T69" fmla="*/ 119063 h 75"/>
                <a:gd name="T70" fmla="*/ 26988 w 38"/>
                <a:gd name="T71" fmla="*/ 115888 h 75"/>
                <a:gd name="T72" fmla="*/ 30163 w 38"/>
                <a:gd name="T73" fmla="*/ 115888 h 75"/>
                <a:gd name="T74" fmla="*/ 33338 w 38"/>
                <a:gd name="T75" fmla="*/ 115888 h 75"/>
                <a:gd name="T76" fmla="*/ 38100 w 38"/>
                <a:gd name="T77" fmla="*/ 111125 h 75"/>
                <a:gd name="T78" fmla="*/ 41275 w 38"/>
                <a:gd name="T79" fmla="*/ 111125 h 75"/>
                <a:gd name="T80" fmla="*/ 49213 w 38"/>
                <a:gd name="T81" fmla="*/ 107950 h 75"/>
                <a:gd name="T82" fmla="*/ 49213 w 38"/>
                <a:gd name="T83" fmla="*/ 107950 h 75"/>
                <a:gd name="T84" fmla="*/ 52388 w 38"/>
                <a:gd name="T85" fmla="*/ 107950 h 75"/>
                <a:gd name="T86" fmla="*/ 52388 w 38"/>
                <a:gd name="T87" fmla="*/ 104775 h 75"/>
                <a:gd name="T88" fmla="*/ 52388 w 38"/>
                <a:gd name="T89" fmla="*/ 104775 h 75"/>
                <a:gd name="T90" fmla="*/ 55563 w 38"/>
                <a:gd name="T91" fmla="*/ 100013 h 75"/>
                <a:gd name="T92" fmla="*/ 55563 w 38"/>
                <a:gd name="T93" fmla="*/ 93663 h 75"/>
                <a:gd name="T94" fmla="*/ 55563 w 38"/>
                <a:gd name="T95" fmla="*/ 88900 h 75"/>
                <a:gd name="T96" fmla="*/ 60325 w 38"/>
                <a:gd name="T97" fmla="*/ 82550 h 75"/>
                <a:gd name="T98" fmla="*/ 55563 w 38"/>
                <a:gd name="T99" fmla="*/ 77788 h 75"/>
                <a:gd name="T100" fmla="*/ 55563 w 38"/>
                <a:gd name="T101" fmla="*/ 69850 h 75"/>
                <a:gd name="T102" fmla="*/ 55563 w 38"/>
                <a:gd name="T103" fmla="*/ 66675 h 75"/>
                <a:gd name="T104" fmla="*/ 52388 w 38"/>
                <a:gd name="T105" fmla="*/ 63500 h 75"/>
                <a:gd name="T106" fmla="*/ 49213 w 38"/>
                <a:gd name="T107" fmla="*/ 52388 h 75"/>
                <a:gd name="T108" fmla="*/ 41275 w 38"/>
                <a:gd name="T109" fmla="*/ 41275 h 75"/>
                <a:gd name="T110" fmla="*/ 33338 w 38"/>
                <a:gd name="T111" fmla="*/ 33338 h 75"/>
                <a:gd name="T112" fmla="*/ 30163 w 38"/>
                <a:gd name="T113" fmla="*/ 22225 h 75"/>
                <a:gd name="T114" fmla="*/ 19050 w 38"/>
                <a:gd name="T115" fmla="*/ 6350 h 75"/>
                <a:gd name="T116" fmla="*/ 11113 w 38"/>
                <a:gd name="T117" fmla="*/ 0 h 75"/>
                <a:gd name="T118" fmla="*/ 11113 w 38"/>
                <a:gd name="T119" fmla="*/ 0 h 75"/>
                <a:gd name="T120" fmla="*/ 11113 w 38"/>
                <a:gd name="T121" fmla="*/ 0 h 75"/>
                <a:gd name="T122" fmla="*/ 11113 w 38"/>
                <a:gd name="T123" fmla="*/ 0 h 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
                <a:gd name="T187" fmla="*/ 0 h 75"/>
                <a:gd name="T188" fmla="*/ 38 w 38"/>
                <a:gd name="T189" fmla="*/ 75 h 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 h="75">
                  <a:moveTo>
                    <a:pt x="7" y="0"/>
                  </a:moveTo>
                  <a:lnTo>
                    <a:pt x="7" y="2"/>
                  </a:lnTo>
                  <a:lnTo>
                    <a:pt x="5" y="4"/>
                  </a:lnTo>
                  <a:lnTo>
                    <a:pt x="5" y="7"/>
                  </a:lnTo>
                  <a:lnTo>
                    <a:pt x="5" y="9"/>
                  </a:lnTo>
                  <a:lnTo>
                    <a:pt x="7" y="9"/>
                  </a:lnTo>
                  <a:lnTo>
                    <a:pt x="7" y="11"/>
                  </a:lnTo>
                  <a:lnTo>
                    <a:pt x="7" y="14"/>
                  </a:lnTo>
                  <a:lnTo>
                    <a:pt x="7" y="18"/>
                  </a:lnTo>
                  <a:lnTo>
                    <a:pt x="2" y="26"/>
                  </a:lnTo>
                  <a:lnTo>
                    <a:pt x="2" y="30"/>
                  </a:lnTo>
                  <a:lnTo>
                    <a:pt x="0" y="33"/>
                  </a:lnTo>
                  <a:lnTo>
                    <a:pt x="0" y="35"/>
                  </a:lnTo>
                  <a:lnTo>
                    <a:pt x="0" y="37"/>
                  </a:lnTo>
                  <a:lnTo>
                    <a:pt x="0" y="40"/>
                  </a:lnTo>
                  <a:lnTo>
                    <a:pt x="2" y="42"/>
                  </a:lnTo>
                  <a:lnTo>
                    <a:pt x="2" y="47"/>
                  </a:lnTo>
                  <a:lnTo>
                    <a:pt x="5" y="54"/>
                  </a:lnTo>
                  <a:lnTo>
                    <a:pt x="7" y="59"/>
                  </a:lnTo>
                  <a:lnTo>
                    <a:pt x="7" y="66"/>
                  </a:lnTo>
                  <a:lnTo>
                    <a:pt x="7" y="70"/>
                  </a:lnTo>
                  <a:lnTo>
                    <a:pt x="9" y="73"/>
                  </a:lnTo>
                  <a:lnTo>
                    <a:pt x="12" y="75"/>
                  </a:lnTo>
                  <a:lnTo>
                    <a:pt x="14" y="75"/>
                  </a:lnTo>
                  <a:lnTo>
                    <a:pt x="17" y="73"/>
                  </a:lnTo>
                  <a:lnTo>
                    <a:pt x="19" y="73"/>
                  </a:lnTo>
                  <a:lnTo>
                    <a:pt x="21" y="73"/>
                  </a:lnTo>
                  <a:lnTo>
                    <a:pt x="24" y="70"/>
                  </a:lnTo>
                  <a:lnTo>
                    <a:pt x="26" y="70"/>
                  </a:lnTo>
                  <a:lnTo>
                    <a:pt x="31" y="68"/>
                  </a:lnTo>
                  <a:lnTo>
                    <a:pt x="33" y="68"/>
                  </a:lnTo>
                  <a:lnTo>
                    <a:pt x="33" y="66"/>
                  </a:lnTo>
                  <a:lnTo>
                    <a:pt x="35" y="63"/>
                  </a:lnTo>
                  <a:lnTo>
                    <a:pt x="35" y="59"/>
                  </a:lnTo>
                  <a:lnTo>
                    <a:pt x="35" y="56"/>
                  </a:lnTo>
                  <a:lnTo>
                    <a:pt x="38" y="52"/>
                  </a:lnTo>
                  <a:lnTo>
                    <a:pt x="35" y="49"/>
                  </a:lnTo>
                  <a:lnTo>
                    <a:pt x="35" y="44"/>
                  </a:lnTo>
                  <a:lnTo>
                    <a:pt x="35" y="42"/>
                  </a:lnTo>
                  <a:lnTo>
                    <a:pt x="33" y="40"/>
                  </a:lnTo>
                  <a:lnTo>
                    <a:pt x="31" y="33"/>
                  </a:lnTo>
                  <a:lnTo>
                    <a:pt x="26" y="26"/>
                  </a:lnTo>
                  <a:lnTo>
                    <a:pt x="21" y="21"/>
                  </a:lnTo>
                  <a:lnTo>
                    <a:pt x="19" y="14"/>
                  </a:lnTo>
                  <a:lnTo>
                    <a:pt x="12" y="4"/>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10" name="Spain">
              <a:extLst>
                <a:ext uri="{FF2B5EF4-FFF2-40B4-BE49-F238E27FC236}">
                  <a16:creationId xmlns:a16="http://schemas.microsoft.com/office/drawing/2014/main" id="{535B6378-5D0F-B5F3-7518-8708E17B8D3C}"/>
                </a:ext>
              </a:extLst>
            </p:cNvPr>
            <p:cNvGrpSpPr>
              <a:grpSpLocks noGrp="1" noUngrp="1" noRot="1" noMove="1" noResize="1"/>
            </p:cNvGrpSpPr>
            <p:nvPr/>
          </p:nvGrpSpPr>
          <p:grpSpPr>
            <a:xfrm>
              <a:off x="6523581" y="2170777"/>
              <a:ext cx="261560" cy="262675"/>
              <a:chOff x="3891319" y="1782602"/>
              <a:chExt cx="554038" cy="558800"/>
            </a:xfrm>
            <a:grpFill/>
          </p:grpSpPr>
          <p:sp>
            <p:nvSpPr>
              <p:cNvPr id="1223" name="Freeform 2057">
                <a:extLst>
                  <a:ext uri="{FF2B5EF4-FFF2-40B4-BE49-F238E27FC236}">
                    <a16:creationId xmlns:a16="http://schemas.microsoft.com/office/drawing/2014/main" id="{EED66E8C-FD06-F1B1-A177-85B4570FF2C8}"/>
                  </a:ext>
                </a:extLst>
              </p:cNvPr>
              <p:cNvSpPr>
                <a:spLocks noGrp="1" noRot="1" noMove="1" noResize="1" noEditPoints="1" noAdjustHandles="1" noChangeArrowheads="1" noChangeShapeType="1"/>
              </p:cNvSpPr>
              <p:nvPr/>
            </p:nvSpPr>
            <p:spPr bwMode="auto">
              <a:xfrm>
                <a:off x="4392969" y="1917539"/>
                <a:ext cx="15875" cy="25400"/>
              </a:xfrm>
              <a:custGeom>
                <a:avLst/>
                <a:gdLst>
                  <a:gd name="T0" fmla="*/ 0 w 10"/>
                  <a:gd name="T1" fmla="*/ 0 h 16"/>
                  <a:gd name="T2" fmla="*/ 0 w 10"/>
                  <a:gd name="T3" fmla="*/ 6350 h 16"/>
                  <a:gd name="T4" fmla="*/ 4763 w 10"/>
                  <a:gd name="T5" fmla="*/ 19050 h 16"/>
                  <a:gd name="T6" fmla="*/ 0 w 10"/>
                  <a:gd name="T7" fmla="*/ 19050 h 16"/>
                  <a:gd name="T8" fmla="*/ 0 w 10"/>
                  <a:gd name="T9" fmla="*/ 19050 h 16"/>
                  <a:gd name="T10" fmla="*/ 0 w 10"/>
                  <a:gd name="T11" fmla="*/ 19050 h 16"/>
                  <a:gd name="T12" fmla="*/ 0 w 10"/>
                  <a:gd name="T13" fmla="*/ 22225 h 16"/>
                  <a:gd name="T14" fmla="*/ 4763 w 10"/>
                  <a:gd name="T15" fmla="*/ 22225 h 16"/>
                  <a:gd name="T16" fmla="*/ 4763 w 10"/>
                  <a:gd name="T17" fmla="*/ 25400 h 16"/>
                  <a:gd name="T18" fmla="*/ 12700 w 10"/>
                  <a:gd name="T19" fmla="*/ 14288 h 16"/>
                  <a:gd name="T20" fmla="*/ 15875 w 10"/>
                  <a:gd name="T21" fmla="*/ 6350 h 16"/>
                  <a:gd name="T22" fmla="*/ 4763 w 10"/>
                  <a:gd name="T23" fmla="*/ 3175 h 16"/>
                  <a:gd name="T24" fmla="*/ 0 w 10"/>
                  <a:gd name="T25" fmla="*/ 0 h 16"/>
                  <a:gd name="T26" fmla="*/ 0 w 10"/>
                  <a:gd name="T27" fmla="*/ 0 h 16"/>
                  <a:gd name="T28" fmla="*/ 0 w 10"/>
                  <a:gd name="T29" fmla="*/ 0 h 16"/>
                  <a:gd name="T30" fmla="*/ 0 w 10"/>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0" y="0"/>
                    </a:moveTo>
                    <a:lnTo>
                      <a:pt x="0" y="4"/>
                    </a:lnTo>
                    <a:lnTo>
                      <a:pt x="3" y="12"/>
                    </a:lnTo>
                    <a:lnTo>
                      <a:pt x="0" y="12"/>
                    </a:lnTo>
                    <a:lnTo>
                      <a:pt x="0" y="14"/>
                    </a:lnTo>
                    <a:lnTo>
                      <a:pt x="3" y="14"/>
                    </a:lnTo>
                    <a:lnTo>
                      <a:pt x="3" y="16"/>
                    </a:lnTo>
                    <a:lnTo>
                      <a:pt x="8" y="9"/>
                    </a:lnTo>
                    <a:lnTo>
                      <a:pt x="10" y="4"/>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4" name="Freeform 2058">
                <a:extLst>
                  <a:ext uri="{FF2B5EF4-FFF2-40B4-BE49-F238E27FC236}">
                    <a16:creationId xmlns:a16="http://schemas.microsoft.com/office/drawing/2014/main" id="{E45F8C8E-2E0C-B296-5106-0D8FC1A9E132}"/>
                  </a:ext>
                </a:extLst>
              </p:cNvPr>
              <p:cNvSpPr>
                <a:spLocks noGrp="1" noRot="1" noMove="1" noResize="1" noEditPoints="1" noAdjustHandles="1" noChangeArrowheads="1" noChangeShapeType="1"/>
              </p:cNvSpPr>
              <p:nvPr/>
            </p:nvSpPr>
            <p:spPr bwMode="auto">
              <a:xfrm>
                <a:off x="4431069" y="1917539"/>
                <a:ext cx="14288" cy="11113"/>
              </a:xfrm>
              <a:custGeom>
                <a:avLst/>
                <a:gdLst>
                  <a:gd name="T0" fmla="*/ 0 w 9"/>
                  <a:gd name="T1" fmla="*/ 0 h 7"/>
                  <a:gd name="T2" fmla="*/ 7938 w 9"/>
                  <a:gd name="T3" fmla="*/ 6350 h 7"/>
                  <a:gd name="T4" fmla="*/ 11113 w 9"/>
                  <a:gd name="T5" fmla="*/ 11113 h 7"/>
                  <a:gd name="T6" fmla="*/ 14288 w 9"/>
                  <a:gd name="T7" fmla="*/ 11113 h 7"/>
                  <a:gd name="T8" fmla="*/ 14288 w 9"/>
                  <a:gd name="T9" fmla="*/ 6350 h 7"/>
                  <a:gd name="T10" fmla="*/ 11113 w 9"/>
                  <a:gd name="T11" fmla="*/ 6350 h 7"/>
                  <a:gd name="T12" fmla="*/ 3175 w 9"/>
                  <a:gd name="T13" fmla="*/ 3175 h 7"/>
                  <a:gd name="T14" fmla="*/ 0 w 9"/>
                  <a:gd name="T15" fmla="*/ 0 h 7"/>
                  <a:gd name="T16" fmla="*/ 0 w 9"/>
                  <a:gd name="T17" fmla="*/ 0 h 7"/>
                  <a:gd name="T18" fmla="*/ 0 w 9"/>
                  <a:gd name="T19" fmla="*/ 0 h 7"/>
                  <a:gd name="T20" fmla="*/ 0 w 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0" y="0"/>
                    </a:moveTo>
                    <a:lnTo>
                      <a:pt x="5" y="4"/>
                    </a:lnTo>
                    <a:lnTo>
                      <a:pt x="7" y="7"/>
                    </a:lnTo>
                    <a:lnTo>
                      <a:pt x="9" y="7"/>
                    </a:lnTo>
                    <a:lnTo>
                      <a:pt x="9" y="4"/>
                    </a:lnTo>
                    <a:lnTo>
                      <a:pt x="7" y="4"/>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5" name="Freeform 2059">
                <a:extLst>
                  <a:ext uri="{FF2B5EF4-FFF2-40B4-BE49-F238E27FC236}">
                    <a16:creationId xmlns:a16="http://schemas.microsoft.com/office/drawing/2014/main" id="{31CE42B8-DF11-9800-66ED-4E56A6AF551F}"/>
                  </a:ext>
                </a:extLst>
              </p:cNvPr>
              <p:cNvSpPr>
                <a:spLocks noGrp="1" noRot="1" noMove="1" noResize="1" noEditPoints="1" noAdjustHandles="1" noChangeArrowheads="1" noChangeShapeType="1"/>
              </p:cNvSpPr>
              <p:nvPr/>
            </p:nvSpPr>
            <p:spPr bwMode="auto">
              <a:xfrm>
                <a:off x="4345344" y="1939764"/>
                <a:ext cx="6350" cy="11113"/>
              </a:xfrm>
              <a:custGeom>
                <a:avLst/>
                <a:gdLst>
                  <a:gd name="T0" fmla="*/ 0 w 4"/>
                  <a:gd name="T1" fmla="*/ 0 h 7"/>
                  <a:gd name="T2" fmla="*/ 0 w 4"/>
                  <a:gd name="T3" fmla="*/ 3175 h 7"/>
                  <a:gd name="T4" fmla="*/ 0 w 4"/>
                  <a:gd name="T5" fmla="*/ 3175 h 7"/>
                  <a:gd name="T6" fmla="*/ 0 w 4"/>
                  <a:gd name="T7" fmla="*/ 3175 h 7"/>
                  <a:gd name="T8" fmla="*/ 0 w 4"/>
                  <a:gd name="T9" fmla="*/ 7938 h 7"/>
                  <a:gd name="T10" fmla="*/ 3175 w 4"/>
                  <a:gd name="T11" fmla="*/ 7938 h 7"/>
                  <a:gd name="T12" fmla="*/ 3175 w 4"/>
                  <a:gd name="T13" fmla="*/ 11113 h 7"/>
                  <a:gd name="T14" fmla="*/ 3175 w 4"/>
                  <a:gd name="T15" fmla="*/ 7938 h 7"/>
                  <a:gd name="T16" fmla="*/ 6350 w 4"/>
                  <a:gd name="T17" fmla="*/ 3175 h 7"/>
                  <a:gd name="T18" fmla="*/ 6350 w 4"/>
                  <a:gd name="T19" fmla="*/ 3175 h 7"/>
                  <a:gd name="T20" fmla="*/ 6350 w 4"/>
                  <a:gd name="T21" fmla="*/ 0 h 7"/>
                  <a:gd name="T22" fmla="*/ 3175 w 4"/>
                  <a:gd name="T23" fmla="*/ 0 h 7"/>
                  <a:gd name="T24" fmla="*/ 0 w 4"/>
                  <a:gd name="T25" fmla="*/ 0 h 7"/>
                  <a:gd name="T26" fmla="*/ 0 w 4"/>
                  <a:gd name="T27" fmla="*/ 0 h 7"/>
                  <a:gd name="T28" fmla="*/ 0 w 4"/>
                  <a:gd name="T29" fmla="*/ 0 h 7"/>
                  <a:gd name="T30" fmla="*/ 0 w 4"/>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7"/>
                  <a:gd name="T50" fmla="*/ 4 w 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7">
                    <a:moveTo>
                      <a:pt x="0" y="0"/>
                    </a:moveTo>
                    <a:lnTo>
                      <a:pt x="0" y="2"/>
                    </a:lnTo>
                    <a:lnTo>
                      <a:pt x="0" y="5"/>
                    </a:lnTo>
                    <a:lnTo>
                      <a:pt x="2" y="5"/>
                    </a:lnTo>
                    <a:lnTo>
                      <a:pt x="2" y="7"/>
                    </a:lnTo>
                    <a:lnTo>
                      <a:pt x="2" y="5"/>
                    </a:lnTo>
                    <a:lnTo>
                      <a:pt x="4" y="2"/>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6" name="Freeform 2060">
                <a:extLst>
                  <a:ext uri="{FF2B5EF4-FFF2-40B4-BE49-F238E27FC236}">
                    <a16:creationId xmlns:a16="http://schemas.microsoft.com/office/drawing/2014/main" id="{C575A766-DAD5-2E4B-C9B2-70620C3C39AF}"/>
                  </a:ext>
                </a:extLst>
              </p:cNvPr>
              <p:cNvSpPr>
                <a:spLocks noGrp="1" noRot="1" noMove="1" noResize="1" noEditPoints="1" noAdjustHandles="1" noChangeArrowheads="1" noChangeShapeType="1"/>
              </p:cNvSpPr>
              <p:nvPr/>
            </p:nvSpPr>
            <p:spPr bwMode="auto">
              <a:xfrm>
                <a:off x="3957994" y="2311239"/>
                <a:ext cx="12700" cy="14288"/>
              </a:xfrm>
              <a:custGeom>
                <a:avLst/>
                <a:gdLst>
                  <a:gd name="T0" fmla="*/ 7938 w 8"/>
                  <a:gd name="T1" fmla="*/ 0 h 9"/>
                  <a:gd name="T2" fmla="*/ 4763 w 8"/>
                  <a:gd name="T3" fmla="*/ 11113 h 9"/>
                  <a:gd name="T4" fmla="*/ 0 w 8"/>
                  <a:gd name="T5" fmla="*/ 14288 h 9"/>
                  <a:gd name="T6" fmla="*/ 4763 w 8"/>
                  <a:gd name="T7" fmla="*/ 14288 h 9"/>
                  <a:gd name="T8" fmla="*/ 12700 w 8"/>
                  <a:gd name="T9" fmla="*/ 6350 h 9"/>
                  <a:gd name="T10" fmla="*/ 12700 w 8"/>
                  <a:gd name="T11" fmla="*/ 6350 h 9"/>
                  <a:gd name="T12" fmla="*/ 12700 w 8"/>
                  <a:gd name="T13" fmla="*/ 3175 h 9"/>
                  <a:gd name="T14" fmla="*/ 7938 w 8"/>
                  <a:gd name="T15" fmla="*/ 0 h 9"/>
                  <a:gd name="T16" fmla="*/ 7938 w 8"/>
                  <a:gd name="T17" fmla="*/ 0 h 9"/>
                  <a:gd name="T18" fmla="*/ 7938 w 8"/>
                  <a:gd name="T19" fmla="*/ 0 h 9"/>
                  <a:gd name="T20" fmla="*/ 7938 w 8"/>
                  <a:gd name="T21" fmla="*/ 0 h 9"/>
                  <a:gd name="T22" fmla="*/ 7938 w 8"/>
                  <a:gd name="T23" fmla="*/ 0 h 9"/>
                  <a:gd name="T24" fmla="*/ 7938 w 8"/>
                  <a:gd name="T25" fmla="*/ 0 h 9"/>
                  <a:gd name="T26" fmla="*/ 7938 w 8"/>
                  <a:gd name="T27" fmla="*/ 0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9"/>
                  <a:gd name="T44" fmla="*/ 8 w 8"/>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9">
                    <a:moveTo>
                      <a:pt x="5" y="0"/>
                    </a:moveTo>
                    <a:lnTo>
                      <a:pt x="3" y="7"/>
                    </a:lnTo>
                    <a:lnTo>
                      <a:pt x="0" y="9"/>
                    </a:lnTo>
                    <a:lnTo>
                      <a:pt x="3" y="9"/>
                    </a:lnTo>
                    <a:lnTo>
                      <a:pt x="8" y="4"/>
                    </a:lnTo>
                    <a:lnTo>
                      <a:pt x="8"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7" name="Freeform 2061">
                <a:extLst>
                  <a:ext uri="{FF2B5EF4-FFF2-40B4-BE49-F238E27FC236}">
                    <a16:creationId xmlns:a16="http://schemas.microsoft.com/office/drawing/2014/main" id="{9D98F21B-EBB7-B406-53A7-49F2BCDB6103}"/>
                  </a:ext>
                </a:extLst>
              </p:cNvPr>
              <p:cNvSpPr>
                <a:spLocks noGrp="1" noRot="1" noMove="1" noResize="1" noEditPoints="1" noAdjustHandles="1" noChangeArrowheads="1" noChangeShapeType="1"/>
              </p:cNvSpPr>
              <p:nvPr/>
            </p:nvSpPr>
            <p:spPr bwMode="auto">
              <a:xfrm>
                <a:off x="3891319" y="2314414"/>
                <a:ext cx="14288" cy="15875"/>
              </a:xfrm>
              <a:custGeom>
                <a:avLst/>
                <a:gdLst>
                  <a:gd name="T0" fmla="*/ 7938 w 9"/>
                  <a:gd name="T1" fmla="*/ 3175 h 10"/>
                  <a:gd name="T2" fmla="*/ 7938 w 9"/>
                  <a:gd name="T3" fmla="*/ 3175 h 10"/>
                  <a:gd name="T4" fmla="*/ 3175 w 9"/>
                  <a:gd name="T5" fmla="*/ 3175 h 10"/>
                  <a:gd name="T6" fmla="*/ 3175 w 9"/>
                  <a:gd name="T7" fmla="*/ 7938 h 10"/>
                  <a:gd name="T8" fmla="*/ 0 w 9"/>
                  <a:gd name="T9" fmla="*/ 11113 h 10"/>
                  <a:gd name="T10" fmla="*/ 0 w 9"/>
                  <a:gd name="T11" fmla="*/ 11113 h 10"/>
                  <a:gd name="T12" fmla="*/ 0 w 9"/>
                  <a:gd name="T13" fmla="*/ 11113 h 10"/>
                  <a:gd name="T14" fmla="*/ 0 w 9"/>
                  <a:gd name="T15" fmla="*/ 11113 h 10"/>
                  <a:gd name="T16" fmla="*/ 0 w 9"/>
                  <a:gd name="T17" fmla="*/ 15875 h 10"/>
                  <a:gd name="T18" fmla="*/ 3175 w 9"/>
                  <a:gd name="T19" fmla="*/ 15875 h 10"/>
                  <a:gd name="T20" fmla="*/ 3175 w 9"/>
                  <a:gd name="T21" fmla="*/ 15875 h 10"/>
                  <a:gd name="T22" fmla="*/ 7938 w 9"/>
                  <a:gd name="T23" fmla="*/ 15875 h 10"/>
                  <a:gd name="T24" fmla="*/ 7938 w 9"/>
                  <a:gd name="T25" fmla="*/ 11113 h 10"/>
                  <a:gd name="T26" fmla="*/ 7938 w 9"/>
                  <a:gd name="T27" fmla="*/ 3175 h 10"/>
                  <a:gd name="T28" fmla="*/ 11113 w 9"/>
                  <a:gd name="T29" fmla="*/ 3175 h 10"/>
                  <a:gd name="T30" fmla="*/ 14288 w 9"/>
                  <a:gd name="T31" fmla="*/ 3175 h 10"/>
                  <a:gd name="T32" fmla="*/ 14288 w 9"/>
                  <a:gd name="T33" fmla="*/ 3175 h 10"/>
                  <a:gd name="T34" fmla="*/ 14288 w 9"/>
                  <a:gd name="T35" fmla="*/ 3175 h 10"/>
                  <a:gd name="T36" fmla="*/ 14288 w 9"/>
                  <a:gd name="T37" fmla="*/ 0 h 10"/>
                  <a:gd name="T38" fmla="*/ 14288 w 9"/>
                  <a:gd name="T39" fmla="*/ 0 h 10"/>
                  <a:gd name="T40" fmla="*/ 11113 w 9"/>
                  <a:gd name="T41" fmla="*/ 0 h 10"/>
                  <a:gd name="T42" fmla="*/ 7938 w 9"/>
                  <a:gd name="T43" fmla="*/ 3175 h 10"/>
                  <a:gd name="T44" fmla="*/ 7938 w 9"/>
                  <a:gd name="T45" fmla="*/ 3175 h 10"/>
                  <a:gd name="T46" fmla="*/ 7938 w 9"/>
                  <a:gd name="T47" fmla="*/ 3175 h 10"/>
                  <a:gd name="T48" fmla="*/ 7938 w 9"/>
                  <a:gd name="T49" fmla="*/ 3175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0"/>
                  <a:gd name="T77" fmla="*/ 9 w 9"/>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0">
                    <a:moveTo>
                      <a:pt x="5" y="2"/>
                    </a:moveTo>
                    <a:lnTo>
                      <a:pt x="5" y="2"/>
                    </a:lnTo>
                    <a:lnTo>
                      <a:pt x="2" y="2"/>
                    </a:lnTo>
                    <a:lnTo>
                      <a:pt x="2" y="5"/>
                    </a:lnTo>
                    <a:lnTo>
                      <a:pt x="0" y="7"/>
                    </a:lnTo>
                    <a:lnTo>
                      <a:pt x="0" y="10"/>
                    </a:lnTo>
                    <a:lnTo>
                      <a:pt x="2" y="10"/>
                    </a:lnTo>
                    <a:lnTo>
                      <a:pt x="5" y="10"/>
                    </a:lnTo>
                    <a:lnTo>
                      <a:pt x="5" y="7"/>
                    </a:lnTo>
                    <a:lnTo>
                      <a:pt x="5" y="2"/>
                    </a:lnTo>
                    <a:lnTo>
                      <a:pt x="7" y="2"/>
                    </a:lnTo>
                    <a:lnTo>
                      <a:pt x="9" y="2"/>
                    </a:lnTo>
                    <a:lnTo>
                      <a:pt x="9" y="0"/>
                    </a:lnTo>
                    <a:lnTo>
                      <a:pt x="7" y="0"/>
                    </a:lnTo>
                    <a:lnTo>
                      <a:pt x="5"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8" name="Freeform 2062">
                <a:extLst>
                  <a:ext uri="{FF2B5EF4-FFF2-40B4-BE49-F238E27FC236}">
                    <a16:creationId xmlns:a16="http://schemas.microsoft.com/office/drawing/2014/main" id="{D77188EC-2E88-9CDB-557F-80F993E58E6A}"/>
                  </a:ext>
                </a:extLst>
              </p:cNvPr>
              <p:cNvSpPr>
                <a:spLocks noGrp="1" noRot="1" noMove="1" noResize="1" noEditPoints="1" noAdjustHandles="1" noChangeArrowheads="1" noChangeShapeType="1"/>
              </p:cNvSpPr>
              <p:nvPr/>
            </p:nvSpPr>
            <p:spPr bwMode="auto">
              <a:xfrm>
                <a:off x="3916719" y="2325527"/>
                <a:ext cx="12700" cy="15875"/>
              </a:xfrm>
              <a:custGeom>
                <a:avLst/>
                <a:gdLst>
                  <a:gd name="T0" fmla="*/ 4763 w 8"/>
                  <a:gd name="T1" fmla="*/ 0 h 10"/>
                  <a:gd name="T2" fmla="*/ 4763 w 8"/>
                  <a:gd name="T3" fmla="*/ 4763 h 10"/>
                  <a:gd name="T4" fmla="*/ 0 w 8"/>
                  <a:gd name="T5" fmla="*/ 4763 h 10"/>
                  <a:gd name="T6" fmla="*/ 0 w 8"/>
                  <a:gd name="T7" fmla="*/ 4763 h 10"/>
                  <a:gd name="T8" fmla="*/ 4763 w 8"/>
                  <a:gd name="T9" fmla="*/ 7938 h 10"/>
                  <a:gd name="T10" fmla="*/ 7938 w 8"/>
                  <a:gd name="T11" fmla="*/ 11113 h 10"/>
                  <a:gd name="T12" fmla="*/ 7938 w 8"/>
                  <a:gd name="T13" fmla="*/ 15875 h 10"/>
                  <a:gd name="T14" fmla="*/ 12700 w 8"/>
                  <a:gd name="T15" fmla="*/ 11113 h 10"/>
                  <a:gd name="T16" fmla="*/ 12700 w 8"/>
                  <a:gd name="T17" fmla="*/ 7938 h 10"/>
                  <a:gd name="T18" fmla="*/ 12700 w 8"/>
                  <a:gd name="T19" fmla="*/ 4763 h 10"/>
                  <a:gd name="T20" fmla="*/ 12700 w 8"/>
                  <a:gd name="T21" fmla="*/ 4763 h 10"/>
                  <a:gd name="T22" fmla="*/ 12700 w 8"/>
                  <a:gd name="T23" fmla="*/ 4763 h 10"/>
                  <a:gd name="T24" fmla="*/ 12700 w 8"/>
                  <a:gd name="T25" fmla="*/ 4763 h 10"/>
                  <a:gd name="T26" fmla="*/ 12700 w 8"/>
                  <a:gd name="T27" fmla="*/ 0 h 10"/>
                  <a:gd name="T28" fmla="*/ 12700 w 8"/>
                  <a:gd name="T29" fmla="*/ 0 h 10"/>
                  <a:gd name="T30" fmla="*/ 7938 w 8"/>
                  <a:gd name="T31" fmla="*/ 0 h 10"/>
                  <a:gd name="T32" fmla="*/ 4763 w 8"/>
                  <a:gd name="T33" fmla="*/ 0 h 10"/>
                  <a:gd name="T34" fmla="*/ 4763 w 8"/>
                  <a:gd name="T35" fmla="*/ 0 h 10"/>
                  <a:gd name="T36" fmla="*/ 4763 w 8"/>
                  <a:gd name="T37" fmla="*/ 0 h 10"/>
                  <a:gd name="T38" fmla="*/ 4763 w 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10"/>
                  <a:gd name="T62" fmla="*/ 8 w 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10">
                    <a:moveTo>
                      <a:pt x="3" y="0"/>
                    </a:moveTo>
                    <a:lnTo>
                      <a:pt x="3" y="3"/>
                    </a:lnTo>
                    <a:lnTo>
                      <a:pt x="0" y="3"/>
                    </a:lnTo>
                    <a:lnTo>
                      <a:pt x="3" y="5"/>
                    </a:lnTo>
                    <a:lnTo>
                      <a:pt x="5" y="7"/>
                    </a:lnTo>
                    <a:lnTo>
                      <a:pt x="5" y="10"/>
                    </a:lnTo>
                    <a:lnTo>
                      <a:pt x="8" y="7"/>
                    </a:lnTo>
                    <a:lnTo>
                      <a:pt x="8" y="5"/>
                    </a:lnTo>
                    <a:lnTo>
                      <a:pt x="8" y="3"/>
                    </a:lnTo>
                    <a:lnTo>
                      <a:pt x="8" y="0"/>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9" name="Freeform 2063">
                <a:extLst>
                  <a:ext uri="{FF2B5EF4-FFF2-40B4-BE49-F238E27FC236}">
                    <a16:creationId xmlns:a16="http://schemas.microsoft.com/office/drawing/2014/main" id="{6F35793F-D4C8-68F5-3F6A-4D8D08F46DD4}"/>
                  </a:ext>
                </a:extLst>
              </p:cNvPr>
              <p:cNvSpPr>
                <a:spLocks noGrp="1" noRot="1" noMove="1" noResize="1" noEditPoints="1" noAdjustHandles="1" noChangeArrowheads="1" noChangeShapeType="1"/>
              </p:cNvSpPr>
              <p:nvPr/>
            </p:nvSpPr>
            <p:spPr bwMode="auto">
              <a:xfrm>
                <a:off x="4075469" y="1782602"/>
                <a:ext cx="322263" cy="261938"/>
              </a:xfrm>
              <a:custGeom>
                <a:avLst/>
                <a:gdLst>
                  <a:gd name="T0" fmla="*/ 171450 w 203"/>
                  <a:gd name="T1" fmla="*/ 14288 h 165"/>
                  <a:gd name="T2" fmla="*/ 104775 w 203"/>
                  <a:gd name="T3" fmla="*/ 6350 h 165"/>
                  <a:gd name="T4" fmla="*/ 71438 w 203"/>
                  <a:gd name="T5" fmla="*/ 11113 h 165"/>
                  <a:gd name="T6" fmla="*/ 55563 w 203"/>
                  <a:gd name="T7" fmla="*/ 0 h 165"/>
                  <a:gd name="T8" fmla="*/ 41275 w 203"/>
                  <a:gd name="T9" fmla="*/ 6350 h 165"/>
                  <a:gd name="T10" fmla="*/ 30163 w 203"/>
                  <a:gd name="T11" fmla="*/ 17463 h 165"/>
                  <a:gd name="T12" fmla="*/ 17463 w 203"/>
                  <a:gd name="T13" fmla="*/ 14288 h 165"/>
                  <a:gd name="T14" fmla="*/ 6350 w 203"/>
                  <a:gd name="T15" fmla="*/ 36513 h 165"/>
                  <a:gd name="T16" fmla="*/ 11113 w 203"/>
                  <a:gd name="T17" fmla="*/ 55563 h 165"/>
                  <a:gd name="T18" fmla="*/ 25400 w 203"/>
                  <a:gd name="T19" fmla="*/ 58738 h 165"/>
                  <a:gd name="T20" fmla="*/ 30163 w 203"/>
                  <a:gd name="T21" fmla="*/ 58738 h 165"/>
                  <a:gd name="T22" fmla="*/ 33338 w 203"/>
                  <a:gd name="T23" fmla="*/ 66675 h 165"/>
                  <a:gd name="T24" fmla="*/ 44450 w 203"/>
                  <a:gd name="T25" fmla="*/ 66675 h 165"/>
                  <a:gd name="T26" fmla="*/ 58738 w 203"/>
                  <a:gd name="T27" fmla="*/ 66675 h 165"/>
                  <a:gd name="T28" fmla="*/ 63500 w 203"/>
                  <a:gd name="T29" fmla="*/ 66675 h 165"/>
                  <a:gd name="T30" fmla="*/ 66675 w 203"/>
                  <a:gd name="T31" fmla="*/ 71438 h 165"/>
                  <a:gd name="T32" fmla="*/ 66675 w 203"/>
                  <a:gd name="T33" fmla="*/ 77788 h 165"/>
                  <a:gd name="T34" fmla="*/ 58738 w 203"/>
                  <a:gd name="T35" fmla="*/ 88900 h 165"/>
                  <a:gd name="T36" fmla="*/ 55563 w 203"/>
                  <a:gd name="T37" fmla="*/ 96838 h 165"/>
                  <a:gd name="T38" fmla="*/ 63500 w 203"/>
                  <a:gd name="T39" fmla="*/ 107950 h 165"/>
                  <a:gd name="T40" fmla="*/ 63500 w 203"/>
                  <a:gd name="T41" fmla="*/ 123825 h 165"/>
                  <a:gd name="T42" fmla="*/ 55563 w 203"/>
                  <a:gd name="T43" fmla="*/ 130175 h 165"/>
                  <a:gd name="T44" fmla="*/ 58738 w 203"/>
                  <a:gd name="T45" fmla="*/ 146050 h 165"/>
                  <a:gd name="T46" fmla="*/ 58738 w 203"/>
                  <a:gd name="T47" fmla="*/ 153988 h 165"/>
                  <a:gd name="T48" fmla="*/ 52388 w 203"/>
                  <a:gd name="T49" fmla="*/ 165100 h 165"/>
                  <a:gd name="T50" fmla="*/ 58738 w 203"/>
                  <a:gd name="T51" fmla="*/ 179388 h 165"/>
                  <a:gd name="T52" fmla="*/ 52388 w 203"/>
                  <a:gd name="T53" fmla="*/ 190500 h 165"/>
                  <a:gd name="T54" fmla="*/ 52388 w 203"/>
                  <a:gd name="T55" fmla="*/ 201613 h 165"/>
                  <a:gd name="T56" fmla="*/ 58738 w 203"/>
                  <a:gd name="T57" fmla="*/ 206375 h 165"/>
                  <a:gd name="T58" fmla="*/ 63500 w 203"/>
                  <a:gd name="T59" fmla="*/ 209550 h 165"/>
                  <a:gd name="T60" fmla="*/ 58738 w 203"/>
                  <a:gd name="T61" fmla="*/ 220663 h 165"/>
                  <a:gd name="T62" fmla="*/ 63500 w 203"/>
                  <a:gd name="T63" fmla="*/ 228600 h 165"/>
                  <a:gd name="T64" fmla="*/ 82550 w 203"/>
                  <a:gd name="T65" fmla="*/ 254000 h 165"/>
                  <a:gd name="T66" fmla="*/ 112713 w 203"/>
                  <a:gd name="T67" fmla="*/ 258763 h 165"/>
                  <a:gd name="T68" fmla="*/ 130175 w 203"/>
                  <a:gd name="T69" fmla="*/ 247650 h 165"/>
                  <a:gd name="T70" fmla="*/ 149225 w 203"/>
                  <a:gd name="T71" fmla="*/ 250825 h 165"/>
                  <a:gd name="T72" fmla="*/ 168275 w 203"/>
                  <a:gd name="T73" fmla="*/ 250825 h 165"/>
                  <a:gd name="T74" fmla="*/ 179388 w 203"/>
                  <a:gd name="T75" fmla="*/ 242888 h 165"/>
                  <a:gd name="T76" fmla="*/ 187325 w 203"/>
                  <a:gd name="T77" fmla="*/ 228600 h 165"/>
                  <a:gd name="T78" fmla="*/ 193675 w 203"/>
                  <a:gd name="T79" fmla="*/ 217488 h 165"/>
                  <a:gd name="T80" fmla="*/ 209550 w 203"/>
                  <a:gd name="T81" fmla="*/ 212725 h 165"/>
                  <a:gd name="T82" fmla="*/ 217488 w 203"/>
                  <a:gd name="T83" fmla="*/ 201613 h 165"/>
                  <a:gd name="T84" fmla="*/ 231775 w 203"/>
                  <a:gd name="T85" fmla="*/ 179388 h 165"/>
                  <a:gd name="T86" fmla="*/ 239713 w 203"/>
                  <a:gd name="T87" fmla="*/ 165100 h 165"/>
                  <a:gd name="T88" fmla="*/ 231775 w 203"/>
                  <a:gd name="T89" fmla="*/ 153988 h 165"/>
                  <a:gd name="T90" fmla="*/ 231775 w 203"/>
                  <a:gd name="T91" fmla="*/ 141288 h 165"/>
                  <a:gd name="T92" fmla="*/ 261938 w 203"/>
                  <a:gd name="T93" fmla="*/ 112713 h 165"/>
                  <a:gd name="T94" fmla="*/ 280988 w 203"/>
                  <a:gd name="T95" fmla="*/ 88900 h 165"/>
                  <a:gd name="T96" fmla="*/ 314325 w 203"/>
                  <a:gd name="T97" fmla="*/ 74613 h 165"/>
                  <a:gd name="T98" fmla="*/ 317500 w 203"/>
                  <a:gd name="T99" fmla="*/ 71438 h 165"/>
                  <a:gd name="T100" fmla="*/ 322263 w 203"/>
                  <a:gd name="T101" fmla="*/ 55563 h 165"/>
                  <a:gd name="T102" fmla="*/ 311150 w 203"/>
                  <a:gd name="T103" fmla="*/ 44450 h 165"/>
                  <a:gd name="T104" fmla="*/ 306388 w 203"/>
                  <a:gd name="T105" fmla="*/ 47625 h 165"/>
                  <a:gd name="T106" fmla="*/ 288925 w 203"/>
                  <a:gd name="T107" fmla="*/ 52388 h 165"/>
                  <a:gd name="T108" fmla="*/ 273050 w 203"/>
                  <a:gd name="T109" fmla="*/ 47625 h 165"/>
                  <a:gd name="T110" fmla="*/ 254000 w 203"/>
                  <a:gd name="T111" fmla="*/ 41275 h 165"/>
                  <a:gd name="T112" fmla="*/ 242888 w 203"/>
                  <a:gd name="T113" fmla="*/ 44450 h 165"/>
                  <a:gd name="T114" fmla="*/ 239713 w 203"/>
                  <a:gd name="T115" fmla="*/ 41275 h 165"/>
                  <a:gd name="T116" fmla="*/ 231775 w 203"/>
                  <a:gd name="T117" fmla="*/ 36513 h 165"/>
                  <a:gd name="T118" fmla="*/ 220663 w 203"/>
                  <a:gd name="T119" fmla="*/ 33338 h 165"/>
                  <a:gd name="T120" fmla="*/ 209550 w 203"/>
                  <a:gd name="T121" fmla="*/ 25400 h 165"/>
                  <a:gd name="T122" fmla="*/ 206375 w 203"/>
                  <a:gd name="T123" fmla="*/ 17463 h 165"/>
                  <a:gd name="T124" fmla="*/ 206375 w 203"/>
                  <a:gd name="T125" fmla="*/ 17463 h 1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3"/>
                  <a:gd name="T190" fmla="*/ 0 h 165"/>
                  <a:gd name="T191" fmla="*/ 203 w 203"/>
                  <a:gd name="T192" fmla="*/ 165 h 1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3" h="165">
                    <a:moveTo>
                      <a:pt x="130" y="11"/>
                    </a:moveTo>
                    <a:lnTo>
                      <a:pt x="122" y="11"/>
                    </a:lnTo>
                    <a:lnTo>
                      <a:pt x="115" y="11"/>
                    </a:lnTo>
                    <a:lnTo>
                      <a:pt x="108" y="9"/>
                    </a:lnTo>
                    <a:lnTo>
                      <a:pt x="101" y="9"/>
                    </a:lnTo>
                    <a:lnTo>
                      <a:pt x="87" y="7"/>
                    </a:lnTo>
                    <a:lnTo>
                      <a:pt x="75" y="4"/>
                    </a:lnTo>
                    <a:lnTo>
                      <a:pt x="66" y="4"/>
                    </a:lnTo>
                    <a:lnTo>
                      <a:pt x="56" y="7"/>
                    </a:lnTo>
                    <a:lnTo>
                      <a:pt x="52" y="7"/>
                    </a:lnTo>
                    <a:lnTo>
                      <a:pt x="47" y="7"/>
                    </a:lnTo>
                    <a:lnTo>
                      <a:pt x="45" y="7"/>
                    </a:lnTo>
                    <a:lnTo>
                      <a:pt x="40" y="4"/>
                    </a:lnTo>
                    <a:lnTo>
                      <a:pt x="37" y="4"/>
                    </a:lnTo>
                    <a:lnTo>
                      <a:pt x="37" y="2"/>
                    </a:lnTo>
                    <a:lnTo>
                      <a:pt x="35" y="0"/>
                    </a:lnTo>
                    <a:lnTo>
                      <a:pt x="33" y="0"/>
                    </a:lnTo>
                    <a:lnTo>
                      <a:pt x="30" y="0"/>
                    </a:lnTo>
                    <a:lnTo>
                      <a:pt x="28" y="2"/>
                    </a:lnTo>
                    <a:lnTo>
                      <a:pt x="26" y="4"/>
                    </a:lnTo>
                    <a:lnTo>
                      <a:pt x="23" y="4"/>
                    </a:lnTo>
                    <a:lnTo>
                      <a:pt x="21" y="9"/>
                    </a:lnTo>
                    <a:lnTo>
                      <a:pt x="19" y="11"/>
                    </a:lnTo>
                    <a:lnTo>
                      <a:pt x="16" y="11"/>
                    </a:lnTo>
                    <a:lnTo>
                      <a:pt x="14" y="9"/>
                    </a:lnTo>
                    <a:lnTo>
                      <a:pt x="11" y="9"/>
                    </a:lnTo>
                    <a:lnTo>
                      <a:pt x="9" y="9"/>
                    </a:lnTo>
                    <a:lnTo>
                      <a:pt x="4" y="14"/>
                    </a:lnTo>
                    <a:lnTo>
                      <a:pt x="0" y="16"/>
                    </a:lnTo>
                    <a:lnTo>
                      <a:pt x="4" y="23"/>
                    </a:lnTo>
                    <a:lnTo>
                      <a:pt x="7" y="26"/>
                    </a:lnTo>
                    <a:lnTo>
                      <a:pt x="7" y="28"/>
                    </a:lnTo>
                    <a:lnTo>
                      <a:pt x="7" y="30"/>
                    </a:lnTo>
                    <a:lnTo>
                      <a:pt x="7" y="35"/>
                    </a:lnTo>
                    <a:lnTo>
                      <a:pt x="9" y="42"/>
                    </a:lnTo>
                    <a:lnTo>
                      <a:pt x="14" y="40"/>
                    </a:lnTo>
                    <a:lnTo>
                      <a:pt x="16" y="37"/>
                    </a:lnTo>
                    <a:lnTo>
                      <a:pt x="19" y="37"/>
                    </a:lnTo>
                    <a:lnTo>
                      <a:pt x="21" y="40"/>
                    </a:lnTo>
                    <a:lnTo>
                      <a:pt x="21" y="42"/>
                    </a:lnTo>
                    <a:lnTo>
                      <a:pt x="23" y="42"/>
                    </a:lnTo>
                    <a:lnTo>
                      <a:pt x="28" y="42"/>
                    </a:lnTo>
                    <a:lnTo>
                      <a:pt x="30" y="42"/>
                    </a:lnTo>
                    <a:lnTo>
                      <a:pt x="33" y="40"/>
                    </a:lnTo>
                    <a:lnTo>
                      <a:pt x="35" y="40"/>
                    </a:lnTo>
                    <a:lnTo>
                      <a:pt x="37" y="42"/>
                    </a:lnTo>
                    <a:lnTo>
                      <a:pt x="40" y="42"/>
                    </a:lnTo>
                    <a:lnTo>
                      <a:pt x="40" y="45"/>
                    </a:lnTo>
                    <a:lnTo>
                      <a:pt x="42" y="45"/>
                    </a:lnTo>
                    <a:lnTo>
                      <a:pt x="45" y="45"/>
                    </a:lnTo>
                    <a:lnTo>
                      <a:pt x="45" y="47"/>
                    </a:lnTo>
                    <a:lnTo>
                      <a:pt x="42" y="49"/>
                    </a:lnTo>
                    <a:lnTo>
                      <a:pt x="40" y="52"/>
                    </a:lnTo>
                    <a:lnTo>
                      <a:pt x="40" y="54"/>
                    </a:lnTo>
                    <a:lnTo>
                      <a:pt x="37" y="56"/>
                    </a:lnTo>
                    <a:lnTo>
                      <a:pt x="35" y="59"/>
                    </a:lnTo>
                    <a:lnTo>
                      <a:pt x="35" y="61"/>
                    </a:lnTo>
                    <a:lnTo>
                      <a:pt x="37" y="61"/>
                    </a:lnTo>
                    <a:lnTo>
                      <a:pt x="37" y="63"/>
                    </a:lnTo>
                    <a:lnTo>
                      <a:pt x="40" y="66"/>
                    </a:lnTo>
                    <a:lnTo>
                      <a:pt x="40" y="68"/>
                    </a:lnTo>
                    <a:lnTo>
                      <a:pt x="42" y="71"/>
                    </a:lnTo>
                    <a:lnTo>
                      <a:pt x="42" y="73"/>
                    </a:lnTo>
                    <a:lnTo>
                      <a:pt x="42" y="75"/>
                    </a:lnTo>
                    <a:lnTo>
                      <a:pt x="40" y="78"/>
                    </a:lnTo>
                    <a:lnTo>
                      <a:pt x="37" y="80"/>
                    </a:lnTo>
                    <a:lnTo>
                      <a:pt x="37" y="82"/>
                    </a:lnTo>
                    <a:lnTo>
                      <a:pt x="35" y="82"/>
                    </a:lnTo>
                    <a:lnTo>
                      <a:pt x="35" y="85"/>
                    </a:lnTo>
                    <a:lnTo>
                      <a:pt x="37" y="87"/>
                    </a:lnTo>
                    <a:lnTo>
                      <a:pt x="37" y="92"/>
                    </a:lnTo>
                    <a:lnTo>
                      <a:pt x="37" y="94"/>
                    </a:lnTo>
                    <a:lnTo>
                      <a:pt x="37" y="97"/>
                    </a:lnTo>
                    <a:lnTo>
                      <a:pt x="37" y="99"/>
                    </a:lnTo>
                    <a:lnTo>
                      <a:pt x="35" y="101"/>
                    </a:lnTo>
                    <a:lnTo>
                      <a:pt x="33" y="104"/>
                    </a:lnTo>
                    <a:lnTo>
                      <a:pt x="33" y="106"/>
                    </a:lnTo>
                    <a:lnTo>
                      <a:pt x="33" y="108"/>
                    </a:lnTo>
                    <a:lnTo>
                      <a:pt x="35" y="111"/>
                    </a:lnTo>
                    <a:lnTo>
                      <a:pt x="37" y="113"/>
                    </a:lnTo>
                    <a:lnTo>
                      <a:pt x="35" y="115"/>
                    </a:lnTo>
                    <a:lnTo>
                      <a:pt x="35" y="118"/>
                    </a:lnTo>
                    <a:lnTo>
                      <a:pt x="33" y="120"/>
                    </a:lnTo>
                    <a:lnTo>
                      <a:pt x="33" y="122"/>
                    </a:lnTo>
                    <a:lnTo>
                      <a:pt x="33" y="125"/>
                    </a:lnTo>
                    <a:lnTo>
                      <a:pt x="33" y="127"/>
                    </a:lnTo>
                    <a:lnTo>
                      <a:pt x="33" y="130"/>
                    </a:lnTo>
                    <a:lnTo>
                      <a:pt x="35" y="130"/>
                    </a:lnTo>
                    <a:lnTo>
                      <a:pt x="37" y="130"/>
                    </a:lnTo>
                    <a:lnTo>
                      <a:pt x="37" y="132"/>
                    </a:lnTo>
                    <a:lnTo>
                      <a:pt x="40" y="132"/>
                    </a:lnTo>
                    <a:lnTo>
                      <a:pt x="37" y="134"/>
                    </a:lnTo>
                    <a:lnTo>
                      <a:pt x="37" y="137"/>
                    </a:lnTo>
                    <a:lnTo>
                      <a:pt x="37" y="139"/>
                    </a:lnTo>
                    <a:lnTo>
                      <a:pt x="37" y="141"/>
                    </a:lnTo>
                    <a:lnTo>
                      <a:pt x="37" y="144"/>
                    </a:lnTo>
                    <a:lnTo>
                      <a:pt x="40" y="144"/>
                    </a:lnTo>
                    <a:lnTo>
                      <a:pt x="45" y="148"/>
                    </a:lnTo>
                    <a:lnTo>
                      <a:pt x="47" y="156"/>
                    </a:lnTo>
                    <a:lnTo>
                      <a:pt x="52" y="160"/>
                    </a:lnTo>
                    <a:lnTo>
                      <a:pt x="54" y="165"/>
                    </a:lnTo>
                    <a:lnTo>
                      <a:pt x="61" y="165"/>
                    </a:lnTo>
                    <a:lnTo>
                      <a:pt x="66" y="163"/>
                    </a:lnTo>
                    <a:lnTo>
                      <a:pt x="71" y="163"/>
                    </a:lnTo>
                    <a:lnTo>
                      <a:pt x="78" y="160"/>
                    </a:lnTo>
                    <a:lnTo>
                      <a:pt x="80" y="156"/>
                    </a:lnTo>
                    <a:lnTo>
                      <a:pt x="82" y="156"/>
                    </a:lnTo>
                    <a:lnTo>
                      <a:pt x="85" y="156"/>
                    </a:lnTo>
                    <a:lnTo>
                      <a:pt x="87" y="156"/>
                    </a:lnTo>
                    <a:lnTo>
                      <a:pt x="89" y="158"/>
                    </a:lnTo>
                    <a:lnTo>
                      <a:pt x="94" y="158"/>
                    </a:lnTo>
                    <a:lnTo>
                      <a:pt x="96" y="158"/>
                    </a:lnTo>
                    <a:lnTo>
                      <a:pt x="101" y="158"/>
                    </a:lnTo>
                    <a:lnTo>
                      <a:pt x="104" y="158"/>
                    </a:lnTo>
                    <a:lnTo>
                      <a:pt x="106" y="158"/>
                    </a:lnTo>
                    <a:lnTo>
                      <a:pt x="108" y="158"/>
                    </a:lnTo>
                    <a:lnTo>
                      <a:pt x="111" y="156"/>
                    </a:lnTo>
                    <a:lnTo>
                      <a:pt x="111" y="153"/>
                    </a:lnTo>
                    <a:lnTo>
                      <a:pt x="113" y="153"/>
                    </a:lnTo>
                    <a:lnTo>
                      <a:pt x="113" y="151"/>
                    </a:lnTo>
                    <a:lnTo>
                      <a:pt x="115" y="148"/>
                    </a:lnTo>
                    <a:lnTo>
                      <a:pt x="115" y="146"/>
                    </a:lnTo>
                    <a:lnTo>
                      <a:pt x="118" y="144"/>
                    </a:lnTo>
                    <a:lnTo>
                      <a:pt x="118" y="141"/>
                    </a:lnTo>
                    <a:lnTo>
                      <a:pt x="120" y="139"/>
                    </a:lnTo>
                    <a:lnTo>
                      <a:pt x="122" y="137"/>
                    </a:lnTo>
                    <a:lnTo>
                      <a:pt x="125" y="137"/>
                    </a:lnTo>
                    <a:lnTo>
                      <a:pt x="127" y="137"/>
                    </a:lnTo>
                    <a:lnTo>
                      <a:pt x="130" y="137"/>
                    </a:lnTo>
                    <a:lnTo>
                      <a:pt x="132" y="134"/>
                    </a:lnTo>
                    <a:lnTo>
                      <a:pt x="134" y="134"/>
                    </a:lnTo>
                    <a:lnTo>
                      <a:pt x="137" y="132"/>
                    </a:lnTo>
                    <a:lnTo>
                      <a:pt x="137" y="127"/>
                    </a:lnTo>
                    <a:lnTo>
                      <a:pt x="137" y="122"/>
                    </a:lnTo>
                    <a:lnTo>
                      <a:pt x="139" y="120"/>
                    </a:lnTo>
                    <a:lnTo>
                      <a:pt x="144" y="115"/>
                    </a:lnTo>
                    <a:lnTo>
                      <a:pt x="146" y="113"/>
                    </a:lnTo>
                    <a:lnTo>
                      <a:pt x="148" y="111"/>
                    </a:lnTo>
                    <a:lnTo>
                      <a:pt x="151" y="108"/>
                    </a:lnTo>
                    <a:lnTo>
                      <a:pt x="151" y="104"/>
                    </a:lnTo>
                    <a:lnTo>
                      <a:pt x="151" y="101"/>
                    </a:lnTo>
                    <a:lnTo>
                      <a:pt x="148" y="99"/>
                    </a:lnTo>
                    <a:lnTo>
                      <a:pt x="146" y="97"/>
                    </a:lnTo>
                    <a:lnTo>
                      <a:pt x="146" y="94"/>
                    </a:lnTo>
                    <a:lnTo>
                      <a:pt x="146" y="92"/>
                    </a:lnTo>
                    <a:lnTo>
                      <a:pt x="146" y="89"/>
                    </a:lnTo>
                    <a:lnTo>
                      <a:pt x="151" y="87"/>
                    </a:lnTo>
                    <a:lnTo>
                      <a:pt x="156" y="85"/>
                    </a:lnTo>
                    <a:lnTo>
                      <a:pt x="160" y="78"/>
                    </a:lnTo>
                    <a:lnTo>
                      <a:pt x="165" y="71"/>
                    </a:lnTo>
                    <a:lnTo>
                      <a:pt x="167" y="66"/>
                    </a:lnTo>
                    <a:lnTo>
                      <a:pt x="170" y="61"/>
                    </a:lnTo>
                    <a:lnTo>
                      <a:pt x="172" y="59"/>
                    </a:lnTo>
                    <a:lnTo>
                      <a:pt x="177" y="56"/>
                    </a:lnTo>
                    <a:lnTo>
                      <a:pt x="182" y="54"/>
                    </a:lnTo>
                    <a:lnTo>
                      <a:pt x="189" y="52"/>
                    </a:lnTo>
                    <a:lnTo>
                      <a:pt x="193" y="49"/>
                    </a:lnTo>
                    <a:lnTo>
                      <a:pt x="198" y="47"/>
                    </a:lnTo>
                    <a:lnTo>
                      <a:pt x="200" y="47"/>
                    </a:lnTo>
                    <a:lnTo>
                      <a:pt x="200" y="45"/>
                    </a:lnTo>
                    <a:lnTo>
                      <a:pt x="200" y="42"/>
                    </a:lnTo>
                    <a:lnTo>
                      <a:pt x="203" y="40"/>
                    </a:lnTo>
                    <a:lnTo>
                      <a:pt x="203" y="37"/>
                    </a:lnTo>
                    <a:lnTo>
                      <a:pt x="203" y="35"/>
                    </a:lnTo>
                    <a:lnTo>
                      <a:pt x="200" y="33"/>
                    </a:lnTo>
                    <a:lnTo>
                      <a:pt x="200" y="28"/>
                    </a:lnTo>
                    <a:lnTo>
                      <a:pt x="198" y="28"/>
                    </a:lnTo>
                    <a:lnTo>
                      <a:pt x="196" y="28"/>
                    </a:lnTo>
                    <a:lnTo>
                      <a:pt x="193" y="30"/>
                    </a:lnTo>
                    <a:lnTo>
                      <a:pt x="191" y="30"/>
                    </a:lnTo>
                    <a:lnTo>
                      <a:pt x="186" y="33"/>
                    </a:lnTo>
                    <a:lnTo>
                      <a:pt x="182" y="33"/>
                    </a:lnTo>
                    <a:lnTo>
                      <a:pt x="177" y="33"/>
                    </a:lnTo>
                    <a:lnTo>
                      <a:pt x="174" y="30"/>
                    </a:lnTo>
                    <a:lnTo>
                      <a:pt x="172" y="30"/>
                    </a:lnTo>
                    <a:lnTo>
                      <a:pt x="167" y="28"/>
                    </a:lnTo>
                    <a:lnTo>
                      <a:pt x="163" y="28"/>
                    </a:lnTo>
                    <a:lnTo>
                      <a:pt x="160" y="26"/>
                    </a:lnTo>
                    <a:lnTo>
                      <a:pt x="158" y="26"/>
                    </a:lnTo>
                    <a:lnTo>
                      <a:pt x="156" y="28"/>
                    </a:lnTo>
                    <a:lnTo>
                      <a:pt x="153" y="28"/>
                    </a:lnTo>
                    <a:lnTo>
                      <a:pt x="151" y="28"/>
                    </a:lnTo>
                    <a:lnTo>
                      <a:pt x="151" y="26"/>
                    </a:lnTo>
                    <a:lnTo>
                      <a:pt x="148" y="23"/>
                    </a:lnTo>
                    <a:lnTo>
                      <a:pt x="146" y="23"/>
                    </a:lnTo>
                    <a:lnTo>
                      <a:pt x="144" y="23"/>
                    </a:lnTo>
                    <a:lnTo>
                      <a:pt x="141" y="21"/>
                    </a:lnTo>
                    <a:lnTo>
                      <a:pt x="139" y="21"/>
                    </a:lnTo>
                    <a:lnTo>
                      <a:pt x="134" y="21"/>
                    </a:lnTo>
                    <a:lnTo>
                      <a:pt x="134" y="19"/>
                    </a:lnTo>
                    <a:lnTo>
                      <a:pt x="132" y="19"/>
                    </a:lnTo>
                    <a:lnTo>
                      <a:pt x="132" y="16"/>
                    </a:lnTo>
                    <a:lnTo>
                      <a:pt x="132" y="14"/>
                    </a:lnTo>
                    <a:lnTo>
                      <a:pt x="130" y="1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711" name="South Korea">
              <a:extLst>
                <a:ext uri="{FF2B5EF4-FFF2-40B4-BE49-F238E27FC236}">
                  <a16:creationId xmlns:a16="http://schemas.microsoft.com/office/drawing/2014/main" id="{42FF0A22-1BC1-48F2-570C-0EA5EFF5ECF6}"/>
                </a:ext>
              </a:extLst>
            </p:cNvPr>
            <p:cNvGrpSpPr>
              <a:grpSpLocks noGrp="1" noUngrp="1" noRot="1" noMove="1" noResize="1"/>
            </p:cNvGrpSpPr>
            <p:nvPr/>
          </p:nvGrpSpPr>
          <p:grpSpPr>
            <a:xfrm>
              <a:off x="8209827" y="2264080"/>
              <a:ext cx="39156" cy="86565"/>
              <a:chOff x="7481321" y="1981197"/>
              <a:chExt cx="82550" cy="184150"/>
            </a:xfrm>
            <a:grpFill/>
          </p:grpSpPr>
          <p:sp>
            <p:nvSpPr>
              <p:cNvPr id="1221" name="Freeform 2055">
                <a:extLst>
                  <a:ext uri="{FF2B5EF4-FFF2-40B4-BE49-F238E27FC236}">
                    <a16:creationId xmlns:a16="http://schemas.microsoft.com/office/drawing/2014/main" id="{6A438C84-6D49-B4DC-E9BD-48E1215DA3A0}"/>
                  </a:ext>
                </a:extLst>
              </p:cNvPr>
              <p:cNvSpPr>
                <a:spLocks noGrp="1" noRot="1" noMove="1" noResize="1" noEditPoints="1" noAdjustHandles="1" noChangeArrowheads="1" noChangeShapeType="1"/>
              </p:cNvSpPr>
              <p:nvPr/>
            </p:nvSpPr>
            <p:spPr bwMode="auto">
              <a:xfrm>
                <a:off x="7484496" y="1981197"/>
                <a:ext cx="79375" cy="146050"/>
              </a:xfrm>
              <a:custGeom>
                <a:avLst/>
                <a:gdLst>
                  <a:gd name="T0" fmla="*/ 15875 w 50"/>
                  <a:gd name="T1" fmla="*/ 30163 h 92"/>
                  <a:gd name="T2" fmla="*/ 15875 w 50"/>
                  <a:gd name="T3" fmla="*/ 36513 h 92"/>
                  <a:gd name="T4" fmla="*/ 15875 w 50"/>
                  <a:gd name="T5" fmla="*/ 41275 h 92"/>
                  <a:gd name="T6" fmla="*/ 11113 w 50"/>
                  <a:gd name="T7" fmla="*/ 44450 h 92"/>
                  <a:gd name="T8" fmla="*/ 11113 w 50"/>
                  <a:gd name="T9" fmla="*/ 55563 h 92"/>
                  <a:gd name="T10" fmla="*/ 19050 w 50"/>
                  <a:gd name="T11" fmla="*/ 60325 h 92"/>
                  <a:gd name="T12" fmla="*/ 19050 w 50"/>
                  <a:gd name="T13" fmla="*/ 63500 h 92"/>
                  <a:gd name="T14" fmla="*/ 15875 w 50"/>
                  <a:gd name="T15" fmla="*/ 66675 h 92"/>
                  <a:gd name="T16" fmla="*/ 11113 w 50"/>
                  <a:gd name="T17" fmla="*/ 71438 h 92"/>
                  <a:gd name="T18" fmla="*/ 15875 w 50"/>
                  <a:gd name="T19" fmla="*/ 77788 h 92"/>
                  <a:gd name="T20" fmla="*/ 15875 w 50"/>
                  <a:gd name="T21" fmla="*/ 77788 h 92"/>
                  <a:gd name="T22" fmla="*/ 15875 w 50"/>
                  <a:gd name="T23" fmla="*/ 82550 h 92"/>
                  <a:gd name="T24" fmla="*/ 15875 w 50"/>
                  <a:gd name="T25" fmla="*/ 93663 h 92"/>
                  <a:gd name="T26" fmla="*/ 11113 w 50"/>
                  <a:gd name="T27" fmla="*/ 96838 h 92"/>
                  <a:gd name="T28" fmla="*/ 3175 w 50"/>
                  <a:gd name="T29" fmla="*/ 112713 h 92"/>
                  <a:gd name="T30" fmla="*/ 3175 w 50"/>
                  <a:gd name="T31" fmla="*/ 131763 h 92"/>
                  <a:gd name="T32" fmla="*/ 3175 w 50"/>
                  <a:gd name="T33" fmla="*/ 142875 h 92"/>
                  <a:gd name="T34" fmla="*/ 7938 w 50"/>
                  <a:gd name="T35" fmla="*/ 142875 h 92"/>
                  <a:gd name="T36" fmla="*/ 11113 w 50"/>
                  <a:gd name="T37" fmla="*/ 146050 h 92"/>
                  <a:gd name="T38" fmla="*/ 19050 w 50"/>
                  <a:gd name="T39" fmla="*/ 138113 h 92"/>
                  <a:gd name="T40" fmla="*/ 30163 w 50"/>
                  <a:gd name="T41" fmla="*/ 131763 h 92"/>
                  <a:gd name="T42" fmla="*/ 38100 w 50"/>
                  <a:gd name="T43" fmla="*/ 123825 h 92"/>
                  <a:gd name="T44" fmla="*/ 49213 w 50"/>
                  <a:gd name="T45" fmla="*/ 119063 h 92"/>
                  <a:gd name="T46" fmla="*/ 63500 w 50"/>
                  <a:gd name="T47" fmla="*/ 115888 h 92"/>
                  <a:gd name="T48" fmla="*/ 71438 w 50"/>
                  <a:gd name="T49" fmla="*/ 112713 h 92"/>
                  <a:gd name="T50" fmla="*/ 74613 w 50"/>
                  <a:gd name="T51" fmla="*/ 107950 h 92"/>
                  <a:gd name="T52" fmla="*/ 79375 w 50"/>
                  <a:gd name="T53" fmla="*/ 104775 h 92"/>
                  <a:gd name="T54" fmla="*/ 79375 w 50"/>
                  <a:gd name="T55" fmla="*/ 85725 h 92"/>
                  <a:gd name="T56" fmla="*/ 79375 w 50"/>
                  <a:gd name="T57" fmla="*/ 66675 h 92"/>
                  <a:gd name="T58" fmla="*/ 79375 w 50"/>
                  <a:gd name="T59" fmla="*/ 52388 h 92"/>
                  <a:gd name="T60" fmla="*/ 74613 w 50"/>
                  <a:gd name="T61" fmla="*/ 41275 h 92"/>
                  <a:gd name="T62" fmla="*/ 68263 w 50"/>
                  <a:gd name="T63" fmla="*/ 30163 h 92"/>
                  <a:gd name="T64" fmla="*/ 60325 w 50"/>
                  <a:gd name="T65" fmla="*/ 22225 h 92"/>
                  <a:gd name="T66" fmla="*/ 60325 w 50"/>
                  <a:gd name="T67" fmla="*/ 7938 h 92"/>
                  <a:gd name="T68" fmla="*/ 52388 w 50"/>
                  <a:gd name="T69" fmla="*/ 3175 h 92"/>
                  <a:gd name="T70" fmla="*/ 41275 w 50"/>
                  <a:gd name="T71" fmla="*/ 7938 h 92"/>
                  <a:gd name="T72" fmla="*/ 30163 w 50"/>
                  <a:gd name="T73" fmla="*/ 0 h 92"/>
                  <a:gd name="T74" fmla="*/ 3175 w 50"/>
                  <a:gd name="T75" fmla="*/ 19050 h 92"/>
                  <a:gd name="T76" fmla="*/ 11113 w 50"/>
                  <a:gd name="T77" fmla="*/ 19050 h 92"/>
                  <a:gd name="T78" fmla="*/ 11113 w 50"/>
                  <a:gd name="T79" fmla="*/ 19050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
                  <a:gd name="T121" fmla="*/ 0 h 92"/>
                  <a:gd name="T122" fmla="*/ 50 w 50"/>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 h="92">
                    <a:moveTo>
                      <a:pt x="7" y="12"/>
                    </a:moveTo>
                    <a:lnTo>
                      <a:pt x="10" y="19"/>
                    </a:lnTo>
                    <a:lnTo>
                      <a:pt x="10" y="23"/>
                    </a:lnTo>
                    <a:lnTo>
                      <a:pt x="10" y="26"/>
                    </a:lnTo>
                    <a:lnTo>
                      <a:pt x="7" y="28"/>
                    </a:lnTo>
                    <a:lnTo>
                      <a:pt x="2" y="31"/>
                    </a:lnTo>
                    <a:lnTo>
                      <a:pt x="7" y="35"/>
                    </a:lnTo>
                    <a:lnTo>
                      <a:pt x="12" y="38"/>
                    </a:lnTo>
                    <a:lnTo>
                      <a:pt x="12" y="40"/>
                    </a:lnTo>
                    <a:lnTo>
                      <a:pt x="10" y="40"/>
                    </a:lnTo>
                    <a:lnTo>
                      <a:pt x="10" y="42"/>
                    </a:lnTo>
                    <a:lnTo>
                      <a:pt x="7" y="45"/>
                    </a:lnTo>
                    <a:lnTo>
                      <a:pt x="7" y="47"/>
                    </a:lnTo>
                    <a:lnTo>
                      <a:pt x="10" y="49"/>
                    </a:lnTo>
                    <a:lnTo>
                      <a:pt x="10" y="52"/>
                    </a:lnTo>
                    <a:lnTo>
                      <a:pt x="10" y="54"/>
                    </a:lnTo>
                    <a:lnTo>
                      <a:pt x="10" y="59"/>
                    </a:lnTo>
                    <a:lnTo>
                      <a:pt x="12" y="59"/>
                    </a:lnTo>
                    <a:lnTo>
                      <a:pt x="7" y="61"/>
                    </a:lnTo>
                    <a:lnTo>
                      <a:pt x="2" y="64"/>
                    </a:lnTo>
                    <a:lnTo>
                      <a:pt x="2" y="71"/>
                    </a:lnTo>
                    <a:lnTo>
                      <a:pt x="2" y="75"/>
                    </a:lnTo>
                    <a:lnTo>
                      <a:pt x="2" y="83"/>
                    </a:lnTo>
                    <a:lnTo>
                      <a:pt x="0" y="90"/>
                    </a:lnTo>
                    <a:lnTo>
                      <a:pt x="2" y="90"/>
                    </a:lnTo>
                    <a:lnTo>
                      <a:pt x="5" y="90"/>
                    </a:lnTo>
                    <a:lnTo>
                      <a:pt x="7" y="92"/>
                    </a:lnTo>
                    <a:lnTo>
                      <a:pt x="10" y="92"/>
                    </a:lnTo>
                    <a:lnTo>
                      <a:pt x="12" y="87"/>
                    </a:lnTo>
                    <a:lnTo>
                      <a:pt x="17" y="85"/>
                    </a:lnTo>
                    <a:lnTo>
                      <a:pt x="19" y="83"/>
                    </a:lnTo>
                    <a:lnTo>
                      <a:pt x="21" y="80"/>
                    </a:lnTo>
                    <a:lnTo>
                      <a:pt x="24" y="78"/>
                    </a:lnTo>
                    <a:lnTo>
                      <a:pt x="26" y="78"/>
                    </a:lnTo>
                    <a:lnTo>
                      <a:pt x="31" y="75"/>
                    </a:lnTo>
                    <a:lnTo>
                      <a:pt x="38" y="73"/>
                    </a:lnTo>
                    <a:lnTo>
                      <a:pt x="40" y="73"/>
                    </a:lnTo>
                    <a:lnTo>
                      <a:pt x="45" y="71"/>
                    </a:lnTo>
                    <a:lnTo>
                      <a:pt x="47" y="71"/>
                    </a:lnTo>
                    <a:lnTo>
                      <a:pt x="47" y="68"/>
                    </a:lnTo>
                    <a:lnTo>
                      <a:pt x="50" y="66"/>
                    </a:lnTo>
                    <a:lnTo>
                      <a:pt x="50" y="61"/>
                    </a:lnTo>
                    <a:lnTo>
                      <a:pt x="50" y="54"/>
                    </a:lnTo>
                    <a:lnTo>
                      <a:pt x="50" y="49"/>
                    </a:lnTo>
                    <a:lnTo>
                      <a:pt x="50" y="42"/>
                    </a:lnTo>
                    <a:lnTo>
                      <a:pt x="50" y="38"/>
                    </a:lnTo>
                    <a:lnTo>
                      <a:pt x="50" y="33"/>
                    </a:lnTo>
                    <a:lnTo>
                      <a:pt x="50" y="28"/>
                    </a:lnTo>
                    <a:lnTo>
                      <a:pt x="47" y="26"/>
                    </a:lnTo>
                    <a:lnTo>
                      <a:pt x="43" y="21"/>
                    </a:lnTo>
                    <a:lnTo>
                      <a:pt x="43" y="19"/>
                    </a:lnTo>
                    <a:lnTo>
                      <a:pt x="43" y="14"/>
                    </a:lnTo>
                    <a:lnTo>
                      <a:pt x="38" y="14"/>
                    </a:lnTo>
                    <a:lnTo>
                      <a:pt x="38" y="9"/>
                    </a:lnTo>
                    <a:lnTo>
                      <a:pt x="38" y="5"/>
                    </a:lnTo>
                    <a:lnTo>
                      <a:pt x="36" y="5"/>
                    </a:lnTo>
                    <a:lnTo>
                      <a:pt x="33" y="2"/>
                    </a:lnTo>
                    <a:lnTo>
                      <a:pt x="31" y="5"/>
                    </a:lnTo>
                    <a:lnTo>
                      <a:pt x="26" y="5"/>
                    </a:lnTo>
                    <a:lnTo>
                      <a:pt x="21" y="2"/>
                    </a:lnTo>
                    <a:lnTo>
                      <a:pt x="19" y="0"/>
                    </a:lnTo>
                    <a:lnTo>
                      <a:pt x="12" y="2"/>
                    </a:lnTo>
                    <a:lnTo>
                      <a:pt x="2" y="12"/>
                    </a:lnTo>
                    <a:lnTo>
                      <a:pt x="7" y="1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2" name="Freeform 2056">
                <a:extLst>
                  <a:ext uri="{FF2B5EF4-FFF2-40B4-BE49-F238E27FC236}">
                    <a16:creationId xmlns:a16="http://schemas.microsoft.com/office/drawing/2014/main" id="{422E452D-6698-96C9-3843-DAA1189D1484}"/>
                  </a:ext>
                </a:extLst>
              </p:cNvPr>
              <p:cNvSpPr>
                <a:spLocks noGrp="1" noRot="1" noMove="1" noResize="1" noEditPoints="1" noAdjustHandles="1" noChangeArrowheads="1" noChangeShapeType="1"/>
              </p:cNvSpPr>
              <p:nvPr/>
            </p:nvSpPr>
            <p:spPr bwMode="auto">
              <a:xfrm>
                <a:off x="7481321" y="2149472"/>
                <a:ext cx="11113" cy="15875"/>
              </a:xfrm>
              <a:custGeom>
                <a:avLst/>
                <a:gdLst>
                  <a:gd name="T0" fmla="*/ 6350 w 7"/>
                  <a:gd name="T1" fmla="*/ 0 h 10"/>
                  <a:gd name="T2" fmla="*/ 3175 w 7"/>
                  <a:gd name="T3" fmla="*/ 0 h 10"/>
                  <a:gd name="T4" fmla="*/ 3175 w 7"/>
                  <a:gd name="T5" fmla="*/ 3175 h 10"/>
                  <a:gd name="T6" fmla="*/ 0 w 7"/>
                  <a:gd name="T7" fmla="*/ 7938 h 10"/>
                  <a:gd name="T8" fmla="*/ 0 w 7"/>
                  <a:gd name="T9" fmla="*/ 7938 h 10"/>
                  <a:gd name="T10" fmla="*/ 0 w 7"/>
                  <a:gd name="T11" fmla="*/ 11113 h 10"/>
                  <a:gd name="T12" fmla="*/ 0 w 7"/>
                  <a:gd name="T13" fmla="*/ 15875 h 10"/>
                  <a:gd name="T14" fmla="*/ 0 w 7"/>
                  <a:gd name="T15" fmla="*/ 15875 h 10"/>
                  <a:gd name="T16" fmla="*/ 3175 w 7"/>
                  <a:gd name="T17" fmla="*/ 15875 h 10"/>
                  <a:gd name="T18" fmla="*/ 3175 w 7"/>
                  <a:gd name="T19" fmla="*/ 15875 h 10"/>
                  <a:gd name="T20" fmla="*/ 6350 w 7"/>
                  <a:gd name="T21" fmla="*/ 11113 h 10"/>
                  <a:gd name="T22" fmla="*/ 6350 w 7"/>
                  <a:gd name="T23" fmla="*/ 7938 h 10"/>
                  <a:gd name="T24" fmla="*/ 11113 w 7"/>
                  <a:gd name="T25" fmla="*/ 3175 h 10"/>
                  <a:gd name="T26" fmla="*/ 11113 w 7"/>
                  <a:gd name="T27" fmla="*/ 0 h 10"/>
                  <a:gd name="T28" fmla="*/ 11113 w 7"/>
                  <a:gd name="T29" fmla="*/ 0 h 10"/>
                  <a:gd name="T30" fmla="*/ 11113 w 7"/>
                  <a:gd name="T31" fmla="*/ 0 h 10"/>
                  <a:gd name="T32" fmla="*/ 11113 w 7"/>
                  <a:gd name="T33" fmla="*/ 0 h 10"/>
                  <a:gd name="T34" fmla="*/ 6350 w 7"/>
                  <a:gd name="T35" fmla="*/ 0 h 10"/>
                  <a:gd name="T36" fmla="*/ 6350 w 7"/>
                  <a:gd name="T37" fmla="*/ 0 h 10"/>
                  <a:gd name="T38" fmla="*/ 6350 w 7"/>
                  <a:gd name="T39" fmla="*/ 0 h 10"/>
                  <a:gd name="T40" fmla="*/ 6350 w 7"/>
                  <a:gd name="T41" fmla="*/ 0 h 10"/>
                  <a:gd name="T42" fmla="*/ 6350 w 7"/>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4" y="0"/>
                    </a:moveTo>
                    <a:lnTo>
                      <a:pt x="2" y="0"/>
                    </a:lnTo>
                    <a:lnTo>
                      <a:pt x="2" y="2"/>
                    </a:lnTo>
                    <a:lnTo>
                      <a:pt x="0" y="5"/>
                    </a:lnTo>
                    <a:lnTo>
                      <a:pt x="0" y="7"/>
                    </a:lnTo>
                    <a:lnTo>
                      <a:pt x="0" y="10"/>
                    </a:lnTo>
                    <a:lnTo>
                      <a:pt x="2" y="10"/>
                    </a:lnTo>
                    <a:lnTo>
                      <a:pt x="4" y="7"/>
                    </a:lnTo>
                    <a:lnTo>
                      <a:pt x="4" y="5"/>
                    </a:lnTo>
                    <a:lnTo>
                      <a:pt x="7" y="2"/>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12" name="South Africa">
              <a:extLst>
                <a:ext uri="{FF2B5EF4-FFF2-40B4-BE49-F238E27FC236}">
                  <a16:creationId xmlns:a16="http://schemas.microsoft.com/office/drawing/2014/main" id="{4CAB5588-740F-4DEB-6355-62BC418F4980}"/>
                </a:ext>
              </a:extLst>
            </p:cNvPr>
            <p:cNvSpPr>
              <a:spLocks noGrp="1" noRot="1" noMove="1" noResize="1" noEditPoints="1" noAdjustHandles="1" noChangeArrowheads="1" noChangeShapeType="1"/>
            </p:cNvSpPr>
            <p:nvPr/>
          </p:nvSpPr>
          <p:spPr bwMode="auto">
            <a:xfrm>
              <a:off x="6915192" y="3164798"/>
              <a:ext cx="191033" cy="194025"/>
            </a:xfrm>
            <a:custGeom>
              <a:avLst/>
              <a:gdLst>
                <a:gd name="T0" fmla="*/ 396875 w 257"/>
                <a:gd name="T1" fmla="*/ 195263 h 260"/>
                <a:gd name="T2" fmla="*/ 382588 w 257"/>
                <a:gd name="T3" fmla="*/ 223838 h 260"/>
                <a:gd name="T4" fmla="*/ 360363 w 257"/>
                <a:gd name="T5" fmla="*/ 254000 h 260"/>
                <a:gd name="T6" fmla="*/ 341313 w 257"/>
                <a:gd name="T7" fmla="*/ 292100 h 260"/>
                <a:gd name="T8" fmla="*/ 288925 w 257"/>
                <a:gd name="T9" fmla="*/ 352425 h 260"/>
                <a:gd name="T10" fmla="*/ 258763 w 257"/>
                <a:gd name="T11" fmla="*/ 374650 h 260"/>
                <a:gd name="T12" fmla="*/ 236538 w 257"/>
                <a:gd name="T13" fmla="*/ 377825 h 260"/>
                <a:gd name="T14" fmla="*/ 209550 w 257"/>
                <a:gd name="T15" fmla="*/ 385763 h 260"/>
                <a:gd name="T16" fmla="*/ 179388 w 257"/>
                <a:gd name="T17" fmla="*/ 388938 h 260"/>
                <a:gd name="T18" fmla="*/ 146050 w 257"/>
                <a:gd name="T19" fmla="*/ 388938 h 260"/>
                <a:gd name="T20" fmla="*/ 123825 w 257"/>
                <a:gd name="T21" fmla="*/ 396875 h 260"/>
                <a:gd name="T22" fmla="*/ 93663 w 257"/>
                <a:gd name="T23" fmla="*/ 407988 h 260"/>
                <a:gd name="T24" fmla="*/ 66675 w 257"/>
                <a:gd name="T25" fmla="*/ 412750 h 260"/>
                <a:gd name="T26" fmla="*/ 41275 w 257"/>
                <a:gd name="T27" fmla="*/ 401638 h 260"/>
                <a:gd name="T28" fmla="*/ 33338 w 257"/>
                <a:gd name="T29" fmla="*/ 377825 h 260"/>
                <a:gd name="T30" fmla="*/ 25400 w 257"/>
                <a:gd name="T31" fmla="*/ 347663 h 260"/>
                <a:gd name="T32" fmla="*/ 41275 w 257"/>
                <a:gd name="T33" fmla="*/ 336550 h 260"/>
                <a:gd name="T34" fmla="*/ 41275 w 257"/>
                <a:gd name="T35" fmla="*/ 311150 h 260"/>
                <a:gd name="T36" fmla="*/ 22225 w 257"/>
                <a:gd name="T37" fmla="*/ 277813 h 260"/>
                <a:gd name="T38" fmla="*/ 14288 w 257"/>
                <a:gd name="T39" fmla="*/ 239713 h 260"/>
                <a:gd name="T40" fmla="*/ 19050 w 257"/>
                <a:gd name="T41" fmla="*/ 201613 h 260"/>
                <a:gd name="T42" fmla="*/ 30163 w 257"/>
                <a:gd name="T43" fmla="*/ 201613 h 260"/>
                <a:gd name="T44" fmla="*/ 30163 w 257"/>
                <a:gd name="T45" fmla="*/ 212725 h 260"/>
                <a:gd name="T46" fmla="*/ 49213 w 257"/>
                <a:gd name="T47" fmla="*/ 217488 h 260"/>
                <a:gd name="T48" fmla="*/ 60325 w 257"/>
                <a:gd name="T49" fmla="*/ 212725 h 260"/>
                <a:gd name="T50" fmla="*/ 71438 w 257"/>
                <a:gd name="T51" fmla="*/ 201613 h 260"/>
                <a:gd name="T52" fmla="*/ 90488 w 257"/>
                <a:gd name="T53" fmla="*/ 107950 h 260"/>
                <a:gd name="T54" fmla="*/ 104775 w 257"/>
                <a:gd name="T55" fmla="*/ 134938 h 260"/>
                <a:gd name="T56" fmla="*/ 101600 w 257"/>
                <a:gd name="T57" fmla="*/ 146050 h 260"/>
                <a:gd name="T58" fmla="*/ 107950 w 257"/>
                <a:gd name="T59" fmla="*/ 157163 h 260"/>
                <a:gd name="T60" fmla="*/ 115888 w 257"/>
                <a:gd name="T61" fmla="*/ 153988 h 260"/>
                <a:gd name="T62" fmla="*/ 134938 w 257"/>
                <a:gd name="T63" fmla="*/ 146050 h 260"/>
                <a:gd name="T64" fmla="*/ 165100 w 257"/>
                <a:gd name="T65" fmla="*/ 127000 h 260"/>
                <a:gd name="T66" fmla="*/ 168275 w 257"/>
                <a:gd name="T67" fmla="*/ 115888 h 260"/>
                <a:gd name="T68" fmla="*/ 179388 w 257"/>
                <a:gd name="T69" fmla="*/ 107950 h 260"/>
                <a:gd name="T70" fmla="*/ 190500 w 257"/>
                <a:gd name="T71" fmla="*/ 115888 h 260"/>
                <a:gd name="T72" fmla="*/ 201613 w 257"/>
                <a:gd name="T73" fmla="*/ 112713 h 260"/>
                <a:gd name="T74" fmla="*/ 217488 w 257"/>
                <a:gd name="T75" fmla="*/ 115888 h 260"/>
                <a:gd name="T76" fmla="*/ 236538 w 257"/>
                <a:gd name="T77" fmla="*/ 119063 h 260"/>
                <a:gd name="T78" fmla="*/ 236538 w 257"/>
                <a:gd name="T79" fmla="*/ 77788 h 260"/>
                <a:gd name="T80" fmla="*/ 250825 w 257"/>
                <a:gd name="T81" fmla="*/ 74613 h 260"/>
                <a:gd name="T82" fmla="*/ 255588 w 257"/>
                <a:gd name="T83" fmla="*/ 60325 h 260"/>
                <a:gd name="T84" fmla="*/ 261938 w 257"/>
                <a:gd name="T85" fmla="*/ 47625 h 260"/>
                <a:gd name="T86" fmla="*/ 277813 w 257"/>
                <a:gd name="T87" fmla="*/ 33338 h 260"/>
                <a:gd name="T88" fmla="*/ 292100 w 257"/>
                <a:gd name="T89" fmla="*/ 22225 h 260"/>
                <a:gd name="T90" fmla="*/ 307975 w 257"/>
                <a:gd name="T91" fmla="*/ 19050 h 260"/>
                <a:gd name="T92" fmla="*/ 314325 w 257"/>
                <a:gd name="T93" fmla="*/ 11113 h 260"/>
                <a:gd name="T94" fmla="*/ 325438 w 257"/>
                <a:gd name="T95" fmla="*/ 7938 h 260"/>
                <a:gd name="T96" fmla="*/ 341313 w 257"/>
                <a:gd name="T97" fmla="*/ 3175 h 260"/>
                <a:gd name="T98" fmla="*/ 352425 w 257"/>
                <a:gd name="T99" fmla="*/ 0 h 260"/>
                <a:gd name="T100" fmla="*/ 363538 w 257"/>
                <a:gd name="T101" fmla="*/ 3175 h 260"/>
                <a:gd name="T102" fmla="*/ 382588 w 257"/>
                <a:gd name="T103" fmla="*/ 11113 h 260"/>
                <a:gd name="T104" fmla="*/ 382588 w 257"/>
                <a:gd name="T105" fmla="*/ 36513 h 260"/>
                <a:gd name="T106" fmla="*/ 382588 w 257"/>
                <a:gd name="T107" fmla="*/ 63500 h 260"/>
                <a:gd name="T108" fmla="*/ 382588 w 257"/>
                <a:gd name="T109" fmla="*/ 88900 h 260"/>
                <a:gd name="T110" fmla="*/ 379413 w 257"/>
                <a:gd name="T111" fmla="*/ 104775 h 260"/>
                <a:gd name="T112" fmla="*/ 379413 w 257"/>
                <a:gd name="T113" fmla="*/ 115888 h 260"/>
                <a:gd name="T114" fmla="*/ 366713 w 257"/>
                <a:gd name="T115" fmla="*/ 115888 h 260"/>
                <a:gd name="T116" fmla="*/ 363538 w 257"/>
                <a:gd name="T117" fmla="*/ 127000 h 260"/>
                <a:gd name="T118" fmla="*/ 366713 w 257"/>
                <a:gd name="T119" fmla="*/ 149225 h 260"/>
                <a:gd name="T120" fmla="*/ 393700 w 257"/>
                <a:gd name="T121" fmla="*/ 160338 h 2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7"/>
                <a:gd name="T184" fmla="*/ 0 h 260"/>
                <a:gd name="T185" fmla="*/ 257 w 257"/>
                <a:gd name="T186" fmla="*/ 260 h 2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7" h="260">
                  <a:moveTo>
                    <a:pt x="257" y="90"/>
                  </a:moveTo>
                  <a:lnTo>
                    <a:pt x="257" y="99"/>
                  </a:lnTo>
                  <a:lnTo>
                    <a:pt x="255" y="111"/>
                  </a:lnTo>
                  <a:lnTo>
                    <a:pt x="255" y="120"/>
                  </a:lnTo>
                  <a:lnTo>
                    <a:pt x="255" y="123"/>
                  </a:lnTo>
                  <a:lnTo>
                    <a:pt x="250" y="123"/>
                  </a:lnTo>
                  <a:lnTo>
                    <a:pt x="248" y="123"/>
                  </a:lnTo>
                  <a:lnTo>
                    <a:pt x="248" y="127"/>
                  </a:lnTo>
                  <a:lnTo>
                    <a:pt x="248" y="130"/>
                  </a:lnTo>
                  <a:lnTo>
                    <a:pt x="253" y="134"/>
                  </a:lnTo>
                  <a:lnTo>
                    <a:pt x="248" y="137"/>
                  </a:lnTo>
                  <a:lnTo>
                    <a:pt x="241" y="141"/>
                  </a:lnTo>
                  <a:lnTo>
                    <a:pt x="236" y="146"/>
                  </a:lnTo>
                  <a:lnTo>
                    <a:pt x="231" y="149"/>
                  </a:lnTo>
                  <a:lnTo>
                    <a:pt x="231" y="151"/>
                  </a:lnTo>
                  <a:lnTo>
                    <a:pt x="229" y="153"/>
                  </a:lnTo>
                  <a:lnTo>
                    <a:pt x="227" y="156"/>
                  </a:lnTo>
                  <a:lnTo>
                    <a:pt x="227" y="160"/>
                  </a:lnTo>
                  <a:lnTo>
                    <a:pt x="222" y="167"/>
                  </a:lnTo>
                  <a:lnTo>
                    <a:pt x="220" y="175"/>
                  </a:lnTo>
                  <a:lnTo>
                    <a:pt x="217" y="175"/>
                  </a:lnTo>
                  <a:lnTo>
                    <a:pt x="220" y="177"/>
                  </a:lnTo>
                  <a:lnTo>
                    <a:pt x="217" y="182"/>
                  </a:lnTo>
                  <a:lnTo>
                    <a:pt x="215" y="184"/>
                  </a:lnTo>
                  <a:lnTo>
                    <a:pt x="213" y="186"/>
                  </a:lnTo>
                  <a:lnTo>
                    <a:pt x="208" y="189"/>
                  </a:lnTo>
                  <a:lnTo>
                    <a:pt x="205" y="191"/>
                  </a:lnTo>
                  <a:lnTo>
                    <a:pt x="196" y="203"/>
                  </a:lnTo>
                  <a:lnTo>
                    <a:pt x="187" y="217"/>
                  </a:lnTo>
                  <a:lnTo>
                    <a:pt x="182" y="222"/>
                  </a:lnTo>
                  <a:lnTo>
                    <a:pt x="179" y="224"/>
                  </a:lnTo>
                  <a:lnTo>
                    <a:pt x="175" y="229"/>
                  </a:lnTo>
                  <a:lnTo>
                    <a:pt x="172" y="231"/>
                  </a:lnTo>
                  <a:lnTo>
                    <a:pt x="170" y="234"/>
                  </a:lnTo>
                  <a:lnTo>
                    <a:pt x="165" y="236"/>
                  </a:lnTo>
                  <a:lnTo>
                    <a:pt x="163" y="236"/>
                  </a:lnTo>
                  <a:lnTo>
                    <a:pt x="161" y="238"/>
                  </a:lnTo>
                  <a:lnTo>
                    <a:pt x="156" y="238"/>
                  </a:lnTo>
                  <a:lnTo>
                    <a:pt x="153" y="238"/>
                  </a:lnTo>
                  <a:lnTo>
                    <a:pt x="151" y="238"/>
                  </a:lnTo>
                  <a:lnTo>
                    <a:pt x="149" y="238"/>
                  </a:lnTo>
                  <a:lnTo>
                    <a:pt x="149" y="243"/>
                  </a:lnTo>
                  <a:lnTo>
                    <a:pt x="144" y="243"/>
                  </a:lnTo>
                  <a:lnTo>
                    <a:pt x="139" y="243"/>
                  </a:lnTo>
                  <a:lnTo>
                    <a:pt x="137" y="243"/>
                  </a:lnTo>
                  <a:lnTo>
                    <a:pt x="132" y="243"/>
                  </a:lnTo>
                  <a:lnTo>
                    <a:pt x="132" y="245"/>
                  </a:lnTo>
                  <a:lnTo>
                    <a:pt x="130" y="248"/>
                  </a:lnTo>
                  <a:lnTo>
                    <a:pt x="125" y="248"/>
                  </a:lnTo>
                  <a:lnTo>
                    <a:pt x="120" y="248"/>
                  </a:lnTo>
                  <a:lnTo>
                    <a:pt x="116" y="245"/>
                  </a:lnTo>
                  <a:lnTo>
                    <a:pt x="113" y="245"/>
                  </a:lnTo>
                  <a:lnTo>
                    <a:pt x="109" y="245"/>
                  </a:lnTo>
                  <a:lnTo>
                    <a:pt x="104" y="243"/>
                  </a:lnTo>
                  <a:lnTo>
                    <a:pt x="101" y="243"/>
                  </a:lnTo>
                  <a:lnTo>
                    <a:pt x="99" y="243"/>
                  </a:lnTo>
                  <a:lnTo>
                    <a:pt x="94" y="245"/>
                  </a:lnTo>
                  <a:lnTo>
                    <a:pt x="92" y="245"/>
                  </a:lnTo>
                  <a:lnTo>
                    <a:pt x="87" y="250"/>
                  </a:lnTo>
                  <a:lnTo>
                    <a:pt x="85" y="253"/>
                  </a:lnTo>
                  <a:lnTo>
                    <a:pt x="83" y="253"/>
                  </a:lnTo>
                  <a:lnTo>
                    <a:pt x="80" y="253"/>
                  </a:lnTo>
                  <a:lnTo>
                    <a:pt x="78" y="253"/>
                  </a:lnTo>
                  <a:lnTo>
                    <a:pt x="78" y="250"/>
                  </a:lnTo>
                  <a:lnTo>
                    <a:pt x="76" y="250"/>
                  </a:lnTo>
                  <a:lnTo>
                    <a:pt x="73" y="250"/>
                  </a:lnTo>
                  <a:lnTo>
                    <a:pt x="71" y="250"/>
                  </a:lnTo>
                  <a:lnTo>
                    <a:pt x="68" y="250"/>
                  </a:lnTo>
                  <a:lnTo>
                    <a:pt x="64" y="253"/>
                  </a:lnTo>
                  <a:lnTo>
                    <a:pt x="59" y="257"/>
                  </a:lnTo>
                  <a:lnTo>
                    <a:pt x="54" y="257"/>
                  </a:lnTo>
                  <a:lnTo>
                    <a:pt x="52" y="260"/>
                  </a:lnTo>
                  <a:lnTo>
                    <a:pt x="50" y="260"/>
                  </a:lnTo>
                  <a:lnTo>
                    <a:pt x="47" y="260"/>
                  </a:lnTo>
                  <a:lnTo>
                    <a:pt x="45" y="260"/>
                  </a:lnTo>
                  <a:lnTo>
                    <a:pt x="42" y="260"/>
                  </a:lnTo>
                  <a:lnTo>
                    <a:pt x="40" y="255"/>
                  </a:lnTo>
                  <a:lnTo>
                    <a:pt x="38" y="255"/>
                  </a:lnTo>
                  <a:lnTo>
                    <a:pt x="33" y="255"/>
                  </a:lnTo>
                  <a:lnTo>
                    <a:pt x="33" y="250"/>
                  </a:lnTo>
                  <a:lnTo>
                    <a:pt x="26" y="255"/>
                  </a:lnTo>
                  <a:lnTo>
                    <a:pt x="26" y="253"/>
                  </a:lnTo>
                  <a:lnTo>
                    <a:pt x="24" y="250"/>
                  </a:lnTo>
                  <a:lnTo>
                    <a:pt x="24" y="248"/>
                  </a:lnTo>
                  <a:lnTo>
                    <a:pt x="21" y="243"/>
                  </a:lnTo>
                  <a:lnTo>
                    <a:pt x="21" y="238"/>
                  </a:lnTo>
                  <a:lnTo>
                    <a:pt x="21" y="229"/>
                  </a:lnTo>
                  <a:lnTo>
                    <a:pt x="21" y="227"/>
                  </a:lnTo>
                  <a:lnTo>
                    <a:pt x="16" y="224"/>
                  </a:lnTo>
                  <a:lnTo>
                    <a:pt x="16" y="222"/>
                  </a:lnTo>
                  <a:lnTo>
                    <a:pt x="16" y="219"/>
                  </a:lnTo>
                  <a:lnTo>
                    <a:pt x="19" y="219"/>
                  </a:lnTo>
                  <a:lnTo>
                    <a:pt x="19" y="217"/>
                  </a:lnTo>
                  <a:lnTo>
                    <a:pt x="21" y="217"/>
                  </a:lnTo>
                  <a:lnTo>
                    <a:pt x="24" y="215"/>
                  </a:lnTo>
                  <a:lnTo>
                    <a:pt x="26" y="212"/>
                  </a:lnTo>
                  <a:lnTo>
                    <a:pt x="26" y="210"/>
                  </a:lnTo>
                  <a:lnTo>
                    <a:pt x="26" y="208"/>
                  </a:lnTo>
                  <a:lnTo>
                    <a:pt x="26" y="205"/>
                  </a:lnTo>
                  <a:lnTo>
                    <a:pt x="26" y="201"/>
                  </a:lnTo>
                  <a:lnTo>
                    <a:pt x="26" y="196"/>
                  </a:lnTo>
                  <a:lnTo>
                    <a:pt x="24" y="191"/>
                  </a:lnTo>
                  <a:lnTo>
                    <a:pt x="24" y="186"/>
                  </a:lnTo>
                  <a:lnTo>
                    <a:pt x="21" y="184"/>
                  </a:lnTo>
                  <a:lnTo>
                    <a:pt x="19" y="179"/>
                  </a:lnTo>
                  <a:lnTo>
                    <a:pt x="19" y="177"/>
                  </a:lnTo>
                  <a:lnTo>
                    <a:pt x="14" y="175"/>
                  </a:lnTo>
                  <a:lnTo>
                    <a:pt x="12" y="172"/>
                  </a:lnTo>
                  <a:lnTo>
                    <a:pt x="9" y="170"/>
                  </a:lnTo>
                  <a:lnTo>
                    <a:pt x="9" y="165"/>
                  </a:lnTo>
                  <a:lnTo>
                    <a:pt x="9" y="160"/>
                  </a:lnTo>
                  <a:lnTo>
                    <a:pt x="9" y="158"/>
                  </a:lnTo>
                  <a:lnTo>
                    <a:pt x="9" y="151"/>
                  </a:lnTo>
                  <a:lnTo>
                    <a:pt x="9" y="149"/>
                  </a:lnTo>
                  <a:lnTo>
                    <a:pt x="5" y="141"/>
                  </a:lnTo>
                  <a:lnTo>
                    <a:pt x="0" y="139"/>
                  </a:lnTo>
                  <a:lnTo>
                    <a:pt x="5" y="134"/>
                  </a:lnTo>
                  <a:lnTo>
                    <a:pt x="9" y="127"/>
                  </a:lnTo>
                  <a:lnTo>
                    <a:pt x="12" y="127"/>
                  </a:lnTo>
                  <a:lnTo>
                    <a:pt x="12" y="125"/>
                  </a:lnTo>
                  <a:lnTo>
                    <a:pt x="14" y="125"/>
                  </a:lnTo>
                  <a:lnTo>
                    <a:pt x="16" y="125"/>
                  </a:lnTo>
                  <a:lnTo>
                    <a:pt x="19" y="125"/>
                  </a:lnTo>
                  <a:lnTo>
                    <a:pt x="19" y="127"/>
                  </a:lnTo>
                  <a:lnTo>
                    <a:pt x="19" y="130"/>
                  </a:lnTo>
                  <a:lnTo>
                    <a:pt x="16" y="130"/>
                  </a:lnTo>
                  <a:lnTo>
                    <a:pt x="16" y="132"/>
                  </a:lnTo>
                  <a:lnTo>
                    <a:pt x="19" y="132"/>
                  </a:lnTo>
                  <a:lnTo>
                    <a:pt x="19" y="134"/>
                  </a:lnTo>
                  <a:lnTo>
                    <a:pt x="19" y="137"/>
                  </a:lnTo>
                  <a:lnTo>
                    <a:pt x="21" y="137"/>
                  </a:lnTo>
                  <a:lnTo>
                    <a:pt x="24" y="137"/>
                  </a:lnTo>
                  <a:lnTo>
                    <a:pt x="26" y="137"/>
                  </a:lnTo>
                  <a:lnTo>
                    <a:pt x="31" y="137"/>
                  </a:lnTo>
                  <a:lnTo>
                    <a:pt x="33" y="137"/>
                  </a:lnTo>
                  <a:lnTo>
                    <a:pt x="35" y="137"/>
                  </a:lnTo>
                  <a:lnTo>
                    <a:pt x="38" y="134"/>
                  </a:lnTo>
                  <a:lnTo>
                    <a:pt x="40" y="134"/>
                  </a:lnTo>
                  <a:lnTo>
                    <a:pt x="40" y="132"/>
                  </a:lnTo>
                  <a:lnTo>
                    <a:pt x="42" y="130"/>
                  </a:lnTo>
                  <a:lnTo>
                    <a:pt x="45" y="127"/>
                  </a:lnTo>
                  <a:lnTo>
                    <a:pt x="47" y="127"/>
                  </a:lnTo>
                  <a:lnTo>
                    <a:pt x="50" y="127"/>
                  </a:lnTo>
                  <a:lnTo>
                    <a:pt x="52" y="127"/>
                  </a:lnTo>
                  <a:lnTo>
                    <a:pt x="52" y="66"/>
                  </a:lnTo>
                  <a:lnTo>
                    <a:pt x="54" y="66"/>
                  </a:lnTo>
                  <a:lnTo>
                    <a:pt x="57" y="68"/>
                  </a:lnTo>
                  <a:lnTo>
                    <a:pt x="59" y="68"/>
                  </a:lnTo>
                  <a:lnTo>
                    <a:pt x="61" y="71"/>
                  </a:lnTo>
                  <a:lnTo>
                    <a:pt x="61" y="73"/>
                  </a:lnTo>
                  <a:lnTo>
                    <a:pt x="64" y="75"/>
                  </a:lnTo>
                  <a:lnTo>
                    <a:pt x="66" y="80"/>
                  </a:lnTo>
                  <a:lnTo>
                    <a:pt x="66" y="85"/>
                  </a:lnTo>
                  <a:lnTo>
                    <a:pt x="66" y="87"/>
                  </a:lnTo>
                  <a:lnTo>
                    <a:pt x="64" y="90"/>
                  </a:lnTo>
                  <a:lnTo>
                    <a:pt x="64" y="92"/>
                  </a:lnTo>
                  <a:lnTo>
                    <a:pt x="64" y="94"/>
                  </a:lnTo>
                  <a:lnTo>
                    <a:pt x="64" y="97"/>
                  </a:lnTo>
                  <a:lnTo>
                    <a:pt x="66" y="99"/>
                  </a:lnTo>
                  <a:lnTo>
                    <a:pt x="68" y="99"/>
                  </a:lnTo>
                  <a:lnTo>
                    <a:pt x="71" y="99"/>
                  </a:lnTo>
                  <a:lnTo>
                    <a:pt x="73" y="97"/>
                  </a:lnTo>
                  <a:lnTo>
                    <a:pt x="76" y="97"/>
                  </a:lnTo>
                  <a:lnTo>
                    <a:pt x="78" y="94"/>
                  </a:lnTo>
                  <a:lnTo>
                    <a:pt x="80" y="94"/>
                  </a:lnTo>
                  <a:lnTo>
                    <a:pt x="83" y="94"/>
                  </a:lnTo>
                  <a:lnTo>
                    <a:pt x="85" y="92"/>
                  </a:lnTo>
                  <a:lnTo>
                    <a:pt x="90" y="90"/>
                  </a:lnTo>
                  <a:lnTo>
                    <a:pt x="94" y="87"/>
                  </a:lnTo>
                  <a:lnTo>
                    <a:pt x="99" y="85"/>
                  </a:lnTo>
                  <a:lnTo>
                    <a:pt x="101" y="82"/>
                  </a:lnTo>
                  <a:lnTo>
                    <a:pt x="104" y="80"/>
                  </a:lnTo>
                  <a:lnTo>
                    <a:pt x="106" y="80"/>
                  </a:lnTo>
                  <a:lnTo>
                    <a:pt x="106" y="78"/>
                  </a:lnTo>
                  <a:lnTo>
                    <a:pt x="106" y="75"/>
                  </a:lnTo>
                  <a:lnTo>
                    <a:pt x="106" y="73"/>
                  </a:lnTo>
                  <a:lnTo>
                    <a:pt x="106" y="71"/>
                  </a:lnTo>
                  <a:lnTo>
                    <a:pt x="109" y="71"/>
                  </a:lnTo>
                  <a:lnTo>
                    <a:pt x="111" y="68"/>
                  </a:lnTo>
                  <a:lnTo>
                    <a:pt x="113" y="68"/>
                  </a:lnTo>
                  <a:lnTo>
                    <a:pt x="116" y="68"/>
                  </a:lnTo>
                  <a:lnTo>
                    <a:pt x="118" y="71"/>
                  </a:lnTo>
                  <a:lnTo>
                    <a:pt x="120" y="73"/>
                  </a:lnTo>
                  <a:lnTo>
                    <a:pt x="123" y="71"/>
                  </a:lnTo>
                  <a:lnTo>
                    <a:pt x="125" y="71"/>
                  </a:lnTo>
                  <a:lnTo>
                    <a:pt x="127" y="71"/>
                  </a:lnTo>
                  <a:lnTo>
                    <a:pt x="130" y="73"/>
                  </a:lnTo>
                  <a:lnTo>
                    <a:pt x="132" y="73"/>
                  </a:lnTo>
                  <a:lnTo>
                    <a:pt x="135" y="73"/>
                  </a:lnTo>
                  <a:lnTo>
                    <a:pt x="137" y="73"/>
                  </a:lnTo>
                  <a:lnTo>
                    <a:pt x="139" y="73"/>
                  </a:lnTo>
                  <a:lnTo>
                    <a:pt x="142" y="73"/>
                  </a:lnTo>
                  <a:lnTo>
                    <a:pt x="144" y="73"/>
                  </a:lnTo>
                  <a:lnTo>
                    <a:pt x="146" y="75"/>
                  </a:lnTo>
                  <a:lnTo>
                    <a:pt x="149" y="75"/>
                  </a:lnTo>
                  <a:lnTo>
                    <a:pt x="149" y="73"/>
                  </a:lnTo>
                  <a:lnTo>
                    <a:pt x="149" y="68"/>
                  </a:lnTo>
                  <a:lnTo>
                    <a:pt x="149" y="61"/>
                  </a:lnTo>
                  <a:lnTo>
                    <a:pt x="149" y="54"/>
                  </a:lnTo>
                  <a:lnTo>
                    <a:pt x="149" y="49"/>
                  </a:lnTo>
                  <a:lnTo>
                    <a:pt x="151" y="49"/>
                  </a:lnTo>
                  <a:lnTo>
                    <a:pt x="151" y="47"/>
                  </a:lnTo>
                  <a:lnTo>
                    <a:pt x="153" y="47"/>
                  </a:lnTo>
                  <a:lnTo>
                    <a:pt x="156" y="47"/>
                  </a:lnTo>
                  <a:lnTo>
                    <a:pt x="158" y="47"/>
                  </a:lnTo>
                  <a:lnTo>
                    <a:pt x="158" y="45"/>
                  </a:lnTo>
                  <a:lnTo>
                    <a:pt x="161" y="45"/>
                  </a:lnTo>
                  <a:lnTo>
                    <a:pt x="161" y="42"/>
                  </a:lnTo>
                  <a:lnTo>
                    <a:pt x="161" y="38"/>
                  </a:lnTo>
                  <a:lnTo>
                    <a:pt x="161" y="35"/>
                  </a:lnTo>
                  <a:lnTo>
                    <a:pt x="163" y="33"/>
                  </a:lnTo>
                  <a:lnTo>
                    <a:pt x="163" y="30"/>
                  </a:lnTo>
                  <a:lnTo>
                    <a:pt x="165" y="30"/>
                  </a:lnTo>
                  <a:lnTo>
                    <a:pt x="165" y="28"/>
                  </a:lnTo>
                  <a:lnTo>
                    <a:pt x="168" y="28"/>
                  </a:lnTo>
                  <a:lnTo>
                    <a:pt x="170" y="26"/>
                  </a:lnTo>
                  <a:lnTo>
                    <a:pt x="170" y="23"/>
                  </a:lnTo>
                  <a:lnTo>
                    <a:pt x="172" y="21"/>
                  </a:lnTo>
                  <a:lnTo>
                    <a:pt x="175" y="21"/>
                  </a:lnTo>
                  <a:lnTo>
                    <a:pt x="175" y="19"/>
                  </a:lnTo>
                  <a:lnTo>
                    <a:pt x="177" y="19"/>
                  </a:lnTo>
                  <a:lnTo>
                    <a:pt x="179" y="19"/>
                  </a:lnTo>
                  <a:lnTo>
                    <a:pt x="182" y="16"/>
                  </a:lnTo>
                  <a:lnTo>
                    <a:pt x="184" y="14"/>
                  </a:lnTo>
                  <a:lnTo>
                    <a:pt x="187" y="14"/>
                  </a:lnTo>
                  <a:lnTo>
                    <a:pt x="189" y="14"/>
                  </a:lnTo>
                  <a:lnTo>
                    <a:pt x="191" y="12"/>
                  </a:lnTo>
                  <a:lnTo>
                    <a:pt x="194" y="12"/>
                  </a:lnTo>
                  <a:lnTo>
                    <a:pt x="194" y="9"/>
                  </a:lnTo>
                  <a:lnTo>
                    <a:pt x="196" y="9"/>
                  </a:lnTo>
                  <a:lnTo>
                    <a:pt x="198" y="7"/>
                  </a:lnTo>
                  <a:lnTo>
                    <a:pt x="201" y="9"/>
                  </a:lnTo>
                  <a:lnTo>
                    <a:pt x="203" y="7"/>
                  </a:lnTo>
                  <a:lnTo>
                    <a:pt x="205" y="7"/>
                  </a:lnTo>
                  <a:lnTo>
                    <a:pt x="205" y="5"/>
                  </a:lnTo>
                  <a:lnTo>
                    <a:pt x="208" y="2"/>
                  </a:lnTo>
                  <a:lnTo>
                    <a:pt x="208" y="0"/>
                  </a:lnTo>
                  <a:lnTo>
                    <a:pt x="210" y="0"/>
                  </a:lnTo>
                  <a:lnTo>
                    <a:pt x="210" y="2"/>
                  </a:lnTo>
                  <a:lnTo>
                    <a:pt x="213" y="2"/>
                  </a:lnTo>
                  <a:lnTo>
                    <a:pt x="215" y="2"/>
                  </a:lnTo>
                  <a:lnTo>
                    <a:pt x="217" y="2"/>
                  </a:lnTo>
                  <a:lnTo>
                    <a:pt x="220" y="2"/>
                  </a:lnTo>
                  <a:lnTo>
                    <a:pt x="222" y="0"/>
                  </a:lnTo>
                  <a:lnTo>
                    <a:pt x="224" y="0"/>
                  </a:lnTo>
                  <a:lnTo>
                    <a:pt x="227" y="2"/>
                  </a:lnTo>
                  <a:lnTo>
                    <a:pt x="229" y="2"/>
                  </a:lnTo>
                  <a:lnTo>
                    <a:pt x="229" y="5"/>
                  </a:lnTo>
                  <a:lnTo>
                    <a:pt x="231" y="5"/>
                  </a:lnTo>
                  <a:lnTo>
                    <a:pt x="236" y="5"/>
                  </a:lnTo>
                  <a:lnTo>
                    <a:pt x="239" y="5"/>
                  </a:lnTo>
                  <a:lnTo>
                    <a:pt x="241" y="5"/>
                  </a:lnTo>
                  <a:lnTo>
                    <a:pt x="241" y="7"/>
                  </a:lnTo>
                  <a:lnTo>
                    <a:pt x="241" y="9"/>
                  </a:lnTo>
                  <a:lnTo>
                    <a:pt x="241" y="12"/>
                  </a:lnTo>
                  <a:lnTo>
                    <a:pt x="241" y="16"/>
                  </a:lnTo>
                  <a:lnTo>
                    <a:pt x="241" y="19"/>
                  </a:lnTo>
                  <a:lnTo>
                    <a:pt x="241" y="21"/>
                  </a:lnTo>
                  <a:lnTo>
                    <a:pt x="241" y="23"/>
                  </a:lnTo>
                  <a:lnTo>
                    <a:pt x="239" y="23"/>
                  </a:lnTo>
                  <a:lnTo>
                    <a:pt x="239" y="26"/>
                  </a:lnTo>
                  <a:lnTo>
                    <a:pt x="239" y="28"/>
                  </a:lnTo>
                  <a:lnTo>
                    <a:pt x="239" y="30"/>
                  </a:lnTo>
                  <a:lnTo>
                    <a:pt x="239" y="35"/>
                  </a:lnTo>
                  <a:lnTo>
                    <a:pt x="241" y="40"/>
                  </a:lnTo>
                  <a:lnTo>
                    <a:pt x="241" y="42"/>
                  </a:lnTo>
                  <a:lnTo>
                    <a:pt x="241" y="45"/>
                  </a:lnTo>
                  <a:lnTo>
                    <a:pt x="241" y="47"/>
                  </a:lnTo>
                  <a:lnTo>
                    <a:pt x="241" y="49"/>
                  </a:lnTo>
                  <a:lnTo>
                    <a:pt x="241" y="54"/>
                  </a:lnTo>
                  <a:lnTo>
                    <a:pt x="241" y="56"/>
                  </a:lnTo>
                  <a:lnTo>
                    <a:pt x="239" y="59"/>
                  </a:lnTo>
                  <a:lnTo>
                    <a:pt x="239" y="61"/>
                  </a:lnTo>
                  <a:lnTo>
                    <a:pt x="239" y="64"/>
                  </a:lnTo>
                  <a:lnTo>
                    <a:pt x="239" y="66"/>
                  </a:lnTo>
                  <a:lnTo>
                    <a:pt x="241" y="68"/>
                  </a:lnTo>
                  <a:lnTo>
                    <a:pt x="241" y="71"/>
                  </a:lnTo>
                  <a:lnTo>
                    <a:pt x="241" y="73"/>
                  </a:lnTo>
                  <a:lnTo>
                    <a:pt x="239" y="73"/>
                  </a:lnTo>
                  <a:lnTo>
                    <a:pt x="236" y="73"/>
                  </a:lnTo>
                  <a:lnTo>
                    <a:pt x="234" y="73"/>
                  </a:lnTo>
                  <a:lnTo>
                    <a:pt x="231" y="73"/>
                  </a:lnTo>
                  <a:lnTo>
                    <a:pt x="229" y="75"/>
                  </a:lnTo>
                  <a:lnTo>
                    <a:pt x="229" y="78"/>
                  </a:lnTo>
                  <a:lnTo>
                    <a:pt x="229" y="80"/>
                  </a:lnTo>
                  <a:lnTo>
                    <a:pt x="229" y="85"/>
                  </a:lnTo>
                  <a:lnTo>
                    <a:pt x="229" y="87"/>
                  </a:lnTo>
                  <a:lnTo>
                    <a:pt x="229" y="90"/>
                  </a:lnTo>
                  <a:lnTo>
                    <a:pt x="231" y="92"/>
                  </a:lnTo>
                  <a:lnTo>
                    <a:pt x="231" y="94"/>
                  </a:lnTo>
                  <a:lnTo>
                    <a:pt x="234" y="94"/>
                  </a:lnTo>
                  <a:lnTo>
                    <a:pt x="236" y="97"/>
                  </a:lnTo>
                  <a:lnTo>
                    <a:pt x="241" y="99"/>
                  </a:lnTo>
                  <a:lnTo>
                    <a:pt x="243" y="99"/>
                  </a:lnTo>
                  <a:lnTo>
                    <a:pt x="246" y="99"/>
                  </a:lnTo>
                  <a:lnTo>
                    <a:pt x="248" y="101"/>
                  </a:lnTo>
                  <a:lnTo>
                    <a:pt x="248" y="90"/>
                  </a:lnTo>
                  <a:lnTo>
                    <a:pt x="257" y="9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3" name="Somalia">
              <a:extLst>
                <a:ext uri="{FF2B5EF4-FFF2-40B4-BE49-F238E27FC236}">
                  <a16:creationId xmlns:a16="http://schemas.microsoft.com/office/drawing/2014/main" id="{EC13D5CE-DD89-DA49-AC61-F7DD1E607B17}"/>
                </a:ext>
              </a:extLst>
            </p:cNvPr>
            <p:cNvSpPr>
              <a:spLocks noGrp="1" noRot="1" noMove="1" noResize="1" noEditPoints="1" noAdjustHandles="1" noChangeArrowheads="1" noChangeShapeType="1"/>
            </p:cNvSpPr>
            <p:nvPr/>
          </p:nvSpPr>
          <p:spPr bwMode="auto">
            <a:xfrm>
              <a:off x="7211876" y="2658841"/>
              <a:ext cx="113447" cy="191786"/>
            </a:xfrm>
            <a:custGeom>
              <a:avLst/>
              <a:gdLst>
                <a:gd name="T0" fmla="*/ 25400 w 153"/>
                <a:gd name="T1" fmla="*/ 60325 h 257"/>
                <a:gd name="T2" fmla="*/ 41275 w 153"/>
                <a:gd name="T3" fmla="*/ 74613 h 257"/>
                <a:gd name="T4" fmla="*/ 41275 w 153"/>
                <a:gd name="T5" fmla="*/ 82550 h 257"/>
                <a:gd name="T6" fmla="*/ 47625 w 153"/>
                <a:gd name="T7" fmla="*/ 90488 h 257"/>
                <a:gd name="T8" fmla="*/ 55563 w 153"/>
                <a:gd name="T9" fmla="*/ 96838 h 257"/>
                <a:gd name="T10" fmla="*/ 77788 w 153"/>
                <a:gd name="T11" fmla="*/ 104775 h 257"/>
                <a:gd name="T12" fmla="*/ 130175 w 153"/>
                <a:gd name="T13" fmla="*/ 131763 h 257"/>
                <a:gd name="T14" fmla="*/ 66675 w 153"/>
                <a:gd name="T15" fmla="*/ 231775 h 257"/>
                <a:gd name="T16" fmla="*/ 30163 w 153"/>
                <a:gd name="T17" fmla="*/ 242888 h 257"/>
                <a:gd name="T18" fmla="*/ 0 w 153"/>
                <a:gd name="T19" fmla="*/ 393700 h 257"/>
                <a:gd name="T20" fmla="*/ 14288 w 153"/>
                <a:gd name="T21" fmla="*/ 401638 h 257"/>
                <a:gd name="T22" fmla="*/ 25400 w 153"/>
                <a:gd name="T23" fmla="*/ 393700 h 257"/>
                <a:gd name="T24" fmla="*/ 41275 w 153"/>
                <a:gd name="T25" fmla="*/ 366713 h 257"/>
                <a:gd name="T26" fmla="*/ 60325 w 153"/>
                <a:gd name="T27" fmla="*/ 355600 h 257"/>
                <a:gd name="T28" fmla="*/ 71438 w 153"/>
                <a:gd name="T29" fmla="*/ 344488 h 257"/>
                <a:gd name="T30" fmla="*/ 74613 w 153"/>
                <a:gd name="T31" fmla="*/ 336550 h 257"/>
                <a:gd name="T32" fmla="*/ 93663 w 153"/>
                <a:gd name="T33" fmla="*/ 330200 h 257"/>
                <a:gd name="T34" fmla="*/ 112713 w 153"/>
                <a:gd name="T35" fmla="*/ 311150 h 257"/>
                <a:gd name="T36" fmla="*/ 119063 w 153"/>
                <a:gd name="T37" fmla="*/ 292100 h 257"/>
                <a:gd name="T38" fmla="*/ 127000 w 153"/>
                <a:gd name="T39" fmla="*/ 292100 h 257"/>
                <a:gd name="T40" fmla="*/ 134938 w 153"/>
                <a:gd name="T41" fmla="*/ 288925 h 257"/>
                <a:gd name="T42" fmla="*/ 138113 w 153"/>
                <a:gd name="T43" fmla="*/ 269875 h 257"/>
                <a:gd name="T44" fmla="*/ 142875 w 153"/>
                <a:gd name="T45" fmla="*/ 266700 h 257"/>
                <a:gd name="T46" fmla="*/ 153988 w 153"/>
                <a:gd name="T47" fmla="*/ 261938 h 257"/>
                <a:gd name="T48" fmla="*/ 157163 w 153"/>
                <a:gd name="T49" fmla="*/ 258763 h 257"/>
                <a:gd name="T50" fmla="*/ 157163 w 153"/>
                <a:gd name="T51" fmla="*/ 250825 h 257"/>
                <a:gd name="T52" fmla="*/ 165100 w 153"/>
                <a:gd name="T53" fmla="*/ 231775 h 257"/>
                <a:gd name="T54" fmla="*/ 176213 w 153"/>
                <a:gd name="T55" fmla="*/ 217488 h 257"/>
                <a:gd name="T56" fmla="*/ 179388 w 153"/>
                <a:gd name="T57" fmla="*/ 198438 h 257"/>
                <a:gd name="T58" fmla="*/ 195263 w 153"/>
                <a:gd name="T59" fmla="*/ 179388 h 257"/>
                <a:gd name="T60" fmla="*/ 198438 w 153"/>
                <a:gd name="T61" fmla="*/ 160338 h 257"/>
                <a:gd name="T62" fmla="*/ 198438 w 153"/>
                <a:gd name="T63" fmla="*/ 142875 h 257"/>
                <a:gd name="T64" fmla="*/ 206375 w 153"/>
                <a:gd name="T65" fmla="*/ 127000 h 257"/>
                <a:gd name="T66" fmla="*/ 220663 w 153"/>
                <a:gd name="T67" fmla="*/ 107950 h 257"/>
                <a:gd name="T68" fmla="*/ 223838 w 153"/>
                <a:gd name="T69" fmla="*/ 85725 h 257"/>
                <a:gd name="T70" fmla="*/ 231775 w 153"/>
                <a:gd name="T71" fmla="*/ 79375 h 257"/>
                <a:gd name="T72" fmla="*/ 231775 w 153"/>
                <a:gd name="T73" fmla="*/ 63500 h 257"/>
                <a:gd name="T74" fmla="*/ 239713 w 153"/>
                <a:gd name="T75" fmla="*/ 44450 h 257"/>
                <a:gd name="T76" fmla="*/ 242888 w 153"/>
                <a:gd name="T77" fmla="*/ 11113 h 257"/>
                <a:gd name="T78" fmla="*/ 228600 w 153"/>
                <a:gd name="T79" fmla="*/ 3175 h 257"/>
                <a:gd name="T80" fmla="*/ 209550 w 153"/>
                <a:gd name="T81" fmla="*/ 19050 h 257"/>
                <a:gd name="T82" fmla="*/ 187325 w 153"/>
                <a:gd name="T83" fmla="*/ 19050 h 257"/>
                <a:gd name="T84" fmla="*/ 165100 w 153"/>
                <a:gd name="T85" fmla="*/ 19050 h 257"/>
                <a:gd name="T86" fmla="*/ 149225 w 153"/>
                <a:gd name="T87" fmla="*/ 25400 h 257"/>
                <a:gd name="T88" fmla="*/ 138113 w 153"/>
                <a:gd name="T89" fmla="*/ 38100 h 257"/>
                <a:gd name="T90" fmla="*/ 127000 w 153"/>
                <a:gd name="T91" fmla="*/ 41275 h 257"/>
                <a:gd name="T92" fmla="*/ 112713 w 153"/>
                <a:gd name="T93" fmla="*/ 38100 h 257"/>
                <a:gd name="T94" fmla="*/ 96838 w 153"/>
                <a:gd name="T95" fmla="*/ 33338 h 257"/>
                <a:gd name="T96" fmla="*/ 74613 w 153"/>
                <a:gd name="T97" fmla="*/ 44450 h 257"/>
                <a:gd name="T98" fmla="*/ 66675 w 153"/>
                <a:gd name="T99" fmla="*/ 38100 h 257"/>
                <a:gd name="T100" fmla="*/ 55563 w 153"/>
                <a:gd name="T101" fmla="*/ 22225 h 257"/>
                <a:gd name="T102" fmla="*/ 55563 w 153"/>
                <a:gd name="T103" fmla="*/ 22225 h 2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3"/>
                <a:gd name="T157" fmla="*/ 0 h 257"/>
                <a:gd name="T158" fmla="*/ 153 w 153"/>
                <a:gd name="T159" fmla="*/ 257 h 25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3" h="257">
                  <a:moveTo>
                    <a:pt x="35" y="14"/>
                  </a:moveTo>
                  <a:lnTo>
                    <a:pt x="21" y="28"/>
                  </a:lnTo>
                  <a:lnTo>
                    <a:pt x="16" y="38"/>
                  </a:lnTo>
                  <a:lnTo>
                    <a:pt x="19" y="40"/>
                  </a:lnTo>
                  <a:lnTo>
                    <a:pt x="23" y="45"/>
                  </a:lnTo>
                  <a:lnTo>
                    <a:pt x="26" y="47"/>
                  </a:lnTo>
                  <a:lnTo>
                    <a:pt x="26" y="50"/>
                  </a:lnTo>
                  <a:lnTo>
                    <a:pt x="26" y="52"/>
                  </a:lnTo>
                  <a:lnTo>
                    <a:pt x="28" y="54"/>
                  </a:lnTo>
                  <a:lnTo>
                    <a:pt x="30" y="57"/>
                  </a:lnTo>
                  <a:lnTo>
                    <a:pt x="33" y="59"/>
                  </a:lnTo>
                  <a:lnTo>
                    <a:pt x="35" y="59"/>
                  </a:lnTo>
                  <a:lnTo>
                    <a:pt x="35" y="61"/>
                  </a:lnTo>
                  <a:lnTo>
                    <a:pt x="38" y="61"/>
                  </a:lnTo>
                  <a:lnTo>
                    <a:pt x="40" y="64"/>
                  </a:lnTo>
                  <a:lnTo>
                    <a:pt x="49" y="66"/>
                  </a:lnTo>
                  <a:lnTo>
                    <a:pt x="64" y="73"/>
                  </a:lnTo>
                  <a:lnTo>
                    <a:pt x="75" y="80"/>
                  </a:lnTo>
                  <a:lnTo>
                    <a:pt x="82" y="83"/>
                  </a:lnTo>
                  <a:lnTo>
                    <a:pt x="104" y="80"/>
                  </a:lnTo>
                  <a:lnTo>
                    <a:pt x="64" y="144"/>
                  </a:lnTo>
                  <a:lnTo>
                    <a:pt x="42" y="146"/>
                  </a:lnTo>
                  <a:lnTo>
                    <a:pt x="35" y="151"/>
                  </a:lnTo>
                  <a:lnTo>
                    <a:pt x="21" y="151"/>
                  </a:lnTo>
                  <a:lnTo>
                    <a:pt x="19" y="153"/>
                  </a:lnTo>
                  <a:lnTo>
                    <a:pt x="9" y="175"/>
                  </a:lnTo>
                  <a:lnTo>
                    <a:pt x="0" y="182"/>
                  </a:lnTo>
                  <a:lnTo>
                    <a:pt x="0" y="248"/>
                  </a:lnTo>
                  <a:lnTo>
                    <a:pt x="9" y="257"/>
                  </a:lnTo>
                  <a:lnTo>
                    <a:pt x="9" y="255"/>
                  </a:lnTo>
                  <a:lnTo>
                    <a:pt x="9" y="253"/>
                  </a:lnTo>
                  <a:lnTo>
                    <a:pt x="9" y="250"/>
                  </a:lnTo>
                  <a:lnTo>
                    <a:pt x="12" y="248"/>
                  </a:lnTo>
                  <a:lnTo>
                    <a:pt x="16" y="248"/>
                  </a:lnTo>
                  <a:lnTo>
                    <a:pt x="19" y="246"/>
                  </a:lnTo>
                  <a:lnTo>
                    <a:pt x="23" y="238"/>
                  </a:lnTo>
                  <a:lnTo>
                    <a:pt x="26" y="231"/>
                  </a:lnTo>
                  <a:lnTo>
                    <a:pt x="28" y="227"/>
                  </a:lnTo>
                  <a:lnTo>
                    <a:pt x="33" y="227"/>
                  </a:lnTo>
                  <a:lnTo>
                    <a:pt x="38" y="224"/>
                  </a:lnTo>
                  <a:lnTo>
                    <a:pt x="40" y="222"/>
                  </a:lnTo>
                  <a:lnTo>
                    <a:pt x="42" y="217"/>
                  </a:lnTo>
                  <a:lnTo>
                    <a:pt x="45" y="217"/>
                  </a:lnTo>
                  <a:lnTo>
                    <a:pt x="45" y="215"/>
                  </a:lnTo>
                  <a:lnTo>
                    <a:pt x="47" y="212"/>
                  </a:lnTo>
                  <a:lnTo>
                    <a:pt x="52" y="212"/>
                  </a:lnTo>
                  <a:lnTo>
                    <a:pt x="54" y="212"/>
                  </a:lnTo>
                  <a:lnTo>
                    <a:pt x="59" y="208"/>
                  </a:lnTo>
                  <a:lnTo>
                    <a:pt x="64" y="205"/>
                  </a:lnTo>
                  <a:lnTo>
                    <a:pt x="68" y="198"/>
                  </a:lnTo>
                  <a:lnTo>
                    <a:pt x="71" y="196"/>
                  </a:lnTo>
                  <a:lnTo>
                    <a:pt x="73" y="189"/>
                  </a:lnTo>
                  <a:lnTo>
                    <a:pt x="75" y="187"/>
                  </a:lnTo>
                  <a:lnTo>
                    <a:pt x="75" y="184"/>
                  </a:lnTo>
                  <a:lnTo>
                    <a:pt x="78" y="184"/>
                  </a:lnTo>
                  <a:lnTo>
                    <a:pt x="80" y="184"/>
                  </a:lnTo>
                  <a:lnTo>
                    <a:pt x="82" y="184"/>
                  </a:lnTo>
                  <a:lnTo>
                    <a:pt x="85" y="182"/>
                  </a:lnTo>
                  <a:lnTo>
                    <a:pt x="87" y="179"/>
                  </a:lnTo>
                  <a:lnTo>
                    <a:pt x="87" y="177"/>
                  </a:lnTo>
                  <a:lnTo>
                    <a:pt x="87" y="170"/>
                  </a:lnTo>
                  <a:lnTo>
                    <a:pt x="87" y="168"/>
                  </a:lnTo>
                  <a:lnTo>
                    <a:pt x="90" y="168"/>
                  </a:lnTo>
                  <a:lnTo>
                    <a:pt x="92" y="168"/>
                  </a:lnTo>
                  <a:lnTo>
                    <a:pt x="94" y="168"/>
                  </a:lnTo>
                  <a:lnTo>
                    <a:pt x="97" y="165"/>
                  </a:lnTo>
                  <a:lnTo>
                    <a:pt x="99" y="163"/>
                  </a:lnTo>
                  <a:lnTo>
                    <a:pt x="99" y="161"/>
                  </a:lnTo>
                  <a:lnTo>
                    <a:pt x="99" y="158"/>
                  </a:lnTo>
                  <a:lnTo>
                    <a:pt x="99" y="153"/>
                  </a:lnTo>
                  <a:lnTo>
                    <a:pt x="101" y="151"/>
                  </a:lnTo>
                  <a:lnTo>
                    <a:pt x="104" y="146"/>
                  </a:lnTo>
                  <a:lnTo>
                    <a:pt x="108" y="144"/>
                  </a:lnTo>
                  <a:lnTo>
                    <a:pt x="108" y="142"/>
                  </a:lnTo>
                  <a:lnTo>
                    <a:pt x="111" y="137"/>
                  </a:lnTo>
                  <a:lnTo>
                    <a:pt x="111" y="135"/>
                  </a:lnTo>
                  <a:lnTo>
                    <a:pt x="111" y="130"/>
                  </a:lnTo>
                  <a:lnTo>
                    <a:pt x="113" y="125"/>
                  </a:lnTo>
                  <a:lnTo>
                    <a:pt x="116" y="118"/>
                  </a:lnTo>
                  <a:lnTo>
                    <a:pt x="120" y="118"/>
                  </a:lnTo>
                  <a:lnTo>
                    <a:pt x="123" y="113"/>
                  </a:lnTo>
                  <a:lnTo>
                    <a:pt x="123" y="109"/>
                  </a:lnTo>
                  <a:lnTo>
                    <a:pt x="123" y="106"/>
                  </a:lnTo>
                  <a:lnTo>
                    <a:pt x="125" y="101"/>
                  </a:lnTo>
                  <a:lnTo>
                    <a:pt x="125" y="97"/>
                  </a:lnTo>
                  <a:lnTo>
                    <a:pt x="125" y="94"/>
                  </a:lnTo>
                  <a:lnTo>
                    <a:pt x="125" y="90"/>
                  </a:lnTo>
                  <a:lnTo>
                    <a:pt x="127" y="85"/>
                  </a:lnTo>
                  <a:lnTo>
                    <a:pt x="130" y="83"/>
                  </a:lnTo>
                  <a:lnTo>
                    <a:pt x="130" y="80"/>
                  </a:lnTo>
                  <a:lnTo>
                    <a:pt x="132" y="78"/>
                  </a:lnTo>
                  <a:lnTo>
                    <a:pt x="134" y="75"/>
                  </a:lnTo>
                  <a:lnTo>
                    <a:pt x="139" y="68"/>
                  </a:lnTo>
                  <a:lnTo>
                    <a:pt x="141" y="64"/>
                  </a:lnTo>
                  <a:lnTo>
                    <a:pt x="141" y="59"/>
                  </a:lnTo>
                  <a:lnTo>
                    <a:pt x="141" y="54"/>
                  </a:lnTo>
                  <a:lnTo>
                    <a:pt x="146" y="52"/>
                  </a:lnTo>
                  <a:lnTo>
                    <a:pt x="146" y="50"/>
                  </a:lnTo>
                  <a:lnTo>
                    <a:pt x="146" y="47"/>
                  </a:lnTo>
                  <a:lnTo>
                    <a:pt x="146" y="45"/>
                  </a:lnTo>
                  <a:lnTo>
                    <a:pt x="146" y="40"/>
                  </a:lnTo>
                  <a:lnTo>
                    <a:pt x="146" y="38"/>
                  </a:lnTo>
                  <a:lnTo>
                    <a:pt x="151" y="33"/>
                  </a:lnTo>
                  <a:lnTo>
                    <a:pt x="151" y="28"/>
                  </a:lnTo>
                  <a:lnTo>
                    <a:pt x="153" y="21"/>
                  </a:lnTo>
                  <a:lnTo>
                    <a:pt x="153" y="12"/>
                  </a:lnTo>
                  <a:lnTo>
                    <a:pt x="153" y="7"/>
                  </a:lnTo>
                  <a:lnTo>
                    <a:pt x="151" y="0"/>
                  </a:lnTo>
                  <a:lnTo>
                    <a:pt x="146" y="0"/>
                  </a:lnTo>
                  <a:lnTo>
                    <a:pt x="144" y="2"/>
                  </a:lnTo>
                  <a:lnTo>
                    <a:pt x="139" y="5"/>
                  </a:lnTo>
                  <a:lnTo>
                    <a:pt x="134" y="9"/>
                  </a:lnTo>
                  <a:lnTo>
                    <a:pt x="132" y="12"/>
                  </a:lnTo>
                  <a:lnTo>
                    <a:pt x="127" y="12"/>
                  </a:lnTo>
                  <a:lnTo>
                    <a:pt x="123" y="12"/>
                  </a:lnTo>
                  <a:lnTo>
                    <a:pt x="118" y="12"/>
                  </a:lnTo>
                  <a:lnTo>
                    <a:pt x="113" y="12"/>
                  </a:lnTo>
                  <a:lnTo>
                    <a:pt x="108" y="12"/>
                  </a:lnTo>
                  <a:lnTo>
                    <a:pt x="104" y="12"/>
                  </a:lnTo>
                  <a:lnTo>
                    <a:pt x="101" y="14"/>
                  </a:lnTo>
                  <a:lnTo>
                    <a:pt x="97" y="16"/>
                  </a:lnTo>
                  <a:lnTo>
                    <a:pt x="94" y="16"/>
                  </a:lnTo>
                  <a:lnTo>
                    <a:pt x="90" y="21"/>
                  </a:lnTo>
                  <a:lnTo>
                    <a:pt x="87" y="24"/>
                  </a:lnTo>
                  <a:lnTo>
                    <a:pt x="85" y="24"/>
                  </a:lnTo>
                  <a:lnTo>
                    <a:pt x="85" y="26"/>
                  </a:lnTo>
                  <a:lnTo>
                    <a:pt x="80" y="26"/>
                  </a:lnTo>
                  <a:lnTo>
                    <a:pt x="78" y="26"/>
                  </a:lnTo>
                  <a:lnTo>
                    <a:pt x="75" y="24"/>
                  </a:lnTo>
                  <a:lnTo>
                    <a:pt x="71" y="24"/>
                  </a:lnTo>
                  <a:lnTo>
                    <a:pt x="68" y="24"/>
                  </a:lnTo>
                  <a:lnTo>
                    <a:pt x="64" y="21"/>
                  </a:lnTo>
                  <a:lnTo>
                    <a:pt x="61" y="21"/>
                  </a:lnTo>
                  <a:lnTo>
                    <a:pt x="56" y="24"/>
                  </a:lnTo>
                  <a:lnTo>
                    <a:pt x="52" y="26"/>
                  </a:lnTo>
                  <a:lnTo>
                    <a:pt x="47" y="28"/>
                  </a:lnTo>
                  <a:lnTo>
                    <a:pt x="47" y="26"/>
                  </a:lnTo>
                  <a:lnTo>
                    <a:pt x="45" y="26"/>
                  </a:lnTo>
                  <a:lnTo>
                    <a:pt x="42" y="24"/>
                  </a:lnTo>
                  <a:lnTo>
                    <a:pt x="38" y="19"/>
                  </a:lnTo>
                  <a:lnTo>
                    <a:pt x="35"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14" name="Solomon Islands">
              <a:extLst>
                <a:ext uri="{FF2B5EF4-FFF2-40B4-BE49-F238E27FC236}">
                  <a16:creationId xmlns:a16="http://schemas.microsoft.com/office/drawing/2014/main" id="{394BEB0C-E75B-BBF4-767B-E33C3703A164}"/>
                </a:ext>
              </a:extLst>
            </p:cNvPr>
            <p:cNvGrpSpPr>
              <a:grpSpLocks noGrp="1" noUngrp="1" noRot="1" noMove="1" noResize="1"/>
            </p:cNvGrpSpPr>
            <p:nvPr/>
          </p:nvGrpSpPr>
          <p:grpSpPr>
            <a:xfrm>
              <a:off x="8556712" y="2944667"/>
              <a:ext cx="71254" cy="59701"/>
              <a:chOff x="8219955" y="3430154"/>
              <a:chExt cx="146050" cy="127001"/>
            </a:xfrm>
            <a:grpFill/>
          </p:grpSpPr>
          <p:sp>
            <p:nvSpPr>
              <p:cNvPr id="1215" name="Freeform 2049">
                <a:extLst>
                  <a:ext uri="{FF2B5EF4-FFF2-40B4-BE49-F238E27FC236}">
                    <a16:creationId xmlns:a16="http://schemas.microsoft.com/office/drawing/2014/main" id="{980448EA-3775-3621-4686-9D78DAC8131F}"/>
                  </a:ext>
                </a:extLst>
              </p:cNvPr>
              <p:cNvSpPr>
                <a:spLocks noGrp="1" noRot="1" noMove="1" noResize="1" noEditPoints="1" noAdjustHandles="1" noChangeArrowheads="1" noChangeShapeType="1"/>
              </p:cNvSpPr>
              <p:nvPr/>
            </p:nvSpPr>
            <p:spPr bwMode="auto">
              <a:xfrm>
                <a:off x="8343780" y="3546042"/>
                <a:ext cx="22225" cy="11113"/>
              </a:xfrm>
              <a:custGeom>
                <a:avLst/>
                <a:gdLst>
                  <a:gd name="T0" fmla="*/ 0 w 14"/>
                  <a:gd name="T1" fmla="*/ 0 h 7"/>
                  <a:gd name="T2" fmla="*/ 3175 w 14"/>
                  <a:gd name="T3" fmla="*/ 3175 h 7"/>
                  <a:gd name="T4" fmla="*/ 7938 w 14"/>
                  <a:gd name="T5" fmla="*/ 3175 h 7"/>
                  <a:gd name="T6" fmla="*/ 11113 w 14"/>
                  <a:gd name="T7" fmla="*/ 6350 h 7"/>
                  <a:gd name="T8" fmla="*/ 14288 w 14"/>
                  <a:gd name="T9" fmla="*/ 11113 h 7"/>
                  <a:gd name="T10" fmla="*/ 19050 w 14"/>
                  <a:gd name="T11" fmla="*/ 11113 h 7"/>
                  <a:gd name="T12" fmla="*/ 19050 w 14"/>
                  <a:gd name="T13" fmla="*/ 11113 h 7"/>
                  <a:gd name="T14" fmla="*/ 22225 w 14"/>
                  <a:gd name="T15" fmla="*/ 11113 h 7"/>
                  <a:gd name="T16" fmla="*/ 22225 w 14"/>
                  <a:gd name="T17" fmla="*/ 11113 h 7"/>
                  <a:gd name="T18" fmla="*/ 22225 w 14"/>
                  <a:gd name="T19" fmla="*/ 11113 h 7"/>
                  <a:gd name="T20" fmla="*/ 19050 w 14"/>
                  <a:gd name="T21" fmla="*/ 6350 h 7"/>
                  <a:gd name="T22" fmla="*/ 19050 w 14"/>
                  <a:gd name="T23" fmla="*/ 3175 h 7"/>
                  <a:gd name="T24" fmla="*/ 14288 w 14"/>
                  <a:gd name="T25" fmla="*/ 3175 h 7"/>
                  <a:gd name="T26" fmla="*/ 14288 w 14"/>
                  <a:gd name="T27" fmla="*/ 0 h 7"/>
                  <a:gd name="T28" fmla="*/ 11113 w 14"/>
                  <a:gd name="T29" fmla="*/ 0 h 7"/>
                  <a:gd name="T30" fmla="*/ 7938 w 14"/>
                  <a:gd name="T31" fmla="*/ 0 h 7"/>
                  <a:gd name="T32" fmla="*/ 0 w 14"/>
                  <a:gd name="T33" fmla="*/ 0 h 7"/>
                  <a:gd name="T34" fmla="*/ 0 w 14"/>
                  <a:gd name="T35" fmla="*/ 0 h 7"/>
                  <a:gd name="T36" fmla="*/ 0 w 14"/>
                  <a:gd name="T37" fmla="*/ 0 h 7"/>
                  <a:gd name="T38" fmla="*/ 0 w 14"/>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7"/>
                  <a:gd name="T62" fmla="*/ 14 w 14"/>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7">
                    <a:moveTo>
                      <a:pt x="0" y="0"/>
                    </a:moveTo>
                    <a:lnTo>
                      <a:pt x="2" y="2"/>
                    </a:lnTo>
                    <a:lnTo>
                      <a:pt x="5" y="2"/>
                    </a:lnTo>
                    <a:lnTo>
                      <a:pt x="7" y="4"/>
                    </a:lnTo>
                    <a:lnTo>
                      <a:pt x="9" y="7"/>
                    </a:lnTo>
                    <a:lnTo>
                      <a:pt x="12" y="7"/>
                    </a:lnTo>
                    <a:lnTo>
                      <a:pt x="14" y="7"/>
                    </a:lnTo>
                    <a:lnTo>
                      <a:pt x="12" y="4"/>
                    </a:lnTo>
                    <a:lnTo>
                      <a:pt x="12" y="2"/>
                    </a:lnTo>
                    <a:lnTo>
                      <a:pt x="9" y="2"/>
                    </a:lnTo>
                    <a:lnTo>
                      <a:pt x="9" y="0"/>
                    </a:lnTo>
                    <a:lnTo>
                      <a:pt x="7"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6" name="Freeform 2050">
                <a:extLst>
                  <a:ext uri="{FF2B5EF4-FFF2-40B4-BE49-F238E27FC236}">
                    <a16:creationId xmlns:a16="http://schemas.microsoft.com/office/drawing/2014/main" id="{EC3F30D3-F613-D92E-9867-28FF6320EB18}"/>
                  </a:ext>
                </a:extLst>
              </p:cNvPr>
              <p:cNvSpPr>
                <a:spLocks noGrp="1" noRot="1" noMove="1" noResize="1" noEditPoints="1" noAdjustHandles="1" noChangeArrowheads="1" noChangeShapeType="1"/>
              </p:cNvSpPr>
              <p:nvPr/>
            </p:nvSpPr>
            <p:spPr bwMode="auto">
              <a:xfrm>
                <a:off x="8299330" y="3515879"/>
                <a:ext cx="30163" cy="14288"/>
              </a:xfrm>
              <a:custGeom>
                <a:avLst/>
                <a:gdLst>
                  <a:gd name="T0" fmla="*/ 0 w 19"/>
                  <a:gd name="T1" fmla="*/ 0 h 9"/>
                  <a:gd name="T2" fmla="*/ 0 w 19"/>
                  <a:gd name="T3" fmla="*/ 0 h 9"/>
                  <a:gd name="T4" fmla="*/ 3175 w 19"/>
                  <a:gd name="T5" fmla="*/ 3175 h 9"/>
                  <a:gd name="T6" fmla="*/ 3175 w 19"/>
                  <a:gd name="T7" fmla="*/ 3175 h 9"/>
                  <a:gd name="T8" fmla="*/ 3175 w 19"/>
                  <a:gd name="T9" fmla="*/ 7938 h 9"/>
                  <a:gd name="T10" fmla="*/ 3175 w 19"/>
                  <a:gd name="T11" fmla="*/ 11113 h 9"/>
                  <a:gd name="T12" fmla="*/ 6350 w 19"/>
                  <a:gd name="T13" fmla="*/ 11113 h 9"/>
                  <a:gd name="T14" fmla="*/ 6350 w 19"/>
                  <a:gd name="T15" fmla="*/ 14288 h 9"/>
                  <a:gd name="T16" fmla="*/ 11113 w 19"/>
                  <a:gd name="T17" fmla="*/ 14288 h 9"/>
                  <a:gd name="T18" fmla="*/ 14288 w 19"/>
                  <a:gd name="T19" fmla="*/ 14288 h 9"/>
                  <a:gd name="T20" fmla="*/ 17463 w 19"/>
                  <a:gd name="T21" fmla="*/ 14288 h 9"/>
                  <a:gd name="T22" fmla="*/ 22225 w 19"/>
                  <a:gd name="T23" fmla="*/ 14288 h 9"/>
                  <a:gd name="T24" fmla="*/ 25400 w 19"/>
                  <a:gd name="T25" fmla="*/ 14288 h 9"/>
                  <a:gd name="T26" fmla="*/ 25400 w 19"/>
                  <a:gd name="T27" fmla="*/ 14288 h 9"/>
                  <a:gd name="T28" fmla="*/ 25400 w 19"/>
                  <a:gd name="T29" fmla="*/ 14288 h 9"/>
                  <a:gd name="T30" fmla="*/ 25400 w 19"/>
                  <a:gd name="T31" fmla="*/ 11113 h 9"/>
                  <a:gd name="T32" fmla="*/ 30163 w 19"/>
                  <a:gd name="T33" fmla="*/ 11113 h 9"/>
                  <a:gd name="T34" fmla="*/ 30163 w 19"/>
                  <a:gd name="T35" fmla="*/ 7938 h 9"/>
                  <a:gd name="T36" fmla="*/ 25400 w 19"/>
                  <a:gd name="T37" fmla="*/ 7938 h 9"/>
                  <a:gd name="T38" fmla="*/ 25400 w 19"/>
                  <a:gd name="T39" fmla="*/ 7938 h 9"/>
                  <a:gd name="T40" fmla="*/ 25400 w 19"/>
                  <a:gd name="T41" fmla="*/ 3175 h 9"/>
                  <a:gd name="T42" fmla="*/ 25400 w 19"/>
                  <a:gd name="T43" fmla="*/ 3175 h 9"/>
                  <a:gd name="T44" fmla="*/ 22225 w 19"/>
                  <a:gd name="T45" fmla="*/ 3175 h 9"/>
                  <a:gd name="T46" fmla="*/ 22225 w 19"/>
                  <a:gd name="T47" fmla="*/ 0 h 9"/>
                  <a:gd name="T48" fmla="*/ 17463 w 19"/>
                  <a:gd name="T49" fmla="*/ 0 h 9"/>
                  <a:gd name="T50" fmla="*/ 14288 w 19"/>
                  <a:gd name="T51" fmla="*/ 0 h 9"/>
                  <a:gd name="T52" fmla="*/ 6350 w 19"/>
                  <a:gd name="T53" fmla="*/ 0 h 9"/>
                  <a:gd name="T54" fmla="*/ 3175 w 19"/>
                  <a:gd name="T55" fmla="*/ 0 h 9"/>
                  <a:gd name="T56" fmla="*/ 0 w 19"/>
                  <a:gd name="T57" fmla="*/ 0 h 9"/>
                  <a:gd name="T58" fmla="*/ 0 w 19"/>
                  <a:gd name="T59" fmla="*/ 0 h 9"/>
                  <a:gd name="T60" fmla="*/ 0 w 19"/>
                  <a:gd name="T61" fmla="*/ 0 h 9"/>
                  <a:gd name="T62" fmla="*/ 0 w 19"/>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9"/>
                  <a:gd name="T98" fmla="*/ 19 w 19"/>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9">
                    <a:moveTo>
                      <a:pt x="0" y="0"/>
                    </a:moveTo>
                    <a:lnTo>
                      <a:pt x="0" y="0"/>
                    </a:lnTo>
                    <a:lnTo>
                      <a:pt x="2" y="2"/>
                    </a:lnTo>
                    <a:lnTo>
                      <a:pt x="2" y="5"/>
                    </a:lnTo>
                    <a:lnTo>
                      <a:pt x="2" y="7"/>
                    </a:lnTo>
                    <a:lnTo>
                      <a:pt x="4" y="7"/>
                    </a:lnTo>
                    <a:lnTo>
                      <a:pt x="4" y="9"/>
                    </a:lnTo>
                    <a:lnTo>
                      <a:pt x="7" y="9"/>
                    </a:lnTo>
                    <a:lnTo>
                      <a:pt x="9" y="9"/>
                    </a:lnTo>
                    <a:lnTo>
                      <a:pt x="11" y="9"/>
                    </a:lnTo>
                    <a:lnTo>
                      <a:pt x="14" y="9"/>
                    </a:lnTo>
                    <a:lnTo>
                      <a:pt x="16" y="9"/>
                    </a:lnTo>
                    <a:lnTo>
                      <a:pt x="16" y="7"/>
                    </a:lnTo>
                    <a:lnTo>
                      <a:pt x="19" y="7"/>
                    </a:lnTo>
                    <a:lnTo>
                      <a:pt x="19" y="5"/>
                    </a:lnTo>
                    <a:lnTo>
                      <a:pt x="16" y="5"/>
                    </a:lnTo>
                    <a:lnTo>
                      <a:pt x="16" y="2"/>
                    </a:lnTo>
                    <a:lnTo>
                      <a:pt x="14" y="2"/>
                    </a:lnTo>
                    <a:lnTo>
                      <a:pt x="14" y="0"/>
                    </a:lnTo>
                    <a:lnTo>
                      <a:pt x="11" y="0"/>
                    </a:lnTo>
                    <a:lnTo>
                      <a:pt x="9" y="0"/>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7" name="Freeform 2051">
                <a:extLst>
                  <a:ext uri="{FF2B5EF4-FFF2-40B4-BE49-F238E27FC236}">
                    <a16:creationId xmlns:a16="http://schemas.microsoft.com/office/drawing/2014/main" id="{597D8244-C119-A041-92CF-9565689DB513}"/>
                  </a:ext>
                </a:extLst>
              </p:cNvPr>
              <p:cNvSpPr>
                <a:spLocks noGrp="1" noRot="1" noMove="1" noResize="1" noEditPoints="1" noAdjustHandles="1" noChangeArrowheads="1" noChangeShapeType="1"/>
              </p:cNvSpPr>
              <p:nvPr/>
            </p:nvSpPr>
            <p:spPr bwMode="auto">
              <a:xfrm>
                <a:off x="8324730" y="3488892"/>
                <a:ext cx="22225" cy="30163"/>
              </a:xfrm>
              <a:custGeom>
                <a:avLst/>
                <a:gdLst>
                  <a:gd name="T0" fmla="*/ 0 w 14"/>
                  <a:gd name="T1" fmla="*/ 0 h 19"/>
                  <a:gd name="T2" fmla="*/ 4763 w 14"/>
                  <a:gd name="T3" fmla="*/ 4763 h 19"/>
                  <a:gd name="T4" fmla="*/ 4763 w 14"/>
                  <a:gd name="T5" fmla="*/ 11113 h 19"/>
                  <a:gd name="T6" fmla="*/ 7938 w 14"/>
                  <a:gd name="T7" fmla="*/ 15875 h 19"/>
                  <a:gd name="T8" fmla="*/ 7938 w 14"/>
                  <a:gd name="T9" fmla="*/ 23813 h 19"/>
                  <a:gd name="T10" fmla="*/ 15875 w 14"/>
                  <a:gd name="T11" fmla="*/ 26988 h 19"/>
                  <a:gd name="T12" fmla="*/ 22225 w 14"/>
                  <a:gd name="T13" fmla="*/ 30163 h 19"/>
                  <a:gd name="T14" fmla="*/ 22225 w 14"/>
                  <a:gd name="T15" fmla="*/ 23813 h 19"/>
                  <a:gd name="T16" fmla="*/ 22225 w 14"/>
                  <a:gd name="T17" fmla="*/ 19050 h 19"/>
                  <a:gd name="T18" fmla="*/ 19050 w 14"/>
                  <a:gd name="T19" fmla="*/ 15875 h 19"/>
                  <a:gd name="T20" fmla="*/ 15875 w 14"/>
                  <a:gd name="T21" fmla="*/ 7938 h 19"/>
                  <a:gd name="T22" fmla="*/ 11113 w 14"/>
                  <a:gd name="T23" fmla="*/ 4763 h 19"/>
                  <a:gd name="T24" fmla="*/ 7938 w 14"/>
                  <a:gd name="T25" fmla="*/ 0 h 19"/>
                  <a:gd name="T26" fmla="*/ 0 w 14"/>
                  <a:gd name="T27" fmla="*/ 0 h 19"/>
                  <a:gd name="T28" fmla="*/ 0 w 14"/>
                  <a:gd name="T29" fmla="*/ 0 h 19"/>
                  <a:gd name="T30" fmla="*/ 0 w 14"/>
                  <a:gd name="T31" fmla="*/ 0 h 19"/>
                  <a:gd name="T32" fmla="*/ 0 w 1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9"/>
                  <a:gd name="T53" fmla="*/ 14 w 1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9">
                    <a:moveTo>
                      <a:pt x="0" y="0"/>
                    </a:moveTo>
                    <a:lnTo>
                      <a:pt x="3" y="3"/>
                    </a:lnTo>
                    <a:lnTo>
                      <a:pt x="3" y="7"/>
                    </a:lnTo>
                    <a:lnTo>
                      <a:pt x="5" y="10"/>
                    </a:lnTo>
                    <a:lnTo>
                      <a:pt x="5" y="15"/>
                    </a:lnTo>
                    <a:lnTo>
                      <a:pt x="10" y="17"/>
                    </a:lnTo>
                    <a:lnTo>
                      <a:pt x="14" y="19"/>
                    </a:lnTo>
                    <a:lnTo>
                      <a:pt x="14" y="15"/>
                    </a:lnTo>
                    <a:lnTo>
                      <a:pt x="14" y="12"/>
                    </a:lnTo>
                    <a:lnTo>
                      <a:pt x="12" y="10"/>
                    </a:lnTo>
                    <a:lnTo>
                      <a:pt x="10" y="5"/>
                    </a:lnTo>
                    <a:lnTo>
                      <a:pt x="7"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8" name="Freeform 2052">
                <a:extLst>
                  <a:ext uri="{FF2B5EF4-FFF2-40B4-BE49-F238E27FC236}">
                    <a16:creationId xmlns:a16="http://schemas.microsoft.com/office/drawing/2014/main" id="{D5075EE8-4F0C-179F-7CC3-A003BDED4FD9}"/>
                  </a:ext>
                </a:extLst>
              </p:cNvPr>
              <p:cNvSpPr>
                <a:spLocks noGrp="1" noRot="1" noMove="1" noResize="1" noEditPoints="1" noAdjustHandles="1" noChangeArrowheads="1" noChangeShapeType="1"/>
              </p:cNvSpPr>
              <p:nvPr/>
            </p:nvSpPr>
            <p:spPr bwMode="auto">
              <a:xfrm>
                <a:off x="8242180" y="3466667"/>
                <a:ext cx="11113" cy="22225"/>
              </a:xfrm>
              <a:custGeom>
                <a:avLst/>
                <a:gdLst>
                  <a:gd name="T0" fmla="*/ 4763 w 7"/>
                  <a:gd name="T1" fmla="*/ 0 h 14"/>
                  <a:gd name="T2" fmla="*/ 0 w 7"/>
                  <a:gd name="T3" fmla="*/ 11113 h 14"/>
                  <a:gd name="T4" fmla="*/ 0 w 7"/>
                  <a:gd name="T5" fmla="*/ 15875 h 14"/>
                  <a:gd name="T6" fmla="*/ 4763 w 7"/>
                  <a:gd name="T7" fmla="*/ 15875 h 14"/>
                  <a:gd name="T8" fmla="*/ 7938 w 7"/>
                  <a:gd name="T9" fmla="*/ 19050 h 14"/>
                  <a:gd name="T10" fmla="*/ 7938 w 7"/>
                  <a:gd name="T11" fmla="*/ 19050 h 14"/>
                  <a:gd name="T12" fmla="*/ 7938 w 7"/>
                  <a:gd name="T13" fmla="*/ 22225 h 14"/>
                  <a:gd name="T14" fmla="*/ 7938 w 7"/>
                  <a:gd name="T15" fmla="*/ 22225 h 14"/>
                  <a:gd name="T16" fmla="*/ 11113 w 7"/>
                  <a:gd name="T17" fmla="*/ 22225 h 14"/>
                  <a:gd name="T18" fmla="*/ 11113 w 7"/>
                  <a:gd name="T19" fmla="*/ 19050 h 14"/>
                  <a:gd name="T20" fmla="*/ 7938 w 7"/>
                  <a:gd name="T21" fmla="*/ 11113 h 14"/>
                  <a:gd name="T22" fmla="*/ 7938 w 7"/>
                  <a:gd name="T23" fmla="*/ 7938 h 14"/>
                  <a:gd name="T24" fmla="*/ 7938 w 7"/>
                  <a:gd name="T25" fmla="*/ 0 h 14"/>
                  <a:gd name="T26" fmla="*/ 4763 w 7"/>
                  <a:gd name="T27" fmla="*/ 0 h 14"/>
                  <a:gd name="T28" fmla="*/ 4763 w 7"/>
                  <a:gd name="T29" fmla="*/ 0 h 14"/>
                  <a:gd name="T30" fmla="*/ 4763 w 7"/>
                  <a:gd name="T31" fmla="*/ 0 h 14"/>
                  <a:gd name="T32" fmla="*/ 4763 w 7"/>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4"/>
                  <a:gd name="T53" fmla="*/ 7 w 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4">
                    <a:moveTo>
                      <a:pt x="3" y="0"/>
                    </a:moveTo>
                    <a:lnTo>
                      <a:pt x="0" y="7"/>
                    </a:lnTo>
                    <a:lnTo>
                      <a:pt x="0" y="10"/>
                    </a:lnTo>
                    <a:lnTo>
                      <a:pt x="3" y="10"/>
                    </a:lnTo>
                    <a:lnTo>
                      <a:pt x="5" y="12"/>
                    </a:lnTo>
                    <a:lnTo>
                      <a:pt x="5" y="14"/>
                    </a:lnTo>
                    <a:lnTo>
                      <a:pt x="7" y="14"/>
                    </a:lnTo>
                    <a:lnTo>
                      <a:pt x="7" y="12"/>
                    </a:lnTo>
                    <a:lnTo>
                      <a:pt x="5" y="7"/>
                    </a:lnTo>
                    <a:lnTo>
                      <a:pt x="5" y="5"/>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9" name="Freeform 2053">
                <a:extLst>
                  <a:ext uri="{FF2B5EF4-FFF2-40B4-BE49-F238E27FC236}">
                    <a16:creationId xmlns:a16="http://schemas.microsoft.com/office/drawing/2014/main" id="{177FED71-6C0C-8AE3-C1BA-F38AEF2A3ED2}"/>
                  </a:ext>
                </a:extLst>
              </p:cNvPr>
              <p:cNvSpPr>
                <a:spLocks noGrp="1" noRot="1" noMove="1" noResize="1" noEditPoints="1" noAdjustHandles="1" noChangeArrowheads="1" noChangeShapeType="1"/>
              </p:cNvSpPr>
              <p:nvPr/>
            </p:nvSpPr>
            <p:spPr bwMode="auto">
              <a:xfrm>
                <a:off x="8272343" y="3455554"/>
                <a:ext cx="30163" cy="22225"/>
              </a:xfrm>
              <a:custGeom>
                <a:avLst/>
                <a:gdLst>
                  <a:gd name="T0" fmla="*/ 0 w 19"/>
                  <a:gd name="T1" fmla="*/ 0 h 14"/>
                  <a:gd name="T2" fmla="*/ 19050 w 19"/>
                  <a:gd name="T3" fmla="*/ 22225 h 14"/>
                  <a:gd name="T4" fmla="*/ 26988 w 19"/>
                  <a:gd name="T5" fmla="*/ 22225 h 14"/>
                  <a:gd name="T6" fmla="*/ 30163 w 19"/>
                  <a:gd name="T7" fmla="*/ 22225 h 14"/>
                  <a:gd name="T8" fmla="*/ 19050 w 19"/>
                  <a:gd name="T9" fmla="*/ 3175 h 14"/>
                  <a:gd name="T10" fmla="*/ 15875 w 19"/>
                  <a:gd name="T11" fmla="*/ 3175 h 14"/>
                  <a:gd name="T12" fmla="*/ 15875 w 19"/>
                  <a:gd name="T13" fmla="*/ 3175 h 14"/>
                  <a:gd name="T14" fmla="*/ 11113 w 19"/>
                  <a:gd name="T15" fmla="*/ 3175 h 14"/>
                  <a:gd name="T16" fmla="*/ 7938 w 19"/>
                  <a:gd name="T17" fmla="*/ 3175 h 14"/>
                  <a:gd name="T18" fmla="*/ 7938 w 19"/>
                  <a:gd name="T19" fmla="*/ 3175 h 14"/>
                  <a:gd name="T20" fmla="*/ 3175 w 19"/>
                  <a:gd name="T21" fmla="*/ 3175 h 14"/>
                  <a:gd name="T22" fmla="*/ 0 w 19"/>
                  <a:gd name="T23" fmla="*/ 3175 h 14"/>
                  <a:gd name="T24" fmla="*/ 0 w 19"/>
                  <a:gd name="T25" fmla="*/ 0 h 14"/>
                  <a:gd name="T26" fmla="*/ 0 w 19"/>
                  <a:gd name="T27" fmla="*/ 0 h 14"/>
                  <a:gd name="T28" fmla="*/ 0 w 19"/>
                  <a:gd name="T29" fmla="*/ 0 h 14"/>
                  <a:gd name="T30" fmla="*/ 0 w 19"/>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4"/>
                  <a:gd name="T50" fmla="*/ 19 w 1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4">
                    <a:moveTo>
                      <a:pt x="0" y="0"/>
                    </a:moveTo>
                    <a:lnTo>
                      <a:pt x="12" y="14"/>
                    </a:lnTo>
                    <a:lnTo>
                      <a:pt x="17" y="14"/>
                    </a:lnTo>
                    <a:lnTo>
                      <a:pt x="19" y="14"/>
                    </a:lnTo>
                    <a:lnTo>
                      <a:pt x="12" y="2"/>
                    </a:lnTo>
                    <a:lnTo>
                      <a:pt x="10" y="2"/>
                    </a:lnTo>
                    <a:lnTo>
                      <a:pt x="7" y="2"/>
                    </a:lnTo>
                    <a:lnTo>
                      <a:pt x="5" y="2"/>
                    </a:lnTo>
                    <a:lnTo>
                      <a:pt x="2" y="2"/>
                    </a:lnTo>
                    <a:lnTo>
                      <a:pt x="0"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20" name="Freeform 2054">
                <a:extLst>
                  <a:ext uri="{FF2B5EF4-FFF2-40B4-BE49-F238E27FC236}">
                    <a16:creationId xmlns:a16="http://schemas.microsoft.com/office/drawing/2014/main" id="{9BF05D88-5B84-95B8-3DD9-E013B70AC89E}"/>
                  </a:ext>
                </a:extLst>
              </p:cNvPr>
              <p:cNvSpPr>
                <a:spLocks noGrp="1" noRot="1" noMove="1" noResize="1" noEditPoints="1" noAdjustHandles="1" noChangeArrowheads="1" noChangeShapeType="1"/>
              </p:cNvSpPr>
              <p:nvPr/>
            </p:nvSpPr>
            <p:spPr bwMode="auto">
              <a:xfrm>
                <a:off x="8219955" y="3430154"/>
                <a:ext cx="26988" cy="22225"/>
              </a:xfrm>
              <a:custGeom>
                <a:avLst/>
                <a:gdLst>
                  <a:gd name="T0" fmla="*/ 0 w 17"/>
                  <a:gd name="T1" fmla="*/ 0 h 14"/>
                  <a:gd name="T2" fmla="*/ 3175 w 17"/>
                  <a:gd name="T3" fmla="*/ 6350 h 14"/>
                  <a:gd name="T4" fmla="*/ 3175 w 17"/>
                  <a:gd name="T5" fmla="*/ 14288 h 14"/>
                  <a:gd name="T6" fmla="*/ 7938 w 17"/>
                  <a:gd name="T7" fmla="*/ 17463 h 14"/>
                  <a:gd name="T8" fmla="*/ 11113 w 17"/>
                  <a:gd name="T9" fmla="*/ 17463 h 14"/>
                  <a:gd name="T10" fmla="*/ 14288 w 17"/>
                  <a:gd name="T11" fmla="*/ 22225 h 14"/>
                  <a:gd name="T12" fmla="*/ 19050 w 17"/>
                  <a:gd name="T13" fmla="*/ 22225 h 14"/>
                  <a:gd name="T14" fmla="*/ 22225 w 17"/>
                  <a:gd name="T15" fmla="*/ 22225 h 14"/>
                  <a:gd name="T16" fmla="*/ 26988 w 17"/>
                  <a:gd name="T17" fmla="*/ 22225 h 14"/>
                  <a:gd name="T18" fmla="*/ 26988 w 17"/>
                  <a:gd name="T19" fmla="*/ 22225 h 14"/>
                  <a:gd name="T20" fmla="*/ 26988 w 17"/>
                  <a:gd name="T21" fmla="*/ 22225 h 14"/>
                  <a:gd name="T22" fmla="*/ 26988 w 17"/>
                  <a:gd name="T23" fmla="*/ 17463 h 14"/>
                  <a:gd name="T24" fmla="*/ 26988 w 17"/>
                  <a:gd name="T25" fmla="*/ 17463 h 14"/>
                  <a:gd name="T26" fmla="*/ 19050 w 17"/>
                  <a:gd name="T27" fmla="*/ 14288 h 14"/>
                  <a:gd name="T28" fmla="*/ 11113 w 17"/>
                  <a:gd name="T29" fmla="*/ 11113 h 14"/>
                  <a:gd name="T30" fmla="*/ 7938 w 17"/>
                  <a:gd name="T31" fmla="*/ 3175 h 14"/>
                  <a:gd name="T32" fmla="*/ 0 w 17"/>
                  <a:gd name="T33" fmla="*/ 0 h 14"/>
                  <a:gd name="T34" fmla="*/ 0 w 17"/>
                  <a:gd name="T35" fmla="*/ 0 h 14"/>
                  <a:gd name="T36" fmla="*/ 0 w 17"/>
                  <a:gd name="T37" fmla="*/ 0 h 14"/>
                  <a:gd name="T38" fmla="*/ 0 w 17"/>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4"/>
                  <a:gd name="T62" fmla="*/ 17 w 17"/>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4">
                    <a:moveTo>
                      <a:pt x="0" y="0"/>
                    </a:moveTo>
                    <a:lnTo>
                      <a:pt x="2" y="4"/>
                    </a:lnTo>
                    <a:lnTo>
                      <a:pt x="2" y="9"/>
                    </a:lnTo>
                    <a:lnTo>
                      <a:pt x="5" y="11"/>
                    </a:lnTo>
                    <a:lnTo>
                      <a:pt x="7" y="11"/>
                    </a:lnTo>
                    <a:lnTo>
                      <a:pt x="9" y="14"/>
                    </a:lnTo>
                    <a:lnTo>
                      <a:pt x="12" y="14"/>
                    </a:lnTo>
                    <a:lnTo>
                      <a:pt x="14" y="14"/>
                    </a:lnTo>
                    <a:lnTo>
                      <a:pt x="17" y="14"/>
                    </a:lnTo>
                    <a:lnTo>
                      <a:pt x="17" y="11"/>
                    </a:lnTo>
                    <a:lnTo>
                      <a:pt x="12" y="9"/>
                    </a:lnTo>
                    <a:lnTo>
                      <a:pt x="7" y="7"/>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15" name="Slovenia">
              <a:extLst>
                <a:ext uri="{FF2B5EF4-FFF2-40B4-BE49-F238E27FC236}">
                  <a16:creationId xmlns:a16="http://schemas.microsoft.com/office/drawing/2014/main" id="{0EC1B868-F5C5-FAD7-8DF1-4DF109ABDDE0}"/>
                </a:ext>
              </a:extLst>
            </p:cNvPr>
            <p:cNvSpPr>
              <a:spLocks noGrp="1" noRot="1" noMove="1" noResize="1" noEditPoints="1" noAdjustHandles="1" noChangeArrowheads="1" noChangeShapeType="1"/>
            </p:cNvSpPr>
            <p:nvPr/>
          </p:nvSpPr>
          <p:spPr bwMode="auto">
            <a:xfrm>
              <a:off x="6875703" y="2112586"/>
              <a:ext cx="43185" cy="38805"/>
            </a:xfrm>
            <a:custGeom>
              <a:avLst/>
              <a:gdLst>
                <a:gd name="T0" fmla="*/ 11113 w 55"/>
                <a:gd name="T1" fmla="*/ 66675 h 52"/>
                <a:gd name="T2" fmla="*/ 7938 w 55"/>
                <a:gd name="T3" fmla="*/ 71438 h 52"/>
                <a:gd name="T4" fmla="*/ 7938 w 55"/>
                <a:gd name="T5" fmla="*/ 74613 h 52"/>
                <a:gd name="T6" fmla="*/ 7938 w 55"/>
                <a:gd name="T7" fmla="*/ 82550 h 52"/>
                <a:gd name="T8" fmla="*/ 11113 w 55"/>
                <a:gd name="T9" fmla="*/ 82550 h 52"/>
                <a:gd name="T10" fmla="*/ 26988 w 55"/>
                <a:gd name="T11" fmla="*/ 77788 h 52"/>
                <a:gd name="T12" fmla="*/ 38100 w 55"/>
                <a:gd name="T13" fmla="*/ 74613 h 52"/>
                <a:gd name="T14" fmla="*/ 41275 w 55"/>
                <a:gd name="T15" fmla="*/ 66675 h 52"/>
                <a:gd name="T16" fmla="*/ 38100 w 55"/>
                <a:gd name="T17" fmla="*/ 63500 h 52"/>
                <a:gd name="T18" fmla="*/ 38100 w 55"/>
                <a:gd name="T19" fmla="*/ 55563 h 52"/>
                <a:gd name="T20" fmla="*/ 41275 w 55"/>
                <a:gd name="T21" fmla="*/ 55563 h 52"/>
                <a:gd name="T22" fmla="*/ 46038 w 55"/>
                <a:gd name="T23" fmla="*/ 60325 h 52"/>
                <a:gd name="T24" fmla="*/ 46038 w 55"/>
                <a:gd name="T25" fmla="*/ 60325 h 52"/>
                <a:gd name="T26" fmla="*/ 49213 w 55"/>
                <a:gd name="T27" fmla="*/ 63500 h 52"/>
                <a:gd name="T28" fmla="*/ 52388 w 55"/>
                <a:gd name="T29" fmla="*/ 60325 h 52"/>
                <a:gd name="T30" fmla="*/ 57150 w 55"/>
                <a:gd name="T31" fmla="*/ 55563 h 52"/>
                <a:gd name="T32" fmla="*/ 60325 w 55"/>
                <a:gd name="T33" fmla="*/ 44450 h 52"/>
                <a:gd name="T34" fmla="*/ 63500 w 55"/>
                <a:gd name="T35" fmla="*/ 33338 h 52"/>
                <a:gd name="T36" fmla="*/ 63500 w 55"/>
                <a:gd name="T37" fmla="*/ 33338 h 52"/>
                <a:gd name="T38" fmla="*/ 71438 w 55"/>
                <a:gd name="T39" fmla="*/ 33338 h 52"/>
                <a:gd name="T40" fmla="*/ 76200 w 55"/>
                <a:gd name="T41" fmla="*/ 30163 h 52"/>
                <a:gd name="T42" fmla="*/ 79375 w 55"/>
                <a:gd name="T43" fmla="*/ 30163 h 52"/>
                <a:gd name="T44" fmla="*/ 79375 w 55"/>
                <a:gd name="T45" fmla="*/ 25400 h 52"/>
                <a:gd name="T46" fmla="*/ 79375 w 55"/>
                <a:gd name="T47" fmla="*/ 22225 h 52"/>
                <a:gd name="T48" fmla="*/ 82550 w 55"/>
                <a:gd name="T49" fmla="*/ 19050 h 52"/>
                <a:gd name="T50" fmla="*/ 87313 w 55"/>
                <a:gd name="T51" fmla="*/ 19050 h 52"/>
                <a:gd name="T52" fmla="*/ 87313 w 55"/>
                <a:gd name="T53" fmla="*/ 14288 h 52"/>
                <a:gd name="T54" fmla="*/ 87313 w 55"/>
                <a:gd name="T55" fmla="*/ 6350 h 52"/>
                <a:gd name="T56" fmla="*/ 82550 w 55"/>
                <a:gd name="T57" fmla="*/ 0 h 52"/>
                <a:gd name="T58" fmla="*/ 79375 w 55"/>
                <a:gd name="T59" fmla="*/ 3175 h 52"/>
                <a:gd name="T60" fmla="*/ 71438 w 55"/>
                <a:gd name="T61" fmla="*/ 6350 h 52"/>
                <a:gd name="T62" fmla="*/ 63500 w 55"/>
                <a:gd name="T63" fmla="*/ 6350 h 52"/>
                <a:gd name="T64" fmla="*/ 60325 w 55"/>
                <a:gd name="T65" fmla="*/ 3175 h 52"/>
                <a:gd name="T66" fmla="*/ 52388 w 55"/>
                <a:gd name="T67" fmla="*/ 3175 h 52"/>
                <a:gd name="T68" fmla="*/ 46038 w 55"/>
                <a:gd name="T69" fmla="*/ 6350 h 52"/>
                <a:gd name="T70" fmla="*/ 46038 w 55"/>
                <a:gd name="T71" fmla="*/ 6350 h 52"/>
                <a:gd name="T72" fmla="*/ 41275 w 55"/>
                <a:gd name="T73" fmla="*/ 11113 h 52"/>
                <a:gd name="T74" fmla="*/ 38100 w 55"/>
                <a:gd name="T75" fmla="*/ 14288 h 52"/>
                <a:gd name="T76" fmla="*/ 34925 w 55"/>
                <a:gd name="T77" fmla="*/ 19050 h 52"/>
                <a:gd name="T78" fmla="*/ 30163 w 55"/>
                <a:gd name="T79" fmla="*/ 14288 h 52"/>
                <a:gd name="T80" fmla="*/ 19050 w 55"/>
                <a:gd name="T81" fmla="*/ 14288 h 52"/>
                <a:gd name="T82" fmla="*/ 15875 w 55"/>
                <a:gd name="T83" fmla="*/ 14288 h 52"/>
                <a:gd name="T84" fmla="*/ 15875 w 55"/>
                <a:gd name="T85" fmla="*/ 19050 h 52"/>
                <a:gd name="T86" fmla="*/ 15875 w 55"/>
                <a:gd name="T87" fmla="*/ 22225 h 52"/>
                <a:gd name="T88" fmla="*/ 11113 w 55"/>
                <a:gd name="T89" fmla="*/ 22225 h 52"/>
                <a:gd name="T90" fmla="*/ 7938 w 55"/>
                <a:gd name="T91" fmla="*/ 22225 h 52"/>
                <a:gd name="T92" fmla="*/ 4763 w 55"/>
                <a:gd name="T93" fmla="*/ 25400 h 52"/>
                <a:gd name="T94" fmla="*/ 0 w 55"/>
                <a:gd name="T95" fmla="*/ 33338 h 52"/>
                <a:gd name="T96" fmla="*/ 0 w 55"/>
                <a:gd name="T97" fmla="*/ 36513 h 52"/>
                <a:gd name="T98" fmla="*/ 4763 w 55"/>
                <a:gd name="T99" fmla="*/ 41275 h 52"/>
                <a:gd name="T100" fmla="*/ 7938 w 55"/>
                <a:gd name="T101" fmla="*/ 41275 h 52"/>
                <a:gd name="T102" fmla="*/ 11113 w 55"/>
                <a:gd name="T103" fmla="*/ 41275 h 52"/>
                <a:gd name="T104" fmla="*/ 11113 w 55"/>
                <a:gd name="T105" fmla="*/ 44450 h 52"/>
                <a:gd name="T106" fmla="*/ 11113 w 55"/>
                <a:gd name="T107" fmla="*/ 55563 h 52"/>
                <a:gd name="T108" fmla="*/ 7938 w 55"/>
                <a:gd name="T109" fmla="*/ 60325 h 52"/>
                <a:gd name="T110" fmla="*/ 7938 w 55"/>
                <a:gd name="T111" fmla="*/ 63500 h 52"/>
                <a:gd name="T112" fmla="*/ 11113 w 55"/>
                <a:gd name="T113" fmla="*/ 66675 h 52"/>
                <a:gd name="T114" fmla="*/ 11113 w 55"/>
                <a:gd name="T115" fmla="*/ 66675 h 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
                <a:gd name="T175" fmla="*/ 0 h 52"/>
                <a:gd name="T176" fmla="*/ 55 w 55"/>
                <a:gd name="T177" fmla="*/ 52 h 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 h="52">
                  <a:moveTo>
                    <a:pt x="7" y="42"/>
                  </a:moveTo>
                  <a:lnTo>
                    <a:pt x="7" y="42"/>
                  </a:lnTo>
                  <a:lnTo>
                    <a:pt x="7" y="45"/>
                  </a:lnTo>
                  <a:lnTo>
                    <a:pt x="5" y="45"/>
                  </a:lnTo>
                  <a:lnTo>
                    <a:pt x="5" y="47"/>
                  </a:lnTo>
                  <a:lnTo>
                    <a:pt x="5" y="49"/>
                  </a:lnTo>
                  <a:lnTo>
                    <a:pt x="5" y="52"/>
                  </a:lnTo>
                  <a:lnTo>
                    <a:pt x="7" y="52"/>
                  </a:lnTo>
                  <a:lnTo>
                    <a:pt x="14" y="49"/>
                  </a:lnTo>
                  <a:lnTo>
                    <a:pt x="17" y="49"/>
                  </a:lnTo>
                  <a:lnTo>
                    <a:pt x="22" y="47"/>
                  </a:lnTo>
                  <a:lnTo>
                    <a:pt x="24" y="47"/>
                  </a:lnTo>
                  <a:lnTo>
                    <a:pt x="24" y="45"/>
                  </a:lnTo>
                  <a:lnTo>
                    <a:pt x="26" y="42"/>
                  </a:lnTo>
                  <a:lnTo>
                    <a:pt x="26" y="40"/>
                  </a:lnTo>
                  <a:lnTo>
                    <a:pt x="24" y="40"/>
                  </a:lnTo>
                  <a:lnTo>
                    <a:pt x="24" y="35"/>
                  </a:lnTo>
                  <a:lnTo>
                    <a:pt x="26" y="35"/>
                  </a:lnTo>
                  <a:lnTo>
                    <a:pt x="29" y="38"/>
                  </a:lnTo>
                  <a:lnTo>
                    <a:pt x="31" y="40"/>
                  </a:lnTo>
                  <a:lnTo>
                    <a:pt x="33" y="38"/>
                  </a:lnTo>
                  <a:lnTo>
                    <a:pt x="36" y="35"/>
                  </a:lnTo>
                  <a:lnTo>
                    <a:pt x="36" y="33"/>
                  </a:lnTo>
                  <a:lnTo>
                    <a:pt x="38" y="28"/>
                  </a:lnTo>
                  <a:lnTo>
                    <a:pt x="38" y="23"/>
                  </a:lnTo>
                  <a:lnTo>
                    <a:pt x="40" y="21"/>
                  </a:lnTo>
                  <a:lnTo>
                    <a:pt x="43" y="21"/>
                  </a:lnTo>
                  <a:lnTo>
                    <a:pt x="45" y="21"/>
                  </a:lnTo>
                  <a:lnTo>
                    <a:pt x="48" y="21"/>
                  </a:lnTo>
                  <a:lnTo>
                    <a:pt x="48" y="19"/>
                  </a:lnTo>
                  <a:lnTo>
                    <a:pt x="50" y="19"/>
                  </a:lnTo>
                  <a:lnTo>
                    <a:pt x="50" y="16"/>
                  </a:lnTo>
                  <a:lnTo>
                    <a:pt x="50" y="14"/>
                  </a:lnTo>
                  <a:lnTo>
                    <a:pt x="52" y="14"/>
                  </a:lnTo>
                  <a:lnTo>
                    <a:pt x="52" y="12"/>
                  </a:lnTo>
                  <a:lnTo>
                    <a:pt x="55" y="12"/>
                  </a:lnTo>
                  <a:lnTo>
                    <a:pt x="55" y="9"/>
                  </a:lnTo>
                  <a:lnTo>
                    <a:pt x="55" y="7"/>
                  </a:lnTo>
                  <a:lnTo>
                    <a:pt x="55" y="4"/>
                  </a:lnTo>
                  <a:lnTo>
                    <a:pt x="52" y="2"/>
                  </a:lnTo>
                  <a:lnTo>
                    <a:pt x="52" y="0"/>
                  </a:lnTo>
                  <a:lnTo>
                    <a:pt x="50" y="0"/>
                  </a:lnTo>
                  <a:lnTo>
                    <a:pt x="50" y="2"/>
                  </a:lnTo>
                  <a:lnTo>
                    <a:pt x="45" y="4"/>
                  </a:lnTo>
                  <a:lnTo>
                    <a:pt x="43" y="4"/>
                  </a:lnTo>
                  <a:lnTo>
                    <a:pt x="40" y="4"/>
                  </a:lnTo>
                  <a:lnTo>
                    <a:pt x="38" y="2"/>
                  </a:lnTo>
                  <a:lnTo>
                    <a:pt x="36" y="2"/>
                  </a:lnTo>
                  <a:lnTo>
                    <a:pt x="33" y="2"/>
                  </a:lnTo>
                  <a:lnTo>
                    <a:pt x="31" y="4"/>
                  </a:lnTo>
                  <a:lnTo>
                    <a:pt x="29" y="4"/>
                  </a:lnTo>
                  <a:lnTo>
                    <a:pt x="26" y="7"/>
                  </a:lnTo>
                  <a:lnTo>
                    <a:pt x="26" y="9"/>
                  </a:lnTo>
                  <a:lnTo>
                    <a:pt x="24" y="9"/>
                  </a:lnTo>
                  <a:lnTo>
                    <a:pt x="22" y="12"/>
                  </a:lnTo>
                  <a:lnTo>
                    <a:pt x="19" y="12"/>
                  </a:lnTo>
                  <a:lnTo>
                    <a:pt x="19" y="9"/>
                  </a:lnTo>
                  <a:lnTo>
                    <a:pt x="17" y="9"/>
                  </a:lnTo>
                  <a:lnTo>
                    <a:pt x="12" y="9"/>
                  </a:lnTo>
                  <a:lnTo>
                    <a:pt x="10" y="9"/>
                  </a:lnTo>
                  <a:lnTo>
                    <a:pt x="10" y="12"/>
                  </a:lnTo>
                  <a:lnTo>
                    <a:pt x="10" y="14"/>
                  </a:lnTo>
                  <a:lnTo>
                    <a:pt x="7" y="14"/>
                  </a:lnTo>
                  <a:lnTo>
                    <a:pt x="5" y="14"/>
                  </a:lnTo>
                  <a:lnTo>
                    <a:pt x="3" y="16"/>
                  </a:lnTo>
                  <a:lnTo>
                    <a:pt x="0" y="19"/>
                  </a:lnTo>
                  <a:lnTo>
                    <a:pt x="0" y="21"/>
                  </a:lnTo>
                  <a:lnTo>
                    <a:pt x="0" y="23"/>
                  </a:lnTo>
                  <a:lnTo>
                    <a:pt x="3" y="26"/>
                  </a:lnTo>
                  <a:lnTo>
                    <a:pt x="5" y="26"/>
                  </a:lnTo>
                  <a:lnTo>
                    <a:pt x="7" y="26"/>
                  </a:lnTo>
                  <a:lnTo>
                    <a:pt x="7" y="28"/>
                  </a:lnTo>
                  <a:lnTo>
                    <a:pt x="7" y="30"/>
                  </a:lnTo>
                  <a:lnTo>
                    <a:pt x="7" y="35"/>
                  </a:lnTo>
                  <a:lnTo>
                    <a:pt x="5" y="38"/>
                  </a:lnTo>
                  <a:lnTo>
                    <a:pt x="5" y="40"/>
                  </a:lnTo>
                  <a:lnTo>
                    <a:pt x="7" y="4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6" name="Slovakia">
              <a:extLst>
                <a:ext uri="{FF2B5EF4-FFF2-40B4-BE49-F238E27FC236}">
                  <a16:creationId xmlns:a16="http://schemas.microsoft.com/office/drawing/2014/main" id="{1ECE16CE-B9F3-353E-3E1C-05730F3426C3}"/>
                </a:ext>
              </a:extLst>
            </p:cNvPr>
            <p:cNvSpPr>
              <a:spLocks noGrp="1" noRot="1" noMove="1" noResize="1" noEditPoints="1" noAdjustHandles="1" noChangeArrowheads="1" noChangeShapeType="1"/>
            </p:cNvSpPr>
            <p:nvPr/>
          </p:nvSpPr>
          <p:spPr bwMode="auto">
            <a:xfrm>
              <a:off x="6921843" y="2066318"/>
              <a:ext cx="82408" cy="35820"/>
            </a:xfrm>
            <a:custGeom>
              <a:avLst/>
              <a:gdLst>
                <a:gd name="T0" fmla="*/ 169863 w 111"/>
                <a:gd name="T1" fmla="*/ 46038 h 48"/>
                <a:gd name="T2" fmla="*/ 165100 w 111"/>
                <a:gd name="T3" fmla="*/ 60325 h 48"/>
                <a:gd name="T4" fmla="*/ 158750 w 111"/>
                <a:gd name="T5" fmla="*/ 60325 h 48"/>
                <a:gd name="T6" fmla="*/ 153988 w 111"/>
                <a:gd name="T7" fmla="*/ 57150 h 48"/>
                <a:gd name="T8" fmla="*/ 150813 w 111"/>
                <a:gd name="T9" fmla="*/ 52388 h 48"/>
                <a:gd name="T10" fmla="*/ 146050 w 111"/>
                <a:gd name="T11" fmla="*/ 52388 h 48"/>
                <a:gd name="T12" fmla="*/ 139700 w 111"/>
                <a:gd name="T13" fmla="*/ 52388 h 48"/>
                <a:gd name="T14" fmla="*/ 128588 w 111"/>
                <a:gd name="T15" fmla="*/ 52388 h 48"/>
                <a:gd name="T16" fmla="*/ 120650 w 111"/>
                <a:gd name="T17" fmla="*/ 57150 h 48"/>
                <a:gd name="T18" fmla="*/ 109538 w 111"/>
                <a:gd name="T19" fmla="*/ 60325 h 48"/>
                <a:gd name="T20" fmla="*/ 101600 w 111"/>
                <a:gd name="T21" fmla="*/ 63500 h 48"/>
                <a:gd name="T22" fmla="*/ 101600 w 111"/>
                <a:gd name="T23" fmla="*/ 63500 h 48"/>
                <a:gd name="T24" fmla="*/ 98425 w 111"/>
                <a:gd name="T25" fmla="*/ 63500 h 48"/>
                <a:gd name="T26" fmla="*/ 93663 w 111"/>
                <a:gd name="T27" fmla="*/ 63500 h 48"/>
                <a:gd name="T28" fmla="*/ 90488 w 111"/>
                <a:gd name="T29" fmla="*/ 60325 h 48"/>
                <a:gd name="T30" fmla="*/ 87313 w 111"/>
                <a:gd name="T31" fmla="*/ 60325 h 48"/>
                <a:gd name="T32" fmla="*/ 79375 w 111"/>
                <a:gd name="T33" fmla="*/ 60325 h 48"/>
                <a:gd name="T34" fmla="*/ 65088 w 111"/>
                <a:gd name="T35" fmla="*/ 63500 h 48"/>
                <a:gd name="T36" fmla="*/ 60325 w 111"/>
                <a:gd name="T37" fmla="*/ 63500 h 48"/>
                <a:gd name="T38" fmla="*/ 65088 w 111"/>
                <a:gd name="T39" fmla="*/ 76200 h 48"/>
                <a:gd name="T40" fmla="*/ 57150 w 111"/>
                <a:gd name="T41" fmla="*/ 76200 h 48"/>
                <a:gd name="T42" fmla="*/ 38100 w 111"/>
                <a:gd name="T43" fmla="*/ 71438 h 48"/>
                <a:gd name="T44" fmla="*/ 30163 w 111"/>
                <a:gd name="T45" fmla="*/ 71438 h 48"/>
                <a:gd name="T46" fmla="*/ 23813 w 111"/>
                <a:gd name="T47" fmla="*/ 71438 h 48"/>
                <a:gd name="T48" fmla="*/ 19050 w 111"/>
                <a:gd name="T49" fmla="*/ 68263 h 48"/>
                <a:gd name="T50" fmla="*/ 11113 w 111"/>
                <a:gd name="T51" fmla="*/ 63500 h 48"/>
                <a:gd name="T52" fmla="*/ 4763 w 111"/>
                <a:gd name="T53" fmla="*/ 52388 h 48"/>
                <a:gd name="T54" fmla="*/ 0 w 111"/>
                <a:gd name="T55" fmla="*/ 52388 h 48"/>
                <a:gd name="T56" fmla="*/ 0 w 111"/>
                <a:gd name="T57" fmla="*/ 49213 h 48"/>
                <a:gd name="T58" fmla="*/ 0 w 111"/>
                <a:gd name="T59" fmla="*/ 46038 h 48"/>
                <a:gd name="T60" fmla="*/ 4763 w 111"/>
                <a:gd name="T61" fmla="*/ 38100 h 48"/>
                <a:gd name="T62" fmla="*/ 7938 w 111"/>
                <a:gd name="T63" fmla="*/ 34925 h 48"/>
                <a:gd name="T64" fmla="*/ 11113 w 111"/>
                <a:gd name="T65" fmla="*/ 26988 h 48"/>
                <a:gd name="T66" fmla="*/ 15875 w 111"/>
                <a:gd name="T67" fmla="*/ 26988 h 48"/>
                <a:gd name="T68" fmla="*/ 23813 w 111"/>
                <a:gd name="T69" fmla="*/ 15875 h 48"/>
                <a:gd name="T70" fmla="*/ 34925 w 111"/>
                <a:gd name="T71" fmla="*/ 7938 h 48"/>
                <a:gd name="T72" fmla="*/ 46038 w 111"/>
                <a:gd name="T73" fmla="*/ 11113 h 48"/>
                <a:gd name="T74" fmla="*/ 52388 w 111"/>
                <a:gd name="T75" fmla="*/ 7938 h 48"/>
                <a:gd name="T76" fmla="*/ 52388 w 111"/>
                <a:gd name="T77" fmla="*/ 7938 h 48"/>
                <a:gd name="T78" fmla="*/ 60325 w 111"/>
                <a:gd name="T79" fmla="*/ 11113 h 48"/>
                <a:gd name="T80" fmla="*/ 71438 w 111"/>
                <a:gd name="T81" fmla="*/ 19050 h 48"/>
                <a:gd name="T82" fmla="*/ 82550 w 111"/>
                <a:gd name="T83" fmla="*/ 22225 h 48"/>
                <a:gd name="T84" fmla="*/ 87313 w 111"/>
                <a:gd name="T85" fmla="*/ 22225 h 48"/>
                <a:gd name="T86" fmla="*/ 90488 w 111"/>
                <a:gd name="T87" fmla="*/ 19050 h 48"/>
                <a:gd name="T88" fmla="*/ 93663 w 111"/>
                <a:gd name="T89" fmla="*/ 15875 h 48"/>
                <a:gd name="T90" fmla="*/ 98425 w 111"/>
                <a:gd name="T91" fmla="*/ 11113 h 48"/>
                <a:gd name="T92" fmla="*/ 106363 w 111"/>
                <a:gd name="T93" fmla="*/ 11113 h 48"/>
                <a:gd name="T94" fmla="*/ 112713 w 111"/>
                <a:gd name="T95" fmla="*/ 7938 h 48"/>
                <a:gd name="T96" fmla="*/ 120650 w 111"/>
                <a:gd name="T97" fmla="*/ 4763 h 48"/>
                <a:gd name="T98" fmla="*/ 123825 w 111"/>
                <a:gd name="T99" fmla="*/ 0 h 48"/>
                <a:gd name="T100" fmla="*/ 128588 w 111"/>
                <a:gd name="T101" fmla="*/ 0 h 48"/>
                <a:gd name="T102" fmla="*/ 131763 w 111"/>
                <a:gd name="T103" fmla="*/ 0 h 48"/>
                <a:gd name="T104" fmla="*/ 139700 w 111"/>
                <a:gd name="T105" fmla="*/ 7938 h 48"/>
                <a:gd name="T106" fmla="*/ 142875 w 111"/>
                <a:gd name="T107" fmla="*/ 11113 h 48"/>
                <a:gd name="T108" fmla="*/ 146050 w 111"/>
                <a:gd name="T109" fmla="*/ 11113 h 48"/>
                <a:gd name="T110" fmla="*/ 150813 w 111"/>
                <a:gd name="T111" fmla="*/ 11113 h 48"/>
                <a:gd name="T112" fmla="*/ 153988 w 111"/>
                <a:gd name="T113" fmla="*/ 15875 h 48"/>
                <a:gd name="T114" fmla="*/ 158750 w 111"/>
                <a:gd name="T115" fmla="*/ 22225 h 48"/>
                <a:gd name="T116" fmla="*/ 165100 w 111"/>
                <a:gd name="T117" fmla="*/ 26988 h 48"/>
                <a:gd name="T118" fmla="*/ 165100 w 111"/>
                <a:gd name="T119" fmla="*/ 34925 h 48"/>
                <a:gd name="T120" fmla="*/ 173038 w 111"/>
                <a:gd name="T121" fmla="*/ 41275 h 48"/>
                <a:gd name="T122" fmla="*/ 176213 w 111"/>
                <a:gd name="T123" fmla="*/ 46038 h 48"/>
                <a:gd name="T124" fmla="*/ 176213 w 111"/>
                <a:gd name="T125" fmla="*/ 46038 h 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
                <a:gd name="T190" fmla="*/ 0 h 48"/>
                <a:gd name="T191" fmla="*/ 111 w 111"/>
                <a:gd name="T192" fmla="*/ 48 h 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 h="48">
                  <a:moveTo>
                    <a:pt x="111" y="29"/>
                  </a:moveTo>
                  <a:lnTo>
                    <a:pt x="107" y="29"/>
                  </a:lnTo>
                  <a:lnTo>
                    <a:pt x="104" y="38"/>
                  </a:lnTo>
                  <a:lnTo>
                    <a:pt x="102" y="38"/>
                  </a:lnTo>
                  <a:lnTo>
                    <a:pt x="100" y="38"/>
                  </a:lnTo>
                  <a:lnTo>
                    <a:pt x="100" y="36"/>
                  </a:lnTo>
                  <a:lnTo>
                    <a:pt x="97" y="36"/>
                  </a:lnTo>
                  <a:lnTo>
                    <a:pt x="95" y="36"/>
                  </a:lnTo>
                  <a:lnTo>
                    <a:pt x="95" y="33"/>
                  </a:lnTo>
                  <a:lnTo>
                    <a:pt x="92" y="33"/>
                  </a:lnTo>
                  <a:lnTo>
                    <a:pt x="88" y="33"/>
                  </a:lnTo>
                  <a:lnTo>
                    <a:pt x="85" y="33"/>
                  </a:lnTo>
                  <a:lnTo>
                    <a:pt x="81" y="33"/>
                  </a:lnTo>
                  <a:lnTo>
                    <a:pt x="78" y="33"/>
                  </a:lnTo>
                  <a:lnTo>
                    <a:pt x="76" y="36"/>
                  </a:lnTo>
                  <a:lnTo>
                    <a:pt x="71" y="36"/>
                  </a:lnTo>
                  <a:lnTo>
                    <a:pt x="69" y="38"/>
                  </a:lnTo>
                  <a:lnTo>
                    <a:pt x="67" y="38"/>
                  </a:lnTo>
                  <a:lnTo>
                    <a:pt x="64" y="40"/>
                  </a:lnTo>
                  <a:lnTo>
                    <a:pt x="62" y="40"/>
                  </a:lnTo>
                  <a:lnTo>
                    <a:pt x="59" y="40"/>
                  </a:lnTo>
                  <a:lnTo>
                    <a:pt x="59" y="38"/>
                  </a:lnTo>
                  <a:lnTo>
                    <a:pt x="57" y="38"/>
                  </a:lnTo>
                  <a:lnTo>
                    <a:pt x="55" y="38"/>
                  </a:lnTo>
                  <a:lnTo>
                    <a:pt x="50" y="38"/>
                  </a:lnTo>
                  <a:lnTo>
                    <a:pt x="45" y="40"/>
                  </a:lnTo>
                  <a:lnTo>
                    <a:pt x="41" y="40"/>
                  </a:lnTo>
                  <a:lnTo>
                    <a:pt x="38" y="40"/>
                  </a:lnTo>
                  <a:lnTo>
                    <a:pt x="41" y="48"/>
                  </a:lnTo>
                  <a:lnTo>
                    <a:pt x="38" y="48"/>
                  </a:lnTo>
                  <a:lnTo>
                    <a:pt x="36" y="48"/>
                  </a:lnTo>
                  <a:lnTo>
                    <a:pt x="31" y="48"/>
                  </a:lnTo>
                  <a:lnTo>
                    <a:pt x="24" y="45"/>
                  </a:lnTo>
                  <a:lnTo>
                    <a:pt x="22" y="45"/>
                  </a:lnTo>
                  <a:lnTo>
                    <a:pt x="19" y="45"/>
                  </a:lnTo>
                  <a:lnTo>
                    <a:pt x="17" y="45"/>
                  </a:lnTo>
                  <a:lnTo>
                    <a:pt x="15" y="45"/>
                  </a:lnTo>
                  <a:lnTo>
                    <a:pt x="12" y="45"/>
                  </a:lnTo>
                  <a:lnTo>
                    <a:pt x="12" y="43"/>
                  </a:lnTo>
                  <a:lnTo>
                    <a:pt x="10" y="43"/>
                  </a:lnTo>
                  <a:lnTo>
                    <a:pt x="7" y="40"/>
                  </a:lnTo>
                  <a:lnTo>
                    <a:pt x="5" y="40"/>
                  </a:lnTo>
                  <a:lnTo>
                    <a:pt x="3" y="33"/>
                  </a:lnTo>
                  <a:lnTo>
                    <a:pt x="0" y="33"/>
                  </a:lnTo>
                  <a:lnTo>
                    <a:pt x="0" y="31"/>
                  </a:lnTo>
                  <a:lnTo>
                    <a:pt x="0" y="29"/>
                  </a:lnTo>
                  <a:lnTo>
                    <a:pt x="0" y="26"/>
                  </a:lnTo>
                  <a:lnTo>
                    <a:pt x="3" y="24"/>
                  </a:lnTo>
                  <a:lnTo>
                    <a:pt x="5" y="22"/>
                  </a:lnTo>
                  <a:lnTo>
                    <a:pt x="5" y="19"/>
                  </a:lnTo>
                  <a:lnTo>
                    <a:pt x="7" y="17"/>
                  </a:lnTo>
                  <a:lnTo>
                    <a:pt x="10" y="17"/>
                  </a:lnTo>
                  <a:lnTo>
                    <a:pt x="12" y="12"/>
                  </a:lnTo>
                  <a:lnTo>
                    <a:pt x="15" y="10"/>
                  </a:lnTo>
                  <a:lnTo>
                    <a:pt x="19" y="7"/>
                  </a:lnTo>
                  <a:lnTo>
                    <a:pt x="22" y="5"/>
                  </a:lnTo>
                  <a:lnTo>
                    <a:pt x="22" y="7"/>
                  </a:lnTo>
                  <a:lnTo>
                    <a:pt x="29" y="7"/>
                  </a:lnTo>
                  <a:lnTo>
                    <a:pt x="31" y="7"/>
                  </a:lnTo>
                  <a:lnTo>
                    <a:pt x="33" y="5"/>
                  </a:lnTo>
                  <a:lnTo>
                    <a:pt x="36" y="5"/>
                  </a:lnTo>
                  <a:lnTo>
                    <a:pt x="38" y="7"/>
                  </a:lnTo>
                  <a:lnTo>
                    <a:pt x="43" y="10"/>
                  </a:lnTo>
                  <a:lnTo>
                    <a:pt x="45" y="12"/>
                  </a:lnTo>
                  <a:lnTo>
                    <a:pt x="50" y="12"/>
                  </a:lnTo>
                  <a:lnTo>
                    <a:pt x="52" y="14"/>
                  </a:lnTo>
                  <a:lnTo>
                    <a:pt x="55" y="14"/>
                  </a:lnTo>
                  <a:lnTo>
                    <a:pt x="57" y="12"/>
                  </a:lnTo>
                  <a:lnTo>
                    <a:pt x="59" y="10"/>
                  </a:lnTo>
                  <a:lnTo>
                    <a:pt x="59" y="7"/>
                  </a:lnTo>
                  <a:lnTo>
                    <a:pt x="62" y="7"/>
                  </a:lnTo>
                  <a:lnTo>
                    <a:pt x="64" y="7"/>
                  </a:lnTo>
                  <a:lnTo>
                    <a:pt x="67" y="7"/>
                  </a:lnTo>
                  <a:lnTo>
                    <a:pt x="69" y="7"/>
                  </a:lnTo>
                  <a:lnTo>
                    <a:pt x="71" y="5"/>
                  </a:lnTo>
                  <a:lnTo>
                    <a:pt x="74" y="5"/>
                  </a:lnTo>
                  <a:lnTo>
                    <a:pt x="76" y="3"/>
                  </a:lnTo>
                  <a:lnTo>
                    <a:pt x="78" y="0"/>
                  </a:lnTo>
                  <a:lnTo>
                    <a:pt x="81" y="0"/>
                  </a:lnTo>
                  <a:lnTo>
                    <a:pt x="83" y="0"/>
                  </a:lnTo>
                  <a:lnTo>
                    <a:pt x="85" y="3"/>
                  </a:lnTo>
                  <a:lnTo>
                    <a:pt x="88" y="5"/>
                  </a:lnTo>
                  <a:lnTo>
                    <a:pt x="88" y="7"/>
                  </a:lnTo>
                  <a:lnTo>
                    <a:pt x="90" y="7"/>
                  </a:lnTo>
                  <a:lnTo>
                    <a:pt x="92" y="7"/>
                  </a:lnTo>
                  <a:lnTo>
                    <a:pt x="95" y="7"/>
                  </a:lnTo>
                  <a:lnTo>
                    <a:pt x="97" y="10"/>
                  </a:lnTo>
                  <a:lnTo>
                    <a:pt x="100" y="12"/>
                  </a:lnTo>
                  <a:lnTo>
                    <a:pt x="100" y="14"/>
                  </a:lnTo>
                  <a:lnTo>
                    <a:pt x="102" y="14"/>
                  </a:lnTo>
                  <a:lnTo>
                    <a:pt x="104" y="17"/>
                  </a:lnTo>
                  <a:lnTo>
                    <a:pt x="104" y="22"/>
                  </a:lnTo>
                  <a:lnTo>
                    <a:pt x="107" y="24"/>
                  </a:lnTo>
                  <a:lnTo>
                    <a:pt x="109" y="26"/>
                  </a:lnTo>
                  <a:lnTo>
                    <a:pt x="111" y="2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7" name="Freeform 1551">
              <a:extLst>
                <a:ext uri="{FF2B5EF4-FFF2-40B4-BE49-F238E27FC236}">
                  <a16:creationId xmlns:a16="http://schemas.microsoft.com/office/drawing/2014/main" id="{F2689A4E-223F-63D8-8E87-3B15DA2E6243}"/>
                </a:ext>
              </a:extLst>
            </p:cNvPr>
            <p:cNvSpPr>
              <a:spLocks noGrp="1" noRot="1" noMove="1" noResize="1" noEditPoints="1" noAdjustHandles="1" noChangeArrowheads="1" noChangeShapeType="1"/>
            </p:cNvSpPr>
            <p:nvPr/>
          </p:nvSpPr>
          <p:spPr bwMode="auto">
            <a:xfrm>
              <a:off x="7938257" y="2814060"/>
              <a:ext cx="11824" cy="2985"/>
            </a:xfrm>
            <a:custGeom>
              <a:avLst/>
              <a:gdLst>
                <a:gd name="T0" fmla="*/ 0 w 16"/>
                <a:gd name="T1" fmla="*/ 6350 h 4"/>
                <a:gd name="T2" fmla="*/ 11113 w 16"/>
                <a:gd name="T3" fmla="*/ 0 h 4"/>
                <a:gd name="T4" fmla="*/ 25400 w 16"/>
                <a:gd name="T5" fmla="*/ 3175 h 4"/>
                <a:gd name="T6" fmla="*/ 19050 w 16"/>
                <a:gd name="T7" fmla="*/ 3175 h 4"/>
                <a:gd name="T8" fmla="*/ 11113 w 16"/>
                <a:gd name="T9" fmla="*/ 6350 h 4"/>
                <a:gd name="T10" fmla="*/ 0 w 16"/>
                <a:gd name="T11" fmla="*/ 6350 h 4"/>
                <a:gd name="T12" fmla="*/ 0 w 16"/>
                <a:gd name="T13" fmla="*/ 6350 h 4"/>
                <a:gd name="T14" fmla="*/ 0 w 16"/>
                <a:gd name="T15" fmla="*/ 6350 h 4"/>
                <a:gd name="T16" fmla="*/ 0 w 16"/>
                <a:gd name="T17" fmla="*/ 6350 h 4"/>
                <a:gd name="T18" fmla="*/ 0 w 16"/>
                <a:gd name="T19" fmla="*/ 635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4"/>
                <a:gd name="T32" fmla="*/ 16 w 1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4">
                  <a:moveTo>
                    <a:pt x="0" y="4"/>
                  </a:moveTo>
                  <a:lnTo>
                    <a:pt x="7" y="0"/>
                  </a:lnTo>
                  <a:lnTo>
                    <a:pt x="16" y="2"/>
                  </a:lnTo>
                  <a:lnTo>
                    <a:pt x="12" y="2"/>
                  </a:lnTo>
                  <a:lnTo>
                    <a:pt x="7" y="4"/>
                  </a:lnTo>
                  <a:lnTo>
                    <a:pt x="0" y="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8" name="Sierra Leone">
              <a:extLst>
                <a:ext uri="{FF2B5EF4-FFF2-40B4-BE49-F238E27FC236}">
                  <a16:creationId xmlns:a16="http://schemas.microsoft.com/office/drawing/2014/main" id="{F3C0B4B3-6D32-C4AD-6110-5D127D58EA3F}"/>
                </a:ext>
              </a:extLst>
            </p:cNvPr>
            <p:cNvSpPr>
              <a:spLocks noGrp="1" noRot="1" noMove="1" noResize="1" noEditPoints="1" noAdjustHandles="1" noChangeArrowheads="1" noChangeShapeType="1"/>
            </p:cNvSpPr>
            <p:nvPr/>
          </p:nvSpPr>
          <p:spPr bwMode="auto">
            <a:xfrm>
              <a:off x="6560544" y="2688690"/>
              <a:ext cx="40634" cy="52984"/>
            </a:xfrm>
            <a:custGeom>
              <a:avLst/>
              <a:gdLst>
                <a:gd name="T0" fmla="*/ 0 w 54"/>
                <a:gd name="T1" fmla="*/ 44450 h 71"/>
                <a:gd name="T2" fmla="*/ 3175 w 54"/>
                <a:gd name="T3" fmla="*/ 60325 h 71"/>
                <a:gd name="T4" fmla="*/ 3175 w 54"/>
                <a:gd name="T5" fmla="*/ 71438 h 71"/>
                <a:gd name="T6" fmla="*/ 6350 w 54"/>
                <a:gd name="T7" fmla="*/ 79375 h 71"/>
                <a:gd name="T8" fmla="*/ 11113 w 54"/>
                <a:gd name="T9" fmla="*/ 82550 h 71"/>
                <a:gd name="T10" fmla="*/ 14288 w 54"/>
                <a:gd name="T11" fmla="*/ 85725 h 71"/>
                <a:gd name="T12" fmla="*/ 14288 w 54"/>
                <a:gd name="T13" fmla="*/ 85725 h 71"/>
                <a:gd name="T14" fmla="*/ 11113 w 54"/>
                <a:gd name="T15" fmla="*/ 85725 h 71"/>
                <a:gd name="T16" fmla="*/ 11113 w 54"/>
                <a:gd name="T17" fmla="*/ 90488 h 71"/>
                <a:gd name="T18" fmla="*/ 11113 w 54"/>
                <a:gd name="T19" fmla="*/ 93663 h 71"/>
                <a:gd name="T20" fmla="*/ 11113 w 54"/>
                <a:gd name="T21" fmla="*/ 93663 h 71"/>
                <a:gd name="T22" fmla="*/ 14288 w 54"/>
                <a:gd name="T23" fmla="*/ 90488 h 71"/>
                <a:gd name="T24" fmla="*/ 17463 w 54"/>
                <a:gd name="T25" fmla="*/ 93663 h 71"/>
                <a:gd name="T26" fmla="*/ 25400 w 54"/>
                <a:gd name="T27" fmla="*/ 104775 h 71"/>
                <a:gd name="T28" fmla="*/ 28575 w 54"/>
                <a:gd name="T29" fmla="*/ 109538 h 71"/>
                <a:gd name="T30" fmla="*/ 36513 w 54"/>
                <a:gd name="T31" fmla="*/ 109538 h 71"/>
                <a:gd name="T32" fmla="*/ 44450 w 54"/>
                <a:gd name="T33" fmla="*/ 112713 h 71"/>
                <a:gd name="T34" fmla="*/ 47625 w 54"/>
                <a:gd name="T35" fmla="*/ 104775 h 71"/>
                <a:gd name="T36" fmla="*/ 58738 w 54"/>
                <a:gd name="T37" fmla="*/ 90488 h 71"/>
                <a:gd name="T38" fmla="*/ 69850 w 54"/>
                <a:gd name="T39" fmla="*/ 71438 h 71"/>
                <a:gd name="T40" fmla="*/ 74613 w 54"/>
                <a:gd name="T41" fmla="*/ 68263 h 71"/>
                <a:gd name="T42" fmla="*/ 77788 w 54"/>
                <a:gd name="T43" fmla="*/ 63500 h 71"/>
                <a:gd name="T44" fmla="*/ 80963 w 54"/>
                <a:gd name="T45" fmla="*/ 63500 h 71"/>
                <a:gd name="T46" fmla="*/ 80963 w 54"/>
                <a:gd name="T47" fmla="*/ 60325 h 71"/>
                <a:gd name="T48" fmla="*/ 85725 w 54"/>
                <a:gd name="T49" fmla="*/ 60325 h 71"/>
                <a:gd name="T50" fmla="*/ 85725 w 54"/>
                <a:gd name="T51" fmla="*/ 52388 h 71"/>
                <a:gd name="T52" fmla="*/ 74613 w 54"/>
                <a:gd name="T53" fmla="*/ 52388 h 71"/>
                <a:gd name="T54" fmla="*/ 77788 w 54"/>
                <a:gd name="T55" fmla="*/ 49213 h 71"/>
                <a:gd name="T56" fmla="*/ 77788 w 54"/>
                <a:gd name="T57" fmla="*/ 41275 h 71"/>
                <a:gd name="T58" fmla="*/ 74613 w 54"/>
                <a:gd name="T59" fmla="*/ 33338 h 71"/>
                <a:gd name="T60" fmla="*/ 69850 w 54"/>
                <a:gd name="T61" fmla="*/ 26988 h 71"/>
                <a:gd name="T62" fmla="*/ 69850 w 54"/>
                <a:gd name="T63" fmla="*/ 22225 h 71"/>
                <a:gd name="T64" fmla="*/ 66675 w 54"/>
                <a:gd name="T65" fmla="*/ 22225 h 71"/>
                <a:gd name="T66" fmla="*/ 63500 w 54"/>
                <a:gd name="T67" fmla="*/ 19050 h 71"/>
                <a:gd name="T68" fmla="*/ 63500 w 54"/>
                <a:gd name="T69" fmla="*/ 11113 h 71"/>
                <a:gd name="T70" fmla="*/ 58738 w 54"/>
                <a:gd name="T71" fmla="*/ 3175 h 71"/>
                <a:gd name="T72" fmla="*/ 58738 w 54"/>
                <a:gd name="T73" fmla="*/ 3175 h 71"/>
                <a:gd name="T74" fmla="*/ 52388 w 54"/>
                <a:gd name="T75" fmla="*/ 3175 h 71"/>
                <a:gd name="T76" fmla="*/ 47625 w 54"/>
                <a:gd name="T77" fmla="*/ 3175 h 71"/>
                <a:gd name="T78" fmla="*/ 44450 w 54"/>
                <a:gd name="T79" fmla="*/ 3175 h 71"/>
                <a:gd name="T80" fmla="*/ 36513 w 54"/>
                <a:gd name="T81" fmla="*/ 0 h 71"/>
                <a:gd name="T82" fmla="*/ 33338 w 54"/>
                <a:gd name="T83" fmla="*/ 0 h 71"/>
                <a:gd name="T84" fmla="*/ 25400 w 54"/>
                <a:gd name="T85" fmla="*/ 0 h 71"/>
                <a:gd name="T86" fmla="*/ 25400 w 54"/>
                <a:gd name="T87" fmla="*/ 3175 h 71"/>
                <a:gd name="T88" fmla="*/ 22225 w 54"/>
                <a:gd name="T89" fmla="*/ 11113 h 71"/>
                <a:gd name="T90" fmla="*/ 17463 w 54"/>
                <a:gd name="T91" fmla="*/ 19050 h 71"/>
                <a:gd name="T92" fmla="*/ 17463 w 54"/>
                <a:gd name="T93" fmla="*/ 22225 h 71"/>
                <a:gd name="T94" fmla="*/ 14288 w 54"/>
                <a:gd name="T95" fmla="*/ 26988 h 71"/>
                <a:gd name="T96" fmla="*/ 11113 w 54"/>
                <a:gd name="T97" fmla="*/ 30163 h 71"/>
                <a:gd name="T98" fmla="*/ 11113 w 54"/>
                <a:gd name="T99" fmla="*/ 33338 h 71"/>
                <a:gd name="T100" fmla="*/ 11113 w 54"/>
                <a:gd name="T101" fmla="*/ 33338 h 71"/>
                <a:gd name="T102" fmla="*/ 3175 w 54"/>
                <a:gd name="T103" fmla="*/ 38100 h 71"/>
                <a:gd name="T104" fmla="*/ 0 w 54"/>
                <a:gd name="T105" fmla="*/ 41275 h 71"/>
                <a:gd name="T106" fmla="*/ 0 w 54"/>
                <a:gd name="T107" fmla="*/ 41275 h 71"/>
                <a:gd name="T108" fmla="*/ 0 w 54"/>
                <a:gd name="T109" fmla="*/ 41275 h 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71"/>
                <a:gd name="T167" fmla="*/ 54 w 54"/>
                <a:gd name="T168" fmla="*/ 71 h 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71">
                  <a:moveTo>
                    <a:pt x="0" y="26"/>
                  </a:moveTo>
                  <a:lnTo>
                    <a:pt x="0" y="28"/>
                  </a:lnTo>
                  <a:lnTo>
                    <a:pt x="2" y="33"/>
                  </a:lnTo>
                  <a:lnTo>
                    <a:pt x="2" y="38"/>
                  </a:lnTo>
                  <a:lnTo>
                    <a:pt x="2" y="43"/>
                  </a:lnTo>
                  <a:lnTo>
                    <a:pt x="2" y="45"/>
                  </a:lnTo>
                  <a:lnTo>
                    <a:pt x="4" y="47"/>
                  </a:lnTo>
                  <a:lnTo>
                    <a:pt x="4" y="50"/>
                  </a:lnTo>
                  <a:lnTo>
                    <a:pt x="7" y="50"/>
                  </a:lnTo>
                  <a:lnTo>
                    <a:pt x="7" y="52"/>
                  </a:lnTo>
                  <a:lnTo>
                    <a:pt x="9" y="52"/>
                  </a:lnTo>
                  <a:lnTo>
                    <a:pt x="9" y="54"/>
                  </a:lnTo>
                  <a:lnTo>
                    <a:pt x="7" y="54"/>
                  </a:lnTo>
                  <a:lnTo>
                    <a:pt x="7" y="57"/>
                  </a:lnTo>
                  <a:lnTo>
                    <a:pt x="7" y="59"/>
                  </a:lnTo>
                  <a:lnTo>
                    <a:pt x="9" y="57"/>
                  </a:lnTo>
                  <a:lnTo>
                    <a:pt x="9" y="54"/>
                  </a:lnTo>
                  <a:lnTo>
                    <a:pt x="11" y="59"/>
                  </a:lnTo>
                  <a:lnTo>
                    <a:pt x="14" y="64"/>
                  </a:lnTo>
                  <a:lnTo>
                    <a:pt x="16" y="66"/>
                  </a:lnTo>
                  <a:lnTo>
                    <a:pt x="16" y="69"/>
                  </a:lnTo>
                  <a:lnTo>
                    <a:pt x="18" y="69"/>
                  </a:lnTo>
                  <a:lnTo>
                    <a:pt x="21" y="69"/>
                  </a:lnTo>
                  <a:lnTo>
                    <a:pt x="23" y="69"/>
                  </a:lnTo>
                  <a:lnTo>
                    <a:pt x="28" y="69"/>
                  </a:lnTo>
                  <a:lnTo>
                    <a:pt x="28" y="71"/>
                  </a:lnTo>
                  <a:lnTo>
                    <a:pt x="30" y="69"/>
                  </a:lnTo>
                  <a:lnTo>
                    <a:pt x="30" y="66"/>
                  </a:lnTo>
                  <a:lnTo>
                    <a:pt x="33" y="61"/>
                  </a:lnTo>
                  <a:lnTo>
                    <a:pt x="37" y="57"/>
                  </a:lnTo>
                  <a:lnTo>
                    <a:pt x="42" y="50"/>
                  </a:lnTo>
                  <a:lnTo>
                    <a:pt x="44" y="45"/>
                  </a:lnTo>
                  <a:lnTo>
                    <a:pt x="47" y="43"/>
                  </a:lnTo>
                  <a:lnTo>
                    <a:pt x="49" y="40"/>
                  </a:lnTo>
                  <a:lnTo>
                    <a:pt x="51" y="40"/>
                  </a:lnTo>
                  <a:lnTo>
                    <a:pt x="51" y="38"/>
                  </a:lnTo>
                  <a:lnTo>
                    <a:pt x="54" y="38"/>
                  </a:lnTo>
                  <a:lnTo>
                    <a:pt x="54" y="35"/>
                  </a:lnTo>
                  <a:lnTo>
                    <a:pt x="54" y="33"/>
                  </a:lnTo>
                  <a:lnTo>
                    <a:pt x="47" y="35"/>
                  </a:lnTo>
                  <a:lnTo>
                    <a:pt x="47" y="33"/>
                  </a:lnTo>
                  <a:lnTo>
                    <a:pt x="49" y="31"/>
                  </a:lnTo>
                  <a:lnTo>
                    <a:pt x="49" y="28"/>
                  </a:lnTo>
                  <a:lnTo>
                    <a:pt x="49" y="26"/>
                  </a:lnTo>
                  <a:lnTo>
                    <a:pt x="47" y="21"/>
                  </a:lnTo>
                  <a:lnTo>
                    <a:pt x="47" y="19"/>
                  </a:lnTo>
                  <a:lnTo>
                    <a:pt x="44" y="17"/>
                  </a:lnTo>
                  <a:lnTo>
                    <a:pt x="44" y="14"/>
                  </a:lnTo>
                  <a:lnTo>
                    <a:pt x="42" y="14"/>
                  </a:lnTo>
                  <a:lnTo>
                    <a:pt x="40" y="14"/>
                  </a:lnTo>
                  <a:lnTo>
                    <a:pt x="40" y="12"/>
                  </a:lnTo>
                  <a:lnTo>
                    <a:pt x="40" y="10"/>
                  </a:lnTo>
                  <a:lnTo>
                    <a:pt x="40" y="7"/>
                  </a:lnTo>
                  <a:lnTo>
                    <a:pt x="40" y="5"/>
                  </a:lnTo>
                  <a:lnTo>
                    <a:pt x="37" y="2"/>
                  </a:lnTo>
                  <a:lnTo>
                    <a:pt x="35" y="2"/>
                  </a:lnTo>
                  <a:lnTo>
                    <a:pt x="33" y="2"/>
                  </a:lnTo>
                  <a:lnTo>
                    <a:pt x="30" y="2"/>
                  </a:lnTo>
                  <a:lnTo>
                    <a:pt x="28" y="2"/>
                  </a:lnTo>
                  <a:lnTo>
                    <a:pt x="25" y="2"/>
                  </a:lnTo>
                  <a:lnTo>
                    <a:pt x="23" y="0"/>
                  </a:lnTo>
                  <a:lnTo>
                    <a:pt x="21" y="0"/>
                  </a:lnTo>
                  <a:lnTo>
                    <a:pt x="18" y="0"/>
                  </a:lnTo>
                  <a:lnTo>
                    <a:pt x="16" y="0"/>
                  </a:lnTo>
                  <a:lnTo>
                    <a:pt x="16" y="2"/>
                  </a:lnTo>
                  <a:lnTo>
                    <a:pt x="14" y="2"/>
                  </a:lnTo>
                  <a:lnTo>
                    <a:pt x="14" y="7"/>
                  </a:lnTo>
                  <a:lnTo>
                    <a:pt x="14" y="12"/>
                  </a:lnTo>
                  <a:lnTo>
                    <a:pt x="11" y="12"/>
                  </a:lnTo>
                  <a:lnTo>
                    <a:pt x="11" y="14"/>
                  </a:lnTo>
                  <a:lnTo>
                    <a:pt x="9" y="17"/>
                  </a:lnTo>
                  <a:lnTo>
                    <a:pt x="7" y="19"/>
                  </a:lnTo>
                  <a:lnTo>
                    <a:pt x="7" y="21"/>
                  </a:lnTo>
                  <a:lnTo>
                    <a:pt x="4" y="21"/>
                  </a:lnTo>
                  <a:lnTo>
                    <a:pt x="2" y="24"/>
                  </a:lnTo>
                  <a:lnTo>
                    <a:pt x="0" y="24"/>
                  </a:lnTo>
                  <a:lnTo>
                    <a:pt x="0" y="2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19" name="Senegal">
              <a:extLst>
                <a:ext uri="{FF2B5EF4-FFF2-40B4-BE49-F238E27FC236}">
                  <a16:creationId xmlns:a16="http://schemas.microsoft.com/office/drawing/2014/main" id="{5D351728-455F-58D6-7503-1C1515D5E037}"/>
                </a:ext>
              </a:extLst>
            </p:cNvPr>
            <p:cNvSpPr>
              <a:spLocks noGrp="1" noRot="1" noMove="1" noResize="1" noEditPoints="1" noAdjustHandles="1" noChangeArrowheads="1" noChangeShapeType="1"/>
            </p:cNvSpPr>
            <p:nvPr/>
          </p:nvSpPr>
          <p:spPr bwMode="auto">
            <a:xfrm>
              <a:off x="6514724" y="2590186"/>
              <a:ext cx="67990" cy="67162"/>
            </a:xfrm>
            <a:custGeom>
              <a:avLst/>
              <a:gdLst>
                <a:gd name="T0" fmla="*/ 49213 w 92"/>
                <a:gd name="T1" fmla="*/ 130175 h 90"/>
                <a:gd name="T2" fmla="*/ 79375 w 92"/>
                <a:gd name="T3" fmla="*/ 130175 h 90"/>
                <a:gd name="T4" fmla="*/ 98425 w 92"/>
                <a:gd name="T5" fmla="*/ 134938 h 90"/>
                <a:gd name="T6" fmla="*/ 104775 w 92"/>
                <a:gd name="T7" fmla="*/ 134938 h 90"/>
                <a:gd name="T8" fmla="*/ 109538 w 92"/>
                <a:gd name="T9" fmla="*/ 130175 h 90"/>
                <a:gd name="T10" fmla="*/ 120650 w 92"/>
                <a:gd name="T11" fmla="*/ 134938 h 90"/>
                <a:gd name="T12" fmla="*/ 127000 w 92"/>
                <a:gd name="T13" fmla="*/ 138113 h 90"/>
                <a:gd name="T14" fmla="*/ 142875 w 92"/>
                <a:gd name="T15" fmla="*/ 134938 h 90"/>
                <a:gd name="T16" fmla="*/ 146050 w 92"/>
                <a:gd name="T17" fmla="*/ 127000 h 90"/>
                <a:gd name="T18" fmla="*/ 142875 w 92"/>
                <a:gd name="T19" fmla="*/ 112713 h 90"/>
                <a:gd name="T20" fmla="*/ 142875 w 92"/>
                <a:gd name="T21" fmla="*/ 107950 h 90"/>
                <a:gd name="T22" fmla="*/ 134938 w 92"/>
                <a:gd name="T23" fmla="*/ 107950 h 90"/>
                <a:gd name="T24" fmla="*/ 131763 w 92"/>
                <a:gd name="T25" fmla="*/ 101600 h 90"/>
                <a:gd name="T26" fmla="*/ 131763 w 92"/>
                <a:gd name="T27" fmla="*/ 96838 h 90"/>
                <a:gd name="T28" fmla="*/ 134938 w 92"/>
                <a:gd name="T29" fmla="*/ 82550 h 90"/>
                <a:gd name="T30" fmla="*/ 134938 w 92"/>
                <a:gd name="T31" fmla="*/ 77788 h 90"/>
                <a:gd name="T32" fmla="*/ 131763 w 92"/>
                <a:gd name="T33" fmla="*/ 74613 h 90"/>
                <a:gd name="T34" fmla="*/ 134938 w 92"/>
                <a:gd name="T35" fmla="*/ 63500 h 90"/>
                <a:gd name="T36" fmla="*/ 127000 w 92"/>
                <a:gd name="T37" fmla="*/ 52388 h 90"/>
                <a:gd name="T38" fmla="*/ 123825 w 92"/>
                <a:gd name="T39" fmla="*/ 52388 h 90"/>
                <a:gd name="T40" fmla="*/ 115888 w 92"/>
                <a:gd name="T41" fmla="*/ 52388 h 90"/>
                <a:gd name="T42" fmla="*/ 112713 w 92"/>
                <a:gd name="T43" fmla="*/ 41275 h 90"/>
                <a:gd name="T44" fmla="*/ 112713 w 92"/>
                <a:gd name="T45" fmla="*/ 33338 h 90"/>
                <a:gd name="T46" fmla="*/ 104775 w 92"/>
                <a:gd name="T47" fmla="*/ 30163 h 90"/>
                <a:gd name="T48" fmla="*/ 98425 w 92"/>
                <a:gd name="T49" fmla="*/ 30163 h 90"/>
                <a:gd name="T50" fmla="*/ 98425 w 92"/>
                <a:gd name="T51" fmla="*/ 19050 h 90"/>
                <a:gd name="T52" fmla="*/ 90488 w 92"/>
                <a:gd name="T53" fmla="*/ 11113 h 90"/>
                <a:gd name="T54" fmla="*/ 82550 w 92"/>
                <a:gd name="T55" fmla="*/ 3175 h 90"/>
                <a:gd name="T56" fmla="*/ 74613 w 92"/>
                <a:gd name="T57" fmla="*/ 3175 h 90"/>
                <a:gd name="T58" fmla="*/ 63500 w 92"/>
                <a:gd name="T59" fmla="*/ 3175 h 90"/>
                <a:gd name="T60" fmla="*/ 49213 w 92"/>
                <a:gd name="T61" fmla="*/ 0 h 90"/>
                <a:gd name="T62" fmla="*/ 44450 w 92"/>
                <a:gd name="T63" fmla="*/ 3175 h 90"/>
                <a:gd name="T64" fmla="*/ 41275 w 92"/>
                <a:gd name="T65" fmla="*/ 7938 h 90"/>
                <a:gd name="T66" fmla="*/ 30163 w 92"/>
                <a:gd name="T67" fmla="*/ 11113 h 90"/>
                <a:gd name="T68" fmla="*/ 26988 w 92"/>
                <a:gd name="T69" fmla="*/ 22225 h 90"/>
                <a:gd name="T70" fmla="*/ 19050 w 92"/>
                <a:gd name="T71" fmla="*/ 44450 h 90"/>
                <a:gd name="T72" fmla="*/ 15875 w 92"/>
                <a:gd name="T73" fmla="*/ 60325 h 90"/>
                <a:gd name="T74" fmla="*/ 0 w 92"/>
                <a:gd name="T75" fmla="*/ 77788 h 90"/>
                <a:gd name="T76" fmla="*/ 0 w 92"/>
                <a:gd name="T77" fmla="*/ 88900 h 90"/>
                <a:gd name="T78" fmla="*/ 11113 w 92"/>
                <a:gd name="T79" fmla="*/ 107950 h 90"/>
                <a:gd name="T80" fmla="*/ 22225 w 92"/>
                <a:gd name="T81" fmla="*/ 104775 h 90"/>
                <a:gd name="T82" fmla="*/ 33338 w 92"/>
                <a:gd name="T83" fmla="*/ 104775 h 90"/>
                <a:gd name="T84" fmla="*/ 44450 w 92"/>
                <a:gd name="T85" fmla="*/ 101600 h 90"/>
                <a:gd name="T86" fmla="*/ 49213 w 92"/>
                <a:gd name="T87" fmla="*/ 101600 h 90"/>
                <a:gd name="T88" fmla="*/ 57150 w 92"/>
                <a:gd name="T89" fmla="*/ 104775 h 90"/>
                <a:gd name="T90" fmla="*/ 71438 w 92"/>
                <a:gd name="T91" fmla="*/ 101600 h 90"/>
                <a:gd name="T92" fmla="*/ 93663 w 92"/>
                <a:gd name="T93" fmla="*/ 101600 h 90"/>
                <a:gd name="T94" fmla="*/ 98425 w 92"/>
                <a:gd name="T95" fmla="*/ 101600 h 90"/>
                <a:gd name="T96" fmla="*/ 101600 w 92"/>
                <a:gd name="T97" fmla="*/ 107950 h 90"/>
                <a:gd name="T98" fmla="*/ 98425 w 92"/>
                <a:gd name="T99" fmla="*/ 107950 h 90"/>
                <a:gd name="T100" fmla="*/ 90488 w 92"/>
                <a:gd name="T101" fmla="*/ 112713 h 90"/>
                <a:gd name="T102" fmla="*/ 68263 w 92"/>
                <a:gd name="T103" fmla="*/ 112713 h 90"/>
                <a:gd name="T104" fmla="*/ 44450 w 92"/>
                <a:gd name="T105" fmla="*/ 112713 h 90"/>
                <a:gd name="T106" fmla="*/ 41275 w 92"/>
                <a:gd name="T107" fmla="*/ 115888 h 90"/>
                <a:gd name="T108" fmla="*/ 15875 w 92"/>
                <a:gd name="T109" fmla="*/ 123825 h 90"/>
                <a:gd name="T110" fmla="*/ 15875 w 92"/>
                <a:gd name="T111" fmla="*/ 130175 h 90"/>
                <a:gd name="T112" fmla="*/ 22225 w 92"/>
                <a:gd name="T113" fmla="*/ 142875 h 90"/>
                <a:gd name="T114" fmla="*/ 22225 w 92"/>
                <a:gd name="T115" fmla="*/ 142875 h 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2"/>
                <a:gd name="T175" fmla="*/ 0 h 90"/>
                <a:gd name="T176" fmla="*/ 92 w 92"/>
                <a:gd name="T177" fmla="*/ 90 h 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2" h="90">
                  <a:moveTo>
                    <a:pt x="14" y="90"/>
                  </a:moveTo>
                  <a:lnTo>
                    <a:pt x="24" y="87"/>
                  </a:lnTo>
                  <a:lnTo>
                    <a:pt x="31" y="82"/>
                  </a:lnTo>
                  <a:lnTo>
                    <a:pt x="36" y="82"/>
                  </a:lnTo>
                  <a:lnTo>
                    <a:pt x="43" y="82"/>
                  </a:lnTo>
                  <a:lnTo>
                    <a:pt x="50" y="82"/>
                  </a:lnTo>
                  <a:lnTo>
                    <a:pt x="57" y="82"/>
                  </a:lnTo>
                  <a:lnTo>
                    <a:pt x="59" y="82"/>
                  </a:lnTo>
                  <a:lnTo>
                    <a:pt x="62" y="85"/>
                  </a:lnTo>
                  <a:lnTo>
                    <a:pt x="64" y="85"/>
                  </a:lnTo>
                  <a:lnTo>
                    <a:pt x="66" y="85"/>
                  </a:lnTo>
                  <a:lnTo>
                    <a:pt x="69" y="82"/>
                  </a:lnTo>
                  <a:lnTo>
                    <a:pt x="71" y="82"/>
                  </a:lnTo>
                  <a:lnTo>
                    <a:pt x="73" y="82"/>
                  </a:lnTo>
                  <a:lnTo>
                    <a:pt x="76" y="85"/>
                  </a:lnTo>
                  <a:lnTo>
                    <a:pt x="78" y="87"/>
                  </a:lnTo>
                  <a:lnTo>
                    <a:pt x="80" y="87"/>
                  </a:lnTo>
                  <a:lnTo>
                    <a:pt x="83" y="87"/>
                  </a:lnTo>
                  <a:lnTo>
                    <a:pt x="85" y="85"/>
                  </a:lnTo>
                  <a:lnTo>
                    <a:pt x="90" y="85"/>
                  </a:lnTo>
                  <a:lnTo>
                    <a:pt x="92" y="85"/>
                  </a:lnTo>
                  <a:lnTo>
                    <a:pt x="92" y="82"/>
                  </a:lnTo>
                  <a:lnTo>
                    <a:pt x="92" y="80"/>
                  </a:lnTo>
                  <a:lnTo>
                    <a:pt x="92" y="75"/>
                  </a:lnTo>
                  <a:lnTo>
                    <a:pt x="90" y="73"/>
                  </a:lnTo>
                  <a:lnTo>
                    <a:pt x="90" y="71"/>
                  </a:lnTo>
                  <a:lnTo>
                    <a:pt x="90" y="68"/>
                  </a:lnTo>
                  <a:lnTo>
                    <a:pt x="87" y="68"/>
                  </a:lnTo>
                  <a:lnTo>
                    <a:pt x="85" y="68"/>
                  </a:lnTo>
                  <a:lnTo>
                    <a:pt x="83" y="66"/>
                  </a:lnTo>
                  <a:lnTo>
                    <a:pt x="83" y="64"/>
                  </a:lnTo>
                  <a:lnTo>
                    <a:pt x="83" y="61"/>
                  </a:lnTo>
                  <a:lnTo>
                    <a:pt x="85" y="56"/>
                  </a:lnTo>
                  <a:lnTo>
                    <a:pt x="85" y="54"/>
                  </a:lnTo>
                  <a:lnTo>
                    <a:pt x="85" y="52"/>
                  </a:lnTo>
                  <a:lnTo>
                    <a:pt x="85" y="49"/>
                  </a:lnTo>
                  <a:lnTo>
                    <a:pt x="85" y="47"/>
                  </a:lnTo>
                  <a:lnTo>
                    <a:pt x="83" y="47"/>
                  </a:lnTo>
                  <a:lnTo>
                    <a:pt x="83" y="45"/>
                  </a:lnTo>
                  <a:lnTo>
                    <a:pt x="85" y="40"/>
                  </a:lnTo>
                  <a:lnTo>
                    <a:pt x="83" y="38"/>
                  </a:lnTo>
                  <a:lnTo>
                    <a:pt x="80" y="33"/>
                  </a:lnTo>
                  <a:lnTo>
                    <a:pt x="78" y="33"/>
                  </a:lnTo>
                  <a:lnTo>
                    <a:pt x="76" y="33"/>
                  </a:lnTo>
                  <a:lnTo>
                    <a:pt x="73" y="33"/>
                  </a:lnTo>
                  <a:lnTo>
                    <a:pt x="73" y="31"/>
                  </a:lnTo>
                  <a:lnTo>
                    <a:pt x="71" y="31"/>
                  </a:lnTo>
                  <a:lnTo>
                    <a:pt x="71" y="26"/>
                  </a:lnTo>
                  <a:lnTo>
                    <a:pt x="71" y="23"/>
                  </a:lnTo>
                  <a:lnTo>
                    <a:pt x="71" y="21"/>
                  </a:lnTo>
                  <a:lnTo>
                    <a:pt x="69" y="19"/>
                  </a:lnTo>
                  <a:lnTo>
                    <a:pt x="66" y="19"/>
                  </a:lnTo>
                  <a:lnTo>
                    <a:pt x="64" y="19"/>
                  </a:lnTo>
                  <a:lnTo>
                    <a:pt x="62" y="19"/>
                  </a:lnTo>
                  <a:lnTo>
                    <a:pt x="62" y="16"/>
                  </a:lnTo>
                  <a:lnTo>
                    <a:pt x="62" y="12"/>
                  </a:lnTo>
                  <a:lnTo>
                    <a:pt x="59" y="9"/>
                  </a:lnTo>
                  <a:lnTo>
                    <a:pt x="59" y="7"/>
                  </a:lnTo>
                  <a:lnTo>
                    <a:pt x="57" y="7"/>
                  </a:lnTo>
                  <a:lnTo>
                    <a:pt x="54" y="5"/>
                  </a:lnTo>
                  <a:lnTo>
                    <a:pt x="52" y="2"/>
                  </a:lnTo>
                  <a:lnTo>
                    <a:pt x="50" y="2"/>
                  </a:lnTo>
                  <a:lnTo>
                    <a:pt x="47" y="2"/>
                  </a:lnTo>
                  <a:lnTo>
                    <a:pt x="43" y="2"/>
                  </a:lnTo>
                  <a:lnTo>
                    <a:pt x="40" y="2"/>
                  </a:lnTo>
                  <a:lnTo>
                    <a:pt x="36" y="2"/>
                  </a:lnTo>
                  <a:lnTo>
                    <a:pt x="33" y="2"/>
                  </a:lnTo>
                  <a:lnTo>
                    <a:pt x="31" y="0"/>
                  </a:lnTo>
                  <a:lnTo>
                    <a:pt x="28" y="0"/>
                  </a:lnTo>
                  <a:lnTo>
                    <a:pt x="28" y="2"/>
                  </a:lnTo>
                  <a:lnTo>
                    <a:pt x="26" y="5"/>
                  </a:lnTo>
                  <a:lnTo>
                    <a:pt x="24" y="5"/>
                  </a:lnTo>
                  <a:lnTo>
                    <a:pt x="24" y="7"/>
                  </a:lnTo>
                  <a:lnTo>
                    <a:pt x="19" y="7"/>
                  </a:lnTo>
                  <a:lnTo>
                    <a:pt x="17" y="12"/>
                  </a:lnTo>
                  <a:lnTo>
                    <a:pt x="17" y="14"/>
                  </a:lnTo>
                  <a:lnTo>
                    <a:pt x="12" y="14"/>
                  </a:lnTo>
                  <a:lnTo>
                    <a:pt x="12" y="21"/>
                  </a:lnTo>
                  <a:lnTo>
                    <a:pt x="12" y="28"/>
                  </a:lnTo>
                  <a:lnTo>
                    <a:pt x="12" y="31"/>
                  </a:lnTo>
                  <a:lnTo>
                    <a:pt x="12" y="33"/>
                  </a:lnTo>
                  <a:lnTo>
                    <a:pt x="10" y="38"/>
                  </a:lnTo>
                  <a:lnTo>
                    <a:pt x="10" y="40"/>
                  </a:lnTo>
                  <a:lnTo>
                    <a:pt x="5" y="45"/>
                  </a:lnTo>
                  <a:lnTo>
                    <a:pt x="0" y="49"/>
                  </a:lnTo>
                  <a:lnTo>
                    <a:pt x="0" y="52"/>
                  </a:lnTo>
                  <a:lnTo>
                    <a:pt x="0" y="56"/>
                  </a:lnTo>
                  <a:lnTo>
                    <a:pt x="2" y="59"/>
                  </a:lnTo>
                  <a:lnTo>
                    <a:pt x="5" y="64"/>
                  </a:lnTo>
                  <a:lnTo>
                    <a:pt x="7" y="68"/>
                  </a:lnTo>
                  <a:lnTo>
                    <a:pt x="10" y="68"/>
                  </a:lnTo>
                  <a:lnTo>
                    <a:pt x="12" y="68"/>
                  </a:lnTo>
                  <a:lnTo>
                    <a:pt x="14" y="66"/>
                  </a:lnTo>
                  <a:lnTo>
                    <a:pt x="19" y="66"/>
                  </a:lnTo>
                  <a:lnTo>
                    <a:pt x="21" y="66"/>
                  </a:lnTo>
                  <a:lnTo>
                    <a:pt x="24" y="66"/>
                  </a:lnTo>
                  <a:lnTo>
                    <a:pt x="26" y="64"/>
                  </a:lnTo>
                  <a:lnTo>
                    <a:pt x="28" y="64"/>
                  </a:lnTo>
                  <a:lnTo>
                    <a:pt x="28" y="61"/>
                  </a:lnTo>
                  <a:lnTo>
                    <a:pt x="31" y="61"/>
                  </a:lnTo>
                  <a:lnTo>
                    <a:pt x="31" y="64"/>
                  </a:lnTo>
                  <a:lnTo>
                    <a:pt x="33" y="64"/>
                  </a:lnTo>
                  <a:lnTo>
                    <a:pt x="33" y="66"/>
                  </a:lnTo>
                  <a:lnTo>
                    <a:pt x="36" y="66"/>
                  </a:lnTo>
                  <a:lnTo>
                    <a:pt x="38" y="64"/>
                  </a:lnTo>
                  <a:lnTo>
                    <a:pt x="43" y="64"/>
                  </a:lnTo>
                  <a:lnTo>
                    <a:pt x="45" y="64"/>
                  </a:lnTo>
                  <a:lnTo>
                    <a:pt x="52" y="64"/>
                  </a:lnTo>
                  <a:lnTo>
                    <a:pt x="57" y="64"/>
                  </a:lnTo>
                  <a:lnTo>
                    <a:pt x="59" y="64"/>
                  </a:lnTo>
                  <a:lnTo>
                    <a:pt x="62" y="64"/>
                  </a:lnTo>
                  <a:lnTo>
                    <a:pt x="64" y="66"/>
                  </a:lnTo>
                  <a:lnTo>
                    <a:pt x="64" y="68"/>
                  </a:lnTo>
                  <a:lnTo>
                    <a:pt x="62" y="68"/>
                  </a:lnTo>
                  <a:lnTo>
                    <a:pt x="59" y="71"/>
                  </a:lnTo>
                  <a:lnTo>
                    <a:pt x="57" y="71"/>
                  </a:lnTo>
                  <a:lnTo>
                    <a:pt x="52" y="71"/>
                  </a:lnTo>
                  <a:lnTo>
                    <a:pt x="43" y="71"/>
                  </a:lnTo>
                  <a:lnTo>
                    <a:pt x="38" y="71"/>
                  </a:lnTo>
                  <a:lnTo>
                    <a:pt x="31" y="71"/>
                  </a:lnTo>
                  <a:lnTo>
                    <a:pt x="28" y="71"/>
                  </a:lnTo>
                  <a:lnTo>
                    <a:pt x="26" y="73"/>
                  </a:lnTo>
                  <a:lnTo>
                    <a:pt x="26" y="75"/>
                  </a:lnTo>
                  <a:lnTo>
                    <a:pt x="10" y="78"/>
                  </a:lnTo>
                  <a:lnTo>
                    <a:pt x="10" y="80"/>
                  </a:lnTo>
                  <a:lnTo>
                    <a:pt x="10" y="82"/>
                  </a:lnTo>
                  <a:lnTo>
                    <a:pt x="12" y="87"/>
                  </a:lnTo>
                  <a:lnTo>
                    <a:pt x="14" y="9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0" name="Saudi Arabia">
              <a:extLst>
                <a:ext uri="{FF2B5EF4-FFF2-40B4-BE49-F238E27FC236}">
                  <a16:creationId xmlns:a16="http://schemas.microsoft.com/office/drawing/2014/main" id="{98072A49-FE08-307C-1EEC-55A58EAFAAA4}"/>
                </a:ext>
              </a:extLst>
            </p:cNvPr>
            <p:cNvSpPr>
              <a:spLocks noGrp="1" noRot="1" noMove="1" noResize="1" noEditPoints="1" noAdjustHandles="1" noChangeArrowheads="1" noChangeShapeType="1"/>
            </p:cNvSpPr>
            <p:nvPr/>
          </p:nvSpPr>
          <p:spPr bwMode="auto">
            <a:xfrm>
              <a:off x="7130613" y="2366311"/>
              <a:ext cx="249399" cy="239547"/>
            </a:xfrm>
            <a:custGeom>
              <a:avLst/>
              <a:gdLst>
                <a:gd name="T0" fmla="*/ 206375 w 334"/>
                <a:gd name="T1" fmla="*/ 484188 h 321"/>
                <a:gd name="T2" fmla="*/ 211138 w 334"/>
                <a:gd name="T3" fmla="*/ 476250 h 321"/>
                <a:gd name="T4" fmla="*/ 214313 w 334"/>
                <a:gd name="T5" fmla="*/ 465138 h 321"/>
                <a:gd name="T6" fmla="*/ 217488 w 334"/>
                <a:gd name="T7" fmla="*/ 457200 h 321"/>
                <a:gd name="T8" fmla="*/ 230188 w 334"/>
                <a:gd name="T9" fmla="*/ 457200 h 321"/>
                <a:gd name="T10" fmla="*/ 230188 w 334"/>
                <a:gd name="T11" fmla="*/ 465138 h 321"/>
                <a:gd name="T12" fmla="*/ 236538 w 334"/>
                <a:gd name="T13" fmla="*/ 468313 h 321"/>
                <a:gd name="T14" fmla="*/ 252413 w 334"/>
                <a:gd name="T15" fmla="*/ 465138 h 321"/>
                <a:gd name="T16" fmla="*/ 285750 w 334"/>
                <a:gd name="T17" fmla="*/ 476250 h 321"/>
                <a:gd name="T18" fmla="*/ 307975 w 334"/>
                <a:gd name="T19" fmla="*/ 490538 h 321"/>
                <a:gd name="T20" fmla="*/ 465138 w 334"/>
                <a:gd name="T21" fmla="*/ 404813 h 321"/>
                <a:gd name="T22" fmla="*/ 514350 w 334"/>
                <a:gd name="T23" fmla="*/ 377825 h 321"/>
                <a:gd name="T24" fmla="*/ 522288 w 334"/>
                <a:gd name="T25" fmla="*/ 347663 h 321"/>
                <a:gd name="T26" fmla="*/ 511175 w 334"/>
                <a:gd name="T27" fmla="*/ 288925 h 321"/>
                <a:gd name="T28" fmla="*/ 488950 w 334"/>
                <a:gd name="T29" fmla="*/ 288925 h 321"/>
                <a:gd name="T30" fmla="*/ 420688 w 334"/>
                <a:gd name="T31" fmla="*/ 247650 h 321"/>
                <a:gd name="T32" fmla="*/ 390525 w 334"/>
                <a:gd name="T33" fmla="*/ 212725 h 321"/>
                <a:gd name="T34" fmla="*/ 382588 w 334"/>
                <a:gd name="T35" fmla="*/ 190500 h 321"/>
                <a:gd name="T36" fmla="*/ 387350 w 334"/>
                <a:gd name="T37" fmla="*/ 184150 h 321"/>
                <a:gd name="T38" fmla="*/ 387350 w 334"/>
                <a:gd name="T39" fmla="*/ 171450 h 321"/>
                <a:gd name="T40" fmla="*/ 379413 w 334"/>
                <a:gd name="T41" fmla="*/ 165100 h 321"/>
                <a:gd name="T42" fmla="*/ 365125 w 334"/>
                <a:gd name="T43" fmla="*/ 149225 h 321"/>
                <a:gd name="T44" fmla="*/ 365125 w 334"/>
                <a:gd name="T45" fmla="*/ 138113 h 321"/>
                <a:gd name="T46" fmla="*/ 346075 w 334"/>
                <a:gd name="T47" fmla="*/ 123825 h 321"/>
                <a:gd name="T48" fmla="*/ 341313 w 334"/>
                <a:gd name="T49" fmla="*/ 107950 h 321"/>
                <a:gd name="T50" fmla="*/ 341313 w 334"/>
                <a:gd name="T51" fmla="*/ 93663 h 321"/>
                <a:gd name="T52" fmla="*/ 233363 w 334"/>
                <a:gd name="T53" fmla="*/ 74613 h 321"/>
                <a:gd name="T54" fmla="*/ 192088 w 334"/>
                <a:gd name="T55" fmla="*/ 36513 h 321"/>
                <a:gd name="T56" fmla="*/ 87313 w 334"/>
                <a:gd name="T57" fmla="*/ 44450 h 321"/>
                <a:gd name="T58" fmla="*/ 76200 w 334"/>
                <a:gd name="T59" fmla="*/ 52388 h 321"/>
                <a:gd name="T60" fmla="*/ 65088 w 334"/>
                <a:gd name="T61" fmla="*/ 66675 h 321"/>
                <a:gd name="T62" fmla="*/ 53975 w 334"/>
                <a:gd name="T63" fmla="*/ 77788 h 321"/>
                <a:gd name="T64" fmla="*/ 0 w 334"/>
                <a:gd name="T65" fmla="*/ 93663 h 321"/>
                <a:gd name="T66" fmla="*/ 12700 w 334"/>
                <a:gd name="T67" fmla="*/ 107950 h 321"/>
                <a:gd name="T68" fmla="*/ 23813 w 334"/>
                <a:gd name="T69" fmla="*/ 119063 h 321"/>
                <a:gd name="T70" fmla="*/ 34925 w 334"/>
                <a:gd name="T71" fmla="*/ 142875 h 321"/>
                <a:gd name="T72" fmla="*/ 46038 w 334"/>
                <a:gd name="T73" fmla="*/ 160338 h 321"/>
                <a:gd name="T74" fmla="*/ 60325 w 334"/>
                <a:gd name="T75" fmla="*/ 171450 h 321"/>
                <a:gd name="T76" fmla="*/ 65088 w 334"/>
                <a:gd name="T77" fmla="*/ 187325 h 321"/>
                <a:gd name="T78" fmla="*/ 68263 w 334"/>
                <a:gd name="T79" fmla="*/ 209550 h 321"/>
                <a:gd name="T80" fmla="*/ 79375 w 334"/>
                <a:gd name="T81" fmla="*/ 228600 h 321"/>
                <a:gd name="T82" fmla="*/ 98425 w 334"/>
                <a:gd name="T83" fmla="*/ 242888 h 321"/>
                <a:gd name="T84" fmla="*/ 106363 w 334"/>
                <a:gd name="T85" fmla="*/ 258763 h 321"/>
                <a:gd name="T86" fmla="*/ 106363 w 334"/>
                <a:gd name="T87" fmla="*/ 266700 h 321"/>
                <a:gd name="T88" fmla="*/ 101600 w 334"/>
                <a:gd name="T89" fmla="*/ 295275 h 321"/>
                <a:gd name="T90" fmla="*/ 106363 w 334"/>
                <a:gd name="T91" fmla="*/ 311150 h 321"/>
                <a:gd name="T92" fmla="*/ 109538 w 334"/>
                <a:gd name="T93" fmla="*/ 333375 h 321"/>
                <a:gd name="T94" fmla="*/ 112713 w 334"/>
                <a:gd name="T95" fmla="*/ 352425 h 321"/>
                <a:gd name="T96" fmla="*/ 120650 w 334"/>
                <a:gd name="T97" fmla="*/ 363538 h 321"/>
                <a:gd name="T98" fmla="*/ 147638 w 334"/>
                <a:gd name="T99" fmla="*/ 377825 h 321"/>
                <a:gd name="T100" fmla="*/ 153988 w 334"/>
                <a:gd name="T101" fmla="*/ 388938 h 321"/>
                <a:gd name="T102" fmla="*/ 161925 w 334"/>
                <a:gd name="T103" fmla="*/ 412750 h 321"/>
                <a:gd name="T104" fmla="*/ 169863 w 334"/>
                <a:gd name="T105" fmla="*/ 434975 h 321"/>
                <a:gd name="T106" fmla="*/ 203200 w 334"/>
                <a:gd name="T107" fmla="*/ 476250 h 321"/>
                <a:gd name="T108" fmla="*/ 203200 w 334"/>
                <a:gd name="T109" fmla="*/ 487363 h 3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4"/>
                <a:gd name="T166" fmla="*/ 0 h 321"/>
                <a:gd name="T167" fmla="*/ 334 w 334"/>
                <a:gd name="T168" fmla="*/ 321 h 3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4" h="321">
                  <a:moveTo>
                    <a:pt x="128" y="307"/>
                  </a:moveTo>
                  <a:lnTo>
                    <a:pt x="128" y="305"/>
                  </a:lnTo>
                  <a:lnTo>
                    <a:pt x="130" y="305"/>
                  </a:lnTo>
                  <a:lnTo>
                    <a:pt x="130" y="302"/>
                  </a:lnTo>
                  <a:lnTo>
                    <a:pt x="130" y="300"/>
                  </a:lnTo>
                  <a:lnTo>
                    <a:pt x="133" y="300"/>
                  </a:lnTo>
                  <a:lnTo>
                    <a:pt x="133" y="297"/>
                  </a:lnTo>
                  <a:lnTo>
                    <a:pt x="133" y="295"/>
                  </a:lnTo>
                  <a:lnTo>
                    <a:pt x="135" y="293"/>
                  </a:lnTo>
                  <a:lnTo>
                    <a:pt x="137" y="290"/>
                  </a:lnTo>
                  <a:lnTo>
                    <a:pt x="137" y="288"/>
                  </a:lnTo>
                  <a:lnTo>
                    <a:pt x="140" y="288"/>
                  </a:lnTo>
                  <a:lnTo>
                    <a:pt x="142" y="288"/>
                  </a:lnTo>
                  <a:lnTo>
                    <a:pt x="145" y="288"/>
                  </a:lnTo>
                  <a:lnTo>
                    <a:pt x="145" y="290"/>
                  </a:lnTo>
                  <a:lnTo>
                    <a:pt x="145" y="293"/>
                  </a:lnTo>
                  <a:lnTo>
                    <a:pt x="147" y="293"/>
                  </a:lnTo>
                  <a:lnTo>
                    <a:pt x="147" y="295"/>
                  </a:lnTo>
                  <a:lnTo>
                    <a:pt x="149" y="295"/>
                  </a:lnTo>
                  <a:lnTo>
                    <a:pt x="152" y="293"/>
                  </a:lnTo>
                  <a:lnTo>
                    <a:pt x="156" y="293"/>
                  </a:lnTo>
                  <a:lnTo>
                    <a:pt x="159" y="293"/>
                  </a:lnTo>
                  <a:lnTo>
                    <a:pt x="161" y="293"/>
                  </a:lnTo>
                  <a:lnTo>
                    <a:pt x="166" y="295"/>
                  </a:lnTo>
                  <a:lnTo>
                    <a:pt x="171" y="297"/>
                  </a:lnTo>
                  <a:lnTo>
                    <a:pt x="180" y="300"/>
                  </a:lnTo>
                  <a:lnTo>
                    <a:pt x="182" y="300"/>
                  </a:lnTo>
                  <a:lnTo>
                    <a:pt x="187" y="321"/>
                  </a:lnTo>
                  <a:lnTo>
                    <a:pt x="189" y="316"/>
                  </a:lnTo>
                  <a:lnTo>
                    <a:pt x="194" y="309"/>
                  </a:lnTo>
                  <a:lnTo>
                    <a:pt x="215" y="283"/>
                  </a:lnTo>
                  <a:lnTo>
                    <a:pt x="270" y="264"/>
                  </a:lnTo>
                  <a:lnTo>
                    <a:pt x="277" y="262"/>
                  </a:lnTo>
                  <a:lnTo>
                    <a:pt x="293" y="255"/>
                  </a:lnTo>
                  <a:lnTo>
                    <a:pt x="310" y="245"/>
                  </a:lnTo>
                  <a:lnTo>
                    <a:pt x="322" y="241"/>
                  </a:lnTo>
                  <a:lnTo>
                    <a:pt x="324" y="241"/>
                  </a:lnTo>
                  <a:lnTo>
                    <a:pt x="324" y="238"/>
                  </a:lnTo>
                  <a:lnTo>
                    <a:pt x="326" y="236"/>
                  </a:lnTo>
                  <a:lnTo>
                    <a:pt x="326" y="234"/>
                  </a:lnTo>
                  <a:lnTo>
                    <a:pt x="329" y="227"/>
                  </a:lnTo>
                  <a:lnTo>
                    <a:pt x="329" y="219"/>
                  </a:lnTo>
                  <a:lnTo>
                    <a:pt x="331" y="203"/>
                  </a:lnTo>
                  <a:lnTo>
                    <a:pt x="334" y="196"/>
                  </a:lnTo>
                  <a:lnTo>
                    <a:pt x="322" y="182"/>
                  </a:lnTo>
                  <a:lnTo>
                    <a:pt x="319" y="182"/>
                  </a:lnTo>
                  <a:lnTo>
                    <a:pt x="317" y="182"/>
                  </a:lnTo>
                  <a:lnTo>
                    <a:pt x="308" y="182"/>
                  </a:lnTo>
                  <a:lnTo>
                    <a:pt x="291" y="177"/>
                  </a:lnTo>
                  <a:lnTo>
                    <a:pt x="274" y="175"/>
                  </a:lnTo>
                  <a:lnTo>
                    <a:pt x="265" y="172"/>
                  </a:lnTo>
                  <a:lnTo>
                    <a:pt x="265" y="156"/>
                  </a:lnTo>
                  <a:lnTo>
                    <a:pt x="256" y="146"/>
                  </a:lnTo>
                  <a:lnTo>
                    <a:pt x="256" y="139"/>
                  </a:lnTo>
                  <a:lnTo>
                    <a:pt x="251" y="134"/>
                  </a:lnTo>
                  <a:lnTo>
                    <a:pt x="246" y="134"/>
                  </a:lnTo>
                  <a:lnTo>
                    <a:pt x="246" y="132"/>
                  </a:lnTo>
                  <a:lnTo>
                    <a:pt x="244" y="127"/>
                  </a:lnTo>
                  <a:lnTo>
                    <a:pt x="244" y="123"/>
                  </a:lnTo>
                  <a:lnTo>
                    <a:pt x="241" y="120"/>
                  </a:lnTo>
                  <a:lnTo>
                    <a:pt x="241" y="118"/>
                  </a:lnTo>
                  <a:lnTo>
                    <a:pt x="244" y="116"/>
                  </a:lnTo>
                  <a:lnTo>
                    <a:pt x="244" y="113"/>
                  </a:lnTo>
                  <a:lnTo>
                    <a:pt x="246" y="113"/>
                  </a:lnTo>
                  <a:lnTo>
                    <a:pt x="246" y="111"/>
                  </a:lnTo>
                  <a:lnTo>
                    <a:pt x="244" y="108"/>
                  </a:lnTo>
                  <a:lnTo>
                    <a:pt x="244" y="106"/>
                  </a:lnTo>
                  <a:lnTo>
                    <a:pt x="241" y="106"/>
                  </a:lnTo>
                  <a:lnTo>
                    <a:pt x="241" y="104"/>
                  </a:lnTo>
                  <a:lnTo>
                    <a:pt x="239" y="104"/>
                  </a:lnTo>
                  <a:lnTo>
                    <a:pt x="234" y="101"/>
                  </a:lnTo>
                  <a:lnTo>
                    <a:pt x="232" y="99"/>
                  </a:lnTo>
                  <a:lnTo>
                    <a:pt x="232" y="97"/>
                  </a:lnTo>
                  <a:lnTo>
                    <a:pt x="230" y="94"/>
                  </a:lnTo>
                  <a:lnTo>
                    <a:pt x="230" y="92"/>
                  </a:lnTo>
                  <a:lnTo>
                    <a:pt x="230" y="90"/>
                  </a:lnTo>
                  <a:lnTo>
                    <a:pt x="230" y="87"/>
                  </a:lnTo>
                  <a:lnTo>
                    <a:pt x="230" y="85"/>
                  </a:lnTo>
                  <a:lnTo>
                    <a:pt x="227" y="85"/>
                  </a:lnTo>
                  <a:lnTo>
                    <a:pt x="223" y="80"/>
                  </a:lnTo>
                  <a:lnTo>
                    <a:pt x="218" y="78"/>
                  </a:lnTo>
                  <a:lnTo>
                    <a:pt x="218" y="75"/>
                  </a:lnTo>
                  <a:lnTo>
                    <a:pt x="215" y="73"/>
                  </a:lnTo>
                  <a:lnTo>
                    <a:pt x="215" y="71"/>
                  </a:lnTo>
                  <a:lnTo>
                    <a:pt x="215" y="68"/>
                  </a:lnTo>
                  <a:lnTo>
                    <a:pt x="215" y="66"/>
                  </a:lnTo>
                  <a:lnTo>
                    <a:pt x="215" y="64"/>
                  </a:lnTo>
                  <a:lnTo>
                    <a:pt x="215" y="61"/>
                  </a:lnTo>
                  <a:lnTo>
                    <a:pt x="215" y="59"/>
                  </a:lnTo>
                  <a:lnTo>
                    <a:pt x="201" y="61"/>
                  </a:lnTo>
                  <a:lnTo>
                    <a:pt x="197" y="54"/>
                  </a:lnTo>
                  <a:lnTo>
                    <a:pt x="175" y="52"/>
                  </a:lnTo>
                  <a:lnTo>
                    <a:pt x="147" y="47"/>
                  </a:lnTo>
                  <a:lnTo>
                    <a:pt x="135" y="40"/>
                  </a:lnTo>
                  <a:lnTo>
                    <a:pt x="133" y="31"/>
                  </a:lnTo>
                  <a:lnTo>
                    <a:pt x="121" y="31"/>
                  </a:lnTo>
                  <a:lnTo>
                    <a:pt x="121" y="23"/>
                  </a:lnTo>
                  <a:lnTo>
                    <a:pt x="76" y="0"/>
                  </a:lnTo>
                  <a:lnTo>
                    <a:pt x="76" y="2"/>
                  </a:lnTo>
                  <a:lnTo>
                    <a:pt x="45" y="12"/>
                  </a:lnTo>
                  <a:lnTo>
                    <a:pt x="55" y="28"/>
                  </a:lnTo>
                  <a:lnTo>
                    <a:pt x="52" y="28"/>
                  </a:lnTo>
                  <a:lnTo>
                    <a:pt x="50" y="31"/>
                  </a:lnTo>
                  <a:lnTo>
                    <a:pt x="48" y="31"/>
                  </a:lnTo>
                  <a:lnTo>
                    <a:pt x="48" y="33"/>
                  </a:lnTo>
                  <a:lnTo>
                    <a:pt x="45" y="35"/>
                  </a:lnTo>
                  <a:lnTo>
                    <a:pt x="43" y="38"/>
                  </a:lnTo>
                  <a:lnTo>
                    <a:pt x="41" y="42"/>
                  </a:lnTo>
                  <a:lnTo>
                    <a:pt x="38" y="45"/>
                  </a:lnTo>
                  <a:lnTo>
                    <a:pt x="36" y="47"/>
                  </a:lnTo>
                  <a:lnTo>
                    <a:pt x="34" y="47"/>
                  </a:lnTo>
                  <a:lnTo>
                    <a:pt x="34" y="49"/>
                  </a:lnTo>
                  <a:lnTo>
                    <a:pt x="17" y="57"/>
                  </a:lnTo>
                  <a:lnTo>
                    <a:pt x="0" y="52"/>
                  </a:lnTo>
                  <a:lnTo>
                    <a:pt x="0" y="54"/>
                  </a:lnTo>
                  <a:lnTo>
                    <a:pt x="0" y="59"/>
                  </a:lnTo>
                  <a:lnTo>
                    <a:pt x="0" y="61"/>
                  </a:lnTo>
                  <a:lnTo>
                    <a:pt x="0" y="64"/>
                  </a:lnTo>
                  <a:lnTo>
                    <a:pt x="3" y="66"/>
                  </a:lnTo>
                  <a:lnTo>
                    <a:pt x="8" y="68"/>
                  </a:lnTo>
                  <a:lnTo>
                    <a:pt x="10" y="71"/>
                  </a:lnTo>
                  <a:lnTo>
                    <a:pt x="12" y="71"/>
                  </a:lnTo>
                  <a:lnTo>
                    <a:pt x="15" y="73"/>
                  </a:lnTo>
                  <a:lnTo>
                    <a:pt x="15" y="75"/>
                  </a:lnTo>
                  <a:lnTo>
                    <a:pt x="17" y="78"/>
                  </a:lnTo>
                  <a:lnTo>
                    <a:pt x="17" y="80"/>
                  </a:lnTo>
                  <a:lnTo>
                    <a:pt x="19" y="85"/>
                  </a:lnTo>
                  <a:lnTo>
                    <a:pt x="22" y="90"/>
                  </a:lnTo>
                  <a:lnTo>
                    <a:pt x="22" y="92"/>
                  </a:lnTo>
                  <a:lnTo>
                    <a:pt x="24" y="94"/>
                  </a:lnTo>
                  <a:lnTo>
                    <a:pt x="26" y="97"/>
                  </a:lnTo>
                  <a:lnTo>
                    <a:pt x="29" y="101"/>
                  </a:lnTo>
                  <a:lnTo>
                    <a:pt x="31" y="104"/>
                  </a:lnTo>
                  <a:lnTo>
                    <a:pt x="34" y="106"/>
                  </a:lnTo>
                  <a:lnTo>
                    <a:pt x="36" y="108"/>
                  </a:lnTo>
                  <a:lnTo>
                    <a:pt x="38" y="108"/>
                  </a:lnTo>
                  <a:lnTo>
                    <a:pt x="38" y="111"/>
                  </a:lnTo>
                  <a:lnTo>
                    <a:pt x="41" y="111"/>
                  </a:lnTo>
                  <a:lnTo>
                    <a:pt x="41" y="116"/>
                  </a:lnTo>
                  <a:lnTo>
                    <a:pt x="41" y="118"/>
                  </a:lnTo>
                  <a:lnTo>
                    <a:pt x="43" y="120"/>
                  </a:lnTo>
                  <a:lnTo>
                    <a:pt x="43" y="125"/>
                  </a:lnTo>
                  <a:lnTo>
                    <a:pt x="43" y="127"/>
                  </a:lnTo>
                  <a:lnTo>
                    <a:pt x="43" y="132"/>
                  </a:lnTo>
                  <a:lnTo>
                    <a:pt x="43" y="134"/>
                  </a:lnTo>
                  <a:lnTo>
                    <a:pt x="45" y="137"/>
                  </a:lnTo>
                  <a:lnTo>
                    <a:pt x="48" y="142"/>
                  </a:lnTo>
                  <a:lnTo>
                    <a:pt x="50" y="144"/>
                  </a:lnTo>
                  <a:lnTo>
                    <a:pt x="52" y="146"/>
                  </a:lnTo>
                  <a:lnTo>
                    <a:pt x="57" y="149"/>
                  </a:lnTo>
                  <a:lnTo>
                    <a:pt x="60" y="151"/>
                  </a:lnTo>
                  <a:lnTo>
                    <a:pt x="62" y="153"/>
                  </a:lnTo>
                  <a:lnTo>
                    <a:pt x="64" y="156"/>
                  </a:lnTo>
                  <a:lnTo>
                    <a:pt x="64" y="158"/>
                  </a:lnTo>
                  <a:lnTo>
                    <a:pt x="67" y="160"/>
                  </a:lnTo>
                  <a:lnTo>
                    <a:pt x="67" y="163"/>
                  </a:lnTo>
                  <a:lnTo>
                    <a:pt x="67" y="165"/>
                  </a:lnTo>
                  <a:lnTo>
                    <a:pt x="67" y="168"/>
                  </a:lnTo>
                  <a:lnTo>
                    <a:pt x="64" y="170"/>
                  </a:lnTo>
                  <a:lnTo>
                    <a:pt x="64" y="175"/>
                  </a:lnTo>
                  <a:lnTo>
                    <a:pt x="64" y="177"/>
                  </a:lnTo>
                  <a:lnTo>
                    <a:pt x="64" y="186"/>
                  </a:lnTo>
                  <a:lnTo>
                    <a:pt x="67" y="191"/>
                  </a:lnTo>
                  <a:lnTo>
                    <a:pt x="67" y="194"/>
                  </a:lnTo>
                  <a:lnTo>
                    <a:pt x="67" y="196"/>
                  </a:lnTo>
                  <a:lnTo>
                    <a:pt x="69" y="196"/>
                  </a:lnTo>
                  <a:lnTo>
                    <a:pt x="69" y="203"/>
                  </a:lnTo>
                  <a:lnTo>
                    <a:pt x="69" y="210"/>
                  </a:lnTo>
                  <a:lnTo>
                    <a:pt x="69" y="212"/>
                  </a:lnTo>
                  <a:lnTo>
                    <a:pt x="69" y="217"/>
                  </a:lnTo>
                  <a:lnTo>
                    <a:pt x="71" y="219"/>
                  </a:lnTo>
                  <a:lnTo>
                    <a:pt x="71" y="222"/>
                  </a:lnTo>
                  <a:lnTo>
                    <a:pt x="74" y="224"/>
                  </a:lnTo>
                  <a:lnTo>
                    <a:pt x="74" y="227"/>
                  </a:lnTo>
                  <a:lnTo>
                    <a:pt x="76" y="229"/>
                  </a:lnTo>
                  <a:lnTo>
                    <a:pt x="81" y="231"/>
                  </a:lnTo>
                  <a:lnTo>
                    <a:pt x="83" y="234"/>
                  </a:lnTo>
                  <a:lnTo>
                    <a:pt x="88" y="236"/>
                  </a:lnTo>
                  <a:lnTo>
                    <a:pt x="93" y="238"/>
                  </a:lnTo>
                  <a:lnTo>
                    <a:pt x="95" y="241"/>
                  </a:lnTo>
                  <a:lnTo>
                    <a:pt x="97" y="243"/>
                  </a:lnTo>
                  <a:lnTo>
                    <a:pt x="97" y="245"/>
                  </a:lnTo>
                  <a:lnTo>
                    <a:pt x="100" y="248"/>
                  </a:lnTo>
                  <a:lnTo>
                    <a:pt x="102" y="253"/>
                  </a:lnTo>
                  <a:lnTo>
                    <a:pt x="102" y="255"/>
                  </a:lnTo>
                  <a:lnTo>
                    <a:pt x="102" y="260"/>
                  </a:lnTo>
                  <a:lnTo>
                    <a:pt x="102" y="264"/>
                  </a:lnTo>
                  <a:lnTo>
                    <a:pt x="104" y="267"/>
                  </a:lnTo>
                  <a:lnTo>
                    <a:pt x="104" y="271"/>
                  </a:lnTo>
                  <a:lnTo>
                    <a:pt x="107" y="274"/>
                  </a:lnTo>
                  <a:lnTo>
                    <a:pt x="109" y="276"/>
                  </a:lnTo>
                  <a:lnTo>
                    <a:pt x="116" y="279"/>
                  </a:lnTo>
                  <a:lnTo>
                    <a:pt x="128" y="300"/>
                  </a:lnTo>
                  <a:lnTo>
                    <a:pt x="128" y="302"/>
                  </a:lnTo>
                  <a:lnTo>
                    <a:pt x="128" y="305"/>
                  </a:lnTo>
                  <a:lnTo>
                    <a:pt x="128" y="30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1" name="Rwanda">
              <a:extLst>
                <a:ext uri="{FF2B5EF4-FFF2-40B4-BE49-F238E27FC236}">
                  <a16:creationId xmlns:a16="http://schemas.microsoft.com/office/drawing/2014/main" id="{329CB7D4-F0C4-254F-F921-6E1A2787B612}"/>
                </a:ext>
              </a:extLst>
            </p:cNvPr>
            <p:cNvSpPr>
              <a:spLocks noGrp="1" noRot="1" noMove="1" noResize="1" noEditPoints="1" noAdjustHandles="1" noChangeArrowheads="1" noChangeShapeType="1"/>
            </p:cNvSpPr>
            <p:nvPr/>
          </p:nvSpPr>
          <p:spPr bwMode="auto">
            <a:xfrm>
              <a:off x="7060417" y="2864806"/>
              <a:ext cx="28810" cy="24626"/>
            </a:xfrm>
            <a:custGeom>
              <a:avLst/>
              <a:gdLst>
                <a:gd name="T0" fmla="*/ 7938 w 38"/>
                <a:gd name="T1" fmla="*/ 26988 h 33"/>
                <a:gd name="T2" fmla="*/ 3175 w 38"/>
                <a:gd name="T3" fmla="*/ 26988 h 33"/>
                <a:gd name="T4" fmla="*/ 0 w 38"/>
                <a:gd name="T5" fmla="*/ 26988 h 33"/>
                <a:gd name="T6" fmla="*/ 0 w 38"/>
                <a:gd name="T7" fmla="*/ 30163 h 33"/>
                <a:gd name="T8" fmla="*/ 0 w 38"/>
                <a:gd name="T9" fmla="*/ 34925 h 33"/>
                <a:gd name="T10" fmla="*/ 0 w 38"/>
                <a:gd name="T11" fmla="*/ 38100 h 33"/>
                <a:gd name="T12" fmla="*/ 3175 w 38"/>
                <a:gd name="T13" fmla="*/ 41275 h 33"/>
                <a:gd name="T14" fmla="*/ 11113 w 38"/>
                <a:gd name="T15" fmla="*/ 41275 h 33"/>
                <a:gd name="T16" fmla="*/ 11113 w 38"/>
                <a:gd name="T17" fmla="*/ 41275 h 33"/>
                <a:gd name="T18" fmla="*/ 19050 w 38"/>
                <a:gd name="T19" fmla="*/ 41275 h 33"/>
                <a:gd name="T20" fmla="*/ 22225 w 38"/>
                <a:gd name="T21" fmla="*/ 41275 h 33"/>
                <a:gd name="T22" fmla="*/ 26988 w 38"/>
                <a:gd name="T23" fmla="*/ 49213 h 33"/>
                <a:gd name="T24" fmla="*/ 26988 w 38"/>
                <a:gd name="T25" fmla="*/ 52388 h 33"/>
                <a:gd name="T26" fmla="*/ 30163 w 38"/>
                <a:gd name="T27" fmla="*/ 52388 h 33"/>
                <a:gd name="T28" fmla="*/ 33338 w 38"/>
                <a:gd name="T29" fmla="*/ 49213 h 33"/>
                <a:gd name="T30" fmla="*/ 38100 w 38"/>
                <a:gd name="T31" fmla="*/ 46038 h 33"/>
                <a:gd name="T32" fmla="*/ 38100 w 38"/>
                <a:gd name="T33" fmla="*/ 38100 h 33"/>
                <a:gd name="T34" fmla="*/ 41275 w 38"/>
                <a:gd name="T35" fmla="*/ 38100 h 33"/>
                <a:gd name="T36" fmla="*/ 44450 w 38"/>
                <a:gd name="T37" fmla="*/ 41275 h 33"/>
                <a:gd name="T38" fmla="*/ 55563 w 38"/>
                <a:gd name="T39" fmla="*/ 41275 h 33"/>
                <a:gd name="T40" fmla="*/ 60325 w 38"/>
                <a:gd name="T41" fmla="*/ 41275 h 33"/>
                <a:gd name="T42" fmla="*/ 60325 w 38"/>
                <a:gd name="T43" fmla="*/ 34925 h 33"/>
                <a:gd name="T44" fmla="*/ 60325 w 38"/>
                <a:gd name="T45" fmla="*/ 19050 h 33"/>
                <a:gd name="T46" fmla="*/ 52388 w 38"/>
                <a:gd name="T47" fmla="*/ 4763 h 33"/>
                <a:gd name="T48" fmla="*/ 44450 w 38"/>
                <a:gd name="T49" fmla="*/ 7938 h 33"/>
                <a:gd name="T50" fmla="*/ 38100 w 38"/>
                <a:gd name="T51" fmla="*/ 11113 h 33"/>
                <a:gd name="T52" fmla="*/ 38100 w 38"/>
                <a:gd name="T53" fmla="*/ 15875 h 33"/>
                <a:gd name="T54" fmla="*/ 30163 w 38"/>
                <a:gd name="T55" fmla="*/ 11113 h 33"/>
                <a:gd name="T56" fmla="*/ 19050 w 38"/>
                <a:gd name="T57" fmla="*/ 4763 h 33"/>
                <a:gd name="T58" fmla="*/ 11113 w 38"/>
                <a:gd name="T59" fmla="*/ 4763 h 33"/>
                <a:gd name="T60" fmla="*/ 11113 w 38"/>
                <a:gd name="T61" fmla="*/ 15875 h 33"/>
                <a:gd name="T62" fmla="*/ 11113 w 38"/>
                <a:gd name="T63" fmla="*/ 22225 h 33"/>
                <a:gd name="T64" fmla="*/ 7938 w 38"/>
                <a:gd name="T65" fmla="*/ 22225 h 33"/>
                <a:gd name="T66" fmla="*/ 7938 w 38"/>
                <a:gd name="T67" fmla="*/ 22225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3"/>
                <a:gd name="T104" fmla="*/ 38 w 38"/>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3">
                  <a:moveTo>
                    <a:pt x="5" y="14"/>
                  </a:moveTo>
                  <a:lnTo>
                    <a:pt x="5" y="17"/>
                  </a:lnTo>
                  <a:lnTo>
                    <a:pt x="2" y="17"/>
                  </a:lnTo>
                  <a:lnTo>
                    <a:pt x="0" y="17"/>
                  </a:lnTo>
                  <a:lnTo>
                    <a:pt x="0" y="19"/>
                  </a:lnTo>
                  <a:lnTo>
                    <a:pt x="0" y="22"/>
                  </a:lnTo>
                  <a:lnTo>
                    <a:pt x="0" y="24"/>
                  </a:lnTo>
                  <a:lnTo>
                    <a:pt x="0" y="26"/>
                  </a:lnTo>
                  <a:lnTo>
                    <a:pt x="2" y="26"/>
                  </a:lnTo>
                  <a:lnTo>
                    <a:pt x="5" y="26"/>
                  </a:lnTo>
                  <a:lnTo>
                    <a:pt x="7" y="26"/>
                  </a:lnTo>
                  <a:lnTo>
                    <a:pt x="7" y="29"/>
                  </a:lnTo>
                  <a:lnTo>
                    <a:pt x="7" y="26"/>
                  </a:lnTo>
                  <a:lnTo>
                    <a:pt x="9" y="26"/>
                  </a:lnTo>
                  <a:lnTo>
                    <a:pt x="12" y="26"/>
                  </a:lnTo>
                  <a:lnTo>
                    <a:pt x="14" y="26"/>
                  </a:lnTo>
                  <a:lnTo>
                    <a:pt x="17" y="31"/>
                  </a:lnTo>
                  <a:lnTo>
                    <a:pt x="17" y="33"/>
                  </a:lnTo>
                  <a:lnTo>
                    <a:pt x="19" y="33"/>
                  </a:lnTo>
                  <a:lnTo>
                    <a:pt x="21" y="33"/>
                  </a:lnTo>
                  <a:lnTo>
                    <a:pt x="21" y="31"/>
                  </a:lnTo>
                  <a:lnTo>
                    <a:pt x="24" y="29"/>
                  </a:lnTo>
                  <a:lnTo>
                    <a:pt x="24" y="26"/>
                  </a:lnTo>
                  <a:lnTo>
                    <a:pt x="24" y="24"/>
                  </a:lnTo>
                  <a:lnTo>
                    <a:pt x="26" y="24"/>
                  </a:lnTo>
                  <a:lnTo>
                    <a:pt x="28" y="26"/>
                  </a:lnTo>
                  <a:lnTo>
                    <a:pt x="33" y="26"/>
                  </a:lnTo>
                  <a:lnTo>
                    <a:pt x="35" y="26"/>
                  </a:lnTo>
                  <a:lnTo>
                    <a:pt x="38" y="26"/>
                  </a:lnTo>
                  <a:lnTo>
                    <a:pt x="38" y="24"/>
                  </a:lnTo>
                  <a:lnTo>
                    <a:pt x="38" y="22"/>
                  </a:lnTo>
                  <a:lnTo>
                    <a:pt x="38" y="14"/>
                  </a:lnTo>
                  <a:lnTo>
                    <a:pt x="38" y="12"/>
                  </a:lnTo>
                  <a:lnTo>
                    <a:pt x="33" y="3"/>
                  </a:lnTo>
                  <a:lnTo>
                    <a:pt x="31" y="5"/>
                  </a:lnTo>
                  <a:lnTo>
                    <a:pt x="28" y="5"/>
                  </a:lnTo>
                  <a:lnTo>
                    <a:pt x="26" y="7"/>
                  </a:lnTo>
                  <a:lnTo>
                    <a:pt x="24" y="7"/>
                  </a:lnTo>
                  <a:lnTo>
                    <a:pt x="24" y="10"/>
                  </a:lnTo>
                  <a:lnTo>
                    <a:pt x="21" y="10"/>
                  </a:lnTo>
                  <a:lnTo>
                    <a:pt x="19" y="7"/>
                  </a:lnTo>
                  <a:lnTo>
                    <a:pt x="17" y="7"/>
                  </a:lnTo>
                  <a:lnTo>
                    <a:pt x="12" y="3"/>
                  </a:lnTo>
                  <a:lnTo>
                    <a:pt x="9" y="0"/>
                  </a:lnTo>
                  <a:lnTo>
                    <a:pt x="7" y="3"/>
                  </a:lnTo>
                  <a:lnTo>
                    <a:pt x="7" y="10"/>
                  </a:lnTo>
                  <a:lnTo>
                    <a:pt x="7" y="12"/>
                  </a:lnTo>
                  <a:lnTo>
                    <a:pt x="7" y="14"/>
                  </a:lnTo>
                  <a:lnTo>
                    <a:pt x="5"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2" name="Freeform 1556">
              <a:extLst>
                <a:ext uri="{FF2B5EF4-FFF2-40B4-BE49-F238E27FC236}">
                  <a16:creationId xmlns:a16="http://schemas.microsoft.com/office/drawing/2014/main" id="{E9CD06EB-3A5D-A852-AC6D-4EF2252B74B3}"/>
                </a:ext>
              </a:extLst>
            </p:cNvPr>
            <p:cNvSpPr>
              <a:spLocks noGrp="1" noRot="1" noMove="1" noResize="1" noEditPoints="1" noAdjustHandles="1" noChangeArrowheads="1" noChangeShapeType="1"/>
            </p:cNvSpPr>
            <p:nvPr/>
          </p:nvSpPr>
          <p:spPr bwMode="auto">
            <a:xfrm>
              <a:off x="7944908" y="1964082"/>
              <a:ext cx="71336" cy="82834"/>
            </a:xfrm>
            <a:custGeom>
              <a:avLst/>
              <a:gdLst>
                <a:gd name="T0" fmla="*/ 153988 w 97"/>
                <a:gd name="T1" fmla="*/ 0 h 111"/>
                <a:gd name="T2" fmla="*/ 150813 w 97"/>
                <a:gd name="T3" fmla="*/ 15875 h 111"/>
                <a:gd name="T4" fmla="*/ 147638 w 97"/>
                <a:gd name="T5" fmla="*/ 22225 h 111"/>
                <a:gd name="T6" fmla="*/ 147638 w 97"/>
                <a:gd name="T7" fmla="*/ 22225 h 111"/>
                <a:gd name="T8" fmla="*/ 150813 w 97"/>
                <a:gd name="T9" fmla="*/ 26988 h 111"/>
                <a:gd name="T10" fmla="*/ 150813 w 97"/>
                <a:gd name="T11" fmla="*/ 38100 h 111"/>
                <a:gd name="T12" fmla="*/ 150813 w 97"/>
                <a:gd name="T13" fmla="*/ 57150 h 111"/>
                <a:gd name="T14" fmla="*/ 139700 w 97"/>
                <a:gd name="T15" fmla="*/ 71438 h 111"/>
                <a:gd name="T16" fmla="*/ 139700 w 97"/>
                <a:gd name="T17" fmla="*/ 71438 h 111"/>
                <a:gd name="T18" fmla="*/ 139700 w 97"/>
                <a:gd name="T19" fmla="*/ 68263 h 111"/>
                <a:gd name="T20" fmla="*/ 131763 w 97"/>
                <a:gd name="T21" fmla="*/ 68263 h 111"/>
                <a:gd name="T22" fmla="*/ 128588 w 97"/>
                <a:gd name="T23" fmla="*/ 76200 h 111"/>
                <a:gd name="T24" fmla="*/ 123825 w 97"/>
                <a:gd name="T25" fmla="*/ 82550 h 111"/>
                <a:gd name="T26" fmla="*/ 123825 w 97"/>
                <a:gd name="T27" fmla="*/ 82550 h 111"/>
                <a:gd name="T28" fmla="*/ 128588 w 97"/>
                <a:gd name="T29" fmla="*/ 87313 h 111"/>
                <a:gd name="T30" fmla="*/ 134938 w 97"/>
                <a:gd name="T31" fmla="*/ 90488 h 111"/>
                <a:gd name="T32" fmla="*/ 123825 w 97"/>
                <a:gd name="T33" fmla="*/ 98425 h 111"/>
                <a:gd name="T34" fmla="*/ 117475 w 97"/>
                <a:gd name="T35" fmla="*/ 104775 h 111"/>
                <a:gd name="T36" fmla="*/ 109538 w 97"/>
                <a:gd name="T37" fmla="*/ 109538 h 111"/>
                <a:gd name="T38" fmla="*/ 98425 w 97"/>
                <a:gd name="T39" fmla="*/ 109538 h 111"/>
                <a:gd name="T40" fmla="*/ 98425 w 97"/>
                <a:gd name="T41" fmla="*/ 117475 h 111"/>
                <a:gd name="T42" fmla="*/ 93663 w 97"/>
                <a:gd name="T43" fmla="*/ 120650 h 111"/>
                <a:gd name="T44" fmla="*/ 90488 w 97"/>
                <a:gd name="T45" fmla="*/ 128588 h 111"/>
                <a:gd name="T46" fmla="*/ 71438 w 97"/>
                <a:gd name="T47" fmla="*/ 128588 h 111"/>
                <a:gd name="T48" fmla="*/ 68263 w 97"/>
                <a:gd name="T49" fmla="*/ 131763 h 111"/>
                <a:gd name="T50" fmla="*/ 65088 w 97"/>
                <a:gd name="T51" fmla="*/ 139700 h 111"/>
                <a:gd name="T52" fmla="*/ 52388 w 97"/>
                <a:gd name="T53" fmla="*/ 158750 h 111"/>
                <a:gd name="T54" fmla="*/ 49213 w 97"/>
                <a:gd name="T55" fmla="*/ 165100 h 111"/>
                <a:gd name="T56" fmla="*/ 41275 w 97"/>
                <a:gd name="T57" fmla="*/ 169863 h 111"/>
                <a:gd name="T58" fmla="*/ 34925 w 97"/>
                <a:gd name="T59" fmla="*/ 176213 h 111"/>
                <a:gd name="T60" fmla="*/ 26988 w 97"/>
                <a:gd name="T61" fmla="*/ 176213 h 111"/>
                <a:gd name="T62" fmla="*/ 19050 w 97"/>
                <a:gd name="T63" fmla="*/ 176213 h 111"/>
                <a:gd name="T64" fmla="*/ 11113 w 97"/>
                <a:gd name="T65" fmla="*/ 173038 h 111"/>
                <a:gd name="T66" fmla="*/ 0 w 97"/>
                <a:gd name="T67" fmla="*/ 165100 h 111"/>
                <a:gd name="T68" fmla="*/ 26988 w 97"/>
                <a:gd name="T69" fmla="*/ 153988 h 111"/>
                <a:gd name="T70" fmla="*/ 38100 w 97"/>
                <a:gd name="T71" fmla="*/ 146050 h 111"/>
                <a:gd name="T72" fmla="*/ 46038 w 97"/>
                <a:gd name="T73" fmla="*/ 134938 h 111"/>
                <a:gd name="T74" fmla="*/ 49213 w 97"/>
                <a:gd name="T75" fmla="*/ 123825 h 111"/>
                <a:gd name="T76" fmla="*/ 52388 w 97"/>
                <a:gd name="T77" fmla="*/ 117475 h 111"/>
                <a:gd name="T78" fmla="*/ 68263 w 97"/>
                <a:gd name="T79" fmla="*/ 112713 h 111"/>
                <a:gd name="T80" fmla="*/ 76200 w 97"/>
                <a:gd name="T81" fmla="*/ 98425 h 111"/>
                <a:gd name="T82" fmla="*/ 90488 w 97"/>
                <a:gd name="T83" fmla="*/ 93663 h 111"/>
                <a:gd name="T84" fmla="*/ 98425 w 97"/>
                <a:gd name="T85" fmla="*/ 87313 h 111"/>
                <a:gd name="T86" fmla="*/ 106363 w 97"/>
                <a:gd name="T87" fmla="*/ 76200 h 111"/>
                <a:gd name="T88" fmla="*/ 120650 w 97"/>
                <a:gd name="T89" fmla="*/ 49213 h 111"/>
                <a:gd name="T90" fmla="*/ 134938 w 97"/>
                <a:gd name="T91" fmla="*/ 22225 h 111"/>
                <a:gd name="T92" fmla="*/ 147638 w 97"/>
                <a:gd name="T93" fmla="*/ 0 h 111"/>
                <a:gd name="T94" fmla="*/ 150813 w 97"/>
                <a:gd name="T95" fmla="*/ 0 h 111"/>
                <a:gd name="T96" fmla="*/ 150813 w 97"/>
                <a:gd name="T97" fmla="*/ 0 h 1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
                <a:gd name="T148" fmla="*/ 0 h 111"/>
                <a:gd name="T149" fmla="*/ 97 w 97"/>
                <a:gd name="T150" fmla="*/ 111 h 1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 h="111">
                  <a:moveTo>
                    <a:pt x="95" y="0"/>
                  </a:moveTo>
                  <a:lnTo>
                    <a:pt x="97" y="0"/>
                  </a:lnTo>
                  <a:lnTo>
                    <a:pt x="97" y="5"/>
                  </a:lnTo>
                  <a:lnTo>
                    <a:pt x="95" y="10"/>
                  </a:lnTo>
                  <a:lnTo>
                    <a:pt x="93" y="12"/>
                  </a:lnTo>
                  <a:lnTo>
                    <a:pt x="93" y="14"/>
                  </a:lnTo>
                  <a:lnTo>
                    <a:pt x="95" y="17"/>
                  </a:lnTo>
                  <a:lnTo>
                    <a:pt x="95" y="19"/>
                  </a:lnTo>
                  <a:lnTo>
                    <a:pt x="95" y="24"/>
                  </a:lnTo>
                  <a:lnTo>
                    <a:pt x="95" y="31"/>
                  </a:lnTo>
                  <a:lnTo>
                    <a:pt x="95" y="36"/>
                  </a:lnTo>
                  <a:lnTo>
                    <a:pt x="93" y="40"/>
                  </a:lnTo>
                  <a:lnTo>
                    <a:pt x="88" y="45"/>
                  </a:lnTo>
                  <a:lnTo>
                    <a:pt x="88" y="43"/>
                  </a:lnTo>
                  <a:lnTo>
                    <a:pt x="85" y="43"/>
                  </a:lnTo>
                  <a:lnTo>
                    <a:pt x="83" y="43"/>
                  </a:lnTo>
                  <a:lnTo>
                    <a:pt x="81" y="48"/>
                  </a:lnTo>
                  <a:lnTo>
                    <a:pt x="81" y="50"/>
                  </a:lnTo>
                  <a:lnTo>
                    <a:pt x="78" y="52"/>
                  </a:lnTo>
                  <a:lnTo>
                    <a:pt x="81" y="52"/>
                  </a:lnTo>
                  <a:lnTo>
                    <a:pt x="81" y="55"/>
                  </a:lnTo>
                  <a:lnTo>
                    <a:pt x="85" y="55"/>
                  </a:lnTo>
                  <a:lnTo>
                    <a:pt x="85" y="57"/>
                  </a:lnTo>
                  <a:lnTo>
                    <a:pt x="83" y="57"/>
                  </a:lnTo>
                  <a:lnTo>
                    <a:pt x="78" y="62"/>
                  </a:lnTo>
                  <a:lnTo>
                    <a:pt x="76" y="64"/>
                  </a:lnTo>
                  <a:lnTo>
                    <a:pt x="74" y="66"/>
                  </a:lnTo>
                  <a:lnTo>
                    <a:pt x="74" y="69"/>
                  </a:lnTo>
                  <a:lnTo>
                    <a:pt x="69" y="69"/>
                  </a:lnTo>
                  <a:lnTo>
                    <a:pt x="64" y="69"/>
                  </a:lnTo>
                  <a:lnTo>
                    <a:pt x="62" y="69"/>
                  </a:lnTo>
                  <a:lnTo>
                    <a:pt x="62" y="71"/>
                  </a:lnTo>
                  <a:lnTo>
                    <a:pt x="62" y="74"/>
                  </a:lnTo>
                  <a:lnTo>
                    <a:pt x="59" y="76"/>
                  </a:lnTo>
                  <a:lnTo>
                    <a:pt x="57" y="78"/>
                  </a:lnTo>
                  <a:lnTo>
                    <a:pt x="57" y="81"/>
                  </a:lnTo>
                  <a:lnTo>
                    <a:pt x="50" y="81"/>
                  </a:lnTo>
                  <a:lnTo>
                    <a:pt x="45" y="81"/>
                  </a:lnTo>
                  <a:lnTo>
                    <a:pt x="43" y="83"/>
                  </a:lnTo>
                  <a:lnTo>
                    <a:pt x="41" y="85"/>
                  </a:lnTo>
                  <a:lnTo>
                    <a:pt x="41" y="88"/>
                  </a:lnTo>
                  <a:lnTo>
                    <a:pt x="36" y="92"/>
                  </a:lnTo>
                  <a:lnTo>
                    <a:pt x="33" y="100"/>
                  </a:lnTo>
                  <a:lnTo>
                    <a:pt x="31" y="100"/>
                  </a:lnTo>
                  <a:lnTo>
                    <a:pt x="31" y="104"/>
                  </a:lnTo>
                  <a:lnTo>
                    <a:pt x="29" y="104"/>
                  </a:lnTo>
                  <a:lnTo>
                    <a:pt x="26" y="107"/>
                  </a:lnTo>
                  <a:lnTo>
                    <a:pt x="24" y="109"/>
                  </a:lnTo>
                  <a:lnTo>
                    <a:pt x="22" y="111"/>
                  </a:lnTo>
                  <a:lnTo>
                    <a:pt x="19" y="111"/>
                  </a:lnTo>
                  <a:lnTo>
                    <a:pt x="17" y="111"/>
                  </a:lnTo>
                  <a:lnTo>
                    <a:pt x="15" y="111"/>
                  </a:lnTo>
                  <a:lnTo>
                    <a:pt x="12" y="111"/>
                  </a:lnTo>
                  <a:lnTo>
                    <a:pt x="10" y="111"/>
                  </a:lnTo>
                  <a:lnTo>
                    <a:pt x="7" y="109"/>
                  </a:lnTo>
                  <a:lnTo>
                    <a:pt x="3" y="107"/>
                  </a:lnTo>
                  <a:lnTo>
                    <a:pt x="0" y="104"/>
                  </a:lnTo>
                  <a:lnTo>
                    <a:pt x="10" y="100"/>
                  </a:lnTo>
                  <a:lnTo>
                    <a:pt x="17" y="97"/>
                  </a:lnTo>
                  <a:lnTo>
                    <a:pt x="19" y="95"/>
                  </a:lnTo>
                  <a:lnTo>
                    <a:pt x="24" y="92"/>
                  </a:lnTo>
                  <a:lnTo>
                    <a:pt x="26" y="90"/>
                  </a:lnTo>
                  <a:lnTo>
                    <a:pt x="29" y="85"/>
                  </a:lnTo>
                  <a:lnTo>
                    <a:pt x="31" y="83"/>
                  </a:lnTo>
                  <a:lnTo>
                    <a:pt x="31" y="78"/>
                  </a:lnTo>
                  <a:lnTo>
                    <a:pt x="33" y="76"/>
                  </a:lnTo>
                  <a:lnTo>
                    <a:pt x="33" y="74"/>
                  </a:lnTo>
                  <a:lnTo>
                    <a:pt x="38" y="71"/>
                  </a:lnTo>
                  <a:lnTo>
                    <a:pt x="43" y="71"/>
                  </a:lnTo>
                  <a:lnTo>
                    <a:pt x="48" y="66"/>
                  </a:lnTo>
                  <a:lnTo>
                    <a:pt x="48" y="62"/>
                  </a:lnTo>
                  <a:lnTo>
                    <a:pt x="52" y="59"/>
                  </a:lnTo>
                  <a:lnTo>
                    <a:pt x="57" y="59"/>
                  </a:lnTo>
                  <a:lnTo>
                    <a:pt x="59" y="57"/>
                  </a:lnTo>
                  <a:lnTo>
                    <a:pt x="62" y="55"/>
                  </a:lnTo>
                  <a:lnTo>
                    <a:pt x="64" y="52"/>
                  </a:lnTo>
                  <a:lnTo>
                    <a:pt x="67" y="48"/>
                  </a:lnTo>
                  <a:lnTo>
                    <a:pt x="71" y="40"/>
                  </a:lnTo>
                  <a:lnTo>
                    <a:pt x="76" y="31"/>
                  </a:lnTo>
                  <a:lnTo>
                    <a:pt x="81" y="24"/>
                  </a:lnTo>
                  <a:lnTo>
                    <a:pt x="85" y="14"/>
                  </a:lnTo>
                  <a:lnTo>
                    <a:pt x="90" y="7"/>
                  </a:lnTo>
                  <a:lnTo>
                    <a:pt x="93" y="0"/>
                  </a:lnTo>
                  <a:lnTo>
                    <a:pt x="9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3" name="Freeform 1557">
              <a:extLst>
                <a:ext uri="{FF2B5EF4-FFF2-40B4-BE49-F238E27FC236}">
                  <a16:creationId xmlns:a16="http://schemas.microsoft.com/office/drawing/2014/main" id="{D8825284-2C1D-580A-6789-D86458ACDF1C}"/>
                </a:ext>
              </a:extLst>
            </p:cNvPr>
            <p:cNvSpPr>
              <a:spLocks noGrp="1" noRot="1" noMove="1" noResize="1" noEditPoints="1" noAdjustHandles="1" noChangeArrowheads="1" noChangeShapeType="1"/>
            </p:cNvSpPr>
            <p:nvPr/>
          </p:nvSpPr>
          <p:spPr bwMode="auto">
            <a:xfrm>
              <a:off x="8506512" y="2115571"/>
              <a:ext cx="5173" cy="8955"/>
            </a:xfrm>
            <a:custGeom>
              <a:avLst/>
              <a:gdLst>
                <a:gd name="T0" fmla="*/ 6350 w 7"/>
                <a:gd name="T1" fmla="*/ 4763 h 12"/>
                <a:gd name="T2" fmla="*/ 3175 w 7"/>
                <a:gd name="T3" fmla="*/ 4763 h 12"/>
                <a:gd name="T4" fmla="*/ 0 w 7"/>
                <a:gd name="T5" fmla="*/ 12700 h 12"/>
                <a:gd name="T6" fmla="*/ 0 w 7"/>
                <a:gd name="T7" fmla="*/ 15875 h 12"/>
                <a:gd name="T8" fmla="*/ 0 w 7"/>
                <a:gd name="T9" fmla="*/ 15875 h 12"/>
                <a:gd name="T10" fmla="*/ 0 w 7"/>
                <a:gd name="T11" fmla="*/ 19050 h 12"/>
                <a:gd name="T12" fmla="*/ 0 w 7"/>
                <a:gd name="T13" fmla="*/ 19050 h 12"/>
                <a:gd name="T14" fmla="*/ 0 w 7"/>
                <a:gd name="T15" fmla="*/ 19050 h 12"/>
                <a:gd name="T16" fmla="*/ 3175 w 7"/>
                <a:gd name="T17" fmla="*/ 19050 h 12"/>
                <a:gd name="T18" fmla="*/ 3175 w 7"/>
                <a:gd name="T19" fmla="*/ 15875 h 12"/>
                <a:gd name="T20" fmla="*/ 6350 w 7"/>
                <a:gd name="T21" fmla="*/ 12700 h 12"/>
                <a:gd name="T22" fmla="*/ 6350 w 7"/>
                <a:gd name="T23" fmla="*/ 7938 h 12"/>
                <a:gd name="T24" fmla="*/ 11113 w 7"/>
                <a:gd name="T25" fmla="*/ 4763 h 12"/>
                <a:gd name="T26" fmla="*/ 11113 w 7"/>
                <a:gd name="T27" fmla="*/ 0 h 12"/>
                <a:gd name="T28" fmla="*/ 11113 w 7"/>
                <a:gd name="T29" fmla="*/ 0 h 12"/>
                <a:gd name="T30" fmla="*/ 11113 w 7"/>
                <a:gd name="T31" fmla="*/ 0 h 12"/>
                <a:gd name="T32" fmla="*/ 11113 w 7"/>
                <a:gd name="T33" fmla="*/ 0 h 12"/>
                <a:gd name="T34" fmla="*/ 6350 w 7"/>
                <a:gd name="T35" fmla="*/ 0 h 12"/>
                <a:gd name="T36" fmla="*/ 6350 w 7"/>
                <a:gd name="T37" fmla="*/ 4763 h 12"/>
                <a:gd name="T38" fmla="*/ 6350 w 7"/>
                <a:gd name="T39" fmla="*/ 4763 h 12"/>
                <a:gd name="T40" fmla="*/ 6350 w 7"/>
                <a:gd name="T41" fmla="*/ 4763 h 12"/>
                <a:gd name="T42" fmla="*/ 6350 w 7"/>
                <a:gd name="T43" fmla="*/ 4763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2"/>
                <a:gd name="T68" fmla="*/ 7 w 7"/>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2">
                  <a:moveTo>
                    <a:pt x="4" y="3"/>
                  </a:moveTo>
                  <a:lnTo>
                    <a:pt x="2" y="3"/>
                  </a:lnTo>
                  <a:lnTo>
                    <a:pt x="0" y="8"/>
                  </a:lnTo>
                  <a:lnTo>
                    <a:pt x="0" y="10"/>
                  </a:lnTo>
                  <a:lnTo>
                    <a:pt x="0" y="12"/>
                  </a:lnTo>
                  <a:lnTo>
                    <a:pt x="2" y="12"/>
                  </a:lnTo>
                  <a:lnTo>
                    <a:pt x="2" y="10"/>
                  </a:lnTo>
                  <a:lnTo>
                    <a:pt x="4" y="8"/>
                  </a:lnTo>
                  <a:lnTo>
                    <a:pt x="4" y="5"/>
                  </a:lnTo>
                  <a:lnTo>
                    <a:pt x="7" y="3"/>
                  </a:lnTo>
                  <a:lnTo>
                    <a:pt x="7" y="0"/>
                  </a:lnTo>
                  <a:lnTo>
                    <a:pt x="4" y="0"/>
                  </a:lnTo>
                  <a:lnTo>
                    <a:pt x="4"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4" name="Freeform 1558">
              <a:extLst>
                <a:ext uri="{FF2B5EF4-FFF2-40B4-BE49-F238E27FC236}">
                  <a16:creationId xmlns:a16="http://schemas.microsoft.com/office/drawing/2014/main" id="{812592A8-3984-3AA8-5FE8-ADC1373F5C2B}"/>
                </a:ext>
              </a:extLst>
            </p:cNvPr>
            <p:cNvSpPr>
              <a:spLocks noGrp="1" noRot="1" noMove="1" noResize="1" noEditPoints="1" noAdjustHandles="1" noChangeArrowheads="1" noChangeShapeType="1"/>
            </p:cNvSpPr>
            <p:nvPr/>
          </p:nvSpPr>
          <p:spPr bwMode="auto">
            <a:xfrm>
              <a:off x="8483602" y="2129749"/>
              <a:ext cx="6651" cy="12687"/>
            </a:xfrm>
            <a:custGeom>
              <a:avLst/>
              <a:gdLst>
                <a:gd name="T0" fmla="*/ 11113 w 9"/>
                <a:gd name="T1" fmla="*/ 0 h 17"/>
                <a:gd name="T2" fmla="*/ 7938 w 9"/>
                <a:gd name="T3" fmla="*/ 4763 h 17"/>
                <a:gd name="T4" fmla="*/ 7938 w 9"/>
                <a:gd name="T5" fmla="*/ 7938 h 17"/>
                <a:gd name="T6" fmla="*/ 7938 w 9"/>
                <a:gd name="T7" fmla="*/ 7938 h 17"/>
                <a:gd name="T8" fmla="*/ 3175 w 9"/>
                <a:gd name="T9" fmla="*/ 7938 h 17"/>
                <a:gd name="T10" fmla="*/ 3175 w 9"/>
                <a:gd name="T11" fmla="*/ 15875 h 17"/>
                <a:gd name="T12" fmla="*/ 0 w 9"/>
                <a:gd name="T13" fmla="*/ 23813 h 17"/>
                <a:gd name="T14" fmla="*/ 0 w 9"/>
                <a:gd name="T15" fmla="*/ 26988 h 17"/>
                <a:gd name="T16" fmla="*/ 0 w 9"/>
                <a:gd name="T17" fmla="*/ 26988 h 17"/>
                <a:gd name="T18" fmla="*/ 0 w 9"/>
                <a:gd name="T19" fmla="*/ 26988 h 17"/>
                <a:gd name="T20" fmla="*/ 0 w 9"/>
                <a:gd name="T21" fmla="*/ 26988 h 17"/>
                <a:gd name="T22" fmla="*/ 3175 w 9"/>
                <a:gd name="T23" fmla="*/ 23813 h 17"/>
                <a:gd name="T24" fmla="*/ 11113 w 9"/>
                <a:gd name="T25" fmla="*/ 23813 h 17"/>
                <a:gd name="T26" fmla="*/ 11113 w 9"/>
                <a:gd name="T27" fmla="*/ 15875 h 17"/>
                <a:gd name="T28" fmla="*/ 14288 w 9"/>
                <a:gd name="T29" fmla="*/ 7938 h 17"/>
                <a:gd name="T30" fmla="*/ 14288 w 9"/>
                <a:gd name="T31" fmla="*/ 4763 h 17"/>
                <a:gd name="T32" fmla="*/ 14288 w 9"/>
                <a:gd name="T33" fmla="*/ 4763 h 17"/>
                <a:gd name="T34" fmla="*/ 14288 w 9"/>
                <a:gd name="T35" fmla="*/ 0 h 17"/>
                <a:gd name="T36" fmla="*/ 11113 w 9"/>
                <a:gd name="T37" fmla="*/ 0 h 17"/>
                <a:gd name="T38" fmla="*/ 11113 w 9"/>
                <a:gd name="T39" fmla="*/ 0 h 17"/>
                <a:gd name="T40" fmla="*/ 11113 w 9"/>
                <a:gd name="T41" fmla="*/ 0 h 17"/>
                <a:gd name="T42" fmla="*/ 11113 w 9"/>
                <a:gd name="T43" fmla="*/ 0 h 17"/>
                <a:gd name="T44" fmla="*/ 11113 w 9"/>
                <a:gd name="T45" fmla="*/ 0 h 17"/>
                <a:gd name="T46" fmla="*/ 11113 w 9"/>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7"/>
                <a:gd name="T74" fmla="*/ 9 w 9"/>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7">
                  <a:moveTo>
                    <a:pt x="7" y="0"/>
                  </a:moveTo>
                  <a:lnTo>
                    <a:pt x="5" y="3"/>
                  </a:lnTo>
                  <a:lnTo>
                    <a:pt x="5" y="5"/>
                  </a:lnTo>
                  <a:lnTo>
                    <a:pt x="2" y="5"/>
                  </a:lnTo>
                  <a:lnTo>
                    <a:pt x="2" y="10"/>
                  </a:lnTo>
                  <a:lnTo>
                    <a:pt x="0" y="15"/>
                  </a:lnTo>
                  <a:lnTo>
                    <a:pt x="0" y="17"/>
                  </a:lnTo>
                  <a:lnTo>
                    <a:pt x="2" y="15"/>
                  </a:lnTo>
                  <a:lnTo>
                    <a:pt x="7" y="15"/>
                  </a:lnTo>
                  <a:lnTo>
                    <a:pt x="7" y="10"/>
                  </a:lnTo>
                  <a:lnTo>
                    <a:pt x="9" y="5"/>
                  </a:lnTo>
                  <a:lnTo>
                    <a:pt x="9" y="3"/>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5" name="Freeform 1559">
              <a:extLst>
                <a:ext uri="{FF2B5EF4-FFF2-40B4-BE49-F238E27FC236}">
                  <a16:creationId xmlns:a16="http://schemas.microsoft.com/office/drawing/2014/main" id="{A4C3B54E-00A1-EA4A-3AEF-FEC91909636D}"/>
                </a:ext>
              </a:extLst>
            </p:cNvPr>
            <p:cNvSpPr>
              <a:spLocks noGrp="1" noRot="1" noMove="1" noResize="1" noEditPoints="1" noAdjustHandles="1" noChangeArrowheads="1" noChangeShapeType="1"/>
            </p:cNvSpPr>
            <p:nvPr/>
          </p:nvSpPr>
          <p:spPr bwMode="auto">
            <a:xfrm>
              <a:off x="8469560" y="2142436"/>
              <a:ext cx="3696" cy="10448"/>
            </a:xfrm>
            <a:custGeom>
              <a:avLst/>
              <a:gdLst>
                <a:gd name="T0" fmla="*/ 3175 w 5"/>
                <a:gd name="T1" fmla="*/ 0 h 14"/>
                <a:gd name="T2" fmla="*/ 0 w 5"/>
                <a:gd name="T3" fmla="*/ 3175 h 14"/>
                <a:gd name="T4" fmla="*/ 0 w 5"/>
                <a:gd name="T5" fmla="*/ 3175 h 14"/>
                <a:gd name="T6" fmla="*/ 0 w 5"/>
                <a:gd name="T7" fmla="*/ 11113 h 14"/>
                <a:gd name="T8" fmla="*/ 0 w 5"/>
                <a:gd name="T9" fmla="*/ 14288 h 14"/>
                <a:gd name="T10" fmla="*/ 0 w 5"/>
                <a:gd name="T11" fmla="*/ 19050 h 14"/>
                <a:gd name="T12" fmla="*/ 0 w 5"/>
                <a:gd name="T13" fmla="*/ 22225 h 14"/>
                <a:gd name="T14" fmla="*/ 0 w 5"/>
                <a:gd name="T15" fmla="*/ 22225 h 14"/>
                <a:gd name="T16" fmla="*/ 0 w 5"/>
                <a:gd name="T17" fmla="*/ 22225 h 14"/>
                <a:gd name="T18" fmla="*/ 0 w 5"/>
                <a:gd name="T19" fmla="*/ 22225 h 14"/>
                <a:gd name="T20" fmla="*/ 3175 w 5"/>
                <a:gd name="T21" fmla="*/ 22225 h 14"/>
                <a:gd name="T22" fmla="*/ 3175 w 5"/>
                <a:gd name="T23" fmla="*/ 19050 h 14"/>
                <a:gd name="T24" fmla="*/ 7938 w 5"/>
                <a:gd name="T25" fmla="*/ 7938 h 14"/>
                <a:gd name="T26" fmla="*/ 7938 w 5"/>
                <a:gd name="T27" fmla="*/ 3175 h 14"/>
                <a:gd name="T28" fmla="*/ 3175 w 5"/>
                <a:gd name="T29" fmla="*/ 0 h 14"/>
                <a:gd name="T30" fmla="*/ 3175 w 5"/>
                <a:gd name="T31" fmla="*/ 0 h 14"/>
                <a:gd name="T32" fmla="*/ 3175 w 5"/>
                <a:gd name="T33" fmla="*/ 0 h 14"/>
                <a:gd name="T34" fmla="*/ 3175 w 5"/>
                <a:gd name="T35" fmla="*/ 0 h 14"/>
                <a:gd name="T36" fmla="*/ 3175 w 5"/>
                <a:gd name="T37" fmla="*/ 0 h 14"/>
                <a:gd name="T38" fmla="*/ 3175 w 5"/>
                <a:gd name="T39" fmla="*/ 0 h 14"/>
                <a:gd name="T40" fmla="*/ 3175 w 5"/>
                <a:gd name="T41" fmla="*/ 0 h 14"/>
                <a:gd name="T42" fmla="*/ 3175 w 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4"/>
                <a:gd name="T68" fmla="*/ 5 w 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4">
                  <a:moveTo>
                    <a:pt x="2" y="0"/>
                  </a:moveTo>
                  <a:lnTo>
                    <a:pt x="0" y="2"/>
                  </a:lnTo>
                  <a:lnTo>
                    <a:pt x="0" y="7"/>
                  </a:lnTo>
                  <a:lnTo>
                    <a:pt x="0" y="9"/>
                  </a:lnTo>
                  <a:lnTo>
                    <a:pt x="0" y="12"/>
                  </a:lnTo>
                  <a:lnTo>
                    <a:pt x="0" y="14"/>
                  </a:lnTo>
                  <a:lnTo>
                    <a:pt x="2" y="14"/>
                  </a:lnTo>
                  <a:lnTo>
                    <a:pt x="2" y="12"/>
                  </a:lnTo>
                  <a:lnTo>
                    <a:pt x="5" y="5"/>
                  </a:lnTo>
                  <a:lnTo>
                    <a:pt x="5"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6" name="Freeform 1560">
              <a:extLst>
                <a:ext uri="{FF2B5EF4-FFF2-40B4-BE49-F238E27FC236}">
                  <a16:creationId xmlns:a16="http://schemas.microsoft.com/office/drawing/2014/main" id="{DA936CB7-6427-982C-BE84-A55F81E96F12}"/>
                </a:ext>
              </a:extLst>
            </p:cNvPr>
            <p:cNvSpPr>
              <a:spLocks noGrp="1" noRot="1" noMove="1" noResize="1" noEditPoints="1" noAdjustHandles="1" noChangeArrowheads="1" noChangeShapeType="1"/>
            </p:cNvSpPr>
            <p:nvPr/>
          </p:nvSpPr>
          <p:spPr bwMode="auto">
            <a:xfrm>
              <a:off x="8452175" y="2149152"/>
              <a:ext cx="13690" cy="10448"/>
            </a:xfrm>
            <a:custGeom>
              <a:avLst/>
              <a:gdLst>
                <a:gd name="T0" fmla="*/ 22225 w 19"/>
                <a:gd name="T1" fmla="*/ 0 h 14"/>
                <a:gd name="T2" fmla="*/ 7938 w 19"/>
                <a:gd name="T3" fmla="*/ 15875 h 14"/>
                <a:gd name="T4" fmla="*/ 4763 w 19"/>
                <a:gd name="T5" fmla="*/ 15875 h 14"/>
                <a:gd name="T6" fmla="*/ 0 w 19"/>
                <a:gd name="T7" fmla="*/ 15875 h 14"/>
                <a:gd name="T8" fmla="*/ 0 w 19"/>
                <a:gd name="T9" fmla="*/ 19050 h 14"/>
                <a:gd name="T10" fmla="*/ 0 w 19"/>
                <a:gd name="T11" fmla="*/ 22225 h 14"/>
                <a:gd name="T12" fmla="*/ 0 w 19"/>
                <a:gd name="T13" fmla="*/ 22225 h 14"/>
                <a:gd name="T14" fmla="*/ 0 w 19"/>
                <a:gd name="T15" fmla="*/ 22225 h 14"/>
                <a:gd name="T16" fmla="*/ 0 w 19"/>
                <a:gd name="T17" fmla="*/ 22225 h 14"/>
                <a:gd name="T18" fmla="*/ 4763 w 19"/>
                <a:gd name="T19" fmla="*/ 22225 h 14"/>
                <a:gd name="T20" fmla="*/ 11113 w 19"/>
                <a:gd name="T21" fmla="*/ 19050 h 14"/>
                <a:gd name="T22" fmla="*/ 15875 w 19"/>
                <a:gd name="T23" fmla="*/ 15875 h 14"/>
                <a:gd name="T24" fmla="*/ 22225 w 19"/>
                <a:gd name="T25" fmla="*/ 15875 h 14"/>
                <a:gd name="T26" fmla="*/ 30163 w 19"/>
                <a:gd name="T27" fmla="*/ 11113 h 14"/>
                <a:gd name="T28" fmla="*/ 30163 w 19"/>
                <a:gd name="T29" fmla="*/ 7938 h 14"/>
                <a:gd name="T30" fmla="*/ 30163 w 19"/>
                <a:gd name="T31" fmla="*/ 4763 h 14"/>
                <a:gd name="T32" fmla="*/ 30163 w 19"/>
                <a:gd name="T33" fmla="*/ 4763 h 14"/>
                <a:gd name="T34" fmla="*/ 26988 w 19"/>
                <a:gd name="T35" fmla="*/ 4763 h 14"/>
                <a:gd name="T36" fmla="*/ 26988 w 19"/>
                <a:gd name="T37" fmla="*/ 4763 h 14"/>
                <a:gd name="T38" fmla="*/ 22225 w 19"/>
                <a:gd name="T39" fmla="*/ 4763 h 14"/>
                <a:gd name="T40" fmla="*/ 22225 w 19"/>
                <a:gd name="T41" fmla="*/ 4763 h 14"/>
                <a:gd name="T42" fmla="*/ 22225 w 19"/>
                <a:gd name="T43" fmla="*/ 4763 h 14"/>
                <a:gd name="T44" fmla="*/ 22225 w 19"/>
                <a:gd name="T45" fmla="*/ 0 h 14"/>
                <a:gd name="T46" fmla="*/ 22225 w 19"/>
                <a:gd name="T47" fmla="*/ 0 h 14"/>
                <a:gd name="T48" fmla="*/ 26988 w 19"/>
                <a:gd name="T49" fmla="*/ 0 h 14"/>
                <a:gd name="T50" fmla="*/ 22225 w 19"/>
                <a:gd name="T51" fmla="*/ 0 h 14"/>
                <a:gd name="T52" fmla="*/ 22225 w 19"/>
                <a:gd name="T53" fmla="*/ 0 h 14"/>
                <a:gd name="T54" fmla="*/ 22225 w 19"/>
                <a:gd name="T55" fmla="*/ 0 h 14"/>
                <a:gd name="T56" fmla="*/ 22225 w 19"/>
                <a:gd name="T57" fmla="*/ 0 h 14"/>
                <a:gd name="T58" fmla="*/ 22225 w 19"/>
                <a:gd name="T59" fmla="*/ 0 h 14"/>
                <a:gd name="T60" fmla="*/ 22225 w 19"/>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4"/>
                <a:gd name="T95" fmla="*/ 19 w 19"/>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4">
                  <a:moveTo>
                    <a:pt x="14" y="0"/>
                  </a:moveTo>
                  <a:lnTo>
                    <a:pt x="5" y="10"/>
                  </a:lnTo>
                  <a:lnTo>
                    <a:pt x="3" y="10"/>
                  </a:lnTo>
                  <a:lnTo>
                    <a:pt x="0" y="10"/>
                  </a:lnTo>
                  <a:lnTo>
                    <a:pt x="0" y="12"/>
                  </a:lnTo>
                  <a:lnTo>
                    <a:pt x="0" y="14"/>
                  </a:lnTo>
                  <a:lnTo>
                    <a:pt x="3" y="14"/>
                  </a:lnTo>
                  <a:lnTo>
                    <a:pt x="7" y="12"/>
                  </a:lnTo>
                  <a:lnTo>
                    <a:pt x="10" y="10"/>
                  </a:lnTo>
                  <a:lnTo>
                    <a:pt x="14" y="10"/>
                  </a:lnTo>
                  <a:lnTo>
                    <a:pt x="19" y="7"/>
                  </a:lnTo>
                  <a:lnTo>
                    <a:pt x="19" y="5"/>
                  </a:lnTo>
                  <a:lnTo>
                    <a:pt x="19" y="3"/>
                  </a:lnTo>
                  <a:lnTo>
                    <a:pt x="17" y="3"/>
                  </a:lnTo>
                  <a:lnTo>
                    <a:pt x="14" y="3"/>
                  </a:lnTo>
                  <a:lnTo>
                    <a:pt x="14" y="0"/>
                  </a:lnTo>
                  <a:lnTo>
                    <a:pt x="17"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7" name="Freeform 1561">
              <a:extLst>
                <a:ext uri="{FF2B5EF4-FFF2-40B4-BE49-F238E27FC236}">
                  <a16:creationId xmlns:a16="http://schemas.microsoft.com/office/drawing/2014/main" id="{257A030D-ECFC-EC02-DFA4-D252014FD46D}"/>
                </a:ext>
              </a:extLst>
            </p:cNvPr>
            <p:cNvSpPr>
              <a:spLocks noGrp="1" noRot="1" noMove="1" noResize="1" noEditPoints="1" noAdjustHandles="1" noChangeArrowheads="1" noChangeShapeType="1"/>
            </p:cNvSpPr>
            <p:nvPr/>
          </p:nvSpPr>
          <p:spPr bwMode="auto">
            <a:xfrm>
              <a:off x="8436655" y="2161838"/>
              <a:ext cx="10347" cy="14179"/>
            </a:xfrm>
            <a:custGeom>
              <a:avLst/>
              <a:gdLst>
                <a:gd name="T0" fmla="*/ 15875 w 14"/>
                <a:gd name="T1" fmla="*/ 0 h 19"/>
                <a:gd name="T2" fmla="*/ 11113 w 14"/>
                <a:gd name="T3" fmla="*/ 7938 h 19"/>
                <a:gd name="T4" fmla="*/ 3175 w 14"/>
                <a:gd name="T5" fmla="*/ 19050 h 19"/>
                <a:gd name="T6" fmla="*/ 0 w 14"/>
                <a:gd name="T7" fmla="*/ 22225 h 19"/>
                <a:gd name="T8" fmla="*/ 0 w 14"/>
                <a:gd name="T9" fmla="*/ 25400 h 19"/>
                <a:gd name="T10" fmla="*/ 0 w 14"/>
                <a:gd name="T11" fmla="*/ 30163 h 19"/>
                <a:gd name="T12" fmla="*/ 0 w 14"/>
                <a:gd name="T13" fmla="*/ 30163 h 19"/>
                <a:gd name="T14" fmla="*/ 3175 w 14"/>
                <a:gd name="T15" fmla="*/ 30163 h 19"/>
                <a:gd name="T16" fmla="*/ 3175 w 14"/>
                <a:gd name="T17" fmla="*/ 25400 h 19"/>
                <a:gd name="T18" fmla="*/ 7938 w 14"/>
                <a:gd name="T19" fmla="*/ 22225 h 19"/>
                <a:gd name="T20" fmla="*/ 15875 w 14"/>
                <a:gd name="T21" fmla="*/ 14288 h 19"/>
                <a:gd name="T22" fmla="*/ 19050 w 14"/>
                <a:gd name="T23" fmla="*/ 11113 h 19"/>
                <a:gd name="T24" fmla="*/ 19050 w 14"/>
                <a:gd name="T25" fmla="*/ 7938 h 19"/>
                <a:gd name="T26" fmla="*/ 19050 w 14"/>
                <a:gd name="T27" fmla="*/ 3175 h 19"/>
                <a:gd name="T28" fmla="*/ 22225 w 14"/>
                <a:gd name="T29" fmla="*/ 3175 h 19"/>
                <a:gd name="T30" fmla="*/ 19050 w 14"/>
                <a:gd name="T31" fmla="*/ 3175 h 19"/>
                <a:gd name="T32" fmla="*/ 19050 w 14"/>
                <a:gd name="T33" fmla="*/ 3175 h 19"/>
                <a:gd name="T34" fmla="*/ 19050 w 14"/>
                <a:gd name="T35" fmla="*/ 3175 h 19"/>
                <a:gd name="T36" fmla="*/ 19050 w 14"/>
                <a:gd name="T37" fmla="*/ 0 h 19"/>
                <a:gd name="T38" fmla="*/ 19050 w 14"/>
                <a:gd name="T39" fmla="*/ 0 h 19"/>
                <a:gd name="T40" fmla="*/ 19050 w 14"/>
                <a:gd name="T41" fmla="*/ 0 h 19"/>
                <a:gd name="T42" fmla="*/ 19050 w 14"/>
                <a:gd name="T43" fmla="*/ 0 h 19"/>
                <a:gd name="T44" fmla="*/ 15875 w 14"/>
                <a:gd name="T45" fmla="*/ 0 h 19"/>
                <a:gd name="T46" fmla="*/ 15875 w 14"/>
                <a:gd name="T47" fmla="*/ 0 h 19"/>
                <a:gd name="T48" fmla="*/ 15875 w 14"/>
                <a:gd name="T49" fmla="*/ 0 h 19"/>
                <a:gd name="T50" fmla="*/ 15875 w 14"/>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19"/>
                <a:gd name="T80" fmla="*/ 14 w 14"/>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19">
                  <a:moveTo>
                    <a:pt x="10" y="0"/>
                  </a:moveTo>
                  <a:lnTo>
                    <a:pt x="7" y="5"/>
                  </a:lnTo>
                  <a:lnTo>
                    <a:pt x="2" y="12"/>
                  </a:lnTo>
                  <a:lnTo>
                    <a:pt x="0" y="14"/>
                  </a:lnTo>
                  <a:lnTo>
                    <a:pt x="0" y="16"/>
                  </a:lnTo>
                  <a:lnTo>
                    <a:pt x="0" y="19"/>
                  </a:lnTo>
                  <a:lnTo>
                    <a:pt x="2" y="19"/>
                  </a:lnTo>
                  <a:lnTo>
                    <a:pt x="2" y="16"/>
                  </a:lnTo>
                  <a:lnTo>
                    <a:pt x="5" y="14"/>
                  </a:lnTo>
                  <a:lnTo>
                    <a:pt x="10" y="9"/>
                  </a:lnTo>
                  <a:lnTo>
                    <a:pt x="12" y="7"/>
                  </a:lnTo>
                  <a:lnTo>
                    <a:pt x="12" y="5"/>
                  </a:lnTo>
                  <a:lnTo>
                    <a:pt x="12" y="2"/>
                  </a:lnTo>
                  <a:lnTo>
                    <a:pt x="14" y="2"/>
                  </a:lnTo>
                  <a:lnTo>
                    <a:pt x="12" y="2"/>
                  </a:lnTo>
                  <a:lnTo>
                    <a:pt x="12" y="0"/>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8" name="Romania">
              <a:extLst>
                <a:ext uri="{FF2B5EF4-FFF2-40B4-BE49-F238E27FC236}">
                  <a16:creationId xmlns:a16="http://schemas.microsoft.com/office/drawing/2014/main" id="{0C7AB196-59DA-44CC-8EDC-F248E0B878A5}"/>
                </a:ext>
              </a:extLst>
            </p:cNvPr>
            <p:cNvSpPr>
              <a:spLocks noGrp="1" noRot="1" noMove="1" noResize="1" noEditPoints="1" noAdjustHandles="1" noChangeArrowheads="1" noChangeShapeType="1"/>
            </p:cNvSpPr>
            <p:nvPr/>
          </p:nvSpPr>
          <p:spPr bwMode="auto">
            <a:xfrm>
              <a:off x="6975041" y="2093183"/>
              <a:ext cx="97941" cy="77610"/>
            </a:xfrm>
            <a:custGeom>
              <a:avLst/>
              <a:gdLst>
                <a:gd name="T0" fmla="*/ 206375 w 133"/>
                <a:gd name="T1" fmla="*/ 112713 h 104"/>
                <a:gd name="T2" fmla="*/ 198438 w 133"/>
                <a:gd name="T3" fmla="*/ 115888 h 104"/>
                <a:gd name="T4" fmla="*/ 192088 w 133"/>
                <a:gd name="T5" fmla="*/ 112713 h 104"/>
                <a:gd name="T6" fmla="*/ 184150 w 133"/>
                <a:gd name="T7" fmla="*/ 107950 h 104"/>
                <a:gd name="T8" fmla="*/ 176213 w 133"/>
                <a:gd name="T9" fmla="*/ 101600 h 104"/>
                <a:gd name="T10" fmla="*/ 180975 w 133"/>
                <a:gd name="T11" fmla="*/ 93663 h 104"/>
                <a:gd name="T12" fmla="*/ 176213 w 133"/>
                <a:gd name="T13" fmla="*/ 88900 h 104"/>
                <a:gd name="T14" fmla="*/ 180975 w 133"/>
                <a:gd name="T15" fmla="*/ 82550 h 104"/>
                <a:gd name="T16" fmla="*/ 180975 w 133"/>
                <a:gd name="T17" fmla="*/ 74613 h 104"/>
                <a:gd name="T18" fmla="*/ 180975 w 133"/>
                <a:gd name="T19" fmla="*/ 66675 h 104"/>
                <a:gd name="T20" fmla="*/ 176213 w 133"/>
                <a:gd name="T21" fmla="*/ 60325 h 104"/>
                <a:gd name="T22" fmla="*/ 176213 w 133"/>
                <a:gd name="T23" fmla="*/ 55563 h 104"/>
                <a:gd name="T24" fmla="*/ 173038 w 133"/>
                <a:gd name="T25" fmla="*/ 41275 h 104"/>
                <a:gd name="T26" fmla="*/ 157163 w 133"/>
                <a:gd name="T27" fmla="*/ 22225 h 104"/>
                <a:gd name="T28" fmla="*/ 150813 w 133"/>
                <a:gd name="T29" fmla="*/ 6350 h 104"/>
                <a:gd name="T30" fmla="*/ 139700 w 133"/>
                <a:gd name="T31" fmla="*/ 0 h 104"/>
                <a:gd name="T32" fmla="*/ 131763 w 133"/>
                <a:gd name="T33" fmla="*/ 3175 h 104"/>
                <a:gd name="T34" fmla="*/ 128588 w 133"/>
                <a:gd name="T35" fmla="*/ 11113 h 104"/>
                <a:gd name="T36" fmla="*/ 115888 w 133"/>
                <a:gd name="T37" fmla="*/ 14288 h 104"/>
                <a:gd name="T38" fmla="*/ 109538 w 133"/>
                <a:gd name="T39" fmla="*/ 22225 h 104"/>
                <a:gd name="T40" fmla="*/ 101600 w 133"/>
                <a:gd name="T41" fmla="*/ 25400 h 104"/>
                <a:gd name="T42" fmla="*/ 93663 w 133"/>
                <a:gd name="T43" fmla="*/ 19050 h 104"/>
                <a:gd name="T44" fmla="*/ 82550 w 133"/>
                <a:gd name="T45" fmla="*/ 14288 h 104"/>
                <a:gd name="T46" fmla="*/ 68263 w 133"/>
                <a:gd name="T47" fmla="*/ 14288 h 104"/>
                <a:gd name="T48" fmla="*/ 60325 w 133"/>
                <a:gd name="T49" fmla="*/ 6350 h 104"/>
                <a:gd name="T50" fmla="*/ 52388 w 133"/>
                <a:gd name="T51" fmla="*/ 3175 h 104"/>
                <a:gd name="T52" fmla="*/ 52388 w 133"/>
                <a:gd name="T53" fmla="*/ 22225 h 104"/>
                <a:gd name="T54" fmla="*/ 49213 w 133"/>
                <a:gd name="T55" fmla="*/ 33338 h 104"/>
                <a:gd name="T56" fmla="*/ 33338 w 133"/>
                <a:gd name="T57" fmla="*/ 41275 h 104"/>
                <a:gd name="T58" fmla="*/ 30163 w 133"/>
                <a:gd name="T59" fmla="*/ 55563 h 104"/>
                <a:gd name="T60" fmla="*/ 26988 w 133"/>
                <a:gd name="T61" fmla="*/ 77788 h 104"/>
                <a:gd name="T62" fmla="*/ 15875 w 133"/>
                <a:gd name="T63" fmla="*/ 96838 h 104"/>
                <a:gd name="T64" fmla="*/ 4763 w 133"/>
                <a:gd name="T65" fmla="*/ 101600 h 104"/>
                <a:gd name="T66" fmla="*/ 7938 w 133"/>
                <a:gd name="T67" fmla="*/ 107950 h 104"/>
                <a:gd name="T68" fmla="*/ 11113 w 133"/>
                <a:gd name="T69" fmla="*/ 123825 h 104"/>
                <a:gd name="T70" fmla="*/ 11113 w 133"/>
                <a:gd name="T71" fmla="*/ 127000 h 104"/>
                <a:gd name="T72" fmla="*/ 22225 w 133"/>
                <a:gd name="T73" fmla="*/ 130175 h 104"/>
                <a:gd name="T74" fmla="*/ 26988 w 133"/>
                <a:gd name="T75" fmla="*/ 134938 h 104"/>
                <a:gd name="T76" fmla="*/ 33338 w 133"/>
                <a:gd name="T77" fmla="*/ 127000 h 104"/>
                <a:gd name="T78" fmla="*/ 46038 w 133"/>
                <a:gd name="T79" fmla="*/ 130175 h 104"/>
                <a:gd name="T80" fmla="*/ 52388 w 133"/>
                <a:gd name="T81" fmla="*/ 134938 h 104"/>
                <a:gd name="T82" fmla="*/ 46038 w 133"/>
                <a:gd name="T83" fmla="*/ 134938 h 104"/>
                <a:gd name="T84" fmla="*/ 41275 w 133"/>
                <a:gd name="T85" fmla="*/ 138113 h 104"/>
                <a:gd name="T86" fmla="*/ 49213 w 133"/>
                <a:gd name="T87" fmla="*/ 146050 h 104"/>
                <a:gd name="T88" fmla="*/ 60325 w 133"/>
                <a:gd name="T89" fmla="*/ 149225 h 104"/>
                <a:gd name="T90" fmla="*/ 68263 w 133"/>
                <a:gd name="T91" fmla="*/ 153988 h 104"/>
                <a:gd name="T92" fmla="*/ 68263 w 133"/>
                <a:gd name="T93" fmla="*/ 157163 h 104"/>
                <a:gd name="T94" fmla="*/ 68263 w 133"/>
                <a:gd name="T95" fmla="*/ 165100 h 104"/>
                <a:gd name="T96" fmla="*/ 79375 w 133"/>
                <a:gd name="T97" fmla="*/ 165100 h 104"/>
                <a:gd name="T98" fmla="*/ 87313 w 133"/>
                <a:gd name="T99" fmla="*/ 160338 h 104"/>
                <a:gd name="T100" fmla="*/ 93663 w 133"/>
                <a:gd name="T101" fmla="*/ 165100 h 104"/>
                <a:gd name="T102" fmla="*/ 120650 w 133"/>
                <a:gd name="T103" fmla="*/ 160338 h 104"/>
                <a:gd name="T104" fmla="*/ 131763 w 133"/>
                <a:gd name="T105" fmla="*/ 153988 h 104"/>
                <a:gd name="T106" fmla="*/ 139700 w 133"/>
                <a:gd name="T107" fmla="*/ 146050 h 104"/>
                <a:gd name="T108" fmla="*/ 146050 w 133"/>
                <a:gd name="T109" fmla="*/ 149225 h 104"/>
                <a:gd name="T110" fmla="*/ 157163 w 133"/>
                <a:gd name="T111" fmla="*/ 153988 h 104"/>
                <a:gd name="T112" fmla="*/ 176213 w 133"/>
                <a:gd name="T113" fmla="*/ 149225 h 104"/>
                <a:gd name="T114" fmla="*/ 187325 w 133"/>
                <a:gd name="T115" fmla="*/ 153988 h 104"/>
                <a:gd name="T116" fmla="*/ 195263 w 133"/>
                <a:gd name="T117" fmla="*/ 146050 h 104"/>
                <a:gd name="T118" fmla="*/ 203200 w 133"/>
                <a:gd name="T119" fmla="*/ 138113 h 104"/>
                <a:gd name="T120" fmla="*/ 203200 w 133"/>
                <a:gd name="T121" fmla="*/ 119063 h 104"/>
                <a:gd name="T122" fmla="*/ 211138 w 133"/>
                <a:gd name="T123" fmla="*/ 112713 h 1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
                <a:gd name="T187" fmla="*/ 0 h 104"/>
                <a:gd name="T188" fmla="*/ 133 w 133"/>
                <a:gd name="T189" fmla="*/ 104 h 1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 h="104">
                  <a:moveTo>
                    <a:pt x="133" y="71"/>
                  </a:moveTo>
                  <a:lnTo>
                    <a:pt x="133" y="71"/>
                  </a:lnTo>
                  <a:lnTo>
                    <a:pt x="130" y="71"/>
                  </a:lnTo>
                  <a:lnTo>
                    <a:pt x="128" y="71"/>
                  </a:lnTo>
                  <a:lnTo>
                    <a:pt x="125" y="73"/>
                  </a:lnTo>
                  <a:lnTo>
                    <a:pt x="123" y="73"/>
                  </a:lnTo>
                  <a:lnTo>
                    <a:pt x="121" y="71"/>
                  </a:lnTo>
                  <a:lnTo>
                    <a:pt x="118" y="68"/>
                  </a:lnTo>
                  <a:lnTo>
                    <a:pt x="116" y="68"/>
                  </a:lnTo>
                  <a:lnTo>
                    <a:pt x="114" y="66"/>
                  </a:lnTo>
                  <a:lnTo>
                    <a:pt x="111" y="64"/>
                  </a:lnTo>
                  <a:lnTo>
                    <a:pt x="114" y="61"/>
                  </a:lnTo>
                  <a:lnTo>
                    <a:pt x="114" y="59"/>
                  </a:lnTo>
                  <a:lnTo>
                    <a:pt x="111" y="59"/>
                  </a:lnTo>
                  <a:lnTo>
                    <a:pt x="111" y="56"/>
                  </a:lnTo>
                  <a:lnTo>
                    <a:pt x="111" y="54"/>
                  </a:lnTo>
                  <a:lnTo>
                    <a:pt x="114" y="52"/>
                  </a:lnTo>
                  <a:lnTo>
                    <a:pt x="114" y="49"/>
                  </a:lnTo>
                  <a:lnTo>
                    <a:pt x="111" y="47"/>
                  </a:lnTo>
                  <a:lnTo>
                    <a:pt x="114" y="47"/>
                  </a:lnTo>
                  <a:lnTo>
                    <a:pt x="114" y="45"/>
                  </a:lnTo>
                  <a:lnTo>
                    <a:pt x="114" y="42"/>
                  </a:lnTo>
                  <a:lnTo>
                    <a:pt x="111" y="42"/>
                  </a:lnTo>
                  <a:lnTo>
                    <a:pt x="111" y="40"/>
                  </a:lnTo>
                  <a:lnTo>
                    <a:pt x="111" y="38"/>
                  </a:lnTo>
                  <a:lnTo>
                    <a:pt x="111" y="35"/>
                  </a:lnTo>
                  <a:lnTo>
                    <a:pt x="111" y="33"/>
                  </a:lnTo>
                  <a:lnTo>
                    <a:pt x="111" y="30"/>
                  </a:lnTo>
                  <a:lnTo>
                    <a:pt x="109" y="28"/>
                  </a:lnTo>
                  <a:lnTo>
                    <a:pt x="109" y="26"/>
                  </a:lnTo>
                  <a:lnTo>
                    <a:pt x="104" y="21"/>
                  </a:lnTo>
                  <a:lnTo>
                    <a:pt x="102" y="19"/>
                  </a:lnTo>
                  <a:lnTo>
                    <a:pt x="102" y="16"/>
                  </a:lnTo>
                  <a:lnTo>
                    <a:pt x="99" y="14"/>
                  </a:lnTo>
                  <a:lnTo>
                    <a:pt x="99" y="12"/>
                  </a:lnTo>
                  <a:lnTo>
                    <a:pt x="97" y="9"/>
                  </a:lnTo>
                  <a:lnTo>
                    <a:pt x="97" y="7"/>
                  </a:lnTo>
                  <a:lnTo>
                    <a:pt x="95" y="4"/>
                  </a:lnTo>
                  <a:lnTo>
                    <a:pt x="92" y="2"/>
                  </a:lnTo>
                  <a:lnTo>
                    <a:pt x="90" y="0"/>
                  </a:lnTo>
                  <a:lnTo>
                    <a:pt x="88" y="0"/>
                  </a:lnTo>
                  <a:lnTo>
                    <a:pt x="85" y="0"/>
                  </a:lnTo>
                  <a:lnTo>
                    <a:pt x="83" y="2"/>
                  </a:lnTo>
                  <a:lnTo>
                    <a:pt x="83" y="4"/>
                  </a:lnTo>
                  <a:lnTo>
                    <a:pt x="81" y="7"/>
                  </a:lnTo>
                  <a:lnTo>
                    <a:pt x="78" y="9"/>
                  </a:lnTo>
                  <a:lnTo>
                    <a:pt x="76" y="9"/>
                  </a:lnTo>
                  <a:lnTo>
                    <a:pt x="73" y="9"/>
                  </a:lnTo>
                  <a:lnTo>
                    <a:pt x="71" y="9"/>
                  </a:lnTo>
                  <a:lnTo>
                    <a:pt x="71" y="12"/>
                  </a:lnTo>
                  <a:lnTo>
                    <a:pt x="69" y="14"/>
                  </a:lnTo>
                  <a:lnTo>
                    <a:pt x="66" y="14"/>
                  </a:lnTo>
                  <a:lnTo>
                    <a:pt x="64" y="16"/>
                  </a:lnTo>
                  <a:lnTo>
                    <a:pt x="62" y="16"/>
                  </a:lnTo>
                  <a:lnTo>
                    <a:pt x="62" y="14"/>
                  </a:lnTo>
                  <a:lnTo>
                    <a:pt x="59" y="14"/>
                  </a:lnTo>
                  <a:lnTo>
                    <a:pt x="59" y="12"/>
                  </a:lnTo>
                  <a:lnTo>
                    <a:pt x="57" y="12"/>
                  </a:lnTo>
                  <a:lnTo>
                    <a:pt x="57" y="9"/>
                  </a:lnTo>
                  <a:lnTo>
                    <a:pt x="55" y="9"/>
                  </a:lnTo>
                  <a:lnTo>
                    <a:pt x="52" y="9"/>
                  </a:lnTo>
                  <a:lnTo>
                    <a:pt x="50" y="9"/>
                  </a:lnTo>
                  <a:lnTo>
                    <a:pt x="45" y="9"/>
                  </a:lnTo>
                  <a:lnTo>
                    <a:pt x="43" y="9"/>
                  </a:lnTo>
                  <a:lnTo>
                    <a:pt x="40" y="7"/>
                  </a:lnTo>
                  <a:lnTo>
                    <a:pt x="38" y="7"/>
                  </a:lnTo>
                  <a:lnTo>
                    <a:pt x="38" y="4"/>
                  </a:lnTo>
                  <a:lnTo>
                    <a:pt x="36" y="2"/>
                  </a:lnTo>
                  <a:lnTo>
                    <a:pt x="33" y="2"/>
                  </a:lnTo>
                  <a:lnTo>
                    <a:pt x="33" y="4"/>
                  </a:lnTo>
                  <a:lnTo>
                    <a:pt x="33" y="9"/>
                  </a:lnTo>
                  <a:lnTo>
                    <a:pt x="33" y="14"/>
                  </a:lnTo>
                  <a:lnTo>
                    <a:pt x="31" y="16"/>
                  </a:lnTo>
                  <a:lnTo>
                    <a:pt x="31" y="19"/>
                  </a:lnTo>
                  <a:lnTo>
                    <a:pt x="31" y="21"/>
                  </a:lnTo>
                  <a:lnTo>
                    <a:pt x="29" y="21"/>
                  </a:lnTo>
                  <a:lnTo>
                    <a:pt x="26" y="23"/>
                  </a:lnTo>
                  <a:lnTo>
                    <a:pt x="21" y="26"/>
                  </a:lnTo>
                  <a:lnTo>
                    <a:pt x="19" y="28"/>
                  </a:lnTo>
                  <a:lnTo>
                    <a:pt x="19" y="30"/>
                  </a:lnTo>
                  <a:lnTo>
                    <a:pt x="19" y="35"/>
                  </a:lnTo>
                  <a:lnTo>
                    <a:pt x="17" y="38"/>
                  </a:lnTo>
                  <a:lnTo>
                    <a:pt x="17" y="42"/>
                  </a:lnTo>
                  <a:lnTo>
                    <a:pt x="17" y="45"/>
                  </a:lnTo>
                  <a:lnTo>
                    <a:pt x="17" y="49"/>
                  </a:lnTo>
                  <a:lnTo>
                    <a:pt x="14" y="54"/>
                  </a:lnTo>
                  <a:lnTo>
                    <a:pt x="12" y="56"/>
                  </a:lnTo>
                  <a:lnTo>
                    <a:pt x="10" y="59"/>
                  </a:lnTo>
                  <a:lnTo>
                    <a:pt x="10" y="61"/>
                  </a:lnTo>
                  <a:lnTo>
                    <a:pt x="7" y="61"/>
                  </a:lnTo>
                  <a:lnTo>
                    <a:pt x="5" y="64"/>
                  </a:lnTo>
                  <a:lnTo>
                    <a:pt x="3" y="64"/>
                  </a:lnTo>
                  <a:lnTo>
                    <a:pt x="0" y="64"/>
                  </a:lnTo>
                  <a:lnTo>
                    <a:pt x="3" y="68"/>
                  </a:lnTo>
                  <a:lnTo>
                    <a:pt x="5" y="68"/>
                  </a:lnTo>
                  <a:lnTo>
                    <a:pt x="5" y="71"/>
                  </a:lnTo>
                  <a:lnTo>
                    <a:pt x="7" y="73"/>
                  </a:lnTo>
                  <a:lnTo>
                    <a:pt x="7" y="75"/>
                  </a:lnTo>
                  <a:lnTo>
                    <a:pt x="7" y="78"/>
                  </a:lnTo>
                  <a:lnTo>
                    <a:pt x="5" y="78"/>
                  </a:lnTo>
                  <a:lnTo>
                    <a:pt x="7" y="80"/>
                  </a:lnTo>
                  <a:lnTo>
                    <a:pt x="10" y="80"/>
                  </a:lnTo>
                  <a:lnTo>
                    <a:pt x="12" y="80"/>
                  </a:lnTo>
                  <a:lnTo>
                    <a:pt x="14" y="82"/>
                  </a:lnTo>
                  <a:lnTo>
                    <a:pt x="14" y="85"/>
                  </a:lnTo>
                  <a:lnTo>
                    <a:pt x="17" y="85"/>
                  </a:lnTo>
                  <a:lnTo>
                    <a:pt x="19" y="85"/>
                  </a:lnTo>
                  <a:lnTo>
                    <a:pt x="19" y="82"/>
                  </a:lnTo>
                  <a:lnTo>
                    <a:pt x="21" y="82"/>
                  </a:lnTo>
                  <a:lnTo>
                    <a:pt x="21" y="80"/>
                  </a:lnTo>
                  <a:lnTo>
                    <a:pt x="24" y="80"/>
                  </a:lnTo>
                  <a:lnTo>
                    <a:pt x="26" y="80"/>
                  </a:lnTo>
                  <a:lnTo>
                    <a:pt x="29" y="82"/>
                  </a:lnTo>
                  <a:lnTo>
                    <a:pt x="31" y="85"/>
                  </a:lnTo>
                  <a:lnTo>
                    <a:pt x="33" y="85"/>
                  </a:lnTo>
                  <a:lnTo>
                    <a:pt x="31" y="85"/>
                  </a:lnTo>
                  <a:lnTo>
                    <a:pt x="29" y="85"/>
                  </a:lnTo>
                  <a:lnTo>
                    <a:pt x="26" y="85"/>
                  </a:lnTo>
                  <a:lnTo>
                    <a:pt x="26" y="87"/>
                  </a:lnTo>
                  <a:lnTo>
                    <a:pt x="29" y="89"/>
                  </a:lnTo>
                  <a:lnTo>
                    <a:pt x="31" y="92"/>
                  </a:lnTo>
                  <a:lnTo>
                    <a:pt x="33" y="94"/>
                  </a:lnTo>
                  <a:lnTo>
                    <a:pt x="36" y="94"/>
                  </a:lnTo>
                  <a:lnTo>
                    <a:pt x="38" y="94"/>
                  </a:lnTo>
                  <a:lnTo>
                    <a:pt x="40" y="94"/>
                  </a:lnTo>
                  <a:lnTo>
                    <a:pt x="43" y="97"/>
                  </a:lnTo>
                  <a:lnTo>
                    <a:pt x="43" y="99"/>
                  </a:lnTo>
                  <a:lnTo>
                    <a:pt x="40" y="99"/>
                  </a:lnTo>
                  <a:lnTo>
                    <a:pt x="40" y="101"/>
                  </a:lnTo>
                  <a:lnTo>
                    <a:pt x="43" y="104"/>
                  </a:lnTo>
                  <a:lnTo>
                    <a:pt x="45" y="104"/>
                  </a:lnTo>
                  <a:lnTo>
                    <a:pt x="47" y="104"/>
                  </a:lnTo>
                  <a:lnTo>
                    <a:pt x="50" y="104"/>
                  </a:lnTo>
                  <a:lnTo>
                    <a:pt x="52" y="104"/>
                  </a:lnTo>
                  <a:lnTo>
                    <a:pt x="55" y="101"/>
                  </a:lnTo>
                  <a:lnTo>
                    <a:pt x="57" y="104"/>
                  </a:lnTo>
                  <a:lnTo>
                    <a:pt x="59" y="104"/>
                  </a:lnTo>
                  <a:lnTo>
                    <a:pt x="64" y="104"/>
                  </a:lnTo>
                  <a:lnTo>
                    <a:pt x="66" y="104"/>
                  </a:lnTo>
                  <a:lnTo>
                    <a:pt x="71" y="104"/>
                  </a:lnTo>
                  <a:lnTo>
                    <a:pt x="76" y="101"/>
                  </a:lnTo>
                  <a:lnTo>
                    <a:pt x="78" y="101"/>
                  </a:lnTo>
                  <a:lnTo>
                    <a:pt x="81" y="99"/>
                  </a:lnTo>
                  <a:lnTo>
                    <a:pt x="83" y="97"/>
                  </a:lnTo>
                  <a:lnTo>
                    <a:pt x="85" y="94"/>
                  </a:lnTo>
                  <a:lnTo>
                    <a:pt x="88" y="94"/>
                  </a:lnTo>
                  <a:lnTo>
                    <a:pt x="88" y="92"/>
                  </a:lnTo>
                  <a:lnTo>
                    <a:pt x="90" y="94"/>
                  </a:lnTo>
                  <a:lnTo>
                    <a:pt x="92" y="94"/>
                  </a:lnTo>
                  <a:lnTo>
                    <a:pt x="95" y="97"/>
                  </a:lnTo>
                  <a:lnTo>
                    <a:pt x="97" y="97"/>
                  </a:lnTo>
                  <a:lnTo>
                    <a:pt x="99" y="97"/>
                  </a:lnTo>
                  <a:lnTo>
                    <a:pt x="102" y="97"/>
                  </a:lnTo>
                  <a:lnTo>
                    <a:pt x="107" y="94"/>
                  </a:lnTo>
                  <a:lnTo>
                    <a:pt x="109" y="94"/>
                  </a:lnTo>
                  <a:lnTo>
                    <a:pt x="111" y="94"/>
                  </a:lnTo>
                  <a:lnTo>
                    <a:pt x="114" y="94"/>
                  </a:lnTo>
                  <a:lnTo>
                    <a:pt x="116" y="97"/>
                  </a:lnTo>
                  <a:lnTo>
                    <a:pt x="118" y="99"/>
                  </a:lnTo>
                  <a:lnTo>
                    <a:pt x="118" y="97"/>
                  </a:lnTo>
                  <a:lnTo>
                    <a:pt x="121" y="97"/>
                  </a:lnTo>
                  <a:lnTo>
                    <a:pt x="123" y="94"/>
                  </a:lnTo>
                  <a:lnTo>
                    <a:pt x="123" y="92"/>
                  </a:lnTo>
                  <a:lnTo>
                    <a:pt x="121" y="89"/>
                  </a:lnTo>
                  <a:lnTo>
                    <a:pt x="125" y="89"/>
                  </a:lnTo>
                  <a:lnTo>
                    <a:pt x="128" y="89"/>
                  </a:lnTo>
                  <a:lnTo>
                    <a:pt x="128" y="87"/>
                  </a:lnTo>
                  <a:lnTo>
                    <a:pt x="130" y="85"/>
                  </a:lnTo>
                  <a:lnTo>
                    <a:pt x="128" y="80"/>
                  </a:lnTo>
                  <a:lnTo>
                    <a:pt x="128" y="75"/>
                  </a:lnTo>
                  <a:lnTo>
                    <a:pt x="128" y="73"/>
                  </a:lnTo>
                  <a:lnTo>
                    <a:pt x="133" y="73"/>
                  </a:lnTo>
                  <a:lnTo>
                    <a:pt x="133" y="7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29" name="Qatar">
              <a:extLst>
                <a:ext uri="{FF2B5EF4-FFF2-40B4-BE49-F238E27FC236}">
                  <a16:creationId xmlns:a16="http://schemas.microsoft.com/office/drawing/2014/main" id="{48AC146C-8117-F371-143E-ADFF64436E8C}"/>
                </a:ext>
              </a:extLst>
            </p:cNvPr>
            <p:cNvSpPr>
              <a:spLocks noGrp="1" noRot="1" noMove="1" noResize="1" noEditPoints="1" noAdjustHandles="1" noChangeArrowheads="1" noChangeShapeType="1"/>
            </p:cNvSpPr>
            <p:nvPr/>
          </p:nvSpPr>
          <p:spPr bwMode="auto">
            <a:xfrm>
              <a:off x="7318672" y="2454368"/>
              <a:ext cx="8868" cy="17910"/>
            </a:xfrm>
            <a:custGeom>
              <a:avLst/>
              <a:gdLst>
                <a:gd name="T0" fmla="*/ 0 w 12"/>
                <a:gd name="T1" fmla="*/ 25400 h 24"/>
                <a:gd name="T2" fmla="*/ 11113 w 12"/>
                <a:gd name="T3" fmla="*/ 33338 h 24"/>
                <a:gd name="T4" fmla="*/ 19050 w 12"/>
                <a:gd name="T5" fmla="*/ 38100 h 24"/>
                <a:gd name="T6" fmla="*/ 19050 w 12"/>
                <a:gd name="T7" fmla="*/ 30163 h 24"/>
                <a:gd name="T8" fmla="*/ 19050 w 12"/>
                <a:gd name="T9" fmla="*/ 22225 h 24"/>
                <a:gd name="T10" fmla="*/ 19050 w 12"/>
                <a:gd name="T11" fmla="*/ 14288 h 24"/>
                <a:gd name="T12" fmla="*/ 19050 w 12"/>
                <a:gd name="T13" fmla="*/ 7938 h 24"/>
                <a:gd name="T14" fmla="*/ 19050 w 12"/>
                <a:gd name="T15" fmla="*/ 3175 h 24"/>
                <a:gd name="T16" fmla="*/ 19050 w 12"/>
                <a:gd name="T17" fmla="*/ 0 h 24"/>
                <a:gd name="T18" fmla="*/ 19050 w 12"/>
                <a:gd name="T19" fmla="*/ 0 h 24"/>
                <a:gd name="T20" fmla="*/ 14288 w 12"/>
                <a:gd name="T21" fmla="*/ 0 h 24"/>
                <a:gd name="T22" fmla="*/ 14288 w 12"/>
                <a:gd name="T23" fmla="*/ 0 h 24"/>
                <a:gd name="T24" fmla="*/ 14288 w 12"/>
                <a:gd name="T25" fmla="*/ 0 h 24"/>
                <a:gd name="T26" fmla="*/ 11113 w 12"/>
                <a:gd name="T27" fmla="*/ 3175 h 24"/>
                <a:gd name="T28" fmla="*/ 11113 w 12"/>
                <a:gd name="T29" fmla="*/ 3175 h 24"/>
                <a:gd name="T30" fmla="*/ 7938 w 12"/>
                <a:gd name="T31" fmla="*/ 7938 h 24"/>
                <a:gd name="T32" fmla="*/ 7938 w 12"/>
                <a:gd name="T33" fmla="*/ 11113 h 24"/>
                <a:gd name="T34" fmla="*/ 3175 w 12"/>
                <a:gd name="T35" fmla="*/ 19050 h 24"/>
                <a:gd name="T36" fmla="*/ 0 w 12"/>
                <a:gd name="T37" fmla="*/ 25400 h 24"/>
                <a:gd name="T38" fmla="*/ 0 w 12"/>
                <a:gd name="T39" fmla="*/ 25400 h 24"/>
                <a:gd name="T40" fmla="*/ 0 w 12"/>
                <a:gd name="T41" fmla="*/ 25400 h 24"/>
                <a:gd name="T42" fmla="*/ 0 w 12"/>
                <a:gd name="T43" fmla="*/ 25400 h 24"/>
                <a:gd name="T44" fmla="*/ 0 w 12"/>
                <a:gd name="T45" fmla="*/ 25400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24"/>
                <a:gd name="T71" fmla="*/ 12 w 12"/>
                <a:gd name="T72" fmla="*/ 24 h 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24">
                  <a:moveTo>
                    <a:pt x="0" y="16"/>
                  </a:moveTo>
                  <a:lnTo>
                    <a:pt x="7" y="21"/>
                  </a:lnTo>
                  <a:lnTo>
                    <a:pt x="12" y="24"/>
                  </a:lnTo>
                  <a:lnTo>
                    <a:pt x="12" y="19"/>
                  </a:lnTo>
                  <a:lnTo>
                    <a:pt x="12" y="14"/>
                  </a:lnTo>
                  <a:lnTo>
                    <a:pt x="12" y="9"/>
                  </a:lnTo>
                  <a:lnTo>
                    <a:pt x="12" y="5"/>
                  </a:lnTo>
                  <a:lnTo>
                    <a:pt x="12" y="2"/>
                  </a:lnTo>
                  <a:lnTo>
                    <a:pt x="12" y="0"/>
                  </a:lnTo>
                  <a:lnTo>
                    <a:pt x="9" y="0"/>
                  </a:lnTo>
                  <a:lnTo>
                    <a:pt x="7" y="2"/>
                  </a:lnTo>
                  <a:lnTo>
                    <a:pt x="5" y="5"/>
                  </a:lnTo>
                  <a:lnTo>
                    <a:pt x="5" y="7"/>
                  </a:lnTo>
                  <a:lnTo>
                    <a:pt x="2" y="12"/>
                  </a:lnTo>
                  <a:lnTo>
                    <a:pt x="0" y="1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30" name="Puerto Rico">
              <a:extLst>
                <a:ext uri="{FF2B5EF4-FFF2-40B4-BE49-F238E27FC236}">
                  <a16:creationId xmlns:a16="http://schemas.microsoft.com/office/drawing/2014/main" id="{67972D17-1EAF-6E62-DF9A-A478DF7632A8}"/>
                </a:ext>
              </a:extLst>
            </p:cNvPr>
            <p:cNvSpPr>
              <a:spLocks noGrp="1" noRot="1" noMove="1" noResize="1" noEditPoints="1" noAdjustHandles="1" noChangeArrowheads="1" noChangeShapeType="1"/>
            </p:cNvSpPr>
            <p:nvPr/>
          </p:nvSpPr>
          <p:spPr bwMode="auto">
            <a:xfrm>
              <a:off x="5930223" y="2570783"/>
              <a:ext cx="16246" cy="6716"/>
            </a:xfrm>
            <a:custGeom>
              <a:avLst/>
              <a:gdLst>
                <a:gd name="T0" fmla="*/ 0 w 21"/>
                <a:gd name="T1" fmla="*/ 0 h 9"/>
                <a:gd name="T2" fmla="*/ 4763 w 21"/>
                <a:gd name="T3" fmla="*/ 14288 h 9"/>
                <a:gd name="T4" fmla="*/ 7938 w 21"/>
                <a:gd name="T5" fmla="*/ 14288 h 9"/>
                <a:gd name="T6" fmla="*/ 15875 w 21"/>
                <a:gd name="T7" fmla="*/ 14288 h 9"/>
                <a:gd name="T8" fmla="*/ 22225 w 21"/>
                <a:gd name="T9" fmla="*/ 14288 h 9"/>
                <a:gd name="T10" fmla="*/ 26988 w 21"/>
                <a:gd name="T11" fmla="*/ 14288 h 9"/>
                <a:gd name="T12" fmla="*/ 30163 w 21"/>
                <a:gd name="T13" fmla="*/ 11113 h 9"/>
                <a:gd name="T14" fmla="*/ 30163 w 21"/>
                <a:gd name="T15" fmla="*/ 7938 h 9"/>
                <a:gd name="T16" fmla="*/ 33338 w 21"/>
                <a:gd name="T17" fmla="*/ 7938 h 9"/>
                <a:gd name="T18" fmla="*/ 33338 w 21"/>
                <a:gd name="T19" fmla="*/ 3175 h 9"/>
                <a:gd name="T20" fmla="*/ 33338 w 21"/>
                <a:gd name="T21" fmla="*/ 3175 h 9"/>
                <a:gd name="T22" fmla="*/ 33338 w 21"/>
                <a:gd name="T23" fmla="*/ 3175 h 9"/>
                <a:gd name="T24" fmla="*/ 30163 w 21"/>
                <a:gd name="T25" fmla="*/ 3175 h 9"/>
                <a:gd name="T26" fmla="*/ 22225 w 21"/>
                <a:gd name="T27" fmla="*/ 3175 h 9"/>
                <a:gd name="T28" fmla="*/ 11113 w 21"/>
                <a:gd name="T29" fmla="*/ 0 h 9"/>
                <a:gd name="T30" fmla="*/ 0 w 21"/>
                <a:gd name="T31" fmla="*/ 0 h 9"/>
                <a:gd name="T32" fmla="*/ 0 w 21"/>
                <a:gd name="T33" fmla="*/ 0 h 9"/>
                <a:gd name="T34" fmla="*/ 0 w 21"/>
                <a:gd name="T35" fmla="*/ 0 h 9"/>
                <a:gd name="T36" fmla="*/ 0 w 21"/>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9"/>
                <a:gd name="T59" fmla="*/ 21 w 21"/>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9">
                  <a:moveTo>
                    <a:pt x="0" y="0"/>
                  </a:moveTo>
                  <a:lnTo>
                    <a:pt x="3" y="9"/>
                  </a:lnTo>
                  <a:lnTo>
                    <a:pt x="5" y="9"/>
                  </a:lnTo>
                  <a:lnTo>
                    <a:pt x="10" y="9"/>
                  </a:lnTo>
                  <a:lnTo>
                    <a:pt x="14" y="9"/>
                  </a:lnTo>
                  <a:lnTo>
                    <a:pt x="17" y="9"/>
                  </a:lnTo>
                  <a:lnTo>
                    <a:pt x="19" y="7"/>
                  </a:lnTo>
                  <a:lnTo>
                    <a:pt x="19" y="5"/>
                  </a:lnTo>
                  <a:lnTo>
                    <a:pt x="21" y="5"/>
                  </a:lnTo>
                  <a:lnTo>
                    <a:pt x="21" y="2"/>
                  </a:lnTo>
                  <a:lnTo>
                    <a:pt x="19" y="2"/>
                  </a:lnTo>
                  <a:lnTo>
                    <a:pt x="14" y="2"/>
                  </a:lnTo>
                  <a:lnTo>
                    <a:pt x="7"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31" name="Portugal">
              <a:extLst>
                <a:ext uri="{FF2B5EF4-FFF2-40B4-BE49-F238E27FC236}">
                  <a16:creationId xmlns:a16="http://schemas.microsoft.com/office/drawing/2014/main" id="{35C32FDD-5C00-9EEF-97E3-DA70EB6D63B1}"/>
                </a:ext>
              </a:extLst>
            </p:cNvPr>
            <p:cNvSpPr>
              <a:spLocks noGrp="1" noRot="1" noMove="1" noResize="1" noEditPoints="1" noAdjustHandles="1" noChangeArrowheads="1" noChangeShapeType="1"/>
            </p:cNvSpPr>
            <p:nvPr/>
          </p:nvSpPr>
          <p:spPr bwMode="auto">
            <a:xfrm>
              <a:off x="6610045" y="2198404"/>
              <a:ext cx="35796" cy="81341"/>
            </a:xfrm>
            <a:custGeom>
              <a:avLst/>
              <a:gdLst>
                <a:gd name="T0" fmla="*/ 58738 w 45"/>
                <a:gd name="T1" fmla="*/ 165100 h 109"/>
                <a:gd name="T2" fmla="*/ 58738 w 45"/>
                <a:gd name="T3" fmla="*/ 158750 h 109"/>
                <a:gd name="T4" fmla="*/ 63500 w 45"/>
                <a:gd name="T5" fmla="*/ 150813 h 109"/>
                <a:gd name="T6" fmla="*/ 58738 w 45"/>
                <a:gd name="T7" fmla="*/ 147638 h 109"/>
                <a:gd name="T8" fmla="*/ 52388 w 45"/>
                <a:gd name="T9" fmla="*/ 147638 h 109"/>
                <a:gd name="T10" fmla="*/ 52388 w 45"/>
                <a:gd name="T11" fmla="*/ 139700 h 109"/>
                <a:gd name="T12" fmla="*/ 55563 w 45"/>
                <a:gd name="T13" fmla="*/ 128588 h 109"/>
                <a:gd name="T14" fmla="*/ 58738 w 45"/>
                <a:gd name="T15" fmla="*/ 120650 h 109"/>
                <a:gd name="T16" fmla="*/ 52388 w 45"/>
                <a:gd name="T17" fmla="*/ 109538 h 109"/>
                <a:gd name="T18" fmla="*/ 55563 w 45"/>
                <a:gd name="T19" fmla="*/ 101600 h 109"/>
                <a:gd name="T20" fmla="*/ 58738 w 45"/>
                <a:gd name="T21" fmla="*/ 95250 h 109"/>
                <a:gd name="T22" fmla="*/ 58738 w 45"/>
                <a:gd name="T23" fmla="*/ 87313 h 109"/>
                <a:gd name="T24" fmla="*/ 55563 w 45"/>
                <a:gd name="T25" fmla="*/ 71438 h 109"/>
                <a:gd name="T26" fmla="*/ 58738 w 45"/>
                <a:gd name="T27" fmla="*/ 68263 h 109"/>
                <a:gd name="T28" fmla="*/ 66675 w 45"/>
                <a:gd name="T29" fmla="*/ 60325 h 109"/>
                <a:gd name="T30" fmla="*/ 63500 w 45"/>
                <a:gd name="T31" fmla="*/ 49213 h 109"/>
                <a:gd name="T32" fmla="*/ 58738 w 45"/>
                <a:gd name="T33" fmla="*/ 38100 h 109"/>
                <a:gd name="T34" fmla="*/ 55563 w 45"/>
                <a:gd name="T35" fmla="*/ 34925 h 109"/>
                <a:gd name="T36" fmla="*/ 63500 w 45"/>
                <a:gd name="T37" fmla="*/ 26988 h 109"/>
                <a:gd name="T38" fmla="*/ 66675 w 45"/>
                <a:gd name="T39" fmla="*/ 19050 h 109"/>
                <a:gd name="T40" fmla="*/ 71438 w 45"/>
                <a:gd name="T41" fmla="*/ 12700 h 109"/>
                <a:gd name="T42" fmla="*/ 63500 w 45"/>
                <a:gd name="T43" fmla="*/ 12700 h 109"/>
                <a:gd name="T44" fmla="*/ 63500 w 45"/>
                <a:gd name="T45" fmla="*/ 7938 h 109"/>
                <a:gd name="T46" fmla="*/ 58738 w 45"/>
                <a:gd name="T47" fmla="*/ 7938 h 109"/>
                <a:gd name="T48" fmla="*/ 47625 w 45"/>
                <a:gd name="T49" fmla="*/ 7938 h 109"/>
                <a:gd name="T50" fmla="*/ 33338 w 45"/>
                <a:gd name="T51" fmla="*/ 7938 h 109"/>
                <a:gd name="T52" fmla="*/ 33338 w 45"/>
                <a:gd name="T53" fmla="*/ 7938 h 109"/>
                <a:gd name="T54" fmla="*/ 33338 w 45"/>
                <a:gd name="T55" fmla="*/ 4763 h 109"/>
                <a:gd name="T56" fmla="*/ 30163 w 45"/>
                <a:gd name="T57" fmla="*/ 0 h 109"/>
                <a:gd name="T58" fmla="*/ 14288 w 45"/>
                <a:gd name="T59" fmla="*/ 7938 h 109"/>
                <a:gd name="T60" fmla="*/ 17463 w 45"/>
                <a:gd name="T61" fmla="*/ 30163 h 109"/>
                <a:gd name="T62" fmla="*/ 22225 w 45"/>
                <a:gd name="T63" fmla="*/ 49213 h 109"/>
                <a:gd name="T64" fmla="*/ 11113 w 45"/>
                <a:gd name="T65" fmla="*/ 68263 h 109"/>
                <a:gd name="T66" fmla="*/ 6350 w 45"/>
                <a:gd name="T67" fmla="*/ 90488 h 109"/>
                <a:gd name="T68" fmla="*/ 0 w 45"/>
                <a:gd name="T69" fmla="*/ 98425 h 109"/>
                <a:gd name="T70" fmla="*/ 3175 w 45"/>
                <a:gd name="T71" fmla="*/ 117475 h 109"/>
                <a:gd name="T72" fmla="*/ 11113 w 45"/>
                <a:gd name="T73" fmla="*/ 112713 h 109"/>
                <a:gd name="T74" fmla="*/ 6350 w 45"/>
                <a:gd name="T75" fmla="*/ 120650 h 109"/>
                <a:gd name="T76" fmla="*/ 6350 w 45"/>
                <a:gd name="T77" fmla="*/ 123825 h 109"/>
                <a:gd name="T78" fmla="*/ 14288 w 45"/>
                <a:gd name="T79" fmla="*/ 139700 h 109"/>
                <a:gd name="T80" fmla="*/ 14288 w 45"/>
                <a:gd name="T81" fmla="*/ 153988 h 109"/>
                <a:gd name="T82" fmla="*/ 14288 w 45"/>
                <a:gd name="T83" fmla="*/ 173038 h 109"/>
                <a:gd name="T84" fmla="*/ 33338 w 45"/>
                <a:gd name="T85" fmla="*/ 173038 h 109"/>
                <a:gd name="T86" fmla="*/ 55563 w 45"/>
                <a:gd name="T87" fmla="*/ 173038 h 109"/>
                <a:gd name="T88" fmla="*/ 63500 w 45"/>
                <a:gd name="T89" fmla="*/ 169863 h 1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5"/>
                <a:gd name="T136" fmla="*/ 0 h 109"/>
                <a:gd name="T137" fmla="*/ 45 w 45"/>
                <a:gd name="T138" fmla="*/ 109 h 1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5" h="109">
                  <a:moveTo>
                    <a:pt x="40" y="107"/>
                  </a:moveTo>
                  <a:lnTo>
                    <a:pt x="37" y="107"/>
                  </a:lnTo>
                  <a:lnTo>
                    <a:pt x="37" y="104"/>
                  </a:lnTo>
                  <a:lnTo>
                    <a:pt x="37" y="102"/>
                  </a:lnTo>
                  <a:lnTo>
                    <a:pt x="37" y="100"/>
                  </a:lnTo>
                  <a:lnTo>
                    <a:pt x="37" y="97"/>
                  </a:lnTo>
                  <a:lnTo>
                    <a:pt x="40" y="95"/>
                  </a:lnTo>
                  <a:lnTo>
                    <a:pt x="37" y="95"/>
                  </a:lnTo>
                  <a:lnTo>
                    <a:pt x="37" y="93"/>
                  </a:lnTo>
                  <a:lnTo>
                    <a:pt x="35" y="93"/>
                  </a:lnTo>
                  <a:lnTo>
                    <a:pt x="33" y="93"/>
                  </a:lnTo>
                  <a:lnTo>
                    <a:pt x="33" y="90"/>
                  </a:lnTo>
                  <a:lnTo>
                    <a:pt x="33" y="88"/>
                  </a:lnTo>
                  <a:lnTo>
                    <a:pt x="33" y="85"/>
                  </a:lnTo>
                  <a:lnTo>
                    <a:pt x="33" y="83"/>
                  </a:lnTo>
                  <a:lnTo>
                    <a:pt x="35" y="81"/>
                  </a:lnTo>
                  <a:lnTo>
                    <a:pt x="35" y="78"/>
                  </a:lnTo>
                  <a:lnTo>
                    <a:pt x="37" y="76"/>
                  </a:lnTo>
                  <a:lnTo>
                    <a:pt x="35" y="74"/>
                  </a:lnTo>
                  <a:lnTo>
                    <a:pt x="33" y="71"/>
                  </a:lnTo>
                  <a:lnTo>
                    <a:pt x="33" y="69"/>
                  </a:lnTo>
                  <a:lnTo>
                    <a:pt x="33" y="67"/>
                  </a:lnTo>
                  <a:lnTo>
                    <a:pt x="35" y="64"/>
                  </a:lnTo>
                  <a:lnTo>
                    <a:pt x="37" y="62"/>
                  </a:lnTo>
                  <a:lnTo>
                    <a:pt x="37" y="60"/>
                  </a:lnTo>
                  <a:lnTo>
                    <a:pt x="37" y="57"/>
                  </a:lnTo>
                  <a:lnTo>
                    <a:pt x="37" y="55"/>
                  </a:lnTo>
                  <a:lnTo>
                    <a:pt x="37" y="50"/>
                  </a:lnTo>
                  <a:lnTo>
                    <a:pt x="35" y="48"/>
                  </a:lnTo>
                  <a:lnTo>
                    <a:pt x="35" y="45"/>
                  </a:lnTo>
                  <a:lnTo>
                    <a:pt x="37" y="45"/>
                  </a:lnTo>
                  <a:lnTo>
                    <a:pt x="37" y="43"/>
                  </a:lnTo>
                  <a:lnTo>
                    <a:pt x="40" y="41"/>
                  </a:lnTo>
                  <a:lnTo>
                    <a:pt x="42" y="38"/>
                  </a:lnTo>
                  <a:lnTo>
                    <a:pt x="42" y="36"/>
                  </a:lnTo>
                  <a:lnTo>
                    <a:pt x="42" y="34"/>
                  </a:lnTo>
                  <a:lnTo>
                    <a:pt x="40" y="31"/>
                  </a:lnTo>
                  <a:lnTo>
                    <a:pt x="40" y="29"/>
                  </a:lnTo>
                  <a:lnTo>
                    <a:pt x="37" y="26"/>
                  </a:lnTo>
                  <a:lnTo>
                    <a:pt x="37" y="24"/>
                  </a:lnTo>
                  <a:lnTo>
                    <a:pt x="35" y="24"/>
                  </a:lnTo>
                  <a:lnTo>
                    <a:pt x="35" y="22"/>
                  </a:lnTo>
                  <a:lnTo>
                    <a:pt x="37" y="19"/>
                  </a:lnTo>
                  <a:lnTo>
                    <a:pt x="40" y="17"/>
                  </a:lnTo>
                  <a:lnTo>
                    <a:pt x="42" y="15"/>
                  </a:lnTo>
                  <a:lnTo>
                    <a:pt x="42" y="12"/>
                  </a:lnTo>
                  <a:lnTo>
                    <a:pt x="45" y="10"/>
                  </a:lnTo>
                  <a:lnTo>
                    <a:pt x="45" y="8"/>
                  </a:lnTo>
                  <a:lnTo>
                    <a:pt x="42" y="8"/>
                  </a:lnTo>
                  <a:lnTo>
                    <a:pt x="40" y="8"/>
                  </a:lnTo>
                  <a:lnTo>
                    <a:pt x="40" y="5"/>
                  </a:lnTo>
                  <a:lnTo>
                    <a:pt x="37" y="5"/>
                  </a:lnTo>
                  <a:lnTo>
                    <a:pt x="35" y="5"/>
                  </a:lnTo>
                  <a:lnTo>
                    <a:pt x="33" y="5"/>
                  </a:lnTo>
                  <a:lnTo>
                    <a:pt x="30" y="5"/>
                  </a:lnTo>
                  <a:lnTo>
                    <a:pt x="28" y="5"/>
                  </a:lnTo>
                  <a:lnTo>
                    <a:pt x="23" y="5"/>
                  </a:lnTo>
                  <a:lnTo>
                    <a:pt x="21" y="5"/>
                  </a:lnTo>
                  <a:lnTo>
                    <a:pt x="21" y="3"/>
                  </a:lnTo>
                  <a:lnTo>
                    <a:pt x="19" y="0"/>
                  </a:lnTo>
                  <a:lnTo>
                    <a:pt x="16" y="0"/>
                  </a:lnTo>
                  <a:lnTo>
                    <a:pt x="14" y="3"/>
                  </a:lnTo>
                  <a:lnTo>
                    <a:pt x="9" y="5"/>
                  </a:lnTo>
                  <a:lnTo>
                    <a:pt x="9" y="12"/>
                  </a:lnTo>
                  <a:lnTo>
                    <a:pt x="11" y="19"/>
                  </a:lnTo>
                  <a:lnTo>
                    <a:pt x="14" y="24"/>
                  </a:lnTo>
                  <a:lnTo>
                    <a:pt x="14" y="26"/>
                  </a:lnTo>
                  <a:lnTo>
                    <a:pt x="14" y="31"/>
                  </a:lnTo>
                  <a:lnTo>
                    <a:pt x="14" y="36"/>
                  </a:lnTo>
                  <a:lnTo>
                    <a:pt x="9" y="38"/>
                  </a:lnTo>
                  <a:lnTo>
                    <a:pt x="7" y="43"/>
                  </a:lnTo>
                  <a:lnTo>
                    <a:pt x="4" y="50"/>
                  </a:lnTo>
                  <a:lnTo>
                    <a:pt x="4" y="55"/>
                  </a:lnTo>
                  <a:lnTo>
                    <a:pt x="4" y="57"/>
                  </a:lnTo>
                  <a:lnTo>
                    <a:pt x="2" y="57"/>
                  </a:lnTo>
                  <a:lnTo>
                    <a:pt x="0" y="62"/>
                  </a:lnTo>
                  <a:lnTo>
                    <a:pt x="0" y="67"/>
                  </a:lnTo>
                  <a:lnTo>
                    <a:pt x="2" y="69"/>
                  </a:lnTo>
                  <a:lnTo>
                    <a:pt x="2" y="74"/>
                  </a:lnTo>
                  <a:lnTo>
                    <a:pt x="4" y="71"/>
                  </a:lnTo>
                  <a:lnTo>
                    <a:pt x="7" y="71"/>
                  </a:lnTo>
                  <a:lnTo>
                    <a:pt x="7" y="74"/>
                  </a:lnTo>
                  <a:lnTo>
                    <a:pt x="4" y="74"/>
                  </a:lnTo>
                  <a:lnTo>
                    <a:pt x="4" y="76"/>
                  </a:lnTo>
                  <a:lnTo>
                    <a:pt x="4" y="78"/>
                  </a:lnTo>
                  <a:lnTo>
                    <a:pt x="4" y="81"/>
                  </a:lnTo>
                  <a:lnTo>
                    <a:pt x="9" y="85"/>
                  </a:lnTo>
                  <a:lnTo>
                    <a:pt x="9" y="88"/>
                  </a:lnTo>
                  <a:lnTo>
                    <a:pt x="9" y="90"/>
                  </a:lnTo>
                  <a:lnTo>
                    <a:pt x="9" y="95"/>
                  </a:lnTo>
                  <a:lnTo>
                    <a:pt x="9" y="97"/>
                  </a:lnTo>
                  <a:lnTo>
                    <a:pt x="7" y="104"/>
                  </a:lnTo>
                  <a:lnTo>
                    <a:pt x="7" y="109"/>
                  </a:lnTo>
                  <a:lnTo>
                    <a:pt x="9" y="109"/>
                  </a:lnTo>
                  <a:lnTo>
                    <a:pt x="14" y="109"/>
                  </a:lnTo>
                  <a:lnTo>
                    <a:pt x="16" y="109"/>
                  </a:lnTo>
                  <a:lnTo>
                    <a:pt x="21" y="109"/>
                  </a:lnTo>
                  <a:lnTo>
                    <a:pt x="26" y="109"/>
                  </a:lnTo>
                  <a:lnTo>
                    <a:pt x="30" y="109"/>
                  </a:lnTo>
                  <a:lnTo>
                    <a:pt x="35" y="109"/>
                  </a:lnTo>
                  <a:lnTo>
                    <a:pt x="40" y="10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32" name="Poland">
              <a:extLst>
                <a:ext uri="{FF2B5EF4-FFF2-40B4-BE49-F238E27FC236}">
                  <a16:creationId xmlns:a16="http://schemas.microsoft.com/office/drawing/2014/main" id="{05B98FE1-4BEC-0A11-7605-A008EC38A83E}"/>
                </a:ext>
              </a:extLst>
            </p:cNvPr>
            <p:cNvSpPr>
              <a:spLocks noGrp="1" noRot="1" noMove="1" noResize="1" noEditPoints="1" noAdjustHandles="1" noChangeArrowheads="1" noChangeShapeType="1"/>
            </p:cNvSpPr>
            <p:nvPr/>
          </p:nvSpPr>
          <p:spPr bwMode="auto">
            <a:xfrm>
              <a:off x="6888265" y="1981992"/>
              <a:ext cx="130027" cy="105967"/>
            </a:xfrm>
            <a:custGeom>
              <a:avLst/>
              <a:gdLst>
                <a:gd name="T0" fmla="*/ 131763 w 172"/>
                <a:gd name="T1" fmla="*/ 11113 h 142"/>
                <a:gd name="T2" fmla="*/ 131763 w 172"/>
                <a:gd name="T3" fmla="*/ 7938 h 142"/>
                <a:gd name="T4" fmla="*/ 107950 w 172"/>
                <a:gd name="T5" fmla="*/ 19050 h 142"/>
                <a:gd name="T6" fmla="*/ 107950 w 172"/>
                <a:gd name="T7" fmla="*/ 7938 h 142"/>
                <a:gd name="T8" fmla="*/ 112713 w 172"/>
                <a:gd name="T9" fmla="*/ 7938 h 142"/>
                <a:gd name="T10" fmla="*/ 104775 w 172"/>
                <a:gd name="T11" fmla="*/ 3175 h 142"/>
                <a:gd name="T12" fmla="*/ 90488 w 172"/>
                <a:gd name="T13" fmla="*/ 3175 h 142"/>
                <a:gd name="T14" fmla="*/ 60325 w 172"/>
                <a:gd name="T15" fmla="*/ 19050 h 142"/>
                <a:gd name="T16" fmla="*/ 25400 w 172"/>
                <a:gd name="T17" fmla="*/ 30163 h 142"/>
                <a:gd name="T18" fmla="*/ 7938 w 172"/>
                <a:gd name="T19" fmla="*/ 33338 h 142"/>
                <a:gd name="T20" fmla="*/ 3175 w 172"/>
                <a:gd name="T21" fmla="*/ 41275 h 142"/>
                <a:gd name="T22" fmla="*/ 0 w 172"/>
                <a:gd name="T23" fmla="*/ 55563 h 142"/>
                <a:gd name="T24" fmla="*/ 3175 w 172"/>
                <a:gd name="T25" fmla="*/ 66675 h 142"/>
                <a:gd name="T26" fmla="*/ 7938 w 172"/>
                <a:gd name="T27" fmla="*/ 79375 h 142"/>
                <a:gd name="T28" fmla="*/ 11113 w 172"/>
                <a:gd name="T29" fmla="*/ 104775 h 142"/>
                <a:gd name="T30" fmla="*/ 11113 w 172"/>
                <a:gd name="T31" fmla="*/ 138113 h 142"/>
                <a:gd name="T32" fmla="*/ 33338 w 172"/>
                <a:gd name="T33" fmla="*/ 146050 h 142"/>
                <a:gd name="T34" fmla="*/ 41275 w 172"/>
                <a:gd name="T35" fmla="*/ 149225 h 142"/>
                <a:gd name="T36" fmla="*/ 49213 w 172"/>
                <a:gd name="T37" fmla="*/ 149225 h 142"/>
                <a:gd name="T38" fmla="*/ 55563 w 172"/>
                <a:gd name="T39" fmla="*/ 157163 h 142"/>
                <a:gd name="T40" fmla="*/ 74613 w 172"/>
                <a:gd name="T41" fmla="*/ 165100 h 142"/>
                <a:gd name="T42" fmla="*/ 82550 w 172"/>
                <a:gd name="T43" fmla="*/ 165100 h 142"/>
                <a:gd name="T44" fmla="*/ 85725 w 172"/>
                <a:gd name="T45" fmla="*/ 173038 h 142"/>
                <a:gd name="T46" fmla="*/ 93663 w 172"/>
                <a:gd name="T47" fmla="*/ 176213 h 142"/>
                <a:gd name="T48" fmla="*/ 93663 w 172"/>
                <a:gd name="T49" fmla="*/ 176213 h 142"/>
                <a:gd name="T50" fmla="*/ 101600 w 172"/>
                <a:gd name="T51" fmla="*/ 187325 h 142"/>
                <a:gd name="T52" fmla="*/ 115888 w 172"/>
                <a:gd name="T53" fmla="*/ 190500 h 142"/>
                <a:gd name="T54" fmla="*/ 123825 w 172"/>
                <a:gd name="T55" fmla="*/ 187325 h 142"/>
                <a:gd name="T56" fmla="*/ 146050 w 172"/>
                <a:gd name="T57" fmla="*/ 201613 h 142"/>
                <a:gd name="T58" fmla="*/ 157163 w 172"/>
                <a:gd name="T59" fmla="*/ 201613 h 142"/>
                <a:gd name="T60" fmla="*/ 165100 w 172"/>
                <a:gd name="T61" fmla="*/ 195263 h 142"/>
                <a:gd name="T62" fmla="*/ 176213 w 172"/>
                <a:gd name="T63" fmla="*/ 190500 h 142"/>
                <a:gd name="T64" fmla="*/ 190500 w 172"/>
                <a:gd name="T65" fmla="*/ 179388 h 142"/>
                <a:gd name="T66" fmla="*/ 198438 w 172"/>
                <a:gd name="T67" fmla="*/ 179388 h 142"/>
                <a:gd name="T68" fmla="*/ 209550 w 172"/>
                <a:gd name="T69" fmla="*/ 190500 h 142"/>
                <a:gd name="T70" fmla="*/ 217488 w 172"/>
                <a:gd name="T71" fmla="*/ 190500 h 142"/>
                <a:gd name="T72" fmla="*/ 225425 w 172"/>
                <a:gd name="T73" fmla="*/ 198438 h 142"/>
                <a:gd name="T74" fmla="*/ 231775 w 172"/>
                <a:gd name="T75" fmla="*/ 206375 h 142"/>
                <a:gd name="T76" fmla="*/ 242888 w 172"/>
                <a:gd name="T77" fmla="*/ 225425 h 142"/>
                <a:gd name="T78" fmla="*/ 254000 w 172"/>
                <a:gd name="T79" fmla="*/ 220663 h 142"/>
                <a:gd name="T80" fmla="*/ 258763 w 172"/>
                <a:gd name="T81" fmla="*/ 214313 h 142"/>
                <a:gd name="T82" fmla="*/ 254000 w 172"/>
                <a:gd name="T83" fmla="*/ 201613 h 142"/>
                <a:gd name="T84" fmla="*/ 258763 w 172"/>
                <a:gd name="T85" fmla="*/ 190500 h 142"/>
                <a:gd name="T86" fmla="*/ 269875 w 172"/>
                <a:gd name="T87" fmla="*/ 173038 h 142"/>
                <a:gd name="T88" fmla="*/ 261938 w 172"/>
                <a:gd name="T89" fmla="*/ 153988 h 142"/>
                <a:gd name="T90" fmla="*/ 261938 w 172"/>
                <a:gd name="T91" fmla="*/ 142875 h 142"/>
                <a:gd name="T92" fmla="*/ 266700 w 172"/>
                <a:gd name="T93" fmla="*/ 131763 h 142"/>
                <a:gd name="T94" fmla="*/ 266700 w 172"/>
                <a:gd name="T95" fmla="*/ 123825 h 142"/>
                <a:gd name="T96" fmla="*/ 266700 w 172"/>
                <a:gd name="T97" fmla="*/ 120650 h 142"/>
                <a:gd name="T98" fmla="*/ 261938 w 172"/>
                <a:gd name="T99" fmla="*/ 112713 h 142"/>
                <a:gd name="T100" fmla="*/ 261938 w 172"/>
                <a:gd name="T101" fmla="*/ 104775 h 142"/>
                <a:gd name="T102" fmla="*/ 266700 w 172"/>
                <a:gd name="T103" fmla="*/ 85725 h 142"/>
                <a:gd name="T104" fmla="*/ 269875 w 172"/>
                <a:gd name="T105" fmla="*/ 74613 h 142"/>
                <a:gd name="T106" fmla="*/ 273050 w 172"/>
                <a:gd name="T107" fmla="*/ 63500 h 142"/>
                <a:gd name="T108" fmla="*/ 269875 w 172"/>
                <a:gd name="T109" fmla="*/ 55563 h 142"/>
                <a:gd name="T110" fmla="*/ 261938 w 172"/>
                <a:gd name="T111" fmla="*/ 41275 h 142"/>
                <a:gd name="T112" fmla="*/ 261938 w 172"/>
                <a:gd name="T113" fmla="*/ 33338 h 142"/>
                <a:gd name="T114" fmla="*/ 254000 w 172"/>
                <a:gd name="T115" fmla="*/ 30163 h 142"/>
                <a:gd name="T116" fmla="*/ 231775 w 172"/>
                <a:gd name="T117" fmla="*/ 25400 h 142"/>
                <a:gd name="T118" fmla="*/ 201613 w 172"/>
                <a:gd name="T119" fmla="*/ 30163 h 142"/>
                <a:gd name="T120" fmla="*/ 168275 w 172"/>
                <a:gd name="T121" fmla="*/ 25400 h 142"/>
                <a:gd name="T122" fmla="*/ 149225 w 172"/>
                <a:gd name="T123" fmla="*/ 19050 h 142"/>
                <a:gd name="T124" fmla="*/ 138113 w 172"/>
                <a:gd name="T125" fmla="*/ 14288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2"/>
                <a:gd name="T190" fmla="*/ 0 h 142"/>
                <a:gd name="T191" fmla="*/ 172 w 172"/>
                <a:gd name="T192" fmla="*/ 142 h 14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2" h="142">
                  <a:moveTo>
                    <a:pt x="87" y="9"/>
                  </a:moveTo>
                  <a:lnTo>
                    <a:pt x="85" y="9"/>
                  </a:lnTo>
                  <a:lnTo>
                    <a:pt x="83" y="7"/>
                  </a:lnTo>
                  <a:lnTo>
                    <a:pt x="83" y="5"/>
                  </a:lnTo>
                  <a:lnTo>
                    <a:pt x="80" y="5"/>
                  </a:lnTo>
                  <a:lnTo>
                    <a:pt x="75" y="9"/>
                  </a:lnTo>
                  <a:lnTo>
                    <a:pt x="73" y="12"/>
                  </a:lnTo>
                  <a:lnTo>
                    <a:pt x="68" y="12"/>
                  </a:lnTo>
                  <a:lnTo>
                    <a:pt x="68" y="9"/>
                  </a:lnTo>
                  <a:lnTo>
                    <a:pt x="66" y="5"/>
                  </a:lnTo>
                  <a:lnTo>
                    <a:pt x="68" y="5"/>
                  </a:lnTo>
                  <a:lnTo>
                    <a:pt x="71" y="5"/>
                  </a:lnTo>
                  <a:lnTo>
                    <a:pt x="68" y="2"/>
                  </a:lnTo>
                  <a:lnTo>
                    <a:pt x="66" y="2"/>
                  </a:lnTo>
                  <a:lnTo>
                    <a:pt x="64" y="0"/>
                  </a:lnTo>
                  <a:lnTo>
                    <a:pt x="61" y="0"/>
                  </a:lnTo>
                  <a:lnTo>
                    <a:pt x="59" y="0"/>
                  </a:lnTo>
                  <a:lnTo>
                    <a:pt x="57" y="2"/>
                  </a:lnTo>
                  <a:lnTo>
                    <a:pt x="54" y="2"/>
                  </a:lnTo>
                  <a:lnTo>
                    <a:pt x="49" y="5"/>
                  </a:lnTo>
                  <a:lnTo>
                    <a:pt x="45" y="7"/>
                  </a:lnTo>
                  <a:lnTo>
                    <a:pt x="38" y="12"/>
                  </a:lnTo>
                  <a:lnTo>
                    <a:pt x="31" y="14"/>
                  </a:lnTo>
                  <a:lnTo>
                    <a:pt x="23" y="16"/>
                  </a:lnTo>
                  <a:lnTo>
                    <a:pt x="21" y="19"/>
                  </a:lnTo>
                  <a:lnTo>
                    <a:pt x="16" y="19"/>
                  </a:lnTo>
                  <a:lnTo>
                    <a:pt x="14" y="19"/>
                  </a:lnTo>
                  <a:lnTo>
                    <a:pt x="9" y="21"/>
                  </a:lnTo>
                  <a:lnTo>
                    <a:pt x="7" y="21"/>
                  </a:lnTo>
                  <a:lnTo>
                    <a:pt x="5" y="21"/>
                  </a:lnTo>
                  <a:lnTo>
                    <a:pt x="2" y="21"/>
                  </a:lnTo>
                  <a:lnTo>
                    <a:pt x="2" y="26"/>
                  </a:lnTo>
                  <a:lnTo>
                    <a:pt x="2" y="28"/>
                  </a:lnTo>
                  <a:lnTo>
                    <a:pt x="2" y="31"/>
                  </a:lnTo>
                  <a:lnTo>
                    <a:pt x="2" y="33"/>
                  </a:lnTo>
                  <a:lnTo>
                    <a:pt x="0" y="35"/>
                  </a:lnTo>
                  <a:lnTo>
                    <a:pt x="0" y="38"/>
                  </a:lnTo>
                  <a:lnTo>
                    <a:pt x="0" y="40"/>
                  </a:lnTo>
                  <a:lnTo>
                    <a:pt x="2" y="42"/>
                  </a:lnTo>
                  <a:lnTo>
                    <a:pt x="5" y="45"/>
                  </a:lnTo>
                  <a:lnTo>
                    <a:pt x="5" y="47"/>
                  </a:lnTo>
                  <a:lnTo>
                    <a:pt x="5" y="50"/>
                  </a:lnTo>
                  <a:lnTo>
                    <a:pt x="2" y="52"/>
                  </a:lnTo>
                  <a:lnTo>
                    <a:pt x="2" y="57"/>
                  </a:lnTo>
                  <a:lnTo>
                    <a:pt x="5" y="61"/>
                  </a:lnTo>
                  <a:lnTo>
                    <a:pt x="7" y="66"/>
                  </a:lnTo>
                  <a:lnTo>
                    <a:pt x="7" y="71"/>
                  </a:lnTo>
                  <a:lnTo>
                    <a:pt x="7" y="78"/>
                  </a:lnTo>
                  <a:lnTo>
                    <a:pt x="7" y="83"/>
                  </a:lnTo>
                  <a:lnTo>
                    <a:pt x="7" y="87"/>
                  </a:lnTo>
                  <a:lnTo>
                    <a:pt x="12" y="90"/>
                  </a:lnTo>
                  <a:lnTo>
                    <a:pt x="14" y="90"/>
                  </a:lnTo>
                  <a:lnTo>
                    <a:pt x="21" y="90"/>
                  </a:lnTo>
                  <a:lnTo>
                    <a:pt x="21" y="92"/>
                  </a:lnTo>
                  <a:lnTo>
                    <a:pt x="23" y="92"/>
                  </a:lnTo>
                  <a:lnTo>
                    <a:pt x="26" y="94"/>
                  </a:lnTo>
                  <a:lnTo>
                    <a:pt x="28" y="94"/>
                  </a:lnTo>
                  <a:lnTo>
                    <a:pt x="31" y="94"/>
                  </a:lnTo>
                  <a:lnTo>
                    <a:pt x="33" y="94"/>
                  </a:lnTo>
                  <a:lnTo>
                    <a:pt x="33" y="97"/>
                  </a:lnTo>
                  <a:lnTo>
                    <a:pt x="35" y="99"/>
                  </a:lnTo>
                  <a:lnTo>
                    <a:pt x="40" y="102"/>
                  </a:lnTo>
                  <a:lnTo>
                    <a:pt x="42" y="104"/>
                  </a:lnTo>
                  <a:lnTo>
                    <a:pt x="45" y="104"/>
                  </a:lnTo>
                  <a:lnTo>
                    <a:pt x="47" y="104"/>
                  </a:lnTo>
                  <a:lnTo>
                    <a:pt x="49" y="104"/>
                  </a:lnTo>
                  <a:lnTo>
                    <a:pt x="49" y="102"/>
                  </a:lnTo>
                  <a:lnTo>
                    <a:pt x="49" y="104"/>
                  </a:lnTo>
                  <a:lnTo>
                    <a:pt x="52" y="104"/>
                  </a:lnTo>
                  <a:lnTo>
                    <a:pt x="54" y="106"/>
                  </a:lnTo>
                  <a:lnTo>
                    <a:pt x="54" y="109"/>
                  </a:lnTo>
                  <a:lnTo>
                    <a:pt x="57" y="109"/>
                  </a:lnTo>
                  <a:lnTo>
                    <a:pt x="57" y="111"/>
                  </a:lnTo>
                  <a:lnTo>
                    <a:pt x="59" y="111"/>
                  </a:lnTo>
                  <a:lnTo>
                    <a:pt x="61" y="113"/>
                  </a:lnTo>
                  <a:lnTo>
                    <a:pt x="64" y="118"/>
                  </a:lnTo>
                  <a:lnTo>
                    <a:pt x="64" y="120"/>
                  </a:lnTo>
                  <a:lnTo>
                    <a:pt x="71" y="120"/>
                  </a:lnTo>
                  <a:lnTo>
                    <a:pt x="73" y="120"/>
                  </a:lnTo>
                  <a:lnTo>
                    <a:pt x="75" y="118"/>
                  </a:lnTo>
                  <a:lnTo>
                    <a:pt x="78" y="118"/>
                  </a:lnTo>
                  <a:lnTo>
                    <a:pt x="80" y="120"/>
                  </a:lnTo>
                  <a:lnTo>
                    <a:pt x="85" y="123"/>
                  </a:lnTo>
                  <a:lnTo>
                    <a:pt x="90" y="125"/>
                  </a:lnTo>
                  <a:lnTo>
                    <a:pt x="92" y="127"/>
                  </a:lnTo>
                  <a:lnTo>
                    <a:pt x="97" y="127"/>
                  </a:lnTo>
                  <a:lnTo>
                    <a:pt x="99" y="127"/>
                  </a:lnTo>
                  <a:lnTo>
                    <a:pt x="101" y="125"/>
                  </a:lnTo>
                  <a:lnTo>
                    <a:pt x="101" y="123"/>
                  </a:lnTo>
                  <a:lnTo>
                    <a:pt x="104" y="123"/>
                  </a:lnTo>
                  <a:lnTo>
                    <a:pt x="104" y="120"/>
                  </a:lnTo>
                  <a:lnTo>
                    <a:pt x="106" y="120"/>
                  </a:lnTo>
                  <a:lnTo>
                    <a:pt x="111" y="120"/>
                  </a:lnTo>
                  <a:lnTo>
                    <a:pt x="113" y="118"/>
                  </a:lnTo>
                  <a:lnTo>
                    <a:pt x="116" y="118"/>
                  </a:lnTo>
                  <a:lnTo>
                    <a:pt x="118" y="116"/>
                  </a:lnTo>
                  <a:lnTo>
                    <a:pt x="120" y="113"/>
                  </a:lnTo>
                  <a:lnTo>
                    <a:pt x="123" y="113"/>
                  </a:lnTo>
                  <a:lnTo>
                    <a:pt x="125" y="113"/>
                  </a:lnTo>
                  <a:lnTo>
                    <a:pt x="127" y="116"/>
                  </a:lnTo>
                  <a:lnTo>
                    <a:pt x="130" y="118"/>
                  </a:lnTo>
                  <a:lnTo>
                    <a:pt x="132" y="120"/>
                  </a:lnTo>
                  <a:lnTo>
                    <a:pt x="134" y="120"/>
                  </a:lnTo>
                  <a:lnTo>
                    <a:pt x="137" y="120"/>
                  </a:lnTo>
                  <a:lnTo>
                    <a:pt x="139" y="120"/>
                  </a:lnTo>
                  <a:lnTo>
                    <a:pt x="139" y="123"/>
                  </a:lnTo>
                  <a:lnTo>
                    <a:pt x="142" y="125"/>
                  </a:lnTo>
                  <a:lnTo>
                    <a:pt x="144" y="127"/>
                  </a:lnTo>
                  <a:lnTo>
                    <a:pt x="146" y="127"/>
                  </a:lnTo>
                  <a:lnTo>
                    <a:pt x="146" y="130"/>
                  </a:lnTo>
                  <a:lnTo>
                    <a:pt x="149" y="135"/>
                  </a:lnTo>
                  <a:lnTo>
                    <a:pt x="149" y="137"/>
                  </a:lnTo>
                  <a:lnTo>
                    <a:pt x="151" y="139"/>
                  </a:lnTo>
                  <a:lnTo>
                    <a:pt x="153" y="142"/>
                  </a:lnTo>
                  <a:lnTo>
                    <a:pt x="156" y="142"/>
                  </a:lnTo>
                  <a:lnTo>
                    <a:pt x="160" y="139"/>
                  </a:lnTo>
                  <a:lnTo>
                    <a:pt x="163" y="137"/>
                  </a:lnTo>
                  <a:lnTo>
                    <a:pt x="163" y="135"/>
                  </a:lnTo>
                  <a:lnTo>
                    <a:pt x="163" y="132"/>
                  </a:lnTo>
                  <a:lnTo>
                    <a:pt x="160" y="130"/>
                  </a:lnTo>
                  <a:lnTo>
                    <a:pt x="160" y="127"/>
                  </a:lnTo>
                  <a:lnTo>
                    <a:pt x="160" y="125"/>
                  </a:lnTo>
                  <a:lnTo>
                    <a:pt x="163" y="123"/>
                  </a:lnTo>
                  <a:lnTo>
                    <a:pt x="163" y="120"/>
                  </a:lnTo>
                  <a:lnTo>
                    <a:pt x="165" y="118"/>
                  </a:lnTo>
                  <a:lnTo>
                    <a:pt x="165" y="116"/>
                  </a:lnTo>
                  <a:lnTo>
                    <a:pt x="165" y="113"/>
                  </a:lnTo>
                  <a:lnTo>
                    <a:pt x="170" y="109"/>
                  </a:lnTo>
                  <a:lnTo>
                    <a:pt x="170" y="104"/>
                  </a:lnTo>
                  <a:lnTo>
                    <a:pt x="168" y="99"/>
                  </a:lnTo>
                  <a:lnTo>
                    <a:pt x="165" y="97"/>
                  </a:lnTo>
                  <a:lnTo>
                    <a:pt x="165" y="94"/>
                  </a:lnTo>
                  <a:lnTo>
                    <a:pt x="165" y="92"/>
                  </a:lnTo>
                  <a:lnTo>
                    <a:pt x="165" y="90"/>
                  </a:lnTo>
                  <a:lnTo>
                    <a:pt x="168" y="87"/>
                  </a:lnTo>
                  <a:lnTo>
                    <a:pt x="168" y="85"/>
                  </a:lnTo>
                  <a:lnTo>
                    <a:pt x="168" y="83"/>
                  </a:lnTo>
                  <a:lnTo>
                    <a:pt x="168" y="80"/>
                  </a:lnTo>
                  <a:lnTo>
                    <a:pt x="168" y="78"/>
                  </a:lnTo>
                  <a:lnTo>
                    <a:pt x="168" y="76"/>
                  </a:lnTo>
                  <a:lnTo>
                    <a:pt x="170" y="76"/>
                  </a:lnTo>
                  <a:lnTo>
                    <a:pt x="168" y="76"/>
                  </a:lnTo>
                  <a:lnTo>
                    <a:pt x="168" y="73"/>
                  </a:lnTo>
                  <a:lnTo>
                    <a:pt x="165" y="73"/>
                  </a:lnTo>
                  <a:lnTo>
                    <a:pt x="165" y="71"/>
                  </a:lnTo>
                  <a:lnTo>
                    <a:pt x="165" y="68"/>
                  </a:lnTo>
                  <a:lnTo>
                    <a:pt x="165" y="66"/>
                  </a:lnTo>
                  <a:lnTo>
                    <a:pt x="168" y="64"/>
                  </a:lnTo>
                  <a:lnTo>
                    <a:pt x="168" y="59"/>
                  </a:lnTo>
                  <a:lnTo>
                    <a:pt x="168" y="54"/>
                  </a:lnTo>
                  <a:lnTo>
                    <a:pt x="168" y="52"/>
                  </a:lnTo>
                  <a:lnTo>
                    <a:pt x="168" y="50"/>
                  </a:lnTo>
                  <a:lnTo>
                    <a:pt x="168" y="47"/>
                  </a:lnTo>
                  <a:lnTo>
                    <a:pt x="170" y="47"/>
                  </a:lnTo>
                  <a:lnTo>
                    <a:pt x="170" y="45"/>
                  </a:lnTo>
                  <a:lnTo>
                    <a:pt x="170" y="42"/>
                  </a:lnTo>
                  <a:lnTo>
                    <a:pt x="172" y="40"/>
                  </a:lnTo>
                  <a:lnTo>
                    <a:pt x="172" y="38"/>
                  </a:lnTo>
                  <a:lnTo>
                    <a:pt x="170" y="38"/>
                  </a:lnTo>
                  <a:lnTo>
                    <a:pt x="170" y="35"/>
                  </a:lnTo>
                  <a:lnTo>
                    <a:pt x="168" y="33"/>
                  </a:lnTo>
                  <a:lnTo>
                    <a:pt x="168" y="31"/>
                  </a:lnTo>
                  <a:lnTo>
                    <a:pt x="168" y="28"/>
                  </a:lnTo>
                  <a:lnTo>
                    <a:pt x="165" y="26"/>
                  </a:lnTo>
                  <a:lnTo>
                    <a:pt x="165" y="24"/>
                  </a:lnTo>
                  <a:lnTo>
                    <a:pt x="165" y="21"/>
                  </a:lnTo>
                  <a:lnTo>
                    <a:pt x="165" y="19"/>
                  </a:lnTo>
                  <a:lnTo>
                    <a:pt x="163" y="19"/>
                  </a:lnTo>
                  <a:lnTo>
                    <a:pt x="160" y="19"/>
                  </a:lnTo>
                  <a:lnTo>
                    <a:pt x="158" y="19"/>
                  </a:lnTo>
                  <a:lnTo>
                    <a:pt x="156" y="16"/>
                  </a:lnTo>
                  <a:lnTo>
                    <a:pt x="151" y="16"/>
                  </a:lnTo>
                  <a:lnTo>
                    <a:pt x="146" y="16"/>
                  </a:lnTo>
                  <a:lnTo>
                    <a:pt x="142" y="16"/>
                  </a:lnTo>
                  <a:lnTo>
                    <a:pt x="134" y="19"/>
                  </a:lnTo>
                  <a:lnTo>
                    <a:pt x="132" y="19"/>
                  </a:lnTo>
                  <a:lnTo>
                    <a:pt x="127" y="19"/>
                  </a:lnTo>
                  <a:lnTo>
                    <a:pt x="123" y="19"/>
                  </a:lnTo>
                  <a:lnTo>
                    <a:pt x="118" y="19"/>
                  </a:lnTo>
                  <a:lnTo>
                    <a:pt x="113" y="19"/>
                  </a:lnTo>
                  <a:lnTo>
                    <a:pt x="106" y="16"/>
                  </a:lnTo>
                  <a:lnTo>
                    <a:pt x="101" y="16"/>
                  </a:lnTo>
                  <a:lnTo>
                    <a:pt x="99" y="14"/>
                  </a:lnTo>
                  <a:lnTo>
                    <a:pt x="97" y="14"/>
                  </a:lnTo>
                  <a:lnTo>
                    <a:pt x="94" y="12"/>
                  </a:lnTo>
                  <a:lnTo>
                    <a:pt x="90" y="9"/>
                  </a:lnTo>
                  <a:lnTo>
                    <a:pt x="87" y="7"/>
                  </a:lnTo>
                  <a:lnTo>
                    <a:pt x="87" y="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33" name="Philippines">
              <a:extLst>
                <a:ext uri="{FF2B5EF4-FFF2-40B4-BE49-F238E27FC236}">
                  <a16:creationId xmlns:a16="http://schemas.microsoft.com/office/drawing/2014/main" id="{17CF6634-450E-C1C2-FBC3-C861F5BA8C8F}"/>
                </a:ext>
              </a:extLst>
            </p:cNvPr>
            <p:cNvGrpSpPr>
              <a:grpSpLocks noGrp="1" noUngrp="1" noRot="1" noMove="1" noResize="1"/>
            </p:cNvGrpSpPr>
            <p:nvPr/>
          </p:nvGrpSpPr>
          <p:grpSpPr>
            <a:xfrm>
              <a:off x="8101555" y="2570774"/>
              <a:ext cx="111244" cy="191785"/>
              <a:chOff x="7250781" y="2634180"/>
              <a:chExt cx="239713" cy="407988"/>
            </a:xfrm>
            <a:grpFill/>
          </p:grpSpPr>
          <p:sp>
            <p:nvSpPr>
              <p:cNvPr id="1202" name="Freeform 2036">
                <a:extLst>
                  <a:ext uri="{FF2B5EF4-FFF2-40B4-BE49-F238E27FC236}">
                    <a16:creationId xmlns:a16="http://schemas.microsoft.com/office/drawing/2014/main" id="{1D6740A8-1407-657E-DA5F-45B295825886}"/>
                  </a:ext>
                </a:extLst>
              </p:cNvPr>
              <p:cNvSpPr>
                <a:spLocks noGrp="1" noRot="1" noMove="1" noResize="1" noEditPoints="1" noAdjustHandles="1" noChangeArrowheads="1" noChangeShapeType="1"/>
              </p:cNvSpPr>
              <p:nvPr/>
            </p:nvSpPr>
            <p:spPr bwMode="auto">
              <a:xfrm>
                <a:off x="7371431" y="2923105"/>
                <a:ext cx="119063" cy="119063"/>
              </a:xfrm>
              <a:custGeom>
                <a:avLst/>
                <a:gdLst>
                  <a:gd name="T0" fmla="*/ 90488 w 75"/>
                  <a:gd name="T1" fmla="*/ 3175 h 75"/>
                  <a:gd name="T2" fmla="*/ 90488 w 75"/>
                  <a:gd name="T3" fmla="*/ 14288 h 75"/>
                  <a:gd name="T4" fmla="*/ 74613 w 75"/>
                  <a:gd name="T5" fmla="*/ 17463 h 75"/>
                  <a:gd name="T6" fmla="*/ 66675 w 75"/>
                  <a:gd name="T7" fmla="*/ 33338 h 75"/>
                  <a:gd name="T8" fmla="*/ 55563 w 75"/>
                  <a:gd name="T9" fmla="*/ 33338 h 75"/>
                  <a:gd name="T10" fmla="*/ 44450 w 75"/>
                  <a:gd name="T11" fmla="*/ 36513 h 75"/>
                  <a:gd name="T12" fmla="*/ 49213 w 75"/>
                  <a:gd name="T13" fmla="*/ 41275 h 75"/>
                  <a:gd name="T14" fmla="*/ 49213 w 75"/>
                  <a:gd name="T15" fmla="*/ 41275 h 75"/>
                  <a:gd name="T16" fmla="*/ 44450 w 75"/>
                  <a:gd name="T17" fmla="*/ 33338 h 75"/>
                  <a:gd name="T18" fmla="*/ 41275 w 75"/>
                  <a:gd name="T19" fmla="*/ 30163 h 75"/>
                  <a:gd name="T20" fmla="*/ 33338 w 75"/>
                  <a:gd name="T21" fmla="*/ 25400 h 75"/>
                  <a:gd name="T22" fmla="*/ 25400 w 75"/>
                  <a:gd name="T23" fmla="*/ 30163 h 75"/>
                  <a:gd name="T24" fmla="*/ 22225 w 75"/>
                  <a:gd name="T25" fmla="*/ 36513 h 75"/>
                  <a:gd name="T26" fmla="*/ 7938 w 75"/>
                  <a:gd name="T27" fmla="*/ 44450 h 75"/>
                  <a:gd name="T28" fmla="*/ 7938 w 75"/>
                  <a:gd name="T29" fmla="*/ 58738 h 75"/>
                  <a:gd name="T30" fmla="*/ 3175 w 75"/>
                  <a:gd name="T31" fmla="*/ 63500 h 75"/>
                  <a:gd name="T32" fmla="*/ 0 w 75"/>
                  <a:gd name="T33" fmla="*/ 66675 h 75"/>
                  <a:gd name="T34" fmla="*/ 3175 w 75"/>
                  <a:gd name="T35" fmla="*/ 74613 h 75"/>
                  <a:gd name="T36" fmla="*/ 3175 w 75"/>
                  <a:gd name="T37" fmla="*/ 74613 h 75"/>
                  <a:gd name="T38" fmla="*/ 19050 w 75"/>
                  <a:gd name="T39" fmla="*/ 58738 h 75"/>
                  <a:gd name="T40" fmla="*/ 14288 w 75"/>
                  <a:gd name="T41" fmla="*/ 55563 h 75"/>
                  <a:gd name="T42" fmla="*/ 19050 w 75"/>
                  <a:gd name="T43" fmla="*/ 55563 h 75"/>
                  <a:gd name="T44" fmla="*/ 22225 w 75"/>
                  <a:gd name="T45" fmla="*/ 58738 h 75"/>
                  <a:gd name="T46" fmla="*/ 22225 w 75"/>
                  <a:gd name="T47" fmla="*/ 63500 h 75"/>
                  <a:gd name="T48" fmla="*/ 49213 w 75"/>
                  <a:gd name="T49" fmla="*/ 63500 h 75"/>
                  <a:gd name="T50" fmla="*/ 52388 w 75"/>
                  <a:gd name="T51" fmla="*/ 71438 h 75"/>
                  <a:gd name="T52" fmla="*/ 52388 w 75"/>
                  <a:gd name="T53" fmla="*/ 88900 h 75"/>
                  <a:gd name="T54" fmla="*/ 55563 w 75"/>
                  <a:gd name="T55" fmla="*/ 96838 h 75"/>
                  <a:gd name="T56" fmla="*/ 63500 w 75"/>
                  <a:gd name="T57" fmla="*/ 104775 h 75"/>
                  <a:gd name="T58" fmla="*/ 74613 w 75"/>
                  <a:gd name="T59" fmla="*/ 107950 h 75"/>
                  <a:gd name="T60" fmla="*/ 82550 w 75"/>
                  <a:gd name="T61" fmla="*/ 119063 h 75"/>
                  <a:gd name="T62" fmla="*/ 90488 w 75"/>
                  <a:gd name="T63" fmla="*/ 112713 h 75"/>
                  <a:gd name="T64" fmla="*/ 90488 w 75"/>
                  <a:gd name="T65" fmla="*/ 100013 h 75"/>
                  <a:gd name="T66" fmla="*/ 93663 w 75"/>
                  <a:gd name="T67" fmla="*/ 88900 h 75"/>
                  <a:gd name="T68" fmla="*/ 101600 w 75"/>
                  <a:gd name="T69" fmla="*/ 88900 h 75"/>
                  <a:gd name="T70" fmla="*/ 101600 w 75"/>
                  <a:gd name="T71" fmla="*/ 88900 h 75"/>
                  <a:gd name="T72" fmla="*/ 93663 w 75"/>
                  <a:gd name="T73" fmla="*/ 77788 h 75"/>
                  <a:gd name="T74" fmla="*/ 101600 w 75"/>
                  <a:gd name="T75" fmla="*/ 71438 h 75"/>
                  <a:gd name="T76" fmla="*/ 112713 w 75"/>
                  <a:gd name="T77" fmla="*/ 52388 h 75"/>
                  <a:gd name="T78" fmla="*/ 119063 w 75"/>
                  <a:gd name="T79" fmla="*/ 41275 h 75"/>
                  <a:gd name="T80" fmla="*/ 119063 w 75"/>
                  <a:gd name="T81" fmla="*/ 36513 h 75"/>
                  <a:gd name="T82" fmla="*/ 112713 w 75"/>
                  <a:gd name="T83" fmla="*/ 33338 h 75"/>
                  <a:gd name="T84" fmla="*/ 107950 w 75"/>
                  <a:gd name="T85" fmla="*/ 25400 h 75"/>
                  <a:gd name="T86" fmla="*/ 104775 w 75"/>
                  <a:gd name="T87" fmla="*/ 0 h 75"/>
                  <a:gd name="T88" fmla="*/ 93663 w 75"/>
                  <a:gd name="T89" fmla="*/ 0 h 75"/>
                  <a:gd name="T90" fmla="*/ 90488 w 75"/>
                  <a:gd name="T91" fmla="*/ 0 h 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75"/>
                  <a:gd name="T140" fmla="*/ 75 w 75"/>
                  <a:gd name="T141" fmla="*/ 75 h 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75">
                    <a:moveTo>
                      <a:pt x="57" y="0"/>
                    </a:moveTo>
                    <a:lnTo>
                      <a:pt x="57" y="2"/>
                    </a:lnTo>
                    <a:lnTo>
                      <a:pt x="57" y="4"/>
                    </a:lnTo>
                    <a:lnTo>
                      <a:pt x="57" y="7"/>
                    </a:lnTo>
                    <a:lnTo>
                      <a:pt x="57" y="9"/>
                    </a:lnTo>
                    <a:lnTo>
                      <a:pt x="57" y="11"/>
                    </a:lnTo>
                    <a:lnTo>
                      <a:pt x="52" y="11"/>
                    </a:lnTo>
                    <a:lnTo>
                      <a:pt x="47" y="11"/>
                    </a:lnTo>
                    <a:lnTo>
                      <a:pt x="47" y="16"/>
                    </a:lnTo>
                    <a:lnTo>
                      <a:pt x="47" y="21"/>
                    </a:lnTo>
                    <a:lnTo>
                      <a:pt x="42" y="21"/>
                    </a:lnTo>
                    <a:lnTo>
                      <a:pt x="40" y="21"/>
                    </a:lnTo>
                    <a:lnTo>
                      <a:pt x="38" y="21"/>
                    </a:lnTo>
                    <a:lnTo>
                      <a:pt x="35" y="21"/>
                    </a:lnTo>
                    <a:lnTo>
                      <a:pt x="33" y="21"/>
                    </a:lnTo>
                    <a:lnTo>
                      <a:pt x="31" y="23"/>
                    </a:lnTo>
                    <a:lnTo>
                      <a:pt x="28" y="23"/>
                    </a:lnTo>
                    <a:lnTo>
                      <a:pt x="31" y="23"/>
                    </a:lnTo>
                    <a:lnTo>
                      <a:pt x="31" y="26"/>
                    </a:lnTo>
                    <a:lnTo>
                      <a:pt x="28" y="26"/>
                    </a:lnTo>
                    <a:lnTo>
                      <a:pt x="28" y="23"/>
                    </a:lnTo>
                    <a:lnTo>
                      <a:pt x="28" y="21"/>
                    </a:lnTo>
                    <a:lnTo>
                      <a:pt x="26" y="19"/>
                    </a:lnTo>
                    <a:lnTo>
                      <a:pt x="23" y="19"/>
                    </a:lnTo>
                    <a:lnTo>
                      <a:pt x="23" y="16"/>
                    </a:lnTo>
                    <a:lnTo>
                      <a:pt x="21" y="16"/>
                    </a:lnTo>
                    <a:lnTo>
                      <a:pt x="19" y="19"/>
                    </a:lnTo>
                    <a:lnTo>
                      <a:pt x="16" y="19"/>
                    </a:lnTo>
                    <a:lnTo>
                      <a:pt x="16" y="21"/>
                    </a:lnTo>
                    <a:lnTo>
                      <a:pt x="14" y="21"/>
                    </a:lnTo>
                    <a:lnTo>
                      <a:pt x="14" y="23"/>
                    </a:lnTo>
                    <a:lnTo>
                      <a:pt x="12" y="23"/>
                    </a:lnTo>
                    <a:lnTo>
                      <a:pt x="9" y="26"/>
                    </a:lnTo>
                    <a:lnTo>
                      <a:pt x="5" y="28"/>
                    </a:lnTo>
                    <a:lnTo>
                      <a:pt x="2" y="30"/>
                    </a:lnTo>
                    <a:lnTo>
                      <a:pt x="2" y="33"/>
                    </a:lnTo>
                    <a:lnTo>
                      <a:pt x="5" y="37"/>
                    </a:lnTo>
                    <a:lnTo>
                      <a:pt x="5" y="40"/>
                    </a:lnTo>
                    <a:lnTo>
                      <a:pt x="2" y="40"/>
                    </a:lnTo>
                    <a:lnTo>
                      <a:pt x="0" y="40"/>
                    </a:lnTo>
                    <a:lnTo>
                      <a:pt x="0" y="42"/>
                    </a:lnTo>
                    <a:lnTo>
                      <a:pt x="0" y="45"/>
                    </a:lnTo>
                    <a:lnTo>
                      <a:pt x="2" y="47"/>
                    </a:lnTo>
                    <a:lnTo>
                      <a:pt x="5" y="47"/>
                    </a:lnTo>
                    <a:lnTo>
                      <a:pt x="7" y="42"/>
                    </a:lnTo>
                    <a:lnTo>
                      <a:pt x="12" y="37"/>
                    </a:lnTo>
                    <a:lnTo>
                      <a:pt x="9" y="37"/>
                    </a:lnTo>
                    <a:lnTo>
                      <a:pt x="9" y="35"/>
                    </a:lnTo>
                    <a:lnTo>
                      <a:pt x="12" y="35"/>
                    </a:lnTo>
                    <a:lnTo>
                      <a:pt x="14" y="35"/>
                    </a:lnTo>
                    <a:lnTo>
                      <a:pt x="14" y="37"/>
                    </a:lnTo>
                    <a:lnTo>
                      <a:pt x="14" y="40"/>
                    </a:lnTo>
                    <a:lnTo>
                      <a:pt x="21" y="40"/>
                    </a:lnTo>
                    <a:lnTo>
                      <a:pt x="26" y="40"/>
                    </a:lnTo>
                    <a:lnTo>
                      <a:pt x="31" y="40"/>
                    </a:lnTo>
                    <a:lnTo>
                      <a:pt x="35" y="40"/>
                    </a:lnTo>
                    <a:lnTo>
                      <a:pt x="35" y="45"/>
                    </a:lnTo>
                    <a:lnTo>
                      <a:pt x="33" y="45"/>
                    </a:lnTo>
                    <a:lnTo>
                      <a:pt x="31" y="47"/>
                    </a:lnTo>
                    <a:lnTo>
                      <a:pt x="33" y="54"/>
                    </a:lnTo>
                    <a:lnTo>
                      <a:pt x="33" y="56"/>
                    </a:lnTo>
                    <a:lnTo>
                      <a:pt x="33" y="59"/>
                    </a:lnTo>
                    <a:lnTo>
                      <a:pt x="35" y="61"/>
                    </a:lnTo>
                    <a:lnTo>
                      <a:pt x="38" y="63"/>
                    </a:lnTo>
                    <a:lnTo>
                      <a:pt x="40" y="66"/>
                    </a:lnTo>
                    <a:lnTo>
                      <a:pt x="42" y="66"/>
                    </a:lnTo>
                    <a:lnTo>
                      <a:pt x="47" y="68"/>
                    </a:lnTo>
                    <a:lnTo>
                      <a:pt x="52" y="68"/>
                    </a:lnTo>
                    <a:lnTo>
                      <a:pt x="52" y="73"/>
                    </a:lnTo>
                    <a:lnTo>
                      <a:pt x="52" y="75"/>
                    </a:lnTo>
                    <a:lnTo>
                      <a:pt x="54" y="75"/>
                    </a:lnTo>
                    <a:lnTo>
                      <a:pt x="57" y="73"/>
                    </a:lnTo>
                    <a:lnTo>
                      <a:pt x="57" y="71"/>
                    </a:lnTo>
                    <a:lnTo>
                      <a:pt x="59" y="71"/>
                    </a:lnTo>
                    <a:lnTo>
                      <a:pt x="59" y="66"/>
                    </a:lnTo>
                    <a:lnTo>
                      <a:pt x="57" y="63"/>
                    </a:lnTo>
                    <a:lnTo>
                      <a:pt x="57" y="59"/>
                    </a:lnTo>
                    <a:lnTo>
                      <a:pt x="57" y="54"/>
                    </a:lnTo>
                    <a:lnTo>
                      <a:pt x="59" y="56"/>
                    </a:lnTo>
                    <a:lnTo>
                      <a:pt x="61" y="56"/>
                    </a:lnTo>
                    <a:lnTo>
                      <a:pt x="64" y="56"/>
                    </a:lnTo>
                    <a:lnTo>
                      <a:pt x="61" y="54"/>
                    </a:lnTo>
                    <a:lnTo>
                      <a:pt x="61" y="52"/>
                    </a:lnTo>
                    <a:lnTo>
                      <a:pt x="59" y="49"/>
                    </a:lnTo>
                    <a:lnTo>
                      <a:pt x="59" y="47"/>
                    </a:lnTo>
                    <a:lnTo>
                      <a:pt x="59" y="45"/>
                    </a:lnTo>
                    <a:lnTo>
                      <a:pt x="64" y="45"/>
                    </a:lnTo>
                    <a:lnTo>
                      <a:pt x="66" y="40"/>
                    </a:lnTo>
                    <a:lnTo>
                      <a:pt x="68" y="35"/>
                    </a:lnTo>
                    <a:lnTo>
                      <a:pt x="71" y="33"/>
                    </a:lnTo>
                    <a:lnTo>
                      <a:pt x="73" y="30"/>
                    </a:lnTo>
                    <a:lnTo>
                      <a:pt x="75" y="28"/>
                    </a:lnTo>
                    <a:lnTo>
                      <a:pt x="75" y="26"/>
                    </a:lnTo>
                    <a:lnTo>
                      <a:pt x="75" y="23"/>
                    </a:lnTo>
                    <a:lnTo>
                      <a:pt x="73" y="23"/>
                    </a:lnTo>
                    <a:lnTo>
                      <a:pt x="73" y="21"/>
                    </a:lnTo>
                    <a:lnTo>
                      <a:pt x="71" y="21"/>
                    </a:lnTo>
                    <a:lnTo>
                      <a:pt x="71" y="19"/>
                    </a:lnTo>
                    <a:lnTo>
                      <a:pt x="68" y="19"/>
                    </a:lnTo>
                    <a:lnTo>
                      <a:pt x="68" y="16"/>
                    </a:lnTo>
                    <a:lnTo>
                      <a:pt x="68" y="11"/>
                    </a:lnTo>
                    <a:lnTo>
                      <a:pt x="66" y="4"/>
                    </a:lnTo>
                    <a:lnTo>
                      <a:pt x="66" y="0"/>
                    </a:lnTo>
                    <a:lnTo>
                      <a:pt x="64" y="0"/>
                    </a:lnTo>
                    <a:lnTo>
                      <a:pt x="61" y="0"/>
                    </a:lnTo>
                    <a:lnTo>
                      <a:pt x="59" y="0"/>
                    </a:lnTo>
                    <a:lnTo>
                      <a:pt x="5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3" name="Freeform 2037">
                <a:extLst>
                  <a:ext uri="{FF2B5EF4-FFF2-40B4-BE49-F238E27FC236}">
                    <a16:creationId xmlns:a16="http://schemas.microsoft.com/office/drawing/2014/main" id="{7C742861-C5FD-8EB5-B70D-8DDC35542D3C}"/>
                  </a:ext>
                </a:extLst>
              </p:cNvPr>
              <p:cNvSpPr>
                <a:spLocks noGrp="1" noRot="1" noMove="1" noResize="1" noEditPoints="1" noAdjustHandles="1" noChangeArrowheads="1" noChangeShapeType="1"/>
              </p:cNvSpPr>
              <p:nvPr/>
            </p:nvSpPr>
            <p:spPr bwMode="auto">
              <a:xfrm>
                <a:off x="7426994" y="2896117"/>
                <a:ext cx="19050" cy="15875"/>
              </a:xfrm>
              <a:custGeom>
                <a:avLst/>
                <a:gdLst>
                  <a:gd name="T0" fmla="*/ 7938 w 12"/>
                  <a:gd name="T1" fmla="*/ 0 h 10"/>
                  <a:gd name="T2" fmla="*/ 11113 w 12"/>
                  <a:gd name="T3" fmla="*/ 0 h 10"/>
                  <a:gd name="T4" fmla="*/ 11113 w 12"/>
                  <a:gd name="T5" fmla="*/ 0 h 10"/>
                  <a:gd name="T6" fmla="*/ 7938 w 12"/>
                  <a:gd name="T7" fmla="*/ 0 h 10"/>
                  <a:gd name="T8" fmla="*/ 7938 w 12"/>
                  <a:gd name="T9" fmla="*/ 0 h 10"/>
                  <a:gd name="T10" fmla="*/ 4763 w 12"/>
                  <a:gd name="T11" fmla="*/ 4763 h 10"/>
                  <a:gd name="T12" fmla="*/ 0 w 12"/>
                  <a:gd name="T13" fmla="*/ 4763 h 10"/>
                  <a:gd name="T14" fmla="*/ 0 w 12"/>
                  <a:gd name="T15" fmla="*/ 7938 h 10"/>
                  <a:gd name="T16" fmla="*/ 0 w 12"/>
                  <a:gd name="T17" fmla="*/ 15875 h 10"/>
                  <a:gd name="T18" fmla="*/ 4763 w 12"/>
                  <a:gd name="T19" fmla="*/ 15875 h 10"/>
                  <a:gd name="T20" fmla="*/ 7938 w 12"/>
                  <a:gd name="T21" fmla="*/ 15875 h 10"/>
                  <a:gd name="T22" fmla="*/ 11113 w 12"/>
                  <a:gd name="T23" fmla="*/ 15875 h 10"/>
                  <a:gd name="T24" fmla="*/ 15875 w 12"/>
                  <a:gd name="T25" fmla="*/ 15875 h 10"/>
                  <a:gd name="T26" fmla="*/ 19050 w 12"/>
                  <a:gd name="T27" fmla="*/ 15875 h 10"/>
                  <a:gd name="T28" fmla="*/ 19050 w 12"/>
                  <a:gd name="T29" fmla="*/ 15875 h 10"/>
                  <a:gd name="T30" fmla="*/ 19050 w 12"/>
                  <a:gd name="T31" fmla="*/ 15875 h 10"/>
                  <a:gd name="T32" fmla="*/ 19050 w 12"/>
                  <a:gd name="T33" fmla="*/ 11113 h 10"/>
                  <a:gd name="T34" fmla="*/ 19050 w 12"/>
                  <a:gd name="T35" fmla="*/ 11113 h 10"/>
                  <a:gd name="T36" fmla="*/ 15875 w 12"/>
                  <a:gd name="T37" fmla="*/ 7938 h 10"/>
                  <a:gd name="T38" fmla="*/ 15875 w 12"/>
                  <a:gd name="T39" fmla="*/ 4763 h 10"/>
                  <a:gd name="T40" fmla="*/ 11113 w 12"/>
                  <a:gd name="T41" fmla="*/ 4763 h 10"/>
                  <a:gd name="T42" fmla="*/ 11113 w 12"/>
                  <a:gd name="T43" fmla="*/ 0 h 10"/>
                  <a:gd name="T44" fmla="*/ 7938 w 12"/>
                  <a:gd name="T45" fmla="*/ 0 h 10"/>
                  <a:gd name="T46" fmla="*/ 7938 w 12"/>
                  <a:gd name="T47" fmla="*/ 0 h 10"/>
                  <a:gd name="T48" fmla="*/ 7938 w 12"/>
                  <a:gd name="T49" fmla="*/ 0 h 10"/>
                  <a:gd name="T50" fmla="*/ 7938 w 12"/>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0"/>
                  <a:gd name="T80" fmla="*/ 12 w 12"/>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0">
                    <a:moveTo>
                      <a:pt x="5" y="0"/>
                    </a:moveTo>
                    <a:lnTo>
                      <a:pt x="7" y="0"/>
                    </a:lnTo>
                    <a:lnTo>
                      <a:pt x="5" y="0"/>
                    </a:lnTo>
                    <a:lnTo>
                      <a:pt x="3" y="3"/>
                    </a:lnTo>
                    <a:lnTo>
                      <a:pt x="0" y="3"/>
                    </a:lnTo>
                    <a:lnTo>
                      <a:pt x="0" y="5"/>
                    </a:lnTo>
                    <a:lnTo>
                      <a:pt x="0" y="10"/>
                    </a:lnTo>
                    <a:lnTo>
                      <a:pt x="3" y="10"/>
                    </a:lnTo>
                    <a:lnTo>
                      <a:pt x="5" y="10"/>
                    </a:lnTo>
                    <a:lnTo>
                      <a:pt x="7" y="10"/>
                    </a:lnTo>
                    <a:lnTo>
                      <a:pt x="10" y="10"/>
                    </a:lnTo>
                    <a:lnTo>
                      <a:pt x="12" y="10"/>
                    </a:lnTo>
                    <a:lnTo>
                      <a:pt x="12" y="7"/>
                    </a:lnTo>
                    <a:lnTo>
                      <a:pt x="10" y="5"/>
                    </a:lnTo>
                    <a:lnTo>
                      <a:pt x="10" y="3"/>
                    </a:lnTo>
                    <a:lnTo>
                      <a:pt x="7" y="3"/>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4" name="Freeform 2038">
                <a:extLst>
                  <a:ext uri="{FF2B5EF4-FFF2-40B4-BE49-F238E27FC236}">
                    <a16:creationId xmlns:a16="http://schemas.microsoft.com/office/drawing/2014/main" id="{599A1AE4-BD8A-F030-0A2D-162B8528FBE6}"/>
                  </a:ext>
                </a:extLst>
              </p:cNvPr>
              <p:cNvSpPr>
                <a:spLocks noGrp="1" noRot="1" noMove="1" noResize="1" noEditPoints="1" noAdjustHandles="1" noChangeArrowheads="1" noChangeShapeType="1"/>
              </p:cNvSpPr>
              <p:nvPr/>
            </p:nvSpPr>
            <p:spPr bwMode="auto">
              <a:xfrm>
                <a:off x="7379369" y="2877067"/>
                <a:ext cx="52388" cy="49213"/>
              </a:xfrm>
              <a:custGeom>
                <a:avLst/>
                <a:gdLst>
                  <a:gd name="T0" fmla="*/ 22225 w 33"/>
                  <a:gd name="T1" fmla="*/ 0 h 31"/>
                  <a:gd name="T2" fmla="*/ 17463 w 33"/>
                  <a:gd name="T3" fmla="*/ 4763 h 31"/>
                  <a:gd name="T4" fmla="*/ 17463 w 33"/>
                  <a:gd name="T5" fmla="*/ 11113 h 31"/>
                  <a:gd name="T6" fmla="*/ 17463 w 33"/>
                  <a:gd name="T7" fmla="*/ 19050 h 31"/>
                  <a:gd name="T8" fmla="*/ 14288 w 33"/>
                  <a:gd name="T9" fmla="*/ 23813 h 31"/>
                  <a:gd name="T10" fmla="*/ 14288 w 33"/>
                  <a:gd name="T11" fmla="*/ 23813 h 31"/>
                  <a:gd name="T12" fmla="*/ 6350 w 33"/>
                  <a:gd name="T13" fmla="*/ 23813 h 31"/>
                  <a:gd name="T14" fmla="*/ 3175 w 33"/>
                  <a:gd name="T15" fmla="*/ 23813 h 31"/>
                  <a:gd name="T16" fmla="*/ 0 w 33"/>
                  <a:gd name="T17" fmla="*/ 23813 h 31"/>
                  <a:gd name="T18" fmla="*/ 3175 w 33"/>
                  <a:gd name="T19" fmla="*/ 30163 h 31"/>
                  <a:gd name="T20" fmla="*/ 3175 w 33"/>
                  <a:gd name="T21" fmla="*/ 38100 h 31"/>
                  <a:gd name="T22" fmla="*/ 11113 w 33"/>
                  <a:gd name="T23" fmla="*/ 41275 h 31"/>
                  <a:gd name="T24" fmla="*/ 14288 w 33"/>
                  <a:gd name="T25" fmla="*/ 41275 h 31"/>
                  <a:gd name="T26" fmla="*/ 14288 w 33"/>
                  <a:gd name="T27" fmla="*/ 41275 h 31"/>
                  <a:gd name="T28" fmla="*/ 14288 w 33"/>
                  <a:gd name="T29" fmla="*/ 41275 h 31"/>
                  <a:gd name="T30" fmla="*/ 14288 w 33"/>
                  <a:gd name="T31" fmla="*/ 46038 h 31"/>
                  <a:gd name="T32" fmla="*/ 17463 w 33"/>
                  <a:gd name="T33" fmla="*/ 46038 h 31"/>
                  <a:gd name="T34" fmla="*/ 22225 w 33"/>
                  <a:gd name="T35" fmla="*/ 46038 h 31"/>
                  <a:gd name="T36" fmla="*/ 25400 w 33"/>
                  <a:gd name="T37" fmla="*/ 49213 h 31"/>
                  <a:gd name="T38" fmla="*/ 28575 w 33"/>
                  <a:gd name="T39" fmla="*/ 49213 h 31"/>
                  <a:gd name="T40" fmla="*/ 25400 w 33"/>
                  <a:gd name="T41" fmla="*/ 46038 h 31"/>
                  <a:gd name="T42" fmla="*/ 25400 w 33"/>
                  <a:gd name="T43" fmla="*/ 41275 h 31"/>
                  <a:gd name="T44" fmla="*/ 22225 w 33"/>
                  <a:gd name="T45" fmla="*/ 38100 h 31"/>
                  <a:gd name="T46" fmla="*/ 22225 w 33"/>
                  <a:gd name="T47" fmla="*/ 38100 h 31"/>
                  <a:gd name="T48" fmla="*/ 22225 w 33"/>
                  <a:gd name="T49" fmla="*/ 34925 h 31"/>
                  <a:gd name="T50" fmla="*/ 25400 w 33"/>
                  <a:gd name="T51" fmla="*/ 34925 h 31"/>
                  <a:gd name="T52" fmla="*/ 25400 w 33"/>
                  <a:gd name="T53" fmla="*/ 34925 h 31"/>
                  <a:gd name="T54" fmla="*/ 28575 w 33"/>
                  <a:gd name="T55" fmla="*/ 34925 h 31"/>
                  <a:gd name="T56" fmla="*/ 28575 w 33"/>
                  <a:gd name="T57" fmla="*/ 38100 h 31"/>
                  <a:gd name="T58" fmla="*/ 33338 w 33"/>
                  <a:gd name="T59" fmla="*/ 38100 h 31"/>
                  <a:gd name="T60" fmla="*/ 36513 w 33"/>
                  <a:gd name="T61" fmla="*/ 34925 h 31"/>
                  <a:gd name="T62" fmla="*/ 44450 w 33"/>
                  <a:gd name="T63" fmla="*/ 26988 h 31"/>
                  <a:gd name="T64" fmla="*/ 47625 w 33"/>
                  <a:gd name="T65" fmla="*/ 19050 h 31"/>
                  <a:gd name="T66" fmla="*/ 52388 w 33"/>
                  <a:gd name="T67" fmla="*/ 15875 h 31"/>
                  <a:gd name="T68" fmla="*/ 52388 w 33"/>
                  <a:gd name="T69" fmla="*/ 7938 h 31"/>
                  <a:gd name="T70" fmla="*/ 52388 w 33"/>
                  <a:gd name="T71" fmla="*/ 4763 h 31"/>
                  <a:gd name="T72" fmla="*/ 47625 w 33"/>
                  <a:gd name="T73" fmla="*/ 0 h 31"/>
                  <a:gd name="T74" fmla="*/ 44450 w 33"/>
                  <a:gd name="T75" fmla="*/ 0 h 31"/>
                  <a:gd name="T76" fmla="*/ 41275 w 33"/>
                  <a:gd name="T77" fmla="*/ 7938 h 31"/>
                  <a:gd name="T78" fmla="*/ 36513 w 33"/>
                  <a:gd name="T79" fmla="*/ 15875 h 31"/>
                  <a:gd name="T80" fmla="*/ 33338 w 33"/>
                  <a:gd name="T81" fmla="*/ 15875 h 31"/>
                  <a:gd name="T82" fmla="*/ 33338 w 33"/>
                  <a:gd name="T83" fmla="*/ 19050 h 31"/>
                  <a:gd name="T84" fmla="*/ 33338 w 33"/>
                  <a:gd name="T85" fmla="*/ 15875 h 31"/>
                  <a:gd name="T86" fmla="*/ 36513 w 33"/>
                  <a:gd name="T87" fmla="*/ 11113 h 31"/>
                  <a:gd name="T88" fmla="*/ 36513 w 33"/>
                  <a:gd name="T89" fmla="*/ 4763 h 31"/>
                  <a:gd name="T90" fmla="*/ 36513 w 33"/>
                  <a:gd name="T91" fmla="*/ 0 h 31"/>
                  <a:gd name="T92" fmla="*/ 28575 w 33"/>
                  <a:gd name="T93" fmla="*/ 0 h 31"/>
                  <a:gd name="T94" fmla="*/ 22225 w 33"/>
                  <a:gd name="T95" fmla="*/ 0 h 31"/>
                  <a:gd name="T96" fmla="*/ 22225 w 33"/>
                  <a:gd name="T97" fmla="*/ 0 h 31"/>
                  <a:gd name="T98" fmla="*/ 22225 w 33"/>
                  <a:gd name="T99" fmla="*/ 0 h 31"/>
                  <a:gd name="T100" fmla="*/ 22225 w 33"/>
                  <a:gd name="T101" fmla="*/ 0 h 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
                  <a:gd name="T154" fmla="*/ 0 h 31"/>
                  <a:gd name="T155" fmla="*/ 33 w 33"/>
                  <a:gd name="T156" fmla="*/ 31 h 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 h="31">
                    <a:moveTo>
                      <a:pt x="14" y="0"/>
                    </a:moveTo>
                    <a:lnTo>
                      <a:pt x="11" y="3"/>
                    </a:lnTo>
                    <a:lnTo>
                      <a:pt x="11" y="7"/>
                    </a:lnTo>
                    <a:lnTo>
                      <a:pt x="11" y="12"/>
                    </a:lnTo>
                    <a:lnTo>
                      <a:pt x="9" y="15"/>
                    </a:lnTo>
                    <a:lnTo>
                      <a:pt x="4" y="15"/>
                    </a:lnTo>
                    <a:lnTo>
                      <a:pt x="2" y="15"/>
                    </a:lnTo>
                    <a:lnTo>
                      <a:pt x="0" y="15"/>
                    </a:lnTo>
                    <a:lnTo>
                      <a:pt x="2" y="19"/>
                    </a:lnTo>
                    <a:lnTo>
                      <a:pt x="2" y="24"/>
                    </a:lnTo>
                    <a:lnTo>
                      <a:pt x="7" y="26"/>
                    </a:lnTo>
                    <a:lnTo>
                      <a:pt x="9" y="26"/>
                    </a:lnTo>
                    <a:lnTo>
                      <a:pt x="9" y="29"/>
                    </a:lnTo>
                    <a:lnTo>
                      <a:pt x="11" y="29"/>
                    </a:lnTo>
                    <a:lnTo>
                      <a:pt x="14" y="29"/>
                    </a:lnTo>
                    <a:lnTo>
                      <a:pt x="16" y="31"/>
                    </a:lnTo>
                    <a:lnTo>
                      <a:pt x="18" y="31"/>
                    </a:lnTo>
                    <a:lnTo>
                      <a:pt x="16" y="29"/>
                    </a:lnTo>
                    <a:lnTo>
                      <a:pt x="16" y="26"/>
                    </a:lnTo>
                    <a:lnTo>
                      <a:pt x="14" y="24"/>
                    </a:lnTo>
                    <a:lnTo>
                      <a:pt x="14" y="22"/>
                    </a:lnTo>
                    <a:lnTo>
                      <a:pt x="16" y="22"/>
                    </a:lnTo>
                    <a:lnTo>
                      <a:pt x="18" y="22"/>
                    </a:lnTo>
                    <a:lnTo>
                      <a:pt x="18" y="24"/>
                    </a:lnTo>
                    <a:lnTo>
                      <a:pt x="21" y="24"/>
                    </a:lnTo>
                    <a:lnTo>
                      <a:pt x="23" y="22"/>
                    </a:lnTo>
                    <a:lnTo>
                      <a:pt x="28" y="17"/>
                    </a:lnTo>
                    <a:lnTo>
                      <a:pt x="30" y="12"/>
                    </a:lnTo>
                    <a:lnTo>
                      <a:pt x="33" y="10"/>
                    </a:lnTo>
                    <a:lnTo>
                      <a:pt x="33" y="5"/>
                    </a:lnTo>
                    <a:lnTo>
                      <a:pt x="33" y="3"/>
                    </a:lnTo>
                    <a:lnTo>
                      <a:pt x="30" y="0"/>
                    </a:lnTo>
                    <a:lnTo>
                      <a:pt x="28" y="0"/>
                    </a:lnTo>
                    <a:lnTo>
                      <a:pt x="26" y="5"/>
                    </a:lnTo>
                    <a:lnTo>
                      <a:pt x="23" y="10"/>
                    </a:lnTo>
                    <a:lnTo>
                      <a:pt x="21" y="10"/>
                    </a:lnTo>
                    <a:lnTo>
                      <a:pt x="21" y="12"/>
                    </a:lnTo>
                    <a:lnTo>
                      <a:pt x="21" y="10"/>
                    </a:lnTo>
                    <a:lnTo>
                      <a:pt x="23" y="7"/>
                    </a:lnTo>
                    <a:lnTo>
                      <a:pt x="23" y="3"/>
                    </a:lnTo>
                    <a:lnTo>
                      <a:pt x="23" y="0"/>
                    </a:lnTo>
                    <a:lnTo>
                      <a:pt x="18"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5" name="Freeform 2039">
                <a:extLst>
                  <a:ext uri="{FF2B5EF4-FFF2-40B4-BE49-F238E27FC236}">
                    <a16:creationId xmlns:a16="http://schemas.microsoft.com/office/drawing/2014/main" id="{6D5D8A30-F616-593F-444D-581A5A018B07}"/>
                  </a:ext>
                </a:extLst>
              </p:cNvPr>
              <p:cNvSpPr>
                <a:spLocks noGrp="1" noRot="1" noMove="1" noResize="1" noEditPoints="1" noAdjustHandles="1" noChangeArrowheads="1" noChangeShapeType="1"/>
              </p:cNvSpPr>
              <p:nvPr/>
            </p:nvSpPr>
            <p:spPr bwMode="auto">
              <a:xfrm>
                <a:off x="7442869" y="2862780"/>
                <a:ext cx="22225" cy="38100"/>
              </a:xfrm>
              <a:custGeom>
                <a:avLst/>
                <a:gdLst>
                  <a:gd name="T0" fmla="*/ 0 w 14"/>
                  <a:gd name="T1" fmla="*/ 0 h 24"/>
                  <a:gd name="T2" fmla="*/ 0 w 14"/>
                  <a:gd name="T3" fmla="*/ 3175 h 24"/>
                  <a:gd name="T4" fmla="*/ 0 w 14"/>
                  <a:gd name="T5" fmla="*/ 3175 h 24"/>
                  <a:gd name="T6" fmla="*/ 3175 w 14"/>
                  <a:gd name="T7" fmla="*/ 7938 h 24"/>
                  <a:gd name="T8" fmla="*/ 6350 w 14"/>
                  <a:gd name="T9" fmla="*/ 7938 h 24"/>
                  <a:gd name="T10" fmla="*/ 6350 w 14"/>
                  <a:gd name="T11" fmla="*/ 11113 h 24"/>
                  <a:gd name="T12" fmla="*/ 6350 w 14"/>
                  <a:gd name="T13" fmla="*/ 14288 h 24"/>
                  <a:gd name="T14" fmla="*/ 6350 w 14"/>
                  <a:gd name="T15" fmla="*/ 22225 h 24"/>
                  <a:gd name="T16" fmla="*/ 6350 w 14"/>
                  <a:gd name="T17" fmla="*/ 25400 h 24"/>
                  <a:gd name="T18" fmla="*/ 14288 w 14"/>
                  <a:gd name="T19" fmla="*/ 33338 h 24"/>
                  <a:gd name="T20" fmla="*/ 22225 w 14"/>
                  <a:gd name="T21" fmla="*/ 38100 h 24"/>
                  <a:gd name="T22" fmla="*/ 22225 w 14"/>
                  <a:gd name="T23" fmla="*/ 33338 h 24"/>
                  <a:gd name="T24" fmla="*/ 22225 w 14"/>
                  <a:gd name="T25" fmla="*/ 33338 h 24"/>
                  <a:gd name="T26" fmla="*/ 22225 w 14"/>
                  <a:gd name="T27" fmla="*/ 33338 h 24"/>
                  <a:gd name="T28" fmla="*/ 22225 w 14"/>
                  <a:gd name="T29" fmla="*/ 30163 h 24"/>
                  <a:gd name="T30" fmla="*/ 22225 w 14"/>
                  <a:gd name="T31" fmla="*/ 30163 h 24"/>
                  <a:gd name="T32" fmla="*/ 19050 w 14"/>
                  <a:gd name="T33" fmla="*/ 30163 h 24"/>
                  <a:gd name="T34" fmla="*/ 19050 w 14"/>
                  <a:gd name="T35" fmla="*/ 25400 h 24"/>
                  <a:gd name="T36" fmla="*/ 19050 w 14"/>
                  <a:gd name="T37" fmla="*/ 19050 h 24"/>
                  <a:gd name="T38" fmla="*/ 19050 w 14"/>
                  <a:gd name="T39" fmla="*/ 7938 h 24"/>
                  <a:gd name="T40" fmla="*/ 19050 w 14"/>
                  <a:gd name="T41" fmla="*/ 3175 h 24"/>
                  <a:gd name="T42" fmla="*/ 14288 w 14"/>
                  <a:gd name="T43" fmla="*/ 3175 h 24"/>
                  <a:gd name="T44" fmla="*/ 11113 w 14"/>
                  <a:gd name="T45" fmla="*/ 3175 h 24"/>
                  <a:gd name="T46" fmla="*/ 3175 w 14"/>
                  <a:gd name="T47" fmla="*/ 0 h 24"/>
                  <a:gd name="T48" fmla="*/ 0 w 14"/>
                  <a:gd name="T49" fmla="*/ 0 h 24"/>
                  <a:gd name="T50" fmla="*/ 0 w 14"/>
                  <a:gd name="T51" fmla="*/ 0 h 24"/>
                  <a:gd name="T52" fmla="*/ 0 w 14"/>
                  <a:gd name="T53" fmla="*/ 0 h 24"/>
                  <a:gd name="T54" fmla="*/ 0 w 14"/>
                  <a:gd name="T55" fmla="*/ 0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4"/>
                  <a:gd name="T86" fmla="*/ 14 w 14"/>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4">
                    <a:moveTo>
                      <a:pt x="0" y="0"/>
                    </a:moveTo>
                    <a:lnTo>
                      <a:pt x="0" y="2"/>
                    </a:lnTo>
                    <a:lnTo>
                      <a:pt x="2" y="5"/>
                    </a:lnTo>
                    <a:lnTo>
                      <a:pt x="4" y="5"/>
                    </a:lnTo>
                    <a:lnTo>
                      <a:pt x="4" y="7"/>
                    </a:lnTo>
                    <a:lnTo>
                      <a:pt x="4" y="9"/>
                    </a:lnTo>
                    <a:lnTo>
                      <a:pt x="4" y="14"/>
                    </a:lnTo>
                    <a:lnTo>
                      <a:pt x="4" y="16"/>
                    </a:lnTo>
                    <a:lnTo>
                      <a:pt x="9" y="21"/>
                    </a:lnTo>
                    <a:lnTo>
                      <a:pt x="14" y="24"/>
                    </a:lnTo>
                    <a:lnTo>
                      <a:pt x="14" y="21"/>
                    </a:lnTo>
                    <a:lnTo>
                      <a:pt x="14" y="19"/>
                    </a:lnTo>
                    <a:lnTo>
                      <a:pt x="12" y="19"/>
                    </a:lnTo>
                    <a:lnTo>
                      <a:pt x="12" y="16"/>
                    </a:lnTo>
                    <a:lnTo>
                      <a:pt x="12" y="12"/>
                    </a:lnTo>
                    <a:lnTo>
                      <a:pt x="12" y="5"/>
                    </a:lnTo>
                    <a:lnTo>
                      <a:pt x="12" y="2"/>
                    </a:lnTo>
                    <a:lnTo>
                      <a:pt x="9" y="2"/>
                    </a:lnTo>
                    <a:lnTo>
                      <a:pt x="7"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6" name="Freeform 2040">
                <a:extLst>
                  <a:ext uri="{FF2B5EF4-FFF2-40B4-BE49-F238E27FC236}">
                    <a16:creationId xmlns:a16="http://schemas.microsoft.com/office/drawing/2014/main" id="{E9CFCA0C-D334-5570-74AD-AFEC78104DED}"/>
                  </a:ext>
                </a:extLst>
              </p:cNvPr>
              <p:cNvSpPr>
                <a:spLocks noGrp="1" noRot="1" noMove="1" noResize="1" noEditPoints="1" noAdjustHandles="1" noChangeArrowheads="1" noChangeShapeType="1"/>
              </p:cNvSpPr>
              <p:nvPr/>
            </p:nvSpPr>
            <p:spPr bwMode="auto">
              <a:xfrm>
                <a:off x="7250781" y="2862780"/>
                <a:ext cx="68263" cy="90488"/>
              </a:xfrm>
              <a:custGeom>
                <a:avLst/>
                <a:gdLst>
                  <a:gd name="T0" fmla="*/ 60325 w 43"/>
                  <a:gd name="T1" fmla="*/ 0 h 57"/>
                  <a:gd name="T2" fmla="*/ 60325 w 43"/>
                  <a:gd name="T3" fmla="*/ 7938 h 57"/>
                  <a:gd name="T4" fmla="*/ 60325 w 43"/>
                  <a:gd name="T5" fmla="*/ 14288 h 57"/>
                  <a:gd name="T6" fmla="*/ 52388 w 43"/>
                  <a:gd name="T7" fmla="*/ 14288 h 57"/>
                  <a:gd name="T8" fmla="*/ 46038 w 43"/>
                  <a:gd name="T9" fmla="*/ 25400 h 57"/>
                  <a:gd name="T10" fmla="*/ 41275 w 43"/>
                  <a:gd name="T11" fmla="*/ 41275 h 57"/>
                  <a:gd name="T12" fmla="*/ 38100 w 43"/>
                  <a:gd name="T13" fmla="*/ 49213 h 57"/>
                  <a:gd name="T14" fmla="*/ 34925 w 43"/>
                  <a:gd name="T15" fmla="*/ 55563 h 57"/>
                  <a:gd name="T16" fmla="*/ 30163 w 43"/>
                  <a:gd name="T17" fmla="*/ 60325 h 57"/>
                  <a:gd name="T18" fmla="*/ 30163 w 43"/>
                  <a:gd name="T19" fmla="*/ 63500 h 57"/>
                  <a:gd name="T20" fmla="*/ 26988 w 43"/>
                  <a:gd name="T21" fmla="*/ 66675 h 57"/>
                  <a:gd name="T22" fmla="*/ 22225 w 43"/>
                  <a:gd name="T23" fmla="*/ 66675 h 57"/>
                  <a:gd name="T24" fmla="*/ 19050 w 43"/>
                  <a:gd name="T25" fmla="*/ 66675 h 57"/>
                  <a:gd name="T26" fmla="*/ 15875 w 43"/>
                  <a:gd name="T27" fmla="*/ 71438 h 57"/>
                  <a:gd name="T28" fmla="*/ 11113 w 43"/>
                  <a:gd name="T29" fmla="*/ 71438 h 57"/>
                  <a:gd name="T30" fmla="*/ 11113 w 43"/>
                  <a:gd name="T31" fmla="*/ 74613 h 57"/>
                  <a:gd name="T32" fmla="*/ 7938 w 43"/>
                  <a:gd name="T33" fmla="*/ 74613 h 57"/>
                  <a:gd name="T34" fmla="*/ 4763 w 43"/>
                  <a:gd name="T35" fmla="*/ 77788 h 57"/>
                  <a:gd name="T36" fmla="*/ 4763 w 43"/>
                  <a:gd name="T37" fmla="*/ 77788 h 57"/>
                  <a:gd name="T38" fmla="*/ 4763 w 43"/>
                  <a:gd name="T39" fmla="*/ 82550 h 57"/>
                  <a:gd name="T40" fmla="*/ 0 w 43"/>
                  <a:gd name="T41" fmla="*/ 85725 h 57"/>
                  <a:gd name="T42" fmla="*/ 0 w 43"/>
                  <a:gd name="T43" fmla="*/ 85725 h 57"/>
                  <a:gd name="T44" fmla="*/ 0 w 43"/>
                  <a:gd name="T45" fmla="*/ 90488 h 57"/>
                  <a:gd name="T46" fmla="*/ 0 w 43"/>
                  <a:gd name="T47" fmla="*/ 90488 h 57"/>
                  <a:gd name="T48" fmla="*/ 4763 w 43"/>
                  <a:gd name="T49" fmla="*/ 90488 h 57"/>
                  <a:gd name="T50" fmla="*/ 4763 w 43"/>
                  <a:gd name="T51" fmla="*/ 90488 h 57"/>
                  <a:gd name="T52" fmla="*/ 11113 w 43"/>
                  <a:gd name="T53" fmla="*/ 85725 h 57"/>
                  <a:gd name="T54" fmla="*/ 22225 w 43"/>
                  <a:gd name="T55" fmla="*/ 82550 h 57"/>
                  <a:gd name="T56" fmla="*/ 26988 w 43"/>
                  <a:gd name="T57" fmla="*/ 77788 h 57"/>
                  <a:gd name="T58" fmla="*/ 30163 w 43"/>
                  <a:gd name="T59" fmla="*/ 77788 h 57"/>
                  <a:gd name="T60" fmla="*/ 34925 w 43"/>
                  <a:gd name="T61" fmla="*/ 74613 h 57"/>
                  <a:gd name="T62" fmla="*/ 38100 w 43"/>
                  <a:gd name="T63" fmla="*/ 74613 h 57"/>
                  <a:gd name="T64" fmla="*/ 38100 w 43"/>
                  <a:gd name="T65" fmla="*/ 71438 h 57"/>
                  <a:gd name="T66" fmla="*/ 38100 w 43"/>
                  <a:gd name="T67" fmla="*/ 66675 h 57"/>
                  <a:gd name="T68" fmla="*/ 41275 w 43"/>
                  <a:gd name="T69" fmla="*/ 63500 h 57"/>
                  <a:gd name="T70" fmla="*/ 41275 w 43"/>
                  <a:gd name="T71" fmla="*/ 60325 h 57"/>
                  <a:gd name="T72" fmla="*/ 41275 w 43"/>
                  <a:gd name="T73" fmla="*/ 60325 h 57"/>
                  <a:gd name="T74" fmla="*/ 41275 w 43"/>
                  <a:gd name="T75" fmla="*/ 55563 h 57"/>
                  <a:gd name="T76" fmla="*/ 41275 w 43"/>
                  <a:gd name="T77" fmla="*/ 52388 h 57"/>
                  <a:gd name="T78" fmla="*/ 46038 w 43"/>
                  <a:gd name="T79" fmla="*/ 49213 h 57"/>
                  <a:gd name="T80" fmla="*/ 49213 w 43"/>
                  <a:gd name="T81" fmla="*/ 44450 h 57"/>
                  <a:gd name="T82" fmla="*/ 57150 w 43"/>
                  <a:gd name="T83" fmla="*/ 38100 h 57"/>
                  <a:gd name="T84" fmla="*/ 60325 w 43"/>
                  <a:gd name="T85" fmla="*/ 38100 h 57"/>
                  <a:gd name="T86" fmla="*/ 63500 w 43"/>
                  <a:gd name="T87" fmla="*/ 33338 h 57"/>
                  <a:gd name="T88" fmla="*/ 63500 w 43"/>
                  <a:gd name="T89" fmla="*/ 30163 h 57"/>
                  <a:gd name="T90" fmla="*/ 68263 w 43"/>
                  <a:gd name="T91" fmla="*/ 25400 h 57"/>
                  <a:gd name="T92" fmla="*/ 63500 w 43"/>
                  <a:gd name="T93" fmla="*/ 22225 h 57"/>
                  <a:gd name="T94" fmla="*/ 63500 w 43"/>
                  <a:gd name="T95" fmla="*/ 11113 h 57"/>
                  <a:gd name="T96" fmla="*/ 60325 w 43"/>
                  <a:gd name="T97" fmla="*/ 3175 h 57"/>
                  <a:gd name="T98" fmla="*/ 60325 w 43"/>
                  <a:gd name="T99" fmla="*/ 0 h 57"/>
                  <a:gd name="T100" fmla="*/ 60325 w 43"/>
                  <a:gd name="T101" fmla="*/ 0 h 57"/>
                  <a:gd name="T102" fmla="*/ 60325 w 43"/>
                  <a:gd name="T103" fmla="*/ 0 h 57"/>
                  <a:gd name="T104" fmla="*/ 60325 w 43"/>
                  <a:gd name="T105" fmla="*/ 0 h 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
                  <a:gd name="T160" fmla="*/ 0 h 57"/>
                  <a:gd name="T161" fmla="*/ 43 w 43"/>
                  <a:gd name="T162" fmla="*/ 57 h 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 h="57">
                    <a:moveTo>
                      <a:pt x="38" y="0"/>
                    </a:moveTo>
                    <a:lnTo>
                      <a:pt x="38" y="5"/>
                    </a:lnTo>
                    <a:lnTo>
                      <a:pt x="38" y="9"/>
                    </a:lnTo>
                    <a:lnTo>
                      <a:pt x="33" y="9"/>
                    </a:lnTo>
                    <a:lnTo>
                      <a:pt x="29" y="16"/>
                    </a:lnTo>
                    <a:lnTo>
                      <a:pt x="26" y="26"/>
                    </a:lnTo>
                    <a:lnTo>
                      <a:pt x="24" y="31"/>
                    </a:lnTo>
                    <a:lnTo>
                      <a:pt x="22" y="35"/>
                    </a:lnTo>
                    <a:lnTo>
                      <a:pt x="19" y="38"/>
                    </a:lnTo>
                    <a:lnTo>
                      <a:pt x="19" y="40"/>
                    </a:lnTo>
                    <a:lnTo>
                      <a:pt x="17" y="42"/>
                    </a:lnTo>
                    <a:lnTo>
                      <a:pt x="14" y="42"/>
                    </a:lnTo>
                    <a:lnTo>
                      <a:pt x="12" y="42"/>
                    </a:lnTo>
                    <a:lnTo>
                      <a:pt x="10" y="45"/>
                    </a:lnTo>
                    <a:lnTo>
                      <a:pt x="7" y="45"/>
                    </a:lnTo>
                    <a:lnTo>
                      <a:pt x="7" y="47"/>
                    </a:lnTo>
                    <a:lnTo>
                      <a:pt x="5" y="47"/>
                    </a:lnTo>
                    <a:lnTo>
                      <a:pt x="3" y="49"/>
                    </a:lnTo>
                    <a:lnTo>
                      <a:pt x="3" y="52"/>
                    </a:lnTo>
                    <a:lnTo>
                      <a:pt x="0" y="54"/>
                    </a:lnTo>
                    <a:lnTo>
                      <a:pt x="0" y="57"/>
                    </a:lnTo>
                    <a:lnTo>
                      <a:pt x="3" y="57"/>
                    </a:lnTo>
                    <a:lnTo>
                      <a:pt x="7" y="54"/>
                    </a:lnTo>
                    <a:lnTo>
                      <a:pt x="14" y="52"/>
                    </a:lnTo>
                    <a:lnTo>
                      <a:pt x="17" y="49"/>
                    </a:lnTo>
                    <a:lnTo>
                      <a:pt x="19" y="49"/>
                    </a:lnTo>
                    <a:lnTo>
                      <a:pt x="22" y="47"/>
                    </a:lnTo>
                    <a:lnTo>
                      <a:pt x="24" y="47"/>
                    </a:lnTo>
                    <a:lnTo>
                      <a:pt x="24" y="45"/>
                    </a:lnTo>
                    <a:lnTo>
                      <a:pt x="24" y="42"/>
                    </a:lnTo>
                    <a:lnTo>
                      <a:pt x="26" y="40"/>
                    </a:lnTo>
                    <a:lnTo>
                      <a:pt x="26" y="38"/>
                    </a:lnTo>
                    <a:lnTo>
                      <a:pt x="26" y="35"/>
                    </a:lnTo>
                    <a:lnTo>
                      <a:pt x="26" y="33"/>
                    </a:lnTo>
                    <a:lnTo>
                      <a:pt x="29" y="31"/>
                    </a:lnTo>
                    <a:lnTo>
                      <a:pt x="31" y="28"/>
                    </a:lnTo>
                    <a:lnTo>
                      <a:pt x="36" y="24"/>
                    </a:lnTo>
                    <a:lnTo>
                      <a:pt x="38" y="24"/>
                    </a:lnTo>
                    <a:lnTo>
                      <a:pt x="40" y="21"/>
                    </a:lnTo>
                    <a:lnTo>
                      <a:pt x="40" y="19"/>
                    </a:lnTo>
                    <a:lnTo>
                      <a:pt x="43" y="16"/>
                    </a:lnTo>
                    <a:lnTo>
                      <a:pt x="40" y="14"/>
                    </a:lnTo>
                    <a:lnTo>
                      <a:pt x="40" y="7"/>
                    </a:lnTo>
                    <a:lnTo>
                      <a:pt x="38" y="2"/>
                    </a:lnTo>
                    <a:lnTo>
                      <a:pt x="3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7" name="Freeform 2041">
                <a:extLst>
                  <a:ext uri="{FF2B5EF4-FFF2-40B4-BE49-F238E27FC236}">
                    <a16:creationId xmlns:a16="http://schemas.microsoft.com/office/drawing/2014/main" id="{ABAE8A39-943A-3C5E-9E11-EE0E6E7D3AD3}"/>
                  </a:ext>
                </a:extLst>
              </p:cNvPr>
              <p:cNvSpPr>
                <a:spLocks noGrp="1" noRot="1" noMove="1" noResize="1" noEditPoints="1" noAdjustHandles="1" noChangeArrowheads="1" noChangeShapeType="1"/>
              </p:cNvSpPr>
              <p:nvPr/>
            </p:nvSpPr>
            <p:spPr bwMode="auto">
              <a:xfrm>
                <a:off x="7371431" y="2854842"/>
                <a:ext cx="30163" cy="30163"/>
              </a:xfrm>
              <a:custGeom>
                <a:avLst/>
                <a:gdLst>
                  <a:gd name="T0" fmla="*/ 3175 w 19"/>
                  <a:gd name="T1" fmla="*/ 0 h 19"/>
                  <a:gd name="T2" fmla="*/ 3175 w 19"/>
                  <a:gd name="T3" fmla="*/ 11113 h 19"/>
                  <a:gd name="T4" fmla="*/ 3175 w 19"/>
                  <a:gd name="T5" fmla="*/ 22225 h 19"/>
                  <a:gd name="T6" fmla="*/ 3175 w 19"/>
                  <a:gd name="T7" fmla="*/ 22225 h 19"/>
                  <a:gd name="T8" fmla="*/ 0 w 19"/>
                  <a:gd name="T9" fmla="*/ 26988 h 19"/>
                  <a:gd name="T10" fmla="*/ 3175 w 19"/>
                  <a:gd name="T11" fmla="*/ 30163 h 19"/>
                  <a:gd name="T12" fmla="*/ 3175 w 19"/>
                  <a:gd name="T13" fmla="*/ 30163 h 19"/>
                  <a:gd name="T14" fmla="*/ 3175 w 19"/>
                  <a:gd name="T15" fmla="*/ 30163 h 19"/>
                  <a:gd name="T16" fmla="*/ 3175 w 19"/>
                  <a:gd name="T17" fmla="*/ 30163 h 19"/>
                  <a:gd name="T18" fmla="*/ 7938 w 19"/>
                  <a:gd name="T19" fmla="*/ 30163 h 19"/>
                  <a:gd name="T20" fmla="*/ 7938 w 19"/>
                  <a:gd name="T21" fmla="*/ 30163 h 19"/>
                  <a:gd name="T22" fmla="*/ 14288 w 19"/>
                  <a:gd name="T23" fmla="*/ 30163 h 19"/>
                  <a:gd name="T24" fmla="*/ 25400 w 19"/>
                  <a:gd name="T25" fmla="*/ 26988 h 19"/>
                  <a:gd name="T26" fmla="*/ 25400 w 19"/>
                  <a:gd name="T27" fmla="*/ 22225 h 19"/>
                  <a:gd name="T28" fmla="*/ 25400 w 19"/>
                  <a:gd name="T29" fmla="*/ 15875 h 19"/>
                  <a:gd name="T30" fmla="*/ 25400 w 19"/>
                  <a:gd name="T31" fmla="*/ 11113 h 19"/>
                  <a:gd name="T32" fmla="*/ 30163 w 19"/>
                  <a:gd name="T33" fmla="*/ 7938 h 19"/>
                  <a:gd name="T34" fmla="*/ 22225 w 19"/>
                  <a:gd name="T35" fmla="*/ 4763 h 19"/>
                  <a:gd name="T36" fmla="*/ 19050 w 19"/>
                  <a:gd name="T37" fmla="*/ 4763 h 19"/>
                  <a:gd name="T38" fmla="*/ 11113 w 19"/>
                  <a:gd name="T39" fmla="*/ 0 h 19"/>
                  <a:gd name="T40" fmla="*/ 3175 w 19"/>
                  <a:gd name="T41" fmla="*/ 0 h 19"/>
                  <a:gd name="T42" fmla="*/ 3175 w 19"/>
                  <a:gd name="T43" fmla="*/ 0 h 19"/>
                  <a:gd name="T44" fmla="*/ 3175 w 19"/>
                  <a:gd name="T45" fmla="*/ 0 h 19"/>
                  <a:gd name="T46" fmla="*/ 3175 w 19"/>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9"/>
                  <a:gd name="T74" fmla="*/ 19 w 19"/>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9">
                    <a:moveTo>
                      <a:pt x="2" y="0"/>
                    </a:moveTo>
                    <a:lnTo>
                      <a:pt x="2" y="7"/>
                    </a:lnTo>
                    <a:lnTo>
                      <a:pt x="2" y="14"/>
                    </a:lnTo>
                    <a:lnTo>
                      <a:pt x="0" y="17"/>
                    </a:lnTo>
                    <a:lnTo>
                      <a:pt x="2" y="19"/>
                    </a:lnTo>
                    <a:lnTo>
                      <a:pt x="5" y="19"/>
                    </a:lnTo>
                    <a:lnTo>
                      <a:pt x="9" y="19"/>
                    </a:lnTo>
                    <a:lnTo>
                      <a:pt x="16" y="17"/>
                    </a:lnTo>
                    <a:lnTo>
                      <a:pt x="16" y="14"/>
                    </a:lnTo>
                    <a:lnTo>
                      <a:pt x="16" y="10"/>
                    </a:lnTo>
                    <a:lnTo>
                      <a:pt x="16" y="7"/>
                    </a:lnTo>
                    <a:lnTo>
                      <a:pt x="19" y="5"/>
                    </a:lnTo>
                    <a:lnTo>
                      <a:pt x="14" y="3"/>
                    </a:lnTo>
                    <a:lnTo>
                      <a:pt x="12" y="3"/>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8" name="Freeform 2042">
                <a:extLst>
                  <a:ext uri="{FF2B5EF4-FFF2-40B4-BE49-F238E27FC236}">
                    <a16:creationId xmlns:a16="http://schemas.microsoft.com/office/drawing/2014/main" id="{F795C543-8066-F49E-9158-A7B91F756339}"/>
                  </a:ext>
                </a:extLst>
              </p:cNvPr>
              <p:cNvSpPr>
                <a:spLocks noGrp="1" noRot="1" noMove="1" noResize="1" noEditPoints="1" noAdjustHandles="1" noChangeArrowheads="1" noChangeShapeType="1"/>
              </p:cNvSpPr>
              <p:nvPr/>
            </p:nvSpPr>
            <p:spPr bwMode="auto">
              <a:xfrm>
                <a:off x="7404769" y="2832617"/>
                <a:ext cx="22225" cy="19050"/>
              </a:xfrm>
              <a:custGeom>
                <a:avLst/>
                <a:gdLst>
                  <a:gd name="T0" fmla="*/ 3175 w 14"/>
                  <a:gd name="T1" fmla="*/ 0 h 12"/>
                  <a:gd name="T2" fmla="*/ 3175 w 14"/>
                  <a:gd name="T3" fmla="*/ 3175 h 12"/>
                  <a:gd name="T4" fmla="*/ 3175 w 14"/>
                  <a:gd name="T5" fmla="*/ 3175 h 12"/>
                  <a:gd name="T6" fmla="*/ 3175 w 14"/>
                  <a:gd name="T7" fmla="*/ 7938 h 12"/>
                  <a:gd name="T8" fmla="*/ 3175 w 14"/>
                  <a:gd name="T9" fmla="*/ 7938 h 12"/>
                  <a:gd name="T10" fmla="*/ 0 w 14"/>
                  <a:gd name="T11" fmla="*/ 11113 h 12"/>
                  <a:gd name="T12" fmla="*/ 0 w 14"/>
                  <a:gd name="T13" fmla="*/ 14288 h 12"/>
                  <a:gd name="T14" fmla="*/ 11113 w 14"/>
                  <a:gd name="T15" fmla="*/ 14288 h 12"/>
                  <a:gd name="T16" fmla="*/ 22225 w 14"/>
                  <a:gd name="T17" fmla="*/ 19050 h 12"/>
                  <a:gd name="T18" fmla="*/ 22225 w 14"/>
                  <a:gd name="T19" fmla="*/ 19050 h 12"/>
                  <a:gd name="T20" fmla="*/ 22225 w 14"/>
                  <a:gd name="T21" fmla="*/ 19050 h 12"/>
                  <a:gd name="T22" fmla="*/ 22225 w 14"/>
                  <a:gd name="T23" fmla="*/ 19050 h 12"/>
                  <a:gd name="T24" fmla="*/ 22225 w 14"/>
                  <a:gd name="T25" fmla="*/ 14288 h 12"/>
                  <a:gd name="T26" fmla="*/ 22225 w 14"/>
                  <a:gd name="T27" fmla="*/ 14288 h 12"/>
                  <a:gd name="T28" fmla="*/ 15875 w 14"/>
                  <a:gd name="T29" fmla="*/ 11113 h 12"/>
                  <a:gd name="T30" fmla="*/ 11113 w 14"/>
                  <a:gd name="T31" fmla="*/ 7938 h 12"/>
                  <a:gd name="T32" fmla="*/ 3175 w 14"/>
                  <a:gd name="T33" fmla="*/ 0 h 12"/>
                  <a:gd name="T34" fmla="*/ 3175 w 14"/>
                  <a:gd name="T35" fmla="*/ 0 h 12"/>
                  <a:gd name="T36" fmla="*/ 3175 w 14"/>
                  <a:gd name="T37" fmla="*/ 0 h 12"/>
                  <a:gd name="T38" fmla="*/ 3175 w 14"/>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12"/>
                  <a:gd name="T62" fmla="*/ 14 w 14"/>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12">
                    <a:moveTo>
                      <a:pt x="2" y="0"/>
                    </a:moveTo>
                    <a:lnTo>
                      <a:pt x="2" y="2"/>
                    </a:lnTo>
                    <a:lnTo>
                      <a:pt x="2" y="5"/>
                    </a:lnTo>
                    <a:lnTo>
                      <a:pt x="0" y="7"/>
                    </a:lnTo>
                    <a:lnTo>
                      <a:pt x="0" y="9"/>
                    </a:lnTo>
                    <a:lnTo>
                      <a:pt x="7" y="9"/>
                    </a:lnTo>
                    <a:lnTo>
                      <a:pt x="14" y="12"/>
                    </a:lnTo>
                    <a:lnTo>
                      <a:pt x="14" y="9"/>
                    </a:lnTo>
                    <a:lnTo>
                      <a:pt x="10" y="7"/>
                    </a:lnTo>
                    <a:lnTo>
                      <a:pt x="7" y="5"/>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9" name="Freeform 2043">
                <a:extLst>
                  <a:ext uri="{FF2B5EF4-FFF2-40B4-BE49-F238E27FC236}">
                    <a16:creationId xmlns:a16="http://schemas.microsoft.com/office/drawing/2014/main" id="{BCAF9EF8-AAC2-7A4F-7199-D75A3558B607}"/>
                  </a:ext>
                </a:extLst>
              </p:cNvPr>
              <p:cNvSpPr>
                <a:spLocks noGrp="1" noRot="1" noMove="1" noResize="1" noEditPoints="1" noAdjustHandles="1" noChangeArrowheads="1" noChangeShapeType="1"/>
              </p:cNvSpPr>
              <p:nvPr/>
            </p:nvSpPr>
            <p:spPr bwMode="auto">
              <a:xfrm>
                <a:off x="7319044" y="2832617"/>
                <a:ext cx="11113" cy="14288"/>
              </a:xfrm>
              <a:custGeom>
                <a:avLst/>
                <a:gdLst>
                  <a:gd name="T0" fmla="*/ 0 w 7"/>
                  <a:gd name="T1" fmla="*/ 0 h 9"/>
                  <a:gd name="T2" fmla="*/ 3175 w 7"/>
                  <a:gd name="T3" fmla="*/ 7938 h 9"/>
                  <a:gd name="T4" fmla="*/ 7938 w 7"/>
                  <a:gd name="T5" fmla="*/ 14288 h 9"/>
                  <a:gd name="T6" fmla="*/ 11113 w 7"/>
                  <a:gd name="T7" fmla="*/ 14288 h 9"/>
                  <a:gd name="T8" fmla="*/ 11113 w 7"/>
                  <a:gd name="T9" fmla="*/ 14288 h 9"/>
                  <a:gd name="T10" fmla="*/ 11113 w 7"/>
                  <a:gd name="T11" fmla="*/ 14288 h 9"/>
                  <a:gd name="T12" fmla="*/ 11113 w 7"/>
                  <a:gd name="T13" fmla="*/ 14288 h 9"/>
                  <a:gd name="T14" fmla="*/ 11113 w 7"/>
                  <a:gd name="T15" fmla="*/ 11113 h 9"/>
                  <a:gd name="T16" fmla="*/ 11113 w 7"/>
                  <a:gd name="T17" fmla="*/ 11113 h 9"/>
                  <a:gd name="T18" fmla="*/ 11113 w 7"/>
                  <a:gd name="T19" fmla="*/ 11113 h 9"/>
                  <a:gd name="T20" fmla="*/ 11113 w 7"/>
                  <a:gd name="T21" fmla="*/ 7938 h 9"/>
                  <a:gd name="T22" fmla="*/ 7938 w 7"/>
                  <a:gd name="T23" fmla="*/ 3175 h 9"/>
                  <a:gd name="T24" fmla="*/ 0 w 7"/>
                  <a:gd name="T25" fmla="*/ 0 h 9"/>
                  <a:gd name="T26" fmla="*/ 0 w 7"/>
                  <a:gd name="T27" fmla="*/ 0 h 9"/>
                  <a:gd name="T28" fmla="*/ 0 w 7"/>
                  <a:gd name="T29" fmla="*/ 0 h 9"/>
                  <a:gd name="T30" fmla="*/ 0 w 7"/>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9"/>
                  <a:gd name="T50" fmla="*/ 7 w 7"/>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9">
                    <a:moveTo>
                      <a:pt x="0" y="0"/>
                    </a:moveTo>
                    <a:lnTo>
                      <a:pt x="2" y="5"/>
                    </a:lnTo>
                    <a:lnTo>
                      <a:pt x="5" y="9"/>
                    </a:lnTo>
                    <a:lnTo>
                      <a:pt x="7" y="9"/>
                    </a:lnTo>
                    <a:lnTo>
                      <a:pt x="7" y="7"/>
                    </a:lnTo>
                    <a:lnTo>
                      <a:pt x="7" y="5"/>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0" name="Freeform 2044">
                <a:extLst>
                  <a:ext uri="{FF2B5EF4-FFF2-40B4-BE49-F238E27FC236}">
                    <a16:creationId xmlns:a16="http://schemas.microsoft.com/office/drawing/2014/main" id="{D092CE9B-B765-6B95-2663-90A5FD4FE59C}"/>
                  </a:ext>
                </a:extLst>
              </p:cNvPr>
              <p:cNvSpPr>
                <a:spLocks noGrp="1" noRot="1" noMove="1" noResize="1" noEditPoints="1" noAdjustHandles="1" noChangeArrowheads="1" noChangeShapeType="1"/>
              </p:cNvSpPr>
              <p:nvPr/>
            </p:nvSpPr>
            <p:spPr bwMode="auto">
              <a:xfrm>
                <a:off x="7371431" y="2824680"/>
                <a:ext cx="11113" cy="7938"/>
              </a:xfrm>
              <a:custGeom>
                <a:avLst/>
                <a:gdLst>
                  <a:gd name="T0" fmla="*/ 0 w 7"/>
                  <a:gd name="T1" fmla="*/ 0 h 5"/>
                  <a:gd name="T2" fmla="*/ 3175 w 7"/>
                  <a:gd name="T3" fmla="*/ 7938 h 5"/>
                  <a:gd name="T4" fmla="*/ 7938 w 7"/>
                  <a:gd name="T5" fmla="*/ 7938 h 5"/>
                  <a:gd name="T6" fmla="*/ 11113 w 7"/>
                  <a:gd name="T7" fmla="*/ 7938 h 5"/>
                  <a:gd name="T8" fmla="*/ 11113 w 7"/>
                  <a:gd name="T9" fmla="*/ 7938 h 5"/>
                  <a:gd name="T10" fmla="*/ 7938 w 7"/>
                  <a:gd name="T11" fmla="*/ 7938 h 5"/>
                  <a:gd name="T12" fmla="*/ 7938 w 7"/>
                  <a:gd name="T13" fmla="*/ 4763 h 5"/>
                  <a:gd name="T14" fmla="*/ 7938 w 7"/>
                  <a:gd name="T15" fmla="*/ 4763 h 5"/>
                  <a:gd name="T16" fmla="*/ 3175 w 7"/>
                  <a:gd name="T17" fmla="*/ 0 h 5"/>
                  <a:gd name="T18" fmla="*/ 0 w 7"/>
                  <a:gd name="T19" fmla="*/ 0 h 5"/>
                  <a:gd name="T20" fmla="*/ 0 w 7"/>
                  <a:gd name="T21" fmla="*/ 0 h 5"/>
                  <a:gd name="T22" fmla="*/ 0 w 7"/>
                  <a:gd name="T23" fmla="*/ 0 h 5"/>
                  <a:gd name="T24" fmla="*/ 0 w 7"/>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5"/>
                  <a:gd name="T41" fmla="*/ 7 w 7"/>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5">
                    <a:moveTo>
                      <a:pt x="0" y="0"/>
                    </a:moveTo>
                    <a:lnTo>
                      <a:pt x="2" y="5"/>
                    </a:lnTo>
                    <a:lnTo>
                      <a:pt x="5" y="5"/>
                    </a:lnTo>
                    <a:lnTo>
                      <a:pt x="7" y="5"/>
                    </a:lnTo>
                    <a:lnTo>
                      <a:pt x="5" y="5"/>
                    </a:lnTo>
                    <a:lnTo>
                      <a:pt x="5"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1" name="Freeform 2045">
                <a:extLst>
                  <a:ext uri="{FF2B5EF4-FFF2-40B4-BE49-F238E27FC236}">
                    <a16:creationId xmlns:a16="http://schemas.microsoft.com/office/drawing/2014/main" id="{C620A70B-C107-5FA8-6D45-9AE1D5244682}"/>
                  </a:ext>
                </a:extLst>
              </p:cNvPr>
              <p:cNvSpPr>
                <a:spLocks noGrp="1" noRot="1" noMove="1" noResize="1" noEditPoints="1" noAdjustHandles="1" noChangeArrowheads="1" noChangeShapeType="1"/>
              </p:cNvSpPr>
              <p:nvPr/>
            </p:nvSpPr>
            <p:spPr bwMode="auto">
              <a:xfrm>
                <a:off x="7442869" y="2818330"/>
                <a:ext cx="22225" cy="41275"/>
              </a:xfrm>
              <a:custGeom>
                <a:avLst/>
                <a:gdLst>
                  <a:gd name="T0" fmla="*/ 0 w 14"/>
                  <a:gd name="T1" fmla="*/ 0 h 26"/>
                  <a:gd name="T2" fmla="*/ 0 w 14"/>
                  <a:gd name="T3" fmla="*/ 6350 h 26"/>
                  <a:gd name="T4" fmla="*/ 0 w 14"/>
                  <a:gd name="T5" fmla="*/ 11113 h 26"/>
                  <a:gd name="T6" fmla="*/ 0 w 14"/>
                  <a:gd name="T7" fmla="*/ 11113 h 26"/>
                  <a:gd name="T8" fmla="*/ 0 w 14"/>
                  <a:gd name="T9" fmla="*/ 14288 h 26"/>
                  <a:gd name="T10" fmla="*/ 0 w 14"/>
                  <a:gd name="T11" fmla="*/ 14288 h 26"/>
                  <a:gd name="T12" fmla="*/ 0 w 14"/>
                  <a:gd name="T13" fmla="*/ 17463 h 26"/>
                  <a:gd name="T14" fmla="*/ 3175 w 14"/>
                  <a:gd name="T15" fmla="*/ 22225 h 26"/>
                  <a:gd name="T16" fmla="*/ 6350 w 14"/>
                  <a:gd name="T17" fmla="*/ 28575 h 26"/>
                  <a:gd name="T18" fmla="*/ 6350 w 14"/>
                  <a:gd name="T19" fmla="*/ 33338 h 26"/>
                  <a:gd name="T20" fmla="*/ 11113 w 14"/>
                  <a:gd name="T21" fmla="*/ 33338 h 26"/>
                  <a:gd name="T22" fmla="*/ 11113 w 14"/>
                  <a:gd name="T23" fmla="*/ 36513 h 26"/>
                  <a:gd name="T24" fmla="*/ 6350 w 14"/>
                  <a:gd name="T25" fmla="*/ 36513 h 26"/>
                  <a:gd name="T26" fmla="*/ 6350 w 14"/>
                  <a:gd name="T27" fmla="*/ 36513 h 26"/>
                  <a:gd name="T28" fmla="*/ 11113 w 14"/>
                  <a:gd name="T29" fmla="*/ 36513 h 26"/>
                  <a:gd name="T30" fmla="*/ 11113 w 14"/>
                  <a:gd name="T31" fmla="*/ 41275 h 26"/>
                  <a:gd name="T32" fmla="*/ 14288 w 14"/>
                  <a:gd name="T33" fmla="*/ 41275 h 26"/>
                  <a:gd name="T34" fmla="*/ 19050 w 14"/>
                  <a:gd name="T35" fmla="*/ 41275 h 26"/>
                  <a:gd name="T36" fmla="*/ 22225 w 14"/>
                  <a:gd name="T37" fmla="*/ 41275 h 26"/>
                  <a:gd name="T38" fmla="*/ 22225 w 14"/>
                  <a:gd name="T39" fmla="*/ 41275 h 26"/>
                  <a:gd name="T40" fmla="*/ 22225 w 14"/>
                  <a:gd name="T41" fmla="*/ 41275 h 26"/>
                  <a:gd name="T42" fmla="*/ 22225 w 14"/>
                  <a:gd name="T43" fmla="*/ 41275 h 26"/>
                  <a:gd name="T44" fmla="*/ 19050 w 14"/>
                  <a:gd name="T45" fmla="*/ 36513 h 26"/>
                  <a:gd name="T46" fmla="*/ 14288 w 14"/>
                  <a:gd name="T47" fmla="*/ 33338 h 26"/>
                  <a:gd name="T48" fmla="*/ 14288 w 14"/>
                  <a:gd name="T49" fmla="*/ 28575 h 26"/>
                  <a:gd name="T50" fmla="*/ 19050 w 14"/>
                  <a:gd name="T51" fmla="*/ 17463 h 26"/>
                  <a:gd name="T52" fmla="*/ 19050 w 14"/>
                  <a:gd name="T53" fmla="*/ 11113 h 26"/>
                  <a:gd name="T54" fmla="*/ 19050 w 14"/>
                  <a:gd name="T55" fmla="*/ 6350 h 26"/>
                  <a:gd name="T56" fmla="*/ 19050 w 14"/>
                  <a:gd name="T57" fmla="*/ 6350 h 26"/>
                  <a:gd name="T58" fmla="*/ 19050 w 14"/>
                  <a:gd name="T59" fmla="*/ 3175 h 26"/>
                  <a:gd name="T60" fmla="*/ 19050 w 14"/>
                  <a:gd name="T61" fmla="*/ 3175 h 26"/>
                  <a:gd name="T62" fmla="*/ 14288 w 14"/>
                  <a:gd name="T63" fmla="*/ 0 h 26"/>
                  <a:gd name="T64" fmla="*/ 6350 w 14"/>
                  <a:gd name="T65" fmla="*/ 3175 h 26"/>
                  <a:gd name="T66" fmla="*/ 0 w 14"/>
                  <a:gd name="T67" fmla="*/ 0 h 26"/>
                  <a:gd name="T68" fmla="*/ 0 w 14"/>
                  <a:gd name="T69" fmla="*/ 0 h 26"/>
                  <a:gd name="T70" fmla="*/ 0 w 14"/>
                  <a:gd name="T71" fmla="*/ 0 h 26"/>
                  <a:gd name="T72" fmla="*/ 0 w 14"/>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
                  <a:gd name="T112" fmla="*/ 0 h 26"/>
                  <a:gd name="T113" fmla="*/ 14 w 14"/>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 h="26">
                    <a:moveTo>
                      <a:pt x="0" y="0"/>
                    </a:moveTo>
                    <a:lnTo>
                      <a:pt x="0" y="4"/>
                    </a:lnTo>
                    <a:lnTo>
                      <a:pt x="0" y="7"/>
                    </a:lnTo>
                    <a:lnTo>
                      <a:pt x="0" y="9"/>
                    </a:lnTo>
                    <a:lnTo>
                      <a:pt x="0" y="11"/>
                    </a:lnTo>
                    <a:lnTo>
                      <a:pt x="2" y="14"/>
                    </a:lnTo>
                    <a:lnTo>
                      <a:pt x="4" y="18"/>
                    </a:lnTo>
                    <a:lnTo>
                      <a:pt x="4" y="21"/>
                    </a:lnTo>
                    <a:lnTo>
                      <a:pt x="7" y="21"/>
                    </a:lnTo>
                    <a:lnTo>
                      <a:pt x="7" y="23"/>
                    </a:lnTo>
                    <a:lnTo>
                      <a:pt x="4" y="23"/>
                    </a:lnTo>
                    <a:lnTo>
                      <a:pt x="7" y="23"/>
                    </a:lnTo>
                    <a:lnTo>
                      <a:pt x="7" y="26"/>
                    </a:lnTo>
                    <a:lnTo>
                      <a:pt x="9" y="26"/>
                    </a:lnTo>
                    <a:lnTo>
                      <a:pt x="12" y="26"/>
                    </a:lnTo>
                    <a:lnTo>
                      <a:pt x="14" y="26"/>
                    </a:lnTo>
                    <a:lnTo>
                      <a:pt x="12" y="23"/>
                    </a:lnTo>
                    <a:lnTo>
                      <a:pt x="9" y="21"/>
                    </a:lnTo>
                    <a:lnTo>
                      <a:pt x="9" y="18"/>
                    </a:lnTo>
                    <a:lnTo>
                      <a:pt x="12" y="11"/>
                    </a:lnTo>
                    <a:lnTo>
                      <a:pt x="12" y="7"/>
                    </a:lnTo>
                    <a:lnTo>
                      <a:pt x="12" y="4"/>
                    </a:lnTo>
                    <a:lnTo>
                      <a:pt x="12" y="2"/>
                    </a:lnTo>
                    <a:lnTo>
                      <a:pt x="9" y="0"/>
                    </a:lnTo>
                    <a:lnTo>
                      <a:pt x="4"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2" name="Freeform 2046">
                <a:extLst>
                  <a:ext uri="{FF2B5EF4-FFF2-40B4-BE49-F238E27FC236}">
                    <a16:creationId xmlns:a16="http://schemas.microsoft.com/office/drawing/2014/main" id="{F27FEAC5-FC92-BDFC-5FA8-89D577453A3C}"/>
                  </a:ext>
                </a:extLst>
              </p:cNvPr>
              <p:cNvSpPr>
                <a:spLocks noGrp="1" noRot="1" noMove="1" noResize="1" noEditPoints="1" noAdjustHandles="1" noChangeArrowheads="1" noChangeShapeType="1"/>
              </p:cNvSpPr>
              <p:nvPr/>
            </p:nvSpPr>
            <p:spPr bwMode="auto">
              <a:xfrm>
                <a:off x="7333331" y="2791342"/>
                <a:ext cx="30163" cy="38100"/>
              </a:xfrm>
              <a:custGeom>
                <a:avLst/>
                <a:gdLst>
                  <a:gd name="T0" fmla="*/ 4763 w 19"/>
                  <a:gd name="T1" fmla="*/ 0 h 24"/>
                  <a:gd name="T2" fmla="*/ 7938 w 19"/>
                  <a:gd name="T3" fmla="*/ 3175 h 24"/>
                  <a:gd name="T4" fmla="*/ 4763 w 19"/>
                  <a:gd name="T5" fmla="*/ 3175 h 24"/>
                  <a:gd name="T6" fmla="*/ 4763 w 19"/>
                  <a:gd name="T7" fmla="*/ 3175 h 24"/>
                  <a:gd name="T8" fmla="*/ 4763 w 19"/>
                  <a:gd name="T9" fmla="*/ 3175 h 24"/>
                  <a:gd name="T10" fmla="*/ 4763 w 19"/>
                  <a:gd name="T11" fmla="*/ 7938 h 24"/>
                  <a:gd name="T12" fmla="*/ 0 w 19"/>
                  <a:gd name="T13" fmla="*/ 7938 h 24"/>
                  <a:gd name="T14" fmla="*/ 22225 w 19"/>
                  <a:gd name="T15" fmla="*/ 22225 h 24"/>
                  <a:gd name="T16" fmla="*/ 22225 w 19"/>
                  <a:gd name="T17" fmla="*/ 30163 h 24"/>
                  <a:gd name="T18" fmla="*/ 22225 w 19"/>
                  <a:gd name="T19" fmla="*/ 38100 h 24"/>
                  <a:gd name="T20" fmla="*/ 30163 w 19"/>
                  <a:gd name="T21" fmla="*/ 38100 h 24"/>
                  <a:gd name="T22" fmla="*/ 30163 w 19"/>
                  <a:gd name="T23" fmla="*/ 30163 h 24"/>
                  <a:gd name="T24" fmla="*/ 30163 w 19"/>
                  <a:gd name="T25" fmla="*/ 19050 h 24"/>
                  <a:gd name="T26" fmla="*/ 30163 w 19"/>
                  <a:gd name="T27" fmla="*/ 14288 h 24"/>
                  <a:gd name="T28" fmla="*/ 26988 w 19"/>
                  <a:gd name="T29" fmla="*/ 11113 h 24"/>
                  <a:gd name="T30" fmla="*/ 26988 w 19"/>
                  <a:gd name="T31" fmla="*/ 7938 h 24"/>
                  <a:gd name="T32" fmla="*/ 22225 w 19"/>
                  <a:gd name="T33" fmla="*/ 3175 h 24"/>
                  <a:gd name="T34" fmla="*/ 22225 w 19"/>
                  <a:gd name="T35" fmla="*/ 3175 h 24"/>
                  <a:gd name="T36" fmla="*/ 19050 w 19"/>
                  <a:gd name="T37" fmla="*/ 3175 h 24"/>
                  <a:gd name="T38" fmla="*/ 19050 w 19"/>
                  <a:gd name="T39" fmla="*/ 3175 h 24"/>
                  <a:gd name="T40" fmla="*/ 15875 w 19"/>
                  <a:gd name="T41" fmla="*/ 3175 h 24"/>
                  <a:gd name="T42" fmla="*/ 11113 w 19"/>
                  <a:gd name="T43" fmla="*/ 3175 h 24"/>
                  <a:gd name="T44" fmla="*/ 11113 w 19"/>
                  <a:gd name="T45" fmla="*/ 3175 h 24"/>
                  <a:gd name="T46" fmla="*/ 7938 w 19"/>
                  <a:gd name="T47" fmla="*/ 3175 h 24"/>
                  <a:gd name="T48" fmla="*/ 4763 w 19"/>
                  <a:gd name="T49" fmla="*/ 0 h 24"/>
                  <a:gd name="T50" fmla="*/ 4763 w 19"/>
                  <a:gd name="T51" fmla="*/ 0 h 24"/>
                  <a:gd name="T52" fmla="*/ 4763 w 19"/>
                  <a:gd name="T53" fmla="*/ 0 h 24"/>
                  <a:gd name="T54" fmla="*/ 4763 w 19"/>
                  <a:gd name="T55" fmla="*/ 0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24"/>
                  <a:gd name="T86" fmla="*/ 19 w 19"/>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24">
                    <a:moveTo>
                      <a:pt x="3" y="0"/>
                    </a:moveTo>
                    <a:lnTo>
                      <a:pt x="5" y="2"/>
                    </a:lnTo>
                    <a:lnTo>
                      <a:pt x="3" y="2"/>
                    </a:lnTo>
                    <a:lnTo>
                      <a:pt x="3" y="5"/>
                    </a:lnTo>
                    <a:lnTo>
                      <a:pt x="0" y="5"/>
                    </a:lnTo>
                    <a:lnTo>
                      <a:pt x="14" y="14"/>
                    </a:lnTo>
                    <a:lnTo>
                      <a:pt x="14" y="19"/>
                    </a:lnTo>
                    <a:lnTo>
                      <a:pt x="14" y="24"/>
                    </a:lnTo>
                    <a:lnTo>
                      <a:pt x="19" y="24"/>
                    </a:lnTo>
                    <a:lnTo>
                      <a:pt x="19" y="19"/>
                    </a:lnTo>
                    <a:lnTo>
                      <a:pt x="19" y="12"/>
                    </a:lnTo>
                    <a:lnTo>
                      <a:pt x="19" y="9"/>
                    </a:lnTo>
                    <a:lnTo>
                      <a:pt x="17" y="7"/>
                    </a:lnTo>
                    <a:lnTo>
                      <a:pt x="17" y="5"/>
                    </a:lnTo>
                    <a:lnTo>
                      <a:pt x="14" y="2"/>
                    </a:lnTo>
                    <a:lnTo>
                      <a:pt x="12" y="2"/>
                    </a:lnTo>
                    <a:lnTo>
                      <a:pt x="10" y="2"/>
                    </a:lnTo>
                    <a:lnTo>
                      <a:pt x="7" y="2"/>
                    </a:lnTo>
                    <a:lnTo>
                      <a:pt x="5"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3" name="Freeform 2047">
                <a:extLst>
                  <a:ext uri="{FF2B5EF4-FFF2-40B4-BE49-F238E27FC236}">
                    <a16:creationId xmlns:a16="http://schemas.microsoft.com/office/drawing/2014/main" id="{8FE8EEA0-DE1B-70EA-5104-4E30092FB667}"/>
                  </a:ext>
                </a:extLst>
              </p:cNvPr>
              <p:cNvSpPr>
                <a:spLocks noGrp="1" noRot="1" noMove="1" noResize="1" noEditPoints="1" noAdjustHandles="1" noChangeArrowheads="1" noChangeShapeType="1"/>
              </p:cNvSpPr>
              <p:nvPr/>
            </p:nvSpPr>
            <p:spPr bwMode="auto">
              <a:xfrm>
                <a:off x="7434931" y="2783405"/>
                <a:ext cx="3175" cy="4763"/>
              </a:xfrm>
              <a:custGeom>
                <a:avLst/>
                <a:gdLst>
                  <a:gd name="T0" fmla="*/ 0 w 2"/>
                  <a:gd name="T1" fmla="*/ 0 h 3"/>
                  <a:gd name="T2" fmla="*/ 3175 w 2"/>
                  <a:gd name="T3" fmla="*/ 4763 h 3"/>
                  <a:gd name="T4" fmla="*/ 3175 w 2"/>
                  <a:gd name="T5" fmla="*/ 0 h 3"/>
                  <a:gd name="T6" fmla="*/ 3175 w 2"/>
                  <a:gd name="T7" fmla="*/ 0 h 3"/>
                  <a:gd name="T8" fmla="*/ 3175 w 2"/>
                  <a:gd name="T9" fmla="*/ 0 h 3"/>
                  <a:gd name="T10" fmla="*/ 3175 w 2"/>
                  <a:gd name="T11" fmla="*/ 0 h 3"/>
                  <a:gd name="T12" fmla="*/ 3175 w 2"/>
                  <a:gd name="T13" fmla="*/ 0 h 3"/>
                  <a:gd name="T14" fmla="*/ 0 w 2"/>
                  <a:gd name="T15" fmla="*/ 0 h 3"/>
                  <a:gd name="T16" fmla="*/ 0 w 2"/>
                  <a:gd name="T17" fmla="*/ 0 h 3"/>
                  <a:gd name="T18" fmla="*/ 0 w 2"/>
                  <a:gd name="T19" fmla="*/ 0 h 3"/>
                  <a:gd name="T20" fmla="*/ 0 w 2"/>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
                  <a:gd name="T35" fmla="*/ 2 w 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
                    <a:moveTo>
                      <a:pt x="0" y="0"/>
                    </a:move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14" name="Freeform 2048">
                <a:extLst>
                  <a:ext uri="{FF2B5EF4-FFF2-40B4-BE49-F238E27FC236}">
                    <a16:creationId xmlns:a16="http://schemas.microsoft.com/office/drawing/2014/main" id="{5B8767F4-3C0E-437B-E14F-3D60E91C622D}"/>
                  </a:ext>
                </a:extLst>
              </p:cNvPr>
              <p:cNvSpPr>
                <a:spLocks noGrp="1" noRot="1" noMove="1" noResize="1" noEditPoints="1" noAdjustHandles="1" noChangeArrowheads="1" noChangeShapeType="1"/>
              </p:cNvSpPr>
              <p:nvPr/>
            </p:nvSpPr>
            <p:spPr bwMode="auto">
              <a:xfrm>
                <a:off x="7319044" y="2634180"/>
                <a:ext cx="112713" cy="184150"/>
              </a:xfrm>
              <a:custGeom>
                <a:avLst/>
                <a:gdLst>
                  <a:gd name="T0" fmla="*/ 25400 w 71"/>
                  <a:gd name="T1" fmla="*/ 14288 h 116"/>
                  <a:gd name="T2" fmla="*/ 22225 w 71"/>
                  <a:gd name="T3" fmla="*/ 41275 h 116"/>
                  <a:gd name="T4" fmla="*/ 14288 w 71"/>
                  <a:gd name="T5" fmla="*/ 66675 h 116"/>
                  <a:gd name="T6" fmla="*/ 19050 w 71"/>
                  <a:gd name="T7" fmla="*/ 71438 h 116"/>
                  <a:gd name="T8" fmla="*/ 19050 w 71"/>
                  <a:gd name="T9" fmla="*/ 77788 h 116"/>
                  <a:gd name="T10" fmla="*/ 14288 w 71"/>
                  <a:gd name="T11" fmla="*/ 82550 h 116"/>
                  <a:gd name="T12" fmla="*/ 11113 w 71"/>
                  <a:gd name="T13" fmla="*/ 82550 h 116"/>
                  <a:gd name="T14" fmla="*/ 7938 w 71"/>
                  <a:gd name="T15" fmla="*/ 77788 h 116"/>
                  <a:gd name="T16" fmla="*/ 3175 w 71"/>
                  <a:gd name="T17" fmla="*/ 77788 h 116"/>
                  <a:gd name="T18" fmla="*/ 0 w 71"/>
                  <a:gd name="T19" fmla="*/ 82550 h 116"/>
                  <a:gd name="T20" fmla="*/ 3175 w 71"/>
                  <a:gd name="T21" fmla="*/ 90488 h 116"/>
                  <a:gd name="T22" fmla="*/ 7938 w 71"/>
                  <a:gd name="T23" fmla="*/ 93663 h 116"/>
                  <a:gd name="T24" fmla="*/ 14288 w 71"/>
                  <a:gd name="T25" fmla="*/ 119063 h 116"/>
                  <a:gd name="T26" fmla="*/ 22225 w 71"/>
                  <a:gd name="T27" fmla="*/ 119063 h 116"/>
                  <a:gd name="T28" fmla="*/ 30163 w 71"/>
                  <a:gd name="T29" fmla="*/ 119063 h 116"/>
                  <a:gd name="T30" fmla="*/ 25400 w 71"/>
                  <a:gd name="T31" fmla="*/ 130175 h 116"/>
                  <a:gd name="T32" fmla="*/ 30163 w 71"/>
                  <a:gd name="T33" fmla="*/ 146050 h 116"/>
                  <a:gd name="T34" fmla="*/ 36513 w 71"/>
                  <a:gd name="T35" fmla="*/ 157163 h 116"/>
                  <a:gd name="T36" fmla="*/ 55563 w 71"/>
                  <a:gd name="T37" fmla="*/ 153988 h 116"/>
                  <a:gd name="T38" fmla="*/ 63500 w 71"/>
                  <a:gd name="T39" fmla="*/ 153988 h 116"/>
                  <a:gd name="T40" fmla="*/ 74613 w 71"/>
                  <a:gd name="T41" fmla="*/ 157163 h 116"/>
                  <a:gd name="T42" fmla="*/ 74613 w 71"/>
                  <a:gd name="T43" fmla="*/ 149225 h 116"/>
                  <a:gd name="T44" fmla="*/ 82550 w 71"/>
                  <a:gd name="T45" fmla="*/ 153988 h 116"/>
                  <a:gd name="T46" fmla="*/ 88900 w 71"/>
                  <a:gd name="T47" fmla="*/ 165100 h 116"/>
                  <a:gd name="T48" fmla="*/ 104775 w 71"/>
                  <a:gd name="T49" fmla="*/ 184150 h 116"/>
                  <a:gd name="T50" fmla="*/ 107950 w 71"/>
                  <a:gd name="T51" fmla="*/ 176213 h 116"/>
                  <a:gd name="T52" fmla="*/ 107950 w 71"/>
                  <a:gd name="T53" fmla="*/ 176213 h 116"/>
                  <a:gd name="T54" fmla="*/ 104775 w 71"/>
                  <a:gd name="T55" fmla="*/ 153988 h 116"/>
                  <a:gd name="T56" fmla="*/ 88900 w 71"/>
                  <a:gd name="T57" fmla="*/ 146050 h 116"/>
                  <a:gd name="T58" fmla="*/ 85725 w 71"/>
                  <a:gd name="T59" fmla="*/ 134938 h 116"/>
                  <a:gd name="T60" fmla="*/ 60325 w 71"/>
                  <a:gd name="T61" fmla="*/ 138113 h 116"/>
                  <a:gd name="T62" fmla="*/ 47625 w 71"/>
                  <a:gd name="T63" fmla="*/ 130175 h 116"/>
                  <a:gd name="T64" fmla="*/ 44450 w 71"/>
                  <a:gd name="T65" fmla="*/ 123825 h 116"/>
                  <a:gd name="T66" fmla="*/ 44450 w 71"/>
                  <a:gd name="T67" fmla="*/ 119063 h 116"/>
                  <a:gd name="T68" fmla="*/ 44450 w 71"/>
                  <a:gd name="T69" fmla="*/ 107950 h 116"/>
                  <a:gd name="T70" fmla="*/ 47625 w 71"/>
                  <a:gd name="T71" fmla="*/ 104775 h 116"/>
                  <a:gd name="T72" fmla="*/ 44450 w 71"/>
                  <a:gd name="T73" fmla="*/ 96838 h 116"/>
                  <a:gd name="T74" fmla="*/ 44450 w 71"/>
                  <a:gd name="T75" fmla="*/ 93663 h 116"/>
                  <a:gd name="T76" fmla="*/ 60325 w 71"/>
                  <a:gd name="T77" fmla="*/ 71438 h 116"/>
                  <a:gd name="T78" fmla="*/ 71438 w 71"/>
                  <a:gd name="T79" fmla="*/ 55563 h 116"/>
                  <a:gd name="T80" fmla="*/ 74613 w 71"/>
                  <a:gd name="T81" fmla="*/ 52388 h 116"/>
                  <a:gd name="T82" fmla="*/ 71438 w 71"/>
                  <a:gd name="T83" fmla="*/ 44450 h 116"/>
                  <a:gd name="T84" fmla="*/ 63500 w 71"/>
                  <a:gd name="T85" fmla="*/ 33338 h 116"/>
                  <a:gd name="T86" fmla="*/ 60325 w 71"/>
                  <a:gd name="T87" fmla="*/ 19050 h 116"/>
                  <a:gd name="T88" fmla="*/ 66675 w 71"/>
                  <a:gd name="T89" fmla="*/ 0 h 116"/>
                  <a:gd name="T90" fmla="*/ 63500 w 71"/>
                  <a:gd name="T91" fmla="*/ 0 h 116"/>
                  <a:gd name="T92" fmla="*/ 60325 w 71"/>
                  <a:gd name="T93" fmla="*/ 7938 h 116"/>
                  <a:gd name="T94" fmla="*/ 44450 w 71"/>
                  <a:gd name="T95" fmla="*/ 7938 h 116"/>
                  <a:gd name="T96" fmla="*/ 25400 w 71"/>
                  <a:gd name="T97" fmla="*/ 0 h 116"/>
                  <a:gd name="T98" fmla="*/ 25400 w 71"/>
                  <a:gd name="T99" fmla="*/ 0 h 1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
                  <a:gd name="T151" fmla="*/ 0 h 116"/>
                  <a:gd name="T152" fmla="*/ 71 w 71"/>
                  <a:gd name="T153" fmla="*/ 116 h 1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 h="116">
                    <a:moveTo>
                      <a:pt x="16" y="0"/>
                    </a:moveTo>
                    <a:lnTo>
                      <a:pt x="16" y="5"/>
                    </a:lnTo>
                    <a:lnTo>
                      <a:pt x="16" y="9"/>
                    </a:lnTo>
                    <a:lnTo>
                      <a:pt x="14" y="14"/>
                    </a:lnTo>
                    <a:lnTo>
                      <a:pt x="14" y="19"/>
                    </a:lnTo>
                    <a:lnTo>
                      <a:pt x="14" y="26"/>
                    </a:lnTo>
                    <a:lnTo>
                      <a:pt x="14" y="35"/>
                    </a:lnTo>
                    <a:lnTo>
                      <a:pt x="9" y="38"/>
                    </a:lnTo>
                    <a:lnTo>
                      <a:pt x="9" y="42"/>
                    </a:lnTo>
                    <a:lnTo>
                      <a:pt x="9" y="45"/>
                    </a:lnTo>
                    <a:lnTo>
                      <a:pt x="12" y="45"/>
                    </a:lnTo>
                    <a:lnTo>
                      <a:pt x="12" y="47"/>
                    </a:lnTo>
                    <a:lnTo>
                      <a:pt x="12" y="49"/>
                    </a:lnTo>
                    <a:lnTo>
                      <a:pt x="12" y="52"/>
                    </a:lnTo>
                    <a:lnTo>
                      <a:pt x="9" y="52"/>
                    </a:lnTo>
                    <a:lnTo>
                      <a:pt x="7" y="52"/>
                    </a:lnTo>
                    <a:lnTo>
                      <a:pt x="7" y="49"/>
                    </a:lnTo>
                    <a:lnTo>
                      <a:pt x="5" y="49"/>
                    </a:lnTo>
                    <a:lnTo>
                      <a:pt x="2" y="49"/>
                    </a:lnTo>
                    <a:lnTo>
                      <a:pt x="2" y="47"/>
                    </a:lnTo>
                    <a:lnTo>
                      <a:pt x="2" y="49"/>
                    </a:lnTo>
                    <a:lnTo>
                      <a:pt x="0" y="52"/>
                    </a:lnTo>
                    <a:lnTo>
                      <a:pt x="0" y="54"/>
                    </a:lnTo>
                    <a:lnTo>
                      <a:pt x="0" y="57"/>
                    </a:lnTo>
                    <a:lnTo>
                      <a:pt x="2" y="57"/>
                    </a:lnTo>
                    <a:lnTo>
                      <a:pt x="5" y="57"/>
                    </a:lnTo>
                    <a:lnTo>
                      <a:pt x="5" y="59"/>
                    </a:lnTo>
                    <a:lnTo>
                      <a:pt x="7" y="66"/>
                    </a:lnTo>
                    <a:lnTo>
                      <a:pt x="9" y="71"/>
                    </a:lnTo>
                    <a:lnTo>
                      <a:pt x="9" y="75"/>
                    </a:lnTo>
                    <a:lnTo>
                      <a:pt x="12" y="80"/>
                    </a:lnTo>
                    <a:lnTo>
                      <a:pt x="14" y="78"/>
                    </a:lnTo>
                    <a:lnTo>
                      <a:pt x="14" y="75"/>
                    </a:lnTo>
                    <a:lnTo>
                      <a:pt x="16" y="75"/>
                    </a:lnTo>
                    <a:lnTo>
                      <a:pt x="19" y="75"/>
                    </a:lnTo>
                    <a:lnTo>
                      <a:pt x="19" y="80"/>
                    </a:lnTo>
                    <a:lnTo>
                      <a:pt x="16" y="82"/>
                    </a:lnTo>
                    <a:lnTo>
                      <a:pt x="16" y="87"/>
                    </a:lnTo>
                    <a:lnTo>
                      <a:pt x="16" y="90"/>
                    </a:lnTo>
                    <a:lnTo>
                      <a:pt x="19" y="92"/>
                    </a:lnTo>
                    <a:lnTo>
                      <a:pt x="19" y="94"/>
                    </a:lnTo>
                    <a:lnTo>
                      <a:pt x="21" y="94"/>
                    </a:lnTo>
                    <a:lnTo>
                      <a:pt x="23" y="99"/>
                    </a:lnTo>
                    <a:lnTo>
                      <a:pt x="28" y="97"/>
                    </a:lnTo>
                    <a:lnTo>
                      <a:pt x="33" y="97"/>
                    </a:lnTo>
                    <a:lnTo>
                      <a:pt x="35" y="97"/>
                    </a:lnTo>
                    <a:lnTo>
                      <a:pt x="38" y="97"/>
                    </a:lnTo>
                    <a:lnTo>
                      <a:pt x="40" y="97"/>
                    </a:lnTo>
                    <a:lnTo>
                      <a:pt x="45" y="101"/>
                    </a:lnTo>
                    <a:lnTo>
                      <a:pt x="49" y="104"/>
                    </a:lnTo>
                    <a:lnTo>
                      <a:pt x="47" y="99"/>
                    </a:lnTo>
                    <a:lnTo>
                      <a:pt x="47" y="97"/>
                    </a:lnTo>
                    <a:lnTo>
                      <a:pt x="47" y="94"/>
                    </a:lnTo>
                    <a:lnTo>
                      <a:pt x="49" y="94"/>
                    </a:lnTo>
                    <a:lnTo>
                      <a:pt x="52" y="97"/>
                    </a:lnTo>
                    <a:lnTo>
                      <a:pt x="52" y="99"/>
                    </a:lnTo>
                    <a:lnTo>
                      <a:pt x="54" y="101"/>
                    </a:lnTo>
                    <a:lnTo>
                      <a:pt x="56" y="104"/>
                    </a:lnTo>
                    <a:lnTo>
                      <a:pt x="59" y="108"/>
                    </a:lnTo>
                    <a:lnTo>
                      <a:pt x="64" y="113"/>
                    </a:lnTo>
                    <a:lnTo>
                      <a:pt x="66" y="116"/>
                    </a:lnTo>
                    <a:lnTo>
                      <a:pt x="68" y="116"/>
                    </a:lnTo>
                    <a:lnTo>
                      <a:pt x="68" y="113"/>
                    </a:lnTo>
                    <a:lnTo>
                      <a:pt x="68" y="111"/>
                    </a:lnTo>
                    <a:lnTo>
                      <a:pt x="71" y="108"/>
                    </a:lnTo>
                    <a:lnTo>
                      <a:pt x="68" y="104"/>
                    </a:lnTo>
                    <a:lnTo>
                      <a:pt x="66" y="97"/>
                    </a:lnTo>
                    <a:lnTo>
                      <a:pt x="64" y="94"/>
                    </a:lnTo>
                    <a:lnTo>
                      <a:pt x="64" y="90"/>
                    </a:lnTo>
                    <a:lnTo>
                      <a:pt x="56" y="92"/>
                    </a:lnTo>
                    <a:lnTo>
                      <a:pt x="54" y="92"/>
                    </a:lnTo>
                    <a:lnTo>
                      <a:pt x="54" y="87"/>
                    </a:lnTo>
                    <a:lnTo>
                      <a:pt x="54" y="85"/>
                    </a:lnTo>
                    <a:lnTo>
                      <a:pt x="47" y="87"/>
                    </a:lnTo>
                    <a:lnTo>
                      <a:pt x="42" y="87"/>
                    </a:lnTo>
                    <a:lnTo>
                      <a:pt x="38" y="87"/>
                    </a:lnTo>
                    <a:lnTo>
                      <a:pt x="33" y="90"/>
                    </a:lnTo>
                    <a:lnTo>
                      <a:pt x="30" y="87"/>
                    </a:lnTo>
                    <a:lnTo>
                      <a:pt x="30" y="82"/>
                    </a:lnTo>
                    <a:lnTo>
                      <a:pt x="30" y="80"/>
                    </a:lnTo>
                    <a:lnTo>
                      <a:pt x="28" y="78"/>
                    </a:lnTo>
                    <a:lnTo>
                      <a:pt x="28" y="75"/>
                    </a:lnTo>
                    <a:lnTo>
                      <a:pt x="28" y="71"/>
                    </a:lnTo>
                    <a:lnTo>
                      <a:pt x="28" y="68"/>
                    </a:lnTo>
                    <a:lnTo>
                      <a:pt x="30" y="66"/>
                    </a:lnTo>
                    <a:lnTo>
                      <a:pt x="28" y="64"/>
                    </a:lnTo>
                    <a:lnTo>
                      <a:pt x="28" y="61"/>
                    </a:lnTo>
                    <a:lnTo>
                      <a:pt x="28" y="59"/>
                    </a:lnTo>
                    <a:lnTo>
                      <a:pt x="33" y="52"/>
                    </a:lnTo>
                    <a:lnTo>
                      <a:pt x="38" y="45"/>
                    </a:lnTo>
                    <a:lnTo>
                      <a:pt x="40" y="42"/>
                    </a:lnTo>
                    <a:lnTo>
                      <a:pt x="40" y="38"/>
                    </a:lnTo>
                    <a:lnTo>
                      <a:pt x="45" y="35"/>
                    </a:lnTo>
                    <a:lnTo>
                      <a:pt x="47" y="33"/>
                    </a:lnTo>
                    <a:lnTo>
                      <a:pt x="47" y="31"/>
                    </a:lnTo>
                    <a:lnTo>
                      <a:pt x="45" y="31"/>
                    </a:lnTo>
                    <a:lnTo>
                      <a:pt x="45" y="28"/>
                    </a:lnTo>
                    <a:lnTo>
                      <a:pt x="42" y="26"/>
                    </a:lnTo>
                    <a:lnTo>
                      <a:pt x="40" y="23"/>
                    </a:lnTo>
                    <a:lnTo>
                      <a:pt x="40" y="21"/>
                    </a:lnTo>
                    <a:lnTo>
                      <a:pt x="38" y="19"/>
                    </a:lnTo>
                    <a:lnTo>
                      <a:pt x="38" y="14"/>
                    </a:lnTo>
                    <a:lnTo>
                      <a:pt x="38" y="12"/>
                    </a:lnTo>
                    <a:lnTo>
                      <a:pt x="40" y="9"/>
                    </a:lnTo>
                    <a:lnTo>
                      <a:pt x="40" y="5"/>
                    </a:lnTo>
                    <a:lnTo>
                      <a:pt x="42" y="0"/>
                    </a:lnTo>
                    <a:lnTo>
                      <a:pt x="40" y="0"/>
                    </a:lnTo>
                    <a:lnTo>
                      <a:pt x="38" y="2"/>
                    </a:lnTo>
                    <a:lnTo>
                      <a:pt x="38" y="5"/>
                    </a:lnTo>
                    <a:lnTo>
                      <a:pt x="33" y="5"/>
                    </a:lnTo>
                    <a:lnTo>
                      <a:pt x="30" y="5"/>
                    </a:lnTo>
                    <a:lnTo>
                      <a:pt x="28" y="5"/>
                    </a:lnTo>
                    <a:lnTo>
                      <a:pt x="26" y="2"/>
                    </a:lnTo>
                    <a:lnTo>
                      <a:pt x="21" y="2"/>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34" name="Peru">
              <a:extLst>
                <a:ext uri="{FF2B5EF4-FFF2-40B4-BE49-F238E27FC236}">
                  <a16:creationId xmlns:a16="http://schemas.microsoft.com/office/drawing/2014/main" id="{E98D8CE0-A4BC-523D-0ABA-6629FC7138F3}"/>
                </a:ext>
              </a:extLst>
            </p:cNvPr>
            <p:cNvSpPr>
              <a:spLocks noGrp="1" noRot="1" noMove="1" noResize="1" noEditPoints="1" noAdjustHandles="1" noChangeArrowheads="1" noChangeShapeType="1"/>
            </p:cNvSpPr>
            <p:nvPr/>
          </p:nvSpPr>
          <p:spPr bwMode="auto">
            <a:xfrm>
              <a:off x="5759549" y="2843911"/>
              <a:ext cx="144808" cy="260441"/>
            </a:xfrm>
            <a:custGeom>
              <a:avLst/>
              <a:gdLst>
                <a:gd name="T0" fmla="*/ 142875 w 192"/>
                <a:gd name="T1" fmla="*/ 33338 h 349"/>
                <a:gd name="T2" fmla="*/ 139700 w 192"/>
                <a:gd name="T3" fmla="*/ 55563 h 349"/>
                <a:gd name="T4" fmla="*/ 120650 w 192"/>
                <a:gd name="T5" fmla="*/ 74613 h 349"/>
                <a:gd name="T6" fmla="*/ 79375 w 192"/>
                <a:gd name="T7" fmla="*/ 112713 h 349"/>
                <a:gd name="T8" fmla="*/ 65088 w 192"/>
                <a:gd name="T9" fmla="*/ 138113 h 349"/>
                <a:gd name="T10" fmla="*/ 49213 w 192"/>
                <a:gd name="T11" fmla="*/ 153988 h 349"/>
                <a:gd name="T12" fmla="*/ 41275 w 192"/>
                <a:gd name="T13" fmla="*/ 146050 h 349"/>
                <a:gd name="T14" fmla="*/ 30163 w 192"/>
                <a:gd name="T15" fmla="*/ 134938 h 349"/>
                <a:gd name="T16" fmla="*/ 19050 w 192"/>
                <a:gd name="T17" fmla="*/ 138113 h 349"/>
                <a:gd name="T18" fmla="*/ 23813 w 192"/>
                <a:gd name="T19" fmla="*/ 119063 h 349"/>
                <a:gd name="T20" fmla="*/ 4763 w 192"/>
                <a:gd name="T21" fmla="*/ 131763 h 349"/>
                <a:gd name="T22" fmla="*/ 4763 w 192"/>
                <a:gd name="T23" fmla="*/ 149225 h 349"/>
                <a:gd name="T24" fmla="*/ 4763 w 192"/>
                <a:gd name="T25" fmla="*/ 160338 h 349"/>
                <a:gd name="T26" fmla="*/ 12700 w 192"/>
                <a:gd name="T27" fmla="*/ 173038 h 349"/>
                <a:gd name="T28" fmla="*/ 7938 w 192"/>
                <a:gd name="T29" fmla="*/ 187325 h 349"/>
                <a:gd name="T30" fmla="*/ 34925 w 192"/>
                <a:gd name="T31" fmla="*/ 206375 h 349"/>
                <a:gd name="T32" fmla="*/ 41275 w 192"/>
                <a:gd name="T33" fmla="*/ 220663 h 349"/>
                <a:gd name="T34" fmla="*/ 60325 w 192"/>
                <a:gd name="T35" fmla="*/ 236538 h 349"/>
                <a:gd name="T36" fmla="*/ 82550 w 192"/>
                <a:gd name="T37" fmla="*/ 261938 h 349"/>
                <a:gd name="T38" fmla="*/ 101600 w 192"/>
                <a:gd name="T39" fmla="*/ 330200 h 349"/>
                <a:gd name="T40" fmla="*/ 136525 w 192"/>
                <a:gd name="T41" fmla="*/ 407988 h 349"/>
                <a:gd name="T42" fmla="*/ 142875 w 192"/>
                <a:gd name="T43" fmla="*/ 446088 h 349"/>
                <a:gd name="T44" fmla="*/ 153988 w 192"/>
                <a:gd name="T45" fmla="*/ 468313 h 349"/>
                <a:gd name="T46" fmla="*/ 180975 w 192"/>
                <a:gd name="T47" fmla="*/ 487363 h 349"/>
                <a:gd name="T48" fmla="*/ 241300 w 192"/>
                <a:gd name="T49" fmla="*/ 531813 h 349"/>
                <a:gd name="T50" fmla="*/ 266700 w 192"/>
                <a:gd name="T51" fmla="*/ 554038 h 349"/>
                <a:gd name="T52" fmla="*/ 277813 w 192"/>
                <a:gd name="T53" fmla="*/ 536575 h 349"/>
                <a:gd name="T54" fmla="*/ 293688 w 192"/>
                <a:gd name="T55" fmla="*/ 517525 h 349"/>
                <a:gd name="T56" fmla="*/ 304800 w 192"/>
                <a:gd name="T57" fmla="*/ 495300 h 349"/>
                <a:gd name="T58" fmla="*/ 288925 w 192"/>
                <a:gd name="T59" fmla="*/ 476250 h 349"/>
                <a:gd name="T60" fmla="*/ 288925 w 192"/>
                <a:gd name="T61" fmla="*/ 473075 h 349"/>
                <a:gd name="T62" fmla="*/ 296863 w 192"/>
                <a:gd name="T63" fmla="*/ 473075 h 349"/>
                <a:gd name="T64" fmla="*/ 300038 w 192"/>
                <a:gd name="T65" fmla="*/ 460375 h 349"/>
                <a:gd name="T66" fmla="*/ 293688 w 192"/>
                <a:gd name="T67" fmla="*/ 431800 h 349"/>
                <a:gd name="T68" fmla="*/ 263525 w 192"/>
                <a:gd name="T69" fmla="*/ 288925 h 349"/>
                <a:gd name="T70" fmla="*/ 258763 w 192"/>
                <a:gd name="T71" fmla="*/ 284163 h 349"/>
                <a:gd name="T72" fmla="*/ 214313 w 192"/>
                <a:gd name="T73" fmla="*/ 296863 h 349"/>
                <a:gd name="T74" fmla="*/ 192088 w 192"/>
                <a:gd name="T75" fmla="*/ 266700 h 349"/>
                <a:gd name="T76" fmla="*/ 180975 w 192"/>
                <a:gd name="T77" fmla="*/ 242888 h 349"/>
                <a:gd name="T78" fmla="*/ 176213 w 192"/>
                <a:gd name="T79" fmla="*/ 228600 h 349"/>
                <a:gd name="T80" fmla="*/ 173038 w 192"/>
                <a:gd name="T81" fmla="*/ 209550 h 349"/>
                <a:gd name="T82" fmla="*/ 176213 w 192"/>
                <a:gd name="T83" fmla="*/ 209550 h 349"/>
                <a:gd name="T84" fmla="*/ 188913 w 192"/>
                <a:gd name="T85" fmla="*/ 190500 h 349"/>
                <a:gd name="T86" fmla="*/ 200025 w 192"/>
                <a:gd name="T87" fmla="*/ 157163 h 349"/>
                <a:gd name="T88" fmla="*/ 217488 w 192"/>
                <a:gd name="T89" fmla="*/ 142875 h 349"/>
                <a:gd name="T90" fmla="*/ 241300 w 192"/>
                <a:gd name="T91" fmla="*/ 134938 h 349"/>
                <a:gd name="T92" fmla="*/ 266700 w 192"/>
                <a:gd name="T93" fmla="*/ 131763 h 349"/>
                <a:gd name="T94" fmla="*/ 247650 w 192"/>
                <a:gd name="T95" fmla="*/ 115888 h 349"/>
                <a:gd name="T96" fmla="*/ 266700 w 192"/>
                <a:gd name="T97" fmla="*/ 60325 h 349"/>
                <a:gd name="T98" fmla="*/ 244475 w 192"/>
                <a:gd name="T99" fmla="*/ 55563 h 349"/>
                <a:gd name="T100" fmla="*/ 230188 w 192"/>
                <a:gd name="T101" fmla="*/ 52388 h 349"/>
                <a:gd name="T102" fmla="*/ 206375 w 192"/>
                <a:gd name="T103" fmla="*/ 55563 h 349"/>
                <a:gd name="T104" fmla="*/ 184150 w 192"/>
                <a:gd name="T105" fmla="*/ 38100 h 349"/>
                <a:gd name="T106" fmla="*/ 173038 w 192"/>
                <a:gd name="T107" fmla="*/ 25400 h 349"/>
                <a:gd name="T108" fmla="*/ 165100 w 192"/>
                <a:gd name="T109" fmla="*/ 14288 h 349"/>
                <a:gd name="T110" fmla="*/ 158750 w 192"/>
                <a:gd name="T111" fmla="*/ 3175 h 349"/>
                <a:gd name="T112" fmla="*/ 142875 w 192"/>
                <a:gd name="T113" fmla="*/ 0 h 3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2"/>
                <a:gd name="T172" fmla="*/ 0 h 349"/>
                <a:gd name="T173" fmla="*/ 192 w 192"/>
                <a:gd name="T174" fmla="*/ 349 h 3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2" h="349">
                  <a:moveTo>
                    <a:pt x="90" y="0"/>
                  </a:moveTo>
                  <a:lnTo>
                    <a:pt x="83" y="5"/>
                  </a:lnTo>
                  <a:lnTo>
                    <a:pt x="88" y="7"/>
                  </a:lnTo>
                  <a:lnTo>
                    <a:pt x="88" y="9"/>
                  </a:lnTo>
                  <a:lnTo>
                    <a:pt x="90" y="16"/>
                  </a:lnTo>
                  <a:lnTo>
                    <a:pt x="90" y="21"/>
                  </a:lnTo>
                  <a:lnTo>
                    <a:pt x="90" y="26"/>
                  </a:lnTo>
                  <a:lnTo>
                    <a:pt x="90" y="28"/>
                  </a:lnTo>
                  <a:lnTo>
                    <a:pt x="88" y="28"/>
                  </a:lnTo>
                  <a:lnTo>
                    <a:pt x="88" y="31"/>
                  </a:lnTo>
                  <a:lnTo>
                    <a:pt x="88" y="35"/>
                  </a:lnTo>
                  <a:lnTo>
                    <a:pt x="86" y="38"/>
                  </a:lnTo>
                  <a:lnTo>
                    <a:pt x="83" y="42"/>
                  </a:lnTo>
                  <a:lnTo>
                    <a:pt x="81" y="45"/>
                  </a:lnTo>
                  <a:lnTo>
                    <a:pt x="78" y="47"/>
                  </a:lnTo>
                  <a:lnTo>
                    <a:pt x="76" y="47"/>
                  </a:lnTo>
                  <a:lnTo>
                    <a:pt x="69" y="52"/>
                  </a:lnTo>
                  <a:lnTo>
                    <a:pt x="62" y="57"/>
                  </a:lnTo>
                  <a:lnTo>
                    <a:pt x="60" y="59"/>
                  </a:lnTo>
                  <a:lnTo>
                    <a:pt x="57" y="61"/>
                  </a:lnTo>
                  <a:lnTo>
                    <a:pt x="52" y="66"/>
                  </a:lnTo>
                  <a:lnTo>
                    <a:pt x="50" y="71"/>
                  </a:lnTo>
                  <a:lnTo>
                    <a:pt x="48" y="73"/>
                  </a:lnTo>
                  <a:lnTo>
                    <a:pt x="45" y="78"/>
                  </a:lnTo>
                  <a:lnTo>
                    <a:pt x="43" y="80"/>
                  </a:lnTo>
                  <a:lnTo>
                    <a:pt x="43" y="83"/>
                  </a:lnTo>
                  <a:lnTo>
                    <a:pt x="41" y="85"/>
                  </a:lnTo>
                  <a:lnTo>
                    <a:pt x="41" y="87"/>
                  </a:lnTo>
                  <a:lnTo>
                    <a:pt x="38" y="90"/>
                  </a:lnTo>
                  <a:lnTo>
                    <a:pt x="38" y="92"/>
                  </a:lnTo>
                  <a:lnTo>
                    <a:pt x="36" y="92"/>
                  </a:lnTo>
                  <a:lnTo>
                    <a:pt x="34" y="94"/>
                  </a:lnTo>
                  <a:lnTo>
                    <a:pt x="31" y="97"/>
                  </a:lnTo>
                  <a:lnTo>
                    <a:pt x="29" y="97"/>
                  </a:lnTo>
                  <a:lnTo>
                    <a:pt x="26" y="97"/>
                  </a:lnTo>
                  <a:lnTo>
                    <a:pt x="26" y="94"/>
                  </a:lnTo>
                  <a:lnTo>
                    <a:pt x="26" y="92"/>
                  </a:lnTo>
                  <a:lnTo>
                    <a:pt x="24" y="90"/>
                  </a:lnTo>
                  <a:lnTo>
                    <a:pt x="24" y="87"/>
                  </a:lnTo>
                  <a:lnTo>
                    <a:pt x="22" y="85"/>
                  </a:lnTo>
                  <a:lnTo>
                    <a:pt x="22" y="83"/>
                  </a:lnTo>
                  <a:lnTo>
                    <a:pt x="22" y="85"/>
                  </a:lnTo>
                  <a:lnTo>
                    <a:pt x="19" y="85"/>
                  </a:lnTo>
                  <a:lnTo>
                    <a:pt x="19" y="87"/>
                  </a:lnTo>
                  <a:lnTo>
                    <a:pt x="17" y="87"/>
                  </a:lnTo>
                  <a:lnTo>
                    <a:pt x="15" y="87"/>
                  </a:lnTo>
                  <a:lnTo>
                    <a:pt x="12" y="87"/>
                  </a:lnTo>
                  <a:lnTo>
                    <a:pt x="10" y="85"/>
                  </a:lnTo>
                  <a:lnTo>
                    <a:pt x="8" y="83"/>
                  </a:lnTo>
                  <a:lnTo>
                    <a:pt x="15" y="78"/>
                  </a:lnTo>
                  <a:lnTo>
                    <a:pt x="15" y="75"/>
                  </a:lnTo>
                  <a:lnTo>
                    <a:pt x="12" y="71"/>
                  </a:lnTo>
                  <a:lnTo>
                    <a:pt x="10" y="71"/>
                  </a:lnTo>
                  <a:lnTo>
                    <a:pt x="8" y="75"/>
                  </a:lnTo>
                  <a:lnTo>
                    <a:pt x="3" y="78"/>
                  </a:lnTo>
                  <a:lnTo>
                    <a:pt x="3" y="80"/>
                  </a:lnTo>
                  <a:lnTo>
                    <a:pt x="3" y="83"/>
                  </a:lnTo>
                  <a:lnTo>
                    <a:pt x="0" y="85"/>
                  </a:lnTo>
                  <a:lnTo>
                    <a:pt x="0" y="87"/>
                  </a:lnTo>
                  <a:lnTo>
                    <a:pt x="0" y="90"/>
                  </a:lnTo>
                  <a:lnTo>
                    <a:pt x="3" y="92"/>
                  </a:lnTo>
                  <a:lnTo>
                    <a:pt x="3" y="94"/>
                  </a:lnTo>
                  <a:lnTo>
                    <a:pt x="5" y="97"/>
                  </a:lnTo>
                  <a:lnTo>
                    <a:pt x="3" y="99"/>
                  </a:lnTo>
                  <a:lnTo>
                    <a:pt x="3" y="101"/>
                  </a:lnTo>
                  <a:lnTo>
                    <a:pt x="5" y="104"/>
                  </a:lnTo>
                  <a:lnTo>
                    <a:pt x="8" y="106"/>
                  </a:lnTo>
                  <a:lnTo>
                    <a:pt x="8" y="109"/>
                  </a:lnTo>
                  <a:lnTo>
                    <a:pt x="8" y="111"/>
                  </a:lnTo>
                  <a:lnTo>
                    <a:pt x="5" y="111"/>
                  </a:lnTo>
                  <a:lnTo>
                    <a:pt x="5" y="113"/>
                  </a:lnTo>
                  <a:lnTo>
                    <a:pt x="5" y="116"/>
                  </a:lnTo>
                  <a:lnTo>
                    <a:pt x="5" y="118"/>
                  </a:lnTo>
                  <a:lnTo>
                    <a:pt x="8" y="118"/>
                  </a:lnTo>
                  <a:lnTo>
                    <a:pt x="8" y="120"/>
                  </a:lnTo>
                  <a:lnTo>
                    <a:pt x="10" y="123"/>
                  </a:lnTo>
                  <a:lnTo>
                    <a:pt x="15" y="123"/>
                  </a:lnTo>
                  <a:lnTo>
                    <a:pt x="19" y="127"/>
                  </a:lnTo>
                  <a:lnTo>
                    <a:pt x="22" y="130"/>
                  </a:lnTo>
                  <a:lnTo>
                    <a:pt x="24" y="130"/>
                  </a:lnTo>
                  <a:lnTo>
                    <a:pt x="24" y="132"/>
                  </a:lnTo>
                  <a:lnTo>
                    <a:pt x="24" y="135"/>
                  </a:lnTo>
                  <a:lnTo>
                    <a:pt x="24" y="137"/>
                  </a:lnTo>
                  <a:lnTo>
                    <a:pt x="26" y="139"/>
                  </a:lnTo>
                  <a:lnTo>
                    <a:pt x="26" y="142"/>
                  </a:lnTo>
                  <a:lnTo>
                    <a:pt x="31" y="144"/>
                  </a:lnTo>
                  <a:lnTo>
                    <a:pt x="36" y="146"/>
                  </a:lnTo>
                  <a:lnTo>
                    <a:pt x="38" y="149"/>
                  </a:lnTo>
                  <a:lnTo>
                    <a:pt x="38" y="151"/>
                  </a:lnTo>
                  <a:lnTo>
                    <a:pt x="41" y="153"/>
                  </a:lnTo>
                  <a:lnTo>
                    <a:pt x="41" y="156"/>
                  </a:lnTo>
                  <a:lnTo>
                    <a:pt x="41" y="158"/>
                  </a:lnTo>
                  <a:lnTo>
                    <a:pt x="45" y="163"/>
                  </a:lnTo>
                  <a:lnTo>
                    <a:pt x="52" y="165"/>
                  </a:lnTo>
                  <a:lnTo>
                    <a:pt x="55" y="170"/>
                  </a:lnTo>
                  <a:lnTo>
                    <a:pt x="57" y="175"/>
                  </a:lnTo>
                  <a:lnTo>
                    <a:pt x="57" y="179"/>
                  </a:lnTo>
                  <a:lnTo>
                    <a:pt x="60" y="184"/>
                  </a:lnTo>
                  <a:lnTo>
                    <a:pt x="62" y="196"/>
                  </a:lnTo>
                  <a:lnTo>
                    <a:pt x="64" y="208"/>
                  </a:lnTo>
                  <a:lnTo>
                    <a:pt x="67" y="212"/>
                  </a:lnTo>
                  <a:lnTo>
                    <a:pt x="69" y="222"/>
                  </a:lnTo>
                  <a:lnTo>
                    <a:pt x="74" y="229"/>
                  </a:lnTo>
                  <a:lnTo>
                    <a:pt x="78" y="241"/>
                  </a:lnTo>
                  <a:lnTo>
                    <a:pt x="83" y="248"/>
                  </a:lnTo>
                  <a:lnTo>
                    <a:pt x="86" y="257"/>
                  </a:lnTo>
                  <a:lnTo>
                    <a:pt x="88" y="262"/>
                  </a:lnTo>
                  <a:lnTo>
                    <a:pt x="88" y="264"/>
                  </a:lnTo>
                  <a:lnTo>
                    <a:pt x="88" y="269"/>
                  </a:lnTo>
                  <a:lnTo>
                    <a:pt x="88" y="272"/>
                  </a:lnTo>
                  <a:lnTo>
                    <a:pt x="86" y="276"/>
                  </a:lnTo>
                  <a:lnTo>
                    <a:pt x="90" y="281"/>
                  </a:lnTo>
                  <a:lnTo>
                    <a:pt x="95" y="286"/>
                  </a:lnTo>
                  <a:lnTo>
                    <a:pt x="97" y="288"/>
                  </a:lnTo>
                  <a:lnTo>
                    <a:pt x="97" y="290"/>
                  </a:lnTo>
                  <a:lnTo>
                    <a:pt x="97" y="293"/>
                  </a:lnTo>
                  <a:lnTo>
                    <a:pt x="97" y="295"/>
                  </a:lnTo>
                  <a:lnTo>
                    <a:pt x="100" y="298"/>
                  </a:lnTo>
                  <a:lnTo>
                    <a:pt x="100" y="300"/>
                  </a:lnTo>
                  <a:lnTo>
                    <a:pt x="104" y="302"/>
                  </a:lnTo>
                  <a:lnTo>
                    <a:pt x="109" y="305"/>
                  </a:lnTo>
                  <a:lnTo>
                    <a:pt x="114" y="307"/>
                  </a:lnTo>
                  <a:lnTo>
                    <a:pt x="116" y="309"/>
                  </a:lnTo>
                  <a:lnTo>
                    <a:pt x="121" y="314"/>
                  </a:lnTo>
                  <a:lnTo>
                    <a:pt x="123" y="316"/>
                  </a:lnTo>
                  <a:lnTo>
                    <a:pt x="135" y="323"/>
                  </a:lnTo>
                  <a:lnTo>
                    <a:pt x="147" y="331"/>
                  </a:lnTo>
                  <a:lnTo>
                    <a:pt x="152" y="335"/>
                  </a:lnTo>
                  <a:lnTo>
                    <a:pt x="159" y="338"/>
                  </a:lnTo>
                  <a:lnTo>
                    <a:pt x="161" y="340"/>
                  </a:lnTo>
                  <a:lnTo>
                    <a:pt x="163" y="342"/>
                  </a:lnTo>
                  <a:lnTo>
                    <a:pt x="166" y="345"/>
                  </a:lnTo>
                  <a:lnTo>
                    <a:pt x="168" y="347"/>
                  </a:lnTo>
                  <a:lnTo>
                    <a:pt x="168" y="349"/>
                  </a:lnTo>
                  <a:lnTo>
                    <a:pt x="168" y="347"/>
                  </a:lnTo>
                  <a:lnTo>
                    <a:pt x="171" y="347"/>
                  </a:lnTo>
                  <a:lnTo>
                    <a:pt x="173" y="345"/>
                  </a:lnTo>
                  <a:lnTo>
                    <a:pt x="173" y="342"/>
                  </a:lnTo>
                  <a:lnTo>
                    <a:pt x="173" y="340"/>
                  </a:lnTo>
                  <a:lnTo>
                    <a:pt x="175" y="338"/>
                  </a:lnTo>
                  <a:lnTo>
                    <a:pt x="178" y="338"/>
                  </a:lnTo>
                  <a:lnTo>
                    <a:pt x="178" y="335"/>
                  </a:lnTo>
                  <a:lnTo>
                    <a:pt x="180" y="333"/>
                  </a:lnTo>
                  <a:lnTo>
                    <a:pt x="182" y="333"/>
                  </a:lnTo>
                  <a:lnTo>
                    <a:pt x="182" y="331"/>
                  </a:lnTo>
                  <a:lnTo>
                    <a:pt x="185" y="326"/>
                  </a:lnTo>
                  <a:lnTo>
                    <a:pt x="189" y="323"/>
                  </a:lnTo>
                  <a:lnTo>
                    <a:pt x="192" y="319"/>
                  </a:lnTo>
                  <a:lnTo>
                    <a:pt x="192" y="316"/>
                  </a:lnTo>
                  <a:lnTo>
                    <a:pt x="192" y="314"/>
                  </a:lnTo>
                  <a:lnTo>
                    <a:pt x="192" y="312"/>
                  </a:lnTo>
                  <a:lnTo>
                    <a:pt x="185" y="309"/>
                  </a:lnTo>
                  <a:lnTo>
                    <a:pt x="180" y="307"/>
                  </a:lnTo>
                  <a:lnTo>
                    <a:pt x="182" y="305"/>
                  </a:lnTo>
                  <a:lnTo>
                    <a:pt x="182" y="302"/>
                  </a:lnTo>
                  <a:lnTo>
                    <a:pt x="182" y="300"/>
                  </a:lnTo>
                  <a:lnTo>
                    <a:pt x="180" y="300"/>
                  </a:lnTo>
                  <a:lnTo>
                    <a:pt x="180" y="298"/>
                  </a:lnTo>
                  <a:lnTo>
                    <a:pt x="182" y="298"/>
                  </a:lnTo>
                  <a:lnTo>
                    <a:pt x="185" y="298"/>
                  </a:lnTo>
                  <a:lnTo>
                    <a:pt x="187" y="300"/>
                  </a:lnTo>
                  <a:lnTo>
                    <a:pt x="189" y="302"/>
                  </a:lnTo>
                  <a:lnTo>
                    <a:pt x="189" y="300"/>
                  </a:lnTo>
                  <a:lnTo>
                    <a:pt x="187" y="298"/>
                  </a:lnTo>
                  <a:lnTo>
                    <a:pt x="187" y="295"/>
                  </a:lnTo>
                  <a:lnTo>
                    <a:pt x="187" y="293"/>
                  </a:lnTo>
                  <a:lnTo>
                    <a:pt x="187" y="290"/>
                  </a:lnTo>
                  <a:lnTo>
                    <a:pt x="189" y="290"/>
                  </a:lnTo>
                  <a:lnTo>
                    <a:pt x="187" y="288"/>
                  </a:lnTo>
                  <a:lnTo>
                    <a:pt x="185" y="281"/>
                  </a:lnTo>
                  <a:lnTo>
                    <a:pt x="185" y="279"/>
                  </a:lnTo>
                  <a:lnTo>
                    <a:pt x="182" y="276"/>
                  </a:lnTo>
                  <a:lnTo>
                    <a:pt x="185" y="274"/>
                  </a:lnTo>
                  <a:lnTo>
                    <a:pt x="185" y="272"/>
                  </a:lnTo>
                  <a:lnTo>
                    <a:pt x="185" y="269"/>
                  </a:lnTo>
                  <a:lnTo>
                    <a:pt x="185" y="267"/>
                  </a:lnTo>
                  <a:lnTo>
                    <a:pt x="189" y="255"/>
                  </a:lnTo>
                  <a:lnTo>
                    <a:pt x="180" y="236"/>
                  </a:lnTo>
                  <a:lnTo>
                    <a:pt x="161" y="229"/>
                  </a:lnTo>
                  <a:lnTo>
                    <a:pt x="166" y="182"/>
                  </a:lnTo>
                  <a:lnTo>
                    <a:pt x="166" y="179"/>
                  </a:lnTo>
                  <a:lnTo>
                    <a:pt x="166" y="177"/>
                  </a:lnTo>
                  <a:lnTo>
                    <a:pt x="163" y="177"/>
                  </a:lnTo>
                  <a:lnTo>
                    <a:pt x="163" y="179"/>
                  </a:lnTo>
                  <a:lnTo>
                    <a:pt x="159" y="182"/>
                  </a:lnTo>
                  <a:lnTo>
                    <a:pt x="154" y="184"/>
                  </a:lnTo>
                  <a:lnTo>
                    <a:pt x="152" y="184"/>
                  </a:lnTo>
                  <a:lnTo>
                    <a:pt x="149" y="187"/>
                  </a:lnTo>
                  <a:lnTo>
                    <a:pt x="135" y="187"/>
                  </a:lnTo>
                  <a:lnTo>
                    <a:pt x="135" y="184"/>
                  </a:lnTo>
                  <a:lnTo>
                    <a:pt x="133" y="182"/>
                  </a:lnTo>
                  <a:lnTo>
                    <a:pt x="133" y="179"/>
                  </a:lnTo>
                  <a:lnTo>
                    <a:pt x="128" y="175"/>
                  </a:lnTo>
                  <a:lnTo>
                    <a:pt x="121" y="168"/>
                  </a:lnTo>
                  <a:lnTo>
                    <a:pt x="119" y="165"/>
                  </a:lnTo>
                  <a:lnTo>
                    <a:pt x="119" y="163"/>
                  </a:lnTo>
                  <a:lnTo>
                    <a:pt x="116" y="163"/>
                  </a:lnTo>
                  <a:lnTo>
                    <a:pt x="114" y="161"/>
                  </a:lnTo>
                  <a:lnTo>
                    <a:pt x="111" y="161"/>
                  </a:lnTo>
                  <a:lnTo>
                    <a:pt x="114" y="153"/>
                  </a:lnTo>
                  <a:lnTo>
                    <a:pt x="114" y="151"/>
                  </a:lnTo>
                  <a:lnTo>
                    <a:pt x="114" y="149"/>
                  </a:lnTo>
                  <a:lnTo>
                    <a:pt x="114" y="146"/>
                  </a:lnTo>
                  <a:lnTo>
                    <a:pt x="111" y="144"/>
                  </a:lnTo>
                  <a:lnTo>
                    <a:pt x="109" y="142"/>
                  </a:lnTo>
                  <a:lnTo>
                    <a:pt x="109" y="139"/>
                  </a:lnTo>
                  <a:lnTo>
                    <a:pt x="109" y="137"/>
                  </a:lnTo>
                  <a:lnTo>
                    <a:pt x="109" y="132"/>
                  </a:lnTo>
                  <a:lnTo>
                    <a:pt x="111" y="132"/>
                  </a:lnTo>
                  <a:lnTo>
                    <a:pt x="114" y="132"/>
                  </a:lnTo>
                  <a:lnTo>
                    <a:pt x="116" y="132"/>
                  </a:lnTo>
                  <a:lnTo>
                    <a:pt x="116" y="130"/>
                  </a:lnTo>
                  <a:lnTo>
                    <a:pt x="116" y="125"/>
                  </a:lnTo>
                  <a:lnTo>
                    <a:pt x="116" y="123"/>
                  </a:lnTo>
                  <a:lnTo>
                    <a:pt x="119" y="120"/>
                  </a:lnTo>
                  <a:lnTo>
                    <a:pt x="119" y="116"/>
                  </a:lnTo>
                  <a:lnTo>
                    <a:pt x="121" y="113"/>
                  </a:lnTo>
                  <a:lnTo>
                    <a:pt x="123" y="111"/>
                  </a:lnTo>
                  <a:lnTo>
                    <a:pt x="123" y="106"/>
                  </a:lnTo>
                  <a:lnTo>
                    <a:pt x="123" y="104"/>
                  </a:lnTo>
                  <a:lnTo>
                    <a:pt x="126" y="99"/>
                  </a:lnTo>
                  <a:lnTo>
                    <a:pt x="128" y="97"/>
                  </a:lnTo>
                  <a:lnTo>
                    <a:pt x="130" y="94"/>
                  </a:lnTo>
                  <a:lnTo>
                    <a:pt x="135" y="92"/>
                  </a:lnTo>
                  <a:lnTo>
                    <a:pt x="137" y="90"/>
                  </a:lnTo>
                  <a:lnTo>
                    <a:pt x="140" y="90"/>
                  </a:lnTo>
                  <a:lnTo>
                    <a:pt x="142" y="87"/>
                  </a:lnTo>
                  <a:lnTo>
                    <a:pt x="145" y="85"/>
                  </a:lnTo>
                  <a:lnTo>
                    <a:pt x="149" y="85"/>
                  </a:lnTo>
                  <a:lnTo>
                    <a:pt x="152" y="85"/>
                  </a:lnTo>
                  <a:lnTo>
                    <a:pt x="156" y="83"/>
                  </a:lnTo>
                  <a:lnTo>
                    <a:pt x="159" y="83"/>
                  </a:lnTo>
                  <a:lnTo>
                    <a:pt x="161" y="83"/>
                  </a:lnTo>
                  <a:lnTo>
                    <a:pt x="166" y="83"/>
                  </a:lnTo>
                  <a:lnTo>
                    <a:pt x="168" y="83"/>
                  </a:lnTo>
                  <a:lnTo>
                    <a:pt x="168" y="80"/>
                  </a:lnTo>
                  <a:lnTo>
                    <a:pt x="171" y="78"/>
                  </a:lnTo>
                  <a:lnTo>
                    <a:pt x="166" y="73"/>
                  </a:lnTo>
                  <a:lnTo>
                    <a:pt x="156" y="73"/>
                  </a:lnTo>
                  <a:lnTo>
                    <a:pt x="173" y="45"/>
                  </a:lnTo>
                  <a:lnTo>
                    <a:pt x="173" y="42"/>
                  </a:lnTo>
                  <a:lnTo>
                    <a:pt x="171" y="40"/>
                  </a:lnTo>
                  <a:lnTo>
                    <a:pt x="168" y="40"/>
                  </a:lnTo>
                  <a:lnTo>
                    <a:pt x="168" y="38"/>
                  </a:lnTo>
                  <a:lnTo>
                    <a:pt x="166" y="38"/>
                  </a:lnTo>
                  <a:lnTo>
                    <a:pt x="161" y="38"/>
                  </a:lnTo>
                  <a:lnTo>
                    <a:pt x="159" y="38"/>
                  </a:lnTo>
                  <a:lnTo>
                    <a:pt x="156" y="38"/>
                  </a:lnTo>
                  <a:lnTo>
                    <a:pt x="156" y="35"/>
                  </a:lnTo>
                  <a:lnTo>
                    <a:pt x="154" y="35"/>
                  </a:lnTo>
                  <a:lnTo>
                    <a:pt x="152" y="33"/>
                  </a:lnTo>
                  <a:lnTo>
                    <a:pt x="149" y="33"/>
                  </a:lnTo>
                  <a:lnTo>
                    <a:pt x="147" y="33"/>
                  </a:lnTo>
                  <a:lnTo>
                    <a:pt x="145" y="33"/>
                  </a:lnTo>
                  <a:lnTo>
                    <a:pt x="142" y="33"/>
                  </a:lnTo>
                  <a:lnTo>
                    <a:pt x="142" y="38"/>
                  </a:lnTo>
                  <a:lnTo>
                    <a:pt x="137" y="38"/>
                  </a:lnTo>
                  <a:lnTo>
                    <a:pt x="133" y="35"/>
                  </a:lnTo>
                  <a:lnTo>
                    <a:pt x="130" y="35"/>
                  </a:lnTo>
                  <a:lnTo>
                    <a:pt x="128" y="33"/>
                  </a:lnTo>
                  <a:lnTo>
                    <a:pt x="128" y="31"/>
                  </a:lnTo>
                  <a:lnTo>
                    <a:pt x="126" y="31"/>
                  </a:lnTo>
                  <a:lnTo>
                    <a:pt x="126" y="24"/>
                  </a:lnTo>
                  <a:lnTo>
                    <a:pt x="116" y="24"/>
                  </a:lnTo>
                  <a:lnTo>
                    <a:pt x="114" y="21"/>
                  </a:lnTo>
                  <a:lnTo>
                    <a:pt x="111" y="19"/>
                  </a:lnTo>
                  <a:lnTo>
                    <a:pt x="109" y="19"/>
                  </a:lnTo>
                  <a:lnTo>
                    <a:pt x="109" y="16"/>
                  </a:lnTo>
                  <a:lnTo>
                    <a:pt x="109" y="14"/>
                  </a:lnTo>
                  <a:lnTo>
                    <a:pt x="109" y="12"/>
                  </a:lnTo>
                  <a:lnTo>
                    <a:pt x="107" y="12"/>
                  </a:lnTo>
                  <a:lnTo>
                    <a:pt x="107" y="9"/>
                  </a:lnTo>
                  <a:lnTo>
                    <a:pt x="104" y="9"/>
                  </a:lnTo>
                  <a:lnTo>
                    <a:pt x="104" y="7"/>
                  </a:lnTo>
                  <a:lnTo>
                    <a:pt x="102" y="7"/>
                  </a:lnTo>
                  <a:lnTo>
                    <a:pt x="100" y="7"/>
                  </a:lnTo>
                  <a:lnTo>
                    <a:pt x="100" y="5"/>
                  </a:lnTo>
                  <a:lnTo>
                    <a:pt x="100" y="2"/>
                  </a:lnTo>
                  <a:lnTo>
                    <a:pt x="100" y="0"/>
                  </a:lnTo>
                  <a:lnTo>
                    <a:pt x="9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35" name="Paraguay">
              <a:extLst>
                <a:ext uri="{FF2B5EF4-FFF2-40B4-BE49-F238E27FC236}">
                  <a16:creationId xmlns:a16="http://schemas.microsoft.com/office/drawing/2014/main" id="{2958C412-3489-6693-0750-908E5B1456B4}"/>
                </a:ext>
              </a:extLst>
            </p:cNvPr>
            <p:cNvSpPr>
              <a:spLocks noGrp="1" noRot="1" noMove="1" noResize="1" noEditPoints="1" noAdjustHandles="1" noChangeArrowheads="1" noChangeShapeType="1"/>
            </p:cNvSpPr>
            <p:nvPr/>
          </p:nvSpPr>
          <p:spPr bwMode="auto">
            <a:xfrm>
              <a:off x="5981943" y="3120769"/>
              <a:ext cx="96045" cy="124624"/>
            </a:xfrm>
            <a:custGeom>
              <a:avLst/>
              <a:gdLst>
                <a:gd name="T0" fmla="*/ 36513 w 127"/>
                <a:gd name="T1" fmla="*/ 3175 h 167"/>
                <a:gd name="T2" fmla="*/ 25400 w 127"/>
                <a:gd name="T3" fmla="*/ 22225 h 167"/>
                <a:gd name="T4" fmla="*/ 14288 w 127"/>
                <a:gd name="T5" fmla="*/ 41275 h 167"/>
                <a:gd name="T6" fmla="*/ 19050 w 127"/>
                <a:gd name="T7" fmla="*/ 96838 h 167"/>
                <a:gd name="T8" fmla="*/ 25400 w 127"/>
                <a:gd name="T9" fmla="*/ 115888 h 167"/>
                <a:gd name="T10" fmla="*/ 33338 w 127"/>
                <a:gd name="T11" fmla="*/ 119063 h 167"/>
                <a:gd name="T12" fmla="*/ 36513 w 127"/>
                <a:gd name="T13" fmla="*/ 127000 h 167"/>
                <a:gd name="T14" fmla="*/ 47625 w 127"/>
                <a:gd name="T15" fmla="*/ 141288 h 167"/>
                <a:gd name="T16" fmla="*/ 52388 w 127"/>
                <a:gd name="T17" fmla="*/ 146050 h 167"/>
                <a:gd name="T18" fmla="*/ 60325 w 127"/>
                <a:gd name="T19" fmla="*/ 149225 h 167"/>
                <a:gd name="T20" fmla="*/ 71438 w 127"/>
                <a:gd name="T21" fmla="*/ 160338 h 167"/>
                <a:gd name="T22" fmla="*/ 77788 w 127"/>
                <a:gd name="T23" fmla="*/ 165100 h 167"/>
                <a:gd name="T24" fmla="*/ 88900 w 127"/>
                <a:gd name="T25" fmla="*/ 168275 h 167"/>
                <a:gd name="T26" fmla="*/ 96838 w 127"/>
                <a:gd name="T27" fmla="*/ 179388 h 167"/>
                <a:gd name="T28" fmla="*/ 107950 w 127"/>
                <a:gd name="T29" fmla="*/ 190500 h 167"/>
                <a:gd name="T30" fmla="*/ 115888 w 127"/>
                <a:gd name="T31" fmla="*/ 198438 h 167"/>
                <a:gd name="T32" fmla="*/ 112713 w 127"/>
                <a:gd name="T33" fmla="*/ 217488 h 167"/>
                <a:gd name="T34" fmla="*/ 104775 w 127"/>
                <a:gd name="T35" fmla="*/ 231775 h 167"/>
                <a:gd name="T36" fmla="*/ 93663 w 127"/>
                <a:gd name="T37" fmla="*/ 254000 h 167"/>
                <a:gd name="T38" fmla="*/ 96838 w 127"/>
                <a:gd name="T39" fmla="*/ 258763 h 167"/>
                <a:gd name="T40" fmla="*/ 107950 w 127"/>
                <a:gd name="T41" fmla="*/ 254000 h 167"/>
                <a:gd name="T42" fmla="*/ 119063 w 127"/>
                <a:gd name="T43" fmla="*/ 261938 h 167"/>
                <a:gd name="T44" fmla="*/ 130175 w 127"/>
                <a:gd name="T45" fmla="*/ 261938 h 167"/>
                <a:gd name="T46" fmla="*/ 153988 w 127"/>
                <a:gd name="T47" fmla="*/ 261938 h 167"/>
                <a:gd name="T48" fmla="*/ 165100 w 127"/>
                <a:gd name="T49" fmla="*/ 265113 h 167"/>
                <a:gd name="T50" fmla="*/ 171450 w 127"/>
                <a:gd name="T51" fmla="*/ 261938 h 167"/>
                <a:gd name="T52" fmla="*/ 182563 w 127"/>
                <a:gd name="T53" fmla="*/ 247650 h 167"/>
                <a:gd name="T54" fmla="*/ 190500 w 127"/>
                <a:gd name="T55" fmla="*/ 231775 h 167"/>
                <a:gd name="T56" fmla="*/ 190500 w 127"/>
                <a:gd name="T57" fmla="*/ 220663 h 167"/>
                <a:gd name="T58" fmla="*/ 190500 w 127"/>
                <a:gd name="T59" fmla="*/ 212725 h 167"/>
                <a:gd name="T60" fmla="*/ 195263 w 127"/>
                <a:gd name="T61" fmla="*/ 201613 h 167"/>
                <a:gd name="T62" fmla="*/ 195263 w 127"/>
                <a:gd name="T63" fmla="*/ 176213 h 167"/>
                <a:gd name="T64" fmla="*/ 198438 w 127"/>
                <a:gd name="T65" fmla="*/ 165100 h 167"/>
                <a:gd name="T66" fmla="*/ 198438 w 127"/>
                <a:gd name="T67" fmla="*/ 149225 h 167"/>
                <a:gd name="T68" fmla="*/ 190500 w 127"/>
                <a:gd name="T69" fmla="*/ 149225 h 167"/>
                <a:gd name="T70" fmla="*/ 182563 w 127"/>
                <a:gd name="T71" fmla="*/ 149225 h 167"/>
                <a:gd name="T72" fmla="*/ 179388 w 127"/>
                <a:gd name="T73" fmla="*/ 130175 h 167"/>
                <a:gd name="T74" fmla="*/ 179388 w 127"/>
                <a:gd name="T75" fmla="*/ 104775 h 167"/>
                <a:gd name="T76" fmla="*/ 176213 w 127"/>
                <a:gd name="T77" fmla="*/ 96838 h 167"/>
                <a:gd name="T78" fmla="*/ 165100 w 127"/>
                <a:gd name="T79" fmla="*/ 96838 h 167"/>
                <a:gd name="T80" fmla="*/ 160338 w 127"/>
                <a:gd name="T81" fmla="*/ 88900 h 167"/>
                <a:gd name="T82" fmla="*/ 146050 w 127"/>
                <a:gd name="T83" fmla="*/ 85725 h 167"/>
                <a:gd name="T84" fmla="*/ 123825 w 127"/>
                <a:gd name="T85" fmla="*/ 82550 h 167"/>
                <a:gd name="T86" fmla="*/ 119063 w 127"/>
                <a:gd name="T87" fmla="*/ 74613 h 167"/>
                <a:gd name="T88" fmla="*/ 115888 w 127"/>
                <a:gd name="T89" fmla="*/ 66675 h 167"/>
                <a:gd name="T90" fmla="*/ 119063 w 127"/>
                <a:gd name="T91" fmla="*/ 52388 h 167"/>
                <a:gd name="T92" fmla="*/ 115888 w 127"/>
                <a:gd name="T93" fmla="*/ 36513 h 167"/>
                <a:gd name="T94" fmla="*/ 101600 w 127"/>
                <a:gd name="T95" fmla="*/ 14288 h 1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7"/>
                <a:gd name="T145" fmla="*/ 0 h 167"/>
                <a:gd name="T146" fmla="*/ 127 w 127"/>
                <a:gd name="T147" fmla="*/ 167 h 1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7" h="167">
                  <a:moveTo>
                    <a:pt x="64" y="9"/>
                  </a:moveTo>
                  <a:lnTo>
                    <a:pt x="59" y="4"/>
                  </a:lnTo>
                  <a:lnTo>
                    <a:pt x="42" y="0"/>
                  </a:lnTo>
                  <a:lnTo>
                    <a:pt x="23" y="2"/>
                  </a:lnTo>
                  <a:lnTo>
                    <a:pt x="23" y="4"/>
                  </a:lnTo>
                  <a:lnTo>
                    <a:pt x="19" y="7"/>
                  </a:lnTo>
                  <a:lnTo>
                    <a:pt x="16" y="12"/>
                  </a:lnTo>
                  <a:lnTo>
                    <a:pt x="16" y="14"/>
                  </a:lnTo>
                  <a:lnTo>
                    <a:pt x="14" y="19"/>
                  </a:lnTo>
                  <a:lnTo>
                    <a:pt x="12" y="21"/>
                  </a:lnTo>
                  <a:lnTo>
                    <a:pt x="12" y="23"/>
                  </a:lnTo>
                  <a:lnTo>
                    <a:pt x="9" y="26"/>
                  </a:lnTo>
                  <a:lnTo>
                    <a:pt x="9" y="33"/>
                  </a:lnTo>
                  <a:lnTo>
                    <a:pt x="0" y="54"/>
                  </a:lnTo>
                  <a:lnTo>
                    <a:pt x="9" y="59"/>
                  </a:lnTo>
                  <a:lnTo>
                    <a:pt x="12" y="61"/>
                  </a:lnTo>
                  <a:lnTo>
                    <a:pt x="14" y="66"/>
                  </a:lnTo>
                  <a:lnTo>
                    <a:pt x="14" y="68"/>
                  </a:lnTo>
                  <a:lnTo>
                    <a:pt x="16" y="71"/>
                  </a:lnTo>
                  <a:lnTo>
                    <a:pt x="16" y="73"/>
                  </a:lnTo>
                  <a:lnTo>
                    <a:pt x="19" y="73"/>
                  </a:lnTo>
                  <a:lnTo>
                    <a:pt x="19" y="75"/>
                  </a:lnTo>
                  <a:lnTo>
                    <a:pt x="21" y="75"/>
                  </a:lnTo>
                  <a:lnTo>
                    <a:pt x="23" y="75"/>
                  </a:lnTo>
                  <a:lnTo>
                    <a:pt x="23" y="78"/>
                  </a:lnTo>
                  <a:lnTo>
                    <a:pt x="23" y="80"/>
                  </a:lnTo>
                  <a:lnTo>
                    <a:pt x="26" y="82"/>
                  </a:lnTo>
                  <a:lnTo>
                    <a:pt x="28" y="85"/>
                  </a:lnTo>
                  <a:lnTo>
                    <a:pt x="28" y="89"/>
                  </a:lnTo>
                  <a:lnTo>
                    <a:pt x="30" y="89"/>
                  </a:lnTo>
                  <a:lnTo>
                    <a:pt x="30" y="92"/>
                  </a:lnTo>
                  <a:lnTo>
                    <a:pt x="33" y="92"/>
                  </a:lnTo>
                  <a:lnTo>
                    <a:pt x="35" y="92"/>
                  </a:lnTo>
                  <a:lnTo>
                    <a:pt x="35" y="94"/>
                  </a:lnTo>
                  <a:lnTo>
                    <a:pt x="38" y="94"/>
                  </a:lnTo>
                  <a:lnTo>
                    <a:pt x="40" y="97"/>
                  </a:lnTo>
                  <a:lnTo>
                    <a:pt x="42" y="101"/>
                  </a:lnTo>
                  <a:lnTo>
                    <a:pt x="45" y="101"/>
                  </a:lnTo>
                  <a:lnTo>
                    <a:pt x="45" y="104"/>
                  </a:lnTo>
                  <a:lnTo>
                    <a:pt x="47" y="104"/>
                  </a:lnTo>
                  <a:lnTo>
                    <a:pt x="49" y="104"/>
                  </a:lnTo>
                  <a:lnTo>
                    <a:pt x="52" y="104"/>
                  </a:lnTo>
                  <a:lnTo>
                    <a:pt x="54" y="106"/>
                  </a:lnTo>
                  <a:lnTo>
                    <a:pt x="56" y="106"/>
                  </a:lnTo>
                  <a:lnTo>
                    <a:pt x="56" y="108"/>
                  </a:lnTo>
                  <a:lnTo>
                    <a:pt x="59" y="111"/>
                  </a:lnTo>
                  <a:lnTo>
                    <a:pt x="61" y="113"/>
                  </a:lnTo>
                  <a:lnTo>
                    <a:pt x="64" y="115"/>
                  </a:lnTo>
                  <a:lnTo>
                    <a:pt x="66" y="118"/>
                  </a:lnTo>
                  <a:lnTo>
                    <a:pt x="66" y="120"/>
                  </a:lnTo>
                  <a:lnTo>
                    <a:pt x="68" y="120"/>
                  </a:lnTo>
                  <a:lnTo>
                    <a:pt x="71" y="123"/>
                  </a:lnTo>
                  <a:lnTo>
                    <a:pt x="73" y="125"/>
                  </a:lnTo>
                  <a:lnTo>
                    <a:pt x="73" y="127"/>
                  </a:lnTo>
                  <a:lnTo>
                    <a:pt x="71" y="130"/>
                  </a:lnTo>
                  <a:lnTo>
                    <a:pt x="71" y="134"/>
                  </a:lnTo>
                  <a:lnTo>
                    <a:pt x="71" y="137"/>
                  </a:lnTo>
                  <a:lnTo>
                    <a:pt x="71" y="139"/>
                  </a:lnTo>
                  <a:lnTo>
                    <a:pt x="68" y="141"/>
                  </a:lnTo>
                  <a:lnTo>
                    <a:pt x="66" y="146"/>
                  </a:lnTo>
                  <a:lnTo>
                    <a:pt x="64" y="149"/>
                  </a:lnTo>
                  <a:lnTo>
                    <a:pt x="61" y="153"/>
                  </a:lnTo>
                  <a:lnTo>
                    <a:pt x="59" y="156"/>
                  </a:lnTo>
                  <a:lnTo>
                    <a:pt x="59" y="160"/>
                  </a:lnTo>
                  <a:lnTo>
                    <a:pt x="56" y="160"/>
                  </a:lnTo>
                  <a:lnTo>
                    <a:pt x="59" y="160"/>
                  </a:lnTo>
                  <a:lnTo>
                    <a:pt x="59" y="163"/>
                  </a:lnTo>
                  <a:lnTo>
                    <a:pt x="61" y="163"/>
                  </a:lnTo>
                  <a:lnTo>
                    <a:pt x="64" y="163"/>
                  </a:lnTo>
                  <a:lnTo>
                    <a:pt x="64" y="160"/>
                  </a:lnTo>
                  <a:lnTo>
                    <a:pt x="66" y="160"/>
                  </a:lnTo>
                  <a:lnTo>
                    <a:pt x="68" y="160"/>
                  </a:lnTo>
                  <a:lnTo>
                    <a:pt x="71" y="163"/>
                  </a:lnTo>
                  <a:lnTo>
                    <a:pt x="75" y="165"/>
                  </a:lnTo>
                  <a:lnTo>
                    <a:pt x="78" y="165"/>
                  </a:lnTo>
                  <a:lnTo>
                    <a:pt x="80" y="165"/>
                  </a:lnTo>
                  <a:lnTo>
                    <a:pt x="82" y="165"/>
                  </a:lnTo>
                  <a:lnTo>
                    <a:pt x="85" y="165"/>
                  </a:lnTo>
                  <a:lnTo>
                    <a:pt x="89" y="165"/>
                  </a:lnTo>
                  <a:lnTo>
                    <a:pt x="92" y="165"/>
                  </a:lnTo>
                  <a:lnTo>
                    <a:pt x="97" y="165"/>
                  </a:lnTo>
                  <a:lnTo>
                    <a:pt x="99" y="167"/>
                  </a:lnTo>
                  <a:lnTo>
                    <a:pt x="101" y="167"/>
                  </a:lnTo>
                  <a:lnTo>
                    <a:pt x="104" y="167"/>
                  </a:lnTo>
                  <a:lnTo>
                    <a:pt x="106" y="167"/>
                  </a:lnTo>
                  <a:lnTo>
                    <a:pt x="106" y="165"/>
                  </a:lnTo>
                  <a:lnTo>
                    <a:pt x="108" y="165"/>
                  </a:lnTo>
                  <a:lnTo>
                    <a:pt x="111" y="163"/>
                  </a:lnTo>
                  <a:lnTo>
                    <a:pt x="111" y="160"/>
                  </a:lnTo>
                  <a:lnTo>
                    <a:pt x="113" y="156"/>
                  </a:lnTo>
                  <a:lnTo>
                    <a:pt x="115" y="156"/>
                  </a:lnTo>
                  <a:lnTo>
                    <a:pt x="118" y="153"/>
                  </a:lnTo>
                  <a:lnTo>
                    <a:pt x="118" y="151"/>
                  </a:lnTo>
                  <a:lnTo>
                    <a:pt x="120" y="149"/>
                  </a:lnTo>
                  <a:lnTo>
                    <a:pt x="120" y="146"/>
                  </a:lnTo>
                  <a:lnTo>
                    <a:pt x="120" y="144"/>
                  </a:lnTo>
                  <a:lnTo>
                    <a:pt x="120" y="141"/>
                  </a:lnTo>
                  <a:lnTo>
                    <a:pt x="120" y="139"/>
                  </a:lnTo>
                  <a:lnTo>
                    <a:pt x="120" y="137"/>
                  </a:lnTo>
                  <a:lnTo>
                    <a:pt x="118" y="137"/>
                  </a:lnTo>
                  <a:lnTo>
                    <a:pt x="118" y="134"/>
                  </a:lnTo>
                  <a:lnTo>
                    <a:pt x="120" y="134"/>
                  </a:lnTo>
                  <a:lnTo>
                    <a:pt x="120" y="132"/>
                  </a:lnTo>
                  <a:lnTo>
                    <a:pt x="120" y="130"/>
                  </a:lnTo>
                  <a:lnTo>
                    <a:pt x="123" y="127"/>
                  </a:lnTo>
                  <a:lnTo>
                    <a:pt x="123" y="120"/>
                  </a:lnTo>
                  <a:lnTo>
                    <a:pt x="123" y="118"/>
                  </a:lnTo>
                  <a:lnTo>
                    <a:pt x="123" y="115"/>
                  </a:lnTo>
                  <a:lnTo>
                    <a:pt x="123" y="111"/>
                  </a:lnTo>
                  <a:lnTo>
                    <a:pt x="125" y="108"/>
                  </a:lnTo>
                  <a:lnTo>
                    <a:pt x="125" y="106"/>
                  </a:lnTo>
                  <a:lnTo>
                    <a:pt x="125" y="104"/>
                  </a:lnTo>
                  <a:lnTo>
                    <a:pt x="125" y="101"/>
                  </a:lnTo>
                  <a:lnTo>
                    <a:pt x="127" y="97"/>
                  </a:lnTo>
                  <a:lnTo>
                    <a:pt x="127" y="94"/>
                  </a:lnTo>
                  <a:lnTo>
                    <a:pt x="125" y="94"/>
                  </a:lnTo>
                  <a:lnTo>
                    <a:pt x="123" y="94"/>
                  </a:lnTo>
                  <a:lnTo>
                    <a:pt x="120" y="94"/>
                  </a:lnTo>
                  <a:lnTo>
                    <a:pt x="118" y="94"/>
                  </a:lnTo>
                  <a:lnTo>
                    <a:pt x="115" y="97"/>
                  </a:lnTo>
                  <a:lnTo>
                    <a:pt x="115" y="94"/>
                  </a:lnTo>
                  <a:lnTo>
                    <a:pt x="113" y="94"/>
                  </a:lnTo>
                  <a:lnTo>
                    <a:pt x="113" y="89"/>
                  </a:lnTo>
                  <a:lnTo>
                    <a:pt x="113" y="87"/>
                  </a:lnTo>
                  <a:lnTo>
                    <a:pt x="113" y="82"/>
                  </a:lnTo>
                  <a:lnTo>
                    <a:pt x="113" y="78"/>
                  </a:lnTo>
                  <a:lnTo>
                    <a:pt x="113" y="73"/>
                  </a:lnTo>
                  <a:lnTo>
                    <a:pt x="113" y="68"/>
                  </a:lnTo>
                  <a:lnTo>
                    <a:pt x="113" y="66"/>
                  </a:lnTo>
                  <a:lnTo>
                    <a:pt x="113" y="64"/>
                  </a:lnTo>
                  <a:lnTo>
                    <a:pt x="111" y="64"/>
                  </a:lnTo>
                  <a:lnTo>
                    <a:pt x="111" y="61"/>
                  </a:lnTo>
                  <a:lnTo>
                    <a:pt x="108" y="61"/>
                  </a:lnTo>
                  <a:lnTo>
                    <a:pt x="106" y="61"/>
                  </a:lnTo>
                  <a:lnTo>
                    <a:pt x="104" y="61"/>
                  </a:lnTo>
                  <a:lnTo>
                    <a:pt x="101" y="59"/>
                  </a:lnTo>
                  <a:lnTo>
                    <a:pt x="101" y="56"/>
                  </a:lnTo>
                  <a:lnTo>
                    <a:pt x="101" y="54"/>
                  </a:lnTo>
                  <a:lnTo>
                    <a:pt x="99" y="52"/>
                  </a:lnTo>
                  <a:lnTo>
                    <a:pt x="94" y="54"/>
                  </a:lnTo>
                  <a:lnTo>
                    <a:pt x="92" y="54"/>
                  </a:lnTo>
                  <a:lnTo>
                    <a:pt x="85" y="54"/>
                  </a:lnTo>
                  <a:lnTo>
                    <a:pt x="80" y="52"/>
                  </a:lnTo>
                  <a:lnTo>
                    <a:pt x="78" y="52"/>
                  </a:lnTo>
                  <a:lnTo>
                    <a:pt x="75" y="52"/>
                  </a:lnTo>
                  <a:lnTo>
                    <a:pt x="75" y="49"/>
                  </a:lnTo>
                  <a:lnTo>
                    <a:pt x="75" y="47"/>
                  </a:lnTo>
                  <a:lnTo>
                    <a:pt x="75" y="45"/>
                  </a:lnTo>
                  <a:lnTo>
                    <a:pt x="75" y="42"/>
                  </a:lnTo>
                  <a:lnTo>
                    <a:pt x="73" y="42"/>
                  </a:lnTo>
                  <a:lnTo>
                    <a:pt x="73" y="40"/>
                  </a:lnTo>
                  <a:lnTo>
                    <a:pt x="73" y="38"/>
                  </a:lnTo>
                  <a:lnTo>
                    <a:pt x="73" y="35"/>
                  </a:lnTo>
                  <a:lnTo>
                    <a:pt x="75" y="33"/>
                  </a:lnTo>
                  <a:lnTo>
                    <a:pt x="75" y="28"/>
                  </a:lnTo>
                  <a:lnTo>
                    <a:pt x="75" y="26"/>
                  </a:lnTo>
                  <a:lnTo>
                    <a:pt x="75" y="23"/>
                  </a:lnTo>
                  <a:lnTo>
                    <a:pt x="73" y="23"/>
                  </a:lnTo>
                  <a:lnTo>
                    <a:pt x="73" y="21"/>
                  </a:lnTo>
                  <a:lnTo>
                    <a:pt x="71" y="16"/>
                  </a:lnTo>
                  <a:lnTo>
                    <a:pt x="68" y="14"/>
                  </a:lnTo>
                  <a:lnTo>
                    <a:pt x="64" y="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36" name="Papua New Guinea">
              <a:extLst>
                <a:ext uri="{FF2B5EF4-FFF2-40B4-BE49-F238E27FC236}">
                  <a16:creationId xmlns:a16="http://schemas.microsoft.com/office/drawing/2014/main" id="{F40E258D-219B-CBB8-6AB7-C6B7BF11D3A8}"/>
                </a:ext>
              </a:extLst>
            </p:cNvPr>
            <p:cNvGrpSpPr>
              <a:grpSpLocks noGrp="1" noUngrp="1" noRot="1" noMove="1" noResize="1"/>
            </p:cNvGrpSpPr>
            <p:nvPr/>
          </p:nvGrpSpPr>
          <p:grpSpPr>
            <a:xfrm>
              <a:off x="8374599" y="2875259"/>
              <a:ext cx="177004" cy="125370"/>
              <a:chOff x="7832101" y="3282399"/>
              <a:chExt cx="379413" cy="266700"/>
            </a:xfrm>
            <a:grpFill/>
          </p:grpSpPr>
          <p:sp>
            <p:nvSpPr>
              <p:cNvPr id="1194" name="Freeform 2028">
                <a:extLst>
                  <a:ext uri="{FF2B5EF4-FFF2-40B4-BE49-F238E27FC236}">
                    <a16:creationId xmlns:a16="http://schemas.microsoft.com/office/drawing/2014/main" id="{CC547C46-B485-4AB0-24F2-53E5E25B374A}"/>
                  </a:ext>
                </a:extLst>
              </p:cNvPr>
              <p:cNvSpPr>
                <a:spLocks noGrp="1" noRot="1" noMove="1" noResize="1" noEditPoints="1" noAdjustHandles="1" noChangeArrowheads="1" noChangeShapeType="1"/>
              </p:cNvSpPr>
              <p:nvPr/>
            </p:nvSpPr>
            <p:spPr bwMode="auto">
              <a:xfrm>
                <a:off x="7832101" y="3301449"/>
                <a:ext cx="241300" cy="247650"/>
              </a:xfrm>
              <a:custGeom>
                <a:avLst/>
                <a:gdLst>
                  <a:gd name="T0" fmla="*/ 46038 w 152"/>
                  <a:gd name="T1" fmla="*/ 198438 h 156"/>
                  <a:gd name="T2" fmla="*/ 57150 w 152"/>
                  <a:gd name="T3" fmla="*/ 195263 h 156"/>
                  <a:gd name="T4" fmla="*/ 68263 w 152"/>
                  <a:gd name="T5" fmla="*/ 187325 h 156"/>
                  <a:gd name="T6" fmla="*/ 71438 w 152"/>
                  <a:gd name="T7" fmla="*/ 176213 h 156"/>
                  <a:gd name="T8" fmla="*/ 71438 w 152"/>
                  <a:gd name="T9" fmla="*/ 161925 h 156"/>
                  <a:gd name="T10" fmla="*/ 112713 w 152"/>
                  <a:gd name="T11" fmla="*/ 165100 h 156"/>
                  <a:gd name="T12" fmla="*/ 128588 w 152"/>
                  <a:gd name="T13" fmla="*/ 173038 h 156"/>
                  <a:gd name="T14" fmla="*/ 139700 w 152"/>
                  <a:gd name="T15" fmla="*/ 180975 h 156"/>
                  <a:gd name="T16" fmla="*/ 142875 w 152"/>
                  <a:gd name="T17" fmla="*/ 187325 h 156"/>
                  <a:gd name="T18" fmla="*/ 142875 w 152"/>
                  <a:gd name="T19" fmla="*/ 195263 h 156"/>
                  <a:gd name="T20" fmla="*/ 147638 w 152"/>
                  <a:gd name="T21" fmla="*/ 203200 h 156"/>
                  <a:gd name="T22" fmla="*/ 173038 w 152"/>
                  <a:gd name="T23" fmla="*/ 233363 h 156"/>
                  <a:gd name="T24" fmla="*/ 200025 w 152"/>
                  <a:gd name="T25" fmla="*/ 239713 h 156"/>
                  <a:gd name="T26" fmla="*/ 241300 w 152"/>
                  <a:gd name="T27" fmla="*/ 247650 h 156"/>
                  <a:gd name="T28" fmla="*/ 236538 w 152"/>
                  <a:gd name="T29" fmla="*/ 233363 h 156"/>
                  <a:gd name="T30" fmla="*/ 225425 w 152"/>
                  <a:gd name="T31" fmla="*/ 228600 h 156"/>
                  <a:gd name="T32" fmla="*/ 228600 w 152"/>
                  <a:gd name="T33" fmla="*/ 222250 h 156"/>
                  <a:gd name="T34" fmla="*/ 228600 w 152"/>
                  <a:gd name="T35" fmla="*/ 222250 h 156"/>
                  <a:gd name="T36" fmla="*/ 222250 w 152"/>
                  <a:gd name="T37" fmla="*/ 217488 h 156"/>
                  <a:gd name="T38" fmla="*/ 214313 w 152"/>
                  <a:gd name="T39" fmla="*/ 217488 h 156"/>
                  <a:gd name="T40" fmla="*/ 206375 w 152"/>
                  <a:gd name="T41" fmla="*/ 214313 h 156"/>
                  <a:gd name="T42" fmla="*/ 206375 w 152"/>
                  <a:gd name="T43" fmla="*/ 206375 h 156"/>
                  <a:gd name="T44" fmla="*/ 203200 w 152"/>
                  <a:gd name="T45" fmla="*/ 198438 h 156"/>
                  <a:gd name="T46" fmla="*/ 192088 w 152"/>
                  <a:gd name="T47" fmla="*/ 192088 h 156"/>
                  <a:gd name="T48" fmla="*/ 187325 w 152"/>
                  <a:gd name="T49" fmla="*/ 180975 h 156"/>
                  <a:gd name="T50" fmla="*/ 187325 w 152"/>
                  <a:gd name="T51" fmla="*/ 169863 h 156"/>
                  <a:gd name="T52" fmla="*/ 169863 w 152"/>
                  <a:gd name="T53" fmla="*/ 165100 h 156"/>
                  <a:gd name="T54" fmla="*/ 161925 w 152"/>
                  <a:gd name="T55" fmla="*/ 150813 h 156"/>
                  <a:gd name="T56" fmla="*/ 165100 w 152"/>
                  <a:gd name="T57" fmla="*/ 131763 h 156"/>
                  <a:gd name="T58" fmla="*/ 180975 w 152"/>
                  <a:gd name="T59" fmla="*/ 123825 h 156"/>
                  <a:gd name="T60" fmla="*/ 176213 w 152"/>
                  <a:gd name="T61" fmla="*/ 104775 h 156"/>
                  <a:gd name="T62" fmla="*/ 169863 w 152"/>
                  <a:gd name="T63" fmla="*/ 101600 h 156"/>
                  <a:gd name="T64" fmla="*/ 161925 w 152"/>
                  <a:gd name="T65" fmla="*/ 101600 h 156"/>
                  <a:gd name="T66" fmla="*/ 153988 w 152"/>
                  <a:gd name="T67" fmla="*/ 101600 h 156"/>
                  <a:gd name="T68" fmla="*/ 150813 w 152"/>
                  <a:gd name="T69" fmla="*/ 93663 h 156"/>
                  <a:gd name="T70" fmla="*/ 147638 w 152"/>
                  <a:gd name="T71" fmla="*/ 87313 h 156"/>
                  <a:gd name="T72" fmla="*/ 139700 w 152"/>
                  <a:gd name="T73" fmla="*/ 82550 h 156"/>
                  <a:gd name="T74" fmla="*/ 128588 w 152"/>
                  <a:gd name="T75" fmla="*/ 82550 h 156"/>
                  <a:gd name="T76" fmla="*/ 123825 w 152"/>
                  <a:gd name="T77" fmla="*/ 74613 h 156"/>
                  <a:gd name="T78" fmla="*/ 117475 w 152"/>
                  <a:gd name="T79" fmla="*/ 57150 h 156"/>
                  <a:gd name="T80" fmla="*/ 106363 w 152"/>
                  <a:gd name="T81" fmla="*/ 46038 h 156"/>
                  <a:gd name="T82" fmla="*/ 87313 w 152"/>
                  <a:gd name="T83" fmla="*/ 30163 h 156"/>
                  <a:gd name="T84" fmla="*/ 65088 w 152"/>
                  <a:gd name="T85" fmla="*/ 22225 h 156"/>
                  <a:gd name="T86" fmla="*/ 38100 w 152"/>
                  <a:gd name="T87" fmla="*/ 19050 h 156"/>
                  <a:gd name="T88" fmla="*/ 23813 w 152"/>
                  <a:gd name="T89" fmla="*/ 11113 h 156"/>
                  <a:gd name="T90" fmla="*/ 0 w 152"/>
                  <a:gd name="T91" fmla="*/ 0 h 156"/>
                  <a:gd name="T92" fmla="*/ 4763 w 152"/>
                  <a:gd name="T93" fmla="*/ 134938 h 156"/>
                  <a:gd name="T94" fmla="*/ 4763 w 152"/>
                  <a:gd name="T95" fmla="*/ 198438 h 1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2"/>
                  <a:gd name="T145" fmla="*/ 0 h 156"/>
                  <a:gd name="T146" fmla="*/ 152 w 152"/>
                  <a:gd name="T147" fmla="*/ 156 h 1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2" h="156">
                    <a:moveTo>
                      <a:pt x="3" y="125"/>
                    </a:moveTo>
                    <a:lnTo>
                      <a:pt x="15" y="125"/>
                    </a:lnTo>
                    <a:lnTo>
                      <a:pt x="29" y="125"/>
                    </a:lnTo>
                    <a:lnTo>
                      <a:pt x="31" y="123"/>
                    </a:lnTo>
                    <a:lnTo>
                      <a:pt x="33" y="123"/>
                    </a:lnTo>
                    <a:lnTo>
                      <a:pt x="36" y="123"/>
                    </a:lnTo>
                    <a:lnTo>
                      <a:pt x="38" y="121"/>
                    </a:lnTo>
                    <a:lnTo>
                      <a:pt x="41" y="121"/>
                    </a:lnTo>
                    <a:lnTo>
                      <a:pt x="43" y="118"/>
                    </a:lnTo>
                    <a:lnTo>
                      <a:pt x="43" y="116"/>
                    </a:lnTo>
                    <a:lnTo>
                      <a:pt x="45" y="114"/>
                    </a:lnTo>
                    <a:lnTo>
                      <a:pt x="45" y="111"/>
                    </a:lnTo>
                    <a:lnTo>
                      <a:pt x="45" y="109"/>
                    </a:lnTo>
                    <a:lnTo>
                      <a:pt x="43" y="107"/>
                    </a:lnTo>
                    <a:lnTo>
                      <a:pt x="45" y="102"/>
                    </a:lnTo>
                    <a:lnTo>
                      <a:pt x="55" y="104"/>
                    </a:lnTo>
                    <a:lnTo>
                      <a:pt x="67" y="104"/>
                    </a:lnTo>
                    <a:lnTo>
                      <a:pt x="71" y="104"/>
                    </a:lnTo>
                    <a:lnTo>
                      <a:pt x="74" y="107"/>
                    </a:lnTo>
                    <a:lnTo>
                      <a:pt x="76" y="107"/>
                    </a:lnTo>
                    <a:lnTo>
                      <a:pt x="81" y="109"/>
                    </a:lnTo>
                    <a:lnTo>
                      <a:pt x="83" y="109"/>
                    </a:lnTo>
                    <a:lnTo>
                      <a:pt x="85" y="111"/>
                    </a:lnTo>
                    <a:lnTo>
                      <a:pt x="88" y="114"/>
                    </a:lnTo>
                    <a:lnTo>
                      <a:pt x="88" y="116"/>
                    </a:lnTo>
                    <a:lnTo>
                      <a:pt x="90" y="118"/>
                    </a:lnTo>
                    <a:lnTo>
                      <a:pt x="90" y="121"/>
                    </a:lnTo>
                    <a:lnTo>
                      <a:pt x="90" y="123"/>
                    </a:lnTo>
                    <a:lnTo>
                      <a:pt x="90" y="125"/>
                    </a:lnTo>
                    <a:lnTo>
                      <a:pt x="93" y="128"/>
                    </a:lnTo>
                    <a:lnTo>
                      <a:pt x="97" y="130"/>
                    </a:lnTo>
                    <a:lnTo>
                      <a:pt x="102" y="133"/>
                    </a:lnTo>
                    <a:lnTo>
                      <a:pt x="109" y="147"/>
                    </a:lnTo>
                    <a:lnTo>
                      <a:pt x="114" y="147"/>
                    </a:lnTo>
                    <a:lnTo>
                      <a:pt x="118" y="149"/>
                    </a:lnTo>
                    <a:lnTo>
                      <a:pt x="126" y="151"/>
                    </a:lnTo>
                    <a:lnTo>
                      <a:pt x="130" y="151"/>
                    </a:lnTo>
                    <a:lnTo>
                      <a:pt x="142" y="154"/>
                    </a:lnTo>
                    <a:lnTo>
                      <a:pt x="152" y="156"/>
                    </a:lnTo>
                    <a:lnTo>
                      <a:pt x="152" y="151"/>
                    </a:lnTo>
                    <a:lnTo>
                      <a:pt x="152" y="149"/>
                    </a:lnTo>
                    <a:lnTo>
                      <a:pt x="149" y="147"/>
                    </a:lnTo>
                    <a:lnTo>
                      <a:pt x="147" y="147"/>
                    </a:lnTo>
                    <a:lnTo>
                      <a:pt x="144" y="144"/>
                    </a:lnTo>
                    <a:lnTo>
                      <a:pt x="142" y="144"/>
                    </a:lnTo>
                    <a:lnTo>
                      <a:pt x="142" y="142"/>
                    </a:lnTo>
                    <a:lnTo>
                      <a:pt x="144" y="142"/>
                    </a:lnTo>
                    <a:lnTo>
                      <a:pt x="144" y="140"/>
                    </a:lnTo>
                    <a:lnTo>
                      <a:pt x="142" y="137"/>
                    </a:lnTo>
                    <a:lnTo>
                      <a:pt x="140" y="137"/>
                    </a:lnTo>
                    <a:lnTo>
                      <a:pt x="137" y="137"/>
                    </a:lnTo>
                    <a:lnTo>
                      <a:pt x="135" y="137"/>
                    </a:lnTo>
                    <a:lnTo>
                      <a:pt x="133" y="137"/>
                    </a:lnTo>
                    <a:lnTo>
                      <a:pt x="130" y="135"/>
                    </a:lnTo>
                    <a:lnTo>
                      <a:pt x="130" y="133"/>
                    </a:lnTo>
                    <a:lnTo>
                      <a:pt x="130" y="130"/>
                    </a:lnTo>
                    <a:lnTo>
                      <a:pt x="130" y="128"/>
                    </a:lnTo>
                    <a:lnTo>
                      <a:pt x="133" y="125"/>
                    </a:lnTo>
                    <a:lnTo>
                      <a:pt x="128" y="125"/>
                    </a:lnTo>
                    <a:lnTo>
                      <a:pt x="123" y="123"/>
                    </a:lnTo>
                    <a:lnTo>
                      <a:pt x="121" y="123"/>
                    </a:lnTo>
                    <a:lnTo>
                      <a:pt x="121" y="121"/>
                    </a:lnTo>
                    <a:lnTo>
                      <a:pt x="118" y="118"/>
                    </a:lnTo>
                    <a:lnTo>
                      <a:pt x="118" y="116"/>
                    </a:lnTo>
                    <a:lnTo>
                      <a:pt x="118" y="114"/>
                    </a:lnTo>
                    <a:lnTo>
                      <a:pt x="118" y="111"/>
                    </a:lnTo>
                    <a:lnTo>
                      <a:pt x="118" y="109"/>
                    </a:lnTo>
                    <a:lnTo>
                      <a:pt x="118" y="107"/>
                    </a:lnTo>
                    <a:lnTo>
                      <a:pt x="114" y="107"/>
                    </a:lnTo>
                    <a:lnTo>
                      <a:pt x="107" y="104"/>
                    </a:lnTo>
                    <a:lnTo>
                      <a:pt x="104" y="102"/>
                    </a:lnTo>
                    <a:lnTo>
                      <a:pt x="104" y="97"/>
                    </a:lnTo>
                    <a:lnTo>
                      <a:pt x="102" y="95"/>
                    </a:lnTo>
                    <a:lnTo>
                      <a:pt x="102" y="88"/>
                    </a:lnTo>
                    <a:lnTo>
                      <a:pt x="100" y="83"/>
                    </a:lnTo>
                    <a:lnTo>
                      <a:pt x="104" y="83"/>
                    </a:lnTo>
                    <a:lnTo>
                      <a:pt x="107" y="81"/>
                    </a:lnTo>
                    <a:lnTo>
                      <a:pt x="109" y="81"/>
                    </a:lnTo>
                    <a:lnTo>
                      <a:pt x="114" y="78"/>
                    </a:lnTo>
                    <a:lnTo>
                      <a:pt x="111" y="76"/>
                    </a:lnTo>
                    <a:lnTo>
                      <a:pt x="111" y="69"/>
                    </a:lnTo>
                    <a:lnTo>
                      <a:pt x="111" y="66"/>
                    </a:lnTo>
                    <a:lnTo>
                      <a:pt x="109" y="64"/>
                    </a:lnTo>
                    <a:lnTo>
                      <a:pt x="107" y="64"/>
                    </a:lnTo>
                    <a:lnTo>
                      <a:pt x="104" y="64"/>
                    </a:lnTo>
                    <a:lnTo>
                      <a:pt x="102" y="64"/>
                    </a:lnTo>
                    <a:lnTo>
                      <a:pt x="100" y="64"/>
                    </a:lnTo>
                    <a:lnTo>
                      <a:pt x="97" y="64"/>
                    </a:lnTo>
                    <a:lnTo>
                      <a:pt x="97" y="62"/>
                    </a:lnTo>
                    <a:lnTo>
                      <a:pt x="95" y="59"/>
                    </a:lnTo>
                    <a:lnTo>
                      <a:pt x="95" y="57"/>
                    </a:lnTo>
                    <a:lnTo>
                      <a:pt x="93" y="55"/>
                    </a:lnTo>
                    <a:lnTo>
                      <a:pt x="90" y="52"/>
                    </a:lnTo>
                    <a:lnTo>
                      <a:pt x="88" y="52"/>
                    </a:lnTo>
                    <a:lnTo>
                      <a:pt x="85" y="52"/>
                    </a:lnTo>
                    <a:lnTo>
                      <a:pt x="83" y="52"/>
                    </a:lnTo>
                    <a:lnTo>
                      <a:pt x="81" y="52"/>
                    </a:lnTo>
                    <a:lnTo>
                      <a:pt x="78" y="52"/>
                    </a:lnTo>
                    <a:lnTo>
                      <a:pt x="78" y="47"/>
                    </a:lnTo>
                    <a:lnTo>
                      <a:pt x="78" y="43"/>
                    </a:lnTo>
                    <a:lnTo>
                      <a:pt x="76" y="40"/>
                    </a:lnTo>
                    <a:lnTo>
                      <a:pt x="74" y="36"/>
                    </a:lnTo>
                    <a:lnTo>
                      <a:pt x="71" y="31"/>
                    </a:lnTo>
                    <a:lnTo>
                      <a:pt x="69" y="29"/>
                    </a:lnTo>
                    <a:lnTo>
                      <a:pt x="67" y="29"/>
                    </a:lnTo>
                    <a:lnTo>
                      <a:pt x="62" y="29"/>
                    </a:lnTo>
                    <a:lnTo>
                      <a:pt x="57" y="24"/>
                    </a:lnTo>
                    <a:lnTo>
                      <a:pt x="55" y="19"/>
                    </a:lnTo>
                    <a:lnTo>
                      <a:pt x="50" y="17"/>
                    </a:lnTo>
                    <a:lnTo>
                      <a:pt x="45" y="17"/>
                    </a:lnTo>
                    <a:lnTo>
                      <a:pt x="41" y="14"/>
                    </a:lnTo>
                    <a:lnTo>
                      <a:pt x="36" y="14"/>
                    </a:lnTo>
                    <a:lnTo>
                      <a:pt x="29" y="12"/>
                    </a:lnTo>
                    <a:lnTo>
                      <a:pt x="24" y="12"/>
                    </a:lnTo>
                    <a:lnTo>
                      <a:pt x="19" y="10"/>
                    </a:lnTo>
                    <a:lnTo>
                      <a:pt x="15" y="7"/>
                    </a:lnTo>
                    <a:lnTo>
                      <a:pt x="10" y="5"/>
                    </a:lnTo>
                    <a:lnTo>
                      <a:pt x="5" y="3"/>
                    </a:lnTo>
                    <a:lnTo>
                      <a:pt x="0" y="0"/>
                    </a:lnTo>
                    <a:lnTo>
                      <a:pt x="3" y="71"/>
                    </a:lnTo>
                    <a:lnTo>
                      <a:pt x="0" y="76"/>
                    </a:lnTo>
                    <a:lnTo>
                      <a:pt x="3" y="85"/>
                    </a:lnTo>
                    <a:lnTo>
                      <a:pt x="3" y="12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5" name="Freeform 2029">
                <a:extLst>
                  <a:ext uri="{FF2B5EF4-FFF2-40B4-BE49-F238E27FC236}">
                    <a16:creationId xmlns:a16="http://schemas.microsoft.com/office/drawing/2014/main" id="{B272D806-37D5-F3A6-F0E1-C1F41612079B}"/>
                  </a:ext>
                </a:extLst>
              </p:cNvPr>
              <p:cNvSpPr>
                <a:spLocks noGrp="1" noRot="1" noMove="1" noResize="1" noEditPoints="1" noAdjustHandles="1" noChangeArrowheads="1" noChangeShapeType="1"/>
              </p:cNvSpPr>
              <p:nvPr/>
            </p:nvSpPr>
            <p:spPr bwMode="auto">
              <a:xfrm>
                <a:off x="8076576" y="3515761"/>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3175 h 5"/>
                  <a:gd name="T10" fmla="*/ 7938 w 5"/>
                  <a:gd name="T11" fmla="*/ 3175 h 5"/>
                  <a:gd name="T12" fmla="*/ 7938 w 5"/>
                  <a:gd name="T13" fmla="*/ 3175 h 5"/>
                  <a:gd name="T14" fmla="*/ 3175 w 5"/>
                  <a:gd name="T15" fmla="*/ 0 h 5"/>
                  <a:gd name="T16" fmla="*/ 3175 w 5"/>
                  <a:gd name="T17" fmla="*/ 0 h 5"/>
                  <a:gd name="T18" fmla="*/ 0 w 5"/>
                  <a:gd name="T19" fmla="*/ 0 h 5"/>
                  <a:gd name="T20" fmla="*/ 0 w 5"/>
                  <a:gd name="T21" fmla="*/ 0 h 5"/>
                  <a:gd name="T22" fmla="*/ 0 w 5"/>
                  <a:gd name="T23" fmla="*/ 0 h 5"/>
                  <a:gd name="T24" fmla="*/ 0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0" y="0"/>
                    </a:moveTo>
                    <a:lnTo>
                      <a:pt x="2" y="5"/>
                    </a:lnTo>
                    <a:lnTo>
                      <a:pt x="5" y="5"/>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6" name="Freeform 2030">
                <a:extLst>
                  <a:ext uri="{FF2B5EF4-FFF2-40B4-BE49-F238E27FC236}">
                    <a16:creationId xmlns:a16="http://schemas.microsoft.com/office/drawing/2014/main" id="{250C5C7D-87F4-FECB-FCCD-340AC0AA69BC}"/>
                  </a:ext>
                </a:extLst>
              </p:cNvPr>
              <p:cNvSpPr>
                <a:spLocks noGrp="1" noRot="1" noMove="1" noResize="1" noEditPoints="1" noAdjustHandles="1" noChangeArrowheads="1" noChangeShapeType="1"/>
              </p:cNvSpPr>
              <p:nvPr/>
            </p:nvSpPr>
            <p:spPr bwMode="auto">
              <a:xfrm>
                <a:off x="8173414" y="3372886"/>
                <a:ext cx="38100" cy="60325"/>
              </a:xfrm>
              <a:custGeom>
                <a:avLst/>
                <a:gdLst>
                  <a:gd name="T0" fmla="*/ 0 w 24"/>
                  <a:gd name="T1" fmla="*/ 0 h 38"/>
                  <a:gd name="T2" fmla="*/ 0 w 24"/>
                  <a:gd name="T3" fmla="*/ 11113 h 38"/>
                  <a:gd name="T4" fmla="*/ 4763 w 24"/>
                  <a:gd name="T5" fmla="*/ 22225 h 38"/>
                  <a:gd name="T6" fmla="*/ 7938 w 24"/>
                  <a:gd name="T7" fmla="*/ 30163 h 38"/>
                  <a:gd name="T8" fmla="*/ 7938 w 24"/>
                  <a:gd name="T9" fmla="*/ 33338 h 38"/>
                  <a:gd name="T10" fmla="*/ 11113 w 24"/>
                  <a:gd name="T11" fmla="*/ 41275 h 38"/>
                  <a:gd name="T12" fmla="*/ 15875 w 24"/>
                  <a:gd name="T13" fmla="*/ 49213 h 38"/>
                  <a:gd name="T14" fmla="*/ 19050 w 24"/>
                  <a:gd name="T15" fmla="*/ 52388 h 38"/>
                  <a:gd name="T16" fmla="*/ 23813 w 24"/>
                  <a:gd name="T17" fmla="*/ 60325 h 38"/>
                  <a:gd name="T18" fmla="*/ 26988 w 24"/>
                  <a:gd name="T19" fmla="*/ 60325 h 38"/>
                  <a:gd name="T20" fmla="*/ 30163 w 24"/>
                  <a:gd name="T21" fmla="*/ 60325 h 38"/>
                  <a:gd name="T22" fmla="*/ 34925 w 24"/>
                  <a:gd name="T23" fmla="*/ 60325 h 38"/>
                  <a:gd name="T24" fmla="*/ 34925 w 24"/>
                  <a:gd name="T25" fmla="*/ 60325 h 38"/>
                  <a:gd name="T26" fmla="*/ 38100 w 24"/>
                  <a:gd name="T27" fmla="*/ 60325 h 38"/>
                  <a:gd name="T28" fmla="*/ 38100 w 24"/>
                  <a:gd name="T29" fmla="*/ 57150 h 38"/>
                  <a:gd name="T30" fmla="*/ 34925 w 24"/>
                  <a:gd name="T31" fmla="*/ 57150 h 38"/>
                  <a:gd name="T32" fmla="*/ 34925 w 24"/>
                  <a:gd name="T33" fmla="*/ 57150 h 38"/>
                  <a:gd name="T34" fmla="*/ 34925 w 24"/>
                  <a:gd name="T35" fmla="*/ 57150 h 38"/>
                  <a:gd name="T36" fmla="*/ 34925 w 24"/>
                  <a:gd name="T37" fmla="*/ 57150 h 38"/>
                  <a:gd name="T38" fmla="*/ 38100 w 24"/>
                  <a:gd name="T39" fmla="*/ 57150 h 38"/>
                  <a:gd name="T40" fmla="*/ 38100 w 24"/>
                  <a:gd name="T41" fmla="*/ 57150 h 38"/>
                  <a:gd name="T42" fmla="*/ 38100 w 24"/>
                  <a:gd name="T43" fmla="*/ 52388 h 38"/>
                  <a:gd name="T44" fmla="*/ 38100 w 24"/>
                  <a:gd name="T45" fmla="*/ 49213 h 38"/>
                  <a:gd name="T46" fmla="*/ 38100 w 24"/>
                  <a:gd name="T47" fmla="*/ 44450 h 38"/>
                  <a:gd name="T48" fmla="*/ 34925 w 24"/>
                  <a:gd name="T49" fmla="*/ 41275 h 38"/>
                  <a:gd name="T50" fmla="*/ 19050 w 24"/>
                  <a:gd name="T51" fmla="*/ 26988 h 38"/>
                  <a:gd name="T52" fmla="*/ 7938 w 24"/>
                  <a:gd name="T53" fmla="*/ 7938 h 38"/>
                  <a:gd name="T54" fmla="*/ 0 w 24"/>
                  <a:gd name="T55" fmla="*/ 0 h 38"/>
                  <a:gd name="T56" fmla="*/ 0 w 24"/>
                  <a:gd name="T57" fmla="*/ 0 h 38"/>
                  <a:gd name="T58" fmla="*/ 0 w 24"/>
                  <a:gd name="T59" fmla="*/ 0 h 38"/>
                  <a:gd name="T60" fmla="*/ 0 w 24"/>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
                  <a:gd name="T94" fmla="*/ 0 h 38"/>
                  <a:gd name="T95" fmla="*/ 24 w 24"/>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 h="38">
                    <a:moveTo>
                      <a:pt x="0" y="0"/>
                    </a:moveTo>
                    <a:lnTo>
                      <a:pt x="0" y="7"/>
                    </a:lnTo>
                    <a:lnTo>
                      <a:pt x="3" y="14"/>
                    </a:lnTo>
                    <a:lnTo>
                      <a:pt x="5" y="19"/>
                    </a:lnTo>
                    <a:lnTo>
                      <a:pt x="5" y="21"/>
                    </a:lnTo>
                    <a:lnTo>
                      <a:pt x="7" y="26"/>
                    </a:lnTo>
                    <a:lnTo>
                      <a:pt x="10" y="31"/>
                    </a:lnTo>
                    <a:lnTo>
                      <a:pt x="12" y="33"/>
                    </a:lnTo>
                    <a:lnTo>
                      <a:pt x="15" y="38"/>
                    </a:lnTo>
                    <a:lnTo>
                      <a:pt x="17" y="38"/>
                    </a:lnTo>
                    <a:lnTo>
                      <a:pt x="19" y="38"/>
                    </a:lnTo>
                    <a:lnTo>
                      <a:pt x="22" y="38"/>
                    </a:lnTo>
                    <a:lnTo>
                      <a:pt x="24" y="38"/>
                    </a:lnTo>
                    <a:lnTo>
                      <a:pt x="24" y="36"/>
                    </a:lnTo>
                    <a:lnTo>
                      <a:pt x="22" y="36"/>
                    </a:lnTo>
                    <a:lnTo>
                      <a:pt x="24" y="36"/>
                    </a:lnTo>
                    <a:lnTo>
                      <a:pt x="24" y="33"/>
                    </a:lnTo>
                    <a:lnTo>
                      <a:pt x="24" y="31"/>
                    </a:lnTo>
                    <a:lnTo>
                      <a:pt x="24" y="28"/>
                    </a:lnTo>
                    <a:lnTo>
                      <a:pt x="22" y="26"/>
                    </a:lnTo>
                    <a:lnTo>
                      <a:pt x="12" y="17"/>
                    </a:lnTo>
                    <a:lnTo>
                      <a:pt x="5"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7" name="Freeform 2031">
                <a:extLst>
                  <a:ext uri="{FF2B5EF4-FFF2-40B4-BE49-F238E27FC236}">
                    <a16:creationId xmlns:a16="http://schemas.microsoft.com/office/drawing/2014/main" id="{6FF282EB-ACAD-7785-6D9A-4FDFF046EF6D}"/>
                  </a:ext>
                </a:extLst>
              </p:cNvPr>
              <p:cNvSpPr>
                <a:spLocks noGrp="1" noRot="1" noMove="1" noResize="1" noEditPoints="1" noAdjustHandles="1" noChangeArrowheads="1" noChangeShapeType="1"/>
              </p:cNvSpPr>
              <p:nvPr/>
            </p:nvSpPr>
            <p:spPr bwMode="auto">
              <a:xfrm>
                <a:off x="8032126" y="3350661"/>
                <a:ext cx="93663" cy="60325"/>
              </a:xfrm>
              <a:custGeom>
                <a:avLst/>
                <a:gdLst>
                  <a:gd name="T0" fmla="*/ 77788 w 59"/>
                  <a:gd name="T1" fmla="*/ 3175 h 38"/>
                  <a:gd name="T2" fmla="*/ 77788 w 59"/>
                  <a:gd name="T3" fmla="*/ 3175 h 38"/>
                  <a:gd name="T4" fmla="*/ 74613 w 59"/>
                  <a:gd name="T5" fmla="*/ 3175 h 38"/>
                  <a:gd name="T6" fmla="*/ 74613 w 59"/>
                  <a:gd name="T7" fmla="*/ 3175 h 38"/>
                  <a:gd name="T8" fmla="*/ 69850 w 59"/>
                  <a:gd name="T9" fmla="*/ 7938 h 38"/>
                  <a:gd name="T10" fmla="*/ 74613 w 59"/>
                  <a:gd name="T11" fmla="*/ 11113 h 38"/>
                  <a:gd name="T12" fmla="*/ 74613 w 59"/>
                  <a:gd name="T13" fmla="*/ 14288 h 38"/>
                  <a:gd name="T14" fmla="*/ 66675 w 59"/>
                  <a:gd name="T15" fmla="*/ 14288 h 38"/>
                  <a:gd name="T16" fmla="*/ 63500 w 59"/>
                  <a:gd name="T17" fmla="*/ 33338 h 38"/>
                  <a:gd name="T18" fmla="*/ 58738 w 59"/>
                  <a:gd name="T19" fmla="*/ 38100 h 38"/>
                  <a:gd name="T20" fmla="*/ 55563 w 59"/>
                  <a:gd name="T21" fmla="*/ 38100 h 38"/>
                  <a:gd name="T22" fmla="*/ 52388 w 59"/>
                  <a:gd name="T23" fmla="*/ 38100 h 38"/>
                  <a:gd name="T24" fmla="*/ 44450 w 59"/>
                  <a:gd name="T25" fmla="*/ 33338 h 38"/>
                  <a:gd name="T26" fmla="*/ 41275 w 59"/>
                  <a:gd name="T27" fmla="*/ 38100 h 38"/>
                  <a:gd name="T28" fmla="*/ 41275 w 59"/>
                  <a:gd name="T29" fmla="*/ 30163 h 38"/>
                  <a:gd name="T30" fmla="*/ 41275 w 59"/>
                  <a:gd name="T31" fmla="*/ 30163 h 38"/>
                  <a:gd name="T32" fmla="*/ 36513 w 59"/>
                  <a:gd name="T33" fmla="*/ 30163 h 38"/>
                  <a:gd name="T34" fmla="*/ 33338 w 59"/>
                  <a:gd name="T35" fmla="*/ 30163 h 38"/>
                  <a:gd name="T36" fmla="*/ 33338 w 59"/>
                  <a:gd name="T37" fmla="*/ 33338 h 38"/>
                  <a:gd name="T38" fmla="*/ 33338 w 59"/>
                  <a:gd name="T39" fmla="*/ 41275 h 38"/>
                  <a:gd name="T40" fmla="*/ 14288 w 59"/>
                  <a:gd name="T41" fmla="*/ 41275 h 38"/>
                  <a:gd name="T42" fmla="*/ 0 w 59"/>
                  <a:gd name="T43" fmla="*/ 41275 h 38"/>
                  <a:gd name="T44" fmla="*/ 3175 w 59"/>
                  <a:gd name="T45" fmla="*/ 49213 h 38"/>
                  <a:gd name="T46" fmla="*/ 11113 w 59"/>
                  <a:gd name="T47" fmla="*/ 55563 h 38"/>
                  <a:gd name="T48" fmla="*/ 17463 w 59"/>
                  <a:gd name="T49" fmla="*/ 60325 h 38"/>
                  <a:gd name="T50" fmla="*/ 33338 w 59"/>
                  <a:gd name="T51" fmla="*/ 60325 h 38"/>
                  <a:gd name="T52" fmla="*/ 47625 w 59"/>
                  <a:gd name="T53" fmla="*/ 55563 h 38"/>
                  <a:gd name="T54" fmla="*/ 63500 w 59"/>
                  <a:gd name="T55" fmla="*/ 52388 h 38"/>
                  <a:gd name="T56" fmla="*/ 66675 w 59"/>
                  <a:gd name="T57" fmla="*/ 49213 h 38"/>
                  <a:gd name="T58" fmla="*/ 69850 w 59"/>
                  <a:gd name="T59" fmla="*/ 44450 h 38"/>
                  <a:gd name="T60" fmla="*/ 74613 w 59"/>
                  <a:gd name="T61" fmla="*/ 38100 h 38"/>
                  <a:gd name="T62" fmla="*/ 74613 w 59"/>
                  <a:gd name="T63" fmla="*/ 33338 h 38"/>
                  <a:gd name="T64" fmla="*/ 74613 w 59"/>
                  <a:gd name="T65" fmla="*/ 33338 h 38"/>
                  <a:gd name="T66" fmla="*/ 85725 w 59"/>
                  <a:gd name="T67" fmla="*/ 33338 h 38"/>
                  <a:gd name="T68" fmla="*/ 88900 w 59"/>
                  <a:gd name="T69" fmla="*/ 25400 h 38"/>
                  <a:gd name="T70" fmla="*/ 88900 w 59"/>
                  <a:gd name="T71" fmla="*/ 19050 h 38"/>
                  <a:gd name="T72" fmla="*/ 88900 w 59"/>
                  <a:gd name="T73" fmla="*/ 11113 h 38"/>
                  <a:gd name="T74" fmla="*/ 93663 w 59"/>
                  <a:gd name="T75" fmla="*/ 3175 h 38"/>
                  <a:gd name="T76" fmla="*/ 77788 w 59"/>
                  <a:gd name="T77" fmla="*/ 0 h 38"/>
                  <a:gd name="T78" fmla="*/ 77788 w 59"/>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38"/>
                  <a:gd name="T122" fmla="*/ 59 w 59"/>
                  <a:gd name="T123" fmla="*/ 38 h 3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38">
                    <a:moveTo>
                      <a:pt x="49" y="0"/>
                    </a:moveTo>
                    <a:lnTo>
                      <a:pt x="49" y="2"/>
                    </a:lnTo>
                    <a:lnTo>
                      <a:pt x="47" y="2"/>
                    </a:lnTo>
                    <a:lnTo>
                      <a:pt x="44" y="2"/>
                    </a:lnTo>
                    <a:lnTo>
                      <a:pt x="44" y="5"/>
                    </a:lnTo>
                    <a:lnTo>
                      <a:pt x="47" y="5"/>
                    </a:lnTo>
                    <a:lnTo>
                      <a:pt x="47" y="7"/>
                    </a:lnTo>
                    <a:lnTo>
                      <a:pt x="47" y="9"/>
                    </a:lnTo>
                    <a:lnTo>
                      <a:pt x="42" y="9"/>
                    </a:lnTo>
                    <a:lnTo>
                      <a:pt x="42" y="16"/>
                    </a:lnTo>
                    <a:lnTo>
                      <a:pt x="40" y="21"/>
                    </a:lnTo>
                    <a:lnTo>
                      <a:pt x="37" y="21"/>
                    </a:lnTo>
                    <a:lnTo>
                      <a:pt x="37" y="24"/>
                    </a:lnTo>
                    <a:lnTo>
                      <a:pt x="35" y="24"/>
                    </a:lnTo>
                    <a:lnTo>
                      <a:pt x="33" y="24"/>
                    </a:lnTo>
                    <a:lnTo>
                      <a:pt x="30" y="24"/>
                    </a:lnTo>
                    <a:lnTo>
                      <a:pt x="28" y="21"/>
                    </a:lnTo>
                    <a:lnTo>
                      <a:pt x="28" y="24"/>
                    </a:lnTo>
                    <a:lnTo>
                      <a:pt x="26" y="24"/>
                    </a:lnTo>
                    <a:lnTo>
                      <a:pt x="26" y="21"/>
                    </a:lnTo>
                    <a:lnTo>
                      <a:pt x="26" y="19"/>
                    </a:lnTo>
                    <a:lnTo>
                      <a:pt x="23" y="19"/>
                    </a:lnTo>
                    <a:lnTo>
                      <a:pt x="21" y="19"/>
                    </a:lnTo>
                    <a:lnTo>
                      <a:pt x="21" y="21"/>
                    </a:lnTo>
                    <a:lnTo>
                      <a:pt x="21" y="24"/>
                    </a:lnTo>
                    <a:lnTo>
                      <a:pt x="21" y="26"/>
                    </a:lnTo>
                    <a:lnTo>
                      <a:pt x="14" y="26"/>
                    </a:lnTo>
                    <a:lnTo>
                      <a:pt x="9" y="26"/>
                    </a:lnTo>
                    <a:lnTo>
                      <a:pt x="4" y="26"/>
                    </a:lnTo>
                    <a:lnTo>
                      <a:pt x="0" y="26"/>
                    </a:lnTo>
                    <a:lnTo>
                      <a:pt x="0" y="28"/>
                    </a:lnTo>
                    <a:lnTo>
                      <a:pt x="2" y="31"/>
                    </a:lnTo>
                    <a:lnTo>
                      <a:pt x="4" y="33"/>
                    </a:lnTo>
                    <a:lnTo>
                      <a:pt x="7" y="35"/>
                    </a:lnTo>
                    <a:lnTo>
                      <a:pt x="9" y="38"/>
                    </a:lnTo>
                    <a:lnTo>
                      <a:pt x="11" y="38"/>
                    </a:lnTo>
                    <a:lnTo>
                      <a:pt x="16" y="38"/>
                    </a:lnTo>
                    <a:lnTo>
                      <a:pt x="21" y="38"/>
                    </a:lnTo>
                    <a:lnTo>
                      <a:pt x="26" y="38"/>
                    </a:lnTo>
                    <a:lnTo>
                      <a:pt x="30" y="35"/>
                    </a:lnTo>
                    <a:lnTo>
                      <a:pt x="35" y="35"/>
                    </a:lnTo>
                    <a:lnTo>
                      <a:pt x="40" y="33"/>
                    </a:lnTo>
                    <a:lnTo>
                      <a:pt x="42" y="31"/>
                    </a:lnTo>
                    <a:lnTo>
                      <a:pt x="44" y="28"/>
                    </a:lnTo>
                    <a:lnTo>
                      <a:pt x="47" y="26"/>
                    </a:lnTo>
                    <a:lnTo>
                      <a:pt x="47" y="24"/>
                    </a:lnTo>
                    <a:lnTo>
                      <a:pt x="47" y="21"/>
                    </a:lnTo>
                    <a:lnTo>
                      <a:pt x="52" y="21"/>
                    </a:lnTo>
                    <a:lnTo>
                      <a:pt x="54" y="21"/>
                    </a:lnTo>
                    <a:lnTo>
                      <a:pt x="56" y="19"/>
                    </a:lnTo>
                    <a:lnTo>
                      <a:pt x="56" y="16"/>
                    </a:lnTo>
                    <a:lnTo>
                      <a:pt x="56" y="14"/>
                    </a:lnTo>
                    <a:lnTo>
                      <a:pt x="56" y="12"/>
                    </a:lnTo>
                    <a:lnTo>
                      <a:pt x="56" y="9"/>
                    </a:lnTo>
                    <a:lnTo>
                      <a:pt x="56" y="7"/>
                    </a:lnTo>
                    <a:lnTo>
                      <a:pt x="56" y="5"/>
                    </a:lnTo>
                    <a:lnTo>
                      <a:pt x="59" y="2"/>
                    </a:lnTo>
                    <a:lnTo>
                      <a:pt x="4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8" name="Freeform 2032">
                <a:extLst>
                  <a:ext uri="{FF2B5EF4-FFF2-40B4-BE49-F238E27FC236}">
                    <a16:creationId xmlns:a16="http://schemas.microsoft.com/office/drawing/2014/main" id="{7BB8E4C5-9B83-175F-DAC3-9D42AE467989}"/>
                  </a:ext>
                </a:extLst>
              </p:cNvPr>
              <p:cNvSpPr>
                <a:spLocks noGrp="1" noRot="1" noMove="1" noResize="1" noEditPoints="1" noAdjustHandles="1" noChangeArrowheads="1" noChangeShapeType="1"/>
              </p:cNvSpPr>
              <p:nvPr/>
            </p:nvSpPr>
            <p:spPr bwMode="auto">
              <a:xfrm>
                <a:off x="8117851" y="3323674"/>
                <a:ext cx="22225" cy="41275"/>
              </a:xfrm>
              <a:custGeom>
                <a:avLst/>
                <a:gdLst>
                  <a:gd name="T0" fmla="*/ 0 w 14"/>
                  <a:gd name="T1" fmla="*/ 0 h 26"/>
                  <a:gd name="T2" fmla="*/ 0 w 14"/>
                  <a:gd name="T3" fmla="*/ 7938 h 26"/>
                  <a:gd name="T4" fmla="*/ 3175 w 14"/>
                  <a:gd name="T5" fmla="*/ 11113 h 26"/>
                  <a:gd name="T6" fmla="*/ 3175 w 14"/>
                  <a:gd name="T7" fmla="*/ 15875 h 26"/>
                  <a:gd name="T8" fmla="*/ 7938 w 14"/>
                  <a:gd name="T9" fmla="*/ 19050 h 26"/>
                  <a:gd name="T10" fmla="*/ 7938 w 14"/>
                  <a:gd name="T11" fmla="*/ 26988 h 26"/>
                  <a:gd name="T12" fmla="*/ 11113 w 14"/>
                  <a:gd name="T13" fmla="*/ 41275 h 26"/>
                  <a:gd name="T14" fmla="*/ 11113 w 14"/>
                  <a:gd name="T15" fmla="*/ 38100 h 26"/>
                  <a:gd name="T16" fmla="*/ 19050 w 14"/>
                  <a:gd name="T17" fmla="*/ 38100 h 26"/>
                  <a:gd name="T18" fmla="*/ 19050 w 14"/>
                  <a:gd name="T19" fmla="*/ 34925 h 26"/>
                  <a:gd name="T20" fmla="*/ 19050 w 14"/>
                  <a:gd name="T21" fmla="*/ 34925 h 26"/>
                  <a:gd name="T22" fmla="*/ 19050 w 14"/>
                  <a:gd name="T23" fmla="*/ 30163 h 26"/>
                  <a:gd name="T24" fmla="*/ 19050 w 14"/>
                  <a:gd name="T25" fmla="*/ 30163 h 26"/>
                  <a:gd name="T26" fmla="*/ 19050 w 14"/>
                  <a:gd name="T27" fmla="*/ 30163 h 26"/>
                  <a:gd name="T28" fmla="*/ 19050 w 14"/>
                  <a:gd name="T29" fmla="*/ 30163 h 26"/>
                  <a:gd name="T30" fmla="*/ 19050 w 14"/>
                  <a:gd name="T31" fmla="*/ 30163 h 26"/>
                  <a:gd name="T32" fmla="*/ 19050 w 14"/>
                  <a:gd name="T33" fmla="*/ 30163 h 26"/>
                  <a:gd name="T34" fmla="*/ 19050 w 14"/>
                  <a:gd name="T35" fmla="*/ 30163 h 26"/>
                  <a:gd name="T36" fmla="*/ 22225 w 14"/>
                  <a:gd name="T37" fmla="*/ 26988 h 26"/>
                  <a:gd name="T38" fmla="*/ 22225 w 14"/>
                  <a:gd name="T39" fmla="*/ 23813 h 26"/>
                  <a:gd name="T40" fmla="*/ 22225 w 14"/>
                  <a:gd name="T41" fmla="*/ 23813 h 26"/>
                  <a:gd name="T42" fmla="*/ 14288 w 14"/>
                  <a:gd name="T43" fmla="*/ 15875 h 26"/>
                  <a:gd name="T44" fmla="*/ 11113 w 14"/>
                  <a:gd name="T45" fmla="*/ 11113 h 26"/>
                  <a:gd name="T46" fmla="*/ 3175 w 14"/>
                  <a:gd name="T47" fmla="*/ 4763 h 26"/>
                  <a:gd name="T48" fmla="*/ 0 w 14"/>
                  <a:gd name="T49" fmla="*/ 0 h 26"/>
                  <a:gd name="T50" fmla="*/ 0 w 14"/>
                  <a:gd name="T51" fmla="*/ 0 h 26"/>
                  <a:gd name="T52" fmla="*/ 0 w 14"/>
                  <a:gd name="T53" fmla="*/ 0 h 26"/>
                  <a:gd name="T54" fmla="*/ 0 w 14"/>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6"/>
                  <a:gd name="T86" fmla="*/ 14 w 14"/>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6">
                    <a:moveTo>
                      <a:pt x="0" y="0"/>
                    </a:moveTo>
                    <a:lnTo>
                      <a:pt x="0" y="5"/>
                    </a:lnTo>
                    <a:lnTo>
                      <a:pt x="2" y="7"/>
                    </a:lnTo>
                    <a:lnTo>
                      <a:pt x="2" y="10"/>
                    </a:lnTo>
                    <a:lnTo>
                      <a:pt x="5" y="12"/>
                    </a:lnTo>
                    <a:lnTo>
                      <a:pt x="5" y="17"/>
                    </a:lnTo>
                    <a:lnTo>
                      <a:pt x="7" y="26"/>
                    </a:lnTo>
                    <a:lnTo>
                      <a:pt x="7" y="24"/>
                    </a:lnTo>
                    <a:lnTo>
                      <a:pt x="12" y="24"/>
                    </a:lnTo>
                    <a:lnTo>
                      <a:pt x="12" y="22"/>
                    </a:lnTo>
                    <a:lnTo>
                      <a:pt x="12" y="19"/>
                    </a:lnTo>
                    <a:lnTo>
                      <a:pt x="14" y="17"/>
                    </a:lnTo>
                    <a:lnTo>
                      <a:pt x="14" y="15"/>
                    </a:lnTo>
                    <a:lnTo>
                      <a:pt x="9" y="10"/>
                    </a:lnTo>
                    <a:lnTo>
                      <a:pt x="7" y="7"/>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9" name="Freeform 2033">
                <a:extLst>
                  <a:ext uri="{FF2B5EF4-FFF2-40B4-BE49-F238E27FC236}">
                    <a16:creationId xmlns:a16="http://schemas.microsoft.com/office/drawing/2014/main" id="{01DAB1E6-ADE5-2F00-B15D-8DD62D6A3FC1}"/>
                  </a:ext>
                </a:extLst>
              </p:cNvPr>
              <p:cNvSpPr>
                <a:spLocks noGrp="1" noRot="1" noMove="1" noResize="1" noEditPoints="1" noAdjustHandles="1" noChangeArrowheads="1" noChangeShapeType="1"/>
              </p:cNvSpPr>
              <p:nvPr/>
            </p:nvSpPr>
            <p:spPr bwMode="auto">
              <a:xfrm>
                <a:off x="8084514" y="3306211"/>
                <a:ext cx="30163" cy="22225"/>
              </a:xfrm>
              <a:custGeom>
                <a:avLst/>
                <a:gdLst>
                  <a:gd name="T0" fmla="*/ 0 w 19"/>
                  <a:gd name="T1" fmla="*/ 0 h 14"/>
                  <a:gd name="T2" fmla="*/ 0 w 19"/>
                  <a:gd name="T3" fmla="*/ 6350 h 14"/>
                  <a:gd name="T4" fmla="*/ 3175 w 19"/>
                  <a:gd name="T5" fmla="*/ 11113 h 14"/>
                  <a:gd name="T6" fmla="*/ 11113 w 19"/>
                  <a:gd name="T7" fmla="*/ 14288 h 14"/>
                  <a:gd name="T8" fmla="*/ 14288 w 19"/>
                  <a:gd name="T9" fmla="*/ 17463 h 14"/>
                  <a:gd name="T10" fmla="*/ 22225 w 19"/>
                  <a:gd name="T11" fmla="*/ 22225 h 14"/>
                  <a:gd name="T12" fmla="*/ 22225 w 19"/>
                  <a:gd name="T13" fmla="*/ 22225 h 14"/>
                  <a:gd name="T14" fmla="*/ 25400 w 19"/>
                  <a:gd name="T15" fmla="*/ 22225 h 14"/>
                  <a:gd name="T16" fmla="*/ 25400 w 19"/>
                  <a:gd name="T17" fmla="*/ 22225 h 14"/>
                  <a:gd name="T18" fmla="*/ 25400 w 19"/>
                  <a:gd name="T19" fmla="*/ 17463 h 14"/>
                  <a:gd name="T20" fmla="*/ 25400 w 19"/>
                  <a:gd name="T21" fmla="*/ 17463 h 14"/>
                  <a:gd name="T22" fmla="*/ 25400 w 19"/>
                  <a:gd name="T23" fmla="*/ 14288 h 14"/>
                  <a:gd name="T24" fmla="*/ 25400 w 19"/>
                  <a:gd name="T25" fmla="*/ 14288 h 14"/>
                  <a:gd name="T26" fmla="*/ 30163 w 19"/>
                  <a:gd name="T27" fmla="*/ 11113 h 14"/>
                  <a:gd name="T28" fmla="*/ 22225 w 19"/>
                  <a:gd name="T29" fmla="*/ 11113 h 14"/>
                  <a:gd name="T30" fmla="*/ 14288 w 19"/>
                  <a:gd name="T31" fmla="*/ 6350 h 14"/>
                  <a:gd name="T32" fmla="*/ 6350 w 19"/>
                  <a:gd name="T33" fmla="*/ 3175 h 14"/>
                  <a:gd name="T34" fmla="*/ 0 w 19"/>
                  <a:gd name="T35" fmla="*/ 0 h 14"/>
                  <a:gd name="T36" fmla="*/ 0 w 19"/>
                  <a:gd name="T37" fmla="*/ 0 h 14"/>
                  <a:gd name="T38" fmla="*/ 0 w 19"/>
                  <a:gd name="T39" fmla="*/ 0 h 14"/>
                  <a:gd name="T40" fmla="*/ 0 w 19"/>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4"/>
                  <a:gd name="T65" fmla="*/ 19 w 19"/>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4">
                    <a:moveTo>
                      <a:pt x="0" y="0"/>
                    </a:moveTo>
                    <a:lnTo>
                      <a:pt x="0" y="4"/>
                    </a:lnTo>
                    <a:lnTo>
                      <a:pt x="2" y="7"/>
                    </a:lnTo>
                    <a:lnTo>
                      <a:pt x="7" y="9"/>
                    </a:lnTo>
                    <a:lnTo>
                      <a:pt x="9" y="11"/>
                    </a:lnTo>
                    <a:lnTo>
                      <a:pt x="14" y="14"/>
                    </a:lnTo>
                    <a:lnTo>
                      <a:pt x="16" y="14"/>
                    </a:lnTo>
                    <a:lnTo>
                      <a:pt x="16" y="11"/>
                    </a:lnTo>
                    <a:lnTo>
                      <a:pt x="16" y="9"/>
                    </a:lnTo>
                    <a:lnTo>
                      <a:pt x="19" y="7"/>
                    </a:lnTo>
                    <a:lnTo>
                      <a:pt x="14" y="7"/>
                    </a:lnTo>
                    <a:lnTo>
                      <a:pt x="9" y="4"/>
                    </a:lnTo>
                    <a:lnTo>
                      <a:pt x="4"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0" name="Freeform 2034">
                <a:extLst>
                  <a:ext uri="{FF2B5EF4-FFF2-40B4-BE49-F238E27FC236}">
                    <a16:creationId xmlns:a16="http://schemas.microsoft.com/office/drawing/2014/main" id="{9D908C6C-1AB4-CFFD-88B9-40E65CAA94B1}"/>
                  </a:ext>
                </a:extLst>
              </p:cNvPr>
              <p:cNvSpPr>
                <a:spLocks noGrp="1" noRot="1" noMove="1" noResize="1" noEditPoints="1" noAdjustHandles="1" noChangeArrowheads="1" noChangeShapeType="1"/>
              </p:cNvSpPr>
              <p:nvPr/>
            </p:nvSpPr>
            <p:spPr bwMode="auto">
              <a:xfrm>
                <a:off x="8065464" y="3298274"/>
                <a:ext cx="14288" cy="11113"/>
              </a:xfrm>
              <a:custGeom>
                <a:avLst/>
                <a:gdLst>
                  <a:gd name="T0" fmla="*/ 0 w 9"/>
                  <a:gd name="T1" fmla="*/ 0 h 7"/>
                  <a:gd name="T2" fmla="*/ 3175 w 9"/>
                  <a:gd name="T3" fmla="*/ 7938 h 7"/>
                  <a:gd name="T4" fmla="*/ 3175 w 9"/>
                  <a:gd name="T5" fmla="*/ 11113 h 7"/>
                  <a:gd name="T6" fmla="*/ 7938 w 9"/>
                  <a:gd name="T7" fmla="*/ 11113 h 7"/>
                  <a:gd name="T8" fmla="*/ 7938 w 9"/>
                  <a:gd name="T9" fmla="*/ 11113 h 7"/>
                  <a:gd name="T10" fmla="*/ 7938 w 9"/>
                  <a:gd name="T11" fmla="*/ 11113 h 7"/>
                  <a:gd name="T12" fmla="*/ 11113 w 9"/>
                  <a:gd name="T13" fmla="*/ 11113 h 7"/>
                  <a:gd name="T14" fmla="*/ 11113 w 9"/>
                  <a:gd name="T15" fmla="*/ 11113 h 7"/>
                  <a:gd name="T16" fmla="*/ 11113 w 9"/>
                  <a:gd name="T17" fmla="*/ 7938 h 7"/>
                  <a:gd name="T18" fmla="*/ 14288 w 9"/>
                  <a:gd name="T19" fmla="*/ 7938 h 7"/>
                  <a:gd name="T20" fmla="*/ 14288 w 9"/>
                  <a:gd name="T21" fmla="*/ 7938 h 7"/>
                  <a:gd name="T22" fmla="*/ 11113 w 9"/>
                  <a:gd name="T23" fmla="*/ 3175 h 7"/>
                  <a:gd name="T24" fmla="*/ 11113 w 9"/>
                  <a:gd name="T25" fmla="*/ 3175 h 7"/>
                  <a:gd name="T26" fmla="*/ 7938 w 9"/>
                  <a:gd name="T27" fmla="*/ 3175 h 7"/>
                  <a:gd name="T28" fmla="*/ 0 w 9"/>
                  <a:gd name="T29" fmla="*/ 0 h 7"/>
                  <a:gd name="T30" fmla="*/ 0 w 9"/>
                  <a:gd name="T31" fmla="*/ 0 h 7"/>
                  <a:gd name="T32" fmla="*/ 0 w 9"/>
                  <a:gd name="T33" fmla="*/ 0 h 7"/>
                  <a:gd name="T34" fmla="*/ 0 w 9"/>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7"/>
                  <a:gd name="T56" fmla="*/ 9 w 9"/>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7">
                    <a:moveTo>
                      <a:pt x="0" y="0"/>
                    </a:moveTo>
                    <a:lnTo>
                      <a:pt x="2" y="5"/>
                    </a:lnTo>
                    <a:lnTo>
                      <a:pt x="2" y="7"/>
                    </a:lnTo>
                    <a:lnTo>
                      <a:pt x="5" y="7"/>
                    </a:lnTo>
                    <a:lnTo>
                      <a:pt x="7" y="7"/>
                    </a:lnTo>
                    <a:lnTo>
                      <a:pt x="7" y="5"/>
                    </a:lnTo>
                    <a:lnTo>
                      <a:pt x="9" y="5"/>
                    </a:lnTo>
                    <a:lnTo>
                      <a:pt x="7" y="2"/>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201" name="Freeform 2035">
                <a:extLst>
                  <a:ext uri="{FF2B5EF4-FFF2-40B4-BE49-F238E27FC236}">
                    <a16:creationId xmlns:a16="http://schemas.microsoft.com/office/drawing/2014/main" id="{9BCCF7B0-223D-2778-B4FB-A647BBE838B8}"/>
                  </a:ext>
                </a:extLst>
              </p:cNvPr>
              <p:cNvSpPr>
                <a:spLocks noGrp="1" noRot="1" noMove="1" noResize="1" noEditPoints="1" noAdjustHandles="1" noChangeArrowheads="1" noChangeShapeType="1"/>
              </p:cNvSpPr>
              <p:nvPr/>
            </p:nvSpPr>
            <p:spPr bwMode="auto">
              <a:xfrm>
                <a:off x="7979739" y="3282399"/>
                <a:ext cx="14288" cy="7938"/>
              </a:xfrm>
              <a:custGeom>
                <a:avLst/>
                <a:gdLst>
                  <a:gd name="T0" fmla="*/ 0 w 9"/>
                  <a:gd name="T1" fmla="*/ 0 h 5"/>
                  <a:gd name="T2" fmla="*/ 0 w 9"/>
                  <a:gd name="T3" fmla="*/ 7938 h 5"/>
                  <a:gd name="T4" fmla="*/ 3175 w 9"/>
                  <a:gd name="T5" fmla="*/ 7938 h 5"/>
                  <a:gd name="T6" fmla="*/ 6350 w 9"/>
                  <a:gd name="T7" fmla="*/ 7938 h 5"/>
                  <a:gd name="T8" fmla="*/ 11113 w 9"/>
                  <a:gd name="T9" fmla="*/ 7938 h 5"/>
                  <a:gd name="T10" fmla="*/ 11113 w 9"/>
                  <a:gd name="T11" fmla="*/ 7938 h 5"/>
                  <a:gd name="T12" fmla="*/ 14288 w 9"/>
                  <a:gd name="T13" fmla="*/ 7938 h 5"/>
                  <a:gd name="T14" fmla="*/ 14288 w 9"/>
                  <a:gd name="T15" fmla="*/ 7938 h 5"/>
                  <a:gd name="T16" fmla="*/ 11113 w 9"/>
                  <a:gd name="T17" fmla="*/ 7938 h 5"/>
                  <a:gd name="T18" fmla="*/ 11113 w 9"/>
                  <a:gd name="T19" fmla="*/ 4763 h 5"/>
                  <a:gd name="T20" fmla="*/ 3175 w 9"/>
                  <a:gd name="T21" fmla="*/ 0 h 5"/>
                  <a:gd name="T22" fmla="*/ 0 w 9"/>
                  <a:gd name="T23" fmla="*/ 0 h 5"/>
                  <a:gd name="T24" fmla="*/ 0 w 9"/>
                  <a:gd name="T25" fmla="*/ 0 h 5"/>
                  <a:gd name="T26" fmla="*/ 0 w 9"/>
                  <a:gd name="T27" fmla="*/ 0 h 5"/>
                  <a:gd name="T28" fmla="*/ 0 w 9"/>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5"/>
                  <a:gd name="T47" fmla="*/ 9 w 9"/>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5">
                    <a:moveTo>
                      <a:pt x="0" y="0"/>
                    </a:moveTo>
                    <a:lnTo>
                      <a:pt x="0" y="5"/>
                    </a:lnTo>
                    <a:lnTo>
                      <a:pt x="2" y="5"/>
                    </a:lnTo>
                    <a:lnTo>
                      <a:pt x="4" y="5"/>
                    </a:lnTo>
                    <a:lnTo>
                      <a:pt x="7" y="5"/>
                    </a:lnTo>
                    <a:lnTo>
                      <a:pt x="9" y="5"/>
                    </a:lnTo>
                    <a:lnTo>
                      <a:pt x="7" y="5"/>
                    </a:lnTo>
                    <a:lnTo>
                      <a:pt x="7"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737" name="Panama">
              <a:extLst>
                <a:ext uri="{FF2B5EF4-FFF2-40B4-BE49-F238E27FC236}">
                  <a16:creationId xmlns:a16="http://schemas.microsoft.com/office/drawing/2014/main" id="{B990F572-C22A-7251-0B8E-610596E24CEA}"/>
                </a:ext>
              </a:extLst>
            </p:cNvPr>
            <p:cNvGrpSpPr>
              <a:grpSpLocks noGrp="1" noUngrp="1" noRot="1" noMove="1" noResize="1"/>
            </p:cNvGrpSpPr>
            <p:nvPr/>
          </p:nvGrpSpPr>
          <p:grpSpPr>
            <a:xfrm>
              <a:off x="5740335" y="2697646"/>
              <a:ext cx="73474" cy="40297"/>
              <a:chOff x="2223764" y="2904272"/>
              <a:chExt cx="150813" cy="85725"/>
            </a:xfrm>
            <a:grpFill/>
          </p:grpSpPr>
          <p:sp>
            <p:nvSpPr>
              <p:cNvPr id="1192" name="Freeform 2026">
                <a:extLst>
                  <a:ext uri="{FF2B5EF4-FFF2-40B4-BE49-F238E27FC236}">
                    <a16:creationId xmlns:a16="http://schemas.microsoft.com/office/drawing/2014/main" id="{676D290F-4B02-69CE-404D-F57E3E43B7B3}"/>
                  </a:ext>
                </a:extLst>
              </p:cNvPr>
              <p:cNvSpPr>
                <a:spLocks noGrp="1" noRot="1" noMove="1" noResize="1" noEditPoints="1" noAdjustHandles="1" noChangeArrowheads="1" noChangeShapeType="1"/>
              </p:cNvSpPr>
              <p:nvPr/>
            </p:nvSpPr>
            <p:spPr bwMode="auto">
              <a:xfrm>
                <a:off x="2223764" y="2904272"/>
                <a:ext cx="150813" cy="85725"/>
              </a:xfrm>
              <a:custGeom>
                <a:avLst/>
                <a:gdLst>
                  <a:gd name="T0" fmla="*/ 4763 w 95"/>
                  <a:gd name="T1" fmla="*/ 0 h 54"/>
                  <a:gd name="T2" fmla="*/ 4763 w 95"/>
                  <a:gd name="T3" fmla="*/ 7938 h 54"/>
                  <a:gd name="T4" fmla="*/ 0 w 95"/>
                  <a:gd name="T5" fmla="*/ 19050 h 54"/>
                  <a:gd name="T6" fmla="*/ 4763 w 95"/>
                  <a:gd name="T7" fmla="*/ 25400 h 54"/>
                  <a:gd name="T8" fmla="*/ 7938 w 95"/>
                  <a:gd name="T9" fmla="*/ 30163 h 54"/>
                  <a:gd name="T10" fmla="*/ 12700 w 95"/>
                  <a:gd name="T11" fmla="*/ 44450 h 54"/>
                  <a:gd name="T12" fmla="*/ 30163 w 95"/>
                  <a:gd name="T13" fmla="*/ 44450 h 54"/>
                  <a:gd name="T14" fmla="*/ 38100 w 95"/>
                  <a:gd name="T15" fmla="*/ 52388 h 54"/>
                  <a:gd name="T16" fmla="*/ 53975 w 95"/>
                  <a:gd name="T17" fmla="*/ 60325 h 54"/>
                  <a:gd name="T18" fmla="*/ 68263 w 95"/>
                  <a:gd name="T19" fmla="*/ 66675 h 54"/>
                  <a:gd name="T20" fmla="*/ 82550 w 95"/>
                  <a:gd name="T21" fmla="*/ 71438 h 54"/>
                  <a:gd name="T22" fmla="*/ 79375 w 95"/>
                  <a:gd name="T23" fmla="*/ 66675 h 54"/>
                  <a:gd name="T24" fmla="*/ 71438 w 95"/>
                  <a:gd name="T25" fmla="*/ 66675 h 54"/>
                  <a:gd name="T26" fmla="*/ 71438 w 95"/>
                  <a:gd name="T27" fmla="*/ 66675 h 54"/>
                  <a:gd name="T28" fmla="*/ 76200 w 95"/>
                  <a:gd name="T29" fmla="*/ 63500 h 54"/>
                  <a:gd name="T30" fmla="*/ 76200 w 95"/>
                  <a:gd name="T31" fmla="*/ 52388 h 54"/>
                  <a:gd name="T32" fmla="*/ 71438 w 95"/>
                  <a:gd name="T33" fmla="*/ 41275 h 54"/>
                  <a:gd name="T34" fmla="*/ 87313 w 95"/>
                  <a:gd name="T35" fmla="*/ 30163 h 54"/>
                  <a:gd name="T36" fmla="*/ 82550 w 95"/>
                  <a:gd name="T37" fmla="*/ 30163 h 54"/>
                  <a:gd name="T38" fmla="*/ 90488 w 95"/>
                  <a:gd name="T39" fmla="*/ 22225 h 54"/>
                  <a:gd name="T40" fmla="*/ 90488 w 95"/>
                  <a:gd name="T41" fmla="*/ 22225 h 54"/>
                  <a:gd name="T42" fmla="*/ 98425 w 95"/>
                  <a:gd name="T43" fmla="*/ 19050 h 54"/>
                  <a:gd name="T44" fmla="*/ 109538 w 95"/>
                  <a:gd name="T45" fmla="*/ 41275 h 54"/>
                  <a:gd name="T46" fmla="*/ 128588 w 95"/>
                  <a:gd name="T47" fmla="*/ 44450 h 54"/>
                  <a:gd name="T48" fmla="*/ 123825 w 95"/>
                  <a:gd name="T49" fmla="*/ 52388 h 54"/>
                  <a:gd name="T50" fmla="*/ 120650 w 95"/>
                  <a:gd name="T51" fmla="*/ 74613 h 54"/>
                  <a:gd name="T52" fmla="*/ 139700 w 95"/>
                  <a:gd name="T53" fmla="*/ 85725 h 54"/>
                  <a:gd name="T54" fmla="*/ 147638 w 95"/>
                  <a:gd name="T55" fmla="*/ 77788 h 54"/>
                  <a:gd name="T56" fmla="*/ 150813 w 95"/>
                  <a:gd name="T57" fmla="*/ 71438 h 54"/>
                  <a:gd name="T58" fmla="*/ 150813 w 95"/>
                  <a:gd name="T59" fmla="*/ 63500 h 54"/>
                  <a:gd name="T60" fmla="*/ 150813 w 95"/>
                  <a:gd name="T61" fmla="*/ 55563 h 54"/>
                  <a:gd name="T62" fmla="*/ 147638 w 95"/>
                  <a:gd name="T63" fmla="*/ 44450 h 54"/>
                  <a:gd name="T64" fmla="*/ 123825 w 95"/>
                  <a:gd name="T65" fmla="*/ 22225 h 54"/>
                  <a:gd name="T66" fmla="*/ 112713 w 95"/>
                  <a:gd name="T67" fmla="*/ 3175 h 54"/>
                  <a:gd name="T68" fmla="*/ 95250 w 95"/>
                  <a:gd name="T69" fmla="*/ 0 h 54"/>
                  <a:gd name="T70" fmla="*/ 87313 w 95"/>
                  <a:gd name="T71" fmla="*/ 11113 h 54"/>
                  <a:gd name="T72" fmla="*/ 68263 w 95"/>
                  <a:gd name="T73" fmla="*/ 19050 h 54"/>
                  <a:gd name="T74" fmla="*/ 53975 w 95"/>
                  <a:gd name="T75" fmla="*/ 19050 h 54"/>
                  <a:gd name="T76" fmla="*/ 41275 w 95"/>
                  <a:gd name="T77" fmla="*/ 22225 h 54"/>
                  <a:gd name="T78" fmla="*/ 38100 w 95"/>
                  <a:gd name="T79" fmla="*/ 19050 h 54"/>
                  <a:gd name="T80" fmla="*/ 34925 w 95"/>
                  <a:gd name="T81" fmla="*/ 19050 h 54"/>
                  <a:gd name="T82" fmla="*/ 26988 w 95"/>
                  <a:gd name="T83" fmla="*/ 22225 h 54"/>
                  <a:gd name="T84" fmla="*/ 23813 w 95"/>
                  <a:gd name="T85" fmla="*/ 19050 h 54"/>
                  <a:gd name="T86" fmla="*/ 15875 w 95"/>
                  <a:gd name="T87" fmla="*/ 0 h 54"/>
                  <a:gd name="T88" fmla="*/ 15875 w 95"/>
                  <a:gd name="T89" fmla="*/ 0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5"/>
                  <a:gd name="T136" fmla="*/ 0 h 54"/>
                  <a:gd name="T137" fmla="*/ 95 w 95"/>
                  <a:gd name="T138" fmla="*/ 54 h 5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5" h="54">
                    <a:moveTo>
                      <a:pt x="10" y="0"/>
                    </a:moveTo>
                    <a:lnTo>
                      <a:pt x="5" y="0"/>
                    </a:lnTo>
                    <a:lnTo>
                      <a:pt x="3" y="0"/>
                    </a:lnTo>
                    <a:lnTo>
                      <a:pt x="3" y="2"/>
                    </a:lnTo>
                    <a:lnTo>
                      <a:pt x="3" y="5"/>
                    </a:lnTo>
                    <a:lnTo>
                      <a:pt x="3" y="7"/>
                    </a:lnTo>
                    <a:lnTo>
                      <a:pt x="0" y="9"/>
                    </a:lnTo>
                    <a:lnTo>
                      <a:pt x="0" y="12"/>
                    </a:lnTo>
                    <a:lnTo>
                      <a:pt x="3" y="12"/>
                    </a:lnTo>
                    <a:lnTo>
                      <a:pt x="3" y="14"/>
                    </a:lnTo>
                    <a:lnTo>
                      <a:pt x="3" y="16"/>
                    </a:lnTo>
                    <a:lnTo>
                      <a:pt x="5" y="16"/>
                    </a:lnTo>
                    <a:lnTo>
                      <a:pt x="5" y="19"/>
                    </a:lnTo>
                    <a:lnTo>
                      <a:pt x="3" y="23"/>
                    </a:lnTo>
                    <a:lnTo>
                      <a:pt x="3" y="28"/>
                    </a:lnTo>
                    <a:lnTo>
                      <a:pt x="8" y="28"/>
                    </a:lnTo>
                    <a:lnTo>
                      <a:pt x="15" y="26"/>
                    </a:lnTo>
                    <a:lnTo>
                      <a:pt x="19" y="28"/>
                    </a:lnTo>
                    <a:lnTo>
                      <a:pt x="22" y="28"/>
                    </a:lnTo>
                    <a:lnTo>
                      <a:pt x="24" y="31"/>
                    </a:lnTo>
                    <a:lnTo>
                      <a:pt x="24" y="33"/>
                    </a:lnTo>
                    <a:lnTo>
                      <a:pt x="24" y="38"/>
                    </a:lnTo>
                    <a:lnTo>
                      <a:pt x="29" y="38"/>
                    </a:lnTo>
                    <a:lnTo>
                      <a:pt x="34" y="38"/>
                    </a:lnTo>
                    <a:lnTo>
                      <a:pt x="34" y="42"/>
                    </a:lnTo>
                    <a:lnTo>
                      <a:pt x="38" y="42"/>
                    </a:lnTo>
                    <a:lnTo>
                      <a:pt x="43" y="42"/>
                    </a:lnTo>
                    <a:lnTo>
                      <a:pt x="48" y="45"/>
                    </a:lnTo>
                    <a:lnTo>
                      <a:pt x="52" y="45"/>
                    </a:lnTo>
                    <a:lnTo>
                      <a:pt x="52" y="42"/>
                    </a:lnTo>
                    <a:lnTo>
                      <a:pt x="50" y="42"/>
                    </a:lnTo>
                    <a:lnTo>
                      <a:pt x="48" y="42"/>
                    </a:lnTo>
                    <a:lnTo>
                      <a:pt x="45" y="42"/>
                    </a:lnTo>
                    <a:lnTo>
                      <a:pt x="48" y="40"/>
                    </a:lnTo>
                    <a:lnTo>
                      <a:pt x="50" y="40"/>
                    </a:lnTo>
                    <a:lnTo>
                      <a:pt x="48" y="35"/>
                    </a:lnTo>
                    <a:lnTo>
                      <a:pt x="48" y="33"/>
                    </a:lnTo>
                    <a:lnTo>
                      <a:pt x="41" y="33"/>
                    </a:lnTo>
                    <a:lnTo>
                      <a:pt x="41" y="28"/>
                    </a:lnTo>
                    <a:lnTo>
                      <a:pt x="45" y="26"/>
                    </a:lnTo>
                    <a:lnTo>
                      <a:pt x="48" y="23"/>
                    </a:lnTo>
                    <a:lnTo>
                      <a:pt x="52" y="21"/>
                    </a:lnTo>
                    <a:lnTo>
                      <a:pt x="55" y="19"/>
                    </a:lnTo>
                    <a:lnTo>
                      <a:pt x="52" y="21"/>
                    </a:lnTo>
                    <a:lnTo>
                      <a:pt x="52" y="19"/>
                    </a:lnTo>
                    <a:lnTo>
                      <a:pt x="55" y="16"/>
                    </a:lnTo>
                    <a:lnTo>
                      <a:pt x="57" y="14"/>
                    </a:lnTo>
                    <a:lnTo>
                      <a:pt x="57" y="16"/>
                    </a:lnTo>
                    <a:lnTo>
                      <a:pt x="57" y="14"/>
                    </a:lnTo>
                    <a:lnTo>
                      <a:pt x="60" y="14"/>
                    </a:lnTo>
                    <a:lnTo>
                      <a:pt x="62" y="12"/>
                    </a:lnTo>
                    <a:lnTo>
                      <a:pt x="64" y="16"/>
                    </a:lnTo>
                    <a:lnTo>
                      <a:pt x="67" y="21"/>
                    </a:lnTo>
                    <a:lnTo>
                      <a:pt x="69" y="26"/>
                    </a:lnTo>
                    <a:lnTo>
                      <a:pt x="71" y="31"/>
                    </a:lnTo>
                    <a:lnTo>
                      <a:pt x="76" y="28"/>
                    </a:lnTo>
                    <a:lnTo>
                      <a:pt x="81" y="28"/>
                    </a:lnTo>
                    <a:lnTo>
                      <a:pt x="78" y="31"/>
                    </a:lnTo>
                    <a:lnTo>
                      <a:pt x="78" y="33"/>
                    </a:lnTo>
                    <a:lnTo>
                      <a:pt x="78" y="38"/>
                    </a:lnTo>
                    <a:lnTo>
                      <a:pt x="76" y="42"/>
                    </a:lnTo>
                    <a:lnTo>
                      <a:pt x="76" y="47"/>
                    </a:lnTo>
                    <a:lnTo>
                      <a:pt x="81" y="49"/>
                    </a:lnTo>
                    <a:lnTo>
                      <a:pt x="83" y="54"/>
                    </a:lnTo>
                    <a:lnTo>
                      <a:pt x="88" y="54"/>
                    </a:lnTo>
                    <a:lnTo>
                      <a:pt x="90" y="54"/>
                    </a:lnTo>
                    <a:lnTo>
                      <a:pt x="93" y="49"/>
                    </a:lnTo>
                    <a:lnTo>
                      <a:pt x="95" y="47"/>
                    </a:lnTo>
                    <a:lnTo>
                      <a:pt x="95" y="45"/>
                    </a:lnTo>
                    <a:lnTo>
                      <a:pt x="95" y="42"/>
                    </a:lnTo>
                    <a:lnTo>
                      <a:pt x="95" y="40"/>
                    </a:lnTo>
                    <a:lnTo>
                      <a:pt x="95" y="38"/>
                    </a:lnTo>
                    <a:lnTo>
                      <a:pt x="95" y="35"/>
                    </a:lnTo>
                    <a:lnTo>
                      <a:pt x="93" y="35"/>
                    </a:lnTo>
                    <a:lnTo>
                      <a:pt x="93" y="28"/>
                    </a:lnTo>
                    <a:lnTo>
                      <a:pt x="88" y="21"/>
                    </a:lnTo>
                    <a:lnTo>
                      <a:pt x="81" y="16"/>
                    </a:lnTo>
                    <a:lnTo>
                      <a:pt x="78" y="14"/>
                    </a:lnTo>
                    <a:lnTo>
                      <a:pt x="76" y="9"/>
                    </a:lnTo>
                    <a:lnTo>
                      <a:pt x="74" y="7"/>
                    </a:lnTo>
                    <a:lnTo>
                      <a:pt x="71" y="2"/>
                    </a:lnTo>
                    <a:lnTo>
                      <a:pt x="67" y="2"/>
                    </a:lnTo>
                    <a:lnTo>
                      <a:pt x="62" y="2"/>
                    </a:lnTo>
                    <a:lnTo>
                      <a:pt x="60" y="0"/>
                    </a:lnTo>
                    <a:lnTo>
                      <a:pt x="57" y="0"/>
                    </a:lnTo>
                    <a:lnTo>
                      <a:pt x="55" y="5"/>
                    </a:lnTo>
                    <a:lnTo>
                      <a:pt x="55" y="7"/>
                    </a:lnTo>
                    <a:lnTo>
                      <a:pt x="50" y="9"/>
                    </a:lnTo>
                    <a:lnTo>
                      <a:pt x="48" y="9"/>
                    </a:lnTo>
                    <a:lnTo>
                      <a:pt x="43" y="12"/>
                    </a:lnTo>
                    <a:lnTo>
                      <a:pt x="41" y="12"/>
                    </a:lnTo>
                    <a:lnTo>
                      <a:pt x="38" y="12"/>
                    </a:lnTo>
                    <a:lnTo>
                      <a:pt x="34" y="12"/>
                    </a:lnTo>
                    <a:lnTo>
                      <a:pt x="31" y="14"/>
                    </a:lnTo>
                    <a:lnTo>
                      <a:pt x="26" y="14"/>
                    </a:lnTo>
                    <a:lnTo>
                      <a:pt x="26" y="12"/>
                    </a:lnTo>
                    <a:lnTo>
                      <a:pt x="24" y="12"/>
                    </a:lnTo>
                    <a:lnTo>
                      <a:pt x="24" y="9"/>
                    </a:lnTo>
                    <a:lnTo>
                      <a:pt x="22" y="9"/>
                    </a:lnTo>
                    <a:lnTo>
                      <a:pt x="22" y="12"/>
                    </a:lnTo>
                    <a:lnTo>
                      <a:pt x="19" y="12"/>
                    </a:lnTo>
                    <a:lnTo>
                      <a:pt x="17" y="14"/>
                    </a:lnTo>
                    <a:lnTo>
                      <a:pt x="15" y="12"/>
                    </a:lnTo>
                    <a:lnTo>
                      <a:pt x="12" y="7"/>
                    </a:lnTo>
                    <a:lnTo>
                      <a:pt x="10" y="5"/>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3" name="Freeform 2027">
                <a:extLst>
                  <a:ext uri="{FF2B5EF4-FFF2-40B4-BE49-F238E27FC236}">
                    <a16:creationId xmlns:a16="http://schemas.microsoft.com/office/drawing/2014/main" id="{443B12CA-BDF0-5011-9FF2-676FE087AA6D}"/>
                  </a:ext>
                </a:extLst>
              </p:cNvPr>
              <p:cNvSpPr>
                <a:spLocks noGrp="1" noRot="1" noMove="1" noResize="1" noEditPoints="1" noAdjustHandles="1" noChangeArrowheads="1" noChangeShapeType="1"/>
              </p:cNvSpPr>
              <p:nvPr/>
            </p:nvSpPr>
            <p:spPr bwMode="auto">
              <a:xfrm>
                <a:off x="2258689" y="2970947"/>
                <a:ext cx="6350" cy="7938"/>
              </a:xfrm>
              <a:custGeom>
                <a:avLst/>
                <a:gdLst>
                  <a:gd name="T0" fmla="*/ 0 w 4"/>
                  <a:gd name="T1" fmla="*/ 0 h 5"/>
                  <a:gd name="T2" fmla="*/ 3175 w 4"/>
                  <a:gd name="T3" fmla="*/ 7938 h 5"/>
                  <a:gd name="T4" fmla="*/ 6350 w 4"/>
                  <a:gd name="T5" fmla="*/ 7938 h 5"/>
                  <a:gd name="T6" fmla="*/ 6350 w 4"/>
                  <a:gd name="T7" fmla="*/ 7938 h 5"/>
                  <a:gd name="T8" fmla="*/ 6350 w 4"/>
                  <a:gd name="T9" fmla="*/ 4763 h 5"/>
                  <a:gd name="T10" fmla="*/ 6350 w 4"/>
                  <a:gd name="T11" fmla="*/ 4763 h 5"/>
                  <a:gd name="T12" fmla="*/ 3175 w 4"/>
                  <a:gd name="T13" fmla="*/ 0 h 5"/>
                  <a:gd name="T14" fmla="*/ 0 w 4"/>
                  <a:gd name="T15" fmla="*/ 0 h 5"/>
                  <a:gd name="T16" fmla="*/ 0 w 4"/>
                  <a:gd name="T17" fmla="*/ 0 h 5"/>
                  <a:gd name="T18" fmla="*/ 0 w 4"/>
                  <a:gd name="T19" fmla="*/ 0 h 5"/>
                  <a:gd name="T20" fmla="*/ 0 w 4"/>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5"/>
                  <a:gd name="T35" fmla="*/ 4 w 4"/>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5">
                    <a:moveTo>
                      <a:pt x="0" y="0"/>
                    </a:moveTo>
                    <a:lnTo>
                      <a:pt x="2" y="5"/>
                    </a:lnTo>
                    <a:lnTo>
                      <a:pt x="4" y="5"/>
                    </a:lnTo>
                    <a:lnTo>
                      <a:pt x="4"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38" name="Pakistan">
              <a:extLst>
                <a:ext uri="{FF2B5EF4-FFF2-40B4-BE49-F238E27FC236}">
                  <a16:creationId xmlns:a16="http://schemas.microsoft.com/office/drawing/2014/main" id="{3266E640-FC14-A136-39AD-B2A39831D3CA}"/>
                </a:ext>
              </a:extLst>
            </p:cNvPr>
            <p:cNvSpPr>
              <a:spLocks noGrp="1" noRot="1" noMove="1" noResize="1" noEditPoints="1" noAdjustHandles="1" noChangeArrowheads="1" noChangeShapeType="1"/>
            </p:cNvSpPr>
            <p:nvPr/>
          </p:nvSpPr>
          <p:spPr bwMode="auto">
            <a:xfrm>
              <a:off x="7443555" y="2288701"/>
              <a:ext cx="182498" cy="202980"/>
            </a:xfrm>
            <a:custGeom>
              <a:avLst/>
              <a:gdLst>
                <a:gd name="T0" fmla="*/ 187325 w 243"/>
                <a:gd name="T1" fmla="*/ 407988 h 272"/>
                <a:gd name="T2" fmla="*/ 212725 w 243"/>
                <a:gd name="T3" fmla="*/ 382588 h 272"/>
                <a:gd name="T4" fmla="*/ 209550 w 243"/>
                <a:gd name="T5" fmla="*/ 352425 h 272"/>
                <a:gd name="T6" fmla="*/ 212725 w 243"/>
                <a:gd name="T7" fmla="*/ 314325 h 272"/>
                <a:gd name="T8" fmla="*/ 234950 w 243"/>
                <a:gd name="T9" fmla="*/ 303213 h 272"/>
                <a:gd name="T10" fmla="*/ 261938 w 243"/>
                <a:gd name="T11" fmla="*/ 266700 h 272"/>
                <a:gd name="T12" fmla="*/ 292100 w 243"/>
                <a:gd name="T13" fmla="*/ 239713 h 272"/>
                <a:gd name="T14" fmla="*/ 306388 w 243"/>
                <a:gd name="T15" fmla="*/ 201613 h 272"/>
                <a:gd name="T16" fmla="*/ 322263 w 243"/>
                <a:gd name="T17" fmla="*/ 165100 h 272"/>
                <a:gd name="T18" fmla="*/ 295275 w 243"/>
                <a:gd name="T19" fmla="*/ 142875 h 272"/>
                <a:gd name="T20" fmla="*/ 276225 w 243"/>
                <a:gd name="T21" fmla="*/ 52388 h 272"/>
                <a:gd name="T22" fmla="*/ 276225 w 243"/>
                <a:gd name="T23" fmla="*/ 11113 h 272"/>
                <a:gd name="T24" fmla="*/ 317500 w 243"/>
                <a:gd name="T25" fmla="*/ 3175 h 272"/>
                <a:gd name="T26" fmla="*/ 369888 w 243"/>
                <a:gd name="T27" fmla="*/ 19050 h 272"/>
                <a:gd name="T28" fmla="*/ 374650 w 243"/>
                <a:gd name="T29" fmla="*/ 25400 h 272"/>
                <a:gd name="T30" fmla="*/ 325438 w 243"/>
                <a:gd name="T31" fmla="*/ 0 h 272"/>
                <a:gd name="T32" fmla="*/ 292100 w 243"/>
                <a:gd name="T33" fmla="*/ 3175 h 272"/>
                <a:gd name="T34" fmla="*/ 231775 w 243"/>
                <a:gd name="T35" fmla="*/ 33338 h 272"/>
                <a:gd name="T36" fmla="*/ 231775 w 243"/>
                <a:gd name="T37" fmla="*/ 63500 h 272"/>
                <a:gd name="T38" fmla="*/ 201613 w 243"/>
                <a:gd name="T39" fmla="*/ 79375 h 272"/>
                <a:gd name="T40" fmla="*/ 204788 w 243"/>
                <a:gd name="T41" fmla="*/ 112713 h 272"/>
                <a:gd name="T42" fmla="*/ 193675 w 243"/>
                <a:gd name="T43" fmla="*/ 142875 h 272"/>
                <a:gd name="T44" fmla="*/ 168275 w 243"/>
                <a:gd name="T45" fmla="*/ 134938 h 272"/>
                <a:gd name="T46" fmla="*/ 157163 w 243"/>
                <a:gd name="T47" fmla="*/ 160338 h 272"/>
                <a:gd name="T48" fmla="*/ 138113 w 243"/>
                <a:gd name="T49" fmla="*/ 168275 h 272"/>
                <a:gd name="T50" fmla="*/ 107950 w 243"/>
                <a:gd name="T51" fmla="*/ 209550 h 272"/>
                <a:gd name="T52" fmla="*/ 85725 w 243"/>
                <a:gd name="T53" fmla="*/ 231775 h 272"/>
                <a:gd name="T54" fmla="*/ 41275 w 243"/>
                <a:gd name="T55" fmla="*/ 228600 h 272"/>
                <a:gd name="T56" fmla="*/ 17463 w 243"/>
                <a:gd name="T57" fmla="*/ 242888 h 272"/>
                <a:gd name="T58" fmla="*/ 28575 w 243"/>
                <a:gd name="T59" fmla="*/ 277813 h 272"/>
                <a:gd name="T60" fmla="*/ 47625 w 243"/>
                <a:gd name="T61" fmla="*/ 307975 h 272"/>
                <a:gd name="T62" fmla="*/ 52388 w 243"/>
                <a:gd name="T63" fmla="*/ 330200 h 272"/>
                <a:gd name="T64" fmla="*/ 3175 w 243"/>
                <a:gd name="T65" fmla="*/ 360363 h 272"/>
                <a:gd name="T66" fmla="*/ 6350 w 243"/>
                <a:gd name="T67" fmla="*/ 385763 h 272"/>
                <a:gd name="T68" fmla="*/ 41275 w 243"/>
                <a:gd name="T69" fmla="*/ 382588 h 272"/>
                <a:gd name="T70" fmla="*/ 93663 w 243"/>
                <a:gd name="T71" fmla="*/ 371475 h 272"/>
                <a:gd name="T72" fmla="*/ 115888 w 243"/>
                <a:gd name="T73" fmla="*/ 374650 h 272"/>
                <a:gd name="T74" fmla="*/ 134938 w 243"/>
                <a:gd name="T75" fmla="*/ 393700 h 272"/>
                <a:gd name="T76" fmla="*/ 130175 w 243"/>
                <a:gd name="T77" fmla="*/ 396875 h 272"/>
                <a:gd name="T78" fmla="*/ 127000 w 243"/>
                <a:gd name="T79" fmla="*/ 401638 h 272"/>
                <a:gd name="T80" fmla="*/ 146050 w 243"/>
                <a:gd name="T81" fmla="*/ 401638 h 272"/>
                <a:gd name="T82" fmla="*/ 152400 w 243"/>
                <a:gd name="T83" fmla="*/ 412750 h 272"/>
                <a:gd name="T84" fmla="*/ 152400 w 243"/>
                <a:gd name="T85" fmla="*/ 419100 h 272"/>
                <a:gd name="T86" fmla="*/ 157163 w 243"/>
                <a:gd name="T87" fmla="*/ 427038 h 272"/>
                <a:gd name="T88" fmla="*/ 176213 w 243"/>
                <a:gd name="T89" fmla="*/ 431800 h 2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3"/>
                <a:gd name="T136" fmla="*/ 0 h 272"/>
                <a:gd name="T137" fmla="*/ 243 w 243"/>
                <a:gd name="T138" fmla="*/ 272 h 2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3" h="272">
                  <a:moveTo>
                    <a:pt x="111" y="272"/>
                  </a:moveTo>
                  <a:lnTo>
                    <a:pt x="115" y="267"/>
                  </a:lnTo>
                  <a:lnTo>
                    <a:pt x="118" y="257"/>
                  </a:lnTo>
                  <a:lnTo>
                    <a:pt x="127" y="255"/>
                  </a:lnTo>
                  <a:lnTo>
                    <a:pt x="137" y="250"/>
                  </a:lnTo>
                  <a:lnTo>
                    <a:pt x="134" y="241"/>
                  </a:lnTo>
                  <a:lnTo>
                    <a:pt x="127" y="234"/>
                  </a:lnTo>
                  <a:lnTo>
                    <a:pt x="127" y="229"/>
                  </a:lnTo>
                  <a:lnTo>
                    <a:pt x="132" y="222"/>
                  </a:lnTo>
                  <a:lnTo>
                    <a:pt x="122" y="210"/>
                  </a:lnTo>
                  <a:lnTo>
                    <a:pt x="129" y="205"/>
                  </a:lnTo>
                  <a:lnTo>
                    <a:pt x="134" y="198"/>
                  </a:lnTo>
                  <a:lnTo>
                    <a:pt x="137" y="194"/>
                  </a:lnTo>
                  <a:lnTo>
                    <a:pt x="144" y="198"/>
                  </a:lnTo>
                  <a:lnTo>
                    <a:pt x="148" y="191"/>
                  </a:lnTo>
                  <a:lnTo>
                    <a:pt x="155" y="184"/>
                  </a:lnTo>
                  <a:lnTo>
                    <a:pt x="160" y="177"/>
                  </a:lnTo>
                  <a:lnTo>
                    <a:pt x="165" y="168"/>
                  </a:lnTo>
                  <a:lnTo>
                    <a:pt x="174" y="163"/>
                  </a:lnTo>
                  <a:lnTo>
                    <a:pt x="181" y="158"/>
                  </a:lnTo>
                  <a:lnTo>
                    <a:pt x="184" y="151"/>
                  </a:lnTo>
                  <a:lnTo>
                    <a:pt x="191" y="146"/>
                  </a:lnTo>
                  <a:lnTo>
                    <a:pt x="191" y="137"/>
                  </a:lnTo>
                  <a:lnTo>
                    <a:pt x="193" y="127"/>
                  </a:lnTo>
                  <a:lnTo>
                    <a:pt x="200" y="120"/>
                  </a:lnTo>
                  <a:lnTo>
                    <a:pt x="203" y="113"/>
                  </a:lnTo>
                  <a:lnTo>
                    <a:pt x="203" y="104"/>
                  </a:lnTo>
                  <a:lnTo>
                    <a:pt x="196" y="97"/>
                  </a:lnTo>
                  <a:lnTo>
                    <a:pt x="191" y="92"/>
                  </a:lnTo>
                  <a:lnTo>
                    <a:pt x="186" y="90"/>
                  </a:lnTo>
                  <a:lnTo>
                    <a:pt x="179" y="73"/>
                  </a:lnTo>
                  <a:lnTo>
                    <a:pt x="189" y="50"/>
                  </a:lnTo>
                  <a:lnTo>
                    <a:pt x="174" y="33"/>
                  </a:lnTo>
                  <a:lnTo>
                    <a:pt x="158" y="26"/>
                  </a:lnTo>
                  <a:lnTo>
                    <a:pt x="165" y="9"/>
                  </a:lnTo>
                  <a:lnTo>
                    <a:pt x="174" y="7"/>
                  </a:lnTo>
                  <a:lnTo>
                    <a:pt x="186" y="2"/>
                  </a:lnTo>
                  <a:lnTo>
                    <a:pt x="196" y="5"/>
                  </a:lnTo>
                  <a:lnTo>
                    <a:pt x="200" y="2"/>
                  </a:lnTo>
                  <a:lnTo>
                    <a:pt x="205" y="0"/>
                  </a:lnTo>
                  <a:lnTo>
                    <a:pt x="212" y="0"/>
                  </a:lnTo>
                  <a:lnTo>
                    <a:pt x="233" y="12"/>
                  </a:lnTo>
                  <a:lnTo>
                    <a:pt x="238" y="16"/>
                  </a:lnTo>
                  <a:lnTo>
                    <a:pt x="243" y="21"/>
                  </a:lnTo>
                  <a:lnTo>
                    <a:pt x="236" y="16"/>
                  </a:lnTo>
                  <a:lnTo>
                    <a:pt x="233" y="12"/>
                  </a:lnTo>
                  <a:lnTo>
                    <a:pt x="215" y="0"/>
                  </a:lnTo>
                  <a:lnTo>
                    <a:pt x="205" y="0"/>
                  </a:lnTo>
                  <a:lnTo>
                    <a:pt x="200" y="2"/>
                  </a:lnTo>
                  <a:lnTo>
                    <a:pt x="196" y="5"/>
                  </a:lnTo>
                  <a:lnTo>
                    <a:pt x="184" y="2"/>
                  </a:lnTo>
                  <a:lnTo>
                    <a:pt x="174" y="7"/>
                  </a:lnTo>
                  <a:lnTo>
                    <a:pt x="165" y="9"/>
                  </a:lnTo>
                  <a:lnTo>
                    <a:pt x="146" y="21"/>
                  </a:lnTo>
                  <a:lnTo>
                    <a:pt x="146" y="28"/>
                  </a:lnTo>
                  <a:lnTo>
                    <a:pt x="141" y="33"/>
                  </a:lnTo>
                  <a:lnTo>
                    <a:pt x="146" y="40"/>
                  </a:lnTo>
                  <a:lnTo>
                    <a:pt x="141" y="50"/>
                  </a:lnTo>
                  <a:lnTo>
                    <a:pt x="134" y="52"/>
                  </a:lnTo>
                  <a:lnTo>
                    <a:pt x="127" y="50"/>
                  </a:lnTo>
                  <a:lnTo>
                    <a:pt x="125" y="57"/>
                  </a:lnTo>
                  <a:lnTo>
                    <a:pt x="129" y="61"/>
                  </a:lnTo>
                  <a:lnTo>
                    <a:pt x="129" y="71"/>
                  </a:lnTo>
                  <a:lnTo>
                    <a:pt x="122" y="75"/>
                  </a:lnTo>
                  <a:lnTo>
                    <a:pt x="122" y="83"/>
                  </a:lnTo>
                  <a:lnTo>
                    <a:pt x="122" y="90"/>
                  </a:lnTo>
                  <a:lnTo>
                    <a:pt x="115" y="92"/>
                  </a:lnTo>
                  <a:lnTo>
                    <a:pt x="108" y="90"/>
                  </a:lnTo>
                  <a:lnTo>
                    <a:pt x="106" y="85"/>
                  </a:lnTo>
                  <a:lnTo>
                    <a:pt x="101" y="90"/>
                  </a:lnTo>
                  <a:lnTo>
                    <a:pt x="94" y="94"/>
                  </a:lnTo>
                  <a:lnTo>
                    <a:pt x="99" y="101"/>
                  </a:lnTo>
                  <a:lnTo>
                    <a:pt x="96" y="106"/>
                  </a:lnTo>
                  <a:lnTo>
                    <a:pt x="92" y="109"/>
                  </a:lnTo>
                  <a:lnTo>
                    <a:pt x="87" y="106"/>
                  </a:lnTo>
                  <a:lnTo>
                    <a:pt x="78" y="120"/>
                  </a:lnTo>
                  <a:lnTo>
                    <a:pt x="68" y="125"/>
                  </a:lnTo>
                  <a:lnTo>
                    <a:pt x="68" y="132"/>
                  </a:lnTo>
                  <a:lnTo>
                    <a:pt x="66" y="139"/>
                  </a:lnTo>
                  <a:lnTo>
                    <a:pt x="56" y="139"/>
                  </a:lnTo>
                  <a:lnTo>
                    <a:pt x="54" y="146"/>
                  </a:lnTo>
                  <a:lnTo>
                    <a:pt x="47" y="144"/>
                  </a:lnTo>
                  <a:lnTo>
                    <a:pt x="33" y="144"/>
                  </a:lnTo>
                  <a:lnTo>
                    <a:pt x="26" y="144"/>
                  </a:lnTo>
                  <a:lnTo>
                    <a:pt x="21" y="146"/>
                  </a:lnTo>
                  <a:lnTo>
                    <a:pt x="4" y="137"/>
                  </a:lnTo>
                  <a:lnTo>
                    <a:pt x="11" y="153"/>
                  </a:lnTo>
                  <a:lnTo>
                    <a:pt x="9" y="158"/>
                  </a:lnTo>
                  <a:lnTo>
                    <a:pt x="11" y="163"/>
                  </a:lnTo>
                  <a:lnTo>
                    <a:pt x="18" y="175"/>
                  </a:lnTo>
                  <a:lnTo>
                    <a:pt x="23" y="175"/>
                  </a:lnTo>
                  <a:lnTo>
                    <a:pt x="30" y="184"/>
                  </a:lnTo>
                  <a:lnTo>
                    <a:pt x="30" y="194"/>
                  </a:lnTo>
                  <a:lnTo>
                    <a:pt x="37" y="196"/>
                  </a:lnTo>
                  <a:lnTo>
                    <a:pt x="37" y="203"/>
                  </a:lnTo>
                  <a:lnTo>
                    <a:pt x="33" y="208"/>
                  </a:lnTo>
                  <a:lnTo>
                    <a:pt x="21" y="210"/>
                  </a:lnTo>
                  <a:lnTo>
                    <a:pt x="14" y="212"/>
                  </a:lnTo>
                  <a:lnTo>
                    <a:pt x="2" y="227"/>
                  </a:lnTo>
                  <a:lnTo>
                    <a:pt x="0" y="243"/>
                  </a:lnTo>
                  <a:lnTo>
                    <a:pt x="2" y="243"/>
                  </a:lnTo>
                  <a:lnTo>
                    <a:pt x="4" y="243"/>
                  </a:lnTo>
                  <a:lnTo>
                    <a:pt x="9" y="243"/>
                  </a:lnTo>
                  <a:lnTo>
                    <a:pt x="14" y="243"/>
                  </a:lnTo>
                  <a:lnTo>
                    <a:pt x="26" y="241"/>
                  </a:lnTo>
                  <a:lnTo>
                    <a:pt x="37" y="238"/>
                  </a:lnTo>
                  <a:lnTo>
                    <a:pt x="49" y="236"/>
                  </a:lnTo>
                  <a:lnTo>
                    <a:pt x="59" y="234"/>
                  </a:lnTo>
                  <a:lnTo>
                    <a:pt x="63" y="234"/>
                  </a:lnTo>
                  <a:lnTo>
                    <a:pt x="68" y="234"/>
                  </a:lnTo>
                  <a:lnTo>
                    <a:pt x="73" y="236"/>
                  </a:lnTo>
                  <a:lnTo>
                    <a:pt x="75" y="236"/>
                  </a:lnTo>
                  <a:lnTo>
                    <a:pt x="82" y="246"/>
                  </a:lnTo>
                  <a:lnTo>
                    <a:pt x="85" y="248"/>
                  </a:lnTo>
                  <a:lnTo>
                    <a:pt x="82" y="248"/>
                  </a:lnTo>
                  <a:lnTo>
                    <a:pt x="82" y="250"/>
                  </a:lnTo>
                  <a:lnTo>
                    <a:pt x="80" y="250"/>
                  </a:lnTo>
                  <a:lnTo>
                    <a:pt x="80" y="253"/>
                  </a:lnTo>
                  <a:lnTo>
                    <a:pt x="85" y="253"/>
                  </a:lnTo>
                  <a:lnTo>
                    <a:pt x="92" y="253"/>
                  </a:lnTo>
                  <a:lnTo>
                    <a:pt x="96" y="257"/>
                  </a:lnTo>
                  <a:lnTo>
                    <a:pt x="96" y="260"/>
                  </a:lnTo>
                  <a:lnTo>
                    <a:pt x="96" y="262"/>
                  </a:lnTo>
                  <a:lnTo>
                    <a:pt x="96" y="264"/>
                  </a:lnTo>
                  <a:lnTo>
                    <a:pt x="96" y="267"/>
                  </a:lnTo>
                  <a:lnTo>
                    <a:pt x="99" y="269"/>
                  </a:lnTo>
                  <a:lnTo>
                    <a:pt x="111" y="27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39" name="Freeform 1573">
              <a:extLst>
                <a:ext uri="{FF2B5EF4-FFF2-40B4-BE49-F238E27FC236}">
                  <a16:creationId xmlns:a16="http://schemas.microsoft.com/office/drawing/2014/main" id="{B6A83D6F-832B-6058-1162-E9E48D8215F3}"/>
                </a:ext>
              </a:extLst>
            </p:cNvPr>
            <p:cNvSpPr>
              <a:spLocks noGrp="1" noRot="1" noMove="1" noResize="1" noEditPoints="1" noAdjustHandles="1" noChangeArrowheads="1" noChangeShapeType="1"/>
            </p:cNvSpPr>
            <p:nvPr/>
          </p:nvSpPr>
          <p:spPr bwMode="auto">
            <a:xfrm>
              <a:off x="7377794" y="2454368"/>
              <a:ext cx="7390" cy="11940"/>
            </a:xfrm>
            <a:custGeom>
              <a:avLst/>
              <a:gdLst>
                <a:gd name="T0" fmla="*/ 15875 w 10"/>
                <a:gd name="T1" fmla="*/ 25400 h 16"/>
                <a:gd name="T2" fmla="*/ 4763 w 10"/>
                <a:gd name="T3" fmla="*/ 22225 h 16"/>
                <a:gd name="T4" fmla="*/ 7938 w 10"/>
                <a:gd name="T5" fmla="*/ 11113 h 16"/>
                <a:gd name="T6" fmla="*/ 0 w 10"/>
                <a:gd name="T7" fmla="*/ 11113 h 16"/>
                <a:gd name="T8" fmla="*/ 4763 w 10"/>
                <a:gd name="T9" fmla="*/ 7938 h 16"/>
                <a:gd name="T10" fmla="*/ 11113 w 10"/>
                <a:gd name="T11" fmla="*/ 0 h 16"/>
                <a:gd name="T12" fmla="*/ 11113 w 10"/>
                <a:gd name="T13" fmla="*/ 7938 h 16"/>
                <a:gd name="T14" fmla="*/ 11113 w 10"/>
                <a:gd name="T15" fmla="*/ 14288 h 16"/>
                <a:gd name="T16" fmla="*/ 15875 w 10"/>
                <a:gd name="T17" fmla="*/ 19050 h 16"/>
                <a:gd name="T18" fmla="*/ 15875 w 10"/>
                <a:gd name="T19" fmla="*/ 25400 h 16"/>
                <a:gd name="T20" fmla="*/ 15875 w 10"/>
                <a:gd name="T21" fmla="*/ 25400 h 16"/>
                <a:gd name="T22" fmla="*/ 15875 w 10"/>
                <a:gd name="T23" fmla="*/ 25400 h 16"/>
                <a:gd name="T24" fmla="*/ 15875 w 10"/>
                <a:gd name="T25" fmla="*/ 2540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10" y="16"/>
                  </a:moveTo>
                  <a:lnTo>
                    <a:pt x="3" y="14"/>
                  </a:lnTo>
                  <a:lnTo>
                    <a:pt x="5" y="7"/>
                  </a:lnTo>
                  <a:lnTo>
                    <a:pt x="0" y="7"/>
                  </a:lnTo>
                  <a:lnTo>
                    <a:pt x="3" y="5"/>
                  </a:lnTo>
                  <a:lnTo>
                    <a:pt x="7" y="0"/>
                  </a:lnTo>
                  <a:lnTo>
                    <a:pt x="7" y="5"/>
                  </a:lnTo>
                  <a:lnTo>
                    <a:pt x="7" y="9"/>
                  </a:lnTo>
                  <a:lnTo>
                    <a:pt x="10" y="12"/>
                  </a:lnTo>
                  <a:lnTo>
                    <a:pt x="10" y="1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0" name="Oman">
              <a:extLst>
                <a:ext uri="{FF2B5EF4-FFF2-40B4-BE49-F238E27FC236}">
                  <a16:creationId xmlns:a16="http://schemas.microsoft.com/office/drawing/2014/main" id="{2B18014D-BBEE-83F0-9BF8-816DF2A857C5}"/>
                </a:ext>
              </a:extLst>
            </p:cNvPr>
            <p:cNvSpPr>
              <a:spLocks noGrp="1" noRot="1" noMove="1" noResize="1" noEditPoints="1" noAdjustHandles="1" noChangeArrowheads="1" noChangeShapeType="1"/>
            </p:cNvSpPr>
            <p:nvPr/>
          </p:nvSpPr>
          <p:spPr bwMode="auto">
            <a:xfrm>
              <a:off x="7332714" y="2468547"/>
              <a:ext cx="91627" cy="126863"/>
            </a:xfrm>
            <a:custGeom>
              <a:avLst/>
              <a:gdLst>
                <a:gd name="T0" fmla="*/ 47625 w 123"/>
                <a:gd name="T1" fmla="*/ 266700 h 170"/>
                <a:gd name="T2" fmla="*/ 63500 w 123"/>
                <a:gd name="T3" fmla="*/ 254000 h 170"/>
                <a:gd name="T4" fmla="*/ 71438 w 123"/>
                <a:gd name="T5" fmla="*/ 258763 h 170"/>
                <a:gd name="T6" fmla="*/ 77788 w 123"/>
                <a:gd name="T7" fmla="*/ 254000 h 170"/>
                <a:gd name="T8" fmla="*/ 82550 w 123"/>
                <a:gd name="T9" fmla="*/ 242888 h 170"/>
                <a:gd name="T10" fmla="*/ 85725 w 123"/>
                <a:gd name="T11" fmla="*/ 236538 h 170"/>
                <a:gd name="T12" fmla="*/ 93663 w 123"/>
                <a:gd name="T13" fmla="*/ 231775 h 170"/>
                <a:gd name="T14" fmla="*/ 104775 w 123"/>
                <a:gd name="T15" fmla="*/ 231775 h 170"/>
                <a:gd name="T16" fmla="*/ 119063 w 123"/>
                <a:gd name="T17" fmla="*/ 217488 h 170"/>
                <a:gd name="T18" fmla="*/ 127000 w 123"/>
                <a:gd name="T19" fmla="*/ 209550 h 170"/>
                <a:gd name="T20" fmla="*/ 149225 w 123"/>
                <a:gd name="T21" fmla="*/ 201613 h 170"/>
                <a:gd name="T22" fmla="*/ 146050 w 123"/>
                <a:gd name="T23" fmla="*/ 198438 h 170"/>
                <a:gd name="T24" fmla="*/ 149225 w 123"/>
                <a:gd name="T25" fmla="*/ 179388 h 170"/>
                <a:gd name="T26" fmla="*/ 160338 w 123"/>
                <a:gd name="T27" fmla="*/ 160338 h 170"/>
                <a:gd name="T28" fmla="*/ 168275 w 123"/>
                <a:gd name="T29" fmla="*/ 149225 h 170"/>
                <a:gd name="T30" fmla="*/ 168275 w 123"/>
                <a:gd name="T31" fmla="*/ 138113 h 170"/>
                <a:gd name="T32" fmla="*/ 171450 w 123"/>
                <a:gd name="T33" fmla="*/ 127000 h 170"/>
                <a:gd name="T34" fmla="*/ 190500 w 123"/>
                <a:gd name="T35" fmla="*/ 101600 h 170"/>
                <a:gd name="T36" fmla="*/ 195263 w 123"/>
                <a:gd name="T37" fmla="*/ 90488 h 170"/>
                <a:gd name="T38" fmla="*/ 195263 w 123"/>
                <a:gd name="T39" fmla="*/ 82550 h 170"/>
                <a:gd name="T40" fmla="*/ 190500 w 123"/>
                <a:gd name="T41" fmla="*/ 77788 h 170"/>
                <a:gd name="T42" fmla="*/ 182563 w 123"/>
                <a:gd name="T43" fmla="*/ 74613 h 170"/>
                <a:gd name="T44" fmla="*/ 179388 w 123"/>
                <a:gd name="T45" fmla="*/ 63500 h 170"/>
                <a:gd name="T46" fmla="*/ 176213 w 123"/>
                <a:gd name="T47" fmla="*/ 49213 h 170"/>
                <a:gd name="T48" fmla="*/ 165100 w 123"/>
                <a:gd name="T49" fmla="*/ 44450 h 170"/>
                <a:gd name="T50" fmla="*/ 153988 w 123"/>
                <a:gd name="T51" fmla="*/ 41275 h 170"/>
                <a:gd name="T52" fmla="*/ 142875 w 123"/>
                <a:gd name="T53" fmla="*/ 36513 h 170"/>
                <a:gd name="T54" fmla="*/ 130175 w 123"/>
                <a:gd name="T55" fmla="*/ 25400 h 170"/>
                <a:gd name="T56" fmla="*/ 119063 w 123"/>
                <a:gd name="T57" fmla="*/ 11113 h 170"/>
                <a:gd name="T58" fmla="*/ 112713 w 123"/>
                <a:gd name="T59" fmla="*/ 3175 h 170"/>
                <a:gd name="T60" fmla="*/ 104775 w 123"/>
                <a:gd name="T61" fmla="*/ 11113 h 170"/>
                <a:gd name="T62" fmla="*/ 96838 w 123"/>
                <a:gd name="T63" fmla="*/ 11113 h 170"/>
                <a:gd name="T64" fmla="*/ 101600 w 123"/>
                <a:gd name="T65" fmla="*/ 19050 h 170"/>
                <a:gd name="T66" fmla="*/ 88900 w 123"/>
                <a:gd name="T67" fmla="*/ 25400 h 170"/>
                <a:gd name="T68" fmla="*/ 88900 w 123"/>
                <a:gd name="T69" fmla="*/ 30163 h 170"/>
                <a:gd name="T70" fmla="*/ 93663 w 123"/>
                <a:gd name="T71" fmla="*/ 30163 h 170"/>
                <a:gd name="T72" fmla="*/ 93663 w 123"/>
                <a:gd name="T73" fmla="*/ 33338 h 170"/>
                <a:gd name="T74" fmla="*/ 93663 w 123"/>
                <a:gd name="T75" fmla="*/ 41275 h 170"/>
                <a:gd name="T76" fmla="*/ 88900 w 123"/>
                <a:gd name="T77" fmla="*/ 52388 h 170"/>
                <a:gd name="T78" fmla="*/ 85725 w 123"/>
                <a:gd name="T79" fmla="*/ 60325 h 170"/>
                <a:gd name="T80" fmla="*/ 85725 w 123"/>
                <a:gd name="T81" fmla="*/ 71438 h 170"/>
                <a:gd name="T82" fmla="*/ 93663 w 123"/>
                <a:gd name="T83" fmla="*/ 127000 h 170"/>
                <a:gd name="T84" fmla="*/ 88900 w 123"/>
                <a:gd name="T85" fmla="*/ 157163 h 170"/>
                <a:gd name="T86" fmla="*/ 82550 w 123"/>
                <a:gd name="T87" fmla="*/ 165100 h 170"/>
                <a:gd name="T88" fmla="*/ 14288 w 123"/>
                <a:gd name="T89" fmla="*/ 195263 h 170"/>
                <a:gd name="T90" fmla="*/ 25400 w 123"/>
                <a:gd name="T91" fmla="*/ 254000 h 170"/>
                <a:gd name="T92" fmla="*/ 41275 w 123"/>
                <a:gd name="T93" fmla="*/ 269875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70"/>
                <a:gd name="T143" fmla="*/ 123 w 123"/>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70">
                  <a:moveTo>
                    <a:pt x="26" y="170"/>
                  </a:moveTo>
                  <a:lnTo>
                    <a:pt x="28" y="170"/>
                  </a:lnTo>
                  <a:lnTo>
                    <a:pt x="30" y="168"/>
                  </a:lnTo>
                  <a:lnTo>
                    <a:pt x="35" y="165"/>
                  </a:lnTo>
                  <a:lnTo>
                    <a:pt x="38" y="160"/>
                  </a:lnTo>
                  <a:lnTo>
                    <a:pt x="40" y="160"/>
                  </a:lnTo>
                  <a:lnTo>
                    <a:pt x="42" y="163"/>
                  </a:lnTo>
                  <a:lnTo>
                    <a:pt x="45" y="163"/>
                  </a:lnTo>
                  <a:lnTo>
                    <a:pt x="47" y="163"/>
                  </a:lnTo>
                  <a:lnTo>
                    <a:pt x="47" y="160"/>
                  </a:lnTo>
                  <a:lnTo>
                    <a:pt x="49" y="160"/>
                  </a:lnTo>
                  <a:lnTo>
                    <a:pt x="49" y="158"/>
                  </a:lnTo>
                  <a:lnTo>
                    <a:pt x="52" y="156"/>
                  </a:lnTo>
                  <a:lnTo>
                    <a:pt x="52" y="153"/>
                  </a:lnTo>
                  <a:lnTo>
                    <a:pt x="52" y="151"/>
                  </a:lnTo>
                  <a:lnTo>
                    <a:pt x="52" y="149"/>
                  </a:lnTo>
                  <a:lnTo>
                    <a:pt x="54" y="149"/>
                  </a:lnTo>
                  <a:lnTo>
                    <a:pt x="54" y="146"/>
                  </a:lnTo>
                  <a:lnTo>
                    <a:pt x="56" y="146"/>
                  </a:lnTo>
                  <a:lnTo>
                    <a:pt x="59" y="146"/>
                  </a:lnTo>
                  <a:lnTo>
                    <a:pt x="61" y="146"/>
                  </a:lnTo>
                  <a:lnTo>
                    <a:pt x="66" y="146"/>
                  </a:lnTo>
                  <a:lnTo>
                    <a:pt x="71" y="146"/>
                  </a:lnTo>
                  <a:lnTo>
                    <a:pt x="73" y="142"/>
                  </a:lnTo>
                  <a:lnTo>
                    <a:pt x="75" y="137"/>
                  </a:lnTo>
                  <a:lnTo>
                    <a:pt x="75" y="134"/>
                  </a:lnTo>
                  <a:lnTo>
                    <a:pt x="78" y="132"/>
                  </a:lnTo>
                  <a:lnTo>
                    <a:pt x="80" y="132"/>
                  </a:lnTo>
                  <a:lnTo>
                    <a:pt x="82" y="130"/>
                  </a:lnTo>
                  <a:lnTo>
                    <a:pt x="87" y="130"/>
                  </a:lnTo>
                  <a:lnTo>
                    <a:pt x="94" y="127"/>
                  </a:lnTo>
                  <a:lnTo>
                    <a:pt x="94" y="125"/>
                  </a:lnTo>
                  <a:lnTo>
                    <a:pt x="92" y="125"/>
                  </a:lnTo>
                  <a:lnTo>
                    <a:pt x="92" y="123"/>
                  </a:lnTo>
                  <a:lnTo>
                    <a:pt x="92" y="118"/>
                  </a:lnTo>
                  <a:lnTo>
                    <a:pt x="94" y="113"/>
                  </a:lnTo>
                  <a:lnTo>
                    <a:pt x="94" y="106"/>
                  </a:lnTo>
                  <a:lnTo>
                    <a:pt x="97" y="99"/>
                  </a:lnTo>
                  <a:lnTo>
                    <a:pt x="101" y="101"/>
                  </a:lnTo>
                  <a:lnTo>
                    <a:pt x="104" y="99"/>
                  </a:lnTo>
                  <a:lnTo>
                    <a:pt x="106" y="99"/>
                  </a:lnTo>
                  <a:lnTo>
                    <a:pt x="106" y="94"/>
                  </a:lnTo>
                  <a:lnTo>
                    <a:pt x="106" y="92"/>
                  </a:lnTo>
                  <a:lnTo>
                    <a:pt x="106" y="90"/>
                  </a:lnTo>
                  <a:lnTo>
                    <a:pt x="106" y="87"/>
                  </a:lnTo>
                  <a:lnTo>
                    <a:pt x="106" y="85"/>
                  </a:lnTo>
                  <a:lnTo>
                    <a:pt x="108" y="82"/>
                  </a:lnTo>
                  <a:lnTo>
                    <a:pt x="108" y="80"/>
                  </a:lnTo>
                  <a:lnTo>
                    <a:pt x="113" y="75"/>
                  </a:lnTo>
                  <a:lnTo>
                    <a:pt x="118" y="68"/>
                  </a:lnTo>
                  <a:lnTo>
                    <a:pt x="120" y="64"/>
                  </a:lnTo>
                  <a:lnTo>
                    <a:pt x="123" y="61"/>
                  </a:lnTo>
                  <a:lnTo>
                    <a:pt x="123" y="59"/>
                  </a:lnTo>
                  <a:lnTo>
                    <a:pt x="123" y="57"/>
                  </a:lnTo>
                  <a:lnTo>
                    <a:pt x="123" y="54"/>
                  </a:lnTo>
                  <a:lnTo>
                    <a:pt x="123" y="52"/>
                  </a:lnTo>
                  <a:lnTo>
                    <a:pt x="123" y="49"/>
                  </a:lnTo>
                  <a:lnTo>
                    <a:pt x="120" y="49"/>
                  </a:lnTo>
                  <a:lnTo>
                    <a:pt x="118" y="49"/>
                  </a:lnTo>
                  <a:lnTo>
                    <a:pt x="115" y="49"/>
                  </a:lnTo>
                  <a:lnTo>
                    <a:pt x="115" y="47"/>
                  </a:lnTo>
                  <a:lnTo>
                    <a:pt x="115" y="45"/>
                  </a:lnTo>
                  <a:lnTo>
                    <a:pt x="113" y="42"/>
                  </a:lnTo>
                  <a:lnTo>
                    <a:pt x="113" y="40"/>
                  </a:lnTo>
                  <a:lnTo>
                    <a:pt x="111" y="38"/>
                  </a:lnTo>
                  <a:lnTo>
                    <a:pt x="111" y="33"/>
                  </a:lnTo>
                  <a:lnTo>
                    <a:pt x="111" y="31"/>
                  </a:lnTo>
                  <a:lnTo>
                    <a:pt x="108" y="31"/>
                  </a:lnTo>
                  <a:lnTo>
                    <a:pt x="106" y="28"/>
                  </a:lnTo>
                  <a:lnTo>
                    <a:pt x="104" y="28"/>
                  </a:lnTo>
                  <a:lnTo>
                    <a:pt x="101" y="26"/>
                  </a:lnTo>
                  <a:lnTo>
                    <a:pt x="99" y="26"/>
                  </a:lnTo>
                  <a:lnTo>
                    <a:pt x="97" y="26"/>
                  </a:lnTo>
                  <a:lnTo>
                    <a:pt x="94" y="23"/>
                  </a:lnTo>
                  <a:lnTo>
                    <a:pt x="92" y="23"/>
                  </a:lnTo>
                  <a:lnTo>
                    <a:pt x="90" y="23"/>
                  </a:lnTo>
                  <a:lnTo>
                    <a:pt x="87" y="21"/>
                  </a:lnTo>
                  <a:lnTo>
                    <a:pt x="85" y="19"/>
                  </a:lnTo>
                  <a:lnTo>
                    <a:pt x="82" y="16"/>
                  </a:lnTo>
                  <a:lnTo>
                    <a:pt x="80" y="14"/>
                  </a:lnTo>
                  <a:lnTo>
                    <a:pt x="78" y="12"/>
                  </a:lnTo>
                  <a:lnTo>
                    <a:pt x="75" y="7"/>
                  </a:lnTo>
                  <a:lnTo>
                    <a:pt x="73" y="5"/>
                  </a:lnTo>
                  <a:lnTo>
                    <a:pt x="73" y="0"/>
                  </a:lnTo>
                  <a:lnTo>
                    <a:pt x="71" y="2"/>
                  </a:lnTo>
                  <a:lnTo>
                    <a:pt x="68" y="5"/>
                  </a:lnTo>
                  <a:lnTo>
                    <a:pt x="66" y="7"/>
                  </a:lnTo>
                  <a:lnTo>
                    <a:pt x="64" y="7"/>
                  </a:lnTo>
                  <a:lnTo>
                    <a:pt x="59" y="7"/>
                  </a:lnTo>
                  <a:lnTo>
                    <a:pt x="61" y="7"/>
                  </a:lnTo>
                  <a:lnTo>
                    <a:pt x="61" y="9"/>
                  </a:lnTo>
                  <a:lnTo>
                    <a:pt x="64" y="12"/>
                  </a:lnTo>
                  <a:lnTo>
                    <a:pt x="61" y="12"/>
                  </a:lnTo>
                  <a:lnTo>
                    <a:pt x="59" y="14"/>
                  </a:lnTo>
                  <a:lnTo>
                    <a:pt x="56" y="16"/>
                  </a:lnTo>
                  <a:lnTo>
                    <a:pt x="56" y="19"/>
                  </a:lnTo>
                  <a:lnTo>
                    <a:pt x="59" y="19"/>
                  </a:lnTo>
                  <a:lnTo>
                    <a:pt x="59" y="21"/>
                  </a:lnTo>
                  <a:lnTo>
                    <a:pt x="61" y="21"/>
                  </a:lnTo>
                  <a:lnTo>
                    <a:pt x="61" y="23"/>
                  </a:lnTo>
                  <a:lnTo>
                    <a:pt x="59" y="26"/>
                  </a:lnTo>
                  <a:lnTo>
                    <a:pt x="59" y="28"/>
                  </a:lnTo>
                  <a:lnTo>
                    <a:pt x="59" y="31"/>
                  </a:lnTo>
                  <a:lnTo>
                    <a:pt x="56" y="33"/>
                  </a:lnTo>
                  <a:lnTo>
                    <a:pt x="56" y="35"/>
                  </a:lnTo>
                  <a:lnTo>
                    <a:pt x="54" y="35"/>
                  </a:lnTo>
                  <a:lnTo>
                    <a:pt x="54" y="38"/>
                  </a:lnTo>
                  <a:lnTo>
                    <a:pt x="54" y="40"/>
                  </a:lnTo>
                  <a:lnTo>
                    <a:pt x="54" y="42"/>
                  </a:lnTo>
                  <a:lnTo>
                    <a:pt x="54" y="45"/>
                  </a:lnTo>
                  <a:lnTo>
                    <a:pt x="64" y="57"/>
                  </a:lnTo>
                  <a:lnTo>
                    <a:pt x="61" y="66"/>
                  </a:lnTo>
                  <a:lnTo>
                    <a:pt x="59" y="80"/>
                  </a:lnTo>
                  <a:lnTo>
                    <a:pt x="59" y="90"/>
                  </a:lnTo>
                  <a:lnTo>
                    <a:pt x="56" y="97"/>
                  </a:lnTo>
                  <a:lnTo>
                    <a:pt x="56" y="99"/>
                  </a:lnTo>
                  <a:lnTo>
                    <a:pt x="54" y="101"/>
                  </a:lnTo>
                  <a:lnTo>
                    <a:pt x="54" y="104"/>
                  </a:lnTo>
                  <a:lnTo>
                    <a:pt x="52" y="104"/>
                  </a:lnTo>
                  <a:lnTo>
                    <a:pt x="40" y="108"/>
                  </a:lnTo>
                  <a:lnTo>
                    <a:pt x="23" y="116"/>
                  </a:lnTo>
                  <a:lnTo>
                    <a:pt x="9" y="123"/>
                  </a:lnTo>
                  <a:lnTo>
                    <a:pt x="2" y="127"/>
                  </a:lnTo>
                  <a:lnTo>
                    <a:pt x="0" y="132"/>
                  </a:lnTo>
                  <a:lnTo>
                    <a:pt x="16" y="160"/>
                  </a:lnTo>
                  <a:lnTo>
                    <a:pt x="26" y="17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1" name="Freeform 1575">
              <a:extLst>
                <a:ext uri="{FF2B5EF4-FFF2-40B4-BE49-F238E27FC236}">
                  <a16:creationId xmlns:a16="http://schemas.microsoft.com/office/drawing/2014/main" id="{849EEE91-92A0-1A4B-5D79-BC9911A6FD80}"/>
                </a:ext>
              </a:extLst>
            </p:cNvPr>
            <p:cNvSpPr>
              <a:spLocks noGrp="1" noRot="1" noMove="1" noResize="1" noEditPoints="1" noAdjustHandles="1" noChangeArrowheads="1" noChangeShapeType="1"/>
            </p:cNvSpPr>
            <p:nvPr/>
          </p:nvSpPr>
          <p:spPr bwMode="auto">
            <a:xfrm>
              <a:off x="6806586" y="1853637"/>
              <a:ext cx="3696" cy="2985"/>
            </a:xfrm>
            <a:custGeom>
              <a:avLst/>
              <a:gdLst>
                <a:gd name="T0" fmla="*/ 3175 w 5"/>
                <a:gd name="T1" fmla="*/ 0 h 4"/>
                <a:gd name="T2" fmla="*/ 3175 w 5"/>
                <a:gd name="T3" fmla="*/ 0 h 4"/>
                <a:gd name="T4" fmla="*/ 7938 w 5"/>
                <a:gd name="T5" fmla="*/ 3175 h 4"/>
                <a:gd name="T6" fmla="*/ 3175 w 5"/>
                <a:gd name="T7" fmla="*/ 3175 h 4"/>
                <a:gd name="T8" fmla="*/ 3175 w 5"/>
                <a:gd name="T9" fmla="*/ 6350 h 4"/>
                <a:gd name="T10" fmla="*/ 0 w 5"/>
                <a:gd name="T11" fmla="*/ 6350 h 4"/>
                <a:gd name="T12" fmla="*/ 0 w 5"/>
                <a:gd name="T13" fmla="*/ 6350 h 4"/>
                <a:gd name="T14" fmla="*/ 0 w 5"/>
                <a:gd name="T15" fmla="*/ 6350 h 4"/>
                <a:gd name="T16" fmla="*/ 0 w 5"/>
                <a:gd name="T17" fmla="*/ 0 h 4"/>
                <a:gd name="T18" fmla="*/ 0 w 5"/>
                <a:gd name="T19" fmla="*/ 0 h 4"/>
                <a:gd name="T20" fmla="*/ 0 w 5"/>
                <a:gd name="T21" fmla="*/ 0 h 4"/>
                <a:gd name="T22" fmla="*/ 0 w 5"/>
                <a:gd name="T23" fmla="*/ 0 h 4"/>
                <a:gd name="T24" fmla="*/ 3175 w 5"/>
                <a:gd name="T25" fmla="*/ 0 h 4"/>
                <a:gd name="T26" fmla="*/ 3175 w 5"/>
                <a:gd name="T27" fmla="*/ 0 h 4"/>
                <a:gd name="T28" fmla="*/ 3175 w 5"/>
                <a:gd name="T29" fmla="*/ 0 h 4"/>
                <a:gd name="T30" fmla="*/ 3175 w 5"/>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4"/>
                <a:gd name="T50" fmla="*/ 5 w 5"/>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4">
                  <a:moveTo>
                    <a:pt x="2" y="0"/>
                  </a:moveTo>
                  <a:lnTo>
                    <a:pt x="2" y="0"/>
                  </a:lnTo>
                  <a:lnTo>
                    <a:pt x="5" y="2"/>
                  </a:lnTo>
                  <a:lnTo>
                    <a:pt x="2" y="2"/>
                  </a:lnTo>
                  <a:lnTo>
                    <a:pt x="2" y="4"/>
                  </a:lnTo>
                  <a:lnTo>
                    <a:pt x="0" y="4"/>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2" name="Freeform 1576">
              <a:extLst>
                <a:ext uri="{FF2B5EF4-FFF2-40B4-BE49-F238E27FC236}">
                  <a16:creationId xmlns:a16="http://schemas.microsoft.com/office/drawing/2014/main" id="{6C20C461-BBDD-DB75-10C1-24898247BF4B}"/>
                </a:ext>
              </a:extLst>
            </p:cNvPr>
            <p:cNvSpPr>
              <a:spLocks noGrp="1" noRot="1" noMove="1" noResize="1" noEditPoints="1" noAdjustHandles="1" noChangeArrowheads="1" noChangeShapeType="1"/>
            </p:cNvSpPr>
            <p:nvPr/>
          </p:nvSpPr>
          <p:spPr bwMode="auto">
            <a:xfrm>
              <a:off x="6792544" y="1853637"/>
              <a:ext cx="10347" cy="6716"/>
            </a:xfrm>
            <a:custGeom>
              <a:avLst/>
              <a:gdLst>
                <a:gd name="T0" fmla="*/ 14288 w 14"/>
                <a:gd name="T1" fmla="*/ 0 h 9"/>
                <a:gd name="T2" fmla="*/ 14288 w 14"/>
                <a:gd name="T3" fmla="*/ 0 h 9"/>
                <a:gd name="T4" fmla="*/ 19050 w 14"/>
                <a:gd name="T5" fmla="*/ 0 h 9"/>
                <a:gd name="T6" fmla="*/ 19050 w 14"/>
                <a:gd name="T7" fmla="*/ 3175 h 9"/>
                <a:gd name="T8" fmla="*/ 19050 w 14"/>
                <a:gd name="T9" fmla="*/ 3175 h 9"/>
                <a:gd name="T10" fmla="*/ 22225 w 14"/>
                <a:gd name="T11" fmla="*/ 3175 h 9"/>
                <a:gd name="T12" fmla="*/ 22225 w 14"/>
                <a:gd name="T13" fmla="*/ 6350 h 9"/>
                <a:gd name="T14" fmla="*/ 22225 w 14"/>
                <a:gd name="T15" fmla="*/ 14288 h 9"/>
                <a:gd name="T16" fmla="*/ 22225 w 14"/>
                <a:gd name="T17" fmla="*/ 14288 h 9"/>
                <a:gd name="T18" fmla="*/ 14288 w 14"/>
                <a:gd name="T19" fmla="*/ 14288 h 9"/>
                <a:gd name="T20" fmla="*/ 3175 w 14"/>
                <a:gd name="T21" fmla="*/ 11113 h 9"/>
                <a:gd name="T22" fmla="*/ 0 w 14"/>
                <a:gd name="T23" fmla="*/ 6350 h 9"/>
                <a:gd name="T24" fmla="*/ 0 w 14"/>
                <a:gd name="T25" fmla="*/ 6350 h 9"/>
                <a:gd name="T26" fmla="*/ 3175 w 14"/>
                <a:gd name="T27" fmla="*/ 6350 h 9"/>
                <a:gd name="T28" fmla="*/ 11113 w 14"/>
                <a:gd name="T29" fmla="*/ 6350 h 9"/>
                <a:gd name="T30" fmla="*/ 11113 w 14"/>
                <a:gd name="T31" fmla="*/ 3175 h 9"/>
                <a:gd name="T32" fmla="*/ 11113 w 14"/>
                <a:gd name="T33" fmla="*/ 3175 h 9"/>
                <a:gd name="T34" fmla="*/ 11113 w 14"/>
                <a:gd name="T35" fmla="*/ 3175 h 9"/>
                <a:gd name="T36" fmla="*/ 11113 w 14"/>
                <a:gd name="T37" fmla="*/ 0 h 9"/>
                <a:gd name="T38" fmla="*/ 11113 w 14"/>
                <a:gd name="T39" fmla="*/ 0 h 9"/>
                <a:gd name="T40" fmla="*/ 14288 w 14"/>
                <a:gd name="T41" fmla="*/ 0 h 9"/>
                <a:gd name="T42" fmla="*/ 14288 w 14"/>
                <a:gd name="T43" fmla="*/ 0 h 9"/>
                <a:gd name="T44" fmla="*/ 14288 w 14"/>
                <a:gd name="T45" fmla="*/ 0 h 9"/>
                <a:gd name="T46" fmla="*/ 14288 w 14"/>
                <a:gd name="T47" fmla="*/ 0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9"/>
                <a:gd name="T74" fmla="*/ 14 w 14"/>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9">
                  <a:moveTo>
                    <a:pt x="9" y="0"/>
                  </a:moveTo>
                  <a:lnTo>
                    <a:pt x="9" y="0"/>
                  </a:lnTo>
                  <a:lnTo>
                    <a:pt x="12" y="0"/>
                  </a:lnTo>
                  <a:lnTo>
                    <a:pt x="12" y="2"/>
                  </a:lnTo>
                  <a:lnTo>
                    <a:pt x="14" y="2"/>
                  </a:lnTo>
                  <a:lnTo>
                    <a:pt x="14" y="4"/>
                  </a:lnTo>
                  <a:lnTo>
                    <a:pt x="14" y="9"/>
                  </a:lnTo>
                  <a:lnTo>
                    <a:pt x="9" y="9"/>
                  </a:lnTo>
                  <a:lnTo>
                    <a:pt x="2" y="7"/>
                  </a:lnTo>
                  <a:lnTo>
                    <a:pt x="0" y="4"/>
                  </a:lnTo>
                  <a:lnTo>
                    <a:pt x="2" y="4"/>
                  </a:lnTo>
                  <a:lnTo>
                    <a:pt x="7" y="4"/>
                  </a:lnTo>
                  <a:lnTo>
                    <a:pt x="7" y="2"/>
                  </a:lnTo>
                  <a:lnTo>
                    <a:pt x="7"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3" name="Freeform 1577">
              <a:extLst>
                <a:ext uri="{FF2B5EF4-FFF2-40B4-BE49-F238E27FC236}">
                  <a16:creationId xmlns:a16="http://schemas.microsoft.com/office/drawing/2014/main" id="{095C9694-F473-2E49-9860-A438F8946799}"/>
                </a:ext>
              </a:extLst>
            </p:cNvPr>
            <p:cNvSpPr>
              <a:spLocks noGrp="1" noRot="1" noMove="1" noResize="1" noEditPoints="1" noAdjustHandles="1" noChangeArrowheads="1" noChangeShapeType="1"/>
            </p:cNvSpPr>
            <p:nvPr/>
          </p:nvSpPr>
          <p:spPr bwMode="auto">
            <a:xfrm>
              <a:off x="6808064" y="1835727"/>
              <a:ext cx="2217" cy="3731"/>
            </a:xfrm>
            <a:custGeom>
              <a:avLst/>
              <a:gdLst>
                <a:gd name="T0" fmla="*/ 4763 w 3"/>
                <a:gd name="T1" fmla="*/ 0 h 5"/>
                <a:gd name="T2" fmla="*/ 4763 w 3"/>
                <a:gd name="T3" fmla="*/ 0 h 5"/>
                <a:gd name="T4" fmla="*/ 4763 w 3"/>
                <a:gd name="T5" fmla="*/ 0 h 5"/>
                <a:gd name="T6" fmla="*/ 4763 w 3"/>
                <a:gd name="T7" fmla="*/ 3175 h 5"/>
                <a:gd name="T8" fmla="*/ 4763 w 3"/>
                <a:gd name="T9" fmla="*/ 3175 h 5"/>
                <a:gd name="T10" fmla="*/ 0 w 3"/>
                <a:gd name="T11" fmla="*/ 7938 h 5"/>
                <a:gd name="T12" fmla="*/ 0 w 3"/>
                <a:gd name="T13" fmla="*/ 7938 h 5"/>
                <a:gd name="T14" fmla="*/ 0 w 3"/>
                <a:gd name="T15" fmla="*/ 3175 h 5"/>
                <a:gd name="T16" fmla="*/ 0 w 3"/>
                <a:gd name="T17" fmla="*/ 0 h 5"/>
                <a:gd name="T18" fmla="*/ 0 w 3"/>
                <a:gd name="T19" fmla="*/ 0 h 5"/>
                <a:gd name="T20" fmla="*/ 0 w 3"/>
                <a:gd name="T21" fmla="*/ 0 h 5"/>
                <a:gd name="T22" fmla="*/ 0 w 3"/>
                <a:gd name="T23" fmla="*/ 0 h 5"/>
                <a:gd name="T24" fmla="*/ 4763 w 3"/>
                <a:gd name="T25" fmla="*/ 0 h 5"/>
                <a:gd name="T26" fmla="*/ 4763 w 3"/>
                <a:gd name="T27" fmla="*/ 0 h 5"/>
                <a:gd name="T28" fmla="*/ 4763 w 3"/>
                <a:gd name="T29" fmla="*/ 0 h 5"/>
                <a:gd name="T30" fmla="*/ 4763 w 3"/>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
                <a:gd name="T49" fmla="*/ 0 h 5"/>
                <a:gd name="T50" fmla="*/ 3 w 3"/>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 h="5">
                  <a:moveTo>
                    <a:pt x="3" y="0"/>
                  </a:moveTo>
                  <a:lnTo>
                    <a:pt x="3" y="0"/>
                  </a:lnTo>
                  <a:lnTo>
                    <a:pt x="3" y="2"/>
                  </a:lnTo>
                  <a:lnTo>
                    <a:pt x="0" y="5"/>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4" name="North Korea">
              <a:extLst>
                <a:ext uri="{FF2B5EF4-FFF2-40B4-BE49-F238E27FC236}">
                  <a16:creationId xmlns:a16="http://schemas.microsoft.com/office/drawing/2014/main" id="{C0BDCBD5-9F27-CA4A-BE98-5B7246696A31}"/>
                </a:ext>
              </a:extLst>
            </p:cNvPr>
            <p:cNvSpPr>
              <a:spLocks noGrp="1" noRot="1" noMove="1" noResize="1" noEditPoints="1" noAdjustHandles="1" noChangeArrowheads="1" noChangeShapeType="1"/>
            </p:cNvSpPr>
            <p:nvPr/>
          </p:nvSpPr>
          <p:spPr bwMode="auto">
            <a:xfrm>
              <a:off x="8192091" y="2177509"/>
              <a:ext cx="70934" cy="95520"/>
            </a:xfrm>
            <a:custGeom>
              <a:avLst/>
              <a:gdLst>
                <a:gd name="T0" fmla="*/ 142875 w 95"/>
                <a:gd name="T1" fmla="*/ 33338 h 128"/>
                <a:gd name="T2" fmla="*/ 123825 w 95"/>
                <a:gd name="T3" fmla="*/ 49213 h 128"/>
                <a:gd name="T4" fmla="*/ 115888 w 95"/>
                <a:gd name="T5" fmla="*/ 60325 h 128"/>
                <a:gd name="T6" fmla="*/ 115888 w 95"/>
                <a:gd name="T7" fmla="*/ 68263 h 128"/>
                <a:gd name="T8" fmla="*/ 120650 w 95"/>
                <a:gd name="T9" fmla="*/ 71438 h 128"/>
                <a:gd name="T10" fmla="*/ 123825 w 95"/>
                <a:gd name="T11" fmla="*/ 71438 h 128"/>
                <a:gd name="T12" fmla="*/ 127000 w 95"/>
                <a:gd name="T13" fmla="*/ 82550 h 128"/>
                <a:gd name="T14" fmla="*/ 123825 w 95"/>
                <a:gd name="T15" fmla="*/ 90488 h 128"/>
                <a:gd name="T16" fmla="*/ 123825 w 95"/>
                <a:gd name="T17" fmla="*/ 98425 h 128"/>
                <a:gd name="T18" fmla="*/ 115888 w 95"/>
                <a:gd name="T19" fmla="*/ 104775 h 128"/>
                <a:gd name="T20" fmla="*/ 104775 w 95"/>
                <a:gd name="T21" fmla="*/ 104775 h 128"/>
                <a:gd name="T22" fmla="*/ 98425 w 95"/>
                <a:gd name="T23" fmla="*/ 112713 h 128"/>
                <a:gd name="T24" fmla="*/ 90488 w 95"/>
                <a:gd name="T25" fmla="*/ 123825 h 128"/>
                <a:gd name="T26" fmla="*/ 79375 w 95"/>
                <a:gd name="T27" fmla="*/ 123825 h 128"/>
                <a:gd name="T28" fmla="*/ 74613 w 95"/>
                <a:gd name="T29" fmla="*/ 127000 h 128"/>
                <a:gd name="T30" fmla="*/ 71438 w 95"/>
                <a:gd name="T31" fmla="*/ 134938 h 128"/>
                <a:gd name="T32" fmla="*/ 68263 w 95"/>
                <a:gd name="T33" fmla="*/ 150813 h 128"/>
                <a:gd name="T34" fmla="*/ 74613 w 95"/>
                <a:gd name="T35" fmla="*/ 157163 h 128"/>
                <a:gd name="T36" fmla="*/ 85725 w 95"/>
                <a:gd name="T37" fmla="*/ 161925 h 128"/>
                <a:gd name="T38" fmla="*/ 90488 w 95"/>
                <a:gd name="T39" fmla="*/ 165100 h 128"/>
                <a:gd name="T40" fmla="*/ 90488 w 95"/>
                <a:gd name="T41" fmla="*/ 173038 h 128"/>
                <a:gd name="T42" fmla="*/ 90488 w 95"/>
                <a:gd name="T43" fmla="*/ 179388 h 128"/>
                <a:gd name="T44" fmla="*/ 93663 w 95"/>
                <a:gd name="T45" fmla="*/ 184150 h 128"/>
                <a:gd name="T46" fmla="*/ 93663 w 95"/>
                <a:gd name="T47" fmla="*/ 184150 h 128"/>
                <a:gd name="T48" fmla="*/ 85725 w 95"/>
                <a:gd name="T49" fmla="*/ 192088 h 128"/>
                <a:gd name="T50" fmla="*/ 74613 w 95"/>
                <a:gd name="T51" fmla="*/ 187325 h 128"/>
                <a:gd name="T52" fmla="*/ 60325 w 95"/>
                <a:gd name="T53" fmla="*/ 187325 h 128"/>
                <a:gd name="T54" fmla="*/ 41275 w 95"/>
                <a:gd name="T55" fmla="*/ 203200 h 128"/>
                <a:gd name="T56" fmla="*/ 33338 w 95"/>
                <a:gd name="T57" fmla="*/ 203200 h 128"/>
                <a:gd name="T58" fmla="*/ 30163 w 95"/>
                <a:gd name="T59" fmla="*/ 203200 h 128"/>
                <a:gd name="T60" fmla="*/ 30163 w 95"/>
                <a:gd name="T61" fmla="*/ 203200 h 128"/>
                <a:gd name="T62" fmla="*/ 22225 w 95"/>
                <a:gd name="T63" fmla="*/ 203200 h 128"/>
                <a:gd name="T64" fmla="*/ 11113 w 95"/>
                <a:gd name="T65" fmla="*/ 203200 h 128"/>
                <a:gd name="T66" fmla="*/ 15875 w 95"/>
                <a:gd name="T67" fmla="*/ 192088 h 128"/>
                <a:gd name="T68" fmla="*/ 0 w 95"/>
                <a:gd name="T69" fmla="*/ 187325 h 128"/>
                <a:gd name="T70" fmla="*/ 0 w 95"/>
                <a:gd name="T71" fmla="*/ 176213 h 128"/>
                <a:gd name="T72" fmla="*/ 3175 w 95"/>
                <a:gd name="T73" fmla="*/ 176213 h 128"/>
                <a:gd name="T74" fmla="*/ 7938 w 95"/>
                <a:gd name="T75" fmla="*/ 168275 h 128"/>
                <a:gd name="T76" fmla="*/ 19050 w 95"/>
                <a:gd name="T77" fmla="*/ 168275 h 128"/>
                <a:gd name="T78" fmla="*/ 19050 w 95"/>
                <a:gd name="T79" fmla="*/ 165100 h 128"/>
                <a:gd name="T80" fmla="*/ 19050 w 95"/>
                <a:gd name="T81" fmla="*/ 161925 h 128"/>
                <a:gd name="T82" fmla="*/ 11113 w 95"/>
                <a:gd name="T83" fmla="*/ 157163 h 128"/>
                <a:gd name="T84" fmla="*/ 15875 w 95"/>
                <a:gd name="T85" fmla="*/ 150813 h 128"/>
                <a:gd name="T86" fmla="*/ 19050 w 95"/>
                <a:gd name="T87" fmla="*/ 146050 h 128"/>
                <a:gd name="T88" fmla="*/ 15875 w 95"/>
                <a:gd name="T89" fmla="*/ 142875 h 128"/>
                <a:gd name="T90" fmla="*/ 15875 w 95"/>
                <a:gd name="T91" fmla="*/ 139700 h 128"/>
                <a:gd name="T92" fmla="*/ 11113 w 95"/>
                <a:gd name="T93" fmla="*/ 134938 h 128"/>
                <a:gd name="T94" fmla="*/ 3175 w 95"/>
                <a:gd name="T95" fmla="*/ 131763 h 128"/>
                <a:gd name="T96" fmla="*/ 22225 w 95"/>
                <a:gd name="T97" fmla="*/ 101600 h 128"/>
                <a:gd name="T98" fmla="*/ 41275 w 95"/>
                <a:gd name="T99" fmla="*/ 74613 h 128"/>
                <a:gd name="T100" fmla="*/ 57150 w 95"/>
                <a:gd name="T101" fmla="*/ 44450 h 128"/>
                <a:gd name="T102" fmla="*/ 71438 w 95"/>
                <a:gd name="T103" fmla="*/ 52388 h 128"/>
                <a:gd name="T104" fmla="*/ 98425 w 95"/>
                <a:gd name="T105" fmla="*/ 57150 h 128"/>
                <a:gd name="T106" fmla="*/ 93663 w 95"/>
                <a:gd name="T107" fmla="*/ 38100 h 128"/>
                <a:gd name="T108" fmla="*/ 115888 w 95"/>
                <a:gd name="T109" fmla="*/ 33338 h 128"/>
                <a:gd name="T110" fmla="*/ 120650 w 95"/>
                <a:gd name="T111" fmla="*/ 22225 h 128"/>
                <a:gd name="T112" fmla="*/ 134938 w 95"/>
                <a:gd name="T113" fmla="*/ 0 h 128"/>
                <a:gd name="T114" fmla="*/ 150813 w 95"/>
                <a:gd name="T115" fmla="*/ 26988 h 128"/>
                <a:gd name="T116" fmla="*/ 150813 w 95"/>
                <a:gd name="T117" fmla="*/ 26988 h 1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
                <a:gd name="T178" fmla="*/ 0 h 128"/>
                <a:gd name="T179" fmla="*/ 95 w 95"/>
                <a:gd name="T180" fmla="*/ 128 h 1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 h="128">
                  <a:moveTo>
                    <a:pt x="95" y="17"/>
                  </a:moveTo>
                  <a:lnTo>
                    <a:pt x="90" y="21"/>
                  </a:lnTo>
                  <a:lnTo>
                    <a:pt x="85" y="26"/>
                  </a:lnTo>
                  <a:lnTo>
                    <a:pt x="78" y="31"/>
                  </a:lnTo>
                  <a:lnTo>
                    <a:pt x="73" y="36"/>
                  </a:lnTo>
                  <a:lnTo>
                    <a:pt x="73" y="38"/>
                  </a:lnTo>
                  <a:lnTo>
                    <a:pt x="73" y="43"/>
                  </a:lnTo>
                  <a:lnTo>
                    <a:pt x="76" y="45"/>
                  </a:lnTo>
                  <a:lnTo>
                    <a:pt x="78" y="45"/>
                  </a:lnTo>
                  <a:lnTo>
                    <a:pt x="80" y="45"/>
                  </a:lnTo>
                  <a:lnTo>
                    <a:pt x="80" y="52"/>
                  </a:lnTo>
                  <a:lnTo>
                    <a:pt x="78" y="57"/>
                  </a:lnTo>
                  <a:lnTo>
                    <a:pt x="78" y="59"/>
                  </a:lnTo>
                  <a:lnTo>
                    <a:pt x="78" y="62"/>
                  </a:lnTo>
                  <a:lnTo>
                    <a:pt x="76" y="64"/>
                  </a:lnTo>
                  <a:lnTo>
                    <a:pt x="73" y="66"/>
                  </a:lnTo>
                  <a:lnTo>
                    <a:pt x="71" y="66"/>
                  </a:lnTo>
                  <a:lnTo>
                    <a:pt x="66" y="66"/>
                  </a:lnTo>
                  <a:lnTo>
                    <a:pt x="64" y="66"/>
                  </a:lnTo>
                  <a:lnTo>
                    <a:pt x="62" y="71"/>
                  </a:lnTo>
                  <a:lnTo>
                    <a:pt x="59" y="76"/>
                  </a:lnTo>
                  <a:lnTo>
                    <a:pt x="57" y="78"/>
                  </a:lnTo>
                  <a:lnTo>
                    <a:pt x="52" y="78"/>
                  </a:lnTo>
                  <a:lnTo>
                    <a:pt x="50" y="78"/>
                  </a:lnTo>
                  <a:lnTo>
                    <a:pt x="50" y="80"/>
                  </a:lnTo>
                  <a:lnTo>
                    <a:pt x="47" y="80"/>
                  </a:lnTo>
                  <a:lnTo>
                    <a:pt x="45" y="85"/>
                  </a:lnTo>
                  <a:lnTo>
                    <a:pt x="45" y="90"/>
                  </a:lnTo>
                  <a:lnTo>
                    <a:pt x="43" y="95"/>
                  </a:lnTo>
                  <a:lnTo>
                    <a:pt x="43" y="99"/>
                  </a:lnTo>
                  <a:lnTo>
                    <a:pt x="47" y="99"/>
                  </a:lnTo>
                  <a:lnTo>
                    <a:pt x="52" y="102"/>
                  </a:lnTo>
                  <a:lnTo>
                    <a:pt x="54" y="102"/>
                  </a:lnTo>
                  <a:lnTo>
                    <a:pt x="57" y="102"/>
                  </a:lnTo>
                  <a:lnTo>
                    <a:pt x="57" y="104"/>
                  </a:lnTo>
                  <a:lnTo>
                    <a:pt x="59" y="106"/>
                  </a:lnTo>
                  <a:lnTo>
                    <a:pt x="57" y="109"/>
                  </a:lnTo>
                  <a:lnTo>
                    <a:pt x="57" y="113"/>
                  </a:lnTo>
                  <a:lnTo>
                    <a:pt x="57" y="116"/>
                  </a:lnTo>
                  <a:lnTo>
                    <a:pt x="59" y="116"/>
                  </a:lnTo>
                  <a:lnTo>
                    <a:pt x="57" y="118"/>
                  </a:lnTo>
                  <a:lnTo>
                    <a:pt x="54" y="121"/>
                  </a:lnTo>
                  <a:lnTo>
                    <a:pt x="52" y="121"/>
                  </a:lnTo>
                  <a:lnTo>
                    <a:pt x="47" y="118"/>
                  </a:lnTo>
                  <a:lnTo>
                    <a:pt x="45" y="116"/>
                  </a:lnTo>
                  <a:lnTo>
                    <a:pt x="38" y="118"/>
                  </a:lnTo>
                  <a:lnTo>
                    <a:pt x="28" y="128"/>
                  </a:lnTo>
                  <a:lnTo>
                    <a:pt x="26" y="128"/>
                  </a:lnTo>
                  <a:lnTo>
                    <a:pt x="24" y="128"/>
                  </a:lnTo>
                  <a:lnTo>
                    <a:pt x="21" y="128"/>
                  </a:lnTo>
                  <a:lnTo>
                    <a:pt x="17" y="128"/>
                  </a:lnTo>
                  <a:lnTo>
                    <a:pt x="19" y="128"/>
                  </a:lnTo>
                  <a:lnTo>
                    <a:pt x="17" y="128"/>
                  </a:lnTo>
                  <a:lnTo>
                    <a:pt x="14" y="128"/>
                  </a:lnTo>
                  <a:lnTo>
                    <a:pt x="10" y="128"/>
                  </a:lnTo>
                  <a:lnTo>
                    <a:pt x="7" y="128"/>
                  </a:lnTo>
                  <a:lnTo>
                    <a:pt x="10" y="123"/>
                  </a:lnTo>
                  <a:lnTo>
                    <a:pt x="10" y="121"/>
                  </a:lnTo>
                  <a:lnTo>
                    <a:pt x="5" y="118"/>
                  </a:lnTo>
                  <a:lnTo>
                    <a:pt x="0" y="118"/>
                  </a:lnTo>
                  <a:lnTo>
                    <a:pt x="0" y="113"/>
                  </a:lnTo>
                  <a:lnTo>
                    <a:pt x="0" y="111"/>
                  </a:lnTo>
                  <a:lnTo>
                    <a:pt x="2" y="111"/>
                  </a:lnTo>
                  <a:lnTo>
                    <a:pt x="5" y="109"/>
                  </a:lnTo>
                  <a:lnTo>
                    <a:pt x="5" y="106"/>
                  </a:lnTo>
                  <a:lnTo>
                    <a:pt x="10" y="106"/>
                  </a:lnTo>
                  <a:lnTo>
                    <a:pt x="12" y="106"/>
                  </a:lnTo>
                  <a:lnTo>
                    <a:pt x="12" y="104"/>
                  </a:lnTo>
                  <a:lnTo>
                    <a:pt x="12" y="102"/>
                  </a:lnTo>
                  <a:lnTo>
                    <a:pt x="10" y="99"/>
                  </a:lnTo>
                  <a:lnTo>
                    <a:pt x="7" y="99"/>
                  </a:lnTo>
                  <a:lnTo>
                    <a:pt x="10" y="97"/>
                  </a:lnTo>
                  <a:lnTo>
                    <a:pt x="10" y="95"/>
                  </a:lnTo>
                  <a:lnTo>
                    <a:pt x="12" y="92"/>
                  </a:lnTo>
                  <a:lnTo>
                    <a:pt x="12" y="90"/>
                  </a:lnTo>
                  <a:lnTo>
                    <a:pt x="10" y="90"/>
                  </a:lnTo>
                  <a:lnTo>
                    <a:pt x="10" y="88"/>
                  </a:lnTo>
                  <a:lnTo>
                    <a:pt x="7" y="85"/>
                  </a:lnTo>
                  <a:lnTo>
                    <a:pt x="5" y="83"/>
                  </a:lnTo>
                  <a:lnTo>
                    <a:pt x="2" y="83"/>
                  </a:lnTo>
                  <a:lnTo>
                    <a:pt x="7" y="71"/>
                  </a:lnTo>
                  <a:lnTo>
                    <a:pt x="14" y="64"/>
                  </a:lnTo>
                  <a:lnTo>
                    <a:pt x="21" y="54"/>
                  </a:lnTo>
                  <a:lnTo>
                    <a:pt x="26" y="47"/>
                  </a:lnTo>
                  <a:lnTo>
                    <a:pt x="36" y="38"/>
                  </a:lnTo>
                  <a:lnTo>
                    <a:pt x="36" y="28"/>
                  </a:lnTo>
                  <a:lnTo>
                    <a:pt x="40" y="26"/>
                  </a:lnTo>
                  <a:lnTo>
                    <a:pt x="45" y="33"/>
                  </a:lnTo>
                  <a:lnTo>
                    <a:pt x="52" y="36"/>
                  </a:lnTo>
                  <a:lnTo>
                    <a:pt x="62" y="36"/>
                  </a:lnTo>
                  <a:lnTo>
                    <a:pt x="62" y="31"/>
                  </a:lnTo>
                  <a:lnTo>
                    <a:pt x="59" y="24"/>
                  </a:lnTo>
                  <a:lnTo>
                    <a:pt x="66" y="21"/>
                  </a:lnTo>
                  <a:lnTo>
                    <a:pt x="73" y="21"/>
                  </a:lnTo>
                  <a:lnTo>
                    <a:pt x="78" y="19"/>
                  </a:lnTo>
                  <a:lnTo>
                    <a:pt x="76" y="14"/>
                  </a:lnTo>
                  <a:lnTo>
                    <a:pt x="83" y="12"/>
                  </a:lnTo>
                  <a:lnTo>
                    <a:pt x="85" y="0"/>
                  </a:lnTo>
                  <a:lnTo>
                    <a:pt x="95" y="1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5" name="Nigeria">
              <a:extLst>
                <a:ext uri="{FF2B5EF4-FFF2-40B4-BE49-F238E27FC236}">
                  <a16:creationId xmlns:a16="http://schemas.microsoft.com/office/drawing/2014/main" id="{CA57EF60-20E1-9D2F-66CA-2AEC04CCD812}"/>
                </a:ext>
              </a:extLst>
            </p:cNvPr>
            <p:cNvSpPr>
              <a:spLocks noGrp="1" noRot="1" noMove="1" noResize="1" noEditPoints="1" noAdjustHandles="1" noChangeArrowheads="1" noChangeShapeType="1"/>
            </p:cNvSpPr>
            <p:nvPr/>
          </p:nvSpPr>
          <p:spPr bwMode="auto">
            <a:xfrm>
              <a:off x="6753388" y="2630482"/>
              <a:ext cx="140052" cy="148504"/>
            </a:xfrm>
            <a:custGeom>
              <a:avLst/>
              <a:gdLst>
                <a:gd name="T0" fmla="*/ 300038 w 189"/>
                <a:gd name="T1" fmla="*/ 49213 h 199"/>
                <a:gd name="T2" fmla="*/ 296863 w 189"/>
                <a:gd name="T3" fmla="*/ 71438 h 199"/>
                <a:gd name="T4" fmla="*/ 284163 w 189"/>
                <a:gd name="T5" fmla="*/ 79375 h 199"/>
                <a:gd name="T6" fmla="*/ 277813 w 189"/>
                <a:gd name="T7" fmla="*/ 90488 h 199"/>
                <a:gd name="T8" fmla="*/ 269875 w 189"/>
                <a:gd name="T9" fmla="*/ 115888 h 199"/>
                <a:gd name="T10" fmla="*/ 261938 w 189"/>
                <a:gd name="T11" fmla="*/ 123825 h 199"/>
                <a:gd name="T12" fmla="*/ 261938 w 189"/>
                <a:gd name="T13" fmla="*/ 139700 h 199"/>
                <a:gd name="T14" fmla="*/ 250825 w 189"/>
                <a:gd name="T15" fmla="*/ 150813 h 199"/>
                <a:gd name="T16" fmla="*/ 236538 w 189"/>
                <a:gd name="T17" fmla="*/ 165100 h 199"/>
                <a:gd name="T18" fmla="*/ 228600 w 189"/>
                <a:gd name="T19" fmla="*/ 179388 h 199"/>
                <a:gd name="T20" fmla="*/ 220663 w 189"/>
                <a:gd name="T21" fmla="*/ 198438 h 199"/>
                <a:gd name="T22" fmla="*/ 214313 w 189"/>
                <a:gd name="T23" fmla="*/ 206375 h 199"/>
                <a:gd name="T24" fmla="*/ 209550 w 189"/>
                <a:gd name="T25" fmla="*/ 228600 h 199"/>
                <a:gd name="T26" fmla="*/ 203200 w 189"/>
                <a:gd name="T27" fmla="*/ 239713 h 199"/>
                <a:gd name="T28" fmla="*/ 190500 w 189"/>
                <a:gd name="T29" fmla="*/ 250825 h 199"/>
                <a:gd name="T30" fmla="*/ 190500 w 189"/>
                <a:gd name="T31" fmla="*/ 236538 h 199"/>
                <a:gd name="T32" fmla="*/ 176213 w 189"/>
                <a:gd name="T33" fmla="*/ 233363 h 199"/>
                <a:gd name="T34" fmla="*/ 165100 w 189"/>
                <a:gd name="T35" fmla="*/ 236538 h 199"/>
                <a:gd name="T36" fmla="*/ 149225 w 189"/>
                <a:gd name="T37" fmla="*/ 244475 h 199"/>
                <a:gd name="T38" fmla="*/ 146050 w 189"/>
                <a:gd name="T39" fmla="*/ 261938 h 199"/>
                <a:gd name="T40" fmla="*/ 142875 w 189"/>
                <a:gd name="T41" fmla="*/ 269875 h 199"/>
                <a:gd name="T42" fmla="*/ 146050 w 189"/>
                <a:gd name="T43" fmla="*/ 277813 h 199"/>
                <a:gd name="T44" fmla="*/ 134938 w 189"/>
                <a:gd name="T45" fmla="*/ 303213 h 199"/>
                <a:gd name="T46" fmla="*/ 127000 w 189"/>
                <a:gd name="T47" fmla="*/ 300038 h 199"/>
                <a:gd name="T48" fmla="*/ 93663 w 189"/>
                <a:gd name="T49" fmla="*/ 315913 h 199"/>
                <a:gd name="T50" fmla="*/ 66675 w 189"/>
                <a:gd name="T51" fmla="*/ 300038 h 199"/>
                <a:gd name="T52" fmla="*/ 66675 w 189"/>
                <a:gd name="T53" fmla="*/ 285750 h 199"/>
                <a:gd name="T54" fmla="*/ 60325 w 189"/>
                <a:gd name="T55" fmla="*/ 261938 h 199"/>
                <a:gd name="T56" fmla="*/ 26988 w 189"/>
                <a:gd name="T57" fmla="*/ 244475 h 199"/>
                <a:gd name="T58" fmla="*/ 3175 w 189"/>
                <a:gd name="T59" fmla="*/ 228600 h 199"/>
                <a:gd name="T60" fmla="*/ 0 w 189"/>
                <a:gd name="T61" fmla="*/ 206375 h 199"/>
                <a:gd name="T62" fmla="*/ 0 w 189"/>
                <a:gd name="T63" fmla="*/ 192088 h 199"/>
                <a:gd name="T64" fmla="*/ 0 w 189"/>
                <a:gd name="T65" fmla="*/ 165100 h 199"/>
                <a:gd name="T66" fmla="*/ 7938 w 189"/>
                <a:gd name="T67" fmla="*/ 161925 h 199"/>
                <a:gd name="T68" fmla="*/ 7938 w 189"/>
                <a:gd name="T69" fmla="*/ 153988 h 199"/>
                <a:gd name="T70" fmla="*/ 11113 w 189"/>
                <a:gd name="T71" fmla="*/ 146050 h 199"/>
                <a:gd name="T72" fmla="*/ 14288 w 189"/>
                <a:gd name="T73" fmla="*/ 120650 h 199"/>
                <a:gd name="T74" fmla="*/ 22225 w 189"/>
                <a:gd name="T75" fmla="*/ 115888 h 199"/>
                <a:gd name="T76" fmla="*/ 19050 w 189"/>
                <a:gd name="T77" fmla="*/ 104775 h 199"/>
                <a:gd name="T78" fmla="*/ 19050 w 189"/>
                <a:gd name="T79" fmla="*/ 85725 h 199"/>
                <a:gd name="T80" fmla="*/ 11113 w 189"/>
                <a:gd name="T81" fmla="*/ 79375 h 199"/>
                <a:gd name="T82" fmla="*/ 14288 w 189"/>
                <a:gd name="T83" fmla="*/ 63500 h 199"/>
                <a:gd name="T84" fmla="*/ 33338 w 189"/>
                <a:gd name="T85" fmla="*/ 30163 h 199"/>
                <a:gd name="T86" fmla="*/ 44450 w 189"/>
                <a:gd name="T87" fmla="*/ 11113 h 199"/>
                <a:gd name="T88" fmla="*/ 82550 w 189"/>
                <a:gd name="T89" fmla="*/ 0 h 199"/>
                <a:gd name="T90" fmla="*/ 101600 w 189"/>
                <a:gd name="T91" fmla="*/ 15875 h 199"/>
                <a:gd name="T92" fmla="*/ 115888 w 189"/>
                <a:gd name="T93" fmla="*/ 22225 h 199"/>
                <a:gd name="T94" fmla="*/ 138113 w 189"/>
                <a:gd name="T95" fmla="*/ 15875 h 199"/>
                <a:gd name="T96" fmla="*/ 146050 w 189"/>
                <a:gd name="T97" fmla="*/ 22225 h 199"/>
                <a:gd name="T98" fmla="*/ 176213 w 189"/>
                <a:gd name="T99" fmla="*/ 22225 h 199"/>
                <a:gd name="T100" fmla="*/ 184150 w 189"/>
                <a:gd name="T101" fmla="*/ 19050 h 199"/>
                <a:gd name="T102" fmla="*/ 206375 w 189"/>
                <a:gd name="T103" fmla="*/ 15875 h 199"/>
                <a:gd name="T104" fmla="*/ 228600 w 189"/>
                <a:gd name="T105" fmla="*/ 19050 h 199"/>
                <a:gd name="T106" fmla="*/ 255588 w 189"/>
                <a:gd name="T107" fmla="*/ 15875 h 199"/>
                <a:gd name="T108" fmla="*/ 288925 w 189"/>
                <a:gd name="T109" fmla="*/ 22225 h 1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9"/>
                <a:gd name="T166" fmla="*/ 0 h 199"/>
                <a:gd name="T167" fmla="*/ 189 w 189"/>
                <a:gd name="T168" fmla="*/ 199 h 1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9" h="199">
                  <a:moveTo>
                    <a:pt x="187" y="14"/>
                  </a:moveTo>
                  <a:lnTo>
                    <a:pt x="184" y="28"/>
                  </a:lnTo>
                  <a:lnTo>
                    <a:pt x="187" y="31"/>
                  </a:lnTo>
                  <a:lnTo>
                    <a:pt x="189" y="31"/>
                  </a:lnTo>
                  <a:lnTo>
                    <a:pt x="189" y="33"/>
                  </a:lnTo>
                  <a:lnTo>
                    <a:pt x="189" y="36"/>
                  </a:lnTo>
                  <a:lnTo>
                    <a:pt x="187" y="40"/>
                  </a:lnTo>
                  <a:lnTo>
                    <a:pt x="187" y="45"/>
                  </a:lnTo>
                  <a:lnTo>
                    <a:pt x="184" y="47"/>
                  </a:lnTo>
                  <a:lnTo>
                    <a:pt x="182" y="47"/>
                  </a:lnTo>
                  <a:lnTo>
                    <a:pt x="179" y="47"/>
                  </a:lnTo>
                  <a:lnTo>
                    <a:pt x="179" y="50"/>
                  </a:lnTo>
                  <a:lnTo>
                    <a:pt x="177" y="50"/>
                  </a:lnTo>
                  <a:lnTo>
                    <a:pt x="177" y="52"/>
                  </a:lnTo>
                  <a:lnTo>
                    <a:pt x="177" y="54"/>
                  </a:lnTo>
                  <a:lnTo>
                    <a:pt x="175" y="57"/>
                  </a:lnTo>
                  <a:lnTo>
                    <a:pt x="175" y="59"/>
                  </a:lnTo>
                  <a:lnTo>
                    <a:pt x="172" y="62"/>
                  </a:lnTo>
                  <a:lnTo>
                    <a:pt x="170" y="64"/>
                  </a:lnTo>
                  <a:lnTo>
                    <a:pt x="170" y="69"/>
                  </a:lnTo>
                  <a:lnTo>
                    <a:pt x="170" y="71"/>
                  </a:lnTo>
                  <a:lnTo>
                    <a:pt x="170" y="73"/>
                  </a:lnTo>
                  <a:lnTo>
                    <a:pt x="168" y="73"/>
                  </a:lnTo>
                  <a:lnTo>
                    <a:pt x="168" y="76"/>
                  </a:lnTo>
                  <a:lnTo>
                    <a:pt x="165" y="76"/>
                  </a:lnTo>
                  <a:lnTo>
                    <a:pt x="165" y="78"/>
                  </a:lnTo>
                  <a:lnTo>
                    <a:pt x="165" y="80"/>
                  </a:lnTo>
                  <a:lnTo>
                    <a:pt x="165" y="83"/>
                  </a:lnTo>
                  <a:lnTo>
                    <a:pt x="165" y="85"/>
                  </a:lnTo>
                  <a:lnTo>
                    <a:pt x="165" y="88"/>
                  </a:lnTo>
                  <a:lnTo>
                    <a:pt x="165" y="90"/>
                  </a:lnTo>
                  <a:lnTo>
                    <a:pt x="165" y="92"/>
                  </a:lnTo>
                  <a:lnTo>
                    <a:pt x="161" y="92"/>
                  </a:lnTo>
                  <a:lnTo>
                    <a:pt x="158" y="95"/>
                  </a:lnTo>
                  <a:lnTo>
                    <a:pt x="156" y="95"/>
                  </a:lnTo>
                  <a:lnTo>
                    <a:pt x="154" y="97"/>
                  </a:lnTo>
                  <a:lnTo>
                    <a:pt x="151" y="97"/>
                  </a:lnTo>
                  <a:lnTo>
                    <a:pt x="149" y="99"/>
                  </a:lnTo>
                  <a:lnTo>
                    <a:pt x="149" y="102"/>
                  </a:lnTo>
                  <a:lnTo>
                    <a:pt x="149" y="104"/>
                  </a:lnTo>
                  <a:lnTo>
                    <a:pt x="146" y="106"/>
                  </a:lnTo>
                  <a:lnTo>
                    <a:pt x="146" y="109"/>
                  </a:lnTo>
                  <a:lnTo>
                    <a:pt x="146" y="111"/>
                  </a:lnTo>
                  <a:lnTo>
                    <a:pt x="146" y="113"/>
                  </a:lnTo>
                  <a:lnTo>
                    <a:pt x="144" y="113"/>
                  </a:lnTo>
                  <a:lnTo>
                    <a:pt x="144" y="116"/>
                  </a:lnTo>
                  <a:lnTo>
                    <a:pt x="142" y="118"/>
                  </a:lnTo>
                  <a:lnTo>
                    <a:pt x="142" y="123"/>
                  </a:lnTo>
                  <a:lnTo>
                    <a:pt x="139" y="123"/>
                  </a:lnTo>
                  <a:lnTo>
                    <a:pt x="139" y="125"/>
                  </a:lnTo>
                  <a:lnTo>
                    <a:pt x="137" y="125"/>
                  </a:lnTo>
                  <a:lnTo>
                    <a:pt x="137" y="128"/>
                  </a:lnTo>
                  <a:lnTo>
                    <a:pt x="135" y="128"/>
                  </a:lnTo>
                  <a:lnTo>
                    <a:pt x="135" y="130"/>
                  </a:lnTo>
                  <a:lnTo>
                    <a:pt x="132" y="132"/>
                  </a:lnTo>
                  <a:lnTo>
                    <a:pt x="132" y="135"/>
                  </a:lnTo>
                  <a:lnTo>
                    <a:pt x="130" y="137"/>
                  </a:lnTo>
                  <a:lnTo>
                    <a:pt x="130" y="139"/>
                  </a:lnTo>
                  <a:lnTo>
                    <a:pt x="132" y="142"/>
                  </a:lnTo>
                  <a:lnTo>
                    <a:pt x="132" y="144"/>
                  </a:lnTo>
                  <a:lnTo>
                    <a:pt x="132" y="147"/>
                  </a:lnTo>
                  <a:lnTo>
                    <a:pt x="132" y="149"/>
                  </a:lnTo>
                  <a:lnTo>
                    <a:pt x="130" y="149"/>
                  </a:lnTo>
                  <a:lnTo>
                    <a:pt x="128" y="151"/>
                  </a:lnTo>
                  <a:lnTo>
                    <a:pt x="128" y="154"/>
                  </a:lnTo>
                  <a:lnTo>
                    <a:pt x="125" y="154"/>
                  </a:lnTo>
                  <a:lnTo>
                    <a:pt x="125" y="156"/>
                  </a:lnTo>
                  <a:lnTo>
                    <a:pt x="123" y="158"/>
                  </a:lnTo>
                  <a:lnTo>
                    <a:pt x="120" y="158"/>
                  </a:lnTo>
                  <a:lnTo>
                    <a:pt x="118" y="158"/>
                  </a:lnTo>
                  <a:lnTo>
                    <a:pt x="120" y="156"/>
                  </a:lnTo>
                  <a:lnTo>
                    <a:pt x="120" y="151"/>
                  </a:lnTo>
                  <a:lnTo>
                    <a:pt x="120" y="149"/>
                  </a:lnTo>
                  <a:lnTo>
                    <a:pt x="118" y="149"/>
                  </a:lnTo>
                  <a:lnTo>
                    <a:pt x="118" y="147"/>
                  </a:lnTo>
                  <a:lnTo>
                    <a:pt x="113" y="147"/>
                  </a:lnTo>
                  <a:lnTo>
                    <a:pt x="111" y="147"/>
                  </a:lnTo>
                  <a:lnTo>
                    <a:pt x="109" y="147"/>
                  </a:lnTo>
                  <a:lnTo>
                    <a:pt x="106" y="147"/>
                  </a:lnTo>
                  <a:lnTo>
                    <a:pt x="104" y="149"/>
                  </a:lnTo>
                  <a:lnTo>
                    <a:pt x="102" y="149"/>
                  </a:lnTo>
                  <a:lnTo>
                    <a:pt x="99" y="151"/>
                  </a:lnTo>
                  <a:lnTo>
                    <a:pt x="97" y="151"/>
                  </a:lnTo>
                  <a:lnTo>
                    <a:pt x="94" y="154"/>
                  </a:lnTo>
                  <a:lnTo>
                    <a:pt x="94" y="156"/>
                  </a:lnTo>
                  <a:lnTo>
                    <a:pt x="94" y="161"/>
                  </a:lnTo>
                  <a:lnTo>
                    <a:pt x="94" y="163"/>
                  </a:lnTo>
                  <a:lnTo>
                    <a:pt x="92" y="163"/>
                  </a:lnTo>
                  <a:lnTo>
                    <a:pt x="92" y="165"/>
                  </a:lnTo>
                  <a:lnTo>
                    <a:pt x="90" y="165"/>
                  </a:lnTo>
                  <a:lnTo>
                    <a:pt x="90" y="168"/>
                  </a:lnTo>
                  <a:lnTo>
                    <a:pt x="90" y="170"/>
                  </a:lnTo>
                  <a:lnTo>
                    <a:pt x="90" y="173"/>
                  </a:lnTo>
                  <a:lnTo>
                    <a:pt x="92" y="173"/>
                  </a:lnTo>
                  <a:lnTo>
                    <a:pt x="92" y="175"/>
                  </a:lnTo>
                  <a:lnTo>
                    <a:pt x="90" y="182"/>
                  </a:lnTo>
                  <a:lnTo>
                    <a:pt x="90" y="194"/>
                  </a:lnTo>
                  <a:lnTo>
                    <a:pt x="90" y="191"/>
                  </a:lnTo>
                  <a:lnTo>
                    <a:pt x="87" y="189"/>
                  </a:lnTo>
                  <a:lnTo>
                    <a:pt x="87" y="191"/>
                  </a:lnTo>
                  <a:lnTo>
                    <a:pt x="85" y="191"/>
                  </a:lnTo>
                  <a:lnTo>
                    <a:pt x="85" y="194"/>
                  </a:lnTo>
                  <a:lnTo>
                    <a:pt x="83" y="194"/>
                  </a:lnTo>
                  <a:lnTo>
                    <a:pt x="83" y="191"/>
                  </a:lnTo>
                  <a:lnTo>
                    <a:pt x="80" y="191"/>
                  </a:lnTo>
                  <a:lnTo>
                    <a:pt x="80" y="189"/>
                  </a:lnTo>
                  <a:lnTo>
                    <a:pt x="78" y="189"/>
                  </a:lnTo>
                  <a:lnTo>
                    <a:pt x="76" y="189"/>
                  </a:lnTo>
                  <a:lnTo>
                    <a:pt x="76" y="194"/>
                  </a:lnTo>
                  <a:lnTo>
                    <a:pt x="68" y="196"/>
                  </a:lnTo>
                  <a:lnTo>
                    <a:pt x="64" y="196"/>
                  </a:lnTo>
                  <a:lnTo>
                    <a:pt x="59" y="199"/>
                  </a:lnTo>
                  <a:lnTo>
                    <a:pt x="52" y="199"/>
                  </a:lnTo>
                  <a:lnTo>
                    <a:pt x="50" y="196"/>
                  </a:lnTo>
                  <a:lnTo>
                    <a:pt x="45" y="194"/>
                  </a:lnTo>
                  <a:lnTo>
                    <a:pt x="45" y="191"/>
                  </a:lnTo>
                  <a:lnTo>
                    <a:pt x="42" y="189"/>
                  </a:lnTo>
                  <a:lnTo>
                    <a:pt x="42" y="187"/>
                  </a:lnTo>
                  <a:lnTo>
                    <a:pt x="40" y="184"/>
                  </a:lnTo>
                  <a:lnTo>
                    <a:pt x="40" y="182"/>
                  </a:lnTo>
                  <a:lnTo>
                    <a:pt x="42" y="182"/>
                  </a:lnTo>
                  <a:lnTo>
                    <a:pt x="42" y="180"/>
                  </a:lnTo>
                  <a:lnTo>
                    <a:pt x="45" y="177"/>
                  </a:lnTo>
                  <a:lnTo>
                    <a:pt x="45" y="175"/>
                  </a:lnTo>
                  <a:lnTo>
                    <a:pt x="45" y="173"/>
                  </a:lnTo>
                  <a:lnTo>
                    <a:pt x="42" y="170"/>
                  </a:lnTo>
                  <a:lnTo>
                    <a:pt x="40" y="168"/>
                  </a:lnTo>
                  <a:lnTo>
                    <a:pt x="38" y="165"/>
                  </a:lnTo>
                  <a:lnTo>
                    <a:pt x="35" y="163"/>
                  </a:lnTo>
                  <a:lnTo>
                    <a:pt x="28" y="158"/>
                  </a:lnTo>
                  <a:lnTo>
                    <a:pt x="24" y="156"/>
                  </a:lnTo>
                  <a:lnTo>
                    <a:pt x="21" y="154"/>
                  </a:lnTo>
                  <a:lnTo>
                    <a:pt x="19" y="154"/>
                  </a:lnTo>
                  <a:lnTo>
                    <a:pt x="17" y="154"/>
                  </a:lnTo>
                  <a:lnTo>
                    <a:pt x="14" y="154"/>
                  </a:lnTo>
                  <a:lnTo>
                    <a:pt x="7" y="154"/>
                  </a:lnTo>
                  <a:lnTo>
                    <a:pt x="0" y="154"/>
                  </a:lnTo>
                  <a:lnTo>
                    <a:pt x="2" y="149"/>
                  </a:lnTo>
                  <a:lnTo>
                    <a:pt x="2" y="144"/>
                  </a:lnTo>
                  <a:lnTo>
                    <a:pt x="2" y="139"/>
                  </a:lnTo>
                  <a:lnTo>
                    <a:pt x="2" y="137"/>
                  </a:lnTo>
                  <a:lnTo>
                    <a:pt x="2" y="135"/>
                  </a:lnTo>
                  <a:lnTo>
                    <a:pt x="2" y="132"/>
                  </a:lnTo>
                  <a:lnTo>
                    <a:pt x="0" y="130"/>
                  </a:lnTo>
                  <a:lnTo>
                    <a:pt x="0" y="128"/>
                  </a:lnTo>
                  <a:lnTo>
                    <a:pt x="0" y="125"/>
                  </a:lnTo>
                  <a:lnTo>
                    <a:pt x="0" y="121"/>
                  </a:lnTo>
                  <a:lnTo>
                    <a:pt x="0" y="118"/>
                  </a:lnTo>
                  <a:lnTo>
                    <a:pt x="0" y="116"/>
                  </a:lnTo>
                  <a:lnTo>
                    <a:pt x="2" y="111"/>
                  </a:lnTo>
                  <a:lnTo>
                    <a:pt x="2" y="109"/>
                  </a:lnTo>
                  <a:lnTo>
                    <a:pt x="0" y="104"/>
                  </a:lnTo>
                  <a:lnTo>
                    <a:pt x="0" y="102"/>
                  </a:lnTo>
                  <a:lnTo>
                    <a:pt x="2" y="102"/>
                  </a:lnTo>
                  <a:lnTo>
                    <a:pt x="5" y="102"/>
                  </a:lnTo>
                  <a:lnTo>
                    <a:pt x="7" y="99"/>
                  </a:lnTo>
                  <a:lnTo>
                    <a:pt x="5" y="97"/>
                  </a:lnTo>
                  <a:lnTo>
                    <a:pt x="5" y="95"/>
                  </a:lnTo>
                  <a:lnTo>
                    <a:pt x="5" y="92"/>
                  </a:lnTo>
                  <a:lnTo>
                    <a:pt x="7" y="92"/>
                  </a:lnTo>
                  <a:lnTo>
                    <a:pt x="7" y="90"/>
                  </a:lnTo>
                  <a:lnTo>
                    <a:pt x="9" y="88"/>
                  </a:lnTo>
                  <a:lnTo>
                    <a:pt x="9" y="85"/>
                  </a:lnTo>
                  <a:lnTo>
                    <a:pt x="9" y="83"/>
                  </a:lnTo>
                  <a:lnTo>
                    <a:pt x="9" y="78"/>
                  </a:lnTo>
                  <a:lnTo>
                    <a:pt x="9" y="76"/>
                  </a:lnTo>
                  <a:lnTo>
                    <a:pt x="9" y="73"/>
                  </a:lnTo>
                  <a:lnTo>
                    <a:pt x="12" y="73"/>
                  </a:lnTo>
                  <a:lnTo>
                    <a:pt x="14" y="73"/>
                  </a:lnTo>
                  <a:lnTo>
                    <a:pt x="14" y="71"/>
                  </a:lnTo>
                  <a:lnTo>
                    <a:pt x="12" y="69"/>
                  </a:lnTo>
                  <a:lnTo>
                    <a:pt x="12" y="66"/>
                  </a:lnTo>
                  <a:lnTo>
                    <a:pt x="12" y="64"/>
                  </a:lnTo>
                  <a:lnTo>
                    <a:pt x="14" y="59"/>
                  </a:lnTo>
                  <a:lnTo>
                    <a:pt x="14" y="57"/>
                  </a:lnTo>
                  <a:lnTo>
                    <a:pt x="14" y="54"/>
                  </a:lnTo>
                  <a:lnTo>
                    <a:pt x="12" y="54"/>
                  </a:lnTo>
                  <a:lnTo>
                    <a:pt x="9" y="52"/>
                  </a:lnTo>
                  <a:lnTo>
                    <a:pt x="7" y="52"/>
                  </a:lnTo>
                  <a:lnTo>
                    <a:pt x="7" y="50"/>
                  </a:lnTo>
                  <a:lnTo>
                    <a:pt x="9" y="47"/>
                  </a:lnTo>
                  <a:lnTo>
                    <a:pt x="9" y="45"/>
                  </a:lnTo>
                  <a:lnTo>
                    <a:pt x="9" y="43"/>
                  </a:lnTo>
                  <a:lnTo>
                    <a:pt x="9" y="40"/>
                  </a:lnTo>
                  <a:lnTo>
                    <a:pt x="9" y="38"/>
                  </a:lnTo>
                  <a:lnTo>
                    <a:pt x="14" y="26"/>
                  </a:lnTo>
                  <a:lnTo>
                    <a:pt x="17" y="26"/>
                  </a:lnTo>
                  <a:lnTo>
                    <a:pt x="19" y="24"/>
                  </a:lnTo>
                  <a:lnTo>
                    <a:pt x="19" y="21"/>
                  </a:lnTo>
                  <a:lnTo>
                    <a:pt x="21" y="19"/>
                  </a:lnTo>
                  <a:lnTo>
                    <a:pt x="21" y="17"/>
                  </a:lnTo>
                  <a:lnTo>
                    <a:pt x="21" y="14"/>
                  </a:lnTo>
                  <a:lnTo>
                    <a:pt x="24" y="10"/>
                  </a:lnTo>
                  <a:lnTo>
                    <a:pt x="28" y="7"/>
                  </a:lnTo>
                  <a:lnTo>
                    <a:pt x="35" y="5"/>
                  </a:lnTo>
                  <a:lnTo>
                    <a:pt x="38" y="2"/>
                  </a:lnTo>
                  <a:lnTo>
                    <a:pt x="42" y="2"/>
                  </a:lnTo>
                  <a:lnTo>
                    <a:pt x="45" y="0"/>
                  </a:lnTo>
                  <a:lnTo>
                    <a:pt x="47" y="0"/>
                  </a:lnTo>
                  <a:lnTo>
                    <a:pt x="52" y="0"/>
                  </a:lnTo>
                  <a:lnTo>
                    <a:pt x="57" y="2"/>
                  </a:lnTo>
                  <a:lnTo>
                    <a:pt x="59" y="5"/>
                  </a:lnTo>
                  <a:lnTo>
                    <a:pt x="61" y="5"/>
                  </a:lnTo>
                  <a:lnTo>
                    <a:pt x="64" y="7"/>
                  </a:lnTo>
                  <a:lnTo>
                    <a:pt x="64" y="10"/>
                  </a:lnTo>
                  <a:lnTo>
                    <a:pt x="66" y="12"/>
                  </a:lnTo>
                  <a:lnTo>
                    <a:pt x="66" y="14"/>
                  </a:lnTo>
                  <a:lnTo>
                    <a:pt x="68" y="14"/>
                  </a:lnTo>
                  <a:lnTo>
                    <a:pt x="71" y="14"/>
                  </a:lnTo>
                  <a:lnTo>
                    <a:pt x="73" y="14"/>
                  </a:lnTo>
                  <a:lnTo>
                    <a:pt x="76" y="14"/>
                  </a:lnTo>
                  <a:lnTo>
                    <a:pt x="78" y="12"/>
                  </a:lnTo>
                  <a:lnTo>
                    <a:pt x="80" y="12"/>
                  </a:lnTo>
                  <a:lnTo>
                    <a:pt x="85" y="10"/>
                  </a:lnTo>
                  <a:lnTo>
                    <a:pt x="87" y="10"/>
                  </a:lnTo>
                  <a:lnTo>
                    <a:pt x="90" y="12"/>
                  </a:lnTo>
                  <a:lnTo>
                    <a:pt x="90" y="14"/>
                  </a:lnTo>
                  <a:lnTo>
                    <a:pt x="92" y="14"/>
                  </a:lnTo>
                  <a:lnTo>
                    <a:pt x="94" y="14"/>
                  </a:lnTo>
                  <a:lnTo>
                    <a:pt x="97" y="14"/>
                  </a:lnTo>
                  <a:lnTo>
                    <a:pt x="104" y="14"/>
                  </a:lnTo>
                  <a:lnTo>
                    <a:pt x="109" y="14"/>
                  </a:lnTo>
                  <a:lnTo>
                    <a:pt x="111" y="14"/>
                  </a:lnTo>
                  <a:lnTo>
                    <a:pt x="113" y="14"/>
                  </a:lnTo>
                  <a:lnTo>
                    <a:pt x="116" y="12"/>
                  </a:lnTo>
                  <a:lnTo>
                    <a:pt x="118" y="10"/>
                  </a:lnTo>
                  <a:lnTo>
                    <a:pt x="120" y="10"/>
                  </a:lnTo>
                  <a:lnTo>
                    <a:pt x="123" y="10"/>
                  </a:lnTo>
                  <a:lnTo>
                    <a:pt x="128" y="10"/>
                  </a:lnTo>
                  <a:lnTo>
                    <a:pt x="130" y="10"/>
                  </a:lnTo>
                  <a:lnTo>
                    <a:pt x="132" y="10"/>
                  </a:lnTo>
                  <a:lnTo>
                    <a:pt x="135" y="10"/>
                  </a:lnTo>
                  <a:lnTo>
                    <a:pt x="137" y="10"/>
                  </a:lnTo>
                  <a:lnTo>
                    <a:pt x="139" y="10"/>
                  </a:lnTo>
                  <a:lnTo>
                    <a:pt x="142" y="12"/>
                  </a:lnTo>
                  <a:lnTo>
                    <a:pt x="144" y="12"/>
                  </a:lnTo>
                  <a:lnTo>
                    <a:pt x="146" y="12"/>
                  </a:lnTo>
                  <a:lnTo>
                    <a:pt x="149" y="12"/>
                  </a:lnTo>
                  <a:lnTo>
                    <a:pt x="154" y="12"/>
                  </a:lnTo>
                  <a:lnTo>
                    <a:pt x="158" y="12"/>
                  </a:lnTo>
                  <a:lnTo>
                    <a:pt x="161" y="10"/>
                  </a:lnTo>
                  <a:lnTo>
                    <a:pt x="163" y="10"/>
                  </a:lnTo>
                  <a:lnTo>
                    <a:pt x="163" y="7"/>
                  </a:lnTo>
                  <a:lnTo>
                    <a:pt x="165" y="5"/>
                  </a:lnTo>
                  <a:lnTo>
                    <a:pt x="175" y="0"/>
                  </a:lnTo>
                  <a:lnTo>
                    <a:pt x="182" y="14"/>
                  </a:lnTo>
                  <a:lnTo>
                    <a:pt x="184" y="14"/>
                  </a:lnTo>
                  <a:lnTo>
                    <a:pt x="187"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46" name="Niger">
              <a:extLst>
                <a:ext uri="{FF2B5EF4-FFF2-40B4-BE49-F238E27FC236}">
                  <a16:creationId xmlns:a16="http://schemas.microsoft.com/office/drawing/2014/main" id="{BFA16775-50E2-F307-934A-F10968224769}"/>
                </a:ext>
              </a:extLst>
            </p:cNvPr>
            <p:cNvSpPr>
              <a:spLocks noGrp="1" noRot="1" noMove="1" noResize="1" noEditPoints="1" noAdjustHandles="1" noChangeArrowheads="1" noChangeShapeType="1"/>
            </p:cNvSpPr>
            <p:nvPr/>
          </p:nvSpPr>
          <p:spPr bwMode="auto">
            <a:xfrm>
              <a:off x="6718653" y="2491680"/>
              <a:ext cx="186610" cy="168653"/>
            </a:xfrm>
            <a:custGeom>
              <a:avLst/>
              <a:gdLst>
                <a:gd name="T0" fmla="*/ 336550 w 252"/>
                <a:gd name="T1" fmla="*/ 303213 h 226"/>
                <a:gd name="T2" fmla="*/ 330200 w 252"/>
                <a:gd name="T3" fmla="*/ 314325 h 226"/>
                <a:gd name="T4" fmla="*/ 319088 w 252"/>
                <a:gd name="T5" fmla="*/ 314325 h 226"/>
                <a:gd name="T6" fmla="*/ 303213 w 252"/>
                <a:gd name="T7" fmla="*/ 314325 h 226"/>
                <a:gd name="T8" fmla="*/ 292100 w 252"/>
                <a:gd name="T9" fmla="*/ 311150 h 226"/>
                <a:gd name="T10" fmla="*/ 280988 w 252"/>
                <a:gd name="T11" fmla="*/ 311150 h 226"/>
                <a:gd name="T12" fmla="*/ 265113 w 252"/>
                <a:gd name="T13" fmla="*/ 314325 h 226"/>
                <a:gd name="T14" fmla="*/ 258763 w 252"/>
                <a:gd name="T15" fmla="*/ 314325 h 226"/>
                <a:gd name="T16" fmla="*/ 254000 w 252"/>
                <a:gd name="T17" fmla="*/ 317500 h 226"/>
                <a:gd name="T18" fmla="*/ 250825 w 252"/>
                <a:gd name="T19" fmla="*/ 317500 h 226"/>
                <a:gd name="T20" fmla="*/ 239713 w 252"/>
                <a:gd name="T21" fmla="*/ 317500 h 226"/>
                <a:gd name="T22" fmla="*/ 220663 w 252"/>
                <a:gd name="T23" fmla="*/ 317500 h 226"/>
                <a:gd name="T24" fmla="*/ 217488 w 252"/>
                <a:gd name="T25" fmla="*/ 317500 h 226"/>
                <a:gd name="T26" fmla="*/ 212725 w 252"/>
                <a:gd name="T27" fmla="*/ 314325 h 226"/>
                <a:gd name="T28" fmla="*/ 201613 w 252"/>
                <a:gd name="T29" fmla="*/ 314325 h 226"/>
                <a:gd name="T30" fmla="*/ 190500 w 252"/>
                <a:gd name="T31" fmla="*/ 317500 h 226"/>
                <a:gd name="T32" fmla="*/ 182563 w 252"/>
                <a:gd name="T33" fmla="*/ 317500 h 226"/>
                <a:gd name="T34" fmla="*/ 176213 w 252"/>
                <a:gd name="T35" fmla="*/ 311150 h 226"/>
                <a:gd name="T36" fmla="*/ 168275 w 252"/>
                <a:gd name="T37" fmla="*/ 303213 h 226"/>
                <a:gd name="T38" fmla="*/ 157163 w 252"/>
                <a:gd name="T39" fmla="*/ 298450 h 226"/>
                <a:gd name="T40" fmla="*/ 141288 w 252"/>
                <a:gd name="T41" fmla="*/ 298450 h 226"/>
                <a:gd name="T42" fmla="*/ 119063 w 252"/>
                <a:gd name="T43" fmla="*/ 306388 h 226"/>
                <a:gd name="T44" fmla="*/ 107950 w 252"/>
                <a:gd name="T45" fmla="*/ 317500 h 226"/>
                <a:gd name="T46" fmla="*/ 107950 w 252"/>
                <a:gd name="T47" fmla="*/ 328613 h 226"/>
                <a:gd name="T48" fmla="*/ 101600 w 252"/>
                <a:gd name="T49" fmla="*/ 336550 h 226"/>
                <a:gd name="T50" fmla="*/ 74613 w 252"/>
                <a:gd name="T51" fmla="*/ 352425 h 226"/>
                <a:gd name="T52" fmla="*/ 74613 w 252"/>
                <a:gd name="T53" fmla="*/ 347663 h 226"/>
                <a:gd name="T54" fmla="*/ 71438 w 252"/>
                <a:gd name="T55" fmla="*/ 344488 h 226"/>
                <a:gd name="T56" fmla="*/ 63500 w 252"/>
                <a:gd name="T57" fmla="*/ 339725 h 226"/>
                <a:gd name="T58" fmla="*/ 60325 w 252"/>
                <a:gd name="T59" fmla="*/ 339725 h 226"/>
                <a:gd name="T60" fmla="*/ 44450 w 252"/>
                <a:gd name="T61" fmla="*/ 328613 h 226"/>
                <a:gd name="T62" fmla="*/ 44450 w 252"/>
                <a:gd name="T63" fmla="*/ 317500 h 226"/>
                <a:gd name="T64" fmla="*/ 41275 w 252"/>
                <a:gd name="T65" fmla="*/ 317500 h 226"/>
                <a:gd name="T66" fmla="*/ 36513 w 252"/>
                <a:gd name="T67" fmla="*/ 317500 h 226"/>
                <a:gd name="T68" fmla="*/ 6350 w 252"/>
                <a:gd name="T69" fmla="*/ 276225 h 226"/>
                <a:gd name="T70" fmla="*/ 6350 w 252"/>
                <a:gd name="T71" fmla="*/ 258763 h 226"/>
                <a:gd name="T72" fmla="*/ 19050 w 252"/>
                <a:gd name="T73" fmla="*/ 254000 h 226"/>
                <a:gd name="T74" fmla="*/ 25400 w 252"/>
                <a:gd name="T75" fmla="*/ 250825 h 226"/>
                <a:gd name="T76" fmla="*/ 33338 w 252"/>
                <a:gd name="T77" fmla="*/ 246063 h 226"/>
                <a:gd name="T78" fmla="*/ 47625 w 252"/>
                <a:gd name="T79" fmla="*/ 242888 h 226"/>
                <a:gd name="T80" fmla="*/ 74613 w 252"/>
                <a:gd name="T81" fmla="*/ 239713 h 226"/>
                <a:gd name="T82" fmla="*/ 101600 w 252"/>
                <a:gd name="T83" fmla="*/ 231775 h 226"/>
                <a:gd name="T84" fmla="*/ 104775 w 252"/>
                <a:gd name="T85" fmla="*/ 217488 h 226"/>
                <a:gd name="T86" fmla="*/ 112713 w 252"/>
                <a:gd name="T87" fmla="*/ 134938 h 226"/>
                <a:gd name="T88" fmla="*/ 295275 w 252"/>
                <a:gd name="T89" fmla="*/ 0 h 226"/>
                <a:gd name="T90" fmla="*/ 374650 w 252"/>
                <a:gd name="T91" fmla="*/ 14288 h 226"/>
                <a:gd name="T92" fmla="*/ 396875 w 252"/>
                <a:gd name="T93" fmla="*/ 88900 h 226"/>
                <a:gd name="T94" fmla="*/ 400050 w 252"/>
                <a:gd name="T95" fmla="*/ 100013 h 226"/>
                <a:gd name="T96" fmla="*/ 400050 w 252"/>
                <a:gd name="T97" fmla="*/ 104775 h 226"/>
                <a:gd name="T98" fmla="*/ 396875 w 252"/>
                <a:gd name="T99" fmla="*/ 111125 h 226"/>
                <a:gd name="T100" fmla="*/ 393700 w 252"/>
                <a:gd name="T101" fmla="*/ 130175 h 226"/>
                <a:gd name="T102" fmla="*/ 388938 w 252"/>
                <a:gd name="T103" fmla="*/ 168275 h 226"/>
                <a:gd name="T104" fmla="*/ 393700 w 252"/>
                <a:gd name="T105" fmla="*/ 220663 h 226"/>
                <a:gd name="T106" fmla="*/ 355600 w 252"/>
                <a:gd name="T107" fmla="*/ 269875 h 226"/>
                <a:gd name="T108" fmla="*/ 352425 w 252"/>
                <a:gd name="T109" fmla="*/ 292100 h 226"/>
                <a:gd name="T110" fmla="*/ 352425 w 252"/>
                <a:gd name="T111" fmla="*/ 295275 h 226"/>
                <a:gd name="T112" fmla="*/ 352425 w 252"/>
                <a:gd name="T113" fmla="*/ 298450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2"/>
                <a:gd name="T172" fmla="*/ 0 h 226"/>
                <a:gd name="T173" fmla="*/ 252 w 252"/>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2" h="226">
                  <a:moveTo>
                    <a:pt x="222" y="188"/>
                  </a:moveTo>
                  <a:lnTo>
                    <a:pt x="212" y="191"/>
                  </a:lnTo>
                  <a:lnTo>
                    <a:pt x="210" y="193"/>
                  </a:lnTo>
                  <a:lnTo>
                    <a:pt x="210" y="196"/>
                  </a:lnTo>
                  <a:lnTo>
                    <a:pt x="208" y="198"/>
                  </a:lnTo>
                  <a:lnTo>
                    <a:pt x="205" y="198"/>
                  </a:lnTo>
                  <a:lnTo>
                    <a:pt x="201" y="198"/>
                  </a:lnTo>
                  <a:lnTo>
                    <a:pt x="196" y="198"/>
                  </a:lnTo>
                  <a:lnTo>
                    <a:pt x="193" y="198"/>
                  </a:lnTo>
                  <a:lnTo>
                    <a:pt x="191" y="198"/>
                  </a:lnTo>
                  <a:lnTo>
                    <a:pt x="189" y="198"/>
                  </a:lnTo>
                  <a:lnTo>
                    <a:pt x="186" y="198"/>
                  </a:lnTo>
                  <a:lnTo>
                    <a:pt x="184" y="196"/>
                  </a:lnTo>
                  <a:lnTo>
                    <a:pt x="182" y="196"/>
                  </a:lnTo>
                  <a:lnTo>
                    <a:pt x="179" y="196"/>
                  </a:lnTo>
                  <a:lnTo>
                    <a:pt x="177" y="196"/>
                  </a:lnTo>
                  <a:lnTo>
                    <a:pt x="172" y="196"/>
                  </a:lnTo>
                  <a:lnTo>
                    <a:pt x="170" y="196"/>
                  </a:lnTo>
                  <a:lnTo>
                    <a:pt x="167" y="198"/>
                  </a:lnTo>
                  <a:lnTo>
                    <a:pt x="165" y="198"/>
                  </a:lnTo>
                  <a:lnTo>
                    <a:pt x="163" y="198"/>
                  </a:lnTo>
                  <a:lnTo>
                    <a:pt x="163" y="200"/>
                  </a:lnTo>
                  <a:lnTo>
                    <a:pt x="160" y="200"/>
                  </a:lnTo>
                  <a:lnTo>
                    <a:pt x="158" y="200"/>
                  </a:lnTo>
                  <a:lnTo>
                    <a:pt x="156" y="200"/>
                  </a:lnTo>
                  <a:lnTo>
                    <a:pt x="151" y="200"/>
                  </a:lnTo>
                  <a:lnTo>
                    <a:pt x="144" y="200"/>
                  </a:lnTo>
                  <a:lnTo>
                    <a:pt x="141" y="200"/>
                  </a:lnTo>
                  <a:lnTo>
                    <a:pt x="139" y="200"/>
                  </a:lnTo>
                  <a:lnTo>
                    <a:pt x="137" y="200"/>
                  </a:lnTo>
                  <a:lnTo>
                    <a:pt x="137" y="198"/>
                  </a:lnTo>
                  <a:lnTo>
                    <a:pt x="134" y="198"/>
                  </a:lnTo>
                  <a:lnTo>
                    <a:pt x="132" y="198"/>
                  </a:lnTo>
                  <a:lnTo>
                    <a:pt x="127" y="198"/>
                  </a:lnTo>
                  <a:lnTo>
                    <a:pt x="125" y="200"/>
                  </a:lnTo>
                  <a:lnTo>
                    <a:pt x="123" y="200"/>
                  </a:lnTo>
                  <a:lnTo>
                    <a:pt x="120" y="200"/>
                  </a:lnTo>
                  <a:lnTo>
                    <a:pt x="118" y="200"/>
                  </a:lnTo>
                  <a:lnTo>
                    <a:pt x="115" y="200"/>
                  </a:lnTo>
                  <a:lnTo>
                    <a:pt x="113" y="200"/>
                  </a:lnTo>
                  <a:lnTo>
                    <a:pt x="111" y="196"/>
                  </a:lnTo>
                  <a:lnTo>
                    <a:pt x="108" y="193"/>
                  </a:lnTo>
                  <a:lnTo>
                    <a:pt x="106" y="191"/>
                  </a:lnTo>
                  <a:lnTo>
                    <a:pt x="101" y="188"/>
                  </a:lnTo>
                  <a:lnTo>
                    <a:pt x="99" y="188"/>
                  </a:lnTo>
                  <a:lnTo>
                    <a:pt x="94" y="188"/>
                  </a:lnTo>
                  <a:lnTo>
                    <a:pt x="92" y="188"/>
                  </a:lnTo>
                  <a:lnTo>
                    <a:pt x="89" y="188"/>
                  </a:lnTo>
                  <a:lnTo>
                    <a:pt x="85" y="188"/>
                  </a:lnTo>
                  <a:lnTo>
                    <a:pt x="80" y="191"/>
                  </a:lnTo>
                  <a:lnTo>
                    <a:pt x="75" y="193"/>
                  </a:lnTo>
                  <a:lnTo>
                    <a:pt x="71" y="196"/>
                  </a:lnTo>
                  <a:lnTo>
                    <a:pt x="71" y="198"/>
                  </a:lnTo>
                  <a:lnTo>
                    <a:pt x="68" y="200"/>
                  </a:lnTo>
                  <a:lnTo>
                    <a:pt x="68" y="205"/>
                  </a:lnTo>
                  <a:lnTo>
                    <a:pt x="68" y="207"/>
                  </a:lnTo>
                  <a:lnTo>
                    <a:pt x="66" y="210"/>
                  </a:lnTo>
                  <a:lnTo>
                    <a:pt x="64" y="212"/>
                  </a:lnTo>
                  <a:lnTo>
                    <a:pt x="61" y="214"/>
                  </a:lnTo>
                  <a:lnTo>
                    <a:pt x="56" y="226"/>
                  </a:lnTo>
                  <a:lnTo>
                    <a:pt x="47" y="222"/>
                  </a:lnTo>
                  <a:lnTo>
                    <a:pt x="47" y="219"/>
                  </a:lnTo>
                  <a:lnTo>
                    <a:pt x="47" y="217"/>
                  </a:lnTo>
                  <a:lnTo>
                    <a:pt x="45" y="217"/>
                  </a:lnTo>
                  <a:lnTo>
                    <a:pt x="45" y="214"/>
                  </a:lnTo>
                  <a:lnTo>
                    <a:pt x="42" y="214"/>
                  </a:lnTo>
                  <a:lnTo>
                    <a:pt x="40" y="214"/>
                  </a:lnTo>
                  <a:lnTo>
                    <a:pt x="38" y="214"/>
                  </a:lnTo>
                  <a:lnTo>
                    <a:pt x="30" y="224"/>
                  </a:lnTo>
                  <a:lnTo>
                    <a:pt x="28" y="207"/>
                  </a:lnTo>
                  <a:lnTo>
                    <a:pt x="28" y="205"/>
                  </a:lnTo>
                  <a:lnTo>
                    <a:pt x="28" y="203"/>
                  </a:lnTo>
                  <a:lnTo>
                    <a:pt x="28" y="200"/>
                  </a:lnTo>
                  <a:lnTo>
                    <a:pt x="26" y="200"/>
                  </a:lnTo>
                  <a:lnTo>
                    <a:pt x="23" y="200"/>
                  </a:lnTo>
                  <a:lnTo>
                    <a:pt x="16" y="188"/>
                  </a:lnTo>
                  <a:lnTo>
                    <a:pt x="16" y="181"/>
                  </a:lnTo>
                  <a:lnTo>
                    <a:pt x="4" y="174"/>
                  </a:lnTo>
                  <a:lnTo>
                    <a:pt x="0" y="167"/>
                  </a:lnTo>
                  <a:lnTo>
                    <a:pt x="2" y="163"/>
                  </a:lnTo>
                  <a:lnTo>
                    <a:pt x="4" y="163"/>
                  </a:lnTo>
                  <a:lnTo>
                    <a:pt x="7" y="160"/>
                  </a:lnTo>
                  <a:lnTo>
                    <a:pt x="9" y="160"/>
                  </a:lnTo>
                  <a:lnTo>
                    <a:pt x="12" y="160"/>
                  </a:lnTo>
                  <a:lnTo>
                    <a:pt x="14" y="158"/>
                  </a:lnTo>
                  <a:lnTo>
                    <a:pt x="16" y="158"/>
                  </a:lnTo>
                  <a:lnTo>
                    <a:pt x="19" y="155"/>
                  </a:lnTo>
                  <a:lnTo>
                    <a:pt x="21" y="155"/>
                  </a:lnTo>
                  <a:lnTo>
                    <a:pt x="23" y="155"/>
                  </a:lnTo>
                  <a:lnTo>
                    <a:pt x="26" y="155"/>
                  </a:lnTo>
                  <a:lnTo>
                    <a:pt x="30" y="153"/>
                  </a:lnTo>
                  <a:lnTo>
                    <a:pt x="33" y="153"/>
                  </a:lnTo>
                  <a:lnTo>
                    <a:pt x="40" y="153"/>
                  </a:lnTo>
                  <a:lnTo>
                    <a:pt x="47" y="151"/>
                  </a:lnTo>
                  <a:lnTo>
                    <a:pt x="52" y="148"/>
                  </a:lnTo>
                  <a:lnTo>
                    <a:pt x="54" y="146"/>
                  </a:lnTo>
                  <a:lnTo>
                    <a:pt x="64" y="146"/>
                  </a:lnTo>
                  <a:lnTo>
                    <a:pt x="66" y="141"/>
                  </a:lnTo>
                  <a:lnTo>
                    <a:pt x="66" y="137"/>
                  </a:lnTo>
                  <a:lnTo>
                    <a:pt x="66" y="134"/>
                  </a:lnTo>
                  <a:lnTo>
                    <a:pt x="71" y="129"/>
                  </a:lnTo>
                  <a:lnTo>
                    <a:pt x="71" y="85"/>
                  </a:lnTo>
                  <a:lnTo>
                    <a:pt x="92" y="80"/>
                  </a:lnTo>
                  <a:lnTo>
                    <a:pt x="101" y="63"/>
                  </a:lnTo>
                  <a:lnTo>
                    <a:pt x="186" y="0"/>
                  </a:lnTo>
                  <a:lnTo>
                    <a:pt x="224" y="21"/>
                  </a:lnTo>
                  <a:lnTo>
                    <a:pt x="224" y="18"/>
                  </a:lnTo>
                  <a:lnTo>
                    <a:pt x="236" y="9"/>
                  </a:lnTo>
                  <a:lnTo>
                    <a:pt x="245" y="49"/>
                  </a:lnTo>
                  <a:lnTo>
                    <a:pt x="248" y="51"/>
                  </a:lnTo>
                  <a:lnTo>
                    <a:pt x="250" y="56"/>
                  </a:lnTo>
                  <a:lnTo>
                    <a:pt x="252" y="59"/>
                  </a:lnTo>
                  <a:lnTo>
                    <a:pt x="252" y="61"/>
                  </a:lnTo>
                  <a:lnTo>
                    <a:pt x="252" y="63"/>
                  </a:lnTo>
                  <a:lnTo>
                    <a:pt x="252" y="66"/>
                  </a:lnTo>
                  <a:lnTo>
                    <a:pt x="250" y="68"/>
                  </a:lnTo>
                  <a:lnTo>
                    <a:pt x="250" y="70"/>
                  </a:lnTo>
                  <a:lnTo>
                    <a:pt x="248" y="73"/>
                  </a:lnTo>
                  <a:lnTo>
                    <a:pt x="248" y="77"/>
                  </a:lnTo>
                  <a:lnTo>
                    <a:pt x="248" y="82"/>
                  </a:lnTo>
                  <a:lnTo>
                    <a:pt x="245" y="87"/>
                  </a:lnTo>
                  <a:lnTo>
                    <a:pt x="245" y="94"/>
                  </a:lnTo>
                  <a:lnTo>
                    <a:pt x="245" y="106"/>
                  </a:lnTo>
                  <a:lnTo>
                    <a:pt x="245" y="118"/>
                  </a:lnTo>
                  <a:lnTo>
                    <a:pt x="245" y="129"/>
                  </a:lnTo>
                  <a:lnTo>
                    <a:pt x="248" y="139"/>
                  </a:lnTo>
                  <a:lnTo>
                    <a:pt x="248" y="146"/>
                  </a:lnTo>
                  <a:lnTo>
                    <a:pt x="248" y="148"/>
                  </a:lnTo>
                  <a:lnTo>
                    <a:pt x="224" y="170"/>
                  </a:lnTo>
                  <a:lnTo>
                    <a:pt x="224" y="184"/>
                  </a:lnTo>
                  <a:lnTo>
                    <a:pt x="222" y="184"/>
                  </a:lnTo>
                  <a:lnTo>
                    <a:pt x="222" y="186"/>
                  </a:lnTo>
                  <a:lnTo>
                    <a:pt x="222" y="18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47" name="Nicaragua">
              <a:extLst>
                <a:ext uri="{FF2B5EF4-FFF2-40B4-BE49-F238E27FC236}">
                  <a16:creationId xmlns:a16="http://schemas.microsoft.com/office/drawing/2014/main" id="{ABC1FAA4-930B-0013-0BEB-88A69D3208F1}"/>
                </a:ext>
              </a:extLst>
            </p:cNvPr>
            <p:cNvGrpSpPr>
              <a:grpSpLocks noGrp="1" noUngrp="1" noRot="1" noMove="1" noResize="1"/>
            </p:cNvGrpSpPr>
            <p:nvPr/>
          </p:nvGrpSpPr>
          <p:grpSpPr>
            <a:xfrm>
              <a:off x="5691559" y="2621528"/>
              <a:ext cx="47298" cy="55223"/>
              <a:chOff x="2119919" y="2742217"/>
              <a:chExt cx="101600" cy="117475"/>
            </a:xfrm>
            <a:grpFill/>
          </p:grpSpPr>
          <p:sp>
            <p:nvSpPr>
              <p:cNvPr id="1190" name="Freeform 2024">
                <a:extLst>
                  <a:ext uri="{FF2B5EF4-FFF2-40B4-BE49-F238E27FC236}">
                    <a16:creationId xmlns:a16="http://schemas.microsoft.com/office/drawing/2014/main" id="{FC6AA5FC-8776-6F9F-1383-10DA2630449E}"/>
                  </a:ext>
                </a:extLst>
              </p:cNvPr>
              <p:cNvSpPr>
                <a:spLocks noGrp="1" noRot="1" noMove="1" noResize="1" noEditPoints="1" noAdjustHandles="1" noChangeArrowheads="1" noChangeShapeType="1"/>
              </p:cNvSpPr>
              <p:nvPr/>
            </p:nvSpPr>
            <p:spPr bwMode="auto">
              <a:xfrm>
                <a:off x="2119919" y="2742217"/>
                <a:ext cx="101600" cy="117475"/>
              </a:xfrm>
              <a:custGeom>
                <a:avLst/>
                <a:gdLst>
                  <a:gd name="T0" fmla="*/ 38100 w 64"/>
                  <a:gd name="T1" fmla="*/ 98425 h 74"/>
                  <a:gd name="T2" fmla="*/ 34925 w 64"/>
                  <a:gd name="T3" fmla="*/ 90488 h 74"/>
                  <a:gd name="T4" fmla="*/ 34925 w 64"/>
                  <a:gd name="T5" fmla="*/ 87313 h 74"/>
                  <a:gd name="T6" fmla="*/ 38100 w 64"/>
                  <a:gd name="T7" fmla="*/ 82550 h 74"/>
                  <a:gd name="T8" fmla="*/ 41275 w 64"/>
                  <a:gd name="T9" fmla="*/ 82550 h 74"/>
                  <a:gd name="T10" fmla="*/ 46038 w 64"/>
                  <a:gd name="T11" fmla="*/ 87313 h 74"/>
                  <a:gd name="T12" fmla="*/ 52388 w 64"/>
                  <a:gd name="T13" fmla="*/ 93663 h 74"/>
                  <a:gd name="T14" fmla="*/ 57150 w 64"/>
                  <a:gd name="T15" fmla="*/ 104775 h 74"/>
                  <a:gd name="T16" fmla="*/ 68263 w 64"/>
                  <a:gd name="T17" fmla="*/ 112713 h 74"/>
                  <a:gd name="T18" fmla="*/ 71438 w 64"/>
                  <a:gd name="T19" fmla="*/ 112713 h 74"/>
                  <a:gd name="T20" fmla="*/ 76200 w 64"/>
                  <a:gd name="T21" fmla="*/ 112713 h 74"/>
                  <a:gd name="T22" fmla="*/ 76200 w 64"/>
                  <a:gd name="T23" fmla="*/ 117475 h 74"/>
                  <a:gd name="T24" fmla="*/ 79375 w 64"/>
                  <a:gd name="T25" fmla="*/ 117475 h 74"/>
                  <a:gd name="T26" fmla="*/ 87313 w 64"/>
                  <a:gd name="T27" fmla="*/ 117475 h 74"/>
                  <a:gd name="T28" fmla="*/ 87313 w 64"/>
                  <a:gd name="T29" fmla="*/ 117475 h 74"/>
                  <a:gd name="T30" fmla="*/ 101600 w 64"/>
                  <a:gd name="T31" fmla="*/ 0 h 74"/>
                  <a:gd name="T32" fmla="*/ 82550 w 64"/>
                  <a:gd name="T33" fmla="*/ 4763 h 74"/>
                  <a:gd name="T34" fmla="*/ 76200 w 64"/>
                  <a:gd name="T35" fmla="*/ 11113 h 74"/>
                  <a:gd name="T36" fmla="*/ 76200 w 64"/>
                  <a:gd name="T37" fmla="*/ 15875 h 74"/>
                  <a:gd name="T38" fmla="*/ 71438 w 64"/>
                  <a:gd name="T39" fmla="*/ 15875 h 74"/>
                  <a:gd name="T40" fmla="*/ 68263 w 64"/>
                  <a:gd name="T41" fmla="*/ 19050 h 74"/>
                  <a:gd name="T42" fmla="*/ 60325 w 64"/>
                  <a:gd name="T43" fmla="*/ 19050 h 74"/>
                  <a:gd name="T44" fmla="*/ 52388 w 64"/>
                  <a:gd name="T45" fmla="*/ 22225 h 74"/>
                  <a:gd name="T46" fmla="*/ 46038 w 64"/>
                  <a:gd name="T47" fmla="*/ 26988 h 74"/>
                  <a:gd name="T48" fmla="*/ 46038 w 64"/>
                  <a:gd name="T49" fmla="*/ 22225 h 74"/>
                  <a:gd name="T50" fmla="*/ 41275 w 64"/>
                  <a:gd name="T51" fmla="*/ 22225 h 74"/>
                  <a:gd name="T52" fmla="*/ 41275 w 64"/>
                  <a:gd name="T53" fmla="*/ 19050 h 74"/>
                  <a:gd name="T54" fmla="*/ 34925 w 64"/>
                  <a:gd name="T55" fmla="*/ 19050 h 74"/>
                  <a:gd name="T56" fmla="*/ 23813 w 64"/>
                  <a:gd name="T57" fmla="*/ 22225 h 74"/>
                  <a:gd name="T58" fmla="*/ 11113 w 64"/>
                  <a:gd name="T59" fmla="*/ 26988 h 74"/>
                  <a:gd name="T60" fmla="*/ 11113 w 64"/>
                  <a:gd name="T61" fmla="*/ 30163 h 74"/>
                  <a:gd name="T62" fmla="*/ 11113 w 64"/>
                  <a:gd name="T63" fmla="*/ 41275 h 74"/>
                  <a:gd name="T64" fmla="*/ 11113 w 64"/>
                  <a:gd name="T65" fmla="*/ 46038 h 74"/>
                  <a:gd name="T66" fmla="*/ 7938 w 64"/>
                  <a:gd name="T67" fmla="*/ 49213 h 74"/>
                  <a:gd name="T68" fmla="*/ 7938 w 64"/>
                  <a:gd name="T69" fmla="*/ 52388 h 74"/>
                  <a:gd name="T70" fmla="*/ 4763 w 64"/>
                  <a:gd name="T71" fmla="*/ 52388 h 74"/>
                  <a:gd name="T72" fmla="*/ 0 w 64"/>
                  <a:gd name="T73" fmla="*/ 57150 h 74"/>
                  <a:gd name="T74" fmla="*/ 7938 w 64"/>
                  <a:gd name="T75" fmla="*/ 68263 h 74"/>
                  <a:gd name="T76" fmla="*/ 15875 w 64"/>
                  <a:gd name="T77" fmla="*/ 76200 h 74"/>
                  <a:gd name="T78" fmla="*/ 19050 w 64"/>
                  <a:gd name="T79" fmla="*/ 82550 h 74"/>
                  <a:gd name="T80" fmla="*/ 19050 w 64"/>
                  <a:gd name="T81" fmla="*/ 90488 h 74"/>
                  <a:gd name="T82" fmla="*/ 26988 w 64"/>
                  <a:gd name="T83" fmla="*/ 101600 h 74"/>
                  <a:gd name="T84" fmla="*/ 34925 w 64"/>
                  <a:gd name="T85" fmla="*/ 101600 h 74"/>
                  <a:gd name="T86" fmla="*/ 38100 w 64"/>
                  <a:gd name="T87" fmla="*/ 104775 h 74"/>
                  <a:gd name="T88" fmla="*/ 41275 w 64"/>
                  <a:gd name="T89" fmla="*/ 104775 h 74"/>
                  <a:gd name="T90" fmla="*/ 41275 w 64"/>
                  <a:gd name="T91" fmla="*/ 104775 h 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4"/>
                  <a:gd name="T139" fmla="*/ 0 h 74"/>
                  <a:gd name="T140" fmla="*/ 64 w 64"/>
                  <a:gd name="T141" fmla="*/ 74 h 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4" h="74">
                    <a:moveTo>
                      <a:pt x="26" y="66"/>
                    </a:moveTo>
                    <a:lnTo>
                      <a:pt x="24" y="62"/>
                    </a:lnTo>
                    <a:lnTo>
                      <a:pt x="22" y="57"/>
                    </a:lnTo>
                    <a:lnTo>
                      <a:pt x="22" y="55"/>
                    </a:lnTo>
                    <a:lnTo>
                      <a:pt x="24" y="52"/>
                    </a:lnTo>
                    <a:lnTo>
                      <a:pt x="26" y="52"/>
                    </a:lnTo>
                    <a:lnTo>
                      <a:pt x="26" y="55"/>
                    </a:lnTo>
                    <a:lnTo>
                      <a:pt x="29" y="55"/>
                    </a:lnTo>
                    <a:lnTo>
                      <a:pt x="31" y="57"/>
                    </a:lnTo>
                    <a:lnTo>
                      <a:pt x="33" y="59"/>
                    </a:lnTo>
                    <a:lnTo>
                      <a:pt x="36" y="66"/>
                    </a:lnTo>
                    <a:lnTo>
                      <a:pt x="41" y="71"/>
                    </a:lnTo>
                    <a:lnTo>
                      <a:pt x="43" y="71"/>
                    </a:lnTo>
                    <a:lnTo>
                      <a:pt x="45" y="71"/>
                    </a:lnTo>
                    <a:lnTo>
                      <a:pt x="48" y="71"/>
                    </a:lnTo>
                    <a:lnTo>
                      <a:pt x="48" y="74"/>
                    </a:lnTo>
                    <a:lnTo>
                      <a:pt x="50" y="74"/>
                    </a:lnTo>
                    <a:lnTo>
                      <a:pt x="52" y="74"/>
                    </a:lnTo>
                    <a:lnTo>
                      <a:pt x="55" y="74"/>
                    </a:lnTo>
                    <a:lnTo>
                      <a:pt x="52" y="71"/>
                    </a:lnTo>
                    <a:lnTo>
                      <a:pt x="64" y="0"/>
                    </a:lnTo>
                    <a:lnTo>
                      <a:pt x="52" y="3"/>
                    </a:lnTo>
                    <a:lnTo>
                      <a:pt x="50" y="5"/>
                    </a:lnTo>
                    <a:lnTo>
                      <a:pt x="48" y="7"/>
                    </a:lnTo>
                    <a:lnTo>
                      <a:pt x="48" y="10"/>
                    </a:lnTo>
                    <a:lnTo>
                      <a:pt x="45" y="10"/>
                    </a:lnTo>
                    <a:lnTo>
                      <a:pt x="45" y="12"/>
                    </a:lnTo>
                    <a:lnTo>
                      <a:pt x="43" y="12"/>
                    </a:lnTo>
                    <a:lnTo>
                      <a:pt x="38" y="12"/>
                    </a:lnTo>
                    <a:lnTo>
                      <a:pt x="36" y="14"/>
                    </a:lnTo>
                    <a:lnTo>
                      <a:pt x="33" y="14"/>
                    </a:lnTo>
                    <a:lnTo>
                      <a:pt x="31" y="17"/>
                    </a:lnTo>
                    <a:lnTo>
                      <a:pt x="29" y="17"/>
                    </a:lnTo>
                    <a:lnTo>
                      <a:pt x="29" y="14"/>
                    </a:lnTo>
                    <a:lnTo>
                      <a:pt x="26" y="14"/>
                    </a:lnTo>
                    <a:lnTo>
                      <a:pt x="26" y="12"/>
                    </a:lnTo>
                    <a:lnTo>
                      <a:pt x="24" y="12"/>
                    </a:lnTo>
                    <a:lnTo>
                      <a:pt x="22" y="12"/>
                    </a:lnTo>
                    <a:lnTo>
                      <a:pt x="19" y="12"/>
                    </a:lnTo>
                    <a:lnTo>
                      <a:pt x="15" y="14"/>
                    </a:lnTo>
                    <a:lnTo>
                      <a:pt x="10" y="17"/>
                    </a:lnTo>
                    <a:lnTo>
                      <a:pt x="7" y="17"/>
                    </a:lnTo>
                    <a:lnTo>
                      <a:pt x="7" y="19"/>
                    </a:lnTo>
                    <a:lnTo>
                      <a:pt x="7" y="24"/>
                    </a:lnTo>
                    <a:lnTo>
                      <a:pt x="7" y="26"/>
                    </a:lnTo>
                    <a:lnTo>
                      <a:pt x="7" y="29"/>
                    </a:lnTo>
                    <a:lnTo>
                      <a:pt x="7" y="31"/>
                    </a:lnTo>
                    <a:lnTo>
                      <a:pt x="5" y="31"/>
                    </a:lnTo>
                    <a:lnTo>
                      <a:pt x="5" y="33"/>
                    </a:lnTo>
                    <a:lnTo>
                      <a:pt x="3" y="33"/>
                    </a:lnTo>
                    <a:lnTo>
                      <a:pt x="0" y="33"/>
                    </a:lnTo>
                    <a:lnTo>
                      <a:pt x="0" y="36"/>
                    </a:lnTo>
                    <a:lnTo>
                      <a:pt x="0" y="38"/>
                    </a:lnTo>
                    <a:lnTo>
                      <a:pt x="5" y="43"/>
                    </a:lnTo>
                    <a:lnTo>
                      <a:pt x="10" y="48"/>
                    </a:lnTo>
                    <a:lnTo>
                      <a:pt x="12" y="50"/>
                    </a:lnTo>
                    <a:lnTo>
                      <a:pt x="12" y="52"/>
                    </a:lnTo>
                    <a:lnTo>
                      <a:pt x="12" y="57"/>
                    </a:lnTo>
                    <a:lnTo>
                      <a:pt x="15" y="62"/>
                    </a:lnTo>
                    <a:lnTo>
                      <a:pt x="17" y="64"/>
                    </a:lnTo>
                    <a:lnTo>
                      <a:pt x="22" y="66"/>
                    </a:lnTo>
                    <a:lnTo>
                      <a:pt x="22" y="64"/>
                    </a:lnTo>
                    <a:lnTo>
                      <a:pt x="24" y="64"/>
                    </a:lnTo>
                    <a:lnTo>
                      <a:pt x="24" y="66"/>
                    </a:lnTo>
                    <a:lnTo>
                      <a:pt x="26" y="6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91" name="Freeform 2025">
                <a:extLst>
                  <a:ext uri="{FF2B5EF4-FFF2-40B4-BE49-F238E27FC236}">
                    <a16:creationId xmlns:a16="http://schemas.microsoft.com/office/drawing/2014/main" id="{71D306A2-F1AE-5722-9B7D-758D871A6570}"/>
                  </a:ext>
                </a:extLst>
              </p:cNvPr>
              <p:cNvSpPr>
                <a:spLocks noGrp="1" noRot="1" noMove="1" noResize="1" noEditPoints="1" noAdjustHandles="1" noChangeArrowheads="1" noChangeShapeType="1"/>
              </p:cNvSpPr>
              <p:nvPr/>
            </p:nvSpPr>
            <p:spPr bwMode="auto">
              <a:xfrm>
                <a:off x="2138969" y="2810480"/>
                <a:ext cx="11113" cy="7938"/>
              </a:xfrm>
              <a:custGeom>
                <a:avLst/>
                <a:gdLst>
                  <a:gd name="T0" fmla="*/ 4763 w 7"/>
                  <a:gd name="T1" fmla="*/ 0 h 5"/>
                  <a:gd name="T2" fmla="*/ 7938 w 7"/>
                  <a:gd name="T3" fmla="*/ 0 h 5"/>
                  <a:gd name="T4" fmla="*/ 11113 w 7"/>
                  <a:gd name="T5" fmla="*/ 3175 h 5"/>
                  <a:gd name="T6" fmla="*/ 11113 w 7"/>
                  <a:gd name="T7" fmla="*/ 3175 h 5"/>
                  <a:gd name="T8" fmla="*/ 11113 w 7"/>
                  <a:gd name="T9" fmla="*/ 3175 h 5"/>
                  <a:gd name="T10" fmla="*/ 11113 w 7"/>
                  <a:gd name="T11" fmla="*/ 7938 h 5"/>
                  <a:gd name="T12" fmla="*/ 11113 w 7"/>
                  <a:gd name="T13" fmla="*/ 7938 h 5"/>
                  <a:gd name="T14" fmla="*/ 7938 w 7"/>
                  <a:gd name="T15" fmla="*/ 7938 h 5"/>
                  <a:gd name="T16" fmla="*/ 4763 w 7"/>
                  <a:gd name="T17" fmla="*/ 7938 h 5"/>
                  <a:gd name="T18" fmla="*/ 4763 w 7"/>
                  <a:gd name="T19" fmla="*/ 7938 h 5"/>
                  <a:gd name="T20" fmla="*/ 0 w 7"/>
                  <a:gd name="T21" fmla="*/ 3175 h 5"/>
                  <a:gd name="T22" fmla="*/ 0 w 7"/>
                  <a:gd name="T23" fmla="*/ 3175 h 5"/>
                  <a:gd name="T24" fmla="*/ 0 w 7"/>
                  <a:gd name="T25" fmla="*/ 3175 h 5"/>
                  <a:gd name="T26" fmla="*/ 0 w 7"/>
                  <a:gd name="T27" fmla="*/ 0 h 5"/>
                  <a:gd name="T28" fmla="*/ 4763 w 7"/>
                  <a:gd name="T29" fmla="*/ 0 h 5"/>
                  <a:gd name="T30" fmla="*/ 4763 w 7"/>
                  <a:gd name="T31" fmla="*/ 0 h 5"/>
                  <a:gd name="T32" fmla="*/ 4763 w 7"/>
                  <a:gd name="T33" fmla="*/ 0 h 5"/>
                  <a:gd name="T34" fmla="*/ 4763 w 7"/>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5"/>
                  <a:gd name="T56" fmla="*/ 7 w 7"/>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5">
                    <a:moveTo>
                      <a:pt x="3" y="0"/>
                    </a:moveTo>
                    <a:lnTo>
                      <a:pt x="5" y="0"/>
                    </a:lnTo>
                    <a:lnTo>
                      <a:pt x="7" y="2"/>
                    </a:lnTo>
                    <a:lnTo>
                      <a:pt x="7" y="5"/>
                    </a:lnTo>
                    <a:lnTo>
                      <a:pt x="5" y="5"/>
                    </a:lnTo>
                    <a:lnTo>
                      <a:pt x="3" y="5"/>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748" name="New Zealand">
              <a:extLst>
                <a:ext uri="{FF2B5EF4-FFF2-40B4-BE49-F238E27FC236}">
                  <a16:creationId xmlns:a16="http://schemas.microsoft.com/office/drawing/2014/main" id="{E8290B33-3942-297F-2601-44EF81AA811D}"/>
                </a:ext>
              </a:extLst>
            </p:cNvPr>
            <p:cNvGrpSpPr>
              <a:grpSpLocks noGrp="1" noUngrp="1" noRot="1" noMove="1" noResize="1"/>
            </p:cNvGrpSpPr>
            <p:nvPr/>
          </p:nvGrpSpPr>
          <p:grpSpPr>
            <a:xfrm>
              <a:off x="8676460" y="3364051"/>
              <a:ext cx="142268" cy="214920"/>
              <a:chOff x="8474758" y="4323043"/>
              <a:chExt cx="304800" cy="457200"/>
            </a:xfrm>
            <a:grpFill/>
          </p:grpSpPr>
          <p:sp>
            <p:nvSpPr>
              <p:cNvPr id="1187" name="Freeform 2021">
                <a:extLst>
                  <a:ext uri="{FF2B5EF4-FFF2-40B4-BE49-F238E27FC236}">
                    <a16:creationId xmlns:a16="http://schemas.microsoft.com/office/drawing/2014/main" id="{C052A025-6004-88AD-A8AE-44F4D4B36E26}"/>
                  </a:ext>
                </a:extLst>
              </p:cNvPr>
              <p:cNvSpPr>
                <a:spLocks noGrp="1" noRot="1" noMove="1" noResize="1" noEditPoints="1" noAdjustHandles="1" noChangeArrowheads="1" noChangeShapeType="1"/>
              </p:cNvSpPr>
              <p:nvPr/>
            </p:nvSpPr>
            <p:spPr bwMode="auto">
              <a:xfrm>
                <a:off x="8625570" y="4323043"/>
                <a:ext cx="153988" cy="247650"/>
              </a:xfrm>
              <a:custGeom>
                <a:avLst/>
                <a:gdLst>
                  <a:gd name="T0" fmla="*/ 0 w 97"/>
                  <a:gd name="T1" fmla="*/ 6350 h 156"/>
                  <a:gd name="T2" fmla="*/ 11113 w 97"/>
                  <a:gd name="T3" fmla="*/ 17463 h 156"/>
                  <a:gd name="T4" fmla="*/ 22225 w 97"/>
                  <a:gd name="T5" fmla="*/ 44450 h 156"/>
                  <a:gd name="T6" fmla="*/ 36513 w 97"/>
                  <a:gd name="T7" fmla="*/ 55563 h 156"/>
                  <a:gd name="T8" fmla="*/ 41275 w 97"/>
                  <a:gd name="T9" fmla="*/ 63500 h 156"/>
                  <a:gd name="T10" fmla="*/ 49213 w 97"/>
                  <a:gd name="T11" fmla="*/ 71438 h 156"/>
                  <a:gd name="T12" fmla="*/ 49213 w 97"/>
                  <a:gd name="T13" fmla="*/ 77788 h 156"/>
                  <a:gd name="T14" fmla="*/ 44450 w 97"/>
                  <a:gd name="T15" fmla="*/ 85725 h 156"/>
                  <a:gd name="T16" fmla="*/ 55563 w 97"/>
                  <a:gd name="T17" fmla="*/ 96838 h 156"/>
                  <a:gd name="T18" fmla="*/ 55563 w 97"/>
                  <a:gd name="T19" fmla="*/ 100013 h 156"/>
                  <a:gd name="T20" fmla="*/ 52388 w 97"/>
                  <a:gd name="T21" fmla="*/ 107950 h 156"/>
                  <a:gd name="T22" fmla="*/ 55563 w 97"/>
                  <a:gd name="T23" fmla="*/ 112713 h 156"/>
                  <a:gd name="T24" fmla="*/ 55563 w 97"/>
                  <a:gd name="T25" fmla="*/ 130175 h 156"/>
                  <a:gd name="T26" fmla="*/ 49213 w 97"/>
                  <a:gd name="T27" fmla="*/ 157163 h 156"/>
                  <a:gd name="T28" fmla="*/ 41275 w 97"/>
                  <a:gd name="T29" fmla="*/ 179388 h 156"/>
                  <a:gd name="T30" fmla="*/ 60325 w 97"/>
                  <a:gd name="T31" fmla="*/ 193675 h 156"/>
                  <a:gd name="T32" fmla="*/ 66675 w 97"/>
                  <a:gd name="T33" fmla="*/ 206375 h 156"/>
                  <a:gd name="T34" fmla="*/ 66675 w 97"/>
                  <a:gd name="T35" fmla="*/ 220663 h 156"/>
                  <a:gd name="T36" fmla="*/ 60325 w 97"/>
                  <a:gd name="T37" fmla="*/ 242888 h 156"/>
                  <a:gd name="T38" fmla="*/ 85725 w 97"/>
                  <a:gd name="T39" fmla="*/ 247650 h 156"/>
                  <a:gd name="T40" fmla="*/ 88900 w 97"/>
                  <a:gd name="T41" fmla="*/ 242888 h 156"/>
                  <a:gd name="T42" fmla="*/ 104775 w 97"/>
                  <a:gd name="T43" fmla="*/ 209550 h 156"/>
                  <a:gd name="T44" fmla="*/ 115888 w 97"/>
                  <a:gd name="T45" fmla="*/ 198438 h 156"/>
                  <a:gd name="T46" fmla="*/ 115888 w 97"/>
                  <a:gd name="T47" fmla="*/ 182563 h 156"/>
                  <a:gd name="T48" fmla="*/ 115888 w 97"/>
                  <a:gd name="T49" fmla="*/ 176213 h 156"/>
                  <a:gd name="T50" fmla="*/ 123825 w 97"/>
                  <a:gd name="T51" fmla="*/ 171450 h 156"/>
                  <a:gd name="T52" fmla="*/ 142875 w 97"/>
                  <a:gd name="T53" fmla="*/ 171450 h 156"/>
                  <a:gd name="T54" fmla="*/ 138113 w 97"/>
                  <a:gd name="T55" fmla="*/ 168275 h 156"/>
                  <a:gd name="T56" fmla="*/ 138113 w 97"/>
                  <a:gd name="T57" fmla="*/ 157163 h 156"/>
                  <a:gd name="T58" fmla="*/ 153988 w 97"/>
                  <a:gd name="T59" fmla="*/ 138113 h 156"/>
                  <a:gd name="T60" fmla="*/ 149225 w 97"/>
                  <a:gd name="T61" fmla="*/ 123825 h 156"/>
                  <a:gd name="T62" fmla="*/ 146050 w 97"/>
                  <a:gd name="T63" fmla="*/ 119063 h 156"/>
                  <a:gd name="T64" fmla="*/ 142875 w 97"/>
                  <a:gd name="T65" fmla="*/ 119063 h 156"/>
                  <a:gd name="T66" fmla="*/ 130175 w 97"/>
                  <a:gd name="T67" fmla="*/ 130175 h 156"/>
                  <a:gd name="T68" fmla="*/ 123825 w 97"/>
                  <a:gd name="T69" fmla="*/ 130175 h 156"/>
                  <a:gd name="T70" fmla="*/ 107950 w 97"/>
                  <a:gd name="T71" fmla="*/ 127000 h 156"/>
                  <a:gd name="T72" fmla="*/ 88900 w 97"/>
                  <a:gd name="T73" fmla="*/ 112713 h 156"/>
                  <a:gd name="T74" fmla="*/ 88900 w 97"/>
                  <a:gd name="T75" fmla="*/ 88900 h 156"/>
                  <a:gd name="T76" fmla="*/ 82550 w 97"/>
                  <a:gd name="T77" fmla="*/ 88900 h 156"/>
                  <a:gd name="T78" fmla="*/ 85725 w 97"/>
                  <a:gd name="T79" fmla="*/ 82550 h 156"/>
                  <a:gd name="T80" fmla="*/ 77788 w 97"/>
                  <a:gd name="T81" fmla="*/ 85725 h 156"/>
                  <a:gd name="T82" fmla="*/ 74613 w 97"/>
                  <a:gd name="T83" fmla="*/ 93663 h 156"/>
                  <a:gd name="T84" fmla="*/ 66675 w 97"/>
                  <a:gd name="T85" fmla="*/ 93663 h 156"/>
                  <a:gd name="T86" fmla="*/ 60325 w 97"/>
                  <a:gd name="T87" fmla="*/ 88900 h 156"/>
                  <a:gd name="T88" fmla="*/ 60325 w 97"/>
                  <a:gd name="T89" fmla="*/ 77788 h 156"/>
                  <a:gd name="T90" fmla="*/ 60325 w 97"/>
                  <a:gd name="T91" fmla="*/ 55563 h 156"/>
                  <a:gd name="T92" fmla="*/ 55563 w 97"/>
                  <a:gd name="T93" fmla="*/ 41275 h 156"/>
                  <a:gd name="T94" fmla="*/ 44450 w 97"/>
                  <a:gd name="T95" fmla="*/ 36513 h 156"/>
                  <a:gd name="T96" fmla="*/ 41275 w 97"/>
                  <a:gd name="T97" fmla="*/ 25400 h 156"/>
                  <a:gd name="T98" fmla="*/ 25400 w 97"/>
                  <a:gd name="T99" fmla="*/ 14288 h 156"/>
                  <a:gd name="T100" fmla="*/ 22225 w 97"/>
                  <a:gd name="T101" fmla="*/ 22225 h 156"/>
                  <a:gd name="T102" fmla="*/ 7938 w 97"/>
                  <a:gd name="T103" fmla="*/ 6350 h 156"/>
                  <a:gd name="T104" fmla="*/ 11113 w 97"/>
                  <a:gd name="T105" fmla="*/ 0 h 156"/>
                  <a:gd name="T106" fmla="*/ 3175 w 97"/>
                  <a:gd name="T107" fmla="*/ 0 h 1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7"/>
                  <a:gd name="T163" fmla="*/ 0 h 156"/>
                  <a:gd name="T164" fmla="*/ 97 w 97"/>
                  <a:gd name="T165" fmla="*/ 156 h 1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7" h="156">
                    <a:moveTo>
                      <a:pt x="2" y="0"/>
                    </a:moveTo>
                    <a:lnTo>
                      <a:pt x="2" y="2"/>
                    </a:lnTo>
                    <a:lnTo>
                      <a:pt x="0" y="4"/>
                    </a:lnTo>
                    <a:lnTo>
                      <a:pt x="5" y="7"/>
                    </a:lnTo>
                    <a:lnTo>
                      <a:pt x="7" y="9"/>
                    </a:lnTo>
                    <a:lnTo>
                      <a:pt x="7" y="11"/>
                    </a:lnTo>
                    <a:lnTo>
                      <a:pt x="9" y="14"/>
                    </a:lnTo>
                    <a:lnTo>
                      <a:pt x="12" y="21"/>
                    </a:lnTo>
                    <a:lnTo>
                      <a:pt x="14" y="28"/>
                    </a:lnTo>
                    <a:lnTo>
                      <a:pt x="16" y="30"/>
                    </a:lnTo>
                    <a:lnTo>
                      <a:pt x="21" y="35"/>
                    </a:lnTo>
                    <a:lnTo>
                      <a:pt x="23" y="35"/>
                    </a:lnTo>
                    <a:lnTo>
                      <a:pt x="23" y="37"/>
                    </a:lnTo>
                    <a:lnTo>
                      <a:pt x="26" y="40"/>
                    </a:lnTo>
                    <a:lnTo>
                      <a:pt x="26" y="42"/>
                    </a:lnTo>
                    <a:lnTo>
                      <a:pt x="31" y="42"/>
                    </a:lnTo>
                    <a:lnTo>
                      <a:pt x="31" y="45"/>
                    </a:lnTo>
                    <a:lnTo>
                      <a:pt x="31" y="47"/>
                    </a:lnTo>
                    <a:lnTo>
                      <a:pt x="31" y="49"/>
                    </a:lnTo>
                    <a:lnTo>
                      <a:pt x="28" y="52"/>
                    </a:lnTo>
                    <a:lnTo>
                      <a:pt x="28" y="54"/>
                    </a:lnTo>
                    <a:lnTo>
                      <a:pt x="28" y="56"/>
                    </a:lnTo>
                    <a:lnTo>
                      <a:pt x="31" y="59"/>
                    </a:lnTo>
                    <a:lnTo>
                      <a:pt x="35" y="61"/>
                    </a:lnTo>
                    <a:lnTo>
                      <a:pt x="35" y="63"/>
                    </a:lnTo>
                    <a:lnTo>
                      <a:pt x="33" y="66"/>
                    </a:lnTo>
                    <a:lnTo>
                      <a:pt x="33" y="68"/>
                    </a:lnTo>
                    <a:lnTo>
                      <a:pt x="35" y="68"/>
                    </a:lnTo>
                    <a:lnTo>
                      <a:pt x="35" y="71"/>
                    </a:lnTo>
                    <a:lnTo>
                      <a:pt x="35" y="73"/>
                    </a:lnTo>
                    <a:lnTo>
                      <a:pt x="35" y="78"/>
                    </a:lnTo>
                    <a:lnTo>
                      <a:pt x="35" y="82"/>
                    </a:lnTo>
                    <a:lnTo>
                      <a:pt x="35" y="89"/>
                    </a:lnTo>
                    <a:lnTo>
                      <a:pt x="33" y="94"/>
                    </a:lnTo>
                    <a:lnTo>
                      <a:pt x="31" y="99"/>
                    </a:lnTo>
                    <a:lnTo>
                      <a:pt x="31" y="101"/>
                    </a:lnTo>
                    <a:lnTo>
                      <a:pt x="16" y="108"/>
                    </a:lnTo>
                    <a:lnTo>
                      <a:pt x="26" y="113"/>
                    </a:lnTo>
                    <a:lnTo>
                      <a:pt x="35" y="120"/>
                    </a:lnTo>
                    <a:lnTo>
                      <a:pt x="38" y="122"/>
                    </a:lnTo>
                    <a:lnTo>
                      <a:pt x="40" y="125"/>
                    </a:lnTo>
                    <a:lnTo>
                      <a:pt x="40" y="127"/>
                    </a:lnTo>
                    <a:lnTo>
                      <a:pt x="42" y="130"/>
                    </a:lnTo>
                    <a:lnTo>
                      <a:pt x="42" y="132"/>
                    </a:lnTo>
                    <a:lnTo>
                      <a:pt x="42" y="134"/>
                    </a:lnTo>
                    <a:lnTo>
                      <a:pt x="42" y="139"/>
                    </a:lnTo>
                    <a:lnTo>
                      <a:pt x="38" y="144"/>
                    </a:lnTo>
                    <a:lnTo>
                      <a:pt x="38" y="148"/>
                    </a:lnTo>
                    <a:lnTo>
                      <a:pt x="38" y="153"/>
                    </a:lnTo>
                    <a:lnTo>
                      <a:pt x="45" y="153"/>
                    </a:lnTo>
                    <a:lnTo>
                      <a:pt x="52" y="156"/>
                    </a:lnTo>
                    <a:lnTo>
                      <a:pt x="54" y="156"/>
                    </a:lnTo>
                    <a:lnTo>
                      <a:pt x="54" y="153"/>
                    </a:lnTo>
                    <a:lnTo>
                      <a:pt x="56" y="153"/>
                    </a:lnTo>
                    <a:lnTo>
                      <a:pt x="59" y="146"/>
                    </a:lnTo>
                    <a:lnTo>
                      <a:pt x="64" y="132"/>
                    </a:lnTo>
                    <a:lnTo>
                      <a:pt x="66" y="132"/>
                    </a:lnTo>
                    <a:lnTo>
                      <a:pt x="71" y="130"/>
                    </a:lnTo>
                    <a:lnTo>
                      <a:pt x="71" y="127"/>
                    </a:lnTo>
                    <a:lnTo>
                      <a:pt x="73" y="125"/>
                    </a:lnTo>
                    <a:lnTo>
                      <a:pt x="73" y="122"/>
                    </a:lnTo>
                    <a:lnTo>
                      <a:pt x="75" y="120"/>
                    </a:lnTo>
                    <a:lnTo>
                      <a:pt x="73" y="115"/>
                    </a:lnTo>
                    <a:lnTo>
                      <a:pt x="71" y="113"/>
                    </a:lnTo>
                    <a:lnTo>
                      <a:pt x="73" y="111"/>
                    </a:lnTo>
                    <a:lnTo>
                      <a:pt x="75" y="111"/>
                    </a:lnTo>
                    <a:lnTo>
                      <a:pt x="78" y="108"/>
                    </a:lnTo>
                    <a:lnTo>
                      <a:pt x="85" y="106"/>
                    </a:lnTo>
                    <a:lnTo>
                      <a:pt x="90" y="111"/>
                    </a:lnTo>
                    <a:lnTo>
                      <a:pt x="90" y="108"/>
                    </a:lnTo>
                    <a:lnTo>
                      <a:pt x="90" y="106"/>
                    </a:lnTo>
                    <a:lnTo>
                      <a:pt x="87" y="106"/>
                    </a:lnTo>
                    <a:lnTo>
                      <a:pt x="87" y="104"/>
                    </a:lnTo>
                    <a:lnTo>
                      <a:pt x="87" y="101"/>
                    </a:lnTo>
                    <a:lnTo>
                      <a:pt x="87" y="99"/>
                    </a:lnTo>
                    <a:lnTo>
                      <a:pt x="92" y="94"/>
                    </a:lnTo>
                    <a:lnTo>
                      <a:pt x="94" y="89"/>
                    </a:lnTo>
                    <a:lnTo>
                      <a:pt x="97" y="87"/>
                    </a:lnTo>
                    <a:lnTo>
                      <a:pt x="97" y="82"/>
                    </a:lnTo>
                    <a:lnTo>
                      <a:pt x="97" y="78"/>
                    </a:lnTo>
                    <a:lnTo>
                      <a:pt x="94" y="78"/>
                    </a:lnTo>
                    <a:lnTo>
                      <a:pt x="92" y="78"/>
                    </a:lnTo>
                    <a:lnTo>
                      <a:pt x="92" y="75"/>
                    </a:lnTo>
                    <a:lnTo>
                      <a:pt x="90" y="75"/>
                    </a:lnTo>
                    <a:lnTo>
                      <a:pt x="85" y="78"/>
                    </a:lnTo>
                    <a:lnTo>
                      <a:pt x="82" y="82"/>
                    </a:lnTo>
                    <a:lnTo>
                      <a:pt x="80" y="82"/>
                    </a:lnTo>
                    <a:lnTo>
                      <a:pt x="78" y="82"/>
                    </a:lnTo>
                    <a:lnTo>
                      <a:pt x="75" y="82"/>
                    </a:lnTo>
                    <a:lnTo>
                      <a:pt x="73" y="82"/>
                    </a:lnTo>
                    <a:lnTo>
                      <a:pt x="68" y="80"/>
                    </a:lnTo>
                    <a:lnTo>
                      <a:pt x="64" y="78"/>
                    </a:lnTo>
                    <a:lnTo>
                      <a:pt x="56" y="75"/>
                    </a:lnTo>
                    <a:lnTo>
                      <a:pt x="56" y="71"/>
                    </a:lnTo>
                    <a:lnTo>
                      <a:pt x="56" y="66"/>
                    </a:lnTo>
                    <a:lnTo>
                      <a:pt x="56" y="61"/>
                    </a:lnTo>
                    <a:lnTo>
                      <a:pt x="56" y="56"/>
                    </a:lnTo>
                    <a:lnTo>
                      <a:pt x="54" y="56"/>
                    </a:lnTo>
                    <a:lnTo>
                      <a:pt x="52" y="56"/>
                    </a:lnTo>
                    <a:lnTo>
                      <a:pt x="52" y="54"/>
                    </a:lnTo>
                    <a:lnTo>
                      <a:pt x="54" y="54"/>
                    </a:lnTo>
                    <a:lnTo>
                      <a:pt x="54" y="52"/>
                    </a:lnTo>
                    <a:lnTo>
                      <a:pt x="52" y="49"/>
                    </a:lnTo>
                    <a:lnTo>
                      <a:pt x="49" y="54"/>
                    </a:lnTo>
                    <a:lnTo>
                      <a:pt x="49" y="56"/>
                    </a:lnTo>
                    <a:lnTo>
                      <a:pt x="47" y="59"/>
                    </a:lnTo>
                    <a:lnTo>
                      <a:pt x="45" y="59"/>
                    </a:lnTo>
                    <a:lnTo>
                      <a:pt x="45" y="61"/>
                    </a:lnTo>
                    <a:lnTo>
                      <a:pt x="42" y="59"/>
                    </a:lnTo>
                    <a:lnTo>
                      <a:pt x="40" y="59"/>
                    </a:lnTo>
                    <a:lnTo>
                      <a:pt x="40" y="56"/>
                    </a:lnTo>
                    <a:lnTo>
                      <a:pt x="38" y="56"/>
                    </a:lnTo>
                    <a:lnTo>
                      <a:pt x="38" y="54"/>
                    </a:lnTo>
                    <a:lnTo>
                      <a:pt x="38" y="52"/>
                    </a:lnTo>
                    <a:lnTo>
                      <a:pt x="38" y="49"/>
                    </a:lnTo>
                    <a:lnTo>
                      <a:pt x="38" y="47"/>
                    </a:lnTo>
                    <a:lnTo>
                      <a:pt x="38" y="40"/>
                    </a:lnTo>
                    <a:lnTo>
                      <a:pt x="38" y="35"/>
                    </a:lnTo>
                    <a:lnTo>
                      <a:pt x="38" y="33"/>
                    </a:lnTo>
                    <a:lnTo>
                      <a:pt x="35" y="30"/>
                    </a:lnTo>
                    <a:lnTo>
                      <a:pt x="35" y="26"/>
                    </a:lnTo>
                    <a:lnTo>
                      <a:pt x="35" y="23"/>
                    </a:lnTo>
                    <a:lnTo>
                      <a:pt x="31" y="23"/>
                    </a:lnTo>
                    <a:lnTo>
                      <a:pt x="28" y="23"/>
                    </a:lnTo>
                    <a:lnTo>
                      <a:pt x="28" y="21"/>
                    </a:lnTo>
                    <a:lnTo>
                      <a:pt x="31" y="19"/>
                    </a:lnTo>
                    <a:lnTo>
                      <a:pt x="26" y="16"/>
                    </a:lnTo>
                    <a:lnTo>
                      <a:pt x="23" y="14"/>
                    </a:lnTo>
                    <a:lnTo>
                      <a:pt x="21" y="11"/>
                    </a:lnTo>
                    <a:lnTo>
                      <a:pt x="16" y="9"/>
                    </a:lnTo>
                    <a:lnTo>
                      <a:pt x="16" y="11"/>
                    </a:lnTo>
                    <a:lnTo>
                      <a:pt x="14" y="14"/>
                    </a:lnTo>
                    <a:lnTo>
                      <a:pt x="12" y="14"/>
                    </a:lnTo>
                    <a:lnTo>
                      <a:pt x="9" y="9"/>
                    </a:lnTo>
                    <a:lnTo>
                      <a:pt x="5" y="4"/>
                    </a:lnTo>
                    <a:lnTo>
                      <a:pt x="7" y="2"/>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8" name="Freeform 2022">
                <a:extLst>
                  <a:ext uri="{FF2B5EF4-FFF2-40B4-BE49-F238E27FC236}">
                    <a16:creationId xmlns:a16="http://schemas.microsoft.com/office/drawing/2014/main" id="{8C769F18-4C8E-D3F3-6707-FBE1274B7817}"/>
                  </a:ext>
                </a:extLst>
              </p:cNvPr>
              <p:cNvSpPr>
                <a:spLocks noGrp="1" noRot="1" noMove="1" noResize="1" noEditPoints="1" noAdjustHandles="1" noChangeArrowheads="1" noChangeShapeType="1"/>
              </p:cNvSpPr>
              <p:nvPr/>
            </p:nvSpPr>
            <p:spPr bwMode="auto">
              <a:xfrm>
                <a:off x="8474758" y="4535768"/>
                <a:ext cx="195263" cy="217488"/>
              </a:xfrm>
              <a:custGeom>
                <a:avLst/>
                <a:gdLst>
                  <a:gd name="T0" fmla="*/ 134938 w 123"/>
                  <a:gd name="T1" fmla="*/ 11113 h 137"/>
                  <a:gd name="T2" fmla="*/ 134938 w 123"/>
                  <a:gd name="T3" fmla="*/ 22225 h 137"/>
                  <a:gd name="T4" fmla="*/ 134938 w 123"/>
                  <a:gd name="T5" fmla="*/ 30163 h 137"/>
                  <a:gd name="T6" fmla="*/ 131763 w 123"/>
                  <a:gd name="T7" fmla="*/ 41275 h 137"/>
                  <a:gd name="T8" fmla="*/ 123825 w 123"/>
                  <a:gd name="T9" fmla="*/ 57150 h 137"/>
                  <a:gd name="T10" fmla="*/ 112713 w 123"/>
                  <a:gd name="T11" fmla="*/ 68263 h 137"/>
                  <a:gd name="T12" fmla="*/ 104775 w 123"/>
                  <a:gd name="T13" fmla="*/ 90488 h 137"/>
                  <a:gd name="T14" fmla="*/ 90488 w 123"/>
                  <a:gd name="T15" fmla="*/ 109538 h 137"/>
                  <a:gd name="T16" fmla="*/ 76200 w 123"/>
                  <a:gd name="T17" fmla="*/ 117475 h 137"/>
                  <a:gd name="T18" fmla="*/ 60325 w 123"/>
                  <a:gd name="T19" fmla="*/ 120650 h 137"/>
                  <a:gd name="T20" fmla="*/ 49213 w 123"/>
                  <a:gd name="T21" fmla="*/ 128588 h 137"/>
                  <a:gd name="T22" fmla="*/ 46038 w 123"/>
                  <a:gd name="T23" fmla="*/ 131763 h 137"/>
                  <a:gd name="T24" fmla="*/ 46038 w 123"/>
                  <a:gd name="T25" fmla="*/ 139700 h 137"/>
                  <a:gd name="T26" fmla="*/ 30163 w 123"/>
                  <a:gd name="T27" fmla="*/ 146050 h 137"/>
                  <a:gd name="T28" fmla="*/ 19050 w 123"/>
                  <a:gd name="T29" fmla="*/ 150813 h 137"/>
                  <a:gd name="T30" fmla="*/ 15875 w 123"/>
                  <a:gd name="T31" fmla="*/ 158750 h 137"/>
                  <a:gd name="T32" fmla="*/ 4763 w 123"/>
                  <a:gd name="T33" fmla="*/ 173038 h 137"/>
                  <a:gd name="T34" fmla="*/ 0 w 123"/>
                  <a:gd name="T35" fmla="*/ 187325 h 137"/>
                  <a:gd name="T36" fmla="*/ 0 w 123"/>
                  <a:gd name="T37" fmla="*/ 187325 h 137"/>
                  <a:gd name="T38" fmla="*/ 0 w 123"/>
                  <a:gd name="T39" fmla="*/ 195263 h 137"/>
                  <a:gd name="T40" fmla="*/ 0 w 123"/>
                  <a:gd name="T41" fmla="*/ 203200 h 137"/>
                  <a:gd name="T42" fmla="*/ 7938 w 123"/>
                  <a:gd name="T43" fmla="*/ 206375 h 137"/>
                  <a:gd name="T44" fmla="*/ 19050 w 123"/>
                  <a:gd name="T45" fmla="*/ 203200 h 137"/>
                  <a:gd name="T46" fmla="*/ 30163 w 123"/>
                  <a:gd name="T47" fmla="*/ 203200 h 137"/>
                  <a:gd name="T48" fmla="*/ 49213 w 123"/>
                  <a:gd name="T49" fmla="*/ 217488 h 137"/>
                  <a:gd name="T50" fmla="*/ 68263 w 123"/>
                  <a:gd name="T51" fmla="*/ 217488 h 137"/>
                  <a:gd name="T52" fmla="*/ 76200 w 123"/>
                  <a:gd name="T53" fmla="*/ 214313 h 137"/>
                  <a:gd name="T54" fmla="*/ 87313 w 123"/>
                  <a:gd name="T55" fmla="*/ 203200 h 137"/>
                  <a:gd name="T56" fmla="*/ 104775 w 123"/>
                  <a:gd name="T57" fmla="*/ 173038 h 137"/>
                  <a:gd name="T58" fmla="*/ 112713 w 123"/>
                  <a:gd name="T59" fmla="*/ 153988 h 137"/>
                  <a:gd name="T60" fmla="*/ 112713 w 123"/>
                  <a:gd name="T61" fmla="*/ 142875 h 137"/>
                  <a:gd name="T62" fmla="*/ 117475 w 123"/>
                  <a:gd name="T63" fmla="*/ 134938 h 137"/>
                  <a:gd name="T64" fmla="*/ 131763 w 123"/>
                  <a:gd name="T65" fmla="*/ 131763 h 137"/>
                  <a:gd name="T66" fmla="*/ 153988 w 123"/>
                  <a:gd name="T67" fmla="*/ 117475 h 137"/>
                  <a:gd name="T68" fmla="*/ 150813 w 123"/>
                  <a:gd name="T69" fmla="*/ 104775 h 137"/>
                  <a:gd name="T70" fmla="*/ 180975 w 123"/>
                  <a:gd name="T71" fmla="*/ 71438 h 137"/>
                  <a:gd name="T72" fmla="*/ 195263 w 123"/>
                  <a:gd name="T73" fmla="*/ 52388 h 137"/>
                  <a:gd name="T74" fmla="*/ 192088 w 123"/>
                  <a:gd name="T75" fmla="*/ 30163 h 137"/>
                  <a:gd name="T76" fmla="*/ 192088 w 123"/>
                  <a:gd name="T77" fmla="*/ 19050 h 137"/>
                  <a:gd name="T78" fmla="*/ 192088 w 123"/>
                  <a:gd name="T79" fmla="*/ 22225 h 137"/>
                  <a:gd name="T80" fmla="*/ 184150 w 123"/>
                  <a:gd name="T81" fmla="*/ 22225 h 137"/>
                  <a:gd name="T82" fmla="*/ 180975 w 123"/>
                  <a:gd name="T83" fmla="*/ 19050 h 137"/>
                  <a:gd name="T84" fmla="*/ 176213 w 123"/>
                  <a:gd name="T85" fmla="*/ 19050 h 137"/>
                  <a:gd name="T86" fmla="*/ 173038 w 123"/>
                  <a:gd name="T87" fmla="*/ 26988 h 137"/>
                  <a:gd name="T88" fmla="*/ 161925 w 123"/>
                  <a:gd name="T89" fmla="*/ 26988 h 137"/>
                  <a:gd name="T90" fmla="*/ 158750 w 123"/>
                  <a:gd name="T91" fmla="*/ 4763 h 137"/>
                  <a:gd name="T92" fmla="*/ 146050 w 123"/>
                  <a:gd name="T93" fmla="*/ 0 h 137"/>
                  <a:gd name="T94" fmla="*/ 146050 w 123"/>
                  <a:gd name="T95" fmla="*/ 0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
                  <a:gd name="T145" fmla="*/ 0 h 137"/>
                  <a:gd name="T146" fmla="*/ 123 w 123"/>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 h="137">
                    <a:moveTo>
                      <a:pt x="92" y="0"/>
                    </a:moveTo>
                    <a:lnTo>
                      <a:pt x="90" y="5"/>
                    </a:lnTo>
                    <a:lnTo>
                      <a:pt x="85" y="7"/>
                    </a:lnTo>
                    <a:lnTo>
                      <a:pt x="85" y="10"/>
                    </a:lnTo>
                    <a:lnTo>
                      <a:pt x="85" y="12"/>
                    </a:lnTo>
                    <a:lnTo>
                      <a:pt x="85" y="14"/>
                    </a:lnTo>
                    <a:lnTo>
                      <a:pt x="85" y="17"/>
                    </a:lnTo>
                    <a:lnTo>
                      <a:pt x="85" y="19"/>
                    </a:lnTo>
                    <a:lnTo>
                      <a:pt x="85" y="22"/>
                    </a:lnTo>
                    <a:lnTo>
                      <a:pt x="85" y="24"/>
                    </a:lnTo>
                    <a:lnTo>
                      <a:pt x="83" y="26"/>
                    </a:lnTo>
                    <a:lnTo>
                      <a:pt x="78" y="29"/>
                    </a:lnTo>
                    <a:lnTo>
                      <a:pt x="78" y="33"/>
                    </a:lnTo>
                    <a:lnTo>
                      <a:pt x="78" y="36"/>
                    </a:lnTo>
                    <a:lnTo>
                      <a:pt x="76" y="38"/>
                    </a:lnTo>
                    <a:lnTo>
                      <a:pt x="74" y="38"/>
                    </a:lnTo>
                    <a:lnTo>
                      <a:pt x="71" y="43"/>
                    </a:lnTo>
                    <a:lnTo>
                      <a:pt x="69" y="50"/>
                    </a:lnTo>
                    <a:lnTo>
                      <a:pt x="66" y="55"/>
                    </a:lnTo>
                    <a:lnTo>
                      <a:pt x="66" y="57"/>
                    </a:lnTo>
                    <a:lnTo>
                      <a:pt x="62" y="62"/>
                    </a:lnTo>
                    <a:lnTo>
                      <a:pt x="59" y="66"/>
                    </a:lnTo>
                    <a:lnTo>
                      <a:pt x="57" y="69"/>
                    </a:lnTo>
                    <a:lnTo>
                      <a:pt x="52" y="71"/>
                    </a:lnTo>
                    <a:lnTo>
                      <a:pt x="50" y="74"/>
                    </a:lnTo>
                    <a:lnTo>
                      <a:pt x="48" y="74"/>
                    </a:lnTo>
                    <a:lnTo>
                      <a:pt x="43" y="76"/>
                    </a:lnTo>
                    <a:lnTo>
                      <a:pt x="40" y="76"/>
                    </a:lnTo>
                    <a:lnTo>
                      <a:pt x="38" y="76"/>
                    </a:lnTo>
                    <a:lnTo>
                      <a:pt x="36" y="78"/>
                    </a:lnTo>
                    <a:lnTo>
                      <a:pt x="33" y="78"/>
                    </a:lnTo>
                    <a:lnTo>
                      <a:pt x="31" y="81"/>
                    </a:lnTo>
                    <a:lnTo>
                      <a:pt x="29" y="81"/>
                    </a:lnTo>
                    <a:lnTo>
                      <a:pt x="29" y="83"/>
                    </a:lnTo>
                    <a:lnTo>
                      <a:pt x="29" y="85"/>
                    </a:lnTo>
                    <a:lnTo>
                      <a:pt x="29" y="88"/>
                    </a:lnTo>
                    <a:lnTo>
                      <a:pt x="24" y="88"/>
                    </a:lnTo>
                    <a:lnTo>
                      <a:pt x="24" y="92"/>
                    </a:lnTo>
                    <a:lnTo>
                      <a:pt x="19" y="92"/>
                    </a:lnTo>
                    <a:lnTo>
                      <a:pt x="17" y="92"/>
                    </a:lnTo>
                    <a:lnTo>
                      <a:pt x="14" y="92"/>
                    </a:lnTo>
                    <a:lnTo>
                      <a:pt x="12" y="95"/>
                    </a:lnTo>
                    <a:lnTo>
                      <a:pt x="12" y="97"/>
                    </a:lnTo>
                    <a:lnTo>
                      <a:pt x="10" y="100"/>
                    </a:lnTo>
                    <a:lnTo>
                      <a:pt x="10" y="104"/>
                    </a:lnTo>
                    <a:lnTo>
                      <a:pt x="3" y="104"/>
                    </a:lnTo>
                    <a:lnTo>
                      <a:pt x="3" y="109"/>
                    </a:lnTo>
                    <a:lnTo>
                      <a:pt x="3" y="111"/>
                    </a:lnTo>
                    <a:lnTo>
                      <a:pt x="3" y="116"/>
                    </a:lnTo>
                    <a:lnTo>
                      <a:pt x="0" y="118"/>
                    </a:lnTo>
                    <a:lnTo>
                      <a:pt x="0" y="121"/>
                    </a:lnTo>
                    <a:lnTo>
                      <a:pt x="0" y="123"/>
                    </a:lnTo>
                    <a:lnTo>
                      <a:pt x="0" y="125"/>
                    </a:lnTo>
                    <a:lnTo>
                      <a:pt x="0" y="128"/>
                    </a:lnTo>
                    <a:lnTo>
                      <a:pt x="3" y="130"/>
                    </a:lnTo>
                    <a:lnTo>
                      <a:pt x="5" y="130"/>
                    </a:lnTo>
                    <a:lnTo>
                      <a:pt x="7" y="130"/>
                    </a:lnTo>
                    <a:lnTo>
                      <a:pt x="10" y="130"/>
                    </a:lnTo>
                    <a:lnTo>
                      <a:pt x="12" y="128"/>
                    </a:lnTo>
                    <a:lnTo>
                      <a:pt x="14" y="128"/>
                    </a:lnTo>
                    <a:lnTo>
                      <a:pt x="17" y="128"/>
                    </a:lnTo>
                    <a:lnTo>
                      <a:pt x="19" y="128"/>
                    </a:lnTo>
                    <a:lnTo>
                      <a:pt x="22" y="135"/>
                    </a:lnTo>
                    <a:lnTo>
                      <a:pt x="24" y="135"/>
                    </a:lnTo>
                    <a:lnTo>
                      <a:pt x="31" y="137"/>
                    </a:lnTo>
                    <a:lnTo>
                      <a:pt x="33" y="137"/>
                    </a:lnTo>
                    <a:lnTo>
                      <a:pt x="38" y="137"/>
                    </a:lnTo>
                    <a:lnTo>
                      <a:pt x="43" y="137"/>
                    </a:lnTo>
                    <a:lnTo>
                      <a:pt x="45" y="137"/>
                    </a:lnTo>
                    <a:lnTo>
                      <a:pt x="48" y="135"/>
                    </a:lnTo>
                    <a:lnTo>
                      <a:pt x="50" y="135"/>
                    </a:lnTo>
                    <a:lnTo>
                      <a:pt x="52" y="133"/>
                    </a:lnTo>
                    <a:lnTo>
                      <a:pt x="55" y="128"/>
                    </a:lnTo>
                    <a:lnTo>
                      <a:pt x="59" y="121"/>
                    </a:lnTo>
                    <a:lnTo>
                      <a:pt x="64" y="114"/>
                    </a:lnTo>
                    <a:lnTo>
                      <a:pt x="66" y="109"/>
                    </a:lnTo>
                    <a:lnTo>
                      <a:pt x="71" y="102"/>
                    </a:lnTo>
                    <a:lnTo>
                      <a:pt x="71" y="100"/>
                    </a:lnTo>
                    <a:lnTo>
                      <a:pt x="71" y="97"/>
                    </a:lnTo>
                    <a:lnTo>
                      <a:pt x="71" y="92"/>
                    </a:lnTo>
                    <a:lnTo>
                      <a:pt x="71" y="90"/>
                    </a:lnTo>
                    <a:lnTo>
                      <a:pt x="71" y="88"/>
                    </a:lnTo>
                    <a:lnTo>
                      <a:pt x="74" y="85"/>
                    </a:lnTo>
                    <a:lnTo>
                      <a:pt x="76" y="85"/>
                    </a:lnTo>
                    <a:lnTo>
                      <a:pt x="81" y="83"/>
                    </a:lnTo>
                    <a:lnTo>
                      <a:pt x="83" y="83"/>
                    </a:lnTo>
                    <a:lnTo>
                      <a:pt x="92" y="78"/>
                    </a:lnTo>
                    <a:lnTo>
                      <a:pt x="97" y="78"/>
                    </a:lnTo>
                    <a:lnTo>
                      <a:pt x="97" y="74"/>
                    </a:lnTo>
                    <a:lnTo>
                      <a:pt x="97" y="71"/>
                    </a:lnTo>
                    <a:lnTo>
                      <a:pt x="95" y="66"/>
                    </a:lnTo>
                    <a:lnTo>
                      <a:pt x="100" y="62"/>
                    </a:lnTo>
                    <a:lnTo>
                      <a:pt x="109" y="50"/>
                    </a:lnTo>
                    <a:lnTo>
                      <a:pt x="114" y="45"/>
                    </a:lnTo>
                    <a:lnTo>
                      <a:pt x="118" y="40"/>
                    </a:lnTo>
                    <a:lnTo>
                      <a:pt x="121" y="36"/>
                    </a:lnTo>
                    <a:lnTo>
                      <a:pt x="123" y="33"/>
                    </a:lnTo>
                    <a:lnTo>
                      <a:pt x="123" y="31"/>
                    </a:lnTo>
                    <a:lnTo>
                      <a:pt x="123" y="24"/>
                    </a:lnTo>
                    <a:lnTo>
                      <a:pt x="121" y="19"/>
                    </a:lnTo>
                    <a:lnTo>
                      <a:pt x="123" y="12"/>
                    </a:lnTo>
                    <a:lnTo>
                      <a:pt x="121" y="12"/>
                    </a:lnTo>
                    <a:lnTo>
                      <a:pt x="121" y="14"/>
                    </a:lnTo>
                    <a:lnTo>
                      <a:pt x="121" y="17"/>
                    </a:lnTo>
                    <a:lnTo>
                      <a:pt x="118" y="17"/>
                    </a:lnTo>
                    <a:lnTo>
                      <a:pt x="116" y="14"/>
                    </a:lnTo>
                    <a:lnTo>
                      <a:pt x="114" y="12"/>
                    </a:lnTo>
                    <a:lnTo>
                      <a:pt x="111" y="10"/>
                    </a:lnTo>
                    <a:lnTo>
                      <a:pt x="111" y="12"/>
                    </a:lnTo>
                    <a:lnTo>
                      <a:pt x="109" y="14"/>
                    </a:lnTo>
                    <a:lnTo>
                      <a:pt x="109" y="17"/>
                    </a:lnTo>
                    <a:lnTo>
                      <a:pt x="107" y="17"/>
                    </a:lnTo>
                    <a:lnTo>
                      <a:pt x="102" y="17"/>
                    </a:lnTo>
                    <a:lnTo>
                      <a:pt x="102" y="12"/>
                    </a:lnTo>
                    <a:lnTo>
                      <a:pt x="102" y="7"/>
                    </a:lnTo>
                    <a:lnTo>
                      <a:pt x="100" y="3"/>
                    </a:lnTo>
                    <a:lnTo>
                      <a:pt x="100" y="0"/>
                    </a:lnTo>
                    <a:lnTo>
                      <a:pt x="97" y="0"/>
                    </a:lnTo>
                    <a:lnTo>
                      <a:pt x="9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9" name="Freeform 2023">
                <a:extLst>
                  <a:ext uri="{FF2B5EF4-FFF2-40B4-BE49-F238E27FC236}">
                    <a16:creationId xmlns:a16="http://schemas.microsoft.com/office/drawing/2014/main" id="{9BBA382E-B47B-F0D4-FF7B-7DCA903C65BE}"/>
                  </a:ext>
                </a:extLst>
              </p:cNvPr>
              <p:cNvSpPr>
                <a:spLocks noGrp="1" noRot="1" noMove="1" noResize="1" noEditPoints="1" noAdjustHandles="1" noChangeArrowheads="1" noChangeShapeType="1"/>
              </p:cNvSpPr>
              <p:nvPr/>
            </p:nvSpPr>
            <p:spPr bwMode="auto">
              <a:xfrm>
                <a:off x="8496983" y="4753255"/>
                <a:ext cx="23813" cy="26988"/>
              </a:xfrm>
              <a:custGeom>
                <a:avLst/>
                <a:gdLst>
                  <a:gd name="T0" fmla="*/ 4763 w 15"/>
                  <a:gd name="T1" fmla="*/ 0 h 17"/>
                  <a:gd name="T2" fmla="*/ 0 w 15"/>
                  <a:gd name="T3" fmla="*/ 7938 h 17"/>
                  <a:gd name="T4" fmla="*/ 0 w 15"/>
                  <a:gd name="T5" fmla="*/ 15875 h 17"/>
                  <a:gd name="T6" fmla="*/ 0 w 15"/>
                  <a:gd name="T7" fmla="*/ 22225 h 17"/>
                  <a:gd name="T8" fmla="*/ 0 w 15"/>
                  <a:gd name="T9" fmla="*/ 26988 h 17"/>
                  <a:gd name="T10" fmla="*/ 4763 w 15"/>
                  <a:gd name="T11" fmla="*/ 26988 h 17"/>
                  <a:gd name="T12" fmla="*/ 15875 w 15"/>
                  <a:gd name="T13" fmla="*/ 26988 h 17"/>
                  <a:gd name="T14" fmla="*/ 19050 w 15"/>
                  <a:gd name="T15" fmla="*/ 26988 h 17"/>
                  <a:gd name="T16" fmla="*/ 19050 w 15"/>
                  <a:gd name="T17" fmla="*/ 26988 h 17"/>
                  <a:gd name="T18" fmla="*/ 23813 w 15"/>
                  <a:gd name="T19" fmla="*/ 26988 h 17"/>
                  <a:gd name="T20" fmla="*/ 23813 w 15"/>
                  <a:gd name="T21" fmla="*/ 22225 h 17"/>
                  <a:gd name="T22" fmla="*/ 23813 w 15"/>
                  <a:gd name="T23" fmla="*/ 22225 h 17"/>
                  <a:gd name="T24" fmla="*/ 23813 w 15"/>
                  <a:gd name="T25" fmla="*/ 22225 h 17"/>
                  <a:gd name="T26" fmla="*/ 23813 w 15"/>
                  <a:gd name="T27" fmla="*/ 19050 h 17"/>
                  <a:gd name="T28" fmla="*/ 19050 w 15"/>
                  <a:gd name="T29" fmla="*/ 19050 h 17"/>
                  <a:gd name="T30" fmla="*/ 15875 w 15"/>
                  <a:gd name="T31" fmla="*/ 11113 h 17"/>
                  <a:gd name="T32" fmla="*/ 15875 w 15"/>
                  <a:gd name="T33" fmla="*/ 4763 h 17"/>
                  <a:gd name="T34" fmla="*/ 7938 w 15"/>
                  <a:gd name="T35" fmla="*/ 4763 h 17"/>
                  <a:gd name="T36" fmla="*/ 4763 w 15"/>
                  <a:gd name="T37" fmla="*/ 0 h 17"/>
                  <a:gd name="T38" fmla="*/ 4763 w 15"/>
                  <a:gd name="T39" fmla="*/ 0 h 17"/>
                  <a:gd name="T40" fmla="*/ 4763 w 15"/>
                  <a:gd name="T41" fmla="*/ 0 h 17"/>
                  <a:gd name="T42" fmla="*/ 4763 w 15"/>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7"/>
                  <a:gd name="T68" fmla="*/ 15 w 15"/>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7">
                    <a:moveTo>
                      <a:pt x="3" y="0"/>
                    </a:moveTo>
                    <a:lnTo>
                      <a:pt x="0" y="5"/>
                    </a:lnTo>
                    <a:lnTo>
                      <a:pt x="0" y="10"/>
                    </a:lnTo>
                    <a:lnTo>
                      <a:pt x="0" y="14"/>
                    </a:lnTo>
                    <a:lnTo>
                      <a:pt x="0" y="17"/>
                    </a:lnTo>
                    <a:lnTo>
                      <a:pt x="3" y="17"/>
                    </a:lnTo>
                    <a:lnTo>
                      <a:pt x="10" y="17"/>
                    </a:lnTo>
                    <a:lnTo>
                      <a:pt x="12" y="17"/>
                    </a:lnTo>
                    <a:lnTo>
                      <a:pt x="15" y="17"/>
                    </a:lnTo>
                    <a:lnTo>
                      <a:pt x="15" y="14"/>
                    </a:lnTo>
                    <a:lnTo>
                      <a:pt x="15" y="12"/>
                    </a:lnTo>
                    <a:lnTo>
                      <a:pt x="12" y="12"/>
                    </a:lnTo>
                    <a:lnTo>
                      <a:pt x="10" y="7"/>
                    </a:lnTo>
                    <a:lnTo>
                      <a:pt x="10" y="3"/>
                    </a:lnTo>
                    <a:lnTo>
                      <a:pt x="5" y="3"/>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49" name="Netherlands">
              <a:extLst>
                <a:ext uri="{FF2B5EF4-FFF2-40B4-BE49-F238E27FC236}">
                  <a16:creationId xmlns:a16="http://schemas.microsoft.com/office/drawing/2014/main" id="{76AAF7BC-D801-9C39-BB46-58D1F177DAF0}"/>
                </a:ext>
              </a:extLst>
            </p:cNvPr>
            <p:cNvSpPr>
              <a:spLocks noGrp="1" noRot="1" noMove="1" noResize="1" noEditPoints="1" noAdjustHandles="1" noChangeArrowheads="1" noChangeShapeType="1"/>
            </p:cNvSpPr>
            <p:nvPr/>
          </p:nvSpPr>
          <p:spPr bwMode="auto">
            <a:xfrm>
              <a:off x="6764461" y="2008110"/>
              <a:ext cx="47298" cy="41044"/>
            </a:xfrm>
            <a:custGeom>
              <a:avLst/>
              <a:gdLst>
                <a:gd name="T0" fmla="*/ 98425 w 64"/>
                <a:gd name="T1" fmla="*/ 15875 h 55"/>
                <a:gd name="T2" fmla="*/ 98425 w 64"/>
                <a:gd name="T3" fmla="*/ 11113 h 55"/>
                <a:gd name="T4" fmla="*/ 90488 w 64"/>
                <a:gd name="T5" fmla="*/ 4763 h 55"/>
                <a:gd name="T6" fmla="*/ 71438 w 64"/>
                <a:gd name="T7" fmla="*/ 0 h 55"/>
                <a:gd name="T8" fmla="*/ 60325 w 64"/>
                <a:gd name="T9" fmla="*/ 0 h 55"/>
                <a:gd name="T10" fmla="*/ 52388 w 64"/>
                <a:gd name="T11" fmla="*/ 7938 h 55"/>
                <a:gd name="T12" fmla="*/ 41275 w 64"/>
                <a:gd name="T13" fmla="*/ 15875 h 55"/>
                <a:gd name="T14" fmla="*/ 33338 w 64"/>
                <a:gd name="T15" fmla="*/ 19050 h 55"/>
                <a:gd name="T16" fmla="*/ 30163 w 64"/>
                <a:gd name="T17" fmla="*/ 23813 h 55"/>
                <a:gd name="T18" fmla="*/ 26988 w 64"/>
                <a:gd name="T19" fmla="*/ 34925 h 55"/>
                <a:gd name="T20" fmla="*/ 26988 w 64"/>
                <a:gd name="T21" fmla="*/ 57150 h 55"/>
                <a:gd name="T22" fmla="*/ 19050 w 64"/>
                <a:gd name="T23" fmla="*/ 68263 h 55"/>
                <a:gd name="T24" fmla="*/ 7938 w 64"/>
                <a:gd name="T25" fmla="*/ 68263 h 55"/>
                <a:gd name="T26" fmla="*/ 0 w 64"/>
                <a:gd name="T27" fmla="*/ 71438 h 55"/>
                <a:gd name="T28" fmla="*/ 4763 w 64"/>
                <a:gd name="T29" fmla="*/ 76200 h 55"/>
                <a:gd name="T30" fmla="*/ 11113 w 64"/>
                <a:gd name="T31" fmla="*/ 79375 h 55"/>
                <a:gd name="T32" fmla="*/ 19050 w 64"/>
                <a:gd name="T33" fmla="*/ 82550 h 55"/>
                <a:gd name="T34" fmla="*/ 22225 w 64"/>
                <a:gd name="T35" fmla="*/ 79375 h 55"/>
                <a:gd name="T36" fmla="*/ 26988 w 64"/>
                <a:gd name="T37" fmla="*/ 79375 h 55"/>
                <a:gd name="T38" fmla="*/ 30163 w 64"/>
                <a:gd name="T39" fmla="*/ 76200 h 55"/>
                <a:gd name="T40" fmla="*/ 33338 w 64"/>
                <a:gd name="T41" fmla="*/ 76200 h 55"/>
                <a:gd name="T42" fmla="*/ 41275 w 64"/>
                <a:gd name="T43" fmla="*/ 76200 h 55"/>
                <a:gd name="T44" fmla="*/ 41275 w 64"/>
                <a:gd name="T45" fmla="*/ 79375 h 55"/>
                <a:gd name="T46" fmla="*/ 41275 w 64"/>
                <a:gd name="T47" fmla="*/ 82550 h 55"/>
                <a:gd name="T48" fmla="*/ 44450 w 64"/>
                <a:gd name="T49" fmla="*/ 82550 h 55"/>
                <a:gd name="T50" fmla="*/ 52388 w 64"/>
                <a:gd name="T51" fmla="*/ 87313 h 55"/>
                <a:gd name="T52" fmla="*/ 52388 w 64"/>
                <a:gd name="T53" fmla="*/ 82550 h 55"/>
                <a:gd name="T54" fmla="*/ 60325 w 64"/>
                <a:gd name="T55" fmla="*/ 68263 h 55"/>
                <a:gd name="T56" fmla="*/ 63500 w 64"/>
                <a:gd name="T57" fmla="*/ 57150 h 55"/>
                <a:gd name="T58" fmla="*/ 68263 w 64"/>
                <a:gd name="T59" fmla="*/ 52388 h 55"/>
                <a:gd name="T60" fmla="*/ 71438 w 64"/>
                <a:gd name="T61" fmla="*/ 52388 h 55"/>
                <a:gd name="T62" fmla="*/ 79375 w 64"/>
                <a:gd name="T63" fmla="*/ 57150 h 55"/>
                <a:gd name="T64" fmla="*/ 85725 w 64"/>
                <a:gd name="T65" fmla="*/ 52388 h 55"/>
                <a:gd name="T66" fmla="*/ 85725 w 64"/>
                <a:gd name="T67" fmla="*/ 49213 h 55"/>
                <a:gd name="T68" fmla="*/ 90488 w 64"/>
                <a:gd name="T69" fmla="*/ 49213 h 55"/>
                <a:gd name="T70" fmla="*/ 98425 w 64"/>
                <a:gd name="T71" fmla="*/ 46038 h 55"/>
                <a:gd name="T72" fmla="*/ 98425 w 64"/>
                <a:gd name="T73" fmla="*/ 41275 h 55"/>
                <a:gd name="T74" fmla="*/ 98425 w 64"/>
                <a:gd name="T75" fmla="*/ 41275 h 55"/>
                <a:gd name="T76" fmla="*/ 98425 w 64"/>
                <a:gd name="T77" fmla="*/ 41275 h 55"/>
                <a:gd name="T78" fmla="*/ 93663 w 64"/>
                <a:gd name="T79" fmla="*/ 38100 h 55"/>
                <a:gd name="T80" fmla="*/ 93663 w 64"/>
                <a:gd name="T81" fmla="*/ 34925 h 55"/>
                <a:gd name="T82" fmla="*/ 98425 w 64"/>
                <a:gd name="T83" fmla="*/ 34925 h 55"/>
                <a:gd name="T84" fmla="*/ 101600 w 64"/>
                <a:gd name="T85" fmla="*/ 34925 h 55"/>
                <a:gd name="T86" fmla="*/ 101600 w 64"/>
                <a:gd name="T87" fmla="*/ 30163 h 55"/>
                <a:gd name="T88" fmla="*/ 101600 w 64"/>
                <a:gd name="T89" fmla="*/ 26988 h 55"/>
                <a:gd name="T90" fmla="*/ 101600 w 64"/>
                <a:gd name="T91" fmla="*/ 15875 h 55"/>
                <a:gd name="T92" fmla="*/ 98425 w 64"/>
                <a:gd name="T93" fmla="*/ 11113 h 55"/>
                <a:gd name="T94" fmla="*/ 98425 w 64"/>
                <a:gd name="T95" fmla="*/ 11113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
                <a:gd name="T145" fmla="*/ 0 h 55"/>
                <a:gd name="T146" fmla="*/ 64 w 64"/>
                <a:gd name="T147" fmla="*/ 55 h 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 h="55">
                  <a:moveTo>
                    <a:pt x="62" y="7"/>
                  </a:moveTo>
                  <a:lnTo>
                    <a:pt x="62" y="10"/>
                  </a:lnTo>
                  <a:lnTo>
                    <a:pt x="62" y="7"/>
                  </a:lnTo>
                  <a:lnTo>
                    <a:pt x="62" y="5"/>
                  </a:lnTo>
                  <a:lnTo>
                    <a:pt x="57" y="3"/>
                  </a:lnTo>
                  <a:lnTo>
                    <a:pt x="50" y="3"/>
                  </a:lnTo>
                  <a:lnTo>
                    <a:pt x="45" y="0"/>
                  </a:lnTo>
                  <a:lnTo>
                    <a:pt x="43" y="0"/>
                  </a:lnTo>
                  <a:lnTo>
                    <a:pt x="38" y="0"/>
                  </a:lnTo>
                  <a:lnTo>
                    <a:pt x="36" y="3"/>
                  </a:lnTo>
                  <a:lnTo>
                    <a:pt x="33" y="5"/>
                  </a:lnTo>
                  <a:lnTo>
                    <a:pt x="33" y="10"/>
                  </a:lnTo>
                  <a:lnTo>
                    <a:pt x="26" y="10"/>
                  </a:lnTo>
                  <a:lnTo>
                    <a:pt x="21" y="12"/>
                  </a:lnTo>
                  <a:lnTo>
                    <a:pt x="21" y="15"/>
                  </a:lnTo>
                  <a:lnTo>
                    <a:pt x="19" y="15"/>
                  </a:lnTo>
                  <a:lnTo>
                    <a:pt x="19" y="17"/>
                  </a:lnTo>
                  <a:lnTo>
                    <a:pt x="17" y="22"/>
                  </a:lnTo>
                  <a:lnTo>
                    <a:pt x="17" y="26"/>
                  </a:lnTo>
                  <a:lnTo>
                    <a:pt x="17" y="36"/>
                  </a:lnTo>
                  <a:lnTo>
                    <a:pt x="14" y="43"/>
                  </a:lnTo>
                  <a:lnTo>
                    <a:pt x="12" y="43"/>
                  </a:lnTo>
                  <a:lnTo>
                    <a:pt x="7" y="43"/>
                  </a:lnTo>
                  <a:lnTo>
                    <a:pt x="5" y="43"/>
                  </a:lnTo>
                  <a:lnTo>
                    <a:pt x="0" y="45"/>
                  </a:lnTo>
                  <a:lnTo>
                    <a:pt x="3" y="48"/>
                  </a:lnTo>
                  <a:lnTo>
                    <a:pt x="5" y="50"/>
                  </a:lnTo>
                  <a:lnTo>
                    <a:pt x="7" y="50"/>
                  </a:lnTo>
                  <a:lnTo>
                    <a:pt x="10" y="52"/>
                  </a:lnTo>
                  <a:lnTo>
                    <a:pt x="12" y="52"/>
                  </a:lnTo>
                  <a:lnTo>
                    <a:pt x="14" y="50"/>
                  </a:lnTo>
                  <a:lnTo>
                    <a:pt x="17" y="50"/>
                  </a:lnTo>
                  <a:lnTo>
                    <a:pt x="19" y="48"/>
                  </a:lnTo>
                  <a:lnTo>
                    <a:pt x="21" y="48"/>
                  </a:lnTo>
                  <a:lnTo>
                    <a:pt x="24" y="48"/>
                  </a:lnTo>
                  <a:lnTo>
                    <a:pt x="26" y="48"/>
                  </a:lnTo>
                  <a:lnTo>
                    <a:pt x="26" y="50"/>
                  </a:lnTo>
                  <a:lnTo>
                    <a:pt x="26" y="52"/>
                  </a:lnTo>
                  <a:lnTo>
                    <a:pt x="28" y="52"/>
                  </a:lnTo>
                  <a:lnTo>
                    <a:pt x="31" y="52"/>
                  </a:lnTo>
                  <a:lnTo>
                    <a:pt x="33" y="55"/>
                  </a:lnTo>
                  <a:lnTo>
                    <a:pt x="33" y="52"/>
                  </a:lnTo>
                  <a:lnTo>
                    <a:pt x="36" y="48"/>
                  </a:lnTo>
                  <a:lnTo>
                    <a:pt x="38" y="43"/>
                  </a:lnTo>
                  <a:lnTo>
                    <a:pt x="38" y="38"/>
                  </a:lnTo>
                  <a:lnTo>
                    <a:pt x="40" y="36"/>
                  </a:lnTo>
                  <a:lnTo>
                    <a:pt x="40" y="33"/>
                  </a:lnTo>
                  <a:lnTo>
                    <a:pt x="43" y="33"/>
                  </a:lnTo>
                  <a:lnTo>
                    <a:pt x="45" y="33"/>
                  </a:lnTo>
                  <a:lnTo>
                    <a:pt x="47" y="33"/>
                  </a:lnTo>
                  <a:lnTo>
                    <a:pt x="50" y="36"/>
                  </a:lnTo>
                  <a:lnTo>
                    <a:pt x="52" y="36"/>
                  </a:lnTo>
                  <a:lnTo>
                    <a:pt x="54" y="33"/>
                  </a:lnTo>
                  <a:lnTo>
                    <a:pt x="54" y="31"/>
                  </a:lnTo>
                  <a:lnTo>
                    <a:pt x="57" y="31"/>
                  </a:lnTo>
                  <a:lnTo>
                    <a:pt x="59" y="29"/>
                  </a:lnTo>
                  <a:lnTo>
                    <a:pt x="62" y="29"/>
                  </a:lnTo>
                  <a:lnTo>
                    <a:pt x="62" y="26"/>
                  </a:lnTo>
                  <a:lnTo>
                    <a:pt x="59" y="24"/>
                  </a:lnTo>
                  <a:lnTo>
                    <a:pt x="59" y="22"/>
                  </a:lnTo>
                  <a:lnTo>
                    <a:pt x="62" y="22"/>
                  </a:lnTo>
                  <a:lnTo>
                    <a:pt x="64" y="22"/>
                  </a:lnTo>
                  <a:lnTo>
                    <a:pt x="64" y="19"/>
                  </a:lnTo>
                  <a:lnTo>
                    <a:pt x="64" y="17"/>
                  </a:lnTo>
                  <a:lnTo>
                    <a:pt x="64" y="15"/>
                  </a:lnTo>
                  <a:lnTo>
                    <a:pt x="64" y="10"/>
                  </a:lnTo>
                  <a:lnTo>
                    <a:pt x="62"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0" name="Nepal">
              <a:extLst>
                <a:ext uri="{FF2B5EF4-FFF2-40B4-BE49-F238E27FC236}">
                  <a16:creationId xmlns:a16="http://schemas.microsoft.com/office/drawing/2014/main" id="{CA997AE5-3036-13A6-BA5C-15B29FA5A97D}"/>
                </a:ext>
              </a:extLst>
            </p:cNvPr>
            <p:cNvSpPr>
              <a:spLocks noGrp="1" noRot="1" noMove="1" noResize="1" noEditPoints="1" noAdjustHandles="1" noChangeArrowheads="1" noChangeShapeType="1"/>
            </p:cNvSpPr>
            <p:nvPr/>
          </p:nvSpPr>
          <p:spPr bwMode="auto">
            <a:xfrm>
              <a:off x="7665610" y="2396160"/>
              <a:ext cx="96801" cy="58207"/>
            </a:xfrm>
            <a:custGeom>
              <a:avLst/>
              <a:gdLst>
                <a:gd name="T0" fmla="*/ 206375 w 130"/>
                <a:gd name="T1" fmla="*/ 79375 h 78"/>
                <a:gd name="T2" fmla="*/ 184150 w 130"/>
                <a:gd name="T3" fmla="*/ 74613 h 78"/>
                <a:gd name="T4" fmla="*/ 165100 w 130"/>
                <a:gd name="T5" fmla="*/ 71438 h 78"/>
                <a:gd name="T6" fmla="*/ 153988 w 130"/>
                <a:gd name="T7" fmla="*/ 63500 h 78"/>
                <a:gd name="T8" fmla="*/ 139700 w 130"/>
                <a:gd name="T9" fmla="*/ 63500 h 78"/>
                <a:gd name="T10" fmla="*/ 134938 w 130"/>
                <a:gd name="T11" fmla="*/ 55563 h 78"/>
                <a:gd name="T12" fmla="*/ 123825 w 130"/>
                <a:gd name="T13" fmla="*/ 44450 h 78"/>
                <a:gd name="T14" fmla="*/ 109538 w 130"/>
                <a:gd name="T15" fmla="*/ 38100 h 78"/>
                <a:gd name="T16" fmla="*/ 109538 w 130"/>
                <a:gd name="T17" fmla="*/ 26988 h 78"/>
                <a:gd name="T18" fmla="*/ 101600 w 130"/>
                <a:gd name="T19" fmla="*/ 19050 h 78"/>
                <a:gd name="T20" fmla="*/ 87313 w 130"/>
                <a:gd name="T21" fmla="*/ 22225 h 78"/>
                <a:gd name="T22" fmla="*/ 74613 w 130"/>
                <a:gd name="T23" fmla="*/ 22225 h 78"/>
                <a:gd name="T24" fmla="*/ 63500 w 130"/>
                <a:gd name="T25" fmla="*/ 3175 h 78"/>
                <a:gd name="T26" fmla="*/ 57150 w 130"/>
                <a:gd name="T27" fmla="*/ 0 h 78"/>
                <a:gd name="T28" fmla="*/ 41275 w 130"/>
                <a:gd name="T29" fmla="*/ 0 h 78"/>
                <a:gd name="T30" fmla="*/ 33338 w 130"/>
                <a:gd name="T31" fmla="*/ 0 h 78"/>
                <a:gd name="T32" fmla="*/ 26988 w 130"/>
                <a:gd name="T33" fmla="*/ 0 h 78"/>
                <a:gd name="T34" fmla="*/ 11113 w 130"/>
                <a:gd name="T35" fmla="*/ 11113 h 78"/>
                <a:gd name="T36" fmla="*/ 0 w 130"/>
                <a:gd name="T37" fmla="*/ 26988 h 78"/>
                <a:gd name="T38" fmla="*/ 4763 w 130"/>
                <a:gd name="T39" fmla="*/ 41275 h 78"/>
                <a:gd name="T40" fmla="*/ 19050 w 130"/>
                <a:gd name="T41" fmla="*/ 49213 h 78"/>
                <a:gd name="T42" fmla="*/ 22225 w 130"/>
                <a:gd name="T43" fmla="*/ 55563 h 78"/>
                <a:gd name="T44" fmla="*/ 33338 w 130"/>
                <a:gd name="T45" fmla="*/ 63500 h 78"/>
                <a:gd name="T46" fmla="*/ 49213 w 130"/>
                <a:gd name="T47" fmla="*/ 68263 h 78"/>
                <a:gd name="T48" fmla="*/ 63500 w 130"/>
                <a:gd name="T49" fmla="*/ 79375 h 78"/>
                <a:gd name="T50" fmla="*/ 79375 w 130"/>
                <a:gd name="T51" fmla="*/ 79375 h 78"/>
                <a:gd name="T52" fmla="*/ 90488 w 130"/>
                <a:gd name="T53" fmla="*/ 85725 h 78"/>
                <a:gd name="T54" fmla="*/ 101600 w 130"/>
                <a:gd name="T55" fmla="*/ 96838 h 78"/>
                <a:gd name="T56" fmla="*/ 112713 w 130"/>
                <a:gd name="T57" fmla="*/ 96838 h 78"/>
                <a:gd name="T58" fmla="*/ 120650 w 130"/>
                <a:gd name="T59" fmla="*/ 107950 h 78"/>
                <a:gd name="T60" fmla="*/ 142875 w 130"/>
                <a:gd name="T61" fmla="*/ 107950 h 78"/>
                <a:gd name="T62" fmla="*/ 165100 w 130"/>
                <a:gd name="T63" fmla="*/ 120650 h 78"/>
                <a:gd name="T64" fmla="*/ 176213 w 130"/>
                <a:gd name="T65" fmla="*/ 120650 h 78"/>
                <a:gd name="T66" fmla="*/ 192088 w 130"/>
                <a:gd name="T67" fmla="*/ 123825 h 78"/>
                <a:gd name="T68" fmla="*/ 203200 w 130"/>
                <a:gd name="T69" fmla="*/ 120650 h 78"/>
                <a:gd name="T70" fmla="*/ 206375 w 130"/>
                <a:gd name="T71" fmla="*/ 115888 h 78"/>
                <a:gd name="T72" fmla="*/ 206375 w 130"/>
                <a:gd name="T73" fmla="*/ 107950 h 78"/>
                <a:gd name="T74" fmla="*/ 198438 w 130"/>
                <a:gd name="T75" fmla="*/ 101600 h 78"/>
                <a:gd name="T76" fmla="*/ 206375 w 130"/>
                <a:gd name="T77" fmla="*/ 93663 h 78"/>
                <a:gd name="T78" fmla="*/ 206375 w 130"/>
                <a:gd name="T79" fmla="*/ 79375 h 78"/>
                <a:gd name="T80" fmla="*/ 206375 w 130"/>
                <a:gd name="T81" fmla="*/ 79375 h 78"/>
                <a:gd name="T82" fmla="*/ 206375 w 130"/>
                <a:gd name="T83" fmla="*/ 79375 h 78"/>
                <a:gd name="T84" fmla="*/ 206375 w 130"/>
                <a:gd name="T85" fmla="*/ 79375 h 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0"/>
                <a:gd name="T130" fmla="*/ 0 h 78"/>
                <a:gd name="T131" fmla="*/ 130 w 130"/>
                <a:gd name="T132" fmla="*/ 78 h 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0" h="78">
                  <a:moveTo>
                    <a:pt x="130" y="50"/>
                  </a:moveTo>
                  <a:lnTo>
                    <a:pt x="116" y="47"/>
                  </a:lnTo>
                  <a:lnTo>
                    <a:pt x="104" y="45"/>
                  </a:lnTo>
                  <a:lnTo>
                    <a:pt x="97" y="40"/>
                  </a:lnTo>
                  <a:lnTo>
                    <a:pt x="88" y="40"/>
                  </a:lnTo>
                  <a:lnTo>
                    <a:pt x="85" y="35"/>
                  </a:lnTo>
                  <a:lnTo>
                    <a:pt x="78" y="28"/>
                  </a:lnTo>
                  <a:lnTo>
                    <a:pt x="69" y="24"/>
                  </a:lnTo>
                  <a:lnTo>
                    <a:pt x="69" y="17"/>
                  </a:lnTo>
                  <a:lnTo>
                    <a:pt x="64" y="12"/>
                  </a:lnTo>
                  <a:lnTo>
                    <a:pt x="55" y="14"/>
                  </a:lnTo>
                  <a:lnTo>
                    <a:pt x="47" y="14"/>
                  </a:lnTo>
                  <a:lnTo>
                    <a:pt x="40" y="2"/>
                  </a:lnTo>
                  <a:lnTo>
                    <a:pt x="36" y="0"/>
                  </a:lnTo>
                  <a:lnTo>
                    <a:pt x="26" y="0"/>
                  </a:lnTo>
                  <a:lnTo>
                    <a:pt x="21" y="0"/>
                  </a:lnTo>
                  <a:lnTo>
                    <a:pt x="17" y="0"/>
                  </a:lnTo>
                  <a:lnTo>
                    <a:pt x="7" y="7"/>
                  </a:lnTo>
                  <a:lnTo>
                    <a:pt x="0" y="17"/>
                  </a:lnTo>
                  <a:lnTo>
                    <a:pt x="3" y="26"/>
                  </a:lnTo>
                  <a:lnTo>
                    <a:pt x="12" y="31"/>
                  </a:lnTo>
                  <a:lnTo>
                    <a:pt x="14" y="35"/>
                  </a:lnTo>
                  <a:lnTo>
                    <a:pt x="21" y="40"/>
                  </a:lnTo>
                  <a:lnTo>
                    <a:pt x="31" y="43"/>
                  </a:lnTo>
                  <a:lnTo>
                    <a:pt x="40" y="50"/>
                  </a:lnTo>
                  <a:lnTo>
                    <a:pt x="50" y="50"/>
                  </a:lnTo>
                  <a:lnTo>
                    <a:pt x="57" y="54"/>
                  </a:lnTo>
                  <a:lnTo>
                    <a:pt x="64" y="61"/>
                  </a:lnTo>
                  <a:lnTo>
                    <a:pt x="71" y="61"/>
                  </a:lnTo>
                  <a:lnTo>
                    <a:pt x="76" y="68"/>
                  </a:lnTo>
                  <a:lnTo>
                    <a:pt x="90" y="68"/>
                  </a:lnTo>
                  <a:lnTo>
                    <a:pt x="104" y="76"/>
                  </a:lnTo>
                  <a:lnTo>
                    <a:pt x="111" y="76"/>
                  </a:lnTo>
                  <a:lnTo>
                    <a:pt x="121" y="78"/>
                  </a:lnTo>
                  <a:lnTo>
                    <a:pt x="128" y="76"/>
                  </a:lnTo>
                  <a:lnTo>
                    <a:pt x="130" y="73"/>
                  </a:lnTo>
                  <a:lnTo>
                    <a:pt x="130" y="68"/>
                  </a:lnTo>
                  <a:lnTo>
                    <a:pt x="125" y="64"/>
                  </a:lnTo>
                  <a:lnTo>
                    <a:pt x="130" y="59"/>
                  </a:lnTo>
                  <a:lnTo>
                    <a:pt x="130" y="5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1" name="Namibia">
              <a:extLst>
                <a:ext uri="{FF2B5EF4-FFF2-40B4-BE49-F238E27FC236}">
                  <a16:creationId xmlns:a16="http://schemas.microsoft.com/office/drawing/2014/main" id="{01C1B9F1-851B-2779-27AA-C5A08BA9C2B9}"/>
                </a:ext>
              </a:extLst>
            </p:cNvPr>
            <p:cNvSpPr>
              <a:spLocks noGrp="1" noRot="1" noMove="1" noResize="1" noEditPoints="1" noAdjustHandles="1" noChangeArrowheads="1" noChangeShapeType="1"/>
            </p:cNvSpPr>
            <p:nvPr/>
          </p:nvSpPr>
          <p:spPr bwMode="auto">
            <a:xfrm>
              <a:off x="6856487" y="3088680"/>
              <a:ext cx="161806" cy="179847"/>
            </a:xfrm>
            <a:custGeom>
              <a:avLst/>
              <a:gdLst>
                <a:gd name="T0" fmla="*/ 139700 w 215"/>
                <a:gd name="T1" fmla="*/ 363538 h 241"/>
                <a:gd name="T2" fmla="*/ 146050 w 215"/>
                <a:gd name="T3" fmla="*/ 360363 h 241"/>
                <a:gd name="T4" fmla="*/ 146050 w 215"/>
                <a:gd name="T5" fmla="*/ 368300 h 241"/>
                <a:gd name="T6" fmla="*/ 150813 w 215"/>
                <a:gd name="T7" fmla="*/ 374650 h 241"/>
                <a:gd name="T8" fmla="*/ 153988 w 215"/>
                <a:gd name="T9" fmla="*/ 379413 h 241"/>
                <a:gd name="T10" fmla="*/ 169863 w 215"/>
                <a:gd name="T11" fmla="*/ 379413 h 241"/>
                <a:gd name="T12" fmla="*/ 180975 w 215"/>
                <a:gd name="T13" fmla="*/ 374650 h 241"/>
                <a:gd name="T14" fmla="*/ 187325 w 215"/>
                <a:gd name="T15" fmla="*/ 368300 h 241"/>
                <a:gd name="T16" fmla="*/ 200025 w 215"/>
                <a:gd name="T17" fmla="*/ 363538 h 241"/>
                <a:gd name="T18" fmla="*/ 228600 w 215"/>
                <a:gd name="T19" fmla="*/ 153988 h 241"/>
                <a:gd name="T20" fmla="*/ 307975 w 215"/>
                <a:gd name="T21" fmla="*/ 46038 h 241"/>
                <a:gd name="T22" fmla="*/ 315913 w 215"/>
                <a:gd name="T23" fmla="*/ 46038 h 241"/>
                <a:gd name="T24" fmla="*/ 319088 w 215"/>
                <a:gd name="T25" fmla="*/ 41275 h 241"/>
                <a:gd name="T26" fmla="*/ 327025 w 215"/>
                <a:gd name="T27" fmla="*/ 41275 h 241"/>
                <a:gd name="T28" fmla="*/ 330200 w 215"/>
                <a:gd name="T29" fmla="*/ 41275 h 241"/>
                <a:gd name="T30" fmla="*/ 334963 w 215"/>
                <a:gd name="T31" fmla="*/ 33338 h 241"/>
                <a:gd name="T32" fmla="*/ 341313 w 215"/>
                <a:gd name="T33" fmla="*/ 33338 h 241"/>
                <a:gd name="T34" fmla="*/ 334963 w 215"/>
                <a:gd name="T35" fmla="*/ 26988 h 241"/>
                <a:gd name="T36" fmla="*/ 327025 w 215"/>
                <a:gd name="T37" fmla="*/ 22225 h 241"/>
                <a:gd name="T38" fmla="*/ 236538 w 215"/>
                <a:gd name="T39" fmla="*/ 33338 h 241"/>
                <a:gd name="T40" fmla="*/ 222250 w 215"/>
                <a:gd name="T41" fmla="*/ 30163 h 241"/>
                <a:gd name="T42" fmla="*/ 214313 w 215"/>
                <a:gd name="T43" fmla="*/ 30163 h 241"/>
                <a:gd name="T44" fmla="*/ 211138 w 215"/>
                <a:gd name="T45" fmla="*/ 30163 h 241"/>
                <a:gd name="T46" fmla="*/ 200025 w 215"/>
                <a:gd name="T47" fmla="*/ 30163 h 241"/>
                <a:gd name="T48" fmla="*/ 192088 w 215"/>
                <a:gd name="T49" fmla="*/ 26988 h 241"/>
                <a:gd name="T50" fmla="*/ 184150 w 215"/>
                <a:gd name="T51" fmla="*/ 26988 h 241"/>
                <a:gd name="T52" fmla="*/ 180975 w 215"/>
                <a:gd name="T53" fmla="*/ 22225 h 241"/>
                <a:gd name="T54" fmla="*/ 169863 w 215"/>
                <a:gd name="T55" fmla="*/ 19050 h 241"/>
                <a:gd name="T56" fmla="*/ 52388 w 215"/>
                <a:gd name="T57" fmla="*/ 7938 h 241"/>
                <a:gd name="T58" fmla="*/ 46038 w 215"/>
                <a:gd name="T59" fmla="*/ 4763 h 241"/>
                <a:gd name="T60" fmla="*/ 38100 w 215"/>
                <a:gd name="T61" fmla="*/ 4763 h 241"/>
                <a:gd name="T62" fmla="*/ 30163 w 215"/>
                <a:gd name="T63" fmla="*/ 11113 h 241"/>
                <a:gd name="T64" fmla="*/ 19050 w 215"/>
                <a:gd name="T65" fmla="*/ 7938 h 241"/>
                <a:gd name="T66" fmla="*/ 0 w 215"/>
                <a:gd name="T67" fmla="*/ 11113 h 241"/>
                <a:gd name="T68" fmla="*/ 0 w 215"/>
                <a:gd name="T69" fmla="*/ 49213 h 241"/>
                <a:gd name="T70" fmla="*/ 34925 w 215"/>
                <a:gd name="T71" fmla="*/ 82550 h 241"/>
                <a:gd name="T72" fmla="*/ 34925 w 215"/>
                <a:gd name="T73" fmla="*/ 104775 h 241"/>
                <a:gd name="T74" fmla="*/ 41275 w 215"/>
                <a:gd name="T75" fmla="*/ 120650 h 241"/>
                <a:gd name="T76" fmla="*/ 52388 w 215"/>
                <a:gd name="T77" fmla="*/ 131763 h 241"/>
                <a:gd name="T78" fmla="*/ 57150 w 215"/>
                <a:gd name="T79" fmla="*/ 146050 h 241"/>
                <a:gd name="T80" fmla="*/ 57150 w 215"/>
                <a:gd name="T81" fmla="*/ 157163 h 241"/>
                <a:gd name="T82" fmla="*/ 71438 w 215"/>
                <a:gd name="T83" fmla="*/ 184150 h 241"/>
                <a:gd name="T84" fmla="*/ 68263 w 215"/>
                <a:gd name="T85" fmla="*/ 209550 h 241"/>
                <a:gd name="T86" fmla="*/ 76200 w 215"/>
                <a:gd name="T87" fmla="*/ 236538 h 241"/>
                <a:gd name="T88" fmla="*/ 82550 w 215"/>
                <a:gd name="T89" fmla="*/ 274638 h 241"/>
                <a:gd name="T90" fmla="*/ 82550 w 215"/>
                <a:gd name="T91" fmla="*/ 315913 h 241"/>
                <a:gd name="T92" fmla="*/ 87313 w 215"/>
                <a:gd name="T93" fmla="*/ 338138 h 241"/>
                <a:gd name="T94" fmla="*/ 101600 w 215"/>
                <a:gd name="T95" fmla="*/ 360363 h 241"/>
                <a:gd name="T96" fmla="*/ 117475 w 215"/>
                <a:gd name="T97" fmla="*/ 368300 h 241"/>
                <a:gd name="T98" fmla="*/ 117475 w 215"/>
                <a:gd name="T99" fmla="*/ 374650 h 241"/>
                <a:gd name="T100" fmla="*/ 120650 w 215"/>
                <a:gd name="T101" fmla="*/ 382588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5"/>
                <a:gd name="T154" fmla="*/ 0 h 241"/>
                <a:gd name="T155" fmla="*/ 215 w 215"/>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5" h="241">
                  <a:moveTo>
                    <a:pt x="76" y="241"/>
                  </a:moveTo>
                  <a:lnTo>
                    <a:pt x="81" y="236"/>
                  </a:lnTo>
                  <a:lnTo>
                    <a:pt x="85" y="229"/>
                  </a:lnTo>
                  <a:lnTo>
                    <a:pt x="88" y="229"/>
                  </a:lnTo>
                  <a:lnTo>
                    <a:pt x="88" y="227"/>
                  </a:lnTo>
                  <a:lnTo>
                    <a:pt x="90" y="227"/>
                  </a:lnTo>
                  <a:lnTo>
                    <a:pt x="92" y="227"/>
                  </a:lnTo>
                  <a:lnTo>
                    <a:pt x="92" y="229"/>
                  </a:lnTo>
                  <a:lnTo>
                    <a:pt x="92" y="232"/>
                  </a:lnTo>
                  <a:lnTo>
                    <a:pt x="92" y="234"/>
                  </a:lnTo>
                  <a:lnTo>
                    <a:pt x="95" y="236"/>
                  </a:lnTo>
                  <a:lnTo>
                    <a:pt x="95" y="239"/>
                  </a:lnTo>
                  <a:lnTo>
                    <a:pt x="97" y="239"/>
                  </a:lnTo>
                  <a:lnTo>
                    <a:pt x="102" y="239"/>
                  </a:lnTo>
                  <a:lnTo>
                    <a:pt x="104" y="239"/>
                  </a:lnTo>
                  <a:lnTo>
                    <a:pt x="107" y="239"/>
                  </a:lnTo>
                  <a:lnTo>
                    <a:pt x="109" y="239"/>
                  </a:lnTo>
                  <a:lnTo>
                    <a:pt x="111" y="239"/>
                  </a:lnTo>
                  <a:lnTo>
                    <a:pt x="114" y="236"/>
                  </a:lnTo>
                  <a:lnTo>
                    <a:pt x="116" y="234"/>
                  </a:lnTo>
                  <a:lnTo>
                    <a:pt x="118" y="232"/>
                  </a:lnTo>
                  <a:lnTo>
                    <a:pt x="118" y="229"/>
                  </a:lnTo>
                  <a:lnTo>
                    <a:pt x="121" y="229"/>
                  </a:lnTo>
                  <a:lnTo>
                    <a:pt x="123" y="229"/>
                  </a:lnTo>
                  <a:lnTo>
                    <a:pt x="126" y="229"/>
                  </a:lnTo>
                  <a:lnTo>
                    <a:pt x="128" y="229"/>
                  </a:lnTo>
                  <a:lnTo>
                    <a:pt x="128" y="168"/>
                  </a:lnTo>
                  <a:lnTo>
                    <a:pt x="128" y="97"/>
                  </a:lnTo>
                  <a:lnTo>
                    <a:pt x="144" y="97"/>
                  </a:lnTo>
                  <a:lnTo>
                    <a:pt x="147" y="33"/>
                  </a:lnTo>
                  <a:lnTo>
                    <a:pt x="159" y="33"/>
                  </a:lnTo>
                  <a:lnTo>
                    <a:pt x="194" y="29"/>
                  </a:lnTo>
                  <a:lnTo>
                    <a:pt x="196" y="31"/>
                  </a:lnTo>
                  <a:lnTo>
                    <a:pt x="199" y="29"/>
                  </a:lnTo>
                  <a:lnTo>
                    <a:pt x="199" y="26"/>
                  </a:lnTo>
                  <a:lnTo>
                    <a:pt x="201" y="26"/>
                  </a:lnTo>
                  <a:lnTo>
                    <a:pt x="203" y="26"/>
                  </a:lnTo>
                  <a:lnTo>
                    <a:pt x="206" y="26"/>
                  </a:lnTo>
                  <a:lnTo>
                    <a:pt x="208" y="29"/>
                  </a:lnTo>
                  <a:lnTo>
                    <a:pt x="208" y="26"/>
                  </a:lnTo>
                  <a:lnTo>
                    <a:pt x="211" y="24"/>
                  </a:lnTo>
                  <a:lnTo>
                    <a:pt x="211" y="21"/>
                  </a:lnTo>
                  <a:lnTo>
                    <a:pt x="213" y="21"/>
                  </a:lnTo>
                  <a:lnTo>
                    <a:pt x="215" y="21"/>
                  </a:lnTo>
                  <a:lnTo>
                    <a:pt x="215" y="19"/>
                  </a:lnTo>
                  <a:lnTo>
                    <a:pt x="213" y="19"/>
                  </a:lnTo>
                  <a:lnTo>
                    <a:pt x="211" y="17"/>
                  </a:lnTo>
                  <a:lnTo>
                    <a:pt x="208" y="14"/>
                  </a:lnTo>
                  <a:lnTo>
                    <a:pt x="206" y="14"/>
                  </a:lnTo>
                  <a:lnTo>
                    <a:pt x="185" y="17"/>
                  </a:lnTo>
                  <a:lnTo>
                    <a:pt x="149" y="24"/>
                  </a:lnTo>
                  <a:lnTo>
                    <a:pt x="149" y="21"/>
                  </a:lnTo>
                  <a:lnTo>
                    <a:pt x="144" y="21"/>
                  </a:lnTo>
                  <a:lnTo>
                    <a:pt x="142" y="21"/>
                  </a:lnTo>
                  <a:lnTo>
                    <a:pt x="140" y="21"/>
                  </a:lnTo>
                  <a:lnTo>
                    <a:pt x="140" y="19"/>
                  </a:lnTo>
                  <a:lnTo>
                    <a:pt x="137" y="21"/>
                  </a:lnTo>
                  <a:lnTo>
                    <a:pt x="135" y="21"/>
                  </a:lnTo>
                  <a:lnTo>
                    <a:pt x="135" y="19"/>
                  </a:lnTo>
                  <a:lnTo>
                    <a:pt x="133" y="19"/>
                  </a:lnTo>
                  <a:lnTo>
                    <a:pt x="130" y="21"/>
                  </a:lnTo>
                  <a:lnTo>
                    <a:pt x="128" y="21"/>
                  </a:lnTo>
                  <a:lnTo>
                    <a:pt x="126" y="19"/>
                  </a:lnTo>
                  <a:lnTo>
                    <a:pt x="123" y="17"/>
                  </a:lnTo>
                  <a:lnTo>
                    <a:pt x="121" y="17"/>
                  </a:lnTo>
                  <a:lnTo>
                    <a:pt x="118" y="17"/>
                  </a:lnTo>
                  <a:lnTo>
                    <a:pt x="116" y="17"/>
                  </a:lnTo>
                  <a:lnTo>
                    <a:pt x="114" y="17"/>
                  </a:lnTo>
                  <a:lnTo>
                    <a:pt x="114" y="14"/>
                  </a:lnTo>
                  <a:lnTo>
                    <a:pt x="111" y="14"/>
                  </a:lnTo>
                  <a:lnTo>
                    <a:pt x="109" y="14"/>
                  </a:lnTo>
                  <a:lnTo>
                    <a:pt x="109" y="12"/>
                  </a:lnTo>
                  <a:lnTo>
                    <a:pt x="107" y="12"/>
                  </a:lnTo>
                  <a:lnTo>
                    <a:pt x="107" y="10"/>
                  </a:lnTo>
                  <a:lnTo>
                    <a:pt x="104" y="7"/>
                  </a:lnTo>
                  <a:lnTo>
                    <a:pt x="33" y="5"/>
                  </a:lnTo>
                  <a:lnTo>
                    <a:pt x="31" y="3"/>
                  </a:lnTo>
                  <a:lnTo>
                    <a:pt x="29" y="3"/>
                  </a:lnTo>
                  <a:lnTo>
                    <a:pt x="26" y="0"/>
                  </a:lnTo>
                  <a:lnTo>
                    <a:pt x="24" y="0"/>
                  </a:lnTo>
                  <a:lnTo>
                    <a:pt x="24" y="3"/>
                  </a:lnTo>
                  <a:lnTo>
                    <a:pt x="22" y="3"/>
                  </a:lnTo>
                  <a:lnTo>
                    <a:pt x="22" y="5"/>
                  </a:lnTo>
                  <a:lnTo>
                    <a:pt x="19" y="7"/>
                  </a:lnTo>
                  <a:lnTo>
                    <a:pt x="17" y="7"/>
                  </a:lnTo>
                  <a:lnTo>
                    <a:pt x="15" y="5"/>
                  </a:lnTo>
                  <a:lnTo>
                    <a:pt x="12" y="5"/>
                  </a:lnTo>
                  <a:lnTo>
                    <a:pt x="10" y="5"/>
                  </a:lnTo>
                  <a:lnTo>
                    <a:pt x="5" y="7"/>
                  </a:lnTo>
                  <a:lnTo>
                    <a:pt x="0" y="7"/>
                  </a:lnTo>
                  <a:lnTo>
                    <a:pt x="0" y="17"/>
                  </a:lnTo>
                  <a:lnTo>
                    <a:pt x="0" y="21"/>
                  </a:lnTo>
                  <a:lnTo>
                    <a:pt x="0" y="29"/>
                  </a:lnTo>
                  <a:lnTo>
                    <a:pt x="0" y="31"/>
                  </a:lnTo>
                  <a:lnTo>
                    <a:pt x="7" y="31"/>
                  </a:lnTo>
                  <a:lnTo>
                    <a:pt x="22" y="47"/>
                  </a:lnTo>
                  <a:lnTo>
                    <a:pt x="22" y="50"/>
                  </a:lnTo>
                  <a:lnTo>
                    <a:pt x="22" y="52"/>
                  </a:lnTo>
                  <a:lnTo>
                    <a:pt x="22" y="57"/>
                  </a:lnTo>
                  <a:lnTo>
                    <a:pt x="22" y="59"/>
                  </a:lnTo>
                  <a:lnTo>
                    <a:pt x="22" y="62"/>
                  </a:lnTo>
                  <a:lnTo>
                    <a:pt x="22" y="66"/>
                  </a:lnTo>
                  <a:lnTo>
                    <a:pt x="22" y="69"/>
                  </a:lnTo>
                  <a:lnTo>
                    <a:pt x="24" y="73"/>
                  </a:lnTo>
                  <a:lnTo>
                    <a:pt x="26" y="76"/>
                  </a:lnTo>
                  <a:lnTo>
                    <a:pt x="29" y="78"/>
                  </a:lnTo>
                  <a:lnTo>
                    <a:pt x="29" y="81"/>
                  </a:lnTo>
                  <a:lnTo>
                    <a:pt x="31" y="81"/>
                  </a:lnTo>
                  <a:lnTo>
                    <a:pt x="33" y="83"/>
                  </a:lnTo>
                  <a:lnTo>
                    <a:pt x="36" y="85"/>
                  </a:lnTo>
                  <a:lnTo>
                    <a:pt x="36" y="88"/>
                  </a:lnTo>
                  <a:lnTo>
                    <a:pt x="36" y="90"/>
                  </a:lnTo>
                  <a:lnTo>
                    <a:pt x="36" y="92"/>
                  </a:lnTo>
                  <a:lnTo>
                    <a:pt x="36" y="95"/>
                  </a:lnTo>
                  <a:lnTo>
                    <a:pt x="36" y="97"/>
                  </a:lnTo>
                  <a:lnTo>
                    <a:pt x="36" y="99"/>
                  </a:lnTo>
                  <a:lnTo>
                    <a:pt x="40" y="104"/>
                  </a:lnTo>
                  <a:lnTo>
                    <a:pt x="45" y="109"/>
                  </a:lnTo>
                  <a:lnTo>
                    <a:pt x="45" y="111"/>
                  </a:lnTo>
                  <a:lnTo>
                    <a:pt x="45" y="116"/>
                  </a:lnTo>
                  <a:lnTo>
                    <a:pt x="45" y="121"/>
                  </a:lnTo>
                  <a:lnTo>
                    <a:pt x="45" y="123"/>
                  </a:lnTo>
                  <a:lnTo>
                    <a:pt x="43" y="128"/>
                  </a:lnTo>
                  <a:lnTo>
                    <a:pt x="43" y="132"/>
                  </a:lnTo>
                  <a:lnTo>
                    <a:pt x="43" y="135"/>
                  </a:lnTo>
                  <a:lnTo>
                    <a:pt x="43" y="137"/>
                  </a:lnTo>
                  <a:lnTo>
                    <a:pt x="43" y="142"/>
                  </a:lnTo>
                  <a:lnTo>
                    <a:pt x="48" y="149"/>
                  </a:lnTo>
                  <a:lnTo>
                    <a:pt x="50" y="154"/>
                  </a:lnTo>
                  <a:lnTo>
                    <a:pt x="50" y="158"/>
                  </a:lnTo>
                  <a:lnTo>
                    <a:pt x="52" y="166"/>
                  </a:lnTo>
                  <a:lnTo>
                    <a:pt x="52" y="173"/>
                  </a:lnTo>
                  <a:lnTo>
                    <a:pt x="52" y="180"/>
                  </a:lnTo>
                  <a:lnTo>
                    <a:pt x="52" y="184"/>
                  </a:lnTo>
                  <a:lnTo>
                    <a:pt x="52" y="192"/>
                  </a:lnTo>
                  <a:lnTo>
                    <a:pt x="52" y="199"/>
                  </a:lnTo>
                  <a:lnTo>
                    <a:pt x="52" y="201"/>
                  </a:lnTo>
                  <a:lnTo>
                    <a:pt x="52" y="206"/>
                  </a:lnTo>
                  <a:lnTo>
                    <a:pt x="55" y="208"/>
                  </a:lnTo>
                  <a:lnTo>
                    <a:pt x="55" y="213"/>
                  </a:lnTo>
                  <a:lnTo>
                    <a:pt x="57" y="218"/>
                  </a:lnTo>
                  <a:lnTo>
                    <a:pt x="59" y="222"/>
                  </a:lnTo>
                  <a:lnTo>
                    <a:pt x="62" y="225"/>
                  </a:lnTo>
                  <a:lnTo>
                    <a:pt x="64" y="227"/>
                  </a:lnTo>
                  <a:lnTo>
                    <a:pt x="69" y="227"/>
                  </a:lnTo>
                  <a:lnTo>
                    <a:pt x="71" y="227"/>
                  </a:lnTo>
                  <a:lnTo>
                    <a:pt x="74" y="229"/>
                  </a:lnTo>
                  <a:lnTo>
                    <a:pt x="74" y="232"/>
                  </a:lnTo>
                  <a:lnTo>
                    <a:pt x="74" y="234"/>
                  </a:lnTo>
                  <a:lnTo>
                    <a:pt x="74" y="236"/>
                  </a:lnTo>
                  <a:lnTo>
                    <a:pt x="74" y="239"/>
                  </a:lnTo>
                  <a:lnTo>
                    <a:pt x="76" y="24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2" name="Freeform 1586">
              <a:extLst>
                <a:ext uri="{FF2B5EF4-FFF2-40B4-BE49-F238E27FC236}">
                  <a16:creationId xmlns:a16="http://schemas.microsoft.com/office/drawing/2014/main" id="{9710C233-DCCF-758A-1109-044791A39A54}"/>
                </a:ext>
              </a:extLst>
            </p:cNvPr>
            <p:cNvSpPr>
              <a:spLocks noGrp="1" noRot="1" noMove="1" noResize="1" noEditPoints="1" noAdjustHandles="1" noChangeArrowheads="1" noChangeShapeType="1"/>
            </p:cNvSpPr>
            <p:nvPr/>
          </p:nvSpPr>
          <p:spPr bwMode="auto">
            <a:xfrm>
              <a:off x="6889744" y="3129724"/>
              <a:ext cx="3696" cy="2985"/>
            </a:xfrm>
            <a:custGeom>
              <a:avLst/>
              <a:gdLst>
                <a:gd name="T0" fmla="*/ 4763 w 5"/>
                <a:gd name="T1" fmla="*/ 0 h 4"/>
                <a:gd name="T2" fmla="*/ 7938 w 5"/>
                <a:gd name="T3" fmla="*/ 0 h 4"/>
                <a:gd name="T4" fmla="*/ 7938 w 5"/>
                <a:gd name="T5" fmla="*/ 3175 h 4"/>
                <a:gd name="T6" fmla="*/ 7938 w 5"/>
                <a:gd name="T7" fmla="*/ 3175 h 4"/>
                <a:gd name="T8" fmla="*/ 4763 w 5"/>
                <a:gd name="T9" fmla="*/ 6350 h 4"/>
                <a:gd name="T10" fmla="*/ 4763 w 5"/>
                <a:gd name="T11" fmla="*/ 6350 h 4"/>
                <a:gd name="T12" fmla="*/ 0 w 5"/>
                <a:gd name="T13" fmla="*/ 6350 h 4"/>
                <a:gd name="T14" fmla="*/ 0 w 5"/>
                <a:gd name="T15" fmla="*/ 6350 h 4"/>
                <a:gd name="T16" fmla="*/ 0 w 5"/>
                <a:gd name="T17" fmla="*/ 3175 h 4"/>
                <a:gd name="T18" fmla="*/ 0 w 5"/>
                <a:gd name="T19" fmla="*/ 0 h 4"/>
                <a:gd name="T20" fmla="*/ 0 w 5"/>
                <a:gd name="T21" fmla="*/ 0 h 4"/>
                <a:gd name="T22" fmla="*/ 4763 w 5"/>
                <a:gd name="T23" fmla="*/ 0 h 4"/>
                <a:gd name="T24" fmla="*/ 4763 w 5"/>
                <a:gd name="T25" fmla="*/ 0 h 4"/>
                <a:gd name="T26" fmla="*/ 4763 w 5"/>
                <a:gd name="T27" fmla="*/ 0 h 4"/>
                <a:gd name="T28" fmla="*/ 4763 w 5"/>
                <a:gd name="T29" fmla="*/ 0 h 4"/>
                <a:gd name="T30" fmla="*/ 4763 w 5"/>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4"/>
                <a:gd name="T50" fmla="*/ 5 w 5"/>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4">
                  <a:moveTo>
                    <a:pt x="3" y="0"/>
                  </a:moveTo>
                  <a:lnTo>
                    <a:pt x="5" y="0"/>
                  </a:lnTo>
                  <a:lnTo>
                    <a:pt x="5" y="2"/>
                  </a:lnTo>
                  <a:lnTo>
                    <a:pt x="3" y="4"/>
                  </a:lnTo>
                  <a:lnTo>
                    <a:pt x="0" y="4"/>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3" name="Zambia">
              <a:extLst>
                <a:ext uri="{FF2B5EF4-FFF2-40B4-BE49-F238E27FC236}">
                  <a16:creationId xmlns:a16="http://schemas.microsoft.com/office/drawing/2014/main" id="{F59A0C99-D0AE-EC7D-26BE-95CDF5485B3F}"/>
                </a:ext>
              </a:extLst>
            </p:cNvPr>
            <p:cNvSpPr>
              <a:spLocks noGrp="1" noRot="1" noMove="1" noResize="1" noEditPoints="1" noAdjustHandles="1" noChangeArrowheads="1" noChangeShapeType="1"/>
            </p:cNvSpPr>
            <p:nvPr/>
          </p:nvSpPr>
          <p:spPr bwMode="auto">
            <a:xfrm>
              <a:off x="6982080" y="2964057"/>
              <a:ext cx="133012" cy="140295"/>
            </a:xfrm>
            <a:custGeom>
              <a:avLst/>
              <a:gdLst>
                <a:gd name="T0" fmla="*/ 66675 w 179"/>
                <a:gd name="T1" fmla="*/ 287338 h 188"/>
                <a:gd name="T2" fmla="*/ 74613 w 179"/>
                <a:gd name="T3" fmla="*/ 295275 h 188"/>
                <a:gd name="T4" fmla="*/ 88900 w 179"/>
                <a:gd name="T5" fmla="*/ 298450 h 188"/>
                <a:gd name="T6" fmla="*/ 100013 w 179"/>
                <a:gd name="T7" fmla="*/ 298450 h 188"/>
                <a:gd name="T8" fmla="*/ 107950 w 179"/>
                <a:gd name="T9" fmla="*/ 295275 h 188"/>
                <a:gd name="T10" fmla="*/ 127000 w 179"/>
                <a:gd name="T11" fmla="*/ 295275 h 188"/>
                <a:gd name="T12" fmla="*/ 153988 w 179"/>
                <a:gd name="T13" fmla="*/ 284163 h 188"/>
                <a:gd name="T14" fmla="*/ 157163 w 179"/>
                <a:gd name="T15" fmla="*/ 265113 h 188"/>
                <a:gd name="T16" fmla="*/ 168275 w 179"/>
                <a:gd name="T17" fmla="*/ 250825 h 188"/>
                <a:gd name="T18" fmla="*/ 176213 w 179"/>
                <a:gd name="T19" fmla="*/ 239713 h 188"/>
                <a:gd name="T20" fmla="*/ 190500 w 179"/>
                <a:gd name="T21" fmla="*/ 228600 h 188"/>
                <a:gd name="T22" fmla="*/ 209550 w 179"/>
                <a:gd name="T23" fmla="*/ 212725 h 188"/>
                <a:gd name="T24" fmla="*/ 261938 w 179"/>
                <a:gd name="T25" fmla="*/ 182563 h 188"/>
                <a:gd name="T26" fmla="*/ 261938 w 179"/>
                <a:gd name="T27" fmla="*/ 146050 h 188"/>
                <a:gd name="T28" fmla="*/ 265113 w 179"/>
                <a:gd name="T29" fmla="*/ 130175 h 188"/>
                <a:gd name="T30" fmla="*/ 276225 w 179"/>
                <a:gd name="T31" fmla="*/ 115888 h 188"/>
                <a:gd name="T32" fmla="*/ 276225 w 179"/>
                <a:gd name="T33" fmla="*/ 111125 h 188"/>
                <a:gd name="T34" fmla="*/ 273050 w 179"/>
                <a:gd name="T35" fmla="*/ 100013 h 188"/>
                <a:gd name="T36" fmla="*/ 269875 w 179"/>
                <a:gd name="T37" fmla="*/ 85725 h 188"/>
                <a:gd name="T38" fmla="*/ 276225 w 179"/>
                <a:gd name="T39" fmla="*/ 77788 h 188"/>
                <a:gd name="T40" fmla="*/ 284163 w 179"/>
                <a:gd name="T41" fmla="*/ 66675 h 188"/>
                <a:gd name="T42" fmla="*/ 280988 w 179"/>
                <a:gd name="T43" fmla="*/ 55563 h 188"/>
                <a:gd name="T44" fmla="*/ 276225 w 179"/>
                <a:gd name="T45" fmla="*/ 44450 h 188"/>
                <a:gd name="T46" fmla="*/ 273050 w 179"/>
                <a:gd name="T47" fmla="*/ 33338 h 188"/>
                <a:gd name="T48" fmla="*/ 254000 w 179"/>
                <a:gd name="T49" fmla="*/ 22225 h 188"/>
                <a:gd name="T50" fmla="*/ 247650 w 179"/>
                <a:gd name="T51" fmla="*/ 14288 h 188"/>
                <a:gd name="T52" fmla="*/ 236538 w 179"/>
                <a:gd name="T53" fmla="*/ 3175 h 188"/>
                <a:gd name="T54" fmla="*/ 236538 w 179"/>
                <a:gd name="T55" fmla="*/ 11113 h 188"/>
                <a:gd name="T56" fmla="*/ 220663 w 179"/>
                <a:gd name="T57" fmla="*/ 11113 h 188"/>
                <a:gd name="T58" fmla="*/ 212725 w 179"/>
                <a:gd name="T59" fmla="*/ 3175 h 188"/>
                <a:gd name="T60" fmla="*/ 157163 w 179"/>
                <a:gd name="T61" fmla="*/ 25400 h 188"/>
                <a:gd name="T62" fmla="*/ 149225 w 179"/>
                <a:gd name="T63" fmla="*/ 36513 h 188"/>
                <a:gd name="T64" fmla="*/ 153988 w 179"/>
                <a:gd name="T65" fmla="*/ 52388 h 188"/>
                <a:gd name="T66" fmla="*/ 157163 w 179"/>
                <a:gd name="T67" fmla="*/ 77788 h 188"/>
                <a:gd name="T68" fmla="*/ 160338 w 179"/>
                <a:gd name="T69" fmla="*/ 88900 h 188"/>
                <a:gd name="T70" fmla="*/ 176213 w 179"/>
                <a:gd name="T71" fmla="*/ 100013 h 188"/>
                <a:gd name="T72" fmla="*/ 187325 w 179"/>
                <a:gd name="T73" fmla="*/ 111125 h 188"/>
                <a:gd name="T74" fmla="*/ 206375 w 179"/>
                <a:gd name="T75" fmla="*/ 138113 h 188"/>
                <a:gd name="T76" fmla="*/ 182563 w 179"/>
                <a:gd name="T77" fmla="*/ 141288 h 188"/>
                <a:gd name="T78" fmla="*/ 171450 w 179"/>
                <a:gd name="T79" fmla="*/ 138113 h 188"/>
                <a:gd name="T80" fmla="*/ 176213 w 179"/>
                <a:gd name="T81" fmla="*/ 127000 h 188"/>
                <a:gd name="T82" fmla="*/ 165100 w 179"/>
                <a:gd name="T83" fmla="*/ 115888 h 188"/>
                <a:gd name="T84" fmla="*/ 153988 w 179"/>
                <a:gd name="T85" fmla="*/ 111125 h 188"/>
                <a:gd name="T86" fmla="*/ 141288 w 179"/>
                <a:gd name="T87" fmla="*/ 93663 h 188"/>
                <a:gd name="T88" fmla="*/ 134938 w 179"/>
                <a:gd name="T89" fmla="*/ 88900 h 188"/>
                <a:gd name="T90" fmla="*/ 127000 w 179"/>
                <a:gd name="T91" fmla="*/ 96838 h 188"/>
                <a:gd name="T92" fmla="*/ 107950 w 179"/>
                <a:gd name="T93" fmla="*/ 100013 h 188"/>
                <a:gd name="T94" fmla="*/ 93663 w 179"/>
                <a:gd name="T95" fmla="*/ 96838 h 188"/>
                <a:gd name="T96" fmla="*/ 93663 w 179"/>
                <a:gd name="T97" fmla="*/ 85725 h 188"/>
                <a:gd name="T98" fmla="*/ 88900 w 179"/>
                <a:gd name="T99" fmla="*/ 80963 h 188"/>
                <a:gd name="T100" fmla="*/ 82550 w 179"/>
                <a:gd name="T101" fmla="*/ 85725 h 188"/>
                <a:gd name="T102" fmla="*/ 71438 w 179"/>
                <a:gd name="T103" fmla="*/ 85725 h 188"/>
                <a:gd name="T104" fmla="*/ 55563 w 179"/>
                <a:gd name="T105" fmla="*/ 74613 h 188"/>
                <a:gd name="T106" fmla="*/ 55563 w 179"/>
                <a:gd name="T107" fmla="*/ 104775 h 188"/>
                <a:gd name="T108" fmla="*/ 0 w 179"/>
                <a:gd name="T109" fmla="*/ 127000 h 188"/>
                <a:gd name="T110" fmla="*/ 6350 w 179"/>
                <a:gd name="T111" fmla="*/ 254000 h 188"/>
                <a:gd name="T112" fmla="*/ 22225 w 179"/>
                <a:gd name="T113" fmla="*/ 273050 h 188"/>
                <a:gd name="T114" fmla="*/ 30163 w 179"/>
                <a:gd name="T115" fmla="*/ 287338 h 188"/>
                <a:gd name="T116" fmla="*/ 36513 w 179"/>
                <a:gd name="T117" fmla="*/ 292100 h 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9"/>
                <a:gd name="T178" fmla="*/ 0 h 188"/>
                <a:gd name="T179" fmla="*/ 179 w 179"/>
                <a:gd name="T180" fmla="*/ 188 h 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9" h="188">
                  <a:moveTo>
                    <a:pt x="23" y="184"/>
                  </a:moveTo>
                  <a:lnTo>
                    <a:pt x="40" y="181"/>
                  </a:lnTo>
                  <a:lnTo>
                    <a:pt x="42" y="181"/>
                  </a:lnTo>
                  <a:lnTo>
                    <a:pt x="45" y="181"/>
                  </a:lnTo>
                  <a:lnTo>
                    <a:pt x="45" y="184"/>
                  </a:lnTo>
                  <a:lnTo>
                    <a:pt x="47" y="186"/>
                  </a:lnTo>
                  <a:lnTo>
                    <a:pt x="49" y="186"/>
                  </a:lnTo>
                  <a:lnTo>
                    <a:pt x="49" y="188"/>
                  </a:lnTo>
                  <a:lnTo>
                    <a:pt x="52" y="188"/>
                  </a:lnTo>
                  <a:lnTo>
                    <a:pt x="56" y="188"/>
                  </a:lnTo>
                  <a:lnTo>
                    <a:pt x="59" y="188"/>
                  </a:lnTo>
                  <a:lnTo>
                    <a:pt x="61" y="188"/>
                  </a:lnTo>
                  <a:lnTo>
                    <a:pt x="63" y="188"/>
                  </a:lnTo>
                  <a:lnTo>
                    <a:pt x="66" y="188"/>
                  </a:lnTo>
                  <a:lnTo>
                    <a:pt x="66" y="186"/>
                  </a:lnTo>
                  <a:lnTo>
                    <a:pt x="68" y="186"/>
                  </a:lnTo>
                  <a:lnTo>
                    <a:pt x="71" y="186"/>
                  </a:lnTo>
                  <a:lnTo>
                    <a:pt x="73" y="186"/>
                  </a:lnTo>
                  <a:lnTo>
                    <a:pt x="75" y="186"/>
                  </a:lnTo>
                  <a:lnTo>
                    <a:pt x="78" y="186"/>
                  </a:lnTo>
                  <a:lnTo>
                    <a:pt x="80" y="186"/>
                  </a:lnTo>
                  <a:lnTo>
                    <a:pt x="82" y="184"/>
                  </a:lnTo>
                  <a:lnTo>
                    <a:pt x="87" y="184"/>
                  </a:lnTo>
                  <a:lnTo>
                    <a:pt x="92" y="181"/>
                  </a:lnTo>
                  <a:lnTo>
                    <a:pt x="97" y="179"/>
                  </a:lnTo>
                  <a:lnTo>
                    <a:pt x="99" y="177"/>
                  </a:lnTo>
                  <a:lnTo>
                    <a:pt x="99" y="174"/>
                  </a:lnTo>
                  <a:lnTo>
                    <a:pt x="99" y="172"/>
                  </a:lnTo>
                  <a:lnTo>
                    <a:pt x="99" y="170"/>
                  </a:lnTo>
                  <a:lnTo>
                    <a:pt x="99" y="167"/>
                  </a:lnTo>
                  <a:lnTo>
                    <a:pt x="99" y="165"/>
                  </a:lnTo>
                  <a:lnTo>
                    <a:pt x="101" y="165"/>
                  </a:lnTo>
                  <a:lnTo>
                    <a:pt x="101" y="162"/>
                  </a:lnTo>
                  <a:lnTo>
                    <a:pt x="104" y="160"/>
                  </a:lnTo>
                  <a:lnTo>
                    <a:pt x="106" y="158"/>
                  </a:lnTo>
                  <a:lnTo>
                    <a:pt x="108" y="158"/>
                  </a:lnTo>
                  <a:lnTo>
                    <a:pt x="108" y="155"/>
                  </a:lnTo>
                  <a:lnTo>
                    <a:pt x="108" y="153"/>
                  </a:lnTo>
                  <a:lnTo>
                    <a:pt x="111" y="151"/>
                  </a:lnTo>
                  <a:lnTo>
                    <a:pt x="111" y="148"/>
                  </a:lnTo>
                  <a:lnTo>
                    <a:pt x="113" y="148"/>
                  </a:lnTo>
                  <a:lnTo>
                    <a:pt x="115" y="148"/>
                  </a:lnTo>
                  <a:lnTo>
                    <a:pt x="118" y="146"/>
                  </a:lnTo>
                  <a:lnTo>
                    <a:pt x="120" y="144"/>
                  </a:lnTo>
                  <a:lnTo>
                    <a:pt x="132" y="137"/>
                  </a:lnTo>
                  <a:lnTo>
                    <a:pt x="134" y="134"/>
                  </a:lnTo>
                  <a:lnTo>
                    <a:pt x="132" y="134"/>
                  </a:lnTo>
                  <a:lnTo>
                    <a:pt x="132" y="132"/>
                  </a:lnTo>
                  <a:lnTo>
                    <a:pt x="132" y="129"/>
                  </a:lnTo>
                  <a:lnTo>
                    <a:pt x="130" y="127"/>
                  </a:lnTo>
                  <a:lnTo>
                    <a:pt x="165" y="115"/>
                  </a:lnTo>
                  <a:lnTo>
                    <a:pt x="165" y="111"/>
                  </a:lnTo>
                  <a:lnTo>
                    <a:pt x="163" y="106"/>
                  </a:lnTo>
                  <a:lnTo>
                    <a:pt x="165" y="101"/>
                  </a:lnTo>
                  <a:lnTo>
                    <a:pt x="165" y="96"/>
                  </a:lnTo>
                  <a:lnTo>
                    <a:pt x="165" y="92"/>
                  </a:lnTo>
                  <a:lnTo>
                    <a:pt x="165" y="89"/>
                  </a:lnTo>
                  <a:lnTo>
                    <a:pt x="165" y="87"/>
                  </a:lnTo>
                  <a:lnTo>
                    <a:pt x="165" y="85"/>
                  </a:lnTo>
                  <a:lnTo>
                    <a:pt x="165" y="82"/>
                  </a:lnTo>
                  <a:lnTo>
                    <a:pt x="167" y="82"/>
                  </a:lnTo>
                  <a:lnTo>
                    <a:pt x="170" y="80"/>
                  </a:lnTo>
                  <a:lnTo>
                    <a:pt x="174" y="77"/>
                  </a:lnTo>
                  <a:lnTo>
                    <a:pt x="174" y="75"/>
                  </a:lnTo>
                  <a:lnTo>
                    <a:pt x="174" y="73"/>
                  </a:lnTo>
                  <a:lnTo>
                    <a:pt x="174" y="70"/>
                  </a:lnTo>
                  <a:lnTo>
                    <a:pt x="172" y="70"/>
                  </a:lnTo>
                  <a:lnTo>
                    <a:pt x="172" y="68"/>
                  </a:lnTo>
                  <a:lnTo>
                    <a:pt x="172" y="63"/>
                  </a:lnTo>
                  <a:lnTo>
                    <a:pt x="172" y="61"/>
                  </a:lnTo>
                  <a:lnTo>
                    <a:pt x="172" y="59"/>
                  </a:lnTo>
                  <a:lnTo>
                    <a:pt x="170" y="56"/>
                  </a:lnTo>
                  <a:lnTo>
                    <a:pt x="170" y="54"/>
                  </a:lnTo>
                  <a:lnTo>
                    <a:pt x="172" y="54"/>
                  </a:lnTo>
                  <a:lnTo>
                    <a:pt x="172" y="51"/>
                  </a:lnTo>
                  <a:lnTo>
                    <a:pt x="174" y="51"/>
                  </a:lnTo>
                  <a:lnTo>
                    <a:pt x="174" y="49"/>
                  </a:lnTo>
                  <a:lnTo>
                    <a:pt x="174" y="47"/>
                  </a:lnTo>
                  <a:lnTo>
                    <a:pt x="177" y="44"/>
                  </a:lnTo>
                  <a:lnTo>
                    <a:pt x="179" y="42"/>
                  </a:lnTo>
                  <a:lnTo>
                    <a:pt x="177" y="40"/>
                  </a:lnTo>
                  <a:lnTo>
                    <a:pt x="177" y="37"/>
                  </a:lnTo>
                  <a:lnTo>
                    <a:pt x="177" y="35"/>
                  </a:lnTo>
                  <a:lnTo>
                    <a:pt x="177" y="33"/>
                  </a:lnTo>
                  <a:lnTo>
                    <a:pt x="177" y="30"/>
                  </a:lnTo>
                  <a:lnTo>
                    <a:pt x="174" y="28"/>
                  </a:lnTo>
                  <a:lnTo>
                    <a:pt x="174" y="26"/>
                  </a:lnTo>
                  <a:lnTo>
                    <a:pt x="174" y="23"/>
                  </a:lnTo>
                  <a:lnTo>
                    <a:pt x="172" y="21"/>
                  </a:lnTo>
                  <a:lnTo>
                    <a:pt x="167" y="21"/>
                  </a:lnTo>
                  <a:lnTo>
                    <a:pt x="165" y="18"/>
                  </a:lnTo>
                  <a:lnTo>
                    <a:pt x="163" y="16"/>
                  </a:lnTo>
                  <a:lnTo>
                    <a:pt x="160" y="14"/>
                  </a:lnTo>
                  <a:lnTo>
                    <a:pt x="158" y="14"/>
                  </a:lnTo>
                  <a:lnTo>
                    <a:pt x="156" y="11"/>
                  </a:lnTo>
                  <a:lnTo>
                    <a:pt x="156" y="9"/>
                  </a:lnTo>
                  <a:lnTo>
                    <a:pt x="156" y="4"/>
                  </a:lnTo>
                  <a:lnTo>
                    <a:pt x="153" y="4"/>
                  </a:lnTo>
                  <a:lnTo>
                    <a:pt x="149" y="2"/>
                  </a:lnTo>
                  <a:lnTo>
                    <a:pt x="149" y="4"/>
                  </a:lnTo>
                  <a:lnTo>
                    <a:pt x="151" y="4"/>
                  </a:lnTo>
                  <a:lnTo>
                    <a:pt x="149" y="7"/>
                  </a:lnTo>
                  <a:lnTo>
                    <a:pt x="146" y="7"/>
                  </a:lnTo>
                  <a:lnTo>
                    <a:pt x="144" y="7"/>
                  </a:lnTo>
                  <a:lnTo>
                    <a:pt x="141" y="7"/>
                  </a:lnTo>
                  <a:lnTo>
                    <a:pt x="139" y="7"/>
                  </a:lnTo>
                  <a:lnTo>
                    <a:pt x="137" y="7"/>
                  </a:lnTo>
                  <a:lnTo>
                    <a:pt x="137" y="4"/>
                  </a:lnTo>
                  <a:lnTo>
                    <a:pt x="134" y="2"/>
                  </a:lnTo>
                  <a:lnTo>
                    <a:pt x="134" y="0"/>
                  </a:lnTo>
                  <a:lnTo>
                    <a:pt x="108" y="7"/>
                  </a:lnTo>
                  <a:lnTo>
                    <a:pt x="106" y="9"/>
                  </a:lnTo>
                  <a:lnTo>
                    <a:pt x="99" y="14"/>
                  </a:lnTo>
                  <a:lnTo>
                    <a:pt x="99" y="16"/>
                  </a:lnTo>
                  <a:lnTo>
                    <a:pt x="99" y="18"/>
                  </a:lnTo>
                  <a:lnTo>
                    <a:pt x="97" y="18"/>
                  </a:lnTo>
                  <a:lnTo>
                    <a:pt x="97" y="21"/>
                  </a:lnTo>
                  <a:lnTo>
                    <a:pt x="94" y="21"/>
                  </a:lnTo>
                  <a:lnTo>
                    <a:pt x="94" y="23"/>
                  </a:lnTo>
                  <a:lnTo>
                    <a:pt x="94" y="28"/>
                  </a:lnTo>
                  <a:lnTo>
                    <a:pt x="97" y="28"/>
                  </a:lnTo>
                  <a:lnTo>
                    <a:pt x="97" y="30"/>
                  </a:lnTo>
                  <a:lnTo>
                    <a:pt x="97" y="33"/>
                  </a:lnTo>
                  <a:lnTo>
                    <a:pt x="99" y="40"/>
                  </a:lnTo>
                  <a:lnTo>
                    <a:pt x="99" y="42"/>
                  </a:lnTo>
                  <a:lnTo>
                    <a:pt x="99" y="47"/>
                  </a:lnTo>
                  <a:lnTo>
                    <a:pt x="99" y="49"/>
                  </a:lnTo>
                  <a:lnTo>
                    <a:pt x="99" y="51"/>
                  </a:lnTo>
                  <a:lnTo>
                    <a:pt x="99" y="54"/>
                  </a:lnTo>
                  <a:lnTo>
                    <a:pt x="101" y="56"/>
                  </a:lnTo>
                  <a:lnTo>
                    <a:pt x="104" y="56"/>
                  </a:lnTo>
                  <a:lnTo>
                    <a:pt x="106" y="59"/>
                  </a:lnTo>
                  <a:lnTo>
                    <a:pt x="108" y="61"/>
                  </a:lnTo>
                  <a:lnTo>
                    <a:pt x="111" y="63"/>
                  </a:lnTo>
                  <a:lnTo>
                    <a:pt x="113" y="63"/>
                  </a:lnTo>
                  <a:lnTo>
                    <a:pt x="115" y="66"/>
                  </a:lnTo>
                  <a:lnTo>
                    <a:pt x="118" y="70"/>
                  </a:lnTo>
                  <a:lnTo>
                    <a:pt x="120" y="70"/>
                  </a:lnTo>
                  <a:lnTo>
                    <a:pt x="127" y="68"/>
                  </a:lnTo>
                  <a:lnTo>
                    <a:pt x="130" y="68"/>
                  </a:lnTo>
                  <a:lnTo>
                    <a:pt x="130" y="87"/>
                  </a:lnTo>
                  <a:lnTo>
                    <a:pt x="123" y="85"/>
                  </a:lnTo>
                  <a:lnTo>
                    <a:pt x="120" y="85"/>
                  </a:lnTo>
                  <a:lnTo>
                    <a:pt x="118" y="87"/>
                  </a:lnTo>
                  <a:lnTo>
                    <a:pt x="118" y="89"/>
                  </a:lnTo>
                  <a:lnTo>
                    <a:pt x="115" y="89"/>
                  </a:lnTo>
                  <a:lnTo>
                    <a:pt x="113" y="89"/>
                  </a:lnTo>
                  <a:lnTo>
                    <a:pt x="111" y="89"/>
                  </a:lnTo>
                  <a:lnTo>
                    <a:pt x="108" y="87"/>
                  </a:lnTo>
                  <a:lnTo>
                    <a:pt x="108" y="85"/>
                  </a:lnTo>
                  <a:lnTo>
                    <a:pt x="111" y="82"/>
                  </a:lnTo>
                  <a:lnTo>
                    <a:pt x="111" y="80"/>
                  </a:lnTo>
                  <a:lnTo>
                    <a:pt x="108" y="77"/>
                  </a:lnTo>
                  <a:lnTo>
                    <a:pt x="108" y="75"/>
                  </a:lnTo>
                  <a:lnTo>
                    <a:pt x="106" y="75"/>
                  </a:lnTo>
                  <a:lnTo>
                    <a:pt x="104" y="73"/>
                  </a:lnTo>
                  <a:lnTo>
                    <a:pt x="101" y="73"/>
                  </a:lnTo>
                  <a:lnTo>
                    <a:pt x="99" y="73"/>
                  </a:lnTo>
                  <a:lnTo>
                    <a:pt x="97" y="70"/>
                  </a:lnTo>
                  <a:lnTo>
                    <a:pt x="94" y="66"/>
                  </a:lnTo>
                  <a:lnTo>
                    <a:pt x="89" y="63"/>
                  </a:lnTo>
                  <a:lnTo>
                    <a:pt x="89" y="61"/>
                  </a:lnTo>
                  <a:lnTo>
                    <a:pt x="89" y="59"/>
                  </a:lnTo>
                  <a:lnTo>
                    <a:pt x="87" y="56"/>
                  </a:lnTo>
                  <a:lnTo>
                    <a:pt x="85" y="56"/>
                  </a:lnTo>
                  <a:lnTo>
                    <a:pt x="82" y="56"/>
                  </a:lnTo>
                  <a:lnTo>
                    <a:pt x="82" y="59"/>
                  </a:lnTo>
                  <a:lnTo>
                    <a:pt x="80" y="61"/>
                  </a:lnTo>
                  <a:lnTo>
                    <a:pt x="80" y="63"/>
                  </a:lnTo>
                  <a:lnTo>
                    <a:pt x="78" y="63"/>
                  </a:lnTo>
                  <a:lnTo>
                    <a:pt x="75" y="63"/>
                  </a:lnTo>
                  <a:lnTo>
                    <a:pt x="71" y="63"/>
                  </a:lnTo>
                  <a:lnTo>
                    <a:pt x="68" y="63"/>
                  </a:lnTo>
                  <a:lnTo>
                    <a:pt x="66" y="63"/>
                  </a:lnTo>
                  <a:lnTo>
                    <a:pt x="61" y="63"/>
                  </a:lnTo>
                  <a:lnTo>
                    <a:pt x="59" y="61"/>
                  </a:lnTo>
                  <a:lnTo>
                    <a:pt x="56" y="61"/>
                  </a:lnTo>
                  <a:lnTo>
                    <a:pt x="56" y="59"/>
                  </a:lnTo>
                  <a:lnTo>
                    <a:pt x="59" y="54"/>
                  </a:lnTo>
                  <a:lnTo>
                    <a:pt x="56" y="51"/>
                  </a:lnTo>
                  <a:lnTo>
                    <a:pt x="54" y="51"/>
                  </a:lnTo>
                  <a:lnTo>
                    <a:pt x="52" y="54"/>
                  </a:lnTo>
                  <a:lnTo>
                    <a:pt x="49" y="54"/>
                  </a:lnTo>
                  <a:lnTo>
                    <a:pt x="47" y="54"/>
                  </a:lnTo>
                  <a:lnTo>
                    <a:pt x="45" y="54"/>
                  </a:lnTo>
                  <a:lnTo>
                    <a:pt x="45" y="51"/>
                  </a:lnTo>
                  <a:lnTo>
                    <a:pt x="45" y="47"/>
                  </a:lnTo>
                  <a:lnTo>
                    <a:pt x="45" y="42"/>
                  </a:lnTo>
                  <a:lnTo>
                    <a:pt x="35" y="44"/>
                  </a:lnTo>
                  <a:lnTo>
                    <a:pt x="35" y="47"/>
                  </a:lnTo>
                  <a:lnTo>
                    <a:pt x="37" y="49"/>
                  </a:lnTo>
                  <a:lnTo>
                    <a:pt x="37" y="54"/>
                  </a:lnTo>
                  <a:lnTo>
                    <a:pt x="37" y="56"/>
                  </a:lnTo>
                  <a:lnTo>
                    <a:pt x="35" y="61"/>
                  </a:lnTo>
                  <a:lnTo>
                    <a:pt x="35" y="66"/>
                  </a:lnTo>
                  <a:lnTo>
                    <a:pt x="35" y="70"/>
                  </a:lnTo>
                  <a:lnTo>
                    <a:pt x="35" y="73"/>
                  </a:lnTo>
                  <a:lnTo>
                    <a:pt x="35" y="77"/>
                  </a:lnTo>
                  <a:lnTo>
                    <a:pt x="35" y="80"/>
                  </a:lnTo>
                  <a:lnTo>
                    <a:pt x="0" y="80"/>
                  </a:lnTo>
                  <a:lnTo>
                    <a:pt x="0" y="151"/>
                  </a:lnTo>
                  <a:lnTo>
                    <a:pt x="2" y="153"/>
                  </a:lnTo>
                  <a:lnTo>
                    <a:pt x="2" y="155"/>
                  </a:lnTo>
                  <a:lnTo>
                    <a:pt x="4" y="160"/>
                  </a:lnTo>
                  <a:lnTo>
                    <a:pt x="4" y="162"/>
                  </a:lnTo>
                  <a:lnTo>
                    <a:pt x="7" y="165"/>
                  </a:lnTo>
                  <a:lnTo>
                    <a:pt x="9" y="167"/>
                  </a:lnTo>
                  <a:lnTo>
                    <a:pt x="11" y="170"/>
                  </a:lnTo>
                  <a:lnTo>
                    <a:pt x="14" y="172"/>
                  </a:lnTo>
                  <a:lnTo>
                    <a:pt x="16" y="174"/>
                  </a:lnTo>
                  <a:lnTo>
                    <a:pt x="16" y="177"/>
                  </a:lnTo>
                  <a:lnTo>
                    <a:pt x="16" y="179"/>
                  </a:lnTo>
                  <a:lnTo>
                    <a:pt x="16" y="181"/>
                  </a:lnTo>
                  <a:lnTo>
                    <a:pt x="19" y="181"/>
                  </a:lnTo>
                  <a:lnTo>
                    <a:pt x="19" y="184"/>
                  </a:lnTo>
                  <a:lnTo>
                    <a:pt x="21" y="184"/>
                  </a:lnTo>
                  <a:lnTo>
                    <a:pt x="23" y="18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4" name="Freeform 1588">
              <a:extLst>
                <a:ext uri="{FF2B5EF4-FFF2-40B4-BE49-F238E27FC236}">
                  <a16:creationId xmlns:a16="http://schemas.microsoft.com/office/drawing/2014/main" id="{94DCF683-80A8-CFAE-FB17-540C26457399}"/>
                </a:ext>
              </a:extLst>
            </p:cNvPr>
            <p:cNvSpPr>
              <a:spLocks noGrp="1" noRot="1" noMove="1" noResize="1" noEditPoints="1" noAdjustHandles="1" noChangeArrowheads="1" noChangeShapeType="1"/>
            </p:cNvSpPr>
            <p:nvPr/>
          </p:nvSpPr>
          <p:spPr bwMode="auto">
            <a:xfrm>
              <a:off x="7108441" y="2952863"/>
              <a:ext cx="2956" cy="7463"/>
            </a:xfrm>
            <a:custGeom>
              <a:avLst/>
              <a:gdLst>
                <a:gd name="T0" fmla="*/ 3175 w 4"/>
                <a:gd name="T1" fmla="*/ 0 h 10"/>
                <a:gd name="T2" fmla="*/ 6350 w 4"/>
                <a:gd name="T3" fmla="*/ 4763 h 10"/>
                <a:gd name="T4" fmla="*/ 6350 w 4"/>
                <a:gd name="T5" fmla="*/ 11113 h 10"/>
                <a:gd name="T6" fmla="*/ 6350 w 4"/>
                <a:gd name="T7" fmla="*/ 11113 h 10"/>
                <a:gd name="T8" fmla="*/ 6350 w 4"/>
                <a:gd name="T9" fmla="*/ 15875 h 10"/>
                <a:gd name="T10" fmla="*/ 6350 w 4"/>
                <a:gd name="T11" fmla="*/ 15875 h 10"/>
                <a:gd name="T12" fmla="*/ 6350 w 4"/>
                <a:gd name="T13" fmla="*/ 15875 h 10"/>
                <a:gd name="T14" fmla="*/ 6350 w 4"/>
                <a:gd name="T15" fmla="*/ 15875 h 10"/>
                <a:gd name="T16" fmla="*/ 3175 w 4"/>
                <a:gd name="T17" fmla="*/ 15875 h 10"/>
                <a:gd name="T18" fmla="*/ 0 w 4"/>
                <a:gd name="T19" fmla="*/ 11113 h 10"/>
                <a:gd name="T20" fmla="*/ 0 w 4"/>
                <a:gd name="T21" fmla="*/ 7938 h 10"/>
                <a:gd name="T22" fmla="*/ 0 w 4"/>
                <a:gd name="T23" fmla="*/ 4763 h 10"/>
                <a:gd name="T24" fmla="*/ 0 w 4"/>
                <a:gd name="T25" fmla="*/ 0 h 10"/>
                <a:gd name="T26" fmla="*/ 0 w 4"/>
                <a:gd name="T27" fmla="*/ 0 h 10"/>
                <a:gd name="T28" fmla="*/ 0 w 4"/>
                <a:gd name="T29" fmla="*/ 0 h 10"/>
                <a:gd name="T30" fmla="*/ 0 w 4"/>
                <a:gd name="T31" fmla="*/ 0 h 10"/>
                <a:gd name="T32" fmla="*/ 3175 w 4"/>
                <a:gd name="T33" fmla="*/ 0 h 10"/>
                <a:gd name="T34" fmla="*/ 3175 w 4"/>
                <a:gd name="T35" fmla="*/ 0 h 10"/>
                <a:gd name="T36" fmla="*/ 3175 w 4"/>
                <a:gd name="T37" fmla="*/ 0 h 10"/>
                <a:gd name="T38" fmla="*/ 3175 w 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
                <a:gd name="T61" fmla="*/ 0 h 10"/>
                <a:gd name="T62" fmla="*/ 4 w 4"/>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 h="10">
                  <a:moveTo>
                    <a:pt x="2" y="0"/>
                  </a:moveTo>
                  <a:lnTo>
                    <a:pt x="4" y="3"/>
                  </a:lnTo>
                  <a:lnTo>
                    <a:pt x="4" y="7"/>
                  </a:lnTo>
                  <a:lnTo>
                    <a:pt x="4" y="10"/>
                  </a:lnTo>
                  <a:lnTo>
                    <a:pt x="2" y="10"/>
                  </a:lnTo>
                  <a:lnTo>
                    <a:pt x="0" y="7"/>
                  </a:lnTo>
                  <a:lnTo>
                    <a:pt x="0" y="5"/>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55" name="Tanzania">
              <a:extLst>
                <a:ext uri="{FF2B5EF4-FFF2-40B4-BE49-F238E27FC236}">
                  <a16:creationId xmlns:a16="http://schemas.microsoft.com/office/drawing/2014/main" id="{4F48CD61-FEDE-2A32-9F8D-DB01711A2687}"/>
                </a:ext>
              </a:extLst>
            </p:cNvPr>
            <p:cNvGrpSpPr>
              <a:grpSpLocks noGrp="1" noUngrp="1" noRot="1" noMove="1" noResize="1"/>
            </p:cNvGrpSpPr>
            <p:nvPr/>
          </p:nvGrpSpPr>
          <p:grpSpPr>
            <a:xfrm>
              <a:off x="7069285" y="2867044"/>
              <a:ext cx="128551" cy="151489"/>
              <a:chOff x="5053104" y="3264922"/>
              <a:chExt cx="469996" cy="560555"/>
            </a:xfrm>
            <a:grpFill/>
          </p:grpSpPr>
          <p:sp>
            <p:nvSpPr>
              <p:cNvPr id="1185" name="TanzaniaC">
                <a:extLst>
                  <a:ext uri="{FF2B5EF4-FFF2-40B4-BE49-F238E27FC236}">
                    <a16:creationId xmlns:a16="http://schemas.microsoft.com/office/drawing/2014/main" id="{3FEFE7D7-D56D-1111-4B3B-0B0686794246}"/>
                  </a:ext>
                </a:extLst>
              </p:cNvPr>
              <p:cNvSpPr>
                <a:spLocks noGrp="1" noRot="1" noMove="1" noResize="1" noEditPoints="1" noAdjustHandles="1" noChangeArrowheads="1" noChangeShapeType="1"/>
              </p:cNvSpPr>
              <p:nvPr/>
            </p:nvSpPr>
            <p:spPr bwMode="auto">
              <a:xfrm>
                <a:off x="5053104" y="3264922"/>
                <a:ext cx="469996" cy="560555"/>
              </a:xfrm>
              <a:custGeom>
                <a:avLst/>
                <a:gdLst>
                  <a:gd name="T0" fmla="*/ 217488 w 170"/>
                  <a:gd name="T1" fmla="*/ 63500 h 203"/>
                  <a:gd name="T2" fmla="*/ 206375 w 170"/>
                  <a:gd name="T3" fmla="*/ 58738 h 203"/>
                  <a:gd name="T4" fmla="*/ 206375 w 170"/>
                  <a:gd name="T5" fmla="*/ 47625 h 203"/>
                  <a:gd name="T6" fmla="*/ 201613 w 170"/>
                  <a:gd name="T7" fmla="*/ 41275 h 203"/>
                  <a:gd name="T8" fmla="*/ 115888 w 170"/>
                  <a:gd name="T9" fmla="*/ 11113 h 203"/>
                  <a:gd name="T10" fmla="*/ 107950 w 170"/>
                  <a:gd name="T11" fmla="*/ 11113 h 203"/>
                  <a:gd name="T12" fmla="*/ 119063 w 170"/>
                  <a:gd name="T13" fmla="*/ 25400 h 203"/>
                  <a:gd name="T14" fmla="*/ 119063 w 170"/>
                  <a:gd name="T15" fmla="*/ 33338 h 203"/>
                  <a:gd name="T16" fmla="*/ 115888 w 170"/>
                  <a:gd name="T17" fmla="*/ 30163 h 203"/>
                  <a:gd name="T18" fmla="*/ 104775 w 170"/>
                  <a:gd name="T19" fmla="*/ 44450 h 203"/>
                  <a:gd name="T20" fmla="*/ 101600 w 170"/>
                  <a:gd name="T21" fmla="*/ 47625 h 203"/>
                  <a:gd name="T22" fmla="*/ 101600 w 170"/>
                  <a:gd name="T23" fmla="*/ 36513 h 203"/>
                  <a:gd name="T24" fmla="*/ 82550 w 170"/>
                  <a:gd name="T25" fmla="*/ 30163 h 203"/>
                  <a:gd name="T26" fmla="*/ 74613 w 170"/>
                  <a:gd name="T27" fmla="*/ 47625 h 203"/>
                  <a:gd name="T28" fmla="*/ 55563 w 170"/>
                  <a:gd name="T29" fmla="*/ 36513 h 203"/>
                  <a:gd name="T30" fmla="*/ 55563 w 170"/>
                  <a:gd name="T31" fmla="*/ 14288 h 203"/>
                  <a:gd name="T32" fmla="*/ 41275 w 170"/>
                  <a:gd name="T33" fmla="*/ 14288 h 203"/>
                  <a:gd name="T34" fmla="*/ 41275 w 170"/>
                  <a:gd name="T35" fmla="*/ 36513 h 203"/>
                  <a:gd name="T36" fmla="*/ 36513 w 170"/>
                  <a:gd name="T37" fmla="*/ 47625 h 203"/>
                  <a:gd name="T38" fmla="*/ 41275 w 170"/>
                  <a:gd name="T39" fmla="*/ 52388 h 203"/>
                  <a:gd name="T40" fmla="*/ 49213 w 170"/>
                  <a:gd name="T41" fmla="*/ 55563 h 203"/>
                  <a:gd name="T42" fmla="*/ 36513 w 170"/>
                  <a:gd name="T43" fmla="*/ 74613 h 203"/>
                  <a:gd name="T44" fmla="*/ 19050 w 170"/>
                  <a:gd name="T45" fmla="*/ 96838 h 203"/>
                  <a:gd name="T46" fmla="*/ 3175 w 170"/>
                  <a:gd name="T47" fmla="*/ 115888 h 203"/>
                  <a:gd name="T48" fmla="*/ 14288 w 170"/>
                  <a:gd name="T49" fmla="*/ 149225 h 203"/>
                  <a:gd name="T50" fmla="*/ 25400 w 170"/>
                  <a:gd name="T51" fmla="*/ 157163 h 203"/>
                  <a:gd name="T52" fmla="*/ 30163 w 170"/>
                  <a:gd name="T53" fmla="*/ 171450 h 203"/>
                  <a:gd name="T54" fmla="*/ 25400 w 170"/>
                  <a:gd name="T55" fmla="*/ 182563 h 203"/>
                  <a:gd name="T56" fmla="*/ 36513 w 170"/>
                  <a:gd name="T57" fmla="*/ 198438 h 203"/>
                  <a:gd name="T58" fmla="*/ 63500 w 170"/>
                  <a:gd name="T59" fmla="*/ 212725 h 203"/>
                  <a:gd name="T60" fmla="*/ 63500 w 170"/>
                  <a:gd name="T61" fmla="*/ 223838 h 203"/>
                  <a:gd name="T62" fmla="*/ 71438 w 170"/>
                  <a:gd name="T63" fmla="*/ 228600 h 203"/>
                  <a:gd name="T64" fmla="*/ 77788 w 170"/>
                  <a:gd name="T65" fmla="*/ 234950 h 203"/>
                  <a:gd name="T66" fmla="*/ 88900 w 170"/>
                  <a:gd name="T67" fmla="*/ 239713 h 203"/>
                  <a:gd name="T68" fmla="*/ 115888 w 170"/>
                  <a:gd name="T69" fmla="*/ 250825 h 203"/>
                  <a:gd name="T70" fmla="*/ 119063 w 170"/>
                  <a:gd name="T71" fmla="*/ 261938 h 203"/>
                  <a:gd name="T72" fmla="*/ 119063 w 170"/>
                  <a:gd name="T73" fmla="*/ 292100 h 203"/>
                  <a:gd name="T74" fmla="*/ 115888 w 170"/>
                  <a:gd name="T75" fmla="*/ 317500 h 203"/>
                  <a:gd name="T76" fmla="*/ 138113 w 170"/>
                  <a:gd name="T77" fmla="*/ 314325 h 203"/>
                  <a:gd name="T78" fmla="*/ 149225 w 170"/>
                  <a:gd name="T79" fmla="*/ 311150 h 203"/>
                  <a:gd name="T80" fmla="*/ 153988 w 170"/>
                  <a:gd name="T81" fmla="*/ 317500 h 203"/>
                  <a:gd name="T82" fmla="*/ 160338 w 170"/>
                  <a:gd name="T83" fmla="*/ 322263 h 203"/>
                  <a:gd name="T84" fmla="*/ 179388 w 170"/>
                  <a:gd name="T85" fmla="*/ 317500 h 203"/>
                  <a:gd name="T86" fmla="*/ 198438 w 170"/>
                  <a:gd name="T87" fmla="*/ 314325 h 203"/>
                  <a:gd name="T88" fmla="*/ 206375 w 170"/>
                  <a:gd name="T89" fmla="*/ 306388 h 203"/>
                  <a:gd name="T90" fmla="*/ 212725 w 170"/>
                  <a:gd name="T91" fmla="*/ 311150 h 203"/>
                  <a:gd name="T92" fmla="*/ 228600 w 170"/>
                  <a:gd name="T93" fmla="*/ 300038 h 203"/>
                  <a:gd name="T94" fmla="*/ 247650 w 170"/>
                  <a:gd name="T95" fmla="*/ 300038 h 203"/>
                  <a:gd name="T96" fmla="*/ 254000 w 170"/>
                  <a:gd name="T97" fmla="*/ 292100 h 203"/>
                  <a:gd name="T98" fmla="*/ 266700 w 170"/>
                  <a:gd name="T99" fmla="*/ 292100 h 203"/>
                  <a:gd name="T100" fmla="*/ 269875 w 170"/>
                  <a:gd name="T101" fmla="*/ 273050 h 203"/>
                  <a:gd name="T102" fmla="*/ 254000 w 170"/>
                  <a:gd name="T103" fmla="*/ 258763 h 203"/>
                  <a:gd name="T104" fmla="*/ 242888 w 170"/>
                  <a:gd name="T105" fmla="*/ 247650 h 203"/>
                  <a:gd name="T106" fmla="*/ 239713 w 170"/>
                  <a:gd name="T107" fmla="*/ 217488 h 203"/>
                  <a:gd name="T108" fmla="*/ 250825 w 170"/>
                  <a:gd name="T109" fmla="*/ 171450 h 203"/>
                  <a:gd name="T110" fmla="*/ 236538 w 170"/>
                  <a:gd name="T111" fmla="*/ 160338 h 203"/>
                  <a:gd name="T112" fmla="*/ 225425 w 170"/>
                  <a:gd name="T113" fmla="*/ 146050 h 203"/>
                  <a:gd name="T114" fmla="*/ 228600 w 170"/>
                  <a:gd name="T115" fmla="*/ 130175 h 203"/>
                  <a:gd name="T116" fmla="*/ 239713 w 170"/>
                  <a:gd name="T117" fmla="*/ 100013 h 203"/>
                  <a:gd name="T118" fmla="*/ 247650 w 170"/>
                  <a:gd name="T119" fmla="*/ 85725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
                  <a:gd name="T181" fmla="*/ 0 h 203"/>
                  <a:gd name="T182" fmla="*/ 170 w 170"/>
                  <a:gd name="T183" fmla="*/ 203 h 2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 h="203">
                    <a:moveTo>
                      <a:pt x="156" y="54"/>
                    </a:moveTo>
                    <a:lnTo>
                      <a:pt x="137" y="42"/>
                    </a:lnTo>
                    <a:lnTo>
                      <a:pt x="137" y="40"/>
                    </a:lnTo>
                    <a:lnTo>
                      <a:pt x="134" y="40"/>
                    </a:lnTo>
                    <a:lnTo>
                      <a:pt x="132" y="40"/>
                    </a:lnTo>
                    <a:lnTo>
                      <a:pt x="130" y="37"/>
                    </a:lnTo>
                    <a:lnTo>
                      <a:pt x="130" y="35"/>
                    </a:lnTo>
                    <a:lnTo>
                      <a:pt x="130" y="30"/>
                    </a:lnTo>
                    <a:lnTo>
                      <a:pt x="130" y="28"/>
                    </a:lnTo>
                    <a:lnTo>
                      <a:pt x="130" y="26"/>
                    </a:lnTo>
                    <a:lnTo>
                      <a:pt x="127" y="26"/>
                    </a:lnTo>
                    <a:lnTo>
                      <a:pt x="127" y="23"/>
                    </a:lnTo>
                    <a:lnTo>
                      <a:pt x="75" y="0"/>
                    </a:lnTo>
                    <a:lnTo>
                      <a:pt x="73" y="7"/>
                    </a:lnTo>
                    <a:lnTo>
                      <a:pt x="71" y="7"/>
                    </a:lnTo>
                    <a:lnTo>
                      <a:pt x="68" y="7"/>
                    </a:lnTo>
                    <a:lnTo>
                      <a:pt x="66" y="9"/>
                    </a:lnTo>
                    <a:lnTo>
                      <a:pt x="71" y="14"/>
                    </a:lnTo>
                    <a:lnTo>
                      <a:pt x="75" y="16"/>
                    </a:lnTo>
                    <a:lnTo>
                      <a:pt x="75" y="19"/>
                    </a:lnTo>
                    <a:lnTo>
                      <a:pt x="75" y="21"/>
                    </a:lnTo>
                    <a:lnTo>
                      <a:pt x="73" y="19"/>
                    </a:lnTo>
                    <a:lnTo>
                      <a:pt x="68" y="21"/>
                    </a:lnTo>
                    <a:lnTo>
                      <a:pt x="66" y="21"/>
                    </a:lnTo>
                    <a:lnTo>
                      <a:pt x="66" y="23"/>
                    </a:lnTo>
                    <a:lnTo>
                      <a:pt x="66" y="28"/>
                    </a:lnTo>
                    <a:lnTo>
                      <a:pt x="66" y="30"/>
                    </a:lnTo>
                    <a:lnTo>
                      <a:pt x="66" y="33"/>
                    </a:lnTo>
                    <a:lnTo>
                      <a:pt x="64" y="30"/>
                    </a:lnTo>
                    <a:lnTo>
                      <a:pt x="64" y="28"/>
                    </a:lnTo>
                    <a:lnTo>
                      <a:pt x="64" y="23"/>
                    </a:lnTo>
                    <a:lnTo>
                      <a:pt x="59" y="23"/>
                    </a:lnTo>
                    <a:lnTo>
                      <a:pt x="56" y="21"/>
                    </a:lnTo>
                    <a:lnTo>
                      <a:pt x="54" y="21"/>
                    </a:lnTo>
                    <a:lnTo>
                      <a:pt x="52" y="19"/>
                    </a:lnTo>
                    <a:lnTo>
                      <a:pt x="52" y="23"/>
                    </a:lnTo>
                    <a:lnTo>
                      <a:pt x="47" y="23"/>
                    </a:lnTo>
                    <a:lnTo>
                      <a:pt x="45" y="23"/>
                    </a:lnTo>
                    <a:lnTo>
                      <a:pt x="47" y="30"/>
                    </a:lnTo>
                    <a:lnTo>
                      <a:pt x="42" y="30"/>
                    </a:lnTo>
                    <a:lnTo>
                      <a:pt x="40" y="30"/>
                    </a:lnTo>
                    <a:lnTo>
                      <a:pt x="38" y="26"/>
                    </a:lnTo>
                    <a:lnTo>
                      <a:pt x="35" y="23"/>
                    </a:lnTo>
                    <a:lnTo>
                      <a:pt x="35" y="19"/>
                    </a:lnTo>
                    <a:lnTo>
                      <a:pt x="35" y="16"/>
                    </a:lnTo>
                    <a:lnTo>
                      <a:pt x="35" y="11"/>
                    </a:lnTo>
                    <a:lnTo>
                      <a:pt x="35" y="9"/>
                    </a:lnTo>
                    <a:lnTo>
                      <a:pt x="35" y="4"/>
                    </a:lnTo>
                    <a:lnTo>
                      <a:pt x="35" y="0"/>
                    </a:lnTo>
                    <a:lnTo>
                      <a:pt x="21" y="0"/>
                    </a:lnTo>
                    <a:lnTo>
                      <a:pt x="26" y="9"/>
                    </a:lnTo>
                    <a:lnTo>
                      <a:pt x="26" y="11"/>
                    </a:lnTo>
                    <a:lnTo>
                      <a:pt x="26" y="19"/>
                    </a:lnTo>
                    <a:lnTo>
                      <a:pt x="26" y="21"/>
                    </a:lnTo>
                    <a:lnTo>
                      <a:pt x="26" y="23"/>
                    </a:lnTo>
                    <a:lnTo>
                      <a:pt x="26" y="26"/>
                    </a:lnTo>
                    <a:lnTo>
                      <a:pt x="23" y="28"/>
                    </a:lnTo>
                    <a:lnTo>
                      <a:pt x="23" y="30"/>
                    </a:lnTo>
                    <a:lnTo>
                      <a:pt x="23" y="33"/>
                    </a:lnTo>
                    <a:lnTo>
                      <a:pt x="26" y="33"/>
                    </a:lnTo>
                    <a:lnTo>
                      <a:pt x="26" y="35"/>
                    </a:lnTo>
                    <a:lnTo>
                      <a:pt x="28" y="35"/>
                    </a:lnTo>
                    <a:lnTo>
                      <a:pt x="31" y="35"/>
                    </a:lnTo>
                    <a:lnTo>
                      <a:pt x="31" y="37"/>
                    </a:lnTo>
                    <a:lnTo>
                      <a:pt x="28" y="42"/>
                    </a:lnTo>
                    <a:lnTo>
                      <a:pt x="23" y="47"/>
                    </a:lnTo>
                    <a:lnTo>
                      <a:pt x="21" y="47"/>
                    </a:lnTo>
                    <a:lnTo>
                      <a:pt x="19" y="56"/>
                    </a:lnTo>
                    <a:lnTo>
                      <a:pt x="16" y="59"/>
                    </a:lnTo>
                    <a:lnTo>
                      <a:pt x="12" y="61"/>
                    </a:lnTo>
                    <a:lnTo>
                      <a:pt x="5" y="59"/>
                    </a:lnTo>
                    <a:lnTo>
                      <a:pt x="2" y="59"/>
                    </a:lnTo>
                    <a:lnTo>
                      <a:pt x="2" y="66"/>
                    </a:lnTo>
                    <a:lnTo>
                      <a:pt x="2" y="73"/>
                    </a:lnTo>
                    <a:lnTo>
                      <a:pt x="0" y="82"/>
                    </a:lnTo>
                    <a:lnTo>
                      <a:pt x="0" y="89"/>
                    </a:lnTo>
                    <a:lnTo>
                      <a:pt x="5" y="92"/>
                    </a:lnTo>
                    <a:lnTo>
                      <a:pt x="9" y="94"/>
                    </a:lnTo>
                    <a:lnTo>
                      <a:pt x="12" y="94"/>
                    </a:lnTo>
                    <a:lnTo>
                      <a:pt x="14" y="94"/>
                    </a:lnTo>
                    <a:lnTo>
                      <a:pt x="16" y="96"/>
                    </a:lnTo>
                    <a:lnTo>
                      <a:pt x="16" y="99"/>
                    </a:lnTo>
                    <a:lnTo>
                      <a:pt x="19" y="101"/>
                    </a:lnTo>
                    <a:lnTo>
                      <a:pt x="19" y="104"/>
                    </a:lnTo>
                    <a:lnTo>
                      <a:pt x="19" y="106"/>
                    </a:lnTo>
                    <a:lnTo>
                      <a:pt x="19" y="108"/>
                    </a:lnTo>
                    <a:lnTo>
                      <a:pt x="16" y="111"/>
                    </a:lnTo>
                    <a:lnTo>
                      <a:pt x="16" y="113"/>
                    </a:lnTo>
                    <a:lnTo>
                      <a:pt x="16" y="115"/>
                    </a:lnTo>
                    <a:lnTo>
                      <a:pt x="19" y="118"/>
                    </a:lnTo>
                    <a:lnTo>
                      <a:pt x="19" y="120"/>
                    </a:lnTo>
                    <a:lnTo>
                      <a:pt x="21" y="122"/>
                    </a:lnTo>
                    <a:lnTo>
                      <a:pt x="23" y="125"/>
                    </a:lnTo>
                    <a:lnTo>
                      <a:pt x="28" y="127"/>
                    </a:lnTo>
                    <a:lnTo>
                      <a:pt x="33" y="132"/>
                    </a:lnTo>
                    <a:lnTo>
                      <a:pt x="38" y="134"/>
                    </a:lnTo>
                    <a:lnTo>
                      <a:pt x="40" y="134"/>
                    </a:lnTo>
                    <a:lnTo>
                      <a:pt x="38" y="139"/>
                    </a:lnTo>
                    <a:lnTo>
                      <a:pt x="40" y="141"/>
                    </a:lnTo>
                    <a:lnTo>
                      <a:pt x="40" y="144"/>
                    </a:lnTo>
                    <a:lnTo>
                      <a:pt x="42" y="144"/>
                    </a:lnTo>
                    <a:lnTo>
                      <a:pt x="45" y="144"/>
                    </a:lnTo>
                    <a:lnTo>
                      <a:pt x="45" y="146"/>
                    </a:lnTo>
                    <a:lnTo>
                      <a:pt x="47" y="148"/>
                    </a:lnTo>
                    <a:lnTo>
                      <a:pt x="49" y="148"/>
                    </a:lnTo>
                    <a:lnTo>
                      <a:pt x="52" y="151"/>
                    </a:lnTo>
                    <a:lnTo>
                      <a:pt x="56" y="151"/>
                    </a:lnTo>
                    <a:lnTo>
                      <a:pt x="68" y="156"/>
                    </a:lnTo>
                    <a:lnTo>
                      <a:pt x="73" y="158"/>
                    </a:lnTo>
                    <a:lnTo>
                      <a:pt x="73" y="160"/>
                    </a:lnTo>
                    <a:lnTo>
                      <a:pt x="73" y="163"/>
                    </a:lnTo>
                    <a:lnTo>
                      <a:pt x="75" y="165"/>
                    </a:lnTo>
                    <a:lnTo>
                      <a:pt x="75" y="167"/>
                    </a:lnTo>
                    <a:lnTo>
                      <a:pt x="75" y="172"/>
                    </a:lnTo>
                    <a:lnTo>
                      <a:pt x="75" y="179"/>
                    </a:lnTo>
                    <a:lnTo>
                      <a:pt x="75" y="184"/>
                    </a:lnTo>
                    <a:lnTo>
                      <a:pt x="75" y="191"/>
                    </a:lnTo>
                    <a:lnTo>
                      <a:pt x="75" y="193"/>
                    </a:lnTo>
                    <a:lnTo>
                      <a:pt x="73" y="198"/>
                    </a:lnTo>
                    <a:lnTo>
                      <a:pt x="73" y="200"/>
                    </a:lnTo>
                    <a:lnTo>
                      <a:pt x="75" y="200"/>
                    </a:lnTo>
                    <a:lnTo>
                      <a:pt x="80" y="200"/>
                    </a:lnTo>
                    <a:lnTo>
                      <a:pt x="82" y="200"/>
                    </a:lnTo>
                    <a:lnTo>
                      <a:pt x="87" y="198"/>
                    </a:lnTo>
                    <a:lnTo>
                      <a:pt x="90" y="196"/>
                    </a:lnTo>
                    <a:lnTo>
                      <a:pt x="92" y="196"/>
                    </a:lnTo>
                    <a:lnTo>
                      <a:pt x="94" y="196"/>
                    </a:lnTo>
                    <a:lnTo>
                      <a:pt x="94" y="198"/>
                    </a:lnTo>
                    <a:lnTo>
                      <a:pt x="97" y="198"/>
                    </a:lnTo>
                    <a:lnTo>
                      <a:pt x="97" y="200"/>
                    </a:lnTo>
                    <a:lnTo>
                      <a:pt x="97" y="203"/>
                    </a:lnTo>
                    <a:lnTo>
                      <a:pt x="99" y="203"/>
                    </a:lnTo>
                    <a:lnTo>
                      <a:pt x="101" y="203"/>
                    </a:lnTo>
                    <a:lnTo>
                      <a:pt x="104" y="203"/>
                    </a:lnTo>
                    <a:lnTo>
                      <a:pt x="108" y="200"/>
                    </a:lnTo>
                    <a:lnTo>
                      <a:pt x="111" y="200"/>
                    </a:lnTo>
                    <a:lnTo>
                      <a:pt x="113" y="200"/>
                    </a:lnTo>
                    <a:lnTo>
                      <a:pt x="116" y="200"/>
                    </a:lnTo>
                    <a:lnTo>
                      <a:pt x="118" y="200"/>
                    </a:lnTo>
                    <a:lnTo>
                      <a:pt x="120" y="200"/>
                    </a:lnTo>
                    <a:lnTo>
                      <a:pt x="125" y="198"/>
                    </a:lnTo>
                    <a:lnTo>
                      <a:pt x="127" y="196"/>
                    </a:lnTo>
                    <a:lnTo>
                      <a:pt x="130" y="193"/>
                    </a:lnTo>
                    <a:lnTo>
                      <a:pt x="132" y="196"/>
                    </a:lnTo>
                    <a:lnTo>
                      <a:pt x="134" y="196"/>
                    </a:lnTo>
                    <a:lnTo>
                      <a:pt x="137" y="196"/>
                    </a:lnTo>
                    <a:lnTo>
                      <a:pt x="142" y="191"/>
                    </a:lnTo>
                    <a:lnTo>
                      <a:pt x="144" y="189"/>
                    </a:lnTo>
                    <a:lnTo>
                      <a:pt x="149" y="189"/>
                    </a:lnTo>
                    <a:lnTo>
                      <a:pt x="151" y="189"/>
                    </a:lnTo>
                    <a:lnTo>
                      <a:pt x="153" y="189"/>
                    </a:lnTo>
                    <a:lnTo>
                      <a:pt x="156" y="189"/>
                    </a:lnTo>
                    <a:lnTo>
                      <a:pt x="156" y="186"/>
                    </a:lnTo>
                    <a:lnTo>
                      <a:pt x="158" y="186"/>
                    </a:lnTo>
                    <a:lnTo>
                      <a:pt x="160" y="184"/>
                    </a:lnTo>
                    <a:lnTo>
                      <a:pt x="163" y="184"/>
                    </a:lnTo>
                    <a:lnTo>
                      <a:pt x="165" y="184"/>
                    </a:lnTo>
                    <a:lnTo>
                      <a:pt x="168" y="184"/>
                    </a:lnTo>
                    <a:lnTo>
                      <a:pt x="168" y="179"/>
                    </a:lnTo>
                    <a:lnTo>
                      <a:pt x="170" y="177"/>
                    </a:lnTo>
                    <a:lnTo>
                      <a:pt x="170" y="174"/>
                    </a:lnTo>
                    <a:lnTo>
                      <a:pt x="170" y="172"/>
                    </a:lnTo>
                    <a:lnTo>
                      <a:pt x="168" y="170"/>
                    </a:lnTo>
                    <a:lnTo>
                      <a:pt x="165" y="167"/>
                    </a:lnTo>
                    <a:lnTo>
                      <a:pt x="163" y="165"/>
                    </a:lnTo>
                    <a:lnTo>
                      <a:pt x="160" y="163"/>
                    </a:lnTo>
                    <a:lnTo>
                      <a:pt x="158" y="160"/>
                    </a:lnTo>
                    <a:lnTo>
                      <a:pt x="156" y="158"/>
                    </a:lnTo>
                    <a:lnTo>
                      <a:pt x="153" y="158"/>
                    </a:lnTo>
                    <a:lnTo>
                      <a:pt x="153" y="156"/>
                    </a:lnTo>
                    <a:lnTo>
                      <a:pt x="153" y="153"/>
                    </a:lnTo>
                    <a:lnTo>
                      <a:pt x="151" y="153"/>
                    </a:lnTo>
                    <a:lnTo>
                      <a:pt x="151" y="148"/>
                    </a:lnTo>
                    <a:lnTo>
                      <a:pt x="151" y="137"/>
                    </a:lnTo>
                    <a:lnTo>
                      <a:pt x="151" y="125"/>
                    </a:lnTo>
                    <a:lnTo>
                      <a:pt x="151" y="118"/>
                    </a:lnTo>
                    <a:lnTo>
                      <a:pt x="153" y="113"/>
                    </a:lnTo>
                    <a:lnTo>
                      <a:pt x="158" y="108"/>
                    </a:lnTo>
                    <a:lnTo>
                      <a:pt x="156" y="106"/>
                    </a:lnTo>
                    <a:lnTo>
                      <a:pt x="153" y="106"/>
                    </a:lnTo>
                    <a:lnTo>
                      <a:pt x="153" y="104"/>
                    </a:lnTo>
                    <a:lnTo>
                      <a:pt x="149" y="101"/>
                    </a:lnTo>
                    <a:lnTo>
                      <a:pt x="146" y="99"/>
                    </a:lnTo>
                    <a:lnTo>
                      <a:pt x="144" y="96"/>
                    </a:lnTo>
                    <a:lnTo>
                      <a:pt x="144" y="94"/>
                    </a:lnTo>
                    <a:lnTo>
                      <a:pt x="142" y="92"/>
                    </a:lnTo>
                    <a:lnTo>
                      <a:pt x="142" y="89"/>
                    </a:lnTo>
                    <a:lnTo>
                      <a:pt x="142" y="87"/>
                    </a:lnTo>
                    <a:lnTo>
                      <a:pt x="142" y="85"/>
                    </a:lnTo>
                    <a:lnTo>
                      <a:pt x="144" y="82"/>
                    </a:lnTo>
                    <a:lnTo>
                      <a:pt x="144" y="78"/>
                    </a:lnTo>
                    <a:lnTo>
                      <a:pt x="146" y="73"/>
                    </a:lnTo>
                    <a:lnTo>
                      <a:pt x="149" y="68"/>
                    </a:lnTo>
                    <a:lnTo>
                      <a:pt x="151" y="63"/>
                    </a:lnTo>
                    <a:lnTo>
                      <a:pt x="153" y="59"/>
                    </a:lnTo>
                    <a:lnTo>
                      <a:pt x="153" y="56"/>
                    </a:lnTo>
                    <a:lnTo>
                      <a:pt x="156" y="5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6" name="Freeform 2020">
                <a:extLst>
                  <a:ext uri="{FF2B5EF4-FFF2-40B4-BE49-F238E27FC236}">
                    <a16:creationId xmlns:a16="http://schemas.microsoft.com/office/drawing/2014/main" id="{F85564E5-AE53-8E42-E74C-2B62608ABAA3}"/>
                  </a:ext>
                </a:extLst>
              </p:cNvPr>
              <p:cNvSpPr>
                <a:spLocks noGrp="1" noRot="1" noMove="1" noResize="1" noEditPoints="1" noAdjustHandles="1" noChangeArrowheads="1" noChangeShapeType="1"/>
              </p:cNvSpPr>
              <p:nvPr/>
            </p:nvSpPr>
            <p:spPr bwMode="auto">
              <a:xfrm>
                <a:off x="5464987" y="3505159"/>
                <a:ext cx="11069" cy="24853"/>
              </a:xfrm>
              <a:custGeom>
                <a:avLst/>
                <a:gdLst>
                  <a:gd name="T0" fmla="*/ 0 w 4"/>
                  <a:gd name="T1" fmla="*/ 0 h 9"/>
                  <a:gd name="T2" fmla="*/ 0 w 4"/>
                  <a:gd name="T3" fmla="*/ 7938 h 9"/>
                  <a:gd name="T4" fmla="*/ 3175 w 4"/>
                  <a:gd name="T5" fmla="*/ 14288 h 9"/>
                  <a:gd name="T6" fmla="*/ 3175 w 4"/>
                  <a:gd name="T7" fmla="*/ 14288 h 9"/>
                  <a:gd name="T8" fmla="*/ 6350 w 4"/>
                  <a:gd name="T9" fmla="*/ 14288 h 9"/>
                  <a:gd name="T10" fmla="*/ 6350 w 4"/>
                  <a:gd name="T11" fmla="*/ 14288 h 9"/>
                  <a:gd name="T12" fmla="*/ 6350 w 4"/>
                  <a:gd name="T13" fmla="*/ 14288 h 9"/>
                  <a:gd name="T14" fmla="*/ 6350 w 4"/>
                  <a:gd name="T15" fmla="*/ 11113 h 9"/>
                  <a:gd name="T16" fmla="*/ 6350 w 4"/>
                  <a:gd name="T17" fmla="*/ 11113 h 9"/>
                  <a:gd name="T18" fmla="*/ 3175 w 4"/>
                  <a:gd name="T19" fmla="*/ 7938 h 9"/>
                  <a:gd name="T20" fmla="*/ 3175 w 4"/>
                  <a:gd name="T21" fmla="*/ 3175 h 9"/>
                  <a:gd name="T22" fmla="*/ 3175 w 4"/>
                  <a:gd name="T23" fmla="*/ 0 h 9"/>
                  <a:gd name="T24" fmla="*/ 0 w 4"/>
                  <a:gd name="T25" fmla="*/ 0 h 9"/>
                  <a:gd name="T26" fmla="*/ 0 w 4"/>
                  <a:gd name="T27" fmla="*/ 0 h 9"/>
                  <a:gd name="T28" fmla="*/ 0 w 4"/>
                  <a:gd name="T29" fmla="*/ 0 h 9"/>
                  <a:gd name="T30" fmla="*/ 0 w 4"/>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9"/>
                  <a:gd name="T50" fmla="*/ 4 w 4"/>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9">
                    <a:moveTo>
                      <a:pt x="0" y="0"/>
                    </a:moveTo>
                    <a:lnTo>
                      <a:pt x="0" y="5"/>
                    </a:lnTo>
                    <a:lnTo>
                      <a:pt x="2" y="9"/>
                    </a:lnTo>
                    <a:lnTo>
                      <a:pt x="4" y="9"/>
                    </a:lnTo>
                    <a:lnTo>
                      <a:pt x="4" y="7"/>
                    </a:ln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56" name="Freeform 1590">
              <a:extLst>
                <a:ext uri="{FF2B5EF4-FFF2-40B4-BE49-F238E27FC236}">
                  <a16:creationId xmlns:a16="http://schemas.microsoft.com/office/drawing/2014/main" id="{435D5BC8-C086-BA37-502E-0A19F4F9C03A}"/>
                </a:ext>
              </a:extLst>
            </p:cNvPr>
            <p:cNvSpPr>
              <a:spLocks noGrp="1" noRot="1" noMove="1" noResize="1" noEditPoints="1" noAdjustHandles="1" noChangeArrowheads="1" noChangeShapeType="1"/>
            </p:cNvSpPr>
            <p:nvPr/>
          </p:nvSpPr>
          <p:spPr bwMode="auto">
            <a:xfrm>
              <a:off x="7127657" y="2899879"/>
              <a:ext cx="6651" cy="5970"/>
            </a:xfrm>
            <a:custGeom>
              <a:avLst/>
              <a:gdLst>
                <a:gd name="T0" fmla="*/ 6350 w 9"/>
                <a:gd name="T1" fmla="*/ 0 h 8"/>
                <a:gd name="T2" fmla="*/ 11113 w 9"/>
                <a:gd name="T3" fmla="*/ 0 h 8"/>
                <a:gd name="T4" fmla="*/ 14288 w 9"/>
                <a:gd name="T5" fmla="*/ 0 h 8"/>
                <a:gd name="T6" fmla="*/ 14288 w 9"/>
                <a:gd name="T7" fmla="*/ 4763 h 8"/>
                <a:gd name="T8" fmla="*/ 14288 w 9"/>
                <a:gd name="T9" fmla="*/ 4763 h 8"/>
                <a:gd name="T10" fmla="*/ 11113 w 9"/>
                <a:gd name="T11" fmla="*/ 7938 h 8"/>
                <a:gd name="T12" fmla="*/ 6350 w 9"/>
                <a:gd name="T13" fmla="*/ 12700 h 8"/>
                <a:gd name="T14" fmla="*/ 3175 w 9"/>
                <a:gd name="T15" fmla="*/ 12700 h 8"/>
                <a:gd name="T16" fmla="*/ 3175 w 9"/>
                <a:gd name="T17" fmla="*/ 12700 h 8"/>
                <a:gd name="T18" fmla="*/ 0 w 9"/>
                <a:gd name="T19" fmla="*/ 7938 h 8"/>
                <a:gd name="T20" fmla="*/ 0 w 9"/>
                <a:gd name="T21" fmla="*/ 7938 h 8"/>
                <a:gd name="T22" fmla="*/ 3175 w 9"/>
                <a:gd name="T23" fmla="*/ 7938 h 8"/>
                <a:gd name="T24" fmla="*/ 3175 w 9"/>
                <a:gd name="T25" fmla="*/ 4763 h 8"/>
                <a:gd name="T26" fmla="*/ 6350 w 9"/>
                <a:gd name="T27" fmla="*/ 4763 h 8"/>
                <a:gd name="T28" fmla="*/ 6350 w 9"/>
                <a:gd name="T29" fmla="*/ 0 h 8"/>
                <a:gd name="T30" fmla="*/ 6350 w 9"/>
                <a:gd name="T31" fmla="*/ 0 h 8"/>
                <a:gd name="T32" fmla="*/ 6350 w 9"/>
                <a:gd name="T33" fmla="*/ 0 h 8"/>
                <a:gd name="T34" fmla="*/ 6350 w 9"/>
                <a:gd name="T35" fmla="*/ 0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8"/>
                <a:gd name="T56" fmla="*/ 9 w 9"/>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8">
                  <a:moveTo>
                    <a:pt x="4" y="0"/>
                  </a:moveTo>
                  <a:lnTo>
                    <a:pt x="7" y="0"/>
                  </a:lnTo>
                  <a:lnTo>
                    <a:pt x="9" y="0"/>
                  </a:lnTo>
                  <a:lnTo>
                    <a:pt x="9" y="3"/>
                  </a:lnTo>
                  <a:lnTo>
                    <a:pt x="7" y="5"/>
                  </a:lnTo>
                  <a:lnTo>
                    <a:pt x="4" y="8"/>
                  </a:lnTo>
                  <a:lnTo>
                    <a:pt x="2" y="8"/>
                  </a:lnTo>
                  <a:lnTo>
                    <a:pt x="0" y="5"/>
                  </a:lnTo>
                  <a:lnTo>
                    <a:pt x="2" y="5"/>
                  </a:lnTo>
                  <a:lnTo>
                    <a:pt x="2" y="3"/>
                  </a:lnTo>
                  <a:lnTo>
                    <a:pt x="4" y="3"/>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7" name="Freeform 1591">
              <a:extLst>
                <a:ext uri="{FF2B5EF4-FFF2-40B4-BE49-F238E27FC236}">
                  <a16:creationId xmlns:a16="http://schemas.microsoft.com/office/drawing/2014/main" id="{CC4FB44A-9BD2-F822-EF22-CE27C389522D}"/>
                </a:ext>
              </a:extLst>
            </p:cNvPr>
            <p:cNvSpPr>
              <a:spLocks noGrp="1" noRot="1" noMove="1" noResize="1" noEditPoints="1" noAdjustHandles="1" noChangeArrowheads="1" noChangeShapeType="1"/>
            </p:cNvSpPr>
            <p:nvPr/>
          </p:nvSpPr>
          <p:spPr bwMode="auto">
            <a:xfrm>
              <a:off x="7111398" y="2873760"/>
              <a:ext cx="5913" cy="3731"/>
            </a:xfrm>
            <a:custGeom>
              <a:avLst/>
              <a:gdLst>
                <a:gd name="T0" fmla="*/ 0 w 8"/>
                <a:gd name="T1" fmla="*/ 0 h 5"/>
                <a:gd name="T2" fmla="*/ 4763 w 8"/>
                <a:gd name="T3" fmla="*/ 3175 h 5"/>
                <a:gd name="T4" fmla="*/ 12700 w 8"/>
                <a:gd name="T5" fmla="*/ 7938 h 5"/>
                <a:gd name="T6" fmla="*/ 12700 w 8"/>
                <a:gd name="T7" fmla="*/ 0 h 5"/>
                <a:gd name="T8" fmla="*/ 4763 w 8"/>
                <a:gd name="T9" fmla="*/ 0 h 5"/>
                <a:gd name="T10" fmla="*/ 0 w 8"/>
                <a:gd name="T11" fmla="*/ 0 h 5"/>
                <a:gd name="T12" fmla="*/ 0 w 8"/>
                <a:gd name="T13" fmla="*/ 0 h 5"/>
                <a:gd name="T14" fmla="*/ 0 w 8"/>
                <a:gd name="T15" fmla="*/ 0 h 5"/>
                <a:gd name="T16" fmla="*/ 0 w 8"/>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
                <a:gd name="T29" fmla="*/ 8 w 8"/>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
                  <a:moveTo>
                    <a:pt x="0" y="0"/>
                  </a:moveTo>
                  <a:lnTo>
                    <a:pt x="3" y="2"/>
                  </a:lnTo>
                  <a:lnTo>
                    <a:pt x="8" y="5"/>
                  </a:lnTo>
                  <a:lnTo>
                    <a:pt x="8"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8" name="Mozambique">
              <a:extLst>
                <a:ext uri="{FF2B5EF4-FFF2-40B4-BE49-F238E27FC236}">
                  <a16:creationId xmlns:a16="http://schemas.microsoft.com/office/drawing/2014/main" id="{2E98B137-A0AC-AFE0-C9C3-86942754D19D}"/>
                </a:ext>
              </a:extLst>
            </p:cNvPr>
            <p:cNvSpPr>
              <a:spLocks noGrp="1" noRot="1" noMove="1" noResize="1" noEditPoints="1" noAdjustHandles="1" noChangeArrowheads="1" noChangeShapeType="1"/>
            </p:cNvSpPr>
            <p:nvPr/>
          </p:nvSpPr>
          <p:spPr bwMode="auto">
            <a:xfrm>
              <a:off x="7078154" y="3004354"/>
              <a:ext cx="119681" cy="227606"/>
            </a:xfrm>
            <a:custGeom>
              <a:avLst/>
              <a:gdLst>
                <a:gd name="T0" fmla="*/ 115888 w 158"/>
                <a:gd name="T1" fmla="*/ 101600 h 305"/>
                <a:gd name="T2" fmla="*/ 130175 w 158"/>
                <a:gd name="T3" fmla="*/ 112713 h 305"/>
                <a:gd name="T4" fmla="*/ 130175 w 158"/>
                <a:gd name="T5" fmla="*/ 131763 h 305"/>
                <a:gd name="T6" fmla="*/ 134938 w 158"/>
                <a:gd name="T7" fmla="*/ 138113 h 305"/>
                <a:gd name="T8" fmla="*/ 127000 w 158"/>
                <a:gd name="T9" fmla="*/ 149225 h 305"/>
                <a:gd name="T10" fmla="*/ 115888 w 158"/>
                <a:gd name="T11" fmla="*/ 149225 h 305"/>
                <a:gd name="T12" fmla="*/ 119063 w 158"/>
                <a:gd name="T13" fmla="*/ 168275 h 305"/>
                <a:gd name="T14" fmla="*/ 119063 w 158"/>
                <a:gd name="T15" fmla="*/ 179388 h 305"/>
                <a:gd name="T16" fmla="*/ 107950 w 158"/>
                <a:gd name="T17" fmla="*/ 179388 h 305"/>
                <a:gd name="T18" fmla="*/ 93663 w 158"/>
                <a:gd name="T19" fmla="*/ 160338 h 305"/>
                <a:gd name="T20" fmla="*/ 85725 w 158"/>
                <a:gd name="T21" fmla="*/ 146050 h 305"/>
                <a:gd name="T22" fmla="*/ 88900 w 158"/>
                <a:gd name="T23" fmla="*/ 115888 h 305"/>
                <a:gd name="T24" fmla="*/ 69850 w 158"/>
                <a:gd name="T25" fmla="*/ 115888 h 305"/>
                <a:gd name="T26" fmla="*/ 66675 w 158"/>
                <a:gd name="T27" fmla="*/ 104775 h 305"/>
                <a:gd name="T28" fmla="*/ 0 w 158"/>
                <a:gd name="T29" fmla="*/ 115888 h 305"/>
                <a:gd name="T30" fmla="*/ 6350 w 158"/>
                <a:gd name="T31" fmla="*/ 131763 h 305"/>
                <a:gd name="T32" fmla="*/ 25400 w 158"/>
                <a:gd name="T33" fmla="*/ 153988 h 305"/>
                <a:gd name="T34" fmla="*/ 47625 w 158"/>
                <a:gd name="T35" fmla="*/ 168275 h 305"/>
                <a:gd name="T36" fmla="*/ 58738 w 158"/>
                <a:gd name="T37" fmla="*/ 179388 h 305"/>
                <a:gd name="T38" fmla="*/ 58738 w 158"/>
                <a:gd name="T39" fmla="*/ 190500 h 305"/>
                <a:gd name="T40" fmla="*/ 55563 w 158"/>
                <a:gd name="T41" fmla="*/ 212725 h 305"/>
                <a:gd name="T42" fmla="*/ 63500 w 158"/>
                <a:gd name="T43" fmla="*/ 236538 h 305"/>
                <a:gd name="T44" fmla="*/ 55563 w 158"/>
                <a:gd name="T45" fmla="*/ 250825 h 305"/>
                <a:gd name="T46" fmla="*/ 58738 w 158"/>
                <a:gd name="T47" fmla="*/ 258763 h 305"/>
                <a:gd name="T48" fmla="*/ 58738 w 158"/>
                <a:gd name="T49" fmla="*/ 269875 h 305"/>
                <a:gd name="T50" fmla="*/ 55563 w 158"/>
                <a:gd name="T51" fmla="*/ 284163 h 305"/>
                <a:gd name="T52" fmla="*/ 58738 w 158"/>
                <a:gd name="T53" fmla="*/ 300038 h 305"/>
                <a:gd name="T54" fmla="*/ 55563 w 158"/>
                <a:gd name="T55" fmla="*/ 303213 h 305"/>
                <a:gd name="T56" fmla="*/ 63500 w 158"/>
                <a:gd name="T57" fmla="*/ 307975 h 305"/>
                <a:gd name="T58" fmla="*/ 52388 w 158"/>
                <a:gd name="T59" fmla="*/ 330200 h 305"/>
                <a:gd name="T60" fmla="*/ 33338 w 158"/>
                <a:gd name="T61" fmla="*/ 374650 h 305"/>
                <a:gd name="T62" fmla="*/ 30163 w 158"/>
                <a:gd name="T63" fmla="*/ 396875 h 305"/>
                <a:gd name="T64" fmla="*/ 33338 w 158"/>
                <a:gd name="T65" fmla="*/ 427038 h 305"/>
                <a:gd name="T66" fmla="*/ 30163 w 158"/>
                <a:gd name="T67" fmla="*/ 442913 h 305"/>
                <a:gd name="T68" fmla="*/ 36513 w 158"/>
                <a:gd name="T69" fmla="*/ 457200 h 305"/>
                <a:gd name="T70" fmla="*/ 44450 w 158"/>
                <a:gd name="T71" fmla="*/ 476250 h 305"/>
                <a:gd name="T72" fmla="*/ 47625 w 158"/>
                <a:gd name="T73" fmla="*/ 468313 h 305"/>
                <a:gd name="T74" fmla="*/ 85725 w 158"/>
                <a:gd name="T75" fmla="*/ 438150 h 305"/>
                <a:gd name="T76" fmla="*/ 111125 w 158"/>
                <a:gd name="T77" fmla="*/ 430213 h 305"/>
                <a:gd name="T78" fmla="*/ 119063 w 158"/>
                <a:gd name="T79" fmla="*/ 407988 h 305"/>
                <a:gd name="T80" fmla="*/ 111125 w 158"/>
                <a:gd name="T81" fmla="*/ 333375 h 305"/>
                <a:gd name="T82" fmla="*/ 100013 w 158"/>
                <a:gd name="T83" fmla="*/ 280988 h 305"/>
                <a:gd name="T84" fmla="*/ 115888 w 158"/>
                <a:gd name="T85" fmla="*/ 254000 h 305"/>
                <a:gd name="T86" fmla="*/ 130175 w 158"/>
                <a:gd name="T87" fmla="*/ 242888 h 305"/>
                <a:gd name="T88" fmla="*/ 146050 w 158"/>
                <a:gd name="T89" fmla="*/ 217488 h 305"/>
                <a:gd name="T90" fmla="*/ 179388 w 158"/>
                <a:gd name="T91" fmla="*/ 198438 h 305"/>
                <a:gd name="T92" fmla="*/ 198438 w 158"/>
                <a:gd name="T93" fmla="*/ 198438 h 305"/>
                <a:gd name="T94" fmla="*/ 234950 w 158"/>
                <a:gd name="T95" fmla="*/ 160338 h 305"/>
                <a:gd name="T96" fmla="*/ 247650 w 158"/>
                <a:gd name="T97" fmla="*/ 127000 h 305"/>
                <a:gd name="T98" fmla="*/ 247650 w 158"/>
                <a:gd name="T99" fmla="*/ 90488 h 305"/>
                <a:gd name="T100" fmla="*/ 247650 w 158"/>
                <a:gd name="T101" fmla="*/ 25400 h 305"/>
                <a:gd name="T102" fmla="*/ 234950 w 158"/>
                <a:gd name="T103" fmla="*/ 0 h 305"/>
                <a:gd name="T104" fmla="*/ 223838 w 158"/>
                <a:gd name="T105" fmla="*/ 7938 h 305"/>
                <a:gd name="T106" fmla="*/ 193675 w 158"/>
                <a:gd name="T107" fmla="*/ 19050 h 305"/>
                <a:gd name="T108" fmla="*/ 182563 w 158"/>
                <a:gd name="T109" fmla="*/ 14288 h 305"/>
                <a:gd name="T110" fmla="*/ 165100 w 158"/>
                <a:gd name="T111" fmla="*/ 25400 h 305"/>
                <a:gd name="T112" fmla="*/ 138113 w 158"/>
                <a:gd name="T113" fmla="*/ 30163 h 305"/>
                <a:gd name="T114" fmla="*/ 130175 w 158"/>
                <a:gd name="T115" fmla="*/ 22225 h 305"/>
                <a:gd name="T116" fmla="*/ 115888 w 158"/>
                <a:gd name="T117" fmla="*/ 22225 h 305"/>
                <a:gd name="T118" fmla="*/ 104775 w 158"/>
                <a:gd name="T119" fmla="*/ 49213 h 305"/>
                <a:gd name="T120" fmla="*/ 107950 w 158"/>
                <a:gd name="T121" fmla="*/ 93663 h 3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305"/>
                <a:gd name="T185" fmla="*/ 158 w 158"/>
                <a:gd name="T186" fmla="*/ 305 h 30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305">
                  <a:moveTo>
                    <a:pt x="68" y="59"/>
                  </a:moveTo>
                  <a:lnTo>
                    <a:pt x="68" y="59"/>
                  </a:lnTo>
                  <a:lnTo>
                    <a:pt x="68" y="61"/>
                  </a:lnTo>
                  <a:lnTo>
                    <a:pt x="70" y="61"/>
                  </a:lnTo>
                  <a:lnTo>
                    <a:pt x="70" y="64"/>
                  </a:lnTo>
                  <a:lnTo>
                    <a:pt x="73" y="64"/>
                  </a:lnTo>
                  <a:lnTo>
                    <a:pt x="73" y="66"/>
                  </a:lnTo>
                  <a:lnTo>
                    <a:pt x="75" y="66"/>
                  </a:lnTo>
                  <a:lnTo>
                    <a:pt x="80" y="68"/>
                  </a:lnTo>
                  <a:lnTo>
                    <a:pt x="82" y="68"/>
                  </a:lnTo>
                  <a:lnTo>
                    <a:pt x="82" y="71"/>
                  </a:lnTo>
                  <a:lnTo>
                    <a:pt x="85" y="73"/>
                  </a:lnTo>
                  <a:lnTo>
                    <a:pt x="85" y="75"/>
                  </a:lnTo>
                  <a:lnTo>
                    <a:pt x="85" y="78"/>
                  </a:lnTo>
                  <a:lnTo>
                    <a:pt x="82" y="80"/>
                  </a:lnTo>
                  <a:lnTo>
                    <a:pt x="82" y="83"/>
                  </a:lnTo>
                  <a:lnTo>
                    <a:pt x="82" y="85"/>
                  </a:lnTo>
                  <a:lnTo>
                    <a:pt x="85" y="85"/>
                  </a:lnTo>
                  <a:lnTo>
                    <a:pt x="85" y="87"/>
                  </a:lnTo>
                  <a:lnTo>
                    <a:pt x="85" y="90"/>
                  </a:lnTo>
                  <a:lnTo>
                    <a:pt x="82" y="92"/>
                  </a:lnTo>
                  <a:lnTo>
                    <a:pt x="80" y="94"/>
                  </a:lnTo>
                  <a:lnTo>
                    <a:pt x="78" y="94"/>
                  </a:lnTo>
                  <a:lnTo>
                    <a:pt x="75" y="92"/>
                  </a:lnTo>
                  <a:lnTo>
                    <a:pt x="73" y="92"/>
                  </a:lnTo>
                  <a:lnTo>
                    <a:pt x="73" y="94"/>
                  </a:lnTo>
                  <a:lnTo>
                    <a:pt x="73" y="97"/>
                  </a:lnTo>
                  <a:lnTo>
                    <a:pt x="73" y="99"/>
                  </a:lnTo>
                  <a:lnTo>
                    <a:pt x="73" y="101"/>
                  </a:lnTo>
                  <a:lnTo>
                    <a:pt x="73" y="104"/>
                  </a:lnTo>
                  <a:lnTo>
                    <a:pt x="75" y="106"/>
                  </a:lnTo>
                  <a:lnTo>
                    <a:pt x="78" y="108"/>
                  </a:lnTo>
                  <a:lnTo>
                    <a:pt x="75" y="111"/>
                  </a:lnTo>
                  <a:lnTo>
                    <a:pt x="75" y="113"/>
                  </a:lnTo>
                  <a:lnTo>
                    <a:pt x="73" y="113"/>
                  </a:lnTo>
                  <a:lnTo>
                    <a:pt x="73" y="116"/>
                  </a:lnTo>
                  <a:lnTo>
                    <a:pt x="70" y="116"/>
                  </a:lnTo>
                  <a:lnTo>
                    <a:pt x="68" y="113"/>
                  </a:lnTo>
                  <a:lnTo>
                    <a:pt x="68" y="111"/>
                  </a:lnTo>
                  <a:lnTo>
                    <a:pt x="68" y="108"/>
                  </a:lnTo>
                  <a:lnTo>
                    <a:pt x="63" y="106"/>
                  </a:lnTo>
                  <a:lnTo>
                    <a:pt x="59" y="101"/>
                  </a:lnTo>
                  <a:lnTo>
                    <a:pt x="54" y="97"/>
                  </a:lnTo>
                  <a:lnTo>
                    <a:pt x="54" y="94"/>
                  </a:lnTo>
                  <a:lnTo>
                    <a:pt x="52" y="94"/>
                  </a:lnTo>
                  <a:lnTo>
                    <a:pt x="52" y="92"/>
                  </a:lnTo>
                  <a:lnTo>
                    <a:pt x="54" y="92"/>
                  </a:lnTo>
                  <a:lnTo>
                    <a:pt x="54" y="90"/>
                  </a:lnTo>
                  <a:lnTo>
                    <a:pt x="56" y="85"/>
                  </a:lnTo>
                  <a:lnTo>
                    <a:pt x="56" y="83"/>
                  </a:lnTo>
                  <a:lnTo>
                    <a:pt x="56" y="80"/>
                  </a:lnTo>
                  <a:lnTo>
                    <a:pt x="56" y="78"/>
                  </a:lnTo>
                  <a:lnTo>
                    <a:pt x="56" y="73"/>
                  </a:lnTo>
                  <a:lnTo>
                    <a:pt x="54" y="71"/>
                  </a:lnTo>
                  <a:lnTo>
                    <a:pt x="49" y="71"/>
                  </a:lnTo>
                  <a:lnTo>
                    <a:pt x="44" y="73"/>
                  </a:lnTo>
                  <a:lnTo>
                    <a:pt x="42" y="71"/>
                  </a:lnTo>
                  <a:lnTo>
                    <a:pt x="42" y="68"/>
                  </a:lnTo>
                  <a:lnTo>
                    <a:pt x="42" y="66"/>
                  </a:lnTo>
                  <a:lnTo>
                    <a:pt x="42" y="64"/>
                  </a:lnTo>
                  <a:lnTo>
                    <a:pt x="40" y="64"/>
                  </a:lnTo>
                  <a:lnTo>
                    <a:pt x="37" y="64"/>
                  </a:lnTo>
                  <a:lnTo>
                    <a:pt x="37" y="61"/>
                  </a:lnTo>
                  <a:lnTo>
                    <a:pt x="35" y="61"/>
                  </a:lnTo>
                  <a:lnTo>
                    <a:pt x="0" y="73"/>
                  </a:lnTo>
                  <a:lnTo>
                    <a:pt x="2" y="78"/>
                  </a:lnTo>
                  <a:lnTo>
                    <a:pt x="4" y="80"/>
                  </a:lnTo>
                  <a:lnTo>
                    <a:pt x="4" y="83"/>
                  </a:lnTo>
                  <a:lnTo>
                    <a:pt x="2" y="94"/>
                  </a:lnTo>
                  <a:lnTo>
                    <a:pt x="4" y="94"/>
                  </a:lnTo>
                  <a:lnTo>
                    <a:pt x="9" y="94"/>
                  </a:lnTo>
                  <a:lnTo>
                    <a:pt x="11" y="94"/>
                  </a:lnTo>
                  <a:lnTo>
                    <a:pt x="14" y="97"/>
                  </a:lnTo>
                  <a:lnTo>
                    <a:pt x="16" y="97"/>
                  </a:lnTo>
                  <a:lnTo>
                    <a:pt x="19" y="99"/>
                  </a:lnTo>
                  <a:lnTo>
                    <a:pt x="19" y="101"/>
                  </a:lnTo>
                  <a:lnTo>
                    <a:pt x="21" y="101"/>
                  </a:lnTo>
                  <a:lnTo>
                    <a:pt x="23" y="104"/>
                  </a:lnTo>
                  <a:lnTo>
                    <a:pt x="28" y="104"/>
                  </a:lnTo>
                  <a:lnTo>
                    <a:pt x="30" y="106"/>
                  </a:lnTo>
                  <a:lnTo>
                    <a:pt x="33" y="106"/>
                  </a:lnTo>
                  <a:lnTo>
                    <a:pt x="35" y="108"/>
                  </a:lnTo>
                  <a:lnTo>
                    <a:pt x="37" y="108"/>
                  </a:lnTo>
                  <a:lnTo>
                    <a:pt x="37" y="111"/>
                  </a:lnTo>
                  <a:lnTo>
                    <a:pt x="37" y="113"/>
                  </a:lnTo>
                  <a:lnTo>
                    <a:pt x="40" y="116"/>
                  </a:lnTo>
                  <a:lnTo>
                    <a:pt x="40" y="118"/>
                  </a:lnTo>
                  <a:lnTo>
                    <a:pt x="37" y="118"/>
                  </a:lnTo>
                  <a:lnTo>
                    <a:pt x="37" y="120"/>
                  </a:lnTo>
                  <a:lnTo>
                    <a:pt x="35" y="123"/>
                  </a:lnTo>
                  <a:lnTo>
                    <a:pt x="35" y="125"/>
                  </a:lnTo>
                  <a:lnTo>
                    <a:pt x="35" y="127"/>
                  </a:lnTo>
                  <a:lnTo>
                    <a:pt x="35" y="132"/>
                  </a:lnTo>
                  <a:lnTo>
                    <a:pt x="35" y="134"/>
                  </a:lnTo>
                  <a:lnTo>
                    <a:pt x="35" y="137"/>
                  </a:lnTo>
                  <a:lnTo>
                    <a:pt x="37" y="139"/>
                  </a:lnTo>
                  <a:lnTo>
                    <a:pt x="40" y="144"/>
                  </a:lnTo>
                  <a:lnTo>
                    <a:pt x="42" y="146"/>
                  </a:lnTo>
                  <a:lnTo>
                    <a:pt x="40" y="149"/>
                  </a:lnTo>
                  <a:lnTo>
                    <a:pt x="37" y="151"/>
                  </a:lnTo>
                  <a:lnTo>
                    <a:pt x="37" y="153"/>
                  </a:lnTo>
                  <a:lnTo>
                    <a:pt x="35" y="156"/>
                  </a:lnTo>
                  <a:lnTo>
                    <a:pt x="35" y="158"/>
                  </a:lnTo>
                  <a:lnTo>
                    <a:pt x="35" y="160"/>
                  </a:lnTo>
                  <a:lnTo>
                    <a:pt x="37" y="160"/>
                  </a:lnTo>
                  <a:lnTo>
                    <a:pt x="37" y="163"/>
                  </a:lnTo>
                  <a:lnTo>
                    <a:pt x="37" y="165"/>
                  </a:lnTo>
                  <a:lnTo>
                    <a:pt x="37" y="168"/>
                  </a:lnTo>
                  <a:lnTo>
                    <a:pt x="35" y="168"/>
                  </a:lnTo>
                  <a:lnTo>
                    <a:pt x="37" y="170"/>
                  </a:lnTo>
                  <a:lnTo>
                    <a:pt x="37" y="172"/>
                  </a:lnTo>
                  <a:lnTo>
                    <a:pt x="35" y="175"/>
                  </a:lnTo>
                  <a:lnTo>
                    <a:pt x="35" y="177"/>
                  </a:lnTo>
                  <a:lnTo>
                    <a:pt x="35" y="179"/>
                  </a:lnTo>
                  <a:lnTo>
                    <a:pt x="37" y="179"/>
                  </a:lnTo>
                  <a:lnTo>
                    <a:pt x="37" y="182"/>
                  </a:lnTo>
                  <a:lnTo>
                    <a:pt x="37" y="184"/>
                  </a:lnTo>
                  <a:lnTo>
                    <a:pt x="37" y="186"/>
                  </a:lnTo>
                  <a:lnTo>
                    <a:pt x="37" y="189"/>
                  </a:lnTo>
                  <a:lnTo>
                    <a:pt x="37" y="191"/>
                  </a:lnTo>
                  <a:lnTo>
                    <a:pt x="35" y="191"/>
                  </a:lnTo>
                  <a:lnTo>
                    <a:pt x="35" y="194"/>
                  </a:lnTo>
                  <a:lnTo>
                    <a:pt x="37" y="194"/>
                  </a:lnTo>
                  <a:lnTo>
                    <a:pt x="40" y="194"/>
                  </a:lnTo>
                  <a:lnTo>
                    <a:pt x="40" y="196"/>
                  </a:lnTo>
                  <a:lnTo>
                    <a:pt x="37" y="198"/>
                  </a:lnTo>
                  <a:lnTo>
                    <a:pt x="35" y="203"/>
                  </a:lnTo>
                  <a:lnTo>
                    <a:pt x="33" y="205"/>
                  </a:lnTo>
                  <a:lnTo>
                    <a:pt x="33" y="208"/>
                  </a:lnTo>
                  <a:lnTo>
                    <a:pt x="21" y="222"/>
                  </a:lnTo>
                  <a:lnTo>
                    <a:pt x="21" y="224"/>
                  </a:lnTo>
                  <a:lnTo>
                    <a:pt x="21" y="229"/>
                  </a:lnTo>
                  <a:lnTo>
                    <a:pt x="21" y="231"/>
                  </a:lnTo>
                  <a:lnTo>
                    <a:pt x="21" y="234"/>
                  </a:lnTo>
                  <a:lnTo>
                    <a:pt x="21" y="236"/>
                  </a:lnTo>
                  <a:lnTo>
                    <a:pt x="19" y="238"/>
                  </a:lnTo>
                  <a:lnTo>
                    <a:pt x="19" y="241"/>
                  </a:lnTo>
                  <a:lnTo>
                    <a:pt x="19" y="243"/>
                  </a:lnTo>
                  <a:lnTo>
                    <a:pt x="19" y="245"/>
                  </a:lnTo>
                  <a:lnTo>
                    <a:pt x="19" y="250"/>
                  </a:lnTo>
                  <a:lnTo>
                    <a:pt x="21" y="255"/>
                  </a:lnTo>
                  <a:lnTo>
                    <a:pt x="21" y="257"/>
                  </a:lnTo>
                  <a:lnTo>
                    <a:pt x="21" y="260"/>
                  </a:lnTo>
                  <a:lnTo>
                    <a:pt x="21" y="262"/>
                  </a:lnTo>
                  <a:lnTo>
                    <a:pt x="21" y="264"/>
                  </a:lnTo>
                  <a:lnTo>
                    <a:pt x="21" y="269"/>
                  </a:lnTo>
                  <a:lnTo>
                    <a:pt x="19" y="271"/>
                  </a:lnTo>
                  <a:lnTo>
                    <a:pt x="19" y="274"/>
                  </a:lnTo>
                  <a:lnTo>
                    <a:pt x="19" y="276"/>
                  </a:lnTo>
                  <a:lnTo>
                    <a:pt x="19" y="279"/>
                  </a:lnTo>
                  <a:lnTo>
                    <a:pt x="19" y="281"/>
                  </a:lnTo>
                  <a:lnTo>
                    <a:pt x="21" y="283"/>
                  </a:lnTo>
                  <a:lnTo>
                    <a:pt x="21" y="286"/>
                  </a:lnTo>
                  <a:lnTo>
                    <a:pt x="23" y="288"/>
                  </a:lnTo>
                  <a:lnTo>
                    <a:pt x="26" y="288"/>
                  </a:lnTo>
                  <a:lnTo>
                    <a:pt x="26" y="290"/>
                  </a:lnTo>
                  <a:lnTo>
                    <a:pt x="28" y="290"/>
                  </a:lnTo>
                  <a:lnTo>
                    <a:pt x="28" y="293"/>
                  </a:lnTo>
                  <a:lnTo>
                    <a:pt x="28" y="295"/>
                  </a:lnTo>
                  <a:lnTo>
                    <a:pt x="28" y="300"/>
                  </a:lnTo>
                  <a:lnTo>
                    <a:pt x="26" y="305"/>
                  </a:lnTo>
                  <a:lnTo>
                    <a:pt x="37" y="305"/>
                  </a:lnTo>
                  <a:lnTo>
                    <a:pt x="37" y="302"/>
                  </a:lnTo>
                  <a:lnTo>
                    <a:pt x="33" y="297"/>
                  </a:lnTo>
                  <a:lnTo>
                    <a:pt x="30" y="295"/>
                  </a:lnTo>
                  <a:lnTo>
                    <a:pt x="35" y="290"/>
                  </a:lnTo>
                  <a:lnTo>
                    <a:pt x="42" y="286"/>
                  </a:lnTo>
                  <a:lnTo>
                    <a:pt x="44" y="283"/>
                  </a:lnTo>
                  <a:lnTo>
                    <a:pt x="47" y="281"/>
                  </a:lnTo>
                  <a:lnTo>
                    <a:pt x="52" y="279"/>
                  </a:lnTo>
                  <a:lnTo>
                    <a:pt x="54" y="276"/>
                  </a:lnTo>
                  <a:lnTo>
                    <a:pt x="59" y="276"/>
                  </a:lnTo>
                  <a:lnTo>
                    <a:pt x="63" y="276"/>
                  </a:lnTo>
                  <a:lnTo>
                    <a:pt x="66" y="274"/>
                  </a:lnTo>
                  <a:lnTo>
                    <a:pt x="68" y="274"/>
                  </a:lnTo>
                  <a:lnTo>
                    <a:pt x="70" y="271"/>
                  </a:lnTo>
                  <a:lnTo>
                    <a:pt x="73" y="271"/>
                  </a:lnTo>
                  <a:lnTo>
                    <a:pt x="73" y="269"/>
                  </a:lnTo>
                  <a:lnTo>
                    <a:pt x="75" y="267"/>
                  </a:lnTo>
                  <a:lnTo>
                    <a:pt x="75" y="262"/>
                  </a:lnTo>
                  <a:lnTo>
                    <a:pt x="75" y="257"/>
                  </a:lnTo>
                  <a:lnTo>
                    <a:pt x="75" y="253"/>
                  </a:lnTo>
                  <a:lnTo>
                    <a:pt x="75" y="245"/>
                  </a:lnTo>
                  <a:lnTo>
                    <a:pt x="75" y="241"/>
                  </a:lnTo>
                  <a:lnTo>
                    <a:pt x="75" y="234"/>
                  </a:lnTo>
                  <a:lnTo>
                    <a:pt x="73" y="222"/>
                  </a:lnTo>
                  <a:lnTo>
                    <a:pt x="70" y="210"/>
                  </a:lnTo>
                  <a:lnTo>
                    <a:pt x="68" y="198"/>
                  </a:lnTo>
                  <a:lnTo>
                    <a:pt x="68" y="191"/>
                  </a:lnTo>
                  <a:lnTo>
                    <a:pt x="63" y="191"/>
                  </a:lnTo>
                  <a:lnTo>
                    <a:pt x="63" y="186"/>
                  </a:lnTo>
                  <a:lnTo>
                    <a:pt x="63" y="182"/>
                  </a:lnTo>
                  <a:lnTo>
                    <a:pt x="63" y="177"/>
                  </a:lnTo>
                  <a:lnTo>
                    <a:pt x="63" y="175"/>
                  </a:lnTo>
                  <a:lnTo>
                    <a:pt x="63" y="170"/>
                  </a:lnTo>
                  <a:lnTo>
                    <a:pt x="68" y="170"/>
                  </a:lnTo>
                  <a:lnTo>
                    <a:pt x="70" y="168"/>
                  </a:lnTo>
                  <a:lnTo>
                    <a:pt x="73" y="165"/>
                  </a:lnTo>
                  <a:lnTo>
                    <a:pt x="73" y="160"/>
                  </a:lnTo>
                  <a:lnTo>
                    <a:pt x="75" y="160"/>
                  </a:lnTo>
                  <a:lnTo>
                    <a:pt x="75" y="158"/>
                  </a:lnTo>
                  <a:lnTo>
                    <a:pt x="80" y="158"/>
                  </a:lnTo>
                  <a:lnTo>
                    <a:pt x="82" y="153"/>
                  </a:lnTo>
                  <a:lnTo>
                    <a:pt x="85" y="149"/>
                  </a:lnTo>
                  <a:lnTo>
                    <a:pt x="85" y="142"/>
                  </a:lnTo>
                  <a:lnTo>
                    <a:pt x="85" y="139"/>
                  </a:lnTo>
                  <a:lnTo>
                    <a:pt x="87" y="137"/>
                  </a:lnTo>
                  <a:lnTo>
                    <a:pt x="89" y="137"/>
                  </a:lnTo>
                  <a:lnTo>
                    <a:pt x="92" y="137"/>
                  </a:lnTo>
                  <a:lnTo>
                    <a:pt x="94" y="137"/>
                  </a:lnTo>
                  <a:lnTo>
                    <a:pt x="99" y="137"/>
                  </a:lnTo>
                  <a:lnTo>
                    <a:pt x="104" y="137"/>
                  </a:lnTo>
                  <a:lnTo>
                    <a:pt x="108" y="132"/>
                  </a:lnTo>
                  <a:lnTo>
                    <a:pt x="113" y="127"/>
                  </a:lnTo>
                  <a:lnTo>
                    <a:pt x="113" y="125"/>
                  </a:lnTo>
                  <a:lnTo>
                    <a:pt x="115" y="125"/>
                  </a:lnTo>
                  <a:lnTo>
                    <a:pt x="118" y="125"/>
                  </a:lnTo>
                  <a:lnTo>
                    <a:pt x="120" y="125"/>
                  </a:lnTo>
                  <a:lnTo>
                    <a:pt x="122" y="125"/>
                  </a:lnTo>
                  <a:lnTo>
                    <a:pt x="125" y="125"/>
                  </a:lnTo>
                  <a:lnTo>
                    <a:pt x="127" y="123"/>
                  </a:lnTo>
                  <a:lnTo>
                    <a:pt x="130" y="123"/>
                  </a:lnTo>
                  <a:lnTo>
                    <a:pt x="134" y="118"/>
                  </a:lnTo>
                  <a:lnTo>
                    <a:pt x="139" y="113"/>
                  </a:lnTo>
                  <a:lnTo>
                    <a:pt x="144" y="106"/>
                  </a:lnTo>
                  <a:lnTo>
                    <a:pt x="148" y="101"/>
                  </a:lnTo>
                  <a:lnTo>
                    <a:pt x="153" y="94"/>
                  </a:lnTo>
                  <a:lnTo>
                    <a:pt x="153" y="92"/>
                  </a:lnTo>
                  <a:lnTo>
                    <a:pt x="156" y="90"/>
                  </a:lnTo>
                  <a:lnTo>
                    <a:pt x="156" y="87"/>
                  </a:lnTo>
                  <a:lnTo>
                    <a:pt x="156" y="85"/>
                  </a:lnTo>
                  <a:lnTo>
                    <a:pt x="156" y="80"/>
                  </a:lnTo>
                  <a:lnTo>
                    <a:pt x="156" y="78"/>
                  </a:lnTo>
                  <a:lnTo>
                    <a:pt x="153" y="73"/>
                  </a:lnTo>
                  <a:lnTo>
                    <a:pt x="153" y="68"/>
                  </a:lnTo>
                  <a:lnTo>
                    <a:pt x="153" y="64"/>
                  </a:lnTo>
                  <a:lnTo>
                    <a:pt x="156" y="61"/>
                  </a:lnTo>
                  <a:lnTo>
                    <a:pt x="156" y="57"/>
                  </a:lnTo>
                  <a:lnTo>
                    <a:pt x="156" y="52"/>
                  </a:lnTo>
                  <a:lnTo>
                    <a:pt x="158" y="47"/>
                  </a:lnTo>
                  <a:lnTo>
                    <a:pt x="158" y="42"/>
                  </a:lnTo>
                  <a:lnTo>
                    <a:pt x="158" y="35"/>
                  </a:lnTo>
                  <a:lnTo>
                    <a:pt x="156" y="26"/>
                  </a:lnTo>
                  <a:lnTo>
                    <a:pt x="156" y="16"/>
                  </a:lnTo>
                  <a:lnTo>
                    <a:pt x="153" y="9"/>
                  </a:lnTo>
                  <a:lnTo>
                    <a:pt x="153" y="5"/>
                  </a:lnTo>
                  <a:lnTo>
                    <a:pt x="156" y="0"/>
                  </a:lnTo>
                  <a:lnTo>
                    <a:pt x="153" y="0"/>
                  </a:lnTo>
                  <a:lnTo>
                    <a:pt x="151" y="0"/>
                  </a:lnTo>
                  <a:lnTo>
                    <a:pt x="148" y="0"/>
                  </a:lnTo>
                  <a:lnTo>
                    <a:pt x="146" y="2"/>
                  </a:lnTo>
                  <a:lnTo>
                    <a:pt x="144" y="2"/>
                  </a:lnTo>
                  <a:lnTo>
                    <a:pt x="141" y="2"/>
                  </a:lnTo>
                  <a:lnTo>
                    <a:pt x="141" y="5"/>
                  </a:lnTo>
                  <a:lnTo>
                    <a:pt x="139" y="5"/>
                  </a:lnTo>
                  <a:lnTo>
                    <a:pt x="137" y="5"/>
                  </a:lnTo>
                  <a:lnTo>
                    <a:pt x="132" y="5"/>
                  </a:lnTo>
                  <a:lnTo>
                    <a:pt x="127" y="7"/>
                  </a:lnTo>
                  <a:lnTo>
                    <a:pt x="125" y="9"/>
                  </a:lnTo>
                  <a:lnTo>
                    <a:pt x="122" y="12"/>
                  </a:lnTo>
                  <a:lnTo>
                    <a:pt x="120" y="12"/>
                  </a:lnTo>
                  <a:lnTo>
                    <a:pt x="118" y="9"/>
                  </a:lnTo>
                  <a:lnTo>
                    <a:pt x="115" y="9"/>
                  </a:lnTo>
                  <a:lnTo>
                    <a:pt x="115" y="12"/>
                  </a:lnTo>
                  <a:lnTo>
                    <a:pt x="113" y="12"/>
                  </a:lnTo>
                  <a:lnTo>
                    <a:pt x="111" y="14"/>
                  </a:lnTo>
                  <a:lnTo>
                    <a:pt x="108" y="14"/>
                  </a:lnTo>
                  <a:lnTo>
                    <a:pt x="106" y="16"/>
                  </a:lnTo>
                  <a:lnTo>
                    <a:pt x="104" y="16"/>
                  </a:lnTo>
                  <a:lnTo>
                    <a:pt x="101" y="16"/>
                  </a:lnTo>
                  <a:lnTo>
                    <a:pt x="96" y="16"/>
                  </a:lnTo>
                  <a:lnTo>
                    <a:pt x="94" y="16"/>
                  </a:lnTo>
                  <a:lnTo>
                    <a:pt x="92" y="19"/>
                  </a:lnTo>
                  <a:lnTo>
                    <a:pt x="89" y="19"/>
                  </a:lnTo>
                  <a:lnTo>
                    <a:pt x="87" y="19"/>
                  </a:lnTo>
                  <a:lnTo>
                    <a:pt x="85" y="19"/>
                  </a:lnTo>
                  <a:lnTo>
                    <a:pt x="85" y="16"/>
                  </a:lnTo>
                  <a:lnTo>
                    <a:pt x="85" y="14"/>
                  </a:lnTo>
                  <a:lnTo>
                    <a:pt x="82" y="14"/>
                  </a:lnTo>
                  <a:lnTo>
                    <a:pt x="80" y="12"/>
                  </a:lnTo>
                  <a:lnTo>
                    <a:pt x="78" y="12"/>
                  </a:lnTo>
                  <a:lnTo>
                    <a:pt x="75" y="14"/>
                  </a:lnTo>
                  <a:lnTo>
                    <a:pt x="73" y="14"/>
                  </a:lnTo>
                  <a:lnTo>
                    <a:pt x="68" y="16"/>
                  </a:lnTo>
                  <a:lnTo>
                    <a:pt x="66" y="16"/>
                  </a:lnTo>
                  <a:lnTo>
                    <a:pt x="61" y="16"/>
                  </a:lnTo>
                  <a:lnTo>
                    <a:pt x="61" y="21"/>
                  </a:lnTo>
                  <a:lnTo>
                    <a:pt x="61" y="26"/>
                  </a:lnTo>
                  <a:lnTo>
                    <a:pt x="66" y="31"/>
                  </a:lnTo>
                  <a:lnTo>
                    <a:pt x="68" y="38"/>
                  </a:lnTo>
                  <a:lnTo>
                    <a:pt x="68" y="45"/>
                  </a:lnTo>
                  <a:lnTo>
                    <a:pt x="68" y="47"/>
                  </a:lnTo>
                  <a:lnTo>
                    <a:pt x="68" y="49"/>
                  </a:lnTo>
                  <a:lnTo>
                    <a:pt x="68" y="54"/>
                  </a:lnTo>
                  <a:lnTo>
                    <a:pt x="68" y="5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59" name="Morocco">
              <a:extLst>
                <a:ext uri="{FF2B5EF4-FFF2-40B4-BE49-F238E27FC236}">
                  <a16:creationId xmlns:a16="http://schemas.microsoft.com/office/drawing/2014/main" id="{D41C8763-4A21-13D1-19A5-B0CFCB6AA54B}"/>
                </a:ext>
              </a:extLst>
            </p:cNvPr>
            <p:cNvSpPr>
              <a:spLocks noGrp="1" noRot="1" noMove="1" noResize="1" noEditPoints="1" noAdjustHandles="1" noChangeArrowheads="1" noChangeShapeType="1"/>
            </p:cNvSpPr>
            <p:nvPr/>
          </p:nvSpPr>
          <p:spPr bwMode="auto">
            <a:xfrm>
              <a:off x="6576064" y="2302880"/>
              <a:ext cx="130027" cy="128355"/>
            </a:xfrm>
            <a:custGeom>
              <a:avLst/>
              <a:gdLst>
                <a:gd name="T0" fmla="*/ 104775 w 172"/>
                <a:gd name="T1" fmla="*/ 242888 h 172"/>
                <a:gd name="T2" fmla="*/ 107950 w 172"/>
                <a:gd name="T3" fmla="*/ 239713 h 172"/>
                <a:gd name="T4" fmla="*/ 123825 w 172"/>
                <a:gd name="T5" fmla="*/ 220663 h 172"/>
                <a:gd name="T6" fmla="*/ 138113 w 172"/>
                <a:gd name="T7" fmla="*/ 217488 h 172"/>
                <a:gd name="T8" fmla="*/ 157163 w 172"/>
                <a:gd name="T9" fmla="*/ 209550 h 172"/>
                <a:gd name="T10" fmla="*/ 168275 w 172"/>
                <a:gd name="T11" fmla="*/ 206375 h 172"/>
                <a:gd name="T12" fmla="*/ 176213 w 172"/>
                <a:gd name="T13" fmla="*/ 198438 h 172"/>
                <a:gd name="T14" fmla="*/ 179388 w 172"/>
                <a:gd name="T15" fmla="*/ 198438 h 172"/>
                <a:gd name="T16" fmla="*/ 190500 w 172"/>
                <a:gd name="T17" fmla="*/ 195263 h 172"/>
                <a:gd name="T18" fmla="*/ 206375 w 172"/>
                <a:gd name="T19" fmla="*/ 184150 h 172"/>
                <a:gd name="T20" fmla="*/ 217488 w 172"/>
                <a:gd name="T21" fmla="*/ 171450 h 172"/>
                <a:gd name="T22" fmla="*/ 223838 w 172"/>
                <a:gd name="T23" fmla="*/ 157163 h 172"/>
                <a:gd name="T24" fmla="*/ 231775 w 172"/>
                <a:gd name="T25" fmla="*/ 157163 h 172"/>
                <a:gd name="T26" fmla="*/ 239713 w 172"/>
                <a:gd name="T27" fmla="*/ 149225 h 172"/>
                <a:gd name="T28" fmla="*/ 242888 w 172"/>
                <a:gd name="T29" fmla="*/ 146050 h 172"/>
                <a:gd name="T30" fmla="*/ 242888 w 172"/>
                <a:gd name="T31" fmla="*/ 134938 h 172"/>
                <a:gd name="T32" fmla="*/ 247650 w 172"/>
                <a:gd name="T33" fmla="*/ 127000 h 172"/>
                <a:gd name="T34" fmla="*/ 254000 w 172"/>
                <a:gd name="T35" fmla="*/ 123825 h 172"/>
                <a:gd name="T36" fmla="*/ 258763 w 172"/>
                <a:gd name="T37" fmla="*/ 115888 h 172"/>
                <a:gd name="T38" fmla="*/ 269875 w 172"/>
                <a:gd name="T39" fmla="*/ 107950 h 172"/>
                <a:gd name="T40" fmla="*/ 273050 w 172"/>
                <a:gd name="T41" fmla="*/ 101600 h 172"/>
                <a:gd name="T42" fmla="*/ 269875 w 172"/>
                <a:gd name="T43" fmla="*/ 93663 h 172"/>
                <a:gd name="T44" fmla="*/ 261938 w 172"/>
                <a:gd name="T45" fmla="*/ 82550 h 172"/>
                <a:gd name="T46" fmla="*/ 261938 w 172"/>
                <a:gd name="T47" fmla="*/ 71438 h 172"/>
                <a:gd name="T48" fmla="*/ 258763 w 172"/>
                <a:gd name="T49" fmla="*/ 66675 h 172"/>
                <a:gd name="T50" fmla="*/ 254000 w 172"/>
                <a:gd name="T51" fmla="*/ 60325 h 172"/>
                <a:gd name="T52" fmla="*/ 258763 w 172"/>
                <a:gd name="T53" fmla="*/ 49213 h 172"/>
                <a:gd name="T54" fmla="*/ 258763 w 172"/>
                <a:gd name="T55" fmla="*/ 33338 h 172"/>
                <a:gd name="T56" fmla="*/ 258763 w 172"/>
                <a:gd name="T57" fmla="*/ 25400 h 172"/>
                <a:gd name="T58" fmla="*/ 250825 w 172"/>
                <a:gd name="T59" fmla="*/ 22225 h 172"/>
                <a:gd name="T60" fmla="*/ 242888 w 172"/>
                <a:gd name="T61" fmla="*/ 14288 h 172"/>
                <a:gd name="T62" fmla="*/ 236538 w 172"/>
                <a:gd name="T63" fmla="*/ 11113 h 172"/>
                <a:gd name="T64" fmla="*/ 231775 w 172"/>
                <a:gd name="T65" fmla="*/ 14288 h 172"/>
                <a:gd name="T66" fmla="*/ 223838 w 172"/>
                <a:gd name="T67" fmla="*/ 19050 h 172"/>
                <a:gd name="T68" fmla="*/ 209550 w 172"/>
                <a:gd name="T69" fmla="*/ 22225 h 172"/>
                <a:gd name="T70" fmla="*/ 184150 w 172"/>
                <a:gd name="T71" fmla="*/ 14288 h 172"/>
                <a:gd name="T72" fmla="*/ 171450 w 172"/>
                <a:gd name="T73" fmla="*/ 0 h 172"/>
                <a:gd name="T74" fmla="*/ 153988 w 172"/>
                <a:gd name="T75" fmla="*/ 11113 h 172"/>
                <a:gd name="T76" fmla="*/ 149225 w 172"/>
                <a:gd name="T77" fmla="*/ 33338 h 172"/>
                <a:gd name="T78" fmla="*/ 142875 w 172"/>
                <a:gd name="T79" fmla="*/ 52388 h 172"/>
                <a:gd name="T80" fmla="*/ 134938 w 172"/>
                <a:gd name="T81" fmla="*/ 63500 h 172"/>
                <a:gd name="T82" fmla="*/ 112713 w 172"/>
                <a:gd name="T83" fmla="*/ 82550 h 172"/>
                <a:gd name="T84" fmla="*/ 93663 w 172"/>
                <a:gd name="T85" fmla="*/ 85725 h 172"/>
                <a:gd name="T86" fmla="*/ 82550 w 172"/>
                <a:gd name="T87" fmla="*/ 93663 h 172"/>
                <a:gd name="T88" fmla="*/ 71438 w 172"/>
                <a:gd name="T89" fmla="*/ 115888 h 172"/>
                <a:gd name="T90" fmla="*/ 71438 w 172"/>
                <a:gd name="T91" fmla="*/ 127000 h 172"/>
                <a:gd name="T92" fmla="*/ 66675 w 172"/>
                <a:gd name="T93" fmla="*/ 138113 h 172"/>
                <a:gd name="T94" fmla="*/ 60325 w 172"/>
                <a:gd name="T95" fmla="*/ 149225 h 172"/>
                <a:gd name="T96" fmla="*/ 60325 w 172"/>
                <a:gd name="T97" fmla="*/ 160338 h 172"/>
                <a:gd name="T98" fmla="*/ 63500 w 172"/>
                <a:gd name="T99" fmla="*/ 171450 h 172"/>
                <a:gd name="T100" fmla="*/ 66675 w 172"/>
                <a:gd name="T101" fmla="*/ 187325 h 172"/>
                <a:gd name="T102" fmla="*/ 63500 w 172"/>
                <a:gd name="T103" fmla="*/ 206375 h 172"/>
                <a:gd name="T104" fmla="*/ 55563 w 172"/>
                <a:gd name="T105" fmla="*/ 228600 h 172"/>
                <a:gd name="T106" fmla="*/ 41275 w 172"/>
                <a:gd name="T107" fmla="*/ 242888 h 172"/>
                <a:gd name="T108" fmla="*/ 25400 w 172"/>
                <a:gd name="T109" fmla="*/ 254000 h 172"/>
                <a:gd name="T110" fmla="*/ 3175 w 172"/>
                <a:gd name="T111" fmla="*/ 273050 h 172"/>
                <a:gd name="T112" fmla="*/ 0 w 172"/>
                <a:gd name="T113" fmla="*/ 273050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172"/>
                <a:gd name="T173" fmla="*/ 172 w 172"/>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172">
                  <a:moveTo>
                    <a:pt x="0" y="172"/>
                  </a:moveTo>
                  <a:lnTo>
                    <a:pt x="66" y="172"/>
                  </a:lnTo>
                  <a:lnTo>
                    <a:pt x="66" y="153"/>
                  </a:lnTo>
                  <a:lnTo>
                    <a:pt x="68" y="153"/>
                  </a:lnTo>
                  <a:lnTo>
                    <a:pt x="68" y="151"/>
                  </a:lnTo>
                  <a:lnTo>
                    <a:pt x="71" y="149"/>
                  </a:lnTo>
                  <a:lnTo>
                    <a:pt x="75" y="144"/>
                  </a:lnTo>
                  <a:lnTo>
                    <a:pt x="78" y="139"/>
                  </a:lnTo>
                  <a:lnTo>
                    <a:pt x="80" y="139"/>
                  </a:lnTo>
                  <a:lnTo>
                    <a:pt x="82" y="137"/>
                  </a:lnTo>
                  <a:lnTo>
                    <a:pt x="87" y="137"/>
                  </a:lnTo>
                  <a:lnTo>
                    <a:pt x="90" y="134"/>
                  </a:lnTo>
                  <a:lnTo>
                    <a:pt x="94" y="134"/>
                  </a:lnTo>
                  <a:lnTo>
                    <a:pt x="99" y="132"/>
                  </a:lnTo>
                  <a:lnTo>
                    <a:pt x="101" y="132"/>
                  </a:lnTo>
                  <a:lnTo>
                    <a:pt x="104" y="132"/>
                  </a:lnTo>
                  <a:lnTo>
                    <a:pt x="106" y="130"/>
                  </a:lnTo>
                  <a:lnTo>
                    <a:pt x="106" y="127"/>
                  </a:lnTo>
                  <a:lnTo>
                    <a:pt x="108" y="125"/>
                  </a:lnTo>
                  <a:lnTo>
                    <a:pt x="111" y="125"/>
                  </a:lnTo>
                  <a:lnTo>
                    <a:pt x="113" y="125"/>
                  </a:lnTo>
                  <a:lnTo>
                    <a:pt x="116" y="125"/>
                  </a:lnTo>
                  <a:lnTo>
                    <a:pt x="120" y="123"/>
                  </a:lnTo>
                  <a:lnTo>
                    <a:pt x="123" y="120"/>
                  </a:lnTo>
                  <a:lnTo>
                    <a:pt x="127" y="118"/>
                  </a:lnTo>
                  <a:lnTo>
                    <a:pt x="130" y="116"/>
                  </a:lnTo>
                  <a:lnTo>
                    <a:pt x="132" y="113"/>
                  </a:lnTo>
                  <a:lnTo>
                    <a:pt x="134" y="111"/>
                  </a:lnTo>
                  <a:lnTo>
                    <a:pt x="137" y="108"/>
                  </a:lnTo>
                  <a:lnTo>
                    <a:pt x="139" y="101"/>
                  </a:lnTo>
                  <a:lnTo>
                    <a:pt x="139" y="99"/>
                  </a:lnTo>
                  <a:lnTo>
                    <a:pt x="141" y="99"/>
                  </a:lnTo>
                  <a:lnTo>
                    <a:pt x="144" y="99"/>
                  </a:lnTo>
                  <a:lnTo>
                    <a:pt x="146" y="99"/>
                  </a:lnTo>
                  <a:lnTo>
                    <a:pt x="149" y="97"/>
                  </a:lnTo>
                  <a:lnTo>
                    <a:pt x="151" y="94"/>
                  </a:lnTo>
                  <a:lnTo>
                    <a:pt x="151" y="92"/>
                  </a:lnTo>
                  <a:lnTo>
                    <a:pt x="153" y="92"/>
                  </a:lnTo>
                  <a:lnTo>
                    <a:pt x="153" y="90"/>
                  </a:lnTo>
                  <a:lnTo>
                    <a:pt x="153" y="85"/>
                  </a:lnTo>
                  <a:lnTo>
                    <a:pt x="153" y="82"/>
                  </a:lnTo>
                  <a:lnTo>
                    <a:pt x="156" y="82"/>
                  </a:lnTo>
                  <a:lnTo>
                    <a:pt x="156" y="80"/>
                  </a:lnTo>
                  <a:lnTo>
                    <a:pt x="158" y="80"/>
                  </a:lnTo>
                  <a:lnTo>
                    <a:pt x="160" y="78"/>
                  </a:lnTo>
                  <a:lnTo>
                    <a:pt x="160" y="75"/>
                  </a:lnTo>
                  <a:lnTo>
                    <a:pt x="163" y="73"/>
                  </a:lnTo>
                  <a:lnTo>
                    <a:pt x="165" y="71"/>
                  </a:lnTo>
                  <a:lnTo>
                    <a:pt x="170" y="68"/>
                  </a:lnTo>
                  <a:lnTo>
                    <a:pt x="172" y="66"/>
                  </a:lnTo>
                  <a:lnTo>
                    <a:pt x="172" y="64"/>
                  </a:lnTo>
                  <a:lnTo>
                    <a:pt x="170" y="59"/>
                  </a:lnTo>
                  <a:lnTo>
                    <a:pt x="170" y="56"/>
                  </a:lnTo>
                  <a:lnTo>
                    <a:pt x="167" y="54"/>
                  </a:lnTo>
                  <a:lnTo>
                    <a:pt x="165" y="52"/>
                  </a:lnTo>
                  <a:lnTo>
                    <a:pt x="165" y="49"/>
                  </a:lnTo>
                  <a:lnTo>
                    <a:pt x="165" y="47"/>
                  </a:lnTo>
                  <a:lnTo>
                    <a:pt x="165" y="45"/>
                  </a:lnTo>
                  <a:lnTo>
                    <a:pt x="165" y="42"/>
                  </a:lnTo>
                  <a:lnTo>
                    <a:pt x="163" y="42"/>
                  </a:lnTo>
                  <a:lnTo>
                    <a:pt x="163" y="40"/>
                  </a:lnTo>
                  <a:lnTo>
                    <a:pt x="160" y="38"/>
                  </a:lnTo>
                  <a:lnTo>
                    <a:pt x="163" y="33"/>
                  </a:lnTo>
                  <a:lnTo>
                    <a:pt x="163" y="31"/>
                  </a:lnTo>
                  <a:lnTo>
                    <a:pt x="163" y="26"/>
                  </a:lnTo>
                  <a:lnTo>
                    <a:pt x="163" y="23"/>
                  </a:lnTo>
                  <a:lnTo>
                    <a:pt x="163" y="21"/>
                  </a:lnTo>
                  <a:lnTo>
                    <a:pt x="163" y="19"/>
                  </a:lnTo>
                  <a:lnTo>
                    <a:pt x="163" y="16"/>
                  </a:lnTo>
                  <a:lnTo>
                    <a:pt x="160" y="14"/>
                  </a:lnTo>
                  <a:lnTo>
                    <a:pt x="158" y="14"/>
                  </a:lnTo>
                  <a:lnTo>
                    <a:pt x="156" y="14"/>
                  </a:lnTo>
                  <a:lnTo>
                    <a:pt x="153" y="12"/>
                  </a:lnTo>
                  <a:lnTo>
                    <a:pt x="153" y="9"/>
                  </a:lnTo>
                  <a:lnTo>
                    <a:pt x="151" y="7"/>
                  </a:lnTo>
                  <a:lnTo>
                    <a:pt x="149" y="7"/>
                  </a:lnTo>
                  <a:lnTo>
                    <a:pt x="146" y="9"/>
                  </a:lnTo>
                  <a:lnTo>
                    <a:pt x="146" y="12"/>
                  </a:lnTo>
                  <a:lnTo>
                    <a:pt x="141" y="12"/>
                  </a:lnTo>
                  <a:lnTo>
                    <a:pt x="139" y="14"/>
                  </a:lnTo>
                  <a:lnTo>
                    <a:pt x="134" y="14"/>
                  </a:lnTo>
                  <a:lnTo>
                    <a:pt x="132" y="14"/>
                  </a:lnTo>
                  <a:lnTo>
                    <a:pt x="125" y="14"/>
                  </a:lnTo>
                  <a:lnTo>
                    <a:pt x="118" y="14"/>
                  </a:lnTo>
                  <a:lnTo>
                    <a:pt x="116" y="9"/>
                  </a:lnTo>
                  <a:lnTo>
                    <a:pt x="113" y="7"/>
                  </a:lnTo>
                  <a:lnTo>
                    <a:pt x="111" y="2"/>
                  </a:lnTo>
                  <a:lnTo>
                    <a:pt x="108" y="0"/>
                  </a:lnTo>
                  <a:lnTo>
                    <a:pt x="104" y="0"/>
                  </a:lnTo>
                  <a:lnTo>
                    <a:pt x="99" y="2"/>
                  </a:lnTo>
                  <a:lnTo>
                    <a:pt x="97" y="7"/>
                  </a:lnTo>
                  <a:lnTo>
                    <a:pt x="97" y="12"/>
                  </a:lnTo>
                  <a:lnTo>
                    <a:pt x="94" y="16"/>
                  </a:lnTo>
                  <a:lnTo>
                    <a:pt x="94" y="21"/>
                  </a:lnTo>
                  <a:lnTo>
                    <a:pt x="92" y="26"/>
                  </a:lnTo>
                  <a:lnTo>
                    <a:pt x="90" y="31"/>
                  </a:lnTo>
                  <a:lnTo>
                    <a:pt x="90" y="33"/>
                  </a:lnTo>
                  <a:lnTo>
                    <a:pt x="87" y="35"/>
                  </a:lnTo>
                  <a:lnTo>
                    <a:pt x="87" y="38"/>
                  </a:lnTo>
                  <a:lnTo>
                    <a:pt x="85" y="40"/>
                  </a:lnTo>
                  <a:lnTo>
                    <a:pt x="82" y="42"/>
                  </a:lnTo>
                  <a:lnTo>
                    <a:pt x="78" y="47"/>
                  </a:lnTo>
                  <a:lnTo>
                    <a:pt x="71" y="52"/>
                  </a:lnTo>
                  <a:lnTo>
                    <a:pt x="68" y="54"/>
                  </a:lnTo>
                  <a:lnTo>
                    <a:pt x="64" y="52"/>
                  </a:lnTo>
                  <a:lnTo>
                    <a:pt x="59" y="54"/>
                  </a:lnTo>
                  <a:lnTo>
                    <a:pt x="56" y="54"/>
                  </a:lnTo>
                  <a:lnTo>
                    <a:pt x="54" y="56"/>
                  </a:lnTo>
                  <a:lnTo>
                    <a:pt x="52" y="59"/>
                  </a:lnTo>
                  <a:lnTo>
                    <a:pt x="49" y="61"/>
                  </a:lnTo>
                  <a:lnTo>
                    <a:pt x="47" y="68"/>
                  </a:lnTo>
                  <a:lnTo>
                    <a:pt x="45" y="73"/>
                  </a:lnTo>
                  <a:lnTo>
                    <a:pt x="45" y="75"/>
                  </a:lnTo>
                  <a:lnTo>
                    <a:pt x="47" y="80"/>
                  </a:lnTo>
                  <a:lnTo>
                    <a:pt x="45" y="80"/>
                  </a:lnTo>
                  <a:lnTo>
                    <a:pt x="45" y="82"/>
                  </a:lnTo>
                  <a:lnTo>
                    <a:pt x="42" y="85"/>
                  </a:lnTo>
                  <a:lnTo>
                    <a:pt x="42" y="87"/>
                  </a:lnTo>
                  <a:lnTo>
                    <a:pt x="40" y="90"/>
                  </a:lnTo>
                  <a:lnTo>
                    <a:pt x="38" y="92"/>
                  </a:lnTo>
                  <a:lnTo>
                    <a:pt x="38" y="94"/>
                  </a:lnTo>
                  <a:lnTo>
                    <a:pt x="38" y="97"/>
                  </a:lnTo>
                  <a:lnTo>
                    <a:pt x="38" y="99"/>
                  </a:lnTo>
                  <a:lnTo>
                    <a:pt x="38" y="101"/>
                  </a:lnTo>
                  <a:lnTo>
                    <a:pt x="38" y="104"/>
                  </a:lnTo>
                  <a:lnTo>
                    <a:pt x="38" y="106"/>
                  </a:lnTo>
                  <a:lnTo>
                    <a:pt x="40" y="108"/>
                  </a:lnTo>
                  <a:lnTo>
                    <a:pt x="42" y="111"/>
                  </a:lnTo>
                  <a:lnTo>
                    <a:pt x="42" y="113"/>
                  </a:lnTo>
                  <a:lnTo>
                    <a:pt x="42" y="118"/>
                  </a:lnTo>
                  <a:lnTo>
                    <a:pt x="42" y="120"/>
                  </a:lnTo>
                  <a:lnTo>
                    <a:pt x="42" y="123"/>
                  </a:lnTo>
                  <a:lnTo>
                    <a:pt x="40" y="130"/>
                  </a:lnTo>
                  <a:lnTo>
                    <a:pt x="38" y="134"/>
                  </a:lnTo>
                  <a:lnTo>
                    <a:pt x="38" y="139"/>
                  </a:lnTo>
                  <a:lnTo>
                    <a:pt x="35" y="144"/>
                  </a:lnTo>
                  <a:lnTo>
                    <a:pt x="33" y="146"/>
                  </a:lnTo>
                  <a:lnTo>
                    <a:pt x="28" y="151"/>
                  </a:lnTo>
                  <a:lnTo>
                    <a:pt x="26" y="153"/>
                  </a:lnTo>
                  <a:lnTo>
                    <a:pt x="23" y="156"/>
                  </a:lnTo>
                  <a:lnTo>
                    <a:pt x="19" y="158"/>
                  </a:lnTo>
                  <a:lnTo>
                    <a:pt x="16" y="160"/>
                  </a:lnTo>
                  <a:lnTo>
                    <a:pt x="9" y="165"/>
                  </a:lnTo>
                  <a:lnTo>
                    <a:pt x="2" y="170"/>
                  </a:lnTo>
                  <a:lnTo>
                    <a:pt x="2" y="172"/>
                  </a:lnTo>
                  <a:lnTo>
                    <a:pt x="0" y="17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0" name="Mongolia">
              <a:extLst>
                <a:ext uri="{FF2B5EF4-FFF2-40B4-BE49-F238E27FC236}">
                  <a16:creationId xmlns:a16="http://schemas.microsoft.com/office/drawing/2014/main" id="{96B50685-A290-A521-4752-7924C9C230D9}"/>
                </a:ext>
              </a:extLst>
            </p:cNvPr>
            <p:cNvSpPr>
              <a:spLocks noGrp="1" noRot="1" noMove="1" noResize="1" noEditPoints="1" noAdjustHandles="1" noChangeArrowheads="1" noChangeShapeType="1"/>
            </p:cNvSpPr>
            <p:nvPr/>
          </p:nvSpPr>
          <p:spPr bwMode="auto">
            <a:xfrm>
              <a:off x="7763889" y="2029752"/>
              <a:ext cx="372776" cy="177608"/>
            </a:xfrm>
            <a:custGeom>
              <a:avLst/>
              <a:gdLst>
                <a:gd name="T0" fmla="*/ 120650 w 497"/>
                <a:gd name="T1" fmla="*/ 55563 h 238"/>
                <a:gd name="T2" fmla="*/ 131763 w 497"/>
                <a:gd name="T3" fmla="*/ 52388 h 238"/>
                <a:gd name="T4" fmla="*/ 180975 w 497"/>
                <a:gd name="T5" fmla="*/ 71438 h 238"/>
                <a:gd name="T6" fmla="*/ 244475 w 497"/>
                <a:gd name="T7" fmla="*/ 71438 h 238"/>
                <a:gd name="T8" fmla="*/ 241300 w 497"/>
                <a:gd name="T9" fmla="*/ 36513 h 238"/>
                <a:gd name="T10" fmla="*/ 236538 w 497"/>
                <a:gd name="T11" fmla="*/ 6350 h 238"/>
                <a:gd name="T12" fmla="*/ 271463 w 497"/>
                <a:gd name="T13" fmla="*/ 3175 h 238"/>
                <a:gd name="T14" fmla="*/ 315913 w 497"/>
                <a:gd name="T15" fmla="*/ 14288 h 238"/>
                <a:gd name="T16" fmla="*/ 365125 w 497"/>
                <a:gd name="T17" fmla="*/ 63500 h 238"/>
                <a:gd name="T18" fmla="*/ 401638 w 497"/>
                <a:gd name="T19" fmla="*/ 77788 h 238"/>
                <a:gd name="T20" fmla="*/ 434975 w 497"/>
                <a:gd name="T21" fmla="*/ 66675 h 238"/>
                <a:gd name="T22" fmla="*/ 484188 w 497"/>
                <a:gd name="T23" fmla="*/ 77788 h 238"/>
                <a:gd name="T24" fmla="*/ 503238 w 497"/>
                <a:gd name="T25" fmla="*/ 96838 h 238"/>
                <a:gd name="T26" fmla="*/ 541338 w 497"/>
                <a:gd name="T27" fmla="*/ 100013 h 238"/>
                <a:gd name="T28" fmla="*/ 588963 w 497"/>
                <a:gd name="T29" fmla="*/ 104775 h 238"/>
                <a:gd name="T30" fmla="*/ 641350 w 497"/>
                <a:gd name="T31" fmla="*/ 77788 h 238"/>
                <a:gd name="T32" fmla="*/ 679450 w 497"/>
                <a:gd name="T33" fmla="*/ 85725 h 238"/>
                <a:gd name="T34" fmla="*/ 690563 w 497"/>
                <a:gd name="T35" fmla="*/ 123825 h 238"/>
                <a:gd name="T36" fmla="*/ 690563 w 497"/>
                <a:gd name="T37" fmla="*/ 138113 h 238"/>
                <a:gd name="T38" fmla="*/ 687388 w 497"/>
                <a:gd name="T39" fmla="*/ 149225 h 238"/>
                <a:gd name="T40" fmla="*/ 701675 w 497"/>
                <a:gd name="T41" fmla="*/ 168275 h 238"/>
                <a:gd name="T42" fmla="*/ 742950 w 497"/>
                <a:gd name="T43" fmla="*/ 153988 h 238"/>
                <a:gd name="T44" fmla="*/ 776288 w 497"/>
                <a:gd name="T45" fmla="*/ 179388 h 238"/>
                <a:gd name="T46" fmla="*/ 781050 w 497"/>
                <a:gd name="T47" fmla="*/ 201613 h 238"/>
                <a:gd name="T48" fmla="*/ 769938 w 497"/>
                <a:gd name="T49" fmla="*/ 201613 h 238"/>
                <a:gd name="T50" fmla="*/ 758825 w 497"/>
                <a:gd name="T51" fmla="*/ 201613 h 238"/>
                <a:gd name="T52" fmla="*/ 750888 w 497"/>
                <a:gd name="T53" fmla="*/ 209550 h 238"/>
                <a:gd name="T54" fmla="*/ 728663 w 497"/>
                <a:gd name="T55" fmla="*/ 212725 h 238"/>
                <a:gd name="T56" fmla="*/ 693738 w 497"/>
                <a:gd name="T57" fmla="*/ 223838 h 238"/>
                <a:gd name="T58" fmla="*/ 646113 w 497"/>
                <a:gd name="T59" fmla="*/ 250825 h 238"/>
                <a:gd name="T60" fmla="*/ 608013 w 497"/>
                <a:gd name="T61" fmla="*/ 269875 h 238"/>
                <a:gd name="T62" fmla="*/ 574675 w 497"/>
                <a:gd name="T63" fmla="*/ 265113 h 238"/>
                <a:gd name="T64" fmla="*/ 571500 w 497"/>
                <a:gd name="T65" fmla="*/ 306388 h 238"/>
                <a:gd name="T66" fmla="*/ 555625 w 497"/>
                <a:gd name="T67" fmla="*/ 336550 h 238"/>
                <a:gd name="T68" fmla="*/ 484188 w 497"/>
                <a:gd name="T69" fmla="*/ 344488 h 238"/>
                <a:gd name="T70" fmla="*/ 450850 w 497"/>
                <a:gd name="T71" fmla="*/ 366713 h 238"/>
                <a:gd name="T72" fmla="*/ 398463 w 497"/>
                <a:gd name="T73" fmla="*/ 377825 h 238"/>
                <a:gd name="T74" fmla="*/ 346075 w 497"/>
                <a:gd name="T75" fmla="*/ 355600 h 238"/>
                <a:gd name="T76" fmla="*/ 282575 w 497"/>
                <a:gd name="T77" fmla="*/ 347663 h 238"/>
                <a:gd name="T78" fmla="*/ 225425 w 497"/>
                <a:gd name="T79" fmla="*/ 344488 h 238"/>
                <a:gd name="T80" fmla="*/ 184150 w 497"/>
                <a:gd name="T81" fmla="*/ 314325 h 238"/>
                <a:gd name="T82" fmla="*/ 158750 w 497"/>
                <a:gd name="T83" fmla="*/ 280988 h 238"/>
                <a:gd name="T84" fmla="*/ 123825 w 497"/>
                <a:gd name="T85" fmla="*/ 265113 h 238"/>
                <a:gd name="T86" fmla="*/ 90488 w 497"/>
                <a:gd name="T87" fmla="*/ 247650 h 238"/>
                <a:gd name="T88" fmla="*/ 87313 w 497"/>
                <a:gd name="T89" fmla="*/ 206375 h 238"/>
                <a:gd name="T90" fmla="*/ 57150 w 497"/>
                <a:gd name="T91" fmla="*/ 176213 h 238"/>
                <a:gd name="T92" fmla="*/ 15875 w 497"/>
                <a:gd name="T93" fmla="*/ 168275 h 238"/>
                <a:gd name="T94" fmla="*/ 0 w 497"/>
                <a:gd name="T95" fmla="*/ 130175 h 238"/>
                <a:gd name="T96" fmla="*/ 23813 w 497"/>
                <a:gd name="T97" fmla="*/ 96838 h 238"/>
                <a:gd name="T98" fmla="*/ 34925 w 497"/>
                <a:gd name="T99" fmla="*/ 74613 h 238"/>
                <a:gd name="T100" fmla="*/ 76200 w 497"/>
                <a:gd name="T101" fmla="*/ 55563 h 238"/>
                <a:gd name="T102" fmla="*/ 112713 w 497"/>
                <a:gd name="T103" fmla="*/ 47625 h 238"/>
                <a:gd name="T104" fmla="*/ 117475 w 497"/>
                <a:gd name="T105" fmla="*/ 55563 h 2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7"/>
                <a:gd name="T160" fmla="*/ 0 h 238"/>
                <a:gd name="T161" fmla="*/ 497 w 497"/>
                <a:gd name="T162" fmla="*/ 238 h 2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7" h="238">
                  <a:moveTo>
                    <a:pt x="74" y="35"/>
                  </a:moveTo>
                  <a:lnTo>
                    <a:pt x="76" y="35"/>
                  </a:lnTo>
                  <a:lnTo>
                    <a:pt x="78" y="35"/>
                  </a:lnTo>
                  <a:lnTo>
                    <a:pt x="83" y="33"/>
                  </a:lnTo>
                  <a:lnTo>
                    <a:pt x="95" y="38"/>
                  </a:lnTo>
                  <a:lnTo>
                    <a:pt x="104" y="42"/>
                  </a:lnTo>
                  <a:lnTo>
                    <a:pt x="114" y="45"/>
                  </a:lnTo>
                  <a:lnTo>
                    <a:pt x="126" y="47"/>
                  </a:lnTo>
                  <a:lnTo>
                    <a:pt x="140" y="45"/>
                  </a:lnTo>
                  <a:lnTo>
                    <a:pt x="154" y="45"/>
                  </a:lnTo>
                  <a:lnTo>
                    <a:pt x="156" y="40"/>
                  </a:lnTo>
                  <a:lnTo>
                    <a:pt x="154" y="30"/>
                  </a:lnTo>
                  <a:lnTo>
                    <a:pt x="152" y="23"/>
                  </a:lnTo>
                  <a:lnTo>
                    <a:pt x="145" y="19"/>
                  </a:lnTo>
                  <a:lnTo>
                    <a:pt x="147" y="12"/>
                  </a:lnTo>
                  <a:lnTo>
                    <a:pt x="149" y="4"/>
                  </a:lnTo>
                  <a:lnTo>
                    <a:pt x="154" y="0"/>
                  </a:lnTo>
                  <a:lnTo>
                    <a:pt x="166" y="2"/>
                  </a:lnTo>
                  <a:lnTo>
                    <a:pt x="171" y="2"/>
                  </a:lnTo>
                  <a:lnTo>
                    <a:pt x="182" y="2"/>
                  </a:lnTo>
                  <a:lnTo>
                    <a:pt x="189" y="7"/>
                  </a:lnTo>
                  <a:lnTo>
                    <a:pt x="199" y="9"/>
                  </a:lnTo>
                  <a:lnTo>
                    <a:pt x="215" y="21"/>
                  </a:lnTo>
                  <a:lnTo>
                    <a:pt x="223" y="28"/>
                  </a:lnTo>
                  <a:lnTo>
                    <a:pt x="230" y="40"/>
                  </a:lnTo>
                  <a:lnTo>
                    <a:pt x="234" y="42"/>
                  </a:lnTo>
                  <a:lnTo>
                    <a:pt x="244" y="49"/>
                  </a:lnTo>
                  <a:lnTo>
                    <a:pt x="253" y="49"/>
                  </a:lnTo>
                  <a:lnTo>
                    <a:pt x="258" y="49"/>
                  </a:lnTo>
                  <a:lnTo>
                    <a:pt x="267" y="47"/>
                  </a:lnTo>
                  <a:lnTo>
                    <a:pt x="274" y="42"/>
                  </a:lnTo>
                  <a:lnTo>
                    <a:pt x="284" y="45"/>
                  </a:lnTo>
                  <a:lnTo>
                    <a:pt x="298" y="49"/>
                  </a:lnTo>
                  <a:lnTo>
                    <a:pt x="305" y="49"/>
                  </a:lnTo>
                  <a:lnTo>
                    <a:pt x="305" y="56"/>
                  </a:lnTo>
                  <a:lnTo>
                    <a:pt x="310" y="61"/>
                  </a:lnTo>
                  <a:lnTo>
                    <a:pt x="317" y="61"/>
                  </a:lnTo>
                  <a:lnTo>
                    <a:pt x="326" y="66"/>
                  </a:lnTo>
                  <a:lnTo>
                    <a:pt x="331" y="66"/>
                  </a:lnTo>
                  <a:lnTo>
                    <a:pt x="341" y="63"/>
                  </a:lnTo>
                  <a:lnTo>
                    <a:pt x="348" y="66"/>
                  </a:lnTo>
                  <a:lnTo>
                    <a:pt x="357" y="68"/>
                  </a:lnTo>
                  <a:lnTo>
                    <a:pt x="371" y="66"/>
                  </a:lnTo>
                  <a:lnTo>
                    <a:pt x="376" y="61"/>
                  </a:lnTo>
                  <a:lnTo>
                    <a:pt x="390" y="59"/>
                  </a:lnTo>
                  <a:lnTo>
                    <a:pt x="404" y="49"/>
                  </a:lnTo>
                  <a:lnTo>
                    <a:pt x="409" y="47"/>
                  </a:lnTo>
                  <a:lnTo>
                    <a:pt x="421" y="54"/>
                  </a:lnTo>
                  <a:lnTo>
                    <a:pt x="428" y="54"/>
                  </a:lnTo>
                  <a:lnTo>
                    <a:pt x="440" y="56"/>
                  </a:lnTo>
                  <a:lnTo>
                    <a:pt x="433" y="75"/>
                  </a:lnTo>
                  <a:lnTo>
                    <a:pt x="435" y="78"/>
                  </a:lnTo>
                  <a:lnTo>
                    <a:pt x="435" y="82"/>
                  </a:lnTo>
                  <a:lnTo>
                    <a:pt x="435" y="85"/>
                  </a:lnTo>
                  <a:lnTo>
                    <a:pt x="435" y="87"/>
                  </a:lnTo>
                  <a:lnTo>
                    <a:pt x="435" y="89"/>
                  </a:lnTo>
                  <a:lnTo>
                    <a:pt x="433" y="94"/>
                  </a:lnTo>
                  <a:lnTo>
                    <a:pt x="430" y="94"/>
                  </a:lnTo>
                  <a:lnTo>
                    <a:pt x="430" y="104"/>
                  </a:lnTo>
                  <a:lnTo>
                    <a:pt x="442" y="106"/>
                  </a:lnTo>
                  <a:lnTo>
                    <a:pt x="454" y="106"/>
                  </a:lnTo>
                  <a:lnTo>
                    <a:pt x="463" y="97"/>
                  </a:lnTo>
                  <a:lnTo>
                    <a:pt x="468" y="97"/>
                  </a:lnTo>
                  <a:lnTo>
                    <a:pt x="471" y="104"/>
                  </a:lnTo>
                  <a:lnTo>
                    <a:pt x="478" y="108"/>
                  </a:lnTo>
                  <a:lnTo>
                    <a:pt x="489" y="113"/>
                  </a:lnTo>
                  <a:lnTo>
                    <a:pt x="497" y="120"/>
                  </a:lnTo>
                  <a:lnTo>
                    <a:pt x="494" y="127"/>
                  </a:lnTo>
                  <a:lnTo>
                    <a:pt x="492" y="127"/>
                  </a:lnTo>
                  <a:lnTo>
                    <a:pt x="489" y="125"/>
                  </a:lnTo>
                  <a:lnTo>
                    <a:pt x="487" y="125"/>
                  </a:lnTo>
                  <a:lnTo>
                    <a:pt x="485" y="127"/>
                  </a:lnTo>
                  <a:lnTo>
                    <a:pt x="482" y="127"/>
                  </a:lnTo>
                  <a:lnTo>
                    <a:pt x="480" y="127"/>
                  </a:lnTo>
                  <a:lnTo>
                    <a:pt x="478" y="127"/>
                  </a:lnTo>
                  <a:lnTo>
                    <a:pt x="475" y="130"/>
                  </a:lnTo>
                  <a:lnTo>
                    <a:pt x="473" y="130"/>
                  </a:lnTo>
                  <a:lnTo>
                    <a:pt x="473" y="132"/>
                  </a:lnTo>
                  <a:lnTo>
                    <a:pt x="471" y="134"/>
                  </a:lnTo>
                  <a:lnTo>
                    <a:pt x="468" y="137"/>
                  </a:lnTo>
                  <a:lnTo>
                    <a:pt x="459" y="134"/>
                  </a:lnTo>
                  <a:lnTo>
                    <a:pt x="447" y="144"/>
                  </a:lnTo>
                  <a:lnTo>
                    <a:pt x="442" y="139"/>
                  </a:lnTo>
                  <a:lnTo>
                    <a:pt x="437" y="141"/>
                  </a:lnTo>
                  <a:lnTo>
                    <a:pt x="433" y="149"/>
                  </a:lnTo>
                  <a:lnTo>
                    <a:pt x="428" y="153"/>
                  </a:lnTo>
                  <a:lnTo>
                    <a:pt x="407" y="158"/>
                  </a:lnTo>
                  <a:lnTo>
                    <a:pt x="404" y="170"/>
                  </a:lnTo>
                  <a:lnTo>
                    <a:pt x="393" y="174"/>
                  </a:lnTo>
                  <a:lnTo>
                    <a:pt x="383" y="170"/>
                  </a:lnTo>
                  <a:lnTo>
                    <a:pt x="374" y="165"/>
                  </a:lnTo>
                  <a:lnTo>
                    <a:pt x="367" y="163"/>
                  </a:lnTo>
                  <a:lnTo>
                    <a:pt x="362" y="167"/>
                  </a:lnTo>
                  <a:lnTo>
                    <a:pt x="357" y="174"/>
                  </a:lnTo>
                  <a:lnTo>
                    <a:pt x="357" y="182"/>
                  </a:lnTo>
                  <a:lnTo>
                    <a:pt x="360" y="193"/>
                  </a:lnTo>
                  <a:lnTo>
                    <a:pt x="362" y="200"/>
                  </a:lnTo>
                  <a:lnTo>
                    <a:pt x="357" y="208"/>
                  </a:lnTo>
                  <a:lnTo>
                    <a:pt x="350" y="212"/>
                  </a:lnTo>
                  <a:lnTo>
                    <a:pt x="336" y="215"/>
                  </a:lnTo>
                  <a:lnTo>
                    <a:pt x="322" y="219"/>
                  </a:lnTo>
                  <a:lnTo>
                    <a:pt x="305" y="217"/>
                  </a:lnTo>
                  <a:lnTo>
                    <a:pt x="298" y="222"/>
                  </a:lnTo>
                  <a:lnTo>
                    <a:pt x="291" y="222"/>
                  </a:lnTo>
                  <a:lnTo>
                    <a:pt x="284" y="231"/>
                  </a:lnTo>
                  <a:lnTo>
                    <a:pt x="272" y="234"/>
                  </a:lnTo>
                  <a:lnTo>
                    <a:pt x="260" y="234"/>
                  </a:lnTo>
                  <a:lnTo>
                    <a:pt x="251" y="238"/>
                  </a:lnTo>
                  <a:lnTo>
                    <a:pt x="234" y="238"/>
                  </a:lnTo>
                  <a:lnTo>
                    <a:pt x="227" y="234"/>
                  </a:lnTo>
                  <a:lnTo>
                    <a:pt x="218" y="224"/>
                  </a:lnTo>
                  <a:lnTo>
                    <a:pt x="215" y="222"/>
                  </a:lnTo>
                  <a:lnTo>
                    <a:pt x="189" y="222"/>
                  </a:lnTo>
                  <a:lnTo>
                    <a:pt x="178" y="219"/>
                  </a:lnTo>
                  <a:lnTo>
                    <a:pt x="163" y="217"/>
                  </a:lnTo>
                  <a:lnTo>
                    <a:pt x="152" y="219"/>
                  </a:lnTo>
                  <a:lnTo>
                    <a:pt x="142" y="217"/>
                  </a:lnTo>
                  <a:lnTo>
                    <a:pt x="133" y="212"/>
                  </a:lnTo>
                  <a:lnTo>
                    <a:pt x="126" y="205"/>
                  </a:lnTo>
                  <a:lnTo>
                    <a:pt x="116" y="198"/>
                  </a:lnTo>
                  <a:lnTo>
                    <a:pt x="109" y="193"/>
                  </a:lnTo>
                  <a:lnTo>
                    <a:pt x="107" y="184"/>
                  </a:lnTo>
                  <a:lnTo>
                    <a:pt x="100" y="177"/>
                  </a:lnTo>
                  <a:lnTo>
                    <a:pt x="90" y="174"/>
                  </a:lnTo>
                  <a:lnTo>
                    <a:pt x="85" y="170"/>
                  </a:lnTo>
                  <a:lnTo>
                    <a:pt x="78" y="167"/>
                  </a:lnTo>
                  <a:lnTo>
                    <a:pt x="67" y="165"/>
                  </a:lnTo>
                  <a:lnTo>
                    <a:pt x="57" y="163"/>
                  </a:lnTo>
                  <a:lnTo>
                    <a:pt x="57" y="156"/>
                  </a:lnTo>
                  <a:lnTo>
                    <a:pt x="57" y="146"/>
                  </a:lnTo>
                  <a:lnTo>
                    <a:pt x="60" y="139"/>
                  </a:lnTo>
                  <a:lnTo>
                    <a:pt x="55" y="130"/>
                  </a:lnTo>
                  <a:lnTo>
                    <a:pt x="48" y="127"/>
                  </a:lnTo>
                  <a:lnTo>
                    <a:pt x="45" y="120"/>
                  </a:lnTo>
                  <a:lnTo>
                    <a:pt x="36" y="111"/>
                  </a:lnTo>
                  <a:lnTo>
                    <a:pt x="26" y="106"/>
                  </a:lnTo>
                  <a:lnTo>
                    <a:pt x="17" y="106"/>
                  </a:lnTo>
                  <a:lnTo>
                    <a:pt x="10" y="106"/>
                  </a:lnTo>
                  <a:lnTo>
                    <a:pt x="3" y="99"/>
                  </a:lnTo>
                  <a:lnTo>
                    <a:pt x="3" y="94"/>
                  </a:lnTo>
                  <a:lnTo>
                    <a:pt x="0" y="82"/>
                  </a:lnTo>
                  <a:lnTo>
                    <a:pt x="0" y="66"/>
                  </a:lnTo>
                  <a:lnTo>
                    <a:pt x="10" y="63"/>
                  </a:lnTo>
                  <a:lnTo>
                    <a:pt x="15" y="61"/>
                  </a:lnTo>
                  <a:lnTo>
                    <a:pt x="19" y="56"/>
                  </a:lnTo>
                  <a:lnTo>
                    <a:pt x="19" y="52"/>
                  </a:lnTo>
                  <a:lnTo>
                    <a:pt x="22" y="47"/>
                  </a:lnTo>
                  <a:lnTo>
                    <a:pt x="29" y="42"/>
                  </a:lnTo>
                  <a:lnTo>
                    <a:pt x="36" y="40"/>
                  </a:lnTo>
                  <a:lnTo>
                    <a:pt x="48" y="35"/>
                  </a:lnTo>
                  <a:lnTo>
                    <a:pt x="52" y="30"/>
                  </a:lnTo>
                  <a:lnTo>
                    <a:pt x="62" y="30"/>
                  </a:lnTo>
                  <a:lnTo>
                    <a:pt x="71" y="30"/>
                  </a:lnTo>
                  <a:lnTo>
                    <a:pt x="74" y="3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1" name="Freeform 1595">
              <a:extLst>
                <a:ext uri="{FF2B5EF4-FFF2-40B4-BE49-F238E27FC236}">
                  <a16:creationId xmlns:a16="http://schemas.microsoft.com/office/drawing/2014/main" id="{41157A5D-1DC0-662D-09D4-115C9CEAD36F}"/>
                </a:ext>
              </a:extLst>
            </p:cNvPr>
            <p:cNvSpPr>
              <a:spLocks noGrp="1" noRot="1" noMove="1" noResize="1" noEditPoints="1" noAdjustHandles="1" noChangeArrowheads="1" noChangeShapeType="1"/>
            </p:cNvSpPr>
            <p:nvPr/>
          </p:nvSpPr>
          <p:spPr bwMode="auto">
            <a:xfrm>
              <a:off x="7907970" y="2043930"/>
              <a:ext cx="3696" cy="8209"/>
            </a:xfrm>
            <a:custGeom>
              <a:avLst/>
              <a:gdLst>
                <a:gd name="T0" fmla="*/ 3175 w 5"/>
                <a:gd name="T1" fmla="*/ 0 h 11"/>
                <a:gd name="T2" fmla="*/ 3175 w 5"/>
                <a:gd name="T3" fmla="*/ 3175 h 11"/>
                <a:gd name="T4" fmla="*/ 3175 w 5"/>
                <a:gd name="T5" fmla="*/ 3175 h 11"/>
                <a:gd name="T6" fmla="*/ 3175 w 5"/>
                <a:gd name="T7" fmla="*/ 3175 h 11"/>
                <a:gd name="T8" fmla="*/ 7938 w 5"/>
                <a:gd name="T9" fmla="*/ 3175 h 11"/>
                <a:gd name="T10" fmla="*/ 7938 w 5"/>
                <a:gd name="T11" fmla="*/ 6350 h 11"/>
                <a:gd name="T12" fmla="*/ 7938 w 5"/>
                <a:gd name="T13" fmla="*/ 6350 h 11"/>
                <a:gd name="T14" fmla="*/ 7938 w 5"/>
                <a:gd name="T15" fmla="*/ 6350 h 11"/>
                <a:gd name="T16" fmla="*/ 7938 w 5"/>
                <a:gd name="T17" fmla="*/ 11113 h 11"/>
                <a:gd name="T18" fmla="*/ 3175 w 5"/>
                <a:gd name="T19" fmla="*/ 11113 h 11"/>
                <a:gd name="T20" fmla="*/ 3175 w 5"/>
                <a:gd name="T21" fmla="*/ 14288 h 11"/>
                <a:gd name="T22" fmla="*/ 0 w 5"/>
                <a:gd name="T23" fmla="*/ 17463 h 11"/>
                <a:gd name="T24" fmla="*/ 0 w 5"/>
                <a:gd name="T25" fmla="*/ 17463 h 11"/>
                <a:gd name="T26" fmla="*/ 0 w 5"/>
                <a:gd name="T27" fmla="*/ 14288 h 11"/>
                <a:gd name="T28" fmla="*/ 0 w 5"/>
                <a:gd name="T29" fmla="*/ 6350 h 11"/>
                <a:gd name="T30" fmla="*/ 0 w 5"/>
                <a:gd name="T31" fmla="*/ 3175 h 11"/>
                <a:gd name="T32" fmla="*/ 0 w 5"/>
                <a:gd name="T33" fmla="*/ 3175 h 11"/>
                <a:gd name="T34" fmla="*/ 3175 w 5"/>
                <a:gd name="T35" fmla="*/ 0 h 11"/>
                <a:gd name="T36" fmla="*/ 3175 w 5"/>
                <a:gd name="T37" fmla="*/ 0 h 11"/>
                <a:gd name="T38" fmla="*/ 3175 w 5"/>
                <a:gd name="T39" fmla="*/ 0 h 11"/>
                <a:gd name="T40" fmla="*/ 3175 w 5"/>
                <a:gd name="T41" fmla="*/ 0 h 11"/>
                <a:gd name="T42" fmla="*/ 3175 w 5"/>
                <a:gd name="T43" fmla="*/ 0 h 11"/>
                <a:gd name="T44" fmla="*/ 3175 w 5"/>
                <a:gd name="T45" fmla="*/ 0 h 11"/>
                <a:gd name="T46" fmla="*/ 3175 w 5"/>
                <a:gd name="T47" fmla="*/ 0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
                <a:gd name="T73" fmla="*/ 0 h 11"/>
                <a:gd name="T74" fmla="*/ 5 w 5"/>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 h="11">
                  <a:moveTo>
                    <a:pt x="2" y="0"/>
                  </a:moveTo>
                  <a:lnTo>
                    <a:pt x="2" y="2"/>
                  </a:lnTo>
                  <a:lnTo>
                    <a:pt x="5" y="2"/>
                  </a:lnTo>
                  <a:lnTo>
                    <a:pt x="5" y="4"/>
                  </a:lnTo>
                  <a:lnTo>
                    <a:pt x="5" y="7"/>
                  </a:lnTo>
                  <a:lnTo>
                    <a:pt x="2" y="7"/>
                  </a:lnTo>
                  <a:lnTo>
                    <a:pt x="2" y="9"/>
                  </a:lnTo>
                  <a:lnTo>
                    <a:pt x="0" y="11"/>
                  </a:lnTo>
                  <a:lnTo>
                    <a:pt x="0" y="9"/>
                  </a:lnTo>
                  <a:lnTo>
                    <a:pt x="0" y="4"/>
                  </a:lnTo>
                  <a:lnTo>
                    <a:pt x="0"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2" name="Monaco">
              <a:extLst>
                <a:ext uri="{FF2B5EF4-FFF2-40B4-BE49-F238E27FC236}">
                  <a16:creationId xmlns:a16="http://schemas.microsoft.com/office/drawing/2014/main" id="{CBB8DC14-C25D-A053-9199-341C10D022E5}"/>
                </a:ext>
              </a:extLst>
            </p:cNvPr>
            <p:cNvSpPr>
              <a:spLocks noGrp="1" noRot="1" noMove="1" noResize="1" noEditPoints="1" noAdjustHandles="1" noChangeArrowheads="1" noChangeShapeType="1"/>
            </p:cNvSpPr>
            <p:nvPr/>
          </p:nvSpPr>
          <p:spPr bwMode="auto">
            <a:xfrm>
              <a:off x="6799195" y="2172286"/>
              <a:ext cx="8868" cy="6716"/>
            </a:xfrm>
            <a:custGeom>
              <a:avLst/>
              <a:gdLst>
                <a:gd name="T0" fmla="*/ 19050 w 12"/>
                <a:gd name="T1" fmla="*/ 3175 h 9"/>
                <a:gd name="T2" fmla="*/ 4763 w 12"/>
                <a:gd name="T3" fmla="*/ 0 h 9"/>
                <a:gd name="T4" fmla="*/ 0 w 12"/>
                <a:gd name="T5" fmla="*/ 3175 h 9"/>
                <a:gd name="T6" fmla="*/ 7938 w 12"/>
                <a:gd name="T7" fmla="*/ 14288 h 9"/>
                <a:gd name="T8" fmla="*/ 7938 w 12"/>
                <a:gd name="T9" fmla="*/ 11113 h 9"/>
                <a:gd name="T10" fmla="*/ 11113 w 12"/>
                <a:gd name="T11" fmla="*/ 11113 h 9"/>
                <a:gd name="T12" fmla="*/ 11113 w 12"/>
                <a:gd name="T13" fmla="*/ 7938 h 9"/>
                <a:gd name="T14" fmla="*/ 11113 w 12"/>
                <a:gd name="T15" fmla="*/ 7938 h 9"/>
                <a:gd name="T16" fmla="*/ 15875 w 12"/>
                <a:gd name="T17" fmla="*/ 3175 h 9"/>
                <a:gd name="T18" fmla="*/ 15875 w 12"/>
                <a:gd name="T19" fmla="*/ 3175 h 9"/>
                <a:gd name="T20" fmla="*/ 19050 w 12"/>
                <a:gd name="T21" fmla="*/ 3175 h 9"/>
                <a:gd name="T22" fmla="*/ 19050 w 12"/>
                <a:gd name="T23" fmla="*/ 3175 h 9"/>
                <a:gd name="T24" fmla="*/ 19050 w 12"/>
                <a:gd name="T25" fmla="*/ 3175 h 9"/>
                <a:gd name="T26" fmla="*/ 19050 w 12"/>
                <a:gd name="T27" fmla="*/ 3175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9"/>
                <a:gd name="T44" fmla="*/ 12 w 12"/>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9">
                  <a:moveTo>
                    <a:pt x="12" y="2"/>
                  </a:moveTo>
                  <a:lnTo>
                    <a:pt x="3" y="0"/>
                  </a:lnTo>
                  <a:lnTo>
                    <a:pt x="0" y="2"/>
                  </a:lnTo>
                  <a:lnTo>
                    <a:pt x="5" y="9"/>
                  </a:lnTo>
                  <a:lnTo>
                    <a:pt x="5" y="7"/>
                  </a:lnTo>
                  <a:lnTo>
                    <a:pt x="7" y="7"/>
                  </a:lnTo>
                  <a:lnTo>
                    <a:pt x="7" y="5"/>
                  </a:lnTo>
                  <a:lnTo>
                    <a:pt x="10" y="2"/>
                  </a:lnTo>
                  <a:lnTo>
                    <a:pt x="12"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3" name="Moldova">
              <a:extLst>
                <a:ext uri="{FF2B5EF4-FFF2-40B4-BE49-F238E27FC236}">
                  <a16:creationId xmlns:a16="http://schemas.microsoft.com/office/drawing/2014/main" id="{5506D8DF-4A98-7E39-4BDF-B2B6BED9FB9B}"/>
                </a:ext>
              </a:extLst>
            </p:cNvPr>
            <p:cNvSpPr>
              <a:spLocks noGrp="1" noRot="1" noMove="1" noResize="1" noEditPoints="1" noAdjustHandles="1" noChangeArrowheads="1" noChangeShapeType="1"/>
            </p:cNvSpPr>
            <p:nvPr/>
          </p:nvSpPr>
          <p:spPr bwMode="auto">
            <a:xfrm>
              <a:off x="7039725" y="2087959"/>
              <a:ext cx="43603" cy="55969"/>
            </a:xfrm>
            <a:custGeom>
              <a:avLst/>
              <a:gdLst>
                <a:gd name="T0" fmla="*/ 47625 w 59"/>
                <a:gd name="T1" fmla="*/ 119063 h 75"/>
                <a:gd name="T2" fmla="*/ 55563 w 59"/>
                <a:gd name="T3" fmla="*/ 107950 h 75"/>
                <a:gd name="T4" fmla="*/ 58738 w 59"/>
                <a:gd name="T5" fmla="*/ 96838 h 75"/>
                <a:gd name="T6" fmla="*/ 66675 w 59"/>
                <a:gd name="T7" fmla="*/ 88900 h 75"/>
                <a:gd name="T8" fmla="*/ 71438 w 59"/>
                <a:gd name="T9" fmla="*/ 88900 h 75"/>
                <a:gd name="T10" fmla="*/ 74613 w 59"/>
                <a:gd name="T11" fmla="*/ 88900 h 75"/>
                <a:gd name="T12" fmla="*/ 74613 w 59"/>
                <a:gd name="T13" fmla="*/ 93663 h 75"/>
                <a:gd name="T14" fmla="*/ 82550 w 59"/>
                <a:gd name="T15" fmla="*/ 93663 h 75"/>
                <a:gd name="T16" fmla="*/ 93663 w 59"/>
                <a:gd name="T17" fmla="*/ 96838 h 75"/>
                <a:gd name="T18" fmla="*/ 82550 w 59"/>
                <a:gd name="T19" fmla="*/ 77788 h 75"/>
                <a:gd name="T20" fmla="*/ 74613 w 59"/>
                <a:gd name="T21" fmla="*/ 74613 h 75"/>
                <a:gd name="T22" fmla="*/ 71438 w 59"/>
                <a:gd name="T23" fmla="*/ 71438 h 75"/>
                <a:gd name="T24" fmla="*/ 71438 w 59"/>
                <a:gd name="T25" fmla="*/ 63500 h 75"/>
                <a:gd name="T26" fmla="*/ 71438 w 59"/>
                <a:gd name="T27" fmla="*/ 55563 h 75"/>
                <a:gd name="T28" fmla="*/ 66675 w 59"/>
                <a:gd name="T29" fmla="*/ 47625 h 75"/>
                <a:gd name="T30" fmla="*/ 63500 w 59"/>
                <a:gd name="T31" fmla="*/ 44450 h 75"/>
                <a:gd name="T32" fmla="*/ 63500 w 59"/>
                <a:gd name="T33" fmla="*/ 41275 h 75"/>
                <a:gd name="T34" fmla="*/ 63500 w 59"/>
                <a:gd name="T35" fmla="*/ 36513 h 75"/>
                <a:gd name="T36" fmla="*/ 63500 w 59"/>
                <a:gd name="T37" fmla="*/ 30163 h 75"/>
                <a:gd name="T38" fmla="*/ 58738 w 59"/>
                <a:gd name="T39" fmla="*/ 25400 h 75"/>
                <a:gd name="T40" fmla="*/ 52388 w 59"/>
                <a:gd name="T41" fmla="*/ 17463 h 75"/>
                <a:gd name="T42" fmla="*/ 41275 w 59"/>
                <a:gd name="T43" fmla="*/ 11113 h 75"/>
                <a:gd name="T44" fmla="*/ 30163 w 59"/>
                <a:gd name="T45" fmla="*/ 3175 h 75"/>
                <a:gd name="T46" fmla="*/ 22225 w 59"/>
                <a:gd name="T47" fmla="*/ 0 h 75"/>
                <a:gd name="T48" fmla="*/ 17463 w 59"/>
                <a:gd name="T49" fmla="*/ 0 h 75"/>
                <a:gd name="T50" fmla="*/ 14288 w 59"/>
                <a:gd name="T51" fmla="*/ 3175 h 75"/>
                <a:gd name="T52" fmla="*/ 6350 w 59"/>
                <a:gd name="T53" fmla="*/ 3175 h 75"/>
                <a:gd name="T54" fmla="*/ 3175 w 59"/>
                <a:gd name="T55" fmla="*/ 6350 h 75"/>
                <a:gd name="T56" fmla="*/ 0 w 59"/>
                <a:gd name="T57" fmla="*/ 11113 h 75"/>
                <a:gd name="T58" fmla="*/ 6350 w 59"/>
                <a:gd name="T59" fmla="*/ 14288 h 75"/>
                <a:gd name="T60" fmla="*/ 14288 w 59"/>
                <a:gd name="T61" fmla="*/ 22225 h 75"/>
                <a:gd name="T62" fmla="*/ 17463 w 59"/>
                <a:gd name="T63" fmla="*/ 30163 h 75"/>
                <a:gd name="T64" fmla="*/ 22225 w 59"/>
                <a:gd name="T65" fmla="*/ 36513 h 75"/>
                <a:gd name="T66" fmla="*/ 25400 w 59"/>
                <a:gd name="T67" fmla="*/ 44450 h 75"/>
                <a:gd name="T68" fmla="*/ 33338 w 59"/>
                <a:gd name="T69" fmla="*/ 55563 h 75"/>
                <a:gd name="T70" fmla="*/ 36513 w 59"/>
                <a:gd name="T71" fmla="*/ 63500 h 75"/>
                <a:gd name="T72" fmla="*/ 36513 w 59"/>
                <a:gd name="T73" fmla="*/ 66675 h 75"/>
                <a:gd name="T74" fmla="*/ 36513 w 59"/>
                <a:gd name="T75" fmla="*/ 71438 h 75"/>
                <a:gd name="T76" fmla="*/ 36513 w 59"/>
                <a:gd name="T77" fmla="*/ 74613 h 75"/>
                <a:gd name="T78" fmla="*/ 41275 w 59"/>
                <a:gd name="T79" fmla="*/ 77788 h 75"/>
                <a:gd name="T80" fmla="*/ 41275 w 59"/>
                <a:gd name="T81" fmla="*/ 82550 h 75"/>
                <a:gd name="T82" fmla="*/ 41275 w 59"/>
                <a:gd name="T83" fmla="*/ 85725 h 75"/>
                <a:gd name="T84" fmla="*/ 36513 w 59"/>
                <a:gd name="T85" fmla="*/ 85725 h 75"/>
                <a:gd name="T86" fmla="*/ 41275 w 59"/>
                <a:gd name="T87" fmla="*/ 88900 h 75"/>
                <a:gd name="T88" fmla="*/ 41275 w 59"/>
                <a:gd name="T89" fmla="*/ 93663 h 75"/>
                <a:gd name="T90" fmla="*/ 36513 w 59"/>
                <a:gd name="T91" fmla="*/ 100013 h 75"/>
                <a:gd name="T92" fmla="*/ 36513 w 59"/>
                <a:gd name="T93" fmla="*/ 104775 h 75"/>
                <a:gd name="T94" fmla="*/ 41275 w 59"/>
                <a:gd name="T95" fmla="*/ 104775 h 75"/>
                <a:gd name="T96" fmla="*/ 41275 w 59"/>
                <a:gd name="T97" fmla="*/ 107950 h 75"/>
                <a:gd name="T98" fmla="*/ 41275 w 59"/>
                <a:gd name="T99" fmla="*/ 112713 h 75"/>
                <a:gd name="T100" fmla="*/ 36513 w 59"/>
                <a:gd name="T101" fmla="*/ 115888 h 75"/>
                <a:gd name="T102" fmla="*/ 41275 w 59"/>
                <a:gd name="T103" fmla="*/ 119063 h 75"/>
                <a:gd name="T104" fmla="*/ 47625 w 59"/>
                <a:gd name="T105" fmla="*/ 119063 h 75"/>
                <a:gd name="T106" fmla="*/ 47625 w 59"/>
                <a:gd name="T107" fmla="*/ 119063 h 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75"/>
                <a:gd name="T164" fmla="*/ 59 w 59"/>
                <a:gd name="T165" fmla="*/ 75 h 7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75">
                  <a:moveTo>
                    <a:pt x="30" y="75"/>
                  </a:moveTo>
                  <a:lnTo>
                    <a:pt x="30" y="75"/>
                  </a:lnTo>
                  <a:lnTo>
                    <a:pt x="33" y="73"/>
                  </a:lnTo>
                  <a:lnTo>
                    <a:pt x="35" y="68"/>
                  </a:lnTo>
                  <a:lnTo>
                    <a:pt x="35" y="66"/>
                  </a:lnTo>
                  <a:lnTo>
                    <a:pt x="37" y="61"/>
                  </a:lnTo>
                  <a:lnTo>
                    <a:pt x="42" y="56"/>
                  </a:lnTo>
                  <a:lnTo>
                    <a:pt x="45" y="56"/>
                  </a:lnTo>
                  <a:lnTo>
                    <a:pt x="47" y="56"/>
                  </a:lnTo>
                  <a:lnTo>
                    <a:pt x="47" y="59"/>
                  </a:lnTo>
                  <a:lnTo>
                    <a:pt x="49" y="59"/>
                  </a:lnTo>
                  <a:lnTo>
                    <a:pt x="52" y="59"/>
                  </a:lnTo>
                  <a:lnTo>
                    <a:pt x="54" y="61"/>
                  </a:lnTo>
                  <a:lnTo>
                    <a:pt x="59" y="61"/>
                  </a:lnTo>
                  <a:lnTo>
                    <a:pt x="59" y="63"/>
                  </a:lnTo>
                  <a:lnTo>
                    <a:pt x="52" y="49"/>
                  </a:lnTo>
                  <a:lnTo>
                    <a:pt x="49" y="49"/>
                  </a:lnTo>
                  <a:lnTo>
                    <a:pt x="47" y="47"/>
                  </a:lnTo>
                  <a:lnTo>
                    <a:pt x="45" y="45"/>
                  </a:lnTo>
                  <a:lnTo>
                    <a:pt x="45" y="42"/>
                  </a:lnTo>
                  <a:lnTo>
                    <a:pt x="45" y="40"/>
                  </a:lnTo>
                  <a:lnTo>
                    <a:pt x="45" y="37"/>
                  </a:lnTo>
                  <a:lnTo>
                    <a:pt x="45" y="35"/>
                  </a:lnTo>
                  <a:lnTo>
                    <a:pt x="42" y="30"/>
                  </a:lnTo>
                  <a:lnTo>
                    <a:pt x="40" y="28"/>
                  </a:lnTo>
                  <a:lnTo>
                    <a:pt x="40" y="26"/>
                  </a:lnTo>
                  <a:lnTo>
                    <a:pt x="40" y="23"/>
                  </a:lnTo>
                  <a:lnTo>
                    <a:pt x="40" y="21"/>
                  </a:lnTo>
                  <a:lnTo>
                    <a:pt x="40" y="19"/>
                  </a:lnTo>
                  <a:lnTo>
                    <a:pt x="37" y="19"/>
                  </a:lnTo>
                  <a:lnTo>
                    <a:pt x="37" y="16"/>
                  </a:lnTo>
                  <a:lnTo>
                    <a:pt x="35" y="14"/>
                  </a:lnTo>
                  <a:lnTo>
                    <a:pt x="33" y="11"/>
                  </a:lnTo>
                  <a:lnTo>
                    <a:pt x="30" y="9"/>
                  </a:lnTo>
                  <a:lnTo>
                    <a:pt x="26" y="7"/>
                  </a:lnTo>
                  <a:lnTo>
                    <a:pt x="23" y="4"/>
                  </a:lnTo>
                  <a:lnTo>
                    <a:pt x="19" y="2"/>
                  </a:lnTo>
                  <a:lnTo>
                    <a:pt x="16" y="2"/>
                  </a:lnTo>
                  <a:lnTo>
                    <a:pt x="14" y="0"/>
                  </a:lnTo>
                  <a:lnTo>
                    <a:pt x="11" y="0"/>
                  </a:lnTo>
                  <a:lnTo>
                    <a:pt x="9" y="2"/>
                  </a:lnTo>
                  <a:lnTo>
                    <a:pt x="7" y="2"/>
                  </a:lnTo>
                  <a:lnTo>
                    <a:pt x="4" y="2"/>
                  </a:lnTo>
                  <a:lnTo>
                    <a:pt x="2" y="4"/>
                  </a:lnTo>
                  <a:lnTo>
                    <a:pt x="0" y="4"/>
                  </a:lnTo>
                  <a:lnTo>
                    <a:pt x="0" y="7"/>
                  </a:lnTo>
                  <a:lnTo>
                    <a:pt x="2" y="7"/>
                  </a:lnTo>
                  <a:lnTo>
                    <a:pt x="4" y="9"/>
                  </a:lnTo>
                  <a:lnTo>
                    <a:pt x="7" y="11"/>
                  </a:lnTo>
                  <a:lnTo>
                    <a:pt x="9" y="14"/>
                  </a:lnTo>
                  <a:lnTo>
                    <a:pt x="11" y="16"/>
                  </a:lnTo>
                  <a:lnTo>
                    <a:pt x="11" y="19"/>
                  </a:lnTo>
                  <a:lnTo>
                    <a:pt x="11" y="21"/>
                  </a:lnTo>
                  <a:lnTo>
                    <a:pt x="14" y="23"/>
                  </a:lnTo>
                  <a:lnTo>
                    <a:pt x="14" y="26"/>
                  </a:lnTo>
                  <a:lnTo>
                    <a:pt x="16" y="28"/>
                  </a:lnTo>
                  <a:lnTo>
                    <a:pt x="21" y="33"/>
                  </a:lnTo>
                  <a:lnTo>
                    <a:pt x="21" y="35"/>
                  </a:lnTo>
                  <a:lnTo>
                    <a:pt x="23" y="37"/>
                  </a:lnTo>
                  <a:lnTo>
                    <a:pt x="23" y="40"/>
                  </a:lnTo>
                  <a:lnTo>
                    <a:pt x="23" y="42"/>
                  </a:lnTo>
                  <a:lnTo>
                    <a:pt x="23" y="45"/>
                  </a:lnTo>
                  <a:lnTo>
                    <a:pt x="23" y="47"/>
                  </a:lnTo>
                  <a:lnTo>
                    <a:pt x="23" y="49"/>
                  </a:lnTo>
                  <a:lnTo>
                    <a:pt x="26" y="49"/>
                  </a:lnTo>
                  <a:lnTo>
                    <a:pt x="26" y="52"/>
                  </a:lnTo>
                  <a:lnTo>
                    <a:pt x="26" y="54"/>
                  </a:lnTo>
                  <a:lnTo>
                    <a:pt x="23" y="54"/>
                  </a:lnTo>
                  <a:lnTo>
                    <a:pt x="23" y="56"/>
                  </a:lnTo>
                  <a:lnTo>
                    <a:pt x="26" y="56"/>
                  </a:lnTo>
                  <a:lnTo>
                    <a:pt x="26" y="59"/>
                  </a:lnTo>
                  <a:lnTo>
                    <a:pt x="23" y="61"/>
                  </a:lnTo>
                  <a:lnTo>
                    <a:pt x="23" y="63"/>
                  </a:lnTo>
                  <a:lnTo>
                    <a:pt x="23" y="66"/>
                  </a:lnTo>
                  <a:lnTo>
                    <a:pt x="26" y="66"/>
                  </a:lnTo>
                  <a:lnTo>
                    <a:pt x="26" y="68"/>
                  </a:lnTo>
                  <a:lnTo>
                    <a:pt x="26" y="71"/>
                  </a:lnTo>
                  <a:lnTo>
                    <a:pt x="23" y="71"/>
                  </a:lnTo>
                  <a:lnTo>
                    <a:pt x="23" y="73"/>
                  </a:lnTo>
                  <a:lnTo>
                    <a:pt x="26" y="73"/>
                  </a:lnTo>
                  <a:lnTo>
                    <a:pt x="26" y="75"/>
                  </a:lnTo>
                  <a:lnTo>
                    <a:pt x="28" y="75"/>
                  </a:lnTo>
                  <a:lnTo>
                    <a:pt x="30" y="7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4" name="Mexico">
              <a:extLst>
                <a:ext uri="{FF2B5EF4-FFF2-40B4-BE49-F238E27FC236}">
                  <a16:creationId xmlns:a16="http://schemas.microsoft.com/office/drawing/2014/main" id="{7CBA581A-D050-1178-8772-AA7D215F2234}"/>
                </a:ext>
              </a:extLst>
            </p:cNvPr>
            <p:cNvSpPr>
              <a:spLocks noGrp="1" noRot="1" noMove="1" noResize="1" noEditPoints="1" noAdjustHandles="1" noChangeArrowheads="1" noChangeShapeType="1"/>
            </p:cNvSpPr>
            <p:nvPr/>
          </p:nvSpPr>
          <p:spPr bwMode="auto">
            <a:xfrm>
              <a:off x="5343143" y="2346908"/>
              <a:ext cx="352110" cy="269396"/>
            </a:xfrm>
            <a:custGeom>
              <a:avLst/>
              <a:gdLst>
                <a:gd name="T0" fmla="*/ 14288 w 472"/>
                <a:gd name="T1" fmla="*/ 44450 h 361"/>
                <a:gd name="T2" fmla="*/ 33338 w 472"/>
                <a:gd name="T3" fmla="*/ 85725 h 361"/>
                <a:gd name="T4" fmla="*/ 71438 w 472"/>
                <a:gd name="T5" fmla="*/ 131763 h 361"/>
                <a:gd name="T6" fmla="*/ 82550 w 472"/>
                <a:gd name="T7" fmla="*/ 195263 h 361"/>
                <a:gd name="T8" fmla="*/ 107950 w 472"/>
                <a:gd name="T9" fmla="*/ 217488 h 361"/>
                <a:gd name="T10" fmla="*/ 123825 w 472"/>
                <a:gd name="T11" fmla="*/ 269875 h 361"/>
                <a:gd name="T12" fmla="*/ 176213 w 472"/>
                <a:gd name="T13" fmla="*/ 325438 h 361"/>
                <a:gd name="T14" fmla="*/ 168275 w 472"/>
                <a:gd name="T15" fmla="*/ 292100 h 361"/>
                <a:gd name="T16" fmla="*/ 149225 w 472"/>
                <a:gd name="T17" fmla="*/ 266700 h 361"/>
                <a:gd name="T18" fmla="*/ 123825 w 472"/>
                <a:gd name="T19" fmla="*/ 198438 h 361"/>
                <a:gd name="T20" fmla="*/ 104775 w 472"/>
                <a:gd name="T21" fmla="*/ 149225 h 361"/>
                <a:gd name="T22" fmla="*/ 85725 w 472"/>
                <a:gd name="T23" fmla="*/ 107950 h 361"/>
                <a:gd name="T24" fmla="*/ 52388 w 472"/>
                <a:gd name="T25" fmla="*/ 55563 h 361"/>
                <a:gd name="T26" fmla="*/ 74613 w 472"/>
                <a:gd name="T27" fmla="*/ 52388 h 361"/>
                <a:gd name="T28" fmla="*/ 100013 w 472"/>
                <a:gd name="T29" fmla="*/ 55563 h 361"/>
                <a:gd name="T30" fmla="*/ 112713 w 472"/>
                <a:gd name="T31" fmla="*/ 96838 h 361"/>
                <a:gd name="T32" fmla="*/ 134938 w 472"/>
                <a:gd name="T33" fmla="*/ 127000 h 361"/>
                <a:gd name="T34" fmla="*/ 157163 w 472"/>
                <a:gd name="T35" fmla="*/ 173038 h 361"/>
                <a:gd name="T36" fmla="*/ 182563 w 472"/>
                <a:gd name="T37" fmla="*/ 190500 h 361"/>
                <a:gd name="T38" fmla="*/ 198438 w 472"/>
                <a:gd name="T39" fmla="*/ 220663 h 361"/>
                <a:gd name="T40" fmla="*/ 231775 w 472"/>
                <a:gd name="T41" fmla="*/ 266700 h 361"/>
                <a:gd name="T42" fmla="*/ 250825 w 472"/>
                <a:gd name="T43" fmla="*/ 288925 h 361"/>
                <a:gd name="T44" fmla="*/ 269875 w 472"/>
                <a:gd name="T45" fmla="*/ 325438 h 361"/>
                <a:gd name="T46" fmla="*/ 295275 w 472"/>
                <a:gd name="T47" fmla="*/ 382588 h 361"/>
                <a:gd name="T48" fmla="*/ 288925 w 472"/>
                <a:gd name="T49" fmla="*/ 442913 h 361"/>
                <a:gd name="T50" fmla="*/ 325438 w 472"/>
                <a:gd name="T51" fmla="*/ 465138 h 361"/>
                <a:gd name="T52" fmla="*/ 374650 w 472"/>
                <a:gd name="T53" fmla="*/ 501650 h 361"/>
                <a:gd name="T54" fmla="*/ 415925 w 472"/>
                <a:gd name="T55" fmla="*/ 531813 h 361"/>
                <a:gd name="T56" fmla="*/ 471488 w 472"/>
                <a:gd name="T57" fmla="*/ 554038 h 361"/>
                <a:gd name="T58" fmla="*/ 534988 w 472"/>
                <a:gd name="T59" fmla="*/ 550863 h 361"/>
                <a:gd name="T60" fmla="*/ 584200 w 472"/>
                <a:gd name="T61" fmla="*/ 547688 h 361"/>
                <a:gd name="T62" fmla="*/ 614363 w 472"/>
                <a:gd name="T63" fmla="*/ 566738 h 361"/>
                <a:gd name="T64" fmla="*/ 625475 w 472"/>
                <a:gd name="T65" fmla="*/ 539750 h 361"/>
                <a:gd name="T66" fmla="*/ 644525 w 472"/>
                <a:gd name="T67" fmla="*/ 512763 h 361"/>
                <a:gd name="T68" fmla="*/ 708025 w 472"/>
                <a:gd name="T69" fmla="*/ 471488 h 361"/>
                <a:gd name="T70" fmla="*/ 723900 w 472"/>
                <a:gd name="T71" fmla="*/ 465138 h 361"/>
                <a:gd name="T72" fmla="*/ 735013 w 472"/>
                <a:gd name="T73" fmla="*/ 471488 h 361"/>
                <a:gd name="T74" fmla="*/ 749300 w 472"/>
                <a:gd name="T75" fmla="*/ 374650 h 361"/>
                <a:gd name="T76" fmla="*/ 685800 w 472"/>
                <a:gd name="T77" fmla="*/ 382588 h 361"/>
                <a:gd name="T78" fmla="*/ 658813 w 472"/>
                <a:gd name="T79" fmla="*/ 442913 h 361"/>
                <a:gd name="T80" fmla="*/ 636588 w 472"/>
                <a:gd name="T81" fmla="*/ 468313 h 361"/>
                <a:gd name="T82" fmla="*/ 614363 w 472"/>
                <a:gd name="T83" fmla="*/ 465138 h 361"/>
                <a:gd name="T84" fmla="*/ 584200 w 472"/>
                <a:gd name="T85" fmla="*/ 479425 h 361"/>
                <a:gd name="T86" fmla="*/ 573088 w 472"/>
                <a:gd name="T87" fmla="*/ 490538 h 361"/>
                <a:gd name="T88" fmla="*/ 554038 w 472"/>
                <a:gd name="T89" fmla="*/ 484188 h 361"/>
                <a:gd name="T90" fmla="*/ 523875 w 472"/>
                <a:gd name="T91" fmla="*/ 468313 h 361"/>
                <a:gd name="T92" fmla="*/ 487363 w 472"/>
                <a:gd name="T93" fmla="*/ 396875 h 361"/>
                <a:gd name="T94" fmla="*/ 476250 w 472"/>
                <a:gd name="T95" fmla="*/ 363538 h 361"/>
                <a:gd name="T96" fmla="*/ 479425 w 472"/>
                <a:gd name="T97" fmla="*/ 311150 h 361"/>
                <a:gd name="T98" fmla="*/ 482600 w 472"/>
                <a:gd name="T99" fmla="*/ 261938 h 361"/>
                <a:gd name="T100" fmla="*/ 482600 w 472"/>
                <a:gd name="T101" fmla="*/ 228600 h 361"/>
                <a:gd name="T102" fmla="*/ 452438 w 472"/>
                <a:gd name="T103" fmla="*/ 217488 h 361"/>
                <a:gd name="T104" fmla="*/ 434975 w 472"/>
                <a:gd name="T105" fmla="*/ 184150 h 361"/>
                <a:gd name="T106" fmla="*/ 419100 w 472"/>
                <a:gd name="T107" fmla="*/ 153988 h 361"/>
                <a:gd name="T108" fmla="*/ 407988 w 472"/>
                <a:gd name="T109" fmla="*/ 127000 h 361"/>
                <a:gd name="T110" fmla="*/ 363538 w 472"/>
                <a:gd name="T111" fmla="*/ 93663 h 361"/>
                <a:gd name="T112" fmla="*/ 347663 w 472"/>
                <a:gd name="T113" fmla="*/ 112713 h 361"/>
                <a:gd name="T114" fmla="*/ 314325 w 472"/>
                <a:gd name="T115" fmla="*/ 104775 h 361"/>
                <a:gd name="T116" fmla="*/ 306388 w 472"/>
                <a:gd name="T117" fmla="*/ 77788 h 361"/>
                <a:gd name="T118" fmla="*/ 280988 w 472"/>
                <a:gd name="T119" fmla="*/ 60325 h 361"/>
                <a:gd name="T120" fmla="*/ 130175 w 472"/>
                <a:gd name="T121" fmla="*/ 44450 h 3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2"/>
                <a:gd name="T184" fmla="*/ 0 h 361"/>
                <a:gd name="T185" fmla="*/ 472 w 472"/>
                <a:gd name="T186" fmla="*/ 361 h 3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2" h="361">
                  <a:moveTo>
                    <a:pt x="0" y="5"/>
                  </a:moveTo>
                  <a:lnTo>
                    <a:pt x="0" y="7"/>
                  </a:lnTo>
                  <a:lnTo>
                    <a:pt x="0" y="9"/>
                  </a:lnTo>
                  <a:lnTo>
                    <a:pt x="0" y="12"/>
                  </a:lnTo>
                  <a:lnTo>
                    <a:pt x="0" y="16"/>
                  </a:lnTo>
                  <a:lnTo>
                    <a:pt x="0" y="19"/>
                  </a:lnTo>
                  <a:lnTo>
                    <a:pt x="2" y="23"/>
                  </a:lnTo>
                  <a:lnTo>
                    <a:pt x="7" y="23"/>
                  </a:lnTo>
                  <a:lnTo>
                    <a:pt x="9" y="26"/>
                  </a:lnTo>
                  <a:lnTo>
                    <a:pt x="9" y="28"/>
                  </a:lnTo>
                  <a:lnTo>
                    <a:pt x="9" y="31"/>
                  </a:lnTo>
                  <a:lnTo>
                    <a:pt x="9" y="33"/>
                  </a:lnTo>
                  <a:lnTo>
                    <a:pt x="9" y="35"/>
                  </a:lnTo>
                  <a:lnTo>
                    <a:pt x="9" y="38"/>
                  </a:lnTo>
                  <a:lnTo>
                    <a:pt x="11" y="40"/>
                  </a:lnTo>
                  <a:lnTo>
                    <a:pt x="11" y="45"/>
                  </a:lnTo>
                  <a:lnTo>
                    <a:pt x="14" y="47"/>
                  </a:lnTo>
                  <a:lnTo>
                    <a:pt x="16" y="49"/>
                  </a:lnTo>
                  <a:lnTo>
                    <a:pt x="19" y="52"/>
                  </a:lnTo>
                  <a:lnTo>
                    <a:pt x="21" y="54"/>
                  </a:lnTo>
                  <a:lnTo>
                    <a:pt x="26" y="59"/>
                  </a:lnTo>
                  <a:lnTo>
                    <a:pt x="33" y="64"/>
                  </a:lnTo>
                  <a:lnTo>
                    <a:pt x="35" y="66"/>
                  </a:lnTo>
                  <a:lnTo>
                    <a:pt x="40" y="66"/>
                  </a:lnTo>
                  <a:lnTo>
                    <a:pt x="40" y="68"/>
                  </a:lnTo>
                  <a:lnTo>
                    <a:pt x="42" y="68"/>
                  </a:lnTo>
                  <a:lnTo>
                    <a:pt x="42" y="71"/>
                  </a:lnTo>
                  <a:lnTo>
                    <a:pt x="42" y="73"/>
                  </a:lnTo>
                  <a:lnTo>
                    <a:pt x="45" y="78"/>
                  </a:lnTo>
                  <a:lnTo>
                    <a:pt x="45" y="83"/>
                  </a:lnTo>
                  <a:lnTo>
                    <a:pt x="45" y="94"/>
                  </a:lnTo>
                  <a:lnTo>
                    <a:pt x="47" y="106"/>
                  </a:lnTo>
                  <a:lnTo>
                    <a:pt x="42" y="106"/>
                  </a:lnTo>
                  <a:lnTo>
                    <a:pt x="37" y="109"/>
                  </a:lnTo>
                  <a:lnTo>
                    <a:pt x="35" y="109"/>
                  </a:lnTo>
                  <a:lnTo>
                    <a:pt x="33" y="111"/>
                  </a:lnTo>
                  <a:lnTo>
                    <a:pt x="37" y="113"/>
                  </a:lnTo>
                  <a:lnTo>
                    <a:pt x="42" y="116"/>
                  </a:lnTo>
                  <a:lnTo>
                    <a:pt x="47" y="120"/>
                  </a:lnTo>
                  <a:lnTo>
                    <a:pt x="52" y="123"/>
                  </a:lnTo>
                  <a:lnTo>
                    <a:pt x="52" y="127"/>
                  </a:lnTo>
                  <a:lnTo>
                    <a:pt x="54" y="127"/>
                  </a:lnTo>
                  <a:lnTo>
                    <a:pt x="54" y="130"/>
                  </a:lnTo>
                  <a:lnTo>
                    <a:pt x="56" y="130"/>
                  </a:lnTo>
                  <a:lnTo>
                    <a:pt x="59" y="130"/>
                  </a:lnTo>
                  <a:lnTo>
                    <a:pt x="61" y="130"/>
                  </a:lnTo>
                  <a:lnTo>
                    <a:pt x="63" y="130"/>
                  </a:lnTo>
                  <a:lnTo>
                    <a:pt x="66" y="132"/>
                  </a:lnTo>
                  <a:lnTo>
                    <a:pt x="68" y="137"/>
                  </a:lnTo>
                  <a:lnTo>
                    <a:pt x="71" y="142"/>
                  </a:lnTo>
                  <a:lnTo>
                    <a:pt x="75" y="142"/>
                  </a:lnTo>
                  <a:lnTo>
                    <a:pt x="75" y="144"/>
                  </a:lnTo>
                  <a:lnTo>
                    <a:pt x="78" y="149"/>
                  </a:lnTo>
                  <a:lnTo>
                    <a:pt x="78" y="151"/>
                  </a:lnTo>
                  <a:lnTo>
                    <a:pt x="75" y="156"/>
                  </a:lnTo>
                  <a:lnTo>
                    <a:pt x="75" y="158"/>
                  </a:lnTo>
                  <a:lnTo>
                    <a:pt x="75" y="163"/>
                  </a:lnTo>
                  <a:lnTo>
                    <a:pt x="78" y="168"/>
                  </a:lnTo>
                  <a:lnTo>
                    <a:pt x="78" y="170"/>
                  </a:lnTo>
                  <a:lnTo>
                    <a:pt x="82" y="172"/>
                  </a:lnTo>
                  <a:lnTo>
                    <a:pt x="87" y="175"/>
                  </a:lnTo>
                  <a:lnTo>
                    <a:pt x="87" y="182"/>
                  </a:lnTo>
                  <a:lnTo>
                    <a:pt x="89" y="182"/>
                  </a:lnTo>
                  <a:lnTo>
                    <a:pt x="92" y="186"/>
                  </a:lnTo>
                  <a:lnTo>
                    <a:pt x="94" y="189"/>
                  </a:lnTo>
                  <a:lnTo>
                    <a:pt x="99" y="194"/>
                  </a:lnTo>
                  <a:lnTo>
                    <a:pt x="104" y="198"/>
                  </a:lnTo>
                  <a:lnTo>
                    <a:pt x="106" y="203"/>
                  </a:lnTo>
                  <a:lnTo>
                    <a:pt x="111" y="205"/>
                  </a:lnTo>
                  <a:lnTo>
                    <a:pt x="113" y="210"/>
                  </a:lnTo>
                  <a:lnTo>
                    <a:pt x="113" y="208"/>
                  </a:lnTo>
                  <a:lnTo>
                    <a:pt x="113" y="205"/>
                  </a:lnTo>
                  <a:lnTo>
                    <a:pt x="115" y="205"/>
                  </a:lnTo>
                  <a:lnTo>
                    <a:pt x="118" y="205"/>
                  </a:lnTo>
                  <a:lnTo>
                    <a:pt x="118" y="201"/>
                  </a:lnTo>
                  <a:lnTo>
                    <a:pt x="118" y="196"/>
                  </a:lnTo>
                  <a:lnTo>
                    <a:pt x="113" y="191"/>
                  </a:lnTo>
                  <a:lnTo>
                    <a:pt x="106" y="189"/>
                  </a:lnTo>
                  <a:lnTo>
                    <a:pt x="106" y="184"/>
                  </a:lnTo>
                  <a:lnTo>
                    <a:pt x="104" y="182"/>
                  </a:lnTo>
                  <a:lnTo>
                    <a:pt x="101" y="179"/>
                  </a:lnTo>
                  <a:lnTo>
                    <a:pt x="97" y="177"/>
                  </a:lnTo>
                  <a:lnTo>
                    <a:pt x="99" y="175"/>
                  </a:lnTo>
                  <a:lnTo>
                    <a:pt x="99" y="172"/>
                  </a:lnTo>
                  <a:lnTo>
                    <a:pt x="101" y="170"/>
                  </a:lnTo>
                  <a:lnTo>
                    <a:pt x="99" y="168"/>
                  </a:lnTo>
                  <a:lnTo>
                    <a:pt x="94" y="168"/>
                  </a:lnTo>
                  <a:lnTo>
                    <a:pt x="92" y="158"/>
                  </a:lnTo>
                  <a:lnTo>
                    <a:pt x="92" y="149"/>
                  </a:lnTo>
                  <a:lnTo>
                    <a:pt x="89" y="144"/>
                  </a:lnTo>
                  <a:lnTo>
                    <a:pt x="89" y="139"/>
                  </a:lnTo>
                  <a:lnTo>
                    <a:pt x="87" y="134"/>
                  </a:lnTo>
                  <a:lnTo>
                    <a:pt x="85" y="130"/>
                  </a:lnTo>
                  <a:lnTo>
                    <a:pt x="82" y="127"/>
                  </a:lnTo>
                  <a:lnTo>
                    <a:pt x="78" y="127"/>
                  </a:lnTo>
                  <a:lnTo>
                    <a:pt x="78" y="125"/>
                  </a:lnTo>
                  <a:lnTo>
                    <a:pt x="78" y="123"/>
                  </a:lnTo>
                  <a:lnTo>
                    <a:pt x="78" y="120"/>
                  </a:lnTo>
                  <a:lnTo>
                    <a:pt x="78" y="118"/>
                  </a:lnTo>
                  <a:lnTo>
                    <a:pt x="78" y="116"/>
                  </a:lnTo>
                  <a:lnTo>
                    <a:pt x="73" y="116"/>
                  </a:lnTo>
                  <a:lnTo>
                    <a:pt x="71" y="109"/>
                  </a:lnTo>
                  <a:lnTo>
                    <a:pt x="68" y="101"/>
                  </a:lnTo>
                  <a:lnTo>
                    <a:pt x="66" y="94"/>
                  </a:lnTo>
                  <a:lnTo>
                    <a:pt x="63" y="85"/>
                  </a:lnTo>
                  <a:lnTo>
                    <a:pt x="59" y="85"/>
                  </a:lnTo>
                  <a:lnTo>
                    <a:pt x="56" y="85"/>
                  </a:lnTo>
                  <a:lnTo>
                    <a:pt x="54" y="83"/>
                  </a:lnTo>
                  <a:lnTo>
                    <a:pt x="54" y="80"/>
                  </a:lnTo>
                  <a:lnTo>
                    <a:pt x="54" y="78"/>
                  </a:lnTo>
                  <a:lnTo>
                    <a:pt x="54" y="75"/>
                  </a:lnTo>
                  <a:lnTo>
                    <a:pt x="54" y="73"/>
                  </a:lnTo>
                  <a:lnTo>
                    <a:pt x="54" y="71"/>
                  </a:lnTo>
                  <a:lnTo>
                    <a:pt x="54" y="68"/>
                  </a:lnTo>
                  <a:lnTo>
                    <a:pt x="54" y="66"/>
                  </a:lnTo>
                  <a:lnTo>
                    <a:pt x="49" y="66"/>
                  </a:lnTo>
                  <a:lnTo>
                    <a:pt x="47" y="66"/>
                  </a:lnTo>
                  <a:lnTo>
                    <a:pt x="45" y="61"/>
                  </a:lnTo>
                  <a:lnTo>
                    <a:pt x="42" y="57"/>
                  </a:lnTo>
                  <a:lnTo>
                    <a:pt x="42" y="49"/>
                  </a:lnTo>
                  <a:lnTo>
                    <a:pt x="40" y="45"/>
                  </a:lnTo>
                  <a:lnTo>
                    <a:pt x="35" y="40"/>
                  </a:lnTo>
                  <a:lnTo>
                    <a:pt x="33" y="38"/>
                  </a:lnTo>
                  <a:lnTo>
                    <a:pt x="33" y="35"/>
                  </a:lnTo>
                  <a:lnTo>
                    <a:pt x="33" y="33"/>
                  </a:lnTo>
                  <a:lnTo>
                    <a:pt x="33" y="28"/>
                  </a:lnTo>
                  <a:lnTo>
                    <a:pt x="33" y="26"/>
                  </a:lnTo>
                  <a:lnTo>
                    <a:pt x="37" y="28"/>
                  </a:lnTo>
                  <a:lnTo>
                    <a:pt x="40" y="28"/>
                  </a:lnTo>
                  <a:lnTo>
                    <a:pt x="42" y="31"/>
                  </a:lnTo>
                  <a:lnTo>
                    <a:pt x="47" y="33"/>
                  </a:lnTo>
                  <a:lnTo>
                    <a:pt x="49" y="31"/>
                  </a:lnTo>
                  <a:lnTo>
                    <a:pt x="49" y="28"/>
                  </a:lnTo>
                  <a:lnTo>
                    <a:pt x="52" y="28"/>
                  </a:lnTo>
                  <a:lnTo>
                    <a:pt x="54" y="28"/>
                  </a:lnTo>
                  <a:lnTo>
                    <a:pt x="59" y="28"/>
                  </a:lnTo>
                  <a:lnTo>
                    <a:pt x="59" y="31"/>
                  </a:lnTo>
                  <a:lnTo>
                    <a:pt x="59" y="35"/>
                  </a:lnTo>
                  <a:lnTo>
                    <a:pt x="63" y="35"/>
                  </a:lnTo>
                  <a:lnTo>
                    <a:pt x="63" y="38"/>
                  </a:lnTo>
                  <a:lnTo>
                    <a:pt x="63" y="40"/>
                  </a:lnTo>
                  <a:lnTo>
                    <a:pt x="61" y="42"/>
                  </a:lnTo>
                  <a:lnTo>
                    <a:pt x="61" y="45"/>
                  </a:lnTo>
                  <a:lnTo>
                    <a:pt x="61" y="47"/>
                  </a:lnTo>
                  <a:lnTo>
                    <a:pt x="66" y="52"/>
                  </a:lnTo>
                  <a:lnTo>
                    <a:pt x="71" y="57"/>
                  </a:lnTo>
                  <a:lnTo>
                    <a:pt x="71" y="59"/>
                  </a:lnTo>
                  <a:lnTo>
                    <a:pt x="71" y="61"/>
                  </a:lnTo>
                  <a:lnTo>
                    <a:pt x="71" y="64"/>
                  </a:lnTo>
                  <a:lnTo>
                    <a:pt x="71" y="66"/>
                  </a:lnTo>
                  <a:lnTo>
                    <a:pt x="73" y="68"/>
                  </a:lnTo>
                  <a:lnTo>
                    <a:pt x="73" y="71"/>
                  </a:lnTo>
                  <a:lnTo>
                    <a:pt x="75" y="73"/>
                  </a:lnTo>
                  <a:lnTo>
                    <a:pt x="80" y="75"/>
                  </a:lnTo>
                  <a:lnTo>
                    <a:pt x="82" y="78"/>
                  </a:lnTo>
                  <a:lnTo>
                    <a:pt x="85" y="80"/>
                  </a:lnTo>
                  <a:lnTo>
                    <a:pt x="85" y="85"/>
                  </a:lnTo>
                  <a:lnTo>
                    <a:pt x="85" y="90"/>
                  </a:lnTo>
                  <a:lnTo>
                    <a:pt x="87" y="90"/>
                  </a:lnTo>
                  <a:lnTo>
                    <a:pt x="89" y="92"/>
                  </a:lnTo>
                  <a:lnTo>
                    <a:pt x="92" y="94"/>
                  </a:lnTo>
                  <a:lnTo>
                    <a:pt x="94" y="97"/>
                  </a:lnTo>
                  <a:lnTo>
                    <a:pt x="94" y="99"/>
                  </a:lnTo>
                  <a:lnTo>
                    <a:pt x="97" y="104"/>
                  </a:lnTo>
                  <a:lnTo>
                    <a:pt x="99" y="109"/>
                  </a:lnTo>
                  <a:lnTo>
                    <a:pt x="104" y="109"/>
                  </a:lnTo>
                  <a:lnTo>
                    <a:pt x="106" y="109"/>
                  </a:lnTo>
                  <a:lnTo>
                    <a:pt x="108" y="113"/>
                  </a:lnTo>
                  <a:lnTo>
                    <a:pt x="106" y="118"/>
                  </a:lnTo>
                  <a:lnTo>
                    <a:pt x="108" y="118"/>
                  </a:lnTo>
                  <a:lnTo>
                    <a:pt x="111" y="118"/>
                  </a:lnTo>
                  <a:lnTo>
                    <a:pt x="113" y="118"/>
                  </a:lnTo>
                  <a:lnTo>
                    <a:pt x="115" y="120"/>
                  </a:lnTo>
                  <a:lnTo>
                    <a:pt x="115" y="125"/>
                  </a:lnTo>
                  <a:lnTo>
                    <a:pt x="118" y="130"/>
                  </a:lnTo>
                  <a:lnTo>
                    <a:pt x="122" y="132"/>
                  </a:lnTo>
                  <a:lnTo>
                    <a:pt x="127" y="132"/>
                  </a:lnTo>
                  <a:lnTo>
                    <a:pt x="130" y="134"/>
                  </a:lnTo>
                  <a:lnTo>
                    <a:pt x="127" y="137"/>
                  </a:lnTo>
                  <a:lnTo>
                    <a:pt x="125" y="139"/>
                  </a:lnTo>
                  <a:lnTo>
                    <a:pt x="122" y="142"/>
                  </a:lnTo>
                  <a:lnTo>
                    <a:pt x="122" y="146"/>
                  </a:lnTo>
                  <a:lnTo>
                    <a:pt x="122" y="149"/>
                  </a:lnTo>
                  <a:lnTo>
                    <a:pt x="127" y="153"/>
                  </a:lnTo>
                  <a:lnTo>
                    <a:pt x="134" y="158"/>
                  </a:lnTo>
                  <a:lnTo>
                    <a:pt x="139" y="160"/>
                  </a:lnTo>
                  <a:lnTo>
                    <a:pt x="141" y="163"/>
                  </a:lnTo>
                  <a:lnTo>
                    <a:pt x="144" y="165"/>
                  </a:lnTo>
                  <a:lnTo>
                    <a:pt x="146" y="168"/>
                  </a:lnTo>
                  <a:lnTo>
                    <a:pt x="148" y="172"/>
                  </a:lnTo>
                  <a:lnTo>
                    <a:pt x="148" y="175"/>
                  </a:lnTo>
                  <a:lnTo>
                    <a:pt x="148" y="177"/>
                  </a:lnTo>
                  <a:lnTo>
                    <a:pt x="151" y="179"/>
                  </a:lnTo>
                  <a:lnTo>
                    <a:pt x="151" y="182"/>
                  </a:lnTo>
                  <a:lnTo>
                    <a:pt x="153" y="182"/>
                  </a:lnTo>
                  <a:lnTo>
                    <a:pt x="156" y="182"/>
                  </a:lnTo>
                  <a:lnTo>
                    <a:pt x="158" y="182"/>
                  </a:lnTo>
                  <a:lnTo>
                    <a:pt x="158" y="184"/>
                  </a:lnTo>
                  <a:lnTo>
                    <a:pt x="158" y="186"/>
                  </a:lnTo>
                  <a:lnTo>
                    <a:pt x="158" y="191"/>
                  </a:lnTo>
                  <a:lnTo>
                    <a:pt x="163" y="191"/>
                  </a:lnTo>
                  <a:lnTo>
                    <a:pt x="165" y="194"/>
                  </a:lnTo>
                  <a:lnTo>
                    <a:pt x="167" y="196"/>
                  </a:lnTo>
                  <a:lnTo>
                    <a:pt x="170" y="201"/>
                  </a:lnTo>
                  <a:lnTo>
                    <a:pt x="170" y="203"/>
                  </a:lnTo>
                  <a:lnTo>
                    <a:pt x="170" y="205"/>
                  </a:lnTo>
                  <a:lnTo>
                    <a:pt x="170" y="210"/>
                  </a:lnTo>
                  <a:lnTo>
                    <a:pt x="174" y="215"/>
                  </a:lnTo>
                  <a:lnTo>
                    <a:pt x="177" y="220"/>
                  </a:lnTo>
                  <a:lnTo>
                    <a:pt x="179" y="222"/>
                  </a:lnTo>
                  <a:lnTo>
                    <a:pt x="182" y="224"/>
                  </a:lnTo>
                  <a:lnTo>
                    <a:pt x="184" y="227"/>
                  </a:lnTo>
                  <a:lnTo>
                    <a:pt x="184" y="229"/>
                  </a:lnTo>
                  <a:lnTo>
                    <a:pt x="186" y="234"/>
                  </a:lnTo>
                  <a:lnTo>
                    <a:pt x="186" y="238"/>
                  </a:lnTo>
                  <a:lnTo>
                    <a:pt x="186" y="241"/>
                  </a:lnTo>
                  <a:lnTo>
                    <a:pt x="186" y="245"/>
                  </a:lnTo>
                  <a:lnTo>
                    <a:pt x="184" y="253"/>
                  </a:lnTo>
                  <a:lnTo>
                    <a:pt x="182" y="257"/>
                  </a:lnTo>
                  <a:lnTo>
                    <a:pt x="182" y="260"/>
                  </a:lnTo>
                  <a:lnTo>
                    <a:pt x="182" y="264"/>
                  </a:lnTo>
                  <a:lnTo>
                    <a:pt x="182" y="267"/>
                  </a:lnTo>
                  <a:lnTo>
                    <a:pt x="179" y="269"/>
                  </a:lnTo>
                  <a:lnTo>
                    <a:pt x="182" y="271"/>
                  </a:lnTo>
                  <a:lnTo>
                    <a:pt x="182" y="276"/>
                  </a:lnTo>
                  <a:lnTo>
                    <a:pt x="182" y="279"/>
                  </a:lnTo>
                  <a:lnTo>
                    <a:pt x="184" y="283"/>
                  </a:lnTo>
                  <a:lnTo>
                    <a:pt x="186" y="283"/>
                  </a:lnTo>
                  <a:lnTo>
                    <a:pt x="189" y="286"/>
                  </a:lnTo>
                  <a:lnTo>
                    <a:pt x="191" y="286"/>
                  </a:lnTo>
                  <a:lnTo>
                    <a:pt x="193" y="286"/>
                  </a:lnTo>
                  <a:lnTo>
                    <a:pt x="196" y="288"/>
                  </a:lnTo>
                  <a:lnTo>
                    <a:pt x="198" y="288"/>
                  </a:lnTo>
                  <a:lnTo>
                    <a:pt x="200" y="288"/>
                  </a:lnTo>
                  <a:lnTo>
                    <a:pt x="203" y="290"/>
                  </a:lnTo>
                  <a:lnTo>
                    <a:pt x="205" y="293"/>
                  </a:lnTo>
                  <a:lnTo>
                    <a:pt x="210" y="302"/>
                  </a:lnTo>
                  <a:lnTo>
                    <a:pt x="215" y="309"/>
                  </a:lnTo>
                  <a:lnTo>
                    <a:pt x="217" y="312"/>
                  </a:lnTo>
                  <a:lnTo>
                    <a:pt x="219" y="312"/>
                  </a:lnTo>
                  <a:lnTo>
                    <a:pt x="222" y="314"/>
                  </a:lnTo>
                  <a:lnTo>
                    <a:pt x="224" y="314"/>
                  </a:lnTo>
                  <a:lnTo>
                    <a:pt x="229" y="314"/>
                  </a:lnTo>
                  <a:lnTo>
                    <a:pt x="231" y="314"/>
                  </a:lnTo>
                  <a:lnTo>
                    <a:pt x="234" y="314"/>
                  </a:lnTo>
                  <a:lnTo>
                    <a:pt x="236" y="316"/>
                  </a:lnTo>
                  <a:lnTo>
                    <a:pt x="238" y="316"/>
                  </a:lnTo>
                  <a:lnTo>
                    <a:pt x="241" y="319"/>
                  </a:lnTo>
                  <a:lnTo>
                    <a:pt x="243" y="321"/>
                  </a:lnTo>
                  <a:lnTo>
                    <a:pt x="245" y="323"/>
                  </a:lnTo>
                  <a:lnTo>
                    <a:pt x="248" y="326"/>
                  </a:lnTo>
                  <a:lnTo>
                    <a:pt x="250" y="328"/>
                  </a:lnTo>
                  <a:lnTo>
                    <a:pt x="252" y="331"/>
                  </a:lnTo>
                  <a:lnTo>
                    <a:pt x="255" y="333"/>
                  </a:lnTo>
                  <a:lnTo>
                    <a:pt x="257" y="333"/>
                  </a:lnTo>
                  <a:lnTo>
                    <a:pt x="262" y="335"/>
                  </a:lnTo>
                  <a:lnTo>
                    <a:pt x="264" y="335"/>
                  </a:lnTo>
                  <a:lnTo>
                    <a:pt x="267" y="335"/>
                  </a:lnTo>
                  <a:lnTo>
                    <a:pt x="269" y="335"/>
                  </a:lnTo>
                  <a:lnTo>
                    <a:pt x="274" y="335"/>
                  </a:lnTo>
                  <a:lnTo>
                    <a:pt x="276" y="338"/>
                  </a:lnTo>
                  <a:lnTo>
                    <a:pt x="278" y="338"/>
                  </a:lnTo>
                  <a:lnTo>
                    <a:pt x="283" y="338"/>
                  </a:lnTo>
                  <a:lnTo>
                    <a:pt x="288" y="342"/>
                  </a:lnTo>
                  <a:lnTo>
                    <a:pt x="293" y="347"/>
                  </a:lnTo>
                  <a:lnTo>
                    <a:pt x="297" y="349"/>
                  </a:lnTo>
                  <a:lnTo>
                    <a:pt x="304" y="349"/>
                  </a:lnTo>
                  <a:lnTo>
                    <a:pt x="311" y="352"/>
                  </a:lnTo>
                  <a:lnTo>
                    <a:pt x="314" y="352"/>
                  </a:lnTo>
                  <a:lnTo>
                    <a:pt x="319" y="352"/>
                  </a:lnTo>
                  <a:lnTo>
                    <a:pt x="321" y="352"/>
                  </a:lnTo>
                  <a:lnTo>
                    <a:pt x="323" y="352"/>
                  </a:lnTo>
                  <a:lnTo>
                    <a:pt x="326" y="352"/>
                  </a:lnTo>
                  <a:lnTo>
                    <a:pt x="328" y="349"/>
                  </a:lnTo>
                  <a:lnTo>
                    <a:pt x="333" y="347"/>
                  </a:lnTo>
                  <a:lnTo>
                    <a:pt x="337" y="347"/>
                  </a:lnTo>
                  <a:lnTo>
                    <a:pt x="342" y="347"/>
                  </a:lnTo>
                  <a:lnTo>
                    <a:pt x="347" y="347"/>
                  </a:lnTo>
                  <a:lnTo>
                    <a:pt x="352" y="347"/>
                  </a:lnTo>
                  <a:lnTo>
                    <a:pt x="359" y="349"/>
                  </a:lnTo>
                  <a:lnTo>
                    <a:pt x="368" y="349"/>
                  </a:lnTo>
                  <a:lnTo>
                    <a:pt x="368" y="347"/>
                  </a:lnTo>
                  <a:lnTo>
                    <a:pt x="368" y="345"/>
                  </a:lnTo>
                  <a:lnTo>
                    <a:pt x="371" y="345"/>
                  </a:lnTo>
                  <a:lnTo>
                    <a:pt x="373" y="347"/>
                  </a:lnTo>
                  <a:lnTo>
                    <a:pt x="375" y="347"/>
                  </a:lnTo>
                  <a:lnTo>
                    <a:pt x="375" y="349"/>
                  </a:lnTo>
                  <a:lnTo>
                    <a:pt x="378" y="352"/>
                  </a:lnTo>
                  <a:lnTo>
                    <a:pt x="380" y="357"/>
                  </a:lnTo>
                  <a:lnTo>
                    <a:pt x="382" y="361"/>
                  </a:lnTo>
                  <a:lnTo>
                    <a:pt x="385" y="359"/>
                  </a:lnTo>
                  <a:lnTo>
                    <a:pt x="387" y="357"/>
                  </a:lnTo>
                  <a:lnTo>
                    <a:pt x="387" y="354"/>
                  </a:lnTo>
                  <a:lnTo>
                    <a:pt x="387" y="352"/>
                  </a:lnTo>
                  <a:lnTo>
                    <a:pt x="387" y="349"/>
                  </a:lnTo>
                  <a:lnTo>
                    <a:pt x="387" y="347"/>
                  </a:lnTo>
                  <a:lnTo>
                    <a:pt x="389" y="345"/>
                  </a:lnTo>
                  <a:lnTo>
                    <a:pt x="394" y="340"/>
                  </a:lnTo>
                  <a:lnTo>
                    <a:pt x="396" y="338"/>
                  </a:lnTo>
                  <a:lnTo>
                    <a:pt x="415" y="338"/>
                  </a:lnTo>
                  <a:lnTo>
                    <a:pt x="415" y="335"/>
                  </a:lnTo>
                  <a:lnTo>
                    <a:pt x="413" y="333"/>
                  </a:lnTo>
                  <a:lnTo>
                    <a:pt x="413" y="331"/>
                  </a:lnTo>
                  <a:lnTo>
                    <a:pt x="411" y="328"/>
                  </a:lnTo>
                  <a:lnTo>
                    <a:pt x="408" y="326"/>
                  </a:lnTo>
                  <a:lnTo>
                    <a:pt x="406" y="323"/>
                  </a:lnTo>
                  <a:lnTo>
                    <a:pt x="404" y="321"/>
                  </a:lnTo>
                  <a:lnTo>
                    <a:pt x="404" y="319"/>
                  </a:lnTo>
                  <a:lnTo>
                    <a:pt x="401" y="314"/>
                  </a:lnTo>
                  <a:lnTo>
                    <a:pt x="408" y="314"/>
                  </a:lnTo>
                  <a:lnTo>
                    <a:pt x="411" y="305"/>
                  </a:lnTo>
                  <a:lnTo>
                    <a:pt x="437" y="305"/>
                  </a:lnTo>
                  <a:lnTo>
                    <a:pt x="444" y="302"/>
                  </a:lnTo>
                  <a:lnTo>
                    <a:pt x="444" y="300"/>
                  </a:lnTo>
                  <a:lnTo>
                    <a:pt x="446" y="297"/>
                  </a:lnTo>
                  <a:lnTo>
                    <a:pt x="448" y="297"/>
                  </a:lnTo>
                  <a:lnTo>
                    <a:pt x="451" y="300"/>
                  </a:lnTo>
                  <a:lnTo>
                    <a:pt x="451" y="297"/>
                  </a:lnTo>
                  <a:lnTo>
                    <a:pt x="453" y="297"/>
                  </a:lnTo>
                  <a:lnTo>
                    <a:pt x="453" y="295"/>
                  </a:lnTo>
                  <a:lnTo>
                    <a:pt x="456" y="293"/>
                  </a:lnTo>
                  <a:lnTo>
                    <a:pt x="456" y="295"/>
                  </a:lnTo>
                  <a:lnTo>
                    <a:pt x="456" y="300"/>
                  </a:lnTo>
                  <a:lnTo>
                    <a:pt x="458" y="300"/>
                  </a:lnTo>
                  <a:lnTo>
                    <a:pt x="460" y="300"/>
                  </a:lnTo>
                  <a:lnTo>
                    <a:pt x="463" y="302"/>
                  </a:lnTo>
                  <a:lnTo>
                    <a:pt x="465" y="300"/>
                  </a:lnTo>
                  <a:lnTo>
                    <a:pt x="463" y="300"/>
                  </a:lnTo>
                  <a:lnTo>
                    <a:pt x="463" y="297"/>
                  </a:lnTo>
                  <a:lnTo>
                    <a:pt x="463" y="295"/>
                  </a:lnTo>
                  <a:lnTo>
                    <a:pt x="463" y="290"/>
                  </a:lnTo>
                  <a:lnTo>
                    <a:pt x="463" y="286"/>
                  </a:lnTo>
                  <a:lnTo>
                    <a:pt x="465" y="276"/>
                  </a:lnTo>
                  <a:lnTo>
                    <a:pt x="470" y="260"/>
                  </a:lnTo>
                  <a:lnTo>
                    <a:pt x="470" y="250"/>
                  </a:lnTo>
                  <a:lnTo>
                    <a:pt x="472" y="243"/>
                  </a:lnTo>
                  <a:lnTo>
                    <a:pt x="472" y="238"/>
                  </a:lnTo>
                  <a:lnTo>
                    <a:pt x="472" y="236"/>
                  </a:lnTo>
                  <a:lnTo>
                    <a:pt x="470" y="234"/>
                  </a:lnTo>
                  <a:lnTo>
                    <a:pt x="467" y="234"/>
                  </a:lnTo>
                  <a:lnTo>
                    <a:pt x="465" y="231"/>
                  </a:lnTo>
                  <a:lnTo>
                    <a:pt x="463" y="231"/>
                  </a:lnTo>
                  <a:lnTo>
                    <a:pt x="460" y="231"/>
                  </a:lnTo>
                  <a:lnTo>
                    <a:pt x="456" y="231"/>
                  </a:lnTo>
                  <a:lnTo>
                    <a:pt x="453" y="234"/>
                  </a:lnTo>
                  <a:lnTo>
                    <a:pt x="448" y="234"/>
                  </a:lnTo>
                  <a:lnTo>
                    <a:pt x="446" y="236"/>
                  </a:lnTo>
                  <a:lnTo>
                    <a:pt x="432" y="241"/>
                  </a:lnTo>
                  <a:lnTo>
                    <a:pt x="422" y="245"/>
                  </a:lnTo>
                  <a:lnTo>
                    <a:pt x="420" y="253"/>
                  </a:lnTo>
                  <a:lnTo>
                    <a:pt x="420" y="257"/>
                  </a:lnTo>
                  <a:lnTo>
                    <a:pt x="420" y="262"/>
                  </a:lnTo>
                  <a:lnTo>
                    <a:pt x="420" y="264"/>
                  </a:lnTo>
                  <a:lnTo>
                    <a:pt x="420" y="267"/>
                  </a:lnTo>
                  <a:lnTo>
                    <a:pt x="420" y="269"/>
                  </a:lnTo>
                  <a:lnTo>
                    <a:pt x="415" y="274"/>
                  </a:lnTo>
                  <a:lnTo>
                    <a:pt x="413" y="276"/>
                  </a:lnTo>
                  <a:lnTo>
                    <a:pt x="415" y="279"/>
                  </a:lnTo>
                  <a:lnTo>
                    <a:pt x="415" y="281"/>
                  </a:lnTo>
                  <a:lnTo>
                    <a:pt x="415" y="283"/>
                  </a:lnTo>
                  <a:lnTo>
                    <a:pt x="415" y="286"/>
                  </a:lnTo>
                  <a:lnTo>
                    <a:pt x="411" y="286"/>
                  </a:lnTo>
                  <a:lnTo>
                    <a:pt x="406" y="288"/>
                  </a:lnTo>
                  <a:lnTo>
                    <a:pt x="406" y="290"/>
                  </a:lnTo>
                  <a:lnTo>
                    <a:pt x="404" y="295"/>
                  </a:lnTo>
                  <a:lnTo>
                    <a:pt x="401" y="295"/>
                  </a:lnTo>
                  <a:lnTo>
                    <a:pt x="399" y="295"/>
                  </a:lnTo>
                  <a:lnTo>
                    <a:pt x="399" y="297"/>
                  </a:lnTo>
                  <a:lnTo>
                    <a:pt x="396" y="297"/>
                  </a:lnTo>
                  <a:lnTo>
                    <a:pt x="396" y="293"/>
                  </a:lnTo>
                  <a:lnTo>
                    <a:pt x="394" y="293"/>
                  </a:lnTo>
                  <a:lnTo>
                    <a:pt x="389" y="293"/>
                  </a:lnTo>
                  <a:lnTo>
                    <a:pt x="387" y="293"/>
                  </a:lnTo>
                  <a:lnTo>
                    <a:pt x="385" y="293"/>
                  </a:lnTo>
                  <a:lnTo>
                    <a:pt x="382" y="295"/>
                  </a:lnTo>
                  <a:lnTo>
                    <a:pt x="380" y="300"/>
                  </a:lnTo>
                  <a:lnTo>
                    <a:pt x="378" y="300"/>
                  </a:lnTo>
                  <a:lnTo>
                    <a:pt x="375" y="300"/>
                  </a:lnTo>
                  <a:lnTo>
                    <a:pt x="373" y="300"/>
                  </a:lnTo>
                  <a:lnTo>
                    <a:pt x="371" y="300"/>
                  </a:lnTo>
                  <a:lnTo>
                    <a:pt x="368" y="302"/>
                  </a:lnTo>
                  <a:lnTo>
                    <a:pt x="368" y="307"/>
                  </a:lnTo>
                  <a:lnTo>
                    <a:pt x="366" y="307"/>
                  </a:lnTo>
                  <a:lnTo>
                    <a:pt x="366" y="309"/>
                  </a:lnTo>
                  <a:lnTo>
                    <a:pt x="363" y="309"/>
                  </a:lnTo>
                  <a:lnTo>
                    <a:pt x="361" y="309"/>
                  </a:lnTo>
                  <a:lnTo>
                    <a:pt x="361" y="307"/>
                  </a:lnTo>
                  <a:lnTo>
                    <a:pt x="363" y="307"/>
                  </a:lnTo>
                  <a:lnTo>
                    <a:pt x="361" y="307"/>
                  </a:lnTo>
                  <a:lnTo>
                    <a:pt x="359" y="307"/>
                  </a:lnTo>
                  <a:lnTo>
                    <a:pt x="356" y="307"/>
                  </a:lnTo>
                  <a:lnTo>
                    <a:pt x="354" y="307"/>
                  </a:lnTo>
                  <a:lnTo>
                    <a:pt x="352" y="309"/>
                  </a:lnTo>
                  <a:lnTo>
                    <a:pt x="349" y="305"/>
                  </a:lnTo>
                  <a:lnTo>
                    <a:pt x="349" y="300"/>
                  </a:lnTo>
                  <a:lnTo>
                    <a:pt x="347" y="300"/>
                  </a:lnTo>
                  <a:lnTo>
                    <a:pt x="345" y="297"/>
                  </a:lnTo>
                  <a:lnTo>
                    <a:pt x="342" y="297"/>
                  </a:lnTo>
                  <a:lnTo>
                    <a:pt x="340" y="297"/>
                  </a:lnTo>
                  <a:lnTo>
                    <a:pt x="337" y="297"/>
                  </a:lnTo>
                  <a:lnTo>
                    <a:pt x="335" y="297"/>
                  </a:lnTo>
                  <a:lnTo>
                    <a:pt x="333" y="297"/>
                  </a:lnTo>
                  <a:lnTo>
                    <a:pt x="330" y="295"/>
                  </a:lnTo>
                  <a:lnTo>
                    <a:pt x="330" y="293"/>
                  </a:lnTo>
                  <a:lnTo>
                    <a:pt x="328" y="290"/>
                  </a:lnTo>
                  <a:lnTo>
                    <a:pt x="328" y="288"/>
                  </a:lnTo>
                  <a:lnTo>
                    <a:pt x="326" y="286"/>
                  </a:lnTo>
                  <a:lnTo>
                    <a:pt x="321" y="274"/>
                  </a:lnTo>
                  <a:lnTo>
                    <a:pt x="314" y="267"/>
                  </a:lnTo>
                  <a:lnTo>
                    <a:pt x="311" y="260"/>
                  </a:lnTo>
                  <a:lnTo>
                    <a:pt x="309" y="255"/>
                  </a:lnTo>
                  <a:lnTo>
                    <a:pt x="307" y="250"/>
                  </a:lnTo>
                  <a:lnTo>
                    <a:pt x="304" y="243"/>
                  </a:lnTo>
                  <a:lnTo>
                    <a:pt x="302" y="245"/>
                  </a:lnTo>
                  <a:lnTo>
                    <a:pt x="300" y="245"/>
                  </a:lnTo>
                  <a:lnTo>
                    <a:pt x="302" y="243"/>
                  </a:lnTo>
                  <a:lnTo>
                    <a:pt x="302" y="241"/>
                  </a:lnTo>
                  <a:lnTo>
                    <a:pt x="302" y="238"/>
                  </a:lnTo>
                  <a:lnTo>
                    <a:pt x="302" y="234"/>
                  </a:lnTo>
                  <a:lnTo>
                    <a:pt x="302" y="231"/>
                  </a:lnTo>
                  <a:lnTo>
                    <a:pt x="300" y="229"/>
                  </a:lnTo>
                  <a:lnTo>
                    <a:pt x="304" y="224"/>
                  </a:lnTo>
                  <a:lnTo>
                    <a:pt x="304" y="222"/>
                  </a:lnTo>
                  <a:lnTo>
                    <a:pt x="304" y="217"/>
                  </a:lnTo>
                  <a:lnTo>
                    <a:pt x="304" y="215"/>
                  </a:lnTo>
                  <a:lnTo>
                    <a:pt x="304" y="212"/>
                  </a:lnTo>
                  <a:lnTo>
                    <a:pt x="302" y="208"/>
                  </a:lnTo>
                  <a:lnTo>
                    <a:pt x="300" y="203"/>
                  </a:lnTo>
                  <a:lnTo>
                    <a:pt x="300" y="198"/>
                  </a:lnTo>
                  <a:lnTo>
                    <a:pt x="302" y="196"/>
                  </a:lnTo>
                  <a:lnTo>
                    <a:pt x="302" y="191"/>
                  </a:lnTo>
                  <a:lnTo>
                    <a:pt x="302" y="186"/>
                  </a:lnTo>
                  <a:lnTo>
                    <a:pt x="300" y="182"/>
                  </a:lnTo>
                  <a:lnTo>
                    <a:pt x="297" y="177"/>
                  </a:lnTo>
                  <a:lnTo>
                    <a:pt x="297" y="172"/>
                  </a:lnTo>
                  <a:lnTo>
                    <a:pt x="300" y="170"/>
                  </a:lnTo>
                  <a:lnTo>
                    <a:pt x="302" y="168"/>
                  </a:lnTo>
                  <a:lnTo>
                    <a:pt x="304" y="165"/>
                  </a:lnTo>
                  <a:lnTo>
                    <a:pt x="307" y="165"/>
                  </a:lnTo>
                  <a:lnTo>
                    <a:pt x="309" y="163"/>
                  </a:lnTo>
                  <a:lnTo>
                    <a:pt x="311" y="160"/>
                  </a:lnTo>
                  <a:lnTo>
                    <a:pt x="311" y="158"/>
                  </a:lnTo>
                  <a:lnTo>
                    <a:pt x="311" y="156"/>
                  </a:lnTo>
                  <a:lnTo>
                    <a:pt x="311" y="151"/>
                  </a:lnTo>
                  <a:lnTo>
                    <a:pt x="311" y="149"/>
                  </a:lnTo>
                  <a:lnTo>
                    <a:pt x="309" y="144"/>
                  </a:lnTo>
                  <a:lnTo>
                    <a:pt x="307" y="146"/>
                  </a:lnTo>
                  <a:lnTo>
                    <a:pt x="304" y="144"/>
                  </a:lnTo>
                  <a:lnTo>
                    <a:pt x="302" y="142"/>
                  </a:lnTo>
                  <a:lnTo>
                    <a:pt x="300" y="139"/>
                  </a:lnTo>
                  <a:lnTo>
                    <a:pt x="297" y="139"/>
                  </a:lnTo>
                  <a:lnTo>
                    <a:pt x="295" y="139"/>
                  </a:lnTo>
                  <a:lnTo>
                    <a:pt x="293" y="139"/>
                  </a:lnTo>
                  <a:lnTo>
                    <a:pt x="290" y="137"/>
                  </a:lnTo>
                  <a:lnTo>
                    <a:pt x="285" y="137"/>
                  </a:lnTo>
                  <a:lnTo>
                    <a:pt x="283" y="134"/>
                  </a:lnTo>
                  <a:lnTo>
                    <a:pt x="281" y="132"/>
                  </a:lnTo>
                  <a:lnTo>
                    <a:pt x="278" y="130"/>
                  </a:lnTo>
                  <a:lnTo>
                    <a:pt x="278" y="127"/>
                  </a:lnTo>
                  <a:lnTo>
                    <a:pt x="278" y="125"/>
                  </a:lnTo>
                  <a:lnTo>
                    <a:pt x="276" y="120"/>
                  </a:lnTo>
                  <a:lnTo>
                    <a:pt x="274" y="116"/>
                  </a:lnTo>
                  <a:lnTo>
                    <a:pt x="271" y="111"/>
                  </a:lnTo>
                  <a:lnTo>
                    <a:pt x="271" y="109"/>
                  </a:lnTo>
                  <a:lnTo>
                    <a:pt x="271" y="106"/>
                  </a:lnTo>
                  <a:lnTo>
                    <a:pt x="269" y="106"/>
                  </a:lnTo>
                  <a:lnTo>
                    <a:pt x="269" y="104"/>
                  </a:lnTo>
                  <a:lnTo>
                    <a:pt x="269" y="101"/>
                  </a:lnTo>
                  <a:lnTo>
                    <a:pt x="267" y="99"/>
                  </a:lnTo>
                  <a:lnTo>
                    <a:pt x="264" y="97"/>
                  </a:lnTo>
                  <a:lnTo>
                    <a:pt x="262" y="94"/>
                  </a:lnTo>
                  <a:lnTo>
                    <a:pt x="259" y="92"/>
                  </a:lnTo>
                  <a:lnTo>
                    <a:pt x="259" y="90"/>
                  </a:lnTo>
                  <a:lnTo>
                    <a:pt x="257" y="87"/>
                  </a:lnTo>
                  <a:lnTo>
                    <a:pt x="257" y="85"/>
                  </a:lnTo>
                  <a:lnTo>
                    <a:pt x="257" y="83"/>
                  </a:lnTo>
                  <a:lnTo>
                    <a:pt x="257" y="80"/>
                  </a:lnTo>
                  <a:lnTo>
                    <a:pt x="252" y="75"/>
                  </a:lnTo>
                  <a:lnTo>
                    <a:pt x="248" y="71"/>
                  </a:lnTo>
                  <a:lnTo>
                    <a:pt x="245" y="68"/>
                  </a:lnTo>
                  <a:lnTo>
                    <a:pt x="245" y="66"/>
                  </a:lnTo>
                  <a:lnTo>
                    <a:pt x="243" y="64"/>
                  </a:lnTo>
                  <a:lnTo>
                    <a:pt x="238" y="61"/>
                  </a:lnTo>
                  <a:lnTo>
                    <a:pt x="231" y="61"/>
                  </a:lnTo>
                  <a:lnTo>
                    <a:pt x="229" y="59"/>
                  </a:lnTo>
                  <a:lnTo>
                    <a:pt x="226" y="59"/>
                  </a:lnTo>
                  <a:lnTo>
                    <a:pt x="224" y="59"/>
                  </a:lnTo>
                  <a:lnTo>
                    <a:pt x="224" y="61"/>
                  </a:lnTo>
                  <a:lnTo>
                    <a:pt x="222" y="64"/>
                  </a:lnTo>
                  <a:lnTo>
                    <a:pt x="222" y="66"/>
                  </a:lnTo>
                  <a:lnTo>
                    <a:pt x="219" y="68"/>
                  </a:lnTo>
                  <a:lnTo>
                    <a:pt x="219" y="71"/>
                  </a:lnTo>
                  <a:lnTo>
                    <a:pt x="217" y="71"/>
                  </a:lnTo>
                  <a:lnTo>
                    <a:pt x="215" y="73"/>
                  </a:lnTo>
                  <a:lnTo>
                    <a:pt x="212" y="73"/>
                  </a:lnTo>
                  <a:lnTo>
                    <a:pt x="210" y="73"/>
                  </a:lnTo>
                  <a:lnTo>
                    <a:pt x="208" y="71"/>
                  </a:lnTo>
                  <a:lnTo>
                    <a:pt x="205" y="71"/>
                  </a:lnTo>
                  <a:lnTo>
                    <a:pt x="203" y="71"/>
                  </a:lnTo>
                  <a:lnTo>
                    <a:pt x="203" y="68"/>
                  </a:lnTo>
                  <a:lnTo>
                    <a:pt x="198" y="66"/>
                  </a:lnTo>
                  <a:lnTo>
                    <a:pt x="198" y="64"/>
                  </a:lnTo>
                  <a:lnTo>
                    <a:pt x="196" y="61"/>
                  </a:lnTo>
                  <a:lnTo>
                    <a:pt x="196" y="59"/>
                  </a:lnTo>
                  <a:lnTo>
                    <a:pt x="193" y="57"/>
                  </a:lnTo>
                  <a:lnTo>
                    <a:pt x="196" y="54"/>
                  </a:lnTo>
                  <a:lnTo>
                    <a:pt x="196" y="52"/>
                  </a:lnTo>
                  <a:lnTo>
                    <a:pt x="193" y="52"/>
                  </a:lnTo>
                  <a:lnTo>
                    <a:pt x="193" y="49"/>
                  </a:lnTo>
                  <a:lnTo>
                    <a:pt x="191" y="47"/>
                  </a:lnTo>
                  <a:lnTo>
                    <a:pt x="189" y="45"/>
                  </a:lnTo>
                  <a:lnTo>
                    <a:pt x="186" y="42"/>
                  </a:lnTo>
                  <a:lnTo>
                    <a:pt x="184" y="40"/>
                  </a:lnTo>
                  <a:lnTo>
                    <a:pt x="182" y="40"/>
                  </a:lnTo>
                  <a:lnTo>
                    <a:pt x="182" y="38"/>
                  </a:lnTo>
                  <a:lnTo>
                    <a:pt x="179" y="38"/>
                  </a:lnTo>
                  <a:lnTo>
                    <a:pt x="177" y="38"/>
                  </a:lnTo>
                  <a:lnTo>
                    <a:pt x="177" y="35"/>
                  </a:lnTo>
                  <a:lnTo>
                    <a:pt x="174" y="33"/>
                  </a:lnTo>
                  <a:lnTo>
                    <a:pt x="172" y="28"/>
                  </a:lnTo>
                  <a:lnTo>
                    <a:pt x="170" y="26"/>
                  </a:lnTo>
                  <a:lnTo>
                    <a:pt x="167" y="23"/>
                  </a:lnTo>
                  <a:lnTo>
                    <a:pt x="165" y="21"/>
                  </a:lnTo>
                  <a:lnTo>
                    <a:pt x="134" y="21"/>
                  </a:lnTo>
                  <a:lnTo>
                    <a:pt x="132" y="31"/>
                  </a:lnTo>
                  <a:lnTo>
                    <a:pt x="82" y="28"/>
                  </a:lnTo>
                  <a:lnTo>
                    <a:pt x="40" y="7"/>
                  </a:lnTo>
                  <a:lnTo>
                    <a:pt x="40" y="0"/>
                  </a:lnTo>
                  <a:lnTo>
                    <a:pt x="0" y="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5" name="Mauritania">
              <a:extLst>
                <a:ext uri="{FF2B5EF4-FFF2-40B4-BE49-F238E27FC236}">
                  <a16:creationId xmlns:a16="http://schemas.microsoft.com/office/drawing/2014/main" id="{87A45184-CB6B-0250-89AC-11247BC2110E}"/>
                </a:ext>
              </a:extLst>
            </p:cNvPr>
            <p:cNvSpPr>
              <a:spLocks noGrp="1" noRot="1" noMove="1" noResize="1" noEditPoints="1" noAdjustHandles="1" noChangeArrowheads="1" noChangeShapeType="1"/>
            </p:cNvSpPr>
            <p:nvPr/>
          </p:nvSpPr>
          <p:spPr bwMode="auto">
            <a:xfrm>
              <a:off x="6519898" y="2440190"/>
              <a:ext cx="147765" cy="179847"/>
            </a:xfrm>
            <a:custGeom>
              <a:avLst/>
              <a:gdLst>
                <a:gd name="T0" fmla="*/ 4763 w 196"/>
                <a:gd name="T1" fmla="*/ 198438 h 241"/>
                <a:gd name="T2" fmla="*/ 11113 w 196"/>
                <a:gd name="T3" fmla="*/ 206375 h 241"/>
                <a:gd name="T4" fmla="*/ 15875 w 196"/>
                <a:gd name="T5" fmla="*/ 214313 h 241"/>
                <a:gd name="T6" fmla="*/ 15875 w 196"/>
                <a:gd name="T7" fmla="*/ 244475 h 241"/>
                <a:gd name="T8" fmla="*/ 19050 w 196"/>
                <a:gd name="T9" fmla="*/ 266700 h 241"/>
                <a:gd name="T10" fmla="*/ 22225 w 196"/>
                <a:gd name="T11" fmla="*/ 300038 h 241"/>
                <a:gd name="T12" fmla="*/ 19050 w 196"/>
                <a:gd name="T13" fmla="*/ 330200 h 241"/>
                <a:gd name="T14" fmla="*/ 26988 w 196"/>
                <a:gd name="T15" fmla="*/ 327025 h 241"/>
                <a:gd name="T16" fmla="*/ 33338 w 196"/>
                <a:gd name="T17" fmla="*/ 322263 h 241"/>
                <a:gd name="T18" fmla="*/ 38100 w 196"/>
                <a:gd name="T19" fmla="*/ 319088 h 241"/>
                <a:gd name="T20" fmla="*/ 49213 w 196"/>
                <a:gd name="T21" fmla="*/ 322263 h 241"/>
                <a:gd name="T22" fmla="*/ 60325 w 196"/>
                <a:gd name="T23" fmla="*/ 322263 h 241"/>
                <a:gd name="T24" fmla="*/ 71438 w 196"/>
                <a:gd name="T25" fmla="*/ 322263 h 241"/>
                <a:gd name="T26" fmla="*/ 74613 w 196"/>
                <a:gd name="T27" fmla="*/ 327025 h 241"/>
                <a:gd name="T28" fmla="*/ 87313 w 196"/>
                <a:gd name="T29" fmla="*/ 333375 h 241"/>
                <a:gd name="T30" fmla="*/ 87313 w 196"/>
                <a:gd name="T31" fmla="*/ 344488 h 241"/>
                <a:gd name="T32" fmla="*/ 90488 w 196"/>
                <a:gd name="T33" fmla="*/ 349250 h 241"/>
                <a:gd name="T34" fmla="*/ 101600 w 196"/>
                <a:gd name="T35" fmla="*/ 352425 h 241"/>
                <a:gd name="T36" fmla="*/ 101600 w 196"/>
                <a:gd name="T37" fmla="*/ 355600 h 241"/>
                <a:gd name="T38" fmla="*/ 104775 w 196"/>
                <a:gd name="T39" fmla="*/ 368300 h 241"/>
                <a:gd name="T40" fmla="*/ 112713 w 196"/>
                <a:gd name="T41" fmla="*/ 371475 h 241"/>
                <a:gd name="T42" fmla="*/ 115888 w 196"/>
                <a:gd name="T43" fmla="*/ 371475 h 241"/>
                <a:gd name="T44" fmla="*/ 123825 w 196"/>
                <a:gd name="T45" fmla="*/ 382588 h 241"/>
                <a:gd name="T46" fmla="*/ 127000 w 196"/>
                <a:gd name="T47" fmla="*/ 382588 h 241"/>
                <a:gd name="T48" fmla="*/ 134938 w 196"/>
                <a:gd name="T49" fmla="*/ 379413 h 241"/>
                <a:gd name="T50" fmla="*/ 134938 w 196"/>
                <a:gd name="T51" fmla="*/ 374650 h 241"/>
                <a:gd name="T52" fmla="*/ 134938 w 196"/>
                <a:gd name="T53" fmla="*/ 368300 h 241"/>
                <a:gd name="T54" fmla="*/ 139700 w 196"/>
                <a:gd name="T55" fmla="*/ 355600 h 241"/>
                <a:gd name="T56" fmla="*/ 139700 w 196"/>
                <a:gd name="T57" fmla="*/ 352425 h 241"/>
                <a:gd name="T58" fmla="*/ 146050 w 196"/>
                <a:gd name="T59" fmla="*/ 352425 h 241"/>
                <a:gd name="T60" fmla="*/ 157163 w 196"/>
                <a:gd name="T61" fmla="*/ 355600 h 241"/>
                <a:gd name="T62" fmla="*/ 168275 w 196"/>
                <a:gd name="T63" fmla="*/ 355600 h 241"/>
                <a:gd name="T64" fmla="*/ 173038 w 196"/>
                <a:gd name="T65" fmla="*/ 355600 h 241"/>
                <a:gd name="T66" fmla="*/ 180975 w 196"/>
                <a:gd name="T67" fmla="*/ 355600 h 241"/>
                <a:gd name="T68" fmla="*/ 180975 w 196"/>
                <a:gd name="T69" fmla="*/ 352425 h 241"/>
                <a:gd name="T70" fmla="*/ 176213 w 196"/>
                <a:gd name="T71" fmla="*/ 344488 h 241"/>
                <a:gd name="T72" fmla="*/ 180975 w 196"/>
                <a:gd name="T73" fmla="*/ 341313 h 241"/>
                <a:gd name="T74" fmla="*/ 184150 w 196"/>
                <a:gd name="T75" fmla="*/ 338138 h 241"/>
                <a:gd name="T76" fmla="*/ 187325 w 196"/>
                <a:gd name="T77" fmla="*/ 341313 h 241"/>
                <a:gd name="T78" fmla="*/ 285750 w 196"/>
                <a:gd name="T79" fmla="*/ 344488 h 241"/>
                <a:gd name="T80" fmla="*/ 292100 w 196"/>
                <a:gd name="T81" fmla="*/ 327025 h 241"/>
                <a:gd name="T82" fmla="*/ 288925 w 196"/>
                <a:gd name="T83" fmla="*/ 322263 h 241"/>
                <a:gd name="T84" fmla="*/ 266700 w 196"/>
                <a:gd name="T85" fmla="*/ 63500 h 241"/>
                <a:gd name="T86" fmla="*/ 228600 w 196"/>
                <a:gd name="T87" fmla="*/ 44450 h 241"/>
                <a:gd name="T88" fmla="*/ 127000 w 196"/>
                <a:gd name="T89" fmla="*/ 112713 h 241"/>
                <a:gd name="T90" fmla="*/ 112713 w 196"/>
                <a:gd name="T91" fmla="*/ 115888 h 241"/>
                <a:gd name="T92" fmla="*/ 104775 w 196"/>
                <a:gd name="T93" fmla="*/ 123825 h 241"/>
                <a:gd name="T94" fmla="*/ 101600 w 196"/>
                <a:gd name="T95" fmla="*/ 131763 h 241"/>
                <a:gd name="T96" fmla="*/ 101600 w 196"/>
                <a:gd name="T97" fmla="*/ 176213 h 241"/>
                <a:gd name="T98" fmla="*/ 7938 w 196"/>
                <a:gd name="T99" fmla="*/ 184150 h 241"/>
                <a:gd name="T100" fmla="*/ 0 w 196"/>
                <a:gd name="T101" fmla="*/ 190500 h 241"/>
                <a:gd name="T102" fmla="*/ 0 w 196"/>
                <a:gd name="T103" fmla="*/ 190500 h 2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6"/>
                <a:gd name="T157" fmla="*/ 0 h 241"/>
                <a:gd name="T158" fmla="*/ 196 w 196"/>
                <a:gd name="T159" fmla="*/ 241 h 2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6" h="241">
                  <a:moveTo>
                    <a:pt x="0" y="120"/>
                  </a:moveTo>
                  <a:lnTo>
                    <a:pt x="3" y="123"/>
                  </a:lnTo>
                  <a:lnTo>
                    <a:pt x="3" y="125"/>
                  </a:lnTo>
                  <a:lnTo>
                    <a:pt x="5" y="125"/>
                  </a:lnTo>
                  <a:lnTo>
                    <a:pt x="5" y="128"/>
                  </a:lnTo>
                  <a:lnTo>
                    <a:pt x="7" y="130"/>
                  </a:lnTo>
                  <a:lnTo>
                    <a:pt x="10" y="132"/>
                  </a:lnTo>
                  <a:lnTo>
                    <a:pt x="10" y="135"/>
                  </a:lnTo>
                  <a:lnTo>
                    <a:pt x="10" y="139"/>
                  </a:lnTo>
                  <a:lnTo>
                    <a:pt x="10" y="146"/>
                  </a:lnTo>
                  <a:lnTo>
                    <a:pt x="10" y="154"/>
                  </a:lnTo>
                  <a:lnTo>
                    <a:pt x="7" y="156"/>
                  </a:lnTo>
                  <a:lnTo>
                    <a:pt x="10" y="163"/>
                  </a:lnTo>
                  <a:lnTo>
                    <a:pt x="12" y="168"/>
                  </a:lnTo>
                  <a:lnTo>
                    <a:pt x="12" y="175"/>
                  </a:lnTo>
                  <a:lnTo>
                    <a:pt x="14" y="182"/>
                  </a:lnTo>
                  <a:lnTo>
                    <a:pt x="14" y="189"/>
                  </a:lnTo>
                  <a:lnTo>
                    <a:pt x="14" y="194"/>
                  </a:lnTo>
                  <a:lnTo>
                    <a:pt x="12" y="201"/>
                  </a:lnTo>
                  <a:lnTo>
                    <a:pt x="12" y="208"/>
                  </a:lnTo>
                  <a:lnTo>
                    <a:pt x="17" y="208"/>
                  </a:lnTo>
                  <a:lnTo>
                    <a:pt x="17" y="206"/>
                  </a:lnTo>
                  <a:lnTo>
                    <a:pt x="19" y="206"/>
                  </a:lnTo>
                  <a:lnTo>
                    <a:pt x="21" y="203"/>
                  </a:lnTo>
                  <a:lnTo>
                    <a:pt x="24" y="201"/>
                  </a:lnTo>
                  <a:lnTo>
                    <a:pt x="26" y="203"/>
                  </a:lnTo>
                  <a:lnTo>
                    <a:pt x="31" y="203"/>
                  </a:lnTo>
                  <a:lnTo>
                    <a:pt x="33" y="203"/>
                  </a:lnTo>
                  <a:lnTo>
                    <a:pt x="36" y="203"/>
                  </a:lnTo>
                  <a:lnTo>
                    <a:pt x="38" y="203"/>
                  </a:lnTo>
                  <a:lnTo>
                    <a:pt x="40" y="203"/>
                  </a:lnTo>
                  <a:lnTo>
                    <a:pt x="43" y="203"/>
                  </a:lnTo>
                  <a:lnTo>
                    <a:pt x="45" y="203"/>
                  </a:lnTo>
                  <a:lnTo>
                    <a:pt x="47" y="203"/>
                  </a:lnTo>
                  <a:lnTo>
                    <a:pt x="47" y="206"/>
                  </a:lnTo>
                  <a:lnTo>
                    <a:pt x="50" y="208"/>
                  </a:lnTo>
                  <a:lnTo>
                    <a:pt x="52" y="208"/>
                  </a:lnTo>
                  <a:lnTo>
                    <a:pt x="55" y="210"/>
                  </a:lnTo>
                  <a:lnTo>
                    <a:pt x="55" y="213"/>
                  </a:lnTo>
                  <a:lnTo>
                    <a:pt x="55" y="217"/>
                  </a:lnTo>
                  <a:lnTo>
                    <a:pt x="55" y="220"/>
                  </a:lnTo>
                  <a:lnTo>
                    <a:pt x="57" y="220"/>
                  </a:lnTo>
                  <a:lnTo>
                    <a:pt x="59" y="220"/>
                  </a:lnTo>
                  <a:lnTo>
                    <a:pt x="64" y="220"/>
                  </a:lnTo>
                  <a:lnTo>
                    <a:pt x="64" y="222"/>
                  </a:lnTo>
                  <a:lnTo>
                    <a:pt x="64" y="224"/>
                  </a:lnTo>
                  <a:lnTo>
                    <a:pt x="64" y="227"/>
                  </a:lnTo>
                  <a:lnTo>
                    <a:pt x="66" y="232"/>
                  </a:lnTo>
                  <a:lnTo>
                    <a:pt x="66" y="234"/>
                  </a:lnTo>
                  <a:lnTo>
                    <a:pt x="69" y="234"/>
                  </a:lnTo>
                  <a:lnTo>
                    <a:pt x="71" y="234"/>
                  </a:lnTo>
                  <a:lnTo>
                    <a:pt x="73" y="234"/>
                  </a:lnTo>
                  <a:lnTo>
                    <a:pt x="76" y="234"/>
                  </a:lnTo>
                  <a:lnTo>
                    <a:pt x="76" y="239"/>
                  </a:lnTo>
                  <a:lnTo>
                    <a:pt x="78" y="241"/>
                  </a:lnTo>
                  <a:lnTo>
                    <a:pt x="80" y="241"/>
                  </a:lnTo>
                  <a:lnTo>
                    <a:pt x="83" y="241"/>
                  </a:lnTo>
                  <a:lnTo>
                    <a:pt x="85" y="239"/>
                  </a:lnTo>
                  <a:lnTo>
                    <a:pt x="85" y="236"/>
                  </a:lnTo>
                  <a:lnTo>
                    <a:pt x="85" y="234"/>
                  </a:lnTo>
                  <a:lnTo>
                    <a:pt x="85" y="232"/>
                  </a:lnTo>
                  <a:lnTo>
                    <a:pt x="85" y="229"/>
                  </a:lnTo>
                  <a:lnTo>
                    <a:pt x="88" y="224"/>
                  </a:lnTo>
                  <a:lnTo>
                    <a:pt x="88" y="222"/>
                  </a:lnTo>
                  <a:lnTo>
                    <a:pt x="90" y="222"/>
                  </a:lnTo>
                  <a:lnTo>
                    <a:pt x="92" y="222"/>
                  </a:lnTo>
                  <a:lnTo>
                    <a:pt x="97" y="224"/>
                  </a:lnTo>
                  <a:lnTo>
                    <a:pt x="99" y="224"/>
                  </a:lnTo>
                  <a:lnTo>
                    <a:pt x="102" y="224"/>
                  </a:lnTo>
                  <a:lnTo>
                    <a:pt x="104" y="224"/>
                  </a:lnTo>
                  <a:lnTo>
                    <a:pt x="106" y="224"/>
                  </a:lnTo>
                  <a:lnTo>
                    <a:pt x="109" y="224"/>
                  </a:lnTo>
                  <a:lnTo>
                    <a:pt x="111" y="224"/>
                  </a:lnTo>
                  <a:lnTo>
                    <a:pt x="114" y="224"/>
                  </a:lnTo>
                  <a:lnTo>
                    <a:pt x="114" y="222"/>
                  </a:lnTo>
                  <a:lnTo>
                    <a:pt x="114" y="220"/>
                  </a:lnTo>
                  <a:lnTo>
                    <a:pt x="114" y="217"/>
                  </a:lnTo>
                  <a:lnTo>
                    <a:pt x="111" y="217"/>
                  </a:lnTo>
                  <a:lnTo>
                    <a:pt x="114" y="215"/>
                  </a:lnTo>
                  <a:lnTo>
                    <a:pt x="116" y="213"/>
                  </a:lnTo>
                  <a:lnTo>
                    <a:pt x="118" y="215"/>
                  </a:lnTo>
                  <a:lnTo>
                    <a:pt x="121" y="217"/>
                  </a:lnTo>
                  <a:lnTo>
                    <a:pt x="180" y="217"/>
                  </a:lnTo>
                  <a:lnTo>
                    <a:pt x="180" y="215"/>
                  </a:lnTo>
                  <a:lnTo>
                    <a:pt x="182" y="208"/>
                  </a:lnTo>
                  <a:lnTo>
                    <a:pt x="184" y="206"/>
                  </a:lnTo>
                  <a:lnTo>
                    <a:pt x="182" y="203"/>
                  </a:lnTo>
                  <a:lnTo>
                    <a:pt x="180" y="201"/>
                  </a:lnTo>
                  <a:lnTo>
                    <a:pt x="177" y="201"/>
                  </a:lnTo>
                  <a:lnTo>
                    <a:pt x="168" y="40"/>
                  </a:lnTo>
                  <a:lnTo>
                    <a:pt x="196" y="40"/>
                  </a:lnTo>
                  <a:lnTo>
                    <a:pt x="144" y="0"/>
                  </a:lnTo>
                  <a:lnTo>
                    <a:pt x="144" y="28"/>
                  </a:lnTo>
                  <a:lnTo>
                    <a:pt x="83" y="31"/>
                  </a:lnTo>
                  <a:lnTo>
                    <a:pt x="83" y="73"/>
                  </a:lnTo>
                  <a:lnTo>
                    <a:pt x="80" y="71"/>
                  </a:lnTo>
                  <a:lnTo>
                    <a:pt x="73" y="73"/>
                  </a:lnTo>
                  <a:lnTo>
                    <a:pt x="71" y="73"/>
                  </a:lnTo>
                  <a:lnTo>
                    <a:pt x="69" y="76"/>
                  </a:lnTo>
                  <a:lnTo>
                    <a:pt x="66" y="76"/>
                  </a:lnTo>
                  <a:lnTo>
                    <a:pt x="66" y="78"/>
                  </a:lnTo>
                  <a:lnTo>
                    <a:pt x="64" y="80"/>
                  </a:lnTo>
                  <a:lnTo>
                    <a:pt x="64" y="83"/>
                  </a:lnTo>
                  <a:lnTo>
                    <a:pt x="64" y="92"/>
                  </a:lnTo>
                  <a:lnTo>
                    <a:pt x="64" y="104"/>
                  </a:lnTo>
                  <a:lnTo>
                    <a:pt x="64" y="111"/>
                  </a:lnTo>
                  <a:lnTo>
                    <a:pt x="64" y="113"/>
                  </a:lnTo>
                  <a:lnTo>
                    <a:pt x="5" y="116"/>
                  </a:lnTo>
                  <a:lnTo>
                    <a:pt x="3" y="116"/>
                  </a:lnTo>
                  <a:lnTo>
                    <a:pt x="0" y="12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6" name="Mali">
              <a:extLst>
                <a:ext uri="{FF2B5EF4-FFF2-40B4-BE49-F238E27FC236}">
                  <a16:creationId xmlns:a16="http://schemas.microsoft.com/office/drawing/2014/main" id="{9DC6DAE5-0DD8-5E7C-5B5B-C00A1DE86ED8}"/>
                </a:ext>
              </a:extLst>
            </p:cNvPr>
            <p:cNvSpPr>
              <a:spLocks noGrp="1" noRot="1" noMove="1" noResize="1" noEditPoints="1" noAdjustHandles="1" noChangeArrowheads="1" noChangeShapeType="1"/>
            </p:cNvSpPr>
            <p:nvPr/>
          </p:nvSpPr>
          <p:spPr bwMode="auto">
            <a:xfrm>
              <a:off x="6576064" y="2470039"/>
              <a:ext cx="197266" cy="227606"/>
            </a:xfrm>
            <a:custGeom>
              <a:avLst/>
              <a:gdLst>
                <a:gd name="T0" fmla="*/ 123825 w 262"/>
                <a:gd name="T1" fmla="*/ 476250 h 305"/>
                <a:gd name="T2" fmla="*/ 134938 w 262"/>
                <a:gd name="T3" fmla="*/ 476250 h 305"/>
                <a:gd name="T4" fmla="*/ 149225 w 262"/>
                <a:gd name="T5" fmla="*/ 465138 h 305"/>
                <a:gd name="T6" fmla="*/ 160338 w 262"/>
                <a:gd name="T7" fmla="*/ 465138 h 305"/>
                <a:gd name="T8" fmla="*/ 165100 w 262"/>
                <a:gd name="T9" fmla="*/ 439738 h 305"/>
                <a:gd name="T10" fmla="*/ 168275 w 262"/>
                <a:gd name="T11" fmla="*/ 427038 h 305"/>
                <a:gd name="T12" fmla="*/ 171450 w 262"/>
                <a:gd name="T13" fmla="*/ 412750 h 305"/>
                <a:gd name="T14" fmla="*/ 176213 w 262"/>
                <a:gd name="T15" fmla="*/ 398463 h 305"/>
                <a:gd name="T16" fmla="*/ 187325 w 262"/>
                <a:gd name="T17" fmla="*/ 390525 h 305"/>
                <a:gd name="T18" fmla="*/ 190500 w 262"/>
                <a:gd name="T19" fmla="*/ 385763 h 305"/>
                <a:gd name="T20" fmla="*/ 201613 w 262"/>
                <a:gd name="T21" fmla="*/ 363538 h 305"/>
                <a:gd name="T22" fmla="*/ 223838 w 262"/>
                <a:gd name="T23" fmla="*/ 357188 h 305"/>
                <a:gd name="T24" fmla="*/ 231775 w 262"/>
                <a:gd name="T25" fmla="*/ 349250 h 305"/>
                <a:gd name="T26" fmla="*/ 242888 w 262"/>
                <a:gd name="T27" fmla="*/ 330200 h 305"/>
                <a:gd name="T28" fmla="*/ 254000 w 262"/>
                <a:gd name="T29" fmla="*/ 322263 h 305"/>
                <a:gd name="T30" fmla="*/ 265113 w 262"/>
                <a:gd name="T31" fmla="*/ 304800 h 305"/>
                <a:gd name="T32" fmla="*/ 277813 w 262"/>
                <a:gd name="T33" fmla="*/ 300038 h 305"/>
                <a:gd name="T34" fmla="*/ 284163 w 262"/>
                <a:gd name="T35" fmla="*/ 288925 h 305"/>
                <a:gd name="T36" fmla="*/ 300038 w 262"/>
                <a:gd name="T37" fmla="*/ 292100 h 305"/>
                <a:gd name="T38" fmla="*/ 319088 w 262"/>
                <a:gd name="T39" fmla="*/ 296863 h 305"/>
                <a:gd name="T40" fmla="*/ 333375 w 262"/>
                <a:gd name="T41" fmla="*/ 292100 h 305"/>
                <a:gd name="T42" fmla="*/ 374650 w 262"/>
                <a:gd name="T43" fmla="*/ 280988 h 305"/>
                <a:gd name="T44" fmla="*/ 404813 w 262"/>
                <a:gd name="T45" fmla="*/ 263525 h 305"/>
                <a:gd name="T46" fmla="*/ 393700 w 262"/>
                <a:gd name="T47" fmla="*/ 184150 h 305"/>
                <a:gd name="T48" fmla="*/ 385763 w 262"/>
                <a:gd name="T49" fmla="*/ 180975 h 305"/>
                <a:gd name="T50" fmla="*/ 382588 w 262"/>
                <a:gd name="T51" fmla="*/ 161925 h 305"/>
                <a:gd name="T52" fmla="*/ 377825 w 262"/>
                <a:gd name="T53" fmla="*/ 142875 h 305"/>
                <a:gd name="T54" fmla="*/ 355600 w 262"/>
                <a:gd name="T55" fmla="*/ 131763 h 305"/>
                <a:gd name="T56" fmla="*/ 190500 w 262"/>
                <a:gd name="T57" fmla="*/ 0 h 305"/>
                <a:gd name="T58" fmla="*/ 168275 w 262"/>
                <a:gd name="T59" fmla="*/ 258763 h 305"/>
                <a:gd name="T60" fmla="*/ 71438 w 262"/>
                <a:gd name="T61" fmla="*/ 280988 h 305"/>
                <a:gd name="T62" fmla="*/ 60325 w 262"/>
                <a:gd name="T63" fmla="*/ 277813 h 305"/>
                <a:gd name="T64" fmla="*/ 60325 w 262"/>
                <a:gd name="T65" fmla="*/ 285750 h 305"/>
                <a:gd name="T66" fmla="*/ 52388 w 262"/>
                <a:gd name="T67" fmla="*/ 292100 h 305"/>
                <a:gd name="T68" fmla="*/ 41275 w 262"/>
                <a:gd name="T69" fmla="*/ 292100 h 305"/>
                <a:gd name="T70" fmla="*/ 19050 w 262"/>
                <a:gd name="T71" fmla="*/ 288925 h 305"/>
                <a:gd name="T72" fmla="*/ 14288 w 262"/>
                <a:gd name="T73" fmla="*/ 300038 h 305"/>
                <a:gd name="T74" fmla="*/ 14288 w 262"/>
                <a:gd name="T75" fmla="*/ 315913 h 305"/>
                <a:gd name="T76" fmla="*/ 3175 w 262"/>
                <a:gd name="T77" fmla="*/ 319088 h 305"/>
                <a:gd name="T78" fmla="*/ 3175 w 262"/>
                <a:gd name="T79" fmla="*/ 333375 h 305"/>
                <a:gd name="T80" fmla="*/ 6350 w 262"/>
                <a:gd name="T81" fmla="*/ 341313 h 305"/>
                <a:gd name="T82" fmla="*/ 3175 w 262"/>
                <a:gd name="T83" fmla="*/ 360363 h 305"/>
                <a:gd name="T84" fmla="*/ 11113 w 262"/>
                <a:gd name="T85" fmla="*/ 368300 h 305"/>
                <a:gd name="T86" fmla="*/ 14288 w 262"/>
                <a:gd name="T87" fmla="*/ 385763 h 305"/>
                <a:gd name="T88" fmla="*/ 25400 w 262"/>
                <a:gd name="T89" fmla="*/ 398463 h 305"/>
                <a:gd name="T90" fmla="*/ 44450 w 262"/>
                <a:gd name="T91" fmla="*/ 401638 h 305"/>
                <a:gd name="T92" fmla="*/ 47625 w 262"/>
                <a:gd name="T93" fmla="*/ 393700 h 305"/>
                <a:gd name="T94" fmla="*/ 63500 w 262"/>
                <a:gd name="T95" fmla="*/ 398463 h 305"/>
                <a:gd name="T96" fmla="*/ 74613 w 262"/>
                <a:gd name="T97" fmla="*/ 404813 h 305"/>
                <a:gd name="T98" fmla="*/ 71438 w 262"/>
                <a:gd name="T99" fmla="*/ 427038 h 305"/>
                <a:gd name="T100" fmla="*/ 77788 w 262"/>
                <a:gd name="T101" fmla="*/ 439738 h 305"/>
                <a:gd name="T102" fmla="*/ 82550 w 262"/>
                <a:gd name="T103" fmla="*/ 446088 h 305"/>
                <a:gd name="T104" fmla="*/ 71438 w 262"/>
                <a:gd name="T105" fmla="*/ 457200 h 305"/>
                <a:gd name="T106" fmla="*/ 82550 w 262"/>
                <a:gd name="T107" fmla="*/ 457200 h 305"/>
                <a:gd name="T108" fmla="*/ 88900 w 262"/>
                <a:gd name="T109" fmla="*/ 465138 h 305"/>
                <a:gd name="T110" fmla="*/ 96838 w 262"/>
                <a:gd name="T111" fmla="*/ 468313 h 305"/>
                <a:gd name="T112" fmla="*/ 107950 w 262"/>
                <a:gd name="T113" fmla="*/ 481013 h 305"/>
                <a:gd name="T114" fmla="*/ 115888 w 262"/>
                <a:gd name="T115" fmla="*/ 484188 h 3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2"/>
                <a:gd name="T175" fmla="*/ 0 h 305"/>
                <a:gd name="T176" fmla="*/ 262 w 262"/>
                <a:gd name="T177" fmla="*/ 305 h 30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2" h="305">
                  <a:moveTo>
                    <a:pt x="73" y="305"/>
                  </a:moveTo>
                  <a:lnTo>
                    <a:pt x="75" y="305"/>
                  </a:lnTo>
                  <a:lnTo>
                    <a:pt x="75" y="303"/>
                  </a:lnTo>
                  <a:lnTo>
                    <a:pt x="78" y="300"/>
                  </a:lnTo>
                  <a:lnTo>
                    <a:pt x="80" y="300"/>
                  </a:lnTo>
                  <a:lnTo>
                    <a:pt x="82" y="298"/>
                  </a:lnTo>
                  <a:lnTo>
                    <a:pt x="85" y="300"/>
                  </a:lnTo>
                  <a:lnTo>
                    <a:pt x="85" y="303"/>
                  </a:lnTo>
                  <a:lnTo>
                    <a:pt x="87" y="293"/>
                  </a:lnTo>
                  <a:lnTo>
                    <a:pt x="92" y="291"/>
                  </a:lnTo>
                  <a:lnTo>
                    <a:pt x="92" y="293"/>
                  </a:lnTo>
                  <a:lnTo>
                    <a:pt x="94" y="293"/>
                  </a:lnTo>
                  <a:lnTo>
                    <a:pt x="94" y="295"/>
                  </a:lnTo>
                  <a:lnTo>
                    <a:pt x="97" y="295"/>
                  </a:lnTo>
                  <a:lnTo>
                    <a:pt x="99" y="295"/>
                  </a:lnTo>
                  <a:lnTo>
                    <a:pt x="101" y="293"/>
                  </a:lnTo>
                  <a:lnTo>
                    <a:pt x="101" y="291"/>
                  </a:lnTo>
                  <a:lnTo>
                    <a:pt x="101" y="288"/>
                  </a:lnTo>
                  <a:lnTo>
                    <a:pt x="104" y="284"/>
                  </a:lnTo>
                  <a:lnTo>
                    <a:pt x="104" y="281"/>
                  </a:lnTo>
                  <a:lnTo>
                    <a:pt x="104" y="277"/>
                  </a:lnTo>
                  <a:lnTo>
                    <a:pt x="104" y="274"/>
                  </a:lnTo>
                  <a:lnTo>
                    <a:pt x="104" y="272"/>
                  </a:lnTo>
                  <a:lnTo>
                    <a:pt x="106" y="272"/>
                  </a:lnTo>
                  <a:lnTo>
                    <a:pt x="106" y="269"/>
                  </a:lnTo>
                  <a:lnTo>
                    <a:pt x="108" y="269"/>
                  </a:lnTo>
                  <a:lnTo>
                    <a:pt x="108" y="267"/>
                  </a:lnTo>
                  <a:lnTo>
                    <a:pt x="111" y="265"/>
                  </a:lnTo>
                  <a:lnTo>
                    <a:pt x="108" y="262"/>
                  </a:lnTo>
                  <a:lnTo>
                    <a:pt x="108" y="260"/>
                  </a:lnTo>
                  <a:lnTo>
                    <a:pt x="108" y="258"/>
                  </a:lnTo>
                  <a:lnTo>
                    <a:pt x="108" y="255"/>
                  </a:lnTo>
                  <a:lnTo>
                    <a:pt x="108" y="253"/>
                  </a:lnTo>
                  <a:lnTo>
                    <a:pt x="111" y="253"/>
                  </a:lnTo>
                  <a:lnTo>
                    <a:pt x="111" y="251"/>
                  </a:lnTo>
                  <a:lnTo>
                    <a:pt x="113" y="248"/>
                  </a:lnTo>
                  <a:lnTo>
                    <a:pt x="116" y="246"/>
                  </a:lnTo>
                  <a:lnTo>
                    <a:pt x="118" y="246"/>
                  </a:lnTo>
                  <a:lnTo>
                    <a:pt x="118" y="248"/>
                  </a:lnTo>
                  <a:lnTo>
                    <a:pt x="120" y="248"/>
                  </a:lnTo>
                  <a:lnTo>
                    <a:pt x="120" y="246"/>
                  </a:lnTo>
                  <a:lnTo>
                    <a:pt x="120" y="243"/>
                  </a:lnTo>
                  <a:lnTo>
                    <a:pt x="120" y="239"/>
                  </a:lnTo>
                  <a:lnTo>
                    <a:pt x="123" y="236"/>
                  </a:lnTo>
                  <a:lnTo>
                    <a:pt x="125" y="232"/>
                  </a:lnTo>
                  <a:lnTo>
                    <a:pt x="125" y="229"/>
                  </a:lnTo>
                  <a:lnTo>
                    <a:pt x="127" y="229"/>
                  </a:lnTo>
                  <a:lnTo>
                    <a:pt x="130" y="229"/>
                  </a:lnTo>
                  <a:lnTo>
                    <a:pt x="132" y="227"/>
                  </a:lnTo>
                  <a:lnTo>
                    <a:pt x="134" y="227"/>
                  </a:lnTo>
                  <a:lnTo>
                    <a:pt x="139" y="225"/>
                  </a:lnTo>
                  <a:lnTo>
                    <a:pt x="141" y="225"/>
                  </a:lnTo>
                  <a:lnTo>
                    <a:pt x="144" y="225"/>
                  </a:lnTo>
                  <a:lnTo>
                    <a:pt x="146" y="222"/>
                  </a:lnTo>
                  <a:lnTo>
                    <a:pt x="146" y="220"/>
                  </a:lnTo>
                  <a:lnTo>
                    <a:pt x="149" y="220"/>
                  </a:lnTo>
                  <a:lnTo>
                    <a:pt x="149" y="217"/>
                  </a:lnTo>
                  <a:lnTo>
                    <a:pt x="149" y="215"/>
                  </a:lnTo>
                  <a:lnTo>
                    <a:pt x="149" y="213"/>
                  </a:lnTo>
                  <a:lnTo>
                    <a:pt x="151" y="210"/>
                  </a:lnTo>
                  <a:lnTo>
                    <a:pt x="153" y="208"/>
                  </a:lnTo>
                  <a:lnTo>
                    <a:pt x="156" y="206"/>
                  </a:lnTo>
                  <a:lnTo>
                    <a:pt x="158" y="206"/>
                  </a:lnTo>
                  <a:lnTo>
                    <a:pt x="160" y="206"/>
                  </a:lnTo>
                  <a:lnTo>
                    <a:pt x="160" y="203"/>
                  </a:lnTo>
                  <a:lnTo>
                    <a:pt x="163" y="199"/>
                  </a:lnTo>
                  <a:lnTo>
                    <a:pt x="163" y="196"/>
                  </a:lnTo>
                  <a:lnTo>
                    <a:pt x="163" y="194"/>
                  </a:lnTo>
                  <a:lnTo>
                    <a:pt x="165" y="194"/>
                  </a:lnTo>
                  <a:lnTo>
                    <a:pt x="165" y="192"/>
                  </a:lnTo>
                  <a:lnTo>
                    <a:pt x="167" y="192"/>
                  </a:lnTo>
                  <a:lnTo>
                    <a:pt x="170" y="192"/>
                  </a:lnTo>
                  <a:lnTo>
                    <a:pt x="172" y="192"/>
                  </a:lnTo>
                  <a:lnTo>
                    <a:pt x="175" y="189"/>
                  </a:lnTo>
                  <a:lnTo>
                    <a:pt x="175" y="187"/>
                  </a:lnTo>
                  <a:lnTo>
                    <a:pt x="177" y="187"/>
                  </a:lnTo>
                  <a:lnTo>
                    <a:pt x="177" y="184"/>
                  </a:lnTo>
                  <a:lnTo>
                    <a:pt x="177" y="182"/>
                  </a:lnTo>
                  <a:lnTo>
                    <a:pt x="179" y="182"/>
                  </a:lnTo>
                  <a:lnTo>
                    <a:pt x="182" y="182"/>
                  </a:lnTo>
                  <a:lnTo>
                    <a:pt x="182" y="184"/>
                  </a:lnTo>
                  <a:lnTo>
                    <a:pt x="184" y="184"/>
                  </a:lnTo>
                  <a:lnTo>
                    <a:pt x="189" y="184"/>
                  </a:lnTo>
                  <a:lnTo>
                    <a:pt x="191" y="189"/>
                  </a:lnTo>
                  <a:lnTo>
                    <a:pt x="196" y="192"/>
                  </a:lnTo>
                  <a:lnTo>
                    <a:pt x="196" y="187"/>
                  </a:lnTo>
                  <a:lnTo>
                    <a:pt x="198" y="187"/>
                  </a:lnTo>
                  <a:lnTo>
                    <a:pt x="201" y="187"/>
                  </a:lnTo>
                  <a:lnTo>
                    <a:pt x="203" y="187"/>
                  </a:lnTo>
                  <a:lnTo>
                    <a:pt x="205" y="187"/>
                  </a:lnTo>
                  <a:lnTo>
                    <a:pt x="208" y="187"/>
                  </a:lnTo>
                  <a:lnTo>
                    <a:pt x="208" y="184"/>
                  </a:lnTo>
                  <a:lnTo>
                    <a:pt x="210" y="184"/>
                  </a:lnTo>
                  <a:lnTo>
                    <a:pt x="212" y="184"/>
                  </a:lnTo>
                  <a:lnTo>
                    <a:pt x="215" y="184"/>
                  </a:lnTo>
                  <a:lnTo>
                    <a:pt x="219" y="182"/>
                  </a:lnTo>
                  <a:lnTo>
                    <a:pt x="224" y="182"/>
                  </a:lnTo>
                  <a:lnTo>
                    <a:pt x="229" y="182"/>
                  </a:lnTo>
                  <a:lnTo>
                    <a:pt x="236" y="177"/>
                  </a:lnTo>
                  <a:lnTo>
                    <a:pt x="241" y="175"/>
                  </a:lnTo>
                  <a:lnTo>
                    <a:pt x="243" y="175"/>
                  </a:lnTo>
                  <a:lnTo>
                    <a:pt x="253" y="175"/>
                  </a:lnTo>
                  <a:lnTo>
                    <a:pt x="255" y="175"/>
                  </a:lnTo>
                  <a:lnTo>
                    <a:pt x="255" y="170"/>
                  </a:lnTo>
                  <a:lnTo>
                    <a:pt x="255" y="166"/>
                  </a:lnTo>
                  <a:lnTo>
                    <a:pt x="255" y="163"/>
                  </a:lnTo>
                  <a:lnTo>
                    <a:pt x="262" y="158"/>
                  </a:lnTo>
                  <a:lnTo>
                    <a:pt x="260" y="114"/>
                  </a:lnTo>
                  <a:lnTo>
                    <a:pt x="257" y="114"/>
                  </a:lnTo>
                  <a:lnTo>
                    <a:pt x="250" y="116"/>
                  </a:lnTo>
                  <a:lnTo>
                    <a:pt x="248" y="116"/>
                  </a:lnTo>
                  <a:lnTo>
                    <a:pt x="245" y="116"/>
                  </a:lnTo>
                  <a:lnTo>
                    <a:pt x="243" y="116"/>
                  </a:lnTo>
                  <a:lnTo>
                    <a:pt x="243" y="114"/>
                  </a:lnTo>
                  <a:lnTo>
                    <a:pt x="243" y="111"/>
                  </a:lnTo>
                  <a:lnTo>
                    <a:pt x="243" y="106"/>
                  </a:lnTo>
                  <a:lnTo>
                    <a:pt x="241" y="104"/>
                  </a:lnTo>
                  <a:lnTo>
                    <a:pt x="241" y="102"/>
                  </a:lnTo>
                  <a:lnTo>
                    <a:pt x="243" y="99"/>
                  </a:lnTo>
                  <a:lnTo>
                    <a:pt x="243" y="97"/>
                  </a:lnTo>
                  <a:lnTo>
                    <a:pt x="243" y="95"/>
                  </a:lnTo>
                  <a:lnTo>
                    <a:pt x="243" y="92"/>
                  </a:lnTo>
                  <a:lnTo>
                    <a:pt x="241" y="92"/>
                  </a:lnTo>
                  <a:lnTo>
                    <a:pt x="238" y="90"/>
                  </a:lnTo>
                  <a:lnTo>
                    <a:pt x="236" y="90"/>
                  </a:lnTo>
                  <a:lnTo>
                    <a:pt x="234" y="88"/>
                  </a:lnTo>
                  <a:lnTo>
                    <a:pt x="231" y="88"/>
                  </a:lnTo>
                  <a:lnTo>
                    <a:pt x="229" y="85"/>
                  </a:lnTo>
                  <a:lnTo>
                    <a:pt x="224" y="83"/>
                  </a:lnTo>
                  <a:lnTo>
                    <a:pt x="222" y="80"/>
                  </a:lnTo>
                  <a:lnTo>
                    <a:pt x="222" y="78"/>
                  </a:lnTo>
                  <a:lnTo>
                    <a:pt x="219" y="76"/>
                  </a:lnTo>
                  <a:lnTo>
                    <a:pt x="120" y="0"/>
                  </a:lnTo>
                  <a:lnTo>
                    <a:pt x="92" y="0"/>
                  </a:lnTo>
                  <a:lnTo>
                    <a:pt x="101" y="161"/>
                  </a:lnTo>
                  <a:lnTo>
                    <a:pt x="104" y="161"/>
                  </a:lnTo>
                  <a:lnTo>
                    <a:pt x="106" y="163"/>
                  </a:lnTo>
                  <a:lnTo>
                    <a:pt x="108" y="166"/>
                  </a:lnTo>
                  <a:lnTo>
                    <a:pt x="106" y="168"/>
                  </a:lnTo>
                  <a:lnTo>
                    <a:pt x="104" y="175"/>
                  </a:lnTo>
                  <a:lnTo>
                    <a:pt x="104" y="177"/>
                  </a:lnTo>
                  <a:lnTo>
                    <a:pt x="45" y="177"/>
                  </a:lnTo>
                  <a:lnTo>
                    <a:pt x="42" y="175"/>
                  </a:lnTo>
                  <a:lnTo>
                    <a:pt x="40" y="173"/>
                  </a:lnTo>
                  <a:lnTo>
                    <a:pt x="38" y="175"/>
                  </a:lnTo>
                  <a:lnTo>
                    <a:pt x="35" y="177"/>
                  </a:lnTo>
                  <a:lnTo>
                    <a:pt x="38" y="177"/>
                  </a:lnTo>
                  <a:lnTo>
                    <a:pt x="38" y="180"/>
                  </a:lnTo>
                  <a:lnTo>
                    <a:pt x="38" y="182"/>
                  </a:lnTo>
                  <a:lnTo>
                    <a:pt x="38" y="184"/>
                  </a:lnTo>
                  <a:lnTo>
                    <a:pt x="35" y="184"/>
                  </a:lnTo>
                  <a:lnTo>
                    <a:pt x="33" y="184"/>
                  </a:lnTo>
                  <a:lnTo>
                    <a:pt x="30" y="184"/>
                  </a:lnTo>
                  <a:lnTo>
                    <a:pt x="28" y="184"/>
                  </a:lnTo>
                  <a:lnTo>
                    <a:pt x="26" y="184"/>
                  </a:lnTo>
                  <a:lnTo>
                    <a:pt x="23" y="184"/>
                  </a:lnTo>
                  <a:lnTo>
                    <a:pt x="21" y="184"/>
                  </a:lnTo>
                  <a:lnTo>
                    <a:pt x="16" y="182"/>
                  </a:lnTo>
                  <a:lnTo>
                    <a:pt x="14" y="182"/>
                  </a:lnTo>
                  <a:lnTo>
                    <a:pt x="12" y="182"/>
                  </a:lnTo>
                  <a:lnTo>
                    <a:pt x="12" y="184"/>
                  </a:lnTo>
                  <a:lnTo>
                    <a:pt x="9" y="189"/>
                  </a:lnTo>
                  <a:lnTo>
                    <a:pt x="9" y="192"/>
                  </a:lnTo>
                  <a:lnTo>
                    <a:pt x="9" y="194"/>
                  </a:lnTo>
                  <a:lnTo>
                    <a:pt x="9" y="196"/>
                  </a:lnTo>
                  <a:lnTo>
                    <a:pt x="9" y="199"/>
                  </a:lnTo>
                  <a:lnTo>
                    <a:pt x="7" y="201"/>
                  </a:lnTo>
                  <a:lnTo>
                    <a:pt x="4" y="201"/>
                  </a:lnTo>
                  <a:lnTo>
                    <a:pt x="2" y="201"/>
                  </a:lnTo>
                  <a:lnTo>
                    <a:pt x="2" y="206"/>
                  </a:lnTo>
                  <a:lnTo>
                    <a:pt x="2" y="208"/>
                  </a:lnTo>
                  <a:lnTo>
                    <a:pt x="2" y="210"/>
                  </a:lnTo>
                  <a:lnTo>
                    <a:pt x="4" y="210"/>
                  </a:lnTo>
                  <a:lnTo>
                    <a:pt x="4" y="213"/>
                  </a:lnTo>
                  <a:lnTo>
                    <a:pt x="4" y="215"/>
                  </a:lnTo>
                  <a:lnTo>
                    <a:pt x="2" y="217"/>
                  </a:lnTo>
                  <a:lnTo>
                    <a:pt x="2" y="222"/>
                  </a:lnTo>
                  <a:lnTo>
                    <a:pt x="0" y="225"/>
                  </a:lnTo>
                  <a:lnTo>
                    <a:pt x="0" y="227"/>
                  </a:lnTo>
                  <a:lnTo>
                    <a:pt x="2" y="227"/>
                  </a:lnTo>
                  <a:lnTo>
                    <a:pt x="2" y="229"/>
                  </a:lnTo>
                  <a:lnTo>
                    <a:pt x="4" y="229"/>
                  </a:lnTo>
                  <a:lnTo>
                    <a:pt x="7" y="232"/>
                  </a:lnTo>
                  <a:lnTo>
                    <a:pt x="9" y="232"/>
                  </a:lnTo>
                  <a:lnTo>
                    <a:pt x="9" y="234"/>
                  </a:lnTo>
                  <a:lnTo>
                    <a:pt x="9" y="236"/>
                  </a:lnTo>
                  <a:lnTo>
                    <a:pt x="9" y="241"/>
                  </a:lnTo>
                  <a:lnTo>
                    <a:pt x="9" y="243"/>
                  </a:lnTo>
                  <a:lnTo>
                    <a:pt x="9" y="246"/>
                  </a:lnTo>
                  <a:lnTo>
                    <a:pt x="9" y="253"/>
                  </a:lnTo>
                  <a:lnTo>
                    <a:pt x="14" y="253"/>
                  </a:lnTo>
                  <a:lnTo>
                    <a:pt x="16" y="251"/>
                  </a:lnTo>
                  <a:lnTo>
                    <a:pt x="19" y="251"/>
                  </a:lnTo>
                  <a:lnTo>
                    <a:pt x="21" y="251"/>
                  </a:lnTo>
                  <a:lnTo>
                    <a:pt x="23" y="253"/>
                  </a:lnTo>
                  <a:lnTo>
                    <a:pt x="26" y="253"/>
                  </a:lnTo>
                  <a:lnTo>
                    <a:pt x="28" y="253"/>
                  </a:lnTo>
                  <a:lnTo>
                    <a:pt x="30" y="251"/>
                  </a:lnTo>
                  <a:lnTo>
                    <a:pt x="30" y="248"/>
                  </a:lnTo>
                  <a:lnTo>
                    <a:pt x="33" y="251"/>
                  </a:lnTo>
                  <a:lnTo>
                    <a:pt x="35" y="251"/>
                  </a:lnTo>
                  <a:lnTo>
                    <a:pt x="38" y="251"/>
                  </a:lnTo>
                  <a:lnTo>
                    <a:pt x="40" y="251"/>
                  </a:lnTo>
                  <a:lnTo>
                    <a:pt x="42" y="251"/>
                  </a:lnTo>
                  <a:lnTo>
                    <a:pt x="45" y="251"/>
                  </a:lnTo>
                  <a:lnTo>
                    <a:pt x="45" y="253"/>
                  </a:lnTo>
                  <a:lnTo>
                    <a:pt x="47" y="255"/>
                  </a:lnTo>
                  <a:lnTo>
                    <a:pt x="47" y="260"/>
                  </a:lnTo>
                  <a:lnTo>
                    <a:pt x="47" y="262"/>
                  </a:lnTo>
                  <a:lnTo>
                    <a:pt x="47" y="265"/>
                  </a:lnTo>
                  <a:lnTo>
                    <a:pt x="47" y="267"/>
                  </a:lnTo>
                  <a:lnTo>
                    <a:pt x="45" y="269"/>
                  </a:lnTo>
                  <a:lnTo>
                    <a:pt x="45" y="272"/>
                  </a:lnTo>
                  <a:lnTo>
                    <a:pt x="47" y="272"/>
                  </a:lnTo>
                  <a:lnTo>
                    <a:pt x="49" y="274"/>
                  </a:lnTo>
                  <a:lnTo>
                    <a:pt x="49" y="277"/>
                  </a:lnTo>
                  <a:lnTo>
                    <a:pt x="49" y="279"/>
                  </a:lnTo>
                  <a:lnTo>
                    <a:pt x="49" y="281"/>
                  </a:lnTo>
                  <a:lnTo>
                    <a:pt x="52" y="281"/>
                  </a:lnTo>
                  <a:lnTo>
                    <a:pt x="54" y="281"/>
                  </a:lnTo>
                  <a:lnTo>
                    <a:pt x="56" y="281"/>
                  </a:lnTo>
                  <a:lnTo>
                    <a:pt x="45" y="288"/>
                  </a:lnTo>
                  <a:lnTo>
                    <a:pt x="45" y="291"/>
                  </a:lnTo>
                  <a:lnTo>
                    <a:pt x="47" y="291"/>
                  </a:lnTo>
                  <a:lnTo>
                    <a:pt x="49" y="291"/>
                  </a:lnTo>
                  <a:lnTo>
                    <a:pt x="52" y="288"/>
                  </a:lnTo>
                  <a:lnTo>
                    <a:pt x="52" y="291"/>
                  </a:lnTo>
                  <a:lnTo>
                    <a:pt x="54" y="291"/>
                  </a:lnTo>
                  <a:lnTo>
                    <a:pt x="56" y="293"/>
                  </a:lnTo>
                  <a:lnTo>
                    <a:pt x="59" y="293"/>
                  </a:lnTo>
                  <a:lnTo>
                    <a:pt x="61" y="293"/>
                  </a:lnTo>
                  <a:lnTo>
                    <a:pt x="61" y="295"/>
                  </a:lnTo>
                  <a:lnTo>
                    <a:pt x="64" y="298"/>
                  </a:lnTo>
                  <a:lnTo>
                    <a:pt x="64" y="300"/>
                  </a:lnTo>
                  <a:lnTo>
                    <a:pt x="66" y="303"/>
                  </a:lnTo>
                  <a:lnTo>
                    <a:pt x="68" y="303"/>
                  </a:lnTo>
                  <a:lnTo>
                    <a:pt x="71" y="303"/>
                  </a:lnTo>
                  <a:lnTo>
                    <a:pt x="73" y="30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67" name="Malaysia">
              <a:extLst>
                <a:ext uri="{FF2B5EF4-FFF2-40B4-BE49-F238E27FC236}">
                  <a16:creationId xmlns:a16="http://schemas.microsoft.com/office/drawing/2014/main" id="{505BF8CA-38E0-0941-C329-B1919E2E3371}"/>
                </a:ext>
              </a:extLst>
            </p:cNvPr>
            <p:cNvGrpSpPr>
              <a:grpSpLocks noGrp="1" noUngrp="1" noRot="1" noMove="1" noResize="1"/>
            </p:cNvGrpSpPr>
            <p:nvPr/>
          </p:nvGrpSpPr>
          <p:grpSpPr>
            <a:xfrm>
              <a:off x="7905758" y="2741674"/>
              <a:ext cx="220177" cy="86565"/>
              <a:chOff x="6833948" y="2998009"/>
              <a:chExt cx="808280" cy="320317"/>
            </a:xfrm>
            <a:grpFill/>
          </p:grpSpPr>
          <p:sp>
            <p:nvSpPr>
              <p:cNvPr id="1183" name="Freeform 2017">
                <a:extLst>
                  <a:ext uri="{FF2B5EF4-FFF2-40B4-BE49-F238E27FC236}">
                    <a16:creationId xmlns:a16="http://schemas.microsoft.com/office/drawing/2014/main" id="{1714AA7A-B9A4-840B-3C00-DB7BE838C85E}"/>
                  </a:ext>
                </a:extLst>
              </p:cNvPr>
              <p:cNvSpPr>
                <a:spLocks noGrp="1" noRot="1" noMove="1" noResize="1" noEditPoints="1" noAdjustHandles="1" noChangeArrowheads="1" noChangeShapeType="1"/>
              </p:cNvSpPr>
              <p:nvPr/>
            </p:nvSpPr>
            <p:spPr bwMode="auto">
              <a:xfrm>
                <a:off x="7232665" y="2998009"/>
                <a:ext cx="409563" cy="320317"/>
              </a:xfrm>
              <a:custGeom>
                <a:avLst/>
                <a:gdLst>
                  <a:gd name="T0" fmla="*/ 152400 w 148"/>
                  <a:gd name="T1" fmla="*/ 82550 h 116"/>
                  <a:gd name="T2" fmla="*/ 141288 w 148"/>
                  <a:gd name="T3" fmla="*/ 79375 h 116"/>
                  <a:gd name="T4" fmla="*/ 134938 w 148"/>
                  <a:gd name="T5" fmla="*/ 90488 h 116"/>
                  <a:gd name="T6" fmla="*/ 119063 w 148"/>
                  <a:gd name="T7" fmla="*/ 82550 h 116"/>
                  <a:gd name="T8" fmla="*/ 111125 w 148"/>
                  <a:gd name="T9" fmla="*/ 79375 h 116"/>
                  <a:gd name="T10" fmla="*/ 100013 w 148"/>
                  <a:gd name="T11" fmla="*/ 101600 h 116"/>
                  <a:gd name="T12" fmla="*/ 88900 w 148"/>
                  <a:gd name="T13" fmla="*/ 123825 h 116"/>
                  <a:gd name="T14" fmla="*/ 80963 w 148"/>
                  <a:gd name="T15" fmla="*/ 123825 h 116"/>
                  <a:gd name="T16" fmla="*/ 77788 w 148"/>
                  <a:gd name="T17" fmla="*/ 123825 h 116"/>
                  <a:gd name="T18" fmla="*/ 66675 w 148"/>
                  <a:gd name="T19" fmla="*/ 123825 h 116"/>
                  <a:gd name="T20" fmla="*/ 55563 w 148"/>
                  <a:gd name="T21" fmla="*/ 123825 h 116"/>
                  <a:gd name="T22" fmla="*/ 47625 w 148"/>
                  <a:gd name="T23" fmla="*/ 127000 h 116"/>
                  <a:gd name="T24" fmla="*/ 44450 w 148"/>
                  <a:gd name="T25" fmla="*/ 134938 h 116"/>
                  <a:gd name="T26" fmla="*/ 41275 w 148"/>
                  <a:gd name="T27" fmla="*/ 142875 h 116"/>
                  <a:gd name="T28" fmla="*/ 36513 w 148"/>
                  <a:gd name="T29" fmla="*/ 168275 h 116"/>
                  <a:gd name="T30" fmla="*/ 17463 w 148"/>
                  <a:gd name="T31" fmla="*/ 157163 h 116"/>
                  <a:gd name="T32" fmla="*/ 0 w 148"/>
                  <a:gd name="T33" fmla="*/ 149225 h 116"/>
                  <a:gd name="T34" fmla="*/ 3175 w 148"/>
                  <a:gd name="T35" fmla="*/ 176213 h 116"/>
                  <a:gd name="T36" fmla="*/ 22225 w 148"/>
                  <a:gd name="T37" fmla="*/ 184150 h 116"/>
                  <a:gd name="T38" fmla="*/ 44450 w 148"/>
                  <a:gd name="T39" fmla="*/ 184150 h 116"/>
                  <a:gd name="T40" fmla="*/ 66675 w 148"/>
                  <a:gd name="T41" fmla="*/ 173038 h 116"/>
                  <a:gd name="T42" fmla="*/ 85725 w 148"/>
                  <a:gd name="T43" fmla="*/ 176213 h 116"/>
                  <a:gd name="T44" fmla="*/ 111125 w 148"/>
                  <a:gd name="T45" fmla="*/ 168275 h 116"/>
                  <a:gd name="T46" fmla="*/ 119063 w 148"/>
                  <a:gd name="T47" fmla="*/ 149225 h 116"/>
                  <a:gd name="T48" fmla="*/ 130175 w 148"/>
                  <a:gd name="T49" fmla="*/ 134938 h 116"/>
                  <a:gd name="T50" fmla="*/ 138113 w 148"/>
                  <a:gd name="T51" fmla="*/ 123825 h 116"/>
                  <a:gd name="T52" fmla="*/ 149225 w 148"/>
                  <a:gd name="T53" fmla="*/ 96838 h 116"/>
                  <a:gd name="T54" fmla="*/ 171450 w 148"/>
                  <a:gd name="T55" fmla="*/ 93663 h 116"/>
                  <a:gd name="T56" fmla="*/ 190500 w 148"/>
                  <a:gd name="T57" fmla="*/ 90488 h 116"/>
                  <a:gd name="T58" fmla="*/ 198438 w 148"/>
                  <a:gd name="T59" fmla="*/ 85725 h 116"/>
                  <a:gd name="T60" fmla="*/ 209550 w 148"/>
                  <a:gd name="T61" fmla="*/ 82550 h 116"/>
                  <a:gd name="T62" fmla="*/ 212725 w 148"/>
                  <a:gd name="T63" fmla="*/ 79375 h 116"/>
                  <a:gd name="T64" fmla="*/ 212725 w 148"/>
                  <a:gd name="T65" fmla="*/ 74613 h 116"/>
                  <a:gd name="T66" fmla="*/ 212725 w 148"/>
                  <a:gd name="T67" fmla="*/ 71438 h 116"/>
                  <a:gd name="T68" fmla="*/ 212725 w 148"/>
                  <a:gd name="T69" fmla="*/ 63500 h 116"/>
                  <a:gd name="T70" fmla="*/ 212725 w 148"/>
                  <a:gd name="T71" fmla="*/ 60325 h 116"/>
                  <a:gd name="T72" fmla="*/ 223838 w 148"/>
                  <a:gd name="T73" fmla="*/ 63500 h 116"/>
                  <a:gd name="T74" fmla="*/ 234950 w 148"/>
                  <a:gd name="T75" fmla="*/ 55563 h 116"/>
                  <a:gd name="T76" fmla="*/ 228600 w 148"/>
                  <a:gd name="T77" fmla="*/ 49213 h 116"/>
                  <a:gd name="T78" fmla="*/ 228600 w 148"/>
                  <a:gd name="T79" fmla="*/ 41275 h 116"/>
                  <a:gd name="T80" fmla="*/ 223838 w 148"/>
                  <a:gd name="T81" fmla="*/ 38100 h 116"/>
                  <a:gd name="T82" fmla="*/ 212725 w 148"/>
                  <a:gd name="T83" fmla="*/ 33338 h 116"/>
                  <a:gd name="T84" fmla="*/ 209550 w 148"/>
                  <a:gd name="T85" fmla="*/ 33338 h 116"/>
                  <a:gd name="T86" fmla="*/ 204788 w 148"/>
                  <a:gd name="T87" fmla="*/ 30163 h 116"/>
                  <a:gd name="T88" fmla="*/ 201613 w 148"/>
                  <a:gd name="T89" fmla="*/ 25400 h 116"/>
                  <a:gd name="T90" fmla="*/ 204788 w 148"/>
                  <a:gd name="T91" fmla="*/ 22225 h 116"/>
                  <a:gd name="T92" fmla="*/ 209550 w 148"/>
                  <a:gd name="T93" fmla="*/ 19050 h 116"/>
                  <a:gd name="T94" fmla="*/ 193675 w 148"/>
                  <a:gd name="T95" fmla="*/ 7938 h 116"/>
                  <a:gd name="T96" fmla="*/ 187325 w 148"/>
                  <a:gd name="T97" fmla="*/ 3175 h 116"/>
                  <a:gd name="T98" fmla="*/ 171450 w 148"/>
                  <a:gd name="T99" fmla="*/ 0 h 116"/>
                  <a:gd name="T100" fmla="*/ 171450 w 148"/>
                  <a:gd name="T101" fmla="*/ 14288 h 116"/>
                  <a:gd name="T102" fmla="*/ 157163 w 148"/>
                  <a:gd name="T103" fmla="*/ 30163 h 116"/>
                  <a:gd name="T104" fmla="*/ 149225 w 148"/>
                  <a:gd name="T105" fmla="*/ 44450 h 116"/>
                  <a:gd name="T106" fmla="*/ 149225 w 148"/>
                  <a:gd name="T107" fmla="*/ 55563 h 116"/>
                  <a:gd name="T108" fmla="*/ 146050 w 148"/>
                  <a:gd name="T109" fmla="*/ 66675 h 116"/>
                  <a:gd name="T110" fmla="*/ 146050 w 148"/>
                  <a:gd name="T111" fmla="*/ 66675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8"/>
                  <a:gd name="T169" fmla="*/ 0 h 116"/>
                  <a:gd name="T170" fmla="*/ 148 w 148"/>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8" h="116">
                    <a:moveTo>
                      <a:pt x="92" y="42"/>
                    </a:moveTo>
                    <a:lnTo>
                      <a:pt x="96" y="52"/>
                    </a:lnTo>
                    <a:lnTo>
                      <a:pt x="94" y="52"/>
                    </a:lnTo>
                    <a:lnTo>
                      <a:pt x="89" y="50"/>
                    </a:lnTo>
                    <a:lnTo>
                      <a:pt x="87" y="54"/>
                    </a:lnTo>
                    <a:lnTo>
                      <a:pt x="85" y="57"/>
                    </a:lnTo>
                    <a:lnTo>
                      <a:pt x="80" y="57"/>
                    </a:lnTo>
                    <a:lnTo>
                      <a:pt x="75" y="52"/>
                    </a:lnTo>
                    <a:lnTo>
                      <a:pt x="70" y="52"/>
                    </a:lnTo>
                    <a:lnTo>
                      <a:pt x="70" y="50"/>
                    </a:lnTo>
                    <a:lnTo>
                      <a:pt x="68" y="57"/>
                    </a:lnTo>
                    <a:lnTo>
                      <a:pt x="63" y="64"/>
                    </a:lnTo>
                    <a:lnTo>
                      <a:pt x="59" y="73"/>
                    </a:lnTo>
                    <a:lnTo>
                      <a:pt x="56" y="78"/>
                    </a:lnTo>
                    <a:lnTo>
                      <a:pt x="54" y="78"/>
                    </a:lnTo>
                    <a:lnTo>
                      <a:pt x="51" y="78"/>
                    </a:lnTo>
                    <a:lnTo>
                      <a:pt x="49" y="78"/>
                    </a:lnTo>
                    <a:lnTo>
                      <a:pt x="44" y="78"/>
                    </a:lnTo>
                    <a:lnTo>
                      <a:pt x="42" y="78"/>
                    </a:lnTo>
                    <a:lnTo>
                      <a:pt x="37" y="78"/>
                    </a:lnTo>
                    <a:lnTo>
                      <a:pt x="35" y="78"/>
                    </a:lnTo>
                    <a:lnTo>
                      <a:pt x="33" y="80"/>
                    </a:lnTo>
                    <a:lnTo>
                      <a:pt x="30" y="80"/>
                    </a:lnTo>
                    <a:lnTo>
                      <a:pt x="28" y="83"/>
                    </a:lnTo>
                    <a:lnTo>
                      <a:pt x="28" y="85"/>
                    </a:lnTo>
                    <a:lnTo>
                      <a:pt x="26" y="87"/>
                    </a:lnTo>
                    <a:lnTo>
                      <a:pt x="26" y="90"/>
                    </a:lnTo>
                    <a:lnTo>
                      <a:pt x="26" y="97"/>
                    </a:lnTo>
                    <a:lnTo>
                      <a:pt x="23" y="106"/>
                    </a:lnTo>
                    <a:lnTo>
                      <a:pt x="18" y="104"/>
                    </a:lnTo>
                    <a:lnTo>
                      <a:pt x="11" y="99"/>
                    </a:lnTo>
                    <a:lnTo>
                      <a:pt x="7" y="97"/>
                    </a:lnTo>
                    <a:lnTo>
                      <a:pt x="0" y="94"/>
                    </a:lnTo>
                    <a:lnTo>
                      <a:pt x="0" y="101"/>
                    </a:lnTo>
                    <a:lnTo>
                      <a:pt x="2" y="111"/>
                    </a:lnTo>
                    <a:lnTo>
                      <a:pt x="9" y="113"/>
                    </a:lnTo>
                    <a:lnTo>
                      <a:pt x="14" y="116"/>
                    </a:lnTo>
                    <a:lnTo>
                      <a:pt x="21" y="116"/>
                    </a:lnTo>
                    <a:lnTo>
                      <a:pt x="28" y="116"/>
                    </a:lnTo>
                    <a:lnTo>
                      <a:pt x="37" y="113"/>
                    </a:lnTo>
                    <a:lnTo>
                      <a:pt x="42" y="109"/>
                    </a:lnTo>
                    <a:lnTo>
                      <a:pt x="49" y="109"/>
                    </a:lnTo>
                    <a:lnTo>
                      <a:pt x="54" y="111"/>
                    </a:lnTo>
                    <a:lnTo>
                      <a:pt x="63" y="111"/>
                    </a:lnTo>
                    <a:lnTo>
                      <a:pt x="70" y="106"/>
                    </a:lnTo>
                    <a:lnTo>
                      <a:pt x="73" y="101"/>
                    </a:lnTo>
                    <a:lnTo>
                      <a:pt x="75" y="94"/>
                    </a:lnTo>
                    <a:lnTo>
                      <a:pt x="77" y="90"/>
                    </a:lnTo>
                    <a:lnTo>
                      <a:pt x="82" y="85"/>
                    </a:lnTo>
                    <a:lnTo>
                      <a:pt x="85" y="80"/>
                    </a:lnTo>
                    <a:lnTo>
                      <a:pt x="87" y="78"/>
                    </a:lnTo>
                    <a:lnTo>
                      <a:pt x="92" y="73"/>
                    </a:lnTo>
                    <a:lnTo>
                      <a:pt x="94" y="61"/>
                    </a:lnTo>
                    <a:lnTo>
                      <a:pt x="99" y="57"/>
                    </a:lnTo>
                    <a:lnTo>
                      <a:pt x="108" y="59"/>
                    </a:lnTo>
                    <a:lnTo>
                      <a:pt x="120" y="57"/>
                    </a:lnTo>
                    <a:lnTo>
                      <a:pt x="122" y="54"/>
                    </a:lnTo>
                    <a:lnTo>
                      <a:pt x="125" y="54"/>
                    </a:lnTo>
                    <a:lnTo>
                      <a:pt x="129" y="54"/>
                    </a:lnTo>
                    <a:lnTo>
                      <a:pt x="132" y="52"/>
                    </a:lnTo>
                    <a:lnTo>
                      <a:pt x="134" y="50"/>
                    </a:lnTo>
                    <a:lnTo>
                      <a:pt x="134" y="47"/>
                    </a:lnTo>
                    <a:lnTo>
                      <a:pt x="134" y="45"/>
                    </a:lnTo>
                    <a:lnTo>
                      <a:pt x="134" y="42"/>
                    </a:lnTo>
                    <a:lnTo>
                      <a:pt x="134" y="40"/>
                    </a:lnTo>
                    <a:lnTo>
                      <a:pt x="134" y="38"/>
                    </a:lnTo>
                    <a:lnTo>
                      <a:pt x="137" y="40"/>
                    </a:lnTo>
                    <a:lnTo>
                      <a:pt x="141" y="40"/>
                    </a:lnTo>
                    <a:lnTo>
                      <a:pt x="146" y="35"/>
                    </a:lnTo>
                    <a:lnTo>
                      <a:pt x="148" y="35"/>
                    </a:lnTo>
                    <a:lnTo>
                      <a:pt x="146" y="33"/>
                    </a:lnTo>
                    <a:lnTo>
                      <a:pt x="144" y="31"/>
                    </a:lnTo>
                    <a:lnTo>
                      <a:pt x="144" y="28"/>
                    </a:lnTo>
                    <a:lnTo>
                      <a:pt x="144" y="26"/>
                    </a:lnTo>
                    <a:lnTo>
                      <a:pt x="141" y="24"/>
                    </a:lnTo>
                    <a:lnTo>
                      <a:pt x="139" y="24"/>
                    </a:lnTo>
                    <a:lnTo>
                      <a:pt x="134" y="21"/>
                    </a:lnTo>
                    <a:lnTo>
                      <a:pt x="132" y="21"/>
                    </a:lnTo>
                    <a:lnTo>
                      <a:pt x="129" y="19"/>
                    </a:lnTo>
                    <a:lnTo>
                      <a:pt x="127" y="19"/>
                    </a:lnTo>
                    <a:lnTo>
                      <a:pt x="127" y="16"/>
                    </a:lnTo>
                    <a:lnTo>
                      <a:pt x="129" y="14"/>
                    </a:lnTo>
                    <a:lnTo>
                      <a:pt x="129" y="12"/>
                    </a:lnTo>
                    <a:lnTo>
                      <a:pt x="132" y="12"/>
                    </a:lnTo>
                    <a:lnTo>
                      <a:pt x="125" y="7"/>
                    </a:lnTo>
                    <a:lnTo>
                      <a:pt x="122" y="5"/>
                    </a:lnTo>
                    <a:lnTo>
                      <a:pt x="120" y="2"/>
                    </a:lnTo>
                    <a:lnTo>
                      <a:pt x="118" y="2"/>
                    </a:lnTo>
                    <a:lnTo>
                      <a:pt x="113" y="0"/>
                    </a:lnTo>
                    <a:lnTo>
                      <a:pt x="108" y="0"/>
                    </a:lnTo>
                    <a:lnTo>
                      <a:pt x="108" y="5"/>
                    </a:lnTo>
                    <a:lnTo>
                      <a:pt x="108" y="9"/>
                    </a:lnTo>
                    <a:lnTo>
                      <a:pt x="103" y="12"/>
                    </a:lnTo>
                    <a:lnTo>
                      <a:pt x="99" y="19"/>
                    </a:lnTo>
                    <a:lnTo>
                      <a:pt x="96" y="26"/>
                    </a:lnTo>
                    <a:lnTo>
                      <a:pt x="94" y="28"/>
                    </a:lnTo>
                    <a:lnTo>
                      <a:pt x="94" y="33"/>
                    </a:lnTo>
                    <a:lnTo>
                      <a:pt x="94" y="35"/>
                    </a:lnTo>
                    <a:lnTo>
                      <a:pt x="94" y="40"/>
                    </a:lnTo>
                    <a:lnTo>
                      <a:pt x="92" y="4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4" name="MalaysiaC">
                <a:extLst>
                  <a:ext uri="{FF2B5EF4-FFF2-40B4-BE49-F238E27FC236}">
                    <a16:creationId xmlns:a16="http://schemas.microsoft.com/office/drawing/2014/main" id="{30A9AE12-A3AF-F736-CFD2-E1AEC8FB10BA}"/>
                  </a:ext>
                </a:extLst>
              </p:cNvPr>
              <p:cNvSpPr>
                <a:spLocks noGrp="1" noRot="1" noMove="1" noResize="1" noEditPoints="1" noAdjustHandles="1" noChangeArrowheads="1" noChangeShapeType="1"/>
              </p:cNvSpPr>
              <p:nvPr/>
            </p:nvSpPr>
            <p:spPr bwMode="auto">
              <a:xfrm>
                <a:off x="6833948" y="3031145"/>
                <a:ext cx="163273" cy="245761"/>
              </a:xfrm>
              <a:custGeom>
                <a:avLst/>
                <a:gdLst>
                  <a:gd name="T0" fmla="*/ 68263 w 59"/>
                  <a:gd name="T1" fmla="*/ 141288 h 89"/>
                  <a:gd name="T2" fmla="*/ 79375 w 59"/>
                  <a:gd name="T3" fmla="*/ 134938 h 89"/>
                  <a:gd name="T4" fmla="*/ 93663 w 59"/>
                  <a:gd name="T5" fmla="*/ 138113 h 89"/>
                  <a:gd name="T6" fmla="*/ 93663 w 59"/>
                  <a:gd name="T7" fmla="*/ 130175 h 89"/>
                  <a:gd name="T8" fmla="*/ 90488 w 59"/>
                  <a:gd name="T9" fmla="*/ 123825 h 89"/>
                  <a:gd name="T10" fmla="*/ 90488 w 59"/>
                  <a:gd name="T11" fmla="*/ 115888 h 89"/>
                  <a:gd name="T12" fmla="*/ 87313 w 59"/>
                  <a:gd name="T13" fmla="*/ 107950 h 89"/>
                  <a:gd name="T14" fmla="*/ 79375 w 59"/>
                  <a:gd name="T15" fmla="*/ 107950 h 89"/>
                  <a:gd name="T16" fmla="*/ 79375 w 59"/>
                  <a:gd name="T17" fmla="*/ 101600 h 89"/>
                  <a:gd name="T18" fmla="*/ 79375 w 59"/>
                  <a:gd name="T19" fmla="*/ 93663 h 89"/>
                  <a:gd name="T20" fmla="*/ 76200 w 59"/>
                  <a:gd name="T21" fmla="*/ 85725 h 89"/>
                  <a:gd name="T22" fmla="*/ 76200 w 59"/>
                  <a:gd name="T23" fmla="*/ 77788 h 89"/>
                  <a:gd name="T24" fmla="*/ 79375 w 59"/>
                  <a:gd name="T25" fmla="*/ 77788 h 89"/>
                  <a:gd name="T26" fmla="*/ 79375 w 59"/>
                  <a:gd name="T27" fmla="*/ 66675 h 89"/>
                  <a:gd name="T28" fmla="*/ 79375 w 59"/>
                  <a:gd name="T29" fmla="*/ 60325 h 89"/>
                  <a:gd name="T30" fmla="*/ 76200 w 59"/>
                  <a:gd name="T31" fmla="*/ 47625 h 89"/>
                  <a:gd name="T32" fmla="*/ 76200 w 59"/>
                  <a:gd name="T33" fmla="*/ 41275 h 89"/>
                  <a:gd name="T34" fmla="*/ 71438 w 59"/>
                  <a:gd name="T35" fmla="*/ 33338 h 89"/>
                  <a:gd name="T36" fmla="*/ 68263 w 59"/>
                  <a:gd name="T37" fmla="*/ 25400 h 89"/>
                  <a:gd name="T38" fmla="*/ 65088 w 59"/>
                  <a:gd name="T39" fmla="*/ 19050 h 89"/>
                  <a:gd name="T40" fmla="*/ 60325 w 59"/>
                  <a:gd name="T41" fmla="*/ 11113 h 89"/>
                  <a:gd name="T42" fmla="*/ 57150 w 59"/>
                  <a:gd name="T43" fmla="*/ 11113 h 89"/>
                  <a:gd name="T44" fmla="*/ 57150 w 59"/>
                  <a:gd name="T45" fmla="*/ 6350 h 89"/>
                  <a:gd name="T46" fmla="*/ 53975 w 59"/>
                  <a:gd name="T47" fmla="*/ 6350 h 89"/>
                  <a:gd name="T48" fmla="*/ 49213 w 59"/>
                  <a:gd name="T49" fmla="*/ 3175 h 89"/>
                  <a:gd name="T50" fmla="*/ 46038 w 59"/>
                  <a:gd name="T51" fmla="*/ 3175 h 89"/>
                  <a:gd name="T52" fmla="*/ 46038 w 59"/>
                  <a:gd name="T53" fmla="*/ 3175 h 89"/>
                  <a:gd name="T54" fmla="*/ 41275 w 59"/>
                  <a:gd name="T55" fmla="*/ 0 h 89"/>
                  <a:gd name="T56" fmla="*/ 41275 w 59"/>
                  <a:gd name="T57" fmla="*/ 0 h 89"/>
                  <a:gd name="T58" fmla="*/ 38100 w 59"/>
                  <a:gd name="T59" fmla="*/ 6350 h 89"/>
                  <a:gd name="T60" fmla="*/ 38100 w 59"/>
                  <a:gd name="T61" fmla="*/ 22225 h 89"/>
                  <a:gd name="T62" fmla="*/ 30163 w 59"/>
                  <a:gd name="T63" fmla="*/ 19050 h 89"/>
                  <a:gd name="T64" fmla="*/ 26988 w 59"/>
                  <a:gd name="T65" fmla="*/ 25400 h 89"/>
                  <a:gd name="T66" fmla="*/ 19050 w 59"/>
                  <a:gd name="T67" fmla="*/ 25400 h 89"/>
                  <a:gd name="T68" fmla="*/ 19050 w 59"/>
                  <a:gd name="T69" fmla="*/ 14288 h 89"/>
                  <a:gd name="T70" fmla="*/ 7938 w 59"/>
                  <a:gd name="T71" fmla="*/ 6350 h 89"/>
                  <a:gd name="T72" fmla="*/ 0 w 59"/>
                  <a:gd name="T73" fmla="*/ 6350 h 89"/>
                  <a:gd name="T74" fmla="*/ 0 w 59"/>
                  <a:gd name="T75" fmla="*/ 19050 h 89"/>
                  <a:gd name="T76" fmla="*/ 0 w 59"/>
                  <a:gd name="T77" fmla="*/ 25400 h 89"/>
                  <a:gd name="T78" fmla="*/ 0 w 59"/>
                  <a:gd name="T79" fmla="*/ 36513 h 89"/>
                  <a:gd name="T80" fmla="*/ 0 w 59"/>
                  <a:gd name="T81" fmla="*/ 44450 h 89"/>
                  <a:gd name="T82" fmla="*/ 4763 w 59"/>
                  <a:gd name="T83" fmla="*/ 44450 h 89"/>
                  <a:gd name="T84" fmla="*/ 4763 w 59"/>
                  <a:gd name="T85" fmla="*/ 55563 h 89"/>
                  <a:gd name="T86" fmla="*/ 7938 w 59"/>
                  <a:gd name="T87" fmla="*/ 66675 h 89"/>
                  <a:gd name="T88" fmla="*/ 7938 w 59"/>
                  <a:gd name="T89" fmla="*/ 71438 h 89"/>
                  <a:gd name="T90" fmla="*/ 7938 w 59"/>
                  <a:gd name="T91" fmla="*/ 74613 h 89"/>
                  <a:gd name="T92" fmla="*/ 12700 w 59"/>
                  <a:gd name="T93" fmla="*/ 82550 h 89"/>
                  <a:gd name="T94" fmla="*/ 12700 w 59"/>
                  <a:gd name="T95" fmla="*/ 85725 h 89"/>
                  <a:gd name="T96" fmla="*/ 19050 w 59"/>
                  <a:gd name="T97" fmla="*/ 88900 h 89"/>
                  <a:gd name="T98" fmla="*/ 23813 w 59"/>
                  <a:gd name="T99" fmla="*/ 96838 h 89"/>
                  <a:gd name="T100" fmla="*/ 23813 w 59"/>
                  <a:gd name="T101" fmla="*/ 104775 h 89"/>
                  <a:gd name="T102" fmla="*/ 23813 w 59"/>
                  <a:gd name="T103" fmla="*/ 112713 h 89"/>
                  <a:gd name="T104" fmla="*/ 30163 w 59"/>
                  <a:gd name="T105" fmla="*/ 115888 h 89"/>
                  <a:gd name="T106" fmla="*/ 41275 w 59"/>
                  <a:gd name="T107" fmla="*/ 119063 h 89"/>
                  <a:gd name="T108" fmla="*/ 49213 w 59"/>
                  <a:gd name="T109" fmla="*/ 127000 h 89"/>
                  <a:gd name="T110" fmla="*/ 53975 w 59"/>
                  <a:gd name="T111" fmla="*/ 134938 h 89"/>
                  <a:gd name="T112" fmla="*/ 57150 w 59"/>
                  <a:gd name="T113" fmla="*/ 138113 h 89"/>
                  <a:gd name="T114" fmla="*/ 60325 w 59"/>
                  <a:gd name="T115" fmla="*/ 138113 h 89"/>
                  <a:gd name="T116" fmla="*/ 65088 w 59"/>
                  <a:gd name="T117" fmla="*/ 138113 h 89"/>
                  <a:gd name="T118" fmla="*/ 68263 w 59"/>
                  <a:gd name="T119" fmla="*/ 141288 h 89"/>
                  <a:gd name="T120" fmla="*/ 68263 w 59"/>
                  <a:gd name="T121" fmla="*/ 141288 h 89"/>
                  <a:gd name="T122" fmla="*/ 68263 w 59"/>
                  <a:gd name="T123" fmla="*/ 141288 h 89"/>
                  <a:gd name="T124" fmla="*/ 68263 w 59"/>
                  <a:gd name="T125" fmla="*/ 141288 h 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
                  <a:gd name="T190" fmla="*/ 0 h 89"/>
                  <a:gd name="T191" fmla="*/ 59 w 59"/>
                  <a:gd name="T192" fmla="*/ 89 h 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 h="89">
                    <a:moveTo>
                      <a:pt x="43" y="89"/>
                    </a:moveTo>
                    <a:lnTo>
                      <a:pt x="50" y="85"/>
                    </a:lnTo>
                    <a:lnTo>
                      <a:pt x="59" y="87"/>
                    </a:lnTo>
                    <a:lnTo>
                      <a:pt x="59" y="82"/>
                    </a:lnTo>
                    <a:lnTo>
                      <a:pt x="57" y="78"/>
                    </a:lnTo>
                    <a:lnTo>
                      <a:pt x="57" y="73"/>
                    </a:lnTo>
                    <a:lnTo>
                      <a:pt x="55" y="68"/>
                    </a:lnTo>
                    <a:lnTo>
                      <a:pt x="50" y="68"/>
                    </a:lnTo>
                    <a:lnTo>
                      <a:pt x="50" y="64"/>
                    </a:lnTo>
                    <a:lnTo>
                      <a:pt x="50" y="59"/>
                    </a:lnTo>
                    <a:lnTo>
                      <a:pt x="48" y="54"/>
                    </a:lnTo>
                    <a:lnTo>
                      <a:pt x="48" y="49"/>
                    </a:lnTo>
                    <a:lnTo>
                      <a:pt x="50" y="49"/>
                    </a:lnTo>
                    <a:lnTo>
                      <a:pt x="50" y="42"/>
                    </a:lnTo>
                    <a:lnTo>
                      <a:pt x="50" y="38"/>
                    </a:lnTo>
                    <a:lnTo>
                      <a:pt x="48" y="30"/>
                    </a:lnTo>
                    <a:lnTo>
                      <a:pt x="48" y="26"/>
                    </a:lnTo>
                    <a:lnTo>
                      <a:pt x="45" y="21"/>
                    </a:lnTo>
                    <a:lnTo>
                      <a:pt x="43" y="16"/>
                    </a:lnTo>
                    <a:lnTo>
                      <a:pt x="41" y="12"/>
                    </a:lnTo>
                    <a:lnTo>
                      <a:pt x="38" y="7"/>
                    </a:lnTo>
                    <a:lnTo>
                      <a:pt x="36" y="7"/>
                    </a:lnTo>
                    <a:lnTo>
                      <a:pt x="36" y="4"/>
                    </a:lnTo>
                    <a:lnTo>
                      <a:pt x="34" y="4"/>
                    </a:lnTo>
                    <a:lnTo>
                      <a:pt x="31" y="2"/>
                    </a:lnTo>
                    <a:lnTo>
                      <a:pt x="29" y="2"/>
                    </a:lnTo>
                    <a:lnTo>
                      <a:pt x="26" y="0"/>
                    </a:lnTo>
                    <a:lnTo>
                      <a:pt x="24" y="4"/>
                    </a:lnTo>
                    <a:lnTo>
                      <a:pt x="24" y="14"/>
                    </a:lnTo>
                    <a:lnTo>
                      <a:pt x="19" y="12"/>
                    </a:lnTo>
                    <a:lnTo>
                      <a:pt x="17" y="16"/>
                    </a:lnTo>
                    <a:lnTo>
                      <a:pt x="12" y="16"/>
                    </a:lnTo>
                    <a:lnTo>
                      <a:pt x="12" y="9"/>
                    </a:lnTo>
                    <a:lnTo>
                      <a:pt x="5" y="4"/>
                    </a:lnTo>
                    <a:lnTo>
                      <a:pt x="0" y="4"/>
                    </a:lnTo>
                    <a:lnTo>
                      <a:pt x="0" y="12"/>
                    </a:lnTo>
                    <a:lnTo>
                      <a:pt x="0" y="16"/>
                    </a:lnTo>
                    <a:lnTo>
                      <a:pt x="0" y="23"/>
                    </a:lnTo>
                    <a:lnTo>
                      <a:pt x="0" y="28"/>
                    </a:lnTo>
                    <a:lnTo>
                      <a:pt x="3" y="28"/>
                    </a:lnTo>
                    <a:lnTo>
                      <a:pt x="3" y="35"/>
                    </a:lnTo>
                    <a:lnTo>
                      <a:pt x="5" y="42"/>
                    </a:lnTo>
                    <a:lnTo>
                      <a:pt x="5" y="45"/>
                    </a:lnTo>
                    <a:lnTo>
                      <a:pt x="5" y="47"/>
                    </a:lnTo>
                    <a:lnTo>
                      <a:pt x="8" y="52"/>
                    </a:lnTo>
                    <a:lnTo>
                      <a:pt x="8" y="54"/>
                    </a:lnTo>
                    <a:lnTo>
                      <a:pt x="12" y="56"/>
                    </a:lnTo>
                    <a:lnTo>
                      <a:pt x="15" y="61"/>
                    </a:lnTo>
                    <a:lnTo>
                      <a:pt x="15" y="66"/>
                    </a:lnTo>
                    <a:lnTo>
                      <a:pt x="15" y="71"/>
                    </a:lnTo>
                    <a:lnTo>
                      <a:pt x="19" y="73"/>
                    </a:lnTo>
                    <a:lnTo>
                      <a:pt x="26" y="75"/>
                    </a:lnTo>
                    <a:lnTo>
                      <a:pt x="31" y="80"/>
                    </a:lnTo>
                    <a:lnTo>
                      <a:pt x="34" y="85"/>
                    </a:lnTo>
                    <a:lnTo>
                      <a:pt x="36" y="87"/>
                    </a:lnTo>
                    <a:lnTo>
                      <a:pt x="38" y="87"/>
                    </a:lnTo>
                    <a:lnTo>
                      <a:pt x="41" y="87"/>
                    </a:lnTo>
                    <a:lnTo>
                      <a:pt x="43" y="8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68" name="Madagascar">
              <a:extLst>
                <a:ext uri="{FF2B5EF4-FFF2-40B4-BE49-F238E27FC236}">
                  <a16:creationId xmlns:a16="http://schemas.microsoft.com/office/drawing/2014/main" id="{A0CCAEAF-111A-315E-C5C5-3FF5ED580C4D}"/>
                </a:ext>
              </a:extLst>
            </p:cNvPr>
            <p:cNvSpPr>
              <a:spLocks noGrp="1" noRot="1" noMove="1" noResize="1" noEditPoints="1" noAdjustHandles="1" noChangeArrowheads="1" noChangeShapeType="1"/>
            </p:cNvSpPr>
            <p:nvPr/>
          </p:nvSpPr>
          <p:spPr bwMode="auto">
            <a:xfrm>
              <a:off x="7222224" y="3025249"/>
              <a:ext cx="89059" cy="195518"/>
            </a:xfrm>
            <a:custGeom>
              <a:avLst/>
              <a:gdLst>
                <a:gd name="T0" fmla="*/ 149225 w 120"/>
                <a:gd name="T1" fmla="*/ 38100 h 262"/>
                <a:gd name="T2" fmla="*/ 131763 w 120"/>
                <a:gd name="T3" fmla="*/ 52388 h 262"/>
                <a:gd name="T4" fmla="*/ 127000 w 120"/>
                <a:gd name="T5" fmla="*/ 57150 h 262"/>
                <a:gd name="T6" fmla="*/ 127000 w 120"/>
                <a:gd name="T7" fmla="*/ 60325 h 262"/>
                <a:gd name="T8" fmla="*/ 131763 w 120"/>
                <a:gd name="T9" fmla="*/ 68263 h 262"/>
                <a:gd name="T10" fmla="*/ 123825 w 120"/>
                <a:gd name="T11" fmla="*/ 74613 h 262"/>
                <a:gd name="T12" fmla="*/ 115888 w 120"/>
                <a:gd name="T13" fmla="*/ 90488 h 262"/>
                <a:gd name="T14" fmla="*/ 112713 w 120"/>
                <a:gd name="T15" fmla="*/ 87313 h 262"/>
                <a:gd name="T16" fmla="*/ 107950 w 120"/>
                <a:gd name="T17" fmla="*/ 90488 h 262"/>
                <a:gd name="T18" fmla="*/ 104775 w 120"/>
                <a:gd name="T19" fmla="*/ 104775 h 262"/>
                <a:gd name="T20" fmla="*/ 85725 w 120"/>
                <a:gd name="T21" fmla="*/ 112713 h 262"/>
                <a:gd name="T22" fmla="*/ 74613 w 120"/>
                <a:gd name="T23" fmla="*/ 112713 h 262"/>
                <a:gd name="T24" fmla="*/ 66675 w 120"/>
                <a:gd name="T25" fmla="*/ 115888 h 262"/>
                <a:gd name="T26" fmla="*/ 41275 w 120"/>
                <a:gd name="T27" fmla="*/ 131763 h 262"/>
                <a:gd name="T28" fmla="*/ 25400 w 120"/>
                <a:gd name="T29" fmla="*/ 150813 h 262"/>
                <a:gd name="T30" fmla="*/ 22225 w 120"/>
                <a:gd name="T31" fmla="*/ 165100 h 262"/>
                <a:gd name="T32" fmla="*/ 30163 w 120"/>
                <a:gd name="T33" fmla="*/ 198438 h 262"/>
                <a:gd name="T34" fmla="*/ 41275 w 120"/>
                <a:gd name="T35" fmla="*/ 225425 h 262"/>
                <a:gd name="T36" fmla="*/ 30163 w 120"/>
                <a:gd name="T37" fmla="*/ 247650 h 262"/>
                <a:gd name="T38" fmla="*/ 19050 w 120"/>
                <a:gd name="T39" fmla="*/ 258763 h 262"/>
                <a:gd name="T40" fmla="*/ 19050 w 120"/>
                <a:gd name="T41" fmla="*/ 274638 h 262"/>
                <a:gd name="T42" fmla="*/ 3175 w 120"/>
                <a:gd name="T43" fmla="*/ 292100 h 262"/>
                <a:gd name="T44" fmla="*/ 0 w 120"/>
                <a:gd name="T45" fmla="*/ 315913 h 262"/>
                <a:gd name="T46" fmla="*/ 19050 w 120"/>
                <a:gd name="T47" fmla="*/ 360363 h 262"/>
                <a:gd name="T48" fmla="*/ 33338 w 120"/>
                <a:gd name="T49" fmla="*/ 393700 h 262"/>
                <a:gd name="T50" fmla="*/ 55563 w 120"/>
                <a:gd name="T51" fmla="*/ 415925 h 262"/>
                <a:gd name="T52" fmla="*/ 66675 w 120"/>
                <a:gd name="T53" fmla="*/ 415925 h 262"/>
                <a:gd name="T54" fmla="*/ 85725 w 120"/>
                <a:gd name="T55" fmla="*/ 409575 h 262"/>
                <a:gd name="T56" fmla="*/ 104775 w 120"/>
                <a:gd name="T57" fmla="*/ 398463 h 262"/>
                <a:gd name="T58" fmla="*/ 112713 w 120"/>
                <a:gd name="T59" fmla="*/ 371475 h 262"/>
                <a:gd name="T60" fmla="*/ 115888 w 120"/>
                <a:gd name="T61" fmla="*/ 344488 h 262"/>
                <a:gd name="T62" fmla="*/ 131763 w 120"/>
                <a:gd name="T63" fmla="*/ 304800 h 262"/>
                <a:gd name="T64" fmla="*/ 146050 w 120"/>
                <a:gd name="T65" fmla="*/ 258763 h 262"/>
                <a:gd name="T66" fmla="*/ 146050 w 120"/>
                <a:gd name="T67" fmla="*/ 244475 h 262"/>
                <a:gd name="T68" fmla="*/ 149225 w 120"/>
                <a:gd name="T69" fmla="*/ 217488 h 262"/>
                <a:gd name="T70" fmla="*/ 165100 w 120"/>
                <a:gd name="T71" fmla="*/ 195263 h 262"/>
                <a:gd name="T72" fmla="*/ 168275 w 120"/>
                <a:gd name="T73" fmla="*/ 173038 h 262"/>
                <a:gd name="T74" fmla="*/ 173038 w 120"/>
                <a:gd name="T75" fmla="*/ 161925 h 262"/>
                <a:gd name="T76" fmla="*/ 176213 w 120"/>
                <a:gd name="T77" fmla="*/ 142875 h 262"/>
                <a:gd name="T78" fmla="*/ 179388 w 120"/>
                <a:gd name="T79" fmla="*/ 127000 h 262"/>
                <a:gd name="T80" fmla="*/ 176213 w 120"/>
                <a:gd name="T81" fmla="*/ 101600 h 262"/>
                <a:gd name="T82" fmla="*/ 187325 w 120"/>
                <a:gd name="T83" fmla="*/ 112713 h 262"/>
                <a:gd name="T84" fmla="*/ 187325 w 120"/>
                <a:gd name="T85" fmla="*/ 101600 h 262"/>
                <a:gd name="T86" fmla="*/ 187325 w 120"/>
                <a:gd name="T87" fmla="*/ 60325 h 262"/>
                <a:gd name="T88" fmla="*/ 179388 w 120"/>
                <a:gd name="T89" fmla="*/ 22225 h 262"/>
                <a:gd name="T90" fmla="*/ 176213 w 120"/>
                <a:gd name="T91" fmla="*/ 19050 h 262"/>
                <a:gd name="T92" fmla="*/ 165100 w 120"/>
                <a:gd name="T93" fmla="*/ 11113 h 262"/>
                <a:gd name="T94" fmla="*/ 157163 w 120"/>
                <a:gd name="T95" fmla="*/ 0 h 2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
                <a:gd name="T145" fmla="*/ 0 h 262"/>
                <a:gd name="T146" fmla="*/ 120 w 120"/>
                <a:gd name="T147" fmla="*/ 262 h 2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 h="262">
                  <a:moveTo>
                    <a:pt x="99" y="0"/>
                  </a:moveTo>
                  <a:lnTo>
                    <a:pt x="97" y="7"/>
                  </a:lnTo>
                  <a:lnTo>
                    <a:pt x="94" y="17"/>
                  </a:lnTo>
                  <a:lnTo>
                    <a:pt x="94" y="24"/>
                  </a:lnTo>
                  <a:lnTo>
                    <a:pt x="92" y="33"/>
                  </a:lnTo>
                  <a:lnTo>
                    <a:pt x="90" y="33"/>
                  </a:lnTo>
                  <a:lnTo>
                    <a:pt x="85" y="33"/>
                  </a:lnTo>
                  <a:lnTo>
                    <a:pt x="83" y="33"/>
                  </a:lnTo>
                  <a:lnTo>
                    <a:pt x="80" y="36"/>
                  </a:lnTo>
                  <a:lnTo>
                    <a:pt x="80" y="38"/>
                  </a:lnTo>
                  <a:lnTo>
                    <a:pt x="83" y="40"/>
                  </a:lnTo>
                  <a:lnTo>
                    <a:pt x="83" y="43"/>
                  </a:lnTo>
                  <a:lnTo>
                    <a:pt x="83" y="45"/>
                  </a:lnTo>
                  <a:lnTo>
                    <a:pt x="78" y="45"/>
                  </a:lnTo>
                  <a:lnTo>
                    <a:pt x="78" y="47"/>
                  </a:lnTo>
                  <a:lnTo>
                    <a:pt x="78" y="50"/>
                  </a:lnTo>
                  <a:lnTo>
                    <a:pt x="76" y="52"/>
                  </a:lnTo>
                  <a:lnTo>
                    <a:pt x="76" y="57"/>
                  </a:lnTo>
                  <a:lnTo>
                    <a:pt x="73" y="57"/>
                  </a:lnTo>
                  <a:lnTo>
                    <a:pt x="73" y="55"/>
                  </a:lnTo>
                  <a:lnTo>
                    <a:pt x="71" y="55"/>
                  </a:lnTo>
                  <a:lnTo>
                    <a:pt x="68" y="55"/>
                  </a:lnTo>
                  <a:lnTo>
                    <a:pt x="68" y="57"/>
                  </a:lnTo>
                  <a:lnTo>
                    <a:pt x="68" y="62"/>
                  </a:lnTo>
                  <a:lnTo>
                    <a:pt x="68" y="64"/>
                  </a:lnTo>
                  <a:lnTo>
                    <a:pt x="68" y="66"/>
                  </a:lnTo>
                  <a:lnTo>
                    <a:pt x="66" y="66"/>
                  </a:lnTo>
                  <a:lnTo>
                    <a:pt x="61" y="64"/>
                  </a:lnTo>
                  <a:lnTo>
                    <a:pt x="59" y="69"/>
                  </a:lnTo>
                  <a:lnTo>
                    <a:pt x="57" y="71"/>
                  </a:lnTo>
                  <a:lnTo>
                    <a:pt x="54" y="71"/>
                  </a:lnTo>
                  <a:lnTo>
                    <a:pt x="52" y="71"/>
                  </a:lnTo>
                  <a:lnTo>
                    <a:pt x="50" y="71"/>
                  </a:lnTo>
                  <a:lnTo>
                    <a:pt x="47" y="71"/>
                  </a:lnTo>
                  <a:lnTo>
                    <a:pt x="45" y="69"/>
                  </a:lnTo>
                  <a:lnTo>
                    <a:pt x="42" y="69"/>
                  </a:lnTo>
                  <a:lnTo>
                    <a:pt x="42" y="73"/>
                  </a:lnTo>
                  <a:lnTo>
                    <a:pt x="40" y="76"/>
                  </a:lnTo>
                  <a:lnTo>
                    <a:pt x="35" y="78"/>
                  </a:lnTo>
                  <a:lnTo>
                    <a:pt x="31" y="80"/>
                  </a:lnTo>
                  <a:lnTo>
                    <a:pt x="26" y="83"/>
                  </a:lnTo>
                  <a:lnTo>
                    <a:pt x="21" y="88"/>
                  </a:lnTo>
                  <a:lnTo>
                    <a:pt x="19" y="90"/>
                  </a:lnTo>
                  <a:lnTo>
                    <a:pt x="16" y="92"/>
                  </a:lnTo>
                  <a:lnTo>
                    <a:pt x="16" y="95"/>
                  </a:lnTo>
                  <a:lnTo>
                    <a:pt x="14" y="97"/>
                  </a:lnTo>
                  <a:lnTo>
                    <a:pt x="14" y="99"/>
                  </a:lnTo>
                  <a:lnTo>
                    <a:pt x="14" y="102"/>
                  </a:lnTo>
                  <a:lnTo>
                    <a:pt x="14" y="104"/>
                  </a:lnTo>
                  <a:lnTo>
                    <a:pt x="14" y="109"/>
                  </a:lnTo>
                  <a:lnTo>
                    <a:pt x="14" y="111"/>
                  </a:lnTo>
                  <a:lnTo>
                    <a:pt x="16" y="118"/>
                  </a:lnTo>
                  <a:lnTo>
                    <a:pt x="19" y="125"/>
                  </a:lnTo>
                  <a:lnTo>
                    <a:pt x="21" y="132"/>
                  </a:lnTo>
                  <a:lnTo>
                    <a:pt x="24" y="137"/>
                  </a:lnTo>
                  <a:lnTo>
                    <a:pt x="24" y="140"/>
                  </a:lnTo>
                  <a:lnTo>
                    <a:pt x="26" y="142"/>
                  </a:lnTo>
                  <a:lnTo>
                    <a:pt x="24" y="147"/>
                  </a:lnTo>
                  <a:lnTo>
                    <a:pt x="24" y="149"/>
                  </a:lnTo>
                  <a:lnTo>
                    <a:pt x="21" y="151"/>
                  </a:lnTo>
                  <a:lnTo>
                    <a:pt x="19" y="156"/>
                  </a:lnTo>
                  <a:lnTo>
                    <a:pt x="14" y="158"/>
                  </a:lnTo>
                  <a:lnTo>
                    <a:pt x="12" y="161"/>
                  </a:lnTo>
                  <a:lnTo>
                    <a:pt x="12" y="163"/>
                  </a:lnTo>
                  <a:lnTo>
                    <a:pt x="12" y="166"/>
                  </a:lnTo>
                  <a:lnTo>
                    <a:pt x="12" y="168"/>
                  </a:lnTo>
                  <a:lnTo>
                    <a:pt x="12" y="173"/>
                  </a:lnTo>
                  <a:lnTo>
                    <a:pt x="9" y="175"/>
                  </a:lnTo>
                  <a:lnTo>
                    <a:pt x="5" y="177"/>
                  </a:lnTo>
                  <a:lnTo>
                    <a:pt x="2" y="182"/>
                  </a:lnTo>
                  <a:lnTo>
                    <a:pt x="2" y="184"/>
                  </a:lnTo>
                  <a:lnTo>
                    <a:pt x="0" y="189"/>
                  </a:lnTo>
                  <a:lnTo>
                    <a:pt x="0" y="192"/>
                  </a:lnTo>
                  <a:lnTo>
                    <a:pt x="0" y="196"/>
                  </a:lnTo>
                  <a:lnTo>
                    <a:pt x="0" y="199"/>
                  </a:lnTo>
                  <a:lnTo>
                    <a:pt x="2" y="201"/>
                  </a:lnTo>
                  <a:lnTo>
                    <a:pt x="2" y="206"/>
                  </a:lnTo>
                  <a:lnTo>
                    <a:pt x="7" y="217"/>
                  </a:lnTo>
                  <a:lnTo>
                    <a:pt x="12" y="227"/>
                  </a:lnTo>
                  <a:lnTo>
                    <a:pt x="14" y="234"/>
                  </a:lnTo>
                  <a:lnTo>
                    <a:pt x="16" y="241"/>
                  </a:lnTo>
                  <a:lnTo>
                    <a:pt x="19" y="246"/>
                  </a:lnTo>
                  <a:lnTo>
                    <a:pt x="21" y="248"/>
                  </a:lnTo>
                  <a:lnTo>
                    <a:pt x="24" y="253"/>
                  </a:lnTo>
                  <a:lnTo>
                    <a:pt x="26" y="255"/>
                  </a:lnTo>
                  <a:lnTo>
                    <a:pt x="31" y="260"/>
                  </a:lnTo>
                  <a:lnTo>
                    <a:pt x="35" y="262"/>
                  </a:lnTo>
                  <a:lnTo>
                    <a:pt x="38" y="262"/>
                  </a:lnTo>
                  <a:lnTo>
                    <a:pt x="40" y="262"/>
                  </a:lnTo>
                  <a:lnTo>
                    <a:pt x="42" y="262"/>
                  </a:lnTo>
                  <a:lnTo>
                    <a:pt x="40" y="262"/>
                  </a:lnTo>
                  <a:lnTo>
                    <a:pt x="47" y="260"/>
                  </a:lnTo>
                  <a:lnTo>
                    <a:pt x="54" y="258"/>
                  </a:lnTo>
                  <a:lnTo>
                    <a:pt x="59" y="255"/>
                  </a:lnTo>
                  <a:lnTo>
                    <a:pt x="61" y="255"/>
                  </a:lnTo>
                  <a:lnTo>
                    <a:pt x="64" y="253"/>
                  </a:lnTo>
                  <a:lnTo>
                    <a:pt x="66" y="251"/>
                  </a:lnTo>
                  <a:lnTo>
                    <a:pt x="66" y="246"/>
                  </a:lnTo>
                  <a:lnTo>
                    <a:pt x="68" y="243"/>
                  </a:lnTo>
                  <a:lnTo>
                    <a:pt x="68" y="239"/>
                  </a:lnTo>
                  <a:lnTo>
                    <a:pt x="71" y="234"/>
                  </a:lnTo>
                  <a:lnTo>
                    <a:pt x="71" y="232"/>
                  </a:lnTo>
                  <a:lnTo>
                    <a:pt x="71" y="227"/>
                  </a:lnTo>
                  <a:lnTo>
                    <a:pt x="71" y="222"/>
                  </a:lnTo>
                  <a:lnTo>
                    <a:pt x="73" y="217"/>
                  </a:lnTo>
                  <a:lnTo>
                    <a:pt x="76" y="213"/>
                  </a:lnTo>
                  <a:lnTo>
                    <a:pt x="78" y="206"/>
                  </a:lnTo>
                  <a:lnTo>
                    <a:pt x="80" y="199"/>
                  </a:lnTo>
                  <a:lnTo>
                    <a:pt x="83" y="192"/>
                  </a:lnTo>
                  <a:lnTo>
                    <a:pt x="87" y="184"/>
                  </a:lnTo>
                  <a:lnTo>
                    <a:pt x="90" y="177"/>
                  </a:lnTo>
                  <a:lnTo>
                    <a:pt x="92" y="170"/>
                  </a:lnTo>
                  <a:lnTo>
                    <a:pt x="92" y="163"/>
                  </a:lnTo>
                  <a:lnTo>
                    <a:pt x="92" y="161"/>
                  </a:lnTo>
                  <a:lnTo>
                    <a:pt x="92" y="158"/>
                  </a:lnTo>
                  <a:lnTo>
                    <a:pt x="92" y="156"/>
                  </a:lnTo>
                  <a:lnTo>
                    <a:pt x="92" y="154"/>
                  </a:lnTo>
                  <a:lnTo>
                    <a:pt x="90" y="149"/>
                  </a:lnTo>
                  <a:lnTo>
                    <a:pt x="90" y="147"/>
                  </a:lnTo>
                  <a:lnTo>
                    <a:pt x="92" y="144"/>
                  </a:lnTo>
                  <a:lnTo>
                    <a:pt x="94" y="137"/>
                  </a:lnTo>
                  <a:lnTo>
                    <a:pt x="99" y="132"/>
                  </a:lnTo>
                  <a:lnTo>
                    <a:pt x="102" y="130"/>
                  </a:lnTo>
                  <a:lnTo>
                    <a:pt x="104" y="125"/>
                  </a:lnTo>
                  <a:lnTo>
                    <a:pt x="104" y="123"/>
                  </a:lnTo>
                  <a:lnTo>
                    <a:pt x="106" y="118"/>
                  </a:lnTo>
                  <a:lnTo>
                    <a:pt x="106" y="116"/>
                  </a:lnTo>
                  <a:lnTo>
                    <a:pt x="106" y="114"/>
                  </a:lnTo>
                  <a:lnTo>
                    <a:pt x="106" y="109"/>
                  </a:lnTo>
                  <a:lnTo>
                    <a:pt x="104" y="106"/>
                  </a:lnTo>
                  <a:lnTo>
                    <a:pt x="106" y="104"/>
                  </a:lnTo>
                  <a:lnTo>
                    <a:pt x="109" y="102"/>
                  </a:lnTo>
                  <a:lnTo>
                    <a:pt x="109" y="97"/>
                  </a:lnTo>
                  <a:lnTo>
                    <a:pt x="109" y="92"/>
                  </a:lnTo>
                  <a:lnTo>
                    <a:pt x="111" y="90"/>
                  </a:lnTo>
                  <a:lnTo>
                    <a:pt x="113" y="88"/>
                  </a:lnTo>
                  <a:lnTo>
                    <a:pt x="113" y="83"/>
                  </a:lnTo>
                  <a:lnTo>
                    <a:pt x="113" y="80"/>
                  </a:lnTo>
                  <a:lnTo>
                    <a:pt x="111" y="76"/>
                  </a:lnTo>
                  <a:lnTo>
                    <a:pt x="109" y="69"/>
                  </a:lnTo>
                  <a:lnTo>
                    <a:pt x="106" y="64"/>
                  </a:lnTo>
                  <a:lnTo>
                    <a:pt x="111" y="64"/>
                  </a:lnTo>
                  <a:lnTo>
                    <a:pt x="113" y="64"/>
                  </a:lnTo>
                  <a:lnTo>
                    <a:pt x="113" y="66"/>
                  </a:lnTo>
                  <a:lnTo>
                    <a:pt x="113" y="71"/>
                  </a:lnTo>
                  <a:lnTo>
                    <a:pt x="118" y="71"/>
                  </a:lnTo>
                  <a:lnTo>
                    <a:pt x="118" y="69"/>
                  </a:lnTo>
                  <a:lnTo>
                    <a:pt x="118" y="66"/>
                  </a:lnTo>
                  <a:lnTo>
                    <a:pt x="118" y="64"/>
                  </a:lnTo>
                  <a:lnTo>
                    <a:pt x="120" y="64"/>
                  </a:lnTo>
                  <a:lnTo>
                    <a:pt x="120" y="52"/>
                  </a:lnTo>
                  <a:lnTo>
                    <a:pt x="118" y="38"/>
                  </a:lnTo>
                  <a:lnTo>
                    <a:pt x="118" y="31"/>
                  </a:lnTo>
                  <a:lnTo>
                    <a:pt x="118" y="24"/>
                  </a:lnTo>
                  <a:lnTo>
                    <a:pt x="116" y="19"/>
                  </a:lnTo>
                  <a:lnTo>
                    <a:pt x="113" y="14"/>
                  </a:lnTo>
                  <a:lnTo>
                    <a:pt x="113" y="12"/>
                  </a:lnTo>
                  <a:lnTo>
                    <a:pt x="111" y="12"/>
                  </a:lnTo>
                  <a:lnTo>
                    <a:pt x="109" y="12"/>
                  </a:lnTo>
                  <a:lnTo>
                    <a:pt x="106" y="14"/>
                  </a:lnTo>
                  <a:lnTo>
                    <a:pt x="104" y="10"/>
                  </a:lnTo>
                  <a:lnTo>
                    <a:pt x="104" y="7"/>
                  </a:lnTo>
                  <a:lnTo>
                    <a:pt x="102" y="5"/>
                  </a:lnTo>
                  <a:lnTo>
                    <a:pt x="9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69" name="Macedonia">
              <a:extLst>
                <a:ext uri="{FF2B5EF4-FFF2-40B4-BE49-F238E27FC236}">
                  <a16:creationId xmlns:a16="http://schemas.microsoft.com/office/drawing/2014/main" id="{BEACD566-C8AE-8D80-7F97-B4B91EAC525F}"/>
                </a:ext>
              </a:extLst>
            </p:cNvPr>
            <p:cNvSpPr>
              <a:spLocks noGrp="1" noRot="1" noMove="1" noResize="1" noEditPoints="1" noAdjustHandles="1" noChangeArrowheads="1" noChangeShapeType="1"/>
            </p:cNvSpPr>
            <p:nvPr/>
          </p:nvSpPr>
          <p:spPr bwMode="auto">
            <a:xfrm>
              <a:off x="6968390" y="2195419"/>
              <a:ext cx="34384" cy="33581"/>
            </a:xfrm>
            <a:custGeom>
              <a:avLst/>
              <a:gdLst>
                <a:gd name="T0" fmla="*/ 3175 w 47"/>
                <a:gd name="T1" fmla="*/ 25400 h 45"/>
                <a:gd name="T2" fmla="*/ 3175 w 47"/>
                <a:gd name="T3" fmla="*/ 30163 h 45"/>
                <a:gd name="T4" fmla="*/ 3175 w 47"/>
                <a:gd name="T5" fmla="*/ 36513 h 45"/>
                <a:gd name="T6" fmla="*/ 3175 w 47"/>
                <a:gd name="T7" fmla="*/ 41275 h 45"/>
                <a:gd name="T8" fmla="*/ 0 w 47"/>
                <a:gd name="T9" fmla="*/ 47625 h 45"/>
                <a:gd name="T10" fmla="*/ 0 w 47"/>
                <a:gd name="T11" fmla="*/ 47625 h 45"/>
                <a:gd name="T12" fmla="*/ 0 w 47"/>
                <a:gd name="T13" fmla="*/ 52388 h 45"/>
                <a:gd name="T14" fmla="*/ 0 w 47"/>
                <a:gd name="T15" fmla="*/ 55563 h 45"/>
                <a:gd name="T16" fmla="*/ 3175 w 47"/>
                <a:gd name="T17" fmla="*/ 60325 h 45"/>
                <a:gd name="T18" fmla="*/ 3175 w 47"/>
                <a:gd name="T19" fmla="*/ 63500 h 45"/>
                <a:gd name="T20" fmla="*/ 7938 w 47"/>
                <a:gd name="T21" fmla="*/ 66675 h 45"/>
                <a:gd name="T22" fmla="*/ 7938 w 47"/>
                <a:gd name="T23" fmla="*/ 71438 h 45"/>
                <a:gd name="T24" fmla="*/ 7938 w 47"/>
                <a:gd name="T25" fmla="*/ 71438 h 45"/>
                <a:gd name="T26" fmla="*/ 11113 w 47"/>
                <a:gd name="T27" fmla="*/ 71438 h 45"/>
                <a:gd name="T28" fmla="*/ 19050 w 47"/>
                <a:gd name="T29" fmla="*/ 66675 h 45"/>
                <a:gd name="T30" fmla="*/ 25400 w 47"/>
                <a:gd name="T31" fmla="*/ 66675 h 45"/>
                <a:gd name="T32" fmla="*/ 33338 w 47"/>
                <a:gd name="T33" fmla="*/ 63500 h 45"/>
                <a:gd name="T34" fmla="*/ 36513 w 47"/>
                <a:gd name="T35" fmla="*/ 63500 h 45"/>
                <a:gd name="T36" fmla="*/ 36513 w 47"/>
                <a:gd name="T37" fmla="*/ 63500 h 45"/>
                <a:gd name="T38" fmla="*/ 41275 w 47"/>
                <a:gd name="T39" fmla="*/ 63500 h 45"/>
                <a:gd name="T40" fmla="*/ 41275 w 47"/>
                <a:gd name="T41" fmla="*/ 60325 h 45"/>
                <a:gd name="T42" fmla="*/ 47625 w 47"/>
                <a:gd name="T43" fmla="*/ 55563 h 45"/>
                <a:gd name="T44" fmla="*/ 47625 w 47"/>
                <a:gd name="T45" fmla="*/ 52388 h 45"/>
                <a:gd name="T46" fmla="*/ 52388 w 47"/>
                <a:gd name="T47" fmla="*/ 52388 h 45"/>
                <a:gd name="T48" fmla="*/ 52388 w 47"/>
                <a:gd name="T49" fmla="*/ 52388 h 45"/>
                <a:gd name="T50" fmla="*/ 55563 w 47"/>
                <a:gd name="T51" fmla="*/ 47625 h 45"/>
                <a:gd name="T52" fmla="*/ 55563 w 47"/>
                <a:gd name="T53" fmla="*/ 47625 h 45"/>
                <a:gd name="T54" fmla="*/ 60325 w 47"/>
                <a:gd name="T55" fmla="*/ 47625 h 45"/>
                <a:gd name="T56" fmla="*/ 63500 w 47"/>
                <a:gd name="T57" fmla="*/ 47625 h 45"/>
                <a:gd name="T58" fmla="*/ 63500 w 47"/>
                <a:gd name="T59" fmla="*/ 47625 h 45"/>
                <a:gd name="T60" fmla="*/ 66675 w 47"/>
                <a:gd name="T61" fmla="*/ 47625 h 45"/>
                <a:gd name="T62" fmla="*/ 66675 w 47"/>
                <a:gd name="T63" fmla="*/ 47625 h 45"/>
                <a:gd name="T64" fmla="*/ 71438 w 47"/>
                <a:gd name="T65" fmla="*/ 47625 h 45"/>
                <a:gd name="T66" fmla="*/ 71438 w 47"/>
                <a:gd name="T67" fmla="*/ 44450 h 45"/>
                <a:gd name="T68" fmla="*/ 71438 w 47"/>
                <a:gd name="T69" fmla="*/ 44450 h 45"/>
                <a:gd name="T70" fmla="*/ 71438 w 47"/>
                <a:gd name="T71" fmla="*/ 41275 h 45"/>
                <a:gd name="T72" fmla="*/ 71438 w 47"/>
                <a:gd name="T73" fmla="*/ 41275 h 45"/>
                <a:gd name="T74" fmla="*/ 71438 w 47"/>
                <a:gd name="T75" fmla="*/ 41275 h 45"/>
                <a:gd name="T76" fmla="*/ 71438 w 47"/>
                <a:gd name="T77" fmla="*/ 36513 h 45"/>
                <a:gd name="T78" fmla="*/ 71438 w 47"/>
                <a:gd name="T79" fmla="*/ 36513 h 45"/>
                <a:gd name="T80" fmla="*/ 74613 w 47"/>
                <a:gd name="T81" fmla="*/ 36513 h 45"/>
                <a:gd name="T82" fmla="*/ 66675 w 47"/>
                <a:gd name="T83" fmla="*/ 25400 h 45"/>
                <a:gd name="T84" fmla="*/ 66675 w 47"/>
                <a:gd name="T85" fmla="*/ 25400 h 45"/>
                <a:gd name="T86" fmla="*/ 71438 w 47"/>
                <a:gd name="T87" fmla="*/ 22225 h 45"/>
                <a:gd name="T88" fmla="*/ 71438 w 47"/>
                <a:gd name="T89" fmla="*/ 19050 h 45"/>
                <a:gd name="T90" fmla="*/ 71438 w 47"/>
                <a:gd name="T91" fmla="*/ 14288 h 45"/>
                <a:gd name="T92" fmla="*/ 71438 w 47"/>
                <a:gd name="T93" fmla="*/ 11113 h 45"/>
                <a:gd name="T94" fmla="*/ 66675 w 47"/>
                <a:gd name="T95" fmla="*/ 11113 h 45"/>
                <a:gd name="T96" fmla="*/ 63500 w 47"/>
                <a:gd name="T97" fmla="*/ 6350 h 45"/>
                <a:gd name="T98" fmla="*/ 63500 w 47"/>
                <a:gd name="T99" fmla="*/ 0 h 45"/>
                <a:gd name="T100" fmla="*/ 36513 w 47"/>
                <a:gd name="T101" fmla="*/ 11113 h 45"/>
                <a:gd name="T102" fmla="*/ 25400 w 47"/>
                <a:gd name="T103" fmla="*/ 19050 h 45"/>
                <a:gd name="T104" fmla="*/ 14288 w 47"/>
                <a:gd name="T105" fmla="*/ 19050 h 45"/>
                <a:gd name="T106" fmla="*/ 3175 w 47"/>
                <a:gd name="T107" fmla="*/ 25400 h 45"/>
                <a:gd name="T108" fmla="*/ 3175 w 47"/>
                <a:gd name="T109" fmla="*/ 25400 h 45"/>
                <a:gd name="T110" fmla="*/ 3175 w 47"/>
                <a:gd name="T111" fmla="*/ 25400 h 45"/>
                <a:gd name="T112" fmla="*/ 3175 w 47"/>
                <a:gd name="T113" fmla="*/ 25400 h 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7"/>
                <a:gd name="T172" fmla="*/ 0 h 45"/>
                <a:gd name="T173" fmla="*/ 47 w 47"/>
                <a:gd name="T174" fmla="*/ 45 h 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7" h="45">
                  <a:moveTo>
                    <a:pt x="2" y="16"/>
                  </a:moveTo>
                  <a:lnTo>
                    <a:pt x="2" y="19"/>
                  </a:lnTo>
                  <a:lnTo>
                    <a:pt x="2" y="23"/>
                  </a:lnTo>
                  <a:lnTo>
                    <a:pt x="2" y="26"/>
                  </a:lnTo>
                  <a:lnTo>
                    <a:pt x="0" y="30"/>
                  </a:lnTo>
                  <a:lnTo>
                    <a:pt x="0" y="33"/>
                  </a:lnTo>
                  <a:lnTo>
                    <a:pt x="0" y="35"/>
                  </a:lnTo>
                  <a:lnTo>
                    <a:pt x="2" y="38"/>
                  </a:lnTo>
                  <a:lnTo>
                    <a:pt x="2" y="40"/>
                  </a:lnTo>
                  <a:lnTo>
                    <a:pt x="5" y="42"/>
                  </a:lnTo>
                  <a:lnTo>
                    <a:pt x="5" y="45"/>
                  </a:lnTo>
                  <a:lnTo>
                    <a:pt x="7" y="45"/>
                  </a:lnTo>
                  <a:lnTo>
                    <a:pt x="12" y="42"/>
                  </a:lnTo>
                  <a:lnTo>
                    <a:pt x="16" y="42"/>
                  </a:lnTo>
                  <a:lnTo>
                    <a:pt x="21" y="40"/>
                  </a:lnTo>
                  <a:lnTo>
                    <a:pt x="23" y="40"/>
                  </a:lnTo>
                  <a:lnTo>
                    <a:pt x="26" y="40"/>
                  </a:lnTo>
                  <a:lnTo>
                    <a:pt x="26" y="38"/>
                  </a:lnTo>
                  <a:lnTo>
                    <a:pt x="30" y="35"/>
                  </a:lnTo>
                  <a:lnTo>
                    <a:pt x="30" y="33"/>
                  </a:lnTo>
                  <a:lnTo>
                    <a:pt x="33" y="33"/>
                  </a:lnTo>
                  <a:lnTo>
                    <a:pt x="35" y="30"/>
                  </a:lnTo>
                  <a:lnTo>
                    <a:pt x="38" y="30"/>
                  </a:lnTo>
                  <a:lnTo>
                    <a:pt x="40" y="30"/>
                  </a:lnTo>
                  <a:lnTo>
                    <a:pt x="42" y="30"/>
                  </a:lnTo>
                  <a:lnTo>
                    <a:pt x="45" y="30"/>
                  </a:lnTo>
                  <a:lnTo>
                    <a:pt x="45" y="28"/>
                  </a:lnTo>
                  <a:lnTo>
                    <a:pt x="45" y="26"/>
                  </a:lnTo>
                  <a:lnTo>
                    <a:pt x="45" y="23"/>
                  </a:lnTo>
                  <a:lnTo>
                    <a:pt x="47" y="23"/>
                  </a:lnTo>
                  <a:lnTo>
                    <a:pt x="42" y="16"/>
                  </a:lnTo>
                  <a:lnTo>
                    <a:pt x="45" y="14"/>
                  </a:lnTo>
                  <a:lnTo>
                    <a:pt x="45" y="12"/>
                  </a:lnTo>
                  <a:lnTo>
                    <a:pt x="45" y="9"/>
                  </a:lnTo>
                  <a:lnTo>
                    <a:pt x="45" y="7"/>
                  </a:lnTo>
                  <a:lnTo>
                    <a:pt x="42" y="7"/>
                  </a:lnTo>
                  <a:lnTo>
                    <a:pt x="40" y="4"/>
                  </a:lnTo>
                  <a:lnTo>
                    <a:pt x="40" y="0"/>
                  </a:lnTo>
                  <a:lnTo>
                    <a:pt x="23" y="7"/>
                  </a:lnTo>
                  <a:lnTo>
                    <a:pt x="16" y="12"/>
                  </a:lnTo>
                  <a:lnTo>
                    <a:pt x="9" y="12"/>
                  </a:lnTo>
                  <a:lnTo>
                    <a:pt x="2" y="1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0" name="Luxembourg">
              <a:extLst>
                <a:ext uri="{FF2B5EF4-FFF2-40B4-BE49-F238E27FC236}">
                  <a16:creationId xmlns:a16="http://schemas.microsoft.com/office/drawing/2014/main" id="{0ED25D07-CA05-5209-E0EF-0A93BA13A36F}"/>
                </a:ext>
              </a:extLst>
            </p:cNvPr>
            <p:cNvSpPr>
              <a:spLocks noGrp="1" noRot="1" noMove="1" noResize="1" noEditPoints="1" noAdjustHandles="1" noChangeArrowheads="1" noChangeShapeType="1"/>
            </p:cNvSpPr>
            <p:nvPr/>
          </p:nvSpPr>
          <p:spPr bwMode="auto">
            <a:xfrm>
              <a:off x="6791066" y="2063333"/>
              <a:ext cx="8130" cy="13432"/>
            </a:xfrm>
            <a:custGeom>
              <a:avLst/>
              <a:gdLst>
                <a:gd name="T0" fmla="*/ 0 w 11"/>
                <a:gd name="T1" fmla="*/ 17463 h 18"/>
                <a:gd name="T2" fmla="*/ 0 w 11"/>
                <a:gd name="T3" fmla="*/ 17463 h 18"/>
                <a:gd name="T4" fmla="*/ 0 w 11"/>
                <a:gd name="T5" fmla="*/ 14288 h 18"/>
                <a:gd name="T6" fmla="*/ 0 w 11"/>
                <a:gd name="T7" fmla="*/ 14288 h 18"/>
                <a:gd name="T8" fmla="*/ 0 w 11"/>
                <a:gd name="T9" fmla="*/ 11113 h 18"/>
                <a:gd name="T10" fmla="*/ 3175 w 11"/>
                <a:gd name="T11" fmla="*/ 6350 h 18"/>
                <a:gd name="T12" fmla="*/ 0 w 11"/>
                <a:gd name="T13" fmla="*/ 3175 h 18"/>
                <a:gd name="T14" fmla="*/ 0 w 11"/>
                <a:gd name="T15" fmla="*/ 3175 h 18"/>
                <a:gd name="T16" fmla="*/ 3175 w 11"/>
                <a:gd name="T17" fmla="*/ 3175 h 18"/>
                <a:gd name="T18" fmla="*/ 3175 w 11"/>
                <a:gd name="T19" fmla="*/ 0 h 18"/>
                <a:gd name="T20" fmla="*/ 6350 w 11"/>
                <a:gd name="T21" fmla="*/ 0 h 18"/>
                <a:gd name="T22" fmla="*/ 6350 w 11"/>
                <a:gd name="T23" fmla="*/ 0 h 18"/>
                <a:gd name="T24" fmla="*/ 6350 w 11"/>
                <a:gd name="T25" fmla="*/ 0 h 18"/>
                <a:gd name="T26" fmla="*/ 11113 w 11"/>
                <a:gd name="T27" fmla="*/ 3175 h 18"/>
                <a:gd name="T28" fmla="*/ 11113 w 11"/>
                <a:gd name="T29" fmla="*/ 6350 h 18"/>
                <a:gd name="T30" fmla="*/ 14288 w 11"/>
                <a:gd name="T31" fmla="*/ 11113 h 18"/>
                <a:gd name="T32" fmla="*/ 14288 w 11"/>
                <a:gd name="T33" fmla="*/ 11113 h 18"/>
                <a:gd name="T34" fmla="*/ 14288 w 11"/>
                <a:gd name="T35" fmla="*/ 11113 h 18"/>
                <a:gd name="T36" fmla="*/ 17463 w 11"/>
                <a:gd name="T37" fmla="*/ 11113 h 18"/>
                <a:gd name="T38" fmla="*/ 17463 w 11"/>
                <a:gd name="T39" fmla="*/ 11113 h 18"/>
                <a:gd name="T40" fmla="*/ 14288 w 11"/>
                <a:gd name="T41" fmla="*/ 17463 h 18"/>
                <a:gd name="T42" fmla="*/ 11113 w 11"/>
                <a:gd name="T43" fmla="*/ 17463 h 18"/>
                <a:gd name="T44" fmla="*/ 11113 w 11"/>
                <a:gd name="T45" fmla="*/ 22225 h 18"/>
                <a:gd name="T46" fmla="*/ 11113 w 11"/>
                <a:gd name="T47" fmla="*/ 25400 h 18"/>
                <a:gd name="T48" fmla="*/ 11113 w 11"/>
                <a:gd name="T49" fmla="*/ 25400 h 18"/>
                <a:gd name="T50" fmla="*/ 14288 w 11"/>
                <a:gd name="T51" fmla="*/ 28575 h 18"/>
                <a:gd name="T52" fmla="*/ 14288 w 11"/>
                <a:gd name="T53" fmla="*/ 28575 h 18"/>
                <a:gd name="T54" fmla="*/ 11113 w 11"/>
                <a:gd name="T55" fmla="*/ 28575 h 18"/>
                <a:gd name="T56" fmla="*/ 3175 w 11"/>
                <a:gd name="T57" fmla="*/ 28575 h 18"/>
                <a:gd name="T58" fmla="*/ 3175 w 11"/>
                <a:gd name="T59" fmla="*/ 25400 h 18"/>
                <a:gd name="T60" fmla="*/ 3175 w 11"/>
                <a:gd name="T61" fmla="*/ 25400 h 18"/>
                <a:gd name="T62" fmla="*/ 0 w 11"/>
                <a:gd name="T63" fmla="*/ 25400 h 18"/>
                <a:gd name="T64" fmla="*/ 0 w 11"/>
                <a:gd name="T65" fmla="*/ 22225 h 18"/>
                <a:gd name="T66" fmla="*/ 0 w 11"/>
                <a:gd name="T67" fmla="*/ 17463 h 18"/>
                <a:gd name="T68" fmla="*/ 0 w 11"/>
                <a:gd name="T69" fmla="*/ 17463 h 18"/>
                <a:gd name="T70" fmla="*/ 0 w 11"/>
                <a:gd name="T71" fmla="*/ 17463 h 18"/>
                <a:gd name="T72" fmla="*/ 0 w 11"/>
                <a:gd name="T73" fmla="*/ 17463 h 18"/>
                <a:gd name="T74" fmla="*/ 0 w 11"/>
                <a:gd name="T75" fmla="*/ 17463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
                <a:gd name="T115" fmla="*/ 0 h 18"/>
                <a:gd name="T116" fmla="*/ 11 w 11"/>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 h="18">
                  <a:moveTo>
                    <a:pt x="0" y="11"/>
                  </a:moveTo>
                  <a:lnTo>
                    <a:pt x="0" y="11"/>
                  </a:lnTo>
                  <a:lnTo>
                    <a:pt x="0" y="9"/>
                  </a:lnTo>
                  <a:lnTo>
                    <a:pt x="0" y="7"/>
                  </a:lnTo>
                  <a:lnTo>
                    <a:pt x="2" y="4"/>
                  </a:lnTo>
                  <a:lnTo>
                    <a:pt x="0" y="2"/>
                  </a:lnTo>
                  <a:lnTo>
                    <a:pt x="2" y="2"/>
                  </a:lnTo>
                  <a:lnTo>
                    <a:pt x="2" y="0"/>
                  </a:lnTo>
                  <a:lnTo>
                    <a:pt x="4" y="0"/>
                  </a:lnTo>
                  <a:lnTo>
                    <a:pt x="7" y="2"/>
                  </a:lnTo>
                  <a:lnTo>
                    <a:pt x="7" y="4"/>
                  </a:lnTo>
                  <a:lnTo>
                    <a:pt x="9" y="7"/>
                  </a:lnTo>
                  <a:lnTo>
                    <a:pt x="11" y="7"/>
                  </a:lnTo>
                  <a:lnTo>
                    <a:pt x="9" y="11"/>
                  </a:lnTo>
                  <a:lnTo>
                    <a:pt x="7" y="11"/>
                  </a:lnTo>
                  <a:lnTo>
                    <a:pt x="7" y="14"/>
                  </a:lnTo>
                  <a:lnTo>
                    <a:pt x="7" y="16"/>
                  </a:lnTo>
                  <a:lnTo>
                    <a:pt x="9" y="18"/>
                  </a:lnTo>
                  <a:lnTo>
                    <a:pt x="7" y="18"/>
                  </a:lnTo>
                  <a:lnTo>
                    <a:pt x="2" y="18"/>
                  </a:lnTo>
                  <a:lnTo>
                    <a:pt x="2" y="16"/>
                  </a:lnTo>
                  <a:lnTo>
                    <a:pt x="0" y="16"/>
                  </a:lnTo>
                  <a:lnTo>
                    <a:pt x="0" y="14"/>
                  </a:lnTo>
                  <a:lnTo>
                    <a:pt x="0" y="1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1" name="Lithuania">
              <a:extLst>
                <a:ext uri="{FF2B5EF4-FFF2-40B4-BE49-F238E27FC236}">
                  <a16:creationId xmlns:a16="http://schemas.microsoft.com/office/drawing/2014/main" id="{71E3240F-7289-B6EB-E42E-496F5A3E5CAD}"/>
                </a:ext>
              </a:extLst>
            </p:cNvPr>
            <p:cNvSpPr>
              <a:spLocks noGrp="1" noRot="1" noMove="1" noResize="1" noEditPoints="1" noAdjustHandles="1" noChangeArrowheads="1" noChangeShapeType="1"/>
            </p:cNvSpPr>
            <p:nvPr/>
          </p:nvSpPr>
          <p:spPr bwMode="auto">
            <a:xfrm>
              <a:off x="6972084" y="1946918"/>
              <a:ext cx="67640" cy="52984"/>
            </a:xfrm>
            <a:custGeom>
              <a:avLst/>
              <a:gdLst>
                <a:gd name="T0" fmla="*/ 3175 w 92"/>
                <a:gd name="T1" fmla="*/ 55563 h 71"/>
                <a:gd name="T2" fmla="*/ 11113 w 92"/>
                <a:gd name="T3" fmla="*/ 66675 h 71"/>
                <a:gd name="T4" fmla="*/ 22225 w 92"/>
                <a:gd name="T5" fmla="*/ 74613 h 71"/>
                <a:gd name="T6" fmla="*/ 28575 w 92"/>
                <a:gd name="T7" fmla="*/ 74613 h 71"/>
                <a:gd name="T8" fmla="*/ 44450 w 92"/>
                <a:gd name="T9" fmla="*/ 77788 h 71"/>
                <a:gd name="T10" fmla="*/ 52388 w 92"/>
                <a:gd name="T11" fmla="*/ 100013 h 71"/>
                <a:gd name="T12" fmla="*/ 66675 w 92"/>
                <a:gd name="T13" fmla="*/ 100013 h 71"/>
                <a:gd name="T14" fmla="*/ 77788 w 92"/>
                <a:gd name="T15" fmla="*/ 104775 h 71"/>
                <a:gd name="T16" fmla="*/ 85725 w 92"/>
                <a:gd name="T17" fmla="*/ 104775 h 71"/>
                <a:gd name="T18" fmla="*/ 88900 w 92"/>
                <a:gd name="T19" fmla="*/ 107950 h 71"/>
                <a:gd name="T20" fmla="*/ 88900 w 92"/>
                <a:gd name="T21" fmla="*/ 107950 h 71"/>
                <a:gd name="T22" fmla="*/ 88900 w 92"/>
                <a:gd name="T23" fmla="*/ 112713 h 71"/>
                <a:gd name="T24" fmla="*/ 107950 w 92"/>
                <a:gd name="T25" fmla="*/ 107950 h 71"/>
                <a:gd name="T26" fmla="*/ 115888 w 92"/>
                <a:gd name="T27" fmla="*/ 107950 h 71"/>
                <a:gd name="T28" fmla="*/ 119063 w 92"/>
                <a:gd name="T29" fmla="*/ 104775 h 71"/>
                <a:gd name="T30" fmla="*/ 119063 w 92"/>
                <a:gd name="T31" fmla="*/ 100013 h 71"/>
                <a:gd name="T32" fmla="*/ 130175 w 92"/>
                <a:gd name="T33" fmla="*/ 96838 h 71"/>
                <a:gd name="T34" fmla="*/ 130175 w 92"/>
                <a:gd name="T35" fmla="*/ 82550 h 71"/>
                <a:gd name="T36" fmla="*/ 130175 w 92"/>
                <a:gd name="T37" fmla="*/ 74613 h 71"/>
                <a:gd name="T38" fmla="*/ 134938 w 92"/>
                <a:gd name="T39" fmla="*/ 71438 h 71"/>
                <a:gd name="T40" fmla="*/ 141288 w 92"/>
                <a:gd name="T41" fmla="*/ 58738 h 71"/>
                <a:gd name="T42" fmla="*/ 141288 w 92"/>
                <a:gd name="T43" fmla="*/ 55563 h 71"/>
                <a:gd name="T44" fmla="*/ 146050 w 92"/>
                <a:gd name="T45" fmla="*/ 47625 h 71"/>
                <a:gd name="T46" fmla="*/ 141288 w 92"/>
                <a:gd name="T47" fmla="*/ 44450 h 71"/>
                <a:gd name="T48" fmla="*/ 134938 w 92"/>
                <a:gd name="T49" fmla="*/ 41275 h 71"/>
                <a:gd name="T50" fmla="*/ 127000 w 92"/>
                <a:gd name="T51" fmla="*/ 36513 h 71"/>
                <a:gd name="T52" fmla="*/ 119063 w 92"/>
                <a:gd name="T53" fmla="*/ 33338 h 71"/>
                <a:gd name="T54" fmla="*/ 107950 w 92"/>
                <a:gd name="T55" fmla="*/ 30163 h 71"/>
                <a:gd name="T56" fmla="*/ 100013 w 92"/>
                <a:gd name="T57" fmla="*/ 22225 h 71"/>
                <a:gd name="T58" fmla="*/ 96838 w 92"/>
                <a:gd name="T59" fmla="*/ 19050 h 71"/>
                <a:gd name="T60" fmla="*/ 85725 w 92"/>
                <a:gd name="T61" fmla="*/ 19050 h 71"/>
                <a:gd name="T62" fmla="*/ 69850 w 92"/>
                <a:gd name="T63" fmla="*/ 14288 h 71"/>
                <a:gd name="T64" fmla="*/ 63500 w 92"/>
                <a:gd name="T65" fmla="*/ 11113 h 71"/>
                <a:gd name="T66" fmla="*/ 47625 w 92"/>
                <a:gd name="T67" fmla="*/ 6350 h 71"/>
                <a:gd name="T68" fmla="*/ 33338 w 92"/>
                <a:gd name="T69" fmla="*/ 3175 h 71"/>
                <a:gd name="T70" fmla="*/ 25400 w 92"/>
                <a:gd name="T71" fmla="*/ 0 h 71"/>
                <a:gd name="T72" fmla="*/ 14288 w 92"/>
                <a:gd name="T73" fmla="*/ 3175 h 71"/>
                <a:gd name="T74" fmla="*/ 3175 w 92"/>
                <a:gd name="T75" fmla="*/ 6350 h 71"/>
                <a:gd name="T76" fmla="*/ 3175 w 92"/>
                <a:gd name="T77" fmla="*/ 14288 h 71"/>
                <a:gd name="T78" fmla="*/ 3175 w 92"/>
                <a:gd name="T79" fmla="*/ 25400 h 71"/>
                <a:gd name="T80" fmla="*/ 3175 w 92"/>
                <a:gd name="T81" fmla="*/ 41275 h 71"/>
                <a:gd name="T82" fmla="*/ 0 w 92"/>
                <a:gd name="T83" fmla="*/ 52388 h 71"/>
                <a:gd name="T84" fmla="*/ 0 w 92"/>
                <a:gd name="T85" fmla="*/ 52388 h 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2"/>
                <a:gd name="T130" fmla="*/ 0 h 71"/>
                <a:gd name="T131" fmla="*/ 92 w 92"/>
                <a:gd name="T132" fmla="*/ 71 h 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2" h="71">
                  <a:moveTo>
                    <a:pt x="0" y="33"/>
                  </a:moveTo>
                  <a:lnTo>
                    <a:pt x="2" y="35"/>
                  </a:lnTo>
                  <a:lnTo>
                    <a:pt x="4" y="37"/>
                  </a:lnTo>
                  <a:lnTo>
                    <a:pt x="7" y="42"/>
                  </a:lnTo>
                  <a:lnTo>
                    <a:pt x="11" y="45"/>
                  </a:lnTo>
                  <a:lnTo>
                    <a:pt x="14" y="47"/>
                  </a:lnTo>
                  <a:lnTo>
                    <a:pt x="16" y="47"/>
                  </a:lnTo>
                  <a:lnTo>
                    <a:pt x="18" y="47"/>
                  </a:lnTo>
                  <a:lnTo>
                    <a:pt x="23" y="47"/>
                  </a:lnTo>
                  <a:lnTo>
                    <a:pt x="28" y="49"/>
                  </a:lnTo>
                  <a:lnTo>
                    <a:pt x="30" y="49"/>
                  </a:lnTo>
                  <a:lnTo>
                    <a:pt x="33" y="63"/>
                  </a:lnTo>
                  <a:lnTo>
                    <a:pt x="37" y="63"/>
                  </a:lnTo>
                  <a:lnTo>
                    <a:pt x="42" y="63"/>
                  </a:lnTo>
                  <a:lnTo>
                    <a:pt x="47" y="63"/>
                  </a:lnTo>
                  <a:lnTo>
                    <a:pt x="49" y="66"/>
                  </a:lnTo>
                  <a:lnTo>
                    <a:pt x="51" y="66"/>
                  </a:lnTo>
                  <a:lnTo>
                    <a:pt x="54" y="66"/>
                  </a:lnTo>
                  <a:lnTo>
                    <a:pt x="56" y="66"/>
                  </a:lnTo>
                  <a:lnTo>
                    <a:pt x="56" y="68"/>
                  </a:lnTo>
                  <a:lnTo>
                    <a:pt x="56" y="71"/>
                  </a:lnTo>
                  <a:lnTo>
                    <a:pt x="63" y="68"/>
                  </a:lnTo>
                  <a:lnTo>
                    <a:pt x="68" y="68"/>
                  </a:lnTo>
                  <a:lnTo>
                    <a:pt x="73" y="68"/>
                  </a:lnTo>
                  <a:lnTo>
                    <a:pt x="75" y="68"/>
                  </a:lnTo>
                  <a:lnTo>
                    <a:pt x="75" y="66"/>
                  </a:lnTo>
                  <a:lnTo>
                    <a:pt x="75" y="63"/>
                  </a:lnTo>
                  <a:lnTo>
                    <a:pt x="82" y="61"/>
                  </a:lnTo>
                  <a:lnTo>
                    <a:pt x="82" y="59"/>
                  </a:lnTo>
                  <a:lnTo>
                    <a:pt x="82" y="52"/>
                  </a:lnTo>
                  <a:lnTo>
                    <a:pt x="82" y="49"/>
                  </a:lnTo>
                  <a:lnTo>
                    <a:pt x="82" y="47"/>
                  </a:lnTo>
                  <a:lnTo>
                    <a:pt x="82" y="45"/>
                  </a:lnTo>
                  <a:lnTo>
                    <a:pt x="85" y="45"/>
                  </a:lnTo>
                  <a:lnTo>
                    <a:pt x="85" y="40"/>
                  </a:lnTo>
                  <a:lnTo>
                    <a:pt x="89" y="37"/>
                  </a:lnTo>
                  <a:lnTo>
                    <a:pt x="89" y="35"/>
                  </a:lnTo>
                  <a:lnTo>
                    <a:pt x="92" y="33"/>
                  </a:lnTo>
                  <a:lnTo>
                    <a:pt x="92" y="30"/>
                  </a:lnTo>
                  <a:lnTo>
                    <a:pt x="89" y="30"/>
                  </a:lnTo>
                  <a:lnTo>
                    <a:pt x="89" y="28"/>
                  </a:lnTo>
                  <a:lnTo>
                    <a:pt x="85" y="26"/>
                  </a:lnTo>
                  <a:lnTo>
                    <a:pt x="80" y="23"/>
                  </a:lnTo>
                  <a:lnTo>
                    <a:pt x="77" y="23"/>
                  </a:lnTo>
                  <a:lnTo>
                    <a:pt x="75" y="21"/>
                  </a:lnTo>
                  <a:lnTo>
                    <a:pt x="73" y="19"/>
                  </a:lnTo>
                  <a:lnTo>
                    <a:pt x="68" y="19"/>
                  </a:lnTo>
                  <a:lnTo>
                    <a:pt x="63" y="16"/>
                  </a:lnTo>
                  <a:lnTo>
                    <a:pt x="63" y="14"/>
                  </a:lnTo>
                  <a:lnTo>
                    <a:pt x="63" y="12"/>
                  </a:lnTo>
                  <a:lnTo>
                    <a:pt x="61" y="12"/>
                  </a:lnTo>
                  <a:lnTo>
                    <a:pt x="59" y="12"/>
                  </a:lnTo>
                  <a:lnTo>
                    <a:pt x="54" y="12"/>
                  </a:lnTo>
                  <a:lnTo>
                    <a:pt x="49" y="9"/>
                  </a:lnTo>
                  <a:lnTo>
                    <a:pt x="44" y="9"/>
                  </a:lnTo>
                  <a:lnTo>
                    <a:pt x="42" y="7"/>
                  </a:lnTo>
                  <a:lnTo>
                    <a:pt x="40" y="7"/>
                  </a:lnTo>
                  <a:lnTo>
                    <a:pt x="35" y="7"/>
                  </a:lnTo>
                  <a:lnTo>
                    <a:pt x="30" y="4"/>
                  </a:lnTo>
                  <a:lnTo>
                    <a:pt x="25" y="4"/>
                  </a:lnTo>
                  <a:lnTo>
                    <a:pt x="21" y="2"/>
                  </a:lnTo>
                  <a:lnTo>
                    <a:pt x="18" y="0"/>
                  </a:lnTo>
                  <a:lnTo>
                    <a:pt x="16" y="0"/>
                  </a:lnTo>
                  <a:lnTo>
                    <a:pt x="11" y="2"/>
                  </a:lnTo>
                  <a:lnTo>
                    <a:pt x="9" y="2"/>
                  </a:lnTo>
                  <a:lnTo>
                    <a:pt x="4" y="4"/>
                  </a:lnTo>
                  <a:lnTo>
                    <a:pt x="2" y="4"/>
                  </a:lnTo>
                  <a:lnTo>
                    <a:pt x="2" y="7"/>
                  </a:lnTo>
                  <a:lnTo>
                    <a:pt x="2" y="9"/>
                  </a:lnTo>
                  <a:lnTo>
                    <a:pt x="2" y="14"/>
                  </a:lnTo>
                  <a:lnTo>
                    <a:pt x="2" y="16"/>
                  </a:lnTo>
                  <a:lnTo>
                    <a:pt x="2" y="21"/>
                  </a:lnTo>
                  <a:lnTo>
                    <a:pt x="2" y="26"/>
                  </a:lnTo>
                  <a:lnTo>
                    <a:pt x="2" y="33"/>
                  </a:lnTo>
                  <a:lnTo>
                    <a:pt x="0" y="3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2" name="Libya">
              <a:extLst>
                <a:ext uri="{FF2B5EF4-FFF2-40B4-BE49-F238E27FC236}">
                  <a16:creationId xmlns:a16="http://schemas.microsoft.com/office/drawing/2014/main" id="{9BBC22AA-8373-05FE-C62F-987302634062}"/>
                </a:ext>
              </a:extLst>
            </p:cNvPr>
            <p:cNvSpPr>
              <a:spLocks noGrp="1" noRot="1" noMove="1" noResize="1" noEditPoints="1" noAdjustHandles="1" noChangeArrowheads="1" noChangeShapeType="1"/>
            </p:cNvSpPr>
            <p:nvPr/>
          </p:nvSpPr>
          <p:spPr bwMode="auto">
            <a:xfrm>
              <a:off x="6820276" y="2341685"/>
              <a:ext cx="200236" cy="209697"/>
            </a:xfrm>
            <a:custGeom>
              <a:avLst/>
              <a:gdLst>
                <a:gd name="T0" fmla="*/ 71438 w 267"/>
                <a:gd name="T1" fmla="*/ 19050 h 281"/>
                <a:gd name="T2" fmla="*/ 63500 w 267"/>
                <a:gd name="T3" fmla="*/ 30163 h 281"/>
                <a:gd name="T4" fmla="*/ 52388 w 267"/>
                <a:gd name="T5" fmla="*/ 36513 h 281"/>
                <a:gd name="T6" fmla="*/ 41275 w 267"/>
                <a:gd name="T7" fmla="*/ 41275 h 281"/>
                <a:gd name="T8" fmla="*/ 36513 w 267"/>
                <a:gd name="T9" fmla="*/ 52388 h 281"/>
                <a:gd name="T10" fmla="*/ 36513 w 267"/>
                <a:gd name="T11" fmla="*/ 71438 h 281"/>
                <a:gd name="T12" fmla="*/ 33338 w 267"/>
                <a:gd name="T13" fmla="*/ 77788 h 281"/>
                <a:gd name="T14" fmla="*/ 25400 w 267"/>
                <a:gd name="T15" fmla="*/ 85725 h 281"/>
                <a:gd name="T16" fmla="*/ 19050 w 267"/>
                <a:gd name="T17" fmla="*/ 88900 h 281"/>
                <a:gd name="T18" fmla="*/ 11113 w 267"/>
                <a:gd name="T19" fmla="*/ 96838 h 281"/>
                <a:gd name="T20" fmla="*/ 19050 w 267"/>
                <a:gd name="T21" fmla="*/ 104775 h 281"/>
                <a:gd name="T22" fmla="*/ 19050 w 267"/>
                <a:gd name="T23" fmla="*/ 171450 h 281"/>
                <a:gd name="T24" fmla="*/ 14288 w 267"/>
                <a:gd name="T25" fmla="*/ 176213 h 281"/>
                <a:gd name="T26" fmla="*/ 19050 w 267"/>
                <a:gd name="T27" fmla="*/ 179388 h 281"/>
                <a:gd name="T28" fmla="*/ 19050 w 267"/>
                <a:gd name="T29" fmla="*/ 190500 h 281"/>
                <a:gd name="T30" fmla="*/ 14288 w 267"/>
                <a:gd name="T31" fmla="*/ 220663 h 281"/>
                <a:gd name="T32" fmla="*/ 3175 w 267"/>
                <a:gd name="T33" fmla="*/ 231775 h 281"/>
                <a:gd name="T34" fmla="*/ 11113 w 267"/>
                <a:gd name="T35" fmla="*/ 247650 h 281"/>
                <a:gd name="T36" fmla="*/ 22225 w 267"/>
                <a:gd name="T37" fmla="*/ 265113 h 281"/>
                <a:gd name="T38" fmla="*/ 25400 w 267"/>
                <a:gd name="T39" fmla="*/ 280988 h 281"/>
                <a:gd name="T40" fmla="*/ 30163 w 267"/>
                <a:gd name="T41" fmla="*/ 288925 h 281"/>
                <a:gd name="T42" fmla="*/ 41275 w 267"/>
                <a:gd name="T43" fmla="*/ 292100 h 281"/>
                <a:gd name="T44" fmla="*/ 60325 w 267"/>
                <a:gd name="T45" fmla="*/ 303213 h 281"/>
                <a:gd name="T46" fmla="*/ 71438 w 267"/>
                <a:gd name="T47" fmla="*/ 311150 h 281"/>
                <a:gd name="T48" fmla="*/ 138113 w 267"/>
                <a:gd name="T49" fmla="*/ 352425 h 281"/>
                <a:gd name="T50" fmla="*/ 400050 w 267"/>
                <a:gd name="T51" fmla="*/ 446088 h 281"/>
                <a:gd name="T52" fmla="*/ 423863 w 267"/>
                <a:gd name="T53" fmla="*/ 134938 h 281"/>
                <a:gd name="T54" fmla="*/ 415925 w 267"/>
                <a:gd name="T55" fmla="*/ 127000 h 281"/>
                <a:gd name="T56" fmla="*/ 412750 w 267"/>
                <a:gd name="T57" fmla="*/ 112713 h 281"/>
                <a:gd name="T58" fmla="*/ 419100 w 267"/>
                <a:gd name="T59" fmla="*/ 93663 h 281"/>
                <a:gd name="T60" fmla="*/ 419100 w 267"/>
                <a:gd name="T61" fmla="*/ 82550 h 281"/>
                <a:gd name="T62" fmla="*/ 412750 w 267"/>
                <a:gd name="T63" fmla="*/ 60325 h 281"/>
                <a:gd name="T64" fmla="*/ 393700 w 267"/>
                <a:gd name="T65" fmla="*/ 41275 h 281"/>
                <a:gd name="T66" fmla="*/ 377825 w 267"/>
                <a:gd name="T67" fmla="*/ 44450 h 281"/>
                <a:gd name="T68" fmla="*/ 366713 w 267"/>
                <a:gd name="T69" fmla="*/ 41275 h 281"/>
                <a:gd name="T70" fmla="*/ 330200 w 267"/>
                <a:gd name="T71" fmla="*/ 19050 h 281"/>
                <a:gd name="T72" fmla="*/ 314325 w 267"/>
                <a:gd name="T73" fmla="*/ 19050 h 281"/>
                <a:gd name="T74" fmla="*/ 288925 w 267"/>
                <a:gd name="T75" fmla="*/ 41275 h 281"/>
                <a:gd name="T76" fmla="*/ 292100 w 267"/>
                <a:gd name="T77" fmla="*/ 71438 h 281"/>
                <a:gd name="T78" fmla="*/ 273050 w 267"/>
                <a:gd name="T79" fmla="*/ 93663 h 281"/>
                <a:gd name="T80" fmla="*/ 247650 w 267"/>
                <a:gd name="T81" fmla="*/ 85725 h 281"/>
                <a:gd name="T82" fmla="*/ 212725 w 267"/>
                <a:gd name="T83" fmla="*/ 77788 h 281"/>
                <a:gd name="T84" fmla="*/ 182563 w 267"/>
                <a:gd name="T85" fmla="*/ 66675 h 281"/>
                <a:gd name="T86" fmla="*/ 168275 w 267"/>
                <a:gd name="T87" fmla="*/ 44450 h 281"/>
                <a:gd name="T88" fmla="*/ 157163 w 267"/>
                <a:gd name="T89" fmla="*/ 33338 h 281"/>
                <a:gd name="T90" fmla="*/ 146050 w 267"/>
                <a:gd name="T91" fmla="*/ 30163 h 281"/>
                <a:gd name="T92" fmla="*/ 123825 w 267"/>
                <a:gd name="T93" fmla="*/ 25400 h 281"/>
                <a:gd name="T94" fmla="*/ 96838 w 267"/>
                <a:gd name="T95" fmla="*/ 14288 h 281"/>
                <a:gd name="T96" fmla="*/ 85725 w 267"/>
                <a:gd name="T97" fmla="*/ 14288 h 281"/>
                <a:gd name="T98" fmla="*/ 77788 w 267"/>
                <a:gd name="T99" fmla="*/ 11113 h 281"/>
                <a:gd name="T100" fmla="*/ 74613 w 267"/>
                <a:gd name="T101" fmla="*/ 0 h 2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7"/>
                <a:gd name="T154" fmla="*/ 0 h 281"/>
                <a:gd name="T155" fmla="*/ 267 w 267"/>
                <a:gd name="T156" fmla="*/ 281 h 2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7" h="281">
                  <a:moveTo>
                    <a:pt x="47" y="0"/>
                  </a:moveTo>
                  <a:lnTo>
                    <a:pt x="42" y="9"/>
                  </a:lnTo>
                  <a:lnTo>
                    <a:pt x="45" y="12"/>
                  </a:lnTo>
                  <a:lnTo>
                    <a:pt x="45" y="14"/>
                  </a:lnTo>
                  <a:lnTo>
                    <a:pt x="42" y="14"/>
                  </a:lnTo>
                  <a:lnTo>
                    <a:pt x="42" y="16"/>
                  </a:lnTo>
                  <a:lnTo>
                    <a:pt x="40" y="19"/>
                  </a:lnTo>
                  <a:lnTo>
                    <a:pt x="38" y="19"/>
                  </a:lnTo>
                  <a:lnTo>
                    <a:pt x="35" y="23"/>
                  </a:lnTo>
                  <a:lnTo>
                    <a:pt x="33" y="23"/>
                  </a:lnTo>
                  <a:lnTo>
                    <a:pt x="30" y="26"/>
                  </a:lnTo>
                  <a:lnTo>
                    <a:pt x="28" y="26"/>
                  </a:lnTo>
                  <a:lnTo>
                    <a:pt x="26" y="26"/>
                  </a:lnTo>
                  <a:lnTo>
                    <a:pt x="23" y="28"/>
                  </a:lnTo>
                  <a:lnTo>
                    <a:pt x="23" y="30"/>
                  </a:lnTo>
                  <a:lnTo>
                    <a:pt x="23" y="33"/>
                  </a:lnTo>
                  <a:lnTo>
                    <a:pt x="23" y="38"/>
                  </a:lnTo>
                  <a:lnTo>
                    <a:pt x="23" y="42"/>
                  </a:lnTo>
                  <a:lnTo>
                    <a:pt x="23" y="45"/>
                  </a:lnTo>
                  <a:lnTo>
                    <a:pt x="23" y="47"/>
                  </a:lnTo>
                  <a:lnTo>
                    <a:pt x="21" y="49"/>
                  </a:lnTo>
                  <a:lnTo>
                    <a:pt x="21" y="52"/>
                  </a:lnTo>
                  <a:lnTo>
                    <a:pt x="19" y="54"/>
                  </a:lnTo>
                  <a:lnTo>
                    <a:pt x="16" y="54"/>
                  </a:lnTo>
                  <a:lnTo>
                    <a:pt x="14" y="56"/>
                  </a:lnTo>
                  <a:lnTo>
                    <a:pt x="12" y="56"/>
                  </a:lnTo>
                  <a:lnTo>
                    <a:pt x="9" y="59"/>
                  </a:lnTo>
                  <a:lnTo>
                    <a:pt x="7" y="61"/>
                  </a:lnTo>
                  <a:lnTo>
                    <a:pt x="9" y="64"/>
                  </a:lnTo>
                  <a:lnTo>
                    <a:pt x="9" y="66"/>
                  </a:lnTo>
                  <a:lnTo>
                    <a:pt x="12" y="66"/>
                  </a:lnTo>
                  <a:lnTo>
                    <a:pt x="9" y="99"/>
                  </a:lnTo>
                  <a:lnTo>
                    <a:pt x="14" y="106"/>
                  </a:lnTo>
                  <a:lnTo>
                    <a:pt x="12" y="108"/>
                  </a:lnTo>
                  <a:lnTo>
                    <a:pt x="9" y="108"/>
                  </a:lnTo>
                  <a:lnTo>
                    <a:pt x="9" y="111"/>
                  </a:lnTo>
                  <a:lnTo>
                    <a:pt x="12" y="113"/>
                  </a:lnTo>
                  <a:lnTo>
                    <a:pt x="12" y="116"/>
                  </a:lnTo>
                  <a:lnTo>
                    <a:pt x="12" y="118"/>
                  </a:lnTo>
                  <a:lnTo>
                    <a:pt x="12" y="120"/>
                  </a:lnTo>
                  <a:lnTo>
                    <a:pt x="12" y="125"/>
                  </a:lnTo>
                  <a:lnTo>
                    <a:pt x="12" y="132"/>
                  </a:lnTo>
                  <a:lnTo>
                    <a:pt x="9" y="137"/>
                  </a:lnTo>
                  <a:lnTo>
                    <a:pt x="9" y="139"/>
                  </a:lnTo>
                  <a:lnTo>
                    <a:pt x="9" y="141"/>
                  </a:lnTo>
                  <a:lnTo>
                    <a:pt x="7" y="144"/>
                  </a:lnTo>
                  <a:lnTo>
                    <a:pt x="4" y="144"/>
                  </a:lnTo>
                  <a:lnTo>
                    <a:pt x="2" y="146"/>
                  </a:lnTo>
                  <a:lnTo>
                    <a:pt x="0" y="146"/>
                  </a:lnTo>
                  <a:lnTo>
                    <a:pt x="2" y="149"/>
                  </a:lnTo>
                  <a:lnTo>
                    <a:pt x="4" y="153"/>
                  </a:lnTo>
                  <a:lnTo>
                    <a:pt x="7" y="156"/>
                  </a:lnTo>
                  <a:lnTo>
                    <a:pt x="9" y="158"/>
                  </a:lnTo>
                  <a:lnTo>
                    <a:pt x="9" y="163"/>
                  </a:lnTo>
                  <a:lnTo>
                    <a:pt x="12" y="165"/>
                  </a:lnTo>
                  <a:lnTo>
                    <a:pt x="14" y="167"/>
                  </a:lnTo>
                  <a:lnTo>
                    <a:pt x="14" y="170"/>
                  </a:lnTo>
                  <a:lnTo>
                    <a:pt x="14" y="172"/>
                  </a:lnTo>
                  <a:lnTo>
                    <a:pt x="14" y="175"/>
                  </a:lnTo>
                  <a:lnTo>
                    <a:pt x="16" y="177"/>
                  </a:lnTo>
                  <a:lnTo>
                    <a:pt x="16" y="179"/>
                  </a:lnTo>
                  <a:lnTo>
                    <a:pt x="16" y="182"/>
                  </a:lnTo>
                  <a:lnTo>
                    <a:pt x="19" y="182"/>
                  </a:lnTo>
                  <a:lnTo>
                    <a:pt x="21" y="184"/>
                  </a:lnTo>
                  <a:lnTo>
                    <a:pt x="26" y="184"/>
                  </a:lnTo>
                  <a:lnTo>
                    <a:pt x="28" y="186"/>
                  </a:lnTo>
                  <a:lnTo>
                    <a:pt x="30" y="186"/>
                  </a:lnTo>
                  <a:lnTo>
                    <a:pt x="33" y="186"/>
                  </a:lnTo>
                  <a:lnTo>
                    <a:pt x="38" y="191"/>
                  </a:lnTo>
                  <a:lnTo>
                    <a:pt x="40" y="193"/>
                  </a:lnTo>
                  <a:lnTo>
                    <a:pt x="42" y="193"/>
                  </a:lnTo>
                  <a:lnTo>
                    <a:pt x="45" y="196"/>
                  </a:lnTo>
                  <a:lnTo>
                    <a:pt x="47" y="196"/>
                  </a:lnTo>
                  <a:lnTo>
                    <a:pt x="47" y="198"/>
                  </a:lnTo>
                  <a:lnTo>
                    <a:pt x="49" y="201"/>
                  </a:lnTo>
                  <a:lnTo>
                    <a:pt x="87" y="222"/>
                  </a:lnTo>
                  <a:lnTo>
                    <a:pt x="89" y="219"/>
                  </a:lnTo>
                  <a:lnTo>
                    <a:pt x="101" y="210"/>
                  </a:lnTo>
                  <a:lnTo>
                    <a:pt x="115" y="198"/>
                  </a:lnTo>
                  <a:lnTo>
                    <a:pt x="252" y="281"/>
                  </a:lnTo>
                  <a:lnTo>
                    <a:pt x="252" y="267"/>
                  </a:lnTo>
                  <a:lnTo>
                    <a:pt x="267" y="267"/>
                  </a:lnTo>
                  <a:lnTo>
                    <a:pt x="267" y="229"/>
                  </a:lnTo>
                  <a:lnTo>
                    <a:pt x="267" y="85"/>
                  </a:lnTo>
                  <a:lnTo>
                    <a:pt x="264" y="85"/>
                  </a:lnTo>
                  <a:lnTo>
                    <a:pt x="262" y="80"/>
                  </a:lnTo>
                  <a:lnTo>
                    <a:pt x="262" y="78"/>
                  </a:lnTo>
                  <a:lnTo>
                    <a:pt x="260" y="75"/>
                  </a:lnTo>
                  <a:lnTo>
                    <a:pt x="260" y="71"/>
                  </a:lnTo>
                  <a:lnTo>
                    <a:pt x="260" y="66"/>
                  </a:lnTo>
                  <a:lnTo>
                    <a:pt x="260" y="64"/>
                  </a:lnTo>
                  <a:lnTo>
                    <a:pt x="262" y="61"/>
                  </a:lnTo>
                  <a:lnTo>
                    <a:pt x="264" y="59"/>
                  </a:lnTo>
                  <a:lnTo>
                    <a:pt x="264" y="56"/>
                  </a:lnTo>
                  <a:lnTo>
                    <a:pt x="264" y="54"/>
                  </a:lnTo>
                  <a:lnTo>
                    <a:pt x="264" y="52"/>
                  </a:lnTo>
                  <a:lnTo>
                    <a:pt x="262" y="47"/>
                  </a:lnTo>
                  <a:lnTo>
                    <a:pt x="260" y="45"/>
                  </a:lnTo>
                  <a:lnTo>
                    <a:pt x="260" y="42"/>
                  </a:lnTo>
                  <a:lnTo>
                    <a:pt x="260" y="38"/>
                  </a:lnTo>
                  <a:lnTo>
                    <a:pt x="260" y="35"/>
                  </a:lnTo>
                  <a:lnTo>
                    <a:pt x="252" y="30"/>
                  </a:lnTo>
                  <a:lnTo>
                    <a:pt x="248" y="26"/>
                  </a:lnTo>
                  <a:lnTo>
                    <a:pt x="245" y="26"/>
                  </a:lnTo>
                  <a:lnTo>
                    <a:pt x="243" y="26"/>
                  </a:lnTo>
                  <a:lnTo>
                    <a:pt x="238" y="28"/>
                  </a:lnTo>
                  <a:lnTo>
                    <a:pt x="236" y="28"/>
                  </a:lnTo>
                  <a:lnTo>
                    <a:pt x="234" y="28"/>
                  </a:lnTo>
                  <a:lnTo>
                    <a:pt x="231" y="26"/>
                  </a:lnTo>
                  <a:lnTo>
                    <a:pt x="229" y="16"/>
                  </a:lnTo>
                  <a:lnTo>
                    <a:pt x="222" y="16"/>
                  </a:lnTo>
                  <a:lnTo>
                    <a:pt x="215" y="14"/>
                  </a:lnTo>
                  <a:lnTo>
                    <a:pt x="208" y="12"/>
                  </a:lnTo>
                  <a:lnTo>
                    <a:pt x="205" y="9"/>
                  </a:lnTo>
                  <a:lnTo>
                    <a:pt x="203" y="9"/>
                  </a:lnTo>
                  <a:lnTo>
                    <a:pt x="201" y="12"/>
                  </a:lnTo>
                  <a:lnTo>
                    <a:pt x="198" y="12"/>
                  </a:lnTo>
                  <a:lnTo>
                    <a:pt x="196" y="12"/>
                  </a:lnTo>
                  <a:lnTo>
                    <a:pt x="193" y="16"/>
                  </a:lnTo>
                  <a:lnTo>
                    <a:pt x="189" y="19"/>
                  </a:lnTo>
                  <a:lnTo>
                    <a:pt x="182" y="26"/>
                  </a:lnTo>
                  <a:lnTo>
                    <a:pt x="177" y="33"/>
                  </a:lnTo>
                  <a:lnTo>
                    <a:pt x="182" y="35"/>
                  </a:lnTo>
                  <a:lnTo>
                    <a:pt x="184" y="40"/>
                  </a:lnTo>
                  <a:lnTo>
                    <a:pt x="184" y="45"/>
                  </a:lnTo>
                  <a:lnTo>
                    <a:pt x="184" y="49"/>
                  </a:lnTo>
                  <a:lnTo>
                    <a:pt x="182" y="52"/>
                  </a:lnTo>
                  <a:lnTo>
                    <a:pt x="177" y="56"/>
                  </a:lnTo>
                  <a:lnTo>
                    <a:pt x="172" y="59"/>
                  </a:lnTo>
                  <a:lnTo>
                    <a:pt x="167" y="64"/>
                  </a:lnTo>
                  <a:lnTo>
                    <a:pt x="165" y="59"/>
                  </a:lnTo>
                  <a:lnTo>
                    <a:pt x="160" y="56"/>
                  </a:lnTo>
                  <a:lnTo>
                    <a:pt x="156" y="54"/>
                  </a:lnTo>
                  <a:lnTo>
                    <a:pt x="151" y="52"/>
                  </a:lnTo>
                  <a:lnTo>
                    <a:pt x="144" y="52"/>
                  </a:lnTo>
                  <a:lnTo>
                    <a:pt x="139" y="52"/>
                  </a:lnTo>
                  <a:lnTo>
                    <a:pt x="134" y="49"/>
                  </a:lnTo>
                  <a:lnTo>
                    <a:pt x="130" y="49"/>
                  </a:lnTo>
                  <a:lnTo>
                    <a:pt x="123" y="47"/>
                  </a:lnTo>
                  <a:lnTo>
                    <a:pt x="120" y="45"/>
                  </a:lnTo>
                  <a:lnTo>
                    <a:pt x="115" y="42"/>
                  </a:lnTo>
                  <a:lnTo>
                    <a:pt x="113" y="38"/>
                  </a:lnTo>
                  <a:lnTo>
                    <a:pt x="111" y="35"/>
                  </a:lnTo>
                  <a:lnTo>
                    <a:pt x="108" y="30"/>
                  </a:lnTo>
                  <a:lnTo>
                    <a:pt x="106" y="28"/>
                  </a:lnTo>
                  <a:lnTo>
                    <a:pt x="104" y="26"/>
                  </a:lnTo>
                  <a:lnTo>
                    <a:pt x="101" y="23"/>
                  </a:lnTo>
                  <a:lnTo>
                    <a:pt x="101" y="21"/>
                  </a:lnTo>
                  <a:lnTo>
                    <a:pt x="99" y="21"/>
                  </a:lnTo>
                  <a:lnTo>
                    <a:pt x="97" y="19"/>
                  </a:lnTo>
                  <a:lnTo>
                    <a:pt x="94" y="19"/>
                  </a:lnTo>
                  <a:lnTo>
                    <a:pt x="92" y="19"/>
                  </a:lnTo>
                  <a:lnTo>
                    <a:pt x="89" y="16"/>
                  </a:lnTo>
                  <a:lnTo>
                    <a:pt x="85" y="16"/>
                  </a:lnTo>
                  <a:lnTo>
                    <a:pt x="82" y="16"/>
                  </a:lnTo>
                  <a:lnTo>
                    <a:pt x="78" y="16"/>
                  </a:lnTo>
                  <a:lnTo>
                    <a:pt x="73" y="16"/>
                  </a:lnTo>
                  <a:lnTo>
                    <a:pt x="68" y="16"/>
                  </a:lnTo>
                  <a:lnTo>
                    <a:pt x="61" y="14"/>
                  </a:lnTo>
                  <a:lnTo>
                    <a:pt x="61" y="9"/>
                  </a:lnTo>
                  <a:lnTo>
                    <a:pt x="59" y="9"/>
                  </a:lnTo>
                  <a:lnTo>
                    <a:pt x="56" y="9"/>
                  </a:lnTo>
                  <a:lnTo>
                    <a:pt x="54" y="9"/>
                  </a:lnTo>
                  <a:lnTo>
                    <a:pt x="52" y="9"/>
                  </a:lnTo>
                  <a:lnTo>
                    <a:pt x="49" y="9"/>
                  </a:lnTo>
                  <a:lnTo>
                    <a:pt x="49" y="7"/>
                  </a:lnTo>
                  <a:lnTo>
                    <a:pt x="47" y="7"/>
                  </a:lnTo>
                  <a:lnTo>
                    <a:pt x="47" y="4"/>
                  </a:lnTo>
                  <a:lnTo>
                    <a:pt x="47" y="2"/>
                  </a:lnTo>
                  <a:lnTo>
                    <a:pt x="4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3" name="LIberia">
              <a:extLst>
                <a:ext uri="{FF2B5EF4-FFF2-40B4-BE49-F238E27FC236}">
                  <a16:creationId xmlns:a16="http://schemas.microsoft.com/office/drawing/2014/main" id="{8FEAC2BC-B445-A742-F9CF-9C333BC361AD}"/>
                </a:ext>
              </a:extLst>
            </p:cNvPr>
            <p:cNvSpPr>
              <a:spLocks noGrp="1" noRot="1" noMove="1" noResize="1" noEditPoints="1" noAdjustHandles="1" noChangeArrowheads="1" noChangeShapeType="1"/>
            </p:cNvSpPr>
            <p:nvPr/>
          </p:nvSpPr>
          <p:spPr bwMode="auto">
            <a:xfrm>
              <a:off x="6581236" y="2709585"/>
              <a:ext cx="53519" cy="69402"/>
            </a:xfrm>
            <a:custGeom>
              <a:avLst/>
              <a:gdLst>
                <a:gd name="T0" fmla="*/ 3175 w 68"/>
                <a:gd name="T1" fmla="*/ 76200 h 93"/>
                <a:gd name="T2" fmla="*/ 11113 w 68"/>
                <a:gd name="T3" fmla="*/ 87313 h 93"/>
                <a:gd name="T4" fmla="*/ 19050 w 68"/>
                <a:gd name="T5" fmla="*/ 90488 h 93"/>
                <a:gd name="T6" fmla="*/ 25400 w 68"/>
                <a:gd name="T7" fmla="*/ 93663 h 93"/>
                <a:gd name="T8" fmla="*/ 33338 w 68"/>
                <a:gd name="T9" fmla="*/ 98425 h 93"/>
                <a:gd name="T10" fmla="*/ 52388 w 68"/>
                <a:gd name="T11" fmla="*/ 117475 h 93"/>
                <a:gd name="T12" fmla="*/ 66675 w 68"/>
                <a:gd name="T13" fmla="*/ 134938 h 93"/>
                <a:gd name="T14" fmla="*/ 77788 w 68"/>
                <a:gd name="T15" fmla="*/ 142875 h 93"/>
                <a:gd name="T16" fmla="*/ 85725 w 68"/>
                <a:gd name="T17" fmla="*/ 147638 h 93"/>
                <a:gd name="T18" fmla="*/ 96838 w 68"/>
                <a:gd name="T19" fmla="*/ 147638 h 93"/>
                <a:gd name="T20" fmla="*/ 104775 w 68"/>
                <a:gd name="T21" fmla="*/ 142875 h 93"/>
                <a:gd name="T22" fmla="*/ 101600 w 68"/>
                <a:gd name="T23" fmla="*/ 131763 h 93"/>
                <a:gd name="T24" fmla="*/ 101600 w 68"/>
                <a:gd name="T25" fmla="*/ 128588 h 93"/>
                <a:gd name="T26" fmla="*/ 101600 w 68"/>
                <a:gd name="T27" fmla="*/ 123825 h 93"/>
                <a:gd name="T28" fmla="*/ 104775 w 68"/>
                <a:gd name="T29" fmla="*/ 120650 h 93"/>
                <a:gd name="T30" fmla="*/ 104775 w 68"/>
                <a:gd name="T31" fmla="*/ 117475 h 93"/>
                <a:gd name="T32" fmla="*/ 107950 w 68"/>
                <a:gd name="T33" fmla="*/ 112713 h 93"/>
                <a:gd name="T34" fmla="*/ 107950 w 68"/>
                <a:gd name="T35" fmla="*/ 106363 h 93"/>
                <a:gd name="T36" fmla="*/ 107950 w 68"/>
                <a:gd name="T37" fmla="*/ 101600 h 93"/>
                <a:gd name="T38" fmla="*/ 107950 w 68"/>
                <a:gd name="T39" fmla="*/ 101600 h 93"/>
                <a:gd name="T40" fmla="*/ 104775 w 68"/>
                <a:gd name="T41" fmla="*/ 101600 h 93"/>
                <a:gd name="T42" fmla="*/ 101600 w 68"/>
                <a:gd name="T43" fmla="*/ 98425 h 93"/>
                <a:gd name="T44" fmla="*/ 96838 w 68"/>
                <a:gd name="T45" fmla="*/ 90488 h 93"/>
                <a:gd name="T46" fmla="*/ 93663 w 68"/>
                <a:gd name="T47" fmla="*/ 82550 h 93"/>
                <a:gd name="T48" fmla="*/ 93663 w 68"/>
                <a:gd name="T49" fmla="*/ 76200 h 93"/>
                <a:gd name="T50" fmla="*/ 90488 w 68"/>
                <a:gd name="T51" fmla="*/ 71438 h 93"/>
                <a:gd name="T52" fmla="*/ 77788 w 68"/>
                <a:gd name="T53" fmla="*/ 68263 h 93"/>
                <a:gd name="T54" fmla="*/ 74613 w 68"/>
                <a:gd name="T55" fmla="*/ 65088 h 93"/>
                <a:gd name="T56" fmla="*/ 77788 w 68"/>
                <a:gd name="T57" fmla="*/ 52388 h 93"/>
                <a:gd name="T58" fmla="*/ 85725 w 68"/>
                <a:gd name="T59" fmla="*/ 46038 h 93"/>
                <a:gd name="T60" fmla="*/ 85725 w 68"/>
                <a:gd name="T61" fmla="*/ 46038 h 93"/>
                <a:gd name="T62" fmla="*/ 85725 w 68"/>
                <a:gd name="T63" fmla="*/ 38100 h 93"/>
                <a:gd name="T64" fmla="*/ 82550 w 68"/>
                <a:gd name="T65" fmla="*/ 30163 h 93"/>
                <a:gd name="T66" fmla="*/ 82550 w 68"/>
                <a:gd name="T67" fmla="*/ 26988 h 93"/>
                <a:gd name="T68" fmla="*/ 77788 w 68"/>
                <a:gd name="T69" fmla="*/ 23813 h 93"/>
                <a:gd name="T70" fmla="*/ 74613 w 68"/>
                <a:gd name="T71" fmla="*/ 26988 h 93"/>
                <a:gd name="T72" fmla="*/ 66675 w 68"/>
                <a:gd name="T73" fmla="*/ 38100 h 93"/>
                <a:gd name="T74" fmla="*/ 55563 w 68"/>
                <a:gd name="T75" fmla="*/ 38100 h 93"/>
                <a:gd name="T76" fmla="*/ 60325 w 68"/>
                <a:gd name="T77" fmla="*/ 30163 h 93"/>
                <a:gd name="T78" fmla="*/ 63500 w 68"/>
                <a:gd name="T79" fmla="*/ 23813 h 93"/>
                <a:gd name="T80" fmla="*/ 63500 w 68"/>
                <a:gd name="T81" fmla="*/ 19050 h 93"/>
                <a:gd name="T82" fmla="*/ 55563 w 68"/>
                <a:gd name="T83" fmla="*/ 0 h 93"/>
                <a:gd name="T84" fmla="*/ 55563 w 68"/>
                <a:gd name="T85" fmla="*/ 4763 h 93"/>
                <a:gd name="T86" fmla="*/ 52388 w 68"/>
                <a:gd name="T87" fmla="*/ 7938 h 93"/>
                <a:gd name="T88" fmla="*/ 52388 w 68"/>
                <a:gd name="T89" fmla="*/ 11113 h 93"/>
                <a:gd name="T90" fmla="*/ 44450 w 68"/>
                <a:gd name="T91" fmla="*/ 11113 h 93"/>
                <a:gd name="T92" fmla="*/ 41275 w 68"/>
                <a:gd name="T93" fmla="*/ 11113 h 93"/>
                <a:gd name="T94" fmla="*/ 36513 w 68"/>
                <a:gd name="T95" fmla="*/ 15875 h 93"/>
                <a:gd name="T96" fmla="*/ 36513 w 68"/>
                <a:gd name="T97" fmla="*/ 19050 h 93"/>
                <a:gd name="T98" fmla="*/ 33338 w 68"/>
                <a:gd name="T99" fmla="*/ 19050 h 93"/>
                <a:gd name="T100" fmla="*/ 30163 w 68"/>
                <a:gd name="T101" fmla="*/ 23813 h 93"/>
                <a:gd name="T102" fmla="*/ 25400 w 68"/>
                <a:gd name="T103" fmla="*/ 23813 h 93"/>
                <a:gd name="T104" fmla="*/ 25400 w 68"/>
                <a:gd name="T105" fmla="*/ 30163 h 93"/>
                <a:gd name="T106" fmla="*/ 11113 w 68"/>
                <a:gd name="T107" fmla="*/ 46038 h 93"/>
                <a:gd name="T108" fmla="*/ 3175 w 68"/>
                <a:gd name="T109" fmla="*/ 60325 h 93"/>
                <a:gd name="T110" fmla="*/ 0 w 68"/>
                <a:gd name="T111" fmla="*/ 68263 h 93"/>
                <a:gd name="T112" fmla="*/ 0 w 68"/>
                <a:gd name="T113" fmla="*/ 6826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
                <a:gd name="T172" fmla="*/ 0 h 93"/>
                <a:gd name="T173" fmla="*/ 68 w 68"/>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 h="93">
                  <a:moveTo>
                    <a:pt x="0" y="43"/>
                  </a:moveTo>
                  <a:lnTo>
                    <a:pt x="2" y="48"/>
                  </a:lnTo>
                  <a:lnTo>
                    <a:pt x="5" y="52"/>
                  </a:lnTo>
                  <a:lnTo>
                    <a:pt x="7" y="55"/>
                  </a:lnTo>
                  <a:lnTo>
                    <a:pt x="9" y="55"/>
                  </a:lnTo>
                  <a:lnTo>
                    <a:pt x="12" y="57"/>
                  </a:lnTo>
                  <a:lnTo>
                    <a:pt x="14" y="59"/>
                  </a:lnTo>
                  <a:lnTo>
                    <a:pt x="16" y="59"/>
                  </a:lnTo>
                  <a:lnTo>
                    <a:pt x="19" y="62"/>
                  </a:lnTo>
                  <a:lnTo>
                    <a:pt x="21" y="62"/>
                  </a:lnTo>
                  <a:lnTo>
                    <a:pt x="23" y="64"/>
                  </a:lnTo>
                  <a:lnTo>
                    <a:pt x="33" y="74"/>
                  </a:lnTo>
                  <a:lnTo>
                    <a:pt x="40" y="83"/>
                  </a:lnTo>
                  <a:lnTo>
                    <a:pt x="42" y="85"/>
                  </a:lnTo>
                  <a:lnTo>
                    <a:pt x="47" y="88"/>
                  </a:lnTo>
                  <a:lnTo>
                    <a:pt x="49" y="90"/>
                  </a:lnTo>
                  <a:lnTo>
                    <a:pt x="52" y="90"/>
                  </a:lnTo>
                  <a:lnTo>
                    <a:pt x="54" y="93"/>
                  </a:lnTo>
                  <a:lnTo>
                    <a:pt x="59" y="93"/>
                  </a:lnTo>
                  <a:lnTo>
                    <a:pt x="61" y="93"/>
                  </a:lnTo>
                  <a:lnTo>
                    <a:pt x="66" y="93"/>
                  </a:lnTo>
                  <a:lnTo>
                    <a:pt x="66" y="90"/>
                  </a:lnTo>
                  <a:lnTo>
                    <a:pt x="64" y="85"/>
                  </a:lnTo>
                  <a:lnTo>
                    <a:pt x="64" y="83"/>
                  </a:lnTo>
                  <a:lnTo>
                    <a:pt x="64" y="81"/>
                  </a:lnTo>
                  <a:lnTo>
                    <a:pt x="64" y="78"/>
                  </a:lnTo>
                  <a:lnTo>
                    <a:pt x="66" y="76"/>
                  </a:lnTo>
                  <a:lnTo>
                    <a:pt x="66" y="74"/>
                  </a:lnTo>
                  <a:lnTo>
                    <a:pt x="68" y="71"/>
                  </a:lnTo>
                  <a:lnTo>
                    <a:pt x="68" y="69"/>
                  </a:lnTo>
                  <a:lnTo>
                    <a:pt x="68" y="67"/>
                  </a:lnTo>
                  <a:lnTo>
                    <a:pt x="68" y="64"/>
                  </a:lnTo>
                  <a:lnTo>
                    <a:pt x="66" y="64"/>
                  </a:lnTo>
                  <a:lnTo>
                    <a:pt x="66" y="62"/>
                  </a:lnTo>
                  <a:lnTo>
                    <a:pt x="64" y="62"/>
                  </a:lnTo>
                  <a:lnTo>
                    <a:pt x="61" y="57"/>
                  </a:lnTo>
                  <a:lnTo>
                    <a:pt x="61" y="55"/>
                  </a:lnTo>
                  <a:lnTo>
                    <a:pt x="59" y="52"/>
                  </a:lnTo>
                  <a:lnTo>
                    <a:pt x="59" y="50"/>
                  </a:lnTo>
                  <a:lnTo>
                    <a:pt x="59" y="48"/>
                  </a:lnTo>
                  <a:lnTo>
                    <a:pt x="57" y="45"/>
                  </a:lnTo>
                  <a:lnTo>
                    <a:pt x="49" y="43"/>
                  </a:lnTo>
                  <a:lnTo>
                    <a:pt x="45" y="41"/>
                  </a:lnTo>
                  <a:lnTo>
                    <a:pt x="47" y="41"/>
                  </a:lnTo>
                  <a:lnTo>
                    <a:pt x="47" y="36"/>
                  </a:lnTo>
                  <a:lnTo>
                    <a:pt x="49" y="33"/>
                  </a:lnTo>
                  <a:lnTo>
                    <a:pt x="52" y="29"/>
                  </a:lnTo>
                  <a:lnTo>
                    <a:pt x="54" y="29"/>
                  </a:lnTo>
                  <a:lnTo>
                    <a:pt x="54" y="26"/>
                  </a:lnTo>
                  <a:lnTo>
                    <a:pt x="54" y="24"/>
                  </a:lnTo>
                  <a:lnTo>
                    <a:pt x="52" y="19"/>
                  </a:lnTo>
                  <a:lnTo>
                    <a:pt x="52" y="17"/>
                  </a:lnTo>
                  <a:lnTo>
                    <a:pt x="49" y="17"/>
                  </a:lnTo>
                  <a:lnTo>
                    <a:pt x="49" y="15"/>
                  </a:lnTo>
                  <a:lnTo>
                    <a:pt x="47" y="17"/>
                  </a:lnTo>
                  <a:lnTo>
                    <a:pt x="42" y="24"/>
                  </a:lnTo>
                  <a:lnTo>
                    <a:pt x="40" y="26"/>
                  </a:lnTo>
                  <a:lnTo>
                    <a:pt x="35" y="24"/>
                  </a:lnTo>
                  <a:lnTo>
                    <a:pt x="38" y="22"/>
                  </a:lnTo>
                  <a:lnTo>
                    <a:pt x="38" y="19"/>
                  </a:lnTo>
                  <a:lnTo>
                    <a:pt x="40" y="17"/>
                  </a:lnTo>
                  <a:lnTo>
                    <a:pt x="40" y="15"/>
                  </a:lnTo>
                  <a:lnTo>
                    <a:pt x="40" y="12"/>
                  </a:lnTo>
                  <a:lnTo>
                    <a:pt x="35" y="5"/>
                  </a:lnTo>
                  <a:lnTo>
                    <a:pt x="35" y="0"/>
                  </a:lnTo>
                  <a:lnTo>
                    <a:pt x="35" y="3"/>
                  </a:lnTo>
                  <a:lnTo>
                    <a:pt x="35" y="5"/>
                  </a:lnTo>
                  <a:lnTo>
                    <a:pt x="33" y="5"/>
                  </a:lnTo>
                  <a:lnTo>
                    <a:pt x="33" y="7"/>
                  </a:lnTo>
                  <a:lnTo>
                    <a:pt x="31" y="7"/>
                  </a:lnTo>
                  <a:lnTo>
                    <a:pt x="28" y="7"/>
                  </a:lnTo>
                  <a:lnTo>
                    <a:pt x="26" y="7"/>
                  </a:lnTo>
                  <a:lnTo>
                    <a:pt x="23" y="10"/>
                  </a:lnTo>
                  <a:lnTo>
                    <a:pt x="23" y="12"/>
                  </a:lnTo>
                  <a:lnTo>
                    <a:pt x="21" y="12"/>
                  </a:lnTo>
                  <a:lnTo>
                    <a:pt x="19" y="15"/>
                  </a:lnTo>
                  <a:lnTo>
                    <a:pt x="16" y="15"/>
                  </a:lnTo>
                  <a:lnTo>
                    <a:pt x="16" y="17"/>
                  </a:lnTo>
                  <a:lnTo>
                    <a:pt x="16" y="19"/>
                  </a:lnTo>
                  <a:lnTo>
                    <a:pt x="12" y="22"/>
                  </a:lnTo>
                  <a:lnTo>
                    <a:pt x="7" y="29"/>
                  </a:lnTo>
                  <a:lnTo>
                    <a:pt x="5" y="33"/>
                  </a:lnTo>
                  <a:lnTo>
                    <a:pt x="2" y="38"/>
                  </a:lnTo>
                  <a:lnTo>
                    <a:pt x="2" y="41"/>
                  </a:lnTo>
                  <a:lnTo>
                    <a:pt x="0" y="4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4" name="Lesotho">
              <a:extLst>
                <a:ext uri="{FF2B5EF4-FFF2-40B4-BE49-F238E27FC236}">
                  <a16:creationId xmlns:a16="http://schemas.microsoft.com/office/drawing/2014/main" id="{EC6C5F2F-A2D3-28FE-37D8-205566355044}"/>
                </a:ext>
              </a:extLst>
            </p:cNvPr>
            <p:cNvSpPr>
              <a:spLocks noGrp="1" noRot="1" noMove="1" noResize="1" noEditPoints="1" noAdjustHandles="1" noChangeArrowheads="1" noChangeShapeType="1"/>
            </p:cNvSpPr>
            <p:nvPr/>
          </p:nvSpPr>
          <p:spPr bwMode="auto">
            <a:xfrm>
              <a:off x="7039725" y="3270019"/>
              <a:ext cx="20692" cy="21641"/>
            </a:xfrm>
            <a:custGeom>
              <a:avLst/>
              <a:gdLst>
                <a:gd name="T0" fmla="*/ 22225 w 28"/>
                <a:gd name="T1" fmla="*/ 41275 h 29"/>
                <a:gd name="T2" fmla="*/ 22225 w 28"/>
                <a:gd name="T3" fmla="*/ 38100 h 29"/>
                <a:gd name="T4" fmla="*/ 25400 w 28"/>
                <a:gd name="T5" fmla="*/ 38100 h 29"/>
                <a:gd name="T6" fmla="*/ 30163 w 28"/>
                <a:gd name="T7" fmla="*/ 34925 h 29"/>
                <a:gd name="T8" fmla="*/ 33338 w 28"/>
                <a:gd name="T9" fmla="*/ 30163 h 29"/>
                <a:gd name="T10" fmla="*/ 36513 w 28"/>
                <a:gd name="T11" fmla="*/ 30163 h 29"/>
                <a:gd name="T12" fmla="*/ 41275 w 28"/>
                <a:gd name="T13" fmla="*/ 30163 h 29"/>
                <a:gd name="T14" fmla="*/ 41275 w 28"/>
                <a:gd name="T15" fmla="*/ 30163 h 29"/>
                <a:gd name="T16" fmla="*/ 41275 w 28"/>
                <a:gd name="T17" fmla="*/ 30163 h 29"/>
                <a:gd name="T18" fmla="*/ 44450 w 28"/>
                <a:gd name="T19" fmla="*/ 30163 h 29"/>
                <a:gd name="T20" fmla="*/ 44450 w 28"/>
                <a:gd name="T21" fmla="*/ 26988 h 29"/>
                <a:gd name="T22" fmla="*/ 44450 w 28"/>
                <a:gd name="T23" fmla="*/ 26988 h 29"/>
                <a:gd name="T24" fmla="*/ 44450 w 28"/>
                <a:gd name="T25" fmla="*/ 26988 h 29"/>
                <a:gd name="T26" fmla="*/ 44450 w 28"/>
                <a:gd name="T27" fmla="*/ 23813 h 29"/>
                <a:gd name="T28" fmla="*/ 44450 w 28"/>
                <a:gd name="T29" fmla="*/ 23813 h 29"/>
                <a:gd name="T30" fmla="*/ 44450 w 28"/>
                <a:gd name="T31" fmla="*/ 19050 h 29"/>
                <a:gd name="T32" fmla="*/ 41275 w 28"/>
                <a:gd name="T33" fmla="*/ 15875 h 29"/>
                <a:gd name="T34" fmla="*/ 36513 w 28"/>
                <a:gd name="T35" fmla="*/ 12700 h 29"/>
                <a:gd name="T36" fmla="*/ 33338 w 28"/>
                <a:gd name="T37" fmla="*/ 7938 h 29"/>
                <a:gd name="T38" fmla="*/ 30163 w 28"/>
                <a:gd name="T39" fmla="*/ 4763 h 29"/>
                <a:gd name="T40" fmla="*/ 30163 w 28"/>
                <a:gd name="T41" fmla="*/ 0 h 29"/>
                <a:gd name="T42" fmla="*/ 22225 w 28"/>
                <a:gd name="T43" fmla="*/ 4763 h 29"/>
                <a:gd name="T44" fmla="*/ 14288 w 28"/>
                <a:gd name="T45" fmla="*/ 12700 h 29"/>
                <a:gd name="T46" fmla="*/ 11113 w 28"/>
                <a:gd name="T47" fmla="*/ 15875 h 29"/>
                <a:gd name="T48" fmla="*/ 6350 w 28"/>
                <a:gd name="T49" fmla="*/ 15875 h 29"/>
                <a:gd name="T50" fmla="*/ 6350 w 28"/>
                <a:gd name="T51" fmla="*/ 15875 h 29"/>
                <a:gd name="T52" fmla="*/ 3175 w 28"/>
                <a:gd name="T53" fmla="*/ 15875 h 29"/>
                <a:gd name="T54" fmla="*/ 3175 w 28"/>
                <a:gd name="T55" fmla="*/ 15875 h 29"/>
                <a:gd name="T56" fmla="*/ 3175 w 28"/>
                <a:gd name="T57" fmla="*/ 19050 h 29"/>
                <a:gd name="T58" fmla="*/ 0 w 28"/>
                <a:gd name="T59" fmla="*/ 19050 h 29"/>
                <a:gd name="T60" fmla="*/ 0 w 28"/>
                <a:gd name="T61" fmla="*/ 23813 h 29"/>
                <a:gd name="T62" fmla="*/ 0 w 28"/>
                <a:gd name="T63" fmla="*/ 23813 h 29"/>
                <a:gd name="T64" fmla="*/ 0 w 28"/>
                <a:gd name="T65" fmla="*/ 26988 h 29"/>
                <a:gd name="T66" fmla="*/ 0 w 28"/>
                <a:gd name="T67" fmla="*/ 26988 h 29"/>
                <a:gd name="T68" fmla="*/ 0 w 28"/>
                <a:gd name="T69" fmla="*/ 26988 h 29"/>
                <a:gd name="T70" fmla="*/ 0 w 28"/>
                <a:gd name="T71" fmla="*/ 26988 h 29"/>
                <a:gd name="T72" fmla="*/ 0 w 28"/>
                <a:gd name="T73" fmla="*/ 26988 h 29"/>
                <a:gd name="T74" fmla="*/ 3175 w 28"/>
                <a:gd name="T75" fmla="*/ 26988 h 29"/>
                <a:gd name="T76" fmla="*/ 3175 w 28"/>
                <a:gd name="T77" fmla="*/ 30163 h 29"/>
                <a:gd name="T78" fmla="*/ 3175 w 28"/>
                <a:gd name="T79" fmla="*/ 30163 h 29"/>
                <a:gd name="T80" fmla="*/ 3175 w 28"/>
                <a:gd name="T81" fmla="*/ 34925 h 29"/>
                <a:gd name="T82" fmla="*/ 6350 w 28"/>
                <a:gd name="T83" fmla="*/ 38100 h 29"/>
                <a:gd name="T84" fmla="*/ 6350 w 28"/>
                <a:gd name="T85" fmla="*/ 41275 h 29"/>
                <a:gd name="T86" fmla="*/ 6350 w 28"/>
                <a:gd name="T87" fmla="*/ 46038 h 29"/>
                <a:gd name="T88" fmla="*/ 6350 w 28"/>
                <a:gd name="T89" fmla="*/ 46038 h 29"/>
                <a:gd name="T90" fmla="*/ 11113 w 28"/>
                <a:gd name="T91" fmla="*/ 46038 h 29"/>
                <a:gd name="T92" fmla="*/ 11113 w 28"/>
                <a:gd name="T93" fmla="*/ 46038 h 29"/>
                <a:gd name="T94" fmla="*/ 17463 w 28"/>
                <a:gd name="T95" fmla="*/ 46038 h 29"/>
                <a:gd name="T96" fmla="*/ 17463 w 28"/>
                <a:gd name="T97" fmla="*/ 46038 h 29"/>
                <a:gd name="T98" fmla="*/ 17463 w 28"/>
                <a:gd name="T99" fmla="*/ 41275 h 29"/>
                <a:gd name="T100" fmla="*/ 22225 w 28"/>
                <a:gd name="T101" fmla="*/ 41275 h 29"/>
                <a:gd name="T102" fmla="*/ 22225 w 28"/>
                <a:gd name="T103" fmla="*/ 41275 h 29"/>
                <a:gd name="T104" fmla="*/ 22225 w 28"/>
                <a:gd name="T105" fmla="*/ 41275 h 29"/>
                <a:gd name="T106" fmla="*/ 22225 w 28"/>
                <a:gd name="T107" fmla="*/ 41275 h 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
                <a:gd name="T163" fmla="*/ 0 h 29"/>
                <a:gd name="T164" fmla="*/ 28 w 28"/>
                <a:gd name="T165" fmla="*/ 29 h 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 h="29">
                  <a:moveTo>
                    <a:pt x="14" y="26"/>
                  </a:moveTo>
                  <a:lnTo>
                    <a:pt x="14" y="24"/>
                  </a:lnTo>
                  <a:lnTo>
                    <a:pt x="16" y="24"/>
                  </a:lnTo>
                  <a:lnTo>
                    <a:pt x="19" y="22"/>
                  </a:lnTo>
                  <a:lnTo>
                    <a:pt x="21" y="19"/>
                  </a:lnTo>
                  <a:lnTo>
                    <a:pt x="23" y="19"/>
                  </a:lnTo>
                  <a:lnTo>
                    <a:pt x="26" y="19"/>
                  </a:lnTo>
                  <a:lnTo>
                    <a:pt x="28" y="19"/>
                  </a:lnTo>
                  <a:lnTo>
                    <a:pt x="28" y="17"/>
                  </a:lnTo>
                  <a:lnTo>
                    <a:pt x="28" y="15"/>
                  </a:lnTo>
                  <a:lnTo>
                    <a:pt x="28" y="12"/>
                  </a:lnTo>
                  <a:lnTo>
                    <a:pt x="26" y="10"/>
                  </a:lnTo>
                  <a:lnTo>
                    <a:pt x="23" y="8"/>
                  </a:lnTo>
                  <a:lnTo>
                    <a:pt x="21" y="5"/>
                  </a:lnTo>
                  <a:lnTo>
                    <a:pt x="19" y="3"/>
                  </a:lnTo>
                  <a:lnTo>
                    <a:pt x="19" y="0"/>
                  </a:lnTo>
                  <a:lnTo>
                    <a:pt x="14" y="3"/>
                  </a:lnTo>
                  <a:lnTo>
                    <a:pt x="9" y="8"/>
                  </a:lnTo>
                  <a:lnTo>
                    <a:pt x="7" y="10"/>
                  </a:lnTo>
                  <a:lnTo>
                    <a:pt x="4" y="10"/>
                  </a:lnTo>
                  <a:lnTo>
                    <a:pt x="2" y="10"/>
                  </a:lnTo>
                  <a:lnTo>
                    <a:pt x="2" y="12"/>
                  </a:lnTo>
                  <a:lnTo>
                    <a:pt x="0" y="12"/>
                  </a:lnTo>
                  <a:lnTo>
                    <a:pt x="0" y="15"/>
                  </a:lnTo>
                  <a:lnTo>
                    <a:pt x="0" y="17"/>
                  </a:lnTo>
                  <a:lnTo>
                    <a:pt x="2" y="17"/>
                  </a:lnTo>
                  <a:lnTo>
                    <a:pt x="2" y="19"/>
                  </a:lnTo>
                  <a:lnTo>
                    <a:pt x="2" y="22"/>
                  </a:lnTo>
                  <a:lnTo>
                    <a:pt x="4" y="24"/>
                  </a:lnTo>
                  <a:lnTo>
                    <a:pt x="4" y="26"/>
                  </a:lnTo>
                  <a:lnTo>
                    <a:pt x="4" y="29"/>
                  </a:lnTo>
                  <a:lnTo>
                    <a:pt x="7" y="29"/>
                  </a:lnTo>
                  <a:lnTo>
                    <a:pt x="11" y="29"/>
                  </a:lnTo>
                  <a:lnTo>
                    <a:pt x="11" y="26"/>
                  </a:lnTo>
                  <a:lnTo>
                    <a:pt x="14" y="2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5" name="Lebanon">
              <a:extLst>
                <a:ext uri="{FF2B5EF4-FFF2-40B4-BE49-F238E27FC236}">
                  <a16:creationId xmlns:a16="http://schemas.microsoft.com/office/drawing/2014/main" id="{56922A07-F427-DF33-86E0-F5E40E92DA28}"/>
                </a:ext>
              </a:extLst>
            </p:cNvPr>
            <p:cNvSpPr>
              <a:spLocks noGrp="1" noRot="1" noMove="1" noResize="1" noEditPoints="1" noAdjustHandles="1" noChangeArrowheads="1" noChangeShapeType="1"/>
            </p:cNvSpPr>
            <p:nvPr/>
          </p:nvSpPr>
          <p:spPr bwMode="auto">
            <a:xfrm>
              <a:off x="7136526" y="2320043"/>
              <a:ext cx="21820" cy="30596"/>
            </a:xfrm>
            <a:custGeom>
              <a:avLst/>
              <a:gdLst>
                <a:gd name="T0" fmla="*/ 6350 w 30"/>
                <a:gd name="T1" fmla="*/ 65088 h 41"/>
                <a:gd name="T2" fmla="*/ 14288 w 30"/>
                <a:gd name="T3" fmla="*/ 60325 h 41"/>
                <a:gd name="T4" fmla="*/ 22225 w 30"/>
                <a:gd name="T5" fmla="*/ 60325 h 41"/>
                <a:gd name="T6" fmla="*/ 22225 w 30"/>
                <a:gd name="T7" fmla="*/ 57150 h 41"/>
                <a:gd name="T8" fmla="*/ 25400 w 30"/>
                <a:gd name="T9" fmla="*/ 49213 h 41"/>
                <a:gd name="T10" fmla="*/ 28575 w 30"/>
                <a:gd name="T11" fmla="*/ 46038 h 41"/>
                <a:gd name="T12" fmla="*/ 33338 w 30"/>
                <a:gd name="T13" fmla="*/ 46038 h 41"/>
                <a:gd name="T14" fmla="*/ 36513 w 30"/>
                <a:gd name="T15" fmla="*/ 34925 h 41"/>
                <a:gd name="T16" fmla="*/ 36513 w 30"/>
                <a:gd name="T17" fmla="*/ 26988 h 41"/>
                <a:gd name="T18" fmla="*/ 41275 w 30"/>
                <a:gd name="T19" fmla="*/ 23813 h 41"/>
                <a:gd name="T20" fmla="*/ 44450 w 30"/>
                <a:gd name="T21" fmla="*/ 15875 h 41"/>
                <a:gd name="T22" fmla="*/ 47625 w 30"/>
                <a:gd name="T23" fmla="*/ 7938 h 41"/>
                <a:gd name="T24" fmla="*/ 47625 w 30"/>
                <a:gd name="T25" fmla="*/ 4763 h 41"/>
                <a:gd name="T26" fmla="*/ 47625 w 30"/>
                <a:gd name="T27" fmla="*/ 0 h 41"/>
                <a:gd name="T28" fmla="*/ 47625 w 30"/>
                <a:gd name="T29" fmla="*/ 0 h 41"/>
                <a:gd name="T30" fmla="*/ 47625 w 30"/>
                <a:gd name="T31" fmla="*/ 0 h 41"/>
                <a:gd name="T32" fmla="*/ 47625 w 30"/>
                <a:gd name="T33" fmla="*/ 0 h 41"/>
                <a:gd name="T34" fmla="*/ 44450 w 30"/>
                <a:gd name="T35" fmla="*/ 0 h 41"/>
                <a:gd name="T36" fmla="*/ 44450 w 30"/>
                <a:gd name="T37" fmla="*/ 0 h 41"/>
                <a:gd name="T38" fmla="*/ 41275 w 30"/>
                <a:gd name="T39" fmla="*/ 0 h 41"/>
                <a:gd name="T40" fmla="*/ 36513 w 30"/>
                <a:gd name="T41" fmla="*/ 0 h 41"/>
                <a:gd name="T42" fmla="*/ 33338 w 30"/>
                <a:gd name="T43" fmla="*/ 0 h 41"/>
                <a:gd name="T44" fmla="*/ 33338 w 30"/>
                <a:gd name="T45" fmla="*/ 0 h 41"/>
                <a:gd name="T46" fmla="*/ 33338 w 30"/>
                <a:gd name="T47" fmla="*/ 0 h 41"/>
                <a:gd name="T48" fmla="*/ 28575 w 30"/>
                <a:gd name="T49" fmla="*/ 0 h 41"/>
                <a:gd name="T50" fmla="*/ 28575 w 30"/>
                <a:gd name="T51" fmla="*/ 0 h 41"/>
                <a:gd name="T52" fmla="*/ 28575 w 30"/>
                <a:gd name="T53" fmla="*/ 0 h 41"/>
                <a:gd name="T54" fmla="*/ 25400 w 30"/>
                <a:gd name="T55" fmla="*/ 4763 h 41"/>
                <a:gd name="T56" fmla="*/ 25400 w 30"/>
                <a:gd name="T57" fmla="*/ 4763 h 41"/>
                <a:gd name="T58" fmla="*/ 22225 w 30"/>
                <a:gd name="T59" fmla="*/ 12700 h 41"/>
                <a:gd name="T60" fmla="*/ 22225 w 30"/>
                <a:gd name="T61" fmla="*/ 12700 h 41"/>
                <a:gd name="T62" fmla="*/ 17463 w 30"/>
                <a:gd name="T63" fmla="*/ 19050 h 41"/>
                <a:gd name="T64" fmla="*/ 17463 w 30"/>
                <a:gd name="T65" fmla="*/ 23813 h 41"/>
                <a:gd name="T66" fmla="*/ 14288 w 30"/>
                <a:gd name="T67" fmla="*/ 30163 h 41"/>
                <a:gd name="T68" fmla="*/ 11113 w 30"/>
                <a:gd name="T69" fmla="*/ 34925 h 41"/>
                <a:gd name="T70" fmla="*/ 6350 w 30"/>
                <a:gd name="T71" fmla="*/ 46038 h 41"/>
                <a:gd name="T72" fmla="*/ 3175 w 30"/>
                <a:gd name="T73" fmla="*/ 52388 h 41"/>
                <a:gd name="T74" fmla="*/ 0 w 30"/>
                <a:gd name="T75" fmla="*/ 57150 h 41"/>
                <a:gd name="T76" fmla="*/ 0 w 30"/>
                <a:gd name="T77" fmla="*/ 57150 h 41"/>
                <a:gd name="T78" fmla="*/ 0 w 30"/>
                <a:gd name="T79" fmla="*/ 60325 h 41"/>
                <a:gd name="T80" fmla="*/ 3175 w 30"/>
                <a:gd name="T81" fmla="*/ 60325 h 41"/>
                <a:gd name="T82" fmla="*/ 3175 w 30"/>
                <a:gd name="T83" fmla="*/ 60325 h 41"/>
                <a:gd name="T84" fmla="*/ 3175 w 30"/>
                <a:gd name="T85" fmla="*/ 60325 h 41"/>
                <a:gd name="T86" fmla="*/ 6350 w 30"/>
                <a:gd name="T87" fmla="*/ 60325 h 41"/>
                <a:gd name="T88" fmla="*/ 6350 w 30"/>
                <a:gd name="T89" fmla="*/ 65088 h 41"/>
                <a:gd name="T90" fmla="*/ 6350 w 30"/>
                <a:gd name="T91" fmla="*/ 65088 h 41"/>
                <a:gd name="T92" fmla="*/ 6350 w 30"/>
                <a:gd name="T93" fmla="*/ 65088 h 41"/>
                <a:gd name="T94" fmla="*/ 6350 w 30"/>
                <a:gd name="T95" fmla="*/ 65088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
                <a:gd name="T145" fmla="*/ 0 h 41"/>
                <a:gd name="T146" fmla="*/ 30 w 30"/>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 h="41">
                  <a:moveTo>
                    <a:pt x="4" y="41"/>
                  </a:moveTo>
                  <a:lnTo>
                    <a:pt x="9" y="38"/>
                  </a:lnTo>
                  <a:lnTo>
                    <a:pt x="14" y="38"/>
                  </a:lnTo>
                  <a:lnTo>
                    <a:pt x="14" y="36"/>
                  </a:lnTo>
                  <a:lnTo>
                    <a:pt x="16" y="31"/>
                  </a:lnTo>
                  <a:lnTo>
                    <a:pt x="18" y="29"/>
                  </a:lnTo>
                  <a:lnTo>
                    <a:pt x="21" y="29"/>
                  </a:lnTo>
                  <a:lnTo>
                    <a:pt x="23" y="22"/>
                  </a:lnTo>
                  <a:lnTo>
                    <a:pt x="23" y="17"/>
                  </a:lnTo>
                  <a:lnTo>
                    <a:pt x="26" y="15"/>
                  </a:lnTo>
                  <a:lnTo>
                    <a:pt x="28" y="10"/>
                  </a:lnTo>
                  <a:lnTo>
                    <a:pt x="30" y="5"/>
                  </a:lnTo>
                  <a:lnTo>
                    <a:pt x="30" y="3"/>
                  </a:lnTo>
                  <a:lnTo>
                    <a:pt x="30" y="0"/>
                  </a:lnTo>
                  <a:lnTo>
                    <a:pt x="28" y="0"/>
                  </a:lnTo>
                  <a:lnTo>
                    <a:pt x="26" y="0"/>
                  </a:lnTo>
                  <a:lnTo>
                    <a:pt x="23" y="0"/>
                  </a:lnTo>
                  <a:lnTo>
                    <a:pt x="21" y="0"/>
                  </a:lnTo>
                  <a:lnTo>
                    <a:pt x="18" y="0"/>
                  </a:lnTo>
                  <a:lnTo>
                    <a:pt x="16" y="3"/>
                  </a:lnTo>
                  <a:lnTo>
                    <a:pt x="14" y="8"/>
                  </a:lnTo>
                  <a:lnTo>
                    <a:pt x="11" y="12"/>
                  </a:lnTo>
                  <a:lnTo>
                    <a:pt x="11" y="15"/>
                  </a:lnTo>
                  <a:lnTo>
                    <a:pt x="9" y="19"/>
                  </a:lnTo>
                  <a:lnTo>
                    <a:pt x="7" y="22"/>
                  </a:lnTo>
                  <a:lnTo>
                    <a:pt x="4" y="29"/>
                  </a:lnTo>
                  <a:lnTo>
                    <a:pt x="2" y="33"/>
                  </a:lnTo>
                  <a:lnTo>
                    <a:pt x="0" y="36"/>
                  </a:lnTo>
                  <a:lnTo>
                    <a:pt x="0" y="38"/>
                  </a:lnTo>
                  <a:lnTo>
                    <a:pt x="2" y="38"/>
                  </a:lnTo>
                  <a:lnTo>
                    <a:pt x="4" y="38"/>
                  </a:lnTo>
                  <a:lnTo>
                    <a:pt x="4" y="4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6" name="Latvia">
              <a:extLst>
                <a:ext uri="{FF2B5EF4-FFF2-40B4-BE49-F238E27FC236}">
                  <a16:creationId xmlns:a16="http://schemas.microsoft.com/office/drawing/2014/main" id="{018CB2A5-BCD3-E84F-98BA-221AF72A3C68}"/>
                </a:ext>
              </a:extLst>
            </p:cNvPr>
            <p:cNvSpPr>
              <a:spLocks noGrp="1" noRot="1" noMove="1" noResize="1" noEditPoints="1" noAdjustHandles="1" noChangeArrowheads="1" noChangeShapeType="1"/>
            </p:cNvSpPr>
            <p:nvPr/>
          </p:nvSpPr>
          <p:spPr bwMode="auto">
            <a:xfrm>
              <a:off x="6973564" y="1914829"/>
              <a:ext cx="88332" cy="52984"/>
            </a:xfrm>
            <a:custGeom>
              <a:avLst/>
              <a:gdLst>
                <a:gd name="T0" fmla="*/ 77788 w 120"/>
                <a:gd name="T1" fmla="*/ 15875 h 71"/>
                <a:gd name="T2" fmla="*/ 74613 w 120"/>
                <a:gd name="T3" fmla="*/ 33338 h 71"/>
                <a:gd name="T4" fmla="*/ 60325 w 120"/>
                <a:gd name="T5" fmla="*/ 41275 h 71"/>
                <a:gd name="T6" fmla="*/ 44450 w 120"/>
                <a:gd name="T7" fmla="*/ 33338 h 71"/>
                <a:gd name="T8" fmla="*/ 33338 w 120"/>
                <a:gd name="T9" fmla="*/ 11113 h 71"/>
                <a:gd name="T10" fmla="*/ 19050 w 120"/>
                <a:gd name="T11" fmla="*/ 22225 h 71"/>
                <a:gd name="T12" fmla="*/ 19050 w 120"/>
                <a:gd name="T13" fmla="*/ 30163 h 71"/>
                <a:gd name="T14" fmla="*/ 14288 w 120"/>
                <a:gd name="T15" fmla="*/ 46038 h 71"/>
                <a:gd name="T16" fmla="*/ 11113 w 120"/>
                <a:gd name="T17" fmla="*/ 57150 h 71"/>
                <a:gd name="T18" fmla="*/ 0 w 120"/>
                <a:gd name="T19" fmla="*/ 71438 h 71"/>
                <a:gd name="T20" fmla="*/ 11113 w 120"/>
                <a:gd name="T21" fmla="*/ 71438 h 71"/>
                <a:gd name="T22" fmla="*/ 25400 w 120"/>
                <a:gd name="T23" fmla="*/ 71438 h 71"/>
                <a:gd name="T24" fmla="*/ 44450 w 120"/>
                <a:gd name="T25" fmla="*/ 74613 h 71"/>
                <a:gd name="T26" fmla="*/ 63500 w 120"/>
                <a:gd name="T27" fmla="*/ 82550 h 71"/>
                <a:gd name="T28" fmla="*/ 82550 w 120"/>
                <a:gd name="T29" fmla="*/ 87313 h 71"/>
                <a:gd name="T30" fmla="*/ 93663 w 120"/>
                <a:gd name="T31" fmla="*/ 87313 h 71"/>
                <a:gd name="T32" fmla="*/ 101600 w 120"/>
                <a:gd name="T33" fmla="*/ 98425 h 71"/>
                <a:gd name="T34" fmla="*/ 119063 w 120"/>
                <a:gd name="T35" fmla="*/ 104775 h 71"/>
                <a:gd name="T36" fmla="*/ 127000 w 120"/>
                <a:gd name="T37" fmla="*/ 109538 h 71"/>
                <a:gd name="T38" fmla="*/ 142875 w 120"/>
                <a:gd name="T39" fmla="*/ 112713 h 71"/>
                <a:gd name="T40" fmla="*/ 149225 w 120"/>
                <a:gd name="T41" fmla="*/ 101600 h 71"/>
                <a:gd name="T42" fmla="*/ 157163 w 120"/>
                <a:gd name="T43" fmla="*/ 101600 h 71"/>
                <a:gd name="T44" fmla="*/ 165100 w 120"/>
                <a:gd name="T45" fmla="*/ 104775 h 71"/>
                <a:gd name="T46" fmla="*/ 168275 w 120"/>
                <a:gd name="T47" fmla="*/ 104775 h 71"/>
                <a:gd name="T48" fmla="*/ 168275 w 120"/>
                <a:gd name="T49" fmla="*/ 93663 h 71"/>
                <a:gd name="T50" fmla="*/ 168275 w 120"/>
                <a:gd name="T51" fmla="*/ 82550 h 71"/>
                <a:gd name="T52" fmla="*/ 173038 w 120"/>
                <a:gd name="T53" fmla="*/ 79375 h 71"/>
                <a:gd name="T54" fmla="*/ 184150 w 120"/>
                <a:gd name="T55" fmla="*/ 82550 h 71"/>
                <a:gd name="T56" fmla="*/ 187325 w 120"/>
                <a:gd name="T57" fmla="*/ 79375 h 71"/>
                <a:gd name="T58" fmla="*/ 187325 w 120"/>
                <a:gd name="T59" fmla="*/ 68263 h 71"/>
                <a:gd name="T60" fmla="*/ 179388 w 120"/>
                <a:gd name="T61" fmla="*/ 57150 h 71"/>
                <a:gd name="T62" fmla="*/ 173038 w 120"/>
                <a:gd name="T63" fmla="*/ 52388 h 71"/>
                <a:gd name="T64" fmla="*/ 168275 w 120"/>
                <a:gd name="T65" fmla="*/ 52388 h 71"/>
                <a:gd name="T66" fmla="*/ 168275 w 120"/>
                <a:gd name="T67" fmla="*/ 38100 h 71"/>
                <a:gd name="T68" fmla="*/ 165100 w 120"/>
                <a:gd name="T69" fmla="*/ 30163 h 71"/>
                <a:gd name="T70" fmla="*/ 157163 w 120"/>
                <a:gd name="T71" fmla="*/ 33338 h 71"/>
                <a:gd name="T72" fmla="*/ 153988 w 120"/>
                <a:gd name="T73" fmla="*/ 30163 h 71"/>
                <a:gd name="T74" fmla="*/ 149225 w 120"/>
                <a:gd name="T75" fmla="*/ 19050 h 71"/>
                <a:gd name="T76" fmla="*/ 123825 w 120"/>
                <a:gd name="T77" fmla="*/ 11113 h 71"/>
                <a:gd name="T78" fmla="*/ 123825 w 120"/>
                <a:gd name="T79" fmla="*/ 7938 h 71"/>
                <a:gd name="T80" fmla="*/ 115888 w 120"/>
                <a:gd name="T81" fmla="*/ 4763 h 71"/>
                <a:gd name="T82" fmla="*/ 101600 w 120"/>
                <a:gd name="T83" fmla="*/ 0 h 71"/>
                <a:gd name="T84" fmla="*/ 96838 w 120"/>
                <a:gd name="T85" fmla="*/ 0 h 71"/>
                <a:gd name="T86" fmla="*/ 93663 w 120"/>
                <a:gd name="T87" fmla="*/ 4763 h 71"/>
                <a:gd name="T88" fmla="*/ 82550 w 120"/>
                <a:gd name="T89" fmla="*/ 4763 h 71"/>
                <a:gd name="T90" fmla="*/ 82550 w 120"/>
                <a:gd name="T91" fmla="*/ 4763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0"/>
                <a:gd name="T139" fmla="*/ 0 h 71"/>
                <a:gd name="T140" fmla="*/ 120 w 120"/>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0" h="71">
                  <a:moveTo>
                    <a:pt x="52" y="3"/>
                  </a:moveTo>
                  <a:lnTo>
                    <a:pt x="52" y="7"/>
                  </a:lnTo>
                  <a:lnTo>
                    <a:pt x="49" y="10"/>
                  </a:lnTo>
                  <a:lnTo>
                    <a:pt x="49" y="14"/>
                  </a:lnTo>
                  <a:lnTo>
                    <a:pt x="49" y="17"/>
                  </a:lnTo>
                  <a:lnTo>
                    <a:pt x="47" y="21"/>
                  </a:lnTo>
                  <a:lnTo>
                    <a:pt x="45" y="26"/>
                  </a:lnTo>
                  <a:lnTo>
                    <a:pt x="42" y="26"/>
                  </a:lnTo>
                  <a:lnTo>
                    <a:pt x="38" y="26"/>
                  </a:lnTo>
                  <a:lnTo>
                    <a:pt x="33" y="26"/>
                  </a:lnTo>
                  <a:lnTo>
                    <a:pt x="31" y="26"/>
                  </a:lnTo>
                  <a:lnTo>
                    <a:pt x="28" y="21"/>
                  </a:lnTo>
                  <a:lnTo>
                    <a:pt x="26" y="17"/>
                  </a:lnTo>
                  <a:lnTo>
                    <a:pt x="23" y="12"/>
                  </a:lnTo>
                  <a:lnTo>
                    <a:pt x="21" y="7"/>
                  </a:lnTo>
                  <a:lnTo>
                    <a:pt x="16" y="10"/>
                  </a:lnTo>
                  <a:lnTo>
                    <a:pt x="12" y="12"/>
                  </a:lnTo>
                  <a:lnTo>
                    <a:pt x="12" y="14"/>
                  </a:lnTo>
                  <a:lnTo>
                    <a:pt x="9" y="17"/>
                  </a:lnTo>
                  <a:lnTo>
                    <a:pt x="12" y="17"/>
                  </a:lnTo>
                  <a:lnTo>
                    <a:pt x="12" y="19"/>
                  </a:lnTo>
                  <a:lnTo>
                    <a:pt x="12" y="24"/>
                  </a:lnTo>
                  <a:lnTo>
                    <a:pt x="12" y="26"/>
                  </a:lnTo>
                  <a:lnTo>
                    <a:pt x="9" y="29"/>
                  </a:lnTo>
                  <a:lnTo>
                    <a:pt x="9" y="31"/>
                  </a:lnTo>
                  <a:lnTo>
                    <a:pt x="7" y="33"/>
                  </a:lnTo>
                  <a:lnTo>
                    <a:pt x="7" y="36"/>
                  </a:lnTo>
                  <a:lnTo>
                    <a:pt x="2" y="38"/>
                  </a:lnTo>
                  <a:lnTo>
                    <a:pt x="2" y="43"/>
                  </a:lnTo>
                  <a:lnTo>
                    <a:pt x="0" y="45"/>
                  </a:lnTo>
                  <a:lnTo>
                    <a:pt x="0" y="47"/>
                  </a:lnTo>
                  <a:lnTo>
                    <a:pt x="2" y="47"/>
                  </a:lnTo>
                  <a:lnTo>
                    <a:pt x="7" y="45"/>
                  </a:lnTo>
                  <a:lnTo>
                    <a:pt x="9" y="45"/>
                  </a:lnTo>
                  <a:lnTo>
                    <a:pt x="14" y="43"/>
                  </a:lnTo>
                  <a:lnTo>
                    <a:pt x="16" y="45"/>
                  </a:lnTo>
                  <a:lnTo>
                    <a:pt x="19" y="45"/>
                  </a:lnTo>
                  <a:lnTo>
                    <a:pt x="23" y="47"/>
                  </a:lnTo>
                  <a:lnTo>
                    <a:pt x="28" y="47"/>
                  </a:lnTo>
                  <a:lnTo>
                    <a:pt x="33" y="50"/>
                  </a:lnTo>
                  <a:lnTo>
                    <a:pt x="38" y="50"/>
                  </a:lnTo>
                  <a:lnTo>
                    <a:pt x="40" y="52"/>
                  </a:lnTo>
                  <a:lnTo>
                    <a:pt x="42" y="52"/>
                  </a:lnTo>
                  <a:lnTo>
                    <a:pt x="47" y="52"/>
                  </a:lnTo>
                  <a:lnTo>
                    <a:pt x="52" y="55"/>
                  </a:lnTo>
                  <a:lnTo>
                    <a:pt x="57" y="55"/>
                  </a:lnTo>
                  <a:lnTo>
                    <a:pt x="59" y="55"/>
                  </a:lnTo>
                  <a:lnTo>
                    <a:pt x="61" y="57"/>
                  </a:lnTo>
                  <a:lnTo>
                    <a:pt x="61" y="59"/>
                  </a:lnTo>
                  <a:lnTo>
                    <a:pt x="64" y="62"/>
                  </a:lnTo>
                  <a:lnTo>
                    <a:pt x="68" y="62"/>
                  </a:lnTo>
                  <a:lnTo>
                    <a:pt x="73" y="64"/>
                  </a:lnTo>
                  <a:lnTo>
                    <a:pt x="75" y="66"/>
                  </a:lnTo>
                  <a:lnTo>
                    <a:pt x="78" y="66"/>
                  </a:lnTo>
                  <a:lnTo>
                    <a:pt x="78" y="69"/>
                  </a:lnTo>
                  <a:lnTo>
                    <a:pt x="80" y="69"/>
                  </a:lnTo>
                  <a:lnTo>
                    <a:pt x="85" y="71"/>
                  </a:lnTo>
                  <a:lnTo>
                    <a:pt x="87" y="71"/>
                  </a:lnTo>
                  <a:lnTo>
                    <a:pt x="90" y="71"/>
                  </a:lnTo>
                  <a:lnTo>
                    <a:pt x="92" y="66"/>
                  </a:lnTo>
                  <a:lnTo>
                    <a:pt x="94" y="66"/>
                  </a:lnTo>
                  <a:lnTo>
                    <a:pt x="94" y="64"/>
                  </a:lnTo>
                  <a:lnTo>
                    <a:pt x="97" y="64"/>
                  </a:lnTo>
                  <a:lnTo>
                    <a:pt x="99" y="64"/>
                  </a:lnTo>
                  <a:lnTo>
                    <a:pt x="101" y="66"/>
                  </a:lnTo>
                  <a:lnTo>
                    <a:pt x="104" y="66"/>
                  </a:lnTo>
                  <a:lnTo>
                    <a:pt x="106" y="66"/>
                  </a:lnTo>
                  <a:lnTo>
                    <a:pt x="106" y="64"/>
                  </a:lnTo>
                  <a:lnTo>
                    <a:pt x="106" y="62"/>
                  </a:lnTo>
                  <a:lnTo>
                    <a:pt x="106" y="59"/>
                  </a:lnTo>
                  <a:lnTo>
                    <a:pt x="106" y="57"/>
                  </a:lnTo>
                  <a:lnTo>
                    <a:pt x="106" y="55"/>
                  </a:lnTo>
                  <a:lnTo>
                    <a:pt x="106" y="52"/>
                  </a:lnTo>
                  <a:lnTo>
                    <a:pt x="109" y="50"/>
                  </a:lnTo>
                  <a:lnTo>
                    <a:pt x="111" y="50"/>
                  </a:lnTo>
                  <a:lnTo>
                    <a:pt x="113" y="52"/>
                  </a:lnTo>
                  <a:lnTo>
                    <a:pt x="116" y="52"/>
                  </a:lnTo>
                  <a:lnTo>
                    <a:pt x="118" y="52"/>
                  </a:lnTo>
                  <a:lnTo>
                    <a:pt x="118" y="50"/>
                  </a:lnTo>
                  <a:lnTo>
                    <a:pt x="120" y="50"/>
                  </a:lnTo>
                  <a:lnTo>
                    <a:pt x="118" y="43"/>
                  </a:lnTo>
                  <a:lnTo>
                    <a:pt x="116" y="40"/>
                  </a:lnTo>
                  <a:lnTo>
                    <a:pt x="113" y="36"/>
                  </a:lnTo>
                  <a:lnTo>
                    <a:pt x="111" y="33"/>
                  </a:lnTo>
                  <a:lnTo>
                    <a:pt x="109" y="33"/>
                  </a:lnTo>
                  <a:lnTo>
                    <a:pt x="106" y="33"/>
                  </a:lnTo>
                  <a:lnTo>
                    <a:pt x="106" y="31"/>
                  </a:lnTo>
                  <a:lnTo>
                    <a:pt x="106" y="29"/>
                  </a:lnTo>
                  <a:lnTo>
                    <a:pt x="106" y="24"/>
                  </a:lnTo>
                  <a:lnTo>
                    <a:pt x="106" y="21"/>
                  </a:lnTo>
                  <a:lnTo>
                    <a:pt x="106" y="19"/>
                  </a:lnTo>
                  <a:lnTo>
                    <a:pt x="104" y="19"/>
                  </a:lnTo>
                  <a:lnTo>
                    <a:pt x="101" y="21"/>
                  </a:lnTo>
                  <a:lnTo>
                    <a:pt x="99" y="21"/>
                  </a:lnTo>
                  <a:lnTo>
                    <a:pt x="99" y="19"/>
                  </a:lnTo>
                  <a:lnTo>
                    <a:pt x="97" y="19"/>
                  </a:lnTo>
                  <a:lnTo>
                    <a:pt x="97" y="14"/>
                  </a:lnTo>
                  <a:lnTo>
                    <a:pt x="94" y="12"/>
                  </a:lnTo>
                  <a:lnTo>
                    <a:pt x="87" y="14"/>
                  </a:lnTo>
                  <a:lnTo>
                    <a:pt x="83" y="7"/>
                  </a:lnTo>
                  <a:lnTo>
                    <a:pt x="78" y="7"/>
                  </a:lnTo>
                  <a:lnTo>
                    <a:pt x="78" y="5"/>
                  </a:lnTo>
                  <a:lnTo>
                    <a:pt x="75" y="3"/>
                  </a:lnTo>
                  <a:lnTo>
                    <a:pt x="73" y="3"/>
                  </a:lnTo>
                  <a:lnTo>
                    <a:pt x="68" y="0"/>
                  </a:lnTo>
                  <a:lnTo>
                    <a:pt x="66" y="0"/>
                  </a:lnTo>
                  <a:lnTo>
                    <a:pt x="64" y="0"/>
                  </a:lnTo>
                  <a:lnTo>
                    <a:pt x="61" y="0"/>
                  </a:lnTo>
                  <a:lnTo>
                    <a:pt x="61" y="3"/>
                  </a:lnTo>
                  <a:lnTo>
                    <a:pt x="59" y="3"/>
                  </a:lnTo>
                  <a:lnTo>
                    <a:pt x="57" y="3"/>
                  </a:lnTo>
                  <a:lnTo>
                    <a:pt x="54" y="3"/>
                  </a:lnTo>
                  <a:lnTo>
                    <a:pt x="5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7" name="Laos">
              <a:extLst>
                <a:ext uri="{FF2B5EF4-FFF2-40B4-BE49-F238E27FC236}">
                  <a16:creationId xmlns:a16="http://schemas.microsoft.com/office/drawing/2014/main" id="{BAEEACFA-53EE-D217-C9C4-8D85A3A8A88F}"/>
                </a:ext>
              </a:extLst>
            </p:cNvPr>
            <p:cNvSpPr>
              <a:spLocks noGrp="1" noRot="1" noMove="1" noResize="1" noEditPoints="1" noAdjustHandles="1" noChangeArrowheads="1" noChangeShapeType="1"/>
            </p:cNvSpPr>
            <p:nvPr/>
          </p:nvSpPr>
          <p:spPr bwMode="auto">
            <a:xfrm>
              <a:off x="7907970" y="2503620"/>
              <a:ext cx="78713" cy="132086"/>
            </a:xfrm>
            <a:custGeom>
              <a:avLst/>
              <a:gdLst>
                <a:gd name="T0" fmla="*/ 127000 w 106"/>
                <a:gd name="T1" fmla="*/ 258763 h 177"/>
                <a:gd name="T2" fmla="*/ 127000 w 106"/>
                <a:gd name="T3" fmla="*/ 244475 h 177"/>
                <a:gd name="T4" fmla="*/ 119063 w 106"/>
                <a:gd name="T5" fmla="*/ 220663 h 177"/>
                <a:gd name="T6" fmla="*/ 107950 w 106"/>
                <a:gd name="T7" fmla="*/ 206375 h 177"/>
                <a:gd name="T8" fmla="*/ 101600 w 106"/>
                <a:gd name="T9" fmla="*/ 184150 h 177"/>
                <a:gd name="T10" fmla="*/ 93663 w 106"/>
                <a:gd name="T11" fmla="*/ 153988 h 177"/>
                <a:gd name="T12" fmla="*/ 74613 w 106"/>
                <a:gd name="T13" fmla="*/ 150813 h 177"/>
                <a:gd name="T14" fmla="*/ 60325 w 106"/>
                <a:gd name="T15" fmla="*/ 138113 h 177"/>
                <a:gd name="T16" fmla="*/ 44450 w 106"/>
                <a:gd name="T17" fmla="*/ 146050 h 177"/>
                <a:gd name="T18" fmla="*/ 33338 w 106"/>
                <a:gd name="T19" fmla="*/ 157163 h 177"/>
                <a:gd name="T20" fmla="*/ 19050 w 106"/>
                <a:gd name="T21" fmla="*/ 150813 h 177"/>
                <a:gd name="T22" fmla="*/ 7938 w 106"/>
                <a:gd name="T23" fmla="*/ 138113 h 177"/>
                <a:gd name="T24" fmla="*/ 7938 w 106"/>
                <a:gd name="T25" fmla="*/ 123825 h 177"/>
                <a:gd name="T26" fmla="*/ 14288 w 106"/>
                <a:gd name="T27" fmla="*/ 101600 h 177"/>
                <a:gd name="T28" fmla="*/ 0 w 106"/>
                <a:gd name="T29" fmla="*/ 104775 h 177"/>
                <a:gd name="T30" fmla="*/ 7938 w 106"/>
                <a:gd name="T31" fmla="*/ 82550 h 177"/>
                <a:gd name="T32" fmla="*/ 14288 w 106"/>
                <a:gd name="T33" fmla="*/ 60325 h 177"/>
                <a:gd name="T34" fmla="*/ 22225 w 106"/>
                <a:gd name="T35" fmla="*/ 60325 h 177"/>
                <a:gd name="T36" fmla="*/ 33338 w 106"/>
                <a:gd name="T37" fmla="*/ 38100 h 177"/>
                <a:gd name="T38" fmla="*/ 30163 w 106"/>
                <a:gd name="T39" fmla="*/ 3175 h 177"/>
                <a:gd name="T40" fmla="*/ 55563 w 106"/>
                <a:gd name="T41" fmla="*/ 15875 h 177"/>
                <a:gd name="T42" fmla="*/ 60325 w 106"/>
                <a:gd name="T43" fmla="*/ 30163 h 177"/>
                <a:gd name="T44" fmla="*/ 74613 w 106"/>
                <a:gd name="T45" fmla="*/ 44450 h 177"/>
                <a:gd name="T46" fmla="*/ 93663 w 106"/>
                <a:gd name="T47" fmla="*/ 41275 h 177"/>
                <a:gd name="T48" fmla="*/ 112713 w 106"/>
                <a:gd name="T49" fmla="*/ 52388 h 177"/>
                <a:gd name="T50" fmla="*/ 104775 w 106"/>
                <a:gd name="T51" fmla="*/ 71438 h 177"/>
                <a:gd name="T52" fmla="*/ 101600 w 106"/>
                <a:gd name="T53" fmla="*/ 101600 h 177"/>
                <a:gd name="T54" fmla="*/ 82550 w 106"/>
                <a:gd name="T55" fmla="*/ 104775 h 177"/>
                <a:gd name="T56" fmla="*/ 101600 w 106"/>
                <a:gd name="T57" fmla="*/ 127000 h 177"/>
                <a:gd name="T58" fmla="*/ 119063 w 106"/>
                <a:gd name="T59" fmla="*/ 161925 h 177"/>
                <a:gd name="T60" fmla="*/ 127000 w 106"/>
                <a:gd name="T61" fmla="*/ 176213 h 177"/>
                <a:gd name="T62" fmla="*/ 146050 w 106"/>
                <a:gd name="T63" fmla="*/ 195263 h 177"/>
                <a:gd name="T64" fmla="*/ 157163 w 106"/>
                <a:gd name="T65" fmla="*/ 217488 h 177"/>
                <a:gd name="T66" fmla="*/ 168275 w 106"/>
                <a:gd name="T67" fmla="*/ 236538 h 177"/>
                <a:gd name="T68" fmla="*/ 168275 w 106"/>
                <a:gd name="T69" fmla="*/ 261938 h 177"/>
                <a:gd name="T70" fmla="*/ 149225 w 106"/>
                <a:gd name="T71" fmla="*/ 258763 h 177"/>
                <a:gd name="T72" fmla="*/ 134938 w 106"/>
                <a:gd name="T73" fmla="*/ 266700 h 177"/>
                <a:gd name="T74" fmla="*/ 127000 w 106"/>
                <a:gd name="T75" fmla="*/ 280988 h 177"/>
                <a:gd name="T76" fmla="*/ 119063 w 106"/>
                <a:gd name="T77" fmla="*/ 266700 h 177"/>
                <a:gd name="T78" fmla="*/ 119063 w 106"/>
                <a:gd name="T79" fmla="*/ 266700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77"/>
                <a:gd name="T122" fmla="*/ 106 w 106"/>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77">
                  <a:moveTo>
                    <a:pt x="75" y="168"/>
                  </a:moveTo>
                  <a:lnTo>
                    <a:pt x="80" y="163"/>
                  </a:lnTo>
                  <a:lnTo>
                    <a:pt x="80" y="156"/>
                  </a:lnTo>
                  <a:lnTo>
                    <a:pt x="80" y="154"/>
                  </a:lnTo>
                  <a:lnTo>
                    <a:pt x="78" y="147"/>
                  </a:lnTo>
                  <a:lnTo>
                    <a:pt x="75" y="139"/>
                  </a:lnTo>
                  <a:lnTo>
                    <a:pt x="75" y="135"/>
                  </a:lnTo>
                  <a:lnTo>
                    <a:pt x="68" y="130"/>
                  </a:lnTo>
                  <a:lnTo>
                    <a:pt x="66" y="125"/>
                  </a:lnTo>
                  <a:lnTo>
                    <a:pt x="64" y="116"/>
                  </a:lnTo>
                  <a:lnTo>
                    <a:pt x="64" y="109"/>
                  </a:lnTo>
                  <a:lnTo>
                    <a:pt x="59" y="97"/>
                  </a:lnTo>
                  <a:lnTo>
                    <a:pt x="54" y="97"/>
                  </a:lnTo>
                  <a:lnTo>
                    <a:pt x="47" y="95"/>
                  </a:lnTo>
                  <a:lnTo>
                    <a:pt x="42" y="87"/>
                  </a:lnTo>
                  <a:lnTo>
                    <a:pt x="38" y="87"/>
                  </a:lnTo>
                  <a:lnTo>
                    <a:pt x="33" y="90"/>
                  </a:lnTo>
                  <a:lnTo>
                    <a:pt x="28" y="92"/>
                  </a:lnTo>
                  <a:lnTo>
                    <a:pt x="26" y="99"/>
                  </a:lnTo>
                  <a:lnTo>
                    <a:pt x="21" y="99"/>
                  </a:lnTo>
                  <a:lnTo>
                    <a:pt x="19" y="97"/>
                  </a:lnTo>
                  <a:lnTo>
                    <a:pt x="12" y="95"/>
                  </a:lnTo>
                  <a:lnTo>
                    <a:pt x="7" y="95"/>
                  </a:lnTo>
                  <a:lnTo>
                    <a:pt x="5" y="87"/>
                  </a:lnTo>
                  <a:lnTo>
                    <a:pt x="2" y="83"/>
                  </a:lnTo>
                  <a:lnTo>
                    <a:pt x="5" y="78"/>
                  </a:lnTo>
                  <a:lnTo>
                    <a:pt x="9" y="71"/>
                  </a:lnTo>
                  <a:lnTo>
                    <a:pt x="9" y="64"/>
                  </a:lnTo>
                  <a:lnTo>
                    <a:pt x="2" y="66"/>
                  </a:lnTo>
                  <a:lnTo>
                    <a:pt x="0" y="66"/>
                  </a:lnTo>
                  <a:lnTo>
                    <a:pt x="0" y="61"/>
                  </a:lnTo>
                  <a:lnTo>
                    <a:pt x="5" y="52"/>
                  </a:lnTo>
                  <a:lnTo>
                    <a:pt x="2" y="45"/>
                  </a:lnTo>
                  <a:lnTo>
                    <a:pt x="9" y="38"/>
                  </a:lnTo>
                  <a:lnTo>
                    <a:pt x="12" y="38"/>
                  </a:lnTo>
                  <a:lnTo>
                    <a:pt x="14" y="38"/>
                  </a:lnTo>
                  <a:lnTo>
                    <a:pt x="21" y="33"/>
                  </a:lnTo>
                  <a:lnTo>
                    <a:pt x="21" y="24"/>
                  </a:lnTo>
                  <a:lnTo>
                    <a:pt x="16" y="10"/>
                  </a:lnTo>
                  <a:lnTo>
                    <a:pt x="19" y="2"/>
                  </a:lnTo>
                  <a:lnTo>
                    <a:pt x="26" y="0"/>
                  </a:lnTo>
                  <a:lnTo>
                    <a:pt x="35" y="10"/>
                  </a:lnTo>
                  <a:lnTo>
                    <a:pt x="35" y="14"/>
                  </a:lnTo>
                  <a:lnTo>
                    <a:pt x="38" y="19"/>
                  </a:lnTo>
                  <a:lnTo>
                    <a:pt x="45" y="24"/>
                  </a:lnTo>
                  <a:lnTo>
                    <a:pt x="47" y="28"/>
                  </a:lnTo>
                  <a:lnTo>
                    <a:pt x="54" y="31"/>
                  </a:lnTo>
                  <a:lnTo>
                    <a:pt x="59" y="26"/>
                  </a:lnTo>
                  <a:lnTo>
                    <a:pt x="66" y="26"/>
                  </a:lnTo>
                  <a:lnTo>
                    <a:pt x="71" y="33"/>
                  </a:lnTo>
                  <a:lnTo>
                    <a:pt x="71" y="43"/>
                  </a:lnTo>
                  <a:lnTo>
                    <a:pt x="66" y="45"/>
                  </a:lnTo>
                  <a:lnTo>
                    <a:pt x="66" y="59"/>
                  </a:lnTo>
                  <a:lnTo>
                    <a:pt x="64" y="64"/>
                  </a:lnTo>
                  <a:lnTo>
                    <a:pt x="56" y="64"/>
                  </a:lnTo>
                  <a:lnTo>
                    <a:pt x="52" y="66"/>
                  </a:lnTo>
                  <a:lnTo>
                    <a:pt x="54" y="76"/>
                  </a:lnTo>
                  <a:lnTo>
                    <a:pt x="64" y="80"/>
                  </a:lnTo>
                  <a:lnTo>
                    <a:pt x="68" y="92"/>
                  </a:lnTo>
                  <a:lnTo>
                    <a:pt x="75" y="102"/>
                  </a:lnTo>
                  <a:lnTo>
                    <a:pt x="80" y="106"/>
                  </a:lnTo>
                  <a:lnTo>
                    <a:pt x="80" y="111"/>
                  </a:lnTo>
                  <a:lnTo>
                    <a:pt x="85" y="118"/>
                  </a:lnTo>
                  <a:lnTo>
                    <a:pt x="92" y="123"/>
                  </a:lnTo>
                  <a:lnTo>
                    <a:pt x="97" y="130"/>
                  </a:lnTo>
                  <a:lnTo>
                    <a:pt x="99" y="137"/>
                  </a:lnTo>
                  <a:lnTo>
                    <a:pt x="104" y="142"/>
                  </a:lnTo>
                  <a:lnTo>
                    <a:pt x="106" y="149"/>
                  </a:lnTo>
                  <a:lnTo>
                    <a:pt x="106" y="161"/>
                  </a:lnTo>
                  <a:lnTo>
                    <a:pt x="106" y="165"/>
                  </a:lnTo>
                  <a:lnTo>
                    <a:pt x="99" y="168"/>
                  </a:lnTo>
                  <a:lnTo>
                    <a:pt x="94" y="163"/>
                  </a:lnTo>
                  <a:lnTo>
                    <a:pt x="90" y="161"/>
                  </a:lnTo>
                  <a:lnTo>
                    <a:pt x="85" y="168"/>
                  </a:lnTo>
                  <a:lnTo>
                    <a:pt x="85" y="175"/>
                  </a:lnTo>
                  <a:lnTo>
                    <a:pt x="80" y="177"/>
                  </a:lnTo>
                  <a:lnTo>
                    <a:pt x="75" y="172"/>
                  </a:lnTo>
                  <a:lnTo>
                    <a:pt x="75" y="16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8" name="Kyrgyzstan">
              <a:extLst>
                <a:ext uri="{FF2B5EF4-FFF2-40B4-BE49-F238E27FC236}">
                  <a16:creationId xmlns:a16="http://schemas.microsoft.com/office/drawing/2014/main" id="{791DF273-DBE0-65EB-D999-5752E4C35D6E}"/>
                </a:ext>
              </a:extLst>
            </p:cNvPr>
            <p:cNvSpPr>
              <a:spLocks noGrp="1" noRot="1" noMove="1" noResize="1" noEditPoints="1" noAdjustHandles="1" noChangeArrowheads="1" noChangeShapeType="1"/>
            </p:cNvSpPr>
            <p:nvPr/>
          </p:nvSpPr>
          <p:spPr bwMode="auto">
            <a:xfrm>
              <a:off x="7539600" y="2181240"/>
              <a:ext cx="128228" cy="63432"/>
            </a:xfrm>
            <a:custGeom>
              <a:avLst/>
              <a:gdLst>
                <a:gd name="T0" fmla="*/ 79375 w 173"/>
                <a:gd name="T1" fmla="*/ 131763 h 85"/>
                <a:gd name="T2" fmla="*/ 68263 w 173"/>
                <a:gd name="T3" fmla="*/ 134938 h 85"/>
                <a:gd name="T4" fmla="*/ 57150 w 173"/>
                <a:gd name="T5" fmla="*/ 134938 h 85"/>
                <a:gd name="T6" fmla="*/ 49213 w 173"/>
                <a:gd name="T7" fmla="*/ 131763 h 85"/>
                <a:gd name="T8" fmla="*/ 41275 w 173"/>
                <a:gd name="T9" fmla="*/ 127000 h 85"/>
                <a:gd name="T10" fmla="*/ 30163 w 173"/>
                <a:gd name="T11" fmla="*/ 131763 h 85"/>
                <a:gd name="T12" fmla="*/ 22225 w 173"/>
                <a:gd name="T13" fmla="*/ 127000 h 85"/>
                <a:gd name="T14" fmla="*/ 15875 w 173"/>
                <a:gd name="T15" fmla="*/ 107950 h 85"/>
                <a:gd name="T16" fmla="*/ 30163 w 173"/>
                <a:gd name="T17" fmla="*/ 104775 h 85"/>
                <a:gd name="T18" fmla="*/ 33338 w 173"/>
                <a:gd name="T19" fmla="*/ 107950 h 85"/>
                <a:gd name="T20" fmla="*/ 38100 w 173"/>
                <a:gd name="T21" fmla="*/ 112713 h 85"/>
                <a:gd name="T22" fmla="*/ 41275 w 173"/>
                <a:gd name="T23" fmla="*/ 104775 h 85"/>
                <a:gd name="T24" fmla="*/ 41275 w 173"/>
                <a:gd name="T25" fmla="*/ 101600 h 85"/>
                <a:gd name="T26" fmla="*/ 57150 w 173"/>
                <a:gd name="T27" fmla="*/ 104775 h 85"/>
                <a:gd name="T28" fmla="*/ 63500 w 173"/>
                <a:gd name="T29" fmla="*/ 101600 h 85"/>
                <a:gd name="T30" fmla="*/ 79375 w 173"/>
                <a:gd name="T31" fmla="*/ 82550 h 85"/>
                <a:gd name="T32" fmla="*/ 79375 w 173"/>
                <a:gd name="T33" fmla="*/ 77788 h 85"/>
                <a:gd name="T34" fmla="*/ 63500 w 173"/>
                <a:gd name="T35" fmla="*/ 71438 h 85"/>
                <a:gd name="T36" fmla="*/ 49213 w 173"/>
                <a:gd name="T37" fmla="*/ 66675 h 85"/>
                <a:gd name="T38" fmla="*/ 49213 w 173"/>
                <a:gd name="T39" fmla="*/ 63500 h 85"/>
                <a:gd name="T40" fmla="*/ 44450 w 173"/>
                <a:gd name="T41" fmla="*/ 55563 h 85"/>
                <a:gd name="T42" fmla="*/ 33338 w 173"/>
                <a:gd name="T43" fmla="*/ 60325 h 85"/>
                <a:gd name="T44" fmla="*/ 30163 w 173"/>
                <a:gd name="T45" fmla="*/ 55563 h 85"/>
                <a:gd name="T46" fmla="*/ 22225 w 173"/>
                <a:gd name="T47" fmla="*/ 52388 h 85"/>
                <a:gd name="T48" fmla="*/ 33338 w 173"/>
                <a:gd name="T49" fmla="*/ 44450 h 85"/>
                <a:gd name="T50" fmla="*/ 44450 w 173"/>
                <a:gd name="T51" fmla="*/ 33338 h 85"/>
                <a:gd name="T52" fmla="*/ 41275 w 173"/>
                <a:gd name="T53" fmla="*/ 25400 h 85"/>
                <a:gd name="T54" fmla="*/ 30163 w 173"/>
                <a:gd name="T55" fmla="*/ 30163 h 85"/>
                <a:gd name="T56" fmla="*/ 44450 w 173"/>
                <a:gd name="T57" fmla="*/ 14288 h 85"/>
                <a:gd name="T58" fmla="*/ 71438 w 173"/>
                <a:gd name="T59" fmla="*/ 14288 h 85"/>
                <a:gd name="T60" fmla="*/ 90488 w 173"/>
                <a:gd name="T61" fmla="*/ 25400 h 85"/>
                <a:gd name="T62" fmla="*/ 98425 w 173"/>
                <a:gd name="T63" fmla="*/ 30163 h 85"/>
                <a:gd name="T64" fmla="*/ 98425 w 173"/>
                <a:gd name="T65" fmla="*/ 22225 h 85"/>
                <a:gd name="T66" fmla="*/ 104775 w 173"/>
                <a:gd name="T67" fmla="*/ 19050 h 85"/>
                <a:gd name="T68" fmla="*/ 112713 w 173"/>
                <a:gd name="T69" fmla="*/ 7938 h 85"/>
                <a:gd name="T70" fmla="*/ 120650 w 173"/>
                <a:gd name="T71" fmla="*/ 7938 h 85"/>
                <a:gd name="T72" fmla="*/ 142875 w 173"/>
                <a:gd name="T73" fmla="*/ 11113 h 85"/>
                <a:gd name="T74" fmla="*/ 146050 w 173"/>
                <a:gd name="T75" fmla="*/ 14288 h 85"/>
                <a:gd name="T76" fmla="*/ 153988 w 173"/>
                <a:gd name="T77" fmla="*/ 14288 h 85"/>
                <a:gd name="T78" fmla="*/ 168275 w 173"/>
                <a:gd name="T79" fmla="*/ 7938 h 85"/>
                <a:gd name="T80" fmla="*/ 184150 w 173"/>
                <a:gd name="T81" fmla="*/ 3175 h 85"/>
                <a:gd name="T82" fmla="*/ 209550 w 173"/>
                <a:gd name="T83" fmla="*/ 0 h 85"/>
                <a:gd name="T84" fmla="*/ 225425 w 173"/>
                <a:gd name="T85" fmla="*/ 3175 h 85"/>
                <a:gd name="T86" fmla="*/ 236538 w 173"/>
                <a:gd name="T87" fmla="*/ 3175 h 85"/>
                <a:gd name="T88" fmla="*/ 244475 w 173"/>
                <a:gd name="T89" fmla="*/ 11113 h 85"/>
                <a:gd name="T90" fmla="*/ 250825 w 173"/>
                <a:gd name="T91" fmla="*/ 14288 h 85"/>
                <a:gd name="T92" fmla="*/ 274638 w 173"/>
                <a:gd name="T93" fmla="*/ 25400 h 85"/>
                <a:gd name="T94" fmla="*/ 250825 w 173"/>
                <a:gd name="T95" fmla="*/ 33338 h 85"/>
                <a:gd name="T96" fmla="*/ 228600 w 173"/>
                <a:gd name="T97" fmla="*/ 52388 h 85"/>
                <a:gd name="T98" fmla="*/ 220663 w 173"/>
                <a:gd name="T99" fmla="*/ 63500 h 85"/>
                <a:gd name="T100" fmla="*/ 217488 w 173"/>
                <a:gd name="T101" fmla="*/ 66675 h 85"/>
                <a:gd name="T102" fmla="*/ 192088 w 173"/>
                <a:gd name="T103" fmla="*/ 71438 h 85"/>
                <a:gd name="T104" fmla="*/ 179388 w 173"/>
                <a:gd name="T105" fmla="*/ 77788 h 85"/>
                <a:gd name="T106" fmla="*/ 179388 w 173"/>
                <a:gd name="T107" fmla="*/ 90488 h 85"/>
                <a:gd name="T108" fmla="*/ 176213 w 173"/>
                <a:gd name="T109" fmla="*/ 101600 h 85"/>
                <a:gd name="T110" fmla="*/ 165100 w 173"/>
                <a:gd name="T111" fmla="*/ 104775 h 85"/>
                <a:gd name="T112" fmla="*/ 150813 w 173"/>
                <a:gd name="T113" fmla="*/ 107950 h 85"/>
                <a:gd name="T114" fmla="*/ 142875 w 173"/>
                <a:gd name="T115" fmla="*/ 112713 h 85"/>
                <a:gd name="T116" fmla="*/ 127000 w 173"/>
                <a:gd name="T117" fmla="*/ 101600 h 85"/>
                <a:gd name="T118" fmla="*/ 115888 w 173"/>
                <a:gd name="T119" fmla="*/ 107950 h 85"/>
                <a:gd name="T120" fmla="*/ 101600 w 173"/>
                <a:gd name="T121" fmla="*/ 123825 h 85"/>
                <a:gd name="T122" fmla="*/ 90488 w 173"/>
                <a:gd name="T123" fmla="*/ 131763 h 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3"/>
                <a:gd name="T187" fmla="*/ 0 h 85"/>
                <a:gd name="T188" fmla="*/ 173 w 173"/>
                <a:gd name="T189" fmla="*/ 85 h 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3" h="85">
                  <a:moveTo>
                    <a:pt x="57" y="83"/>
                  </a:moveTo>
                  <a:lnTo>
                    <a:pt x="54" y="83"/>
                  </a:lnTo>
                  <a:lnTo>
                    <a:pt x="52" y="83"/>
                  </a:lnTo>
                  <a:lnTo>
                    <a:pt x="50" y="83"/>
                  </a:lnTo>
                  <a:lnTo>
                    <a:pt x="47" y="85"/>
                  </a:lnTo>
                  <a:lnTo>
                    <a:pt x="45" y="85"/>
                  </a:lnTo>
                  <a:lnTo>
                    <a:pt x="43" y="85"/>
                  </a:lnTo>
                  <a:lnTo>
                    <a:pt x="40" y="85"/>
                  </a:lnTo>
                  <a:lnTo>
                    <a:pt x="38" y="85"/>
                  </a:lnTo>
                  <a:lnTo>
                    <a:pt x="36" y="85"/>
                  </a:lnTo>
                  <a:lnTo>
                    <a:pt x="33" y="85"/>
                  </a:lnTo>
                  <a:lnTo>
                    <a:pt x="31" y="85"/>
                  </a:lnTo>
                  <a:lnTo>
                    <a:pt x="31" y="83"/>
                  </a:lnTo>
                  <a:lnTo>
                    <a:pt x="28" y="83"/>
                  </a:lnTo>
                  <a:lnTo>
                    <a:pt x="28" y="80"/>
                  </a:lnTo>
                  <a:lnTo>
                    <a:pt x="26" y="80"/>
                  </a:lnTo>
                  <a:lnTo>
                    <a:pt x="24" y="83"/>
                  </a:lnTo>
                  <a:lnTo>
                    <a:pt x="19" y="83"/>
                  </a:lnTo>
                  <a:lnTo>
                    <a:pt x="17" y="83"/>
                  </a:lnTo>
                  <a:lnTo>
                    <a:pt x="17" y="80"/>
                  </a:lnTo>
                  <a:lnTo>
                    <a:pt x="14" y="80"/>
                  </a:lnTo>
                  <a:lnTo>
                    <a:pt x="14" y="78"/>
                  </a:lnTo>
                  <a:lnTo>
                    <a:pt x="5" y="80"/>
                  </a:lnTo>
                  <a:lnTo>
                    <a:pt x="0" y="73"/>
                  </a:lnTo>
                  <a:lnTo>
                    <a:pt x="10" y="68"/>
                  </a:lnTo>
                  <a:lnTo>
                    <a:pt x="14" y="73"/>
                  </a:lnTo>
                  <a:lnTo>
                    <a:pt x="17" y="66"/>
                  </a:lnTo>
                  <a:lnTo>
                    <a:pt x="19" y="66"/>
                  </a:lnTo>
                  <a:lnTo>
                    <a:pt x="21" y="68"/>
                  </a:lnTo>
                  <a:lnTo>
                    <a:pt x="21" y="71"/>
                  </a:lnTo>
                  <a:lnTo>
                    <a:pt x="24" y="71"/>
                  </a:lnTo>
                  <a:lnTo>
                    <a:pt x="24" y="68"/>
                  </a:lnTo>
                  <a:lnTo>
                    <a:pt x="26" y="68"/>
                  </a:lnTo>
                  <a:lnTo>
                    <a:pt x="26" y="66"/>
                  </a:lnTo>
                  <a:lnTo>
                    <a:pt x="26" y="64"/>
                  </a:lnTo>
                  <a:lnTo>
                    <a:pt x="28" y="64"/>
                  </a:lnTo>
                  <a:lnTo>
                    <a:pt x="31" y="66"/>
                  </a:lnTo>
                  <a:lnTo>
                    <a:pt x="36" y="66"/>
                  </a:lnTo>
                  <a:lnTo>
                    <a:pt x="38" y="66"/>
                  </a:lnTo>
                  <a:lnTo>
                    <a:pt x="40" y="64"/>
                  </a:lnTo>
                  <a:lnTo>
                    <a:pt x="43" y="61"/>
                  </a:lnTo>
                  <a:lnTo>
                    <a:pt x="45" y="59"/>
                  </a:lnTo>
                  <a:lnTo>
                    <a:pt x="47" y="54"/>
                  </a:lnTo>
                  <a:lnTo>
                    <a:pt x="50" y="52"/>
                  </a:lnTo>
                  <a:lnTo>
                    <a:pt x="52" y="49"/>
                  </a:lnTo>
                  <a:lnTo>
                    <a:pt x="50" y="49"/>
                  </a:lnTo>
                  <a:lnTo>
                    <a:pt x="47" y="49"/>
                  </a:lnTo>
                  <a:lnTo>
                    <a:pt x="45" y="47"/>
                  </a:lnTo>
                  <a:lnTo>
                    <a:pt x="40" y="45"/>
                  </a:lnTo>
                  <a:lnTo>
                    <a:pt x="38" y="42"/>
                  </a:lnTo>
                  <a:lnTo>
                    <a:pt x="33" y="42"/>
                  </a:lnTo>
                  <a:lnTo>
                    <a:pt x="31" y="42"/>
                  </a:lnTo>
                  <a:lnTo>
                    <a:pt x="31" y="40"/>
                  </a:lnTo>
                  <a:lnTo>
                    <a:pt x="31" y="38"/>
                  </a:lnTo>
                  <a:lnTo>
                    <a:pt x="31" y="35"/>
                  </a:lnTo>
                  <a:lnTo>
                    <a:pt x="28" y="35"/>
                  </a:lnTo>
                  <a:lnTo>
                    <a:pt x="26" y="38"/>
                  </a:lnTo>
                  <a:lnTo>
                    <a:pt x="24" y="38"/>
                  </a:lnTo>
                  <a:lnTo>
                    <a:pt x="24" y="40"/>
                  </a:lnTo>
                  <a:lnTo>
                    <a:pt x="21" y="38"/>
                  </a:lnTo>
                  <a:lnTo>
                    <a:pt x="19" y="35"/>
                  </a:lnTo>
                  <a:lnTo>
                    <a:pt x="17" y="33"/>
                  </a:lnTo>
                  <a:lnTo>
                    <a:pt x="14" y="33"/>
                  </a:lnTo>
                  <a:lnTo>
                    <a:pt x="14" y="31"/>
                  </a:lnTo>
                  <a:lnTo>
                    <a:pt x="17" y="31"/>
                  </a:lnTo>
                  <a:lnTo>
                    <a:pt x="21" y="28"/>
                  </a:lnTo>
                  <a:lnTo>
                    <a:pt x="24" y="26"/>
                  </a:lnTo>
                  <a:lnTo>
                    <a:pt x="26" y="23"/>
                  </a:lnTo>
                  <a:lnTo>
                    <a:pt x="28" y="21"/>
                  </a:lnTo>
                  <a:lnTo>
                    <a:pt x="28" y="19"/>
                  </a:lnTo>
                  <a:lnTo>
                    <a:pt x="26" y="16"/>
                  </a:lnTo>
                  <a:lnTo>
                    <a:pt x="24" y="16"/>
                  </a:lnTo>
                  <a:lnTo>
                    <a:pt x="21" y="16"/>
                  </a:lnTo>
                  <a:lnTo>
                    <a:pt x="19" y="19"/>
                  </a:lnTo>
                  <a:lnTo>
                    <a:pt x="21" y="16"/>
                  </a:lnTo>
                  <a:lnTo>
                    <a:pt x="24" y="14"/>
                  </a:lnTo>
                  <a:lnTo>
                    <a:pt x="26" y="12"/>
                  </a:lnTo>
                  <a:lnTo>
                    <a:pt x="28" y="9"/>
                  </a:lnTo>
                  <a:lnTo>
                    <a:pt x="31" y="9"/>
                  </a:lnTo>
                  <a:lnTo>
                    <a:pt x="33" y="7"/>
                  </a:lnTo>
                  <a:lnTo>
                    <a:pt x="45" y="7"/>
                  </a:lnTo>
                  <a:lnTo>
                    <a:pt x="45" y="9"/>
                  </a:lnTo>
                  <a:lnTo>
                    <a:pt x="50" y="9"/>
                  </a:lnTo>
                  <a:lnTo>
                    <a:pt x="52" y="12"/>
                  </a:lnTo>
                  <a:lnTo>
                    <a:pt x="54" y="14"/>
                  </a:lnTo>
                  <a:lnTo>
                    <a:pt x="57" y="16"/>
                  </a:lnTo>
                  <a:lnTo>
                    <a:pt x="59" y="16"/>
                  </a:lnTo>
                  <a:lnTo>
                    <a:pt x="59" y="19"/>
                  </a:lnTo>
                  <a:lnTo>
                    <a:pt x="62" y="19"/>
                  </a:lnTo>
                  <a:lnTo>
                    <a:pt x="62" y="16"/>
                  </a:lnTo>
                  <a:lnTo>
                    <a:pt x="62" y="14"/>
                  </a:lnTo>
                  <a:lnTo>
                    <a:pt x="64" y="14"/>
                  </a:lnTo>
                  <a:lnTo>
                    <a:pt x="64" y="12"/>
                  </a:lnTo>
                  <a:lnTo>
                    <a:pt x="66" y="12"/>
                  </a:lnTo>
                  <a:lnTo>
                    <a:pt x="69" y="9"/>
                  </a:lnTo>
                  <a:lnTo>
                    <a:pt x="69" y="7"/>
                  </a:lnTo>
                  <a:lnTo>
                    <a:pt x="71" y="5"/>
                  </a:lnTo>
                  <a:lnTo>
                    <a:pt x="73" y="5"/>
                  </a:lnTo>
                  <a:lnTo>
                    <a:pt x="76" y="5"/>
                  </a:lnTo>
                  <a:lnTo>
                    <a:pt x="80" y="2"/>
                  </a:lnTo>
                  <a:lnTo>
                    <a:pt x="83" y="5"/>
                  </a:lnTo>
                  <a:lnTo>
                    <a:pt x="88" y="7"/>
                  </a:lnTo>
                  <a:lnTo>
                    <a:pt x="90" y="7"/>
                  </a:lnTo>
                  <a:lnTo>
                    <a:pt x="90" y="9"/>
                  </a:lnTo>
                  <a:lnTo>
                    <a:pt x="92" y="9"/>
                  </a:lnTo>
                  <a:lnTo>
                    <a:pt x="95" y="9"/>
                  </a:lnTo>
                  <a:lnTo>
                    <a:pt x="97" y="9"/>
                  </a:lnTo>
                  <a:lnTo>
                    <a:pt x="99" y="9"/>
                  </a:lnTo>
                  <a:lnTo>
                    <a:pt x="102" y="7"/>
                  </a:lnTo>
                  <a:lnTo>
                    <a:pt x="104" y="7"/>
                  </a:lnTo>
                  <a:lnTo>
                    <a:pt x="106" y="5"/>
                  </a:lnTo>
                  <a:lnTo>
                    <a:pt x="109" y="2"/>
                  </a:lnTo>
                  <a:lnTo>
                    <a:pt x="111" y="2"/>
                  </a:lnTo>
                  <a:lnTo>
                    <a:pt x="116" y="2"/>
                  </a:lnTo>
                  <a:lnTo>
                    <a:pt x="121" y="2"/>
                  </a:lnTo>
                  <a:lnTo>
                    <a:pt x="125" y="2"/>
                  </a:lnTo>
                  <a:lnTo>
                    <a:pt x="130" y="0"/>
                  </a:lnTo>
                  <a:lnTo>
                    <a:pt x="132" y="0"/>
                  </a:lnTo>
                  <a:lnTo>
                    <a:pt x="135" y="0"/>
                  </a:lnTo>
                  <a:lnTo>
                    <a:pt x="137" y="0"/>
                  </a:lnTo>
                  <a:lnTo>
                    <a:pt x="142" y="2"/>
                  </a:lnTo>
                  <a:lnTo>
                    <a:pt x="144" y="2"/>
                  </a:lnTo>
                  <a:lnTo>
                    <a:pt x="147" y="2"/>
                  </a:lnTo>
                  <a:lnTo>
                    <a:pt x="149" y="2"/>
                  </a:lnTo>
                  <a:lnTo>
                    <a:pt x="151" y="5"/>
                  </a:lnTo>
                  <a:lnTo>
                    <a:pt x="154" y="5"/>
                  </a:lnTo>
                  <a:lnTo>
                    <a:pt x="154" y="7"/>
                  </a:lnTo>
                  <a:lnTo>
                    <a:pt x="156" y="9"/>
                  </a:lnTo>
                  <a:lnTo>
                    <a:pt x="158" y="9"/>
                  </a:lnTo>
                  <a:lnTo>
                    <a:pt x="163" y="12"/>
                  </a:lnTo>
                  <a:lnTo>
                    <a:pt x="173" y="16"/>
                  </a:lnTo>
                  <a:lnTo>
                    <a:pt x="168" y="16"/>
                  </a:lnTo>
                  <a:lnTo>
                    <a:pt x="165" y="19"/>
                  </a:lnTo>
                  <a:lnTo>
                    <a:pt x="161" y="21"/>
                  </a:lnTo>
                  <a:lnTo>
                    <a:pt x="158" y="21"/>
                  </a:lnTo>
                  <a:lnTo>
                    <a:pt x="156" y="26"/>
                  </a:lnTo>
                  <a:lnTo>
                    <a:pt x="151" y="28"/>
                  </a:lnTo>
                  <a:lnTo>
                    <a:pt x="147" y="31"/>
                  </a:lnTo>
                  <a:lnTo>
                    <a:pt x="144" y="33"/>
                  </a:lnTo>
                  <a:lnTo>
                    <a:pt x="142" y="35"/>
                  </a:lnTo>
                  <a:lnTo>
                    <a:pt x="142" y="38"/>
                  </a:lnTo>
                  <a:lnTo>
                    <a:pt x="139" y="40"/>
                  </a:lnTo>
                  <a:lnTo>
                    <a:pt x="137" y="42"/>
                  </a:lnTo>
                  <a:lnTo>
                    <a:pt x="132" y="42"/>
                  </a:lnTo>
                  <a:lnTo>
                    <a:pt x="130" y="42"/>
                  </a:lnTo>
                  <a:lnTo>
                    <a:pt x="125" y="42"/>
                  </a:lnTo>
                  <a:lnTo>
                    <a:pt x="121" y="45"/>
                  </a:lnTo>
                  <a:lnTo>
                    <a:pt x="118" y="45"/>
                  </a:lnTo>
                  <a:lnTo>
                    <a:pt x="118" y="47"/>
                  </a:lnTo>
                  <a:lnTo>
                    <a:pt x="116" y="47"/>
                  </a:lnTo>
                  <a:lnTo>
                    <a:pt x="113" y="49"/>
                  </a:lnTo>
                  <a:lnTo>
                    <a:pt x="113" y="52"/>
                  </a:lnTo>
                  <a:lnTo>
                    <a:pt x="113" y="54"/>
                  </a:lnTo>
                  <a:lnTo>
                    <a:pt x="113" y="57"/>
                  </a:lnTo>
                  <a:lnTo>
                    <a:pt x="113" y="59"/>
                  </a:lnTo>
                  <a:lnTo>
                    <a:pt x="111" y="61"/>
                  </a:lnTo>
                  <a:lnTo>
                    <a:pt x="111" y="64"/>
                  </a:lnTo>
                  <a:lnTo>
                    <a:pt x="109" y="64"/>
                  </a:lnTo>
                  <a:lnTo>
                    <a:pt x="109" y="66"/>
                  </a:lnTo>
                  <a:lnTo>
                    <a:pt x="106" y="66"/>
                  </a:lnTo>
                  <a:lnTo>
                    <a:pt x="104" y="66"/>
                  </a:lnTo>
                  <a:lnTo>
                    <a:pt x="102" y="66"/>
                  </a:lnTo>
                  <a:lnTo>
                    <a:pt x="97" y="66"/>
                  </a:lnTo>
                  <a:lnTo>
                    <a:pt x="95" y="68"/>
                  </a:lnTo>
                  <a:lnTo>
                    <a:pt x="92" y="71"/>
                  </a:lnTo>
                  <a:lnTo>
                    <a:pt x="90" y="71"/>
                  </a:lnTo>
                  <a:lnTo>
                    <a:pt x="88" y="66"/>
                  </a:lnTo>
                  <a:lnTo>
                    <a:pt x="83" y="64"/>
                  </a:lnTo>
                  <a:lnTo>
                    <a:pt x="80" y="64"/>
                  </a:lnTo>
                  <a:lnTo>
                    <a:pt x="78" y="64"/>
                  </a:lnTo>
                  <a:lnTo>
                    <a:pt x="76" y="66"/>
                  </a:lnTo>
                  <a:lnTo>
                    <a:pt x="73" y="68"/>
                  </a:lnTo>
                  <a:lnTo>
                    <a:pt x="71" y="71"/>
                  </a:lnTo>
                  <a:lnTo>
                    <a:pt x="69" y="75"/>
                  </a:lnTo>
                  <a:lnTo>
                    <a:pt x="66" y="75"/>
                  </a:lnTo>
                  <a:lnTo>
                    <a:pt x="64" y="78"/>
                  </a:lnTo>
                  <a:lnTo>
                    <a:pt x="62" y="80"/>
                  </a:lnTo>
                  <a:lnTo>
                    <a:pt x="57" y="8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79" name="Freeform 1613">
              <a:extLst>
                <a:ext uri="{FF2B5EF4-FFF2-40B4-BE49-F238E27FC236}">
                  <a16:creationId xmlns:a16="http://schemas.microsoft.com/office/drawing/2014/main" id="{DA0B161E-5B24-8296-2BFB-8E70866DE9E1}"/>
                </a:ext>
              </a:extLst>
            </p:cNvPr>
            <p:cNvSpPr>
              <a:spLocks noGrp="1" noRot="1" noMove="1" noResize="1" noEditPoints="1" noAdjustHandles="1" noChangeArrowheads="1" noChangeShapeType="1"/>
            </p:cNvSpPr>
            <p:nvPr/>
          </p:nvSpPr>
          <p:spPr bwMode="auto">
            <a:xfrm>
              <a:off x="7627532" y="2184972"/>
              <a:ext cx="18864" cy="10448"/>
            </a:xfrm>
            <a:custGeom>
              <a:avLst/>
              <a:gdLst>
                <a:gd name="T0" fmla="*/ 33338 w 26"/>
                <a:gd name="T1" fmla="*/ 0 h 14"/>
                <a:gd name="T2" fmla="*/ 33338 w 26"/>
                <a:gd name="T3" fmla="*/ 0 h 14"/>
                <a:gd name="T4" fmla="*/ 38100 w 26"/>
                <a:gd name="T5" fmla="*/ 0 h 14"/>
                <a:gd name="T6" fmla="*/ 38100 w 26"/>
                <a:gd name="T7" fmla="*/ 0 h 14"/>
                <a:gd name="T8" fmla="*/ 41275 w 26"/>
                <a:gd name="T9" fmla="*/ 3175 h 14"/>
                <a:gd name="T10" fmla="*/ 41275 w 26"/>
                <a:gd name="T11" fmla="*/ 3175 h 14"/>
                <a:gd name="T12" fmla="*/ 38100 w 26"/>
                <a:gd name="T13" fmla="*/ 6350 h 14"/>
                <a:gd name="T14" fmla="*/ 38100 w 26"/>
                <a:gd name="T15" fmla="*/ 6350 h 14"/>
                <a:gd name="T16" fmla="*/ 38100 w 26"/>
                <a:gd name="T17" fmla="*/ 11113 h 14"/>
                <a:gd name="T18" fmla="*/ 33338 w 26"/>
                <a:gd name="T19" fmla="*/ 14288 h 14"/>
                <a:gd name="T20" fmla="*/ 30163 w 26"/>
                <a:gd name="T21" fmla="*/ 17463 h 14"/>
                <a:gd name="T22" fmla="*/ 26988 w 26"/>
                <a:gd name="T23" fmla="*/ 17463 h 14"/>
                <a:gd name="T24" fmla="*/ 26988 w 26"/>
                <a:gd name="T25" fmla="*/ 22225 h 14"/>
                <a:gd name="T26" fmla="*/ 19050 w 26"/>
                <a:gd name="T27" fmla="*/ 22225 h 14"/>
                <a:gd name="T28" fmla="*/ 15875 w 26"/>
                <a:gd name="T29" fmla="*/ 22225 h 14"/>
                <a:gd name="T30" fmla="*/ 7938 w 26"/>
                <a:gd name="T31" fmla="*/ 22225 h 14"/>
                <a:gd name="T32" fmla="*/ 4763 w 26"/>
                <a:gd name="T33" fmla="*/ 22225 h 14"/>
                <a:gd name="T34" fmla="*/ 0 w 26"/>
                <a:gd name="T35" fmla="*/ 11113 h 14"/>
                <a:gd name="T36" fmla="*/ 4763 w 26"/>
                <a:gd name="T37" fmla="*/ 11113 h 14"/>
                <a:gd name="T38" fmla="*/ 11113 w 26"/>
                <a:gd name="T39" fmla="*/ 6350 h 14"/>
                <a:gd name="T40" fmla="*/ 19050 w 26"/>
                <a:gd name="T41" fmla="*/ 6350 h 14"/>
                <a:gd name="T42" fmla="*/ 26988 w 26"/>
                <a:gd name="T43" fmla="*/ 6350 h 14"/>
                <a:gd name="T44" fmla="*/ 26988 w 26"/>
                <a:gd name="T45" fmla="*/ 3175 h 14"/>
                <a:gd name="T46" fmla="*/ 26988 w 26"/>
                <a:gd name="T47" fmla="*/ 3175 h 14"/>
                <a:gd name="T48" fmla="*/ 30163 w 26"/>
                <a:gd name="T49" fmla="*/ 0 h 14"/>
                <a:gd name="T50" fmla="*/ 30163 w 26"/>
                <a:gd name="T51" fmla="*/ 0 h 14"/>
                <a:gd name="T52" fmla="*/ 30163 w 26"/>
                <a:gd name="T53" fmla="*/ 0 h 14"/>
                <a:gd name="T54" fmla="*/ 33338 w 26"/>
                <a:gd name="T55" fmla="*/ 0 h 14"/>
                <a:gd name="T56" fmla="*/ 33338 w 26"/>
                <a:gd name="T57" fmla="*/ 0 h 14"/>
                <a:gd name="T58" fmla="*/ 33338 w 26"/>
                <a:gd name="T59" fmla="*/ 0 h 14"/>
                <a:gd name="T60" fmla="*/ 33338 w 26"/>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
                <a:gd name="T94" fmla="*/ 0 h 14"/>
                <a:gd name="T95" fmla="*/ 26 w 26"/>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 h="14">
                  <a:moveTo>
                    <a:pt x="21" y="0"/>
                  </a:moveTo>
                  <a:lnTo>
                    <a:pt x="21" y="0"/>
                  </a:lnTo>
                  <a:lnTo>
                    <a:pt x="24" y="0"/>
                  </a:lnTo>
                  <a:lnTo>
                    <a:pt x="26" y="2"/>
                  </a:lnTo>
                  <a:lnTo>
                    <a:pt x="24" y="4"/>
                  </a:lnTo>
                  <a:lnTo>
                    <a:pt x="24" y="7"/>
                  </a:lnTo>
                  <a:lnTo>
                    <a:pt x="21" y="9"/>
                  </a:lnTo>
                  <a:lnTo>
                    <a:pt x="19" y="11"/>
                  </a:lnTo>
                  <a:lnTo>
                    <a:pt x="17" y="11"/>
                  </a:lnTo>
                  <a:lnTo>
                    <a:pt x="17" y="14"/>
                  </a:lnTo>
                  <a:lnTo>
                    <a:pt x="12" y="14"/>
                  </a:lnTo>
                  <a:lnTo>
                    <a:pt x="10" y="14"/>
                  </a:lnTo>
                  <a:lnTo>
                    <a:pt x="5" y="14"/>
                  </a:lnTo>
                  <a:lnTo>
                    <a:pt x="3" y="14"/>
                  </a:lnTo>
                  <a:lnTo>
                    <a:pt x="0" y="7"/>
                  </a:lnTo>
                  <a:lnTo>
                    <a:pt x="3" y="7"/>
                  </a:lnTo>
                  <a:lnTo>
                    <a:pt x="7" y="4"/>
                  </a:lnTo>
                  <a:lnTo>
                    <a:pt x="12" y="4"/>
                  </a:lnTo>
                  <a:lnTo>
                    <a:pt x="17" y="4"/>
                  </a:lnTo>
                  <a:lnTo>
                    <a:pt x="17" y="2"/>
                  </a:lnTo>
                  <a:lnTo>
                    <a:pt x="19" y="0"/>
                  </a:lnTo>
                  <a:lnTo>
                    <a:pt x="2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0" name="Kuwait">
              <a:extLst>
                <a:ext uri="{FF2B5EF4-FFF2-40B4-BE49-F238E27FC236}">
                  <a16:creationId xmlns:a16="http://schemas.microsoft.com/office/drawing/2014/main" id="{BE8357E2-4333-28B9-A840-805E22C147EF}"/>
                </a:ext>
              </a:extLst>
            </p:cNvPr>
            <p:cNvSpPr>
              <a:spLocks noGrp="1" noRot="1" noMove="1" noResize="1" noEditPoints="1" noAdjustHandles="1" noChangeArrowheads="1" noChangeShapeType="1"/>
            </p:cNvSpPr>
            <p:nvPr/>
          </p:nvSpPr>
          <p:spPr bwMode="auto">
            <a:xfrm>
              <a:off x="7262858" y="2385713"/>
              <a:ext cx="29561" cy="26119"/>
            </a:xfrm>
            <a:custGeom>
              <a:avLst/>
              <a:gdLst>
                <a:gd name="T0" fmla="*/ 63500 w 40"/>
                <a:gd name="T1" fmla="*/ 52388 h 35"/>
                <a:gd name="T2" fmla="*/ 60325 w 40"/>
                <a:gd name="T3" fmla="*/ 49213 h 35"/>
                <a:gd name="T4" fmla="*/ 57150 w 40"/>
                <a:gd name="T5" fmla="*/ 41275 h 35"/>
                <a:gd name="T6" fmla="*/ 52388 w 40"/>
                <a:gd name="T7" fmla="*/ 36513 h 35"/>
                <a:gd name="T8" fmla="*/ 49213 w 40"/>
                <a:gd name="T9" fmla="*/ 33338 h 35"/>
                <a:gd name="T10" fmla="*/ 49213 w 40"/>
                <a:gd name="T11" fmla="*/ 33338 h 35"/>
                <a:gd name="T12" fmla="*/ 52388 w 40"/>
                <a:gd name="T13" fmla="*/ 30163 h 35"/>
                <a:gd name="T14" fmla="*/ 52388 w 40"/>
                <a:gd name="T15" fmla="*/ 25400 h 35"/>
                <a:gd name="T16" fmla="*/ 52388 w 40"/>
                <a:gd name="T17" fmla="*/ 25400 h 35"/>
                <a:gd name="T18" fmla="*/ 52388 w 40"/>
                <a:gd name="T19" fmla="*/ 22225 h 35"/>
                <a:gd name="T20" fmla="*/ 52388 w 40"/>
                <a:gd name="T21" fmla="*/ 14288 h 35"/>
                <a:gd name="T22" fmla="*/ 60325 w 40"/>
                <a:gd name="T23" fmla="*/ 14288 h 35"/>
                <a:gd name="T24" fmla="*/ 63500 w 40"/>
                <a:gd name="T25" fmla="*/ 14288 h 35"/>
                <a:gd name="T26" fmla="*/ 63500 w 40"/>
                <a:gd name="T27" fmla="*/ 14288 h 35"/>
                <a:gd name="T28" fmla="*/ 63500 w 40"/>
                <a:gd name="T29" fmla="*/ 14288 h 35"/>
                <a:gd name="T30" fmla="*/ 63500 w 40"/>
                <a:gd name="T31" fmla="*/ 14288 h 35"/>
                <a:gd name="T32" fmla="*/ 63500 w 40"/>
                <a:gd name="T33" fmla="*/ 14288 h 35"/>
                <a:gd name="T34" fmla="*/ 60325 w 40"/>
                <a:gd name="T35" fmla="*/ 7938 h 35"/>
                <a:gd name="T36" fmla="*/ 57150 w 40"/>
                <a:gd name="T37" fmla="*/ 0 h 35"/>
                <a:gd name="T38" fmla="*/ 57150 w 40"/>
                <a:gd name="T39" fmla="*/ 0 h 35"/>
                <a:gd name="T40" fmla="*/ 52388 w 40"/>
                <a:gd name="T41" fmla="*/ 0 h 35"/>
                <a:gd name="T42" fmla="*/ 49213 w 40"/>
                <a:gd name="T43" fmla="*/ 0 h 35"/>
                <a:gd name="T44" fmla="*/ 41275 w 40"/>
                <a:gd name="T45" fmla="*/ 0 h 35"/>
                <a:gd name="T46" fmla="*/ 41275 w 40"/>
                <a:gd name="T47" fmla="*/ 0 h 35"/>
                <a:gd name="T48" fmla="*/ 41275 w 40"/>
                <a:gd name="T49" fmla="*/ 0 h 35"/>
                <a:gd name="T50" fmla="*/ 38100 w 40"/>
                <a:gd name="T51" fmla="*/ 0 h 35"/>
                <a:gd name="T52" fmla="*/ 38100 w 40"/>
                <a:gd name="T53" fmla="*/ 3175 h 35"/>
                <a:gd name="T54" fmla="*/ 34925 w 40"/>
                <a:gd name="T55" fmla="*/ 3175 h 35"/>
                <a:gd name="T56" fmla="*/ 34925 w 40"/>
                <a:gd name="T57" fmla="*/ 7938 h 35"/>
                <a:gd name="T58" fmla="*/ 26988 w 40"/>
                <a:gd name="T59" fmla="*/ 14288 h 35"/>
                <a:gd name="T60" fmla="*/ 22225 w 40"/>
                <a:gd name="T61" fmla="*/ 19050 h 35"/>
                <a:gd name="T62" fmla="*/ 19050 w 40"/>
                <a:gd name="T63" fmla="*/ 25400 h 35"/>
                <a:gd name="T64" fmla="*/ 11113 w 40"/>
                <a:gd name="T65" fmla="*/ 33338 h 35"/>
                <a:gd name="T66" fmla="*/ 4763 w 40"/>
                <a:gd name="T67" fmla="*/ 36513 h 35"/>
                <a:gd name="T68" fmla="*/ 0 w 40"/>
                <a:gd name="T69" fmla="*/ 36513 h 35"/>
                <a:gd name="T70" fmla="*/ 34925 w 40"/>
                <a:gd name="T71" fmla="*/ 44450 h 35"/>
                <a:gd name="T72" fmla="*/ 41275 w 40"/>
                <a:gd name="T73" fmla="*/ 55563 h 35"/>
                <a:gd name="T74" fmla="*/ 63500 w 40"/>
                <a:gd name="T75" fmla="*/ 52388 h 35"/>
                <a:gd name="T76" fmla="*/ 63500 w 40"/>
                <a:gd name="T77" fmla="*/ 52388 h 35"/>
                <a:gd name="T78" fmla="*/ 63500 w 40"/>
                <a:gd name="T79" fmla="*/ 52388 h 35"/>
                <a:gd name="T80" fmla="*/ 63500 w 40"/>
                <a:gd name="T81" fmla="*/ 52388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35"/>
                <a:gd name="T125" fmla="*/ 40 w 40"/>
                <a:gd name="T126" fmla="*/ 35 h 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35">
                  <a:moveTo>
                    <a:pt x="40" y="33"/>
                  </a:moveTo>
                  <a:lnTo>
                    <a:pt x="38" y="31"/>
                  </a:lnTo>
                  <a:lnTo>
                    <a:pt x="36" y="26"/>
                  </a:lnTo>
                  <a:lnTo>
                    <a:pt x="33" y="23"/>
                  </a:lnTo>
                  <a:lnTo>
                    <a:pt x="31" y="21"/>
                  </a:lnTo>
                  <a:lnTo>
                    <a:pt x="33" y="19"/>
                  </a:lnTo>
                  <a:lnTo>
                    <a:pt x="33" y="16"/>
                  </a:lnTo>
                  <a:lnTo>
                    <a:pt x="33" y="14"/>
                  </a:lnTo>
                  <a:lnTo>
                    <a:pt x="33" y="9"/>
                  </a:lnTo>
                  <a:lnTo>
                    <a:pt x="38" y="9"/>
                  </a:lnTo>
                  <a:lnTo>
                    <a:pt x="40" y="9"/>
                  </a:lnTo>
                  <a:lnTo>
                    <a:pt x="38" y="5"/>
                  </a:lnTo>
                  <a:lnTo>
                    <a:pt x="36" y="0"/>
                  </a:lnTo>
                  <a:lnTo>
                    <a:pt x="33" y="0"/>
                  </a:lnTo>
                  <a:lnTo>
                    <a:pt x="31" y="0"/>
                  </a:lnTo>
                  <a:lnTo>
                    <a:pt x="26" y="0"/>
                  </a:lnTo>
                  <a:lnTo>
                    <a:pt x="24" y="0"/>
                  </a:lnTo>
                  <a:lnTo>
                    <a:pt x="24" y="2"/>
                  </a:lnTo>
                  <a:lnTo>
                    <a:pt x="22" y="2"/>
                  </a:lnTo>
                  <a:lnTo>
                    <a:pt x="22" y="5"/>
                  </a:lnTo>
                  <a:lnTo>
                    <a:pt x="17" y="9"/>
                  </a:lnTo>
                  <a:lnTo>
                    <a:pt x="14" y="12"/>
                  </a:lnTo>
                  <a:lnTo>
                    <a:pt x="12" y="16"/>
                  </a:lnTo>
                  <a:lnTo>
                    <a:pt x="7" y="21"/>
                  </a:lnTo>
                  <a:lnTo>
                    <a:pt x="3" y="23"/>
                  </a:lnTo>
                  <a:lnTo>
                    <a:pt x="0" y="23"/>
                  </a:lnTo>
                  <a:lnTo>
                    <a:pt x="22" y="28"/>
                  </a:lnTo>
                  <a:lnTo>
                    <a:pt x="26" y="35"/>
                  </a:lnTo>
                  <a:lnTo>
                    <a:pt x="40" y="3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1" name="Kenya">
              <a:extLst>
                <a:ext uri="{FF2B5EF4-FFF2-40B4-BE49-F238E27FC236}">
                  <a16:creationId xmlns:a16="http://schemas.microsoft.com/office/drawing/2014/main" id="{DE32A9AE-3961-C357-A9E7-9B46283FE926}"/>
                </a:ext>
              </a:extLst>
            </p:cNvPr>
            <p:cNvSpPr>
              <a:spLocks noGrp="1" noRot="1" noMove="1" noResize="1" noEditPoints="1" noAdjustHandles="1" noChangeArrowheads="1" noChangeShapeType="1"/>
            </p:cNvSpPr>
            <p:nvPr/>
          </p:nvSpPr>
          <p:spPr bwMode="auto">
            <a:xfrm>
              <a:off x="7120266" y="2771524"/>
              <a:ext cx="105652" cy="135817"/>
            </a:xfrm>
            <a:custGeom>
              <a:avLst/>
              <a:gdLst>
                <a:gd name="T0" fmla="*/ 11113 w 140"/>
                <a:gd name="T1" fmla="*/ 168275 h 182"/>
                <a:gd name="T2" fmla="*/ 19050 w 140"/>
                <a:gd name="T3" fmla="*/ 168275 h 182"/>
                <a:gd name="T4" fmla="*/ 11113 w 140"/>
                <a:gd name="T5" fmla="*/ 192088 h 182"/>
                <a:gd name="T6" fmla="*/ 93663 w 140"/>
                <a:gd name="T7" fmla="*/ 244475 h 182"/>
                <a:gd name="T8" fmla="*/ 98425 w 140"/>
                <a:gd name="T9" fmla="*/ 255588 h 182"/>
                <a:gd name="T10" fmla="*/ 98425 w 140"/>
                <a:gd name="T11" fmla="*/ 266700 h 182"/>
                <a:gd name="T12" fmla="*/ 109538 w 140"/>
                <a:gd name="T13" fmla="*/ 269875 h 182"/>
                <a:gd name="T14" fmla="*/ 134938 w 140"/>
                <a:gd name="T15" fmla="*/ 280988 h 182"/>
                <a:gd name="T16" fmla="*/ 134938 w 140"/>
                <a:gd name="T17" fmla="*/ 261938 h 182"/>
                <a:gd name="T18" fmla="*/ 146050 w 140"/>
                <a:gd name="T19" fmla="*/ 255588 h 182"/>
                <a:gd name="T20" fmla="*/ 153988 w 140"/>
                <a:gd name="T21" fmla="*/ 239713 h 182"/>
                <a:gd name="T22" fmla="*/ 169863 w 140"/>
                <a:gd name="T23" fmla="*/ 236538 h 182"/>
                <a:gd name="T24" fmla="*/ 173038 w 140"/>
                <a:gd name="T25" fmla="*/ 225425 h 182"/>
                <a:gd name="T26" fmla="*/ 176213 w 140"/>
                <a:gd name="T27" fmla="*/ 217488 h 182"/>
                <a:gd name="T28" fmla="*/ 187325 w 140"/>
                <a:gd name="T29" fmla="*/ 217488 h 182"/>
                <a:gd name="T30" fmla="*/ 192088 w 140"/>
                <a:gd name="T31" fmla="*/ 206375 h 182"/>
                <a:gd name="T32" fmla="*/ 203200 w 140"/>
                <a:gd name="T33" fmla="*/ 179388 h 182"/>
                <a:gd name="T34" fmla="*/ 195263 w 140"/>
                <a:gd name="T35" fmla="*/ 153988 h 182"/>
                <a:gd name="T36" fmla="*/ 217488 w 140"/>
                <a:gd name="T37" fmla="*/ 7938 h 182"/>
                <a:gd name="T38" fmla="*/ 195263 w 140"/>
                <a:gd name="T39" fmla="*/ 11113 h 182"/>
                <a:gd name="T40" fmla="*/ 187325 w 140"/>
                <a:gd name="T41" fmla="*/ 3175 h 182"/>
                <a:gd name="T42" fmla="*/ 184150 w 140"/>
                <a:gd name="T43" fmla="*/ 0 h 182"/>
                <a:gd name="T44" fmla="*/ 173038 w 140"/>
                <a:gd name="T45" fmla="*/ 7938 h 182"/>
                <a:gd name="T46" fmla="*/ 165100 w 140"/>
                <a:gd name="T47" fmla="*/ 7938 h 182"/>
                <a:gd name="T48" fmla="*/ 158750 w 140"/>
                <a:gd name="T49" fmla="*/ 15875 h 182"/>
                <a:gd name="T50" fmla="*/ 139700 w 140"/>
                <a:gd name="T51" fmla="*/ 15875 h 182"/>
                <a:gd name="T52" fmla="*/ 131763 w 140"/>
                <a:gd name="T53" fmla="*/ 15875 h 182"/>
                <a:gd name="T54" fmla="*/ 120650 w 140"/>
                <a:gd name="T55" fmla="*/ 11113 h 182"/>
                <a:gd name="T56" fmla="*/ 104775 w 140"/>
                <a:gd name="T57" fmla="*/ 11113 h 182"/>
                <a:gd name="T58" fmla="*/ 93663 w 140"/>
                <a:gd name="T59" fmla="*/ 15875 h 182"/>
                <a:gd name="T60" fmla="*/ 87313 w 140"/>
                <a:gd name="T61" fmla="*/ 11113 h 182"/>
                <a:gd name="T62" fmla="*/ 71438 w 140"/>
                <a:gd name="T63" fmla="*/ 15875 h 182"/>
                <a:gd name="T64" fmla="*/ 41275 w 140"/>
                <a:gd name="T65" fmla="*/ 0 h 182"/>
                <a:gd name="T66" fmla="*/ 15875 w 140"/>
                <a:gd name="T67" fmla="*/ 7938 h 182"/>
                <a:gd name="T68" fmla="*/ 7938 w 140"/>
                <a:gd name="T69" fmla="*/ 26988 h 182"/>
                <a:gd name="T70" fmla="*/ 11113 w 140"/>
                <a:gd name="T71" fmla="*/ 30163 h 182"/>
                <a:gd name="T72" fmla="*/ 15875 w 140"/>
                <a:gd name="T73" fmla="*/ 33338 h 182"/>
                <a:gd name="T74" fmla="*/ 11113 w 140"/>
                <a:gd name="T75" fmla="*/ 49213 h 182"/>
                <a:gd name="T76" fmla="*/ 11113 w 140"/>
                <a:gd name="T77" fmla="*/ 60325 h 182"/>
                <a:gd name="T78" fmla="*/ 19050 w 140"/>
                <a:gd name="T79" fmla="*/ 68263 h 182"/>
                <a:gd name="T80" fmla="*/ 22225 w 140"/>
                <a:gd name="T81" fmla="*/ 82550 h 182"/>
                <a:gd name="T82" fmla="*/ 15875 w 140"/>
                <a:gd name="T83" fmla="*/ 96838 h 182"/>
                <a:gd name="T84" fmla="*/ 11113 w 140"/>
                <a:gd name="T85" fmla="*/ 101600 h 182"/>
                <a:gd name="T86" fmla="*/ 7938 w 140"/>
                <a:gd name="T87" fmla="*/ 120650 h 182"/>
                <a:gd name="T88" fmla="*/ 4763 w 140"/>
                <a:gd name="T89" fmla="*/ 127000 h 182"/>
                <a:gd name="T90" fmla="*/ 4763 w 140"/>
                <a:gd name="T91" fmla="*/ 131763 h 182"/>
                <a:gd name="T92" fmla="*/ 7938 w 140"/>
                <a:gd name="T93" fmla="*/ 146050 h 182"/>
                <a:gd name="T94" fmla="*/ 4763 w 140"/>
                <a:gd name="T95" fmla="*/ 153988 h 182"/>
                <a:gd name="T96" fmla="*/ 7938 w 140"/>
                <a:gd name="T97" fmla="*/ 157163 h 182"/>
                <a:gd name="T98" fmla="*/ 4763 w 140"/>
                <a:gd name="T99" fmla="*/ 173038 h 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
                <a:gd name="T151" fmla="*/ 0 h 182"/>
                <a:gd name="T152" fmla="*/ 140 w 140"/>
                <a:gd name="T153" fmla="*/ 182 h 1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 h="182">
                  <a:moveTo>
                    <a:pt x="3" y="109"/>
                  </a:moveTo>
                  <a:lnTo>
                    <a:pt x="5" y="109"/>
                  </a:lnTo>
                  <a:lnTo>
                    <a:pt x="7" y="106"/>
                  </a:lnTo>
                  <a:lnTo>
                    <a:pt x="10" y="106"/>
                  </a:lnTo>
                  <a:lnTo>
                    <a:pt x="12" y="106"/>
                  </a:lnTo>
                  <a:lnTo>
                    <a:pt x="10" y="111"/>
                  </a:lnTo>
                  <a:lnTo>
                    <a:pt x="10" y="116"/>
                  </a:lnTo>
                  <a:lnTo>
                    <a:pt x="7" y="121"/>
                  </a:lnTo>
                  <a:lnTo>
                    <a:pt x="7" y="128"/>
                  </a:lnTo>
                  <a:lnTo>
                    <a:pt x="59" y="151"/>
                  </a:lnTo>
                  <a:lnTo>
                    <a:pt x="59" y="154"/>
                  </a:lnTo>
                  <a:lnTo>
                    <a:pt x="62" y="156"/>
                  </a:lnTo>
                  <a:lnTo>
                    <a:pt x="62" y="158"/>
                  </a:lnTo>
                  <a:lnTo>
                    <a:pt x="62" y="161"/>
                  </a:lnTo>
                  <a:lnTo>
                    <a:pt x="62" y="163"/>
                  </a:lnTo>
                  <a:lnTo>
                    <a:pt x="62" y="165"/>
                  </a:lnTo>
                  <a:lnTo>
                    <a:pt x="62" y="168"/>
                  </a:lnTo>
                  <a:lnTo>
                    <a:pt x="64" y="168"/>
                  </a:lnTo>
                  <a:lnTo>
                    <a:pt x="66" y="168"/>
                  </a:lnTo>
                  <a:lnTo>
                    <a:pt x="69" y="170"/>
                  </a:lnTo>
                  <a:lnTo>
                    <a:pt x="85" y="182"/>
                  </a:lnTo>
                  <a:lnTo>
                    <a:pt x="85" y="177"/>
                  </a:lnTo>
                  <a:lnTo>
                    <a:pt x="85" y="172"/>
                  </a:lnTo>
                  <a:lnTo>
                    <a:pt x="85" y="170"/>
                  </a:lnTo>
                  <a:lnTo>
                    <a:pt x="85" y="168"/>
                  </a:lnTo>
                  <a:lnTo>
                    <a:pt x="85" y="165"/>
                  </a:lnTo>
                  <a:lnTo>
                    <a:pt x="90" y="165"/>
                  </a:lnTo>
                  <a:lnTo>
                    <a:pt x="90" y="161"/>
                  </a:lnTo>
                  <a:lnTo>
                    <a:pt x="92" y="161"/>
                  </a:lnTo>
                  <a:lnTo>
                    <a:pt x="92" y="158"/>
                  </a:lnTo>
                  <a:lnTo>
                    <a:pt x="92" y="156"/>
                  </a:lnTo>
                  <a:lnTo>
                    <a:pt x="95" y="156"/>
                  </a:lnTo>
                  <a:lnTo>
                    <a:pt x="97" y="151"/>
                  </a:lnTo>
                  <a:lnTo>
                    <a:pt x="97" y="149"/>
                  </a:lnTo>
                  <a:lnTo>
                    <a:pt x="102" y="149"/>
                  </a:lnTo>
                  <a:lnTo>
                    <a:pt x="107" y="149"/>
                  </a:lnTo>
                  <a:lnTo>
                    <a:pt x="107" y="147"/>
                  </a:lnTo>
                  <a:lnTo>
                    <a:pt x="109" y="144"/>
                  </a:lnTo>
                  <a:lnTo>
                    <a:pt x="109" y="142"/>
                  </a:lnTo>
                  <a:lnTo>
                    <a:pt x="109" y="139"/>
                  </a:lnTo>
                  <a:lnTo>
                    <a:pt x="109" y="137"/>
                  </a:lnTo>
                  <a:lnTo>
                    <a:pt x="111" y="137"/>
                  </a:lnTo>
                  <a:lnTo>
                    <a:pt x="114" y="137"/>
                  </a:lnTo>
                  <a:lnTo>
                    <a:pt x="116" y="137"/>
                  </a:lnTo>
                  <a:lnTo>
                    <a:pt x="118" y="137"/>
                  </a:lnTo>
                  <a:lnTo>
                    <a:pt x="118" y="135"/>
                  </a:lnTo>
                  <a:lnTo>
                    <a:pt x="121" y="135"/>
                  </a:lnTo>
                  <a:lnTo>
                    <a:pt x="121" y="130"/>
                  </a:lnTo>
                  <a:lnTo>
                    <a:pt x="121" y="125"/>
                  </a:lnTo>
                  <a:lnTo>
                    <a:pt x="123" y="121"/>
                  </a:lnTo>
                  <a:lnTo>
                    <a:pt x="128" y="118"/>
                  </a:lnTo>
                  <a:lnTo>
                    <a:pt x="128" y="113"/>
                  </a:lnTo>
                  <a:lnTo>
                    <a:pt x="130" y="111"/>
                  </a:lnTo>
                  <a:lnTo>
                    <a:pt x="130" y="109"/>
                  </a:lnTo>
                  <a:lnTo>
                    <a:pt x="130" y="106"/>
                  </a:lnTo>
                  <a:lnTo>
                    <a:pt x="123" y="97"/>
                  </a:lnTo>
                  <a:lnTo>
                    <a:pt x="121" y="31"/>
                  </a:lnTo>
                  <a:lnTo>
                    <a:pt x="130" y="26"/>
                  </a:lnTo>
                  <a:lnTo>
                    <a:pt x="140" y="5"/>
                  </a:lnTo>
                  <a:lnTo>
                    <a:pt x="137" y="5"/>
                  </a:lnTo>
                  <a:lnTo>
                    <a:pt x="133" y="5"/>
                  </a:lnTo>
                  <a:lnTo>
                    <a:pt x="128" y="7"/>
                  </a:lnTo>
                  <a:lnTo>
                    <a:pt x="125" y="7"/>
                  </a:lnTo>
                  <a:lnTo>
                    <a:pt x="123" y="7"/>
                  </a:lnTo>
                  <a:lnTo>
                    <a:pt x="121" y="5"/>
                  </a:lnTo>
                  <a:lnTo>
                    <a:pt x="118" y="5"/>
                  </a:lnTo>
                  <a:lnTo>
                    <a:pt x="118" y="2"/>
                  </a:lnTo>
                  <a:lnTo>
                    <a:pt x="116" y="2"/>
                  </a:lnTo>
                  <a:lnTo>
                    <a:pt x="116" y="0"/>
                  </a:lnTo>
                  <a:lnTo>
                    <a:pt x="114" y="2"/>
                  </a:lnTo>
                  <a:lnTo>
                    <a:pt x="111" y="5"/>
                  </a:lnTo>
                  <a:lnTo>
                    <a:pt x="109" y="5"/>
                  </a:lnTo>
                  <a:lnTo>
                    <a:pt x="107" y="5"/>
                  </a:lnTo>
                  <a:lnTo>
                    <a:pt x="104" y="5"/>
                  </a:lnTo>
                  <a:lnTo>
                    <a:pt x="102" y="5"/>
                  </a:lnTo>
                  <a:lnTo>
                    <a:pt x="102" y="7"/>
                  </a:lnTo>
                  <a:lnTo>
                    <a:pt x="100" y="10"/>
                  </a:lnTo>
                  <a:lnTo>
                    <a:pt x="97" y="10"/>
                  </a:lnTo>
                  <a:lnTo>
                    <a:pt x="92" y="10"/>
                  </a:lnTo>
                  <a:lnTo>
                    <a:pt x="88" y="10"/>
                  </a:lnTo>
                  <a:lnTo>
                    <a:pt x="85" y="10"/>
                  </a:lnTo>
                  <a:lnTo>
                    <a:pt x="83" y="10"/>
                  </a:lnTo>
                  <a:lnTo>
                    <a:pt x="81" y="7"/>
                  </a:lnTo>
                  <a:lnTo>
                    <a:pt x="78" y="7"/>
                  </a:lnTo>
                  <a:lnTo>
                    <a:pt x="76" y="7"/>
                  </a:lnTo>
                  <a:lnTo>
                    <a:pt x="74" y="7"/>
                  </a:lnTo>
                  <a:lnTo>
                    <a:pt x="71" y="7"/>
                  </a:lnTo>
                  <a:lnTo>
                    <a:pt x="69" y="7"/>
                  </a:lnTo>
                  <a:lnTo>
                    <a:pt x="66" y="7"/>
                  </a:lnTo>
                  <a:lnTo>
                    <a:pt x="64" y="10"/>
                  </a:lnTo>
                  <a:lnTo>
                    <a:pt x="62" y="10"/>
                  </a:lnTo>
                  <a:lnTo>
                    <a:pt x="59" y="10"/>
                  </a:lnTo>
                  <a:lnTo>
                    <a:pt x="57" y="7"/>
                  </a:lnTo>
                  <a:lnTo>
                    <a:pt x="55" y="7"/>
                  </a:lnTo>
                  <a:lnTo>
                    <a:pt x="52" y="7"/>
                  </a:lnTo>
                  <a:lnTo>
                    <a:pt x="50" y="10"/>
                  </a:lnTo>
                  <a:lnTo>
                    <a:pt x="48" y="10"/>
                  </a:lnTo>
                  <a:lnTo>
                    <a:pt x="45" y="10"/>
                  </a:lnTo>
                  <a:lnTo>
                    <a:pt x="40" y="7"/>
                  </a:lnTo>
                  <a:lnTo>
                    <a:pt x="38" y="7"/>
                  </a:lnTo>
                  <a:lnTo>
                    <a:pt x="36" y="7"/>
                  </a:lnTo>
                  <a:lnTo>
                    <a:pt x="26" y="0"/>
                  </a:lnTo>
                  <a:lnTo>
                    <a:pt x="19" y="0"/>
                  </a:lnTo>
                  <a:lnTo>
                    <a:pt x="17" y="0"/>
                  </a:lnTo>
                  <a:lnTo>
                    <a:pt x="12" y="0"/>
                  </a:lnTo>
                  <a:lnTo>
                    <a:pt x="10" y="5"/>
                  </a:lnTo>
                  <a:lnTo>
                    <a:pt x="0" y="7"/>
                  </a:lnTo>
                  <a:lnTo>
                    <a:pt x="0" y="12"/>
                  </a:lnTo>
                  <a:lnTo>
                    <a:pt x="3" y="14"/>
                  </a:lnTo>
                  <a:lnTo>
                    <a:pt x="5" y="17"/>
                  </a:lnTo>
                  <a:lnTo>
                    <a:pt x="7" y="17"/>
                  </a:lnTo>
                  <a:lnTo>
                    <a:pt x="7" y="19"/>
                  </a:lnTo>
                  <a:lnTo>
                    <a:pt x="10" y="19"/>
                  </a:lnTo>
                  <a:lnTo>
                    <a:pt x="10" y="21"/>
                  </a:lnTo>
                  <a:lnTo>
                    <a:pt x="10" y="24"/>
                  </a:lnTo>
                  <a:lnTo>
                    <a:pt x="10" y="26"/>
                  </a:lnTo>
                  <a:lnTo>
                    <a:pt x="7" y="31"/>
                  </a:lnTo>
                  <a:lnTo>
                    <a:pt x="7" y="33"/>
                  </a:lnTo>
                  <a:lnTo>
                    <a:pt x="7" y="36"/>
                  </a:lnTo>
                  <a:lnTo>
                    <a:pt x="7" y="38"/>
                  </a:lnTo>
                  <a:lnTo>
                    <a:pt x="10" y="40"/>
                  </a:lnTo>
                  <a:lnTo>
                    <a:pt x="12" y="43"/>
                  </a:lnTo>
                  <a:lnTo>
                    <a:pt x="12" y="45"/>
                  </a:lnTo>
                  <a:lnTo>
                    <a:pt x="14" y="45"/>
                  </a:lnTo>
                  <a:lnTo>
                    <a:pt x="14" y="47"/>
                  </a:lnTo>
                  <a:lnTo>
                    <a:pt x="14" y="52"/>
                  </a:lnTo>
                  <a:lnTo>
                    <a:pt x="12" y="57"/>
                  </a:lnTo>
                  <a:lnTo>
                    <a:pt x="12" y="61"/>
                  </a:lnTo>
                  <a:lnTo>
                    <a:pt x="10" y="61"/>
                  </a:lnTo>
                  <a:lnTo>
                    <a:pt x="7" y="61"/>
                  </a:lnTo>
                  <a:lnTo>
                    <a:pt x="7" y="64"/>
                  </a:lnTo>
                  <a:lnTo>
                    <a:pt x="5" y="64"/>
                  </a:lnTo>
                  <a:lnTo>
                    <a:pt x="5" y="66"/>
                  </a:lnTo>
                  <a:lnTo>
                    <a:pt x="5" y="71"/>
                  </a:lnTo>
                  <a:lnTo>
                    <a:pt x="5" y="76"/>
                  </a:lnTo>
                  <a:lnTo>
                    <a:pt x="5" y="78"/>
                  </a:lnTo>
                  <a:lnTo>
                    <a:pt x="3" y="80"/>
                  </a:lnTo>
                  <a:lnTo>
                    <a:pt x="3" y="83"/>
                  </a:lnTo>
                  <a:lnTo>
                    <a:pt x="3" y="85"/>
                  </a:lnTo>
                  <a:lnTo>
                    <a:pt x="3" y="87"/>
                  </a:lnTo>
                  <a:lnTo>
                    <a:pt x="5" y="90"/>
                  </a:lnTo>
                  <a:lnTo>
                    <a:pt x="5" y="92"/>
                  </a:lnTo>
                  <a:lnTo>
                    <a:pt x="5" y="95"/>
                  </a:lnTo>
                  <a:lnTo>
                    <a:pt x="3" y="97"/>
                  </a:lnTo>
                  <a:lnTo>
                    <a:pt x="5" y="99"/>
                  </a:lnTo>
                  <a:lnTo>
                    <a:pt x="3" y="106"/>
                  </a:lnTo>
                  <a:lnTo>
                    <a:pt x="3" y="10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2" name="Freeform 1616">
              <a:extLst>
                <a:ext uri="{FF2B5EF4-FFF2-40B4-BE49-F238E27FC236}">
                  <a16:creationId xmlns:a16="http://schemas.microsoft.com/office/drawing/2014/main" id="{917A85E7-5216-860B-1AC6-936242F64A3C}"/>
                </a:ext>
              </a:extLst>
            </p:cNvPr>
            <p:cNvSpPr>
              <a:spLocks noGrp="1" noRot="1" noMove="1" noResize="1" noEditPoints="1" noAdjustHandles="1" noChangeArrowheads="1" noChangeShapeType="1"/>
            </p:cNvSpPr>
            <p:nvPr/>
          </p:nvSpPr>
          <p:spPr bwMode="auto">
            <a:xfrm>
              <a:off x="7141698" y="2778987"/>
              <a:ext cx="11473" cy="27612"/>
            </a:xfrm>
            <a:custGeom>
              <a:avLst/>
              <a:gdLst>
                <a:gd name="T0" fmla="*/ 11113 w 16"/>
                <a:gd name="T1" fmla="*/ 0 h 37"/>
                <a:gd name="T2" fmla="*/ 11113 w 16"/>
                <a:gd name="T3" fmla="*/ 6350 h 37"/>
                <a:gd name="T4" fmla="*/ 11113 w 16"/>
                <a:gd name="T5" fmla="*/ 17463 h 37"/>
                <a:gd name="T6" fmla="*/ 11113 w 16"/>
                <a:gd name="T7" fmla="*/ 25400 h 37"/>
                <a:gd name="T8" fmla="*/ 14288 w 16"/>
                <a:gd name="T9" fmla="*/ 36513 h 37"/>
                <a:gd name="T10" fmla="*/ 17463 w 16"/>
                <a:gd name="T11" fmla="*/ 41275 h 37"/>
                <a:gd name="T12" fmla="*/ 25400 w 16"/>
                <a:gd name="T13" fmla="*/ 47625 h 37"/>
                <a:gd name="T14" fmla="*/ 25400 w 16"/>
                <a:gd name="T15" fmla="*/ 52388 h 37"/>
                <a:gd name="T16" fmla="*/ 25400 w 16"/>
                <a:gd name="T17" fmla="*/ 55563 h 37"/>
                <a:gd name="T18" fmla="*/ 25400 w 16"/>
                <a:gd name="T19" fmla="*/ 55563 h 37"/>
                <a:gd name="T20" fmla="*/ 25400 w 16"/>
                <a:gd name="T21" fmla="*/ 58738 h 37"/>
                <a:gd name="T22" fmla="*/ 22225 w 16"/>
                <a:gd name="T23" fmla="*/ 58738 h 37"/>
                <a:gd name="T24" fmla="*/ 22225 w 16"/>
                <a:gd name="T25" fmla="*/ 55563 h 37"/>
                <a:gd name="T26" fmla="*/ 17463 w 16"/>
                <a:gd name="T27" fmla="*/ 55563 h 37"/>
                <a:gd name="T28" fmla="*/ 17463 w 16"/>
                <a:gd name="T29" fmla="*/ 52388 h 37"/>
                <a:gd name="T30" fmla="*/ 11113 w 16"/>
                <a:gd name="T31" fmla="*/ 47625 h 37"/>
                <a:gd name="T32" fmla="*/ 6350 w 16"/>
                <a:gd name="T33" fmla="*/ 41275 h 37"/>
                <a:gd name="T34" fmla="*/ 3175 w 16"/>
                <a:gd name="T35" fmla="*/ 33338 h 37"/>
                <a:gd name="T36" fmla="*/ 3175 w 16"/>
                <a:gd name="T37" fmla="*/ 28575 h 37"/>
                <a:gd name="T38" fmla="*/ 0 w 16"/>
                <a:gd name="T39" fmla="*/ 25400 h 37"/>
                <a:gd name="T40" fmla="*/ 0 w 16"/>
                <a:gd name="T41" fmla="*/ 22225 h 37"/>
                <a:gd name="T42" fmla="*/ 3175 w 16"/>
                <a:gd name="T43" fmla="*/ 14288 h 37"/>
                <a:gd name="T44" fmla="*/ 3175 w 16"/>
                <a:gd name="T45" fmla="*/ 11113 h 37"/>
                <a:gd name="T46" fmla="*/ 6350 w 16"/>
                <a:gd name="T47" fmla="*/ 3175 h 37"/>
                <a:gd name="T48" fmla="*/ 11113 w 16"/>
                <a:gd name="T49" fmla="*/ 0 h 37"/>
                <a:gd name="T50" fmla="*/ 11113 w 16"/>
                <a:gd name="T51" fmla="*/ 0 h 37"/>
                <a:gd name="T52" fmla="*/ 11113 w 16"/>
                <a:gd name="T53" fmla="*/ 0 h 37"/>
                <a:gd name="T54" fmla="*/ 11113 w 16"/>
                <a:gd name="T55" fmla="*/ 0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
                <a:gd name="T85" fmla="*/ 0 h 37"/>
                <a:gd name="T86" fmla="*/ 16 w 16"/>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 h="37">
                  <a:moveTo>
                    <a:pt x="7" y="0"/>
                  </a:moveTo>
                  <a:lnTo>
                    <a:pt x="7" y="4"/>
                  </a:lnTo>
                  <a:lnTo>
                    <a:pt x="7" y="11"/>
                  </a:lnTo>
                  <a:lnTo>
                    <a:pt x="7" y="16"/>
                  </a:lnTo>
                  <a:lnTo>
                    <a:pt x="9" y="23"/>
                  </a:lnTo>
                  <a:lnTo>
                    <a:pt x="11" y="26"/>
                  </a:lnTo>
                  <a:lnTo>
                    <a:pt x="16" y="30"/>
                  </a:lnTo>
                  <a:lnTo>
                    <a:pt x="16" y="33"/>
                  </a:lnTo>
                  <a:lnTo>
                    <a:pt x="16" y="35"/>
                  </a:lnTo>
                  <a:lnTo>
                    <a:pt x="16" y="37"/>
                  </a:lnTo>
                  <a:lnTo>
                    <a:pt x="14" y="37"/>
                  </a:lnTo>
                  <a:lnTo>
                    <a:pt x="14" y="35"/>
                  </a:lnTo>
                  <a:lnTo>
                    <a:pt x="11" y="35"/>
                  </a:lnTo>
                  <a:lnTo>
                    <a:pt x="11" y="33"/>
                  </a:lnTo>
                  <a:lnTo>
                    <a:pt x="7" y="30"/>
                  </a:lnTo>
                  <a:lnTo>
                    <a:pt x="4" y="26"/>
                  </a:lnTo>
                  <a:lnTo>
                    <a:pt x="2" y="21"/>
                  </a:lnTo>
                  <a:lnTo>
                    <a:pt x="2" y="18"/>
                  </a:lnTo>
                  <a:lnTo>
                    <a:pt x="0" y="16"/>
                  </a:lnTo>
                  <a:lnTo>
                    <a:pt x="0" y="14"/>
                  </a:lnTo>
                  <a:lnTo>
                    <a:pt x="2" y="9"/>
                  </a:lnTo>
                  <a:lnTo>
                    <a:pt x="2" y="7"/>
                  </a:lnTo>
                  <a:lnTo>
                    <a:pt x="4" y="2"/>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3" name="Kazakhstan">
              <a:extLst>
                <a:ext uri="{FF2B5EF4-FFF2-40B4-BE49-F238E27FC236}">
                  <a16:creationId xmlns:a16="http://schemas.microsoft.com/office/drawing/2014/main" id="{63F4AD5D-E6EF-0358-B37D-C8F09B7D64CA}"/>
                </a:ext>
              </a:extLst>
            </p:cNvPr>
            <p:cNvSpPr>
              <a:spLocks noGrp="1" noRot="1" noMove="1" noResize="1" noEditPoints="1" noAdjustHandles="1" noChangeArrowheads="1" noChangeShapeType="1"/>
            </p:cNvSpPr>
            <p:nvPr/>
          </p:nvSpPr>
          <p:spPr bwMode="auto">
            <a:xfrm>
              <a:off x="7276899" y="1973037"/>
              <a:ext cx="485511" cy="244770"/>
            </a:xfrm>
            <a:custGeom>
              <a:avLst/>
              <a:gdLst>
                <a:gd name="T0" fmla="*/ 303213 w 652"/>
                <a:gd name="T1" fmla="*/ 360363 h 328"/>
                <a:gd name="T2" fmla="*/ 338138 w 652"/>
                <a:gd name="T3" fmla="*/ 341313 h 328"/>
                <a:gd name="T4" fmla="*/ 352425 w 652"/>
                <a:gd name="T5" fmla="*/ 333375 h 328"/>
                <a:gd name="T6" fmla="*/ 368300 w 652"/>
                <a:gd name="T7" fmla="*/ 330200 h 328"/>
                <a:gd name="T8" fmla="*/ 360363 w 652"/>
                <a:gd name="T9" fmla="*/ 390525 h 328"/>
                <a:gd name="T10" fmla="*/ 371475 w 652"/>
                <a:gd name="T11" fmla="*/ 409575 h 328"/>
                <a:gd name="T12" fmla="*/ 371475 w 652"/>
                <a:gd name="T13" fmla="*/ 457200 h 328"/>
                <a:gd name="T14" fmla="*/ 434975 w 652"/>
                <a:gd name="T15" fmla="*/ 465138 h 328"/>
                <a:gd name="T16" fmla="*/ 465138 w 652"/>
                <a:gd name="T17" fmla="*/ 487363 h 328"/>
                <a:gd name="T18" fmla="*/ 487363 w 652"/>
                <a:gd name="T19" fmla="*/ 503238 h 328"/>
                <a:gd name="T20" fmla="*/ 517525 w 652"/>
                <a:gd name="T21" fmla="*/ 520700 h 328"/>
                <a:gd name="T22" fmla="*/ 550863 w 652"/>
                <a:gd name="T23" fmla="*/ 487363 h 328"/>
                <a:gd name="T24" fmla="*/ 581025 w 652"/>
                <a:gd name="T25" fmla="*/ 476250 h 328"/>
                <a:gd name="T26" fmla="*/ 641350 w 652"/>
                <a:gd name="T27" fmla="*/ 461963 h 328"/>
                <a:gd name="T28" fmla="*/ 660400 w 652"/>
                <a:gd name="T29" fmla="*/ 465138 h 328"/>
                <a:gd name="T30" fmla="*/ 690563 w 652"/>
                <a:gd name="T31" fmla="*/ 450850 h 328"/>
                <a:gd name="T32" fmla="*/ 720725 w 652"/>
                <a:gd name="T33" fmla="*/ 457200 h 328"/>
                <a:gd name="T34" fmla="*/ 776288 w 652"/>
                <a:gd name="T35" fmla="*/ 446088 h 328"/>
                <a:gd name="T36" fmla="*/ 806450 w 652"/>
                <a:gd name="T37" fmla="*/ 457200 h 328"/>
                <a:gd name="T38" fmla="*/ 825500 w 652"/>
                <a:gd name="T39" fmla="*/ 390525 h 328"/>
                <a:gd name="T40" fmla="*/ 952500 w 652"/>
                <a:gd name="T41" fmla="*/ 288925 h 328"/>
                <a:gd name="T42" fmla="*/ 955675 w 652"/>
                <a:gd name="T43" fmla="*/ 203200 h 328"/>
                <a:gd name="T44" fmla="*/ 858838 w 652"/>
                <a:gd name="T45" fmla="*/ 150813 h 328"/>
                <a:gd name="T46" fmla="*/ 776288 w 652"/>
                <a:gd name="T47" fmla="*/ 109538 h 328"/>
                <a:gd name="T48" fmla="*/ 630238 w 652"/>
                <a:gd name="T49" fmla="*/ 49213 h 328"/>
                <a:gd name="T50" fmla="*/ 569913 w 652"/>
                <a:gd name="T51" fmla="*/ 44450 h 328"/>
                <a:gd name="T52" fmla="*/ 431800 w 652"/>
                <a:gd name="T53" fmla="*/ 30163 h 328"/>
                <a:gd name="T54" fmla="*/ 327025 w 652"/>
                <a:gd name="T55" fmla="*/ 101600 h 328"/>
                <a:gd name="T56" fmla="*/ 352425 w 652"/>
                <a:gd name="T57" fmla="*/ 168275 h 328"/>
                <a:gd name="T58" fmla="*/ 303213 w 652"/>
                <a:gd name="T59" fmla="*/ 153988 h 328"/>
                <a:gd name="T60" fmla="*/ 285750 w 652"/>
                <a:gd name="T61" fmla="*/ 146050 h 328"/>
                <a:gd name="T62" fmla="*/ 236538 w 652"/>
                <a:gd name="T63" fmla="*/ 153988 h 328"/>
                <a:gd name="T64" fmla="*/ 222250 w 652"/>
                <a:gd name="T65" fmla="*/ 173038 h 328"/>
                <a:gd name="T66" fmla="*/ 203200 w 652"/>
                <a:gd name="T67" fmla="*/ 153988 h 328"/>
                <a:gd name="T68" fmla="*/ 168275 w 652"/>
                <a:gd name="T69" fmla="*/ 127000 h 328"/>
                <a:gd name="T70" fmla="*/ 146050 w 652"/>
                <a:gd name="T71" fmla="*/ 109538 h 328"/>
                <a:gd name="T72" fmla="*/ 112713 w 652"/>
                <a:gd name="T73" fmla="*/ 115888 h 328"/>
                <a:gd name="T74" fmla="*/ 79375 w 652"/>
                <a:gd name="T75" fmla="*/ 142875 h 328"/>
                <a:gd name="T76" fmla="*/ 60325 w 652"/>
                <a:gd name="T77" fmla="*/ 153988 h 328"/>
                <a:gd name="T78" fmla="*/ 49213 w 652"/>
                <a:gd name="T79" fmla="*/ 192088 h 328"/>
                <a:gd name="T80" fmla="*/ 30163 w 652"/>
                <a:gd name="T81" fmla="*/ 180975 h 328"/>
                <a:gd name="T82" fmla="*/ 11113 w 652"/>
                <a:gd name="T83" fmla="*/ 214313 h 328"/>
                <a:gd name="T84" fmla="*/ 11113 w 652"/>
                <a:gd name="T85" fmla="*/ 228600 h 328"/>
                <a:gd name="T86" fmla="*/ 11113 w 652"/>
                <a:gd name="T87" fmla="*/ 258763 h 328"/>
                <a:gd name="T88" fmla="*/ 19050 w 652"/>
                <a:gd name="T89" fmla="*/ 280988 h 328"/>
                <a:gd name="T90" fmla="*/ 38100 w 652"/>
                <a:gd name="T91" fmla="*/ 319088 h 328"/>
                <a:gd name="T92" fmla="*/ 71438 w 652"/>
                <a:gd name="T93" fmla="*/ 322263 h 328"/>
                <a:gd name="T94" fmla="*/ 120650 w 652"/>
                <a:gd name="T95" fmla="*/ 307975 h 328"/>
                <a:gd name="T96" fmla="*/ 157163 w 652"/>
                <a:gd name="T97" fmla="*/ 333375 h 328"/>
                <a:gd name="T98" fmla="*/ 176213 w 652"/>
                <a:gd name="T99" fmla="*/ 357188 h 328"/>
                <a:gd name="T100" fmla="*/ 180975 w 652"/>
                <a:gd name="T101" fmla="*/ 390525 h 328"/>
                <a:gd name="T102" fmla="*/ 168275 w 652"/>
                <a:gd name="T103" fmla="*/ 390525 h 328"/>
                <a:gd name="T104" fmla="*/ 131763 w 652"/>
                <a:gd name="T105" fmla="*/ 374650 h 328"/>
                <a:gd name="T106" fmla="*/ 112713 w 652"/>
                <a:gd name="T107" fmla="*/ 401638 h 328"/>
                <a:gd name="T108" fmla="*/ 98425 w 652"/>
                <a:gd name="T109" fmla="*/ 420688 h 328"/>
                <a:gd name="T110" fmla="*/ 139700 w 652"/>
                <a:gd name="T111" fmla="*/ 461963 h 328"/>
                <a:gd name="T112" fmla="*/ 161925 w 652"/>
                <a:gd name="T113" fmla="*/ 468313 h 328"/>
                <a:gd name="T114" fmla="*/ 209550 w 652"/>
                <a:gd name="T115" fmla="*/ 495300 h 328"/>
                <a:gd name="T116" fmla="*/ 266700 w 652"/>
                <a:gd name="T117" fmla="*/ 368300 h 3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2"/>
                <a:gd name="T178" fmla="*/ 0 h 328"/>
                <a:gd name="T179" fmla="*/ 652 w 652"/>
                <a:gd name="T180" fmla="*/ 328 h 3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2" h="328">
                  <a:moveTo>
                    <a:pt x="182" y="232"/>
                  </a:moveTo>
                  <a:lnTo>
                    <a:pt x="182" y="229"/>
                  </a:lnTo>
                  <a:lnTo>
                    <a:pt x="184" y="227"/>
                  </a:lnTo>
                  <a:lnTo>
                    <a:pt x="189" y="227"/>
                  </a:lnTo>
                  <a:lnTo>
                    <a:pt x="187" y="227"/>
                  </a:lnTo>
                  <a:lnTo>
                    <a:pt x="189" y="225"/>
                  </a:lnTo>
                  <a:lnTo>
                    <a:pt x="191" y="225"/>
                  </a:lnTo>
                  <a:lnTo>
                    <a:pt x="194" y="225"/>
                  </a:lnTo>
                  <a:lnTo>
                    <a:pt x="191" y="227"/>
                  </a:lnTo>
                  <a:lnTo>
                    <a:pt x="191" y="229"/>
                  </a:lnTo>
                  <a:lnTo>
                    <a:pt x="191" y="232"/>
                  </a:lnTo>
                  <a:lnTo>
                    <a:pt x="194" y="232"/>
                  </a:lnTo>
                  <a:lnTo>
                    <a:pt x="196" y="227"/>
                  </a:lnTo>
                  <a:lnTo>
                    <a:pt x="199" y="225"/>
                  </a:lnTo>
                  <a:lnTo>
                    <a:pt x="199" y="222"/>
                  </a:lnTo>
                  <a:lnTo>
                    <a:pt x="201" y="220"/>
                  </a:lnTo>
                  <a:lnTo>
                    <a:pt x="206" y="217"/>
                  </a:lnTo>
                  <a:lnTo>
                    <a:pt x="213" y="215"/>
                  </a:lnTo>
                  <a:lnTo>
                    <a:pt x="213" y="213"/>
                  </a:lnTo>
                  <a:lnTo>
                    <a:pt x="210" y="213"/>
                  </a:lnTo>
                  <a:lnTo>
                    <a:pt x="210" y="210"/>
                  </a:lnTo>
                  <a:lnTo>
                    <a:pt x="210" y="208"/>
                  </a:lnTo>
                  <a:lnTo>
                    <a:pt x="213" y="208"/>
                  </a:lnTo>
                  <a:lnTo>
                    <a:pt x="215" y="208"/>
                  </a:lnTo>
                  <a:lnTo>
                    <a:pt x="217" y="208"/>
                  </a:lnTo>
                  <a:lnTo>
                    <a:pt x="220" y="210"/>
                  </a:lnTo>
                  <a:lnTo>
                    <a:pt x="222" y="210"/>
                  </a:lnTo>
                  <a:lnTo>
                    <a:pt x="222" y="208"/>
                  </a:lnTo>
                  <a:lnTo>
                    <a:pt x="222" y="206"/>
                  </a:lnTo>
                  <a:lnTo>
                    <a:pt x="225" y="206"/>
                  </a:lnTo>
                  <a:lnTo>
                    <a:pt x="227" y="208"/>
                  </a:lnTo>
                  <a:lnTo>
                    <a:pt x="229" y="208"/>
                  </a:lnTo>
                  <a:lnTo>
                    <a:pt x="232" y="208"/>
                  </a:lnTo>
                  <a:lnTo>
                    <a:pt x="227" y="213"/>
                  </a:lnTo>
                  <a:lnTo>
                    <a:pt x="225" y="217"/>
                  </a:lnTo>
                  <a:lnTo>
                    <a:pt x="222" y="225"/>
                  </a:lnTo>
                  <a:lnTo>
                    <a:pt x="222" y="229"/>
                  </a:lnTo>
                  <a:lnTo>
                    <a:pt x="222" y="232"/>
                  </a:lnTo>
                  <a:lnTo>
                    <a:pt x="220" y="234"/>
                  </a:lnTo>
                  <a:lnTo>
                    <a:pt x="222" y="236"/>
                  </a:lnTo>
                  <a:lnTo>
                    <a:pt x="222" y="239"/>
                  </a:lnTo>
                  <a:lnTo>
                    <a:pt x="222" y="243"/>
                  </a:lnTo>
                  <a:lnTo>
                    <a:pt x="225" y="243"/>
                  </a:lnTo>
                  <a:lnTo>
                    <a:pt x="227" y="246"/>
                  </a:lnTo>
                  <a:lnTo>
                    <a:pt x="232" y="248"/>
                  </a:lnTo>
                  <a:lnTo>
                    <a:pt x="236" y="248"/>
                  </a:lnTo>
                  <a:lnTo>
                    <a:pt x="234" y="250"/>
                  </a:lnTo>
                  <a:lnTo>
                    <a:pt x="232" y="250"/>
                  </a:lnTo>
                  <a:lnTo>
                    <a:pt x="232" y="253"/>
                  </a:lnTo>
                  <a:lnTo>
                    <a:pt x="229" y="253"/>
                  </a:lnTo>
                  <a:lnTo>
                    <a:pt x="229" y="255"/>
                  </a:lnTo>
                  <a:lnTo>
                    <a:pt x="232" y="255"/>
                  </a:lnTo>
                  <a:lnTo>
                    <a:pt x="232" y="258"/>
                  </a:lnTo>
                  <a:lnTo>
                    <a:pt x="232" y="255"/>
                  </a:lnTo>
                  <a:lnTo>
                    <a:pt x="234" y="255"/>
                  </a:lnTo>
                  <a:lnTo>
                    <a:pt x="234" y="258"/>
                  </a:lnTo>
                  <a:lnTo>
                    <a:pt x="232" y="258"/>
                  </a:lnTo>
                  <a:lnTo>
                    <a:pt x="232" y="260"/>
                  </a:lnTo>
                  <a:lnTo>
                    <a:pt x="227" y="260"/>
                  </a:lnTo>
                  <a:lnTo>
                    <a:pt x="229" y="262"/>
                  </a:lnTo>
                  <a:lnTo>
                    <a:pt x="229" y="265"/>
                  </a:lnTo>
                  <a:lnTo>
                    <a:pt x="232" y="267"/>
                  </a:lnTo>
                  <a:lnTo>
                    <a:pt x="232" y="269"/>
                  </a:lnTo>
                  <a:lnTo>
                    <a:pt x="232" y="274"/>
                  </a:lnTo>
                  <a:lnTo>
                    <a:pt x="234" y="281"/>
                  </a:lnTo>
                  <a:lnTo>
                    <a:pt x="234" y="286"/>
                  </a:lnTo>
                  <a:lnTo>
                    <a:pt x="234" y="288"/>
                  </a:lnTo>
                  <a:lnTo>
                    <a:pt x="236" y="288"/>
                  </a:lnTo>
                  <a:lnTo>
                    <a:pt x="241" y="288"/>
                  </a:lnTo>
                  <a:lnTo>
                    <a:pt x="243" y="288"/>
                  </a:lnTo>
                  <a:lnTo>
                    <a:pt x="246" y="288"/>
                  </a:lnTo>
                  <a:lnTo>
                    <a:pt x="248" y="288"/>
                  </a:lnTo>
                  <a:lnTo>
                    <a:pt x="251" y="288"/>
                  </a:lnTo>
                  <a:lnTo>
                    <a:pt x="255" y="291"/>
                  </a:lnTo>
                  <a:lnTo>
                    <a:pt x="262" y="291"/>
                  </a:lnTo>
                  <a:lnTo>
                    <a:pt x="267" y="293"/>
                  </a:lnTo>
                  <a:lnTo>
                    <a:pt x="269" y="293"/>
                  </a:lnTo>
                  <a:lnTo>
                    <a:pt x="272" y="288"/>
                  </a:lnTo>
                  <a:lnTo>
                    <a:pt x="274" y="293"/>
                  </a:lnTo>
                  <a:lnTo>
                    <a:pt x="279" y="298"/>
                  </a:lnTo>
                  <a:lnTo>
                    <a:pt x="279" y="300"/>
                  </a:lnTo>
                  <a:lnTo>
                    <a:pt x="281" y="300"/>
                  </a:lnTo>
                  <a:lnTo>
                    <a:pt x="284" y="300"/>
                  </a:lnTo>
                  <a:lnTo>
                    <a:pt x="286" y="300"/>
                  </a:lnTo>
                  <a:lnTo>
                    <a:pt x="288" y="300"/>
                  </a:lnTo>
                  <a:lnTo>
                    <a:pt x="291" y="300"/>
                  </a:lnTo>
                  <a:lnTo>
                    <a:pt x="291" y="302"/>
                  </a:lnTo>
                  <a:lnTo>
                    <a:pt x="291" y="305"/>
                  </a:lnTo>
                  <a:lnTo>
                    <a:pt x="293" y="307"/>
                  </a:lnTo>
                  <a:lnTo>
                    <a:pt x="295" y="307"/>
                  </a:lnTo>
                  <a:lnTo>
                    <a:pt x="295" y="310"/>
                  </a:lnTo>
                  <a:lnTo>
                    <a:pt x="293" y="312"/>
                  </a:lnTo>
                  <a:lnTo>
                    <a:pt x="293" y="314"/>
                  </a:lnTo>
                  <a:lnTo>
                    <a:pt x="295" y="314"/>
                  </a:lnTo>
                  <a:lnTo>
                    <a:pt x="298" y="317"/>
                  </a:lnTo>
                  <a:lnTo>
                    <a:pt x="303" y="317"/>
                  </a:lnTo>
                  <a:lnTo>
                    <a:pt x="305" y="317"/>
                  </a:lnTo>
                  <a:lnTo>
                    <a:pt x="307" y="317"/>
                  </a:lnTo>
                  <a:lnTo>
                    <a:pt x="310" y="317"/>
                  </a:lnTo>
                  <a:lnTo>
                    <a:pt x="312" y="317"/>
                  </a:lnTo>
                  <a:lnTo>
                    <a:pt x="314" y="317"/>
                  </a:lnTo>
                  <a:lnTo>
                    <a:pt x="317" y="317"/>
                  </a:lnTo>
                  <a:lnTo>
                    <a:pt x="319" y="319"/>
                  </a:lnTo>
                  <a:lnTo>
                    <a:pt x="321" y="319"/>
                  </a:lnTo>
                  <a:lnTo>
                    <a:pt x="321" y="321"/>
                  </a:lnTo>
                  <a:lnTo>
                    <a:pt x="321" y="326"/>
                  </a:lnTo>
                  <a:lnTo>
                    <a:pt x="321" y="328"/>
                  </a:lnTo>
                  <a:lnTo>
                    <a:pt x="326" y="328"/>
                  </a:lnTo>
                  <a:lnTo>
                    <a:pt x="328" y="328"/>
                  </a:lnTo>
                  <a:lnTo>
                    <a:pt x="328" y="321"/>
                  </a:lnTo>
                  <a:lnTo>
                    <a:pt x="336" y="321"/>
                  </a:lnTo>
                  <a:lnTo>
                    <a:pt x="338" y="319"/>
                  </a:lnTo>
                  <a:lnTo>
                    <a:pt x="340" y="314"/>
                  </a:lnTo>
                  <a:lnTo>
                    <a:pt x="340" y="312"/>
                  </a:lnTo>
                  <a:lnTo>
                    <a:pt x="343" y="310"/>
                  </a:lnTo>
                  <a:lnTo>
                    <a:pt x="345" y="310"/>
                  </a:lnTo>
                  <a:lnTo>
                    <a:pt x="347" y="307"/>
                  </a:lnTo>
                  <a:lnTo>
                    <a:pt x="350" y="307"/>
                  </a:lnTo>
                  <a:lnTo>
                    <a:pt x="352" y="307"/>
                  </a:lnTo>
                  <a:lnTo>
                    <a:pt x="352" y="305"/>
                  </a:lnTo>
                  <a:lnTo>
                    <a:pt x="354" y="302"/>
                  </a:lnTo>
                  <a:lnTo>
                    <a:pt x="359" y="302"/>
                  </a:lnTo>
                  <a:lnTo>
                    <a:pt x="362" y="302"/>
                  </a:lnTo>
                  <a:lnTo>
                    <a:pt x="364" y="300"/>
                  </a:lnTo>
                  <a:lnTo>
                    <a:pt x="366" y="300"/>
                  </a:lnTo>
                  <a:lnTo>
                    <a:pt x="369" y="300"/>
                  </a:lnTo>
                  <a:lnTo>
                    <a:pt x="371" y="300"/>
                  </a:lnTo>
                  <a:lnTo>
                    <a:pt x="371" y="298"/>
                  </a:lnTo>
                  <a:lnTo>
                    <a:pt x="376" y="293"/>
                  </a:lnTo>
                  <a:lnTo>
                    <a:pt x="378" y="291"/>
                  </a:lnTo>
                  <a:lnTo>
                    <a:pt x="380" y="288"/>
                  </a:lnTo>
                  <a:lnTo>
                    <a:pt x="383" y="288"/>
                  </a:lnTo>
                  <a:lnTo>
                    <a:pt x="385" y="288"/>
                  </a:lnTo>
                  <a:lnTo>
                    <a:pt x="395" y="288"/>
                  </a:lnTo>
                  <a:lnTo>
                    <a:pt x="397" y="288"/>
                  </a:lnTo>
                  <a:lnTo>
                    <a:pt x="402" y="291"/>
                  </a:lnTo>
                  <a:lnTo>
                    <a:pt x="404" y="291"/>
                  </a:lnTo>
                  <a:lnTo>
                    <a:pt x="406" y="293"/>
                  </a:lnTo>
                  <a:lnTo>
                    <a:pt x="409" y="295"/>
                  </a:lnTo>
                  <a:lnTo>
                    <a:pt x="411" y="298"/>
                  </a:lnTo>
                  <a:lnTo>
                    <a:pt x="414" y="295"/>
                  </a:lnTo>
                  <a:lnTo>
                    <a:pt x="414" y="293"/>
                  </a:lnTo>
                  <a:lnTo>
                    <a:pt x="416" y="293"/>
                  </a:lnTo>
                  <a:lnTo>
                    <a:pt x="418" y="293"/>
                  </a:lnTo>
                  <a:lnTo>
                    <a:pt x="418" y="291"/>
                  </a:lnTo>
                  <a:lnTo>
                    <a:pt x="421" y="288"/>
                  </a:lnTo>
                  <a:lnTo>
                    <a:pt x="421" y="286"/>
                  </a:lnTo>
                  <a:lnTo>
                    <a:pt x="423" y="286"/>
                  </a:lnTo>
                  <a:lnTo>
                    <a:pt x="425" y="286"/>
                  </a:lnTo>
                  <a:lnTo>
                    <a:pt x="428" y="284"/>
                  </a:lnTo>
                  <a:lnTo>
                    <a:pt x="432" y="281"/>
                  </a:lnTo>
                  <a:lnTo>
                    <a:pt x="435" y="284"/>
                  </a:lnTo>
                  <a:lnTo>
                    <a:pt x="440" y="286"/>
                  </a:lnTo>
                  <a:lnTo>
                    <a:pt x="442" y="288"/>
                  </a:lnTo>
                  <a:lnTo>
                    <a:pt x="444" y="288"/>
                  </a:lnTo>
                  <a:lnTo>
                    <a:pt x="444" y="291"/>
                  </a:lnTo>
                  <a:lnTo>
                    <a:pt x="447" y="291"/>
                  </a:lnTo>
                  <a:lnTo>
                    <a:pt x="449" y="291"/>
                  </a:lnTo>
                  <a:lnTo>
                    <a:pt x="451" y="288"/>
                  </a:lnTo>
                  <a:lnTo>
                    <a:pt x="454" y="288"/>
                  </a:lnTo>
                  <a:lnTo>
                    <a:pt x="456" y="286"/>
                  </a:lnTo>
                  <a:lnTo>
                    <a:pt x="458" y="284"/>
                  </a:lnTo>
                  <a:lnTo>
                    <a:pt x="461" y="284"/>
                  </a:lnTo>
                  <a:lnTo>
                    <a:pt x="463" y="281"/>
                  </a:lnTo>
                  <a:lnTo>
                    <a:pt x="468" y="281"/>
                  </a:lnTo>
                  <a:lnTo>
                    <a:pt x="473" y="281"/>
                  </a:lnTo>
                  <a:lnTo>
                    <a:pt x="477" y="281"/>
                  </a:lnTo>
                  <a:lnTo>
                    <a:pt x="482" y="281"/>
                  </a:lnTo>
                  <a:lnTo>
                    <a:pt x="484" y="281"/>
                  </a:lnTo>
                  <a:lnTo>
                    <a:pt x="487" y="281"/>
                  </a:lnTo>
                  <a:lnTo>
                    <a:pt x="489" y="281"/>
                  </a:lnTo>
                  <a:lnTo>
                    <a:pt x="494" y="281"/>
                  </a:lnTo>
                  <a:lnTo>
                    <a:pt x="496" y="281"/>
                  </a:lnTo>
                  <a:lnTo>
                    <a:pt x="499" y="281"/>
                  </a:lnTo>
                  <a:lnTo>
                    <a:pt x="501" y="281"/>
                  </a:lnTo>
                  <a:lnTo>
                    <a:pt x="501" y="284"/>
                  </a:lnTo>
                  <a:lnTo>
                    <a:pt x="503" y="284"/>
                  </a:lnTo>
                  <a:lnTo>
                    <a:pt x="506" y="286"/>
                  </a:lnTo>
                  <a:lnTo>
                    <a:pt x="506" y="288"/>
                  </a:lnTo>
                  <a:lnTo>
                    <a:pt x="508" y="288"/>
                  </a:lnTo>
                  <a:lnTo>
                    <a:pt x="510" y="291"/>
                  </a:lnTo>
                  <a:lnTo>
                    <a:pt x="513" y="291"/>
                  </a:lnTo>
                  <a:lnTo>
                    <a:pt x="515" y="291"/>
                  </a:lnTo>
                  <a:lnTo>
                    <a:pt x="522" y="295"/>
                  </a:lnTo>
                  <a:lnTo>
                    <a:pt x="525" y="284"/>
                  </a:lnTo>
                  <a:lnTo>
                    <a:pt x="529" y="269"/>
                  </a:lnTo>
                  <a:lnTo>
                    <a:pt x="527" y="262"/>
                  </a:lnTo>
                  <a:lnTo>
                    <a:pt x="520" y="255"/>
                  </a:lnTo>
                  <a:lnTo>
                    <a:pt x="515" y="248"/>
                  </a:lnTo>
                  <a:lnTo>
                    <a:pt x="520" y="246"/>
                  </a:lnTo>
                  <a:lnTo>
                    <a:pt x="532" y="246"/>
                  </a:lnTo>
                  <a:lnTo>
                    <a:pt x="546" y="239"/>
                  </a:lnTo>
                  <a:lnTo>
                    <a:pt x="560" y="239"/>
                  </a:lnTo>
                  <a:lnTo>
                    <a:pt x="565" y="234"/>
                  </a:lnTo>
                  <a:lnTo>
                    <a:pt x="558" y="229"/>
                  </a:lnTo>
                  <a:lnTo>
                    <a:pt x="555" y="217"/>
                  </a:lnTo>
                  <a:lnTo>
                    <a:pt x="560" y="206"/>
                  </a:lnTo>
                  <a:lnTo>
                    <a:pt x="565" y="201"/>
                  </a:lnTo>
                  <a:lnTo>
                    <a:pt x="572" y="191"/>
                  </a:lnTo>
                  <a:lnTo>
                    <a:pt x="577" y="187"/>
                  </a:lnTo>
                  <a:lnTo>
                    <a:pt x="586" y="187"/>
                  </a:lnTo>
                  <a:lnTo>
                    <a:pt x="600" y="182"/>
                  </a:lnTo>
                  <a:lnTo>
                    <a:pt x="602" y="175"/>
                  </a:lnTo>
                  <a:lnTo>
                    <a:pt x="602" y="168"/>
                  </a:lnTo>
                  <a:lnTo>
                    <a:pt x="612" y="165"/>
                  </a:lnTo>
                  <a:lnTo>
                    <a:pt x="617" y="158"/>
                  </a:lnTo>
                  <a:lnTo>
                    <a:pt x="624" y="151"/>
                  </a:lnTo>
                  <a:lnTo>
                    <a:pt x="652" y="147"/>
                  </a:lnTo>
                  <a:lnTo>
                    <a:pt x="638" y="144"/>
                  </a:lnTo>
                  <a:lnTo>
                    <a:pt x="633" y="139"/>
                  </a:lnTo>
                  <a:lnTo>
                    <a:pt x="626" y="135"/>
                  </a:lnTo>
                  <a:lnTo>
                    <a:pt x="624" y="125"/>
                  </a:lnTo>
                  <a:lnTo>
                    <a:pt x="617" y="125"/>
                  </a:lnTo>
                  <a:lnTo>
                    <a:pt x="602" y="128"/>
                  </a:lnTo>
                  <a:lnTo>
                    <a:pt x="584" y="137"/>
                  </a:lnTo>
                  <a:lnTo>
                    <a:pt x="574" y="139"/>
                  </a:lnTo>
                  <a:lnTo>
                    <a:pt x="565" y="135"/>
                  </a:lnTo>
                  <a:lnTo>
                    <a:pt x="562" y="130"/>
                  </a:lnTo>
                  <a:lnTo>
                    <a:pt x="558" y="118"/>
                  </a:lnTo>
                  <a:lnTo>
                    <a:pt x="555" y="109"/>
                  </a:lnTo>
                  <a:lnTo>
                    <a:pt x="553" y="106"/>
                  </a:lnTo>
                  <a:lnTo>
                    <a:pt x="548" y="102"/>
                  </a:lnTo>
                  <a:lnTo>
                    <a:pt x="548" y="99"/>
                  </a:lnTo>
                  <a:lnTo>
                    <a:pt x="543" y="97"/>
                  </a:lnTo>
                  <a:lnTo>
                    <a:pt x="541" y="95"/>
                  </a:lnTo>
                  <a:lnTo>
                    <a:pt x="522" y="95"/>
                  </a:lnTo>
                  <a:lnTo>
                    <a:pt x="522" y="97"/>
                  </a:lnTo>
                  <a:lnTo>
                    <a:pt x="517" y="97"/>
                  </a:lnTo>
                  <a:lnTo>
                    <a:pt x="513" y="97"/>
                  </a:lnTo>
                  <a:lnTo>
                    <a:pt x="508" y="99"/>
                  </a:lnTo>
                  <a:lnTo>
                    <a:pt x="506" y="97"/>
                  </a:lnTo>
                  <a:lnTo>
                    <a:pt x="503" y="95"/>
                  </a:lnTo>
                  <a:lnTo>
                    <a:pt x="501" y="92"/>
                  </a:lnTo>
                  <a:lnTo>
                    <a:pt x="499" y="90"/>
                  </a:lnTo>
                  <a:lnTo>
                    <a:pt x="499" y="88"/>
                  </a:lnTo>
                  <a:lnTo>
                    <a:pt x="489" y="69"/>
                  </a:lnTo>
                  <a:lnTo>
                    <a:pt x="477" y="43"/>
                  </a:lnTo>
                  <a:lnTo>
                    <a:pt x="468" y="26"/>
                  </a:lnTo>
                  <a:lnTo>
                    <a:pt x="468" y="17"/>
                  </a:lnTo>
                  <a:lnTo>
                    <a:pt x="465" y="14"/>
                  </a:lnTo>
                  <a:lnTo>
                    <a:pt x="451" y="17"/>
                  </a:lnTo>
                  <a:lnTo>
                    <a:pt x="440" y="21"/>
                  </a:lnTo>
                  <a:lnTo>
                    <a:pt x="425" y="28"/>
                  </a:lnTo>
                  <a:lnTo>
                    <a:pt x="411" y="33"/>
                  </a:lnTo>
                  <a:lnTo>
                    <a:pt x="397" y="33"/>
                  </a:lnTo>
                  <a:lnTo>
                    <a:pt x="397" y="31"/>
                  </a:lnTo>
                  <a:lnTo>
                    <a:pt x="397" y="26"/>
                  </a:lnTo>
                  <a:lnTo>
                    <a:pt x="395" y="24"/>
                  </a:lnTo>
                  <a:lnTo>
                    <a:pt x="392" y="24"/>
                  </a:lnTo>
                  <a:lnTo>
                    <a:pt x="385" y="26"/>
                  </a:lnTo>
                  <a:lnTo>
                    <a:pt x="383" y="24"/>
                  </a:lnTo>
                  <a:lnTo>
                    <a:pt x="373" y="19"/>
                  </a:lnTo>
                  <a:lnTo>
                    <a:pt x="366" y="26"/>
                  </a:lnTo>
                  <a:lnTo>
                    <a:pt x="359" y="28"/>
                  </a:lnTo>
                  <a:lnTo>
                    <a:pt x="354" y="21"/>
                  </a:lnTo>
                  <a:lnTo>
                    <a:pt x="347" y="19"/>
                  </a:lnTo>
                  <a:lnTo>
                    <a:pt x="350" y="12"/>
                  </a:lnTo>
                  <a:lnTo>
                    <a:pt x="350" y="7"/>
                  </a:lnTo>
                  <a:lnTo>
                    <a:pt x="345" y="5"/>
                  </a:lnTo>
                  <a:lnTo>
                    <a:pt x="340" y="0"/>
                  </a:lnTo>
                  <a:lnTo>
                    <a:pt x="333" y="2"/>
                  </a:lnTo>
                  <a:lnTo>
                    <a:pt x="324" y="5"/>
                  </a:lnTo>
                  <a:lnTo>
                    <a:pt x="307" y="14"/>
                  </a:lnTo>
                  <a:lnTo>
                    <a:pt x="303" y="14"/>
                  </a:lnTo>
                  <a:lnTo>
                    <a:pt x="286" y="19"/>
                  </a:lnTo>
                  <a:lnTo>
                    <a:pt x="272" y="19"/>
                  </a:lnTo>
                  <a:lnTo>
                    <a:pt x="260" y="21"/>
                  </a:lnTo>
                  <a:lnTo>
                    <a:pt x="246" y="24"/>
                  </a:lnTo>
                  <a:lnTo>
                    <a:pt x="239" y="21"/>
                  </a:lnTo>
                  <a:lnTo>
                    <a:pt x="229" y="19"/>
                  </a:lnTo>
                  <a:lnTo>
                    <a:pt x="220" y="17"/>
                  </a:lnTo>
                  <a:lnTo>
                    <a:pt x="215" y="19"/>
                  </a:lnTo>
                  <a:lnTo>
                    <a:pt x="215" y="26"/>
                  </a:lnTo>
                  <a:lnTo>
                    <a:pt x="215" y="33"/>
                  </a:lnTo>
                  <a:lnTo>
                    <a:pt x="208" y="40"/>
                  </a:lnTo>
                  <a:lnTo>
                    <a:pt x="208" y="50"/>
                  </a:lnTo>
                  <a:lnTo>
                    <a:pt x="206" y="57"/>
                  </a:lnTo>
                  <a:lnTo>
                    <a:pt x="206" y="64"/>
                  </a:lnTo>
                  <a:lnTo>
                    <a:pt x="213" y="73"/>
                  </a:lnTo>
                  <a:lnTo>
                    <a:pt x="213" y="78"/>
                  </a:lnTo>
                  <a:lnTo>
                    <a:pt x="206" y="90"/>
                  </a:lnTo>
                  <a:lnTo>
                    <a:pt x="213" y="95"/>
                  </a:lnTo>
                  <a:lnTo>
                    <a:pt x="215" y="97"/>
                  </a:lnTo>
                  <a:lnTo>
                    <a:pt x="217" y="97"/>
                  </a:lnTo>
                  <a:lnTo>
                    <a:pt x="220" y="97"/>
                  </a:lnTo>
                  <a:lnTo>
                    <a:pt x="220" y="99"/>
                  </a:lnTo>
                  <a:lnTo>
                    <a:pt x="222" y="102"/>
                  </a:lnTo>
                  <a:lnTo>
                    <a:pt x="222" y="104"/>
                  </a:lnTo>
                  <a:lnTo>
                    <a:pt x="222" y="106"/>
                  </a:lnTo>
                  <a:lnTo>
                    <a:pt x="220" y="109"/>
                  </a:lnTo>
                  <a:lnTo>
                    <a:pt x="217" y="111"/>
                  </a:lnTo>
                  <a:lnTo>
                    <a:pt x="215" y="111"/>
                  </a:lnTo>
                  <a:lnTo>
                    <a:pt x="208" y="111"/>
                  </a:lnTo>
                  <a:lnTo>
                    <a:pt x="199" y="109"/>
                  </a:lnTo>
                  <a:lnTo>
                    <a:pt x="199" y="106"/>
                  </a:lnTo>
                  <a:lnTo>
                    <a:pt x="196" y="104"/>
                  </a:lnTo>
                  <a:lnTo>
                    <a:pt x="194" y="102"/>
                  </a:lnTo>
                  <a:lnTo>
                    <a:pt x="194" y="99"/>
                  </a:lnTo>
                  <a:lnTo>
                    <a:pt x="191" y="97"/>
                  </a:lnTo>
                  <a:lnTo>
                    <a:pt x="189" y="95"/>
                  </a:lnTo>
                  <a:lnTo>
                    <a:pt x="187" y="95"/>
                  </a:lnTo>
                  <a:lnTo>
                    <a:pt x="187" y="97"/>
                  </a:lnTo>
                  <a:lnTo>
                    <a:pt x="184" y="97"/>
                  </a:lnTo>
                  <a:lnTo>
                    <a:pt x="182" y="97"/>
                  </a:lnTo>
                  <a:lnTo>
                    <a:pt x="180" y="95"/>
                  </a:lnTo>
                  <a:lnTo>
                    <a:pt x="180" y="92"/>
                  </a:lnTo>
                  <a:lnTo>
                    <a:pt x="177" y="92"/>
                  </a:lnTo>
                  <a:lnTo>
                    <a:pt x="175" y="92"/>
                  </a:lnTo>
                  <a:lnTo>
                    <a:pt x="173" y="95"/>
                  </a:lnTo>
                  <a:lnTo>
                    <a:pt x="168" y="97"/>
                  </a:lnTo>
                  <a:lnTo>
                    <a:pt x="166" y="99"/>
                  </a:lnTo>
                  <a:lnTo>
                    <a:pt x="163" y="102"/>
                  </a:lnTo>
                  <a:lnTo>
                    <a:pt x="161" y="102"/>
                  </a:lnTo>
                  <a:lnTo>
                    <a:pt x="158" y="102"/>
                  </a:lnTo>
                  <a:lnTo>
                    <a:pt x="156" y="102"/>
                  </a:lnTo>
                  <a:lnTo>
                    <a:pt x="154" y="99"/>
                  </a:lnTo>
                  <a:lnTo>
                    <a:pt x="149" y="97"/>
                  </a:lnTo>
                  <a:lnTo>
                    <a:pt x="147" y="97"/>
                  </a:lnTo>
                  <a:lnTo>
                    <a:pt x="144" y="97"/>
                  </a:lnTo>
                  <a:lnTo>
                    <a:pt x="142" y="99"/>
                  </a:lnTo>
                  <a:lnTo>
                    <a:pt x="140" y="99"/>
                  </a:lnTo>
                  <a:lnTo>
                    <a:pt x="140" y="102"/>
                  </a:lnTo>
                  <a:lnTo>
                    <a:pt x="140" y="104"/>
                  </a:lnTo>
                  <a:lnTo>
                    <a:pt x="140" y="109"/>
                  </a:lnTo>
                  <a:lnTo>
                    <a:pt x="130" y="106"/>
                  </a:lnTo>
                  <a:lnTo>
                    <a:pt x="132" y="106"/>
                  </a:lnTo>
                  <a:lnTo>
                    <a:pt x="132" y="104"/>
                  </a:lnTo>
                  <a:lnTo>
                    <a:pt x="135" y="102"/>
                  </a:lnTo>
                  <a:lnTo>
                    <a:pt x="135" y="99"/>
                  </a:lnTo>
                  <a:lnTo>
                    <a:pt x="135" y="97"/>
                  </a:lnTo>
                  <a:lnTo>
                    <a:pt x="132" y="97"/>
                  </a:lnTo>
                  <a:lnTo>
                    <a:pt x="130" y="95"/>
                  </a:lnTo>
                  <a:lnTo>
                    <a:pt x="128" y="97"/>
                  </a:lnTo>
                  <a:lnTo>
                    <a:pt x="125" y="97"/>
                  </a:lnTo>
                  <a:lnTo>
                    <a:pt x="123" y="97"/>
                  </a:lnTo>
                  <a:lnTo>
                    <a:pt x="123" y="95"/>
                  </a:lnTo>
                  <a:lnTo>
                    <a:pt x="121" y="95"/>
                  </a:lnTo>
                  <a:lnTo>
                    <a:pt x="118" y="92"/>
                  </a:lnTo>
                  <a:lnTo>
                    <a:pt x="118" y="90"/>
                  </a:lnTo>
                  <a:lnTo>
                    <a:pt x="116" y="88"/>
                  </a:lnTo>
                  <a:lnTo>
                    <a:pt x="114" y="85"/>
                  </a:lnTo>
                  <a:lnTo>
                    <a:pt x="111" y="85"/>
                  </a:lnTo>
                  <a:lnTo>
                    <a:pt x="109" y="83"/>
                  </a:lnTo>
                  <a:lnTo>
                    <a:pt x="106" y="80"/>
                  </a:lnTo>
                  <a:lnTo>
                    <a:pt x="104" y="80"/>
                  </a:lnTo>
                  <a:lnTo>
                    <a:pt x="102" y="80"/>
                  </a:lnTo>
                  <a:lnTo>
                    <a:pt x="99" y="80"/>
                  </a:lnTo>
                  <a:lnTo>
                    <a:pt x="99" y="78"/>
                  </a:lnTo>
                  <a:lnTo>
                    <a:pt x="99" y="76"/>
                  </a:lnTo>
                  <a:lnTo>
                    <a:pt x="99" y="73"/>
                  </a:lnTo>
                  <a:lnTo>
                    <a:pt x="97" y="71"/>
                  </a:lnTo>
                  <a:lnTo>
                    <a:pt x="95" y="71"/>
                  </a:lnTo>
                  <a:lnTo>
                    <a:pt x="92" y="69"/>
                  </a:lnTo>
                  <a:lnTo>
                    <a:pt x="90" y="69"/>
                  </a:lnTo>
                  <a:lnTo>
                    <a:pt x="90" y="71"/>
                  </a:lnTo>
                  <a:lnTo>
                    <a:pt x="90" y="73"/>
                  </a:lnTo>
                  <a:lnTo>
                    <a:pt x="83" y="73"/>
                  </a:lnTo>
                  <a:lnTo>
                    <a:pt x="83" y="69"/>
                  </a:lnTo>
                  <a:lnTo>
                    <a:pt x="69" y="71"/>
                  </a:lnTo>
                  <a:lnTo>
                    <a:pt x="71" y="73"/>
                  </a:lnTo>
                  <a:lnTo>
                    <a:pt x="73" y="76"/>
                  </a:lnTo>
                  <a:lnTo>
                    <a:pt x="71" y="76"/>
                  </a:lnTo>
                  <a:lnTo>
                    <a:pt x="69" y="80"/>
                  </a:lnTo>
                  <a:lnTo>
                    <a:pt x="64" y="85"/>
                  </a:lnTo>
                  <a:lnTo>
                    <a:pt x="62" y="88"/>
                  </a:lnTo>
                  <a:lnTo>
                    <a:pt x="59" y="90"/>
                  </a:lnTo>
                  <a:lnTo>
                    <a:pt x="57" y="90"/>
                  </a:lnTo>
                  <a:lnTo>
                    <a:pt x="54" y="90"/>
                  </a:lnTo>
                  <a:lnTo>
                    <a:pt x="52" y="90"/>
                  </a:lnTo>
                  <a:lnTo>
                    <a:pt x="50" y="90"/>
                  </a:lnTo>
                  <a:lnTo>
                    <a:pt x="47" y="90"/>
                  </a:lnTo>
                  <a:lnTo>
                    <a:pt x="47" y="88"/>
                  </a:lnTo>
                  <a:lnTo>
                    <a:pt x="45" y="90"/>
                  </a:lnTo>
                  <a:lnTo>
                    <a:pt x="43" y="92"/>
                  </a:lnTo>
                  <a:lnTo>
                    <a:pt x="43" y="95"/>
                  </a:lnTo>
                  <a:lnTo>
                    <a:pt x="40" y="95"/>
                  </a:lnTo>
                  <a:lnTo>
                    <a:pt x="38" y="95"/>
                  </a:lnTo>
                  <a:lnTo>
                    <a:pt x="38" y="97"/>
                  </a:lnTo>
                  <a:lnTo>
                    <a:pt x="36" y="99"/>
                  </a:lnTo>
                  <a:lnTo>
                    <a:pt x="36" y="104"/>
                  </a:lnTo>
                  <a:lnTo>
                    <a:pt x="36" y="106"/>
                  </a:lnTo>
                  <a:lnTo>
                    <a:pt x="36" y="109"/>
                  </a:lnTo>
                  <a:lnTo>
                    <a:pt x="38" y="111"/>
                  </a:lnTo>
                  <a:lnTo>
                    <a:pt x="43" y="114"/>
                  </a:lnTo>
                  <a:lnTo>
                    <a:pt x="43" y="116"/>
                  </a:lnTo>
                  <a:lnTo>
                    <a:pt x="31" y="121"/>
                  </a:lnTo>
                  <a:lnTo>
                    <a:pt x="31" y="116"/>
                  </a:lnTo>
                  <a:lnTo>
                    <a:pt x="29" y="114"/>
                  </a:lnTo>
                  <a:lnTo>
                    <a:pt x="26" y="109"/>
                  </a:lnTo>
                  <a:lnTo>
                    <a:pt x="24" y="109"/>
                  </a:lnTo>
                  <a:lnTo>
                    <a:pt x="21" y="111"/>
                  </a:lnTo>
                  <a:lnTo>
                    <a:pt x="19" y="114"/>
                  </a:lnTo>
                  <a:lnTo>
                    <a:pt x="19" y="116"/>
                  </a:lnTo>
                  <a:lnTo>
                    <a:pt x="14" y="118"/>
                  </a:lnTo>
                  <a:lnTo>
                    <a:pt x="12" y="118"/>
                  </a:lnTo>
                  <a:lnTo>
                    <a:pt x="12" y="121"/>
                  </a:lnTo>
                  <a:lnTo>
                    <a:pt x="12" y="123"/>
                  </a:lnTo>
                  <a:lnTo>
                    <a:pt x="12" y="125"/>
                  </a:lnTo>
                  <a:lnTo>
                    <a:pt x="12" y="128"/>
                  </a:lnTo>
                  <a:lnTo>
                    <a:pt x="10" y="130"/>
                  </a:lnTo>
                  <a:lnTo>
                    <a:pt x="7" y="132"/>
                  </a:lnTo>
                  <a:lnTo>
                    <a:pt x="7" y="135"/>
                  </a:lnTo>
                  <a:lnTo>
                    <a:pt x="10" y="135"/>
                  </a:lnTo>
                  <a:lnTo>
                    <a:pt x="10" y="137"/>
                  </a:lnTo>
                  <a:lnTo>
                    <a:pt x="12" y="137"/>
                  </a:lnTo>
                  <a:lnTo>
                    <a:pt x="12" y="139"/>
                  </a:lnTo>
                  <a:lnTo>
                    <a:pt x="12" y="142"/>
                  </a:lnTo>
                  <a:lnTo>
                    <a:pt x="10" y="142"/>
                  </a:lnTo>
                  <a:lnTo>
                    <a:pt x="10" y="144"/>
                  </a:lnTo>
                  <a:lnTo>
                    <a:pt x="7" y="144"/>
                  </a:lnTo>
                  <a:lnTo>
                    <a:pt x="7" y="149"/>
                  </a:lnTo>
                  <a:lnTo>
                    <a:pt x="5" y="151"/>
                  </a:lnTo>
                  <a:lnTo>
                    <a:pt x="3" y="156"/>
                  </a:lnTo>
                  <a:lnTo>
                    <a:pt x="0" y="156"/>
                  </a:lnTo>
                  <a:lnTo>
                    <a:pt x="0" y="158"/>
                  </a:lnTo>
                  <a:lnTo>
                    <a:pt x="3" y="158"/>
                  </a:lnTo>
                  <a:lnTo>
                    <a:pt x="3" y="161"/>
                  </a:lnTo>
                  <a:lnTo>
                    <a:pt x="5" y="161"/>
                  </a:lnTo>
                  <a:lnTo>
                    <a:pt x="7" y="163"/>
                  </a:lnTo>
                  <a:lnTo>
                    <a:pt x="10" y="163"/>
                  </a:lnTo>
                  <a:lnTo>
                    <a:pt x="10" y="165"/>
                  </a:lnTo>
                  <a:lnTo>
                    <a:pt x="10" y="168"/>
                  </a:lnTo>
                  <a:lnTo>
                    <a:pt x="10" y="173"/>
                  </a:lnTo>
                  <a:lnTo>
                    <a:pt x="10" y="175"/>
                  </a:lnTo>
                  <a:lnTo>
                    <a:pt x="10" y="177"/>
                  </a:lnTo>
                  <a:lnTo>
                    <a:pt x="12" y="177"/>
                  </a:lnTo>
                  <a:lnTo>
                    <a:pt x="14" y="177"/>
                  </a:lnTo>
                  <a:lnTo>
                    <a:pt x="17" y="175"/>
                  </a:lnTo>
                  <a:lnTo>
                    <a:pt x="19" y="175"/>
                  </a:lnTo>
                  <a:lnTo>
                    <a:pt x="26" y="189"/>
                  </a:lnTo>
                  <a:lnTo>
                    <a:pt x="26" y="191"/>
                  </a:lnTo>
                  <a:lnTo>
                    <a:pt x="26" y="194"/>
                  </a:lnTo>
                  <a:lnTo>
                    <a:pt x="26" y="196"/>
                  </a:lnTo>
                  <a:lnTo>
                    <a:pt x="24" y="199"/>
                  </a:lnTo>
                  <a:lnTo>
                    <a:pt x="24" y="201"/>
                  </a:lnTo>
                  <a:lnTo>
                    <a:pt x="26" y="201"/>
                  </a:lnTo>
                  <a:lnTo>
                    <a:pt x="26" y="203"/>
                  </a:lnTo>
                  <a:lnTo>
                    <a:pt x="29" y="206"/>
                  </a:lnTo>
                  <a:lnTo>
                    <a:pt x="29" y="208"/>
                  </a:lnTo>
                  <a:lnTo>
                    <a:pt x="31" y="208"/>
                  </a:lnTo>
                  <a:lnTo>
                    <a:pt x="36" y="210"/>
                  </a:lnTo>
                  <a:lnTo>
                    <a:pt x="38" y="206"/>
                  </a:lnTo>
                  <a:lnTo>
                    <a:pt x="43" y="203"/>
                  </a:lnTo>
                  <a:lnTo>
                    <a:pt x="45" y="203"/>
                  </a:lnTo>
                  <a:lnTo>
                    <a:pt x="47" y="206"/>
                  </a:lnTo>
                  <a:lnTo>
                    <a:pt x="50" y="206"/>
                  </a:lnTo>
                  <a:lnTo>
                    <a:pt x="52" y="203"/>
                  </a:lnTo>
                  <a:lnTo>
                    <a:pt x="54" y="203"/>
                  </a:lnTo>
                  <a:lnTo>
                    <a:pt x="57" y="201"/>
                  </a:lnTo>
                  <a:lnTo>
                    <a:pt x="59" y="199"/>
                  </a:lnTo>
                  <a:lnTo>
                    <a:pt x="62" y="191"/>
                  </a:lnTo>
                  <a:lnTo>
                    <a:pt x="64" y="189"/>
                  </a:lnTo>
                  <a:lnTo>
                    <a:pt x="69" y="191"/>
                  </a:lnTo>
                  <a:lnTo>
                    <a:pt x="76" y="194"/>
                  </a:lnTo>
                  <a:lnTo>
                    <a:pt x="76" y="199"/>
                  </a:lnTo>
                  <a:lnTo>
                    <a:pt x="78" y="199"/>
                  </a:lnTo>
                  <a:lnTo>
                    <a:pt x="80" y="201"/>
                  </a:lnTo>
                  <a:lnTo>
                    <a:pt x="85" y="201"/>
                  </a:lnTo>
                  <a:lnTo>
                    <a:pt x="88" y="201"/>
                  </a:lnTo>
                  <a:lnTo>
                    <a:pt x="90" y="201"/>
                  </a:lnTo>
                  <a:lnTo>
                    <a:pt x="95" y="201"/>
                  </a:lnTo>
                  <a:lnTo>
                    <a:pt x="97" y="203"/>
                  </a:lnTo>
                  <a:lnTo>
                    <a:pt x="99" y="206"/>
                  </a:lnTo>
                  <a:lnTo>
                    <a:pt x="99" y="208"/>
                  </a:lnTo>
                  <a:lnTo>
                    <a:pt x="99" y="210"/>
                  </a:lnTo>
                  <a:lnTo>
                    <a:pt x="102" y="213"/>
                  </a:lnTo>
                  <a:lnTo>
                    <a:pt x="106" y="213"/>
                  </a:lnTo>
                  <a:lnTo>
                    <a:pt x="109" y="213"/>
                  </a:lnTo>
                  <a:lnTo>
                    <a:pt x="109" y="215"/>
                  </a:lnTo>
                  <a:lnTo>
                    <a:pt x="111" y="215"/>
                  </a:lnTo>
                  <a:lnTo>
                    <a:pt x="111" y="217"/>
                  </a:lnTo>
                  <a:lnTo>
                    <a:pt x="111" y="220"/>
                  </a:lnTo>
                  <a:lnTo>
                    <a:pt x="111" y="222"/>
                  </a:lnTo>
                  <a:lnTo>
                    <a:pt x="111" y="225"/>
                  </a:lnTo>
                  <a:lnTo>
                    <a:pt x="111" y="227"/>
                  </a:lnTo>
                  <a:lnTo>
                    <a:pt x="116" y="232"/>
                  </a:lnTo>
                  <a:lnTo>
                    <a:pt x="118" y="234"/>
                  </a:lnTo>
                  <a:lnTo>
                    <a:pt x="121" y="236"/>
                  </a:lnTo>
                  <a:lnTo>
                    <a:pt x="121" y="239"/>
                  </a:lnTo>
                  <a:lnTo>
                    <a:pt x="118" y="241"/>
                  </a:lnTo>
                  <a:lnTo>
                    <a:pt x="118" y="243"/>
                  </a:lnTo>
                  <a:lnTo>
                    <a:pt x="116" y="243"/>
                  </a:lnTo>
                  <a:lnTo>
                    <a:pt x="114" y="246"/>
                  </a:lnTo>
                  <a:lnTo>
                    <a:pt x="111" y="246"/>
                  </a:lnTo>
                  <a:lnTo>
                    <a:pt x="109" y="246"/>
                  </a:lnTo>
                  <a:lnTo>
                    <a:pt x="106" y="246"/>
                  </a:lnTo>
                  <a:lnTo>
                    <a:pt x="104" y="246"/>
                  </a:lnTo>
                  <a:lnTo>
                    <a:pt x="106" y="246"/>
                  </a:lnTo>
                  <a:lnTo>
                    <a:pt x="104" y="246"/>
                  </a:lnTo>
                  <a:lnTo>
                    <a:pt x="104" y="243"/>
                  </a:lnTo>
                  <a:lnTo>
                    <a:pt x="102" y="243"/>
                  </a:lnTo>
                  <a:lnTo>
                    <a:pt x="102" y="241"/>
                  </a:lnTo>
                  <a:lnTo>
                    <a:pt x="97" y="241"/>
                  </a:lnTo>
                  <a:lnTo>
                    <a:pt x="92" y="241"/>
                  </a:lnTo>
                  <a:lnTo>
                    <a:pt x="90" y="241"/>
                  </a:lnTo>
                  <a:lnTo>
                    <a:pt x="88" y="239"/>
                  </a:lnTo>
                  <a:lnTo>
                    <a:pt x="88" y="236"/>
                  </a:lnTo>
                  <a:lnTo>
                    <a:pt x="85" y="236"/>
                  </a:lnTo>
                  <a:lnTo>
                    <a:pt x="83" y="236"/>
                  </a:lnTo>
                  <a:lnTo>
                    <a:pt x="80" y="239"/>
                  </a:lnTo>
                  <a:lnTo>
                    <a:pt x="83" y="246"/>
                  </a:lnTo>
                  <a:lnTo>
                    <a:pt x="76" y="246"/>
                  </a:lnTo>
                  <a:lnTo>
                    <a:pt x="73" y="246"/>
                  </a:lnTo>
                  <a:lnTo>
                    <a:pt x="69" y="246"/>
                  </a:lnTo>
                  <a:lnTo>
                    <a:pt x="64" y="246"/>
                  </a:lnTo>
                  <a:lnTo>
                    <a:pt x="66" y="246"/>
                  </a:lnTo>
                  <a:lnTo>
                    <a:pt x="66" y="248"/>
                  </a:lnTo>
                  <a:lnTo>
                    <a:pt x="66" y="250"/>
                  </a:lnTo>
                  <a:lnTo>
                    <a:pt x="69" y="253"/>
                  </a:lnTo>
                  <a:lnTo>
                    <a:pt x="71" y="253"/>
                  </a:lnTo>
                  <a:lnTo>
                    <a:pt x="73" y="255"/>
                  </a:lnTo>
                  <a:lnTo>
                    <a:pt x="73" y="258"/>
                  </a:lnTo>
                  <a:lnTo>
                    <a:pt x="76" y="258"/>
                  </a:lnTo>
                  <a:lnTo>
                    <a:pt x="69" y="258"/>
                  </a:lnTo>
                  <a:lnTo>
                    <a:pt x="64" y="258"/>
                  </a:lnTo>
                  <a:lnTo>
                    <a:pt x="59" y="258"/>
                  </a:lnTo>
                  <a:lnTo>
                    <a:pt x="54" y="255"/>
                  </a:lnTo>
                  <a:lnTo>
                    <a:pt x="54" y="260"/>
                  </a:lnTo>
                  <a:lnTo>
                    <a:pt x="57" y="262"/>
                  </a:lnTo>
                  <a:lnTo>
                    <a:pt x="59" y="262"/>
                  </a:lnTo>
                  <a:lnTo>
                    <a:pt x="62" y="265"/>
                  </a:lnTo>
                  <a:lnTo>
                    <a:pt x="64" y="267"/>
                  </a:lnTo>
                  <a:lnTo>
                    <a:pt x="66" y="269"/>
                  </a:lnTo>
                  <a:lnTo>
                    <a:pt x="69" y="274"/>
                  </a:lnTo>
                  <a:lnTo>
                    <a:pt x="69" y="276"/>
                  </a:lnTo>
                  <a:lnTo>
                    <a:pt x="69" y="279"/>
                  </a:lnTo>
                  <a:lnTo>
                    <a:pt x="71" y="281"/>
                  </a:lnTo>
                  <a:lnTo>
                    <a:pt x="69" y="281"/>
                  </a:lnTo>
                  <a:lnTo>
                    <a:pt x="73" y="284"/>
                  </a:lnTo>
                  <a:lnTo>
                    <a:pt x="76" y="286"/>
                  </a:lnTo>
                  <a:lnTo>
                    <a:pt x="80" y="288"/>
                  </a:lnTo>
                  <a:lnTo>
                    <a:pt x="83" y="291"/>
                  </a:lnTo>
                  <a:lnTo>
                    <a:pt x="88" y="291"/>
                  </a:lnTo>
                  <a:lnTo>
                    <a:pt x="92" y="291"/>
                  </a:lnTo>
                  <a:lnTo>
                    <a:pt x="90" y="295"/>
                  </a:lnTo>
                  <a:lnTo>
                    <a:pt x="90" y="300"/>
                  </a:lnTo>
                  <a:lnTo>
                    <a:pt x="90" y="302"/>
                  </a:lnTo>
                  <a:lnTo>
                    <a:pt x="90" y="307"/>
                  </a:lnTo>
                  <a:lnTo>
                    <a:pt x="92" y="305"/>
                  </a:lnTo>
                  <a:lnTo>
                    <a:pt x="92" y="302"/>
                  </a:lnTo>
                  <a:lnTo>
                    <a:pt x="95" y="300"/>
                  </a:lnTo>
                  <a:lnTo>
                    <a:pt x="97" y="298"/>
                  </a:lnTo>
                  <a:lnTo>
                    <a:pt x="99" y="298"/>
                  </a:lnTo>
                  <a:lnTo>
                    <a:pt x="102" y="295"/>
                  </a:lnTo>
                  <a:lnTo>
                    <a:pt x="106" y="295"/>
                  </a:lnTo>
                  <a:lnTo>
                    <a:pt x="109" y="295"/>
                  </a:lnTo>
                  <a:lnTo>
                    <a:pt x="111" y="295"/>
                  </a:lnTo>
                  <a:lnTo>
                    <a:pt x="114" y="295"/>
                  </a:lnTo>
                  <a:lnTo>
                    <a:pt x="116" y="298"/>
                  </a:lnTo>
                  <a:lnTo>
                    <a:pt x="118" y="298"/>
                  </a:lnTo>
                  <a:lnTo>
                    <a:pt x="118" y="300"/>
                  </a:lnTo>
                  <a:lnTo>
                    <a:pt x="121" y="302"/>
                  </a:lnTo>
                  <a:lnTo>
                    <a:pt x="123" y="302"/>
                  </a:lnTo>
                  <a:lnTo>
                    <a:pt x="125" y="310"/>
                  </a:lnTo>
                  <a:lnTo>
                    <a:pt x="128" y="312"/>
                  </a:lnTo>
                  <a:lnTo>
                    <a:pt x="132" y="312"/>
                  </a:lnTo>
                  <a:lnTo>
                    <a:pt x="137" y="312"/>
                  </a:lnTo>
                  <a:lnTo>
                    <a:pt x="142" y="312"/>
                  </a:lnTo>
                  <a:lnTo>
                    <a:pt x="144" y="312"/>
                  </a:lnTo>
                  <a:lnTo>
                    <a:pt x="144" y="239"/>
                  </a:lnTo>
                  <a:lnTo>
                    <a:pt x="147" y="239"/>
                  </a:lnTo>
                  <a:lnTo>
                    <a:pt x="151" y="236"/>
                  </a:lnTo>
                  <a:lnTo>
                    <a:pt x="156" y="234"/>
                  </a:lnTo>
                  <a:lnTo>
                    <a:pt x="158" y="234"/>
                  </a:lnTo>
                  <a:lnTo>
                    <a:pt x="161" y="234"/>
                  </a:lnTo>
                  <a:lnTo>
                    <a:pt x="166" y="232"/>
                  </a:lnTo>
                  <a:lnTo>
                    <a:pt x="168" y="232"/>
                  </a:lnTo>
                  <a:lnTo>
                    <a:pt x="173" y="232"/>
                  </a:lnTo>
                  <a:lnTo>
                    <a:pt x="175" y="229"/>
                  </a:lnTo>
                  <a:lnTo>
                    <a:pt x="177" y="232"/>
                  </a:lnTo>
                  <a:lnTo>
                    <a:pt x="182" y="23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4" name="Freeform 1618">
              <a:extLst>
                <a:ext uri="{FF2B5EF4-FFF2-40B4-BE49-F238E27FC236}">
                  <a16:creationId xmlns:a16="http://schemas.microsoft.com/office/drawing/2014/main" id="{6011C193-4775-CBD7-C683-5E855C019CFC}"/>
                </a:ext>
              </a:extLst>
            </p:cNvPr>
            <p:cNvSpPr>
              <a:spLocks noGrp="1" noRot="1" noMove="1" noResize="1" noEditPoints="1" noAdjustHandles="1" noChangeArrowheads="1" noChangeShapeType="1"/>
            </p:cNvSpPr>
            <p:nvPr/>
          </p:nvSpPr>
          <p:spPr bwMode="auto">
            <a:xfrm>
              <a:off x="7339365" y="2159599"/>
              <a:ext cx="10347" cy="7463"/>
            </a:xfrm>
            <a:custGeom>
              <a:avLst/>
              <a:gdLst>
                <a:gd name="T0" fmla="*/ 19050 w 14"/>
                <a:gd name="T1" fmla="*/ 0 h 10"/>
                <a:gd name="T2" fmla="*/ 19050 w 14"/>
                <a:gd name="T3" fmla="*/ 0 h 10"/>
                <a:gd name="T4" fmla="*/ 22225 w 14"/>
                <a:gd name="T5" fmla="*/ 0 h 10"/>
                <a:gd name="T6" fmla="*/ 22225 w 14"/>
                <a:gd name="T7" fmla="*/ 4763 h 10"/>
                <a:gd name="T8" fmla="*/ 22225 w 14"/>
                <a:gd name="T9" fmla="*/ 4763 h 10"/>
                <a:gd name="T10" fmla="*/ 19050 w 14"/>
                <a:gd name="T11" fmla="*/ 7938 h 10"/>
                <a:gd name="T12" fmla="*/ 19050 w 14"/>
                <a:gd name="T13" fmla="*/ 12700 h 10"/>
                <a:gd name="T14" fmla="*/ 15875 w 14"/>
                <a:gd name="T15" fmla="*/ 15875 h 10"/>
                <a:gd name="T16" fmla="*/ 11113 w 14"/>
                <a:gd name="T17" fmla="*/ 15875 h 10"/>
                <a:gd name="T18" fmla="*/ 7938 w 14"/>
                <a:gd name="T19" fmla="*/ 15875 h 10"/>
                <a:gd name="T20" fmla="*/ 4763 w 14"/>
                <a:gd name="T21" fmla="*/ 12700 h 10"/>
                <a:gd name="T22" fmla="*/ 0 w 14"/>
                <a:gd name="T23" fmla="*/ 12700 h 10"/>
                <a:gd name="T24" fmla="*/ 0 w 14"/>
                <a:gd name="T25" fmla="*/ 12700 h 10"/>
                <a:gd name="T26" fmla="*/ 0 w 14"/>
                <a:gd name="T27" fmla="*/ 12700 h 10"/>
                <a:gd name="T28" fmla="*/ 4763 w 14"/>
                <a:gd name="T29" fmla="*/ 7938 h 10"/>
                <a:gd name="T30" fmla="*/ 4763 w 14"/>
                <a:gd name="T31" fmla="*/ 7938 h 10"/>
                <a:gd name="T32" fmla="*/ 7938 w 14"/>
                <a:gd name="T33" fmla="*/ 7938 h 10"/>
                <a:gd name="T34" fmla="*/ 15875 w 14"/>
                <a:gd name="T35" fmla="*/ 7938 h 10"/>
                <a:gd name="T36" fmla="*/ 15875 w 14"/>
                <a:gd name="T37" fmla="*/ 4763 h 10"/>
                <a:gd name="T38" fmla="*/ 15875 w 14"/>
                <a:gd name="T39" fmla="*/ 4763 h 10"/>
                <a:gd name="T40" fmla="*/ 15875 w 14"/>
                <a:gd name="T41" fmla="*/ 4763 h 10"/>
                <a:gd name="T42" fmla="*/ 19050 w 14"/>
                <a:gd name="T43" fmla="*/ 0 h 10"/>
                <a:gd name="T44" fmla="*/ 19050 w 14"/>
                <a:gd name="T45" fmla="*/ 0 h 10"/>
                <a:gd name="T46" fmla="*/ 19050 w 14"/>
                <a:gd name="T47" fmla="*/ 0 h 10"/>
                <a:gd name="T48" fmla="*/ 19050 w 14"/>
                <a:gd name="T49" fmla="*/ 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0"/>
                <a:gd name="T77" fmla="*/ 14 w 14"/>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0">
                  <a:moveTo>
                    <a:pt x="12" y="0"/>
                  </a:moveTo>
                  <a:lnTo>
                    <a:pt x="12" y="0"/>
                  </a:lnTo>
                  <a:lnTo>
                    <a:pt x="14" y="0"/>
                  </a:lnTo>
                  <a:lnTo>
                    <a:pt x="14" y="3"/>
                  </a:lnTo>
                  <a:lnTo>
                    <a:pt x="12" y="5"/>
                  </a:lnTo>
                  <a:lnTo>
                    <a:pt x="12" y="8"/>
                  </a:lnTo>
                  <a:lnTo>
                    <a:pt x="10" y="10"/>
                  </a:lnTo>
                  <a:lnTo>
                    <a:pt x="7" y="10"/>
                  </a:lnTo>
                  <a:lnTo>
                    <a:pt x="5" y="10"/>
                  </a:lnTo>
                  <a:lnTo>
                    <a:pt x="3" y="8"/>
                  </a:lnTo>
                  <a:lnTo>
                    <a:pt x="0" y="8"/>
                  </a:lnTo>
                  <a:lnTo>
                    <a:pt x="3" y="5"/>
                  </a:lnTo>
                  <a:lnTo>
                    <a:pt x="5" y="5"/>
                  </a:lnTo>
                  <a:lnTo>
                    <a:pt x="10" y="5"/>
                  </a:lnTo>
                  <a:lnTo>
                    <a:pt x="10" y="3"/>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5" name="Freeform 1619">
              <a:extLst>
                <a:ext uri="{FF2B5EF4-FFF2-40B4-BE49-F238E27FC236}">
                  <a16:creationId xmlns:a16="http://schemas.microsoft.com/office/drawing/2014/main" id="{5291859B-3691-33E0-6A16-7F8AB7A08165}"/>
                </a:ext>
              </a:extLst>
            </p:cNvPr>
            <p:cNvSpPr>
              <a:spLocks noGrp="1" noRot="1" noMove="1" noResize="1" noEditPoints="1" noAdjustHandles="1" noChangeArrowheads="1" noChangeShapeType="1"/>
            </p:cNvSpPr>
            <p:nvPr/>
          </p:nvSpPr>
          <p:spPr bwMode="auto">
            <a:xfrm>
              <a:off x="7581725" y="2108854"/>
              <a:ext cx="82408" cy="47760"/>
            </a:xfrm>
            <a:custGeom>
              <a:avLst/>
              <a:gdLst>
                <a:gd name="T0" fmla="*/ 168275 w 111"/>
                <a:gd name="T1" fmla="*/ 0 h 64"/>
                <a:gd name="T2" fmla="*/ 171450 w 111"/>
                <a:gd name="T3" fmla="*/ 0 h 64"/>
                <a:gd name="T4" fmla="*/ 176213 w 111"/>
                <a:gd name="T5" fmla="*/ 3175 h 64"/>
                <a:gd name="T6" fmla="*/ 176213 w 111"/>
                <a:gd name="T7" fmla="*/ 7938 h 64"/>
                <a:gd name="T8" fmla="*/ 176213 w 111"/>
                <a:gd name="T9" fmla="*/ 14288 h 64"/>
                <a:gd name="T10" fmla="*/ 168275 w 111"/>
                <a:gd name="T11" fmla="*/ 19050 h 64"/>
                <a:gd name="T12" fmla="*/ 168275 w 111"/>
                <a:gd name="T13" fmla="*/ 22225 h 64"/>
                <a:gd name="T14" fmla="*/ 160338 w 111"/>
                <a:gd name="T15" fmla="*/ 22225 h 64"/>
                <a:gd name="T16" fmla="*/ 153988 w 111"/>
                <a:gd name="T17" fmla="*/ 33338 h 64"/>
                <a:gd name="T18" fmla="*/ 134938 w 111"/>
                <a:gd name="T19" fmla="*/ 33338 h 64"/>
                <a:gd name="T20" fmla="*/ 112713 w 111"/>
                <a:gd name="T21" fmla="*/ 33338 h 64"/>
                <a:gd name="T22" fmla="*/ 96838 w 111"/>
                <a:gd name="T23" fmla="*/ 26988 h 64"/>
                <a:gd name="T24" fmla="*/ 88900 w 111"/>
                <a:gd name="T25" fmla="*/ 26988 h 64"/>
                <a:gd name="T26" fmla="*/ 85725 w 111"/>
                <a:gd name="T27" fmla="*/ 22225 h 64"/>
                <a:gd name="T28" fmla="*/ 85725 w 111"/>
                <a:gd name="T29" fmla="*/ 38100 h 64"/>
                <a:gd name="T30" fmla="*/ 71438 w 111"/>
                <a:gd name="T31" fmla="*/ 41275 h 64"/>
                <a:gd name="T32" fmla="*/ 60325 w 111"/>
                <a:gd name="T33" fmla="*/ 44450 h 64"/>
                <a:gd name="T34" fmla="*/ 55563 w 111"/>
                <a:gd name="T35" fmla="*/ 55563 h 64"/>
                <a:gd name="T36" fmla="*/ 49213 w 111"/>
                <a:gd name="T37" fmla="*/ 55563 h 64"/>
                <a:gd name="T38" fmla="*/ 44450 w 111"/>
                <a:gd name="T39" fmla="*/ 55563 h 64"/>
                <a:gd name="T40" fmla="*/ 41275 w 111"/>
                <a:gd name="T41" fmla="*/ 55563 h 64"/>
                <a:gd name="T42" fmla="*/ 33338 w 111"/>
                <a:gd name="T43" fmla="*/ 60325 h 64"/>
                <a:gd name="T44" fmla="*/ 30163 w 111"/>
                <a:gd name="T45" fmla="*/ 68263 h 64"/>
                <a:gd name="T46" fmla="*/ 25400 w 111"/>
                <a:gd name="T47" fmla="*/ 74613 h 64"/>
                <a:gd name="T48" fmla="*/ 22225 w 111"/>
                <a:gd name="T49" fmla="*/ 79375 h 64"/>
                <a:gd name="T50" fmla="*/ 19050 w 111"/>
                <a:gd name="T51" fmla="*/ 85725 h 64"/>
                <a:gd name="T52" fmla="*/ 19050 w 111"/>
                <a:gd name="T53" fmla="*/ 90488 h 64"/>
                <a:gd name="T54" fmla="*/ 19050 w 111"/>
                <a:gd name="T55" fmla="*/ 93663 h 64"/>
                <a:gd name="T56" fmla="*/ 22225 w 111"/>
                <a:gd name="T57" fmla="*/ 93663 h 64"/>
                <a:gd name="T58" fmla="*/ 25400 w 111"/>
                <a:gd name="T59" fmla="*/ 96838 h 64"/>
                <a:gd name="T60" fmla="*/ 22225 w 111"/>
                <a:gd name="T61" fmla="*/ 96838 h 64"/>
                <a:gd name="T62" fmla="*/ 22225 w 111"/>
                <a:gd name="T63" fmla="*/ 101600 h 64"/>
                <a:gd name="T64" fmla="*/ 19050 w 111"/>
                <a:gd name="T65" fmla="*/ 96838 h 64"/>
                <a:gd name="T66" fmla="*/ 11113 w 111"/>
                <a:gd name="T67" fmla="*/ 90488 h 64"/>
                <a:gd name="T68" fmla="*/ 11113 w 111"/>
                <a:gd name="T69" fmla="*/ 79375 h 64"/>
                <a:gd name="T70" fmla="*/ 7938 w 111"/>
                <a:gd name="T71" fmla="*/ 74613 h 64"/>
                <a:gd name="T72" fmla="*/ 3175 w 111"/>
                <a:gd name="T73" fmla="*/ 71438 h 64"/>
                <a:gd name="T74" fmla="*/ 14288 w 111"/>
                <a:gd name="T75" fmla="*/ 49213 h 64"/>
                <a:gd name="T76" fmla="*/ 22225 w 111"/>
                <a:gd name="T77" fmla="*/ 41275 h 64"/>
                <a:gd name="T78" fmla="*/ 25400 w 111"/>
                <a:gd name="T79" fmla="*/ 41275 h 64"/>
                <a:gd name="T80" fmla="*/ 25400 w 111"/>
                <a:gd name="T81" fmla="*/ 41275 h 64"/>
                <a:gd name="T82" fmla="*/ 30163 w 111"/>
                <a:gd name="T83" fmla="*/ 44450 h 64"/>
                <a:gd name="T84" fmla="*/ 33338 w 111"/>
                <a:gd name="T85" fmla="*/ 41275 h 64"/>
                <a:gd name="T86" fmla="*/ 41275 w 111"/>
                <a:gd name="T87" fmla="*/ 30163 h 64"/>
                <a:gd name="T88" fmla="*/ 49213 w 111"/>
                <a:gd name="T89" fmla="*/ 22225 h 64"/>
                <a:gd name="T90" fmla="*/ 55563 w 111"/>
                <a:gd name="T91" fmla="*/ 19050 h 64"/>
                <a:gd name="T92" fmla="*/ 66675 w 111"/>
                <a:gd name="T93" fmla="*/ 14288 h 64"/>
                <a:gd name="T94" fmla="*/ 82550 w 111"/>
                <a:gd name="T95" fmla="*/ 14288 h 64"/>
                <a:gd name="T96" fmla="*/ 101600 w 111"/>
                <a:gd name="T97" fmla="*/ 19050 h 64"/>
                <a:gd name="T98" fmla="*/ 115888 w 111"/>
                <a:gd name="T99" fmla="*/ 22225 h 64"/>
                <a:gd name="T100" fmla="*/ 130175 w 111"/>
                <a:gd name="T101" fmla="*/ 14288 h 64"/>
                <a:gd name="T102" fmla="*/ 134938 w 111"/>
                <a:gd name="T103" fmla="*/ 19050 h 64"/>
                <a:gd name="T104" fmla="*/ 138113 w 111"/>
                <a:gd name="T105" fmla="*/ 19050 h 64"/>
                <a:gd name="T106" fmla="*/ 142875 w 111"/>
                <a:gd name="T107" fmla="*/ 22225 h 64"/>
                <a:gd name="T108" fmla="*/ 146050 w 111"/>
                <a:gd name="T109" fmla="*/ 22225 h 64"/>
                <a:gd name="T110" fmla="*/ 149225 w 111"/>
                <a:gd name="T111" fmla="*/ 14288 h 64"/>
                <a:gd name="T112" fmla="*/ 153988 w 111"/>
                <a:gd name="T113" fmla="*/ 11113 h 64"/>
                <a:gd name="T114" fmla="*/ 157163 w 111"/>
                <a:gd name="T115" fmla="*/ 3175 h 64"/>
                <a:gd name="T116" fmla="*/ 160338 w 111"/>
                <a:gd name="T117" fmla="*/ 3175 h 64"/>
                <a:gd name="T118" fmla="*/ 165100 w 111"/>
                <a:gd name="T119" fmla="*/ 0 h 64"/>
                <a:gd name="T120" fmla="*/ 165100 w 111"/>
                <a:gd name="T121" fmla="*/ 0 h 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
                <a:gd name="T184" fmla="*/ 0 h 64"/>
                <a:gd name="T185" fmla="*/ 111 w 111"/>
                <a:gd name="T186" fmla="*/ 64 h 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 h="64">
                  <a:moveTo>
                    <a:pt x="104" y="0"/>
                  </a:moveTo>
                  <a:lnTo>
                    <a:pt x="106" y="0"/>
                  </a:lnTo>
                  <a:lnTo>
                    <a:pt x="108" y="0"/>
                  </a:lnTo>
                  <a:lnTo>
                    <a:pt x="111" y="2"/>
                  </a:lnTo>
                  <a:lnTo>
                    <a:pt x="111" y="5"/>
                  </a:lnTo>
                  <a:lnTo>
                    <a:pt x="111" y="9"/>
                  </a:lnTo>
                  <a:lnTo>
                    <a:pt x="108" y="9"/>
                  </a:lnTo>
                  <a:lnTo>
                    <a:pt x="106" y="12"/>
                  </a:lnTo>
                  <a:lnTo>
                    <a:pt x="106" y="14"/>
                  </a:lnTo>
                  <a:lnTo>
                    <a:pt x="101" y="14"/>
                  </a:lnTo>
                  <a:lnTo>
                    <a:pt x="97" y="14"/>
                  </a:lnTo>
                  <a:lnTo>
                    <a:pt x="97" y="21"/>
                  </a:lnTo>
                  <a:lnTo>
                    <a:pt x="92" y="21"/>
                  </a:lnTo>
                  <a:lnTo>
                    <a:pt x="85" y="21"/>
                  </a:lnTo>
                  <a:lnTo>
                    <a:pt x="78" y="21"/>
                  </a:lnTo>
                  <a:lnTo>
                    <a:pt x="71" y="21"/>
                  </a:lnTo>
                  <a:lnTo>
                    <a:pt x="66" y="19"/>
                  </a:lnTo>
                  <a:lnTo>
                    <a:pt x="61" y="17"/>
                  </a:lnTo>
                  <a:lnTo>
                    <a:pt x="59" y="17"/>
                  </a:lnTo>
                  <a:lnTo>
                    <a:pt x="56" y="17"/>
                  </a:lnTo>
                  <a:lnTo>
                    <a:pt x="54" y="14"/>
                  </a:lnTo>
                  <a:lnTo>
                    <a:pt x="54" y="19"/>
                  </a:lnTo>
                  <a:lnTo>
                    <a:pt x="54" y="24"/>
                  </a:lnTo>
                  <a:lnTo>
                    <a:pt x="49" y="24"/>
                  </a:lnTo>
                  <a:lnTo>
                    <a:pt x="45" y="26"/>
                  </a:lnTo>
                  <a:lnTo>
                    <a:pt x="40" y="26"/>
                  </a:lnTo>
                  <a:lnTo>
                    <a:pt x="38" y="28"/>
                  </a:lnTo>
                  <a:lnTo>
                    <a:pt x="35" y="31"/>
                  </a:lnTo>
                  <a:lnTo>
                    <a:pt x="35" y="35"/>
                  </a:lnTo>
                  <a:lnTo>
                    <a:pt x="33" y="35"/>
                  </a:lnTo>
                  <a:lnTo>
                    <a:pt x="31" y="35"/>
                  </a:lnTo>
                  <a:lnTo>
                    <a:pt x="28" y="35"/>
                  </a:lnTo>
                  <a:lnTo>
                    <a:pt x="26" y="35"/>
                  </a:lnTo>
                  <a:lnTo>
                    <a:pt x="23" y="35"/>
                  </a:lnTo>
                  <a:lnTo>
                    <a:pt x="21" y="38"/>
                  </a:lnTo>
                  <a:lnTo>
                    <a:pt x="21" y="43"/>
                  </a:lnTo>
                  <a:lnTo>
                    <a:pt x="19" y="43"/>
                  </a:lnTo>
                  <a:lnTo>
                    <a:pt x="19" y="45"/>
                  </a:lnTo>
                  <a:lnTo>
                    <a:pt x="16" y="47"/>
                  </a:lnTo>
                  <a:lnTo>
                    <a:pt x="14" y="50"/>
                  </a:lnTo>
                  <a:lnTo>
                    <a:pt x="12" y="54"/>
                  </a:lnTo>
                  <a:lnTo>
                    <a:pt x="12" y="57"/>
                  </a:lnTo>
                  <a:lnTo>
                    <a:pt x="12" y="59"/>
                  </a:lnTo>
                  <a:lnTo>
                    <a:pt x="14" y="59"/>
                  </a:lnTo>
                  <a:lnTo>
                    <a:pt x="16" y="59"/>
                  </a:lnTo>
                  <a:lnTo>
                    <a:pt x="16" y="61"/>
                  </a:lnTo>
                  <a:lnTo>
                    <a:pt x="14" y="61"/>
                  </a:lnTo>
                  <a:lnTo>
                    <a:pt x="14" y="64"/>
                  </a:lnTo>
                  <a:lnTo>
                    <a:pt x="12" y="61"/>
                  </a:lnTo>
                  <a:lnTo>
                    <a:pt x="7" y="59"/>
                  </a:lnTo>
                  <a:lnTo>
                    <a:pt x="7" y="57"/>
                  </a:lnTo>
                  <a:lnTo>
                    <a:pt x="7" y="54"/>
                  </a:lnTo>
                  <a:lnTo>
                    <a:pt x="7" y="50"/>
                  </a:lnTo>
                  <a:lnTo>
                    <a:pt x="7" y="47"/>
                  </a:lnTo>
                  <a:lnTo>
                    <a:pt x="5" y="47"/>
                  </a:lnTo>
                  <a:lnTo>
                    <a:pt x="0" y="47"/>
                  </a:lnTo>
                  <a:lnTo>
                    <a:pt x="2" y="45"/>
                  </a:lnTo>
                  <a:lnTo>
                    <a:pt x="5" y="38"/>
                  </a:lnTo>
                  <a:lnTo>
                    <a:pt x="9" y="31"/>
                  </a:lnTo>
                  <a:lnTo>
                    <a:pt x="12" y="28"/>
                  </a:lnTo>
                  <a:lnTo>
                    <a:pt x="14" y="26"/>
                  </a:lnTo>
                  <a:lnTo>
                    <a:pt x="16" y="26"/>
                  </a:lnTo>
                  <a:lnTo>
                    <a:pt x="19" y="28"/>
                  </a:lnTo>
                  <a:lnTo>
                    <a:pt x="21" y="26"/>
                  </a:lnTo>
                  <a:lnTo>
                    <a:pt x="23" y="21"/>
                  </a:lnTo>
                  <a:lnTo>
                    <a:pt x="26" y="19"/>
                  </a:lnTo>
                  <a:lnTo>
                    <a:pt x="28" y="17"/>
                  </a:lnTo>
                  <a:lnTo>
                    <a:pt x="31" y="14"/>
                  </a:lnTo>
                  <a:lnTo>
                    <a:pt x="35" y="12"/>
                  </a:lnTo>
                  <a:lnTo>
                    <a:pt x="40" y="12"/>
                  </a:lnTo>
                  <a:lnTo>
                    <a:pt x="42" y="9"/>
                  </a:lnTo>
                  <a:lnTo>
                    <a:pt x="45" y="9"/>
                  </a:lnTo>
                  <a:lnTo>
                    <a:pt x="52" y="9"/>
                  </a:lnTo>
                  <a:lnTo>
                    <a:pt x="56" y="12"/>
                  </a:lnTo>
                  <a:lnTo>
                    <a:pt x="64" y="12"/>
                  </a:lnTo>
                  <a:lnTo>
                    <a:pt x="68" y="14"/>
                  </a:lnTo>
                  <a:lnTo>
                    <a:pt x="73" y="14"/>
                  </a:lnTo>
                  <a:lnTo>
                    <a:pt x="80" y="14"/>
                  </a:lnTo>
                  <a:lnTo>
                    <a:pt x="82" y="9"/>
                  </a:lnTo>
                  <a:lnTo>
                    <a:pt x="85" y="9"/>
                  </a:lnTo>
                  <a:lnTo>
                    <a:pt x="85" y="12"/>
                  </a:lnTo>
                  <a:lnTo>
                    <a:pt x="87" y="12"/>
                  </a:lnTo>
                  <a:lnTo>
                    <a:pt x="87" y="14"/>
                  </a:lnTo>
                  <a:lnTo>
                    <a:pt x="90" y="14"/>
                  </a:lnTo>
                  <a:lnTo>
                    <a:pt x="92" y="14"/>
                  </a:lnTo>
                  <a:lnTo>
                    <a:pt x="94" y="12"/>
                  </a:lnTo>
                  <a:lnTo>
                    <a:pt x="94" y="9"/>
                  </a:lnTo>
                  <a:lnTo>
                    <a:pt x="97" y="9"/>
                  </a:lnTo>
                  <a:lnTo>
                    <a:pt x="97" y="7"/>
                  </a:lnTo>
                  <a:lnTo>
                    <a:pt x="99" y="5"/>
                  </a:lnTo>
                  <a:lnTo>
                    <a:pt x="99" y="2"/>
                  </a:lnTo>
                  <a:lnTo>
                    <a:pt x="101" y="2"/>
                  </a:lnTo>
                  <a:lnTo>
                    <a:pt x="10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6" name="Jordan">
              <a:extLst>
                <a:ext uri="{FF2B5EF4-FFF2-40B4-BE49-F238E27FC236}">
                  <a16:creationId xmlns:a16="http://schemas.microsoft.com/office/drawing/2014/main" id="{12C377EE-DEB2-A26E-0841-DDF5D0C12649}"/>
                </a:ext>
              </a:extLst>
            </p:cNvPr>
            <p:cNvSpPr>
              <a:spLocks noGrp="1" noRot="1" noMove="1" noResize="1" noEditPoints="1" noAdjustHandles="1" noChangeArrowheads="1" noChangeShapeType="1"/>
            </p:cNvSpPr>
            <p:nvPr/>
          </p:nvSpPr>
          <p:spPr bwMode="auto">
            <a:xfrm>
              <a:off x="7132830" y="2344669"/>
              <a:ext cx="53598" cy="61939"/>
            </a:xfrm>
            <a:custGeom>
              <a:avLst/>
              <a:gdLst>
                <a:gd name="T0" fmla="*/ 25400 w 73"/>
                <a:gd name="T1" fmla="*/ 41275 h 83"/>
                <a:gd name="T2" fmla="*/ 25400 w 73"/>
                <a:gd name="T3" fmla="*/ 41275 h 83"/>
                <a:gd name="T4" fmla="*/ 25400 w 73"/>
                <a:gd name="T5" fmla="*/ 38100 h 83"/>
                <a:gd name="T6" fmla="*/ 30163 w 73"/>
                <a:gd name="T7" fmla="*/ 34925 h 83"/>
                <a:gd name="T8" fmla="*/ 30163 w 73"/>
                <a:gd name="T9" fmla="*/ 34925 h 83"/>
                <a:gd name="T10" fmla="*/ 30163 w 73"/>
                <a:gd name="T11" fmla="*/ 30163 h 83"/>
                <a:gd name="T12" fmla="*/ 30163 w 73"/>
                <a:gd name="T13" fmla="*/ 30163 h 83"/>
                <a:gd name="T14" fmla="*/ 30163 w 73"/>
                <a:gd name="T15" fmla="*/ 30163 h 83"/>
                <a:gd name="T16" fmla="*/ 30163 w 73"/>
                <a:gd name="T17" fmla="*/ 26988 h 83"/>
                <a:gd name="T18" fmla="*/ 33338 w 73"/>
                <a:gd name="T19" fmla="*/ 23813 h 83"/>
                <a:gd name="T20" fmla="*/ 36513 w 73"/>
                <a:gd name="T21" fmla="*/ 23813 h 83"/>
                <a:gd name="T22" fmla="*/ 41275 w 73"/>
                <a:gd name="T23" fmla="*/ 23813 h 83"/>
                <a:gd name="T24" fmla="*/ 41275 w 73"/>
                <a:gd name="T25" fmla="*/ 23813 h 83"/>
                <a:gd name="T26" fmla="*/ 44450 w 73"/>
                <a:gd name="T27" fmla="*/ 23813 h 83"/>
                <a:gd name="T28" fmla="*/ 44450 w 73"/>
                <a:gd name="T29" fmla="*/ 26988 h 83"/>
                <a:gd name="T30" fmla="*/ 49213 w 73"/>
                <a:gd name="T31" fmla="*/ 26988 h 83"/>
                <a:gd name="T32" fmla="*/ 52388 w 73"/>
                <a:gd name="T33" fmla="*/ 26988 h 83"/>
                <a:gd name="T34" fmla="*/ 55563 w 73"/>
                <a:gd name="T35" fmla="*/ 26988 h 83"/>
                <a:gd name="T36" fmla="*/ 63500 w 73"/>
                <a:gd name="T37" fmla="*/ 30163 h 83"/>
                <a:gd name="T38" fmla="*/ 63500 w 73"/>
                <a:gd name="T39" fmla="*/ 30163 h 83"/>
                <a:gd name="T40" fmla="*/ 104775 w 73"/>
                <a:gd name="T41" fmla="*/ 0 h 83"/>
                <a:gd name="T42" fmla="*/ 115888 w 73"/>
                <a:gd name="T43" fmla="*/ 46038 h 83"/>
                <a:gd name="T44" fmla="*/ 115888 w 73"/>
                <a:gd name="T45" fmla="*/ 49213 h 83"/>
                <a:gd name="T46" fmla="*/ 66675 w 73"/>
                <a:gd name="T47" fmla="*/ 65088 h 83"/>
                <a:gd name="T48" fmla="*/ 82550 w 73"/>
                <a:gd name="T49" fmla="*/ 87313 h 83"/>
                <a:gd name="T50" fmla="*/ 77788 w 73"/>
                <a:gd name="T51" fmla="*/ 90488 h 83"/>
                <a:gd name="T52" fmla="*/ 74613 w 73"/>
                <a:gd name="T53" fmla="*/ 90488 h 83"/>
                <a:gd name="T54" fmla="*/ 71438 w 73"/>
                <a:gd name="T55" fmla="*/ 95250 h 83"/>
                <a:gd name="T56" fmla="*/ 71438 w 73"/>
                <a:gd name="T57" fmla="*/ 95250 h 83"/>
                <a:gd name="T58" fmla="*/ 71438 w 73"/>
                <a:gd name="T59" fmla="*/ 98425 h 83"/>
                <a:gd name="T60" fmla="*/ 66675 w 73"/>
                <a:gd name="T61" fmla="*/ 98425 h 83"/>
                <a:gd name="T62" fmla="*/ 63500 w 73"/>
                <a:gd name="T63" fmla="*/ 106363 h 83"/>
                <a:gd name="T64" fmla="*/ 60325 w 73"/>
                <a:gd name="T65" fmla="*/ 109538 h 83"/>
                <a:gd name="T66" fmla="*/ 55563 w 73"/>
                <a:gd name="T67" fmla="*/ 112713 h 83"/>
                <a:gd name="T68" fmla="*/ 52388 w 73"/>
                <a:gd name="T69" fmla="*/ 117475 h 83"/>
                <a:gd name="T70" fmla="*/ 52388 w 73"/>
                <a:gd name="T71" fmla="*/ 120650 h 83"/>
                <a:gd name="T72" fmla="*/ 49213 w 73"/>
                <a:gd name="T73" fmla="*/ 120650 h 83"/>
                <a:gd name="T74" fmla="*/ 25400 w 73"/>
                <a:gd name="T75" fmla="*/ 131763 h 83"/>
                <a:gd name="T76" fmla="*/ 0 w 73"/>
                <a:gd name="T77" fmla="*/ 128588 h 83"/>
                <a:gd name="T78" fmla="*/ 0 w 73"/>
                <a:gd name="T79" fmla="*/ 120650 h 83"/>
                <a:gd name="T80" fmla="*/ 3175 w 73"/>
                <a:gd name="T81" fmla="*/ 117475 h 83"/>
                <a:gd name="T82" fmla="*/ 7938 w 73"/>
                <a:gd name="T83" fmla="*/ 112713 h 83"/>
                <a:gd name="T84" fmla="*/ 14288 w 73"/>
                <a:gd name="T85" fmla="*/ 106363 h 83"/>
                <a:gd name="T86" fmla="*/ 14288 w 73"/>
                <a:gd name="T87" fmla="*/ 101600 h 83"/>
                <a:gd name="T88" fmla="*/ 19050 w 73"/>
                <a:gd name="T89" fmla="*/ 98425 h 83"/>
                <a:gd name="T90" fmla="*/ 19050 w 73"/>
                <a:gd name="T91" fmla="*/ 95250 h 83"/>
                <a:gd name="T92" fmla="*/ 19050 w 73"/>
                <a:gd name="T93" fmla="*/ 90488 h 83"/>
                <a:gd name="T94" fmla="*/ 19050 w 73"/>
                <a:gd name="T95" fmla="*/ 87313 h 83"/>
                <a:gd name="T96" fmla="*/ 19050 w 73"/>
                <a:gd name="T97" fmla="*/ 79375 h 83"/>
                <a:gd name="T98" fmla="*/ 22225 w 73"/>
                <a:gd name="T99" fmla="*/ 76200 h 83"/>
                <a:gd name="T100" fmla="*/ 22225 w 73"/>
                <a:gd name="T101" fmla="*/ 71438 h 83"/>
                <a:gd name="T102" fmla="*/ 25400 w 73"/>
                <a:gd name="T103" fmla="*/ 65088 h 83"/>
                <a:gd name="T104" fmla="*/ 25400 w 73"/>
                <a:gd name="T105" fmla="*/ 60325 h 83"/>
                <a:gd name="T106" fmla="*/ 25400 w 73"/>
                <a:gd name="T107" fmla="*/ 57150 h 83"/>
                <a:gd name="T108" fmla="*/ 25400 w 73"/>
                <a:gd name="T109" fmla="*/ 49213 h 83"/>
                <a:gd name="T110" fmla="*/ 25400 w 73"/>
                <a:gd name="T111" fmla="*/ 46038 h 83"/>
                <a:gd name="T112" fmla="*/ 25400 w 73"/>
                <a:gd name="T113" fmla="*/ 41275 h 83"/>
                <a:gd name="T114" fmla="*/ 25400 w 73"/>
                <a:gd name="T115" fmla="*/ 41275 h 83"/>
                <a:gd name="T116" fmla="*/ 25400 w 73"/>
                <a:gd name="T117" fmla="*/ 41275 h 83"/>
                <a:gd name="T118" fmla="*/ 25400 w 73"/>
                <a:gd name="T119" fmla="*/ 41275 h 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
                <a:gd name="T181" fmla="*/ 0 h 83"/>
                <a:gd name="T182" fmla="*/ 73 w 73"/>
                <a:gd name="T183" fmla="*/ 83 h 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 h="83">
                  <a:moveTo>
                    <a:pt x="16" y="26"/>
                  </a:moveTo>
                  <a:lnTo>
                    <a:pt x="16" y="26"/>
                  </a:lnTo>
                  <a:lnTo>
                    <a:pt x="16" y="24"/>
                  </a:lnTo>
                  <a:lnTo>
                    <a:pt x="19" y="22"/>
                  </a:lnTo>
                  <a:lnTo>
                    <a:pt x="19" y="19"/>
                  </a:lnTo>
                  <a:lnTo>
                    <a:pt x="19" y="17"/>
                  </a:lnTo>
                  <a:lnTo>
                    <a:pt x="21" y="15"/>
                  </a:lnTo>
                  <a:lnTo>
                    <a:pt x="23" y="15"/>
                  </a:lnTo>
                  <a:lnTo>
                    <a:pt x="26" y="15"/>
                  </a:lnTo>
                  <a:lnTo>
                    <a:pt x="28" y="15"/>
                  </a:lnTo>
                  <a:lnTo>
                    <a:pt x="28" y="17"/>
                  </a:lnTo>
                  <a:lnTo>
                    <a:pt x="31" y="17"/>
                  </a:lnTo>
                  <a:lnTo>
                    <a:pt x="33" y="17"/>
                  </a:lnTo>
                  <a:lnTo>
                    <a:pt x="35" y="17"/>
                  </a:lnTo>
                  <a:lnTo>
                    <a:pt x="40" y="19"/>
                  </a:lnTo>
                  <a:lnTo>
                    <a:pt x="66" y="0"/>
                  </a:lnTo>
                  <a:lnTo>
                    <a:pt x="73" y="29"/>
                  </a:lnTo>
                  <a:lnTo>
                    <a:pt x="73" y="31"/>
                  </a:lnTo>
                  <a:lnTo>
                    <a:pt x="42" y="41"/>
                  </a:lnTo>
                  <a:lnTo>
                    <a:pt x="52" y="55"/>
                  </a:lnTo>
                  <a:lnTo>
                    <a:pt x="49" y="57"/>
                  </a:lnTo>
                  <a:lnTo>
                    <a:pt x="47" y="57"/>
                  </a:lnTo>
                  <a:lnTo>
                    <a:pt x="45" y="60"/>
                  </a:lnTo>
                  <a:lnTo>
                    <a:pt x="45" y="62"/>
                  </a:lnTo>
                  <a:lnTo>
                    <a:pt x="42" y="62"/>
                  </a:lnTo>
                  <a:lnTo>
                    <a:pt x="40" y="67"/>
                  </a:lnTo>
                  <a:lnTo>
                    <a:pt x="38" y="69"/>
                  </a:lnTo>
                  <a:lnTo>
                    <a:pt x="35" y="71"/>
                  </a:lnTo>
                  <a:lnTo>
                    <a:pt x="33" y="74"/>
                  </a:lnTo>
                  <a:lnTo>
                    <a:pt x="33" y="76"/>
                  </a:lnTo>
                  <a:lnTo>
                    <a:pt x="31" y="76"/>
                  </a:lnTo>
                  <a:lnTo>
                    <a:pt x="16" y="83"/>
                  </a:lnTo>
                  <a:lnTo>
                    <a:pt x="0" y="81"/>
                  </a:lnTo>
                  <a:lnTo>
                    <a:pt x="0" y="76"/>
                  </a:lnTo>
                  <a:lnTo>
                    <a:pt x="2" y="74"/>
                  </a:lnTo>
                  <a:lnTo>
                    <a:pt x="5" y="71"/>
                  </a:lnTo>
                  <a:lnTo>
                    <a:pt x="9" y="67"/>
                  </a:lnTo>
                  <a:lnTo>
                    <a:pt x="9" y="64"/>
                  </a:lnTo>
                  <a:lnTo>
                    <a:pt x="12" y="62"/>
                  </a:lnTo>
                  <a:lnTo>
                    <a:pt x="12" y="60"/>
                  </a:lnTo>
                  <a:lnTo>
                    <a:pt x="12" y="57"/>
                  </a:lnTo>
                  <a:lnTo>
                    <a:pt x="12" y="55"/>
                  </a:lnTo>
                  <a:lnTo>
                    <a:pt x="12" y="50"/>
                  </a:lnTo>
                  <a:lnTo>
                    <a:pt x="14" y="48"/>
                  </a:lnTo>
                  <a:lnTo>
                    <a:pt x="14" y="45"/>
                  </a:lnTo>
                  <a:lnTo>
                    <a:pt x="16" y="41"/>
                  </a:lnTo>
                  <a:lnTo>
                    <a:pt x="16" y="38"/>
                  </a:lnTo>
                  <a:lnTo>
                    <a:pt x="16" y="36"/>
                  </a:lnTo>
                  <a:lnTo>
                    <a:pt x="16" y="31"/>
                  </a:lnTo>
                  <a:lnTo>
                    <a:pt x="16" y="29"/>
                  </a:lnTo>
                  <a:lnTo>
                    <a:pt x="16" y="2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87" name="Japan">
              <a:extLst>
                <a:ext uri="{FF2B5EF4-FFF2-40B4-BE49-F238E27FC236}">
                  <a16:creationId xmlns:a16="http://schemas.microsoft.com/office/drawing/2014/main" id="{CEAE1D34-EFC3-9B64-B8B4-082F934E37BF}"/>
                </a:ext>
              </a:extLst>
            </p:cNvPr>
            <p:cNvGrpSpPr>
              <a:grpSpLocks noGrp="1" noUngrp="1" noRot="1" noMove="1" noResize="1"/>
            </p:cNvGrpSpPr>
            <p:nvPr/>
          </p:nvGrpSpPr>
          <p:grpSpPr>
            <a:xfrm>
              <a:off x="8218810" y="2142426"/>
              <a:ext cx="216489" cy="308198"/>
              <a:chOff x="7500200" y="1722226"/>
              <a:chExt cx="457200" cy="655638"/>
            </a:xfrm>
            <a:grpFill/>
          </p:grpSpPr>
          <p:sp>
            <p:nvSpPr>
              <p:cNvPr id="1176" name="Freeform 2010">
                <a:extLst>
                  <a:ext uri="{FF2B5EF4-FFF2-40B4-BE49-F238E27FC236}">
                    <a16:creationId xmlns:a16="http://schemas.microsoft.com/office/drawing/2014/main" id="{B7912897-B83C-19FD-0181-0EF4CC949A2D}"/>
                  </a:ext>
                </a:extLst>
              </p:cNvPr>
              <p:cNvSpPr>
                <a:spLocks noGrp="1" noRot="1" noMove="1" noResize="1" noEditPoints="1" noAdjustHandles="1" noChangeArrowheads="1" noChangeShapeType="1"/>
              </p:cNvSpPr>
              <p:nvPr/>
            </p:nvSpPr>
            <p:spPr bwMode="auto">
              <a:xfrm>
                <a:off x="7514488" y="2363576"/>
                <a:ext cx="11113" cy="14288"/>
              </a:xfrm>
              <a:custGeom>
                <a:avLst/>
                <a:gdLst>
                  <a:gd name="T0" fmla="*/ 7938 w 7"/>
                  <a:gd name="T1" fmla="*/ 3175 h 9"/>
                  <a:gd name="T2" fmla="*/ 3175 w 7"/>
                  <a:gd name="T3" fmla="*/ 3175 h 9"/>
                  <a:gd name="T4" fmla="*/ 3175 w 7"/>
                  <a:gd name="T5" fmla="*/ 11113 h 9"/>
                  <a:gd name="T6" fmla="*/ 0 w 7"/>
                  <a:gd name="T7" fmla="*/ 14288 h 9"/>
                  <a:gd name="T8" fmla="*/ 3175 w 7"/>
                  <a:gd name="T9" fmla="*/ 14288 h 9"/>
                  <a:gd name="T10" fmla="*/ 3175 w 7"/>
                  <a:gd name="T11" fmla="*/ 14288 h 9"/>
                  <a:gd name="T12" fmla="*/ 3175 w 7"/>
                  <a:gd name="T13" fmla="*/ 14288 h 9"/>
                  <a:gd name="T14" fmla="*/ 3175 w 7"/>
                  <a:gd name="T15" fmla="*/ 14288 h 9"/>
                  <a:gd name="T16" fmla="*/ 7938 w 7"/>
                  <a:gd name="T17" fmla="*/ 14288 h 9"/>
                  <a:gd name="T18" fmla="*/ 7938 w 7"/>
                  <a:gd name="T19" fmla="*/ 11113 h 9"/>
                  <a:gd name="T20" fmla="*/ 11113 w 7"/>
                  <a:gd name="T21" fmla="*/ 3175 h 9"/>
                  <a:gd name="T22" fmla="*/ 11113 w 7"/>
                  <a:gd name="T23" fmla="*/ 3175 h 9"/>
                  <a:gd name="T24" fmla="*/ 11113 w 7"/>
                  <a:gd name="T25" fmla="*/ 0 h 9"/>
                  <a:gd name="T26" fmla="*/ 11113 w 7"/>
                  <a:gd name="T27" fmla="*/ 0 h 9"/>
                  <a:gd name="T28" fmla="*/ 11113 w 7"/>
                  <a:gd name="T29" fmla="*/ 0 h 9"/>
                  <a:gd name="T30" fmla="*/ 7938 w 7"/>
                  <a:gd name="T31" fmla="*/ 0 h 9"/>
                  <a:gd name="T32" fmla="*/ 7938 w 7"/>
                  <a:gd name="T33" fmla="*/ 3175 h 9"/>
                  <a:gd name="T34" fmla="*/ 7938 w 7"/>
                  <a:gd name="T35" fmla="*/ 3175 h 9"/>
                  <a:gd name="T36" fmla="*/ 7938 w 7"/>
                  <a:gd name="T37" fmla="*/ 3175 h 9"/>
                  <a:gd name="T38" fmla="*/ 7938 w 7"/>
                  <a:gd name="T39" fmla="*/ 3175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9"/>
                  <a:gd name="T62" fmla="*/ 7 w 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9">
                    <a:moveTo>
                      <a:pt x="5" y="2"/>
                    </a:moveTo>
                    <a:lnTo>
                      <a:pt x="2" y="2"/>
                    </a:lnTo>
                    <a:lnTo>
                      <a:pt x="2" y="7"/>
                    </a:lnTo>
                    <a:lnTo>
                      <a:pt x="0" y="9"/>
                    </a:lnTo>
                    <a:lnTo>
                      <a:pt x="2" y="9"/>
                    </a:lnTo>
                    <a:lnTo>
                      <a:pt x="5" y="9"/>
                    </a:lnTo>
                    <a:lnTo>
                      <a:pt x="5" y="7"/>
                    </a:lnTo>
                    <a:lnTo>
                      <a:pt x="7" y="2"/>
                    </a:lnTo>
                    <a:lnTo>
                      <a:pt x="7" y="0"/>
                    </a:lnTo>
                    <a:lnTo>
                      <a:pt x="5" y="0"/>
                    </a:lnTo>
                    <a:lnTo>
                      <a:pt x="5"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7" name="Freeform 2011">
                <a:extLst>
                  <a:ext uri="{FF2B5EF4-FFF2-40B4-BE49-F238E27FC236}">
                    <a16:creationId xmlns:a16="http://schemas.microsoft.com/office/drawing/2014/main" id="{011154ED-F41C-101B-415A-1FD73C9529D8}"/>
                  </a:ext>
                </a:extLst>
              </p:cNvPr>
              <p:cNvSpPr>
                <a:spLocks noGrp="1" noRot="1" noMove="1" noResize="1" noEditPoints="1" noAdjustHandles="1" noChangeArrowheads="1" noChangeShapeType="1"/>
              </p:cNvSpPr>
              <p:nvPr/>
            </p:nvSpPr>
            <p:spPr bwMode="auto">
              <a:xfrm>
                <a:off x="7500200" y="2358814"/>
                <a:ext cx="3175" cy="7938"/>
              </a:xfrm>
              <a:custGeom>
                <a:avLst/>
                <a:gdLst>
                  <a:gd name="T0" fmla="*/ 0 w 2"/>
                  <a:gd name="T1" fmla="*/ 0 h 5"/>
                  <a:gd name="T2" fmla="*/ 3175 w 2"/>
                  <a:gd name="T3" fmla="*/ 7938 h 5"/>
                  <a:gd name="T4" fmla="*/ 3175 w 2"/>
                  <a:gd name="T5" fmla="*/ 4763 h 5"/>
                  <a:gd name="T6" fmla="*/ 3175 w 2"/>
                  <a:gd name="T7" fmla="*/ 0 h 5"/>
                  <a:gd name="T8" fmla="*/ 3175 w 2"/>
                  <a:gd name="T9" fmla="*/ 0 h 5"/>
                  <a:gd name="T10" fmla="*/ 3175 w 2"/>
                  <a:gd name="T11" fmla="*/ 0 h 5"/>
                  <a:gd name="T12" fmla="*/ 3175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8" name="Freeform 2012">
                <a:extLst>
                  <a:ext uri="{FF2B5EF4-FFF2-40B4-BE49-F238E27FC236}">
                    <a16:creationId xmlns:a16="http://schemas.microsoft.com/office/drawing/2014/main" id="{B3A96D21-668C-F258-0D70-8DD1DBCA4DEF}"/>
                  </a:ext>
                </a:extLst>
              </p:cNvPr>
              <p:cNvSpPr>
                <a:spLocks noGrp="1" noRot="1" noMove="1" noResize="1" noEditPoints="1" noAdjustHandles="1" noChangeArrowheads="1" noChangeShapeType="1"/>
              </p:cNvSpPr>
              <p:nvPr/>
            </p:nvSpPr>
            <p:spPr bwMode="auto">
              <a:xfrm>
                <a:off x="7593863" y="2242926"/>
                <a:ext cx="6350" cy="11113"/>
              </a:xfrm>
              <a:custGeom>
                <a:avLst/>
                <a:gdLst>
                  <a:gd name="T0" fmla="*/ 3175 w 4"/>
                  <a:gd name="T1" fmla="*/ 0 h 7"/>
                  <a:gd name="T2" fmla="*/ 3175 w 4"/>
                  <a:gd name="T3" fmla="*/ 4763 h 7"/>
                  <a:gd name="T4" fmla="*/ 0 w 4"/>
                  <a:gd name="T5" fmla="*/ 7938 h 7"/>
                  <a:gd name="T6" fmla="*/ 0 w 4"/>
                  <a:gd name="T7" fmla="*/ 11113 h 7"/>
                  <a:gd name="T8" fmla="*/ 0 w 4"/>
                  <a:gd name="T9" fmla="*/ 11113 h 7"/>
                  <a:gd name="T10" fmla="*/ 3175 w 4"/>
                  <a:gd name="T11" fmla="*/ 11113 h 7"/>
                  <a:gd name="T12" fmla="*/ 3175 w 4"/>
                  <a:gd name="T13" fmla="*/ 11113 h 7"/>
                  <a:gd name="T14" fmla="*/ 3175 w 4"/>
                  <a:gd name="T15" fmla="*/ 11113 h 7"/>
                  <a:gd name="T16" fmla="*/ 3175 w 4"/>
                  <a:gd name="T17" fmla="*/ 7938 h 7"/>
                  <a:gd name="T18" fmla="*/ 6350 w 4"/>
                  <a:gd name="T19" fmla="*/ 4763 h 7"/>
                  <a:gd name="T20" fmla="*/ 6350 w 4"/>
                  <a:gd name="T21" fmla="*/ 0 h 7"/>
                  <a:gd name="T22" fmla="*/ 6350 w 4"/>
                  <a:gd name="T23" fmla="*/ 0 h 7"/>
                  <a:gd name="T24" fmla="*/ 6350 w 4"/>
                  <a:gd name="T25" fmla="*/ 0 h 7"/>
                  <a:gd name="T26" fmla="*/ 6350 w 4"/>
                  <a:gd name="T27" fmla="*/ 0 h 7"/>
                  <a:gd name="T28" fmla="*/ 3175 w 4"/>
                  <a:gd name="T29" fmla="*/ 0 h 7"/>
                  <a:gd name="T30" fmla="*/ 3175 w 4"/>
                  <a:gd name="T31" fmla="*/ 0 h 7"/>
                  <a:gd name="T32" fmla="*/ 3175 w 4"/>
                  <a:gd name="T33" fmla="*/ 0 h 7"/>
                  <a:gd name="T34" fmla="*/ 3175 w 4"/>
                  <a:gd name="T35" fmla="*/ 0 h 7"/>
                  <a:gd name="T36" fmla="*/ 3175 w 4"/>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7"/>
                  <a:gd name="T59" fmla="*/ 4 w 4"/>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7">
                    <a:moveTo>
                      <a:pt x="2" y="0"/>
                    </a:moveTo>
                    <a:lnTo>
                      <a:pt x="2" y="3"/>
                    </a:lnTo>
                    <a:lnTo>
                      <a:pt x="0" y="5"/>
                    </a:lnTo>
                    <a:lnTo>
                      <a:pt x="0" y="7"/>
                    </a:lnTo>
                    <a:lnTo>
                      <a:pt x="2" y="7"/>
                    </a:lnTo>
                    <a:lnTo>
                      <a:pt x="2" y="5"/>
                    </a:lnTo>
                    <a:lnTo>
                      <a:pt x="4" y="3"/>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9" name="Freeform 2013">
                <a:extLst>
                  <a:ext uri="{FF2B5EF4-FFF2-40B4-BE49-F238E27FC236}">
                    <a16:creationId xmlns:a16="http://schemas.microsoft.com/office/drawing/2014/main" id="{23C9D96C-592B-CBFA-6DF1-CE4107117DC2}"/>
                  </a:ext>
                </a:extLst>
              </p:cNvPr>
              <p:cNvSpPr>
                <a:spLocks noGrp="1" noRot="1" noMove="1" noResize="1" noEditPoints="1" noAdjustHandles="1" noChangeArrowheads="1" noChangeShapeType="1"/>
              </p:cNvSpPr>
              <p:nvPr/>
            </p:nvSpPr>
            <p:spPr bwMode="auto">
              <a:xfrm>
                <a:off x="7563700" y="2130214"/>
                <a:ext cx="55563" cy="101600"/>
              </a:xfrm>
              <a:custGeom>
                <a:avLst/>
                <a:gdLst>
                  <a:gd name="T0" fmla="*/ 14288 w 35"/>
                  <a:gd name="T1" fmla="*/ 15875 h 64"/>
                  <a:gd name="T2" fmla="*/ 11113 w 35"/>
                  <a:gd name="T3" fmla="*/ 19050 h 64"/>
                  <a:gd name="T4" fmla="*/ 6350 w 35"/>
                  <a:gd name="T5" fmla="*/ 15875 h 64"/>
                  <a:gd name="T6" fmla="*/ 3175 w 35"/>
                  <a:gd name="T7" fmla="*/ 11113 h 64"/>
                  <a:gd name="T8" fmla="*/ 0 w 35"/>
                  <a:gd name="T9" fmla="*/ 22225 h 64"/>
                  <a:gd name="T10" fmla="*/ 6350 w 35"/>
                  <a:gd name="T11" fmla="*/ 34925 h 64"/>
                  <a:gd name="T12" fmla="*/ 11113 w 35"/>
                  <a:gd name="T13" fmla="*/ 46038 h 64"/>
                  <a:gd name="T14" fmla="*/ 6350 w 35"/>
                  <a:gd name="T15" fmla="*/ 41275 h 64"/>
                  <a:gd name="T16" fmla="*/ 3175 w 35"/>
                  <a:gd name="T17" fmla="*/ 41275 h 64"/>
                  <a:gd name="T18" fmla="*/ 3175 w 35"/>
                  <a:gd name="T19" fmla="*/ 41275 h 64"/>
                  <a:gd name="T20" fmla="*/ 3175 w 35"/>
                  <a:gd name="T21" fmla="*/ 46038 h 64"/>
                  <a:gd name="T22" fmla="*/ 6350 w 35"/>
                  <a:gd name="T23" fmla="*/ 49213 h 64"/>
                  <a:gd name="T24" fmla="*/ 11113 w 35"/>
                  <a:gd name="T25" fmla="*/ 57150 h 64"/>
                  <a:gd name="T26" fmla="*/ 22225 w 35"/>
                  <a:gd name="T27" fmla="*/ 57150 h 64"/>
                  <a:gd name="T28" fmla="*/ 22225 w 35"/>
                  <a:gd name="T29" fmla="*/ 38100 h 64"/>
                  <a:gd name="T30" fmla="*/ 17463 w 35"/>
                  <a:gd name="T31" fmla="*/ 38100 h 64"/>
                  <a:gd name="T32" fmla="*/ 17463 w 35"/>
                  <a:gd name="T33" fmla="*/ 38100 h 64"/>
                  <a:gd name="T34" fmla="*/ 22225 w 35"/>
                  <a:gd name="T35" fmla="*/ 38100 h 64"/>
                  <a:gd name="T36" fmla="*/ 25400 w 35"/>
                  <a:gd name="T37" fmla="*/ 38100 h 64"/>
                  <a:gd name="T38" fmla="*/ 25400 w 35"/>
                  <a:gd name="T39" fmla="*/ 41275 h 64"/>
                  <a:gd name="T40" fmla="*/ 25400 w 35"/>
                  <a:gd name="T41" fmla="*/ 46038 h 64"/>
                  <a:gd name="T42" fmla="*/ 30163 w 35"/>
                  <a:gd name="T43" fmla="*/ 49213 h 64"/>
                  <a:gd name="T44" fmla="*/ 22225 w 35"/>
                  <a:gd name="T45" fmla="*/ 60325 h 64"/>
                  <a:gd name="T46" fmla="*/ 17463 w 35"/>
                  <a:gd name="T47" fmla="*/ 68263 h 64"/>
                  <a:gd name="T48" fmla="*/ 14288 w 35"/>
                  <a:gd name="T49" fmla="*/ 93663 h 64"/>
                  <a:gd name="T50" fmla="*/ 17463 w 35"/>
                  <a:gd name="T51" fmla="*/ 90488 h 64"/>
                  <a:gd name="T52" fmla="*/ 22225 w 35"/>
                  <a:gd name="T53" fmla="*/ 90488 h 64"/>
                  <a:gd name="T54" fmla="*/ 25400 w 35"/>
                  <a:gd name="T55" fmla="*/ 90488 h 64"/>
                  <a:gd name="T56" fmla="*/ 22225 w 35"/>
                  <a:gd name="T57" fmla="*/ 93663 h 64"/>
                  <a:gd name="T58" fmla="*/ 22225 w 35"/>
                  <a:gd name="T59" fmla="*/ 93663 h 64"/>
                  <a:gd name="T60" fmla="*/ 22225 w 35"/>
                  <a:gd name="T61" fmla="*/ 98425 h 64"/>
                  <a:gd name="T62" fmla="*/ 30163 w 35"/>
                  <a:gd name="T63" fmla="*/ 101600 h 64"/>
                  <a:gd name="T64" fmla="*/ 36513 w 35"/>
                  <a:gd name="T65" fmla="*/ 90488 h 64"/>
                  <a:gd name="T66" fmla="*/ 44450 w 35"/>
                  <a:gd name="T67" fmla="*/ 79375 h 64"/>
                  <a:gd name="T68" fmla="*/ 47625 w 35"/>
                  <a:gd name="T69" fmla="*/ 68263 h 64"/>
                  <a:gd name="T70" fmla="*/ 47625 w 35"/>
                  <a:gd name="T71" fmla="*/ 60325 h 64"/>
                  <a:gd name="T72" fmla="*/ 47625 w 35"/>
                  <a:gd name="T73" fmla="*/ 57150 h 64"/>
                  <a:gd name="T74" fmla="*/ 47625 w 35"/>
                  <a:gd name="T75" fmla="*/ 49213 h 64"/>
                  <a:gd name="T76" fmla="*/ 55563 w 35"/>
                  <a:gd name="T77" fmla="*/ 46038 h 64"/>
                  <a:gd name="T78" fmla="*/ 55563 w 35"/>
                  <a:gd name="T79" fmla="*/ 38100 h 64"/>
                  <a:gd name="T80" fmla="*/ 55563 w 35"/>
                  <a:gd name="T81" fmla="*/ 38100 h 64"/>
                  <a:gd name="T82" fmla="*/ 52388 w 35"/>
                  <a:gd name="T83" fmla="*/ 34925 h 64"/>
                  <a:gd name="T84" fmla="*/ 52388 w 35"/>
                  <a:gd name="T85" fmla="*/ 26988 h 64"/>
                  <a:gd name="T86" fmla="*/ 47625 w 35"/>
                  <a:gd name="T87" fmla="*/ 22225 h 64"/>
                  <a:gd name="T88" fmla="*/ 47625 w 35"/>
                  <a:gd name="T89" fmla="*/ 19050 h 64"/>
                  <a:gd name="T90" fmla="*/ 47625 w 35"/>
                  <a:gd name="T91" fmla="*/ 15875 h 64"/>
                  <a:gd name="T92" fmla="*/ 44450 w 35"/>
                  <a:gd name="T93" fmla="*/ 11113 h 64"/>
                  <a:gd name="T94" fmla="*/ 33338 w 35"/>
                  <a:gd name="T95" fmla="*/ 7938 h 64"/>
                  <a:gd name="T96" fmla="*/ 30163 w 35"/>
                  <a:gd name="T97" fmla="*/ 4763 h 64"/>
                  <a:gd name="T98" fmla="*/ 25400 w 35"/>
                  <a:gd name="T99" fmla="*/ 0 h 64"/>
                  <a:gd name="T100" fmla="*/ 22225 w 35"/>
                  <a:gd name="T101" fmla="*/ 0 h 64"/>
                  <a:gd name="T102" fmla="*/ 22225 w 35"/>
                  <a:gd name="T103" fmla="*/ 0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5"/>
                  <a:gd name="T157" fmla="*/ 0 h 64"/>
                  <a:gd name="T158" fmla="*/ 35 w 35"/>
                  <a:gd name="T159" fmla="*/ 64 h 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5" h="64">
                    <a:moveTo>
                      <a:pt x="14" y="0"/>
                    </a:moveTo>
                    <a:lnTo>
                      <a:pt x="9" y="10"/>
                    </a:lnTo>
                    <a:lnTo>
                      <a:pt x="9" y="12"/>
                    </a:lnTo>
                    <a:lnTo>
                      <a:pt x="7" y="12"/>
                    </a:lnTo>
                    <a:lnTo>
                      <a:pt x="7" y="10"/>
                    </a:lnTo>
                    <a:lnTo>
                      <a:pt x="4" y="10"/>
                    </a:lnTo>
                    <a:lnTo>
                      <a:pt x="2" y="10"/>
                    </a:lnTo>
                    <a:lnTo>
                      <a:pt x="2" y="7"/>
                    </a:lnTo>
                    <a:lnTo>
                      <a:pt x="0" y="12"/>
                    </a:lnTo>
                    <a:lnTo>
                      <a:pt x="0" y="14"/>
                    </a:lnTo>
                    <a:lnTo>
                      <a:pt x="2" y="17"/>
                    </a:lnTo>
                    <a:lnTo>
                      <a:pt x="4" y="22"/>
                    </a:lnTo>
                    <a:lnTo>
                      <a:pt x="4" y="24"/>
                    </a:lnTo>
                    <a:lnTo>
                      <a:pt x="7" y="29"/>
                    </a:lnTo>
                    <a:lnTo>
                      <a:pt x="4" y="26"/>
                    </a:lnTo>
                    <a:lnTo>
                      <a:pt x="2" y="26"/>
                    </a:lnTo>
                    <a:lnTo>
                      <a:pt x="2" y="29"/>
                    </a:lnTo>
                    <a:lnTo>
                      <a:pt x="4" y="31"/>
                    </a:lnTo>
                    <a:lnTo>
                      <a:pt x="4" y="33"/>
                    </a:lnTo>
                    <a:lnTo>
                      <a:pt x="7" y="36"/>
                    </a:lnTo>
                    <a:lnTo>
                      <a:pt x="9" y="33"/>
                    </a:lnTo>
                    <a:lnTo>
                      <a:pt x="14" y="36"/>
                    </a:lnTo>
                    <a:lnTo>
                      <a:pt x="14" y="31"/>
                    </a:lnTo>
                    <a:lnTo>
                      <a:pt x="14" y="24"/>
                    </a:lnTo>
                    <a:lnTo>
                      <a:pt x="14" y="26"/>
                    </a:lnTo>
                    <a:lnTo>
                      <a:pt x="11" y="24"/>
                    </a:lnTo>
                    <a:lnTo>
                      <a:pt x="14" y="24"/>
                    </a:lnTo>
                    <a:lnTo>
                      <a:pt x="14" y="22"/>
                    </a:lnTo>
                    <a:lnTo>
                      <a:pt x="16" y="24"/>
                    </a:lnTo>
                    <a:lnTo>
                      <a:pt x="16" y="26"/>
                    </a:lnTo>
                    <a:lnTo>
                      <a:pt x="16" y="29"/>
                    </a:lnTo>
                    <a:lnTo>
                      <a:pt x="19" y="29"/>
                    </a:lnTo>
                    <a:lnTo>
                      <a:pt x="19" y="31"/>
                    </a:lnTo>
                    <a:lnTo>
                      <a:pt x="16" y="33"/>
                    </a:lnTo>
                    <a:lnTo>
                      <a:pt x="14" y="38"/>
                    </a:lnTo>
                    <a:lnTo>
                      <a:pt x="11" y="40"/>
                    </a:lnTo>
                    <a:lnTo>
                      <a:pt x="11" y="43"/>
                    </a:lnTo>
                    <a:lnTo>
                      <a:pt x="9" y="50"/>
                    </a:lnTo>
                    <a:lnTo>
                      <a:pt x="9" y="59"/>
                    </a:lnTo>
                    <a:lnTo>
                      <a:pt x="11" y="57"/>
                    </a:lnTo>
                    <a:lnTo>
                      <a:pt x="14" y="57"/>
                    </a:lnTo>
                    <a:lnTo>
                      <a:pt x="16" y="57"/>
                    </a:lnTo>
                    <a:lnTo>
                      <a:pt x="14" y="59"/>
                    </a:lnTo>
                    <a:lnTo>
                      <a:pt x="14" y="62"/>
                    </a:lnTo>
                    <a:lnTo>
                      <a:pt x="16" y="62"/>
                    </a:lnTo>
                    <a:lnTo>
                      <a:pt x="19" y="64"/>
                    </a:lnTo>
                    <a:lnTo>
                      <a:pt x="21" y="62"/>
                    </a:lnTo>
                    <a:lnTo>
                      <a:pt x="23" y="57"/>
                    </a:lnTo>
                    <a:lnTo>
                      <a:pt x="28" y="52"/>
                    </a:lnTo>
                    <a:lnTo>
                      <a:pt x="28" y="50"/>
                    </a:lnTo>
                    <a:lnTo>
                      <a:pt x="30" y="45"/>
                    </a:lnTo>
                    <a:lnTo>
                      <a:pt x="30" y="43"/>
                    </a:lnTo>
                    <a:lnTo>
                      <a:pt x="30" y="40"/>
                    </a:lnTo>
                    <a:lnTo>
                      <a:pt x="30" y="38"/>
                    </a:lnTo>
                    <a:lnTo>
                      <a:pt x="30" y="36"/>
                    </a:lnTo>
                    <a:lnTo>
                      <a:pt x="30" y="33"/>
                    </a:lnTo>
                    <a:lnTo>
                      <a:pt x="30" y="31"/>
                    </a:lnTo>
                    <a:lnTo>
                      <a:pt x="33" y="29"/>
                    </a:lnTo>
                    <a:lnTo>
                      <a:pt x="35" y="29"/>
                    </a:lnTo>
                    <a:lnTo>
                      <a:pt x="35" y="26"/>
                    </a:lnTo>
                    <a:lnTo>
                      <a:pt x="35" y="24"/>
                    </a:lnTo>
                    <a:lnTo>
                      <a:pt x="35" y="22"/>
                    </a:lnTo>
                    <a:lnTo>
                      <a:pt x="33" y="22"/>
                    </a:lnTo>
                    <a:lnTo>
                      <a:pt x="33" y="19"/>
                    </a:lnTo>
                    <a:lnTo>
                      <a:pt x="33" y="17"/>
                    </a:lnTo>
                    <a:lnTo>
                      <a:pt x="28" y="17"/>
                    </a:lnTo>
                    <a:lnTo>
                      <a:pt x="30" y="14"/>
                    </a:lnTo>
                    <a:lnTo>
                      <a:pt x="30" y="12"/>
                    </a:lnTo>
                    <a:lnTo>
                      <a:pt x="30" y="10"/>
                    </a:lnTo>
                    <a:lnTo>
                      <a:pt x="30" y="7"/>
                    </a:lnTo>
                    <a:lnTo>
                      <a:pt x="28" y="7"/>
                    </a:lnTo>
                    <a:lnTo>
                      <a:pt x="23" y="7"/>
                    </a:lnTo>
                    <a:lnTo>
                      <a:pt x="21" y="5"/>
                    </a:lnTo>
                    <a:lnTo>
                      <a:pt x="21" y="3"/>
                    </a:lnTo>
                    <a:lnTo>
                      <a:pt x="19" y="3"/>
                    </a:lnTo>
                    <a:lnTo>
                      <a:pt x="19" y="0"/>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0" name="Freeform 2014">
                <a:extLst>
                  <a:ext uri="{FF2B5EF4-FFF2-40B4-BE49-F238E27FC236}">
                    <a16:creationId xmlns:a16="http://schemas.microsoft.com/office/drawing/2014/main" id="{16BF8680-3ABA-644E-37D6-922E2606472E}"/>
                  </a:ext>
                </a:extLst>
              </p:cNvPr>
              <p:cNvSpPr>
                <a:spLocks noGrp="1" noRot="1" noMove="1" noResize="1" noEditPoints="1" noAdjustHandles="1" noChangeArrowheads="1" noChangeShapeType="1"/>
              </p:cNvSpPr>
              <p:nvPr/>
            </p:nvSpPr>
            <p:spPr bwMode="auto">
              <a:xfrm>
                <a:off x="7627200" y="2119101"/>
                <a:ext cx="60325" cy="60325"/>
              </a:xfrm>
              <a:custGeom>
                <a:avLst/>
                <a:gdLst>
                  <a:gd name="T0" fmla="*/ 41275 w 38"/>
                  <a:gd name="T1" fmla="*/ 0 h 38"/>
                  <a:gd name="T2" fmla="*/ 33338 w 38"/>
                  <a:gd name="T3" fmla="*/ 4763 h 38"/>
                  <a:gd name="T4" fmla="*/ 30163 w 38"/>
                  <a:gd name="T5" fmla="*/ 11113 h 38"/>
                  <a:gd name="T6" fmla="*/ 25400 w 38"/>
                  <a:gd name="T7" fmla="*/ 11113 h 38"/>
                  <a:gd name="T8" fmla="*/ 25400 w 38"/>
                  <a:gd name="T9" fmla="*/ 11113 h 38"/>
                  <a:gd name="T10" fmla="*/ 25400 w 38"/>
                  <a:gd name="T11" fmla="*/ 11113 h 38"/>
                  <a:gd name="T12" fmla="*/ 25400 w 38"/>
                  <a:gd name="T13" fmla="*/ 11113 h 38"/>
                  <a:gd name="T14" fmla="*/ 25400 w 38"/>
                  <a:gd name="T15" fmla="*/ 7938 h 38"/>
                  <a:gd name="T16" fmla="*/ 25400 w 38"/>
                  <a:gd name="T17" fmla="*/ 7938 h 38"/>
                  <a:gd name="T18" fmla="*/ 19050 w 38"/>
                  <a:gd name="T19" fmla="*/ 7938 h 38"/>
                  <a:gd name="T20" fmla="*/ 11113 w 38"/>
                  <a:gd name="T21" fmla="*/ 11113 h 38"/>
                  <a:gd name="T22" fmla="*/ 11113 w 38"/>
                  <a:gd name="T23" fmla="*/ 19050 h 38"/>
                  <a:gd name="T24" fmla="*/ 11113 w 38"/>
                  <a:gd name="T25" fmla="*/ 26988 h 38"/>
                  <a:gd name="T26" fmla="*/ 7938 w 38"/>
                  <a:gd name="T27" fmla="*/ 26988 h 38"/>
                  <a:gd name="T28" fmla="*/ 0 w 38"/>
                  <a:gd name="T29" fmla="*/ 30163 h 38"/>
                  <a:gd name="T30" fmla="*/ 3175 w 38"/>
                  <a:gd name="T31" fmla="*/ 33338 h 38"/>
                  <a:gd name="T32" fmla="*/ 7938 w 38"/>
                  <a:gd name="T33" fmla="*/ 38100 h 38"/>
                  <a:gd name="T34" fmla="*/ 11113 w 38"/>
                  <a:gd name="T35" fmla="*/ 41275 h 38"/>
                  <a:gd name="T36" fmla="*/ 11113 w 38"/>
                  <a:gd name="T37" fmla="*/ 46038 h 38"/>
                  <a:gd name="T38" fmla="*/ 19050 w 38"/>
                  <a:gd name="T39" fmla="*/ 52388 h 38"/>
                  <a:gd name="T40" fmla="*/ 25400 w 38"/>
                  <a:gd name="T41" fmla="*/ 60325 h 38"/>
                  <a:gd name="T42" fmla="*/ 25400 w 38"/>
                  <a:gd name="T43" fmla="*/ 57150 h 38"/>
                  <a:gd name="T44" fmla="*/ 25400 w 38"/>
                  <a:gd name="T45" fmla="*/ 49213 h 38"/>
                  <a:gd name="T46" fmla="*/ 25400 w 38"/>
                  <a:gd name="T47" fmla="*/ 46038 h 38"/>
                  <a:gd name="T48" fmla="*/ 25400 w 38"/>
                  <a:gd name="T49" fmla="*/ 38100 h 38"/>
                  <a:gd name="T50" fmla="*/ 25400 w 38"/>
                  <a:gd name="T51" fmla="*/ 38100 h 38"/>
                  <a:gd name="T52" fmla="*/ 30163 w 38"/>
                  <a:gd name="T53" fmla="*/ 38100 h 38"/>
                  <a:gd name="T54" fmla="*/ 30163 w 38"/>
                  <a:gd name="T55" fmla="*/ 33338 h 38"/>
                  <a:gd name="T56" fmla="*/ 33338 w 38"/>
                  <a:gd name="T57" fmla="*/ 33338 h 38"/>
                  <a:gd name="T58" fmla="*/ 33338 w 38"/>
                  <a:gd name="T59" fmla="*/ 30163 h 38"/>
                  <a:gd name="T60" fmla="*/ 36513 w 38"/>
                  <a:gd name="T61" fmla="*/ 30163 h 38"/>
                  <a:gd name="T62" fmla="*/ 36513 w 38"/>
                  <a:gd name="T63" fmla="*/ 30163 h 38"/>
                  <a:gd name="T64" fmla="*/ 41275 w 38"/>
                  <a:gd name="T65" fmla="*/ 30163 h 38"/>
                  <a:gd name="T66" fmla="*/ 41275 w 38"/>
                  <a:gd name="T67" fmla="*/ 33338 h 38"/>
                  <a:gd name="T68" fmla="*/ 41275 w 38"/>
                  <a:gd name="T69" fmla="*/ 33338 h 38"/>
                  <a:gd name="T70" fmla="*/ 41275 w 38"/>
                  <a:gd name="T71" fmla="*/ 33338 h 38"/>
                  <a:gd name="T72" fmla="*/ 44450 w 38"/>
                  <a:gd name="T73" fmla="*/ 38100 h 38"/>
                  <a:gd name="T74" fmla="*/ 49213 w 38"/>
                  <a:gd name="T75" fmla="*/ 33338 h 38"/>
                  <a:gd name="T76" fmla="*/ 52388 w 38"/>
                  <a:gd name="T77" fmla="*/ 26988 h 38"/>
                  <a:gd name="T78" fmla="*/ 55563 w 38"/>
                  <a:gd name="T79" fmla="*/ 22225 h 38"/>
                  <a:gd name="T80" fmla="*/ 60325 w 38"/>
                  <a:gd name="T81" fmla="*/ 15875 h 38"/>
                  <a:gd name="T82" fmla="*/ 55563 w 38"/>
                  <a:gd name="T83" fmla="*/ 11113 h 38"/>
                  <a:gd name="T84" fmla="*/ 49213 w 38"/>
                  <a:gd name="T85" fmla="*/ 7938 h 38"/>
                  <a:gd name="T86" fmla="*/ 44450 w 38"/>
                  <a:gd name="T87" fmla="*/ 0 h 38"/>
                  <a:gd name="T88" fmla="*/ 41275 w 38"/>
                  <a:gd name="T89" fmla="*/ 0 h 38"/>
                  <a:gd name="T90" fmla="*/ 41275 w 38"/>
                  <a:gd name="T91" fmla="*/ 0 h 38"/>
                  <a:gd name="T92" fmla="*/ 41275 w 38"/>
                  <a:gd name="T93" fmla="*/ 0 h 38"/>
                  <a:gd name="T94" fmla="*/ 41275 w 38"/>
                  <a:gd name="T95" fmla="*/ 0 h 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
                  <a:gd name="T145" fmla="*/ 0 h 38"/>
                  <a:gd name="T146" fmla="*/ 38 w 38"/>
                  <a:gd name="T147" fmla="*/ 38 h 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 h="38">
                    <a:moveTo>
                      <a:pt x="26" y="0"/>
                    </a:moveTo>
                    <a:lnTo>
                      <a:pt x="21" y="3"/>
                    </a:lnTo>
                    <a:lnTo>
                      <a:pt x="19" y="7"/>
                    </a:lnTo>
                    <a:lnTo>
                      <a:pt x="16" y="7"/>
                    </a:lnTo>
                    <a:lnTo>
                      <a:pt x="16" y="5"/>
                    </a:lnTo>
                    <a:lnTo>
                      <a:pt x="12" y="5"/>
                    </a:lnTo>
                    <a:lnTo>
                      <a:pt x="7" y="7"/>
                    </a:lnTo>
                    <a:lnTo>
                      <a:pt x="7" y="12"/>
                    </a:lnTo>
                    <a:lnTo>
                      <a:pt x="7" y="17"/>
                    </a:lnTo>
                    <a:lnTo>
                      <a:pt x="5" y="17"/>
                    </a:lnTo>
                    <a:lnTo>
                      <a:pt x="0" y="19"/>
                    </a:lnTo>
                    <a:lnTo>
                      <a:pt x="2" y="21"/>
                    </a:lnTo>
                    <a:lnTo>
                      <a:pt x="5" y="24"/>
                    </a:lnTo>
                    <a:lnTo>
                      <a:pt x="7" y="26"/>
                    </a:lnTo>
                    <a:lnTo>
                      <a:pt x="7" y="29"/>
                    </a:lnTo>
                    <a:lnTo>
                      <a:pt x="12" y="33"/>
                    </a:lnTo>
                    <a:lnTo>
                      <a:pt x="16" y="38"/>
                    </a:lnTo>
                    <a:lnTo>
                      <a:pt x="16" y="36"/>
                    </a:lnTo>
                    <a:lnTo>
                      <a:pt x="16" y="31"/>
                    </a:lnTo>
                    <a:lnTo>
                      <a:pt x="16" y="29"/>
                    </a:lnTo>
                    <a:lnTo>
                      <a:pt x="16" y="24"/>
                    </a:lnTo>
                    <a:lnTo>
                      <a:pt x="19" y="24"/>
                    </a:lnTo>
                    <a:lnTo>
                      <a:pt x="19" y="21"/>
                    </a:lnTo>
                    <a:lnTo>
                      <a:pt x="21" y="21"/>
                    </a:lnTo>
                    <a:lnTo>
                      <a:pt x="21" y="19"/>
                    </a:lnTo>
                    <a:lnTo>
                      <a:pt x="23" y="19"/>
                    </a:lnTo>
                    <a:lnTo>
                      <a:pt x="26" y="19"/>
                    </a:lnTo>
                    <a:lnTo>
                      <a:pt x="26" y="21"/>
                    </a:lnTo>
                    <a:lnTo>
                      <a:pt x="28" y="24"/>
                    </a:lnTo>
                    <a:lnTo>
                      <a:pt x="31" y="21"/>
                    </a:lnTo>
                    <a:lnTo>
                      <a:pt x="33" y="17"/>
                    </a:lnTo>
                    <a:lnTo>
                      <a:pt x="35" y="14"/>
                    </a:lnTo>
                    <a:lnTo>
                      <a:pt x="38" y="10"/>
                    </a:lnTo>
                    <a:lnTo>
                      <a:pt x="35" y="7"/>
                    </a:lnTo>
                    <a:lnTo>
                      <a:pt x="31" y="5"/>
                    </a:lnTo>
                    <a:lnTo>
                      <a:pt x="28"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1" name="Freeform 2015">
                <a:extLst>
                  <a:ext uri="{FF2B5EF4-FFF2-40B4-BE49-F238E27FC236}">
                    <a16:creationId xmlns:a16="http://schemas.microsoft.com/office/drawing/2014/main" id="{43EB1E15-ACE7-4E55-E940-D69606A858E2}"/>
                  </a:ext>
                </a:extLst>
              </p:cNvPr>
              <p:cNvSpPr>
                <a:spLocks noGrp="1" noRot="1" noMove="1" noResize="1" noEditPoints="1" noAdjustHandles="1" noChangeArrowheads="1" noChangeShapeType="1"/>
              </p:cNvSpPr>
              <p:nvPr/>
            </p:nvSpPr>
            <p:spPr bwMode="auto">
              <a:xfrm>
                <a:off x="7597038" y="1879389"/>
                <a:ext cx="269875" cy="269875"/>
              </a:xfrm>
              <a:custGeom>
                <a:avLst/>
                <a:gdLst>
                  <a:gd name="T0" fmla="*/ 220663 w 170"/>
                  <a:gd name="T1" fmla="*/ 19050 h 170"/>
                  <a:gd name="T2" fmla="*/ 220663 w 170"/>
                  <a:gd name="T3" fmla="*/ 44450 h 170"/>
                  <a:gd name="T4" fmla="*/ 214313 w 170"/>
                  <a:gd name="T5" fmla="*/ 52388 h 170"/>
                  <a:gd name="T6" fmla="*/ 225425 w 170"/>
                  <a:gd name="T7" fmla="*/ 60325 h 170"/>
                  <a:gd name="T8" fmla="*/ 220663 w 170"/>
                  <a:gd name="T9" fmla="*/ 68263 h 170"/>
                  <a:gd name="T10" fmla="*/ 214313 w 170"/>
                  <a:gd name="T11" fmla="*/ 93663 h 170"/>
                  <a:gd name="T12" fmla="*/ 179388 w 170"/>
                  <a:gd name="T13" fmla="*/ 127000 h 170"/>
                  <a:gd name="T14" fmla="*/ 179388 w 170"/>
                  <a:gd name="T15" fmla="*/ 138113 h 170"/>
                  <a:gd name="T16" fmla="*/ 173038 w 170"/>
                  <a:gd name="T17" fmla="*/ 150813 h 170"/>
                  <a:gd name="T18" fmla="*/ 157163 w 170"/>
                  <a:gd name="T19" fmla="*/ 150813 h 170"/>
                  <a:gd name="T20" fmla="*/ 142875 w 170"/>
                  <a:gd name="T21" fmla="*/ 150813 h 170"/>
                  <a:gd name="T22" fmla="*/ 142875 w 170"/>
                  <a:gd name="T23" fmla="*/ 138113 h 170"/>
                  <a:gd name="T24" fmla="*/ 131763 w 170"/>
                  <a:gd name="T25" fmla="*/ 146050 h 170"/>
                  <a:gd name="T26" fmla="*/ 134938 w 170"/>
                  <a:gd name="T27" fmla="*/ 165100 h 170"/>
                  <a:gd name="T28" fmla="*/ 120650 w 170"/>
                  <a:gd name="T29" fmla="*/ 176213 h 170"/>
                  <a:gd name="T30" fmla="*/ 120650 w 170"/>
                  <a:gd name="T31" fmla="*/ 192088 h 170"/>
                  <a:gd name="T32" fmla="*/ 120650 w 170"/>
                  <a:gd name="T33" fmla="*/ 198438 h 170"/>
                  <a:gd name="T34" fmla="*/ 112713 w 170"/>
                  <a:gd name="T35" fmla="*/ 209550 h 170"/>
                  <a:gd name="T36" fmla="*/ 85725 w 170"/>
                  <a:gd name="T37" fmla="*/ 203200 h 170"/>
                  <a:gd name="T38" fmla="*/ 63500 w 170"/>
                  <a:gd name="T39" fmla="*/ 203200 h 170"/>
                  <a:gd name="T40" fmla="*/ 55563 w 170"/>
                  <a:gd name="T41" fmla="*/ 203200 h 170"/>
                  <a:gd name="T42" fmla="*/ 38100 w 170"/>
                  <a:gd name="T43" fmla="*/ 220663 h 170"/>
                  <a:gd name="T44" fmla="*/ 19050 w 170"/>
                  <a:gd name="T45" fmla="*/ 239713 h 170"/>
                  <a:gd name="T46" fmla="*/ 7938 w 170"/>
                  <a:gd name="T47" fmla="*/ 239713 h 170"/>
                  <a:gd name="T48" fmla="*/ 7938 w 170"/>
                  <a:gd name="T49" fmla="*/ 250825 h 170"/>
                  <a:gd name="T50" fmla="*/ 38100 w 170"/>
                  <a:gd name="T51" fmla="*/ 244475 h 170"/>
                  <a:gd name="T52" fmla="*/ 44450 w 170"/>
                  <a:gd name="T53" fmla="*/ 239713 h 170"/>
                  <a:gd name="T54" fmla="*/ 90488 w 170"/>
                  <a:gd name="T55" fmla="*/ 236538 h 170"/>
                  <a:gd name="T56" fmla="*/ 101600 w 170"/>
                  <a:gd name="T57" fmla="*/ 239713 h 170"/>
                  <a:gd name="T58" fmla="*/ 93663 w 170"/>
                  <a:gd name="T59" fmla="*/ 258763 h 170"/>
                  <a:gd name="T60" fmla="*/ 101600 w 170"/>
                  <a:gd name="T61" fmla="*/ 266700 h 170"/>
                  <a:gd name="T62" fmla="*/ 120650 w 170"/>
                  <a:gd name="T63" fmla="*/ 269875 h 170"/>
                  <a:gd name="T64" fmla="*/ 131763 w 170"/>
                  <a:gd name="T65" fmla="*/ 250825 h 170"/>
                  <a:gd name="T66" fmla="*/ 134938 w 170"/>
                  <a:gd name="T67" fmla="*/ 236538 h 170"/>
                  <a:gd name="T68" fmla="*/ 153988 w 170"/>
                  <a:gd name="T69" fmla="*/ 236538 h 170"/>
                  <a:gd name="T70" fmla="*/ 153988 w 170"/>
                  <a:gd name="T71" fmla="*/ 239713 h 170"/>
                  <a:gd name="T72" fmla="*/ 157163 w 170"/>
                  <a:gd name="T73" fmla="*/ 239713 h 170"/>
                  <a:gd name="T74" fmla="*/ 165100 w 170"/>
                  <a:gd name="T75" fmla="*/ 236538 h 170"/>
                  <a:gd name="T76" fmla="*/ 179388 w 170"/>
                  <a:gd name="T77" fmla="*/ 236538 h 170"/>
                  <a:gd name="T78" fmla="*/ 195263 w 170"/>
                  <a:gd name="T79" fmla="*/ 233363 h 170"/>
                  <a:gd name="T80" fmla="*/ 195263 w 170"/>
                  <a:gd name="T81" fmla="*/ 239713 h 170"/>
                  <a:gd name="T82" fmla="*/ 206375 w 170"/>
                  <a:gd name="T83" fmla="*/ 225425 h 170"/>
                  <a:gd name="T84" fmla="*/ 220663 w 170"/>
                  <a:gd name="T85" fmla="*/ 214313 h 170"/>
                  <a:gd name="T86" fmla="*/ 220663 w 170"/>
                  <a:gd name="T87" fmla="*/ 198438 h 170"/>
                  <a:gd name="T88" fmla="*/ 228600 w 170"/>
                  <a:gd name="T89" fmla="*/ 198438 h 170"/>
                  <a:gd name="T90" fmla="*/ 220663 w 170"/>
                  <a:gd name="T91" fmla="*/ 220663 h 170"/>
                  <a:gd name="T92" fmla="*/ 225425 w 170"/>
                  <a:gd name="T93" fmla="*/ 228600 h 170"/>
                  <a:gd name="T94" fmla="*/ 242888 w 170"/>
                  <a:gd name="T95" fmla="*/ 203200 h 170"/>
                  <a:gd name="T96" fmla="*/ 236538 w 170"/>
                  <a:gd name="T97" fmla="*/ 187325 h 170"/>
                  <a:gd name="T98" fmla="*/ 236538 w 170"/>
                  <a:gd name="T99" fmla="*/ 173038 h 170"/>
                  <a:gd name="T100" fmla="*/ 247650 w 170"/>
                  <a:gd name="T101" fmla="*/ 138113 h 170"/>
                  <a:gd name="T102" fmla="*/ 242888 w 170"/>
                  <a:gd name="T103" fmla="*/ 112713 h 170"/>
                  <a:gd name="T104" fmla="*/ 250825 w 170"/>
                  <a:gd name="T105" fmla="*/ 101600 h 170"/>
                  <a:gd name="T106" fmla="*/ 261938 w 170"/>
                  <a:gd name="T107" fmla="*/ 96838 h 170"/>
                  <a:gd name="T108" fmla="*/ 258763 w 170"/>
                  <a:gd name="T109" fmla="*/ 90488 h 170"/>
                  <a:gd name="T110" fmla="*/ 266700 w 170"/>
                  <a:gd name="T111" fmla="*/ 85725 h 170"/>
                  <a:gd name="T112" fmla="*/ 269875 w 170"/>
                  <a:gd name="T113" fmla="*/ 49213 h 170"/>
                  <a:gd name="T114" fmla="*/ 258763 w 170"/>
                  <a:gd name="T115" fmla="*/ 11113 h 1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0"/>
                  <a:gd name="T175" fmla="*/ 0 h 170"/>
                  <a:gd name="T176" fmla="*/ 170 w 170"/>
                  <a:gd name="T177" fmla="*/ 170 h 1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0" h="170">
                    <a:moveTo>
                      <a:pt x="146" y="0"/>
                    </a:moveTo>
                    <a:lnTo>
                      <a:pt x="146" y="5"/>
                    </a:lnTo>
                    <a:lnTo>
                      <a:pt x="146" y="7"/>
                    </a:lnTo>
                    <a:lnTo>
                      <a:pt x="144" y="12"/>
                    </a:lnTo>
                    <a:lnTo>
                      <a:pt x="139" y="12"/>
                    </a:lnTo>
                    <a:lnTo>
                      <a:pt x="139" y="17"/>
                    </a:lnTo>
                    <a:lnTo>
                      <a:pt x="142" y="21"/>
                    </a:lnTo>
                    <a:lnTo>
                      <a:pt x="142" y="24"/>
                    </a:lnTo>
                    <a:lnTo>
                      <a:pt x="142" y="28"/>
                    </a:lnTo>
                    <a:lnTo>
                      <a:pt x="139" y="28"/>
                    </a:lnTo>
                    <a:lnTo>
                      <a:pt x="137" y="28"/>
                    </a:lnTo>
                    <a:lnTo>
                      <a:pt x="137" y="31"/>
                    </a:lnTo>
                    <a:lnTo>
                      <a:pt x="135" y="31"/>
                    </a:lnTo>
                    <a:lnTo>
                      <a:pt x="135" y="33"/>
                    </a:lnTo>
                    <a:lnTo>
                      <a:pt x="137" y="33"/>
                    </a:lnTo>
                    <a:lnTo>
                      <a:pt x="139" y="33"/>
                    </a:lnTo>
                    <a:lnTo>
                      <a:pt x="142" y="36"/>
                    </a:lnTo>
                    <a:lnTo>
                      <a:pt x="142" y="38"/>
                    </a:lnTo>
                    <a:lnTo>
                      <a:pt x="142" y="40"/>
                    </a:lnTo>
                    <a:lnTo>
                      <a:pt x="142" y="43"/>
                    </a:lnTo>
                    <a:lnTo>
                      <a:pt x="139" y="43"/>
                    </a:lnTo>
                    <a:lnTo>
                      <a:pt x="139" y="45"/>
                    </a:lnTo>
                    <a:lnTo>
                      <a:pt x="137" y="45"/>
                    </a:lnTo>
                    <a:lnTo>
                      <a:pt x="137" y="50"/>
                    </a:lnTo>
                    <a:lnTo>
                      <a:pt x="137" y="54"/>
                    </a:lnTo>
                    <a:lnTo>
                      <a:pt x="135" y="59"/>
                    </a:lnTo>
                    <a:lnTo>
                      <a:pt x="127" y="66"/>
                    </a:lnTo>
                    <a:lnTo>
                      <a:pt x="123" y="76"/>
                    </a:lnTo>
                    <a:lnTo>
                      <a:pt x="120" y="78"/>
                    </a:lnTo>
                    <a:lnTo>
                      <a:pt x="116" y="78"/>
                    </a:lnTo>
                    <a:lnTo>
                      <a:pt x="113" y="80"/>
                    </a:lnTo>
                    <a:lnTo>
                      <a:pt x="113" y="83"/>
                    </a:lnTo>
                    <a:lnTo>
                      <a:pt x="113" y="85"/>
                    </a:lnTo>
                    <a:lnTo>
                      <a:pt x="113" y="87"/>
                    </a:lnTo>
                    <a:lnTo>
                      <a:pt x="113" y="90"/>
                    </a:lnTo>
                    <a:lnTo>
                      <a:pt x="111" y="90"/>
                    </a:lnTo>
                    <a:lnTo>
                      <a:pt x="111" y="92"/>
                    </a:lnTo>
                    <a:lnTo>
                      <a:pt x="109" y="95"/>
                    </a:lnTo>
                    <a:lnTo>
                      <a:pt x="106" y="95"/>
                    </a:lnTo>
                    <a:lnTo>
                      <a:pt x="104" y="95"/>
                    </a:lnTo>
                    <a:lnTo>
                      <a:pt x="102" y="95"/>
                    </a:lnTo>
                    <a:lnTo>
                      <a:pt x="99" y="95"/>
                    </a:lnTo>
                    <a:lnTo>
                      <a:pt x="99" y="99"/>
                    </a:lnTo>
                    <a:lnTo>
                      <a:pt x="94" y="99"/>
                    </a:lnTo>
                    <a:lnTo>
                      <a:pt x="90" y="99"/>
                    </a:lnTo>
                    <a:lnTo>
                      <a:pt x="90" y="95"/>
                    </a:lnTo>
                    <a:lnTo>
                      <a:pt x="90" y="90"/>
                    </a:lnTo>
                    <a:lnTo>
                      <a:pt x="92" y="87"/>
                    </a:lnTo>
                    <a:lnTo>
                      <a:pt x="97" y="83"/>
                    </a:lnTo>
                    <a:lnTo>
                      <a:pt x="92" y="85"/>
                    </a:lnTo>
                    <a:lnTo>
                      <a:pt x="90" y="87"/>
                    </a:lnTo>
                    <a:lnTo>
                      <a:pt x="87" y="87"/>
                    </a:lnTo>
                    <a:lnTo>
                      <a:pt x="85" y="87"/>
                    </a:lnTo>
                    <a:lnTo>
                      <a:pt x="85" y="90"/>
                    </a:lnTo>
                    <a:lnTo>
                      <a:pt x="83" y="92"/>
                    </a:lnTo>
                    <a:lnTo>
                      <a:pt x="83" y="95"/>
                    </a:lnTo>
                    <a:lnTo>
                      <a:pt x="83" y="97"/>
                    </a:lnTo>
                    <a:lnTo>
                      <a:pt x="85" y="99"/>
                    </a:lnTo>
                    <a:lnTo>
                      <a:pt x="85" y="104"/>
                    </a:lnTo>
                    <a:lnTo>
                      <a:pt x="83" y="104"/>
                    </a:lnTo>
                    <a:lnTo>
                      <a:pt x="83" y="106"/>
                    </a:lnTo>
                    <a:lnTo>
                      <a:pt x="80" y="109"/>
                    </a:lnTo>
                    <a:lnTo>
                      <a:pt x="78" y="109"/>
                    </a:lnTo>
                    <a:lnTo>
                      <a:pt x="76" y="111"/>
                    </a:lnTo>
                    <a:lnTo>
                      <a:pt x="73" y="116"/>
                    </a:lnTo>
                    <a:lnTo>
                      <a:pt x="73" y="118"/>
                    </a:lnTo>
                    <a:lnTo>
                      <a:pt x="76" y="121"/>
                    </a:lnTo>
                    <a:lnTo>
                      <a:pt x="76" y="123"/>
                    </a:lnTo>
                    <a:lnTo>
                      <a:pt x="76" y="125"/>
                    </a:lnTo>
                    <a:lnTo>
                      <a:pt x="76" y="128"/>
                    </a:lnTo>
                    <a:lnTo>
                      <a:pt x="73" y="128"/>
                    </a:lnTo>
                    <a:lnTo>
                      <a:pt x="73" y="130"/>
                    </a:lnTo>
                    <a:lnTo>
                      <a:pt x="71" y="132"/>
                    </a:lnTo>
                    <a:lnTo>
                      <a:pt x="66" y="130"/>
                    </a:lnTo>
                    <a:lnTo>
                      <a:pt x="64" y="128"/>
                    </a:lnTo>
                    <a:lnTo>
                      <a:pt x="59" y="128"/>
                    </a:lnTo>
                    <a:lnTo>
                      <a:pt x="57" y="128"/>
                    </a:lnTo>
                    <a:lnTo>
                      <a:pt x="54" y="128"/>
                    </a:lnTo>
                    <a:lnTo>
                      <a:pt x="50" y="128"/>
                    </a:lnTo>
                    <a:lnTo>
                      <a:pt x="45" y="130"/>
                    </a:lnTo>
                    <a:lnTo>
                      <a:pt x="40" y="132"/>
                    </a:lnTo>
                    <a:lnTo>
                      <a:pt x="40" y="130"/>
                    </a:lnTo>
                    <a:lnTo>
                      <a:pt x="40" y="128"/>
                    </a:lnTo>
                    <a:lnTo>
                      <a:pt x="38" y="128"/>
                    </a:lnTo>
                    <a:lnTo>
                      <a:pt x="35" y="128"/>
                    </a:lnTo>
                    <a:lnTo>
                      <a:pt x="33" y="130"/>
                    </a:lnTo>
                    <a:lnTo>
                      <a:pt x="31" y="132"/>
                    </a:lnTo>
                    <a:lnTo>
                      <a:pt x="28" y="135"/>
                    </a:lnTo>
                    <a:lnTo>
                      <a:pt x="24" y="139"/>
                    </a:lnTo>
                    <a:lnTo>
                      <a:pt x="21" y="142"/>
                    </a:lnTo>
                    <a:lnTo>
                      <a:pt x="19" y="147"/>
                    </a:lnTo>
                    <a:lnTo>
                      <a:pt x="16" y="147"/>
                    </a:lnTo>
                    <a:lnTo>
                      <a:pt x="14" y="149"/>
                    </a:lnTo>
                    <a:lnTo>
                      <a:pt x="12" y="151"/>
                    </a:lnTo>
                    <a:lnTo>
                      <a:pt x="9" y="151"/>
                    </a:lnTo>
                    <a:lnTo>
                      <a:pt x="7" y="151"/>
                    </a:lnTo>
                    <a:lnTo>
                      <a:pt x="5" y="151"/>
                    </a:lnTo>
                    <a:lnTo>
                      <a:pt x="2" y="149"/>
                    </a:lnTo>
                    <a:lnTo>
                      <a:pt x="0" y="149"/>
                    </a:lnTo>
                    <a:lnTo>
                      <a:pt x="0" y="154"/>
                    </a:lnTo>
                    <a:lnTo>
                      <a:pt x="0" y="158"/>
                    </a:lnTo>
                    <a:lnTo>
                      <a:pt x="5" y="158"/>
                    </a:lnTo>
                    <a:lnTo>
                      <a:pt x="9" y="158"/>
                    </a:lnTo>
                    <a:lnTo>
                      <a:pt x="16" y="158"/>
                    </a:lnTo>
                    <a:lnTo>
                      <a:pt x="24" y="158"/>
                    </a:lnTo>
                    <a:lnTo>
                      <a:pt x="24" y="156"/>
                    </a:lnTo>
                    <a:lnTo>
                      <a:pt x="24" y="154"/>
                    </a:lnTo>
                    <a:lnTo>
                      <a:pt x="24" y="151"/>
                    </a:lnTo>
                    <a:lnTo>
                      <a:pt x="26" y="151"/>
                    </a:lnTo>
                    <a:lnTo>
                      <a:pt x="28" y="151"/>
                    </a:lnTo>
                    <a:lnTo>
                      <a:pt x="35" y="151"/>
                    </a:lnTo>
                    <a:lnTo>
                      <a:pt x="42" y="149"/>
                    </a:lnTo>
                    <a:lnTo>
                      <a:pt x="50" y="149"/>
                    </a:lnTo>
                    <a:lnTo>
                      <a:pt x="52" y="149"/>
                    </a:lnTo>
                    <a:lnTo>
                      <a:pt x="57" y="149"/>
                    </a:lnTo>
                    <a:lnTo>
                      <a:pt x="61" y="149"/>
                    </a:lnTo>
                    <a:lnTo>
                      <a:pt x="64" y="149"/>
                    </a:lnTo>
                    <a:lnTo>
                      <a:pt x="64" y="151"/>
                    </a:lnTo>
                    <a:lnTo>
                      <a:pt x="61" y="151"/>
                    </a:lnTo>
                    <a:lnTo>
                      <a:pt x="61" y="154"/>
                    </a:lnTo>
                    <a:lnTo>
                      <a:pt x="59" y="154"/>
                    </a:lnTo>
                    <a:lnTo>
                      <a:pt x="59" y="158"/>
                    </a:lnTo>
                    <a:lnTo>
                      <a:pt x="59" y="163"/>
                    </a:lnTo>
                    <a:lnTo>
                      <a:pt x="61" y="165"/>
                    </a:lnTo>
                    <a:lnTo>
                      <a:pt x="64" y="165"/>
                    </a:lnTo>
                    <a:lnTo>
                      <a:pt x="64" y="168"/>
                    </a:lnTo>
                    <a:lnTo>
                      <a:pt x="64" y="170"/>
                    </a:lnTo>
                    <a:lnTo>
                      <a:pt x="68" y="170"/>
                    </a:lnTo>
                    <a:lnTo>
                      <a:pt x="73" y="170"/>
                    </a:lnTo>
                    <a:lnTo>
                      <a:pt x="76" y="170"/>
                    </a:lnTo>
                    <a:lnTo>
                      <a:pt x="76" y="168"/>
                    </a:lnTo>
                    <a:lnTo>
                      <a:pt x="76" y="165"/>
                    </a:lnTo>
                    <a:lnTo>
                      <a:pt x="78" y="163"/>
                    </a:lnTo>
                    <a:lnTo>
                      <a:pt x="78" y="161"/>
                    </a:lnTo>
                    <a:lnTo>
                      <a:pt x="83" y="158"/>
                    </a:lnTo>
                    <a:lnTo>
                      <a:pt x="90" y="156"/>
                    </a:lnTo>
                    <a:lnTo>
                      <a:pt x="87" y="154"/>
                    </a:lnTo>
                    <a:lnTo>
                      <a:pt x="87" y="151"/>
                    </a:lnTo>
                    <a:lnTo>
                      <a:pt x="85" y="151"/>
                    </a:lnTo>
                    <a:lnTo>
                      <a:pt x="85" y="149"/>
                    </a:lnTo>
                    <a:lnTo>
                      <a:pt x="85" y="147"/>
                    </a:lnTo>
                    <a:lnTo>
                      <a:pt x="92" y="147"/>
                    </a:lnTo>
                    <a:lnTo>
                      <a:pt x="94" y="147"/>
                    </a:lnTo>
                    <a:lnTo>
                      <a:pt x="97" y="149"/>
                    </a:lnTo>
                    <a:lnTo>
                      <a:pt x="99" y="149"/>
                    </a:lnTo>
                    <a:lnTo>
                      <a:pt x="97" y="149"/>
                    </a:lnTo>
                    <a:lnTo>
                      <a:pt x="97" y="151"/>
                    </a:lnTo>
                    <a:lnTo>
                      <a:pt x="97" y="154"/>
                    </a:lnTo>
                    <a:lnTo>
                      <a:pt x="99" y="151"/>
                    </a:lnTo>
                    <a:lnTo>
                      <a:pt x="99" y="149"/>
                    </a:lnTo>
                    <a:lnTo>
                      <a:pt x="102" y="149"/>
                    </a:lnTo>
                    <a:lnTo>
                      <a:pt x="104" y="149"/>
                    </a:lnTo>
                    <a:lnTo>
                      <a:pt x="106" y="149"/>
                    </a:lnTo>
                    <a:lnTo>
                      <a:pt x="109" y="151"/>
                    </a:lnTo>
                    <a:lnTo>
                      <a:pt x="113" y="151"/>
                    </a:lnTo>
                    <a:lnTo>
                      <a:pt x="113" y="149"/>
                    </a:lnTo>
                    <a:lnTo>
                      <a:pt x="116" y="147"/>
                    </a:lnTo>
                    <a:lnTo>
                      <a:pt x="118" y="144"/>
                    </a:lnTo>
                    <a:lnTo>
                      <a:pt x="120" y="142"/>
                    </a:lnTo>
                    <a:lnTo>
                      <a:pt x="120" y="144"/>
                    </a:lnTo>
                    <a:lnTo>
                      <a:pt x="123" y="147"/>
                    </a:lnTo>
                    <a:lnTo>
                      <a:pt x="123" y="149"/>
                    </a:lnTo>
                    <a:lnTo>
                      <a:pt x="123" y="151"/>
                    </a:lnTo>
                    <a:lnTo>
                      <a:pt x="127" y="151"/>
                    </a:lnTo>
                    <a:lnTo>
                      <a:pt x="127" y="149"/>
                    </a:lnTo>
                    <a:lnTo>
                      <a:pt x="127" y="147"/>
                    </a:lnTo>
                    <a:lnTo>
                      <a:pt x="130" y="142"/>
                    </a:lnTo>
                    <a:lnTo>
                      <a:pt x="130" y="139"/>
                    </a:lnTo>
                    <a:lnTo>
                      <a:pt x="135" y="139"/>
                    </a:lnTo>
                    <a:lnTo>
                      <a:pt x="137" y="139"/>
                    </a:lnTo>
                    <a:lnTo>
                      <a:pt x="137" y="137"/>
                    </a:lnTo>
                    <a:lnTo>
                      <a:pt x="139" y="135"/>
                    </a:lnTo>
                    <a:lnTo>
                      <a:pt x="139" y="132"/>
                    </a:lnTo>
                    <a:lnTo>
                      <a:pt x="137" y="132"/>
                    </a:lnTo>
                    <a:lnTo>
                      <a:pt x="137" y="130"/>
                    </a:lnTo>
                    <a:lnTo>
                      <a:pt x="137" y="128"/>
                    </a:lnTo>
                    <a:lnTo>
                      <a:pt x="139" y="125"/>
                    </a:lnTo>
                    <a:lnTo>
                      <a:pt x="142" y="123"/>
                    </a:lnTo>
                    <a:lnTo>
                      <a:pt x="142" y="125"/>
                    </a:lnTo>
                    <a:lnTo>
                      <a:pt x="144" y="125"/>
                    </a:lnTo>
                    <a:lnTo>
                      <a:pt x="144" y="128"/>
                    </a:lnTo>
                    <a:lnTo>
                      <a:pt x="144" y="130"/>
                    </a:lnTo>
                    <a:lnTo>
                      <a:pt x="139" y="135"/>
                    </a:lnTo>
                    <a:lnTo>
                      <a:pt x="139" y="139"/>
                    </a:lnTo>
                    <a:lnTo>
                      <a:pt x="139" y="142"/>
                    </a:lnTo>
                    <a:lnTo>
                      <a:pt x="139" y="144"/>
                    </a:lnTo>
                    <a:lnTo>
                      <a:pt x="142" y="144"/>
                    </a:lnTo>
                    <a:lnTo>
                      <a:pt x="149" y="137"/>
                    </a:lnTo>
                    <a:lnTo>
                      <a:pt x="151" y="135"/>
                    </a:lnTo>
                    <a:lnTo>
                      <a:pt x="153" y="132"/>
                    </a:lnTo>
                    <a:lnTo>
                      <a:pt x="153" y="128"/>
                    </a:lnTo>
                    <a:lnTo>
                      <a:pt x="153" y="125"/>
                    </a:lnTo>
                    <a:lnTo>
                      <a:pt x="151" y="123"/>
                    </a:lnTo>
                    <a:lnTo>
                      <a:pt x="149" y="121"/>
                    </a:lnTo>
                    <a:lnTo>
                      <a:pt x="146" y="121"/>
                    </a:lnTo>
                    <a:lnTo>
                      <a:pt x="149" y="118"/>
                    </a:lnTo>
                    <a:lnTo>
                      <a:pt x="151" y="118"/>
                    </a:lnTo>
                    <a:lnTo>
                      <a:pt x="151" y="116"/>
                    </a:lnTo>
                    <a:lnTo>
                      <a:pt x="151" y="113"/>
                    </a:lnTo>
                    <a:lnTo>
                      <a:pt x="149" y="111"/>
                    </a:lnTo>
                    <a:lnTo>
                      <a:pt x="149" y="109"/>
                    </a:lnTo>
                    <a:lnTo>
                      <a:pt x="149" y="106"/>
                    </a:lnTo>
                    <a:lnTo>
                      <a:pt x="149" y="104"/>
                    </a:lnTo>
                    <a:lnTo>
                      <a:pt x="156" y="95"/>
                    </a:lnTo>
                    <a:lnTo>
                      <a:pt x="156" y="92"/>
                    </a:lnTo>
                    <a:lnTo>
                      <a:pt x="156" y="87"/>
                    </a:lnTo>
                    <a:lnTo>
                      <a:pt x="156" y="85"/>
                    </a:lnTo>
                    <a:lnTo>
                      <a:pt x="153" y="80"/>
                    </a:lnTo>
                    <a:lnTo>
                      <a:pt x="153" y="78"/>
                    </a:lnTo>
                    <a:lnTo>
                      <a:pt x="153" y="73"/>
                    </a:lnTo>
                    <a:lnTo>
                      <a:pt x="153" y="71"/>
                    </a:lnTo>
                    <a:lnTo>
                      <a:pt x="156" y="66"/>
                    </a:lnTo>
                    <a:lnTo>
                      <a:pt x="156" y="64"/>
                    </a:lnTo>
                    <a:lnTo>
                      <a:pt x="158" y="64"/>
                    </a:lnTo>
                    <a:lnTo>
                      <a:pt x="161" y="64"/>
                    </a:lnTo>
                    <a:lnTo>
                      <a:pt x="163" y="61"/>
                    </a:lnTo>
                    <a:lnTo>
                      <a:pt x="165" y="61"/>
                    </a:lnTo>
                    <a:lnTo>
                      <a:pt x="165" y="59"/>
                    </a:lnTo>
                    <a:lnTo>
                      <a:pt x="163" y="57"/>
                    </a:lnTo>
                    <a:lnTo>
                      <a:pt x="161" y="57"/>
                    </a:lnTo>
                    <a:lnTo>
                      <a:pt x="161" y="54"/>
                    </a:lnTo>
                    <a:lnTo>
                      <a:pt x="163" y="54"/>
                    </a:lnTo>
                    <a:lnTo>
                      <a:pt x="168" y="54"/>
                    </a:lnTo>
                    <a:lnTo>
                      <a:pt x="168" y="47"/>
                    </a:lnTo>
                    <a:lnTo>
                      <a:pt x="170" y="43"/>
                    </a:lnTo>
                    <a:lnTo>
                      <a:pt x="170" y="38"/>
                    </a:lnTo>
                    <a:lnTo>
                      <a:pt x="170" y="33"/>
                    </a:lnTo>
                    <a:lnTo>
                      <a:pt x="170" y="31"/>
                    </a:lnTo>
                    <a:lnTo>
                      <a:pt x="168" y="26"/>
                    </a:lnTo>
                    <a:lnTo>
                      <a:pt x="168" y="21"/>
                    </a:lnTo>
                    <a:lnTo>
                      <a:pt x="165" y="17"/>
                    </a:lnTo>
                    <a:lnTo>
                      <a:pt x="163" y="10"/>
                    </a:lnTo>
                    <a:lnTo>
                      <a:pt x="163" y="7"/>
                    </a:lnTo>
                    <a:lnTo>
                      <a:pt x="14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82" name="Freeform 2016">
                <a:extLst>
                  <a:ext uri="{FF2B5EF4-FFF2-40B4-BE49-F238E27FC236}">
                    <a16:creationId xmlns:a16="http://schemas.microsoft.com/office/drawing/2014/main" id="{BBFEB714-0F61-AC72-11B0-51DDF96D629E}"/>
                  </a:ext>
                </a:extLst>
              </p:cNvPr>
              <p:cNvSpPr>
                <a:spLocks noGrp="1" noRot="1" noMove="1" noResize="1" noEditPoints="1" noAdjustHandles="1" noChangeArrowheads="1" noChangeShapeType="1"/>
              </p:cNvSpPr>
              <p:nvPr/>
            </p:nvSpPr>
            <p:spPr bwMode="auto">
              <a:xfrm>
                <a:off x="7811350" y="1722226"/>
                <a:ext cx="146050" cy="138113"/>
              </a:xfrm>
              <a:custGeom>
                <a:avLst/>
                <a:gdLst>
                  <a:gd name="T0" fmla="*/ 47625 w 92"/>
                  <a:gd name="T1" fmla="*/ 0 h 87"/>
                  <a:gd name="T2" fmla="*/ 44450 w 92"/>
                  <a:gd name="T3" fmla="*/ 7938 h 87"/>
                  <a:gd name="T4" fmla="*/ 41275 w 92"/>
                  <a:gd name="T5" fmla="*/ 14288 h 87"/>
                  <a:gd name="T6" fmla="*/ 44450 w 92"/>
                  <a:gd name="T7" fmla="*/ 22225 h 87"/>
                  <a:gd name="T8" fmla="*/ 47625 w 92"/>
                  <a:gd name="T9" fmla="*/ 22225 h 87"/>
                  <a:gd name="T10" fmla="*/ 52388 w 92"/>
                  <a:gd name="T11" fmla="*/ 33338 h 87"/>
                  <a:gd name="T12" fmla="*/ 47625 w 92"/>
                  <a:gd name="T13" fmla="*/ 44450 h 87"/>
                  <a:gd name="T14" fmla="*/ 41275 w 92"/>
                  <a:gd name="T15" fmla="*/ 60325 h 87"/>
                  <a:gd name="T16" fmla="*/ 36513 w 92"/>
                  <a:gd name="T17" fmla="*/ 71438 h 87"/>
                  <a:gd name="T18" fmla="*/ 41275 w 92"/>
                  <a:gd name="T19" fmla="*/ 74613 h 87"/>
                  <a:gd name="T20" fmla="*/ 41275 w 92"/>
                  <a:gd name="T21" fmla="*/ 82550 h 87"/>
                  <a:gd name="T22" fmla="*/ 36513 w 92"/>
                  <a:gd name="T23" fmla="*/ 82550 h 87"/>
                  <a:gd name="T24" fmla="*/ 33338 w 92"/>
                  <a:gd name="T25" fmla="*/ 90488 h 87"/>
                  <a:gd name="T26" fmla="*/ 25400 w 92"/>
                  <a:gd name="T27" fmla="*/ 82550 h 87"/>
                  <a:gd name="T28" fmla="*/ 25400 w 92"/>
                  <a:gd name="T29" fmla="*/ 82550 h 87"/>
                  <a:gd name="T30" fmla="*/ 14288 w 92"/>
                  <a:gd name="T31" fmla="*/ 77788 h 87"/>
                  <a:gd name="T32" fmla="*/ 14288 w 92"/>
                  <a:gd name="T33" fmla="*/ 85725 h 87"/>
                  <a:gd name="T34" fmla="*/ 6350 w 92"/>
                  <a:gd name="T35" fmla="*/ 96838 h 87"/>
                  <a:gd name="T36" fmla="*/ 6350 w 92"/>
                  <a:gd name="T37" fmla="*/ 112713 h 87"/>
                  <a:gd name="T38" fmla="*/ 11113 w 92"/>
                  <a:gd name="T39" fmla="*/ 123825 h 87"/>
                  <a:gd name="T40" fmla="*/ 11113 w 92"/>
                  <a:gd name="T41" fmla="*/ 127000 h 87"/>
                  <a:gd name="T42" fmla="*/ 6350 w 92"/>
                  <a:gd name="T43" fmla="*/ 134938 h 87"/>
                  <a:gd name="T44" fmla="*/ 6350 w 92"/>
                  <a:gd name="T45" fmla="*/ 138113 h 87"/>
                  <a:gd name="T46" fmla="*/ 25400 w 92"/>
                  <a:gd name="T47" fmla="*/ 134938 h 87"/>
                  <a:gd name="T48" fmla="*/ 36513 w 92"/>
                  <a:gd name="T49" fmla="*/ 131763 h 87"/>
                  <a:gd name="T50" fmla="*/ 36513 w 92"/>
                  <a:gd name="T51" fmla="*/ 127000 h 87"/>
                  <a:gd name="T52" fmla="*/ 17463 w 92"/>
                  <a:gd name="T53" fmla="*/ 119063 h 87"/>
                  <a:gd name="T54" fmla="*/ 25400 w 92"/>
                  <a:gd name="T55" fmla="*/ 104775 h 87"/>
                  <a:gd name="T56" fmla="*/ 44450 w 92"/>
                  <a:gd name="T57" fmla="*/ 101600 h 87"/>
                  <a:gd name="T58" fmla="*/ 63500 w 92"/>
                  <a:gd name="T59" fmla="*/ 119063 h 87"/>
                  <a:gd name="T60" fmla="*/ 82550 w 92"/>
                  <a:gd name="T61" fmla="*/ 119063 h 87"/>
                  <a:gd name="T62" fmla="*/ 93663 w 92"/>
                  <a:gd name="T63" fmla="*/ 104775 h 87"/>
                  <a:gd name="T64" fmla="*/ 96838 w 92"/>
                  <a:gd name="T65" fmla="*/ 96838 h 87"/>
                  <a:gd name="T66" fmla="*/ 107950 w 92"/>
                  <a:gd name="T67" fmla="*/ 90488 h 87"/>
                  <a:gd name="T68" fmla="*/ 130175 w 92"/>
                  <a:gd name="T69" fmla="*/ 85725 h 87"/>
                  <a:gd name="T70" fmla="*/ 141288 w 92"/>
                  <a:gd name="T71" fmla="*/ 77788 h 87"/>
                  <a:gd name="T72" fmla="*/ 134938 w 92"/>
                  <a:gd name="T73" fmla="*/ 66675 h 87"/>
                  <a:gd name="T74" fmla="*/ 138113 w 92"/>
                  <a:gd name="T75" fmla="*/ 60325 h 87"/>
                  <a:gd name="T76" fmla="*/ 138113 w 92"/>
                  <a:gd name="T77" fmla="*/ 55563 h 87"/>
                  <a:gd name="T78" fmla="*/ 130175 w 92"/>
                  <a:gd name="T79" fmla="*/ 60325 h 87"/>
                  <a:gd name="T80" fmla="*/ 123825 w 92"/>
                  <a:gd name="T81" fmla="*/ 63500 h 87"/>
                  <a:gd name="T82" fmla="*/ 115888 w 92"/>
                  <a:gd name="T83" fmla="*/ 60325 h 87"/>
                  <a:gd name="T84" fmla="*/ 115888 w 92"/>
                  <a:gd name="T85" fmla="*/ 52388 h 87"/>
                  <a:gd name="T86" fmla="*/ 96838 w 92"/>
                  <a:gd name="T87" fmla="*/ 49213 h 87"/>
                  <a:gd name="T88" fmla="*/ 85725 w 92"/>
                  <a:gd name="T89" fmla="*/ 49213 h 87"/>
                  <a:gd name="T90" fmla="*/ 77788 w 92"/>
                  <a:gd name="T91" fmla="*/ 41275 h 87"/>
                  <a:gd name="T92" fmla="*/ 74613 w 92"/>
                  <a:gd name="T93" fmla="*/ 30163 h 87"/>
                  <a:gd name="T94" fmla="*/ 63500 w 92"/>
                  <a:gd name="T95" fmla="*/ 11113 h 87"/>
                  <a:gd name="T96" fmla="*/ 47625 w 92"/>
                  <a:gd name="T97" fmla="*/ 0 h 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2"/>
                  <a:gd name="T148" fmla="*/ 0 h 87"/>
                  <a:gd name="T149" fmla="*/ 92 w 92"/>
                  <a:gd name="T150" fmla="*/ 87 h 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2" h="87">
                    <a:moveTo>
                      <a:pt x="30" y="0"/>
                    </a:moveTo>
                    <a:lnTo>
                      <a:pt x="30" y="0"/>
                    </a:lnTo>
                    <a:lnTo>
                      <a:pt x="28" y="2"/>
                    </a:lnTo>
                    <a:lnTo>
                      <a:pt x="28" y="5"/>
                    </a:lnTo>
                    <a:lnTo>
                      <a:pt x="26" y="7"/>
                    </a:lnTo>
                    <a:lnTo>
                      <a:pt x="26" y="9"/>
                    </a:lnTo>
                    <a:lnTo>
                      <a:pt x="28" y="12"/>
                    </a:lnTo>
                    <a:lnTo>
                      <a:pt x="28" y="14"/>
                    </a:lnTo>
                    <a:lnTo>
                      <a:pt x="30" y="14"/>
                    </a:lnTo>
                    <a:lnTo>
                      <a:pt x="30" y="16"/>
                    </a:lnTo>
                    <a:lnTo>
                      <a:pt x="33" y="19"/>
                    </a:lnTo>
                    <a:lnTo>
                      <a:pt x="33" y="21"/>
                    </a:lnTo>
                    <a:lnTo>
                      <a:pt x="33" y="23"/>
                    </a:lnTo>
                    <a:lnTo>
                      <a:pt x="33" y="26"/>
                    </a:lnTo>
                    <a:lnTo>
                      <a:pt x="30" y="28"/>
                    </a:lnTo>
                    <a:lnTo>
                      <a:pt x="30" y="31"/>
                    </a:lnTo>
                    <a:lnTo>
                      <a:pt x="28" y="35"/>
                    </a:lnTo>
                    <a:lnTo>
                      <a:pt x="26" y="38"/>
                    </a:lnTo>
                    <a:lnTo>
                      <a:pt x="23" y="40"/>
                    </a:lnTo>
                    <a:lnTo>
                      <a:pt x="23" y="42"/>
                    </a:lnTo>
                    <a:lnTo>
                      <a:pt x="23" y="45"/>
                    </a:lnTo>
                    <a:lnTo>
                      <a:pt x="26" y="45"/>
                    </a:lnTo>
                    <a:lnTo>
                      <a:pt x="26" y="47"/>
                    </a:lnTo>
                    <a:lnTo>
                      <a:pt x="26" y="49"/>
                    </a:lnTo>
                    <a:lnTo>
                      <a:pt x="26" y="52"/>
                    </a:lnTo>
                    <a:lnTo>
                      <a:pt x="23" y="52"/>
                    </a:lnTo>
                    <a:lnTo>
                      <a:pt x="23" y="54"/>
                    </a:lnTo>
                    <a:lnTo>
                      <a:pt x="21" y="57"/>
                    </a:lnTo>
                    <a:lnTo>
                      <a:pt x="21" y="54"/>
                    </a:lnTo>
                    <a:lnTo>
                      <a:pt x="18" y="54"/>
                    </a:lnTo>
                    <a:lnTo>
                      <a:pt x="16" y="52"/>
                    </a:lnTo>
                    <a:lnTo>
                      <a:pt x="9" y="49"/>
                    </a:lnTo>
                    <a:lnTo>
                      <a:pt x="7" y="52"/>
                    </a:lnTo>
                    <a:lnTo>
                      <a:pt x="7" y="54"/>
                    </a:lnTo>
                    <a:lnTo>
                      <a:pt x="9" y="54"/>
                    </a:lnTo>
                    <a:lnTo>
                      <a:pt x="9" y="57"/>
                    </a:lnTo>
                    <a:lnTo>
                      <a:pt x="9" y="59"/>
                    </a:lnTo>
                    <a:lnTo>
                      <a:pt x="4" y="61"/>
                    </a:lnTo>
                    <a:lnTo>
                      <a:pt x="0" y="64"/>
                    </a:lnTo>
                    <a:lnTo>
                      <a:pt x="2" y="66"/>
                    </a:lnTo>
                    <a:lnTo>
                      <a:pt x="4" y="71"/>
                    </a:lnTo>
                    <a:lnTo>
                      <a:pt x="7" y="73"/>
                    </a:lnTo>
                    <a:lnTo>
                      <a:pt x="7" y="75"/>
                    </a:lnTo>
                    <a:lnTo>
                      <a:pt x="7" y="78"/>
                    </a:lnTo>
                    <a:lnTo>
                      <a:pt x="7" y="80"/>
                    </a:lnTo>
                    <a:lnTo>
                      <a:pt x="4" y="83"/>
                    </a:lnTo>
                    <a:lnTo>
                      <a:pt x="4" y="85"/>
                    </a:lnTo>
                    <a:lnTo>
                      <a:pt x="4" y="87"/>
                    </a:lnTo>
                    <a:lnTo>
                      <a:pt x="9" y="87"/>
                    </a:lnTo>
                    <a:lnTo>
                      <a:pt x="14" y="85"/>
                    </a:lnTo>
                    <a:lnTo>
                      <a:pt x="16" y="85"/>
                    </a:lnTo>
                    <a:lnTo>
                      <a:pt x="21" y="83"/>
                    </a:lnTo>
                    <a:lnTo>
                      <a:pt x="23" y="83"/>
                    </a:lnTo>
                    <a:lnTo>
                      <a:pt x="23" y="80"/>
                    </a:lnTo>
                    <a:lnTo>
                      <a:pt x="21" y="78"/>
                    </a:lnTo>
                    <a:lnTo>
                      <a:pt x="16" y="75"/>
                    </a:lnTo>
                    <a:lnTo>
                      <a:pt x="11" y="75"/>
                    </a:lnTo>
                    <a:lnTo>
                      <a:pt x="11" y="71"/>
                    </a:lnTo>
                    <a:lnTo>
                      <a:pt x="11" y="68"/>
                    </a:lnTo>
                    <a:lnTo>
                      <a:pt x="16" y="66"/>
                    </a:lnTo>
                    <a:lnTo>
                      <a:pt x="21" y="66"/>
                    </a:lnTo>
                    <a:lnTo>
                      <a:pt x="26" y="64"/>
                    </a:lnTo>
                    <a:lnTo>
                      <a:pt x="28" y="64"/>
                    </a:lnTo>
                    <a:lnTo>
                      <a:pt x="30" y="64"/>
                    </a:lnTo>
                    <a:lnTo>
                      <a:pt x="33" y="66"/>
                    </a:lnTo>
                    <a:lnTo>
                      <a:pt x="40" y="75"/>
                    </a:lnTo>
                    <a:lnTo>
                      <a:pt x="42" y="75"/>
                    </a:lnTo>
                    <a:lnTo>
                      <a:pt x="47" y="75"/>
                    </a:lnTo>
                    <a:lnTo>
                      <a:pt x="52" y="75"/>
                    </a:lnTo>
                    <a:lnTo>
                      <a:pt x="56" y="75"/>
                    </a:lnTo>
                    <a:lnTo>
                      <a:pt x="56" y="71"/>
                    </a:lnTo>
                    <a:lnTo>
                      <a:pt x="59" y="66"/>
                    </a:lnTo>
                    <a:lnTo>
                      <a:pt x="59" y="64"/>
                    </a:lnTo>
                    <a:lnTo>
                      <a:pt x="61" y="61"/>
                    </a:lnTo>
                    <a:lnTo>
                      <a:pt x="63" y="61"/>
                    </a:lnTo>
                    <a:lnTo>
                      <a:pt x="66" y="59"/>
                    </a:lnTo>
                    <a:lnTo>
                      <a:pt x="68" y="57"/>
                    </a:lnTo>
                    <a:lnTo>
                      <a:pt x="73" y="57"/>
                    </a:lnTo>
                    <a:lnTo>
                      <a:pt x="75" y="57"/>
                    </a:lnTo>
                    <a:lnTo>
                      <a:pt x="82" y="54"/>
                    </a:lnTo>
                    <a:lnTo>
                      <a:pt x="92" y="54"/>
                    </a:lnTo>
                    <a:lnTo>
                      <a:pt x="89" y="49"/>
                    </a:lnTo>
                    <a:lnTo>
                      <a:pt x="87" y="47"/>
                    </a:lnTo>
                    <a:lnTo>
                      <a:pt x="85" y="47"/>
                    </a:lnTo>
                    <a:lnTo>
                      <a:pt x="85" y="42"/>
                    </a:lnTo>
                    <a:lnTo>
                      <a:pt x="87" y="40"/>
                    </a:lnTo>
                    <a:lnTo>
                      <a:pt x="87" y="38"/>
                    </a:lnTo>
                    <a:lnTo>
                      <a:pt x="87" y="35"/>
                    </a:lnTo>
                    <a:lnTo>
                      <a:pt x="85" y="38"/>
                    </a:lnTo>
                    <a:lnTo>
                      <a:pt x="82" y="38"/>
                    </a:lnTo>
                    <a:lnTo>
                      <a:pt x="80" y="38"/>
                    </a:lnTo>
                    <a:lnTo>
                      <a:pt x="80" y="40"/>
                    </a:lnTo>
                    <a:lnTo>
                      <a:pt x="78" y="40"/>
                    </a:lnTo>
                    <a:lnTo>
                      <a:pt x="75" y="38"/>
                    </a:lnTo>
                    <a:lnTo>
                      <a:pt x="73" y="38"/>
                    </a:lnTo>
                    <a:lnTo>
                      <a:pt x="73" y="35"/>
                    </a:lnTo>
                    <a:lnTo>
                      <a:pt x="73" y="33"/>
                    </a:lnTo>
                    <a:lnTo>
                      <a:pt x="73" y="31"/>
                    </a:lnTo>
                    <a:lnTo>
                      <a:pt x="66" y="31"/>
                    </a:lnTo>
                    <a:lnTo>
                      <a:pt x="61" y="31"/>
                    </a:lnTo>
                    <a:lnTo>
                      <a:pt x="59" y="31"/>
                    </a:lnTo>
                    <a:lnTo>
                      <a:pt x="56" y="31"/>
                    </a:lnTo>
                    <a:lnTo>
                      <a:pt x="54" y="31"/>
                    </a:lnTo>
                    <a:lnTo>
                      <a:pt x="54" y="28"/>
                    </a:lnTo>
                    <a:lnTo>
                      <a:pt x="52" y="28"/>
                    </a:lnTo>
                    <a:lnTo>
                      <a:pt x="49" y="26"/>
                    </a:lnTo>
                    <a:lnTo>
                      <a:pt x="49" y="23"/>
                    </a:lnTo>
                    <a:lnTo>
                      <a:pt x="49" y="21"/>
                    </a:lnTo>
                    <a:lnTo>
                      <a:pt x="47" y="19"/>
                    </a:lnTo>
                    <a:lnTo>
                      <a:pt x="47" y="14"/>
                    </a:lnTo>
                    <a:lnTo>
                      <a:pt x="42" y="9"/>
                    </a:lnTo>
                    <a:lnTo>
                      <a:pt x="40" y="7"/>
                    </a:lnTo>
                    <a:lnTo>
                      <a:pt x="35" y="2"/>
                    </a:lnTo>
                    <a:lnTo>
                      <a:pt x="3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88" name="Jamaica">
              <a:extLst>
                <a:ext uri="{FF2B5EF4-FFF2-40B4-BE49-F238E27FC236}">
                  <a16:creationId xmlns:a16="http://schemas.microsoft.com/office/drawing/2014/main" id="{316A9B27-7440-FD88-36E5-33080FD1FDE6}"/>
                </a:ext>
              </a:extLst>
            </p:cNvPr>
            <p:cNvSpPr>
              <a:spLocks noGrp="1" noRot="1" noMove="1" noResize="1" noEditPoints="1" noAdjustHandles="1" noChangeArrowheads="1" noChangeShapeType="1"/>
            </p:cNvSpPr>
            <p:nvPr/>
          </p:nvSpPr>
          <p:spPr bwMode="auto">
            <a:xfrm>
              <a:off x="5796072" y="2567052"/>
              <a:ext cx="26605" cy="12687"/>
            </a:xfrm>
            <a:custGeom>
              <a:avLst/>
              <a:gdLst>
                <a:gd name="T0" fmla="*/ 7938 w 36"/>
                <a:gd name="T1" fmla="*/ 0 h 17"/>
                <a:gd name="T2" fmla="*/ 4763 w 36"/>
                <a:gd name="T3" fmla="*/ 3175 h 17"/>
                <a:gd name="T4" fmla="*/ 0 w 36"/>
                <a:gd name="T5" fmla="*/ 11113 h 17"/>
                <a:gd name="T6" fmla="*/ 7938 w 36"/>
                <a:gd name="T7" fmla="*/ 15875 h 17"/>
                <a:gd name="T8" fmla="*/ 11113 w 36"/>
                <a:gd name="T9" fmla="*/ 15875 h 17"/>
                <a:gd name="T10" fmla="*/ 19050 w 36"/>
                <a:gd name="T11" fmla="*/ 19050 h 17"/>
                <a:gd name="T12" fmla="*/ 26988 w 36"/>
                <a:gd name="T13" fmla="*/ 22225 h 17"/>
                <a:gd name="T14" fmla="*/ 26988 w 36"/>
                <a:gd name="T15" fmla="*/ 26988 h 17"/>
                <a:gd name="T16" fmla="*/ 26988 w 36"/>
                <a:gd name="T17" fmla="*/ 26988 h 17"/>
                <a:gd name="T18" fmla="*/ 30163 w 36"/>
                <a:gd name="T19" fmla="*/ 26988 h 17"/>
                <a:gd name="T20" fmla="*/ 34925 w 36"/>
                <a:gd name="T21" fmla="*/ 26988 h 17"/>
                <a:gd name="T22" fmla="*/ 38100 w 36"/>
                <a:gd name="T23" fmla="*/ 26988 h 17"/>
                <a:gd name="T24" fmla="*/ 41275 w 36"/>
                <a:gd name="T25" fmla="*/ 26988 h 17"/>
                <a:gd name="T26" fmla="*/ 46038 w 36"/>
                <a:gd name="T27" fmla="*/ 26988 h 17"/>
                <a:gd name="T28" fmla="*/ 49213 w 36"/>
                <a:gd name="T29" fmla="*/ 22225 h 17"/>
                <a:gd name="T30" fmla="*/ 49213 w 36"/>
                <a:gd name="T31" fmla="*/ 22225 h 17"/>
                <a:gd name="T32" fmla="*/ 52388 w 36"/>
                <a:gd name="T33" fmla="*/ 19050 h 17"/>
                <a:gd name="T34" fmla="*/ 52388 w 36"/>
                <a:gd name="T35" fmla="*/ 19050 h 17"/>
                <a:gd name="T36" fmla="*/ 57150 w 36"/>
                <a:gd name="T37" fmla="*/ 15875 h 17"/>
                <a:gd name="T38" fmla="*/ 57150 w 36"/>
                <a:gd name="T39" fmla="*/ 15875 h 17"/>
                <a:gd name="T40" fmla="*/ 57150 w 36"/>
                <a:gd name="T41" fmla="*/ 15875 h 17"/>
                <a:gd name="T42" fmla="*/ 57150 w 36"/>
                <a:gd name="T43" fmla="*/ 11113 h 17"/>
                <a:gd name="T44" fmla="*/ 52388 w 36"/>
                <a:gd name="T45" fmla="*/ 11113 h 17"/>
                <a:gd name="T46" fmla="*/ 49213 w 36"/>
                <a:gd name="T47" fmla="*/ 11113 h 17"/>
                <a:gd name="T48" fmla="*/ 46038 w 36"/>
                <a:gd name="T49" fmla="*/ 11113 h 17"/>
                <a:gd name="T50" fmla="*/ 46038 w 36"/>
                <a:gd name="T51" fmla="*/ 3175 h 17"/>
                <a:gd name="T52" fmla="*/ 41275 w 36"/>
                <a:gd name="T53" fmla="*/ 0 h 17"/>
                <a:gd name="T54" fmla="*/ 38100 w 36"/>
                <a:gd name="T55" fmla="*/ 0 h 17"/>
                <a:gd name="T56" fmla="*/ 30163 w 36"/>
                <a:gd name="T57" fmla="*/ 0 h 17"/>
                <a:gd name="T58" fmla="*/ 26988 w 36"/>
                <a:gd name="T59" fmla="*/ 0 h 17"/>
                <a:gd name="T60" fmla="*/ 15875 w 36"/>
                <a:gd name="T61" fmla="*/ 0 h 17"/>
                <a:gd name="T62" fmla="*/ 7938 w 36"/>
                <a:gd name="T63" fmla="*/ 0 h 17"/>
                <a:gd name="T64" fmla="*/ 7938 w 36"/>
                <a:gd name="T65" fmla="*/ 0 h 17"/>
                <a:gd name="T66" fmla="*/ 7938 w 36"/>
                <a:gd name="T67" fmla="*/ 0 h 17"/>
                <a:gd name="T68" fmla="*/ 7938 w 36"/>
                <a:gd name="T69" fmla="*/ 0 h 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
                <a:gd name="T106" fmla="*/ 0 h 17"/>
                <a:gd name="T107" fmla="*/ 36 w 36"/>
                <a:gd name="T108" fmla="*/ 17 h 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 h="17">
                  <a:moveTo>
                    <a:pt x="5" y="0"/>
                  </a:moveTo>
                  <a:lnTo>
                    <a:pt x="3" y="2"/>
                  </a:lnTo>
                  <a:lnTo>
                    <a:pt x="0" y="7"/>
                  </a:lnTo>
                  <a:lnTo>
                    <a:pt x="5" y="10"/>
                  </a:lnTo>
                  <a:lnTo>
                    <a:pt x="7" y="10"/>
                  </a:lnTo>
                  <a:lnTo>
                    <a:pt x="12" y="12"/>
                  </a:lnTo>
                  <a:lnTo>
                    <a:pt x="17" y="14"/>
                  </a:lnTo>
                  <a:lnTo>
                    <a:pt x="17" y="17"/>
                  </a:lnTo>
                  <a:lnTo>
                    <a:pt x="19" y="17"/>
                  </a:lnTo>
                  <a:lnTo>
                    <a:pt x="22" y="17"/>
                  </a:lnTo>
                  <a:lnTo>
                    <a:pt x="24" y="17"/>
                  </a:lnTo>
                  <a:lnTo>
                    <a:pt x="26" y="17"/>
                  </a:lnTo>
                  <a:lnTo>
                    <a:pt x="29" y="17"/>
                  </a:lnTo>
                  <a:lnTo>
                    <a:pt x="31" y="14"/>
                  </a:lnTo>
                  <a:lnTo>
                    <a:pt x="33" y="12"/>
                  </a:lnTo>
                  <a:lnTo>
                    <a:pt x="36" y="10"/>
                  </a:lnTo>
                  <a:lnTo>
                    <a:pt x="36" y="7"/>
                  </a:lnTo>
                  <a:lnTo>
                    <a:pt x="33" y="7"/>
                  </a:lnTo>
                  <a:lnTo>
                    <a:pt x="31" y="7"/>
                  </a:lnTo>
                  <a:lnTo>
                    <a:pt x="29" y="7"/>
                  </a:lnTo>
                  <a:lnTo>
                    <a:pt x="29" y="2"/>
                  </a:lnTo>
                  <a:lnTo>
                    <a:pt x="26" y="0"/>
                  </a:lnTo>
                  <a:lnTo>
                    <a:pt x="24" y="0"/>
                  </a:lnTo>
                  <a:lnTo>
                    <a:pt x="19" y="0"/>
                  </a:lnTo>
                  <a:lnTo>
                    <a:pt x="17" y="0"/>
                  </a:lnTo>
                  <a:lnTo>
                    <a:pt x="10"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89" name="Ivory Coast">
              <a:extLst>
                <a:ext uri="{FF2B5EF4-FFF2-40B4-BE49-F238E27FC236}">
                  <a16:creationId xmlns:a16="http://schemas.microsoft.com/office/drawing/2014/main" id="{FD67D2D0-4510-D996-EEB3-65E7EA8DD7A0}"/>
                </a:ext>
              </a:extLst>
            </p:cNvPr>
            <p:cNvSpPr>
              <a:spLocks noGrp="1" noRot="1" noMove="1" noResize="1" noEditPoints="1" noAdjustHandles="1" noChangeArrowheads="1" noChangeShapeType="1"/>
            </p:cNvSpPr>
            <p:nvPr/>
          </p:nvSpPr>
          <p:spPr bwMode="auto">
            <a:xfrm>
              <a:off x="6615220" y="2681974"/>
              <a:ext cx="79046" cy="97012"/>
            </a:xfrm>
            <a:custGeom>
              <a:avLst/>
              <a:gdLst>
                <a:gd name="T0" fmla="*/ 36513 w 104"/>
                <a:gd name="T1" fmla="*/ 206375 h 130"/>
                <a:gd name="T2" fmla="*/ 44450 w 104"/>
                <a:gd name="T3" fmla="*/ 201613 h 130"/>
                <a:gd name="T4" fmla="*/ 55563 w 104"/>
                <a:gd name="T5" fmla="*/ 193675 h 130"/>
                <a:gd name="T6" fmla="*/ 66675 w 104"/>
                <a:gd name="T7" fmla="*/ 182563 h 130"/>
                <a:gd name="T8" fmla="*/ 82550 w 104"/>
                <a:gd name="T9" fmla="*/ 179388 h 130"/>
                <a:gd name="T10" fmla="*/ 96838 w 104"/>
                <a:gd name="T11" fmla="*/ 179388 h 130"/>
                <a:gd name="T12" fmla="*/ 130175 w 104"/>
                <a:gd name="T13" fmla="*/ 190500 h 130"/>
                <a:gd name="T14" fmla="*/ 134938 w 104"/>
                <a:gd name="T15" fmla="*/ 182563 h 130"/>
                <a:gd name="T16" fmla="*/ 138113 w 104"/>
                <a:gd name="T17" fmla="*/ 168275 h 130"/>
                <a:gd name="T18" fmla="*/ 138113 w 104"/>
                <a:gd name="T19" fmla="*/ 157163 h 130"/>
                <a:gd name="T20" fmla="*/ 141288 w 104"/>
                <a:gd name="T21" fmla="*/ 123825 h 130"/>
                <a:gd name="T22" fmla="*/ 149225 w 104"/>
                <a:gd name="T23" fmla="*/ 104775 h 130"/>
                <a:gd name="T24" fmla="*/ 153988 w 104"/>
                <a:gd name="T25" fmla="*/ 88900 h 130"/>
                <a:gd name="T26" fmla="*/ 160338 w 104"/>
                <a:gd name="T27" fmla="*/ 74613 h 130"/>
                <a:gd name="T28" fmla="*/ 160338 w 104"/>
                <a:gd name="T29" fmla="*/ 66675 h 130"/>
                <a:gd name="T30" fmla="*/ 165100 w 104"/>
                <a:gd name="T31" fmla="*/ 47625 h 130"/>
                <a:gd name="T32" fmla="*/ 160338 w 104"/>
                <a:gd name="T33" fmla="*/ 30163 h 130"/>
                <a:gd name="T34" fmla="*/ 157163 w 104"/>
                <a:gd name="T35" fmla="*/ 22225 h 130"/>
                <a:gd name="T36" fmla="*/ 153988 w 104"/>
                <a:gd name="T37" fmla="*/ 17463 h 130"/>
                <a:gd name="T38" fmla="*/ 138113 w 104"/>
                <a:gd name="T39" fmla="*/ 17463 h 130"/>
                <a:gd name="T40" fmla="*/ 134938 w 104"/>
                <a:gd name="T41" fmla="*/ 14288 h 130"/>
                <a:gd name="T42" fmla="*/ 134938 w 104"/>
                <a:gd name="T43" fmla="*/ 3175 h 130"/>
                <a:gd name="T44" fmla="*/ 104775 w 104"/>
                <a:gd name="T45" fmla="*/ 6350 h 130"/>
                <a:gd name="T46" fmla="*/ 77788 w 104"/>
                <a:gd name="T47" fmla="*/ 6350 h 130"/>
                <a:gd name="T48" fmla="*/ 77788 w 104"/>
                <a:gd name="T49" fmla="*/ 14288 h 130"/>
                <a:gd name="T50" fmla="*/ 71438 w 104"/>
                <a:gd name="T51" fmla="*/ 17463 h 130"/>
                <a:gd name="T52" fmla="*/ 66675 w 104"/>
                <a:gd name="T53" fmla="*/ 17463 h 130"/>
                <a:gd name="T54" fmla="*/ 60325 w 104"/>
                <a:gd name="T55" fmla="*/ 11113 h 130"/>
                <a:gd name="T56" fmla="*/ 52388 w 104"/>
                <a:gd name="T57" fmla="*/ 25400 h 130"/>
                <a:gd name="T58" fmla="*/ 47625 w 104"/>
                <a:gd name="T59" fmla="*/ 22225 h 130"/>
                <a:gd name="T60" fmla="*/ 41275 w 104"/>
                <a:gd name="T61" fmla="*/ 25400 h 130"/>
                <a:gd name="T62" fmla="*/ 33338 w 104"/>
                <a:gd name="T63" fmla="*/ 30163 h 130"/>
                <a:gd name="T64" fmla="*/ 33338 w 104"/>
                <a:gd name="T65" fmla="*/ 36513 h 130"/>
                <a:gd name="T66" fmla="*/ 25400 w 104"/>
                <a:gd name="T67" fmla="*/ 44450 h 130"/>
                <a:gd name="T68" fmla="*/ 30163 w 104"/>
                <a:gd name="T69" fmla="*/ 52388 h 130"/>
                <a:gd name="T70" fmla="*/ 33338 w 104"/>
                <a:gd name="T71" fmla="*/ 58738 h 130"/>
                <a:gd name="T72" fmla="*/ 30163 w 104"/>
                <a:gd name="T73" fmla="*/ 66675 h 130"/>
                <a:gd name="T74" fmla="*/ 22225 w 104"/>
                <a:gd name="T75" fmla="*/ 69850 h 130"/>
                <a:gd name="T76" fmla="*/ 14288 w 104"/>
                <a:gd name="T77" fmla="*/ 69850 h 130"/>
                <a:gd name="T78" fmla="*/ 19050 w 104"/>
                <a:gd name="T79" fmla="*/ 82550 h 130"/>
                <a:gd name="T80" fmla="*/ 14288 w 104"/>
                <a:gd name="T81" fmla="*/ 96838 h 130"/>
                <a:gd name="T82" fmla="*/ 14288 w 104"/>
                <a:gd name="T83" fmla="*/ 104775 h 130"/>
                <a:gd name="T84" fmla="*/ 14288 w 104"/>
                <a:gd name="T85" fmla="*/ 107950 h 130"/>
                <a:gd name="T86" fmla="*/ 3175 w 104"/>
                <a:gd name="T87" fmla="*/ 123825 h 130"/>
                <a:gd name="T88" fmla="*/ 19050 w 104"/>
                <a:gd name="T89" fmla="*/ 130175 h 130"/>
                <a:gd name="T90" fmla="*/ 22225 w 104"/>
                <a:gd name="T91" fmla="*/ 134938 h 130"/>
                <a:gd name="T92" fmla="*/ 25400 w 104"/>
                <a:gd name="T93" fmla="*/ 146050 h 130"/>
                <a:gd name="T94" fmla="*/ 33338 w 104"/>
                <a:gd name="T95" fmla="*/ 157163 h 130"/>
                <a:gd name="T96" fmla="*/ 36513 w 104"/>
                <a:gd name="T97" fmla="*/ 160338 h 130"/>
                <a:gd name="T98" fmla="*/ 41275 w 104"/>
                <a:gd name="T99" fmla="*/ 160338 h 130"/>
                <a:gd name="T100" fmla="*/ 36513 w 104"/>
                <a:gd name="T101" fmla="*/ 168275 h 130"/>
                <a:gd name="T102" fmla="*/ 33338 w 104"/>
                <a:gd name="T103" fmla="*/ 176213 h 130"/>
                <a:gd name="T104" fmla="*/ 30163 w 104"/>
                <a:gd name="T105" fmla="*/ 182563 h 130"/>
                <a:gd name="T106" fmla="*/ 30163 w 104"/>
                <a:gd name="T107" fmla="*/ 187325 h 130"/>
                <a:gd name="T108" fmla="*/ 33338 w 104"/>
                <a:gd name="T109" fmla="*/ 193675 h 130"/>
                <a:gd name="T110" fmla="*/ 33338 w 104"/>
                <a:gd name="T111" fmla="*/ 206375 h 13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4"/>
                <a:gd name="T169" fmla="*/ 0 h 130"/>
                <a:gd name="T170" fmla="*/ 104 w 104"/>
                <a:gd name="T171" fmla="*/ 130 h 13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4" h="130">
                  <a:moveTo>
                    <a:pt x="21" y="130"/>
                  </a:moveTo>
                  <a:lnTo>
                    <a:pt x="23" y="130"/>
                  </a:lnTo>
                  <a:lnTo>
                    <a:pt x="26" y="130"/>
                  </a:lnTo>
                  <a:lnTo>
                    <a:pt x="28" y="127"/>
                  </a:lnTo>
                  <a:lnTo>
                    <a:pt x="30" y="125"/>
                  </a:lnTo>
                  <a:lnTo>
                    <a:pt x="35" y="122"/>
                  </a:lnTo>
                  <a:lnTo>
                    <a:pt x="38" y="120"/>
                  </a:lnTo>
                  <a:lnTo>
                    <a:pt x="40" y="115"/>
                  </a:lnTo>
                  <a:lnTo>
                    <a:pt x="42" y="115"/>
                  </a:lnTo>
                  <a:lnTo>
                    <a:pt x="45" y="113"/>
                  </a:lnTo>
                  <a:lnTo>
                    <a:pt x="47" y="113"/>
                  </a:lnTo>
                  <a:lnTo>
                    <a:pt x="52" y="113"/>
                  </a:lnTo>
                  <a:lnTo>
                    <a:pt x="54" y="111"/>
                  </a:lnTo>
                  <a:lnTo>
                    <a:pt x="56" y="111"/>
                  </a:lnTo>
                  <a:lnTo>
                    <a:pt x="61" y="113"/>
                  </a:lnTo>
                  <a:lnTo>
                    <a:pt x="66" y="113"/>
                  </a:lnTo>
                  <a:lnTo>
                    <a:pt x="73" y="118"/>
                  </a:lnTo>
                  <a:lnTo>
                    <a:pt x="82" y="120"/>
                  </a:lnTo>
                  <a:lnTo>
                    <a:pt x="85" y="120"/>
                  </a:lnTo>
                  <a:lnTo>
                    <a:pt x="85" y="115"/>
                  </a:lnTo>
                  <a:lnTo>
                    <a:pt x="85" y="111"/>
                  </a:lnTo>
                  <a:lnTo>
                    <a:pt x="87" y="108"/>
                  </a:lnTo>
                  <a:lnTo>
                    <a:pt x="87" y="106"/>
                  </a:lnTo>
                  <a:lnTo>
                    <a:pt x="87" y="104"/>
                  </a:lnTo>
                  <a:lnTo>
                    <a:pt x="87" y="101"/>
                  </a:lnTo>
                  <a:lnTo>
                    <a:pt x="87" y="99"/>
                  </a:lnTo>
                  <a:lnTo>
                    <a:pt x="85" y="87"/>
                  </a:lnTo>
                  <a:lnTo>
                    <a:pt x="87" y="78"/>
                  </a:lnTo>
                  <a:lnTo>
                    <a:pt x="89" y="78"/>
                  </a:lnTo>
                  <a:lnTo>
                    <a:pt x="89" y="73"/>
                  </a:lnTo>
                  <a:lnTo>
                    <a:pt x="92" y="70"/>
                  </a:lnTo>
                  <a:lnTo>
                    <a:pt x="94" y="66"/>
                  </a:lnTo>
                  <a:lnTo>
                    <a:pt x="94" y="61"/>
                  </a:lnTo>
                  <a:lnTo>
                    <a:pt x="94" y="59"/>
                  </a:lnTo>
                  <a:lnTo>
                    <a:pt x="97" y="56"/>
                  </a:lnTo>
                  <a:lnTo>
                    <a:pt x="97" y="54"/>
                  </a:lnTo>
                  <a:lnTo>
                    <a:pt x="99" y="49"/>
                  </a:lnTo>
                  <a:lnTo>
                    <a:pt x="101" y="47"/>
                  </a:lnTo>
                  <a:lnTo>
                    <a:pt x="101" y="44"/>
                  </a:lnTo>
                  <a:lnTo>
                    <a:pt x="101" y="42"/>
                  </a:lnTo>
                  <a:lnTo>
                    <a:pt x="104" y="40"/>
                  </a:lnTo>
                  <a:lnTo>
                    <a:pt x="104" y="35"/>
                  </a:lnTo>
                  <a:lnTo>
                    <a:pt x="104" y="30"/>
                  </a:lnTo>
                  <a:lnTo>
                    <a:pt x="101" y="23"/>
                  </a:lnTo>
                  <a:lnTo>
                    <a:pt x="101" y="21"/>
                  </a:lnTo>
                  <a:lnTo>
                    <a:pt x="101" y="19"/>
                  </a:lnTo>
                  <a:lnTo>
                    <a:pt x="101" y="16"/>
                  </a:lnTo>
                  <a:lnTo>
                    <a:pt x="99" y="14"/>
                  </a:lnTo>
                  <a:lnTo>
                    <a:pt x="99" y="11"/>
                  </a:lnTo>
                  <a:lnTo>
                    <a:pt x="99" y="9"/>
                  </a:lnTo>
                  <a:lnTo>
                    <a:pt x="97" y="11"/>
                  </a:lnTo>
                  <a:lnTo>
                    <a:pt x="94" y="11"/>
                  </a:lnTo>
                  <a:lnTo>
                    <a:pt x="89" y="11"/>
                  </a:lnTo>
                  <a:lnTo>
                    <a:pt x="87" y="11"/>
                  </a:lnTo>
                  <a:lnTo>
                    <a:pt x="85" y="9"/>
                  </a:lnTo>
                  <a:lnTo>
                    <a:pt x="85" y="7"/>
                  </a:lnTo>
                  <a:lnTo>
                    <a:pt x="85" y="4"/>
                  </a:lnTo>
                  <a:lnTo>
                    <a:pt x="85" y="2"/>
                  </a:lnTo>
                  <a:lnTo>
                    <a:pt x="78" y="2"/>
                  </a:lnTo>
                  <a:lnTo>
                    <a:pt x="73" y="7"/>
                  </a:lnTo>
                  <a:lnTo>
                    <a:pt x="66" y="4"/>
                  </a:lnTo>
                  <a:lnTo>
                    <a:pt x="66" y="0"/>
                  </a:lnTo>
                  <a:lnTo>
                    <a:pt x="52" y="0"/>
                  </a:lnTo>
                  <a:lnTo>
                    <a:pt x="49" y="4"/>
                  </a:lnTo>
                  <a:lnTo>
                    <a:pt x="49" y="7"/>
                  </a:lnTo>
                  <a:lnTo>
                    <a:pt x="49" y="9"/>
                  </a:lnTo>
                  <a:lnTo>
                    <a:pt x="47" y="9"/>
                  </a:lnTo>
                  <a:lnTo>
                    <a:pt x="47" y="11"/>
                  </a:lnTo>
                  <a:lnTo>
                    <a:pt x="45" y="11"/>
                  </a:lnTo>
                  <a:lnTo>
                    <a:pt x="42" y="11"/>
                  </a:lnTo>
                  <a:lnTo>
                    <a:pt x="40" y="9"/>
                  </a:lnTo>
                  <a:lnTo>
                    <a:pt x="40" y="7"/>
                  </a:lnTo>
                  <a:lnTo>
                    <a:pt x="38" y="7"/>
                  </a:lnTo>
                  <a:lnTo>
                    <a:pt x="35" y="9"/>
                  </a:lnTo>
                  <a:lnTo>
                    <a:pt x="33" y="19"/>
                  </a:lnTo>
                  <a:lnTo>
                    <a:pt x="33" y="16"/>
                  </a:lnTo>
                  <a:lnTo>
                    <a:pt x="30" y="16"/>
                  </a:lnTo>
                  <a:lnTo>
                    <a:pt x="30" y="14"/>
                  </a:lnTo>
                  <a:lnTo>
                    <a:pt x="28" y="16"/>
                  </a:lnTo>
                  <a:lnTo>
                    <a:pt x="26" y="16"/>
                  </a:lnTo>
                  <a:lnTo>
                    <a:pt x="23" y="16"/>
                  </a:lnTo>
                  <a:lnTo>
                    <a:pt x="23" y="19"/>
                  </a:lnTo>
                  <a:lnTo>
                    <a:pt x="21" y="19"/>
                  </a:lnTo>
                  <a:lnTo>
                    <a:pt x="21" y="21"/>
                  </a:lnTo>
                  <a:lnTo>
                    <a:pt x="21" y="23"/>
                  </a:lnTo>
                  <a:lnTo>
                    <a:pt x="19" y="23"/>
                  </a:lnTo>
                  <a:lnTo>
                    <a:pt x="16" y="26"/>
                  </a:lnTo>
                  <a:lnTo>
                    <a:pt x="16" y="28"/>
                  </a:lnTo>
                  <a:lnTo>
                    <a:pt x="16" y="30"/>
                  </a:lnTo>
                  <a:lnTo>
                    <a:pt x="19" y="33"/>
                  </a:lnTo>
                  <a:lnTo>
                    <a:pt x="21" y="35"/>
                  </a:lnTo>
                  <a:lnTo>
                    <a:pt x="21" y="37"/>
                  </a:lnTo>
                  <a:lnTo>
                    <a:pt x="21" y="40"/>
                  </a:lnTo>
                  <a:lnTo>
                    <a:pt x="19" y="42"/>
                  </a:lnTo>
                  <a:lnTo>
                    <a:pt x="16" y="44"/>
                  </a:lnTo>
                  <a:lnTo>
                    <a:pt x="14" y="44"/>
                  </a:lnTo>
                  <a:lnTo>
                    <a:pt x="12" y="44"/>
                  </a:lnTo>
                  <a:lnTo>
                    <a:pt x="9" y="44"/>
                  </a:lnTo>
                  <a:lnTo>
                    <a:pt x="9" y="47"/>
                  </a:lnTo>
                  <a:lnTo>
                    <a:pt x="12" y="49"/>
                  </a:lnTo>
                  <a:lnTo>
                    <a:pt x="12" y="52"/>
                  </a:lnTo>
                  <a:lnTo>
                    <a:pt x="7" y="56"/>
                  </a:lnTo>
                  <a:lnTo>
                    <a:pt x="9" y="61"/>
                  </a:lnTo>
                  <a:lnTo>
                    <a:pt x="9" y="63"/>
                  </a:lnTo>
                  <a:lnTo>
                    <a:pt x="9" y="66"/>
                  </a:lnTo>
                  <a:lnTo>
                    <a:pt x="9" y="68"/>
                  </a:lnTo>
                  <a:lnTo>
                    <a:pt x="4" y="70"/>
                  </a:lnTo>
                  <a:lnTo>
                    <a:pt x="2" y="75"/>
                  </a:lnTo>
                  <a:lnTo>
                    <a:pt x="2" y="78"/>
                  </a:lnTo>
                  <a:lnTo>
                    <a:pt x="0" y="78"/>
                  </a:lnTo>
                  <a:lnTo>
                    <a:pt x="4" y="80"/>
                  </a:lnTo>
                  <a:lnTo>
                    <a:pt x="12" y="82"/>
                  </a:lnTo>
                  <a:lnTo>
                    <a:pt x="14" y="85"/>
                  </a:lnTo>
                  <a:lnTo>
                    <a:pt x="14" y="87"/>
                  </a:lnTo>
                  <a:lnTo>
                    <a:pt x="16" y="89"/>
                  </a:lnTo>
                  <a:lnTo>
                    <a:pt x="16" y="92"/>
                  </a:lnTo>
                  <a:lnTo>
                    <a:pt x="19" y="94"/>
                  </a:lnTo>
                  <a:lnTo>
                    <a:pt x="19" y="99"/>
                  </a:lnTo>
                  <a:lnTo>
                    <a:pt x="21" y="99"/>
                  </a:lnTo>
                  <a:lnTo>
                    <a:pt x="21" y="101"/>
                  </a:lnTo>
                  <a:lnTo>
                    <a:pt x="23" y="101"/>
                  </a:lnTo>
                  <a:lnTo>
                    <a:pt x="26" y="101"/>
                  </a:lnTo>
                  <a:lnTo>
                    <a:pt x="23" y="104"/>
                  </a:lnTo>
                  <a:lnTo>
                    <a:pt x="23" y="106"/>
                  </a:lnTo>
                  <a:lnTo>
                    <a:pt x="23" y="108"/>
                  </a:lnTo>
                  <a:lnTo>
                    <a:pt x="23" y="111"/>
                  </a:lnTo>
                  <a:lnTo>
                    <a:pt x="21" y="111"/>
                  </a:lnTo>
                  <a:lnTo>
                    <a:pt x="21" y="113"/>
                  </a:lnTo>
                  <a:lnTo>
                    <a:pt x="19" y="115"/>
                  </a:lnTo>
                  <a:lnTo>
                    <a:pt x="19" y="118"/>
                  </a:lnTo>
                  <a:lnTo>
                    <a:pt x="19" y="120"/>
                  </a:lnTo>
                  <a:lnTo>
                    <a:pt x="21" y="122"/>
                  </a:lnTo>
                  <a:lnTo>
                    <a:pt x="21" y="127"/>
                  </a:lnTo>
                  <a:lnTo>
                    <a:pt x="21" y="13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790" name="Italy">
              <a:extLst>
                <a:ext uri="{FF2B5EF4-FFF2-40B4-BE49-F238E27FC236}">
                  <a16:creationId xmlns:a16="http://schemas.microsoft.com/office/drawing/2014/main" id="{976B27A2-5AA3-602B-48EE-C8770942D040}"/>
                </a:ext>
              </a:extLst>
            </p:cNvPr>
            <p:cNvGrpSpPr>
              <a:grpSpLocks noGrp="1" noUngrp="1" noRot="1" noMove="1" noResize="1"/>
            </p:cNvGrpSpPr>
            <p:nvPr/>
          </p:nvGrpSpPr>
          <p:grpSpPr>
            <a:xfrm>
              <a:off x="6801428" y="2117813"/>
              <a:ext cx="137419" cy="170893"/>
              <a:chOff x="4482803" y="1669797"/>
              <a:chExt cx="288925" cy="363538"/>
            </a:xfrm>
            <a:grpFill/>
          </p:grpSpPr>
          <p:sp>
            <p:nvSpPr>
              <p:cNvPr id="1174" name="Freeform 2008">
                <a:extLst>
                  <a:ext uri="{FF2B5EF4-FFF2-40B4-BE49-F238E27FC236}">
                    <a16:creationId xmlns:a16="http://schemas.microsoft.com/office/drawing/2014/main" id="{AEC3462C-5283-C50D-0591-B8B7C31572C7}"/>
                  </a:ext>
                </a:extLst>
              </p:cNvPr>
              <p:cNvSpPr>
                <a:spLocks noGrp="1" noRot="1" noMove="1" noResize="1" noEditPoints="1" noAdjustHandles="1" noChangeArrowheads="1" noChangeShapeType="1"/>
              </p:cNvSpPr>
              <p:nvPr/>
            </p:nvSpPr>
            <p:spPr bwMode="auto">
              <a:xfrm>
                <a:off x="4524078" y="1879347"/>
                <a:ext cx="44450" cy="79375"/>
              </a:xfrm>
              <a:custGeom>
                <a:avLst/>
                <a:gdLst>
                  <a:gd name="T0" fmla="*/ 19050 w 28"/>
                  <a:gd name="T1" fmla="*/ 0 h 50"/>
                  <a:gd name="T2" fmla="*/ 14288 w 28"/>
                  <a:gd name="T3" fmla="*/ 3175 h 50"/>
                  <a:gd name="T4" fmla="*/ 11113 w 28"/>
                  <a:gd name="T5" fmla="*/ 7938 h 50"/>
                  <a:gd name="T6" fmla="*/ 6350 w 28"/>
                  <a:gd name="T7" fmla="*/ 11113 h 50"/>
                  <a:gd name="T8" fmla="*/ 0 w 28"/>
                  <a:gd name="T9" fmla="*/ 11113 h 50"/>
                  <a:gd name="T10" fmla="*/ 3175 w 28"/>
                  <a:gd name="T11" fmla="*/ 26988 h 50"/>
                  <a:gd name="T12" fmla="*/ 3175 w 28"/>
                  <a:gd name="T13" fmla="*/ 41275 h 50"/>
                  <a:gd name="T14" fmla="*/ 3175 w 28"/>
                  <a:gd name="T15" fmla="*/ 49213 h 50"/>
                  <a:gd name="T16" fmla="*/ 3175 w 28"/>
                  <a:gd name="T17" fmla="*/ 57150 h 50"/>
                  <a:gd name="T18" fmla="*/ 6350 w 28"/>
                  <a:gd name="T19" fmla="*/ 63500 h 50"/>
                  <a:gd name="T20" fmla="*/ 6350 w 28"/>
                  <a:gd name="T21" fmla="*/ 71438 h 50"/>
                  <a:gd name="T22" fmla="*/ 11113 w 28"/>
                  <a:gd name="T23" fmla="*/ 74613 h 50"/>
                  <a:gd name="T24" fmla="*/ 14288 w 28"/>
                  <a:gd name="T25" fmla="*/ 79375 h 50"/>
                  <a:gd name="T26" fmla="*/ 19050 w 28"/>
                  <a:gd name="T27" fmla="*/ 79375 h 50"/>
                  <a:gd name="T28" fmla="*/ 22225 w 28"/>
                  <a:gd name="T29" fmla="*/ 79375 h 50"/>
                  <a:gd name="T30" fmla="*/ 25400 w 28"/>
                  <a:gd name="T31" fmla="*/ 79375 h 50"/>
                  <a:gd name="T32" fmla="*/ 25400 w 28"/>
                  <a:gd name="T33" fmla="*/ 74613 h 50"/>
                  <a:gd name="T34" fmla="*/ 25400 w 28"/>
                  <a:gd name="T35" fmla="*/ 74613 h 50"/>
                  <a:gd name="T36" fmla="*/ 22225 w 28"/>
                  <a:gd name="T37" fmla="*/ 74613 h 50"/>
                  <a:gd name="T38" fmla="*/ 36513 w 28"/>
                  <a:gd name="T39" fmla="*/ 71438 h 50"/>
                  <a:gd name="T40" fmla="*/ 36513 w 28"/>
                  <a:gd name="T41" fmla="*/ 60325 h 50"/>
                  <a:gd name="T42" fmla="*/ 36513 w 28"/>
                  <a:gd name="T43" fmla="*/ 52388 h 50"/>
                  <a:gd name="T44" fmla="*/ 36513 w 28"/>
                  <a:gd name="T45" fmla="*/ 49213 h 50"/>
                  <a:gd name="T46" fmla="*/ 41275 w 28"/>
                  <a:gd name="T47" fmla="*/ 41275 h 50"/>
                  <a:gd name="T48" fmla="*/ 41275 w 28"/>
                  <a:gd name="T49" fmla="*/ 38100 h 50"/>
                  <a:gd name="T50" fmla="*/ 41275 w 28"/>
                  <a:gd name="T51" fmla="*/ 33338 h 50"/>
                  <a:gd name="T52" fmla="*/ 41275 w 28"/>
                  <a:gd name="T53" fmla="*/ 22225 h 50"/>
                  <a:gd name="T54" fmla="*/ 44450 w 28"/>
                  <a:gd name="T55" fmla="*/ 19050 h 50"/>
                  <a:gd name="T56" fmla="*/ 41275 w 28"/>
                  <a:gd name="T57" fmla="*/ 19050 h 50"/>
                  <a:gd name="T58" fmla="*/ 36513 w 28"/>
                  <a:gd name="T59" fmla="*/ 11113 h 50"/>
                  <a:gd name="T60" fmla="*/ 33338 w 28"/>
                  <a:gd name="T61" fmla="*/ 3175 h 50"/>
                  <a:gd name="T62" fmla="*/ 30163 w 28"/>
                  <a:gd name="T63" fmla="*/ 0 h 50"/>
                  <a:gd name="T64" fmla="*/ 25400 w 28"/>
                  <a:gd name="T65" fmla="*/ 3175 h 50"/>
                  <a:gd name="T66" fmla="*/ 19050 w 28"/>
                  <a:gd name="T67" fmla="*/ 0 h 50"/>
                  <a:gd name="T68" fmla="*/ 19050 w 28"/>
                  <a:gd name="T69" fmla="*/ 0 h 50"/>
                  <a:gd name="T70" fmla="*/ 19050 w 28"/>
                  <a:gd name="T71" fmla="*/ 0 h 50"/>
                  <a:gd name="T72" fmla="*/ 19050 w 28"/>
                  <a:gd name="T73" fmla="*/ 0 h 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50"/>
                  <a:gd name="T113" fmla="*/ 28 w 28"/>
                  <a:gd name="T114" fmla="*/ 50 h 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50">
                    <a:moveTo>
                      <a:pt x="12" y="0"/>
                    </a:moveTo>
                    <a:lnTo>
                      <a:pt x="9" y="2"/>
                    </a:lnTo>
                    <a:lnTo>
                      <a:pt x="7" y="5"/>
                    </a:lnTo>
                    <a:lnTo>
                      <a:pt x="4" y="7"/>
                    </a:lnTo>
                    <a:lnTo>
                      <a:pt x="0" y="7"/>
                    </a:lnTo>
                    <a:lnTo>
                      <a:pt x="2" y="17"/>
                    </a:lnTo>
                    <a:lnTo>
                      <a:pt x="2" y="26"/>
                    </a:lnTo>
                    <a:lnTo>
                      <a:pt x="2" y="31"/>
                    </a:lnTo>
                    <a:lnTo>
                      <a:pt x="2" y="36"/>
                    </a:lnTo>
                    <a:lnTo>
                      <a:pt x="4" y="40"/>
                    </a:lnTo>
                    <a:lnTo>
                      <a:pt x="4" y="45"/>
                    </a:lnTo>
                    <a:lnTo>
                      <a:pt x="7" y="47"/>
                    </a:lnTo>
                    <a:lnTo>
                      <a:pt x="9" y="50"/>
                    </a:lnTo>
                    <a:lnTo>
                      <a:pt x="12" y="50"/>
                    </a:lnTo>
                    <a:lnTo>
                      <a:pt x="14" y="50"/>
                    </a:lnTo>
                    <a:lnTo>
                      <a:pt x="16" y="50"/>
                    </a:lnTo>
                    <a:lnTo>
                      <a:pt x="16" y="47"/>
                    </a:lnTo>
                    <a:lnTo>
                      <a:pt x="14" y="47"/>
                    </a:lnTo>
                    <a:lnTo>
                      <a:pt x="23" y="45"/>
                    </a:lnTo>
                    <a:lnTo>
                      <a:pt x="23" y="38"/>
                    </a:lnTo>
                    <a:lnTo>
                      <a:pt x="23" y="33"/>
                    </a:lnTo>
                    <a:lnTo>
                      <a:pt x="23" y="31"/>
                    </a:lnTo>
                    <a:lnTo>
                      <a:pt x="26" y="26"/>
                    </a:lnTo>
                    <a:lnTo>
                      <a:pt x="26" y="24"/>
                    </a:lnTo>
                    <a:lnTo>
                      <a:pt x="26" y="21"/>
                    </a:lnTo>
                    <a:lnTo>
                      <a:pt x="26" y="14"/>
                    </a:lnTo>
                    <a:lnTo>
                      <a:pt x="28" y="12"/>
                    </a:lnTo>
                    <a:lnTo>
                      <a:pt x="26" y="12"/>
                    </a:lnTo>
                    <a:lnTo>
                      <a:pt x="23" y="7"/>
                    </a:lnTo>
                    <a:lnTo>
                      <a:pt x="21" y="2"/>
                    </a:lnTo>
                    <a:lnTo>
                      <a:pt x="19" y="0"/>
                    </a:lnTo>
                    <a:lnTo>
                      <a:pt x="16" y="2"/>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5" name="Freeform 2009">
                <a:extLst>
                  <a:ext uri="{FF2B5EF4-FFF2-40B4-BE49-F238E27FC236}">
                    <a16:creationId xmlns:a16="http://schemas.microsoft.com/office/drawing/2014/main" id="{DA6E673D-909D-B3FB-9CE3-62D12DF0B9D0}"/>
                  </a:ext>
                </a:extLst>
              </p:cNvPr>
              <p:cNvSpPr>
                <a:spLocks noGrp="1" noRot="1" noMove="1" noResize="1" noEditPoints="1" noAdjustHandles="1" noChangeArrowheads="1" noChangeShapeType="1"/>
              </p:cNvSpPr>
              <p:nvPr/>
            </p:nvSpPr>
            <p:spPr bwMode="auto">
              <a:xfrm>
                <a:off x="4482803" y="1669797"/>
                <a:ext cx="288925" cy="363538"/>
              </a:xfrm>
              <a:custGeom>
                <a:avLst/>
                <a:gdLst>
                  <a:gd name="T0" fmla="*/ 33338 w 182"/>
                  <a:gd name="T1" fmla="*/ 115888 h 229"/>
                  <a:gd name="T2" fmla="*/ 41275 w 182"/>
                  <a:gd name="T3" fmla="*/ 96838 h 229"/>
                  <a:gd name="T4" fmla="*/ 74613 w 182"/>
                  <a:gd name="T5" fmla="*/ 101600 h 229"/>
                  <a:gd name="T6" fmla="*/ 93663 w 182"/>
                  <a:gd name="T7" fmla="*/ 134938 h 229"/>
                  <a:gd name="T8" fmla="*/ 123825 w 182"/>
                  <a:gd name="T9" fmla="*/ 184150 h 229"/>
                  <a:gd name="T10" fmla="*/ 157163 w 182"/>
                  <a:gd name="T11" fmla="*/ 209550 h 229"/>
                  <a:gd name="T12" fmla="*/ 187325 w 182"/>
                  <a:gd name="T13" fmla="*/ 220663 h 229"/>
                  <a:gd name="T14" fmla="*/ 201613 w 182"/>
                  <a:gd name="T15" fmla="*/ 236538 h 229"/>
                  <a:gd name="T16" fmla="*/ 209550 w 182"/>
                  <a:gd name="T17" fmla="*/ 250825 h 229"/>
                  <a:gd name="T18" fmla="*/ 223838 w 182"/>
                  <a:gd name="T19" fmla="*/ 258763 h 229"/>
                  <a:gd name="T20" fmla="*/ 228600 w 182"/>
                  <a:gd name="T21" fmla="*/ 295275 h 229"/>
                  <a:gd name="T22" fmla="*/ 223838 w 182"/>
                  <a:gd name="T23" fmla="*/ 311150 h 229"/>
                  <a:gd name="T24" fmla="*/ 179388 w 182"/>
                  <a:gd name="T25" fmla="*/ 322263 h 229"/>
                  <a:gd name="T26" fmla="*/ 160338 w 182"/>
                  <a:gd name="T27" fmla="*/ 344488 h 229"/>
                  <a:gd name="T28" fmla="*/ 209550 w 182"/>
                  <a:gd name="T29" fmla="*/ 341313 h 229"/>
                  <a:gd name="T30" fmla="*/ 209550 w 182"/>
                  <a:gd name="T31" fmla="*/ 325438 h 229"/>
                  <a:gd name="T32" fmla="*/ 231775 w 182"/>
                  <a:gd name="T33" fmla="*/ 330200 h 229"/>
                  <a:gd name="T34" fmla="*/ 258763 w 182"/>
                  <a:gd name="T35" fmla="*/ 280988 h 229"/>
                  <a:gd name="T36" fmla="*/ 242888 w 182"/>
                  <a:gd name="T37" fmla="*/ 258763 h 229"/>
                  <a:gd name="T38" fmla="*/ 250825 w 182"/>
                  <a:gd name="T39" fmla="*/ 239713 h 229"/>
                  <a:gd name="T40" fmla="*/ 280988 w 182"/>
                  <a:gd name="T41" fmla="*/ 247650 h 229"/>
                  <a:gd name="T42" fmla="*/ 288925 w 182"/>
                  <a:gd name="T43" fmla="*/ 250825 h 229"/>
                  <a:gd name="T44" fmla="*/ 273050 w 182"/>
                  <a:gd name="T45" fmla="*/ 225425 h 229"/>
                  <a:gd name="T46" fmla="*/ 247650 w 182"/>
                  <a:gd name="T47" fmla="*/ 212725 h 229"/>
                  <a:gd name="T48" fmla="*/ 236538 w 182"/>
                  <a:gd name="T49" fmla="*/ 201613 h 229"/>
                  <a:gd name="T50" fmla="*/ 223838 w 182"/>
                  <a:gd name="T51" fmla="*/ 187325 h 229"/>
                  <a:gd name="T52" fmla="*/ 187325 w 182"/>
                  <a:gd name="T53" fmla="*/ 168275 h 229"/>
                  <a:gd name="T54" fmla="*/ 179388 w 182"/>
                  <a:gd name="T55" fmla="*/ 146050 h 229"/>
                  <a:gd name="T56" fmla="*/ 160338 w 182"/>
                  <a:gd name="T57" fmla="*/ 123825 h 229"/>
                  <a:gd name="T58" fmla="*/ 134938 w 182"/>
                  <a:gd name="T59" fmla="*/ 85725 h 229"/>
                  <a:gd name="T60" fmla="*/ 142875 w 182"/>
                  <a:gd name="T61" fmla="*/ 71438 h 229"/>
                  <a:gd name="T62" fmla="*/ 153988 w 182"/>
                  <a:gd name="T63" fmla="*/ 60325 h 229"/>
                  <a:gd name="T64" fmla="*/ 168275 w 182"/>
                  <a:gd name="T65" fmla="*/ 49213 h 229"/>
                  <a:gd name="T66" fmla="*/ 168275 w 182"/>
                  <a:gd name="T67" fmla="*/ 30163 h 229"/>
                  <a:gd name="T68" fmla="*/ 160338 w 182"/>
                  <a:gd name="T69" fmla="*/ 25400 h 229"/>
                  <a:gd name="T70" fmla="*/ 168275 w 182"/>
                  <a:gd name="T71" fmla="*/ 11113 h 229"/>
                  <a:gd name="T72" fmla="*/ 142875 w 182"/>
                  <a:gd name="T73" fmla="*/ 14288 h 229"/>
                  <a:gd name="T74" fmla="*/ 134938 w 182"/>
                  <a:gd name="T75" fmla="*/ 11113 h 229"/>
                  <a:gd name="T76" fmla="*/ 119063 w 182"/>
                  <a:gd name="T77" fmla="*/ 7938 h 229"/>
                  <a:gd name="T78" fmla="*/ 107950 w 182"/>
                  <a:gd name="T79" fmla="*/ 3175 h 229"/>
                  <a:gd name="T80" fmla="*/ 104775 w 182"/>
                  <a:gd name="T81" fmla="*/ 7938 h 229"/>
                  <a:gd name="T82" fmla="*/ 93663 w 182"/>
                  <a:gd name="T83" fmla="*/ 11113 h 229"/>
                  <a:gd name="T84" fmla="*/ 96838 w 182"/>
                  <a:gd name="T85" fmla="*/ 14288 h 229"/>
                  <a:gd name="T86" fmla="*/ 85725 w 182"/>
                  <a:gd name="T87" fmla="*/ 19050 h 229"/>
                  <a:gd name="T88" fmla="*/ 77788 w 182"/>
                  <a:gd name="T89" fmla="*/ 22225 h 229"/>
                  <a:gd name="T90" fmla="*/ 71438 w 182"/>
                  <a:gd name="T91" fmla="*/ 30163 h 229"/>
                  <a:gd name="T92" fmla="*/ 66675 w 182"/>
                  <a:gd name="T93" fmla="*/ 41275 h 229"/>
                  <a:gd name="T94" fmla="*/ 60325 w 182"/>
                  <a:gd name="T95" fmla="*/ 44450 h 229"/>
                  <a:gd name="T96" fmla="*/ 41275 w 182"/>
                  <a:gd name="T97" fmla="*/ 33338 h 229"/>
                  <a:gd name="T98" fmla="*/ 36513 w 182"/>
                  <a:gd name="T99" fmla="*/ 41275 h 229"/>
                  <a:gd name="T100" fmla="*/ 22225 w 182"/>
                  <a:gd name="T101" fmla="*/ 49213 h 229"/>
                  <a:gd name="T102" fmla="*/ 11113 w 182"/>
                  <a:gd name="T103" fmla="*/ 66675 h 229"/>
                  <a:gd name="T104" fmla="*/ 3175 w 182"/>
                  <a:gd name="T105" fmla="*/ 71438 h 229"/>
                  <a:gd name="T106" fmla="*/ 3175 w 182"/>
                  <a:gd name="T107" fmla="*/ 82550 h 229"/>
                  <a:gd name="T108" fmla="*/ 6350 w 182"/>
                  <a:gd name="T109" fmla="*/ 85725 h 229"/>
                  <a:gd name="T110" fmla="*/ 6350 w 182"/>
                  <a:gd name="T111" fmla="*/ 104775 h 229"/>
                  <a:gd name="T112" fmla="*/ 19050 w 182"/>
                  <a:gd name="T113" fmla="*/ 104775 h 229"/>
                  <a:gd name="T114" fmla="*/ 11113 w 182"/>
                  <a:gd name="T115" fmla="*/ 115888 h 229"/>
                  <a:gd name="T116" fmla="*/ 14288 w 182"/>
                  <a:gd name="T117" fmla="*/ 119063 h 2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2"/>
                  <a:gd name="T178" fmla="*/ 0 h 229"/>
                  <a:gd name="T179" fmla="*/ 182 w 182"/>
                  <a:gd name="T180" fmla="*/ 229 h 2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2" h="229">
                    <a:moveTo>
                      <a:pt x="9" y="75"/>
                    </a:moveTo>
                    <a:lnTo>
                      <a:pt x="14" y="75"/>
                    </a:lnTo>
                    <a:lnTo>
                      <a:pt x="16" y="75"/>
                    </a:lnTo>
                    <a:lnTo>
                      <a:pt x="19" y="75"/>
                    </a:lnTo>
                    <a:lnTo>
                      <a:pt x="21" y="73"/>
                    </a:lnTo>
                    <a:lnTo>
                      <a:pt x="23" y="71"/>
                    </a:lnTo>
                    <a:lnTo>
                      <a:pt x="23" y="68"/>
                    </a:lnTo>
                    <a:lnTo>
                      <a:pt x="26" y="66"/>
                    </a:lnTo>
                    <a:lnTo>
                      <a:pt x="26" y="64"/>
                    </a:lnTo>
                    <a:lnTo>
                      <a:pt x="26" y="61"/>
                    </a:lnTo>
                    <a:lnTo>
                      <a:pt x="28" y="61"/>
                    </a:lnTo>
                    <a:lnTo>
                      <a:pt x="28" y="59"/>
                    </a:lnTo>
                    <a:lnTo>
                      <a:pt x="33" y="59"/>
                    </a:lnTo>
                    <a:lnTo>
                      <a:pt x="38" y="59"/>
                    </a:lnTo>
                    <a:lnTo>
                      <a:pt x="42" y="61"/>
                    </a:lnTo>
                    <a:lnTo>
                      <a:pt x="47" y="64"/>
                    </a:lnTo>
                    <a:lnTo>
                      <a:pt x="49" y="68"/>
                    </a:lnTo>
                    <a:lnTo>
                      <a:pt x="52" y="71"/>
                    </a:lnTo>
                    <a:lnTo>
                      <a:pt x="54" y="75"/>
                    </a:lnTo>
                    <a:lnTo>
                      <a:pt x="56" y="78"/>
                    </a:lnTo>
                    <a:lnTo>
                      <a:pt x="59" y="82"/>
                    </a:lnTo>
                    <a:lnTo>
                      <a:pt x="59" y="85"/>
                    </a:lnTo>
                    <a:lnTo>
                      <a:pt x="64" y="94"/>
                    </a:lnTo>
                    <a:lnTo>
                      <a:pt x="66" y="101"/>
                    </a:lnTo>
                    <a:lnTo>
                      <a:pt x="68" y="104"/>
                    </a:lnTo>
                    <a:lnTo>
                      <a:pt x="71" y="108"/>
                    </a:lnTo>
                    <a:lnTo>
                      <a:pt x="73" y="111"/>
                    </a:lnTo>
                    <a:lnTo>
                      <a:pt x="78" y="116"/>
                    </a:lnTo>
                    <a:lnTo>
                      <a:pt x="82" y="116"/>
                    </a:lnTo>
                    <a:lnTo>
                      <a:pt x="85" y="118"/>
                    </a:lnTo>
                    <a:lnTo>
                      <a:pt x="90" y="125"/>
                    </a:lnTo>
                    <a:lnTo>
                      <a:pt x="94" y="127"/>
                    </a:lnTo>
                    <a:lnTo>
                      <a:pt x="97" y="130"/>
                    </a:lnTo>
                    <a:lnTo>
                      <a:pt x="99" y="132"/>
                    </a:lnTo>
                    <a:lnTo>
                      <a:pt x="101" y="134"/>
                    </a:lnTo>
                    <a:lnTo>
                      <a:pt x="106" y="137"/>
                    </a:lnTo>
                    <a:lnTo>
                      <a:pt x="111" y="137"/>
                    </a:lnTo>
                    <a:lnTo>
                      <a:pt x="113" y="139"/>
                    </a:lnTo>
                    <a:lnTo>
                      <a:pt x="115" y="139"/>
                    </a:lnTo>
                    <a:lnTo>
                      <a:pt x="118" y="139"/>
                    </a:lnTo>
                    <a:lnTo>
                      <a:pt x="120" y="142"/>
                    </a:lnTo>
                    <a:lnTo>
                      <a:pt x="120" y="146"/>
                    </a:lnTo>
                    <a:lnTo>
                      <a:pt x="123" y="146"/>
                    </a:lnTo>
                    <a:lnTo>
                      <a:pt x="125" y="146"/>
                    </a:lnTo>
                    <a:lnTo>
                      <a:pt x="127" y="149"/>
                    </a:lnTo>
                    <a:lnTo>
                      <a:pt x="127" y="153"/>
                    </a:lnTo>
                    <a:lnTo>
                      <a:pt x="127" y="156"/>
                    </a:lnTo>
                    <a:lnTo>
                      <a:pt x="130" y="158"/>
                    </a:lnTo>
                    <a:lnTo>
                      <a:pt x="132" y="158"/>
                    </a:lnTo>
                    <a:lnTo>
                      <a:pt x="134" y="158"/>
                    </a:lnTo>
                    <a:lnTo>
                      <a:pt x="137" y="160"/>
                    </a:lnTo>
                    <a:lnTo>
                      <a:pt x="139" y="160"/>
                    </a:lnTo>
                    <a:lnTo>
                      <a:pt x="141" y="163"/>
                    </a:lnTo>
                    <a:lnTo>
                      <a:pt x="144" y="165"/>
                    </a:lnTo>
                    <a:lnTo>
                      <a:pt x="144" y="170"/>
                    </a:lnTo>
                    <a:lnTo>
                      <a:pt x="144" y="175"/>
                    </a:lnTo>
                    <a:lnTo>
                      <a:pt x="146" y="179"/>
                    </a:lnTo>
                    <a:lnTo>
                      <a:pt x="146" y="184"/>
                    </a:lnTo>
                    <a:lnTo>
                      <a:pt x="144" y="186"/>
                    </a:lnTo>
                    <a:lnTo>
                      <a:pt x="144" y="189"/>
                    </a:lnTo>
                    <a:lnTo>
                      <a:pt x="141" y="189"/>
                    </a:lnTo>
                    <a:lnTo>
                      <a:pt x="141" y="191"/>
                    </a:lnTo>
                    <a:lnTo>
                      <a:pt x="141" y="196"/>
                    </a:lnTo>
                    <a:lnTo>
                      <a:pt x="141" y="198"/>
                    </a:lnTo>
                    <a:lnTo>
                      <a:pt x="139" y="203"/>
                    </a:lnTo>
                    <a:lnTo>
                      <a:pt x="134" y="203"/>
                    </a:lnTo>
                    <a:lnTo>
                      <a:pt x="127" y="203"/>
                    </a:lnTo>
                    <a:lnTo>
                      <a:pt x="120" y="203"/>
                    </a:lnTo>
                    <a:lnTo>
                      <a:pt x="113" y="203"/>
                    </a:lnTo>
                    <a:lnTo>
                      <a:pt x="101" y="203"/>
                    </a:lnTo>
                    <a:lnTo>
                      <a:pt x="92" y="203"/>
                    </a:lnTo>
                    <a:lnTo>
                      <a:pt x="92" y="205"/>
                    </a:lnTo>
                    <a:lnTo>
                      <a:pt x="94" y="210"/>
                    </a:lnTo>
                    <a:lnTo>
                      <a:pt x="99" y="212"/>
                    </a:lnTo>
                    <a:lnTo>
                      <a:pt x="101" y="217"/>
                    </a:lnTo>
                    <a:lnTo>
                      <a:pt x="106" y="217"/>
                    </a:lnTo>
                    <a:lnTo>
                      <a:pt x="111" y="222"/>
                    </a:lnTo>
                    <a:lnTo>
                      <a:pt x="120" y="224"/>
                    </a:lnTo>
                    <a:lnTo>
                      <a:pt x="130" y="229"/>
                    </a:lnTo>
                    <a:lnTo>
                      <a:pt x="132" y="224"/>
                    </a:lnTo>
                    <a:lnTo>
                      <a:pt x="132" y="215"/>
                    </a:lnTo>
                    <a:lnTo>
                      <a:pt x="134" y="212"/>
                    </a:lnTo>
                    <a:lnTo>
                      <a:pt x="134" y="210"/>
                    </a:lnTo>
                    <a:lnTo>
                      <a:pt x="132" y="210"/>
                    </a:lnTo>
                    <a:lnTo>
                      <a:pt x="132" y="205"/>
                    </a:lnTo>
                    <a:lnTo>
                      <a:pt x="134" y="205"/>
                    </a:lnTo>
                    <a:lnTo>
                      <a:pt x="137" y="205"/>
                    </a:lnTo>
                    <a:lnTo>
                      <a:pt x="139" y="205"/>
                    </a:lnTo>
                    <a:lnTo>
                      <a:pt x="144" y="208"/>
                    </a:lnTo>
                    <a:lnTo>
                      <a:pt x="146" y="208"/>
                    </a:lnTo>
                    <a:lnTo>
                      <a:pt x="151" y="201"/>
                    </a:lnTo>
                    <a:lnTo>
                      <a:pt x="156" y="191"/>
                    </a:lnTo>
                    <a:lnTo>
                      <a:pt x="160" y="186"/>
                    </a:lnTo>
                    <a:lnTo>
                      <a:pt x="160" y="182"/>
                    </a:lnTo>
                    <a:lnTo>
                      <a:pt x="163" y="179"/>
                    </a:lnTo>
                    <a:lnTo>
                      <a:pt x="163" y="177"/>
                    </a:lnTo>
                    <a:lnTo>
                      <a:pt x="163" y="175"/>
                    </a:lnTo>
                    <a:lnTo>
                      <a:pt x="158" y="170"/>
                    </a:lnTo>
                    <a:lnTo>
                      <a:pt x="156" y="165"/>
                    </a:lnTo>
                    <a:lnTo>
                      <a:pt x="153" y="163"/>
                    </a:lnTo>
                    <a:lnTo>
                      <a:pt x="153" y="160"/>
                    </a:lnTo>
                    <a:lnTo>
                      <a:pt x="156" y="158"/>
                    </a:lnTo>
                    <a:lnTo>
                      <a:pt x="156" y="156"/>
                    </a:lnTo>
                    <a:lnTo>
                      <a:pt x="156" y="153"/>
                    </a:lnTo>
                    <a:lnTo>
                      <a:pt x="158" y="153"/>
                    </a:lnTo>
                    <a:lnTo>
                      <a:pt x="158" y="151"/>
                    </a:lnTo>
                    <a:lnTo>
                      <a:pt x="160" y="151"/>
                    </a:lnTo>
                    <a:lnTo>
                      <a:pt x="163" y="151"/>
                    </a:lnTo>
                    <a:lnTo>
                      <a:pt x="170" y="153"/>
                    </a:lnTo>
                    <a:lnTo>
                      <a:pt x="177" y="156"/>
                    </a:lnTo>
                    <a:lnTo>
                      <a:pt x="177" y="160"/>
                    </a:lnTo>
                    <a:lnTo>
                      <a:pt x="179" y="163"/>
                    </a:lnTo>
                    <a:lnTo>
                      <a:pt x="179" y="160"/>
                    </a:lnTo>
                    <a:lnTo>
                      <a:pt x="182" y="160"/>
                    </a:lnTo>
                    <a:lnTo>
                      <a:pt x="182" y="158"/>
                    </a:lnTo>
                    <a:lnTo>
                      <a:pt x="182" y="156"/>
                    </a:lnTo>
                    <a:lnTo>
                      <a:pt x="179" y="153"/>
                    </a:lnTo>
                    <a:lnTo>
                      <a:pt x="177" y="149"/>
                    </a:lnTo>
                    <a:lnTo>
                      <a:pt x="175" y="144"/>
                    </a:lnTo>
                    <a:lnTo>
                      <a:pt x="172" y="142"/>
                    </a:lnTo>
                    <a:lnTo>
                      <a:pt x="167" y="139"/>
                    </a:lnTo>
                    <a:lnTo>
                      <a:pt x="165" y="137"/>
                    </a:lnTo>
                    <a:lnTo>
                      <a:pt x="163" y="134"/>
                    </a:lnTo>
                    <a:lnTo>
                      <a:pt x="160" y="134"/>
                    </a:lnTo>
                    <a:lnTo>
                      <a:pt x="158" y="134"/>
                    </a:lnTo>
                    <a:lnTo>
                      <a:pt x="156" y="134"/>
                    </a:lnTo>
                    <a:lnTo>
                      <a:pt x="153" y="132"/>
                    </a:lnTo>
                    <a:lnTo>
                      <a:pt x="151" y="130"/>
                    </a:lnTo>
                    <a:lnTo>
                      <a:pt x="149" y="130"/>
                    </a:lnTo>
                    <a:lnTo>
                      <a:pt x="146" y="127"/>
                    </a:lnTo>
                    <a:lnTo>
                      <a:pt x="149" y="127"/>
                    </a:lnTo>
                    <a:lnTo>
                      <a:pt x="149" y="125"/>
                    </a:lnTo>
                    <a:lnTo>
                      <a:pt x="149" y="123"/>
                    </a:lnTo>
                    <a:lnTo>
                      <a:pt x="149" y="120"/>
                    </a:lnTo>
                    <a:lnTo>
                      <a:pt x="146" y="118"/>
                    </a:lnTo>
                    <a:lnTo>
                      <a:pt x="141" y="118"/>
                    </a:lnTo>
                    <a:lnTo>
                      <a:pt x="137" y="116"/>
                    </a:lnTo>
                    <a:lnTo>
                      <a:pt x="132" y="116"/>
                    </a:lnTo>
                    <a:lnTo>
                      <a:pt x="127" y="113"/>
                    </a:lnTo>
                    <a:lnTo>
                      <a:pt x="125" y="111"/>
                    </a:lnTo>
                    <a:lnTo>
                      <a:pt x="120" y="108"/>
                    </a:lnTo>
                    <a:lnTo>
                      <a:pt x="118" y="106"/>
                    </a:lnTo>
                    <a:lnTo>
                      <a:pt x="115" y="104"/>
                    </a:lnTo>
                    <a:lnTo>
                      <a:pt x="115" y="101"/>
                    </a:lnTo>
                    <a:lnTo>
                      <a:pt x="113" y="99"/>
                    </a:lnTo>
                    <a:lnTo>
                      <a:pt x="113" y="97"/>
                    </a:lnTo>
                    <a:lnTo>
                      <a:pt x="113" y="94"/>
                    </a:lnTo>
                    <a:lnTo>
                      <a:pt x="113" y="92"/>
                    </a:lnTo>
                    <a:lnTo>
                      <a:pt x="113" y="90"/>
                    </a:lnTo>
                    <a:lnTo>
                      <a:pt x="113" y="87"/>
                    </a:lnTo>
                    <a:lnTo>
                      <a:pt x="111" y="85"/>
                    </a:lnTo>
                    <a:lnTo>
                      <a:pt x="108" y="82"/>
                    </a:lnTo>
                    <a:lnTo>
                      <a:pt x="106" y="80"/>
                    </a:lnTo>
                    <a:lnTo>
                      <a:pt x="101" y="78"/>
                    </a:lnTo>
                    <a:lnTo>
                      <a:pt x="99" y="75"/>
                    </a:lnTo>
                    <a:lnTo>
                      <a:pt x="92" y="71"/>
                    </a:lnTo>
                    <a:lnTo>
                      <a:pt x="85" y="66"/>
                    </a:lnTo>
                    <a:lnTo>
                      <a:pt x="85" y="61"/>
                    </a:lnTo>
                    <a:lnTo>
                      <a:pt x="85" y="56"/>
                    </a:lnTo>
                    <a:lnTo>
                      <a:pt x="85" y="54"/>
                    </a:lnTo>
                    <a:lnTo>
                      <a:pt x="87" y="52"/>
                    </a:lnTo>
                    <a:lnTo>
                      <a:pt x="90" y="49"/>
                    </a:lnTo>
                    <a:lnTo>
                      <a:pt x="92" y="47"/>
                    </a:lnTo>
                    <a:lnTo>
                      <a:pt x="90" y="47"/>
                    </a:lnTo>
                    <a:lnTo>
                      <a:pt x="90" y="45"/>
                    </a:lnTo>
                    <a:lnTo>
                      <a:pt x="87" y="45"/>
                    </a:lnTo>
                    <a:lnTo>
                      <a:pt x="87" y="40"/>
                    </a:lnTo>
                    <a:lnTo>
                      <a:pt x="92" y="38"/>
                    </a:lnTo>
                    <a:lnTo>
                      <a:pt x="97" y="38"/>
                    </a:lnTo>
                    <a:lnTo>
                      <a:pt x="104" y="35"/>
                    </a:lnTo>
                    <a:lnTo>
                      <a:pt x="108" y="35"/>
                    </a:lnTo>
                    <a:lnTo>
                      <a:pt x="106" y="35"/>
                    </a:lnTo>
                    <a:lnTo>
                      <a:pt x="106" y="33"/>
                    </a:lnTo>
                    <a:lnTo>
                      <a:pt x="106" y="31"/>
                    </a:lnTo>
                    <a:lnTo>
                      <a:pt x="106" y="28"/>
                    </a:lnTo>
                    <a:lnTo>
                      <a:pt x="106" y="26"/>
                    </a:lnTo>
                    <a:lnTo>
                      <a:pt x="108" y="23"/>
                    </a:lnTo>
                    <a:lnTo>
                      <a:pt x="108" y="21"/>
                    </a:lnTo>
                    <a:lnTo>
                      <a:pt x="106" y="19"/>
                    </a:lnTo>
                    <a:lnTo>
                      <a:pt x="106" y="16"/>
                    </a:lnTo>
                    <a:lnTo>
                      <a:pt x="104" y="16"/>
                    </a:lnTo>
                    <a:lnTo>
                      <a:pt x="101" y="16"/>
                    </a:lnTo>
                    <a:lnTo>
                      <a:pt x="101" y="14"/>
                    </a:lnTo>
                    <a:lnTo>
                      <a:pt x="101" y="12"/>
                    </a:lnTo>
                    <a:lnTo>
                      <a:pt x="104" y="9"/>
                    </a:lnTo>
                    <a:lnTo>
                      <a:pt x="106" y="7"/>
                    </a:lnTo>
                    <a:lnTo>
                      <a:pt x="104" y="7"/>
                    </a:lnTo>
                    <a:lnTo>
                      <a:pt x="101" y="7"/>
                    </a:lnTo>
                    <a:lnTo>
                      <a:pt x="97" y="7"/>
                    </a:lnTo>
                    <a:lnTo>
                      <a:pt x="94" y="7"/>
                    </a:lnTo>
                    <a:lnTo>
                      <a:pt x="92" y="7"/>
                    </a:lnTo>
                    <a:lnTo>
                      <a:pt x="90" y="9"/>
                    </a:lnTo>
                    <a:lnTo>
                      <a:pt x="87" y="9"/>
                    </a:lnTo>
                    <a:lnTo>
                      <a:pt x="85" y="7"/>
                    </a:lnTo>
                    <a:lnTo>
                      <a:pt x="85" y="5"/>
                    </a:lnTo>
                    <a:lnTo>
                      <a:pt x="82" y="5"/>
                    </a:lnTo>
                    <a:lnTo>
                      <a:pt x="80" y="5"/>
                    </a:lnTo>
                    <a:lnTo>
                      <a:pt x="78" y="5"/>
                    </a:lnTo>
                    <a:lnTo>
                      <a:pt x="75" y="5"/>
                    </a:lnTo>
                    <a:lnTo>
                      <a:pt x="73" y="2"/>
                    </a:lnTo>
                    <a:lnTo>
                      <a:pt x="71" y="2"/>
                    </a:lnTo>
                    <a:lnTo>
                      <a:pt x="68" y="0"/>
                    </a:lnTo>
                    <a:lnTo>
                      <a:pt x="68" y="2"/>
                    </a:lnTo>
                    <a:lnTo>
                      <a:pt x="68" y="5"/>
                    </a:lnTo>
                    <a:lnTo>
                      <a:pt x="66" y="5"/>
                    </a:lnTo>
                    <a:lnTo>
                      <a:pt x="61" y="2"/>
                    </a:lnTo>
                    <a:lnTo>
                      <a:pt x="59" y="2"/>
                    </a:lnTo>
                    <a:lnTo>
                      <a:pt x="61" y="2"/>
                    </a:lnTo>
                    <a:lnTo>
                      <a:pt x="61" y="5"/>
                    </a:lnTo>
                    <a:lnTo>
                      <a:pt x="59" y="5"/>
                    </a:lnTo>
                    <a:lnTo>
                      <a:pt x="59" y="7"/>
                    </a:lnTo>
                    <a:lnTo>
                      <a:pt x="56" y="7"/>
                    </a:lnTo>
                    <a:lnTo>
                      <a:pt x="56" y="9"/>
                    </a:lnTo>
                    <a:lnTo>
                      <a:pt x="59" y="9"/>
                    </a:lnTo>
                    <a:lnTo>
                      <a:pt x="61" y="9"/>
                    </a:lnTo>
                    <a:lnTo>
                      <a:pt x="61" y="12"/>
                    </a:lnTo>
                    <a:lnTo>
                      <a:pt x="59" y="12"/>
                    </a:lnTo>
                    <a:lnTo>
                      <a:pt x="59" y="14"/>
                    </a:lnTo>
                    <a:lnTo>
                      <a:pt x="56" y="14"/>
                    </a:lnTo>
                    <a:lnTo>
                      <a:pt x="54" y="12"/>
                    </a:lnTo>
                    <a:lnTo>
                      <a:pt x="52" y="12"/>
                    </a:lnTo>
                    <a:lnTo>
                      <a:pt x="49" y="12"/>
                    </a:lnTo>
                    <a:lnTo>
                      <a:pt x="49" y="14"/>
                    </a:lnTo>
                    <a:lnTo>
                      <a:pt x="47" y="16"/>
                    </a:lnTo>
                    <a:lnTo>
                      <a:pt x="47" y="19"/>
                    </a:lnTo>
                    <a:lnTo>
                      <a:pt x="45" y="19"/>
                    </a:lnTo>
                    <a:lnTo>
                      <a:pt x="42" y="19"/>
                    </a:lnTo>
                    <a:lnTo>
                      <a:pt x="42" y="21"/>
                    </a:lnTo>
                    <a:lnTo>
                      <a:pt x="40" y="21"/>
                    </a:lnTo>
                    <a:lnTo>
                      <a:pt x="42" y="26"/>
                    </a:lnTo>
                    <a:lnTo>
                      <a:pt x="40" y="28"/>
                    </a:lnTo>
                    <a:lnTo>
                      <a:pt x="38" y="28"/>
                    </a:lnTo>
                    <a:lnTo>
                      <a:pt x="35" y="26"/>
                    </a:lnTo>
                    <a:lnTo>
                      <a:pt x="33" y="26"/>
                    </a:lnTo>
                    <a:lnTo>
                      <a:pt x="30" y="26"/>
                    </a:lnTo>
                    <a:lnTo>
                      <a:pt x="28" y="26"/>
                    </a:lnTo>
                    <a:lnTo>
                      <a:pt x="28" y="23"/>
                    </a:lnTo>
                    <a:lnTo>
                      <a:pt x="26" y="21"/>
                    </a:lnTo>
                    <a:lnTo>
                      <a:pt x="26" y="19"/>
                    </a:lnTo>
                    <a:lnTo>
                      <a:pt x="23" y="19"/>
                    </a:lnTo>
                    <a:lnTo>
                      <a:pt x="23" y="21"/>
                    </a:lnTo>
                    <a:lnTo>
                      <a:pt x="23" y="23"/>
                    </a:lnTo>
                    <a:lnTo>
                      <a:pt x="23" y="26"/>
                    </a:lnTo>
                    <a:lnTo>
                      <a:pt x="21" y="28"/>
                    </a:lnTo>
                    <a:lnTo>
                      <a:pt x="19" y="28"/>
                    </a:lnTo>
                    <a:lnTo>
                      <a:pt x="16" y="31"/>
                    </a:lnTo>
                    <a:lnTo>
                      <a:pt x="14" y="31"/>
                    </a:lnTo>
                    <a:lnTo>
                      <a:pt x="12" y="33"/>
                    </a:lnTo>
                    <a:lnTo>
                      <a:pt x="9" y="38"/>
                    </a:lnTo>
                    <a:lnTo>
                      <a:pt x="9" y="40"/>
                    </a:lnTo>
                    <a:lnTo>
                      <a:pt x="7" y="42"/>
                    </a:lnTo>
                    <a:lnTo>
                      <a:pt x="4" y="45"/>
                    </a:lnTo>
                    <a:lnTo>
                      <a:pt x="2" y="45"/>
                    </a:lnTo>
                    <a:lnTo>
                      <a:pt x="0" y="45"/>
                    </a:lnTo>
                    <a:lnTo>
                      <a:pt x="0" y="47"/>
                    </a:lnTo>
                    <a:lnTo>
                      <a:pt x="0" y="49"/>
                    </a:lnTo>
                    <a:lnTo>
                      <a:pt x="0" y="52"/>
                    </a:lnTo>
                    <a:lnTo>
                      <a:pt x="2" y="52"/>
                    </a:lnTo>
                    <a:lnTo>
                      <a:pt x="4" y="52"/>
                    </a:lnTo>
                    <a:lnTo>
                      <a:pt x="4" y="54"/>
                    </a:lnTo>
                    <a:lnTo>
                      <a:pt x="4" y="56"/>
                    </a:lnTo>
                    <a:lnTo>
                      <a:pt x="4" y="59"/>
                    </a:lnTo>
                    <a:lnTo>
                      <a:pt x="2" y="61"/>
                    </a:lnTo>
                    <a:lnTo>
                      <a:pt x="2" y="64"/>
                    </a:lnTo>
                    <a:lnTo>
                      <a:pt x="4" y="64"/>
                    </a:lnTo>
                    <a:lnTo>
                      <a:pt x="4" y="66"/>
                    </a:lnTo>
                    <a:lnTo>
                      <a:pt x="7" y="66"/>
                    </a:lnTo>
                    <a:lnTo>
                      <a:pt x="9" y="64"/>
                    </a:lnTo>
                    <a:lnTo>
                      <a:pt x="12" y="64"/>
                    </a:lnTo>
                    <a:lnTo>
                      <a:pt x="12" y="66"/>
                    </a:lnTo>
                    <a:lnTo>
                      <a:pt x="9" y="68"/>
                    </a:lnTo>
                    <a:lnTo>
                      <a:pt x="7" y="71"/>
                    </a:lnTo>
                    <a:lnTo>
                      <a:pt x="7" y="73"/>
                    </a:lnTo>
                    <a:lnTo>
                      <a:pt x="9" y="73"/>
                    </a:lnTo>
                    <a:lnTo>
                      <a:pt x="9" y="7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791" name="Gaza">
              <a:extLst>
                <a:ext uri="{FF2B5EF4-FFF2-40B4-BE49-F238E27FC236}">
                  <a16:creationId xmlns:a16="http://schemas.microsoft.com/office/drawing/2014/main" id="{ABC53EF7-B482-FD71-1424-A2711B72F55C}"/>
                </a:ext>
              </a:extLst>
            </p:cNvPr>
            <p:cNvSpPr>
              <a:spLocks noGrp="1" noRot="1" noMove="1" noResize="1" noEditPoints="1" noAdjustHandles="1" noChangeArrowheads="1" noChangeShapeType="1"/>
            </p:cNvSpPr>
            <p:nvPr/>
          </p:nvSpPr>
          <p:spPr bwMode="auto">
            <a:xfrm>
              <a:off x="7127657" y="2364072"/>
              <a:ext cx="6651" cy="8955"/>
            </a:xfrm>
            <a:custGeom>
              <a:avLst/>
              <a:gdLst>
                <a:gd name="T0" fmla="*/ 11113 w 9"/>
                <a:gd name="T1" fmla="*/ 0 h 12"/>
                <a:gd name="T2" fmla="*/ 6350 w 9"/>
                <a:gd name="T3" fmla="*/ 4763 h 12"/>
                <a:gd name="T4" fmla="*/ 6350 w 9"/>
                <a:gd name="T5" fmla="*/ 4763 h 12"/>
                <a:gd name="T6" fmla="*/ 3175 w 9"/>
                <a:gd name="T7" fmla="*/ 4763 h 12"/>
                <a:gd name="T8" fmla="*/ 0 w 9"/>
                <a:gd name="T9" fmla="*/ 4763 h 12"/>
                <a:gd name="T10" fmla="*/ 3175 w 9"/>
                <a:gd name="T11" fmla="*/ 19050 h 12"/>
                <a:gd name="T12" fmla="*/ 14288 w 9"/>
                <a:gd name="T13" fmla="*/ 12700 h 12"/>
                <a:gd name="T14" fmla="*/ 11113 w 9"/>
                <a:gd name="T15" fmla="*/ 0 h 12"/>
                <a:gd name="T16" fmla="*/ 11113 w 9"/>
                <a:gd name="T17" fmla="*/ 0 h 12"/>
                <a:gd name="T18" fmla="*/ 11113 w 9"/>
                <a:gd name="T19" fmla="*/ 0 h 12"/>
                <a:gd name="T20" fmla="*/ 11113 w 9"/>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7" y="0"/>
                  </a:moveTo>
                  <a:lnTo>
                    <a:pt x="4" y="3"/>
                  </a:lnTo>
                  <a:lnTo>
                    <a:pt x="2" y="3"/>
                  </a:lnTo>
                  <a:lnTo>
                    <a:pt x="0" y="3"/>
                  </a:lnTo>
                  <a:lnTo>
                    <a:pt x="2" y="12"/>
                  </a:lnTo>
                  <a:lnTo>
                    <a:pt x="9" y="8"/>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2" name="Palestine">
              <a:extLst>
                <a:ext uri="{FF2B5EF4-FFF2-40B4-BE49-F238E27FC236}">
                  <a16:creationId xmlns:a16="http://schemas.microsoft.com/office/drawing/2014/main" id="{397016DA-0CE0-69E4-ED22-F040AEC010C0}"/>
                </a:ext>
              </a:extLst>
            </p:cNvPr>
            <p:cNvSpPr>
              <a:spLocks noGrp="1" noRot="1" noMove="1" noResize="1" noEditPoints="1" noAdjustHandles="1" noChangeArrowheads="1" noChangeShapeType="1"/>
            </p:cNvSpPr>
            <p:nvPr/>
          </p:nvSpPr>
          <p:spPr bwMode="auto">
            <a:xfrm>
              <a:off x="7138002" y="2357355"/>
              <a:ext cx="6301" cy="19402"/>
            </a:xfrm>
            <a:custGeom>
              <a:avLst/>
              <a:gdLst>
                <a:gd name="T0" fmla="*/ 14288 w 9"/>
                <a:gd name="T1" fmla="*/ 0 h 26"/>
                <a:gd name="T2" fmla="*/ 14288 w 9"/>
                <a:gd name="T3" fmla="*/ 0 h 26"/>
                <a:gd name="T4" fmla="*/ 14288 w 9"/>
                <a:gd name="T5" fmla="*/ 3175 h 26"/>
                <a:gd name="T6" fmla="*/ 11113 w 9"/>
                <a:gd name="T7" fmla="*/ 3175 h 26"/>
                <a:gd name="T8" fmla="*/ 11113 w 9"/>
                <a:gd name="T9" fmla="*/ 7938 h 26"/>
                <a:gd name="T10" fmla="*/ 11113 w 9"/>
                <a:gd name="T11" fmla="*/ 7938 h 26"/>
                <a:gd name="T12" fmla="*/ 11113 w 9"/>
                <a:gd name="T13" fmla="*/ 14288 h 26"/>
                <a:gd name="T14" fmla="*/ 11113 w 9"/>
                <a:gd name="T15" fmla="*/ 19050 h 26"/>
                <a:gd name="T16" fmla="*/ 14288 w 9"/>
                <a:gd name="T17" fmla="*/ 19050 h 26"/>
                <a:gd name="T18" fmla="*/ 14288 w 9"/>
                <a:gd name="T19" fmla="*/ 14288 h 26"/>
                <a:gd name="T20" fmla="*/ 14288 w 9"/>
                <a:gd name="T21" fmla="*/ 19050 h 26"/>
                <a:gd name="T22" fmla="*/ 14288 w 9"/>
                <a:gd name="T23" fmla="*/ 22225 h 26"/>
                <a:gd name="T24" fmla="*/ 14288 w 9"/>
                <a:gd name="T25" fmla="*/ 30163 h 26"/>
                <a:gd name="T26" fmla="*/ 14288 w 9"/>
                <a:gd name="T27" fmla="*/ 33338 h 26"/>
                <a:gd name="T28" fmla="*/ 14288 w 9"/>
                <a:gd name="T29" fmla="*/ 38100 h 26"/>
                <a:gd name="T30" fmla="*/ 11113 w 9"/>
                <a:gd name="T31" fmla="*/ 38100 h 26"/>
                <a:gd name="T32" fmla="*/ 11113 w 9"/>
                <a:gd name="T33" fmla="*/ 41275 h 26"/>
                <a:gd name="T34" fmla="*/ 7938 w 9"/>
                <a:gd name="T35" fmla="*/ 41275 h 26"/>
                <a:gd name="T36" fmla="*/ 3175 w 9"/>
                <a:gd name="T37" fmla="*/ 41275 h 26"/>
                <a:gd name="T38" fmla="*/ 3175 w 9"/>
                <a:gd name="T39" fmla="*/ 41275 h 26"/>
                <a:gd name="T40" fmla="*/ 0 w 9"/>
                <a:gd name="T41" fmla="*/ 41275 h 26"/>
                <a:gd name="T42" fmla="*/ 0 w 9"/>
                <a:gd name="T43" fmla="*/ 38100 h 26"/>
                <a:gd name="T44" fmla="*/ 0 w 9"/>
                <a:gd name="T45" fmla="*/ 33338 h 26"/>
                <a:gd name="T46" fmla="*/ 3175 w 9"/>
                <a:gd name="T47" fmla="*/ 30163 h 26"/>
                <a:gd name="T48" fmla="*/ 3175 w 9"/>
                <a:gd name="T49" fmla="*/ 22225 h 26"/>
                <a:gd name="T50" fmla="*/ 3175 w 9"/>
                <a:gd name="T51" fmla="*/ 19050 h 26"/>
                <a:gd name="T52" fmla="*/ 3175 w 9"/>
                <a:gd name="T53" fmla="*/ 14288 h 26"/>
                <a:gd name="T54" fmla="*/ 3175 w 9"/>
                <a:gd name="T55" fmla="*/ 7938 h 26"/>
                <a:gd name="T56" fmla="*/ 3175 w 9"/>
                <a:gd name="T57" fmla="*/ 7938 h 26"/>
                <a:gd name="T58" fmla="*/ 3175 w 9"/>
                <a:gd name="T59" fmla="*/ 3175 h 26"/>
                <a:gd name="T60" fmla="*/ 3175 w 9"/>
                <a:gd name="T61" fmla="*/ 3175 h 26"/>
                <a:gd name="T62" fmla="*/ 7938 w 9"/>
                <a:gd name="T63" fmla="*/ 3175 h 26"/>
                <a:gd name="T64" fmla="*/ 11113 w 9"/>
                <a:gd name="T65" fmla="*/ 0 h 26"/>
                <a:gd name="T66" fmla="*/ 14288 w 9"/>
                <a:gd name="T67" fmla="*/ 0 h 26"/>
                <a:gd name="T68" fmla="*/ 14288 w 9"/>
                <a:gd name="T69" fmla="*/ 0 h 26"/>
                <a:gd name="T70" fmla="*/ 14288 w 9"/>
                <a:gd name="T71" fmla="*/ 0 h 26"/>
                <a:gd name="T72" fmla="*/ 14288 w 9"/>
                <a:gd name="T73" fmla="*/ 0 h 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
                <a:gd name="T112" fmla="*/ 0 h 26"/>
                <a:gd name="T113" fmla="*/ 9 w 9"/>
                <a:gd name="T114" fmla="*/ 26 h 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 h="26">
                  <a:moveTo>
                    <a:pt x="9" y="0"/>
                  </a:moveTo>
                  <a:lnTo>
                    <a:pt x="9" y="0"/>
                  </a:lnTo>
                  <a:lnTo>
                    <a:pt x="9" y="2"/>
                  </a:lnTo>
                  <a:lnTo>
                    <a:pt x="7" y="2"/>
                  </a:lnTo>
                  <a:lnTo>
                    <a:pt x="7" y="5"/>
                  </a:lnTo>
                  <a:lnTo>
                    <a:pt x="7" y="9"/>
                  </a:lnTo>
                  <a:lnTo>
                    <a:pt x="7" y="12"/>
                  </a:lnTo>
                  <a:lnTo>
                    <a:pt x="9" y="12"/>
                  </a:lnTo>
                  <a:lnTo>
                    <a:pt x="9" y="9"/>
                  </a:lnTo>
                  <a:lnTo>
                    <a:pt x="9" y="12"/>
                  </a:lnTo>
                  <a:lnTo>
                    <a:pt x="9" y="14"/>
                  </a:lnTo>
                  <a:lnTo>
                    <a:pt x="9" y="19"/>
                  </a:lnTo>
                  <a:lnTo>
                    <a:pt x="9" y="21"/>
                  </a:lnTo>
                  <a:lnTo>
                    <a:pt x="9" y="24"/>
                  </a:lnTo>
                  <a:lnTo>
                    <a:pt x="7" y="24"/>
                  </a:lnTo>
                  <a:lnTo>
                    <a:pt x="7" y="26"/>
                  </a:lnTo>
                  <a:lnTo>
                    <a:pt x="5" y="26"/>
                  </a:lnTo>
                  <a:lnTo>
                    <a:pt x="2" y="26"/>
                  </a:lnTo>
                  <a:lnTo>
                    <a:pt x="0" y="26"/>
                  </a:lnTo>
                  <a:lnTo>
                    <a:pt x="0" y="24"/>
                  </a:lnTo>
                  <a:lnTo>
                    <a:pt x="0" y="21"/>
                  </a:lnTo>
                  <a:lnTo>
                    <a:pt x="2" y="19"/>
                  </a:lnTo>
                  <a:lnTo>
                    <a:pt x="2" y="14"/>
                  </a:lnTo>
                  <a:lnTo>
                    <a:pt x="2" y="12"/>
                  </a:lnTo>
                  <a:lnTo>
                    <a:pt x="2" y="9"/>
                  </a:lnTo>
                  <a:lnTo>
                    <a:pt x="2" y="5"/>
                  </a:lnTo>
                  <a:lnTo>
                    <a:pt x="2" y="2"/>
                  </a:lnTo>
                  <a:lnTo>
                    <a:pt x="5" y="2"/>
                  </a:lnTo>
                  <a:lnTo>
                    <a:pt x="7"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3" name="Israel">
              <a:extLst>
                <a:ext uri="{FF2B5EF4-FFF2-40B4-BE49-F238E27FC236}">
                  <a16:creationId xmlns:a16="http://schemas.microsoft.com/office/drawing/2014/main" id="{E262E724-40D4-B51E-5174-76F113C6BADB}"/>
                </a:ext>
              </a:extLst>
            </p:cNvPr>
            <p:cNvSpPr>
              <a:spLocks noGrp="1" noRot="1" noMove="1" noResize="1" noEditPoints="1" noAdjustHandles="1" noChangeArrowheads="1" noChangeShapeType="1"/>
            </p:cNvSpPr>
            <p:nvPr/>
          </p:nvSpPr>
          <p:spPr bwMode="auto">
            <a:xfrm>
              <a:off x="7129134" y="2348401"/>
              <a:ext cx="15169" cy="54477"/>
            </a:xfrm>
            <a:custGeom>
              <a:avLst/>
              <a:gdLst>
                <a:gd name="T0" fmla="*/ 33338 w 21"/>
                <a:gd name="T1" fmla="*/ 19050 h 73"/>
                <a:gd name="T2" fmla="*/ 33338 w 21"/>
                <a:gd name="T3" fmla="*/ 11113 h 73"/>
                <a:gd name="T4" fmla="*/ 33338 w 21"/>
                <a:gd name="T5" fmla="*/ 7938 h 73"/>
                <a:gd name="T6" fmla="*/ 33338 w 21"/>
                <a:gd name="T7" fmla="*/ 0 h 73"/>
                <a:gd name="T8" fmla="*/ 33338 w 21"/>
                <a:gd name="T9" fmla="*/ 0 h 73"/>
                <a:gd name="T10" fmla="*/ 26988 w 21"/>
                <a:gd name="T11" fmla="*/ 0 h 73"/>
                <a:gd name="T12" fmla="*/ 19050 w 21"/>
                <a:gd name="T13" fmla="*/ 4763 h 73"/>
                <a:gd name="T14" fmla="*/ 19050 w 21"/>
                <a:gd name="T15" fmla="*/ 4763 h 73"/>
                <a:gd name="T16" fmla="*/ 15875 w 21"/>
                <a:gd name="T17" fmla="*/ 11113 h 73"/>
                <a:gd name="T18" fmla="*/ 7938 w 21"/>
                <a:gd name="T19" fmla="*/ 15875 h 73"/>
                <a:gd name="T20" fmla="*/ 7938 w 21"/>
                <a:gd name="T21" fmla="*/ 22225 h 73"/>
                <a:gd name="T22" fmla="*/ 7938 w 21"/>
                <a:gd name="T23" fmla="*/ 30163 h 73"/>
                <a:gd name="T24" fmla="*/ 7938 w 21"/>
                <a:gd name="T25" fmla="*/ 33338 h 73"/>
                <a:gd name="T26" fmla="*/ 7938 w 21"/>
                <a:gd name="T27" fmla="*/ 33338 h 73"/>
                <a:gd name="T28" fmla="*/ 11113 w 21"/>
                <a:gd name="T29" fmla="*/ 46038 h 73"/>
                <a:gd name="T30" fmla="*/ 0 w 21"/>
                <a:gd name="T31" fmla="*/ 52388 h 73"/>
                <a:gd name="T32" fmla="*/ 3175 w 21"/>
                <a:gd name="T33" fmla="*/ 60325 h 73"/>
                <a:gd name="T34" fmla="*/ 3175 w 21"/>
                <a:gd name="T35" fmla="*/ 63500 h 73"/>
                <a:gd name="T36" fmla="*/ 7938 w 21"/>
                <a:gd name="T37" fmla="*/ 109538 h 73"/>
                <a:gd name="T38" fmla="*/ 7938 w 21"/>
                <a:gd name="T39" fmla="*/ 115888 h 73"/>
                <a:gd name="T40" fmla="*/ 11113 w 21"/>
                <a:gd name="T41" fmla="*/ 112713 h 73"/>
                <a:gd name="T42" fmla="*/ 19050 w 21"/>
                <a:gd name="T43" fmla="*/ 101600 h 73"/>
                <a:gd name="T44" fmla="*/ 22225 w 21"/>
                <a:gd name="T45" fmla="*/ 98425 h 73"/>
                <a:gd name="T46" fmla="*/ 26988 w 21"/>
                <a:gd name="T47" fmla="*/ 93663 h 73"/>
                <a:gd name="T48" fmla="*/ 26988 w 21"/>
                <a:gd name="T49" fmla="*/ 90488 h 73"/>
                <a:gd name="T50" fmla="*/ 26988 w 21"/>
                <a:gd name="T51" fmla="*/ 87313 h 73"/>
                <a:gd name="T52" fmla="*/ 26988 w 21"/>
                <a:gd name="T53" fmla="*/ 87313 h 73"/>
                <a:gd name="T54" fmla="*/ 26988 w 21"/>
                <a:gd name="T55" fmla="*/ 82550 h 73"/>
                <a:gd name="T56" fmla="*/ 26988 w 21"/>
                <a:gd name="T57" fmla="*/ 79375 h 73"/>
                <a:gd name="T58" fmla="*/ 26988 w 21"/>
                <a:gd name="T59" fmla="*/ 74613 h 73"/>
                <a:gd name="T60" fmla="*/ 26988 w 21"/>
                <a:gd name="T61" fmla="*/ 71438 h 73"/>
                <a:gd name="T62" fmla="*/ 26988 w 21"/>
                <a:gd name="T63" fmla="*/ 68263 h 73"/>
                <a:gd name="T64" fmla="*/ 30163 w 21"/>
                <a:gd name="T65" fmla="*/ 63500 h 73"/>
                <a:gd name="T66" fmla="*/ 30163 w 21"/>
                <a:gd name="T67" fmla="*/ 57150 h 73"/>
                <a:gd name="T68" fmla="*/ 30163 w 21"/>
                <a:gd name="T69" fmla="*/ 60325 h 73"/>
                <a:gd name="T70" fmla="*/ 26988 w 21"/>
                <a:gd name="T71" fmla="*/ 60325 h 73"/>
                <a:gd name="T72" fmla="*/ 22225 w 21"/>
                <a:gd name="T73" fmla="*/ 60325 h 73"/>
                <a:gd name="T74" fmla="*/ 22225 w 21"/>
                <a:gd name="T75" fmla="*/ 60325 h 73"/>
                <a:gd name="T76" fmla="*/ 19050 w 21"/>
                <a:gd name="T77" fmla="*/ 60325 h 73"/>
                <a:gd name="T78" fmla="*/ 19050 w 21"/>
                <a:gd name="T79" fmla="*/ 57150 h 73"/>
                <a:gd name="T80" fmla="*/ 19050 w 21"/>
                <a:gd name="T81" fmla="*/ 52388 h 73"/>
                <a:gd name="T82" fmla="*/ 22225 w 21"/>
                <a:gd name="T83" fmla="*/ 49213 h 73"/>
                <a:gd name="T84" fmla="*/ 22225 w 21"/>
                <a:gd name="T85" fmla="*/ 41275 h 73"/>
                <a:gd name="T86" fmla="*/ 22225 w 21"/>
                <a:gd name="T87" fmla="*/ 38100 h 73"/>
                <a:gd name="T88" fmla="*/ 22225 w 21"/>
                <a:gd name="T89" fmla="*/ 30163 h 73"/>
                <a:gd name="T90" fmla="*/ 22225 w 21"/>
                <a:gd name="T91" fmla="*/ 26988 h 73"/>
                <a:gd name="T92" fmla="*/ 22225 w 21"/>
                <a:gd name="T93" fmla="*/ 26988 h 73"/>
                <a:gd name="T94" fmla="*/ 22225 w 21"/>
                <a:gd name="T95" fmla="*/ 22225 h 73"/>
                <a:gd name="T96" fmla="*/ 22225 w 21"/>
                <a:gd name="T97" fmla="*/ 22225 h 73"/>
                <a:gd name="T98" fmla="*/ 26988 w 21"/>
                <a:gd name="T99" fmla="*/ 19050 h 73"/>
                <a:gd name="T100" fmla="*/ 30163 w 21"/>
                <a:gd name="T101" fmla="*/ 19050 h 73"/>
                <a:gd name="T102" fmla="*/ 33338 w 21"/>
                <a:gd name="T103" fmla="*/ 19050 h 73"/>
                <a:gd name="T104" fmla="*/ 33338 w 21"/>
                <a:gd name="T105" fmla="*/ 19050 h 73"/>
                <a:gd name="T106" fmla="*/ 33338 w 21"/>
                <a:gd name="T107" fmla="*/ 19050 h 73"/>
                <a:gd name="T108" fmla="*/ 33338 w 21"/>
                <a:gd name="T109" fmla="*/ 19050 h 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
                <a:gd name="T166" fmla="*/ 0 h 73"/>
                <a:gd name="T167" fmla="*/ 21 w 21"/>
                <a:gd name="T168" fmla="*/ 73 h 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 h="73">
                  <a:moveTo>
                    <a:pt x="21" y="12"/>
                  </a:moveTo>
                  <a:lnTo>
                    <a:pt x="21" y="7"/>
                  </a:lnTo>
                  <a:lnTo>
                    <a:pt x="21" y="5"/>
                  </a:lnTo>
                  <a:lnTo>
                    <a:pt x="21" y="0"/>
                  </a:lnTo>
                  <a:lnTo>
                    <a:pt x="17" y="0"/>
                  </a:lnTo>
                  <a:lnTo>
                    <a:pt x="12" y="3"/>
                  </a:lnTo>
                  <a:lnTo>
                    <a:pt x="10" y="7"/>
                  </a:lnTo>
                  <a:lnTo>
                    <a:pt x="5" y="10"/>
                  </a:lnTo>
                  <a:lnTo>
                    <a:pt x="5" y="14"/>
                  </a:lnTo>
                  <a:lnTo>
                    <a:pt x="5" y="19"/>
                  </a:lnTo>
                  <a:lnTo>
                    <a:pt x="5" y="21"/>
                  </a:lnTo>
                  <a:lnTo>
                    <a:pt x="7" y="29"/>
                  </a:lnTo>
                  <a:lnTo>
                    <a:pt x="0" y="33"/>
                  </a:lnTo>
                  <a:lnTo>
                    <a:pt x="2" y="38"/>
                  </a:lnTo>
                  <a:lnTo>
                    <a:pt x="2" y="40"/>
                  </a:lnTo>
                  <a:lnTo>
                    <a:pt x="5" y="69"/>
                  </a:lnTo>
                  <a:lnTo>
                    <a:pt x="5" y="73"/>
                  </a:lnTo>
                  <a:lnTo>
                    <a:pt x="7" y="71"/>
                  </a:lnTo>
                  <a:lnTo>
                    <a:pt x="12" y="64"/>
                  </a:lnTo>
                  <a:lnTo>
                    <a:pt x="14" y="62"/>
                  </a:lnTo>
                  <a:lnTo>
                    <a:pt x="17" y="59"/>
                  </a:lnTo>
                  <a:lnTo>
                    <a:pt x="17" y="57"/>
                  </a:lnTo>
                  <a:lnTo>
                    <a:pt x="17" y="55"/>
                  </a:lnTo>
                  <a:lnTo>
                    <a:pt x="17" y="52"/>
                  </a:lnTo>
                  <a:lnTo>
                    <a:pt x="17" y="50"/>
                  </a:lnTo>
                  <a:lnTo>
                    <a:pt x="17" y="47"/>
                  </a:lnTo>
                  <a:lnTo>
                    <a:pt x="17" y="45"/>
                  </a:lnTo>
                  <a:lnTo>
                    <a:pt x="17" y="43"/>
                  </a:lnTo>
                  <a:lnTo>
                    <a:pt x="19" y="40"/>
                  </a:lnTo>
                  <a:lnTo>
                    <a:pt x="19" y="36"/>
                  </a:lnTo>
                  <a:lnTo>
                    <a:pt x="19" y="38"/>
                  </a:lnTo>
                  <a:lnTo>
                    <a:pt x="17" y="38"/>
                  </a:lnTo>
                  <a:lnTo>
                    <a:pt x="14" y="38"/>
                  </a:lnTo>
                  <a:lnTo>
                    <a:pt x="12" y="38"/>
                  </a:lnTo>
                  <a:lnTo>
                    <a:pt x="12" y="36"/>
                  </a:lnTo>
                  <a:lnTo>
                    <a:pt x="12" y="33"/>
                  </a:lnTo>
                  <a:lnTo>
                    <a:pt x="14" y="31"/>
                  </a:lnTo>
                  <a:lnTo>
                    <a:pt x="14" y="26"/>
                  </a:lnTo>
                  <a:lnTo>
                    <a:pt x="14" y="24"/>
                  </a:lnTo>
                  <a:lnTo>
                    <a:pt x="14" y="19"/>
                  </a:lnTo>
                  <a:lnTo>
                    <a:pt x="14" y="17"/>
                  </a:lnTo>
                  <a:lnTo>
                    <a:pt x="14" y="14"/>
                  </a:lnTo>
                  <a:lnTo>
                    <a:pt x="17" y="12"/>
                  </a:lnTo>
                  <a:lnTo>
                    <a:pt x="19" y="12"/>
                  </a:lnTo>
                  <a:lnTo>
                    <a:pt x="21" y="1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4" name="Ireland">
              <a:extLst>
                <a:ext uri="{FF2B5EF4-FFF2-40B4-BE49-F238E27FC236}">
                  <a16:creationId xmlns:a16="http://schemas.microsoft.com/office/drawing/2014/main" id="{AC6F0B23-1492-97AB-2D06-BEF96712076A}"/>
                </a:ext>
              </a:extLst>
            </p:cNvPr>
            <p:cNvSpPr>
              <a:spLocks noGrp="1" noRot="1" noMove="1" noResize="1" noEditPoints="1" noAdjustHandles="1" noChangeArrowheads="1" noChangeShapeType="1"/>
            </p:cNvSpPr>
            <p:nvPr/>
          </p:nvSpPr>
          <p:spPr bwMode="auto">
            <a:xfrm>
              <a:off x="6601177" y="1966320"/>
              <a:ext cx="49486" cy="72386"/>
            </a:xfrm>
            <a:custGeom>
              <a:avLst/>
              <a:gdLst>
                <a:gd name="T0" fmla="*/ 85725 w 64"/>
                <a:gd name="T1" fmla="*/ 6350 h 97"/>
                <a:gd name="T2" fmla="*/ 85725 w 64"/>
                <a:gd name="T3" fmla="*/ 3175 h 97"/>
                <a:gd name="T4" fmla="*/ 77788 w 64"/>
                <a:gd name="T5" fmla="*/ 0 h 97"/>
                <a:gd name="T6" fmla="*/ 71438 w 64"/>
                <a:gd name="T7" fmla="*/ 11113 h 97"/>
                <a:gd name="T8" fmla="*/ 66675 w 64"/>
                <a:gd name="T9" fmla="*/ 6350 h 97"/>
                <a:gd name="T10" fmla="*/ 55563 w 64"/>
                <a:gd name="T11" fmla="*/ 6350 h 97"/>
                <a:gd name="T12" fmla="*/ 52388 w 64"/>
                <a:gd name="T13" fmla="*/ 17463 h 97"/>
                <a:gd name="T14" fmla="*/ 49213 w 64"/>
                <a:gd name="T15" fmla="*/ 22225 h 97"/>
                <a:gd name="T16" fmla="*/ 55563 w 64"/>
                <a:gd name="T17" fmla="*/ 30163 h 97"/>
                <a:gd name="T18" fmla="*/ 41275 w 64"/>
                <a:gd name="T19" fmla="*/ 41275 h 97"/>
                <a:gd name="T20" fmla="*/ 36513 w 64"/>
                <a:gd name="T21" fmla="*/ 44450 h 97"/>
                <a:gd name="T22" fmla="*/ 30163 w 64"/>
                <a:gd name="T23" fmla="*/ 44450 h 97"/>
                <a:gd name="T24" fmla="*/ 22225 w 64"/>
                <a:gd name="T25" fmla="*/ 44450 h 97"/>
                <a:gd name="T26" fmla="*/ 14288 w 64"/>
                <a:gd name="T27" fmla="*/ 36513 h 97"/>
                <a:gd name="T28" fmla="*/ 19050 w 64"/>
                <a:gd name="T29" fmla="*/ 52388 h 97"/>
                <a:gd name="T30" fmla="*/ 22225 w 64"/>
                <a:gd name="T31" fmla="*/ 55563 h 97"/>
                <a:gd name="T32" fmla="*/ 22225 w 64"/>
                <a:gd name="T33" fmla="*/ 63500 h 97"/>
                <a:gd name="T34" fmla="*/ 7938 w 64"/>
                <a:gd name="T35" fmla="*/ 63500 h 97"/>
                <a:gd name="T36" fmla="*/ 7938 w 64"/>
                <a:gd name="T37" fmla="*/ 71438 h 97"/>
                <a:gd name="T38" fmla="*/ 3175 w 64"/>
                <a:gd name="T39" fmla="*/ 71438 h 97"/>
                <a:gd name="T40" fmla="*/ 14288 w 64"/>
                <a:gd name="T41" fmla="*/ 85725 h 97"/>
                <a:gd name="T42" fmla="*/ 30163 w 64"/>
                <a:gd name="T43" fmla="*/ 85725 h 97"/>
                <a:gd name="T44" fmla="*/ 14288 w 64"/>
                <a:gd name="T45" fmla="*/ 115888 h 97"/>
                <a:gd name="T46" fmla="*/ 0 w 64"/>
                <a:gd name="T47" fmla="*/ 130175 h 97"/>
                <a:gd name="T48" fmla="*/ 7938 w 64"/>
                <a:gd name="T49" fmla="*/ 146050 h 97"/>
                <a:gd name="T50" fmla="*/ 11113 w 64"/>
                <a:gd name="T51" fmla="*/ 146050 h 97"/>
                <a:gd name="T52" fmla="*/ 14288 w 64"/>
                <a:gd name="T53" fmla="*/ 149225 h 97"/>
                <a:gd name="T54" fmla="*/ 19050 w 64"/>
                <a:gd name="T55" fmla="*/ 149225 h 97"/>
                <a:gd name="T56" fmla="*/ 22225 w 64"/>
                <a:gd name="T57" fmla="*/ 149225 h 97"/>
                <a:gd name="T58" fmla="*/ 25400 w 64"/>
                <a:gd name="T59" fmla="*/ 146050 h 97"/>
                <a:gd name="T60" fmla="*/ 33338 w 64"/>
                <a:gd name="T61" fmla="*/ 149225 h 97"/>
                <a:gd name="T62" fmla="*/ 36513 w 64"/>
                <a:gd name="T63" fmla="*/ 153988 h 97"/>
                <a:gd name="T64" fmla="*/ 44450 w 64"/>
                <a:gd name="T65" fmla="*/ 149225 h 97"/>
                <a:gd name="T66" fmla="*/ 63500 w 64"/>
                <a:gd name="T67" fmla="*/ 138113 h 97"/>
                <a:gd name="T68" fmla="*/ 71438 w 64"/>
                <a:gd name="T69" fmla="*/ 127000 h 97"/>
                <a:gd name="T70" fmla="*/ 82550 w 64"/>
                <a:gd name="T71" fmla="*/ 119063 h 97"/>
                <a:gd name="T72" fmla="*/ 85725 w 64"/>
                <a:gd name="T73" fmla="*/ 119063 h 97"/>
                <a:gd name="T74" fmla="*/ 90488 w 64"/>
                <a:gd name="T75" fmla="*/ 123825 h 97"/>
                <a:gd name="T76" fmla="*/ 93663 w 64"/>
                <a:gd name="T77" fmla="*/ 123825 h 97"/>
                <a:gd name="T78" fmla="*/ 93663 w 64"/>
                <a:gd name="T79" fmla="*/ 119063 h 97"/>
                <a:gd name="T80" fmla="*/ 90488 w 64"/>
                <a:gd name="T81" fmla="*/ 115888 h 97"/>
                <a:gd name="T82" fmla="*/ 90488 w 64"/>
                <a:gd name="T83" fmla="*/ 115888 h 97"/>
                <a:gd name="T84" fmla="*/ 93663 w 64"/>
                <a:gd name="T85" fmla="*/ 112713 h 97"/>
                <a:gd name="T86" fmla="*/ 96838 w 64"/>
                <a:gd name="T87" fmla="*/ 104775 h 97"/>
                <a:gd name="T88" fmla="*/ 96838 w 64"/>
                <a:gd name="T89" fmla="*/ 96838 h 97"/>
                <a:gd name="T90" fmla="*/ 90488 w 64"/>
                <a:gd name="T91" fmla="*/ 77788 h 97"/>
                <a:gd name="T92" fmla="*/ 93663 w 64"/>
                <a:gd name="T93" fmla="*/ 55563 h 97"/>
                <a:gd name="T94" fmla="*/ 82550 w 64"/>
                <a:gd name="T95" fmla="*/ 47625 h 97"/>
                <a:gd name="T96" fmla="*/ 74613 w 64"/>
                <a:gd name="T97" fmla="*/ 52388 h 97"/>
                <a:gd name="T98" fmla="*/ 71438 w 64"/>
                <a:gd name="T99" fmla="*/ 52388 h 97"/>
                <a:gd name="T100" fmla="*/ 71438 w 64"/>
                <a:gd name="T101" fmla="*/ 44450 h 97"/>
                <a:gd name="T102" fmla="*/ 66675 w 64"/>
                <a:gd name="T103" fmla="*/ 41275 h 97"/>
                <a:gd name="T104" fmla="*/ 63500 w 64"/>
                <a:gd name="T105" fmla="*/ 41275 h 97"/>
                <a:gd name="T106" fmla="*/ 63500 w 64"/>
                <a:gd name="T107" fmla="*/ 41275 h 97"/>
                <a:gd name="T108" fmla="*/ 63500 w 64"/>
                <a:gd name="T109" fmla="*/ 33338 h 97"/>
                <a:gd name="T110" fmla="*/ 63500 w 64"/>
                <a:gd name="T111" fmla="*/ 33338 h 97"/>
                <a:gd name="T112" fmla="*/ 66675 w 64"/>
                <a:gd name="T113" fmla="*/ 30163 h 97"/>
                <a:gd name="T114" fmla="*/ 71438 w 64"/>
                <a:gd name="T115" fmla="*/ 30163 h 97"/>
                <a:gd name="T116" fmla="*/ 71438 w 64"/>
                <a:gd name="T117" fmla="*/ 25400 h 97"/>
                <a:gd name="T118" fmla="*/ 71438 w 64"/>
                <a:gd name="T119" fmla="*/ 22225 h 97"/>
                <a:gd name="T120" fmla="*/ 77788 w 64"/>
                <a:gd name="T121" fmla="*/ 14288 h 97"/>
                <a:gd name="T122" fmla="*/ 85725 w 64"/>
                <a:gd name="T123" fmla="*/ 11113 h 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
                <a:gd name="T187" fmla="*/ 0 h 97"/>
                <a:gd name="T188" fmla="*/ 64 w 64"/>
                <a:gd name="T189" fmla="*/ 97 h 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 h="97">
                  <a:moveTo>
                    <a:pt x="54" y="7"/>
                  </a:moveTo>
                  <a:lnTo>
                    <a:pt x="54" y="7"/>
                  </a:lnTo>
                  <a:lnTo>
                    <a:pt x="54" y="4"/>
                  </a:lnTo>
                  <a:lnTo>
                    <a:pt x="54" y="2"/>
                  </a:lnTo>
                  <a:lnTo>
                    <a:pt x="52" y="0"/>
                  </a:lnTo>
                  <a:lnTo>
                    <a:pt x="49" y="0"/>
                  </a:lnTo>
                  <a:lnTo>
                    <a:pt x="45" y="7"/>
                  </a:lnTo>
                  <a:lnTo>
                    <a:pt x="42" y="4"/>
                  </a:lnTo>
                  <a:lnTo>
                    <a:pt x="38" y="4"/>
                  </a:lnTo>
                  <a:lnTo>
                    <a:pt x="35" y="4"/>
                  </a:lnTo>
                  <a:lnTo>
                    <a:pt x="35" y="7"/>
                  </a:lnTo>
                  <a:lnTo>
                    <a:pt x="35" y="11"/>
                  </a:lnTo>
                  <a:lnTo>
                    <a:pt x="33" y="11"/>
                  </a:lnTo>
                  <a:lnTo>
                    <a:pt x="31" y="14"/>
                  </a:lnTo>
                  <a:lnTo>
                    <a:pt x="35" y="14"/>
                  </a:lnTo>
                  <a:lnTo>
                    <a:pt x="35" y="19"/>
                  </a:lnTo>
                  <a:lnTo>
                    <a:pt x="31" y="19"/>
                  </a:lnTo>
                  <a:lnTo>
                    <a:pt x="28" y="21"/>
                  </a:lnTo>
                  <a:lnTo>
                    <a:pt x="26" y="26"/>
                  </a:lnTo>
                  <a:lnTo>
                    <a:pt x="26" y="28"/>
                  </a:lnTo>
                  <a:lnTo>
                    <a:pt x="23" y="28"/>
                  </a:lnTo>
                  <a:lnTo>
                    <a:pt x="21" y="28"/>
                  </a:lnTo>
                  <a:lnTo>
                    <a:pt x="19" y="28"/>
                  </a:lnTo>
                  <a:lnTo>
                    <a:pt x="16" y="28"/>
                  </a:lnTo>
                  <a:lnTo>
                    <a:pt x="14" y="28"/>
                  </a:lnTo>
                  <a:lnTo>
                    <a:pt x="14" y="26"/>
                  </a:lnTo>
                  <a:lnTo>
                    <a:pt x="12" y="26"/>
                  </a:lnTo>
                  <a:lnTo>
                    <a:pt x="9" y="23"/>
                  </a:lnTo>
                  <a:lnTo>
                    <a:pt x="9" y="28"/>
                  </a:lnTo>
                  <a:lnTo>
                    <a:pt x="9" y="33"/>
                  </a:lnTo>
                  <a:lnTo>
                    <a:pt x="12" y="33"/>
                  </a:lnTo>
                  <a:lnTo>
                    <a:pt x="14" y="33"/>
                  </a:lnTo>
                  <a:lnTo>
                    <a:pt x="14" y="35"/>
                  </a:lnTo>
                  <a:lnTo>
                    <a:pt x="14" y="37"/>
                  </a:lnTo>
                  <a:lnTo>
                    <a:pt x="14" y="40"/>
                  </a:lnTo>
                  <a:lnTo>
                    <a:pt x="9" y="40"/>
                  </a:lnTo>
                  <a:lnTo>
                    <a:pt x="5" y="40"/>
                  </a:lnTo>
                  <a:lnTo>
                    <a:pt x="5" y="42"/>
                  </a:lnTo>
                  <a:lnTo>
                    <a:pt x="5" y="45"/>
                  </a:lnTo>
                  <a:lnTo>
                    <a:pt x="2" y="45"/>
                  </a:lnTo>
                  <a:lnTo>
                    <a:pt x="5" y="49"/>
                  </a:lnTo>
                  <a:lnTo>
                    <a:pt x="7" y="54"/>
                  </a:lnTo>
                  <a:lnTo>
                    <a:pt x="9" y="54"/>
                  </a:lnTo>
                  <a:lnTo>
                    <a:pt x="12" y="54"/>
                  </a:lnTo>
                  <a:lnTo>
                    <a:pt x="16" y="54"/>
                  </a:lnTo>
                  <a:lnTo>
                    <a:pt x="19" y="54"/>
                  </a:lnTo>
                  <a:lnTo>
                    <a:pt x="16" y="61"/>
                  </a:lnTo>
                  <a:lnTo>
                    <a:pt x="14" y="68"/>
                  </a:lnTo>
                  <a:lnTo>
                    <a:pt x="9" y="73"/>
                  </a:lnTo>
                  <a:lnTo>
                    <a:pt x="7" y="82"/>
                  </a:lnTo>
                  <a:lnTo>
                    <a:pt x="2" y="82"/>
                  </a:lnTo>
                  <a:lnTo>
                    <a:pt x="0" y="82"/>
                  </a:lnTo>
                  <a:lnTo>
                    <a:pt x="2" y="87"/>
                  </a:lnTo>
                  <a:lnTo>
                    <a:pt x="5" y="92"/>
                  </a:lnTo>
                  <a:lnTo>
                    <a:pt x="7" y="92"/>
                  </a:lnTo>
                  <a:lnTo>
                    <a:pt x="9" y="92"/>
                  </a:lnTo>
                  <a:lnTo>
                    <a:pt x="9" y="94"/>
                  </a:lnTo>
                  <a:lnTo>
                    <a:pt x="7" y="97"/>
                  </a:lnTo>
                  <a:lnTo>
                    <a:pt x="12" y="97"/>
                  </a:lnTo>
                  <a:lnTo>
                    <a:pt x="12" y="94"/>
                  </a:lnTo>
                  <a:lnTo>
                    <a:pt x="14" y="94"/>
                  </a:lnTo>
                  <a:lnTo>
                    <a:pt x="16" y="94"/>
                  </a:lnTo>
                  <a:lnTo>
                    <a:pt x="16" y="92"/>
                  </a:lnTo>
                  <a:lnTo>
                    <a:pt x="19" y="92"/>
                  </a:lnTo>
                  <a:lnTo>
                    <a:pt x="21" y="94"/>
                  </a:lnTo>
                  <a:lnTo>
                    <a:pt x="21" y="97"/>
                  </a:lnTo>
                  <a:lnTo>
                    <a:pt x="23" y="97"/>
                  </a:lnTo>
                  <a:lnTo>
                    <a:pt x="28" y="97"/>
                  </a:lnTo>
                  <a:lnTo>
                    <a:pt x="28" y="94"/>
                  </a:lnTo>
                  <a:lnTo>
                    <a:pt x="31" y="92"/>
                  </a:lnTo>
                  <a:lnTo>
                    <a:pt x="35" y="87"/>
                  </a:lnTo>
                  <a:lnTo>
                    <a:pt x="40" y="87"/>
                  </a:lnTo>
                  <a:lnTo>
                    <a:pt x="45" y="87"/>
                  </a:lnTo>
                  <a:lnTo>
                    <a:pt x="45" y="85"/>
                  </a:lnTo>
                  <a:lnTo>
                    <a:pt x="45" y="80"/>
                  </a:lnTo>
                  <a:lnTo>
                    <a:pt x="47" y="80"/>
                  </a:lnTo>
                  <a:lnTo>
                    <a:pt x="52" y="80"/>
                  </a:lnTo>
                  <a:lnTo>
                    <a:pt x="52" y="75"/>
                  </a:lnTo>
                  <a:lnTo>
                    <a:pt x="54" y="75"/>
                  </a:lnTo>
                  <a:lnTo>
                    <a:pt x="54" y="78"/>
                  </a:lnTo>
                  <a:lnTo>
                    <a:pt x="57" y="78"/>
                  </a:lnTo>
                  <a:lnTo>
                    <a:pt x="59" y="78"/>
                  </a:lnTo>
                  <a:lnTo>
                    <a:pt x="59" y="75"/>
                  </a:lnTo>
                  <a:lnTo>
                    <a:pt x="57" y="75"/>
                  </a:lnTo>
                  <a:lnTo>
                    <a:pt x="57" y="73"/>
                  </a:lnTo>
                  <a:lnTo>
                    <a:pt x="59" y="71"/>
                  </a:lnTo>
                  <a:lnTo>
                    <a:pt x="61" y="68"/>
                  </a:lnTo>
                  <a:lnTo>
                    <a:pt x="61" y="66"/>
                  </a:lnTo>
                  <a:lnTo>
                    <a:pt x="61" y="63"/>
                  </a:lnTo>
                  <a:lnTo>
                    <a:pt x="61" y="61"/>
                  </a:lnTo>
                  <a:lnTo>
                    <a:pt x="59" y="56"/>
                  </a:lnTo>
                  <a:lnTo>
                    <a:pt x="57" y="49"/>
                  </a:lnTo>
                  <a:lnTo>
                    <a:pt x="59" y="45"/>
                  </a:lnTo>
                  <a:lnTo>
                    <a:pt x="59" y="40"/>
                  </a:lnTo>
                  <a:lnTo>
                    <a:pt x="59" y="35"/>
                  </a:lnTo>
                  <a:lnTo>
                    <a:pt x="64" y="30"/>
                  </a:lnTo>
                  <a:lnTo>
                    <a:pt x="57" y="33"/>
                  </a:lnTo>
                  <a:lnTo>
                    <a:pt x="52" y="30"/>
                  </a:lnTo>
                  <a:lnTo>
                    <a:pt x="49" y="30"/>
                  </a:lnTo>
                  <a:lnTo>
                    <a:pt x="47" y="33"/>
                  </a:lnTo>
                  <a:lnTo>
                    <a:pt x="45" y="33"/>
                  </a:lnTo>
                  <a:lnTo>
                    <a:pt x="45" y="30"/>
                  </a:lnTo>
                  <a:lnTo>
                    <a:pt x="45" y="28"/>
                  </a:lnTo>
                  <a:lnTo>
                    <a:pt x="42" y="26"/>
                  </a:lnTo>
                  <a:lnTo>
                    <a:pt x="40" y="26"/>
                  </a:lnTo>
                  <a:lnTo>
                    <a:pt x="40" y="23"/>
                  </a:lnTo>
                  <a:lnTo>
                    <a:pt x="40" y="21"/>
                  </a:lnTo>
                  <a:lnTo>
                    <a:pt x="42" y="19"/>
                  </a:lnTo>
                  <a:lnTo>
                    <a:pt x="45" y="19"/>
                  </a:lnTo>
                  <a:lnTo>
                    <a:pt x="45" y="16"/>
                  </a:lnTo>
                  <a:lnTo>
                    <a:pt x="45" y="14"/>
                  </a:lnTo>
                  <a:lnTo>
                    <a:pt x="47" y="11"/>
                  </a:lnTo>
                  <a:lnTo>
                    <a:pt x="49" y="9"/>
                  </a:lnTo>
                  <a:lnTo>
                    <a:pt x="52" y="7"/>
                  </a:lnTo>
                  <a:lnTo>
                    <a:pt x="54"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5" name="Freeform 1629">
              <a:extLst>
                <a:ext uri="{FF2B5EF4-FFF2-40B4-BE49-F238E27FC236}">
                  <a16:creationId xmlns:a16="http://schemas.microsoft.com/office/drawing/2014/main" id="{1892C30B-7037-AE3B-726B-2FCF61377995}"/>
                </a:ext>
              </a:extLst>
            </p:cNvPr>
            <p:cNvSpPr>
              <a:spLocks noGrp="1" noRot="1" noMove="1" noResize="1" noEditPoints="1" noAdjustHandles="1" noChangeArrowheads="1" noChangeShapeType="1"/>
            </p:cNvSpPr>
            <p:nvPr/>
          </p:nvSpPr>
          <p:spPr bwMode="auto">
            <a:xfrm>
              <a:off x="6615220" y="2001394"/>
              <a:ext cx="2956" cy="5224"/>
            </a:xfrm>
            <a:custGeom>
              <a:avLst/>
              <a:gdLst>
                <a:gd name="T0" fmla="*/ 3175 w 4"/>
                <a:gd name="T1" fmla="*/ 3175 h 7"/>
                <a:gd name="T2" fmla="*/ 6350 w 4"/>
                <a:gd name="T3" fmla="*/ 3175 h 7"/>
                <a:gd name="T4" fmla="*/ 6350 w 4"/>
                <a:gd name="T5" fmla="*/ 3175 h 7"/>
                <a:gd name="T6" fmla="*/ 6350 w 4"/>
                <a:gd name="T7" fmla="*/ 7938 h 7"/>
                <a:gd name="T8" fmla="*/ 3175 w 4"/>
                <a:gd name="T9" fmla="*/ 7938 h 7"/>
                <a:gd name="T10" fmla="*/ 3175 w 4"/>
                <a:gd name="T11" fmla="*/ 7938 h 7"/>
                <a:gd name="T12" fmla="*/ 0 w 4"/>
                <a:gd name="T13" fmla="*/ 11113 h 7"/>
                <a:gd name="T14" fmla="*/ 0 w 4"/>
                <a:gd name="T15" fmla="*/ 7938 h 7"/>
                <a:gd name="T16" fmla="*/ 0 w 4"/>
                <a:gd name="T17" fmla="*/ 3175 h 7"/>
                <a:gd name="T18" fmla="*/ 0 w 4"/>
                <a:gd name="T19" fmla="*/ 3175 h 7"/>
                <a:gd name="T20" fmla="*/ 3175 w 4"/>
                <a:gd name="T21" fmla="*/ 3175 h 7"/>
                <a:gd name="T22" fmla="*/ 3175 w 4"/>
                <a:gd name="T23" fmla="*/ 0 h 7"/>
                <a:gd name="T24" fmla="*/ 3175 w 4"/>
                <a:gd name="T25" fmla="*/ 3175 h 7"/>
                <a:gd name="T26" fmla="*/ 3175 w 4"/>
                <a:gd name="T27" fmla="*/ 3175 h 7"/>
                <a:gd name="T28" fmla="*/ 3175 w 4"/>
                <a:gd name="T29" fmla="*/ 3175 h 7"/>
                <a:gd name="T30" fmla="*/ 3175 w 4"/>
                <a:gd name="T31" fmla="*/ 317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7"/>
                <a:gd name="T50" fmla="*/ 4 w 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7">
                  <a:moveTo>
                    <a:pt x="2" y="2"/>
                  </a:moveTo>
                  <a:lnTo>
                    <a:pt x="4" y="2"/>
                  </a:lnTo>
                  <a:lnTo>
                    <a:pt x="4" y="5"/>
                  </a:lnTo>
                  <a:lnTo>
                    <a:pt x="2" y="5"/>
                  </a:lnTo>
                  <a:lnTo>
                    <a:pt x="0" y="7"/>
                  </a:lnTo>
                  <a:lnTo>
                    <a:pt x="0" y="5"/>
                  </a:lnTo>
                  <a:lnTo>
                    <a:pt x="0" y="2"/>
                  </a:lnTo>
                  <a:lnTo>
                    <a:pt x="2" y="2"/>
                  </a:lnTo>
                  <a:lnTo>
                    <a:pt x="2" y="0"/>
                  </a:lnTo>
                  <a:lnTo>
                    <a:pt x="2"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6" name="Freeform 1630">
              <a:extLst>
                <a:ext uri="{FF2B5EF4-FFF2-40B4-BE49-F238E27FC236}">
                  <a16:creationId xmlns:a16="http://schemas.microsoft.com/office/drawing/2014/main" id="{23B55943-C962-F7BC-5ED8-B2676AEEE489}"/>
                </a:ext>
              </a:extLst>
            </p:cNvPr>
            <p:cNvSpPr>
              <a:spLocks noGrp="1" noRot="1" noMove="1" noResize="1" noEditPoints="1" noAdjustHandles="1" noChangeArrowheads="1" noChangeShapeType="1"/>
            </p:cNvSpPr>
            <p:nvPr/>
          </p:nvSpPr>
          <p:spPr bwMode="auto">
            <a:xfrm>
              <a:off x="6613002" y="2015573"/>
              <a:ext cx="3696" cy="3731"/>
            </a:xfrm>
            <a:custGeom>
              <a:avLst/>
              <a:gdLst>
                <a:gd name="T0" fmla="*/ 7938 w 5"/>
                <a:gd name="T1" fmla="*/ 0 h 5"/>
                <a:gd name="T2" fmla="*/ 7938 w 5"/>
                <a:gd name="T3" fmla="*/ 7938 h 5"/>
                <a:gd name="T4" fmla="*/ 4763 w 5"/>
                <a:gd name="T5" fmla="*/ 7938 h 5"/>
                <a:gd name="T6" fmla="*/ 4763 w 5"/>
                <a:gd name="T7" fmla="*/ 7938 h 5"/>
                <a:gd name="T8" fmla="*/ 4763 w 5"/>
                <a:gd name="T9" fmla="*/ 7938 h 5"/>
                <a:gd name="T10" fmla="*/ 4763 w 5"/>
                <a:gd name="T11" fmla="*/ 7938 h 5"/>
                <a:gd name="T12" fmla="*/ 0 w 5"/>
                <a:gd name="T13" fmla="*/ 3175 h 5"/>
                <a:gd name="T14" fmla="*/ 4763 w 5"/>
                <a:gd name="T15" fmla="*/ 3175 h 5"/>
                <a:gd name="T16" fmla="*/ 4763 w 5"/>
                <a:gd name="T17" fmla="*/ 3175 h 5"/>
                <a:gd name="T18" fmla="*/ 4763 w 5"/>
                <a:gd name="T19" fmla="*/ 0 h 5"/>
                <a:gd name="T20" fmla="*/ 7938 w 5"/>
                <a:gd name="T21" fmla="*/ 0 h 5"/>
                <a:gd name="T22" fmla="*/ 7938 w 5"/>
                <a:gd name="T23" fmla="*/ 0 h 5"/>
                <a:gd name="T24" fmla="*/ 7938 w 5"/>
                <a:gd name="T25" fmla="*/ 0 h 5"/>
                <a:gd name="T26" fmla="*/ 7938 w 5"/>
                <a:gd name="T27" fmla="*/ 0 h 5"/>
                <a:gd name="T28" fmla="*/ 7938 w 5"/>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5"/>
                <a:gd name="T47" fmla="*/ 5 w 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5">
                  <a:moveTo>
                    <a:pt x="5" y="0"/>
                  </a:moveTo>
                  <a:lnTo>
                    <a:pt x="5" y="5"/>
                  </a:lnTo>
                  <a:lnTo>
                    <a:pt x="3" y="5"/>
                  </a:lnTo>
                  <a:lnTo>
                    <a:pt x="0" y="2"/>
                  </a:lnTo>
                  <a:lnTo>
                    <a:pt x="3" y="2"/>
                  </a:lnTo>
                  <a:lnTo>
                    <a:pt x="3"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7" name="Iraq">
              <a:extLst>
                <a:ext uri="{FF2B5EF4-FFF2-40B4-BE49-F238E27FC236}">
                  <a16:creationId xmlns:a16="http://schemas.microsoft.com/office/drawing/2014/main" id="{99155D29-E64F-77CD-ACF3-ACF762CDB013}"/>
                </a:ext>
              </a:extLst>
            </p:cNvPr>
            <p:cNvSpPr>
              <a:spLocks noGrp="1" noRot="1" noMove="1" noResize="1" noEditPoints="1" noAdjustHandles="1" noChangeArrowheads="1" noChangeShapeType="1"/>
            </p:cNvSpPr>
            <p:nvPr/>
          </p:nvSpPr>
          <p:spPr bwMode="auto">
            <a:xfrm>
              <a:off x="7181255" y="2278253"/>
              <a:ext cx="117077" cy="124624"/>
            </a:xfrm>
            <a:custGeom>
              <a:avLst/>
              <a:gdLst>
                <a:gd name="T0" fmla="*/ 231775 w 154"/>
                <a:gd name="T1" fmla="*/ 209550 h 167"/>
                <a:gd name="T2" fmla="*/ 231775 w 154"/>
                <a:gd name="T3" fmla="*/ 190500 h 167"/>
                <a:gd name="T4" fmla="*/ 228600 w 154"/>
                <a:gd name="T5" fmla="*/ 182563 h 167"/>
                <a:gd name="T6" fmla="*/ 214313 w 154"/>
                <a:gd name="T7" fmla="*/ 160338 h 167"/>
                <a:gd name="T8" fmla="*/ 209550 w 154"/>
                <a:gd name="T9" fmla="*/ 157163 h 167"/>
                <a:gd name="T10" fmla="*/ 198438 w 154"/>
                <a:gd name="T11" fmla="*/ 157163 h 167"/>
                <a:gd name="T12" fmla="*/ 203200 w 154"/>
                <a:gd name="T13" fmla="*/ 153988 h 167"/>
                <a:gd name="T14" fmla="*/ 198438 w 154"/>
                <a:gd name="T15" fmla="*/ 141288 h 167"/>
                <a:gd name="T16" fmla="*/ 187325 w 154"/>
                <a:gd name="T17" fmla="*/ 134938 h 167"/>
                <a:gd name="T18" fmla="*/ 179388 w 154"/>
                <a:gd name="T19" fmla="*/ 127000 h 167"/>
                <a:gd name="T20" fmla="*/ 173038 w 154"/>
                <a:gd name="T21" fmla="*/ 112713 h 167"/>
                <a:gd name="T22" fmla="*/ 165100 w 154"/>
                <a:gd name="T23" fmla="*/ 96838 h 167"/>
                <a:gd name="T24" fmla="*/ 165100 w 154"/>
                <a:gd name="T25" fmla="*/ 93663 h 167"/>
                <a:gd name="T26" fmla="*/ 165100 w 154"/>
                <a:gd name="T27" fmla="*/ 82550 h 167"/>
                <a:gd name="T28" fmla="*/ 168275 w 154"/>
                <a:gd name="T29" fmla="*/ 82550 h 167"/>
                <a:gd name="T30" fmla="*/ 176213 w 154"/>
                <a:gd name="T31" fmla="*/ 82550 h 167"/>
                <a:gd name="T32" fmla="*/ 176213 w 154"/>
                <a:gd name="T33" fmla="*/ 74613 h 167"/>
                <a:gd name="T34" fmla="*/ 176213 w 154"/>
                <a:gd name="T35" fmla="*/ 63500 h 167"/>
                <a:gd name="T36" fmla="*/ 179388 w 154"/>
                <a:gd name="T37" fmla="*/ 63500 h 167"/>
                <a:gd name="T38" fmla="*/ 187325 w 154"/>
                <a:gd name="T39" fmla="*/ 60325 h 167"/>
                <a:gd name="T40" fmla="*/ 184150 w 154"/>
                <a:gd name="T41" fmla="*/ 55563 h 167"/>
                <a:gd name="T42" fmla="*/ 173038 w 154"/>
                <a:gd name="T43" fmla="*/ 55563 h 167"/>
                <a:gd name="T44" fmla="*/ 161925 w 154"/>
                <a:gd name="T45" fmla="*/ 52388 h 167"/>
                <a:gd name="T46" fmla="*/ 146050 w 154"/>
                <a:gd name="T47" fmla="*/ 36513 h 167"/>
                <a:gd name="T48" fmla="*/ 146050 w 154"/>
                <a:gd name="T49" fmla="*/ 33338 h 167"/>
                <a:gd name="T50" fmla="*/ 142875 w 154"/>
                <a:gd name="T51" fmla="*/ 30163 h 167"/>
                <a:gd name="T52" fmla="*/ 142875 w 154"/>
                <a:gd name="T53" fmla="*/ 25400 h 167"/>
                <a:gd name="T54" fmla="*/ 142875 w 154"/>
                <a:gd name="T55" fmla="*/ 19050 h 167"/>
                <a:gd name="T56" fmla="*/ 120650 w 154"/>
                <a:gd name="T57" fmla="*/ 6350 h 167"/>
                <a:gd name="T58" fmla="*/ 104775 w 154"/>
                <a:gd name="T59" fmla="*/ 6350 h 167"/>
                <a:gd name="T60" fmla="*/ 101600 w 154"/>
                <a:gd name="T61" fmla="*/ 6350 h 167"/>
                <a:gd name="T62" fmla="*/ 93663 w 154"/>
                <a:gd name="T63" fmla="*/ 3175 h 167"/>
                <a:gd name="T64" fmla="*/ 85725 w 154"/>
                <a:gd name="T65" fmla="*/ 3175 h 167"/>
                <a:gd name="T66" fmla="*/ 82550 w 154"/>
                <a:gd name="T67" fmla="*/ 11113 h 167"/>
                <a:gd name="T68" fmla="*/ 74613 w 154"/>
                <a:gd name="T69" fmla="*/ 22225 h 167"/>
                <a:gd name="T70" fmla="*/ 66675 w 154"/>
                <a:gd name="T71" fmla="*/ 30163 h 167"/>
                <a:gd name="T72" fmla="*/ 66675 w 154"/>
                <a:gd name="T73" fmla="*/ 47625 h 167"/>
                <a:gd name="T74" fmla="*/ 60325 w 154"/>
                <a:gd name="T75" fmla="*/ 60325 h 167"/>
                <a:gd name="T76" fmla="*/ 63500 w 154"/>
                <a:gd name="T77" fmla="*/ 71438 h 167"/>
                <a:gd name="T78" fmla="*/ 55563 w 154"/>
                <a:gd name="T79" fmla="*/ 93663 h 167"/>
                <a:gd name="T80" fmla="*/ 11113 w 154"/>
                <a:gd name="T81" fmla="*/ 187325 h 167"/>
                <a:gd name="T82" fmla="*/ 104775 w 154"/>
                <a:gd name="T83" fmla="*/ 250825 h 167"/>
                <a:gd name="T84" fmla="*/ 179388 w 154"/>
                <a:gd name="T85" fmla="*/ 261938 h 167"/>
                <a:gd name="T86" fmla="*/ 203200 w 154"/>
                <a:gd name="T87" fmla="*/ 236538 h 167"/>
                <a:gd name="T88" fmla="*/ 209550 w 154"/>
                <a:gd name="T89" fmla="*/ 228600 h 167"/>
                <a:gd name="T90" fmla="*/ 220663 w 154"/>
                <a:gd name="T91" fmla="*/ 228600 h 167"/>
                <a:gd name="T92" fmla="*/ 244475 w 154"/>
                <a:gd name="T93" fmla="*/ 239713 h 167"/>
                <a:gd name="T94" fmla="*/ 244475 w 154"/>
                <a:gd name="T95" fmla="*/ 231775 h 167"/>
                <a:gd name="T96" fmla="*/ 244475 w 154"/>
                <a:gd name="T97" fmla="*/ 231775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4"/>
                <a:gd name="T148" fmla="*/ 0 h 167"/>
                <a:gd name="T149" fmla="*/ 154 w 154"/>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4" h="167">
                  <a:moveTo>
                    <a:pt x="154" y="146"/>
                  </a:moveTo>
                  <a:lnTo>
                    <a:pt x="151" y="141"/>
                  </a:lnTo>
                  <a:lnTo>
                    <a:pt x="151" y="132"/>
                  </a:lnTo>
                  <a:lnTo>
                    <a:pt x="146" y="132"/>
                  </a:lnTo>
                  <a:lnTo>
                    <a:pt x="146" y="130"/>
                  </a:lnTo>
                  <a:lnTo>
                    <a:pt x="144" y="127"/>
                  </a:lnTo>
                  <a:lnTo>
                    <a:pt x="144" y="123"/>
                  </a:lnTo>
                  <a:lnTo>
                    <a:pt x="146" y="120"/>
                  </a:lnTo>
                  <a:lnTo>
                    <a:pt x="146" y="118"/>
                  </a:lnTo>
                  <a:lnTo>
                    <a:pt x="144" y="115"/>
                  </a:lnTo>
                  <a:lnTo>
                    <a:pt x="144" y="113"/>
                  </a:lnTo>
                  <a:lnTo>
                    <a:pt x="142" y="111"/>
                  </a:lnTo>
                  <a:lnTo>
                    <a:pt x="137" y="106"/>
                  </a:lnTo>
                  <a:lnTo>
                    <a:pt x="135" y="101"/>
                  </a:lnTo>
                  <a:lnTo>
                    <a:pt x="135" y="99"/>
                  </a:lnTo>
                  <a:lnTo>
                    <a:pt x="132" y="99"/>
                  </a:lnTo>
                  <a:lnTo>
                    <a:pt x="130" y="99"/>
                  </a:lnTo>
                  <a:lnTo>
                    <a:pt x="128" y="99"/>
                  </a:lnTo>
                  <a:lnTo>
                    <a:pt x="125" y="99"/>
                  </a:lnTo>
                  <a:lnTo>
                    <a:pt x="125" y="97"/>
                  </a:lnTo>
                  <a:lnTo>
                    <a:pt x="128" y="97"/>
                  </a:lnTo>
                  <a:lnTo>
                    <a:pt x="128" y="94"/>
                  </a:lnTo>
                  <a:lnTo>
                    <a:pt x="128" y="92"/>
                  </a:lnTo>
                  <a:lnTo>
                    <a:pt x="125" y="89"/>
                  </a:lnTo>
                  <a:lnTo>
                    <a:pt x="123" y="87"/>
                  </a:lnTo>
                  <a:lnTo>
                    <a:pt x="120" y="85"/>
                  </a:lnTo>
                  <a:lnTo>
                    <a:pt x="118" y="85"/>
                  </a:lnTo>
                  <a:lnTo>
                    <a:pt x="118" y="82"/>
                  </a:lnTo>
                  <a:lnTo>
                    <a:pt x="116" y="82"/>
                  </a:lnTo>
                  <a:lnTo>
                    <a:pt x="113" y="82"/>
                  </a:lnTo>
                  <a:lnTo>
                    <a:pt x="113" y="80"/>
                  </a:lnTo>
                  <a:lnTo>
                    <a:pt x="111" y="78"/>
                  </a:lnTo>
                  <a:lnTo>
                    <a:pt x="111" y="75"/>
                  </a:lnTo>
                  <a:lnTo>
                    <a:pt x="109" y="73"/>
                  </a:lnTo>
                  <a:lnTo>
                    <a:pt x="109" y="71"/>
                  </a:lnTo>
                  <a:lnTo>
                    <a:pt x="109" y="68"/>
                  </a:lnTo>
                  <a:lnTo>
                    <a:pt x="106" y="68"/>
                  </a:lnTo>
                  <a:lnTo>
                    <a:pt x="104" y="64"/>
                  </a:lnTo>
                  <a:lnTo>
                    <a:pt x="104" y="61"/>
                  </a:lnTo>
                  <a:lnTo>
                    <a:pt x="102" y="59"/>
                  </a:lnTo>
                  <a:lnTo>
                    <a:pt x="104" y="59"/>
                  </a:lnTo>
                  <a:lnTo>
                    <a:pt x="106" y="56"/>
                  </a:lnTo>
                  <a:lnTo>
                    <a:pt x="106" y="54"/>
                  </a:lnTo>
                  <a:lnTo>
                    <a:pt x="104" y="52"/>
                  </a:lnTo>
                  <a:lnTo>
                    <a:pt x="106" y="52"/>
                  </a:lnTo>
                  <a:lnTo>
                    <a:pt x="109" y="52"/>
                  </a:lnTo>
                  <a:lnTo>
                    <a:pt x="111" y="52"/>
                  </a:lnTo>
                  <a:lnTo>
                    <a:pt x="111" y="49"/>
                  </a:lnTo>
                  <a:lnTo>
                    <a:pt x="111" y="47"/>
                  </a:lnTo>
                  <a:lnTo>
                    <a:pt x="111" y="45"/>
                  </a:lnTo>
                  <a:lnTo>
                    <a:pt x="111" y="42"/>
                  </a:lnTo>
                  <a:lnTo>
                    <a:pt x="109" y="40"/>
                  </a:lnTo>
                  <a:lnTo>
                    <a:pt x="111" y="40"/>
                  </a:lnTo>
                  <a:lnTo>
                    <a:pt x="113" y="40"/>
                  </a:lnTo>
                  <a:lnTo>
                    <a:pt x="116" y="40"/>
                  </a:lnTo>
                  <a:lnTo>
                    <a:pt x="118" y="38"/>
                  </a:lnTo>
                  <a:lnTo>
                    <a:pt x="118" y="35"/>
                  </a:lnTo>
                  <a:lnTo>
                    <a:pt x="116" y="35"/>
                  </a:lnTo>
                  <a:lnTo>
                    <a:pt x="113" y="35"/>
                  </a:lnTo>
                  <a:lnTo>
                    <a:pt x="111" y="35"/>
                  </a:lnTo>
                  <a:lnTo>
                    <a:pt x="109" y="35"/>
                  </a:lnTo>
                  <a:lnTo>
                    <a:pt x="106" y="33"/>
                  </a:lnTo>
                  <a:lnTo>
                    <a:pt x="104" y="33"/>
                  </a:lnTo>
                  <a:lnTo>
                    <a:pt x="102" y="33"/>
                  </a:lnTo>
                  <a:lnTo>
                    <a:pt x="99" y="30"/>
                  </a:lnTo>
                  <a:lnTo>
                    <a:pt x="97" y="28"/>
                  </a:lnTo>
                  <a:lnTo>
                    <a:pt x="94" y="26"/>
                  </a:lnTo>
                  <a:lnTo>
                    <a:pt x="92" y="23"/>
                  </a:lnTo>
                  <a:lnTo>
                    <a:pt x="92" y="21"/>
                  </a:lnTo>
                  <a:lnTo>
                    <a:pt x="92" y="19"/>
                  </a:lnTo>
                  <a:lnTo>
                    <a:pt x="90" y="19"/>
                  </a:lnTo>
                  <a:lnTo>
                    <a:pt x="90" y="16"/>
                  </a:lnTo>
                  <a:lnTo>
                    <a:pt x="90" y="14"/>
                  </a:lnTo>
                  <a:lnTo>
                    <a:pt x="90" y="12"/>
                  </a:lnTo>
                  <a:lnTo>
                    <a:pt x="87" y="7"/>
                  </a:lnTo>
                  <a:lnTo>
                    <a:pt x="87" y="4"/>
                  </a:lnTo>
                  <a:lnTo>
                    <a:pt x="83" y="2"/>
                  </a:lnTo>
                  <a:lnTo>
                    <a:pt x="76" y="4"/>
                  </a:lnTo>
                  <a:lnTo>
                    <a:pt x="73" y="0"/>
                  </a:lnTo>
                  <a:lnTo>
                    <a:pt x="71" y="0"/>
                  </a:lnTo>
                  <a:lnTo>
                    <a:pt x="68" y="0"/>
                  </a:lnTo>
                  <a:lnTo>
                    <a:pt x="66" y="4"/>
                  </a:lnTo>
                  <a:lnTo>
                    <a:pt x="64" y="4"/>
                  </a:lnTo>
                  <a:lnTo>
                    <a:pt x="61" y="2"/>
                  </a:lnTo>
                  <a:lnTo>
                    <a:pt x="59" y="2"/>
                  </a:lnTo>
                  <a:lnTo>
                    <a:pt x="57" y="2"/>
                  </a:lnTo>
                  <a:lnTo>
                    <a:pt x="54" y="2"/>
                  </a:lnTo>
                  <a:lnTo>
                    <a:pt x="52" y="2"/>
                  </a:lnTo>
                  <a:lnTo>
                    <a:pt x="52" y="4"/>
                  </a:lnTo>
                  <a:lnTo>
                    <a:pt x="52" y="7"/>
                  </a:lnTo>
                  <a:lnTo>
                    <a:pt x="52" y="9"/>
                  </a:lnTo>
                  <a:lnTo>
                    <a:pt x="50" y="12"/>
                  </a:lnTo>
                  <a:lnTo>
                    <a:pt x="47" y="14"/>
                  </a:lnTo>
                  <a:lnTo>
                    <a:pt x="45" y="16"/>
                  </a:lnTo>
                  <a:lnTo>
                    <a:pt x="42" y="16"/>
                  </a:lnTo>
                  <a:lnTo>
                    <a:pt x="42" y="19"/>
                  </a:lnTo>
                  <a:lnTo>
                    <a:pt x="40" y="21"/>
                  </a:lnTo>
                  <a:lnTo>
                    <a:pt x="40" y="23"/>
                  </a:lnTo>
                  <a:lnTo>
                    <a:pt x="42" y="28"/>
                  </a:lnTo>
                  <a:lnTo>
                    <a:pt x="42" y="30"/>
                  </a:lnTo>
                  <a:lnTo>
                    <a:pt x="40" y="33"/>
                  </a:lnTo>
                  <a:lnTo>
                    <a:pt x="40" y="35"/>
                  </a:lnTo>
                  <a:lnTo>
                    <a:pt x="38" y="38"/>
                  </a:lnTo>
                  <a:lnTo>
                    <a:pt x="38" y="40"/>
                  </a:lnTo>
                  <a:lnTo>
                    <a:pt x="40" y="45"/>
                  </a:lnTo>
                  <a:lnTo>
                    <a:pt x="40" y="47"/>
                  </a:lnTo>
                  <a:lnTo>
                    <a:pt x="38" y="49"/>
                  </a:lnTo>
                  <a:lnTo>
                    <a:pt x="35" y="54"/>
                  </a:lnTo>
                  <a:lnTo>
                    <a:pt x="35" y="59"/>
                  </a:lnTo>
                  <a:lnTo>
                    <a:pt x="33" y="64"/>
                  </a:lnTo>
                  <a:lnTo>
                    <a:pt x="0" y="89"/>
                  </a:lnTo>
                  <a:lnTo>
                    <a:pt x="7" y="118"/>
                  </a:lnTo>
                  <a:lnTo>
                    <a:pt x="52" y="141"/>
                  </a:lnTo>
                  <a:lnTo>
                    <a:pt x="52" y="146"/>
                  </a:lnTo>
                  <a:lnTo>
                    <a:pt x="64" y="146"/>
                  </a:lnTo>
                  <a:lnTo>
                    <a:pt x="66" y="158"/>
                  </a:lnTo>
                  <a:lnTo>
                    <a:pt x="78" y="165"/>
                  </a:lnTo>
                  <a:lnTo>
                    <a:pt x="106" y="167"/>
                  </a:lnTo>
                  <a:lnTo>
                    <a:pt x="109" y="167"/>
                  </a:lnTo>
                  <a:lnTo>
                    <a:pt x="113" y="165"/>
                  </a:lnTo>
                  <a:lnTo>
                    <a:pt x="118" y="160"/>
                  </a:lnTo>
                  <a:lnTo>
                    <a:pt x="120" y="156"/>
                  </a:lnTo>
                  <a:lnTo>
                    <a:pt x="123" y="153"/>
                  </a:lnTo>
                  <a:lnTo>
                    <a:pt x="128" y="149"/>
                  </a:lnTo>
                  <a:lnTo>
                    <a:pt x="128" y="146"/>
                  </a:lnTo>
                  <a:lnTo>
                    <a:pt x="130" y="144"/>
                  </a:lnTo>
                  <a:lnTo>
                    <a:pt x="132" y="144"/>
                  </a:lnTo>
                  <a:lnTo>
                    <a:pt x="137" y="144"/>
                  </a:lnTo>
                  <a:lnTo>
                    <a:pt x="139" y="144"/>
                  </a:lnTo>
                  <a:lnTo>
                    <a:pt x="142" y="144"/>
                  </a:lnTo>
                  <a:lnTo>
                    <a:pt x="149" y="146"/>
                  </a:lnTo>
                  <a:lnTo>
                    <a:pt x="154" y="151"/>
                  </a:lnTo>
                  <a:lnTo>
                    <a:pt x="154" y="149"/>
                  </a:lnTo>
                  <a:lnTo>
                    <a:pt x="154" y="14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8" name="Iran">
              <a:extLst>
                <a:ext uri="{FF2B5EF4-FFF2-40B4-BE49-F238E27FC236}">
                  <a16:creationId xmlns:a16="http://schemas.microsoft.com/office/drawing/2014/main" id="{82D1DDC7-1D7F-BF47-C507-510ED219304C}"/>
                </a:ext>
              </a:extLst>
            </p:cNvPr>
            <p:cNvSpPr>
              <a:spLocks noGrp="1" noRot="1" noMove="1" noResize="1" noEditPoints="1" noAdjustHandles="1" noChangeArrowheads="1" noChangeShapeType="1"/>
            </p:cNvSpPr>
            <p:nvPr/>
          </p:nvSpPr>
          <p:spPr bwMode="auto">
            <a:xfrm>
              <a:off x="7242916" y="2237209"/>
              <a:ext cx="227984" cy="232830"/>
            </a:xfrm>
            <a:custGeom>
              <a:avLst/>
              <a:gdLst>
                <a:gd name="T0" fmla="*/ 487363 w 307"/>
                <a:gd name="T1" fmla="*/ 420688 h 312"/>
                <a:gd name="T2" fmla="*/ 446088 w 307"/>
                <a:gd name="T3" fmla="*/ 352425 h 312"/>
                <a:gd name="T4" fmla="*/ 431800 w 307"/>
                <a:gd name="T5" fmla="*/ 258763 h 312"/>
                <a:gd name="T6" fmla="*/ 420688 w 307"/>
                <a:gd name="T7" fmla="*/ 184150 h 312"/>
                <a:gd name="T8" fmla="*/ 450850 w 307"/>
                <a:gd name="T9" fmla="*/ 123825 h 312"/>
                <a:gd name="T10" fmla="*/ 387350 w 307"/>
                <a:gd name="T11" fmla="*/ 68263 h 312"/>
                <a:gd name="T12" fmla="*/ 280988 w 307"/>
                <a:gd name="T13" fmla="*/ 57150 h 312"/>
                <a:gd name="T14" fmla="*/ 244475 w 307"/>
                <a:gd name="T15" fmla="*/ 98425 h 312"/>
                <a:gd name="T16" fmla="*/ 236538 w 307"/>
                <a:gd name="T17" fmla="*/ 106363 h 312"/>
                <a:gd name="T18" fmla="*/ 206375 w 307"/>
                <a:gd name="T19" fmla="*/ 109538 h 312"/>
                <a:gd name="T20" fmla="*/ 161925 w 307"/>
                <a:gd name="T21" fmla="*/ 98425 h 312"/>
                <a:gd name="T22" fmla="*/ 146050 w 307"/>
                <a:gd name="T23" fmla="*/ 87313 h 312"/>
                <a:gd name="T24" fmla="*/ 131763 w 307"/>
                <a:gd name="T25" fmla="*/ 87313 h 312"/>
                <a:gd name="T26" fmla="*/ 120650 w 307"/>
                <a:gd name="T27" fmla="*/ 52388 h 312"/>
                <a:gd name="T28" fmla="*/ 112713 w 307"/>
                <a:gd name="T29" fmla="*/ 46038 h 312"/>
                <a:gd name="T30" fmla="*/ 101600 w 307"/>
                <a:gd name="T31" fmla="*/ 30163 h 312"/>
                <a:gd name="T32" fmla="*/ 101600 w 307"/>
                <a:gd name="T33" fmla="*/ 15875 h 312"/>
                <a:gd name="T34" fmla="*/ 109538 w 307"/>
                <a:gd name="T35" fmla="*/ 15875 h 312"/>
                <a:gd name="T36" fmla="*/ 98425 w 307"/>
                <a:gd name="T37" fmla="*/ 0 h 312"/>
                <a:gd name="T38" fmla="*/ 90488 w 307"/>
                <a:gd name="T39" fmla="*/ 12700 h 312"/>
                <a:gd name="T40" fmla="*/ 76200 w 307"/>
                <a:gd name="T41" fmla="*/ 23813 h 312"/>
                <a:gd name="T42" fmla="*/ 46038 w 307"/>
                <a:gd name="T43" fmla="*/ 30163 h 312"/>
                <a:gd name="T44" fmla="*/ 26988 w 307"/>
                <a:gd name="T45" fmla="*/ 7938 h 312"/>
                <a:gd name="T46" fmla="*/ 11113 w 307"/>
                <a:gd name="T47" fmla="*/ 12700 h 312"/>
                <a:gd name="T48" fmla="*/ 4763 w 307"/>
                <a:gd name="T49" fmla="*/ 19050 h 312"/>
                <a:gd name="T50" fmla="*/ 7938 w 307"/>
                <a:gd name="T51" fmla="*/ 34925 h 312"/>
                <a:gd name="T52" fmla="*/ 4763 w 307"/>
                <a:gd name="T53" fmla="*/ 49213 h 312"/>
                <a:gd name="T54" fmla="*/ 7938 w 307"/>
                <a:gd name="T55" fmla="*/ 68263 h 312"/>
                <a:gd name="T56" fmla="*/ 11113 w 307"/>
                <a:gd name="T57" fmla="*/ 93663 h 312"/>
                <a:gd name="T58" fmla="*/ 15875 w 307"/>
                <a:gd name="T59" fmla="*/ 112713 h 312"/>
                <a:gd name="T60" fmla="*/ 19050 w 307"/>
                <a:gd name="T61" fmla="*/ 120650 h 312"/>
                <a:gd name="T62" fmla="*/ 26988 w 307"/>
                <a:gd name="T63" fmla="*/ 134938 h 312"/>
                <a:gd name="T64" fmla="*/ 49213 w 307"/>
                <a:gd name="T65" fmla="*/ 142875 h 312"/>
                <a:gd name="T66" fmla="*/ 60325 w 307"/>
                <a:gd name="T67" fmla="*/ 147638 h 312"/>
                <a:gd name="T68" fmla="*/ 49213 w 307"/>
                <a:gd name="T69" fmla="*/ 150813 h 312"/>
                <a:gd name="T70" fmla="*/ 49213 w 307"/>
                <a:gd name="T71" fmla="*/ 165100 h 312"/>
                <a:gd name="T72" fmla="*/ 41275 w 307"/>
                <a:gd name="T73" fmla="*/ 169863 h 312"/>
                <a:gd name="T74" fmla="*/ 38100 w 307"/>
                <a:gd name="T75" fmla="*/ 180975 h 312"/>
                <a:gd name="T76" fmla="*/ 46038 w 307"/>
                <a:gd name="T77" fmla="*/ 200025 h 312"/>
                <a:gd name="T78" fmla="*/ 57150 w 307"/>
                <a:gd name="T79" fmla="*/ 217488 h 312"/>
                <a:gd name="T80" fmla="*/ 76200 w 307"/>
                <a:gd name="T81" fmla="*/ 233363 h 312"/>
                <a:gd name="T82" fmla="*/ 71438 w 307"/>
                <a:gd name="T83" fmla="*/ 244475 h 312"/>
                <a:gd name="T84" fmla="*/ 87313 w 307"/>
                <a:gd name="T85" fmla="*/ 247650 h 312"/>
                <a:gd name="T86" fmla="*/ 104775 w 307"/>
                <a:gd name="T87" fmla="*/ 274638 h 312"/>
                <a:gd name="T88" fmla="*/ 112713 w 307"/>
                <a:gd name="T89" fmla="*/ 300038 h 312"/>
                <a:gd name="T90" fmla="*/ 139700 w 307"/>
                <a:gd name="T91" fmla="*/ 330200 h 312"/>
                <a:gd name="T92" fmla="*/ 173038 w 307"/>
                <a:gd name="T93" fmla="*/ 371475 h 312"/>
                <a:gd name="T94" fmla="*/ 187325 w 307"/>
                <a:gd name="T95" fmla="*/ 390525 h 312"/>
                <a:gd name="T96" fmla="*/ 206375 w 307"/>
                <a:gd name="T97" fmla="*/ 420688 h 312"/>
                <a:gd name="T98" fmla="*/ 263525 w 307"/>
                <a:gd name="T99" fmla="*/ 450850 h 312"/>
                <a:gd name="T100" fmla="*/ 304800 w 307"/>
                <a:gd name="T101" fmla="*/ 428625 h 312"/>
                <a:gd name="T102" fmla="*/ 327025 w 307"/>
                <a:gd name="T103" fmla="*/ 442913 h 312"/>
                <a:gd name="T104" fmla="*/ 330200 w 307"/>
                <a:gd name="T105" fmla="*/ 469900 h 312"/>
                <a:gd name="T106" fmla="*/ 357188 w 307"/>
                <a:gd name="T107" fmla="*/ 484188 h 312"/>
                <a:gd name="T108" fmla="*/ 409575 w 307"/>
                <a:gd name="T109" fmla="*/ 484188 h 312"/>
                <a:gd name="T110" fmla="*/ 428625 w 307"/>
                <a:gd name="T111" fmla="*/ 495300 h 3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07"/>
                <a:gd name="T169" fmla="*/ 0 h 312"/>
                <a:gd name="T170" fmla="*/ 307 w 307"/>
                <a:gd name="T171" fmla="*/ 312 h 3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07" h="312">
                  <a:moveTo>
                    <a:pt x="270" y="312"/>
                  </a:moveTo>
                  <a:lnTo>
                    <a:pt x="272" y="296"/>
                  </a:lnTo>
                  <a:lnTo>
                    <a:pt x="284" y="281"/>
                  </a:lnTo>
                  <a:lnTo>
                    <a:pt x="291" y="279"/>
                  </a:lnTo>
                  <a:lnTo>
                    <a:pt x="303" y="277"/>
                  </a:lnTo>
                  <a:lnTo>
                    <a:pt x="307" y="272"/>
                  </a:lnTo>
                  <a:lnTo>
                    <a:pt x="307" y="265"/>
                  </a:lnTo>
                  <a:lnTo>
                    <a:pt x="300" y="263"/>
                  </a:lnTo>
                  <a:lnTo>
                    <a:pt x="300" y="253"/>
                  </a:lnTo>
                  <a:lnTo>
                    <a:pt x="296" y="246"/>
                  </a:lnTo>
                  <a:lnTo>
                    <a:pt x="288" y="244"/>
                  </a:lnTo>
                  <a:lnTo>
                    <a:pt x="281" y="232"/>
                  </a:lnTo>
                  <a:lnTo>
                    <a:pt x="279" y="227"/>
                  </a:lnTo>
                  <a:lnTo>
                    <a:pt x="281" y="222"/>
                  </a:lnTo>
                  <a:lnTo>
                    <a:pt x="274" y="206"/>
                  </a:lnTo>
                  <a:lnTo>
                    <a:pt x="291" y="187"/>
                  </a:lnTo>
                  <a:lnTo>
                    <a:pt x="291" y="182"/>
                  </a:lnTo>
                  <a:lnTo>
                    <a:pt x="288" y="178"/>
                  </a:lnTo>
                  <a:lnTo>
                    <a:pt x="274" y="175"/>
                  </a:lnTo>
                  <a:lnTo>
                    <a:pt x="274" y="173"/>
                  </a:lnTo>
                  <a:lnTo>
                    <a:pt x="272" y="163"/>
                  </a:lnTo>
                  <a:lnTo>
                    <a:pt x="270" y="154"/>
                  </a:lnTo>
                  <a:lnTo>
                    <a:pt x="262" y="147"/>
                  </a:lnTo>
                  <a:lnTo>
                    <a:pt x="262" y="140"/>
                  </a:lnTo>
                  <a:lnTo>
                    <a:pt x="270" y="135"/>
                  </a:lnTo>
                  <a:lnTo>
                    <a:pt x="262" y="133"/>
                  </a:lnTo>
                  <a:lnTo>
                    <a:pt x="262" y="128"/>
                  </a:lnTo>
                  <a:lnTo>
                    <a:pt x="265" y="116"/>
                  </a:lnTo>
                  <a:lnTo>
                    <a:pt x="267" y="109"/>
                  </a:lnTo>
                  <a:lnTo>
                    <a:pt x="272" y="107"/>
                  </a:lnTo>
                  <a:lnTo>
                    <a:pt x="279" y="107"/>
                  </a:lnTo>
                  <a:lnTo>
                    <a:pt x="279" y="100"/>
                  </a:lnTo>
                  <a:lnTo>
                    <a:pt x="281" y="93"/>
                  </a:lnTo>
                  <a:lnTo>
                    <a:pt x="286" y="85"/>
                  </a:lnTo>
                  <a:lnTo>
                    <a:pt x="284" y="78"/>
                  </a:lnTo>
                  <a:lnTo>
                    <a:pt x="284" y="71"/>
                  </a:lnTo>
                  <a:lnTo>
                    <a:pt x="274" y="69"/>
                  </a:lnTo>
                  <a:lnTo>
                    <a:pt x="272" y="62"/>
                  </a:lnTo>
                  <a:lnTo>
                    <a:pt x="267" y="57"/>
                  </a:lnTo>
                  <a:lnTo>
                    <a:pt x="262" y="55"/>
                  </a:lnTo>
                  <a:lnTo>
                    <a:pt x="253" y="48"/>
                  </a:lnTo>
                  <a:lnTo>
                    <a:pt x="244" y="43"/>
                  </a:lnTo>
                  <a:lnTo>
                    <a:pt x="232" y="38"/>
                  </a:lnTo>
                  <a:lnTo>
                    <a:pt x="227" y="36"/>
                  </a:lnTo>
                  <a:lnTo>
                    <a:pt x="218" y="36"/>
                  </a:lnTo>
                  <a:lnTo>
                    <a:pt x="199" y="31"/>
                  </a:lnTo>
                  <a:lnTo>
                    <a:pt x="192" y="33"/>
                  </a:lnTo>
                  <a:lnTo>
                    <a:pt x="185" y="36"/>
                  </a:lnTo>
                  <a:lnTo>
                    <a:pt x="177" y="36"/>
                  </a:lnTo>
                  <a:lnTo>
                    <a:pt x="173" y="41"/>
                  </a:lnTo>
                  <a:lnTo>
                    <a:pt x="168" y="43"/>
                  </a:lnTo>
                  <a:lnTo>
                    <a:pt x="168" y="45"/>
                  </a:lnTo>
                  <a:lnTo>
                    <a:pt x="166" y="52"/>
                  </a:lnTo>
                  <a:lnTo>
                    <a:pt x="156" y="52"/>
                  </a:lnTo>
                  <a:lnTo>
                    <a:pt x="156" y="57"/>
                  </a:lnTo>
                  <a:lnTo>
                    <a:pt x="154" y="62"/>
                  </a:lnTo>
                  <a:lnTo>
                    <a:pt x="154" y="67"/>
                  </a:lnTo>
                  <a:lnTo>
                    <a:pt x="154" y="69"/>
                  </a:lnTo>
                  <a:lnTo>
                    <a:pt x="151" y="69"/>
                  </a:lnTo>
                  <a:lnTo>
                    <a:pt x="151" y="67"/>
                  </a:lnTo>
                  <a:lnTo>
                    <a:pt x="149" y="67"/>
                  </a:lnTo>
                  <a:lnTo>
                    <a:pt x="149" y="64"/>
                  </a:lnTo>
                  <a:lnTo>
                    <a:pt x="147" y="64"/>
                  </a:lnTo>
                  <a:lnTo>
                    <a:pt x="144" y="64"/>
                  </a:lnTo>
                  <a:lnTo>
                    <a:pt x="142" y="67"/>
                  </a:lnTo>
                  <a:lnTo>
                    <a:pt x="140" y="67"/>
                  </a:lnTo>
                  <a:lnTo>
                    <a:pt x="135" y="69"/>
                  </a:lnTo>
                  <a:lnTo>
                    <a:pt x="130" y="69"/>
                  </a:lnTo>
                  <a:lnTo>
                    <a:pt x="128" y="71"/>
                  </a:lnTo>
                  <a:lnTo>
                    <a:pt x="125" y="71"/>
                  </a:lnTo>
                  <a:lnTo>
                    <a:pt x="121" y="71"/>
                  </a:lnTo>
                  <a:lnTo>
                    <a:pt x="118" y="69"/>
                  </a:lnTo>
                  <a:lnTo>
                    <a:pt x="114" y="67"/>
                  </a:lnTo>
                  <a:lnTo>
                    <a:pt x="107" y="64"/>
                  </a:lnTo>
                  <a:lnTo>
                    <a:pt x="102" y="62"/>
                  </a:lnTo>
                  <a:lnTo>
                    <a:pt x="97" y="57"/>
                  </a:lnTo>
                  <a:lnTo>
                    <a:pt x="99" y="57"/>
                  </a:lnTo>
                  <a:lnTo>
                    <a:pt x="97" y="57"/>
                  </a:lnTo>
                  <a:lnTo>
                    <a:pt x="95" y="55"/>
                  </a:lnTo>
                  <a:lnTo>
                    <a:pt x="92" y="55"/>
                  </a:lnTo>
                  <a:lnTo>
                    <a:pt x="90" y="55"/>
                  </a:lnTo>
                  <a:lnTo>
                    <a:pt x="85" y="57"/>
                  </a:lnTo>
                  <a:lnTo>
                    <a:pt x="85" y="55"/>
                  </a:lnTo>
                  <a:lnTo>
                    <a:pt x="83" y="55"/>
                  </a:lnTo>
                  <a:lnTo>
                    <a:pt x="83" y="52"/>
                  </a:lnTo>
                  <a:lnTo>
                    <a:pt x="81" y="52"/>
                  </a:lnTo>
                  <a:lnTo>
                    <a:pt x="81" y="48"/>
                  </a:lnTo>
                  <a:lnTo>
                    <a:pt x="78" y="41"/>
                  </a:lnTo>
                  <a:lnTo>
                    <a:pt x="78" y="38"/>
                  </a:lnTo>
                  <a:lnTo>
                    <a:pt x="76" y="33"/>
                  </a:lnTo>
                  <a:lnTo>
                    <a:pt x="74" y="31"/>
                  </a:lnTo>
                  <a:lnTo>
                    <a:pt x="71" y="31"/>
                  </a:lnTo>
                  <a:lnTo>
                    <a:pt x="71" y="29"/>
                  </a:lnTo>
                  <a:lnTo>
                    <a:pt x="71" y="26"/>
                  </a:lnTo>
                  <a:lnTo>
                    <a:pt x="69" y="24"/>
                  </a:lnTo>
                  <a:lnTo>
                    <a:pt x="66" y="22"/>
                  </a:lnTo>
                  <a:lnTo>
                    <a:pt x="64" y="22"/>
                  </a:lnTo>
                  <a:lnTo>
                    <a:pt x="64" y="19"/>
                  </a:lnTo>
                  <a:lnTo>
                    <a:pt x="64" y="17"/>
                  </a:lnTo>
                  <a:lnTo>
                    <a:pt x="62" y="17"/>
                  </a:lnTo>
                  <a:lnTo>
                    <a:pt x="62" y="15"/>
                  </a:lnTo>
                  <a:lnTo>
                    <a:pt x="64" y="12"/>
                  </a:lnTo>
                  <a:lnTo>
                    <a:pt x="64" y="10"/>
                  </a:lnTo>
                  <a:lnTo>
                    <a:pt x="66" y="10"/>
                  </a:lnTo>
                  <a:lnTo>
                    <a:pt x="69" y="10"/>
                  </a:lnTo>
                  <a:lnTo>
                    <a:pt x="69" y="8"/>
                  </a:lnTo>
                  <a:lnTo>
                    <a:pt x="69" y="5"/>
                  </a:lnTo>
                  <a:lnTo>
                    <a:pt x="66" y="5"/>
                  </a:lnTo>
                  <a:lnTo>
                    <a:pt x="66" y="3"/>
                  </a:lnTo>
                  <a:lnTo>
                    <a:pt x="64" y="3"/>
                  </a:lnTo>
                  <a:lnTo>
                    <a:pt x="64" y="0"/>
                  </a:lnTo>
                  <a:lnTo>
                    <a:pt x="62" y="0"/>
                  </a:lnTo>
                  <a:lnTo>
                    <a:pt x="59" y="3"/>
                  </a:lnTo>
                  <a:lnTo>
                    <a:pt x="59" y="5"/>
                  </a:lnTo>
                  <a:lnTo>
                    <a:pt x="57" y="5"/>
                  </a:lnTo>
                  <a:lnTo>
                    <a:pt x="57" y="8"/>
                  </a:lnTo>
                  <a:lnTo>
                    <a:pt x="55" y="8"/>
                  </a:lnTo>
                  <a:lnTo>
                    <a:pt x="52" y="10"/>
                  </a:lnTo>
                  <a:lnTo>
                    <a:pt x="50" y="12"/>
                  </a:lnTo>
                  <a:lnTo>
                    <a:pt x="48" y="15"/>
                  </a:lnTo>
                  <a:lnTo>
                    <a:pt x="45" y="17"/>
                  </a:lnTo>
                  <a:lnTo>
                    <a:pt x="38" y="22"/>
                  </a:lnTo>
                  <a:lnTo>
                    <a:pt x="36" y="22"/>
                  </a:lnTo>
                  <a:lnTo>
                    <a:pt x="31" y="22"/>
                  </a:lnTo>
                  <a:lnTo>
                    <a:pt x="29" y="22"/>
                  </a:lnTo>
                  <a:lnTo>
                    <a:pt x="29" y="19"/>
                  </a:lnTo>
                  <a:lnTo>
                    <a:pt x="26" y="17"/>
                  </a:lnTo>
                  <a:lnTo>
                    <a:pt x="24" y="15"/>
                  </a:lnTo>
                  <a:lnTo>
                    <a:pt x="22" y="12"/>
                  </a:lnTo>
                  <a:lnTo>
                    <a:pt x="19" y="10"/>
                  </a:lnTo>
                  <a:lnTo>
                    <a:pt x="17" y="8"/>
                  </a:lnTo>
                  <a:lnTo>
                    <a:pt x="17" y="5"/>
                  </a:lnTo>
                  <a:lnTo>
                    <a:pt x="14" y="12"/>
                  </a:lnTo>
                  <a:lnTo>
                    <a:pt x="12" y="10"/>
                  </a:lnTo>
                  <a:lnTo>
                    <a:pt x="10" y="10"/>
                  </a:lnTo>
                  <a:lnTo>
                    <a:pt x="7" y="8"/>
                  </a:lnTo>
                  <a:lnTo>
                    <a:pt x="5" y="10"/>
                  </a:lnTo>
                  <a:lnTo>
                    <a:pt x="5" y="12"/>
                  </a:lnTo>
                  <a:lnTo>
                    <a:pt x="3" y="12"/>
                  </a:lnTo>
                  <a:lnTo>
                    <a:pt x="3" y="15"/>
                  </a:lnTo>
                  <a:lnTo>
                    <a:pt x="3" y="17"/>
                  </a:lnTo>
                  <a:lnTo>
                    <a:pt x="3" y="19"/>
                  </a:lnTo>
                  <a:lnTo>
                    <a:pt x="5" y="22"/>
                  </a:lnTo>
                  <a:lnTo>
                    <a:pt x="5" y="24"/>
                  </a:lnTo>
                  <a:lnTo>
                    <a:pt x="5" y="26"/>
                  </a:lnTo>
                  <a:lnTo>
                    <a:pt x="3" y="29"/>
                  </a:lnTo>
                  <a:lnTo>
                    <a:pt x="3" y="31"/>
                  </a:lnTo>
                  <a:lnTo>
                    <a:pt x="0" y="31"/>
                  </a:lnTo>
                  <a:lnTo>
                    <a:pt x="0" y="33"/>
                  </a:lnTo>
                  <a:lnTo>
                    <a:pt x="0" y="36"/>
                  </a:lnTo>
                  <a:lnTo>
                    <a:pt x="0" y="38"/>
                  </a:lnTo>
                  <a:lnTo>
                    <a:pt x="3" y="41"/>
                  </a:lnTo>
                  <a:lnTo>
                    <a:pt x="5" y="43"/>
                  </a:lnTo>
                  <a:lnTo>
                    <a:pt x="7" y="48"/>
                  </a:lnTo>
                  <a:lnTo>
                    <a:pt x="7" y="52"/>
                  </a:lnTo>
                  <a:lnTo>
                    <a:pt x="10" y="55"/>
                  </a:lnTo>
                  <a:lnTo>
                    <a:pt x="10" y="57"/>
                  </a:lnTo>
                  <a:lnTo>
                    <a:pt x="7" y="57"/>
                  </a:lnTo>
                  <a:lnTo>
                    <a:pt x="7" y="59"/>
                  </a:lnTo>
                  <a:lnTo>
                    <a:pt x="7" y="62"/>
                  </a:lnTo>
                  <a:lnTo>
                    <a:pt x="10" y="67"/>
                  </a:lnTo>
                  <a:lnTo>
                    <a:pt x="10" y="69"/>
                  </a:lnTo>
                  <a:lnTo>
                    <a:pt x="10" y="71"/>
                  </a:lnTo>
                  <a:lnTo>
                    <a:pt x="10" y="74"/>
                  </a:lnTo>
                  <a:lnTo>
                    <a:pt x="12" y="74"/>
                  </a:lnTo>
                  <a:lnTo>
                    <a:pt x="12" y="76"/>
                  </a:lnTo>
                  <a:lnTo>
                    <a:pt x="12" y="78"/>
                  </a:lnTo>
                  <a:lnTo>
                    <a:pt x="14" y="83"/>
                  </a:lnTo>
                  <a:lnTo>
                    <a:pt x="17" y="85"/>
                  </a:lnTo>
                  <a:lnTo>
                    <a:pt x="19" y="88"/>
                  </a:lnTo>
                  <a:lnTo>
                    <a:pt x="22" y="88"/>
                  </a:lnTo>
                  <a:lnTo>
                    <a:pt x="24" y="88"/>
                  </a:lnTo>
                  <a:lnTo>
                    <a:pt x="26" y="88"/>
                  </a:lnTo>
                  <a:lnTo>
                    <a:pt x="26" y="90"/>
                  </a:lnTo>
                  <a:lnTo>
                    <a:pt x="29" y="90"/>
                  </a:lnTo>
                  <a:lnTo>
                    <a:pt x="31" y="90"/>
                  </a:lnTo>
                  <a:lnTo>
                    <a:pt x="33" y="90"/>
                  </a:lnTo>
                  <a:lnTo>
                    <a:pt x="36" y="90"/>
                  </a:lnTo>
                  <a:lnTo>
                    <a:pt x="38" y="90"/>
                  </a:lnTo>
                  <a:lnTo>
                    <a:pt x="38" y="93"/>
                  </a:lnTo>
                  <a:lnTo>
                    <a:pt x="38" y="95"/>
                  </a:lnTo>
                  <a:lnTo>
                    <a:pt x="36" y="95"/>
                  </a:lnTo>
                  <a:lnTo>
                    <a:pt x="33" y="95"/>
                  </a:lnTo>
                  <a:lnTo>
                    <a:pt x="31" y="95"/>
                  </a:lnTo>
                  <a:lnTo>
                    <a:pt x="31" y="97"/>
                  </a:lnTo>
                  <a:lnTo>
                    <a:pt x="31" y="100"/>
                  </a:lnTo>
                  <a:lnTo>
                    <a:pt x="31" y="104"/>
                  </a:lnTo>
                  <a:lnTo>
                    <a:pt x="31" y="107"/>
                  </a:lnTo>
                  <a:lnTo>
                    <a:pt x="29" y="109"/>
                  </a:lnTo>
                  <a:lnTo>
                    <a:pt x="29" y="107"/>
                  </a:lnTo>
                  <a:lnTo>
                    <a:pt x="26" y="107"/>
                  </a:lnTo>
                  <a:lnTo>
                    <a:pt x="26" y="109"/>
                  </a:lnTo>
                  <a:lnTo>
                    <a:pt x="26" y="111"/>
                  </a:lnTo>
                  <a:lnTo>
                    <a:pt x="26" y="114"/>
                  </a:lnTo>
                  <a:lnTo>
                    <a:pt x="24" y="114"/>
                  </a:lnTo>
                  <a:lnTo>
                    <a:pt x="24" y="116"/>
                  </a:lnTo>
                  <a:lnTo>
                    <a:pt x="24" y="121"/>
                  </a:lnTo>
                  <a:lnTo>
                    <a:pt x="26" y="123"/>
                  </a:lnTo>
                  <a:lnTo>
                    <a:pt x="29" y="126"/>
                  </a:lnTo>
                  <a:lnTo>
                    <a:pt x="29" y="128"/>
                  </a:lnTo>
                  <a:lnTo>
                    <a:pt x="31" y="130"/>
                  </a:lnTo>
                  <a:lnTo>
                    <a:pt x="31" y="133"/>
                  </a:lnTo>
                  <a:lnTo>
                    <a:pt x="33" y="135"/>
                  </a:lnTo>
                  <a:lnTo>
                    <a:pt x="33" y="137"/>
                  </a:lnTo>
                  <a:lnTo>
                    <a:pt x="36" y="137"/>
                  </a:lnTo>
                  <a:lnTo>
                    <a:pt x="38" y="140"/>
                  </a:lnTo>
                  <a:lnTo>
                    <a:pt x="40" y="142"/>
                  </a:lnTo>
                  <a:lnTo>
                    <a:pt x="43" y="142"/>
                  </a:lnTo>
                  <a:lnTo>
                    <a:pt x="45" y="144"/>
                  </a:lnTo>
                  <a:lnTo>
                    <a:pt x="45" y="147"/>
                  </a:lnTo>
                  <a:lnTo>
                    <a:pt x="48" y="147"/>
                  </a:lnTo>
                  <a:lnTo>
                    <a:pt x="48" y="149"/>
                  </a:lnTo>
                  <a:lnTo>
                    <a:pt x="48" y="152"/>
                  </a:lnTo>
                  <a:lnTo>
                    <a:pt x="48" y="154"/>
                  </a:lnTo>
                  <a:lnTo>
                    <a:pt x="45" y="154"/>
                  </a:lnTo>
                  <a:lnTo>
                    <a:pt x="48" y="154"/>
                  </a:lnTo>
                  <a:lnTo>
                    <a:pt x="50" y="154"/>
                  </a:lnTo>
                  <a:lnTo>
                    <a:pt x="52" y="154"/>
                  </a:lnTo>
                  <a:lnTo>
                    <a:pt x="55" y="154"/>
                  </a:lnTo>
                  <a:lnTo>
                    <a:pt x="55" y="156"/>
                  </a:lnTo>
                  <a:lnTo>
                    <a:pt x="57" y="161"/>
                  </a:lnTo>
                  <a:lnTo>
                    <a:pt x="62" y="166"/>
                  </a:lnTo>
                  <a:lnTo>
                    <a:pt x="64" y="168"/>
                  </a:lnTo>
                  <a:lnTo>
                    <a:pt x="64" y="170"/>
                  </a:lnTo>
                  <a:lnTo>
                    <a:pt x="66" y="173"/>
                  </a:lnTo>
                  <a:lnTo>
                    <a:pt x="66" y="175"/>
                  </a:lnTo>
                  <a:lnTo>
                    <a:pt x="66" y="180"/>
                  </a:lnTo>
                  <a:lnTo>
                    <a:pt x="66" y="182"/>
                  </a:lnTo>
                  <a:lnTo>
                    <a:pt x="66" y="185"/>
                  </a:lnTo>
                  <a:lnTo>
                    <a:pt x="66" y="189"/>
                  </a:lnTo>
                  <a:lnTo>
                    <a:pt x="71" y="189"/>
                  </a:lnTo>
                  <a:lnTo>
                    <a:pt x="71" y="196"/>
                  </a:lnTo>
                  <a:lnTo>
                    <a:pt x="76" y="201"/>
                  </a:lnTo>
                  <a:lnTo>
                    <a:pt x="78" y="204"/>
                  </a:lnTo>
                  <a:lnTo>
                    <a:pt x="81" y="206"/>
                  </a:lnTo>
                  <a:lnTo>
                    <a:pt x="83" y="206"/>
                  </a:lnTo>
                  <a:lnTo>
                    <a:pt x="85" y="208"/>
                  </a:lnTo>
                  <a:lnTo>
                    <a:pt x="88" y="208"/>
                  </a:lnTo>
                  <a:lnTo>
                    <a:pt x="92" y="206"/>
                  </a:lnTo>
                  <a:lnTo>
                    <a:pt x="95" y="204"/>
                  </a:lnTo>
                  <a:lnTo>
                    <a:pt x="99" y="211"/>
                  </a:lnTo>
                  <a:lnTo>
                    <a:pt x="102" y="220"/>
                  </a:lnTo>
                  <a:lnTo>
                    <a:pt x="104" y="227"/>
                  </a:lnTo>
                  <a:lnTo>
                    <a:pt x="109" y="234"/>
                  </a:lnTo>
                  <a:lnTo>
                    <a:pt x="114" y="237"/>
                  </a:lnTo>
                  <a:lnTo>
                    <a:pt x="114" y="241"/>
                  </a:lnTo>
                  <a:lnTo>
                    <a:pt x="114" y="246"/>
                  </a:lnTo>
                  <a:lnTo>
                    <a:pt x="116" y="246"/>
                  </a:lnTo>
                  <a:lnTo>
                    <a:pt x="118" y="246"/>
                  </a:lnTo>
                  <a:lnTo>
                    <a:pt x="121" y="246"/>
                  </a:lnTo>
                  <a:lnTo>
                    <a:pt x="121" y="253"/>
                  </a:lnTo>
                  <a:lnTo>
                    <a:pt x="121" y="258"/>
                  </a:lnTo>
                  <a:lnTo>
                    <a:pt x="125" y="260"/>
                  </a:lnTo>
                  <a:lnTo>
                    <a:pt x="130" y="263"/>
                  </a:lnTo>
                  <a:lnTo>
                    <a:pt x="130" y="265"/>
                  </a:lnTo>
                  <a:lnTo>
                    <a:pt x="130" y="270"/>
                  </a:lnTo>
                  <a:lnTo>
                    <a:pt x="142" y="279"/>
                  </a:lnTo>
                  <a:lnTo>
                    <a:pt x="144" y="279"/>
                  </a:lnTo>
                  <a:lnTo>
                    <a:pt x="149" y="281"/>
                  </a:lnTo>
                  <a:lnTo>
                    <a:pt x="154" y="281"/>
                  </a:lnTo>
                  <a:lnTo>
                    <a:pt x="159" y="284"/>
                  </a:lnTo>
                  <a:lnTo>
                    <a:pt x="166" y="284"/>
                  </a:lnTo>
                  <a:lnTo>
                    <a:pt x="168" y="284"/>
                  </a:lnTo>
                  <a:lnTo>
                    <a:pt x="175" y="281"/>
                  </a:lnTo>
                  <a:lnTo>
                    <a:pt x="180" y="277"/>
                  </a:lnTo>
                  <a:lnTo>
                    <a:pt x="187" y="274"/>
                  </a:lnTo>
                  <a:lnTo>
                    <a:pt x="194" y="272"/>
                  </a:lnTo>
                  <a:lnTo>
                    <a:pt x="192" y="270"/>
                  </a:lnTo>
                  <a:lnTo>
                    <a:pt x="194" y="270"/>
                  </a:lnTo>
                  <a:lnTo>
                    <a:pt x="196" y="270"/>
                  </a:lnTo>
                  <a:lnTo>
                    <a:pt x="201" y="272"/>
                  </a:lnTo>
                  <a:lnTo>
                    <a:pt x="206" y="277"/>
                  </a:lnTo>
                  <a:lnTo>
                    <a:pt x="206" y="279"/>
                  </a:lnTo>
                  <a:lnTo>
                    <a:pt x="206" y="281"/>
                  </a:lnTo>
                  <a:lnTo>
                    <a:pt x="206" y="284"/>
                  </a:lnTo>
                  <a:lnTo>
                    <a:pt x="208" y="289"/>
                  </a:lnTo>
                  <a:lnTo>
                    <a:pt x="208" y="291"/>
                  </a:lnTo>
                  <a:lnTo>
                    <a:pt x="208" y="293"/>
                  </a:lnTo>
                  <a:lnTo>
                    <a:pt x="208" y="296"/>
                  </a:lnTo>
                  <a:lnTo>
                    <a:pt x="208" y="298"/>
                  </a:lnTo>
                  <a:lnTo>
                    <a:pt x="211" y="298"/>
                  </a:lnTo>
                  <a:lnTo>
                    <a:pt x="213" y="300"/>
                  </a:lnTo>
                  <a:lnTo>
                    <a:pt x="215" y="303"/>
                  </a:lnTo>
                  <a:lnTo>
                    <a:pt x="218" y="303"/>
                  </a:lnTo>
                  <a:lnTo>
                    <a:pt x="222" y="305"/>
                  </a:lnTo>
                  <a:lnTo>
                    <a:pt x="225" y="305"/>
                  </a:lnTo>
                  <a:lnTo>
                    <a:pt x="227" y="305"/>
                  </a:lnTo>
                  <a:lnTo>
                    <a:pt x="232" y="305"/>
                  </a:lnTo>
                  <a:lnTo>
                    <a:pt x="234" y="305"/>
                  </a:lnTo>
                  <a:lnTo>
                    <a:pt x="241" y="305"/>
                  </a:lnTo>
                  <a:lnTo>
                    <a:pt x="248" y="305"/>
                  </a:lnTo>
                  <a:lnTo>
                    <a:pt x="253" y="305"/>
                  </a:lnTo>
                  <a:lnTo>
                    <a:pt x="258" y="305"/>
                  </a:lnTo>
                  <a:lnTo>
                    <a:pt x="262" y="310"/>
                  </a:lnTo>
                  <a:lnTo>
                    <a:pt x="265" y="312"/>
                  </a:lnTo>
                  <a:lnTo>
                    <a:pt x="267" y="312"/>
                  </a:lnTo>
                  <a:lnTo>
                    <a:pt x="270" y="31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799" name="Freeform 1633">
              <a:extLst>
                <a:ext uri="{FF2B5EF4-FFF2-40B4-BE49-F238E27FC236}">
                  <a16:creationId xmlns:a16="http://schemas.microsoft.com/office/drawing/2014/main" id="{3577A1FB-9FB7-E4E6-9B86-89DC0B9EF82A}"/>
                </a:ext>
              </a:extLst>
            </p:cNvPr>
            <p:cNvSpPr>
              <a:spLocks noGrp="1" noRot="1" noMove="1" noResize="1" noEditPoints="1" noAdjustHandles="1" noChangeArrowheads="1" noChangeShapeType="1"/>
            </p:cNvSpPr>
            <p:nvPr/>
          </p:nvSpPr>
          <p:spPr bwMode="auto">
            <a:xfrm>
              <a:off x="7250306" y="2265567"/>
              <a:ext cx="19942" cy="24626"/>
            </a:xfrm>
            <a:custGeom>
              <a:avLst/>
              <a:gdLst>
                <a:gd name="T0" fmla="*/ 3175 w 26"/>
                <a:gd name="T1" fmla="*/ 0 h 33"/>
                <a:gd name="T2" fmla="*/ 6350 w 26"/>
                <a:gd name="T3" fmla="*/ 0 h 33"/>
                <a:gd name="T4" fmla="*/ 14288 w 26"/>
                <a:gd name="T5" fmla="*/ 4763 h 33"/>
                <a:gd name="T6" fmla="*/ 14288 w 26"/>
                <a:gd name="T7" fmla="*/ 4763 h 33"/>
                <a:gd name="T8" fmla="*/ 19050 w 26"/>
                <a:gd name="T9" fmla="*/ 4763 h 33"/>
                <a:gd name="T10" fmla="*/ 22225 w 26"/>
                <a:gd name="T11" fmla="*/ 7938 h 33"/>
                <a:gd name="T12" fmla="*/ 25400 w 26"/>
                <a:gd name="T13" fmla="*/ 11113 h 33"/>
                <a:gd name="T14" fmla="*/ 25400 w 26"/>
                <a:gd name="T15" fmla="*/ 15875 h 33"/>
                <a:gd name="T16" fmla="*/ 30163 w 26"/>
                <a:gd name="T17" fmla="*/ 19050 h 33"/>
                <a:gd name="T18" fmla="*/ 33338 w 26"/>
                <a:gd name="T19" fmla="*/ 30163 h 33"/>
                <a:gd name="T20" fmla="*/ 41275 w 26"/>
                <a:gd name="T21" fmla="*/ 46038 h 33"/>
                <a:gd name="T22" fmla="*/ 33338 w 26"/>
                <a:gd name="T23" fmla="*/ 49213 h 33"/>
                <a:gd name="T24" fmla="*/ 25400 w 26"/>
                <a:gd name="T25" fmla="*/ 52388 h 33"/>
                <a:gd name="T26" fmla="*/ 22225 w 26"/>
                <a:gd name="T27" fmla="*/ 46038 h 33"/>
                <a:gd name="T28" fmla="*/ 19050 w 26"/>
                <a:gd name="T29" fmla="*/ 38100 h 33"/>
                <a:gd name="T30" fmla="*/ 11113 w 26"/>
                <a:gd name="T31" fmla="*/ 30163 h 33"/>
                <a:gd name="T32" fmla="*/ 6350 w 26"/>
                <a:gd name="T33" fmla="*/ 22225 h 33"/>
                <a:gd name="T34" fmla="*/ 3175 w 26"/>
                <a:gd name="T35" fmla="*/ 22225 h 33"/>
                <a:gd name="T36" fmla="*/ 3175 w 26"/>
                <a:gd name="T37" fmla="*/ 22225 h 33"/>
                <a:gd name="T38" fmla="*/ 6350 w 26"/>
                <a:gd name="T39" fmla="*/ 19050 h 33"/>
                <a:gd name="T40" fmla="*/ 6350 w 26"/>
                <a:gd name="T41" fmla="*/ 15875 h 33"/>
                <a:gd name="T42" fmla="*/ 6350 w 26"/>
                <a:gd name="T43" fmla="*/ 15875 h 33"/>
                <a:gd name="T44" fmla="*/ 11113 w 26"/>
                <a:gd name="T45" fmla="*/ 11113 h 33"/>
                <a:gd name="T46" fmla="*/ 11113 w 26"/>
                <a:gd name="T47" fmla="*/ 11113 h 33"/>
                <a:gd name="T48" fmla="*/ 11113 w 26"/>
                <a:gd name="T49" fmla="*/ 7938 h 33"/>
                <a:gd name="T50" fmla="*/ 6350 w 26"/>
                <a:gd name="T51" fmla="*/ 7938 h 33"/>
                <a:gd name="T52" fmla="*/ 3175 w 26"/>
                <a:gd name="T53" fmla="*/ 4763 h 33"/>
                <a:gd name="T54" fmla="*/ 0 w 26"/>
                <a:gd name="T55" fmla="*/ 4763 h 33"/>
                <a:gd name="T56" fmla="*/ 3175 w 26"/>
                <a:gd name="T57" fmla="*/ 4763 h 33"/>
                <a:gd name="T58" fmla="*/ 3175 w 26"/>
                <a:gd name="T59" fmla="*/ 0 h 33"/>
                <a:gd name="T60" fmla="*/ 3175 w 26"/>
                <a:gd name="T61" fmla="*/ 0 h 33"/>
                <a:gd name="T62" fmla="*/ 3175 w 26"/>
                <a:gd name="T63" fmla="*/ 0 h 33"/>
                <a:gd name="T64" fmla="*/ 0 w 26"/>
                <a:gd name="T65" fmla="*/ 0 h 33"/>
                <a:gd name="T66" fmla="*/ 0 w 26"/>
                <a:gd name="T67" fmla="*/ 0 h 33"/>
                <a:gd name="T68" fmla="*/ 0 w 26"/>
                <a:gd name="T69" fmla="*/ 0 h 33"/>
                <a:gd name="T70" fmla="*/ 3175 w 26"/>
                <a:gd name="T71" fmla="*/ 0 h 33"/>
                <a:gd name="T72" fmla="*/ 3175 w 26"/>
                <a:gd name="T73" fmla="*/ 0 h 33"/>
                <a:gd name="T74" fmla="*/ 3175 w 26"/>
                <a:gd name="T75" fmla="*/ 0 h 33"/>
                <a:gd name="T76" fmla="*/ 3175 w 26"/>
                <a:gd name="T77" fmla="*/ 0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
                <a:gd name="T118" fmla="*/ 0 h 33"/>
                <a:gd name="T119" fmla="*/ 26 w 2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 h="33">
                  <a:moveTo>
                    <a:pt x="2" y="0"/>
                  </a:moveTo>
                  <a:lnTo>
                    <a:pt x="4" y="0"/>
                  </a:lnTo>
                  <a:lnTo>
                    <a:pt x="9" y="3"/>
                  </a:lnTo>
                  <a:lnTo>
                    <a:pt x="12" y="3"/>
                  </a:lnTo>
                  <a:lnTo>
                    <a:pt x="14" y="5"/>
                  </a:lnTo>
                  <a:lnTo>
                    <a:pt x="16" y="7"/>
                  </a:lnTo>
                  <a:lnTo>
                    <a:pt x="16" y="10"/>
                  </a:lnTo>
                  <a:lnTo>
                    <a:pt x="19" y="12"/>
                  </a:lnTo>
                  <a:lnTo>
                    <a:pt x="21" y="19"/>
                  </a:lnTo>
                  <a:lnTo>
                    <a:pt x="26" y="29"/>
                  </a:lnTo>
                  <a:lnTo>
                    <a:pt x="21" y="31"/>
                  </a:lnTo>
                  <a:lnTo>
                    <a:pt x="16" y="33"/>
                  </a:lnTo>
                  <a:lnTo>
                    <a:pt x="14" y="29"/>
                  </a:lnTo>
                  <a:lnTo>
                    <a:pt x="12" y="24"/>
                  </a:lnTo>
                  <a:lnTo>
                    <a:pt x="7" y="19"/>
                  </a:lnTo>
                  <a:lnTo>
                    <a:pt x="4" y="14"/>
                  </a:lnTo>
                  <a:lnTo>
                    <a:pt x="2" y="14"/>
                  </a:lnTo>
                  <a:lnTo>
                    <a:pt x="4" y="12"/>
                  </a:lnTo>
                  <a:lnTo>
                    <a:pt x="4" y="10"/>
                  </a:lnTo>
                  <a:lnTo>
                    <a:pt x="7" y="7"/>
                  </a:lnTo>
                  <a:lnTo>
                    <a:pt x="7" y="5"/>
                  </a:lnTo>
                  <a:lnTo>
                    <a:pt x="4" y="5"/>
                  </a:lnTo>
                  <a:lnTo>
                    <a:pt x="2" y="3"/>
                  </a:lnTo>
                  <a:lnTo>
                    <a:pt x="0" y="3"/>
                  </a:lnTo>
                  <a:lnTo>
                    <a:pt x="2" y="3"/>
                  </a:lnTo>
                  <a:lnTo>
                    <a:pt x="2" y="0"/>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00" name="Indonesia">
              <a:extLst>
                <a:ext uri="{FF2B5EF4-FFF2-40B4-BE49-F238E27FC236}">
                  <a16:creationId xmlns:a16="http://schemas.microsoft.com/office/drawing/2014/main" id="{355C7746-A5E6-DD2F-0F33-A50A5EC6677F}"/>
                </a:ext>
              </a:extLst>
            </p:cNvPr>
            <p:cNvGrpSpPr>
              <a:grpSpLocks noGrp="1" noUngrp="1" noRot="1" noMove="1" noResize="1"/>
            </p:cNvGrpSpPr>
            <p:nvPr/>
          </p:nvGrpSpPr>
          <p:grpSpPr>
            <a:xfrm>
              <a:off x="7841458" y="2753617"/>
              <a:ext cx="535349" cy="248502"/>
              <a:chOff x="6697064" y="3023429"/>
              <a:chExt cx="1136651" cy="528638"/>
            </a:xfrm>
            <a:grpFill/>
          </p:grpSpPr>
          <p:sp>
            <p:nvSpPr>
              <p:cNvPr id="1139" name="Freeform 1973">
                <a:extLst>
                  <a:ext uri="{FF2B5EF4-FFF2-40B4-BE49-F238E27FC236}">
                    <a16:creationId xmlns:a16="http://schemas.microsoft.com/office/drawing/2014/main" id="{562A4880-368E-8709-B73E-A9041C688CF4}"/>
                  </a:ext>
                </a:extLst>
              </p:cNvPr>
              <p:cNvSpPr>
                <a:spLocks noGrp="1" noRot="1" noMove="1" noResize="1" noEditPoints="1" noAdjustHandles="1" noChangeArrowheads="1" noChangeShapeType="1"/>
              </p:cNvSpPr>
              <p:nvPr/>
            </p:nvSpPr>
            <p:spPr bwMode="auto">
              <a:xfrm>
                <a:off x="7597177" y="3229804"/>
                <a:ext cx="236538" cy="274638"/>
              </a:xfrm>
              <a:custGeom>
                <a:avLst/>
                <a:gdLst>
                  <a:gd name="T0" fmla="*/ 236538 w 149"/>
                  <a:gd name="T1" fmla="*/ 184150 h 173"/>
                  <a:gd name="T2" fmla="*/ 225425 w 149"/>
                  <a:gd name="T3" fmla="*/ 65088 h 173"/>
                  <a:gd name="T4" fmla="*/ 214313 w 149"/>
                  <a:gd name="T5" fmla="*/ 65088 h 173"/>
                  <a:gd name="T6" fmla="*/ 195263 w 149"/>
                  <a:gd name="T7" fmla="*/ 60325 h 173"/>
                  <a:gd name="T8" fmla="*/ 173038 w 149"/>
                  <a:gd name="T9" fmla="*/ 46038 h 173"/>
                  <a:gd name="T10" fmla="*/ 157163 w 149"/>
                  <a:gd name="T11" fmla="*/ 41275 h 173"/>
                  <a:gd name="T12" fmla="*/ 149225 w 149"/>
                  <a:gd name="T13" fmla="*/ 46038 h 173"/>
                  <a:gd name="T14" fmla="*/ 142875 w 149"/>
                  <a:gd name="T15" fmla="*/ 57150 h 173"/>
                  <a:gd name="T16" fmla="*/ 131763 w 149"/>
                  <a:gd name="T17" fmla="*/ 60325 h 173"/>
                  <a:gd name="T18" fmla="*/ 123825 w 149"/>
                  <a:gd name="T19" fmla="*/ 68263 h 173"/>
                  <a:gd name="T20" fmla="*/ 120650 w 149"/>
                  <a:gd name="T21" fmla="*/ 82550 h 173"/>
                  <a:gd name="T22" fmla="*/ 107950 w 149"/>
                  <a:gd name="T23" fmla="*/ 87313 h 173"/>
                  <a:gd name="T24" fmla="*/ 96838 w 149"/>
                  <a:gd name="T25" fmla="*/ 87313 h 173"/>
                  <a:gd name="T26" fmla="*/ 90488 w 149"/>
                  <a:gd name="T27" fmla="*/ 71438 h 173"/>
                  <a:gd name="T28" fmla="*/ 79375 w 149"/>
                  <a:gd name="T29" fmla="*/ 68263 h 173"/>
                  <a:gd name="T30" fmla="*/ 74613 w 149"/>
                  <a:gd name="T31" fmla="*/ 60325 h 173"/>
                  <a:gd name="T32" fmla="*/ 74613 w 149"/>
                  <a:gd name="T33" fmla="*/ 26988 h 173"/>
                  <a:gd name="T34" fmla="*/ 63500 w 149"/>
                  <a:gd name="T35" fmla="*/ 7938 h 173"/>
                  <a:gd name="T36" fmla="*/ 49213 w 149"/>
                  <a:gd name="T37" fmla="*/ 7938 h 173"/>
                  <a:gd name="T38" fmla="*/ 30163 w 149"/>
                  <a:gd name="T39" fmla="*/ 0 h 173"/>
                  <a:gd name="T40" fmla="*/ 25400 w 149"/>
                  <a:gd name="T41" fmla="*/ 4763 h 173"/>
                  <a:gd name="T42" fmla="*/ 14288 w 149"/>
                  <a:gd name="T43" fmla="*/ 15875 h 173"/>
                  <a:gd name="T44" fmla="*/ 3175 w 149"/>
                  <a:gd name="T45" fmla="*/ 11113 h 173"/>
                  <a:gd name="T46" fmla="*/ 0 w 149"/>
                  <a:gd name="T47" fmla="*/ 38100 h 173"/>
                  <a:gd name="T48" fmla="*/ 14288 w 149"/>
                  <a:gd name="T49" fmla="*/ 34925 h 173"/>
                  <a:gd name="T50" fmla="*/ 22225 w 149"/>
                  <a:gd name="T51" fmla="*/ 38100 h 173"/>
                  <a:gd name="T52" fmla="*/ 22225 w 149"/>
                  <a:gd name="T53" fmla="*/ 52388 h 173"/>
                  <a:gd name="T54" fmla="*/ 60325 w 149"/>
                  <a:gd name="T55" fmla="*/ 52388 h 173"/>
                  <a:gd name="T56" fmla="*/ 63500 w 149"/>
                  <a:gd name="T57" fmla="*/ 60325 h 173"/>
                  <a:gd name="T58" fmla="*/ 41275 w 149"/>
                  <a:gd name="T59" fmla="*/ 65088 h 173"/>
                  <a:gd name="T60" fmla="*/ 41275 w 149"/>
                  <a:gd name="T61" fmla="*/ 71438 h 173"/>
                  <a:gd name="T62" fmla="*/ 49213 w 149"/>
                  <a:gd name="T63" fmla="*/ 71438 h 173"/>
                  <a:gd name="T64" fmla="*/ 41275 w 149"/>
                  <a:gd name="T65" fmla="*/ 76200 h 173"/>
                  <a:gd name="T66" fmla="*/ 22225 w 149"/>
                  <a:gd name="T67" fmla="*/ 76200 h 173"/>
                  <a:gd name="T68" fmla="*/ 38100 w 149"/>
                  <a:gd name="T69" fmla="*/ 79375 h 173"/>
                  <a:gd name="T70" fmla="*/ 52388 w 149"/>
                  <a:gd name="T71" fmla="*/ 98425 h 173"/>
                  <a:gd name="T72" fmla="*/ 55563 w 149"/>
                  <a:gd name="T73" fmla="*/ 90488 h 173"/>
                  <a:gd name="T74" fmla="*/ 55563 w 149"/>
                  <a:gd name="T75" fmla="*/ 90488 h 173"/>
                  <a:gd name="T76" fmla="*/ 63500 w 149"/>
                  <a:gd name="T77" fmla="*/ 90488 h 173"/>
                  <a:gd name="T78" fmla="*/ 63500 w 149"/>
                  <a:gd name="T79" fmla="*/ 93663 h 173"/>
                  <a:gd name="T80" fmla="*/ 79375 w 149"/>
                  <a:gd name="T81" fmla="*/ 101600 h 173"/>
                  <a:gd name="T82" fmla="*/ 85725 w 149"/>
                  <a:gd name="T83" fmla="*/ 109538 h 173"/>
                  <a:gd name="T84" fmla="*/ 85725 w 149"/>
                  <a:gd name="T85" fmla="*/ 117475 h 173"/>
                  <a:gd name="T86" fmla="*/ 104775 w 149"/>
                  <a:gd name="T87" fmla="*/ 123825 h 173"/>
                  <a:gd name="T88" fmla="*/ 131763 w 149"/>
                  <a:gd name="T89" fmla="*/ 128588 h 173"/>
                  <a:gd name="T90" fmla="*/ 142875 w 149"/>
                  <a:gd name="T91" fmla="*/ 146050 h 173"/>
                  <a:gd name="T92" fmla="*/ 146050 w 149"/>
                  <a:gd name="T93" fmla="*/ 142875 h 173"/>
                  <a:gd name="T94" fmla="*/ 149225 w 149"/>
                  <a:gd name="T95" fmla="*/ 142875 h 173"/>
                  <a:gd name="T96" fmla="*/ 173038 w 149"/>
                  <a:gd name="T97" fmla="*/ 169863 h 173"/>
                  <a:gd name="T98" fmla="*/ 187325 w 149"/>
                  <a:gd name="T99" fmla="*/ 222250 h 173"/>
                  <a:gd name="T100" fmla="*/ 168275 w 149"/>
                  <a:gd name="T101" fmla="*/ 233363 h 173"/>
                  <a:gd name="T102" fmla="*/ 161925 w 149"/>
                  <a:gd name="T103" fmla="*/ 244475 h 173"/>
                  <a:gd name="T104" fmla="*/ 176213 w 149"/>
                  <a:gd name="T105" fmla="*/ 247650 h 173"/>
                  <a:gd name="T106" fmla="*/ 190500 w 149"/>
                  <a:gd name="T107" fmla="*/ 241300 h 173"/>
                  <a:gd name="T108" fmla="*/ 217488 w 149"/>
                  <a:gd name="T109" fmla="*/ 244475 h 173"/>
                  <a:gd name="T110" fmla="*/ 231775 w 149"/>
                  <a:gd name="T111" fmla="*/ 274638 h 173"/>
                  <a:gd name="T112" fmla="*/ 236538 w 149"/>
                  <a:gd name="T113" fmla="*/ 274638 h 1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173"/>
                  <a:gd name="T173" fmla="*/ 149 w 149"/>
                  <a:gd name="T174" fmla="*/ 173 h 1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173">
                    <a:moveTo>
                      <a:pt x="149" y="173"/>
                    </a:moveTo>
                    <a:lnTo>
                      <a:pt x="149" y="130"/>
                    </a:lnTo>
                    <a:lnTo>
                      <a:pt x="146" y="123"/>
                    </a:lnTo>
                    <a:lnTo>
                      <a:pt x="149" y="116"/>
                    </a:lnTo>
                    <a:lnTo>
                      <a:pt x="146" y="45"/>
                    </a:lnTo>
                    <a:lnTo>
                      <a:pt x="146" y="43"/>
                    </a:lnTo>
                    <a:lnTo>
                      <a:pt x="144" y="41"/>
                    </a:lnTo>
                    <a:lnTo>
                      <a:pt x="142" y="41"/>
                    </a:lnTo>
                    <a:lnTo>
                      <a:pt x="139" y="41"/>
                    </a:lnTo>
                    <a:lnTo>
                      <a:pt x="137" y="41"/>
                    </a:lnTo>
                    <a:lnTo>
                      <a:pt x="135" y="41"/>
                    </a:lnTo>
                    <a:lnTo>
                      <a:pt x="132" y="41"/>
                    </a:lnTo>
                    <a:lnTo>
                      <a:pt x="130" y="41"/>
                    </a:lnTo>
                    <a:lnTo>
                      <a:pt x="127" y="41"/>
                    </a:lnTo>
                    <a:lnTo>
                      <a:pt x="123" y="38"/>
                    </a:lnTo>
                    <a:lnTo>
                      <a:pt x="120" y="36"/>
                    </a:lnTo>
                    <a:lnTo>
                      <a:pt x="118" y="33"/>
                    </a:lnTo>
                    <a:lnTo>
                      <a:pt x="113" y="31"/>
                    </a:lnTo>
                    <a:lnTo>
                      <a:pt x="109" y="29"/>
                    </a:lnTo>
                    <a:lnTo>
                      <a:pt x="106" y="26"/>
                    </a:lnTo>
                    <a:lnTo>
                      <a:pt x="104" y="26"/>
                    </a:lnTo>
                    <a:lnTo>
                      <a:pt x="102" y="26"/>
                    </a:lnTo>
                    <a:lnTo>
                      <a:pt x="99" y="26"/>
                    </a:lnTo>
                    <a:lnTo>
                      <a:pt x="97" y="26"/>
                    </a:lnTo>
                    <a:lnTo>
                      <a:pt x="94" y="26"/>
                    </a:lnTo>
                    <a:lnTo>
                      <a:pt x="94" y="29"/>
                    </a:lnTo>
                    <a:lnTo>
                      <a:pt x="92" y="31"/>
                    </a:lnTo>
                    <a:lnTo>
                      <a:pt x="92" y="33"/>
                    </a:lnTo>
                    <a:lnTo>
                      <a:pt x="92" y="36"/>
                    </a:lnTo>
                    <a:lnTo>
                      <a:pt x="90" y="36"/>
                    </a:lnTo>
                    <a:lnTo>
                      <a:pt x="87" y="38"/>
                    </a:lnTo>
                    <a:lnTo>
                      <a:pt x="85" y="38"/>
                    </a:lnTo>
                    <a:lnTo>
                      <a:pt x="83" y="38"/>
                    </a:lnTo>
                    <a:lnTo>
                      <a:pt x="80" y="38"/>
                    </a:lnTo>
                    <a:lnTo>
                      <a:pt x="78" y="41"/>
                    </a:lnTo>
                    <a:lnTo>
                      <a:pt x="78" y="43"/>
                    </a:lnTo>
                    <a:lnTo>
                      <a:pt x="76" y="48"/>
                    </a:lnTo>
                    <a:lnTo>
                      <a:pt x="76" y="50"/>
                    </a:lnTo>
                    <a:lnTo>
                      <a:pt x="76" y="52"/>
                    </a:lnTo>
                    <a:lnTo>
                      <a:pt x="73" y="52"/>
                    </a:lnTo>
                    <a:lnTo>
                      <a:pt x="71" y="55"/>
                    </a:lnTo>
                    <a:lnTo>
                      <a:pt x="68" y="55"/>
                    </a:lnTo>
                    <a:lnTo>
                      <a:pt x="66" y="55"/>
                    </a:lnTo>
                    <a:lnTo>
                      <a:pt x="64" y="55"/>
                    </a:lnTo>
                    <a:lnTo>
                      <a:pt x="61" y="55"/>
                    </a:lnTo>
                    <a:lnTo>
                      <a:pt x="59" y="55"/>
                    </a:lnTo>
                    <a:lnTo>
                      <a:pt x="59" y="52"/>
                    </a:lnTo>
                    <a:lnTo>
                      <a:pt x="57" y="48"/>
                    </a:lnTo>
                    <a:lnTo>
                      <a:pt x="57" y="45"/>
                    </a:lnTo>
                    <a:lnTo>
                      <a:pt x="54" y="41"/>
                    </a:lnTo>
                    <a:lnTo>
                      <a:pt x="52" y="43"/>
                    </a:lnTo>
                    <a:lnTo>
                      <a:pt x="50" y="43"/>
                    </a:lnTo>
                    <a:lnTo>
                      <a:pt x="47" y="43"/>
                    </a:lnTo>
                    <a:lnTo>
                      <a:pt x="47" y="38"/>
                    </a:lnTo>
                    <a:lnTo>
                      <a:pt x="47" y="36"/>
                    </a:lnTo>
                    <a:lnTo>
                      <a:pt x="47" y="31"/>
                    </a:lnTo>
                    <a:lnTo>
                      <a:pt x="47" y="26"/>
                    </a:lnTo>
                    <a:lnTo>
                      <a:pt x="47" y="17"/>
                    </a:lnTo>
                    <a:lnTo>
                      <a:pt x="47" y="7"/>
                    </a:lnTo>
                    <a:lnTo>
                      <a:pt x="45" y="7"/>
                    </a:lnTo>
                    <a:lnTo>
                      <a:pt x="42" y="7"/>
                    </a:lnTo>
                    <a:lnTo>
                      <a:pt x="40" y="5"/>
                    </a:lnTo>
                    <a:lnTo>
                      <a:pt x="38" y="3"/>
                    </a:lnTo>
                    <a:lnTo>
                      <a:pt x="35" y="5"/>
                    </a:lnTo>
                    <a:lnTo>
                      <a:pt x="33" y="5"/>
                    </a:lnTo>
                    <a:lnTo>
                      <a:pt x="31" y="5"/>
                    </a:lnTo>
                    <a:lnTo>
                      <a:pt x="26" y="3"/>
                    </a:lnTo>
                    <a:lnTo>
                      <a:pt x="24" y="3"/>
                    </a:lnTo>
                    <a:lnTo>
                      <a:pt x="21" y="0"/>
                    </a:lnTo>
                    <a:lnTo>
                      <a:pt x="19" y="0"/>
                    </a:lnTo>
                    <a:lnTo>
                      <a:pt x="16" y="3"/>
                    </a:lnTo>
                    <a:lnTo>
                      <a:pt x="14" y="5"/>
                    </a:lnTo>
                    <a:lnTo>
                      <a:pt x="14" y="7"/>
                    </a:lnTo>
                    <a:lnTo>
                      <a:pt x="9" y="10"/>
                    </a:lnTo>
                    <a:lnTo>
                      <a:pt x="7" y="7"/>
                    </a:lnTo>
                    <a:lnTo>
                      <a:pt x="5" y="7"/>
                    </a:lnTo>
                    <a:lnTo>
                      <a:pt x="2" y="7"/>
                    </a:lnTo>
                    <a:lnTo>
                      <a:pt x="0" y="7"/>
                    </a:lnTo>
                    <a:lnTo>
                      <a:pt x="0" y="15"/>
                    </a:lnTo>
                    <a:lnTo>
                      <a:pt x="0" y="19"/>
                    </a:lnTo>
                    <a:lnTo>
                      <a:pt x="0" y="24"/>
                    </a:lnTo>
                    <a:lnTo>
                      <a:pt x="2" y="24"/>
                    </a:lnTo>
                    <a:lnTo>
                      <a:pt x="7" y="22"/>
                    </a:lnTo>
                    <a:lnTo>
                      <a:pt x="9" y="22"/>
                    </a:lnTo>
                    <a:lnTo>
                      <a:pt x="12" y="22"/>
                    </a:lnTo>
                    <a:lnTo>
                      <a:pt x="14" y="24"/>
                    </a:lnTo>
                    <a:lnTo>
                      <a:pt x="14" y="26"/>
                    </a:lnTo>
                    <a:lnTo>
                      <a:pt x="14" y="29"/>
                    </a:lnTo>
                    <a:lnTo>
                      <a:pt x="14" y="33"/>
                    </a:lnTo>
                    <a:lnTo>
                      <a:pt x="24" y="33"/>
                    </a:lnTo>
                    <a:lnTo>
                      <a:pt x="31" y="33"/>
                    </a:lnTo>
                    <a:lnTo>
                      <a:pt x="35" y="33"/>
                    </a:lnTo>
                    <a:lnTo>
                      <a:pt x="38" y="33"/>
                    </a:lnTo>
                    <a:lnTo>
                      <a:pt x="40" y="33"/>
                    </a:lnTo>
                    <a:lnTo>
                      <a:pt x="40" y="36"/>
                    </a:lnTo>
                    <a:lnTo>
                      <a:pt x="40" y="38"/>
                    </a:lnTo>
                    <a:lnTo>
                      <a:pt x="38" y="41"/>
                    </a:lnTo>
                    <a:lnTo>
                      <a:pt x="33" y="41"/>
                    </a:lnTo>
                    <a:lnTo>
                      <a:pt x="26" y="41"/>
                    </a:lnTo>
                    <a:lnTo>
                      <a:pt x="21" y="43"/>
                    </a:lnTo>
                    <a:lnTo>
                      <a:pt x="14" y="43"/>
                    </a:lnTo>
                    <a:lnTo>
                      <a:pt x="21" y="43"/>
                    </a:lnTo>
                    <a:lnTo>
                      <a:pt x="26" y="45"/>
                    </a:lnTo>
                    <a:lnTo>
                      <a:pt x="31" y="45"/>
                    </a:lnTo>
                    <a:lnTo>
                      <a:pt x="33" y="45"/>
                    </a:lnTo>
                    <a:lnTo>
                      <a:pt x="31" y="45"/>
                    </a:lnTo>
                    <a:lnTo>
                      <a:pt x="31" y="48"/>
                    </a:lnTo>
                    <a:lnTo>
                      <a:pt x="28" y="48"/>
                    </a:lnTo>
                    <a:lnTo>
                      <a:pt x="26" y="48"/>
                    </a:lnTo>
                    <a:lnTo>
                      <a:pt x="21" y="48"/>
                    </a:lnTo>
                    <a:lnTo>
                      <a:pt x="16" y="48"/>
                    </a:lnTo>
                    <a:lnTo>
                      <a:pt x="14" y="48"/>
                    </a:lnTo>
                    <a:lnTo>
                      <a:pt x="16" y="45"/>
                    </a:lnTo>
                    <a:lnTo>
                      <a:pt x="21" y="45"/>
                    </a:lnTo>
                    <a:lnTo>
                      <a:pt x="24" y="50"/>
                    </a:lnTo>
                    <a:lnTo>
                      <a:pt x="26" y="55"/>
                    </a:lnTo>
                    <a:lnTo>
                      <a:pt x="31" y="59"/>
                    </a:lnTo>
                    <a:lnTo>
                      <a:pt x="33" y="64"/>
                    </a:lnTo>
                    <a:lnTo>
                      <a:pt x="33" y="62"/>
                    </a:lnTo>
                    <a:lnTo>
                      <a:pt x="33" y="59"/>
                    </a:lnTo>
                    <a:lnTo>
                      <a:pt x="35" y="59"/>
                    </a:lnTo>
                    <a:lnTo>
                      <a:pt x="35" y="57"/>
                    </a:lnTo>
                    <a:lnTo>
                      <a:pt x="38" y="57"/>
                    </a:lnTo>
                    <a:lnTo>
                      <a:pt x="40" y="57"/>
                    </a:lnTo>
                    <a:lnTo>
                      <a:pt x="40" y="59"/>
                    </a:lnTo>
                    <a:lnTo>
                      <a:pt x="42" y="62"/>
                    </a:lnTo>
                    <a:lnTo>
                      <a:pt x="47" y="62"/>
                    </a:lnTo>
                    <a:lnTo>
                      <a:pt x="50" y="64"/>
                    </a:lnTo>
                    <a:lnTo>
                      <a:pt x="52" y="64"/>
                    </a:lnTo>
                    <a:lnTo>
                      <a:pt x="52" y="66"/>
                    </a:lnTo>
                    <a:lnTo>
                      <a:pt x="54" y="66"/>
                    </a:lnTo>
                    <a:lnTo>
                      <a:pt x="54" y="69"/>
                    </a:lnTo>
                    <a:lnTo>
                      <a:pt x="54" y="71"/>
                    </a:lnTo>
                    <a:lnTo>
                      <a:pt x="54" y="74"/>
                    </a:lnTo>
                    <a:lnTo>
                      <a:pt x="59" y="76"/>
                    </a:lnTo>
                    <a:lnTo>
                      <a:pt x="64" y="76"/>
                    </a:lnTo>
                    <a:lnTo>
                      <a:pt x="66" y="78"/>
                    </a:lnTo>
                    <a:lnTo>
                      <a:pt x="71" y="78"/>
                    </a:lnTo>
                    <a:lnTo>
                      <a:pt x="76" y="78"/>
                    </a:lnTo>
                    <a:lnTo>
                      <a:pt x="78" y="78"/>
                    </a:lnTo>
                    <a:lnTo>
                      <a:pt x="83" y="81"/>
                    </a:lnTo>
                    <a:lnTo>
                      <a:pt x="85" y="83"/>
                    </a:lnTo>
                    <a:lnTo>
                      <a:pt x="87" y="88"/>
                    </a:lnTo>
                    <a:lnTo>
                      <a:pt x="90" y="92"/>
                    </a:lnTo>
                    <a:lnTo>
                      <a:pt x="92" y="90"/>
                    </a:lnTo>
                    <a:lnTo>
                      <a:pt x="94" y="90"/>
                    </a:lnTo>
                    <a:lnTo>
                      <a:pt x="99" y="92"/>
                    </a:lnTo>
                    <a:lnTo>
                      <a:pt x="102" y="92"/>
                    </a:lnTo>
                    <a:lnTo>
                      <a:pt x="106" y="95"/>
                    </a:lnTo>
                    <a:lnTo>
                      <a:pt x="109" y="107"/>
                    </a:lnTo>
                    <a:lnTo>
                      <a:pt x="113" y="121"/>
                    </a:lnTo>
                    <a:lnTo>
                      <a:pt x="113" y="126"/>
                    </a:lnTo>
                    <a:lnTo>
                      <a:pt x="116" y="133"/>
                    </a:lnTo>
                    <a:lnTo>
                      <a:pt x="118" y="140"/>
                    </a:lnTo>
                    <a:lnTo>
                      <a:pt x="118" y="147"/>
                    </a:lnTo>
                    <a:lnTo>
                      <a:pt x="113" y="147"/>
                    </a:lnTo>
                    <a:lnTo>
                      <a:pt x="109" y="147"/>
                    </a:lnTo>
                    <a:lnTo>
                      <a:pt x="106" y="147"/>
                    </a:lnTo>
                    <a:lnTo>
                      <a:pt x="104" y="149"/>
                    </a:lnTo>
                    <a:lnTo>
                      <a:pt x="104" y="152"/>
                    </a:lnTo>
                    <a:lnTo>
                      <a:pt x="102" y="154"/>
                    </a:lnTo>
                    <a:lnTo>
                      <a:pt x="99" y="159"/>
                    </a:lnTo>
                    <a:lnTo>
                      <a:pt x="102" y="156"/>
                    </a:lnTo>
                    <a:lnTo>
                      <a:pt x="106" y="156"/>
                    </a:lnTo>
                    <a:lnTo>
                      <a:pt x="111" y="156"/>
                    </a:lnTo>
                    <a:lnTo>
                      <a:pt x="116" y="156"/>
                    </a:lnTo>
                    <a:lnTo>
                      <a:pt x="116" y="152"/>
                    </a:lnTo>
                    <a:lnTo>
                      <a:pt x="118" y="149"/>
                    </a:lnTo>
                    <a:lnTo>
                      <a:pt x="120" y="152"/>
                    </a:lnTo>
                    <a:lnTo>
                      <a:pt x="123" y="152"/>
                    </a:lnTo>
                    <a:lnTo>
                      <a:pt x="127" y="152"/>
                    </a:lnTo>
                    <a:lnTo>
                      <a:pt x="132" y="152"/>
                    </a:lnTo>
                    <a:lnTo>
                      <a:pt x="137" y="154"/>
                    </a:lnTo>
                    <a:lnTo>
                      <a:pt x="139" y="159"/>
                    </a:lnTo>
                    <a:lnTo>
                      <a:pt x="142" y="163"/>
                    </a:lnTo>
                    <a:lnTo>
                      <a:pt x="144" y="168"/>
                    </a:lnTo>
                    <a:lnTo>
                      <a:pt x="146" y="173"/>
                    </a:lnTo>
                    <a:lnTo>
                      <a:pt x="149" y="17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0" name="Freeform 1974">
                <a:extLst>
                  <a:ext uri="{FF2B5EF4-FFF2-40B4-BE49-F238E27FC236}">
                    <a16:creationId xmlns:a16="http://schemas.microsoft.com/office/drawing/2014/main" id="{5F61F0D9-F6D9-D7E7-8521-08D1F6AB067C}"/>
                  </a:ext>
                </a:extLst>
              </p:cNvPr>
              <p:cNvSpPr>
                <a:spLocks noGrp="1" noRot="1" noMove="1" noResize="1" noEditPoints="1" noAdjustHandles="1" noChangeArrowheads="1" noChangeShapeType="1"/>
              </p:cNvSpPr>
              <p:nvPr/>
            </p:nvSpPr>
            <p:spPr bwMode="auto">
              <a:xfrm>
                <a:off x="7016152" y="3080579"/>
                <a:ext cx="11113" cy="11113"/>
              </a:xfrm>
              <a:custGeom>
                <a:avLst/>
                <a:gdLst>
                  <a:gd name="T0" fmla="*/ 3175 w 7"/>
                  <a:gd name="T1" fmla="*/ 0 h 7"/>
                  <a:gd name="T2" fmla="*/ 3175 w 7"/>
                  <a:gd name="T3" fmla="*/ 3175 h 7"/>
                  <a:gd name="T4" fmla="*/ 3175 w 7"/>
                  <a:gd name="T5" fmla="*/ 3175 h 7"/>
                  <a:gd name="T6" fmla="*/ 0 w 7"/>
                  <a:gd name="T7" fmla="*/ 3175 h 7"/>
                  <a:gd name="T8" fmla="*/ 0 w 7"/>
                  <a:gd name="T9" fmla="*/ 3175 h 7"/>
                  <a:gd name="T10" fmla="*/ 3175 w 7"/>
                  <a:gd name="T11" fmla="*/ 3175 h 7"/>
                  <a:gd name="T12" fmla="*/ 3175 w 7"/>
                  <a:gd name="T13" fmla="*/ 7938 h 7"/>
                  <a:gd name="T14" fmla="*/ 3175 w 7"/>
                  <a:gd name="T15" fmla="*/ 11113 h 7"/>
                  <a:gd name="T16" fmla="*/ 7938 w 7"/>
                  <a:gd name="T17" fmla="*/ 11113 h 7"/>
                  <a:gd name="T18" fmla="*/ 7938 w 7"/>
                  <a:gd name="T19" fmla="*/ 11113 h 7"/>
                  <a:gd name="T20" fmla="*/ 11113 w 7"/>
                  <a:gd name="T21" fmla="*/ 7938 h 7"/>
                  <a:gd name="T22" fmla="*/ 11113 w 7"/>
                  <a:gd name="T23" fmla="*/ 3175 h 7"/>
                  <a:gd name="T24" fmla="*/ 11113 w 7"/>
                  <a:gd name="T25" fmla="*/ 3175 h 7"/>
                  <a:gd name="T26" fmla="*/ 11113 w 7"/>
                  <a:gd name="T27" fmla="*/ 3175 h 7"/>
                  <a:gd name="T28" fmla="*/ 11113 w 7"/>
                  <a:gd name="T29" fmla="*/ 3175 h 7"/>
                  <a:gd name="T30" fmla="*/ 7938 w 7"/>
                  <a:gd name="T31" fmla="*/ 0 h 7"/>
                  <a:gd name="T32" fmla="*/ 7938 w 7"/>
                  <a:gd name="T33" fmla="*/ 0 h 7"/>
                  <a:gd name="T34" fmla="*/ 3175 w 7"/>
                  <a:gd name="T35" fmla="*/ 0 h 7"/>
                  <a:gd name="T36" fmla="*/ 3175 w 7"/>
                  <a:gd name="T37" fmla="*/ 0 h 7"/>
                  <a:gd name="T38" fmla="*/ 3175 w 7"/>
                  <a:gd name="T39" fmla="*/ 0 h 7"/>
                  <a:gd name="T40" fmla="*/ 3175 w 7"/>
                  <a:gd name="T41" fmla="*/ 0 h 7"/>
                  <a:gd name="T42" fmla="*/ 3175 w 7"/>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7"/>
                  <a:gd name="T68" fmla="*/ 7 w 7"/>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7">
                    <a:moveTo>
                      <a:pt x="2" y="0"/>
                    </a:moveTo>
                    <a:lnTo>
                      <a:pt x="2" y="2"/>
                    </a:lnTo>
                    <a:lnTo>
                      <a:pt x="0" y="2"/>
                    </a:lnTo>
                    <a:lnTo>
                      <a:pt x="2" y="2"/>
                    </a:lnTo>
                    <a:lnTo>
                      <a:pt x="2" y="5"/>
                    </a:lnTo>
                    <a:lnTo>
                      <a:pt x="2" y="7"/>
                    </a:lnTo>
                    <a:lnTo>
                      <a:pt x="5" y="7"/>
                    </a:lnTo>
                    <a:lnTo>
                      <a:pt x="7" y="5"/>
                    </a:lnTo>
                    <a:lnTo>
                      <a:pt x="7" y="2"/>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1" name="Freeform 1975">
                <a:extLst>
                  <a:ext uri="{FF2B5EF4-FFF2-40B4-BE49-F238E27FC236}">
                    <a16:creationId xmlns:a16="http://schemas.microsoft.com/office/drawing/2014/main" id="{0AF6944B-652C-5025-31C4-F3425946A9EA}"/>
                  </a:ext>
                </a:extLst>
              </p:cNvPr>
              <p:cNvSpPr>
                <a:spLocks noGrp="1" noRot="1" noMove="1" noResize="1" noEditPoints="1" noAdjustHandles="1" noChangeArrowheads="1" noChangeShapeType="1"/>
              </p:cNvSpPr>
              <p:nvPr/>
            </p:nvSpPr>
            <p:spPr bwMode="auto">
              <a:xfrm>
                <a:off x="6716114" y="3118679"/>
                <a:ext cx="7938" cy="6350"/>
              </a:xfrm>
              <a:custGeom>
                <a:avLst/>
                <a:gdLst>
                  <a:gd name="T0" fmla="*/ 0 w 5"/>
                  <a:gd name="T1" fmla="*/ 0 h 4"/>
                  <a:gd name="T2" fmla="*/ 3175 w 5"/>
                  <a:gd name="T3" fmla="*/ 6350 h 4"/>
                  <a:gd name="T4" fmla="*/ 7938 w 5"/>
                  <a:gd name="T5" fmla="*/ 6350 h 4"/>
                  <a:gd name="T6" fmla="*/ 7938 w 5"/>
                  <a:gd name="T7" fmla="*/ 6350 h 4"/>
                  <a:gd name="T8" fmla="*/ 7938 w 5"/>
                  <a:gd name="T9" fmla="*/ 3175 h 4"/>
                  <a:gd name="T10" fmla="*/ 7938 w 5"/>
                  <a:gd name="T11" fmla="*/ 3175 h 4"/>
                  <a:gd name="T12" fmla="*/ 3175 w 5"/>
                  <a:gd name="T13" fmla="*/ 0 h 4"/>
                  <a:gd name="T14" fmla="*/ 0 w 5"/>
                  <a:gd name="T15" fmla="*/ 0 h 4"/>
                  <a:gd name="T16" fmla="*/ 0 w 5"/>
                  <a:gd name="T17" fmla="*/ 0 h 4"/>
                  <a:gd name="T18" fmla="*/ 0 w 5"/>
                  <a:gd name="T19" fmla="*/ 0 h 4"/>
                  <a:gd name="T20" fmla="*/ 0 w 5"/>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0"/>
                    </a:moveTo>
                    <a:lnTo>
                      <a:pt x="2" y="4"/>
                    </a:lnTo>
                    <a:lnTo>
                      <a:pt x="5" y="4"/>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2" name="Freeform 1976">
                <a:extLst>
                  <a:ext uri="{FF2B5EF4-FFF2-40B4-BE49-F238E27FC236}">
                    <a16:creationId xmlns:a16="http://schemas.microsoft.com/office/drawing/2014/main" id="{E446468D-14BD-16B4-135C-2ACF68AC61DB}"/>
                  </a:ext>
                </a:extLst>
              </p:cNvPr>
              <p:cNvSpPr>
                <a:spLocks noGrp="1" noRot="1" noMove="1" noResize="1" noEditPoints="1" noAdjustHandles="1" noChangeArrowheads="1" noChangeShapeType="1"/>
              </p:cNvSpPr>
              <p:nvPr/>
            </p:nvSpPr>
            <p:spPr bwMode="auto">
              <a:xfrm>
                <a:off x="7528914" y="3136141"/>
                <a:ext cx="12700" cy="19050"/>
              </a:xfrm>
              <a:custGeom>
                <a:avLst/>
                <a:gdLst>
                  <a:gd name="T0" fmla="*/ 0 w 8"/>
                  <a:gd name="T1" fmla="*/ 0 h 12"/>
                  <a:gd name="T2" fmla="*/ 0 w 8"/>
                  <a:gd name="T3" fmla="*/ 0 h 12"/>
                  <a:gd name="T4" fmla="*/ 0 w 8"/>
                  <a:gd name="T5" fmla="*/ 4763 h 12"/>
                  <a:gd name="T6" fmla="*/ 0 w 8"/>
                  <a:gd name="T7" fmla="*/ 4763 h 12"/>
                  <a:gd name="T8" fmla="*/ 0 w 8"/>
                  <a:gd name="T9" fmla="*/ 11113 h 12"/>
                  <a:gd name="T10" fmla="*/ 0 w 8"/>
                  <a:gd name="T11" fmla="*/ 11113 h 12"/>
                  <a:gd name="T12" fmla="*/ 4763 w 8"/>
                  <a:gd name="T13" fmla="*/ 15875 h 12"/>
                  <a:gd name="T14" fmla="*/ 4763 w 8"/>
                  <a:gd name="T15" fmla="*/ 19050 h 12"/>
                  <a:gd name="T16" fmla="*/ 4763 w 8"/>
                  <a:gd name="T17" fmla="*/ 19050 h 12"/>
                  <a:gd name="T18" fmla="*/ 7938 w 8"/>
                  <a:gd name="T19" fmla="*/ 19050 h 12"/>
                  <a:gd name="T20" fmla="*/ 7938 w 8"/>
                  <a:gd name="T21" fmla="*/ 19050 h 12"/>
                  <a:gd name="T22" fmla="*/ 12700 w 8"/>
                  <a:gd name="T23" fmla="*/ 19050 h 12"/>
                  <a:gd name="T24" fmla="*/ 12700 w 8"/>
                  <a:gd name="T25" fmla="*/ 19050 h 12"/>
                  <a:gd name="T26" fmla="*/ 12700 w 8"/>
                  <a:gd name="T27" fmla="*/ 19050 h 12"/>
                  <a:gd name="T28" fmla="*/ 12700 w 8"/>
                  <a:gd name="T29" fmla="*/ 15875 h 12"/>
                  <a:gd name="T30" fmla="*/ 12700 w 8"/>
                  <a:gd name="T31" fmla="*/ 15875 h 12"/>
                  <a:gd name="T32" fmla="*/ 12700 w 8"/>
                  <a:gd name="T33" fmla="*/ 11113 h 12"/>
                  <a:gd name="T34" fmla="*/ 7938 w 8"/>
                  <a:gd name="T35" fmla="*/ 4763 h 12"/>
                  <a:gd name="T36" fmla="*/ 7938 w 8"/>
                  <a:gd name="T37" fmla="*/ 0 h 12"/>
                  <a:gd name="T38" fmla="*/ 0 w 8"/>
                  <a:gd name="T39" fmla="*/ 0 h 12"/>
                  <a:gd name="T40" fmla="*/ 0 w 8"/>
                  <a:gd name="T41" fmla="*/ 0 h 12"/>
                  <a:gd name="T42" fmla="*/ 0 w 8"/>
                  <a:gd name="T43" fmla="*/ 0 h 12"/>
                  <a:gd name="T44" fmla="*/ 0 w 8"/>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2"/>
                  <a:gd name="T71" fmla="*/ 8 w 8"/>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2">
                    <a:moveTo>
                      <a:pt x="0" y="0"/>
                    </a:moveTo>
                    <a:lnTo>
                      <a:pt x="0" y="0"/>
                    </a:lnTo>
                    <a:lnTo>
                      <a:pt x="0" y="3"/>
                    </a:lnTo>
                    <a:lnTo>
                      <a:pt x="0" y="7"/>
                    </a:lnTo>
                    <a:lnTo>
                      <a:pt x="3" y="10"/>
                    </a:lnTo>
                    <a:lnTo>
                      <a:pt x="3" y="12"/>
                    </a:lnTo>
                    <a:lnTo>
                      <a:pt x="5" y="12"/>
                    </a:lnTo>
                    <a:lnTo>
                      <a:pt x="8" y="12"/>
                    </a:lnTo>
                    <a:lnTo>
                      <a:pt x="8" y="10"/>
                    </a:lnTo>
                    <a:lnTo>
                      <a:pt x="8" y="7"/>
                    </a:lnTo>
                    <a:lnTo>
                      <a:pt x="5"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3" name="Freeform 1977">
                <a:extLst>
                  <a:ext uri="{FF2B5EF4-FFF2-40B4-BE49-F238E27FC236}">
                    <a16:creationId xmlns:a16="http://schemas.microsoft.com/office/drawing/2014/main" id="{CF27B2DC-CCAB-A826-1F51-F65DC3133964}"/>
                  </a:ext>
                </a:extLst>
              </p:cNvPr>
              <p:cNvSpPr>
                <a:spLocks noGrp="1" noRot="1" noMove="1" noResize="1" noEditPoints="1" noAdjustHandles="1" noChangeArrowheads="1" noChangeShapeType="1"/>
              </p:cNvSpPr>
              <p:nvPr/>
            </p:nvSpPr>
            <p:spPr bwMode="auto">
              <a:xfrm>
                <a:off x="6865339" y="3140904"/>
                <a:ext cx="4763" cy="6350"/>
              </a:xfrm>
              <a:custGeom>
                <a:avLst/>
                <a:gdLst>
                  <a:gd name="T0" fmla="*/ 0 w 3"/>
                  <a:gd name="T1" fmla="*/ 0 h 4"/>
                  <a:gd name="T2" fmla="*/ 4763 w 3"/>
                  <a:gd name="T3" fmla="*/ 6350 h 4"/>
                  <a:gd name="T4" fmla="*/ 4763 w 3"/>
                  <a:gd name="T5" fmla="*/ 3175 h 4"/>
                  <a:gd name="T6" fmla="*/ 4763 w 3"/>
                  <a:gd name="T7" fmla="*/ 0 h 4"/>
                  <a:gd name="T8" fmla="*/ 4763 w 3"/>
                  <a:gd name="T9" fmla="*/ 0 h 4"/>
                  <a:gd name="T10" fmla="*/ 4763 w 3"/>
                  <a:gd name="T11" fmla="*/ 0 h 4"/>
                  <a:gd name="T12" fmla="*/ 0 w 3"/>
                  <a:gd name="T13" fmla="*/ 0 h 4"/>
                  <a:gd name="T14" fmla="*/ 0 w 3"/>
                  <a:gd name="T15" fmla="*/ 0 h 4"/>
                  <a:gd name="T16" fmla="*/ 0 w 3"/>
                  <a:gd name="T17" fmla="*/ 0 h 4"/>
                  <a:gd name="T18" fmla="*/ 0 w 3"/>
                  <a:gd name="T19" fmla="*/ 0 h 4"/>
                  <a:gd name="T20" fmla="*/ 0 w 3"/>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4"/>
                  <a:gd name="T35" fmla="*/ 3 w 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4">
                    <a:moveTo>
                      <a:pt x="0" y="0"/>
                    </a:moveTo>
                    <a:lnTo>
                      <a:pt x="3" y="4"/>
                    </a:lnTo>
                    <a:lnTo>
                      <a:pt x="3"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4" name="Freeform 1978">
                <a:extLst>
                  <a:ext uri="{FF2B5EF4-FFF2-40B4-BE49-F238E27FC236}">
                    <a16:creationId xmlns:a16="http://schemas.microsoft.com/office/drawing/2014/main" id="{41DF2940-DEC2-AAB8-173B-7744FB2F3B80}"/>
                  </a:ext>
                </a:extLst>
              </p:cNvPr>
              <p:cNvSpPr>
                <a:spLocks noGrp="1" noRot="1" noMove="1" noResize="1" noEditPoints="1" noAdjustHandles="1" noChangeArrowheads="1" noChangeShapeType="1"/>
              </p:cNvSpPr>
              <p:nvPr/>
            </p:nvSpPr>
            <p:spPr bwMode="auto">
              <a:xfrm>
                <a:off x="7500339" y="3147254"/>
                <a:ext cx="41275" cy="57150"/>
              </a:xfrm>
              <a:custGeom>
                <a:avLst/>
                <a:gdLst>
                  <a:gd name="T0" fmla="*/ 14288 w 26"/>
                  <a:gd name="T1" fmla="*/ 0 h 36"/>
                  <a:gd name="T2" fmla="*/ 11113 w 26"/>
                  <a:gd name="T3" fmla="*/ 7938 h 36"/>
                  <a:gd name="T4" fmla="*/ 6350 w 26"/>
                  <a:gd name="T5" fmla="*/ 15875 h 36"/>
                  <a:gd name="T6" fmla="*/ 3175 w 26"/>
                  <a:gd name="T7" fmla="*/ 19050 h 36"/>
                  <a:gd name="T8" fmla="*/ 3175 w 26"/>
                  <a:gd name="T9" fmla="*/ 26988 h 36"/>
                  <a:gd name="T10" fmla="*/ 0 w 26"/>
                  <a:gd name="T11" fmla="*/ 30163 h 36"/>
                  <a:gd name="T12" fmla="*/ 0 w 26"/>
                  <a:gd name="T13" fmla="*/ 34925 h 36"/>
                  <a:gd name="T14" fmla="*/ 6350 w 26"/>
                  <a:gd name="T15" fmla="*/ 41275 h 36"/>
                  <a:gd name="T16" fmla="*/ 11113 w 26"/>
                  <a:gd name="T17" fmla="*/ 52388 h 36"/>
                  <a:gd name="T18" fmla="*/ 14288 w 26"/>
                  <a:gd name="T19" fmla="*/ 57150 h 36"/>
                  <a:gd name="T20" fmla="*/ 17463 w 26"/>
                  <a:gd name="T21" fmla="*/ 57150 h 36"/>
                  <a:gd name="T22" fmla="*/ 25400 w 26"/>
                  <a:gd name="T23" fmla="*/ 57150 h 36"/>
                  <a:gd name="T24" fmla="*/ 25400 w 26"/>
                  <a:gd name="T25" fmla="*/ 57150 h 36"/>
                  <a:gd name="T26" fmla="*/ 28575 w 26"/>
                  <a:gd name="T27" fmla="*/ 57150 h 36"/>
                  <a:gd name="T28" fmla="*/ 33338 w 26"/>
                  <a:gd name="T29" fmla="*/ 57150 h 36"/>
                  <a:gd name="T30" fmla="*/ 33338 w 26"/>
                  <a:gd name="T31" fmla="*/ 52388 h 36"/>
                  <a:gd name="T32" fmla="*/ 33338 w 26"/>
                  <a:gd name="T33" fmla="*/ 52388 h 36"/>
                  <a:gd name="T34" fmla="*/ 36513 w 26"/>
                  <a:gd name="T35" fmla="*/ 49213 h 36"/>
                  <a:gd name="T36" fmla="*/ 33338 w 26"/>
                  <a:gd name="T37" fmla="*/ 49213 h 36"/>
                  <a:gd name="T38" fmla="*/ 28575 w 26"/>
                  <a:gd name="T39" fmla="*/ 52388 h 36"/>
                  <a:gd name="T40" fmla="*/ 28575 w 26"/>
                  <a:gd name="T41" fmla="*/ 52388 h 36"/>
                  <a:gd name="T42" fmla="*/ 25400 w 26"/>
                  <a:gd name="T43" fmla="*/ 52388 h 36"/>
                  <a:gd name="T44" fmla="*/ 25400 w 26"/>
                  <a:gd name="T45" fmla="*/ 52388 h 36"/>
                  <a:gd name="T46" fmla="*/ 25400 w 26"/>
                  <a:gd name="T47" fmla="*/ 49213 h 36"/>
                  <a:gd name="T48" fmla="*/ 25400 w 26"/>
                  <a:gd name="T49" fmla="*/ 49213 h 36"/>
                  <a:gd name="T50" fmla="*/ 25400 w 26"/>
                  <a:gd name="T51" fmla="*/ 49213 h 36"/>
                  <a:gd name="T52" fmla="*/ 25400 w 26"/>
                  <a:gd name="T53" fmla="*/ 46038 h 36"/>
                  <a:gd name="T54" fmla="*/ 28575 w 26"/>
                  <a:gd name="T55" fmla="*/ 41275 h 36"/>
                  <a:gd name="T56" fmla="*/ 33338 w 26"/>
                  <a:gd name="T57" fmla="*/ 41275 h 36"/>
                  <a:gd name="T58" fmla="*/ 41275 w 26"/>
                  <a:gd name="T59" fmla="*/ 38100 h 36"/>
                  <a:gd name="T60" fmla="*/ 41275 w 26"/>
                  <a:gd name="T61" fmla="*/ 38100 h 36"/>
                  <a:gd name="T62" fmla="*/ 41275 w 26"/>
                  <a:gd name="T63" fmla="*/ 38100 h 36"/>
                  <a:gd name="T64" fmla="*/ 41275 w 26"/>
                  <a:gd name="T65" fmla="*/ 34925 h 36"/>
                  <a:gd name="T66" fmla="*/ 41275 w 26"/>
                  <a:gd name="T67" fmla="*/ 34925 h 36"/>
                  <a:gd name="T68" fmla="*/ 41275 w 26"/>
                  <a:gd name="T69" fmla="*/ 34925 h 36"/>
                  <a:gd name="T70" fmla="*/ 36513 w 26"/>
                  <a:gd name="T71" fmla="*/ 30163 h 36"/>
                  <a:gd name="T72" fmla="*/ 28575 w 26"/>
                  <a:gd name="T73" fmla="*/ 26988 h 36"/>
                  <a:gd name="T74" fmla="*/ 25400 w 26"/>
                  <a:gd name="T75" fmla="*/ 26988 h 36"/>
                  <a:gd name="T76" fmla="*/ 25400 w 26"/>
                  <a:gd name="T77" fmla="*/ 26988 h 36"/>
                  <a:gd name="T78" fmla="*/ 25400 w 26"/>
                  <a:gd name="T79" fmla="*/ 26988 h 36"/>
                  <a:gd name="T80" fmla="*/ 25400 w 26"/>
                  <a:gd name="T81" fmla="*/ 30163 h 36"/>
                  <a:gd name="T82" fmla="*/ 25400 w 26"/>
                  <a:gd name="T83" fmla="*/ 30163 h 36"/>
                  <a:gd name="T84" fmla="*/ 25400 w 26"/>
                  <a:gd name="T85" fmla="*/ 34925 h 36"/>
                  <a:gd name="T86" fmla="*/ 25400 w 26"/>
                  <a:gd name="T87" fmla="*/ 38100 h 36"/>
                  <a:gd name="T88" fmla="*/ 17463 w 26"/>
                  <a:gd name="T89" fmla="*/ 38100 h 36"/>
                  <a:gd name="T90" fmla="*/ 17463 w 26"/>
                  <a:gd name="T91" fmla="*/ 38100 h 36"/>
                  <a:gd name="T92" fmla="*/ 17463 w 26"/>
                  <a:gd name="T93" fmla="*/ 34925 h 36"/>
                  <a:gd name="T94" fmla="*/ 17463 w 26"/>
                  <a:gd name="T95" fmla="*/ 34925 h 36"/>
                  <a:gd name="T96" fmla="*/ 22225 w 26"/>
                  <a:gd name="T97" fmla="*/ 30163 h 36"/>
                  <a:gd name="T98" fmla="*/ 22225 w 26"/>
                  <a:gd name="T99" fmla="*/ 26988 h 36"/>
                  <a:gd name="T100" fmla="*/ 22225 w 26"/>
                  <a:gd name="T101" fmla="*/ 19050 h 36"/>
                  <a:gd name="T102" fmla="*/ 22225 w 26"/>
                  <a:gd name="T103" fmla="*/ 11113 h 36"/>
                  <a:gd name="T104" fmla="*/ 17463 w 26"/>
                  <a:gd name="T105" fmla="*/ 7938 h 36"/>
                  <a:gd name="T106" fmla="*/ 17463 w 26"/>
                  <a:gd name="T107" fmla="*/ 0 h 36"/>
                  <a:gd name="T108" fmla="*/ 14288 w 26"/>
                  <a:gd name="T109" fmla="*/ 0 h 36"/>
                  <a:gd name="T110" fmla="*/ 14288 w 26"/>
                  <a:gd name="T111" fmla="*/ 0 h 36"/>
                  <a:gd name="T112" fmla="*/ 14288 w 26"/>
                  <a:gd name="T113" fmla="*/ 0 h 36"/>
                  <a:gd name="T114" fmla="*/ 14288 w 26"/>
                  <a:gd name="T115" fmla="*/ 0 h 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
                  <a:gd name="T175" fmla="*/ 0 h 36"/>
                  <a:gd name="T176" fmla="*/ 26 w 26"/>
                  <a:gd name="T177" fmla="*/ 36 h 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 h="36">
                    <a:moveTo>
                      <a:pt x="9" y="0"/>
                    </a:moveTo>
                    <a:lnTo>
                      <a:pt x="7" y="5"/>
                    </a:lnTo>
                    <a:lnTo>
                      <a:pt x="4" y="10"/>
                    </a:lnTo>
                    <a:lnTo>
                      <a:pt x="2" y="12"/>
                    </a:lnTo>
                    <a:lnTo>
                      <a:pt x="2" y="17"/>
                    </a:lnTo>
                    <a:lnTo>
                      <a:pt x="0" y="19"/>
                    </a:lnTo>
                    <a:lnTo>
                      <a:pt x="0" y="22"/>
                    </a:lnTo>
                    <a:lnTo>
                      <a:pt x="4" y="26"/>
                    </a:lnTo>
                    <a:lnTo>
                      <a:pt x="7" y="33"/>
                    </a:lnTo>
                    <a:lnTo>
                      <a:pt x="9" y="36"/>
                    </a:lnTo>
                    <a:lnTo>
                      <a:pt x="11" y="36"/>
                    </a:lnTo>
                    <a:lnTo>
                      <a:pt x="16" y="36"/>
                    </a:lnTo>
                    <a:lnTo>
                      <a:pt x="18" y="36"/>
                    </a:lnTo>
                    <a:lnTo>
                      <a:pt x="21" y="36"/>
                    </a:lnTo>
                    <a:lnTo>
                      <a:pt x="21" y="33"/>
                    </a:lnTo>
                    <a:lnTo>
                      <a:pt x="23" y="31"/>
                    </a:lnTo>
                    <a:lnTo>
                      <a:pt x="21" y="31"/>
                    </a:lnTo>
                    <a:lnTo>
                      <a:pt x="18" y="33"/>
                    </a:lnTo>
                    <a:lnTo>
                      <a:pt x="16" y="33"/>
                    </a:lnTo>
                    <a:lnTo>
                      <a:pt x="16" y="31"/>
                    </a:lnTo>
                    <a:lnTo>
                      <a:pt x="16" y="29"/>
                    </a:lnTo>
                    <a:lnTo>
                      <a:pt x="18" y="26"/>
                    </a:lnTo>
                    <a:lnTo>
                      <a:pt x="21" y="26"/>
                    </a:lnTo>
                    <a:lnTo>
                      <a:pt x="26" y="24"/>
                    </a:lnTo>
                    <a:lnTo>
                      <a:pt x="26" y="22"/>
                    </a:lnTo>
                    <a:lnTo>
                      <a:pt x="23" y="19"/>
                    </a:lnTo>
                    <a:lnTo>
                      <a:pt x="18" y="17"/>
                    </a:lnTo>
                    <a:lnTo>
                      <a:pt x="16" y="17"/>
                    </a:lnTo>
                    <a:lnTo>
                      <a:pt x="16" y="19"/>
                    </a:lnTo>
                    <a:lnTo>
                      <a:pt x="16" y="22"/>
                    </a:lnTo>
                    <a:lnTo>
                      <a:pt x="16" y="24"/>
                    </a:lnTo>
                    <a:lnTo>
                      <a:pt x="11" y="24"/>
                    </a:lnTo>
                    <a:lnTo>
                      <a:pt x="11" y="22"/>
                    </a:lnTo>
                    <a:lnTo>
                      <a:pt x="14" y="19"/>
                    </a:lnTo>
                    <a:lnTo>
                      <a:pt x="14" y="17"/>
                    </a:lnTo>
                    <a:lnTo>
                      <a:pt x="14" y="12"/>
                    </a:lnTo>
                    <a:lnTo>
                      <a:pt x="14" y="7"/>
                    </a:lnTo>
                    <a:lnTo>
                      <a:pt x="11" y="5"/>
                    </a:lnTo>
                    <a:lnTo>
                      <a:pt x="11"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5" name="Freeform 1979">
                <a:extLst>
                  <a:ext uri="{FF2B5EF4-FFF2-40B4-BE49-F238E27FC236}">
                    <a16:creationId xmlns:a16="http://schemas.microsoft.com/office/drawing/2014/main" id="{B156544A-CE77-661C-8637-5FC15BCB9CD6}"/>
                  </a:ext>
                </a:extLst>
              </p:cNvPr>
              <p:cNvSpPr>
                <a:spLocks noGrp="1" noRot="1" noMove="1" noResize="1" noEditPoints="1" noAdjustHandles="1" noChangeArrowheads="1" noChangeShapeType="1"/>
              </p:cNvSpPr>
              <p:nvPr/>
            </p:nvSpPr>
            <p:spPr bwMode="auto">
              <a:xfrm>
                <a:off x="6881214" y="3155191"/>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7938 h 5"/>
                  <a:gd name="T10" fmla="*/ 7938 w 5"/>
                  <a:gd name="T11" fmla="*/ 3175 h 5"/>
                  <a:gd name="T12" fmla="*/ 3175 w 5"/>
                  <a:gd name="T13" fmla="*/ 0 h 5"/>
                  <a:gd name="T14" fmla="*/ 0 w 5"/>
                  <a:gd name="T15" fmla="*/ 0 h 5"/>
                  <a:gd name="T16" fmla="*/ 0 w 5"/>
                  <a:gd name="T17" fmla="*/ 0 h 5"/>
                  <a:gd name="T18" fmla="*/ 0 w 5"/>
                  <a:gd name="T19" fmla="*/ 0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2" y="5"/>
                    </a:lnTo>
                    <a:lnTo>
                      <a:pt x="5" y="5"/>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6" name="Freeform 1980">
                <a:extLst>
                  <a:ext uri="{FF2B5EF4-FFF2-40B4-BE49-F238E27FC236}">
                    <a16:creationId xmlns:a16="http://schemas.microsoft.com/office/drawing/2014/main" id="{11040400-FEA5-4125-69DE-F6F1B2610038}"/>
                  </a:ext>
                </a:extLst>
              </p:cNvPr>
              <p:cNvSpPr>
                <a:spLocks noGrp="1" noRot="1" noMove="1" noResize="1" noEditPoints="1" noAdjustHandles="1" noChangeArrowheads="1" noChangeShapeType="1"/>
              </p:cNvSpPr>
              <p:nvPr/>
            </p:nvSpPr>
            <p:spPr bwMode="auto">
              <a:xfrm>
                <a:off x="6749452" y="3158366"/>
                <a:ext cx="22225" cy="19050"/>
              </a:xfrm>
              <a:custGeom>
                <a:avLst/>
                <a:gdLst>
                  <a:gd name="T0" fmla="*/ 0 w 14"/>
                  <a:gd name="T1" fmla="*/ 0 h 12"/>
                  <a:gd name="T2" fmla="*/ 3175 w 14"/>
                  <a:gd name="T3" fmla="*/ 4763 h 12"/>
                  <a:gd name="T4" fmla="*/ 7938 w 14"/>
                  <a:gd name="T5" fmla="*/ 12700 h 12"/>
                  <a:gd name="T6" fmla="*/ 11113 w 14"/>
                  <a:gd name="T7" fmla="*/ 15875 h 12"/>
                  <a:gd name="T8" fmla="*/ 19050 w 14"/>
                  <a:gd name="T9" fmla="*/ 19050 h 12"/>
                  <a:gd name="T10" fmla="*/ 19050 w 14"/>
                  <a:gd name="T11" fmla="*/ 19050 h 12"/>
                  <a:gd name="T12" fmla="*/ 22225 w 14"/>
                  <a:gd name="T13" fmla="*/ 19050 h 12"/>
                  <a:gd name="T14" fmla="*/ 22225 w 14"/>
                  <a:gd name="T15" fmla="*/ 19050 h 12"/>
                  <a:gd name="T16" fmla="*/ 22225 w 14"/>
                  <a:gd name="T17" fmla="*/ 19050 h 12"/>
                  <a:gd name="T18" fmla="*/ 22225 w 14"/>
                  <a:gd name="T19" fmla="*/ 19050 h 12"/>
                  <a:gd name="T20" fmla="*/ 19050 w 14"/>
                  <a:gd name="T21" fmla="*/ 15875 h 12"/>
                  <a:gd name="T22" fmla="*/ 15875 w 14"/>
                  <a:gd name="T23" fmla="*/ 7938 h 12"/>
                  <a:gd name="T24" fmla="*/ 11113 w 14"/>
                  <a:gd name="T25" fmla="*/ 0 h 12"/>
                  <a:gd name="T26" fmla="*/ 3175 w 14"/>
                  <a:gd name="T27" fmla="*/ 0 h 12"/>
                  <a:gd name="T28" fmla="*/ 0 w 14"/>
                  <a:gd name="T29" fmla="*/ 0 h 12"/>
                  <a:gd name="T30" fmla="*/ 0 w 14"/>
                  <a:gd name="T31" fmla="*/ 0 h 12"/>
                  <a:gd name="T32" fmla="*/ 0 w 14"/>
                  <a:gd name="T33" fmla="*/ 0 h 12"/>
                  <a:gd name="T34" fmla="*/ 0 w 14"/>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2"/>
                  <a:gd name="T56" fmla="*/ 14 w 1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2">
                    <a:moveTo>
                      <a:pt x="0" y="0"/>
                    </a:moveTo>
                    <a:lnTo>
                      <a:pt x="2" y="3"/>
                    </a:lnTo>
                    <a:lnTo>
                      <a:pt x="5" y="8"/>
                    </a:lnTo>
                    <a:lnTo>
                      <a:pt x="7" y="10"/>
                    </a:lnTo>
                    <a:lnTo>
                      <a:pt x="12" y="12"/>
                    </a:lnTo>
                    <a:lnTo>
                      <a:pt x="14" y="12"/>
                    </a:lnTo>
                    <a:lnTo>
                      <a:pt x="12" y="10"/>
                    </a:lnTo>
                    <a:lnTo>
                      <a:pt x="10" y="5"/>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7" name="Freeform 1981">
                <a:extLst>
                  <a:ext uri="{FF2B5EF4-FFF2-40B4-BE49-F238E27FC236}">
                    <a16:creationId xmlns:a16="http://schemas.microsoft.com/office/drawing/2014/main" id="{7410398B-E768-DD17-8CAD-BB7834599AD9}"/>
                  </a:ext>
                </a:extLst>
              </p:cNvPr>
              <p:cNvSpPr>
                <a:spLocks noGrp="1" noRot="1" noMove="1" noResize="1" noEditPoints="1" noAdjustHandles="1" noChangeArrowheads="1" noChangeShapeType="1"/>
              </p:cNvSpPr>
              <p:nvPr/>
            </p:nvSpPr>
            <p:spPr bwMode="auto">
              <a:xfrm>
                <a:off x="7293964" y="3163129"/>
                <a:ext cx="157163" cy="217488"/>
              </a:xfrm>
              <a:custGeom>
                <a:avLst/>
                <a:gdLst>
                  <a:gd name="T0" fmla="*/ 134938 w 99"/>
                  <a:gd name="T1" fmla="*/ 14288 h 137"/>
                  <a:gd name="T2" fmla="*/ 115888 w 99"/>
                  <a:gd name="T3" fmla="*/ 25400 h 137"/>
                  <a:gd name="T4" fmla="*/ 74613 w 99"/>
                  <a:gd name="T5" fmla="*/ 22225 h 137"/>
                  <a:gd name="T6" fmla="*/ 55563 w 99"/>
                  <a:gd name="T7" fmla="*/ 14288 h 137"/>
                  <a:gd name="T8" fmla="*/ 36513 w 99"/>
                  <a:gd name="T9" fmla="*/ 22225 h 137"/>
                  <a:gd name="T10" fmla="*/ 25400 w 99"/>
                  <a:gd name="T11" fmla="*/ 30163 h 137"/>
                  <a:gd name="T12" fmla="*/ 17463 w 99"/>
                  <a:gd name="T13" fmla="*/ 49213 h 137"/>
                  <a:gd name="T14" fmla="*/ 22225 w 99"/>
                  <a:gd name="T15" fmla="*/ 63500 h 137"/>
                  <a:gd name="T16" fmla="*/ 11113 w 99"/>
                  <a:gd name="T17" fmla="*/ 82550 h 137"/>
                  <a:gd name="T18" fmla="*/ 11113 w 99"/>
                  <a:gd name="T19" fmla="*/ 96838 h 137"/>
                  <a:gd name="T20" fmla="*/ 0 w 99"/>
                  <a:gd name="T21" fmla="*/ 127000 h 137"/>
                  <a:gd name="T22" fmla="*/ 0 w 99"/>
                  <a:gd name="T23" fmla="*/ 149225 h 137"/>
                  <a:gd name="T24" fmla="*/ 3175 w 99"/>
                  <a:gd name="T25" fmla="*/ 153988 h 137"/>
                  <a:gd name="T26" fmla="*/ 11113 w 99"/>
                  <a:gd name="T27" fmla="*/ 153988 h 137"/>
                  <a:gd name="T28" fmla="*/ 6350 w 99"/>
                  <a:gd name="T29" fmla="*/ 198438 h 137"/>
                  <a:gd name="T30" fmla="*/ 36513 w 99"/>
                  <a:gd name="T31" fmla="*/ 212725 h 137"/>
                  <a:gd name="T32" fmla="*/ 41275 w 99"/>
                  <a:gd name="T33" fmla="*/ 201613 h 137"/>
                  <a:gd name="T34" fmla="*/ 33338 w 99"/>
                  <a:gd name="T35" fmla="*/ 179388 h 137"/>
                  <a:gd name="T36" fmla="*/ 36513 w 99"/>
                  <a:gd name="T37" fmla="*/ 171450 h 137"/>
                  <a:gd name="T38" fmla="*/ 44450 w 99"/>
                  <a:gd name="T39" fmla="*/ 153988 h 137"/>
                  <a:gd name="T40" fmla="*/ 47625 w 99"/>
                  <a:gd name="T41" fmla="*/ 146050 h 137"/>
                  <a:gd name="T42" fmla="*/ 52388 w 99"/>
                  <a:gd name="T43" fmla="*/ 146050 h 137"/>
                  <a:gd name="T44" fmla="*/ 63500 w 99"/>
                  <a:gd name="T45" fmla="*/ 165100 h 137"/>
                  <a:gd name="T46" fmla="*/ 69850 w 99"/>
                  <a:gd name="T47" fmla="*/ 201613 h 137"/>
                  <a:gd name="T48" fmla="*/ 85725 w 99"/>
                  <a:gd name="T49" fmla="*/ 187325 h 137"/>
                  <a:gd name="T50" fmla="*/ 104775 w 99"/>
                  <a:gd name="T51" fmla="*/ 184150 h 137"/>
                  <a:gd name="T52" fmla="*/ 107950 w 99"/>
                  <a:gd name="T53" fmla="*/ 184150 h 137"/>
                  <a:gd name="T54" fmla="*/ 96838 w 99"/>
                  <a:gd name="T55" fmla="*/ 171450 h 137"/>
                  <a:gd name="T56" fmla="*/ 88900 w 99"/>
                  <a:gd name="T57" fmla="*/ 165100 h 137"/>
                  <a:gd name="T58" fmla="*/ 88900 w 99"/>
                  <a:gd name="T59" fmla="*/ 153988 h 137"/>
                  <a:gd name="T60" fmla="*/ 93663 w 99"/>
                  <a:gd name="T61" fmla="*/ 149225 h 137"/>
                  <a:gd name="T62" fmla="*/ 77788 w 99"/>
                  <a:gd name="T63" fmla="*/ 138113 h 137"/>
                  <a:gd name="T64" fmla="*/ 74613 w 99"/>
                  <a:gd name="T65" fmla="*/ 127000 h 137"/>
                  <a:gd name="T66" fmla="*/ 74613 w 99"/>
                  <a:gd name="T67" fmla="*/ 119063 h 137"/>
                  <a:gd name="T68" fmla="*/ 66675 w 99"/>
                  <a:gd name="T69" fmla="*/ 107950 h 137"/>
                  <a:gd name="T70" fmla="*/ 82550 w 99"/>
                  <a:gd name="T71" fmla="*/ 104775 h 137"/>
                  <a:gd name="T72" fmla="*/ 88900 w 99"/>
                  <a:gd name="T73" fmla="*/ 96838 h 137"/>
                  <a:gd name="T74" fmla="*/ 100013 w 99"/>
                  <a:gd name="T75" fmla="*/ 104775 h 137"/>
                  <a:gd name="T76" fmla="*/ 111125 w 99"/>
                  <a:gd name="T77" fmla="*/ 101600 h 137"/>
                  <a:gd name="T78" fmla="*/ 100013 w 99"/>
                  <a:gd name="T79" fmla="*/ 93663 h 137"/>
                  <a:gd name="T80" fmla="*/ 100013 w 99"/>
                  <a:gd name="T81" fmla="*/ 85725 h 137"/>
                  <a:gd name="T82" fmla="*/ 96838 w 99"/>
                  <a:gd name="T83" fmla="*/ 74613 h 137"/>
                  <a:gd name="T84" fmla="*/ 69850 w 99"/>
                  <a:gd name="T85" fmla="*/ 71438 h 137"/>
                  <a:gd name="T86" fmla="*/ 63500 w 99"/>
                  <a:gd name="T87" fmla="*/ 77788 h 137"/>
                  <a:gd name="T88" fmla="*/ 55563 w 99"/>
                  <a:gd name="T89" fmla="*/ 82550 h 137"/>
                  <a:gd name="T90" fmla="*/ 36513 w 99"/>
                  <a:gd name="T91" fmla="*/ 74613 h 137"/>
                  <a:gd name="T92" fmla="*/ 41275 w 99"/>
                  <a:gd name="T93" fmla="*/ 41275 h 137"/>
                  <a:gd name="T94" fmla="*/ 93663 w 99"/>
                  <a:gd name="T95" fmla="*/ 44450 h 137"/>
                  <a:gd name="T96" fmla="*/ 130175 w 99"/>
                  <a:gd name="T97" fmla="*/ 41275 h 137"/>
                  <a:gd name="T98" fmla="*/ 141288 w 99"/>
                  <a:gd name="T99" fmla="*/ 33338 h 137"/>
                  <a:gd name="T100" fmla="*/ 152400 w 99"/>
                  <a:gd name="T101" fmla="*/ 11113 h 137"/>
                  <a:gd name="T102" fmla="*/ 157163 w 99"/>
                  <a:gd name="T103" fmla="*/ 0 h 137"/>
                  <a:gd name="T104" fmla="*/ 149225 w 99"/>
                  <a:gd name="T105" fmla="*/ 0 h 137"/>
                  <a:gd name="T106" fmla="*/ 146050 w 99"/>
                  <a:gd name="T107" fmla="*/ 0 h 1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9"/>
                  <a:gd name="T163" fmla="*/ 0 h 137"/>
                  <a:gd name="T164" fmla="*/ 99 w 99"/>
                  <a:gd name="T165" fmla="*/ 137 h 1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9" h="137">
                    <a:moveTo>
                      <a:pt x="92" y="0"/>
                    </a:moveTo>
                    <a:lnTo>
                      <a:pt x="89" y="2"/>
                    </a:lnTo>
                    <a:lnTo>
                      <a:pt x="87" y="7"/>
                    </a:lnTo>
                    <a:lnTo>
                      <a:pt x="85" y="9"/>
                    </a:lnTo>
                    <a:lnTo>
                      <a:pt x="82" y="12"/>
                    </a:lnTo>
                    <a:lnTo>
                      <a:pt x="80" y="14"/>
                    </a:lnTo>
                    <a:lnTo>
                      <a:pt x="78" y="14"/>
                    </a:lnTo>
                    <a:lnTo>
                      <a:pt x="73" y="16"/>
                    </a:lnTo>
                    <a:lnTo>
                      <a:pt x="68" y="16"/>
                    </a:lnTo>
                    <a:lnTo>
                      <a:pt x="63" y="16"/>
                    </a:lnTo>
                    <a:lnTo>
                      <a:pt x="56" y="16"/>
                    </a:lnTo>
                    <a:lnTo>
                      <a:pt x="47" y="14"/>
                    </a:lnTo>
                    <a:lnTo>
                      <a:pt x="40" y="12"/>
                    </a:lnTo>
                    <a:lnTo>
                      <a:pt x="40" y="7"/>
                    </a:lnTo>
                    <a:lnTo>
                      <a:pt x="37" y="7"/>
                    </a:lnTo>
                    <a:lnTo>
                      <a:pt x="35" y="9"/>
                    </a:lnTo>
                    <a:lnTo>
                      <a:pt x="33" y="9"/>
                    </a:lnTo>
                    <a:lnTo>
                      <a:pt x="30" y="12"/>
                    </a:lnTo>
                    <a:lnTo>
                      <a:pt x="26" y="14"/>
                    </a:lnTo>
                    <a:lnTo>
                      <a:pt x="23" y="14"/>
                    </a:lnTo>
                    <a:lnTo>
                      <a:pt x="21" y="14"/>
                    </a:lnTo>
                    <a:lnTo>
                      <a:pt x="19" y="12"/>
                    </a:lnTo>
                    <a:lnTo>
                      <a:pt x="19" y="16"/>
                    </a:lnTo>
                    <a:lnTo>
                      <a:pt x="16" y="19"/>
                    </a:lnTo>
                    <a:lnTo>
                      <a:pt x="11" y="21"/>
                    </a:lnTo>
                    <a:lnTo>
                      <a:pt x="11" y="26"/>
                    </a:lnTo>
                    <a:lnTo>
                      <a:pt x="11" y="28"/>
                    </a:lnTo>
                    <a:lnTo>
                      <a:pt x="11" y="31"/>
                    </a:lnTo>
                    <a:lnTo>
                      <a:pt x="11" y="33"/>
                    </a:lnTo>
                    <a:lnTo>
                      <a:pt x="14" y="35"/>
                    </a:lnTo>
                    <a:lnTo>
                      <a:pt x="14" y="38"/>
                    </a:lnTo>
                    <a:lnTo>
                      <a:pt x="14" y="40"/>
                    </a:lnTo>
                    <a:lnTo>
                      <a:pt x="14" y="42"/>
                    </a:lnTo>
                    <a:lnTo>
                      <a:pt x="11" y="45"/>
                    </a:lnTo>
                    <a:lnTo>
                      <a:pt x="7" y="49"/>
                    </a:lnTo>
                    <a:lnTo>
                      <a:pt x="7" y="52"/>
                    </a:lnTo>
                    <a:lnTo>
                      <a:pt x="7" y="54"/>
                    </a:lnTo>
                    <a:lnTo>
                      <a:pt x="7" y="57"/>
                    </a:lnTo>
                    <a:lnTo>
                      <a:pt x="7" y="61"/>
                    </a:lnTo>
                    <a:lnTo>
                      <a:pt x="7" y="66"/>
                    </a:lnTo>
                    <a:lnTo>
                      <a:pt x="4" y="71"/>
                    </a:lnTo>
                    <a:lnTo>
                      <a:pt x="4" y="75"/>
                    </a:lnTo>
                    <a:lnTo>
                      <a:pt x="0" y="80"/>
                    </a:lnTo>
                    <a:lnTo>
                      <a:pt x="0" y="85"/>
                    </a:lnTo>
                    <a:lnTo>
                      <a:pt x="0" y="92"/>
                    </a:lnTo>
                    <a:lnTo>
                      <a:pt x="0" y="94"/>
                    </a:lnTo>
                    <a:lnTo>
                      <a:pt x="0" y="97"/>
                    </a:lnTo>
                    <a:lnTo>
                      <a:pt x="2" y="97"/>
                    </a:lnTo>
                    <a:lnTo>
                      <a:pt x="4" y="97"/>
                    </a:lnTo>
                    <a:lnTo>
                      <a:pt x="7" y="97"/>
                    </a:lnTo>
                    <a:lnTo>
                      <a:pt x="9" y="97"/>
                    </a:lnTo>
                    <a:lnTo>
                      <a:pt x="7" y="108"/>
                    </a:lnTo>
                    <a:lnTo>
                      <a:pt x="7" y="118"/>
                    </a:lnTo>
                    <a:lnTo>
                      <a:pt x="4" y="125"/>
                    </a:lnTo>
                    <a:lnTo>
                      <a:pt x="4" y="137"/>
                    </a:lnTo>
                    <a:lnTo>
                      <a:pt x="14" y="134"/>
                    </a:lnTo>
                    <a:lnTo>
                      <a:pt x="21" y="134"/>
                    </a:lnTo>
                    <a:lnTo>
                      <a:pt x="23" y="134"/>
                    </a:lnTo>
                    <a:lnTo>
                      <a:pt x="23" y="132"/>
                    </a:lnTo>
                    <a:lnTo>
                      <a:pt x="26" y="132"/>
                    </a:lnTo>
                    <a:lnTo>
                      <a:pt x="26" y="130"/>
                    </a:lnTo>
                    <a:lnTo>
                      <a:pt x="26" y="127"/>
                    </a:lnTo>
                    <a:lnTo>
                      <a:pt x="26" y="125"/>
                    </a:lnTo>
                    <a:lnTo>
                      <a:pt x="26" y="123"/>
                    </a:lnTo>
                    <a:lnTo>
                      <a:pt x="26" y="120"/>
                    </a:lnTo>
                    <a:lnTo>
                      <a:pt x="21" y="113"/>
                    </a:lnTo>
                    <a:lnTo>
                      <a:pt x="21" y="111"/>
                    </a:lnTo>
                    <a:lnTo>
                      <a:pt x="23" y="108"/>
                    </a:lnTo>
                    <a:lnTo>
                      <a:pt x="26" y="101"/>
                    </a:lnTo>
                    <a:lnTo>
                      <a:pt x="28" y="97"/>
                    </a:lnTo>
                    <a:lnTo>
                      <a:pt x="28" y="94"/>
                    </a:lnTo>
                    <a:lnTo>
                      <a:pt x="28" y="92"/>
                    </a:lnTo>
                    <a:lnTo>
                      <a:pt x="30" y="92"/>
                    </a:lnTo>
                    <a:lnTo>
                      <a:pt x="33" y="92"/>
                    </a:lnTo>
                    <a:lnTo>
                      <a:pt x="35" y="94"/>
                    </a:lnTo>
                    <a:lnTo>
                      <a:pt x="37" y="97"/>
                    </a:lnTo>
                    <a:lnTo>
                      <a:pt x="37" y="99"/>
                    </a:lnTo>
                    <a:lnTo>
                      <a:pt x="40" y="104"/>
                    </a:lnTo>
                    <a:lnTo>
                      <a:pt x="40" y="108"/>
                    </a:lnTo>
                    <a:lnTo>
                      <a:pt x="42" y="113"/>
                    </a:lnTo>
                    <a:lnTo>
                      <a:pt x="42" y="120"/>
                    </a:lnTo>
                    <a:lnTo>
                      <a:pt x="44" y="127"/>
                    </a:lnTo>
                    <a:lnTo>
                      <a:pt x="49" y="127"/>
                    </a:lnTo>
                    <a:lnTo>
                      <a:pt x="54" y="127"/>
                    </a:lnTo>
                    <a:lnTo>
                      <a:pt x="54" y="123"/>
                    </a:lnTo>
                    <a:lnTo>
                      <a:pt x="54" y="118"/>
                    </a:lnTo>
                    <a:lnTo>
                      <a:pt x="56" y="116"/>
                    </a:lnTo>
                    <a:lnTo>
                      <a:pt x="61" y="116"/>
                    </a:lnTo>
                    <a:lnTo>
                      <a:pt x="63" y="116"/>
                    </a:lnTo>
                    <a:lnTo>
                      <a:pt x="66" y="116"/>
                    </a:lnTo>
                    <a:lnTo>
                      <a:pt x="68" y="116"/>
                    </a:lnTo>
                    <a:lnTo>
                      <a:pt x="68" y="113"/>
                    </a:lnTo>
                    <a:lnTo>
                      <a:pt x="66" y="111"/>
                    </a:lnTo>
                    <a:lnTo>
                      <a:pt x="61" y="108"/>
                    </a:lnTo>
                    <a:lnTo>
                      <a:pt x="59" y="106"/>
                    </a:lnTo>
                    <a:lnTo>
                      <a:pt x="56" y="104"/>
                    </a:lnTo>
                    <a:lnTo>
                      <a:pt x="56" y="101"/>
                    </a:lnTo>
                    <a:lnTo>
                      <a:pt x="56" y="99"/>
                    </a:lnTo>
                    <a:lnTo>
                      <a:pt x="56" y="97"/>
                    </a:lnTo>
                    <a:lnTo>
                      <a:pt x="59" y="97"/>
                    </a:lnTo>
                    <a:lnTo>
                      <a:pt x="59" y="94"/>
                    </a:lnTo>
                    <a:lnTo>
                      <a:pt x="59" y="92"/>
                    </a:lnTo>
                    <a:lnTo>
                      <a:pt x="54" y="90"/>
                    </a:lnTo>
                    <a:lnTo>
                      <a:pt x="49" y="87"/>
                    </a:lnTo>
                    <a:lnTo>
                      <a:pt x="47" y="87"/>
                    </a:lnTo>
                    <a:lnTo>
                      <a:pt x="47" y="85"/>
                    </a:lnTo>
                    <a:lnTo>
                      <a:pt x="47" y="83"/>
                    </a:lnTo>
                    <a:lnTo>
                      <a:pt x="47" y="80"/>
                    </a:lnTo>
                    <a:lnTo>
                      <a:pt x="47" y="78"/>
                    </a:lnTo>
                    <a:lnTo>
                      <a:pt x="47" y="75"/>
                    </a:lnTo>
                    <a:lnTo>
                      <a:pt x="37" y="73"/>
                    </a:lnTo>
                    <a:lnTo>
                      <a:pt x="37" y="68"/>
                    </a:lnTo>
                    <a:lnTo>
                      <a:pt x="40" y="68"/>
                    </a:lnTo>
                    <a:lnTo>
                      <a:pt x="42" y="68"/>
                    </a:lnTo>
                    <a:lnTo>
                      <a:pt x="44" y="68"/>
                    </a:lnTo>
                    <a:lnTo>
                      <a:pt x="49" y="68"/>
                    </a:lnTo>
                    <a:lnTo>
                      <a:pt x="52" y="66"/>
                    </a:lnTo>
                    <a:lnTo>
                      <a:pt x="54" y="66"/>
                    </a:lnTo>
                    <a:lnTo>
                      <a:pt x="54" y="64"/>
                    </a:lnTo>
                    <a:lnTo>
                      <a:pt x="56" y="61"/>
                    </a:lnTo>
                    <a:lnTo>
                      <a:pt x="59" y="59"/>
                    </a:lnTo>
                    <a:lnTo>
                      <a:pt x="61" y="59"/>
                    </a:lnTo>
                    <a:lnTo>
                      <a:pt x="61" y="66"/>
                    </a:lnTo>
                    <a:lnTo>
                      <a:pt x="63" y="66"/>
                    </a:lnTo>
                    <a:lnTo>
                      <a:pt x="66" y="64"/>
                    </a:lnTo>
                    <a:lnTo>
                      <a:pt x="68" y="64"/>
                    </a:lnTo>
                    <a:lnTo>
                      <a:pt x="70" y="64"/>
                    </a:lnTo>
                    <a:lnTo>
                      <a:pt x="73" y="64"/>
                    </a:lnTo>
                    <a:lnTo>
                      <a:pt x="68" y="61"/>
                    </a:lnTo>
                    <a:lnTo>
                      <a:pt x="66" y="59"/>
                    </a:lnTo>
                    <a:lnTo>
                      <a:pt x="63" y="59"/>
                    </a:lnTo>
                    <a:lnTo>
                      <a:pt x="63" y="57"/>
                    </a:lnTo>
                    <a:lnTo>
                      <a:pt x="63" y="54"/>
                    </a:lnTo>
                    <a:lnTo>
                      <a:pt x="66" y="54"/>
                    </a:lnTo>
                    <a:lnTo>
                      <a:pt x="68" y="49"/>
                    </a:lnTo>
                    <a:lnTo>
                      <a:pt x="70" y="47"/>
                    </a:lnTo>
                    <a:lnTo>
                      <a:pt x="61" y="47"/>
                    </a:lnTo>
                    <a:lnTo>
                      <a:pt x="56" y="45"/>
                    </a:lnTo>
                    <a:lnTo>
                      <a:pt x="52" y="45"/>
                    </a:lnTo>
                    <a:lnTo>
                      <a:pt x="49" y="45"/>
                    </a:lnTo>
                    <a:lnTo>
                      <a:pt x="44" y="45"/>
                    </a:lnTo>
                    <a:lnTo>
                      <a:pt x="42" y="47"/>
                    </a:lnTo>
                    <a:lnTo>
                      <a:pt x="40" y="47"/>
                    </a:lnTo>
                    <a:lnTo>
                      <a:pt x="40" y="49"/>
                    </a:lnTo>
                    <a:lnTo>
                      <a:pt x="37" y="49"/>
                    </a:lnTo>
                    <a:lnTo>
                      <a:pt x="37" y="52"/>
                    </a:lnTo>
                    <a:lnTo>
                      <a:pt x="35" y="52"/>
                    </a:lnTo>
                    <a:lnTo>
                      <a:pt x="30" y="52"/>
                    </a:lnTo>
                    <a:lnTo>
                      <a:pt x="30" y="47"/>
                    </a:lnTo>
                    <a:lnTo>
                      <a:pt x="28" y="47"/>
                    </a:lnTo>
                    <a:lnTo>
                      <a:pt x="23" y="47"/>
                    </a:lnTo>
                    <a:lnTo>
                      <a:pt x="26" y="40"/>
                    </a:lnTo>
                    <a:lnTo>
                      <a:pt x="26" y="35"/>
                    </a:lnTo>
                    <a:lnTo>
                      <a:pt x="26" y="28"/>
                    </a:lnTo>
                    <a:lnTo>
                      <a:pt x="26" y="26"/>
                    </a:lnTo>
                    <a:lnTo>
                      <a:pt x="35" y="26"/>
                    </a:lnTo>
                    <a:lnTo>
                      <a:pt x="42" y="26"/>
                    </a:lnTo>
                    <a:lnTo>
                      <a:pt x="52" y="26"/>
                    </a:lnTo>
                    <a:lnTo>
                      <a:pt x="59" y="28"/>
                    </a:lnTo>
                    <a:lnTo>
                      <a:pt x="68" y="28"/>
                    </a:lnTo>
                    <a:lnTo>
                      <a:pt x="75" y="28"/>
                    </a:lnTo>
                    <a:lnTo>
                      <a:pt x="78" y="28"/>
                    </a:lnTo>
                    <a:lnTo>
                      <a:pt x="82" y="26"/>
                    </a:lnTo>
                    <a:lnTo>
                      <a:pt x="85" y="26"/>
                    </a:lnTo>
                    <a:lnTo>
                      <a:pt x="87" y="26"/>
                    </a:lnTo>
                    <a:lnTo>
                      <a:pt x="87" y="21"/>
                    </a:lnTo>
                    <a:lnTo>
                      <a:pt x="89" y="21"/>
                    </a:lnTo>
                    <a:lnTo>
                      <a:pt x="92" y="16"/>
                    </a:lnTo>
                    <a:lnTo>
                      <a:pt x="94" y="14"/>
                    </a:lnTo>
                    <a:lnTo>
                      <a:pt x="96" y="9"/>
                    </a:lnTo>
                    <a:lnTo>
                      <a:pt x="96" y="7"/>
                    </a:lnTo>
                    <a:lnTo>
                      <a:pt x="99" y="5"/>
                    </a:lnTo>
                    <a:lnTo>
                      <a:pt x="99" y="2"/>
                    </a:lnTo>
                    <a:lnTo>
                      <a:pt x="99" y="0"/>
                    </a:lnTo>
                    <a:lnTo>
                      <a:pt x="96" y="0"/>
                    </a:lnTo>
                    <a:lnTo>
                      <a:pt x="94" y="0"/>
                    </a:lnTo>
                    <a:lnTo>
                      <a:pt x="9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8" name="Freeform 1982">
                <a:extLst>
                  <a:ext uri="{FF2B5EF4-FFF2-40B4-BE49-F238E27FC236}">
                    <a16:creationId xmlns:a16="http://schemas.microsoft.com/office/drawing/2014/main" id="{C40B4859-9C41-F764-9596-508541A67F4C}"/>
                  </a:ext>
                </a:extLst>
              </p:cNvPr>
              <p:cNvSpPr>
                <a:spLocks noGrp="1" noRot="1" noMove="1" noResize="1" noEditPoints="1" noAdjustHandles="1" noChangeArrowheads="1" noChangeShapeType="1"/>
              </p:cNvSpPr>
              <p:nvPr/>
            </p:nvSpPr>
            <p:spPr bwMode="auto">
              <a:xfrm>
                <a:off x="7570189" y="3215516"/>
                <a:ext cx="30163" cy="11113"/>
              </a:xfrm>
              <a:custGeom>
                <a:avLst/>
                <a:gdLst>
                  <a:gd name="T0" fmla="*/ 7938 w 19"/>
                  <a:gd name="T1" fmla="*/ 0 h 7"/>
                  <a:gd name="T2" fmla="*/ 7938 w 19"/>
                  <a:gd name="T3" fmla="*/ 3175 h 7"/>
                  <a:gd name="T4" fmla="*/ 7938 w 19"/>
                  <a:gd name="T5" fmla="*/ 3175 h 7"/>
                  <a:gd name="T6" fmla="*/ 7938 w 19"/>
                  <a:gd name="T7" fmla="*/ 3175 h 7"/>
                  <a:gd name="T8" fmla="*/ 4763 w 19"/>
                  <a:gd name="T9" fmla="*/ 3175 h 7"/>
                  <a:gd name="T10" fmla="*/ 0 w 19"/>
                  <a:gd name="T11" fmla="*/ 7938 h 7"/>
                  <a:gd name="T12" fmla="*/ 0 w 19"/>
                  <a:gd name="T13" fmla="*/ 7938 h 7"/>
                  <a:gd name="T14" fmla="*/ 15875 w 19"/>
                  <a:gd name="T15" fmla="*/ 11113 h 7"/>
                  <a:gd name="T16" fmla="*/ 26988 w 19"/>
                  <a:gd name="T17" fmla="*/ 11113 h 7"/>
                  <a:gd name="T18" fmla="*/ 26988 w 19"/>
                  <a:gd name="T19" fmla="*/ 11113 h 7"/>
                  <a:gd name="T20" fmla="*/ 30163 w 19"/>
                  <a:gd name="T21" fmla="*/ 11113 h 7"/>
                  <a:gd name="T22" fmla="*/ 30163 w 19"/>
                  <a:gd name="T23" fmla="*/ 11113 h 7"/>
                  <a:gd name="T24" fmla="*/ 26988 w 19"/>
                  <a:gd name="T25" fmla="*/ 7938 h 7"/>
                  <a:gd name="T26" fmla="*/ 19050 w 19"/>
                  <a:gd name="T27" fmla="*/ 3175 h 7"/>
                  <a:gd name="T28" fmla="*/ 15875 w 19"/>
                  <a:gd name="T29" fmla="*/ 3175 h 7"/>
                  <a:gd name="T30" fmla="*/ 7938 w 19"/>
                  <a:gd name="T31" fmla="*/ 0 h 7"/>
                  <a:gd name="T32" fmla="*/ 7938 w 19"/>
                  <a:gd name="T33" fmla="*/ 0 h 7"/>
                  <a:gd name="T34" fmla="*/ 7938 w 19"/>
                  <a:gd name="T35" fmla="*/ 0 h 7"/>
                  <a:gd name="T36" fmla="*/ 7938 w 19"/>
                  <a:gd name="T37" fmla="*/ 0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
                  <a:gd name="T59" fmla="*/ 19 w 19"/>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
                    <a:moveTo>
                      <a:pt x="5" y="0"/>
                    </a:moveTo>
                    <a:lnTo>
                      <a:pt x="5" y="2"/>
                    </a:lnTo>
                    <a:lnTo>
                      <a:pt x="3" y="2"/>
                    </a:lnTo>
                    <a:lnTo>
                      <a:pt x="0" y="5"/>
                    </a:lnTo>
                    <a:lnTo>
                      <a:pt x="10" y="7"/>
                    </a:lnTo>
                    <a:lnTo>
                      <a:pt x="17" y="7"/>
                    </a:lnTo>
                    <a:lnTo>
                      <a:pt x="19" y="7"/>
                    </a:lnTo>
                    <a:lnTo>
                      <a:pt x="17" y="5"/>
                    </a:lnTo>
                    <a:lnTo>
                      <a:pt x="12" y="2"/>
                    </a:lnTo>
                    <a:lnTo>
                      <a:pt x="10"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49" name="Freeform 1983">
                <a:extLst>
                  <a:ext uri="{FF2B5EF4-FFF2-40B4-BE49-F238E27FC236}">
                    <a16:creationId xmlns:a16="http://schemas.microsoft.com/office/drawing/2014/main" id="{D87543A7-0B32-D798-8F68-51D2925E8452}"/>
                  </a:ext>
                </a:extLst>
              </p:cNvPr>
              <p:cNvSpPr>
                <a:spLocks noGrp="1" noRot="1" noMove="1" noResize="1" noEditPoints="1" noAdjustHandles="1" noChangeArrowheads="1" noChangeShapeType="1"/>
              </p:cNvSpPr>
              <p:nvPr/>
            </p:nvSpPr>
            <p:spPr bwMode="auto">
              <a:xfrm>
                <a:off x="7503514" y="3234566"/>
                <a:ext cx="7938" cy="6350"/>
              </a:xfrm>
              <a:custGeom>
                <a:avLst/>
                <a:gdLst>
                  <a:gd name="T0" fmla="*/ 0 w 5"/>
                  <a:gd name="T1" fmla="*/ 0 h 4"/>
                  <a:gd name="T2" fmla="*/ 0 w 5"/>
                  <a:gd name="T3" fmla="*/ 6350 h 4"/>
                  <a:gd name="T4" fmla="*/ 3175 w 5"/>
                  <a:gd name="T5" fmla="*/ 6350 h 4"/>
                  <a:gd name="T6" fmla="*/ 7938 w 5"/>
                  <a:gd name="T7" fmla="*/ 6350 h 4"/>
                  <a:gd name="T8" fmla="*/ 7938 w 5"/>
                  <a:gd name="T9" fmla="*/ 6350 h 4"/>
                  <a:gd name="T10" fmla="*/ 7938 w 5"/>
                  <a:gd name="T11" fmla="*/ 6350 h 4"/>
                  <a:gd name="T12" fmla="*/ 7938 w 5"/>
                  <a:gd name="T13" fmla="*/ 3175 h 4"/>
                  <a:gd name="T14" fmla="*/ 7938 w 5"/>
                  <a:gd name="T15" fmla="*/ 3175 h 4"/>
                  <a:gd name="T16" fmla="*/ 7938 w 5"/>
                  <a:gd name="T17" fmla="*/ 3175 h 4"/>
                  <a:gd name="T18" fmla="*/ 7938 w 5"/>
                  <a:gd name="T19" fmla="*/ 0 h 4"/>
                  <a:gd name="T20" fmla="*/ 3175 w 5"/>
                  <a:gd name="T21" fmla="*/ 0 h 4"/>
                  <a:gd name="T22" fmla="*/ 0 w 5"/>
                  <a:gd name="T23" fmla="*/ 0 h 4"/>
                  <a:gd name="T24" fmla="*/ 0 w 5"/>
                  <a:gd name="T25" fmla="*/ 0 h 4"/>
                  <a:gd name="T26" fmla="*/ 0 w 5"/>
                  <a:gd name="T27" fmla="*/ 0 h 4"/>
                  <a:gd name="T28" fmla="*/ 0 w 5"/>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4"/>
                  <a:gd name="T47" fmla="*/ 5 w 5"/>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4">
                    <a:moveTo>
                      <a:pt x="0" y="0"/>
                    </a:moveTo>
                    <a:lnTo>
                      <a:pt x="0" y="4"/>
                    </a:lnTo>
                    <a:lnTo>
                      <a:pt x="2" y="4"/>
                    </a:lnTo>
                    <a:lnTo>
                      <a:pt x="5" y="4"/>
                    </a:lnTo>
                    <a:lnTo>
                      <a:pt x="5"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0" name="Freeform 1984">
                <a:extLst>
                  <a:ext uri="{FF2B5EF4-FFF2-40B4-BE49-F238E27FC236}">
                    <a16:creationId xmlns:a16="http://schemas.microsoft.com/office/drawing/2014/main" id="{F5E7A648-8545-1F06-E8A3-5B03EAD3EA2A}"/>
                  </a:ext>
                </a:extLst>
              </p:cNvPr>
              <p:cNvSpPr>
                <a:spLocks noGrp="1" noRot="1" noMove="1" noResize="1" noEditPoints="1" noAdjustHandles="1" noChangeArrowheads="1" noChangeShapeType="1"/>
              </p:cNvSpPr>
              <p:nvPr/>
            </p:nvSpPr>
            <p:spPr bwMode="auto">
              <a:xfrm>
                <a:off x="6790727" y="3245679"/>
                <a:ext cx="19050" cy="22225"/>
              </a:xfrm>
              <a:custGeom>
                <a:avLst/>
                <a:gdLst>
                  <a:gd name="T0" fmla="*/ 0 w 12"/>
                  <a:gd name="T1" fmla="*/ 0 h 14"/>
                  <a:gd name="T2" fmla="*/ 3175 w 12"/>
                  <a:gd name="T3" fmla="*/ 3175 h 14"/>
                  <a:gd name="T4" fmla="*/ 3175 w 12"/>
                  <a:gd name="T5" fmla="*/ 11113 h 14"/>
                  <a:gd name="T6" fmla="*/ 3175 w 12"/>
                  <a:gd name="T7" fmla="*/ 14288 h 14"/>
                  <a:gd name="T8" fmla="*/ 3175 w 12"/>
                  <a:gd name="T9" fmla="*/ 22225 h 14"/>
                  <a:gd name="T10" fmla="*/ 7938 w 12"/>
                  <a:gd name="T11" fmla="*/ 22225 h 14"/>
                  <a:gd name="T12" fmla="*/ 15875 w 12"/>
                  <a:gd name="T13" fmla="*/ 19050 h 14"/>
                  <a:gd name="T14" fmla="*/ 15875 w 12"/>
                  <a:gd name="T15" fmla="*/ 19050 h 14"/>
                  <a:gd name="T16" fmla="*/ 19050 w 12"/>
                  <a:gd name="T17" fmla="*/ 14288 h 14"/>
                  <a:gd name="T18" fmla="*/ 19050 w 12"/>
                  <a:gd name="T19" fmla="*/ 14288 h 14"/>
                  <a:gd name="T20" fmla="*/ 19050 w 12"/>
                  <a:gd name="T21" fmla="*/ 14288 h 14"/>
                  <a:gd name="T22" fmla="*/ 15875 w 12"/>
                  <a:gd name="T23" fmla="*/ 11113 h 14"/>
                  <a:gd name="T24" fmla="*/ 15875 w 12"/>
                  <a:gd name="T25" fmla="*/ 11113 h 14"/>
                  <a:gd name="T26" fmla="*/ 11113 w 12"/>
                  <a:gd name="T27" fmla="*/ 7938 h 14"/>
                  <a:gd name="T28" fmla="*/ 11113 w 12"/>
                  <a:gd name="T29" fmla="*/ 3175 h 14"/>
                  <a:gd name="T30" fmla="*/ 7938 w 12"/>
                  <a:gd name="T31" fmla="*/ 3175 h 14"/>
                  <a:gd name="T32" fmla="*/ 7938 w 12"/>
                  <a:gd name="T33" fmla="*/ 0 h 14"/>
                  <a:gd name="T34" fmla="*/ 7938 w 12"/>
                  <a:gd name="T35" fmla="*/ 0 h 14"/>
                  <a:gd name="T36" fmla="*/ 3175 w 12"/>
                  <a:gd name="T37" fmla="*/ 0 h 14"/>
                  <a:gd name="T38" fmla="*/ 0 w 12"/>
                  <a:gd name="T39" fmla="*/ 0 h 14"/>
                  <a:gd name="T40" fmla="*/ 0 w 12"/>
                  <a:gd name="T41" fmla="*/ 0 h 14"/>
                  <a:gd name="T42" fmla="*/ 0 w 12"/>
                  <a:gd name="T43" fmla="*/ 0 h 14"/>
                  <a:gd name="T44" fmla="*/ 0 w 12"/>
                  <a:gd name="T45" fmla="*/ 0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4"/>
                  <a:gd name="T71" fmla="*/ 12 w 12"/>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4">
                    <a:moveTo>
                      <a:pt x="0" y="0"/>
                    </a:moveTo>
                    <a:lnTo>
                      <a:pt x="2" y="2"/>
                    </a:lnTo>
                    <a:lnTo>
                      <a:pt x="2" y="7"/>
                    </a:lnTo>
                    <a:lnTo>
                      <a:pt x="2" y="9"/>
                    </a:lnTo>
                    <a:lnTo>
                      <a:pt x="2" y="14"/>
                    </a:lnTo>
                    <a:lnTo>
                      <a:pt x="5" y="14"/>
                    </a:lnTo>
                    <a:lnTo>
                      <a:pt x="10" y="12"/>
                    </a:lnTo>
                    <a:lnTo>
                      <a:pt x="12" y="9"/>
                    </a:lnTo>
                    <a:lnTo>
                      <a:pt x="10" y="7"/>
                    </a:lnTo>
                    <a:lnTo>
                      <a:pt x="7" y="5"/>
                    </a:lnTo>
                    <a:lnTo>
                      <a:pt x="7" y="2"/>
                    </a:lnTo>
                    <a:lnTo>
                      <a:pt x="5"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1" name="Freeform 1985">
                <a:extLst>
                  <a:ext uri="{FF2B5EF4-FFF2-40B4-BE49-F238E27FC236}">
                    <a16:creationId xmlns:a16="http://schemas.microsoft.com/office/drawing/2014/main" id="{39CFDF00-E910-DBC6-95A4-2692A52F625E}"/>
                  </a:ext>
                </a:extLst>
              </p:cNvPr>
              <p:cNvSpPr>
                <a:spLocks noGrp="1" noRot="1" noMove="1" noResize="1" noEditPoints="1" noAdjustHandles="1" noChangeArrowheads="1" noChangeShapeType="1"/>
              </p:cNvSpPr>
              <p:nvPr/>
            </p:nvSpPr>
            <p:spPr bwMode="auto">
              <a:xfrm>
                <a:off x="7581302" y="3253616"/>
                <a:ext cx="12700" cy="6350"/>
              </a:xfrm>
              <a:custGeom>
                <a:avLst/>
                <a:gdLst>
                  <a:gd name="T0" fmla="*/ 0 w 8"/>
                  <a:gd name="T1" fmla="*/ 0 h 4"/>
                  <a:gd name="T2" fmla="*/ 4763 w 8"/>
                  <a:gd name="T3" fmla="*/ 6350 h 4"/>
                  <a:gd name="T4" fmla="*/ 7938 w 8"/>
                  <a:gd name="T5" fmla="*/ 6350 h 4"/>
                  <a:gd name="T6" fmla="*/ 12700 w 8"/>
                  <a:gd name="T7" fmla="*/ 6350 h 4"/>
                  <a:gd name="T8" fmla="*/ 12700 w 8"/>
                  <a:gd name="T9" fmla="*/ 6350 h 4"/>
                  <a:gd name="T10" fmla="*/ 12700 w 8"/>
                  <a:gd name="T11" fmla="*/ 3175 h 4"/>
                  <a:gd name="T12" fmla="*/ 12700 w 8"/>
                  <a:gd name="T13" fmla="*/ 3175 h 4"/>
                  <a:gd name="T14" fmla="*/ 12700 w 8"/>
                  <a:gd name="T15" fmla="*/ 0 h 4"/>
                  <a:gd name="T16" fmla="*/ 7938 w 8"/>
                  <a:gd name="T17" fmla="*/ 0 h 4"/>
                  <a:gd name="T18" fmla="*/ 0 w 8"/>
                  <a:gd name="T19" fmla="*/ 0 h 4"/>
                  <a:gd name="T20" fmla="*/ 0 w 8"/>
                  <a:gd name="T21" fmla="*/ 0 h 4"/>
                  <a:gd name="T22" fmla="*/ 0 w 8"/>
                  <a:gd name="T23" fmla="*/ 0 h 4"/>
                  <a:gd name="T24" fmla="*/ 0 w 8"/>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4"/>
                  <a:gd name="T41" fmla="*/ 8 w 8"/>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4">
                    <a:moveTo>
                      <a:pt x="0" y="0"/>
                    </a:moveTo>
                    <a:lnTo>
                      <a:pt x="3" y="4"/>
                    </a:lnTo>
                    <a:lnTo>
                      <a:pt x="5" y="4"/>
                    </a:lnTo>
                    <a:lnTo>
                      <a:pt x="8" y="4"/>
                    </a:lnTo>
                    <a:lnTo>
                      <a:pt x="8" y="2"/>
                    </a:lnTo>
                    <a:lnTo>
                      <a:pt x="8"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2" name="Freeform 1986">
                <a:extLst>
                  <a:ext uri="{FF2B5EF4-FFF2-40B4-BE49-F238E27FC236}">
                    <a16:creationId xmlns:a16="http://schemas.microsoft.com/office/drawing/2014/main" id="{AA6D7E21-C7F2-FCD0-1308-864CCE02EA63}"/>
                  </a:ext>
                </a:extLst>
              </p:cNvPr>
              <p:cNvSpPr>
                <a:spLocks noGrp="1" noRot="1" noMove="1" noResize="1" noEditPoints="1" noAdjustHandles="1" noChangeArrowheads="1" noChangeShapeType="1"/>
              </p:cNvSpPr>
              <p:nvPr/>
            </p:nvSpPr>
            <p:spPr bwMode="auto">
              <a:xfrm>
                <a:off x="6955827" y="3264729"/>
                <a:ext cx="30163" cy="36513"/>
              </a:xfrm>
              <a:custGeom>
                <a:avLst/>
                <a:gdLst>
                  <a:gd name="T0" fmla="*/ 0 w 19"/>
                  <a:gd name="T1" fmla="*/ 0 h 23"/>
                  <a:gd name="T2" fmla="*/ 3175 w 19"/>
                  <a:gd name="T3" fmla="*/ 0 h 23"/>
                  <a:gd name="T4" fmla="*/ 3175 w 19"/>
                  <a:gd name="T5" fmla="*/ 3175 h 23"/>
                  <a:gd name="T6" fmla="*/ 3175 w 19"/>
                  <a:gd name="T7" fmla="*/ 3175 h 23"/>
                  <a:gd name="T8" fmla="*/ 3175 w 19"/>
                  <a:gd name="T9" fmla="*/ 6350 h 23"/>
                  <a:gd name="T10" fmla="*/ 3175 w 19"/>
                  <a:gd name="T11" fmla="*/ 6350 h 23"/>
                  <a:gd name="T12" fmla="*/ 3175 w 19"/>
                  <a:gd name="T13" fmla="*/ 11113 h 23"/>
                  <a:gd name="T14" fmla="*/ 3175 w 19"/>
                  <a:gd name="T15" fmla="*/ 14288 h 23"/>
                  <a:gd name="T16" fmla="*/ 0 w 19"/>
                  <a:gd name="T17" fmla="*/ 14288 h 23"/>
                  <a:gd name="T18" fmla="*/ 7938 w 19"/>
                  <a:gd name="T19" fmla="*/ 14288 h 23"/>
                  <a:gd name="T20" fmla="*/ 11113 w 19"/>
                  <a:gd name="T21" fmla="*/ 14288 h 23"/>
                  <a:gd name="T22" fmla="*/ 14288 w 19"/>
                  <a:gd name="T23" fmla="*/ 22225 h 23"/>
                  <a:gd name="T24" fmla="*/ 14288 w 19"/>
                  <a:gd name="T25" fmla="*/ 30163 h 23"/>
                  <a:gd name="T26" fmla="*/ 19050 w 19"/>
                  <a:gd name="T27" fmla="*/ 30163 h 23"/>
                  <a:gd name="T28" fmla="*/ 19050 w 19"/>
                  <a:gd name="T29" fmla="*/ 33338 h 23"/>
                  <a:gd name="T30" fmla="*/ 19050 w 19"/>
                  <a:gd name="T31" fmla="*/ 36513 h 23"/>
                  <a:gd name="T32" fmla="*/ 26988 w 19"/>
                  <a:gd name="T33" fmla="*/ 36513 h 23"/>
                  <a:gd name="T34" fmla="*/ 26988 w 19"/>
                  <a:gd name="T35" fmla="*/ 36513 h 23"/>
                  <a:gd name="T36" fmla="*/ 30163 w 19"/>
                  <a:gd name="T37" fmla="*/ 36513 h 23"/>
                  <a:gd name="T38" fmla="*/ 30163 w 19"/>
                  <a:gd name="T39" fmla="*/ 36513 h 23"/>
                  <a:gd name="T40" fmla="*/ 30163 w 19"/>
                  <a:gd name="T41" fmla="*/ 36513 h 23"/>
                  <a:gd name="T42" fmla="*/ 30163 w 19"/>
                  <a:gd name="T43" fmla="*/ 33338 h 23"/>
                  <a:gd name="T44" fmla="*/ 30163 w 19"/>
                  <a:gd name="T45" fmla="*/ 30163 h 23"/>
                  <a:gd name="T46" fmla="*/ 30163 w 19"/>
                  <a:gd name="T47" fmla="*/ 25400 h 23"/>
                  <a:gd name="T48" fmla="*/ 30163 w 19"/>
                  <a:gd name="T49" fmla="*/ 22225 h 23"/>
                  <a:gd name="T50" fmla="*/ 30163 w 19"/>
                  <a:gd name="T51" fmla="*/ 17463 h 23"/>
                  <a:gd name="T52" fmla="*/ 26988 w 19"/>
                  <a:gd name="T53" fmla="*/ 11113 h 23"/>
                  <a:gd name="T54" fmla="*/ 22225 w 19"/>
                  <a:gd name="T55" fmla="*/ 6350 h 23"/>
                  <a:gd name="T56" fmla="*/ 19050 w 19"/>
                  <a:gd name="T57" fmla="*/ 3175 h 23"/>
                  <a:gd name="T58" fmla="*/ 19050 w 19"/>
                  <a:gd name="T59" fmla="*/ 0 h 23"/>
                  <a:gd name="T60" fmla="*/ 14288 w 19"/>
                  <a:gd name="T61" fmla="*/ 0 h 23"/>
                  <a:gd name="T62" fmla="*/ 14288 w 19"/>
                  <a:gd name="T63" fmla="*/ 0 h 23"/>
                  <a:gd name="T64" fmla="*/ 11113 w 19"/>
                  <a:gd name="T65" fmla="*/ 0 h 23"/>
                  <a:gd name="T66" fmla="*/ 7938 w 19"/>
                  <a:gd name="T67" fmla="*/ 0 h 23"/>
                  <a:gd name="T68" fmla="*/ 7938 w 19"/>
                  <a:gd name="T69" fmla="*/ 0 h 23"/>
                  <a:gd name="T70" fmla="*/ 3175 w 19"/>
                  <a:gd name="T71" fmla="*/ 0 h 23"/>
                  <a:gd name="T72" fmla="*/ 0 w 19"/>
                  <a:gd name="T73" fmla="*/ 0 h 23"/>
                  <a:gd name="T74" fmla="*/ 0 w 19"/>
                  <a:gd name="T75" fmla="*/ 0 h 23"/>
                  <a:gd name="T76" fmla="*/ 0 w 19"/>
                  <a:gd name="T77" fmla="*/ 0 h 23"/>
                  <a:gd name="T78" fmla="*/ 0 w 19"/>
                  <a:gd name="T79" fmla="*/ 0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
                  <a:gd name="T121" fmla="*/ 0 h 23"/>
                  <a:gd name="T122" fmla="*/ 19 w 19"/>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 h="23">
                    <a:moveTo>
                      <a:pt x="0" y="0"/>
                    </a:moveTo>
                    <a:lnTo>
                      <a:pt x="2" y="0"/>
                    </a:lnTo>
                    <a:lnTo>
                      <a:pt x="2" y="2"/>
                    </a:lnTo>
                    <a:lnTo>
                      <a:pt x="2" y="4"/>
                    </a:lnTo>
                    <a:lnTo>
                      <a:pt x="2" y="7"/>
                    </a:lnTo>
                    <a:lnTo>
                      <a:pt x="2" y="9"/>
                    </a:lnTo>
                    <a:lnTo>
                      <a:pt x="0" y="9"/>
                    </a:lnTo>
                    <a:lnTo>
                      <a:pt x="5" y="9"/>
                    </a:lnTo>
                    <a:lnTo>
                      <a:pt x="7" y="9"/>
                    </a:lnTo>
                    <a:lnTo>
                      <a:pt x="9" y="14"/>
                    </a:lnTo>
                    <a:lnTo>
                      <a:pt x="9" y="19"/>
                    </a:lnTo>
                    <a:lnTo>
                      <a:pt x="12" y="19"/>
                    </a:lnTo>
                    <a:lnTo>
                      <a:pt x="12" y="21"/>
                    </a:lnTo>
                    <a:lnTo>
                      <a:pt x="12" y="23"/>
                    </a:lnTo>
                    <a:lnTo>
                      <a:pt x="17" y="23"/>
                    </a:lnTo>
                    <a:lnTo>
                      <a:pt x="19" y="23"/>
                    </a:lnTo>
                    <a:lnTo>
                      <a:pt x="19" y="21"/>
                    </a:lnTo>
                    <a:lnTo>
                      <a:pt x="19" y="19"/>
                    </a:lnTo>
                    <a:lnTo>
                      <a:pt x="19" y="16"/>
                    </a:lnTo>
                    <a:lnTo>
                      <a:pt x="19" y="14"/>
                    </a:lnTo>
                    <a:lnTo>
                      <a:pt x="19" y="11"/>
                    </a:lnTo>
                    <a:lnTo>
                      <a:pt x="17" y="7"/>
                    </a:lnTo>
                    <a:lnTo>
                      <a:pt x="14" y="4"/>
                    </a:lnTo>
                    <a:lnTo>
                      <a:pt x="12" y="2"/>
                    </a:lnTo>
                    <a:lnTo>
                      <a:pt x="12" y="0"/>
                    </a:lnTo>
                    <a:lnTo>
                      <a:pt x="9" y="0"/>
                    </a:lnTo>
                    <a:lnTo>
                      <a:pt x="7" y="0"/>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3" name="Freeform 1987">
                <a:extLst>
                  <a:ext uri="{FF2B5EF4-FFF2-40B4-BE49-F238E27FC236}">
                    <a16:creationId xmlns:a16="http://schemas.microsoft.com/office/drawing/2014/main" id="{808D85FB-F2B1-68D8-C384-72A21844CE07}"/>
                  </a:ext>
                </a:extLst>
              </p:cNvPr>
              <p:cNvSpPr>
                <a:spLocks noGrp="1" noRot="1" noMove="1" noResize="1" noEditPoints="1" noAdjustHandles="1" noChangeArrowheads="1" noChangeShapeType="1"/>
              </p:cNvSpPr>
              <p:nvPr/>
            </p:nvSpPr>
            <p:spPr bwMode="auto">
              <a:xfrm>
                <a:off x="7424139" y="3264729"/>
                <a:ext cx="19050" cy="6350"/>
              </a:xfrm>
              <a:custGeom>
                <a:avLst/>
                <a:gdLst>
                  <a:gd name="T0" fmla="*/ 4763 w 12"/>
                  <a:gd name="T1" fmla="*/ 0 h 4"/>
                  <a:gd name="T2" fmla="*/ 4763 w 12"/>
                  <a:gd name="T3" fmla="*/ 3175 h 4"/>
                  <a:gd name="T4" fmla="*/ 0 w 12"/>
                  <a:gd name="T5" fmla="*/ 6350 h 4"/>
                  <a:gd name="T6" fmla="*/ 15875 w 12"/>
                  <a:gd name="T7" fmla="*/ 3175 h 4"/>
                  <a:gd name="T8" fmla="*/ 19050 w 12"/>
                  <a:gd name="T9" fmla="*/ 3175 h 4"/>
                  <a:gd name="T10" fmla="*/ 15875 w 12"/>
                  <a:gd name="T11" fmla="*/ 3175 h 4"/>
                  <a:gd name="T12" fmla="*/ 4763 w 12"/>
                  <a:gd name="T13" fmla="*/ 0 h 4"/>
                  <a:gd name="T14" fmla="*/ 4763 w 12"/>
                  <a:gd name="T15" fmla="*/ 0 h 4"/>
                  <a:gd name="T16" fmla="*/ 4763 w 12"/>
                  <a:gd name="T17" fmla="*/ 0 h 4"/>
                  <a:gd name="T18" fmla="*/ 4763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
                  <a:gd name="T32" fmla="*/ 12 w 1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
                    <a:moveTo>
                      <a:pt x="3" y="0"/>
                    </a:moveTo>
                    <a:lnTo>
                      <a:pt x="3" y="2"/>
                    </a:lnTo>
                    <a:lnTo>
                      <a:pt x="0" y="4"/>
                    </a:lnTo>
                    <a:lnTo>
                      <a:pt x="10" y="2"/>
                    </a:lnTo>
                    <a:lnTo>
                      <a:pt x="12" y="2"/>
                    </a:lnTo>
                    <a:lnTo>
                      <a:pt x="10"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4" name="Freeform 1988">
                <a:extLst>
                  <a:ext uri="{FF2B5EF4-FFF2-40B4-BE49-F238E27FC236}">
                    <a16:creationId xmlns:a16="http://schemas.microsoft.com/office/drawing/2014/main" id="{98651A0F-77C4-363F-3168-2CB91C76A07D}"/>
                  </a:ext>
                </a:extLst>
              </p:cNvPr>
              <p:cNvSpPr>
                <a:spLocks noGrp="1" noRot="1" noMove="1" noResize="1" noEditPoints="1" noAdjustHandles="1" noChangeArrowheads="1" noChangeShapeType="1"/>
              </p:cNvSpPr>
              <p:nvPr/>
            </p:nvSpPr>
            <p:spPr bwMode="auto">
              <a:xfrm>
                <a:off x="7570189" y="3264729"/>
                <a:ext cx="7938" cy="11113"/>
              </a:xfrm>
              <a:custGeom>
                <a:avLst/>
                <a:gdLst>
                  <a:gd name="T0" fmla="*/ 0 w 5"/>
                  <a:gd name="T1" fmla="*/ 0 h 7"/>
                  <a:gd name="T2" fmla="*/ 0 w 5"/>
                  <a:gd name="T3" fmla="*/ 0 h 7"/>
                  <a:gd name="T4" fmla="*/ 0 w 5"/>
                  <a:gd name="T5" fmla="*/ 3175 h 7"/>
                  <a:gd name="T6" fmla="*/ 0 w 5"/>
                  <a:gd name="T7" fmla="*/ 6350 h 7"/>
                  <a:gd name="T8" fmla="*/ 0 w 5"/>
                  <a:gd name="T9" fmla="*/ 6350 h 7"/>
                  <a:gd name="T10" fmla="*/ 4763 w 5"/>
                  <a:gd name="T11" fmla="*/ 6350 h 7"/>
                  <a:gd name="T12" fmla="*/ 4763 w 5"/>
                  <a:gd name="T13" fmla="*/ 11113 h 7"/>
                  <a:gd name="T14" fmla="*/ 7938 w 5"/>
                  <a:gd name="T15" fmla="*/ 11113 h 7"/>
                  <a:gd name="T16" fmla="*/ 7938 w 5"/>
                  <a:gd name="T17" fmla="*/ 11113 h 7"/>
                  <a:gd name="T18" fmla="*/ 7938 w 5"/>
                  <a:gd name="T19" fmla="*/ 11113 h 7"/>
                  <a:gd name="T20" fmla="*/ 7938 w 5"/>
                  <a:gd name="T21" fmla="*/ 6350 h 7"/>
                  <a:gd name="T22" fmla="*/ 7938 w 5"/>
                  <a:gd name="T23" fmla="*/ 6350 h 7"/>
                  <a:gd name="T24" fmla="*/ 7938 w 5"/>
                  <a:gd name="T25" fmla="*/ 3175 h 7"/>
                  <a:gd name="T26" fmla="*/ 7938 w 5"/>
                  <a:gd name="T27" fmla="*/ 3175 h 7"/>
                  <a:gd name="T28" fmla="*/ 4763 w 5"/>
                  <a:gd name="T29" fmla="*/ 0 h 7"/>
                  <a:gd name="T30" fmla="*/ 0 w 5"/>
                  <a:gd name="T31" fmla="*/ 0 h 7"/>
                  <a:gd name="T32" fmla="*/ 0 w 5"/>
                  <a:gd name="T33" fmla="*/ 0 h 7"/>
                  <a:gd name="T34" fmla="*/ 0 w 5"/>
                  <a:gd name="T35" fmla="*/ 0 h 7"/>
                  <a:gd name="T36" fmla="*/ 0 w 5"/>
                  <a:gd name="T37" fmla="*/ 0 h 7"/>
                  <a:gd name="T38" fmla="*/ 0 w 5"/>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7"/>
                  <a:gd name="T62" fmla="*/ 5 w 5"/>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7">
                    <a:moveTo>
                      <a:pt x="0" y="0"/>
                    </a:moveTo>
                    <a:lnTo>
                      <a:pt x="0" y="0"/>
                    </a:lnTo>
                    <a:lnTo>
                      <a:pt x="0" y="2"/>
                    </a:lnTo>
                    <a:lnTo>
                      <a:pt x="0" y="4"/>
                    </a:lnTo>
                    <a:lnTo>
                      <a:pt x="3" y="4"/>
                    </a:lnTo>
                    <a:lnTo>
                      <a:pt x="3" y="7"/>
                    </a:lnTo>
                    <a:lnTo>
                      <a:pt x="5" y="7"/>
                    </a:lnTo>
                    <a:lnTo>
                      <a:pt x="5" y="4"/>
                    </a:lnTo>
                    <a:lnTo>
                      <a:pt x="5"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5" name="Freeform 1989">
                <a:extLst>
                  <a:ext uri="{FF2B5EF4-FFF2-40B4-BE49-F238E27FC236}">
                    <a16:creationId xmlns:a16="http://schemas.microsoft.com/office/drawing/2014/main" id="{6E73EB85-1F75-AE17-4C81-4088E3BADDE7}"/>
                  </a:ext>
                </a:extLst>
              </p:cNvPr>
              <p:cNvSpPr>
                <a:spLocks noGrp="1" noRot="1" noMove="1" noResize="1" noEditPoints="1" noAdjustHandles="1" noChangeArrowheads="1" noChangeShapeType="1"/>
              </p:cNvSpPr>
              <p:nvPr/>
            </p:nvSpPr>
            <p:spPr bwMode="auto">
              <a:xfrm>
                <a:off x="6820889" y="3290129"/>
                <a:ext cx="3175" cy="7938"/>
              </a:xfrm>
              <a:custGeom>
                <a:avLst/>
                <a:gdLst>
                  <a:gd name="T0" fmla="*/ 0 w 2"/>
                  <a:gd name="T1" fmla="*/ 0 h 5"/>
                  <a:gd name="T2" fmla="*/ 3175 w 2"/>
                  <a:gd name="T3" fmla="*/ 7938 h 5"/>
                  <a:gd name="T4" fmla="*/ 3175 w 2"/>
                  <a:gd name="T5" fmla="*/ 4763 h 5"/>
                  <a:gd name="T6" fmla="*/ 3175 w 2"/>
                  <a:gd name="T7" fmla="*/ 0 h 5"/>
                  <a:gd name="T8" fmla="*/ 3175 w 2"/>
                  <a:gd name="T9" fmla="*/ 0 h 5"/>
                  <a:gd name="T10" fmla="*/ 3175 w 2"/>
                  <a:gd name="T11" fmla="*/ 0 h 5"/>
                  <a:gd name="T12" fmla="*/ 3175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6" name="Freeform 1990">
                <a:extLst>
                  <a:ext uri="{FF2B5EF4-FFF2-40B4-BE49-F238E27FC236}">
                    <a16:creationId xmlns:a16="http://schemas.microsoft.com/office/drawing/2014/main" id="{AA702751-F966-6F6B-5547-3855FD275B95}"/>
                  </a:ext>
                </a:extLst>
              </p:cNvPr>
              <p:cNvSpPr>
                <a:spLocks noGrp="1" noRot="1" noMove="1" noResize="1" noEditPoints="1" noAdjustHandles="1" noChangeArrowheads="1" noChangeShapeType="1"/>
              </p:cNvSpPr>
              <p:nvPr/>
            </p:nvSpPr>
            <p:spPr bwMode="auto">
              <a:xfrm>
                <a:off x="7011389" y="3290129"/>
                <a:ext cx="19050" cy="19050"/>
              </a:xfrm>
              <a:custGeom>
                <a:avLst/>
                <a:gdLst>
                  <a:gd name="T0" fmla="*/ 0 w 12"/>
                  <a:gd name="T1" fmla="*/ 0 h 12"/>
                  <a:gd name="T2" fmla="*/ 0 w 12"/>
                  <a:gd name="T3" fmla="*/ 4763 h 12"/>
                  <a:gd name="T4" fmla="*/ 0 w 12"/>
                  <a:gd name="T5" fmla="*/ 11113 h 12"/>
                  <a:gd name="T6" fmla="*/ 0 w 12"/>
                  <a:gd name="T7" fmla="*/ 15875 h 12"/>
                  <a:gd name="T8" fmla="*/ 0 w 12"/>
                  <a:gd name="T9" fmla="*/ 19050 h 12"/>
                  <a:gd name="T10" fmla="*/ 4763 w 12"/>
                  <a:gd name="T11" fmla="*/ 19050 h 12"/>
                  <a:gd name="T12" fmla="*/ 12700 w 12"/>
                  <a:gd name="T13" fmla="*/ 19050 h 12"/>
                  <a:gd name="T14" fmla="*/ 15875 w 12"/>
                  <a:gd name="T15" fmla="*/ 11113 h 12"/>
                  <a:gd name="T16" fmla="*/ 19050 w 12"/>
                  <a:gd name="T17" fmla="*/ 4763 h 12"/>
                  <a:gd name="T18" fmla="*/ 12700 w 12"/>
                  <a:gd name="T19" fmla="*/ 4763 h 12"/>
                  <a:gd name="T20" fmla="*/ 7938 w 12"/>
                  <a:gd name="T21" fmla="*/ 0 h 12"/>
                  <a:gd name="T22" fmla="*/ 4763 w 12"/>
                  <a:gd name="T23" fmla="*/ 0 h 12"/>
                  <a:gd name="T24" fmla="*/ 0 w 12"/>
                  <a:gd name="T25" fmla="*/ 0 h 12"/>
                  <a:gd name="T26" fmla="*/ 0 w 12"/>
                  <a:gd name="T27" fmla="*/ 0 h 12"/>
                  <a:gd name="T28" fmla="*/ 0 w 12"/>
                  <a:gd name="T29" fmla="*/ 0 h 12"/>
                  <a:gd name="T30" fmla="*/ 0 w 12"/>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2"/>
                  <a:gd name="T50" fmla="*/ 12 w 12"/>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2">
                    <a:moveTo>
                      <a:pt x="0" y="0"/>
                    </a:moveTo>
                    <a:lnTo>
                      <a:pt x="0" y="3"/>
                    </a:lnTo>
                    <a:lnTo>
                      <a:pt x="0" y="7"/>
                    </a:lnTo>
                    <a:lnTo>
                      <a:pt x="0" y="10"/>
                    </a:lnTo>
                    <a:lnTo>
                      <a:pt x="0" y="12"/>
                    </a:lnTo>
                    <a:lnTo>
                      <a:pt x="3" y="12"/>
                    </a:lnTo>
                    <a:lnTo>
                      <a:pt x="8" y="12"/>
                    </a:lnTo>
                    <a:lnTo>
                      <a:pt x="10" y="7"/>
                    </a:lnTo>
                    <a:lnTo>
                      <a:pt x="12" y="3"/>
                    </a:lnTo>
                    <a:lnTo>
                      <a:pt x="8"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7" name="Freeform 1991">
                <a:extLst>
                  <a:ext uri="{FF2B5EF4-FFF2-40B4-BE49-F238E27FC236}">
                    <a16:creationId xmlns:a16="http://schemas.microsoft.com/office/drawing/2014/main" id="{0DE0E8DA-11D5-DA3A-A3FD-860BD468E33E}"/>
                  </a:ext>
                </a:extLst>
              </p:cNvPr>
              <p:cNvSpPr>
                <a:spLocks noGrp="1" noRot="1" noMove="1" noResize="1" noEditPoints="1" noAdjustHandles="1" noChangeArrowheads="1" noChangeShapeType="1"/>
              </p:cNvSpPr>
              <p:nvPr/>
            </p:nvSpPr>
            <p:spPr bwMode="auto">
              <a:xfrm>
                <a:off x="7522564" y="3306004"/>
                <a:ext cx="63500" cy="17463"/>
              </a:xfrm>
              <a:custGeom>
                <a:avLst/>
                <a:gdLst>
                  <a:gd name="T0" fmla="*/ 6350 w 40"/>
                  <a:gd name="T1" fmla="*/ 0 h 11"/>
                  <a:gd name="T2" fmla="*/ 3175 w 40"/>
                  <a:gd name="T3" fmla="*/ 6350 h 11"/>
                  <a:gd name="T4" fmla="*/ 0 w 40"/>
                  <a:gd name="T5" fmla="*/ 11113 h 11"/>
                  <a:gd name="T6" fmla="*/ 11113 w 40"/>
                  <a:gd name="T7" fmla="*/ 11113 h 11"/>
                  <a:gd name="T8" fmla="*/ 22225 w 40"/>
                  <a:gd name="T9" fmla="*/ 11113 h 11"/>
                  <a:gd name="T10" fmla="*/ 30163 w 40"/>
                  <a:gd name="T11" fmla="*/ 11113 h 11"/>
                  <a:gd name="T12" fmla="*/ 41275 w 40"/>
                  <a:gd name="T13" fmla="*/ 11113 h 11"/>
                  <a:gd name="T14" fmla="*/ 52388 w 40"/>
                  <a:gd name="T15" fmla="*/ 17463 h 11"/>
                  <a:gd name="T16" fmla="*/ 58738 w 40"/>
                  <a:gd name="T17" fmla="*/ 17463 h 11"/>
                  <a:gd name="T18" fmla="*/ 63500 w 40"/>
                  <a:gd name="T19" fmla="*/ 17463 h 11"/>
                  <a:gd name="T20" fmla="*/ 63500 w 40"/>
                  <a:gd name="T21" fmla="*/ 17463 h 11"/>
                  <a:gd name="T22" fmla="*/ 63500 w 40"/>
                  <a:gd name="T23" fmla="*/ 14288 h 11"/>
                  <a:gd name="T24" fmla="*/ 63500 w 40"/>
                  <a:gd name="T25" fmla="*/ 14288 h 11"/>
                  <a:gd name="T26" fmla="*/ 63500 w 40"/>
                  <a:gd name="T27" fmla="*/ 14288 h 11"/>
                  <a:gd name="T28" fmla="*/ 63500 w 40"/>
                  <a:gd name="T29" fmla="*/ 14288 h 11"/>
                  <a:gd name="T30" fmla="*/ 63500 w 40"/>
                  <a:gd name="T31" fmla="*/ 11113 h 11"/>
                  <a:gd name="T32" fmla="*/ 55563 w 40"/>
                  <a:gd name="T33" fmla="*/ 6350 h 11"/>
                  <a:gd name="T34" fmla="*/ 47625 w 40"/>
                  <a:gd name="T35" fmla="*/ 6350 h 11"/>
                  <a:gd name="T36" fmla="*/ 44450 w 40"/>
                  <a:gd name="T37" fmla="*/ 3175 h 11"/>
                  <a:gd name="T38" fmla="*/ 36513 w 40"/>
                  <a:gd name="T39" fmla="*/ 3175 h 11"/>
                  <a:gd name="T40" fmla="*/ 25400 w 40"/>
                  <a:gd name="T41" fmla="*/ 3175 h 11"/>
                  <a:gd name="T42" fmla="*/ 6350 w 40"/>
                  <a:gd name="T43" fmla="*/ 0 h 11"/>
                  <a:gd name="T44" fmla="*/ 6350 w 40"/>
                  <a:gd name="T45" fmla="*/ 0 h 11"/>
                  <a:gd name="T46" fmla="*/ 6350 w 40"/>
                  <a:gd name="T47" fmla="*/ 0 h 11"/>
                  <a:gd name="T48" fmla="*/ 6350 w 40"/>
                  <a:gd name="T49" fmla="*/ 0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11"/>
                  <a:gd name="T77" fmla="*/ 40 w 40"/>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11">
                    <a:moveTo>
                      <a:pt x="4" y="0"/>
                    </a:moveTo>
                    <a:lnTo>
                      <a:pt x="2" y="4"/>
                    </a:lnTo>
                    <a:lnTo>
                      <a:pt x="0" y="7"/>
                    </a:lnTo>
                    <a:lnTo>
                      <a:pt x="7" y="7"/>
                    </a:lnTo>
                    <a:lnTo>
                      <a:pt x="14" y="7"/>
                    </a:lnTo>
                    <a:lnTo>
                      <a:pt x="19" y="7"/>
                    </a:lnTo>
                    <a:lnTo>
                      <a:pt x="26" y="7"/>
                    </a:lnTo>
                    <a:lnTo>
                      <a:pt x="33" y="11"/>
                    </a:lnTo>
                    <a:lnTo>
                      <a:pt x="37" y="11"/>
                    </a:lnTo>
                    <a:lnTo>
                      <a:pt x="40" y="11"/>
                    </a:lnTo>
                    <a:lnTo>
                      <a:pt x="40" y="9"/>
                    </a:lnTo>
                    <a:lnTo>
                      <a:pt x="40" y="7"/>
                    </a:lnTo>
                    <a:lnTo>
                      <a:pt x="35" y="4"/>
                    </a:lnTo>
                    <a:lnTo>
                      <a:pt x="30" y="4"/>
                    </a:lnTo>
                    <a:lnTo>
                      <a:pt x="28" y="2"/>
                    </a:lnTo>
                    <a:lnTo>
                      <a:pt x="23" y="2"/>
                    </a:lnTo>
                    <a:lnTo>
                      <a:pt x="16"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8" name="Freeform 1992">
                <a:extLst>
                  <a:ext uri="{FF2B5EF4-FFF2-40B4-BE49-F238E27FC236}">
                    <a16:creationId xmlns:a16="http://schemas.microsoft.com/office/drawing/2014/main" id="{6080B2F5-1A7E-8E77-0413-E4D39967E20F}"/>
                  </a:ext>
                </a:extLst>
              </p:cNvPr>
              <p:cNvSpPr>
                <a:spLocks noGrp="1" noRot="1" noMove="1" noResize="1" noEditPoints="1" noAdjustHandles="1" noChangeArrowheads="1" noChangeShapeType="1"/>
              </p:cNvSpPr>
              <p:nvPr/>
            </p:nvSpPr>
            <p:spPr bwMode="auto">
              <a:xfrm>
                <a:off x="7465414" y="3309179"/>
                <a:ext cx="38100" cy="19050"/>
              </a:xfrm>
              <a:custGeom>
                <a:avLst/>
                <a:gdLst>
                  <a:gd name="T0" fmla="*/ 0 w 24"/>
                  <a:gd name="T1" fmla="*/ 0 h 12"/>
                  <a:gd name="T2" fmla="*/ 15875 w 24"/>
                  <a:gd name="T3" fmla="*/ 19050 h 12"/>
                  <a:gd name="T4" fmla="*/ 19050 w 24"/>
                  <a:gd name="T5" fmla="*/ 19050 h 12"/>
                  <a:gd name="T6" fmla="*/ 22225 w 24"/>
                  <a:gd name="T7" fmla="*/ 19050 h 12"/>
                  <a:gd name="T8" fmla="*/ 26988 w 24"/>
                  <a:gd name="T9" fmla="*/ 14288 h 12"/>
                  <a:gd name="T10" fmla="*/ 34925 w 24"/>
                  <a:gd name="T11" fmla="*/ 14288 h 12"/>
                  <a:gd name="T12" fmla="*/ 34925 w 24"/>
                  <a:gd name="T13" fmla="*/ 11113 h 12"/>
                  <a:gd name="T14" fmla="*/ 38100 w 24"/>
                  <a:gd name="T15" fmla="*/ 11113 h 12"/>
                  <a:gd name="T16" fmla="*/ 38100 w 24"/>
                  <a:gd name="T17" fmla="*/ 7938 h 12"/>
                  <a:gd name="T18" fmla="*/ 38100 w 24"/>
                  <a:gd name="T19" fmla="*/ 7938 h 12"/>
                  <a:gd name="T20" fmla="*/ 38100 w 24"/>
                  <a:gd name="T21" fmla="*/ 7938 h 12"/>
                  <a:gd name="T22" fmla="*/ 38100 w 24"/>
                  <a:gd name="T23" fmla="*/ 0 h 12"/>
                  <a:gd name="T24" fmla="*/ 26988 w 24"/>
                  <a:gd name="T25" fmla="*/ 0 h 12"/>
                  <a:gd name="T26" fmla="*/ 19050 w 24"/>
                  <a:gd name="T27" fmla="*/ 0 h 12"/>
                  <a:gd name="T28" fmla="*/ 11113 w 24"/>
                  <a:gd name="T29" fmla="*/ 0 h 12"/>
                  <a:gd name="T30" fmla="*/ 0 w 24"/>
                  <a:gd name="T31" fmla="*/ 0 h 12"/>
                  <a:gd name="T32" fmla="*/ 0 w 24"/>
                  <a:gd name="T33" fmla="*/ 0 h 12"/>
                  <a:gd name="T34" fmla="*/ 0 w 24"/>
                  <a:gd name="T35" fmla="*/ 0 h 12"/>
                  <a:gd name="T36" fmla="*/ 0 w 24"/>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2"/>
                  <a:gd name="T59" fmla="*/ 24 w 24"/>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2">
                    <a:moveTo>
                      <a:pt x="0" y="0"/>
                    </a:moveTo>
                    <a:lnTo>
                      <a:pt x="10" y="12"/>
                    </a:lnTo>
                    <a:lnTo>
                      <a:pt x="12" y="12"/>
                    </a:lnTo>
                    <a:lnTo>
                      <a:pt x="14" y="12"/>
                    </a:lnTo>
                    <a:lnTo>
                      <a:pt x="17" y="9"/>
                    </a:lnTo>
                    <a:lnTo>
                      <a:pt x="22" y="9"/>
                    </a:lnTo>
                    <a:lnTo>
                      <a:pt x="22" y="7"/>
                    </a:lnTo>
                    <a:lnTo>
                      <a:pt x="24" y="7"/>
                    </a:lnTo>
                    <a:lnTo>
                      <a:pt x="24" y="5"/>
                    </a:lnTo>
                    <a:lnTo>
                      <a:pt x="24" y="0"/>
                    </a:lnTo>
                    <a:lnTo>
                      <a:pt x="17" y="0"/>
                    </a:lnTo>
                    <a:lnTo>
                      <a:pt x="12" y="0"/>
                    </a:lnTo>
                    <a:lnTo>
                      <a:pt x="7"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59" name="Freeform 1993">
                <a:extLst>
                  <a:ext uri="{FF2B5EF4-FFF2-40B4-BE49-F238E27FC236}">
                    <a16:creationId xmlns:a16="http://schemas.microsoft.com/office/drawing/2014/main" id="{3D8D3CB2-39BF-3586-F655-E7CA1AA72B01}"/>
                  </a:ext>
                </a:extLst>
              </p:cNvPr>
              <p:cNvSpPr>
                <a:spLocks noGrp="1" noRot="1" noMove="1" noResize="1" noEditPoints="1" noAdjustHandles="1" noChangeArrowheads="1" noChangeShapeType="1"/>
              </p:cNvSpPr>
              <p:nvPr/>
            </p:nvSpPr>
            <p:spPr bwMode="auto">
              <a:xfrm>
                <a:off x="7382864" y="3347279"/>
                <a:ext cx="26988" cy="36513"/>
              </a:xfrm>
              <a:custGeom>
                <a:avLst/>
                <a:gdLst>
                  <a:gd name="T0" fmla="*/ 19050 w 17"/>
                  <a:gd name="T1" fmla="*/ 0 h 23"/>
                  <a:gd name="T2" fmla="*/ 15875 w 17"/>
                  <a:gd name="T3" fmla="*/ 3175 h 23"/>
                  <a:gd name="T4" fmla="*/ 15875 w 17"/>
                  <a:gd name="T5" fmla="*/ 3175 h 23"/>
                  <a:gd name="T6" fmla="*/ 15875 w 17"/>
                  <a:gd name="T7" fmla="*/ 6350 h 23"/>
                  <a:gd name="T8" fmla="*/ 15875 w 17"/>
                  <a:gd name="T9" fmla="*/ 6350 h 23"/>
                  <a:gd name="T10" fmla="*/ 15875 w 17"/>
                  <a:gd name="T11" fmla="*/ 11113 h 23"/>
                  <a:gd name="T12" fmla="*/ 15875 w 17"/>
                  <a:gd name="T13" fmla="*/ 17463 h 23"/>
                  <a:gd name="T14" fmla="*/ 11113 w 17"/>
                  <a:gd name="T15" fmla="*/ 14288 h 23"/>
                  <a:gd name="T16" fmla="*/ 11113 w 17"/>
                  <a:gd name="T17" fmla="*/ 11113 h 23"/>
                  <a:gd name="T18" fmla="*/ 7938 w 17"/>
                  <a:gd name="T19" fmla="*/ 11113 h 23"/>
                  <a:gd name="T20" fmla="*/ 7938 w 17"/>
                  <a:gd name="T21" fmla="*/ 11113 h 23"/>
                  <a:gd name="T22" fmla="*/ 7938 w 17"/>
                  <a:gd name="T23" fmla="*/ 6350 h 23"/>
                  <a:gd name="T24" fmla="*/ 7938 w 17"/>
                  <a:gd name="T25" fmla="*/ 6350 h 23"/>
                  <a:gd name="T26" fmla="*/ 7938 w 17"/>
                  <a:gd name="T27" fmla="*/ 11113 h 23"/>
                  <a:gd name="T28" fmla="*/ 7938 w 17"/>
                  <a:gd name="T29" fmla="*/ 14288 h 23"/>
                  <a:gd name="T30" fmla="*/ 7938 w 17"/>
                  <a:gd name="T31" fmla="*/ 14288 h 23"/>
                  <a:gd name="T32" fmla="*/ 4763 w 17"/>
                  <a:gd name="T33" fmla="*/ 17463 h 23"/>
                  <a:gd name="T34" fmla="*/ 4763 w 17"/>
                  <a:gd name="T35" fmla="*/ 17463 h 23"/>
                  <a:gd name="T36" fmla="*/ 0 w 17"/>
                  <a:gd name="T37" fmla="*/ 25400 h 23"/>
                  <a:gd name="T38" fmla="*/ 4763 w 17"/>
                  <a:gd name="T39" fmla="*/ 25400 h 23"/>
                  <a:gd name="T40" fmla="*/ 7938 w 17"/>
                  <a:gd name="T41" fmla="*/ 25400 h 23"/>
                  <a:gd name="T42" fmla="*/ 7938 w 17"/>
                  <a:gd name="T43" fmla="*/ 28575 h 23"/>
                  <a:gd name="T44" fmla="*/ 7938 w 17"/>
                  <a:gd name="T45" fmla="*/ 28575 h 23"/>
                  <a:gd name="T46" fmla="*/ 11113 w 17"/>
                  <a:gd name="T47" fmla="*/ 33338 h 23"/>
                  <a:gd name="T48" fmla="*/ 15875 w 17"/>
                  <a:gd name="T49" fmla="*/ 36513 h 23"/>
                  <a:gd name="T50" fmla="*/ 22225 w 17"/>
                  <a:gd name="T51" fmla="*/ 36513 h 23"/>
                  <a:gd name="T52" fmla="*/ 22225 w 17"/>
                  <a:gd name="T53" fmla="*/ 33338 h 23"/>
                  <a:gd name="T54" fmla="*/ 26988 w 17"/>
                  <a:gd name="T55" fmla="*/ 33338 h 23"/>
                  <a:gd name="T56" fmla="*/ 26988 w 17"/>
                  <a:gd name="T57" fmla="*/ 33338 h 23"/>
                  <a:gd name="T58" fmla="*/ 26988 w 17"/>
                  <a:gd name="T59" fmla="*/ 28575 h 23"/>
                  <a:gd name="T60" fmla="*/ 26988 w 17"/>
                  <a:gd name="T61" fmla="*/ 25400 h 23"/>
                  <a:gd name="T62" fmla="*/ 22225 w 17"/>
                  <a:gd name="T63" fmla="*/ 17463 h 23"/>
                  <a:gd name="T64" fmla="*/ 22225 w 17"/>
                  <a:gd name="T65" fmla="*/ 14288 h 23"/>
                  <a:gd name="T66" fmla="*/ 22225 w 17"/>
                  <a:gd name="T67" fmla="*/ 6350 h 23"/>
                  <a:gd name="T68" fmla="*/ 22225 w 17"/>
                  <a:gd name="T69" fmla="*/ 6350 h 23"/>
                  <a:gd name="T70" fmla="*/ 22225 w 17"/>
                  <a:gd name="T71" fmla="*/ 3175 h 23"/>
                  <a:gd name="T72" fmla="*/ 22225 w 17"/>
                  <a:gd name="T73" fmla="*/ 3175 h 23"/>
                  <a:gd name="T74" fmla="*/ 26988 w 17"/>
                  <a:gd name="T75" fmla="*/ 0 h 23"/>
                  <a:gd name="T76" fmla="*/ 19050 w 17"/>
                  <a:gd name="T77" fmla="*/ 0 h 23"/>
                  <a:gd name="T78" fmla="*/ 19050 w 17"/>
                  <a:gd name="T79" fmla="*/ 0 h 23"/>
                  <a:gd name="T80" fmla="*/ 19050 w 17"/>
                  <a:gd name="T81" fmla="*/ 0 h 23"/>
                  <a:gd name="T82" fmla="*/ 19050 w 1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23"/>
                  <a:gd name="T128" fmla="*/ 17 w 1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23">
                    <a:moveTo>
                      <a:pt x="12" y="0"/>
                    </a:moveTo>
                    <a:lnTo>
                      <a:pt x="10" y="2"/>
                    </a:lnTo>
                    <a:lnTo>
                      <a:pt x="10" y="4"/>
                    </a:lnTo>
                    <a:lnTo>
                      <a:pt x="10" y="7"/>
                    </a:lnTo>
                    <a:lnTo>
                      <a:pt x="10" y="11"/>
                    </a:lnTo>
                    <a:lnTo>
                      <a:pt x="7" y="9"/>
                    </a:lnTo>
                    <a:lnTo>
                      <a:pt x="7" y="7"/>
                    </a:lnTo>
                    <a:lnTo>
                      <a:pt x="5" y="7"/>
                    </a:lnTo>
                    <a:lnTo>
                      <a:pt x="5" y="4"/>
                    </a:lnTo>
                    <a:lnTo>
                      <a:pt x="5" y="7"/>
                    </a:lnTo>
                    <a:lnTo>
                      <a:pt x="5" y="9"/>
                    </a:lnTo>
                    <a:lnTo>
                      <a:pt x="3" y="11"/>
                    </a:lnTo>
                    <a:lnTo>
                      <a:pt x="0" y="16"/>
                    </a:lnTo>
                    <a:lnTo>
                      <a:pt x="3" y="16"/>
                    </a:lnTo>
                    <a:lnTo>
                      <a:pt x="5" y="16"/>
                    </a:lnTo>
                    <a:lnTo>
                      <a:pt x="5" y="18"/>
                    </a:lnTo>
                    <a:lnTo>
                      <a:pt x="7" y="21"/>
                    </a:lnTo>
                    <a:lnTo>
                      <a:pt x="10" y="23"/>
                    </a:lnTo>
                    <a:lnTo>
                      <a:pt x="14" y="23"/>
                    </a:lnTo>
                    <a:lnTo>
                      <a:pt x="14" y="21"/>
                    </a:lnTo>
                    <a:lnTo>
                      <a:pt x="17" y="21"/>
                    </a:lnTo>
                    <a:lnTo>
                      <a:pt x="17" y="18"/>
                    </a:lnTo>
                    <a:lnTo>
                      <a:pt x="17" y="16"/>
                    </a:lnTo>
                    <a:lnTo>
                      <a:pt x="14" y="11"/>
                    </a:lnTo>
                    <a:lnTo>
                      <a:pt x="14" y="9"/>
                    </a:lnTo>
                    <a:lnTo>
                      <a:pt x="14" y="4"/>
                    </a:lnTo>
                    <a:lnTo>
                      <a:pt x="14" y="2"/>
                    </a:lnTo>
                    <a:lnTo>
                      <a:pt x="17"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0" name="Freeform 1994">
                <a:extLst>
                  <a:ext uri="{FF2B5EF4-FFF2-40B4-BE49-F238E27FC236}">
                    <a16:creationId xmlns:a16="http://schemas.microsoft.com/office/drawing/2014/main" id="{907578CA-0D60-8631-9C1B-39670A4CF71C}"/>
                  </a:ext>
                </a:extLst>
              </p:cNvPr>
              <p:cNvSpPr>
                <a:spLocks noGrp="1" noRot="1" noMove="1" noResize="1" noEditPoints="1" noAdjustHandles="1" noChangeArrowheads="1" noChangeShapeType="1"/>
              </p:cNvSpPr>
              <p:nvPr/>
            </p:nvSpPr>
            <p:spPr bwMode="auto">
              <a:xfrm>
                <a:off x="6955827" y="3383791"/>
                <a:ext cx="239713" cy="90488"/>
              </a:xfrm>
              <a:custGeom>
                <a:avLst/>
                <a:gdLst>
                  <a:gd name="T0" fmla="*/ 11113 w 151"/>
                  <a:gd name="T1" fmla="*/ 7938 h 57"/>
                  <a:gd name="T2" fmla="*/ 3175 w 151"/>
                  <a:gd name="T3" fmla="*/ 26988 h 57"/>
                  <a:gd name="T4" fmla="*/ 7938 w 151"/>
                  <a:gd name="T5" fmla="*/ 33338 h 57"/>
                  <a:gd name="T6" fmla="*/ 19050 w 151"/>
                  <a:gd name="T7" fmla="*/ 38100 h 57"/>
                  <a:gd name="T8" fmla="*/ 26988 w 151"/>
                  <a:gd name="T9" fmla="*/ 38100 h 57"/>
                  <a:gd name="T10" fmla="*/ 22225 w 151"/>
                  <a:gd name="T11" fmla="*/ 46038 h 57"/>
                  <a:gd name="T12" fmla="*/ 22225 w 151"/>
                  <a:gd name="T13" fmla="*/ 49213 h 57"/>
                  <a:gd name="T14" fmla="*/ 30163 w 151"/>
                  <a:gd name="T15" fmla="*/ 49213 h 57"/>
                  <a:gd name="T16" fmla="*/ 38100 w 151"/>
                  <a:gd name="T17" fmla="*/ 49213 h 57"/>
                  <a:gd name="T18" fmla="*/ 44450 w 151"/>
                  <a:gd name="T19" fmla="*/ 49213 h 57"/>
                  <a:gd name="T20" fmla="*/ 52388 w 151"/>
                  <a:gd name="T21" fmla="*/ 46038 h 57"/>
                  <a:gd name="T22" fmla="*/ 55563 w 151"/>
                  <a:gd name="T23" fmla="*/ 49213 h 57"/>
                  <a:gd name="T24" fmla="*/ 60325 w 151"/>
                  <a:gd name="T25" fmla="*/ 57150 h 57"/>
                  <a:gd name="T26" fmla="*/ 71438 w 151"/>
                  <a:gd name="T27" fmla="*/ 60325 h 57"/>
                  <a:gd name="T28" fmla="*/ 79375 w 151"/>
                  <a:gd name="T29" fmla="*/ 60325 h 57"/>
                  <a:gd name="T30" fmla="*/ 90488 w 151"/>
                  <a:gd name="T31" fmla="*/ 60325 h 57"/>
                  <a:gd name="T32" fmla="*/ 101600 w 151"/>
                  <a:gd name="T33" fmla="*/ 57150 h 57"/>
                  <a:gd name="T34" fmla="*/ 112713 w 151"/>
                  <a:gd name="T35" fmla="*/ 57150 h 57"/>
                  <a:gd name="T36" fmla="*/ 120650 w 151"/>
                  <a:gd name="T37" fmla="*/ 60325 h 57"/>
                  <a:gd name="T38" fmla="*/ 131763 w 151"/>
                  <a:gd name="T39" fmla="*/ 63500 h 57"/>
                  <a:gd name="T40" fmla="*/ 150813 w 151"/>
                  <a:gd name="T41" fmla="*/ 71438 h 57"/>
                  <a:gd name="T42" fmla="*/ 165100 w 151"/>
                  <a:gd name="T43" fmla="*/ 74613 h 57"/>
                  <a:gd name="T44" fmla="*/ 176213 w 151"/>
                  <a:gd name="T45" fmla="*/ 71438 h 57"/>
                  <a:gd name="T46" fmla="*/ 190500 w 151"/>
                  <a:gd name="T47" fmla="*/ 71438 h 57"/>
                  <a:gd name="T48" fmla="*/ 203200 w 151"/>
                  <a:gd name="T49" fmla="*/ 71438 h 57"/>
                  <a:gd name="T50" fmla="*/ 217488 w 151"/>
                  <a:gd name="T51" fmla="*/ 87313 h 57"/>
                  <a:gd name="T52" fmla="*/ 228600 w 151"/>
                  <a:gd name="T53" fmla="*/ 90488 h 57"/>
                  <a:gd name="T54" fmla="*/ 239713 w 151"/>
                  <a:gd name="T55" fmla="*/ 90488 h 57"/>
                  <a:gd name="T56" fmla="*/ 228600 w 151"/>
                  <a:gd name="T57" fmla="*/ 74613 h 57"/>
                  <a:gd name="T58" fmla="*/ 228600 w 151"/>
                  <a:gd name="T59" fmla="*/ 71438 h 57"/>
                  <a:gd name="T60" fmla="*/ 228600 w 151"/>
                  <a:gd name="T61" fmla="*/ 68263 h 57"/>
                  <a:gd name="T62" fmla="*/ 231775 w 151"/>
                  <a:gd name="T63" fmla="*/ 57150 h 57"/>
                  <a:gd name="T64" fmla="*/ 220663 w 151"/>
                  <a:gd name="T65" fmla="*/ 49213 h 57"/>
                  <a:gd name="T66" fmla="*/ 206375 w 151"/>
                  <a:gd name="T67" fmla="*/ 49213 h 57"/>
                  <a:gd name="T68" fmla="*/ 190500 w 151"/>
                  <a:gd name="T69" fmla="*/ 49213 h 57"/>
                  <a:gd name="T70" fmla="*/ 195263 w 151"/>
                  <a:gd name="T71" fmla="*/ 41275 h 57"/>
                  <a:gd name="T72" fmla="*/ 195263 w 151"/>
                  <a:gd name="T73" fmla="*/ 38100 h 57"/>
                  <a:gd name="T74" fmla="*/ 195263 w 151"/>
                  <a:gd name="T75" fmla="*/ 33338 h 57"/>
                  <a:gd name="T76" fmla="*/ 190500 w 151"/>
                  <a:gd name="T77" fmla="*/ 30163 h 57"/>
                  <a:gd name="T78" fmla="*/ 190500 w 151"/>
                  <a:gd name="T79" fmla="*/ 22225 h 57"/>
                  <a:gd name="T80" fmla="*/ 165100 w 151"/>
                  <a:gd name="T81" fmla="*/ 19050 h 57"/>
                  <a:gd name="T82" fmla="*/ 150813 w 151"/>
                  <a:gd name="T83" fmla="*/ 19050 h 57"/>
                  <a:gd name="T84" fmla="*/ 146050 w 151"/>
                  <a:gd name="T85" fmla="*/ 15875 h 57"/>
                  <a:gd name="T86" fmla="*/ 142875 w 151"/>
                  <a:gd name="T87" fmla="*/ 11113 h 57"/>
                  <a:gd name="T88" fmla="*/ 138113 w 151"/>
                  <a:gd name="T89" fmla="*/ 11113 h 57"/>
                  <a:gd name="T90" fmla="*/ 131763 w 151"/>
                  <a:gd name="T91" fmla="*/ 22225 h 57"/>
                  <a:gd name="T92" fmla="*/ 123825 w 151"/>
                  <a:gd name="T93" fmla="*/ 22225 h 57"/>
                  <a:gd name="T94" fmla="*/ 109538 w 151"/>
                  <a:gd name="T95" fmla="*/ 22225 h 57"/>
                  <a:gd name="T96" fmla="*/ 104775 w 151"/>
                  <a:gd name="T97" fmla="*/ 19050 h 57"/>
                  <a:gd name="T98" fmla="*/ 96838 w 151"/>
                  <a:gd name="T99" fmla="*/ 19050 h 57"/>
                  <a:gd name="T100" fmla="*/ 90488 w 151"/>
                  <a:gd name="T101" fmla="*/ 11113 h 57"/>
                  <a:gd name="T102" fmla="*/ 79375 w 151"/>
                  <a:gd name="T103" fmla="*/ 4763 h 57"/>
                  <a:gd name="T104" fmla="*/ 71438 w 151"/>
                  <a:gd name="T105" fmla="*/ 0 h 57"/>
                  <a:gd name="T106" fmla="*/ 63500 w 151"/>
                  <a:gd name="T107" fmla="*/ 0 h 57"/>
                  <a:gd name="T108" fmla="*/ 52388 w 151"/>
                  <a:gd name="T109" fmla="*/ 4763 h 57"/>
                  <a:gd name="T110" fmla="*/ 41275 w 151"/>
                  <a:gd name="T111" fmla="*/ 7938 h 57"/>
                  <a:gd name="T112" fmla="*/ 33338 w 151"/>
                  <a:gd name="T113" fmla="*/ 7938 h 57"/>
                  <a:gd name="T114" fmla="*/ 26988 w 151"/>
                  <a:gd name="T115" fmla="*/ 4763 h 57"/>
                  <a:gd name="T116" fmla="*/ 14288 w 151"/>
                  <a:gd name="T117" fmla="*/ 0 h 57"/>
                  <a:gd name="T118" fmla="*/ 14288 w 151"/>
                  <a:gd name="T119" fmla="*/ 0 h 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1"/>
                  <a:gd name="T181" fmla="*/ 0 h 57"/>
                  <a:gd name="T182" fmla="*/ 151 w 151"/>
                  <a:gd name="T183" fmla="*/ 57 h 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1" h="57">
                    <a:moveTo>
                      <a:pt x="9" y="0"/>
                    </a:moveTo>
                    <a:lnTo>
                      <a:pt x="7" y="5"/>
                    </a:lnTo>
                    <a:lnTo>
                      <a:pt x="5" y="12"/>
                    </a:lnTo>
                    <a:lnTo>
                      <a:pt x="2" y="17"/>
                    </a:lnTo>
                    <a:lnTo>
                      <a:pt x="0" y="21"/>
                    </a:lnTo>
                    <a:lnTo>
                      <a:pt x="5" y="21"/>
                    </a:lnTo>
                    <a:lnTo>
                      <a:pt x="9" y="21"/>
                    </a:lnTo>
                    <a:lnTo>
                      <a:pt x="12" y="24"/>
                    </a:lnTo>
                    <a:lnTo>
                      <a:pt x="17" y="24"/>
                    </a:lnTo>
                    <a:lnTo>
                      <a:pt x="17" y="26"/>
                    </a:lnTo>
                    <a:lnTo>
                      <a:pt x="14" y="29"/>
                    </a:lnTo>
                    <a:lnTo>
                      <a:pt x="14" y="31"/>
                    </a:lnTo>
                    <a:lnTo>
                      <a:pt x="17" y="31"/>
                    </a:lnTo>
                    <a:lnTo>
                      <a:pt x="19" y="31"/>
                    </a:lnTo>
                    <a:lnTo>
                      <a:pt x="21" y="31"/>
                    </a:lnTo>
                    <a:lnTo>
                      <a:pt x="24" y="31"/>
                    </a:lnTo>
                    <a:lnTo>
                      <a:pt x="26" y="31"/>
                    </a:lnTo>
                    <a:lnTo>
                      <a:pt x="28" y="31"/>
                    </a:lnTo>
                    <a:lnTo>
                      <a:pt x="31" y="29"/>
                    </a:lnTo>
                    <a:lnTo>
                      <a:pt x="33" y="29"/>
                    </a:lnTo>
                    <a:lnTo>
                      <a:pt x="33" y="31"/>
                    </a:lnTo>
                    <a:lnTo>
                      <a:pt x="35" y="31"/>
                    </a:lnTo>
                    <a:lnTo>
                      <a:pt x="38" y="31"/>
                    </a:lnTo>
                    <a:lnTo>
                      <a:pt x="38" y="36"/>
                    </a:lnTo>
                    <a:lnTo>
                      <a:pt x="43" y="38"/>
                    </a:lnTo>
                    <a:lnTo>
                      <a:pt x="45" y="38"/>
                    </a:lnTo>
                    <a:lnTo>
                      <a:pt x="47" y="38"/>
                    </a:lnTo>
                    <a:lnTo>
                      <a:pt x="50" y="38"/>
                    </a:lnTo>
                    <a:lnTo>
                      <a:pt x="54" y="38"/>
                    </a:lnTo>
                    <a:lnTo>
                      <a:pt x="57" y="38"/>
                    </a:lnTo>
                    <a:lnTo>
                      <a:pt x="61" y="36"/>
                    </a:lnTo>
                    <a:lnTo>
                      <a:pt x="64" y="36"/>
                    </a:lnTo>
                    <a:lnTo>
                      <a:pt x="66" y="36"/>
                    </a:lnTo>
                    <a:lnTo>
                      <a:pt x="71" y="36"/>
                    </a:lnTo>
                    <a:lnTo>
                      <a:pt x="73" y="36"/>
                    </a:lnTo>
                    <a:lnTo>
                      <a:pt x="76" y="38"/>
                    </a:lnTo>
                    <a:lnTo>
                      <a:pt x="78" y="38"/>
                    </a:lnTo>
                    <a:lnTo>
                      <a:pt x="83" y="40"/>
                    </a:lnTo>
                    <a:lnTo>
                      <a:pt x="87" y="43"/>
                    </a:lnTo>
                    <a:lnTo>
                      <a:pt x="95" y="45"/>
                    </a:lnTo>
                    <a:lnTo>
                      <a:pt x="97" y="47"/>
                    </a:lnTo>
                    <a:lnTo>
                      <a:pt x="104" y="47"/>
                    </a:lnTo>
                    <a:lnTo>
                      <a:pt x="106" y="47"/>
                    </a:lnTo>
                    <a:lnTo>
                      <a:pt x="111" y="45"/>
                    </a:lnTo>
                    <a:lnTo>
                      <a:pt x="116" y="45"/>
                    </a:lnTo>
                    <a:lnTo>
                      <a:pt x="120" y="45"/>
                    </a:lnTo>
                    <a:lnTo>
                      <a:pt x="125" y="45"/>
                    </a:lnTo>
                    <a:lnTo>
                      <a:pt x="128" y="45"/>
                    </a:lnTo>
                    <a:lnTo>
                      <a:pt x="132" y="50"/>
                    </a:lnTo>
                    <a:lnTo>
                      <a:pt x="137" y="55"/>
                    </a:lnTo>
                    <a:lnTo>
                      <a:pt x="142" y="57"/>
                    </a:lnTo>
                    <a:lnTo>
                      <a:pt x="144" y="57"/>
                    </a:lnTo>
                    <a:lnTo>
                      <a:pt x="149" y="57"/>
                    </a:lnTo>
                    <a:lnTo>
                      <a:pt x="151" y="57"/>
                    </a:lnTo>
                    <a:lnTo>
                      <a:pt x="149" y="52"/>
                    </a:lnTo>
                    <a:lnTo>
                      <a:pt x="144" y="47"/>
                    </a:lnTo>
                    <a:lnTo>
                      <a:pt x="144" y="45"/>
                    </a:lnTo>
                    <a:lnTo>
                      <a:pt x="144" y="43"/>
                    </a:lnTo>
                    <a:lnTo>
                      <a:pt x="146" y="38"/>
                    </a:lnTo>
                    <a:lnTo>
                      <a:pt x="146" y="36"/>
                    </a:lnTo>
                    <a:lnTo>
                      <a:pt x="142" y="33"/>
                    </a:lnTo>
                    <a:lnTo>
                      <a:pt x="139" y="31"/>
                    </a:lnTo>
                    <a:lnTo>
                      <a:pt x="137" y="31"/>
                    </a:lnTo>
                    <a:lnTo>
                      <a:pt x="130" y="31"/>
                    </a:lnTo>
                    <a:lnTo>
                      <a:pt x="123" y="31"/>
                    </a:lnTo>
                    <a:lnTo>
                      <a:pt x="120" y="31"/>
                    </a:lnTo>
                    <a:lnTo>
                      <a:pt x="120" y="29"/>
                    </a:lnTo>
                    <a:lnTo>
                      <a:pt x="123" y="26"/>
                    </a:lnTo>
                    <a:lnTo>
                      <a:pt x="123" y="24"/>
                    </a:lnTo>
                    <a:lnTo>
                      <a:pt x="123" y="21"/>
                    </a:lnTo>
                    <a:lnTo>
                      <a:pt x="123" y="19"/>
                    </a:lnTo>
                    <a:lnTo>
                      <a:pt x="120" y="19"/>
                    </a:lnTo>
                    <a:lnTo>
                      <a:pt x="120" y="17"/>
                    </a:lnTo>
                    <a:lnTo>
                      <a:pt x="120" y="14"/>
                    </a:lnTo>
                    <a:lnTo>
                      <a:pt x="111" y="12"/>
                    </a:lnTo>
                    <a:lnTo>
                      <a:pt x="104" y="12"/>
                    </a:lnTo>
                    <a:lnTo>
                      <a:pt x="99" y="12"/>
                    </a:lnTo>
                    <a:lnTo>
                      <a:pt x="95" y="12"/>
                    </a:lnTo>
                    <a:lnTo>
                      <a:pt x="92" y="12"/>
                    </a:lnTo>
                    <a:lnTo>
                      <a:pt x="92" y="10"/>
                    </a:lnTo>
                    <a:lnTo>
                      <a:pt x="92" y="7"/>
                    </a:lnTo>
                    <a:lnTo>
                      <a:pt x="90" y="7"/>
                    </a:lnTo>
                    <a:lnTo>
                      <a:pt x="87" y="7"/>
                    </a:lnTo>
                    <a:lnTo>
                      <a:pt x="85" y="10"/>
                    </a:lnTo>
                    <a:lnTo>
                      <a:pt x="83" y="14"/>
                    </a:lnTo>
                    <a:lnTo>
                      <a:pt x="80" y="14"/>
                    </a:lnTo>
                    <a:lnTo>
                      <a:pt x="78" y="14"/>
                    </a:lnTo>
                    <a:lnTo>
                      <a:pt x="71" y="14"/>
                    </a:lnTo>
                    <a:lnTo>
                      <a:pt x="69" y="14"/>
                    </a:lnTo>
                    <a:lnTo>
                      <a:pt x="66" y="14"/>
                    </a:lnTo>
                    <a:lnTo>
                      <a:pt x="66" y="12"/>
                    </a:lnTo>
                    <a:lnTo>
                      <a:pt x="64" y="12"/>
                    </a:lnTo>
                    <a:lnTo>
                      <a:pt x="61" y="12"/>
                    </a:lnTo>
                    <a:lnTo>
                      <a:pt x="59" y="10"/>
                    </a:lnTo>
                    <a:lnTo>
                      <a:pt x="57" y="7"/>
                    </a:lnTo>
                    <a:lnTo>
                      <a:pt x="52" y="5"/>
                    </a:lnTo>
                    <a:lnTo>
                      <a:pt x="50" y="3"/>
                    </a:lnTo>
                    <a:lnTo>
                      <a:pt x="47" y="0"/>
                    </a:lnTo>
                    <a:lnTo>
                      <a:pt x="45" y="0"/>
                    </a:lnTo>
                    <a:lnTo>
                      <a:pt x="43" y="0"/>
                    </a:lnTo>
                    <a:lnTo>
                      <a:pt x="40" y="0"/>
                    </a:lnTo>
                    <a:lnTo>
                      <a:pt x="38" y="0"/>
                    </a:lnTo>
                    <a:lnTo>
                      <a:pt x="33" y="3"/>
                    </a:lnTo>
                    <a:lnTo>
                      <a:pt x="28" y="3"/>
                    </a:lnTo>
                    <a:lnTo>
                      <a:pt x="26" y="5"/>
                    </a:lnTo>
                    <a:lnTo>
                      <a:pt x="24" y="5"/>
                    </a:lnTo>
                    <a:lnTo>
                      <a:pt x="21" y="5"/>
                    </a:lnTo>
                    <a:lnTo>
                      <a:pt x="19" y="3"/>
                    </a:lnTo>
                    <a:lnTo>
                      <a:pt x="17" y="3"/>
                    </a:lnTo>
                    <a:lnTo>
                      <a:pt x="14"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1" name="Freeform 1995">
                <a:extLst>
                  <a:ext uri="{FF2B5EF4-FFF2-40B4-BE49-F238E27FC236}">
                    <a16:creationId xmlns:a16="http://schemas.microsoft.com/office/drawing/2014/main" id="{55E7F783-CA7D-BF96-34DF-826A6D596AC0}"/>
                  </a:ext>
                </a:extLst>
              </p:cNvPr>
              <p:cNvSpPr>
                <a:spLocks noGrp="1" noRot="1" noMove="1" noResize="1" noEditPoints="1" noAdjustHandles="1" noChangeArrowheads="1" noChangeShapeType="1"/>
              </p:cNvSpPr>
              <p:nvPr/>
            </p:nvSpPr>
            <p:spPr bwMode="auto">
              <a:xfrm>
                <a:off x="7660677" y="3388554"/>
                <a:ext cx="22225" cy="44450"/>
              </a:xfrm>
              <a:custGeom>
                <a:avLst/>
                <a:gdLst>
                  <a:gd name="T0" fmla="*/ 7938 w 14"/>
                  <a:gd name="T1" fmla="*/ 0 h 28"/>
                  <a:gd name="T2" fmla="*/ 7938 w 14"/>
                  <a:gd name="T3" fmla="*/ 6350 h 28"/>
                  <a:gd name="T4" fmla="*/ 7938 w 14"/>
                  <a:gd name="T5" fmla="*/ 11113 h 28"/>
                  <a:gd name="T6" fmla="*/ 7938 w 14"/>
                  <a:gd name="T7" fmla="*/ 17463 h 28"/>
                  <a:gd name="T8" fmla="*/ 7938 w 14"/>
                  <a:gd name="T9" fmla="*/ 28575 h 28"/>
                  <a:gd name="T10" fmla="*/ 3175 w 14"/>
                  <a:gd name="T11" fmla="*/ 28575 h 28"/>
                  <a:gd name="T12" fmla="*/ 3175 w 14"/>
                  <a:gd name="T13" fmla="*/ 25400 h 28"/>
                  <a:gd name="T14" fmla="*/ 3175 w 14"/>
                  <a:gd name="T15" fmla="*/ 25400 h 28"/>
                  <a:gd name="T16" fmla="*/ 0 w 14"/>
                  <a:gd name="T17" fmla="*/ 28575 h 28"/>
                  <a:gd name="T18" fmla="*/ 0 w 14"/>
                  <a:gd name="T19" fmla="*/ 28575 h 28"/>
                  <a:gd name="T20" fmla="*/ 0 w 14"/>
                  <a:gd name="T21" fmla="*/ 33338 h 28"/>
                  <a:gd name="T22" fmla="*/ 0 w 14"/>
                  <a:gd name="T23" fmla="*/ 36513 h 28"/>
                  <a:gd name="T24" fmla="*/ 0 w 14"/>
                  <a:gd name="T25" fmla="*/ 41275 h 28"/>
                  <a:gd name="T26" fmla="*/ 0 w 14"/>
                  <a:gd name="T27" fmla="*/ 44450 h 28"/>
                  <a:gd name="T28" fmla="*/ 3175 w 14"/>
                  <a:gd name="T29" fmla="*/ 44450 h 28"/>
                  <a:gd name="T30" fmla="*/ 11113 w 14"/>
                  <a:gd name="T31" fmla="*/ 44450 h 28"/>
                  <a:gd name="T32" fmla="*/ 11113 w 14"/>
                  <a:gd name="T33" fmla="*/ 44450 h 28"/>
                  <a:gd name="T34" fmla="*/ 11113 w 14"/>
                  <a:gd name="T35" fmla="*/ 41275 h 28"/>
                  <a:gd name="T36" fmla="*/ 11113 w 14"/>
                  <a:gd name="T37" fmla="*/ 41275 h 28"/>
                  <a:gd name="T38" fmla="*/ 11113 w 14"/>
                  <a:gd name="T39" fmla="*/ 36513 h 28"/>
                  <a:gd name="T40" fmla="*/ 7938 w 14"/>
                  <a:gd name="T41" fmla="*/ 33338 h 28"/>
                  <a:gd name="T42" fmla="*/ 7938 w 14"/>
                  <a:gd name="T43" fmla="*/ 28575 h 28"/>
                  <a:gd name="T44" fmla="*/ 11113 w 14"/>
                  <a:gd name="T45" fmla="*/ 28575 h 28"/>
                  <a:gd name="T46" fmla="*/ 19050 w 14"/>
                  <a:gd name="T47" fmla="*/ 28575 h 28"/>
                  <a:gd name="T48" fmla="*/ 19050 w 14"/>
                  <a:gd name="T49" fmla="*/ 25400 h 28"/>
                  <a:gd name="T50" fmla="*/ 19050 w 14"/>
                  <a:gd name="T51" fmla="*/ 17463 h 28"/>
                  <a:gd name="T52" fmla="*/ 22225 w 14"/>
                  <a:gd name="T53" fmla="*/ 11113 h 28"/>
                  <a:gd name="T54" fmla="*/ 22225 w 14"/>
                  <a:gd name="T55" fmla="*/ 6350 h 28"/>
                  <a:gd name="T56" fmla="*/ 15875 w 14"/>
                  <a:gd name="T57" fmla="*/ 3175 h 28"/>
                  <a:gd name="T58" fmla="*/ 7938 w 14"/>
                  <a:gd name="T59" fmla="*/ 0 h 28"/>
                  <a:gd name="T60" fmla="*/ 7938 w 14"/>
                  <a:gd name="T61" fmla="*/ 0 h 28"/>
                  <a:gd name="T62" fmla="*/ 7938 w 14"/>
                  <a:gd name="T63" fmla="*/ 0 h 28"/>
                  <a:gd name="T64" fmla="*/ 7938 w 14"/>
                  <a:gd name="T65" fmla="*/ 0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28"/>
                  <a:gd name="T101" fmla="*/ 14 w 14"/>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28">
                    <a:moveTo>
                      <a:pt x="5" y="0"/>
                    </a:moveTo>
                    <a:lnTo>
                      <a:pt x="5" y="4"/>
                    </a:lnTo>
                    <a:lnTo>
                      <a:pt x="5" y="7"/>
                    </a:lnTo>
                    <a:lnTo>
                      <a:pt x="5" y="11"/>
                    </a:lnTo>
                    <a:lnTo>
                      <a:pt x="5" y="18"/>
                    </a:lnTo>
                    <a:lnTo>
                      <a:pt x="2" y="18"/>
                    </a:lnTo>
                    <a:lnTo>
                      <a:pt x="2" y="16"/>
                    </a:lnTo>
                    <a:lnTo>
                      <a:pt x="0" y="18"/>
                    </a:lnTo>
                    <a:lnTo>
                      <a:pt x="0" y="21"/>
                    </a:lnTo>
                    <a:lnTo>
                      <a:pt x="0" y="23"/>
                    </a:lnTo>
                    <a:lnTo>
                      <a:pt x="0" y="26"/>
                    </a:lnTo>
                    <a:lnTo>
                      <a:pt x="0" y="28"/>
                    </a:lnTo>
                    <a:lnTo>
                      <a:pt x="2" y="28"/>
                    </a:lnTo>
                    <a:lnTo>
                      <a:pt x="7" y="28"/>
                    </a:lnTo>
                    <a:lnTo>
                      <a:pt x="7" y="26"/>
                    </a:lnTo>
                    <a:lnTo>
                      <a:pt x="7" y="23"/>
                    </a:lnTo>
                    <a:lnTo>
                      <a:pt x="5" y="21"/>
                    </a:lnTo>
                    <a:lnTo>
                      <a:pt x="5" y="18"/>
                    </a:lnTo>
                    <a:lnTo>
                      <a:pt x="7" y="18"/>
                    </a:lnTo>
                    <a:lnTo>
                      <a:pt x="12" y="18"/>
                    </a:lnTo>
                    <a:lnTo>
                      <a:pt x="12" y="16"/>
                    </a:lnTo>
                    <a:lnTo>
                      <a:pt x="12" y="11"/>
                    </a:lnTo>
                    <a:lnTo>
                      <a:pt x="14" y="7"/>
                    </a:lnTo>
                    <a:lnTo>
                      <a:pt x="14" y="4"/>
                    </a:lnTo>
                    <a:lnTo>
                      <a:pt x="10"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2" name="Freeform 1996">
                <a:extLst>
                  <a:ext uri="{FF2B5EF4-FFF2-40B4-BE49-F238E27FC236}">
                    <a16:creationId xmlns:a16="http://schemas.microsoft.com/office/drawing/2014/main" id="{3E84F196-38B5-CF62-9D59-F8498F6A02A3}"/>
                  </a:ext>
                </a:extLst>
              </p:cNvPr>
              <p:cNvSpPr>
                <a:spLocks noGrp="1" noRot="1" noMove="1" noResize="1" noEditPoints="1" noAdjustHandles="1" noChangeArrowheads="1" noChangeShapeType="1"/>
              </p:cNvSpPr>
              <p:nvPr/>
            </p:nvSpPr>
            <p:spPr bwMode="auto">
              <a:xfrm>
                <a:off x="7154264" y="3410779"/>
                <a:ext cx="22225" cy="6350"/>
              </a:xfrm>
              <a:custGeom>
                <a:avLst/>
                <a:gdLst>
                  <a:gd name="T0" fmla="*/ 0 w 14"/>
                  <a:gd name="T1" fmla="*/ 0 h 4"/>
                  <a:gd name="T2" fmla="*/ 19050 w 14"/>
                  <a:gd name="T3" fmla="*/ 6350 h 4"/>
                  <a:gd name="T4" fmla="*/ 19050 w 14"/>
                  <a:gd name="T5" fmla="*/ 3175 h 4"/>
                  <a:gd name="T6" fmla="*/ 22225 w 14"/>
                  <a:gd name="T7" fmla="*/ 0 h 4"/>
                  <a:gd name="T8" fmla="*/ 15875 w 14"/>
                  <a:gd name="T9" fmla="*/ 0 h 4"/>
                  <a:gd name="T10" fmla="*/ 11113 w 14"/>
                  <a:gd name="T11" fmla="*/ 0 h 4"/>
                  <a:gd name="T12" fmla="*/ 4763 w 14"/>
                  <a:gd name="T13" fmla="*/ 0 h 4"/>
                  <a:gd name="T14" fmla="*/ 0 w 14"/>
                  <a:gd name="T15" fmla="*/ 0 h 4"/>
                  <a:gd name="T16" fmla="*/ 0 w 14"/>
                  <a:gd name="T17" fmla="*/ 0 h 4"/>
                  <a:gd name="T18" fmla="*/ 0 w 14"/>
                  <a:gd name="T19" fmla="*/ 0 h 4"/>
                  <a:gd name="T20" fmla="*/ 0 w 14"/>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4"/>
                  <a:gd name="T35" fmla="*/ 14 w 1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4">
                    <a:moveTo>
                      <a:pt x="0" y="0"/>
                    </a:moveTo>
                    <a:lnTo>
                      <a:pt x="12" y="4"/>
                    </a:lnTo>
                    <a:lnTo>
                      <a:pt x="12" y="2"/>
                    </a:lnTo>
                    <a:lnTo>
                      <a:pt x="14" y="0"/>
                    </a:lnTo>
                    <a:lnTo>
                      <a:pt x="10" y="0"/>
                    </a:lnTo>
                    <a:lnTo>
                      <a:pt x="7"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3" name="Freeform 1997">
                <a:extLst>
                  <a:ext uri="{FF2B5EF4-FFF2-40B4-BE49-F238E27FC236}">
                    <a16:creationId xmlns:a16="http://schemas.microsoft.com/office/drawing/2014/main" id="{D2B7A387-BD29-9BFE-8A31-7E3C461D84C6}"/>
                  </a:ext>
                </a:extLst>
              </p:cNvPr>
              <p:cNvSpPr>
                <a:spLocks noGrp="1" noRot="1" noMove="1" noResize="1" noEditPoints="1" noAdjustHandles="1" noChangeArrowheads="1" noChangeShapeType="1"/>
              </p:cNvSpPr>
              <p:nvPr/>
            </p:nvSpPr>
            <p:spPr bwMode="auto">
              <a:xfrm>
                <a:off x="7597177" y="3436179"/>
                <a:ext cx="11113" cy="26988"/>
              </a:xfrm>
              <a:custGeom>
                <a:avLst/>
                <a:gdLst>
                  <a:gd name="T0" fmla="*/ 3175 w 7"/>
                  <a:gd name="T1" fmla="*/ 4763 h 17"/>
                  <a:gd name="T2" fmla="*/ 3175 w 7"/>
                  <a:gd name="T3" fmla="*/ 4763 h 17"/>
                  <a:gd name="T4" fmla="*/ 3175 w 7"/>
                  <a:gd name="T5" fmla="*/ 7938 h 17"/>
                  <a:gd name="T6" fmla="*/ 0 w 7"/>
                  <a:gd name="T7" fmla="*/ 11113 h 17"/>
                  <a:gd name="T8" fmla="*/ 0 w 7"/>
                  <a:gd name="T9" fmla="*/ 19050 h 17"/>
                  <a:gd name="T10" fmla="*/ 0 w 7"/>
                  <a:gd name="T11" fmla="*/ 22225 h 17"/>
                  <a:gd name="T12" fmla="*/ 0 w 7"/>
                  <a:gd name="T13" fmla="*/ 26988 h 17"/>
                  <a:gd name="T14" fmla="*/ 0 w 7"/>
                  <a:gd name="T15" fmla="*/ 26988 h 17"/>
                  <a:gd name="T16" fmla="*/ 0 w 7"/>
                  <a:gd name="T17" fmla="*/ 26988 h 17"/>
                  <a:gd name="T18" fmla="*/ 0 w 7"/>
                  <a:gd name="T19" fmla="*/ 26988 h 17"/>
                  <a:gd name="T20" fmla="*/ 0 w 7"/>
                  <a:gd name="T21" fmla="*/ 26988 h 17"/>
                  <a:gd name="T22" fmla="*/ 3175 w 7"/>
                  <a:gd name="T23" fmla="*/ 22225 h 17"/>
                  <a:gd name="T24" fmla="*/ 7938 w 7"/>
                  <a:gd name="T25" fmla="*/ 19050 h 17"/>
                  <a:gd name="T26" fmla="*/ 7938 w 7"/>
                  <a:gd name="T27" fmla="*/ 15875 h 17"/>
                  <a:gd name="T28" fmla="*/ 11113 w 7"/>
                  <a:gd name="T29" fmla="*/ 7938 h 17"/>
                  <a:gd name="T30" fmla="*/ 11113 w 7"/>
                  <a:gd name="T31" fmla="*/ 7938 h 17"/>
                  <a:gd name="T32" fmla="*/ 11113 w 7"/>
                  <a:gd name="T33" fmla="*/ 4763 h 17"/>
                  <a:gd name="T34" fmla="*/ 11113 w 7"/>
                  <a:gd name="T35" fmla="*/ 4763 h 17"/>
                  <a:gd name="T36" fmla="*/ 11113 w 7"/>
                  <a:gd name="T37" fmla="*/ 0 h 17"/>
                  <a:gd name="T38" fmla="*/ 11113 w 7"/>
                  <a:gd name="T39" fmla="*/ 0 h 17"/>
                  <a:gd name="T40" fmla="*/ 7938 w 7"/>
                  <a:gd name="T41" fmla="*/ 0 h 17"/>
                  <a:gd name="T42" fmla="*/ 7938 w 7"/>
                  <a:gd name="T43" fmla="*/ 0 h 17"/>
                  <a:gd name="T44" fmla="*/ 3175 w 7"/>
                  <a:gd name="T45" fmla="*/ 4763 h 17"/>
                  <a:gd name="T46" fmla="*/ 3175 w 7"/>
                  <a:gd name="T47" fmla="*/ 4763 h 17"/>
                  <a:gd name="T48" fmla="*/ 3175 w 7"/>
                  <a:gd name="T49" fmla="*/ 4763 h 17"/>
                  <a:gd name="T50" fmla="*/ 3175 w 7"/>
                  <a:gd name="T51" fmla="*/ 4763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17"/>
                  <a:gd name="T80" fmla="*/ 7 w 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17">
                    <a:moveTo>
                      <a:pt x="2" y="3"/>
                    </a:moveTo>
                    <a:lnTo>
                      <a:pt x="2" y="3"/>
                    </a:lnTo>
                    <a:lnTo>
                      <a:pt x="2" y="5"/>
                    </a:lnTo>
                    <a:lnTo>
                      <a:pt x="0" y="7"/>
                    </a:lnTo>
                    <a:lnTo>
                      <a:pt x="0" y="12"/>
                    </a:lnTo>
                    <a:lnTo>
                      <a:pt x="0" y="14"/>
                    </a:lnTo>
                    <a:lnTo>
                      <a:pt x="0" y="17"/>
                    </a:lnTo>
                    <a:lnTo>
                      <a:pt x="2" y="14"/>
                    </a:lnTo>
                    <a:lnTo>
                      <a:pt x="5" y="12"/>
                    </a:lnTo>
                    <a:lnTo>
                      <a:pt x="5" y="10"/>
                    </a:lnTo>
                    <a:lnTo>
                      <a:pt x="7" y="5"/>
                    </a:lnTo>
                    <a:lnTo>
                      <a:pt x="7" y="3"/>
                    </a:lnTo>
                    <a:lnTo>
                      <a:pt x="7" y="0"/>
                    </a:lnTo>
                    <a:lnTo>
                      <a:pt x="5" y="0"/>
                    </a:lnTo>
                    <a:lnTo>
                      <a:pt x="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4" name="Freeform 1998">
                <a:extLst>
                  <a:ext uri="{FF2B5EF4-FFF2-40B4-BE49-F238E27FC236}">
                    <a16:creationId xmlns:a16="http://schemas.microsoft.com/office/drawing/2014/main" id="{CD0F3415-9647-C53E-E2F0-5C12EC15FC38}"/>
                  </a:ext>
                </a:extLst>
              </p:cNvPr>
              <p:cNvSpPr>
                <a:spLocks noGrp="1" noRot="1" noMove="1" noResize="1" noEditPoints="1" noAdjustHandles="1" noChangeArrowheads="1" noChangeShapeType="1"/>
              </p:cNvSpPr>
              <p:nvPr/>
            </p:nvSpPr>
            <p:spPr bwMode="auto">
              <a:xfrm>
                <a:off x="7192364" y="3455229"/>
                <a:ext cx="22225" cy="22225"/>
              </a:xfrm>
              <a:custGeom>
                <a:avLst/>
                <a:gdLst>
                  <a:gd name="T0" fmla="*/ 0 w 14"/>
                  <a:gd name="T1" fmla="*/ 0 h 14"/>
                  <a:gd name="T2" fmla="*/ 7938 w 14"/>
                  <a:gd name="T3" fmla="*/ 7938 h 14"/>
                  <a:gd name="T4" fmla="*/ 11113 w 14"/>
                  <a:gd name="T5" fmla="*/ 15875 h 14"/>
                  <a:gd name="T6" fmla="*/ 11113 w 14"/>
                  <a:gd name="T7" fmla="*/ 19050 h 14"/>
                  <a:gd name="T8" fmla="*/ 11113 w 14"/>
                  <a:gd name="T9" fmla="*/ 19050 h 14"/>
                  <a:gd name="T10" fmla="*/ 11113 w 14"/>
                  <a:gd name="T11" fmla="*/ 19050 h 14"/>
                  <a:gd name="T12" fmla="*/ 11113 w 14"/>
                  <a:gd name="T13" fmla="*/ 22225 h 14"/>
                  <a:gd name="T14" fmla="*/ 14288 w 14"/>
                  <a:gd name="T15" fmla="*/ 22225 h 14"/>
                  <a:gd name="T16" fmla="*/ 14288 w 14"/>
                  <a:gd name="T17" fmla="*/ 22225 h 14"/>
                  <a:gd name="T18" fmla="*/ 14288 w 14"/>
                  <a:gd name="T19" fmla="*/ 19050 h 14"/>
                  <a:gd name="T20" fmla="*/ 19050 w 14"/>
                  <a:gd name="T21" fmla="*/ 19050 h 14"/>
                  <a:gd name="T22" fmla="*/ 19050 w 14"/>
                  <a:gd name="T23" fmla="*/ 15875 h 14"/>
                  <a:gd name="T24" fmla="*/ 22225 w 14"/>
                  <a:gd name="T25" fmla="*/ 15875 h 14"/>
                  <a:gd name="T26" fmla="*/ 22225 w 14"/>
                  <a:gd name="T27" fmla="*/ 11113 h 14"/>
                  <a:gd name="T28" fmla="*/ 22225 w 14"/>
                  <a:gd name="T29" fmla="*/ 11113 h 14"/>
                  <a:gd name="T30" fmla="*/ 22225 w 14"/>
                  <a:gd name="T31" fmla="*/ 7938 h 14"/>
                  <a:gd name="T32" fmla="*/ 22225 w 14"/>
                  <a:gd name="T33" fmla="*/ 7938 h 14"/>
                  <a:gd name="T34" fmla="*/ 22225 w 14"/>
                  <a:gd name="T35" fmla="*/ 3175 h 14"/>
                  <a:gd name="T36" fmla="*/ 22225 w 14"/>
                  <a:gd name="T37" fmla="*/ 3175 h 14"/>
                  <a:gd name="T38" fmla="*/ 19050 w 14"/>
                  <a:gd name="T39" fmla="*/ 3175 h 14"/>
                  <a:gd name="T40" fmla="*/ 19050 w 14"/>
                  <a:gd name="T41" fmla="*/ 3175 h 14"/>
                  <a:gd name="T42" fmla="*/ 19050 w 14"/>
                  <a:gd name="T43" fmla="*/ 7938 h 14"/>
                  <a:gd name="T44" fmla="*/ 14288 w 14"/>
                  <a:gd name="T45" fmla="*/ 7938 h 14"/>
                  <a:gd name="T46" fmla="*/ 14288 w 14"/>
                  <a:gd name="T47" fmla="*/ 7938 h 14"/>
                  <a:gd name="T48" fmla="*/ 14288 w 14"/>
                  <a:gd name="T49" fmla="*/ 7938 h 14"/>
                  <a:gd name="T50" fmla="*/ 11113 w 14"/>
                  <a:gd name="T51" fmla="*/ 7938 h 14"/>
                  <a:gd name="T52" fmla="*/ 7938 w 14"/>
                  <a:gd name="T53" fmla="*/ 3175 h 14"/>
                  <a:gd name="T54" fmla="*/ 0 w 14"/>
                  <a:gd name="T55" fmla="*/ 0 h 14"/>
                  <a:gd name="T56" fmla="*/ 0 w 14"/>
                  <a:gd name="T57" fmla="*/ 0 h 14"/>
                  <a:gd name="T58" fmla="*/ 0 w 14"/>
                  <a:gd name="T59" fmla="*/ 0 h 14"/>
                  <a:gd name="T60" fmla="*/ 0 w 14"/>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
                  <a:gd name="T94" fmla="*/ 0 h 14"/>
                  <a:gd name="T95" fmla="*/ 14 w 14"/>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 h="14">
                    <a:moveTo>
                      <a:pt x="0" y="0"/>
                    </a:moveTo>
                    <a:lnTo>
                      <a:pt x="5" y="5"/>
                    </a:lnTo>
                    <a:lnTo>
                      <a:pt x="7" y="10"/>
                    </a:lnTo>
                    <a:lnTo>
                      <a:pt x="7" y="12"/>
                    </a:lnTo>
                    <a:lnTo>
                      <a:pt x="7" y="14"/>
                    </a:lnTo>
                    <a:lnTo>
                      <a:pt x="9" y="14"/>
                    </a:lnTo>
                    <a:lnTo>
                      <a:pt x="9" y="12"/>
                    </a:lnTo>
                    <a:lnTo>
                      <a:pt x="12" y="12"/>
                    </a:lnTo>
                    <a:lnTo>
                      <a:pt x="12" y="10"/>
                    </a:lnTo>
                    <a:lnTo>
                      <a:pt x="14" y="10"/>
                    </a:lnTo>
                    <a:lnTo>
                      <a:pt x="14" y="7"/>
                    </a:lnTo>
                    <a:lnTo>
                      <a:pt x="14" y="5"/>
                    </a:lnTo>
                    <a:lnTo>
                      <a:pt x="14" y="2"/>
                    </a:lnTo>
                    <a:lnTo>
                      <a:pt x="12" y="2"/>
                    </a:lnTo>
                    <a:lnTo>
                      <a:pt x="12" y="5"/>
                    </a:lnTo>
                    <a:lnTo>
                      <a:pt x="9" y="5"/>
                    </a:lnTo>
                    <a:lnTo>
                      <a:pt x="7" y="5"/>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5" name="Freeform 1999">
                <a:extLst>
                  <a:ext uri="{FF2B5EF4-FFF2-40B4-BE49-F238E27FC236}">
                    <a16:creationId xmlns:a16="http://schemas.microsoft.com/office/drawing/2014/main" id="{4C569822-0E40-D9E3-8A7F-50BC333BBC8E}"/>
                  </a:ext>
                </a:extLst>
              </p:cNvPr>
              <p:cNvSpPr>
                <a:spLocks noGrp="1" noRot="1" noMove="1" noResize="1" noEditPoints="1" noAdjustHandles="1" noChangeArrowheads="1" noChangeShapeType="1"/>
              </p:cNvSpPr>
              <p:nvPr/>
            </p:nvSpPr>
            <p:spPr bwMode="auto">
              <a:xfrm>
                <a:off x="7465414" y="3455229"/>
                <a:ext cx="26988" cy="7938"/>
              </a:xfrm>
              <a:custGeom>
                <a:avLst/>
                <a:gdLst>
                  <a:gd name="T0" fmla="*/ 4763 w 17"/>
                  <a:gd name="T1" fmla="*/ 0 h 5"/>
                  <a:gd name="T2" fmla="*/ 4763 w 17"/>
                  <a:gd name="T3" fmla="*/ 3175 h 5"/>
                  <a:gd name="T4" fmla="*/ 0 w 17"/>
                  <a:gd name="T5" fmla="*/ 7938 h 5"/>
                  <a:gd name="T6" fmla="*/ 19050 w 17"/>
                  <a:gd name="T7" fmla="*/ 7938 h 5"/>
                  <a:gd name="T8" fmla="*/ 26988 w 17"/>
                  <a:gd name="T9" fmla="*/ 7938 h 5"/>
                  <a:gd name="T10" fmla="*/ 22225 w 17"/>
                  <a:gd name="T11" fmla="*/ 3175 h 5"/>
                  <a:gd name="T12" fmla="*/ 4763 w 17"/>
                  <a:gd name="T13" fmla="*/ 0 h 5"/>
                  <a:gd name="T14" fmla="*/ 4763 w 17"/>
                  <a:gd name="T15" fmla="*/ 0 h 5"/>
                  <a:gd name="T16" fmla="*/ 4763 w 17"/>
                  <a:gd name="T17" fmla="*/ 0 h 5"/>
                  <a:gd name="T18" fmla="*/ 4763 w 17"/>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5"/>
                  <a:gd name="T32" fmla="*/ 17 w 1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5">
                    <a:moveTo>
                      <a:pt x="3" y="0"/>
                    </a:moveTo>
                    <a:lnTo>
                      <a:pt x="3" y="2"/>
                    </a:lnTo>
                    <a:lnTo>
                      <a:pt x="0" y="5"/>
                    </a:lnTo>
                    <a:lnTo>
                      <a:pt x="12" y="5"/>
                    </a:lnTo>
                    <a:lnTo>
                      <a:pt x="17" y="5"/>
                    </a:lnTo>
                    <a:lnTo>
                      <a:pt x="14"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6" name="Freeform 2000">
                <a:extLst>
                  <a:ext uri="{FF2B5EF4-FFF2-40B4-BE49-F238E27FC236}">
                    <a16:creationId xmlns:a16="http://schemas.microsoft.com/office/drawing/2014/main" id="{3142D953-9317-4C15-31AF-83DA66B9BA4F}"/>
                  </a:ext>
                </a:extLst>
              </p:cNvPr>
              <p:cNvSpPr>
                <a:spLocks noGrp="1" noRot="1" noMove="1" noResize="1" noEditPoints="1" noAdjustHandles="1" noChangeArrowheads="1" noChangeShapeType="1"/>
              </p:cNvSpPr>
              <p:nvPr/>
            </p:nvSpPr>
            <p:spPr bwMode="auto">
              <a:xfrm>
                <a:off x="7225702" y="3458404"/>
                <a:ext cx="19050" cy="19050"/>
              </a:xfrm>
              <a:custGeom>
                <a:avLst/>
                <a:gdLst>
                  <a:gd name="T0" fmla="*/ 15875 w 12"/>
                  <a:gd name="T1" fmla="*/ 4763 h 12"/>
                  <a:gd name="T2" fmla="*/ 11113 w 12"/>
                  <a:gd name="T3" fmla="*/ 4763 h 12"/>
                  <a:gd name="T4" fmla="*/ 7938 w 12"/>
                  <a:gd name="T5" fmla="*/ 4763 h 12"/>
                  <a:gd name="T6" fmla="*/ 7938 w 12"/>
                  <a:gd name="T7" fmla="*/ 7938 h 12"/>
                  <a:gd name="T8" fmla="*/ 7938 w 12"/>
                  <a:gd name="T9" fmla="*/ 12700 h 12"/>
                  <a:gd name="T10" fmla="*/ 3175 w 12"/>
                  <a:gd name="T11" fmla="*/ 15875 h 12"/>
                  <a:gd name="T12" fmla="*/ 0 w 12"/>
                  <a:gd name="T13" fmla="*/ 19050 h 12"/>
                  <a:gd name="T14" fmla="*/ 11113 w 12"/>
                  <a:gd name="T15" fmla="*/ 19050 h 12"/>
                  <a:gd name="T16" fmla="*/ 19050 w 12"/>
                  <a:gd name="T17" fmla="*/ 19050 h 12"/>
                  <a:gd name="T18" fmla="*/ 19050 w 12"/>
                  <a:gd name="T19" fmla="*/ 19050 h 12"/>
                  <a:gd name="T20" fmla="*/ 19050 w 12"/>
                  <a:gd name="T21" fmla="*/ 19050 h 12"/>
                  <a:gd name="T22" fmla="*/ 19050 w 12"/>
                  <a:gd name="T23" fmla="*/ 19050 h 12"/>
                  <a:gd name="T24" fmla="*/ 19050 w 12"/>
                  <a:gd name="T25" fmla="*/ 15875 h 12"/>
                  <a:gd name="T26" fmla="*/ 19050 w 12"/>
                  <a:gd name="T27" fmla="*/ 12700 h 12"/>
                  <a:gd name="T28" fmla="*/ 19050 w 12"/>
                  <a:gd name="T29" fmla="*/ 7938 h 12"/>
                  <a:gd name="T30" fmla="*/ 19050 w 12"/>
                  <a:gd name="T31" fmla="*/ 4763 h 12"/>
                  <a:gd name="T32" fmla="*/ 19050 w 12"/>
                  <a:gd name="T33" fmla="*/ 4763 h 12"/>
                  <a:gd name="T34" fmla="*/ 19050 w 12"/>
                  <a:gd name="T35" fmla="*/ 4763 h 12"/>
                  <a:gd name="T36" fmla="*/ 19050 w 12"/>
                  <a:gd name="T37" fmla="*/ 0 h 12"/>
                  <a:gd name="T38" fmla="*/ 15875 w 12"/>
                  <a:gd name="T39" fmla="*/ 0 h 12"/>
                  <a:gd name="T40" fmla="*/ 15875 w 12"/>
                  <a:gd name="T41" fmla="*/ 4763 h 12"/>
                  <a:gd name="T42" fmla="*/ 15875 w 12"/>
                  <a:gd name="T43" fmla="*/ 4763 h 12"/>
                  <a:gd name="T44" fmla="*/ 15875 w 12"/>
                  <a:gd name="T45" fmla="*/ 4763 h 12"/>
                  <a:gd name="T46" fmla="*/ 15875 w 12"/>
                  <a:gd name="T47" fmla="*/ 4763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0" y="3"/>
                    </a:moveTo>
                    <a:lnTo>
                      <a:pt x="7" y="3"/>
                    </a:lnTo>
                    <a:lnTo>
                      <a:pt x="5" y="3"/>
                    </a:lnTo>
                    <a:lnTo>
                      <a:pt x="5" y="5"/>
                    </a:lnTo>
                    <a:lnTo>
                      <a:pt x="5" y="8"/>
                    </a:lnTo>
                    <a:lnTo>
                      <a:pt x="2" y="10"/>
                    </a:lnTo>
                    <a:lnTo>
                      <a:pt x="0" y="12"/>
                    </a:lnTo>
                    <a:lnTo>
                      <a:pt x="7" y="12"/>
                    </a:lnTo>
                    <a:lnTo>
                      <a:pt x="12" y="12"/>
                    </a:lnTo>
                    <a:lnTo>
                      <a:pt x="12" y="10"/>
                    </a:lnTo>
                    <a:lnTo>
                      <a:pt x="12" y="8"/>
                    </a:lnTo>
                    <a:lnTo>
                      <a:pt x="12" y="5"/>
                    </a:lnTo>
                    <a:lnTo>
                      <a:pt x="12" y="3"/>
                    </a:lnTo>
                    <a:lnTo>
                      <a:pt x="12" y="0"/>
                    </a:lnTo>
                    <a:lnTo>
                      <a:pt x="10" y="0"/>
                    </a:lnTo>
                    <a:lnTo>
                      <a:pt x="10"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7" name="Freeform 2001">
                <a:extLst>
                  <a:ext uri="{FF2B5EF4-FFF2-40B4-BE49-F238E27FC236}">
                    <a16:creationId xmlns:a16="http://schemas.microsoft.com/office/drawing/2014/main" id="{743E3133-7ABC-9207-91DF-17D16E8CF009}"/>
                  </a:ext>
                </a:extLst>
              </p:cNvPr>
              <p:cNvSpPr>
                <a:spLocks noGrp="1" noRot="1" noMove="1" noResize="1" noEditPoints="1" noAdjustHandles="1" noChangeArrowheads="1" noChangeShapeType="1"/>
              </p:cNvSpPr>
              <p:nvPr/>
            </p:nvSpPr>
            <p:spPr bwMode="auto">
              <a:xfrm>
                <a:off x="7247927" y="3463166"/>
                <a:ext cx="57150" cy="33338"/>
              </a:xfrm>
              <a:custGeom>
                <a:avLst/>
                <a:gdLst>
                  <a:gd name="T0" fmla="*/ 22225 w 36"/>
                  <a:gd name="T1" fmla="*/ 0 h 21"/>
                  <a:gd name="T2" fmla="*/ 22225 w 36"/>
                  <a:gd name="T3" fmla="*/ 3175 h 21"/>
                  <a:gd name="T4" fmla="*/ 22225 w 36"/>
                  <a:gd name="T5" fmla="*/ 3175 h 21"/>
                  <a:gd name="T6" fmla="*/ 22225 w 36"/>
                  <a:gd name="T7" fmla="*/ 3175 h 21"/>
                  <a:gd name="T8" fmla="*/ 22225 w 36"/>
                  <a:gd name="T9" fmla="*/ 3175 h 21"/>
                  <a:gd name="T10" fmla="*/ 19050 w 36"/>
                  <a:gd name="T11" fmla="*/ 7938 h 21"/>
                  <a:gd name="T12" fmla="*/ 19050 w 36"/>
                  <a:gd name="T13" fmla="*/ 7938 h 21"/>
                  <a:gd name="T14" fmla="*/ 19050 w 36"/>
                  <a:gd name="T15" fmla="*/ 7938 h 21"/>
                  <a:gd name="T16" fmla="*/ 22225 w 36"/>
                  <a:gd name="T17" fmla="*/ 11113 h 21"/>
                  <a:gd name="T18" fmla="*/ 26988 w 36"/>
                  <a:gd name="T19" fmla="*/ 11113 h 21"/>
                  <a:gd name="T20" fmla="*/ 26988 w 36"/>
                  <a:gd name="T21" fmla="*/ 11113 h 21"/>
                  <a:gd name="T22" fmla="*/ 26988 w 36"/>
                  <a:gd name="T23" fmla="*/ 11113 h 21"/>
                  <a:gd name="T24" fmla="*/ 26988 w 36"/>
                  <a:gd name="T25" fmla="*/ 11113 h 21"/>
                  <a:gd name="T26" fmla="*/ 26988 w 36"/>
                  <a:gd name="T27" fmla="*/ 14288 h 21"/>
                  <a:gd name="T28" fmla="*/ 30163 w 36"/>
                  <a:gd name="T29" fmla="*/ 14288 h 21"/>
                  <a:gd name="T30" fmla="*/ 26988 w 36"/>
                  <a:gd name="T31" fmla="*/ 19050 h 21"/>
                  <a:gd name="T32" fmla="*/ 26988 w 36"/>
                  <a:gd name="T33" fmla="*/ 19050 h 21"/>
                  <a:gd name="T34" fmla="*/ 26988 w 36"/>
                  <a:gd name="T35" fmla="*/ 19050 h 21"/>
                  <a:gd name="T36" fmla="*/ 26988 w 36"/>
                  <a:gd name="T37" fmla="*/ 19050 h 21"/>
                  <a:gd name="T38" fmla="*/ 26988 w 36"/>
                  <a:gd name="T39" fmla="*/ 19050 h 21"/>
                  <a:gd name="T40" fmla="*/ 22225 w 36"/>
                  <a:gd name="T41" fmla="*/ 22225 h 21"/>
                  <a:gd name="T42" fmla="*/ 19050 w 36"/>
                  <a:gd name="T43" fmla="*/ 22225 h 21"/>
                  <a:gd name="T44" fmla="*/ 19050 w 36"/>
                  <a:gd name="T45" fmla="*/ 22225 h 21"/>
                  <a:gd name="T46" fmla="*/ 11113 w 36"/>
                  <a:gd name="T47" fmla="*/ 19050 h 21"/>
                  <a:gd name="T48" fmla="*/ 4763 w 36"/>
                  <a:gd name="T49" fmla="*/ 11113 h 21"/>
                  <a:gd name="T50" fmla="*/ 0 w 36"/>
                  <a:gd name="T51" fmla="*/ 33338 h 21"/>
                  <a:gd name="T52" fmla="*/ 11113 w 36"/>
                  <a:gd name="T53" fmla="*/ 33338 h 21"/>
                  <a:gd name="T54" fmla="*/ 26988 w 36"/>
                  <a:gd name="T55" fmla="*/ 30163 h 21"/>
                  <a:gd name="T56" fmla="*/ 38100 w 36"/>
                  <a:gd name="T57" fmla="*/ 25400 h 21"/>
                  <a:gd name="T58" fmla="*/ 57150 w 36"/>
                  <a:gd name="T59" fmla="*/ 25400 h 21"/>
                  <a:gd name="T60" fmla="*/ 57150 w 36"/>
                  <a:gd name="T61" fmla="*/ 22225 h 21"/>
                  <a:gd name="T62" fmla="*/ 52388 w 36"/>
                  <a:gd name="T63" fmla="*/ 19050 h 21"/>
                  <a:gd name="T64" fmla="*/ 52388 w 36"/>
                  <a:gd name="T65" fmla="*/ 19050 h 21"/>
                  <a:gd name="T66" fmla="*/ 52388 w 36"/>
                  <a:gd name="T67" fmla="*/ 14288 h 21"/>
                  <a:gd name="T68" fmla="*/ 52388 w 36"/>
                  <a:gd name="T69" fmla="*/ 14288 h 21"/>
                  <a:gd name="T70" fmla="*/ 52388 w 36"/>
                  <a:gd name="T71" fmla="*/ 11113 h 21"/>
                  <a:gd name="T72" fmla="*/ 49213 w 36"/>
                  <a:gd name="T73" fmla="*/ 11113 h 21"/>
                  <a:gd name="T74" fmla="*/ 46038 w 36"/>
                  <a:gd name="T75" fmla="*/ 11113 h 21"/>
                  <a:gd name="T76" fmla="*/ 41275 w 36"/>
                  <a:gd name="T77" fmla="*/ 11113 h 21"/>
                  <a:gd name="T78" fmla="*/ 41275 w 36"/>
                  <a:gd name="T79" fmla="*/ 11113 h 21"/>
                  <a:gd name="T80" fmla="*/ 38100 w 36"/>
                  <a:gd name="T81" fmla="*/ 11113 h 21"/>
                  <a:gd name="T82" fmla="*/ 34925 w 36"/>
                  <a:gd name="T83" fmla="*/ 11113 h 21"/>
                  <a:gd name="T84" fmla="*/ 34925 w 36"/>
                  <a:gd name="T85" fmla="*/ 3175 h 21"/>
                  <a:gd name="T86" fmla="*/ 26988 w 36"/>
                  <a:gd name="T87" fmla="*/ 3175 h 21"/>
                  <a:gd name="T88" fmla="*/ 22225 w 36"/>
                  <a:gd name="T89" fmla="*/ 0 h 21"/>
                  <a:gd name="T90" fmla="*/ 22225 w 36"/>
                  <a:gd name="T91" fmla="*/ 0 h 21"/>
                  <a:gd name="T92" fmla="*/ 22225 w 36"/>
                  <a:gd name="T93" fmla="*/ 0 h 21"/>
                  <a:gd name="T94" fmla="*/ 22225 w 36"/>
                  <a:gd name="T95" fmla="*/ 0 h 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
                  <a:gd name="T145" fmla="*/ 0 h 21"/>
                  <a:gd name="T146" fmla="*/ 36 w 36"/>
                  <a:gd name="T147" fmla="*/ 21 h 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 h="21">
                    <a:moveTo>
                      <a:pt x="14" y="0"/>
                    </a:moveTo>
                    <a:lnTo>
                      <a:pt x="14" y="2"/>
                    </a:lnTo>
                    <a:lnTo>
                      <a:pt x="12" y="5"/>
                    </a:lnTo>
                    <a:lnTo>
                      <a:pt x="14" y="7"/>
                    </a:lnTo>
                    <a:lnTo>
                      <a:pt x="17" y="7"/>
                    </a:lnTo>
                    <a:lnTo>
                      <a:pt x="17" y="9"/>
                    </a:lnTo>
                    <a:lnTo>
                      <a:pt x="19" y="9"/>
                    </a:lnTo>
                    <a:lnTo>
                      <a:pt x="17" y="12"/>
                    </a:lnTo>
                    <a:lnTo>
                      <a:pt x="14" y="14"/>
                    </a:lnTo>
                    <a:lnTo>
                      <a:pt x="12" y="14"/>
                    </a:lnTo>
                    <a:lnTo>
                      <a:pt x="7" y="12"/>
                    </a:lnTo>
                    <a:lnTo>
                      <a:pt x="3" y="7"/>
                    </a:lnTo>
                    <a:lnTo>
                      <a:pt x="0" y="21"/>
                    </a:lnTo>
                    <a:lnTo>
                      <a:pt x="7" y="21"/>
                    </a:lnTo>
                    <a:lnTo>
                      <a:pt x="17" y="19"/>
                    </a:lnTo>
                    <a:lnTo>
                      <a:pt x="24" y="16"/>
                    </a:lnTo>
                    <a:lnTo>
                      <a:pt x="36" y="16"/>
                    </a:lnTo>
                    <a:lnTo>
                      <a:pt x="36" y="14"/>
                    </a:lnTo>
                    <a:lnTo>
                      <a:pt x="33" y="12"/>
                    </a:lnTo>
                    <a:lnTo>
                      <a:pt x="33" y="9"/>
                    </a:lnTo>
                    <a:lnTo>
                      <a:pt x="33" y="7"/>
                    </a:lnTo>
                    <a:lnTo>
                      <a:pt x="31" y="7"/>
                    </a:lnTo>
                    <a:lnTo>
                      <a:pt x="29" y="7"/>
                    </a:lnTo>
                    <a:lnTo>
                      <a:pt x="26" y="7"/>
                    </a:lnTo>
                    <a:lnTo>
                      <a:pt x="24" y="7"/>
                    </a:lnTo>
                    <a:lnTo>
                      <a:pt x="22" y="7"/>
                    </a:lnTo>
                    <a:lnTo>
                      <a:pt x="22" y="2"/>
                    </a:lnTo>
                    <a:lnTo>
                      <a:pt x="17" y="2"/>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8" name="Freeform 2002">
                <a:extLst>
                  <a:ext uri="{FF2B5EF4-FFF2-40B4-BE49-F238E27FC236}">
                    <a16:creationId xmlns:a16="http://schemas.microsoft.com/office/drawing/2014/main" id="{6BDA6169-1E7D-431A-BE0C-101078A3A7C4}"/>
                  </a:ext>
                </a:extLst>
              </p:cNvPr>
              <p:cNvSpPr>
                <a:spLocks noGrp="1" noRot="1" noMove="1" noResize="1" noEditPoints="1" noAdjustHandles="1" noChangeArrowheads="1" noChangeShapeType="1"/>
              </p:cNvSpPr>
              <p:nvPr/>
            </p:nvSpPr>
            <p:spPr bwMode="auto">
              <a:xfrm>
                <a:off x="7316189" y="3466341"/>
                <a:ext cx="82550" cy="26988"/>
              </a:xfrm>
              <a:custGeom>
                <a:avLst/>
                <a:gdLst>
                  <a:gd name="T0" fmla="*/ 14288 w 52"/>
                  <a:gd name="T1" fmla="*/ 0 h 17"/>
                  <a:gd name="T2" fmla="*/ 11113 w 52"/>
                  <a:gd name="T3" fmla="*/ 0 h 17"/>
                  <a:gd name="T4" fmla="*/ 3175 w 52"/>
                  <a:gd name="T5" fmla="*/ 4763 h 17"/>
                  <a:gd name="T6" fmla="*/ 3175 w 52"/>
                  <a:gd name="T7" fmla="*/ 4763 h 17"/>
                  <a:gd name="T8" fmla="*/ 0 w 52"/>
                  <a:gd name="T9" fmla="*/ 7938 h 17"/>
                  <a:gd name="T10" fmla="*/ 0 w 52"/>
                  <a:gd name="T11" fmla="*/ 7938 h 17"/>
                  <a:gd name="T12" fmla="*/ 0 w 52"/>
                  <a:gd name="T13" fmla="*/ 11113 h 17"/>
                  <a:gd name="T14" fmla="*/ 3175 w 52"/>
                  <a:gd name="T15" fmla="*/ 11113 h 17"/>
                  <a:gd name="T16" fmla="*/ 3175 w 52"/>
                  <a:gd name="T17" fmla="*/ 15875 h 17"/>
                  <a:gd name="T18" fmla="*/ 11113 w 52"/>
                  <a:gd name="T19" fmla="*/ 19050 h 17"/>
                  <a:gd name="T20" fmla="*/ 14288 w 52"/>
                  <a:gd name="T21" fmla="*/ 22225 h 17"/>
                  <a:gd name="T22" fmla="*/ 22225 w 52"/>
                  <a:gd name="T23" fmla="*/ 22225 h 17"/>
                  <a:gd name="T24" fmla="*/ 25400 w 52"/>
                  <a:gd name="T25" fmla="*/ 26988 h 17"/>
                  <a:gd name="T26" fmla="*/ 33338 w 52"/>
                  <a:gd name="T27" fmla="*/ 26988 h 17"/>
                  <a:gd name="T28" fmla="*/ 36513 w 52"/>
                  <a:gd name="T29" fmla="*/ 26988 h 17"/>
                  <a:gd name="T30" fmla="*/ 41275 w 52"/>
                  <a:gd name="T31" fmla="*/ 22225 h 17"/>
                  <a:gd name="T32" fmla="*/ 44450 w 52"/>
                  <a:gd name="T33" fmla="*/ 22225 h 17"/>
                  <a:gd name="T34" fmla="*/ 52388 w 52"/>
                  <a:gd name="T35" fmla="*/ 19050 h 17"/>
                  <a:gd name="T36" fmla="*/ 55563 w 52"/>
                  <a:gd name="T37" fmla="*/ 19050 h 17"/>
                  <a:gd name="T38" fmla="*/ 60325 w 52"/>
                  <a:gd name="T39" fmla="*/ 19050 h 17"/>
                  <a:gd name="T40" fmla="*/ 66675 w 52"/>
                  <a:gd name="T41" fmla="*/ 15875 h 17"/>
                  <a:gd name="T42" fmla="*/ 74613 w 52"/>
                  <a:gd name="T43" fmla="*/ 19050 h 17"/>
                  <a:gd name="T44" fmla="*/ 82550 w 52"/>
                  <a:gd name="T45" fmla="*/ 22225 h 17"/>
                  <a:gd name="T46" fmla="*/ 82550 w 52"/>
                  <a:gd name="T47" fmla="*/ 15875 h 17"/>
                  <a:gd name="T48" fmla="*/ 82550 w 52"/>
                  <a:gd name="T49" fmla="*/ 4763 h 17"/>
                  <a:gd name="T50" fmla="*/ 71438 w 52"/>
                  <a:gd name="T51" fmla="*/ 7938 h 17"/>
                  <a:gd name="T52" fmla="*/ 60325 w 52"/>
                  <a:gd name="T53" fmla="*/ 7938 h 17"/>
                  <a:gd name="T54" fmla="*/ 55563 w 52"/>
                  <a:gd name="T55" fmla="*/ 7938 h 17"/>
                  <a:gd name="T56" fmla="*/ 47625 w 52"/>
                  <a:gd name="T57" fmla="*/ 7938 h 17"/>
                  <a:gd name="T58" fmla="*/ 44450 w 52"/>
                  <a:gd name="T59" fmla="*/ 7938 h 17"/>
                  <a:gd name="T60" fmla="*/ 36513 w 52"/>
                  <a:gd name="T61" fmla="*/ 7938 h 17"/>
                  <a:gd name="T62" fmla="*/ 33338 w 52"/>
                  <a:gd name="T63" fmla="*/ 7938 h 17"/>
                  <a:gd name="T64" fmla="*/ 25400 w 52"/>
                  <a:gd name="T65" fmla="*/ 4763 h 17"/>
                  <a:gd name="T66" fmla="*/ 19050 w 52"/>
                  <a:gd name="T67" fmla="*/ 0 h 17"/>
                  <a:gd name="T68" fmla="*/ 14288 w 52"/>
                  <a:gd name="T69" fmla="*/ 0 h 17"/>
                  <a:gd name="T70" fmla="*/ 14288 w 52"/>
                  <a:gd name="T71" fmla="*/ 0 h 17"/>
                  <a:gd name="T72" fmla="*/ 14288 w 52"/>
                  <a:gd name="T73" fmla="*/ 0 h 17"/>
                  <a:gd name="T74" fmla="*/ 14288 w 52"/>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17"/>
                  <a:gd name="T116" fmla="*/ 52 w 52"/>
                  <a:gd name="T117" fmla="*/ 17 h 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17">
                    <a:moveTo>
                      <a:pt x="9" y="0"/>
                    </a:moveTo>
                    <a:lnTo>
                      <a:pt x="7" y="0"/>
                    </a:lnTo>
                    <a:lnTo>
                      <a:pt x="2" y="3"/>
                    </a:lnTo>
                    <a:lnTo>
                      <a:pt x="0" y="5"/>
                    </a:lnTo>
                    <a:lnTo>
                      <a:pt x="0" y="7"/>
                    </a:lnTo>
                    <a:lnTo>
                      <a:pt x="2" y="7"/>
                    </a:lnTo>
                    <a:lnTo>
                      <a:pt x="2" y="10"/>
                    </a:lnTo>
                    <a:lnTo>
                      <a:pt x="7" y="12"/>
                    </a:lnTo>
                    <a:lnTo>
                      <a:pt x="9" y="14"/>
                    </a:lnTo>
                    <a:lnTo>
                      <a:pt x="14" y="14"/>
                    </a:lnTo>
                    <a:lnTo>
                      <a:pt x="16" y="17"/>
                    </a:lnTo>
                    <a:lnTo>
                      <a:pt x="21" y="17"/>
                    </a:lnTo>
                    <a:lnTo>
                      <a:pt x="23" y="17"/>
                    </a:lnTo>
                    <a:lnTo>
                      <a:pt x="26" y="14"/>
                    </a:lnTo>
                    <a:lnTo>
                      <a:pt x="28" y="14"/>
                    </a:lnTo>
                    <a:lnTo>
                      <a:pt x="33" y="12"/>
                    </a:lnTo>
                    <a:lnTo>
                      <a:pt x="35" y="12"/>
                    </a:lnTo>
                    <a:lnTo>
                      <a:pt x="38" y="12"/>
                    </a:lnTo>
                    <a:lnTo>
                      <a:pt x="42" y="10"/>
                    </a:lnTo>
                    <a:lnTo>
                      <a:pt x="47" y="12"/>
                    </a:lnTo>
                    <a:lnTo>
                      <a:pt x="52" y="14"/>
                    </a:lnTo>
                    <a:lnTo>
                      <a:pt x="52" y="10"/>
                    </a:lnTo>
                    <a:lnTo>
                      <a:pt x="52" y="3"/>
                    </a:lnTo>
                    <a:lnTo>
                      <a:pt x="45" y="5"/>
                    </a:lnTo>
                    <a:lnTo>
                      <a:pt x="38" y="5"/>
                    </a:lnTo>
                    <a:lnTo>
                      <a:pt x="35" y="5"/>
                    </a:lnTo>
                    <a:lnTo>
                      <a:pt x="30" y="5"/>
                    </a:lnTo>
                    <a:lnTo>
                      <a:pt x="28" y="5"/>
                    </a:lnTo>
                    <a:lnTo>
                      <a:pt x="23" y="5"/>
                    </a:lnTo>
                    <a:lnTo>
                      <a:pt x="21" y="5"/>
                    </a:lnTo>
                    <a:lnTo>
                      <a:pt x="16" y="3"/>
                    </a:lnTo>
                    <a:lnTo>
                      <a:pt x="12" y="0"/>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69" name="Freeform 2003">
                <a:extLst>
                  <a:ext uri="{FF2B5EF4-FFF2-40B4-BE49-F238E27FC236}">
                    <a16:creationId xmlns:a16="http://schemas.microsoft.com/office/drawing/2014/main" id="{025CC2BA-86E1-59C3-C2E5-178428A0F238}"/>
                  </a:ext>
                </a:extLst>
              </p:cNvPr>
              <p:cNvSpPr>
                <a:spLocks noGrp="1" noRot="1" noMove="1" noResize="1" noEditPoints="1" noAdjustHandles="1" noChangeArrowheads="1" noChangeShapeType="1"/>
              </p:cNvSpPr>
              <p:nvPr/>
            </p:nvSpPr>
            <p:spPr bwMode="auto">
              <a:xfrm>
                <a:off x="7382864" y="3474279"/>
                <a:ext cx="120650" cy="77788"/>
              </a:xfrm>
              <a:custGeom>
                <a:avLst/>
                <a:gdLst>
                  <a:gd name="T0" fmla="*/ 101600 w 76"/>
                  <a:gd name="T1" fmla="*/ 3175 h 49"/>
                  <a:gd name="T2" fmla="*/ 90488 w 76"/>
                  <a:gd name="T3" fmla="*/ 11113 h 49"/>
                  <a:gd name="T4" fmla="*/ 82550 w 76"/>
                  <a:gd name="T5" fmla="*/ 11113 h 49"/>
                  <a:gd name="T6" fmla="*/ 71438 w 76"/>
                  <a:gd name="T7" fmla="*/ 11113 h 49"/>
                  <a:gd name="T8" fmla="*/ 63500 w 76"/>
                  <a:gd name="T9" fmla="*/ 11113 h 49"/>
                  <a:gd name="T10" fmla="*/ 60325 w 76"/>
                  <a:gd name="T11" fmla="*/ 19050 h 49"/>
                  <a:gd name="T12" fmla="*/ 57150 w 76"/>
                  <a:gd name="T13" fmla="*/ 25400 h 49"/>
                  <a:gd name="T14" fmla="*/ 49213 w 76"/>
                  <a:gd name="T15" fmla="*/ 30163 h 49"/>
                  <a:gd name="T16" fmla="*/ 46038 w 76"/>
                  <a:gd name="T17" fmla="*/ 33338 h 49"/>
                  <a:gd name="T18" fmla="*/ 38100 w 76"/>
                  <a:gd name="T19" fmla="*/ 38100 h 49"/>
                  <a:gd name="T20" fmla="*/ 30163 w 76"/>
                  <a:gd name="T21" fmla="*/ 41275 h 49"/>
                  <a:gd name="T22" fmla="*/ 26988 w 76"/>
                  <a:gd name="T23" fmla="*/ 49213 h 49"/>
                  <a:gd name="T24" fmla="*/ 26988 w 76"/>
                  <a:gd name="T25" fmla="*/ 52388 h 49"/>
                  <a:gd name="T26" fmla="*/ 22225 w 76"/>
                  <a:gd name="T27" fmla="*/ 55563 h 49"/>
                  <a:gd name="T28" fmla="*/ 19050 w 76"/>
                  <a:gd name="T29" fmla="*/ 60325 h 49"/>
                  <a:gd name="T30" fmla="*/ 11113 w 76"/>
                  <a:gd name="T31" fmla="*/ 63500 h 49"/>
                  <a:gd name="T32" fmla="*/ 7938 w 76"/>
                  <a:gd name="T33" fmla="*/ 63500 h 49"/>
                  <a:gd name="T34" fmla="*/ 7938 w 76"/>
                  <a:gd name="T35" fmla="*/ 66675 h 49"/>
                  <a:gd name="T36" fmla="*/ 4763 w 76"/>
                  <a:gd name="T37" fmla="*/ 74613 h 49"/>
                  <a:gd name="T38" fmla="*/ 4763 w 76"/>
                  <a:gd name="T39" fmla="*/ 74613 h 49"/>
                  <a:gd name="T40" fmla="*/ 11113 w 76"/>
                  <a:gd name="T41" fmla="*/ 74613 h 49"/>
                  <a:gd name="T42" fmla="*/ 11113 w 76"/>
                  <a:gd name="T43" fmla="*/ 77788 h 49"/>
                  <a:gd name="T44" fmla="*/ 19050 w 76"/>
                  <a:gd name="T45" fmla="*/ 71438 h 49"/>
                  <a:gd name="T46" fmla="*/ 34925 w 76"/>
                  <a:gd name="T47" fmla="*/ 60325 h 49"/>
                  <a:gd name="T48" fmla="*/ 41275 w 76"/>
                  <a:gd name="T49" fmla="*/ 52388 h 49"/>
                  <a:gd name="T50" fmla="*/ 57150 w 76"/>
                  <a:gd name="T51" fmla="*/ 52388 h 49"/>
                  <a:gd name="T52" fmla="*/ 68263 w 76"/>
                  <a:gd name="T53" fmla="*/ 44450 h 49"/>
                  <a:gd name="T54" fmla="*/ 76200 w 76"/>
                  <a:gd name="T55" fmla="*/ 33338 h 49"/>
                  <a:gd name="T56" fmla="*/ 93663 w 76"/>
                  <a:gd name="T57" fmla="*/ 25400 h 49"/>
                  <a:gd name="T58" fmla="*/ 109538 w 76"/>
                  <a:gd name="T59" fmla="*/ 14288 h 49"/>
                  <a:gd name="T60" fmla="*/ 117475 w 76"/>
                  <a:gd name="T61" fmla="*/ 7938 h 49"/>
                  <a:gd name="T62" fmla="*/ 120650 w 76"/>
                  <a:gd name="T63" fmla="*/ 3175 h 49"/>
                  <a:gd name="T64" fmla="*/ 120650 w 76"/>
                  <a:gd name="T65" fmla="*/ 3175 h 49"/>
                  <a:gd name="T66" fmla="*/ 112713 w 76"/>
                  <a:gd name="T67" fmla="*/ 0 h 49"/>
                  <a:gd name="T68" fmla="*/ 104775 w 76"/>
                  <a:gd name="T69" fmla="*/ 0 h 49"/>
                  <a:gd name="T70" fmla="*/ 104775 w 76"/>
                  <a:gd name="T71" fmla="*/ 0 h 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
                  <a:gd name="T109" fmla="*/ 0 h 49"/>
                  <a:gd name="T110" fmla="*/ 76 w 76"/>
                  <a:gd name="T111" fmla="*/ 49 h 4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 h="49">
                    <a:moveTo>
                      <a:pt x="66" y="0"/>
                    </a:moveTo>
                    <a:lnTo>
                      <a:pt x="64" y="2"/>
                    </a:lnTo>
                    <a:lnTo>
                      <a:pt x="62" y="5"/>
                    </a:lnTo>
                    <a:lnTo>
                      <a:pt x="57" y="7"/>
                    </a:lnTo>
                    <a:lnTo>
                      <a:pt x="55" y="9"/>
                    </a:lnTo>
                    <a:lnTo>
                      <a:pt x="52" y="7"/>
                    </a:lnTo>
                    <a:lnTo>
                      <a:pt x="48" y="7"/>
                    </a:lnTo>
                    <a:lnTo>
                      <a:pt x="45" y="7"/>
                    </a:lnTo>
                    <a:lnTo>
                      <a:pt x="43" y="7"/>
                    </a:lnTo>
                    <a:lnTo>
                      <a:pt x="40" y="7"/>
                    </a:lnTo>
                    <a:lnTo>
                      <a:pt x="38" y="9"/>
                    </a:lnTo>
                    <a:lnTo>
                      <a:pt x="38" y="12"/>
                    </a:lnTo>
                    <a:lnTo>
                      <a:pt x="38" y="16"/>
                    </a:lnTo>
                    <a:lnTo>
                      <a:pt x="36" y="16"/>
                    </a:lnTo>
                    <a:lnTo>
                      <a:pt x="31" y="16"/>
                    </a:lnTo>
                    <a:lnTo>
                      <a:pt x="31" y="19"/>
                    </a:lnTo>
                    <a:lnTo>
                      <a:pt x="29" y="19"/>
                    </a:lnTo>
                    <a:lnTo>
                      <a:pt x="29" y="21"/>
                    </a:lnTo>
                    <a:lnTo>
                      <a:pt x="29" y="24"/>
                    </a:lnTo>
                    <a:lnTo>
                      <a:pt x="24" y="24"/>
                    </a:lnTo>
                    <a:lnTo>
                      <a:pt x="22" y="26"/>
                    </a:lnTo>
                    <a:lnTo>
                      <a:pt x="19" y="26"/>
                    </a:lnTo>
                    <a:lnTo>
                      <a:pt x="19" y="28"/>
                    </a:lnTo>
                    <a:lnTo>
                      <a:pt x="17" y="31"/>
                    </a:lnTo>
                    <a:lnTo>
                      <a:pt x="17" y="33"/>
                    </a:lnTo>
                    <a:lnTo>
                      <a:pt x="14" y="35"/>
                    </a:lnTo>
                    <a:lnTo>
                      <a:pt x="14" y="38"/>
                    </a:lnTo>
                    <a:lnTo>
                      <a:pt x="12" y="38"/>
                    </a:lnTo>
                    <a:lnTo>
                      <a:pt x="10" y="40"/>
                    </a:lnTo>
                    <a:lnTo>
                      <a:pt x="7" y="40"/>
                    </a:lnTo>
                    <a:lnTo>
                      <a:pt x="5" y="40"/>
                    </a:lnTo>
                    <a:lnTo>
                      <a:pt x="5" y="42"/>
                    </a:lnTo>
                    <a:lnTo>
                      <a:pt x="3" y="45"/>
                    </a:lnTo>
                    <a:lnTo>
                      <a:pt x="3" y="47"/>
                    </a:lnTo>
                    <a:lnTo>
                      <a:pt x="0" y="47"/>
                    </a:lnTo>
                    <a:lnTo>
                      <a:pt x="3" y="47"/>
                    </a:lnTo>
                    <a:lnTo>
                      <a:pt x="5" y="47"/>
                    </a:lnTo>
                    <a:lnTo>
                      <a:pt x="7" y="47"/>
                    </a:lnTo>
                    <a:lnTo>
                      <a:pt x="7" y="49"/>
                    </a:lnTo>
                    <a:lnTo>
                      <a:pt x="5" y="49"/>
                    </a:lnTo>
                    <a:lnTo>
                      <a:pt x="12" y="45"/>
                    </a:lnTo>
                    <a:lnTo>
                      <a:pt x="17" y="40"/>
                    </a:lnTo>
                    <a:lnTo>
                      <a:pt x="22" y="38"/>
                    </a:lnTo>
                    <a:lnTo>
                      <a:pt x="24" y="35"/>
                    </a:lnTo>
                    <a:lnTo>
                      <a:pt x="26" y="33"/>
                    </a:lnTo>
                    <a:lnTo>
                      <a:pt x="31" y="33"/>
                    </a:lnTo>
                    <a:lnTo>
                      <a:pt x="36" y="33"/>
                    </a:lnTo>
                    <a:lnTo>
                      <a:pt x="40" y="33"/>
                    </a:lnTo>
                    <a:lnTo>
                      <a:pt x="43" y="28"/>
                    </a:lnTo>
                    <a:lnTo>
                      <a:pt x="45" y="24"/>
                    </a:lnTo>
                    <a:lnTo>
                      <a:pt x="48" y="21"/>
                    </a:lnTo>
                    <a:lnTo>
                      <a:pt x="52" y="19"/>
                    </a:lnTo>
                    <a:lnTo>
                      <a:pt x="59" y="16"/>
                    </a:lnTo>
                    <a:lnTo>
                      <a:pt x="66" y="12"/>
                    </a:lnTo>
                    <a:lnTo>
                      <a:pt x="69" y="9"/>
                    </a:lnTo>
                    <a:lnTo>
                      <a:pt x="74" y="7"/>
                    </a:lnTo>
                    <a:lnTo>
                      <a:pt x="74" y="5"/>
                    </a:lnTo>
                    <a:lnTo>
                      <a:pt x="76" y="2"/>
                    </a:lnTo>
                    <a:lnTo>
                      <a:pt x="74" y="0"/>
                    </a:lnTo>
                    <a:lnTo>
                      <a:pt x="71" y="0"/>
                    </a:lnTo>
                    <a:lnTo>
                      <a:pt x="6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0" name="Freeform 2004">
                <a:extLst>
                  <a:ext uri="{FF2B5EF4-FFF2-40B4-BE49-F238E27FC236}">
                    <a16:creationId xmlns:a16="http://schemas.microsoft.com/office/drawing/2014/main" id="{31B3E56E-1263-DB92-0834-E431392DC8FA}"/>
                  </a:ext>
                </a:extLst>
              </p:cNvPr>
              <p:cNvSpPr>
                <a:spLocks noGrp="1" noRot="1" noMove="1" noResize="1" noEditPoints="1" noAdjustHandles="1" noChangeArrowheads="1" noChangeShapeType="1"/>
              </p:cNvSpPr>
              <p:nvPr/>
            </p:nvSpPr>
            <p:spPr bwMode="auto">
              <a:xfrm>
                <a:off x="7305077" y="3512379"/>
                <a:ext cx="41275" cy="22225"/>
              </a:xfrm>
              <a:custGeom>
                <a:avLst/>
                <a:gdLst>
                  <a:gd name="T0" fmla="*/ 3175 w 26"/>
                  <a:gd name="T1" fmla="*/ 0 h 14"/>
                  <a:gd name="T2" fmla="*/ 0 w 26"/>
                  <a:gd name="T3" fmla="*/ 3175 h 14"/>
                  <a:gd name="T4" fmla="*/ 0 w 26"/>
                  <a:gd name="T5" fmla="*/ 11113 h 14"/>
                  <a:gd name="T6" fmla="*/ 6350 w 26"/>
                  <a:gd name="T7" fmla="*/ 14288 h 14"/>
                  <a:gd name="T8" fmla="*/ 11113 w 26"/>
                  <a:gd name="T9" fmla="*/ 14288 h 14"/>
                  <a:gd name="T10" fmla="*/ 14288 w 26"/>
                  <a:gd name="T11" fmla="*/ 14288 h 14"/>
                  <a:gd name="T12" fmla="*/ 19050 w 26"/>
                  <a:gd name="T13" fmla="*/ 17463 h 14"/>
                  <a:gd name="T14" fmla="*/ 30163 w 26"/>
                  <a:gd name="T15" fmla="*/ 17463 h 14"/>
                  <a:gd name="T16" fmla="*/ 41275 w 26"/>
                  <a:gd name="T17" fmla="*/ 22225 h 14"/>
                  <a:gd name="T18" fmla="*/ 41275 w 26"/>
                  <a:gd name="T19" fmla="*/ 14288 h 14"/>
                  <a:gd name="T20" fmla="*/ 41275 w 26"/>
                  <a:gd name="T21" fmla="*/ 11113 h 14"/>
                  <a:gd name="T22" fmla="*/ 33338 w 26"/>
                  <a:gd name="T23" fmla="*/ 6350 h 14"/>
                  <a:gd name="T24" fmla="*/ 22225 w 26"/>
                  <a:gd name="T25" fmla="*/ 3175 h 14"/>
                  <a:gd name="T26" fmla="*/ 14288 w 26"/>
                  <a:gd name="T27" fmla="*/ 3175 h 14"/>
                  <a:gd name="T28" fmla="*/ 3175 w 26"/>
                  <a:gd name="T29" fmla="*/ 0 h 14"/>
                  <a:gd name="T30" fmla="*/ 3175 w 26"/>
                  <a:gd name="T31" fmla="*/ 0 h 14"/>
                  <a:gd name="T32" fmla="*/ 3175 w 26"/>
                  <a:gd name="T33" fmla="*/ 0 h 14"/>
                  <a:gd name="T34" fmla="*/ 3175 w 26"/>
                  <a:gd name="T35" fmla="*/ 0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14"/>
                  <a:gd name="T56" fmla="*/ 26 w 2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14">
                    <a:moveTo>
                      <a:pt x="2" y="0"/>
                    </a:moveTo>
                    <a:lnTo>
                      <a:pt x="0" y="2"/>
                    </a:lnTo>
                    <a:lnTo>
                      <a:pt x="0" y="7"/>
                    </a:lnTo>
                    <a:lnTo>
                      <a:pt x="4" y="9"/>
                    </a:lnTo>
                    <a:lnTo>
                      <a:pt x="7" y="9"/>
                    </a:lnTo>
                    <a:lnTo>
                      <a:pt x="9" y="9"/>
                    </a:lnTo>
                    <a:lnTo>
                      <a:pt x="12" y="11"/>
                    </a:lnTo>
                    <a:lnTo>
                      <a:pt x="19" y="11"/>
                    </a:lnTo>
                    <a:lnTo>
                      <a:pt x="26" y="14"/>
                    </a:lnTo>
                    <a:lnTo>
                      <a:pt x="26" y="9"/>
                    </a:lnTo>
                    <a:lnTo>
                      <a:pt x="26" y="7"/>
                    </a:lnTo>
                    <a:lnTo>
                      <a:pt x="21" y="4"/>
                    </a:lnTo>
                    <a:lnTo>
                      <a:pt x="14" y="2"/>
                    </a:lnTo>
                    <a:lnTo>
                      <a:pt x="9"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1" name="Freeform 2005">
                <a:extLst>
                  <a:ext uri="{FF2B5EF4-FFF2-40B4-BE49-F238E27FC236}">
                    <a16:creationId xmlns:a16="http://schemas.microsoft.com/office/drawing/2014/main" id="{9DD08B59-540A-6B7A-BAC1-B7E7B62AA420}"/>
                  </a:ext>
                </a:extLst>
              </p:cNvPr>
              <p:cNvSpPr>
                <a:spLocks noGrp="1" noRot="1" noMove="1" noResize="1" noEditPoints="1" noAdjustHandles="1" noChangeArrowheads="1" noChangeShapeType="1"/>
              </p:cNvSpPr>
              <p:nvPr/>
            </p:nvSpPr>
            <p:spPr bwMode="auto">
              <a:xfrm>
                <a:off x="6881214" y="3166304"/>
                <a:ext cx="7938" cy="11113"/>
              </a:xfrm>
              <a:custGeom>
                <a:avLst/>
                <a:gdLst>
                  <a:gd name="T0" fmla="*/ 0 w 5"/>
                  <a:gd name="T1" fmla="*/ 0 h 7"/>
                  <a:gd name="T2" fmla="*/ 0 w 5"/>
                  <a:gd name="T3" fmla="*/ 7938 h 7"/>
                  <a:gd name="T4" fmla="*/ 3175 w 5"/>
                  <a:gd name="T5" fmla="*/ 11113 h 7"/>
                  <a:gd name="T6" fmla="*/ 3175 w 5"/>
                  <a:gd name="T7" fmla="*/ 11113 h 7"/>
                  <a:gd name="T8" fmla="*/ 3175 w 5"/>
                  <a:gd name="T9" fmla="*/ 11113 h 7"/>
                  <a:gd name="T10" fmla="*/ 7938 w 5"/>
                  <a:gd name="T11" fmla="*/ 11113 h 7"/>
                  <a:gd name="T12" fmla="*/ 7938 w 5"/>
                  <a:gd name="T13" fmla="*/ 11113 h 7"/>
                  <a:gd name="T14" fmla="*/ 7938 w 5"/>
                  <a:gd name="T15" fmla="*/ 11113 h 7"/>
                  <a:gd name="T16" fmla="*/ 3175 w 5"/>
                  <a:gd name="T17" fmla="*/ 7938 h 7"/>
                  <a:gd name="T18" fmla="*/ 0 w 5"/>
                  <a:gd name="T19" fmla="*/ 4763 h 7"/>
                  <a:gd name="T20" fmla="*/ 0 w 5"/>
                  <a:gd name="T21" fmla="*/ 0 h 7"/>
                  <a:gd name="T22" fmla="*/ 0 w 5"/>
                  <a:gd name="T23" fmla="*/ 0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7"/>
                  <a:gd name="T44" fmla="*/ 5 w 5"/>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7">
                    <a:moveTo>
                      <a:pt x="0" y="0"/>
                    </a:moveTo>
                    <a:lnTo>
                      <a:pt x="0" y="5"/>
                    </a:lnTo>
                    <a:lnTo>
                      <a:pt x="2" y="7"/>
                    </a:lnTo>
                    <a:lnTo>
                      <a:pt x="5" y="7"/>
                    </a:lnTo>
                    <a:lnTo>
                      <a:pt x="2" y="5"/>
                    </a:lnTo>
                    <a:lnTo>
                      <a:pt x="0"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2" name="Freeform 2006">
                <a:extLst>
                  <a:ext uri="{FF2B5EF4-FFF2-40B4-BE49-F238E27FC236}">
                    <a16:creationId xmlns:a16="http://schemas.microsoft.com/office/drawing/2014/main" id="{C6AE3693-5087-3E71-92C8-491B2DB5999B}"/>
                  </a:ext>
                </a:extLst>
              </p:cNvPr>
              <p:cNvSpPr>
                <a:spLocks noGrp="1" noRot="1" noMove="1" noResize="1" noEditPoints="1" noAdjustHandles="1" noChangeArrowheads="1" noChangeShapeType="1"/>
              </p:cNvSpPr>
              <p:nvPr/>
            </p:nvSpPr>
            <p:spPr bwMode="auto">
              <a:xfrm>
                <a:off x="7041552" y="3083754"/>
                <a:ext cx="247650" cy="236538"/>
              </a:xfrm>
              <a:custGeom>
                <a:avLst/>
                <a:gdLst>
                  <a:gd name="T0" fmla="*/ 7938 w 156"/>
                  <a:gd name="T1" fmla="*/ 87313 h 149"/>
                  <a:gd name="T2" fmla="*/ 4763 w 156"/>
                  <a:gd name="T3" fmla="*/ 98425 h 149"/>
                  <a:gd name="T4" fmla="*/ 4763 w 156"/>
                  <a:gd name="T5" fmla="*/ 109538 h 149"/>
                  <a:gd name="T6" fmla="*/ 7938 w 156"/>
                  <a:gd name="T7" fmla="*/ 134938 h 149"/>
                  <a:gd name="T8" fmla="*/ 15875 w 156"/>
                  <a:gd name="T9" fmla="*/ 153988 h 149"/>
                  <a:gd name="T10" fmla="*/ 11113 w 156"/>
                  <a:gd name="T11" fmla="*/ 161925 h 149"/>
                  <a:gd name="T12" fmla="*/ 15875 w 156"/>
                  <a:gd name="T13" fmla="*/ 161925 h 149"/>
                  <a:gd name="T14" fmla="*/ 23813 w 156"/>
                  <a:gd name="T15" fmla="*/ 157163 h 149"/>
                  <a:gd name="T16" fmla="*/ 34925 w 156"/>
                  <a:gd name="T17" fmla="*/ 184150 h 149"/>
                  <a:gd name="T18" fmla="*/ 52388 w 156"/>
                  <a:gd name="T19" fmla="*/ 214313 h 149"/>
                  <a:gd name="T20" fmla="*/ 71438 w 156"/>
                  <a:gd name="T21" fmla="*/ 217488 h 149"/>
                  <a:gd name="T22" fmla="*/ 82550 w 156"/>
                  <a:gd name="T23" fmla="*/ 214313 h 149"/>
                  <a:gd name="T24" fmla="*/ 87313 w 156"/>
                  <a:gd name="T25" fmla="*/ 225425 h 149"/>
                  <a:gd name="T26" fmla="*/ 101600 w 156"/>
                  <a:gd name="T27" fmla="*/ 228600 h 149"/>
                  <a:gd name="T28" fmla="*/ 123825 w 156"/>
                  <a:gd name="T29" fmla="*/ 222250 h 149"/>
                  <a:gd name="T30" fmla="*/ 142875 w 156"/>
                  <a:gd name="T31" fmla="*/ 225425 h 149"/>
                  <a:gd name="T32" fmla="*/ 150813 w 156"/>
                  <a:gd name="T33" fmla="*/ 233363 h 149"/>
                  <a:gd name="T34" fmla="*/ 153988 w 156"/>
                  <a:gd name="T35" fmla="*/ 236538 h 149"/>
                  <a:gd name="T36" fmla="*/ 169863 w 156"/>
                  <a:gd name="T37" fmla="*/ 225425 h 149"/>
                  <a:gd name="T38" fmla="*/ 184150 w 156"/>
                  <a:gd name="T39" fmla="*/ 225425 h 149"/>
                  <a:gd name="T40" fmla="*/ 184150 w 156"/>
                  <a:gd name="T41" fmla="*/ 217488 h 149"/>
                  <a:gd name="T42" fmla="*/ 187325 w 156"/>
                  <a:gd name="T43" fmla="*/ 211138 h 149"/>
                  <a:gd name="T44" fmla="*/ 195263 w 156"/>
                  <a:gd name="T45" fmla="*/ 195263 h 149"/>
                  <a:gd name="T46" fmla="*/ 206375 w 156"/>
                  <a:gd name="T47" fmla="*/ 187325 h 149"/>
                  <a:gd name="T48" fmla="*/ 200025 w 156"/>
                  <a:gd name="T49" fmla="*/ 173038 h 149"/>
                  <a:gd name="T50" fmla="*/ 206375 w 156"/>
                  <a:gd name="T51" fmla="*/ 165100 h 149"/>
                  <a:gd name="T52" fmla="*/ 206375 w 156"/>
                  <a:gd name="T53" fmla="*/ 165100 h 149"/>
                  <a:gd name="T54" fmla="*/ 217488 w 156"/>
                  <a:gd name="T55" fmla="*/ 139700 h 149"/>
                  <a:gd name="T56" fmla="*/ 225425 w 156"/>
                  <a:gd name="T57" fmla="*/ 109538 h 149"/>
                  <a:gd name="T58" fmla="*/ 247650 w 156"/>
                  <a:gd name="T59" fmla="*/ 101600 h 149"/>
                  <a:gd name="T60" fmla="*/ 236538 w 156"/>
                  <a:gd name="T61" fmla="*/ 87313 h 149"/>
                  <a:gd name="T62" fmla="*/ 228600 w 156"/>
                  <a:gd name="T63" fmla="*/ 82550 h 149"/>
                  <a:gd name="T64" fmla="*/ 222250 w 156"/>
                  <a:gd name="T65" fmla="*/ 74613 h 149"/>
                  <a:gd name="T66" fmla="*/ 222250 w 156"/>
                  <a:gd name="T67" fmla="*/ 63500 h 149"/>
                  <a:gd name="T68" fmla="*/ 225425 w 156"/>
                  <a:gd name="T69" fmla="*/ 52388 h 149"/>
                  <a:gd name="T70" fmla="*/ 211138 w 156"/>
                  <a:gd name="T71" fmla="*/ 34925 h 149"/>
                  <a:gd name="T72" fmla="*/ 214313 w 156"/>
                  <a:gd name="T73" fmla="*/ 22225 h 149"/>
                  <a:gd name="T74" fmla="*/ 214313 w 156"/>
                  <a:gd name="T75" fmla="*/ 19050 h 149"/>
                  <a:gd name="T76" fmla="*/ 217488 w 156"/>
                  <a:gd name="T77" fmla="*/ 19050 h 149"/>
                  <a:gd name="T78" fmla="*/ 217488 w 156"/>
                  <a:gd name="T79" fmla="*/ 15875 h 149"/>
                  <a:gd name="T80" fmla="*/ 217488 w 156"/>
                  <a:gd name="T81" fmla="*/ 7938 h 149"/>
                  <a:gd name="T82" fmla="*/ 176213 w 156"/>
                  <a:gd name="T83" fmla="*/ 0 h 149"/>
                  <a:gd name="T84" fmla="*/ 161925 w 156"/>
                  <a:gd name="T85" fmla="*/ 34925 h 149"/>
                  <a:gd name="T86" fmla="*/ 146050 w 156"/>
                  <a:gd name="T87" fmla="*/ 52388 h 149"/>
                  <a:gd name="T88" fmla="*/ 134938 w 156"/>
                  <a:gd name="T89" fmla="*/ 82550 h 149"/>
                  <a:gd name="T90" fmla="*/ 101600 w 156"/>
                  <a:gd name="T91" fmla="*/ 87313 h 149"/>
                  <a:gd name="T92" fmla="*/ 71438 w 156"/>
                  <a:gd name="T93" fmla="*/ 98425 h 149"/>
                  <a:gd name="T94" fmla="*/ 38100 w 156"/>
                  <a:gd name="T95" fmla="*/ 93663 h 149"/>
                  <a:gd name="T96" fmla="*/ 23813 w 156"/>
                  <a:gd name="T97" fmla="*/ 63500 h 149"/>
                  <a:gd name="T98" fmla="*/ 23813 w 156"/>
                  <a:gd name="T99" fmla="*/ 6350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49"/>
                  <a:gd name="T152" fmla="*/ 156 w 1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49">
                    <a:moveTo>
                      <a:pt x="15" y="40"/>
                    </a:moveTo>
                    <a:lnTo>
                      <a:pt x="10" y="47"/>
                    </a:lnTo>
                    <a:lnTo>
                      <a:pt x="5" y="55"/>
                    </a:lnTo>
                    <a:lnTo>
                      <a:pt x="3" y="57"/>
                    </a:lnTo>
                    <a:lnTo>
                      <a:pt x="3" y="59"/>
                    </a:lnTo>
                    <a:lnTo>
                      <a:pt x="3" y="62"/>
                    </a:lnTo>
                    <a:lnTo>
                      <a:pt x="0" y="64"/>
                    </a:lnTo>
                    <a:lnTo>
                      <a:pt x="0" y="66"/>
                    </a:lnTo>
                    <a:lnTo>
                      <a:pt x="3" y="69"/>
                    </a:lnTo>
                    <a:lnTo>
                      <a:pt x="3" y="71"/>
                    </a:lnTo>
                    <a:lnTo>
                      <a:pt x="3" y="76"/>
                    </a:lnTo>
                    <a:lnTo>
                      <a:pt x="5" y="85"/>
                    </a:lnTo>
                    <a:lnTo>
                      <a:pt x="7" y="95"/>
                    </a:lnTo>
                    <a:lnTo>
                      <a:pt x="7" y="97"/>
                    </a:lnTo>
                    <a:lnTo>
                      <a:pt x="10" y="97"/>
                    </a:lnTo>
                    <a:lnTo>
                      <a:pt x="10" y="99"/>
                    </a:lnTo>
                    <a:lnTo>
                      <a:pt x="7" y="102"/>
                    </a:lnTo>
                    <a:lnTo>
                      <a:pt x="7" y="104"/>
                    </a:lnTo>
                    <a:lnTo>
                      <a:pt x="10" y="102"/>
                    </a:lnTo>
                    <a:lnTo>
                      <a:pt x="12" y="102"/>
                    </a:lnTo>
                    <a:lnTo>
                      <a:pt x="15" y="99"/>
                    </a:lnTo>
                    <a:lnTo>
                      <a:pt x="17" y="99"/>
                    </a:lnTo>
                    <a:lnTo>
                      <a:pt x="19" y="107"/>
                    </a:lnTo>
                    <a:lnTo>
                      <a:pt x="22" y="116"/>
                    </a:lnTo>
                    <a:lnTo>
                      <a:pt x="24" y="125"/>
                    </a:lnTo>
                    <a:lnTo>
                      <a:pt x="26" y="135"/>
                    </a:lnTo>
                    <a:lnTo>
                      <a:pt x="33" y="135"/>
                    </a:lnTo>
                    <a:lnTo>
                      <a:pt x="41" y="137"/>
                    </a:lnTo>
                    <a:lnTo>
                      <a:pt x="43" y="137"/>
                    </a:lnTo>
                    <a:lnTo>
                      <a:pt x="45" y="137"/>
                    </a:lnTo>
                    <a:lnTo>
                      <a:pt x="48" y="135"/>
                    </a:lnTo>
                    <a:lnTo>
                      <a:pt x="52" y="135"/>
                    </a:lnTo>
                    <a:lnTo>
                      <a:pt x="52" y="140"/>
                    </a:lnTo>
                    <a:lnTo>
                      <a:pt x="52" y="142"/>
                    </a:lnTo>
                    <a:lnTo>
                      <a:pt x="55" y="142"/>
                    </a:lnTo>
                    <a:lnTo>
                      <a:pt x="57" y="144"/>
                    </a:lnTo>
                    <a:lnTo>
                      <a:pt x="62" y="144"/>
                    </a:lnTo>
                    <a:lnTo>
                      <a:pt x="64" y="144"/>
                    </a:lnTo>
                    <a:lnTo>
                      <a:pt x="69" y="140"/>
                    </a:lnTo>
                    <a:lnTo>
                      <a:pt x="71" y="140"/>
                    </a:lnTo>
                    <a:lnTo>
                      <a:pt x="78" y="140"/>
                    </a:lnTo>
                    <a:lnTo>
                      <a:pt x="85" y="140"/>
                    </a:lnTo>
                    <a:lnTo>
                      <a:pt x="88" y="140"/>
                    </a:lnTo>
                    <a:lnTo>
                      <a:pt x="90" y="142"/>
                    </a:lnTo>
                    <a:lnTo>
                      <a:pt x="95" y="144"/>
                    </a:lnTo>
                    <a:lnTo>
                      <a:pt x="95" y="147"/>
                    </a:lnTo>
                    <a:lnTo>
                      <a:pt x="97" y="149"/>
                    </a:lnTo>
                    <a:lnTo>
                      <a:pt x="102" y="147"/>
                    </a:lnTo>
                    <a:lnTo>
                      <a:pt x="107" y="142"/>
                    </a:lnTo>
                    <a:lnTo>
                      <a:pt x="111" y="142"/>
                    </a:lnTo>
                    <a:lnTo>
                      <a:pt x="114" y="142"/>
                    </a:lnTo>
                    <a:lnTo>
                      <a:pt x="116" y="142"/>
                    </a:lnTo>
                    <a:lnTo>
                      <a:pt x="116" y="140"/>
                    </a:lnTo>
                    <a:lnTo>
                      <a:pt x="116" y="137"/>
                    </a:lnTo>
                    <a:lnTo>
                      <a:pt x="116" y="135"/>
                    </a:lnTo>
                    <a:lnTo>
                      <a:pt x="118" y="133"/>
                    </a:lnTo>
                    <a:lnTo>
                      <a:pt x="118" y="130"/>
                    </a:lnTo>
                    <a:lnTo>
                      <a:pt x="121" y="128"/>
                    </a:lnTo>
                    <a:lnTo>
                      <a:pt x="123" y="123"/>
                    </a:lnTo>
                    <a:lnTo>
                      <a:pt x="128" y="123"/>
                    </a:lnTo>
                    <a:lnTo>
                      <a:pt x="130" y="123"/>
                    </a:lnTo>
                    <a:lnTo>
                      <a:pt x="130" y="118"/>
                    </a:lnTo>
                    <a:lnTo>
                      <a:pt x="128" y="116"/>
                    </a:lnTo>
                    <a:lnTo>
                      <a:pt x="128" y="111"/>
                    </a:lnTo>
                    <a:lnTo>
                      <a:pt x="126" y="109"/>
                    </a:lnTo>
                    <a:lnTo>
                      <a:pt x="128" y="107"/>
                    </a:lnTo>
                    <a:lnTo>
                      <a:pt x="130" y="107"/>
                    </a:lnTo>
                    <a:lnTo>
                      <a:pt x="130" y="104"/>
                    </a:lnTo>
                    <a:lnTo>
                      <a:pt x="133" y="104"/>
                    </a:lnTo>
                    <a:lnTo>
                      <a:pt x="130" y="104"/>
                    </a:lnTo>
                    <a:lnTo>
                      <a:pt x="137" y="102"/>
                    </a:lnTo>
                    <a:lnTo>
                      <a:pt x="137" y="95"/>
                    </a:lnTo>
                    <a:lnTo>
                      <a:pt x="137" y="88"/>
                    </a:lnTo>
                    <a:lnTo>
                      <a:pt x="135" y="78"/>
                    </a:lnTo>
                    <a:lnTo>
                      <a:pt x="137" y="71"/>
                    </a:lnTo>
                    <a:lnTo>
                      <a:pt x="142" y="69"/>
                    </a:lnTo>
                    <a:lnTo>
                      <a:pt x="147" y="64"/>
                    </a:lnTo>
                    <a:lnTo>
                      <a:pt x="152" y="64"/>
                    </a:lnTo>
                    <a:lnTo>
                      <a:pt x="156" y="64"/>
                    </a:lnTo>
                    <a:lnTo>
                      <a:pt x="154" y="62"/>
                    </a:lnTo>
                    <a:lnTo>
                      <a:pt x="154" y="57"/>
                    </a:lnTo>
                    <a:lnTo>
                      <a:pt x="149" y="55"/>
                    </a:lnTo>
                    <a:lnTo>
                      <a:pt x="147" y="55"/>
                    </a:lnTo>
                    <a:lnTo>
                      <a:pt x="144" y="52"/>
                    </a:lnTo>
                    <a:lnTo>
                      <a:pt x="142" y="50"/>
                    </a:lnTo>
                    <a:lnTo>
                      <a:pt x="140" y="47"/>
                    </a:lnTo>
                    <a:lnTo>
                      <a:pt x="140" y="45"/>
                    </a:lnTo>
                    <a:lnTo>
                      <a:pt x="140" y="43"/>
                    </a:lnTo>
                    <a:lnTo>
                      <a:pt x="140" y="40"/>
                    </a:lnTo>
                    <a:lnTo>
                      <a:pt x="142" y="38"/>
                    </a:lnTo>
                    <a:lnTo>
                      <a:pt x="142" y="36"/>
                    </a:lnTo>
                    <a:lnTo>
                      <a:pt x="142" y="33"/>
                    </a:lnTo>
                    <a:lnTo>
                      <a:pt x="142" y="31"/>
                    </a:lnTo>
                    <a:lnTo>
                      <a:pt x="137" y="24"/>
                    </a:lnTo>
                    <a:lnTo>
                      <a:pt x="133" y="22"/>
                    </a:lnTo>
                    <a:lnTo>
                      <a:pt x="133" y="17"/>
                    </a:lnTo>
                    <a:lnTo>
                      <a:pt x="135" y="14"/>
                    </a:lnTo>
                    <a:lnTo>
                      <a:pt x="135" y="12"/>
                    </a:lnTo>
                    <a:lnTo>
                      <a:pt x="137" y="12"/>
                    </a:lnTo>
                    <a:lnTo>
                      <a:pt x="137" y="10"/>
                    </a:lnTo>
                    <a:lnTo>
                      <a:pt x="137" y="5"/>
                    </a:lnTo>
                    <a:lnTo>
                      <a:pt x="135" y="3"/>
                    </a:lnTo>
                    <a:lnTo>
                      <a:pt x="123" y="3"/>
                    </a:lnTo>
                    <a:lnTo>
                      <a:pt x="111" y="0"/>
                    </a:lnTo>
                    <a:lnTo>
                      <a:pt x="109" y="7"/>
                    </a:lnTo>
                    <a:lnTo>
                      <a:pt x="107" y="17"/>
                    </a:lnTo>
                    <a:lnTo>
                      <a:pt x="102" y="22"/>
                    </a:lnTo>
                    <a:lnTo>
                      <a:pt x="100" y="26"/>
                    </a:lnTo>
                    <a:lnTo>
                      <a:pt x="97" y="31"/>
                    </a:lnTo>
                    <a:lnTo>
                      <a:pt x="92" y="33"/>
                    </a:lnTo>
                    <a:lnTo>
                      <a:pt x="90" y="40"/>
                    </a:lnTo>
                    <a:lnTo>
                      <a:pt x="88" y="47"/>
                    </a:lnTo>
                    <a:lnTo>
                      <a:pt x="85" y="52"/>
                    </a:lnTo>
                    <a:lnTo>
                      <a:pt x="78" y="57"/>
                    </a:lnTo>
                    <a:lnTo>
                      <a:pt x="69" y="57"/>
                    </a:lnTo>
                    <a:lnTo>
                      <a:pt x="64" y="55"/>
                    </a:lnTo>
                    <a:lnTo>
                      <a:pt x="57" y="55"/>
                    </a:lnTo>
                    <a:lnTo>
                      <a:pt x="52" y="59"/>
                    </a:lnTo>
                    <a:lnTo>
                      <a:pt x="45" y="62"/>
                    </a:lnTo>
                    <a:lnTo>
                      <a:pt x="36" y="62"/>
                    </a:lnTo>
                    <a:lnTo>
                      <a:pt x="29" y="62"/>
                    </a:lnTo>
                    <a:lnTo>
                      <a:pt x="24" y="59"/>
                    </a:lnTo>
                    <a:lnTo>
                      <a:pt x="19" y="55"/>
                    </a:lnTo>
                    <a:lnTo>
                      <a:pt x="15" y="47"/>
                    </a:lnTo>
                    <a:lnTo>
                      <a:pt x="15" y="4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73" name="Freeform 2007">
                <a:extLst>
                  <a:ext uri="{FF2B5EF4-FFF2-40B4-BE49-F238E27FC236}">
                    <a16:creationId xmlns:a16="http://schemas.microsoft.com/office/drawing/2014/main" id="{5627F309-402C-9C89-D5EC-FA44487DA57D}"/>
                  </a:ext>
                </a:extLst>
              </p:cNvPr>
              <p:cNvSpPr>
                <a:spLocks noGrp="1" noRot="1" noMove="1" noResize="1" noEditPoints="1" noAdjustHandles="1" noChangeArrowheads="1" noChangeShapeType="1"/>
              </p:cNvSpPr>
              <p:nvPr/>
            </p:nvSpPr>
            <p:spPr bwMode="auto">
              <a:xfrm>
                <a:off x="6697064" y="3023429"/>
                <a:ext cx="277813" cy="360363"/>
              </a:xfrm>
              <a:custGeom>
                <a:avLst/>
                <a:gdLst>
                  <a:gd name="T0" fmla="*/ 3175 w 175"/>
                  <a:gd name="T1" fmla="*/ 7938 h 227"/>
                  <a:gd name="T2" fmla="*/ 3175 w 175"/>
                  <a:gd name="T3" fmla="*/ 23813 h 227"/>
                  <a:gd name="T4" fmla="*/ 14288 w 175"/>
                  <a:gd name="T5" fmla="*/ 41275 h 227"/>
                  <a:gd name="T6" fmla="*/ 52388 w 175"/>
                  <a:gd name="T7" fmla="*/ 76200 h 227"/>
                  <a:gd name="T8" fmla="*/ 60325 w 175"/>
                  <a:gd name="T9" fmla="*/ 95250 h 227"/>
                  <a:gd name="T10" fmla="*/ 71438 w 175"/>
                  <a:gd name="T11" fmla="*/ 112713 h 227"/>
                  <a:gd name="T12" fmla="*/ 90488 w 175"/>
                  <a:gd name="T13" fmla="*/ 120650 h 227"/>
                  <a:gd name="T14" fmla="*/ 101600 w 175"/>
                  <a:gd name="T15" fmla="*/ 131763 h 227"/>
                  <a:gd name="T16" fmla="*/ 101600 w 175"/>
                  <a:gd name="T17" fmla="*/ 158750 h 227"/>
                  <a:gd name="T18" fmla="*/ 109538 w 175"/>
                  <a:gd name="T19" fmla="*/ 176213 h 227"/>
                  <a:gd name="T20" fmla="*/ 123825 w 175"/>
                  <a:gd name="T21" fmla="*/ 192088 h 227"/>
                  <a:gd name="T22" fmla="*/ 138113 w 175"/>
                  <a:gd name="T23" fmla="*/ 211138 h 227"/>
                  <a:gd name="T24" fmla="*/ 153988 w 175"/>
                  <a:gd name="T25" fmla="*/ 244475 h 227"/>
                  <a:gd name="T26" fmla="*/ 173038 w 175"/>
                  <a:gd name="T27" fmla="*/ 277813 h 227"/>
                  <a:gd name="T28" fmla="*/ 184150 w 175"/>
                  <a:gd name="T29" fmla="*/ 304800 h 227"/>
                  <a:gd name="T30" fmla="*/ 192088 w 175"/>
                  <a:gd name="T31" fmla="*/ 327025 h 227"/>
                  <a:gd name="T32" fmla="*/ 198438 w 175"/>
                  <a:gd name="T33" fmla="*/ 334963 h 227"/>
                  <a:gd name="T34" fmla="*/ 209550 w 175"/>
                  <a:gd name="T35" fmla="*/ 338138 h 227"/>
                  <a:gd name="T36" fmla="*/ 220663 w 175"/>
                  <a:gd name="T37" fmla="*/ 349250 h 227"/>
                  <a:gd name="T38" fmla="*/ 239713 w 175"/>
                  <a:gd name="T39" fmla="*/ 357188 h 227"/>
                  <a:gd name="T40" fmla="*/ 244475 w 175"/>
                  <a:gd name="T41" fmla="*/ 357188 h 227"/>
                  <a:gd name="T42" fmla="*/ 247650 w 175"/>
                  <a:gd name="T43" fmla="*/ 349250 h 227"/>
                  <a:gd name="T44" fmla="*/ 269875 w 175"/>
                  <a:gd name="T45" fmla="*/ 352425 h 227"/>
                  <a:gd name="T46" fmla="*/ 269875 w 175"/>
                  <a:gd name="T47" fmla="*/ 323850 h 227"/>
                  <a:gd name="T48" fmla="*/ 261938 w 175"/>
                  <a:gd name="T49" fmla="*/ 315913 h 227"/>
                  <a:gd name="T50" fmla="*/ 277813 w 175"/>
                  <a:gd name="T51" fmla="*/ 296863 h 227"/>
                  <a:gd name="T52" fmla="*/ 266700 w 175"/>
                  <a:gd name="T53" fmla="*/ 274638 h 227"/>
                  <a:gd name="T54" fmla="*/ 255588 w 175"/>
                  <a:gd name="T55" fmla="*/ 258763 h 227"/>
                  <a:gd name="T56" fmla="*/ 244475 w 175"/>
                  <a:gd name="T57" fmla="*/ 258763 h 227"/>
                  <a:gd name="T58" fmla="*/ 239713 w 175"/>
                  <a:gd name="T59" fmla="*/ 252413 h 227"/>
                  <a:gd name="T60" fmla="*/ 239713 w 175"/>
                  <a:gd name="T61" fmla="*/ 222250 h 227"/>
                  <a:gd name="T62" fmla="*/ 214313 w 175"/>
                  <a:gd name="T63" fmla="*/ 217488 h 227"/>
                  <a:gd name="T64" fmla="*/ 217488 w 175"/>
                  <a:gd name="T65" fmla="*/ 203200 h 227"/>
                  <a:gd name="T66" fmla="*/ 220663 w 175"/>
                  <a:gd name="T67" fmla="*/ 200025 h 227"/>
                  <a:gd name="T68" fmla="*/ 217488 w 175"/>
                  <a:gd name="T69" fmla="*/ 180975 h 227"/>
                  <a:gd name="T70" fmla="*/ 206375 w 175"/>
                  <a:gd name="T71" fmla="*/ 161925 h 227"/>
                  <a:gd name="T72" fmla="*/ 198438 w 175"/>
                  <a:gd name="T73" fmla="*/ 158750 h 227"/>
                  <a:gd name="T74" fmla="*/ 203200 w 175"/>
                  <a:gd name="T75" fmla="*/ 150813 h 227"/>
                  <a:gd name="T76" fmla="*/ 187325 w 175"/>
                  <a:gd name="T77" fmla="*/ 158750 h 227"/>
                  <a:gd name="T78" fmla="*/ 179388 w 175"/>
                  <a:gd name="T79" fmla="*/ 147638 h 227"/>
                  <a:gd name="T80" fmla="*/ 173038 w 175"/>
                  <a:gd name="T81" fmla="*/ 134938 h 227"/>
                  <a:gd name="T82" fmla="*/ 161925 w 175"/>
                  <a:gd name="T83" fmla="*/ 123825 h 227"/>
                  <a:gd name="T84" fmla="*/ 157163 w 175"/>
                  <a:gd name="T85" fmla="*/ 112713 h 227"/>
                  <a:gd name="T86" fmla="*/ 150813 w 175"/>
                  <a:gd name="T87" fmla="*/ 112713 h 227"/>
                  <a:gd name="T88" fmla="*/ 142875 w 175"/>
                  <a:gd name="T89" fmla="*/ 112713 h 227"/>
                  <a:gd name="T90" fmla="*/ 134938 w 175"/>
                  <a:gd name="T91" fmla="*/ 101600 h 227"/>
                  <a:gd name="T92" fmla="*/ 134938 w 175"/>
                  <a:gd name="T93" fmla="*/ 90488 h 227"/>
                  <a:gd name="T94" fmla="*/ 123825 w 175"/>
                  <a:gd name="T95" fmla="*/ 82550 h 227"/>
                  <a:gd name="T96" fmla="*/ 109538 w 175"/>
                  <a:gd name="T97" fmla="*/ 71438 h 227"/>
                  <a:gd name="T98" fmla="*/ 96838 w 175"/>
                  <a:gd name="T99" fmla="*/ 49213 h 227"/>
                  <a:gd name="T100" fmla="*/ 74613 w 175"/>
                  <a:gd name="T101" fmla="*/ 34925 h 227"/>
                  <a:gd name="T102" fmla="*/ 71438 w 175"/>
                  <a:gd name="T103" fmla="*/ 15875 h 227"/>
                  <a:gd name="T104" fmla="*/ 55563 w 175"/>
                  <a:gd name="T105" fmla="*/ 12700 h 227"/>
                  <a:gd name="T106" fmla="*/ 33338 w 175"/>
                  <a:gd name="T107" fmla="*/ 12700 h 227"/>
                  <a:gd name="T108" fmla="*/ 11113 w 175"/>
                  <a:gd name="T109" fmla="*/ 0 h 227"/>
                  <a:gd name="T110" fmla="*/ 3175 w 175"/>
                  <a:gd name="T111" fmla="*/ 0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5"/>
                  <a:gd name="T169" fmla="*/ 0 h 227"/>
                  <a:gd name="T170" fmla="*/ 175 w 175"/>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5" h="227">
                    <a:moveTo>
                      <a:pt x="2" y="0"/>
                    </a:moveTo>
                    <a:lnTo>
                      <a:pt x="2" y="3"/>
                    </a:lnTo>
                    <a:lnTo>
                      <a:pt x="2" y="5"/>
                    </a:lnTo>
                    <a:lnTo>
                      <a:pt x="0" y="8"/>
                    </a:lnTo>
                    <a:lnTo>
                      <a:pt x="0" y="10"/>
                    </a:lnTo>
                    <a:lnTo>
                      <a:pt x="0" y="12"/>
                    </a:lnTo>
                    <a:lnTo>
                      <a:pt x="2" y="15"/>
                    </a:lnTo>
                    <a:lnTo>
                      <a:pt x="2" y="17"/>
                    </a:lnTo>
                    <a:lnTo>
                      <a:pt x="5" y="19"/>
                    </a:lnTo>
                    <a:lnTo>
                      <a:pt x="5" y="22"/>
                    </a:lnTo>
                    <a:lnTo>
                      <a:pt x="9" y="26"/>
                    </a:lnTo>
                    <a:lnTo>
                      <a:pt x="14" y="29"/>
                    </a:lnTo>
                    <a:lnTo>
                      <a:pt x="24" y="36"/>
                    </a:lnTo>
                    <a:lnTo>
                      <a:pt x="31" y="43"/>
                    </a:lnTo>
                    <a:lnTo>
                      <a:pt x="33" y="48"/>
                    </a:lnTo>
                    <a:lnTo>
                      <a:pt x="35" y="50"/>
                    </a:lnTo>
                    <a:lnTo>
                      <a:pt x="35" y="52"/>
                    </a:lnTo>
                    <a:lnTo>
                      <a:pt x="38" y="57"/>
                    </a:lnTo>
                    <a:lnTo>
                      <a:pt x="38" y="60"/>
                    </a:lnTo>
                    <a:lnTo>
                      <a:pt x="40" y="64"/>
                    </a:lnTo>
                    <a:lnTo>
                      <a:pt x="43" y="67"/>
                    </a:lnTo>
                    <a:lnTo>
                      <a:pt x="45" y="71"/>
                    </a:lnTo>
                    <a:lnTo>
                      <a:pt x="47" y="74"/>
                    </a:lnTo>
                    <a:lnTo>
                      <a:pt x="50" y="74"/>
                    </a:lnTo>
                    <a:lnTo>
                      <a:pt x="54" y="76"/>
                    </a:lnTo>
                    <a:lnTo>
                      <a:pt x="57" y="76"/>
                    </a:lnTo>
                    <a:lnTo>
                      <a:pt x="59" y="78"/>
                    </a:lnTo>
                    <a:lnTo>
                      <a:pt x="61" y="78"/>
                    </a:lnTo>
                    <a:lnTo>
                      <a:pt x="61" y="81"/>
                    </a:lnTo>
                    <a:lnTo>
                      <a:pt x="64" y="83"/>
                    </a:lnTo>
                    <a:lnTo>
                      <a:pt x="64" y="88"/>
                    </a:lnTo>
                    <a:lnTo>
                      <a:pt x="64" y="90"/>
                    </a:lnTo>
                    <a:lnTo>
                      <a:pt x="64" y="95"/>
                    </a:lnTo>
                    <a:lnTo>
                      <a:pt x="64" y="100"/>
                    </a:lnTo>
                    <a:lnTo>
                      <a:pt x="64" y="102"/>
                    </a:lnTo>
                    <a:lnTo>
                      <a:pt x="66" y="107"/>
                    </a:lnTo>
                    <a:lnTo>
                      <a:pt x="66" y="109"/>
                    </a:lnTo>
                    <a:lnTo>
                      <a:pt x="69" y="111"/>
                    </a:lnTo>
                    <a:lnTo>
                      <a:pt x="71" y="114"/>
                    </a:lnTo>
                    <a:lnTo>
                      <a:pt x="73" y="116"/>
                    </a:lnTo>
                    <a:lnTo>
                      <a:pt x="76" y="119"/>
                    </a:lnTo>
                    <a:lnTo>
                      <a:pt x="78" y="121"/>
                    </a:lnTo>
                    <a:lnTo>
                      <a:pt x="80" y="123"/>
                    </a:lnTo>
                    <a:lnTo>
                      <a:pt x="83" y="126"/>
                    </a:lnTo>
                    <a:lnTo>
                      <a:pt x="85" y="128"/>
                    </a:lnTo>
                    <a:lnTo>
                      <a:pt x="87" y="133"/>
                    </a:lnTo>
                    <a:lnTo>
                      <a:pt x="90" y="140"/>
                    </a:lnTo>
                    <a:lnTo>
                      <a:pt x="92" y="145"/>
                    </a:lnTo>
                    <a:lnTo>
                      <a:pt x="95" y="149"/>
                    </a:lnTo>
                    <a:lnTo>
                      <a:pt x="97" y="154"/>
                    </a:lnTo>
                    <a:lnTo>
                      <a:pt x="97" y="161"/>
                    </a:lnTo>
                    <a:lnTo>
                      <a:pt x="99" y="166"/>
                    </a:lnTo>
                    <a:lnTo>
                      <a:pt x="102" y="171"/>
                    </a:lnTo>
                    <a:lnTo>
                      <a:pt x="109" y="175"/>
                    </a:lnTo>
                    <a:lnTo>
                      <a:pt x="113" y="180"/>
                    </a:lnTo>
                    <a:lnTo>
                      <a:pt x="113" y="185"/>
                    </a:lnTo>
                    <a:lnTo>
                      <a:pt x="116" y="187"/>
                    </a:lnTo>
                    <a:lnTo>
                      <a:pt x="116" y="192"/>
                    </a:lnTo>
                    <a:lnTo>
                      <a:pt x="116" y="196"/>
                    </a:lnTo>
                    <a:lnTo>
                      <a:pt x="118" y="199"/>
                    </a:lnTo>
                    <a:lnTo>
                      <a:pt x="121" y="204"/>
                    </a:lnTo>
                    <a:lnTo>
                      <a:pt x="121" y="206"/>
                    </a:lnTo>
                    <a:lnTo>
                      <a:pt x="123" y="206"/>
                    </a:lnTo>
                    <a:lnTo>
                      <a:pt x="123" y="208"/>
                    </a:lnTo>
                    <a:lnTo>
                      <a:pt x="125" y="211"/>
                    </a:lnTo>
                    <a:lnTo>
                      <a:pt x="128" y="211"/>
                    </a:lnTo>
                    <a:lnTo>
                      <a:pt x="130" y="211"/>
                    </a:lnTo>
                    <a:lnTo>
                      <a:pt x="132" y="213"/>
                    </a:lnTo>
                    <a:lnTo>
                      <a:pt x="135" y="213"/>
                    </a:lnTo>
                    <a:lnTo>
                      <a:pt x="137" y="213"/>
                    </a:lnTo>
                    <a:lnTo>
                      <a:pt x="139" y="215"/>
                    </a:lnTo>
                    <a:lnTo>
                      <a:pt x="139" y="220"/>
                    </a:lnTo>
                    <a:lnTo>
                      <a:pt x="142" y="220"/>
                    </a:lnTo>
                    <a:lnTo>
                      <a:pt x="146" y="225"/>
                    </a:lnTo>
                    <a:lnTo>
                      <a:pt x="149" y="225"/>
                    </a:lnTo>
                    <a:lnTo>
                      <a:pt x="151" y="225"/>
                    </a:lnTo>
                    <a:lnTo>
                      <a:pt x="151" y="227"/>
                    </a:lnTo>
                    <a:lnTo>
                      <a:pt x="154" y="227"/>
                    </a:lnTo>
                    <a:lnTo>
                      <a:pt x="154" y="225"/>
                    </a:lnTo>
                    <a:lnTo>
                      <a:pt x="154" y="222"/>
                    </a:lnTo>
                    <a:lnTo>
                      <a:pt x="154" y="220"/>
                    </a:lnTo>
                    <a:lnTo>
                      <a:pt x="156" y="220"/>
                    </a:lnTo>
                    <a:lnTo>
                      <a:pt x="158" y="220"/>
                    </a:lnTo>
                    <a:lnTo>
                      <a:pt x="163" y="220"/>
                    </a:lnTo>
                    <a:lnTo>
                      <a:pt x="168" y="222"/>
                    </a:lnTo>
                    <a:lnTo>
                      <a:pt x="170" y="222"/>
                    </a:lnTo>
                    <a:lnTo>
                      <a:pt x="170" y="215"/>
                    </a:lnTo>
                    <a:lnTo>
                      <a:pt x="170" y="208"/>
                    </a:lnTo>
                    <a:lnTo>
                      <a:pt x="170" y="206"/>
                    </a:lnTo>
                    <a:lnTo>
                      <a:pt x="170" y="204"/>
                    </a:lnTo>
                    <a:lnTo>
                      <a:pt x="170" y="201"/>
                    </a:lnTo>
                    <a:lnTo>
                      <a:pt x="168" y="201"/>
                    </a:lnTo>
                    <a:lnTo>
                      <a:pt x="165" y="199"/>
                    </a:lnTo>
                    <a:lnTo>
                      <a:pt x="165" y="196"/>
                    </a:lnTo>
                    <a:lnTo>
                      <a:pt x="172" y="194"/>
                    </a:lnTo>
                    <a:lnTo>
                      <a:pt x="175" y="192"/>
                    </a:lnTo>
                    <a:lnTo>
                      <a:pt x="175" y="187"/>
                    </a:lnTo>
                    <a:lnTo>
                      <a:pt x="175" y="182"/>
                    </a:lnTo>
                    <a:lnTo>
                      <a:pt x="175" y="180"/>
                    </a:lnTo>
                    <a:lnTo>
                      <a:pt x="172" y="178"/>
                    </a:lnTo>
                    <a:lnTo>
                      <a:pt x="168" y="173"/>
                    </a:lnTo>
                    <a:lnTo>
                      <a:pt x="168" y="168"/>
                    </a:lnTo>
                    <a:lnTo>
                      <a:pt x="168" y="163"/>
                    </a:lnTo>
                    <a:lnTo>
                      <a:pt x="165" y="163"/>
                    </a:lnTo>
                    <a:lnTo>
                      <a:pt x="161" y="163"/>
                    </a:lnTo>
                    <a:lnTo>
                      <a:pt x="158" y="163"/>
                    </a:lnTo>
                    <a:lnTo>
                      <a:pt x="156" y="163"/>
                    </a:lnTo>
                    <a:lnTo>
                      <a:pt x="154" y="163"/>
                    </a:lnTo>
                    <a:lnTo>
                      <a:pt x="154" y="161"/>
                    </a:lnTo>
                    <a:lnTo>
                      <a:pt x="151" y="161"/>
                    </a:lnTo>
                    <a:lnTo>
                      <a:pt x="151" y="159"/>
                    </a:lnTo>
                    <a:lnTo>
                      <a:pt x="151" y="154"/>
                    </a:lnTo>
                    <a:lnTo>
                      <a:pt x="151" y="152"/>
                    </a:lnTo>
                    <a:lnTo>
                      <a:pt x="151" y="145"/>
                    </a:lnTo>
                    <a:lnTo>
                      <a:pt x="151" y="140"/>
                    </a:lnTo>
                    <a:lnTo>
                      <a:pt x="146" y="137"/>
                    </a:lnTo>
                    <a:lnTo>
                      <a:pt x="142" y="137"/>
                    </a:lnTo>
                    <a:lnTo>
                      <a:pt x="139" y="137"/>
                    </a:lnTo>
                    <a:lnTo>
                      <a:pt x="135" y="137"/>
                    </a:lnTo>
                    <a:lnTo>
                      <a:pt x="137" y="123"/>
                    </a:lnTo>
                    <a:lnTo>
                      <a:pt x="137" y="126"/>
                    </a:lnTo>
                    <a:lnTo>
                      <a:pt x="135" y="126"/>
                    </a:lnTo>
                    <a:lnTo>
                      <a:pt x="137" y="128"/>
                    </a:lnTo>
                    <a:lnTo>
                      <a:pt x="139" y="128"/>
                    </a:lnTo>
                    <a:lnTo>
                      <a:pt x="139" y="126"/>
                    </a:lnTo>
                    <a:lnTo>
                      <a:pt x="139" y="121"/>
                    </a:lnTo>
                    <a:lnTo>
                      <a:pt x="139" y="119"/>
                    </a:lnTo>
                    <a:lnTo>
                      <a:pt x="139" y="116"/>
                    </a:lnTo>
                    <a:lnTo>
                      <a:pt x="137" y="114"/>
                    </a:lnTo>
                    <a:lnTo>
                      <a:pt x="137" y="111"/>
                    </a:lnTo>
                    <a:lnTo>
                      <a:pt x="132" y="109"/>
                    </a:lnTo>
                    <a:lnTo>
                      <a:pt x="130" y="107"/>
                    </a:lnTo>
                    <a:lnTo>
                      <a:pt x="130" y="102"/>
                    </a:lnTo>
                    <a:lnTo>
                      <a:pt x="125" y="102"/>
                    </a:lnTo>
                    <a:lnTo>
                      <a:pt x="125" y="100"/>
                    </a:lnTo>
                    <a:lnTo>
                      <a:pt x="128" y="97"/>
                    </a:lnTo>
                    <a:lnTo>
                      <a:pt x="128" y="95"/>
                    </a:lnTo>
                    <a:lnTo>
                      <a:pt x="128" y="93"/>
                    </a:lnTo>
                    <a:lnTo>
                      <a:pt x="125" y="95"/>
                    </a:lnTo>
                    <a:lnTo>
                      <a:pt x="121" y="97"/>
                    </a:lnTo>
                    <a:lnTo>
                      <a:pt x="118" y="100"/>
                    </a:lnTo>
                    <a:lnTo>
                      <a:pt x="116" y="102"/>
                    </a:lnTo>
                    <a:lnTo>
                      <a:pt x="113" y="100"/>
                    </a:lnTo>
                    <a:lnTo>
                      <a:pt x="113" y="95"/>
                    </a:lnTo>
                    <a:lnTo>
                      <a:pt x="113" y="93"/>
                    </a:lnTo>
                    <a:lnTo>
                      <a:pt x="113" y="90"/>
                    </a:lnTo>
                    <a:lnTo>
                      <a:pt x="113" y="88"/>
                    </a:lnTo>
                    <a:lnTo>
                      <a:pt x="109" y="85"/>
                    </a:lnTo>
                    <a:lnTo>
                      <a:pt x="102" y="83"/>
                    </a:lnTo>
                    <a:lnTo>
                      <a:pt x="102" y="81"/>
                    </a:lnTo>
                    <a:lnTo>
                      <a:pt x="102" y="78"/>
                    </a:lnTo>
                    <a:lnTo>
                      <a:pt x="99" y="76"/>
                    </a:lnTo>
                    <a:lnTo>
                      <a:pt x="99" y="74"/>
                    </a:lnTo>
                    <a:lnTo>
                      <a:pt x="99" y="71"/>
                    </a:lnTo>
                    <a:lnTo>
                      <a:pt x="97" y="71"/>
                    </a:lnTo>
                    <a:lnTo>
                      <a:pt x="97" y="69"/>
                    </a:lnTo>
                    <a:lnTo>
                      <a:pt x="95" y="71"/>
                    </a:lnTo>
                    <a:lnTo>
                      <a:pt x="95" y="74"/>
                    </a:lnTo>
                    <a:lnTo>
                      <a:pt x="95" y="76"/>
                    </a:lnTo>
                    <a:lnTo>
                      <a:pt x="90" y="71"/>
                    </a:lnTo>
                    <a:lnTo>
                      <a:pt x="85" y="69"/>
                    </a:lnTo>
                    <a:lnTo>
                      <a:pt x="85" y="67"/>
                    </a:lnTo>
                    <a:lnTo>
                      <a:pt x="85" y="64"/>
                    </a:lnTo>
                    <a:lnTo>
                      <a:pt x="85" y="62"/>
                    </a:lnTo>
                    <a:lnTo>
                      <a:pt x="85" y="60"/>
                    </a:lnTo>
                    <a:lnTo>
                      <a:pt x="85" y="57"/>
                    </a:lnTo>
                    <a:lnTo>
                      <a:pt x="85" y="55"/>
                    </a:lnTo>
                    <a:lnTo>
                      <a:pt x="83" y="55"/>
                    </a:lnTo>
                    <a:lnTo>
                      <a:pt x="78" y="55"/>
                    </a:lnTo>
                    <a:lnTo>
                      <a:pt x="78" y="52"/>
                    </a:lnTo>
                    <a:lnTo>
                      <a:pt x="78" y="48"/>
                    </a:lnTo>
                    <a:lnTo>
                      <a:pt x="76" y="48"/>
                    </a:lnTo>
                    <a:lnTo>
                      <a:pt x="73" y="48"/>
                    </a:lnTo>
                    <a:lnTo>
                      <a:pt x="69" y="45"/>
                    </a:lnTo>
                    <a:lnTo>
                      <a:pt x="66" y="43"/>
                    </a:lnTo>
                    <a:lnTo>
                      <a:pt x="66" y="38"/>
                    </a:lnTo>
                    <a:lnTo>
                      <a:pt x="64" y="34"/>
                    </a:lnTo>
                    <a:lnTo>
                      <a:pt x="61" y="31"/>
                    </a:lnTo>
                    <a:lnTo>
                      <a:pt x="57" y="29"/>
                    </a:lnTo>
                    <a:lnTo>
                      <a:pt x="52" y="26"/>
                    </a:lnTo>
                    <a:lnTo>
                      <a:pt x="50" y="24"/>
                    </a:lnTo>
                    <a:lnTo>
                      <a:pt x="47" y="22"/>
                    </a:lnTo>
                    <a:lnTo>
                      <a:pt x="47" y="17"/>
                    </a:lnTo>
                    <a:lnTo>
                      <a:pt x="47" y="15"/>
                    </a:lnTo>
                    <a:lnTo>
                      <a:pt x="45" y="12"/>
                    </a:lnTo>
                    <a:lnTo>
                      <a:pt x="45" y="10"/>
                    </a:lnTo>
                    <a:lnTo>
                      <a:pt x="43" y="8"/>
                    </a:lnTo>
                    <a:lnTo>
                      <a:pt x="38" y="8"/>
                    </a:lnTo>
                    <a:lnTo>
                      <a:pt x="35" y="8"/>
                    </a:lnTo>
                    <a:lnTo>
                      <a:pt x="33" y="8"/>
                    </a:lnTo>
                    <a:lnTo>
                      <a:pt x="28" y="8"/>
                    </a:lnTo>
                    <a:lnTo>
                      <a:pt x="26" y="8"/>
                    </a:lnTo>
                    <a:lnTo>
                      <a:pt x="21" y="8"/>
                    </a:lnTo>
                    <a:lnTo>
                      <a:pt x="19" y="8"/>
                    </a:lnTo>
                    <a:lnTo>
                      <a:pt x="17" y="3"/>
                    </a:lnTo>
                    <a:lnTo>
                      <a:pt x="12" y="0"/>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01" name="India">
              <a:extLst>
                <a:ext uri="{FF2B5EF4-FFF2-40B4-BE49-F238E27FC236}">
                  <a16:creationId xmlns:a16="http://schemas.microsoft.com/office/drawing/2014/main" id="{BBE6CDEF-9F9A-17C5-3220-9F723E07BACF}"/>
                </a:ext>
              </a:extLst>
            </p:cNvPr>
            <p:cNvSpPr>
              <a:spLocks noGrp="1" noRot="1" noMove="1" noResize="1" noEditPoints="1" noAdjustHandles="1" noChangeArrowheads="1" noChangeShapeType="1"/>
            </p:cNvSpPr>
            <p:nvPr/>
          </p:nvSpPr>
          <p:spPr bwMode="auto">
            <a:xfrm>
              <a:off x="7525558" y="2288700"/>
              <a:ext cx="347678" cy="437303"/>
            </a:xfrm>
            <a:custGeom>
              <a:avLst/>
              <a:gdLst>
                <a:gd name="T0" fmla="*/ 495300 w 466"/>
                <a:gd name="T1" fmla="*/ 506413 h 586"/>
                <a:gd name="T2" fmla="*/ 476250 w 466"/>
                <a:gd name="T3" fmla="*/ 536575 h 586"/>
                <a:gd name="T4" fmla="*/ 476250 w 466"/>
                <a:gd name="T5" fmla="*/ 542925 h 586"/>
                <a:gd name="T6" fmla="*/ 461963 w 466"/>
                <a:gd name="T7" fmla="*/ 566738 h 586"/>
                <a:gd name="T8" fmla="*/ 427038 w 466"/>
                <a:gd name="T9" fmla="*/ 581025 h 586"/>
                <a:gd name="T10" fmla="*/ 409575 w 466"/>
                <a:gd name="T11" fmla="*/ 608013 h 586"/>
                <a:gd name="T12" fmla="*/ 387350 w 466"/>
                <a:gd name="T13" fmla="*/ 630238 h 586"/>
                <a:gd name="T14" fmla="*/ 371475 w 466"/>
                <a:gd name="T15" fmla="*/ 644525 h 586"/>
                <a:gd name="T16" fmla="*/ 352425 w 466"/>
                <a:gd name="T17" fmla="*/ 652463 h 586"/>
                <a:gd name="T18" fmla="*/ 341313 w 466"/>
                <a:gd name="T19" fmla="*/ 674688 h 586"/>
                <a:gd name="T20" fmla="*/ 322263 w 466"/>
                <a:gd name="T21" fmla="*/ 685800 h 586"/>
                <a:gd name="T22" fmla="*/ 296863 w 466"/>
                <a:gd name="T23" fmla="*/ 708025 h 586"/>
                <a:gd name="T24" fmla="*/ 292100 w 466"/>
                <a:gd name="T25" fmla="*/ 742950 h 586"/>
                <a:gd name="T26" fmla="*/ 300038 w 466"/>
                <a:gd name="T27" fmla="*/ 798513 h 586"/>
                <a:gd name="T28" fmla="*/ 288925 w 466"/>
                <a:gd name="T29" fmla="*/ 858838 h 586"/>
                <a:gd name="T30" fmla="*/ 269875 w 466"/>
                <a:gd name="T31" fmla="*/ 881063 h 586"/>
                <a:gd name="T32" fmla="*/ 247650 w 466"/>
                <a:gd name="T33" fmla="*/ 911225 h 586"/>
                <a:gd name="T34" fmla="*/ 222250 w 466"/>
                <a:gd name="T35" fmla="*/ 911225 h 586"/>
                <a:gd name="T36" fmla="*/ 203200 w 466"/>
                <a:gd name="T37" fmla="*/ 877888 h 586"/>
                <a:gd name="T38" fmla="*/ 195263 w 466"/>
                <a:gd name="T39" fmla="*/ 858838 h 586"/>
                <a:gd name="T40" fmla="*/ 176213 w 466"/>
                <a:gd name="T41" fmla="*/ 817563 h 586"/>
                <a:gd name="T42" fmla="*/ 157163 w 466"/>
                <a:gd name="T43" fmla="*/ 754063 h 586"/>
                <a:gd name="T44" fmla="*/ 134938 w 466"/>
                <a:gd name="T45" fmla="*/ 701675 h 586"/>
                <a:gd name="T46" fmla="*/ 123825 w 466"/>
                <a:gd name="T47" fmla="*/ 633413 h 586"/>
                <a:gd name="T48" fmla="*/ 120650 w 466"/>
                <a:gd name="T49" fmla="*/ 592138 h 586"/>
                <a:gd name="T50" fmla="*/ 112713 w 466"/>
                <a:gd name="T51" fmla="*/ 550863 h 586"/>
                <a:gd name="T52" fmla="*/ 115888 w 466"/>
                <a:gd name="T53" fmla="*/ 525463 h 586"/>
                <a:gd name="T54" fmla="*/ 115888 w 466"/>
                <a:gd name="T55" fmla="*/ 501650 h 586"/>
                <a:gd name="T56" fmla="*/ 112713 w 466"/>
                <a:gd name="T57" fmla="*/ 479425 h 586"/>
                <a:gd name="T58" fmla="*/ 101600 w 466"/>
                <a:gd name="T59" fmla="*/ 512763 h 586"/>
                <a:gd name="T60" fmla="*/ 71438 w 466"/>
                <a:gd name="T61" fmla="*/ 531813 h 586"/>
                <a:gd name="T62" fmla="*/ 30163 w 466"/>
                <a:gd name="T63" fmla="*/ 501650 h 586"/>
                <a:gd name="T64" fmla="*/ 26988 w 466"/>
                <a:gd name="T65" fmla="*/ 487363 h 586"/>
                <a:gd name="T66" fmla="*/ 46038 w 466"/>
                <a:gd name="T67" fmla="*/ 479425 h 586"/>
                <a:gd name="T68" fmla="*/ 60325 w 466"/>
                <a:gd name="T69" fmla="*/ 457200 h 586"/>
                <a:gd name="T70" fmla="*/ 22225 w 466"/>
                <a:gd name="T71" fmla="*/ 460375 h 586"/>
                <a:gd name="T72" fmla="*/ 4763 w 466"/>
                <a:gd name="T73" fmla="*/ 434975 h 586"/>
                <a:gd name="T74" fmla="*/ 30163 w 466"/>
                <a:gd name="T75" fmla="*/ 363538 h 586"/>
                <a:gd name="T76" fmla="*/ 74613 w 466"/>
                <a:gd name="T77" fmla="*/ 292100 h 586"/>
                <a:gd name="T78" fmla="*/ 134938 w 466"/>
                <a:gd name="T79" fmla="*/ 201613 h 586"/>
                <a:gd name="T80" fmla="*/ 128588 w 466"/>
                <a:gd name="T81" fmla="*/ 79375 h 586"/>
                <a:gd name="T82" fmla="*/ 153988 w 466"/>
                <a:gd name="T83" fmla="*/ 0 h 586"/>
                <a:gd name="T84" fmla="*/ 250825 w 466"/>
                <a:gd name="T85" fmla="*/ 25400 h 586"/>
                <a:gd name="T86" fmla="*/ 258763 w 466"/>
                <a:gd name="T87" fmla="*/ 85725 h 586"/>
                <a:gd name="T88" fmla="*/ 274638 w 466"/>
                <a:gd name="T89" fmla="*/ 153988 h 586"/>
                <a:gd name="T90" fmla="*/ 307975 w 466"/>
                <a:gd name="T91" fmla="*/ 214313 h 586"/>
                <a:gd name="T92" fmla="*/ 333375 w 466"/>
                <a:gd name="T93" fmla="*/ 292100 h 586"/>
                <a:gd name="T94" fmla="*/ 442913 w 466"/>
                <a:gd name="T95" fmla="*/ 336550 h 586"/>
                <a:gd name="T96" fmla="*/ 506413 w 466"/>
                <a:gd name="T97" fmla="*/ 322263 h 586"/>
                <a:gd name="T98" fmla="*/ 563563 w 466"/>
                <a:gd name="T99" fmla="*/ 325438 h 586"/>
                <a:gd name="T100" fmla="*/ 641350 w 466"/>
                <a:gd name="T101" fmla="*/ 280988 h 586"/>
                <a:gd name="T102" fmla="*/ 709613 w 466"/>
                <a:gd name="T103" fmla="*/ 296863 h 586"/>
                <a:gd name="T104" fmla="*/ 720725 w 466"/>
                <a:gd name="T105" fmla="*/ 352425 h 586"/>
                <a:gd name="T106" fmla="*/ 671513 w 466"/>
                <a:gd name="T107" fmla="*/ 412750 h 586"/>
                <a:gd name="T108" fmla="*/ 644525 w 466"/>
                <a:gd name="T109" fmla="*/ 495300 h 586"/>
                <a:gd name="T110" fmla="*/ 608013 w 466"/>
                <a:gd name="T111" fmla="*/ 473075 h 586"/>
                <a:gd name="T112" fmla="*/ 608013 w 466"/>
                <a:gd name="T113" fmla="*/ 423863 h 586"/>
                <a:gd name="T114" fmla="*/ 555625 w 466"/>
                <a:gd name="T115" fmla="*/ 404813 h 586"/>
                <a:gd name="T116" fmla="*/ 517525 w 466"/>
                <a:gd name="T117" fmla="*/ 377825 h 586"/>
                <a:gd name="T118" fmla="*/ 514350 w 466"/>
                <a:gd name="T119" fmla="*/ 460375 h 586"/>
                <a:gd name="T120" fmla="*/ 517525 w 466"/>
                <a:gd name="T121" fmla="*/ 517525 h 5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6"/>
                <a:gd name="T184" fmla="*/ 0 h 586"/>
                <a:gd name="T185" fmla="*/ 466 w 466"/>
                <a:gd name="T186" fmla="*/ 586 h 5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6" h="586">
                  <a:moveTo>
                    <a:pt x="326" y="326"/>
                  </a:moveTo>
                  <a:lnTo>
                    <a:pt x="326" y="326"/>
                  </a:lnTo>
                  <a:lnTo>
                    <a:pt x="321" y="323"/>
                  </a:lnTo>
                  <a:lnTo>
                    <a:pt x="319" y="321"/>
                  </a:lnTo>
                  <a:lnTo>
                    <a:pt x="317" y="321"/>
                  </a:lnTo>
                  <a:lnTo>
                    <a:pt x="314" y="319"/>
                  </a:lnTo>
                  <a:lnTo>
                    <a:pt x="312" y="319"/>
                  </a:lnTo>
                  <a:lnTo>
                    <a:pt x="312" y="323"/>
                  </a:lnTo>
                  <a:lnTo>
                    <a:pt x="307" y="326"/>
                  </a:lnTo>
                  <a:lnTo>
                    <a:pt x="305" y="328"/>
                  </a:lnTo>
                  <a:lnTo>
                    <a:pt x="303" y="331"/>
                  </a:lnTo>
                  <a:lnTo>
                    <a:pt x="300" y="333"/>
                  </a:lnTo>
                  <a:lnTo>
                    <a:pt x="300" y="338"/>
                  </a:lnTo>
                  <a:lnTo>
                    <a:pt x="298" y="338"/>
                  </a:lnTo>
                  <a:lnTo>
                    <a:pt x="295" y="338"/>
                  </a:lnTo>
                  <a:lnTo>
                    <a:pt x="298" y="340"/>
                  </a:lnTo>
                  <a:lnTo>
                    <a:pt x="300" y="342"/>
                  </a:lnTo>
                  <a:lnTo>
                    <a:pt x="300" y="345"/>
                  </a:lnTo>
                  <a:lnTo>
                    <a:pt x="300" y="347"/>
                  </a:lnTo>
                  <a:lnTo>
                    <a:pt x="298" y="349"/>
                  </a:lnTo>
                  <a:lnTo>
                    <a:pt x="295" y="349"/>
                  </a:lnTo>
                  <a:lnTo>
                    <a:pt x="293" y="354"/>
                  </a:lnTo>
                  <a:lnTo>
                    <a:pt x="291" y="357"/>
                  </a:lnTo>
                  <a:lnTo>
                    <a:pt x="286" y="359"/>
                  </a:lnTo>
                  <a:lnTo>
                    <a:pt x="284" y="361"/>
                  </a:lnTo>
                  <a:lnTo>
                    <a:pt x="279" y="361"/>
                  </a:lnTo>
                  <a:lnTo>
                    <a:pt x="277" y="364"/>
                  </a:lnTo>
                  <a:lnTo>
                    <a:pt x="272" y="364"/>
                  </a:lnTo>
                  <a:lnTo>
                    <a:pt x="267" y="364"/>
                  </a:lnTo>
                  <a:lnTo>
                    <a:pt x="269" y="366"/>
                  </a:lnTo>
                  <a:lnTo>
                    <a:pt x="269" y="368"/>
                  </a:lnTo>
                  <a:lnTo>
                    <a:pt x="267" y="368"/>
                  </a:lnTo>
                  <a:lnTo>
                    <a:pt x="262" y="371"/>
                  </a:lnTo>
                  <a:lnTo>
                    <a:pt x="262" y="373"/>
                  </a:lnTo>
                  <a:lnTo>
                    <a:pt x="260" y="375"/>
                  </a:lnTo>
                  <a:lnTo>
                    <a:pt x="258" y="378"/>
                  </a:lnTo>
                  <a:lnTo>
                    <a:pt x="258" y="383"/>
                  </a:lnTo>
                  <a:lnTo>
                    <a:pt x="255" y="385"/>
                  </a:lnTo>
                  <a:lnTo>
                    <a:pt x="253" y="387"/>
                  </a:lnTo>
                  <a:lnTo>
                    <a:pt x="253" y="390"/>
                  </a:lnTo>
                  <a:lnTo>
                    <a:pt x="251" y="392"/>
                  </a:lnTo>
                  <a:lnTo>
                    <a:pt x="251" y="394"/>
                  </a:lnTo>
                  <a:lnTo>
                    <a:pt x="248" y="394"/>
                  </a:lnTo>
                  <a:lnTo>
                    <a:pt x="246" y="394"/>
                  </a:lnTo>
                  <a:lnTo>
                    <a:pt x="244" y="397"/>
                  </a:lnTo>
                  <a:lnTo>
                    <a:pt x="241" y="397"/>
                  </a:lnTo>
                  <a:lnTo>
                    <a:pt x="239" y="399"/>
                  </a:lnTo>
                  <a:lnTo>
                    <a:pt x="239" y="404"/>
                  </a:lnTo>
                  <a:lnTo>
                    <a:pt x="236" y="406"/>
                  </a:lnTo>
                  <a:lnTo>
                    <a:pt x="234" y="406"/>
                  </a:lnTo>
                  <a:lnTo>
                    <a:pt x="232" y="406"/>
                  </a:lnTo>
                  <a:lnTo>
                    <a:pt x="229" y="406"/>
                  </a:lnTo>
                  <a:lnTo>
                    <a:pt x="227" y="406"/>
                  </a:lnTo>
                  <a:lnTo>
                    <a:pt x="225" y="406"/>
                  </a:lnTo>
                  <a:lnTo>
                    <a:pt x="222" y="409"/>
                  </a:lnTo>
                  <a:lnTo>
                    <a:pt x="222" y="411"/>
                  </a:lnTo>
                  <a:lnTo>
                    <a:pt x="222" y="413"/>
                  </a:lnTo>
                  <a:lnTo>
                    <a:pt x="220" y="416"/>
                  </a:lnTo>
                  <a:lnTo>
                    <a:pt x="220" y="418"/>
                  </a:lnTo>
                  <a:lnTo>
                    <a:pt x="220" y="420"/>
                  </a:lnTo>
                  <a:lnTo>
                    <a:pt x="220" y="423"/>
                  </a:lnTo>
                  <a:lnTo>
                    <a:pt x="218" y="423"/>
                  </a:lnTo>
                  <a:lnTo>
                    <a:pt x="218" y="425"/>
                  </a:lnTo>
                  <a:lnTo>
                    <a:pt x="215" y="425"/>
                  </a:lnTo>
                  <a:lnTo>
                    <a:pt x="213" y="425"/>
                  </a:lnTo>
                  <a:lnTo>
                    <a:pt x="210" y="425"/>
                  </a:lnTo>
                  <a:lnTo>
                    <a:pt x="208" y="425"/>
                  </a:lnTo>
                  <a:lnTo>
                    <a:pt x="208" y="427"/>
                  </a:lnTo>
                  <a:lnTo>
                    <a:pt x="206" y="430"/>
                  </a:lnTo>
                  <a:lnTo>
                    <a:pt x="203" y="432"/>
                  </a:lnTo>
                  <a:lnTo>
                    <a:pt x="201" y="435"/>
                  </a:lnTo>
                  <a:lnTo>
                    <a:pt x="201" y="437"/>
                  </a:lnTo>
                  <a:lnTo>
                    <a:pt x="199" y="437"/>
                  </a:lnTo>
                  <a:lnTo>
                    <a:pt x="194" y="437"/>
                  </a:lnTo>
                  <a:lnTo>
                    <a:pt x="189" y="437"/>
                  </a:lnTo>
                  <a:lnTo>
                    <a:pt x="187" y="439"/>
                  </a:lnTo>
                  <a:lnTo>
                    <a:pt x="184" y="444"/>
                  </a:lnTo>
                  <a:lnTo>
                    <a:pt x="187" y="446"/>
                  </a:lnTo>
                  <a:lnTo>
                    <a:pt x="187" y="451"/>
                  </a:lnTo>
                  <a:lnTo>
                    <a:pt x="189" y="453"/>
                  </a:lnTo>
                  <a:lnTo>
                    <a:pt x="189" y="456"/>
                  </a:lnTo>
                  <a:lnTo>
                    <a:pt x="187" y="458"/>
                  </a:lnTo>
                  <a:lnTo>
                    <a:pt x="187" y="460"/>
                  </a:lnTo>
                  <a:lnTo>
                    <a:pt x="187" y="463"/>
                  </a:lnTo>
                  <a:lnTo>
                    <a:pt x="184" y="468"/>
                  </a:lnTo>
                  <a:lnTo>
                    <a:pt x="184" y="472"/>
                  </a:lnTo>
                  <a:lnTo>
                    <a:pt x="184" y="482"/>
                  </a:lnTo>
                  <a:lnTo>
                    <a:pt x="184" y="489"/>
                  </a:lnTo>
                  <a:lnTo>
                    <a:pt x="187" y="489"/>
                  </a:lnTo>
                  <a:lnTo>
                    <a:pt x="187" y="494"/>
                  </a:lnTo>
                  <a:lnTo>
                    <a:pt x="189" y="498"/>
                  </a:lnTo>
                  <a:lnTo>
                    <a:pt x="189" y="501"/>
                  </a:lnTo>
                  <a:lnTo>
                    <a:pt x="189" y="503"/>
                  </a:lnTo>
                  <a:lnTo>
                    <a:pt x="184" y="508"/>
                  </a:lnTo>
                  <a:lnTo>
                    <a:pt x="182" y="512"/>
                  </a:lnTo>
                  <a:lnTo>
                    <a:pt x="180" y="517"/>
                  </a:lnTo>
                  <a:lnTo>
                    <a:pt x="180" y="520"/>
                  </a:lnTo>
                  <a:lnTo>
                    <a:pt x="180" y="524"/>
                  </a:lnTo>
                  <a:lnTo>
                    <a:pt x="180" y="527"/>
                  </a:lnTo>
                  <a:lnTo>
                    <a:pt x="180" y="534"/>
                  </a:lnTo>
                  <a:lnTo>
                    <a:pt x="182" y="541"/>
                  </a:lnTo>
                  <a:lnTo>
                    <a:pt x="182" y="548"/>
                  </a:lnTo>
                  <a:lnTo>
                    <a:pt x="180" y="548"/>
                  </a:lnTo>
                  <a:lnTo>
                    <a:pt x="175" y="548"/>
                  </a:lnTo>
                  <a:lnTo>
                    <a:pt x="173" y="550"/>
                  </a:lnTo>
                  <a:lnTo>
                    <a:pt x="170" y="553"/>
                  </a:lnTo>
                  <a:lnTo>
                    <a:pt x="170" y="555"/>
                  </a:lnTo>
                  <a:lnTo>
                    <a:pt x="168" y="557"/>
                  </a:lnTo>
                  <a:lnTo>
                    <a:pt x="168" y="560"/>
                  </a:lnTo>
                  <a:lnTo>
                    <a:pt x="168" y="562"/>
                  </a:lnTo>
                  <a:lnTo>
                    <a:pt x="168" y="564"/>
                  </a:lnTo>
                  <a:lnTo>
                    <a:pt x="166" y="569"/>
                  </a:lnTo>
                  <a:lnTo>
                    <a:pt x="161" y="569"/>
                  </a:lnTo>
                  <a:lnTo>
                    <a:pt x="158" y="571"/>
                  </a:lnTo>
                  <a:lnTo>
                    <a:pt x="156" y="574"/>
                  </a:lnTo>
                  <a:lnTo>
                    <a:pt x="154" y="579"/>
                  </a:lnTo>
                  <a:lnTo>
                    <a:pt x="151" y="583"/>
                  </a:lnTo>
                  <a:lnTo>
                    <a:pt x="151" y="586"/>
                  </a:lnTo>
                  <a:lnTo>
                    <a:pt x="147" y="586"/>
                  </a:lnTo>
                  <a:lnTo>
                    <a:pt x="144" y="586"/>
                  </a:lnTo>
                  <a:lnTo>
                    <a:pt x="142" y="581"/>
                  </a:lnTo>
                  <a:lnTo>
                    <a:pt x="142" y="579"/>
                  </a:lnTo>
                  <a:lnTo>
                    <a:pt x="140" y="574"/>
                  </a:lnTo>
                  <a:lnTo>
                    <a:pt x="137" y="571"/>
                  </a:lnTo>
                  <a:lnTo>
                    <a:pt x="135" y="569"/>
                  </a:lnTo>
                  <a:lnTo>
                    <a:pt x="130" y="564"/>
                  </a:lnTo>
                  <a:lnTo>
                    <a:pt x="128" y="560"/>
                  </a:lnTo>
                  <a:lnTo>
                    <a:pt x="128" y="557"/>
                  </a:lnTo>
                  <a:lnTo>
                    <a:pt x="125" y="557"/>
                  </a:lnTo>
                  <a:lnTo>
                    <a:pt x="128" y="555"/>
                  </a:lnTo>
                  <a:lnTo>
                    <a:pt x="128" y="553"/>
                  </a:lnTo>
                  <a:lnTo>
                    <a:pt x="130" y="553"/>
                  </a:lnTo>
                  <a:lnTo>
                    <a:pt x="130" y="550"/>
                  </a:lnTo>
                  <a:lnTo>
                    <a:pt x="130" y="548"/>
                  </a:lnTo>
                  <a:lnTo>
                    <a:pt x="130" y="546"/>
                  </a:lnTo>
                  <a:lnTo>
                    <a:pt x="123" y="543"/>
                  </a:lnTo>
                  <a:lnTo>
                    <a:pt x="123" y="541"/>
                  </a:lnTo>
                  <a:lnTo>
                    <a:pt x="121" y="538"/>
                  </a:lnTo>
                  <a:lnTo>
                    <a:pt x="121" y="536"/>
                  </a:lnTo>
                  <a:lnTo>
                    <a:pt x="121" y="531"/>
                  </a:lnTo>
                  <a:lnTo>
                    <a:pt x="118" y="527"/>
                  </a:lnTo>
                  <a:lnTo>
                    <a:pt x="118" y="524"/>
                  </a:lnTo>
                  <a:lnTo>
                    <a:pt x="116" y="522"/>
                  </a:lnTo>
                  <a:lnTo>
                    <a:pt x="114" y="517"/>
                  </a:lnTo>
                  <a:lnTo>
                    <a:pt x="111" y="515"/>
                  </a:lnTo>
                  <a:lnTo>
                    <a:pt x="107" y="510"/>
                  </a:lnTo>
                  <a:lnTo>
                    <a:pt x="104" y="505"/>
                  </a:lnTo>
                  <a:lnTo>
                    <a:pt x="102" y="501"/>
                  </a:lnTo>
                  <a:lnTo>
                    <a:pt x="102" y="494"/>
                  </a:lnTo>
                  <a:lnTo>
                    <a:pt x="102" y="489"/>
                  </a:lnTo>
                  <a:lnTo>
                    <a:pt x="99" y="484"/>
                  </a:lnTo>
                  <a:lnTo>
                    <a:pt x="99" y="479"/>
                  </a:lnTo>
                  <a:lnTo>
                    <a:pt x="99" y="475"/>
                  </a:lnTo>
                  <a:lnTo>
                    <a:pt x="97" y="470"/>
                  </a:lnTo>
                  <a:lnTo>
                    <a:pt x="97" y="465"/>
                  </a:lnTo>
                  <a:lnTo>
                    <a:pt x="95" y="463"/>
                  </a:lnTo>
                  <a:lnTo>
                    <a:pt x="95" y="458"/>
                  </a:lnTo>
                  <a:lnTo>
                    <a:pt x="92" y="453"/>
                  </a:lnTo>
                  <a:lnTo>
                    <a:pt x="90" y="449"/>
                  </a:lnTo>
                  <a:lnTo>
                    <a:pt x="88" y="446"/>
                  </a:lnTo>
                  <a:lnTo>
                    <a:pt x="85" y="442"/>
                  </a:lnTo>
                  <a:lnTo>
                    <a:pt x="83" y="437"/>
                  </a:lnTo>
                  <a:lnTo>
                    <a:pt x="83" y="435"/>
                  </a:lnTo>
                  <a:lnTo>
                    <a:pt x="83" y="430"/>
                  </a:lnTo>
                  <a:lnTo>
                    <a:pt x="83" y="427"/>
                  </a:lnTo>
                  <a:lnTo>
                    <a:pt x="83" y="423"/>
                  </a:lnTo>
                  <a:lnTo>
                    <a:pt x="83" y="420"/>
                  </a:lnTo>
                  <a:lnTo>
                    <a:pt x="81" y="411"/>
                  </a:lnTo>
                  <a:lnTo>
                    <a:pt x="78" y="399"/>
                  </a:lnTo>
                  <a:lnTo>
                    <a:pt x="76" y="390"/>
                  </a:lnTo>
                  <a:lnTo>
                    <a:pt x="76" y="387"/>
                  </a:lnTo>
                  <a:lnTo>
                    <a:pt x="73" y="383"/>
                  </a:lnTo>
                  <a:lnTo>
                    <a:pt x="73" y="380"/>
                  </a:lnTo>
                  <a:lnTo>
                    <a:pt x="73" y="378"/>
                  </a:lnTo>
                  <a:lnTo>
                    <a:pt x="73" y="375"/>
                  </a:lnTo>
                  <a:lnTo>
                    <a:pt x="76" y="373"/>
                  </a:lnTo>
                  <a:lnTo>
                    <a:pt x="73" y="371"/>
                  </a:lnTo>
                  <a:lnTo>
                    <a:pt x="71" y="366"/>
                  </a:lnTo>
                  <a:lnTo>
                    <a:pt x="69" y="361"/>
                  </a:lnTo>
                  <a:lnTo>
                    <a:pt x="69" y="359"/>
                  </a:lnTo>
                  <a:lnTo>
                    <a:pt x="69" y="354"/>
                  </a:lnTo>
                  <a:lnTo>
                    <a:pt x="69" y="352"/>
                  </a:lnTo>
                  <a:lnTo>
                    <a:pt x="71" y="349"/>
                  </a:lnTo>
                  <a:lnTo>
                    <a:pt x="71" y="347"/>
                  </a:lnTo>
                  <a:lnTo>
                    <a:pt x="73" y="345"/>
                  </a:lnTo>
                  <a:lnTo>
                    <a:pt x="73" y="340"/>
                  </a:lnTo>
                  <a:lnTo>
                    <a:pt x="76" y="340"/>
                  </a:lnTo>
                  <a:lnTo>
                    <a:pt x="76" y="338"/>
                  </a:lnTo>
                  <a:lnTo>
                    <a:pt x="76" y="333"/>
                  </a:lnTo>
                  <a:lnTo>
                    <a:pt x="73" y="331"/>
                  </a:lnTo>
                  <a:lnTo>
                    <a:pt x="71" y="328"/>
                  </a:lnTo>
                  <a:lnTo>
                    <a:pt x="71" y="326"/>
                  </a:lnTo>
                  <a:lnTo>
                    <a:pt x="71" y="323"/>
                  </a:lnTo>
                  <a:lnTo>
                    <a:pt x="71" y="321"/>
                  </a:lnTo>
                  <a:lnTo>
                    <a:pt x="71" y="319"/>
                  </a:lnTo>
                  <a:lnTo>
                    <a:pt x="73" y="316"/>
                  </a:lnTo>
                  <a:lnTo>
                    <a:pt x="71" y="316"/>
                  </a:lnTo>
                  <a:lnTo>
                    <a:pt x="69" y="314"/>
                  </a:lnTo>
                  <a:lnTo>
                    <a:pt x="69" y="312"/>
                  </a:lnTo>
                  <a:lnTo>
                    <a:pt x="69" y="309"/>
                  </a:lnTo>
                  <a:lnTo>
                    <a:pt x="69" y="307"/>
                  </a:lnTo>
                  <a:lnTo>
                    <a:pt x="71" y="307"/>
                  </a:lnTo>
                  <a:lnTo>
                    <a:pt x="71" y="305"/>
                  </a:lnTo>
                  <a:lnTo>
                    <a:pt x="71" y="302"/>
                  </a:lnTo>
                  <a:lnTo>
                    <a:pt x="64" y="307"/>
                  </a:lnTo>
                  <a:lnTo>
                    <a:pt x="62" y="309"/>
                  </a:lnTo>
                  <a:lnTo>
                    <a:pt x="62" y="312"/>
                  </a:lnTo>
                  <a:lnTo>
                    <a:pt x="62" y="314"/>
                  </a:lnTo>
                  <a:lnTo>
                    <a:pt x="64" y="316"/>
                  </a:lnTo>
                  <a:lnTo>
                    <a:pt x="64" y="319"/>
                  </a:lnTo>
                  <a:lnTo>
                    <a:pt x="64" y="321"/>
                  </a:lnTo>
                  <a:lnTo>
                    <a:pt x="64" y="323"/>
                  </a:lnTo>
                  <a:lnTo>
                    <a:pt x="62" y="326"/>
                  </a:lnTo>
                  <a:lnTo>
                    <a:pt x="62" y="328"/>
                  </a:lnTo>
                  <a:lnTo>
                    <a:pt x="59" y="328"/>
                  </a:lnTo>
                  <a:lnTo>
                    <a:pt x="59" y="331"/>
                  </a:lnTo>
                  <a:lnTo>
                    <a:pt x="57" y="333"/>
                  </a:lnTo>
                  <a:lnTo>
                    <a:pt x="52" y="333"/>
                  </a:lnTo>
                  <a:lnTo>
                    <a:pt x="45" y="335"/>
                  </a:lnTo>
                  <a:lnTo>
                    <a:pt x="38" y="340"/>
                  </a:lnTo>
                  <a:lnTo>
                    <a:pt x="36" y="335"/>
                  </a:lnTo>
                  <a:lnTo>
                    <a:pt x="33" y="333"/>
                  </a:lnTo>
                  <a:lnTo>
                    <a:pt x="29" y="331"/>
                  </a:lnTo>
                  <a:lnTo>
                    <a:pt x="26" y="326"/>
                  </a:lnTo>
                  <a:lnTo>
                    <a:pt x="24" y="323"/>
                  </a:lnTo>
                  <a:lnTo>
                    <a:pt x="21" y="319"/>
                  </a:lnTo>
                  <a:lnTo>
                    <a:pt x="19" y="316"/>
                  </a:lnTo>
                  <a:lnTo>
                    <a:pt x="17" y="312"/>
                  </a:lnTo>
                  <a:lnTo>
                    <a:pt x="14" y="312"/>
                  </a:lnTo>
                  <a:lnTo>
                    <a:pt x="14" y="309"/>
                  </a:lnTo>
                  <a:lnTo>
                    <a:pt x="17" y="307"/>
                  </a:lnTo>
                  <a:lnTo>
                    <a:pt x="17" y="305"/>
                  </a:lnTo>
                  <a:lnTo>
                    <a:pt x="19" y="305"/>
                  </a:lnTo>
                  <a:lnTo>
                    <a:pt x="21" y="305"/>
                  </a:lnTo>
                  <a:lnTo>
                    <a:pt x="24" y="305"/>
                  </a:lnTo>
                  <a:lnTo>
                    <a:pt x="26" y="305"/>
                  </a:lnTo>
                  <a:lnTo>
                    <a:pt x="29" y="305"/>
                  </a:lnTo>
                  <a:lnTo>
                    <a:pt x="29" y="302"/>
                  </a:lnTo>
                  <a:lnTo>
                    <a:pt x="31" y="302"/>
                  </a:lnTo>
                  <a:lnTo>
                    <a:pt x="33" y="302"/>
                  </a:lnTo>
                  <a:lnTo>
                    <a:pt x="36" y="300"/>
                  </a:lnTo>
                  <a:lnTo>
                    <a:pt x="36" y="295"/>
                  </a:lnTo>
                  <a:lnTo>
                    <a:pt x="38" y="293"/>
                  </a:lnTo>
                  <a:lnTo>
                    <a:pt x="40" y="288"/>
                  </a:lnTo>
                  <a:lnTo>
                    <a:pt x="43" y="283"/>
                  </a:lnTo>
                  <a:lnTo>
                    <a:pt x="38" y="288"/>
                  </a:lnTo>
                  <a:lnTo>
                    <a:pt x="33" y="290"/>
                  </a:lnTo>
                  <a:lnTo>
                    <a:pt x="31" y="290"/>
                  </a:lnTo>
                  <a:lnTo>
                    <a:pt x="29" y="293"/>
                  </a:lnTo>
                  <a:lnTo>
                    <a:pt x="26" y="293"/>
                  </a:lnTo>
                  <a:lnTo>
                    <a:pt x="24" y="293"/>
                  </a:lnTo>
                  <a:lnTo>
                    <a:pt x="19" y="290"/>
                  </a:lnTo>
                  <a:lnTo>
                    <a:pt x="14" y="290"/>
                  </a:lnTo>
                  <a:lnTo>
                    <a:pt x="7" y="288"/>
                  </a:lnTo>
                  <a:lnTo>
                    <a:pt x="7" y="283"/>
                  </a:lnTo>
                  <a:lnTo>
                    <a:pt x="7" y="281"/>
                  </a:lnTo>
                  <a:lnTo>
                    <a:pt x="7" y="279"/>
                  </a:lnTo>
                  <a:lnTo>
                    <a:pt x="5" y="276"/>
                  </a:lnTo>
                  <a:lnTo>
                    <a:pt x="5" y="274"/>
                  </a:lnTo>
                  <a:lnTo>
                    <a:pt x="3" y="274"/>
                  </a:lnTo>
                  <a:lnTo>
                    <a:pt x="0" y="272"/>
                  </a:lnTo>
                  <a:lnTo>
                    <a:pt x="7" y="267"/>
                  </a:lnTo>
                  <a:lnTo>
                    <a:pt x="10" y="257"/>
                  </a:lnTo>
                  <a:lnTo>
                    <a:pt x="19" y="255"/>
                  </a:lnTo>
                  <a:lnTo>
                    <a:pt x="29" y="250"/>
                  </a:lnTo>
                  <a:lnTo>
                    <a:pt x="26" y="241"/>
                  </a:lnTo>
                  <a:lnTo>
                    <a:pt x="19" y="234"/>
                  </a:lnTo>
                  <a:lnTo>
                    <a:pt x="19" y="229"/>
                  </a:lnTo>
                  <a:lnTo>
                    <a:pt x="24" y="222"/>
                  </a:lnTo>
                  <a:lnTo>
                    <a:pt x="14" y="210"/>
                  </a:lnTo>
                  <a:lnTo>
                    <a:pt x="21" y="205"/>
                  </a:lnTo>
                  <a:lnTo>
                    <a:pt x="26" y="198"/>
                  </a:lnTo>
                  <a:lnTo>
                    <a:pt x="29" y="194"/>
                  </a:lnTo>
                  <a:lnTo>
                    <a:pt x="36" y="198"/>
                  </a:lnTo>
                  <a:lnTo>
                    <a:pt x="40" y="191"/>
                  </a:lnTo>
                  <a:lnTo>
                    <a:pt x="47" y="184"/>
                  </a:lnTo>
                  <a:lnTo>
                    <a:pt x="52" y="177"/>
                  </a:lnTo>
                  <a:lnTo>
                    <a:pt x="57" y="170"/>
                  </a:lnTo>
                  <a:lnTo>
                    <a:pt x="66" y="163"/>
                  </a:lnTo>
                  <a:lnTo>
                    <a:pt x="71" y="158"/>
                  </a:lnTo>
                  <a:lnTo>
                    <a:pt x="76" y="151"/>
                  </a:lnTo>
                  <a:lnTo>
                    <a:pt x="83" y="146"/>
                  </a:lnTo>
                  <a:lnTo>
                    <a:pt x="83" y="137"/>
                  </a:lnTo>
                  <a:lnTo>
                    <a:pt x="85" y="127"/>
                  </a:lnTo>
                  <a:lnTo>
                    <a:pt x="92" y="120"/>
                  </a:lnTo>
                  <a:lnTo>
                    <a:pt x="95" y="113"/>
                  </a:lnTo>
                  <a:lnTo>
                    <a:pt x="95" y="106"/>
                  </a:lnTo>
                  <a:lnTo>
                    <a:pt x="88" y="97"/>
                  </a:lnTo>
                  <a:lnTo>
                    <a:pt x="81" y="94"/>
                  </a:lnTo>
                  <a:lnTo>
                    <a:pt x="78" y="90"/>
                  </a:lnTo>
                  <a:lnTo>
                    <a:pt x="71" y="73"/>
                  </a:lnTo>
                  <a:lnTo>
                    <a:pt x="81" y="50"/>
                  </a:lnTo>
                  <a:lnTo>
                    <a:pt x="66" y="33"/>
                  </a:lnTo>
                  <a:lnTo>
                    <a:pt x="50" y="26"/>
                  </a:lnTo>
                  <a:lnTo>
                    <a:pt x="57" y="9"/>
                  </a:lnTo>
                  <a:lnTo>
                    <a:pt x="66" y="7"/>
                  </a:lnTo>
                  <a:lnTo>
                    <a:pt x="76" y="2"/>
                  </a:lnTo>
                  <a:lnTo>
                    <a:pt x="88" y="5"/>
                  </a:lnTo>
                  <a:lnTo>
                    <a:pt x="92" y="2"/>
                  </a:lnTo>
                  <a:lnTo>
                    <a:pt x="97" y="0"/>
                  </a:lnTo>
                  <a:lnTo>
                    <a:pt x="104" y="0"/>
                  </a:lnTo>
                  <a:lnTo>
                    <a:pt x="125" y="12"/>
                  </a:lnTo>
                  <a:lnTo>
                    <a:pt x="128" y="16"/>
                  </a:lnTo>
                  <a:lnTo>
                    <a:pt x="135" y="24"/>
                  </a:lnTo>
                  <a:lnTo>
                    <a:pt x="142" y="16"/>
                  </a:lnTo>
                  <a:lnTo>
                    <a:pt x="147" y="14"/>
                  </a:lnTo>
                  <a:lnTo>
                    <a:pt x="151" y="14"/>
                  </a:lnTo>
                  <a:lnTo>
                    <a:pt x="158" y="16"/>
                  </a:lnTo>
                  <a:lnTo>
                    <a:pt x="168" y="16"/>
                  </a:lnTo>
                  <a:lnTo>
                    <a:pt x="170" y="24"/>
                  </a:lnTo>
                  <a:lnTo>
                    <a:pt x="175" y="28"/>
                  </a:lnTo>
                  <a:lnTo>
                    <a:pt x="177" y="35"/>
                  </a:lnTo>
                  <a:lnTo>
                    <a:pt x="173" y="40"/>
                  </a:lnTo>
                  <a:lnTo>
                    <a:pt x="173" y="45"/>
                  </a:lnTo>
                  <a:lnTo>
                    <a:pt x="168" y="50"/>
                  </a:lnTo>
                  <a:lnTo>
                    <a:pt x="163" y="54"/>
                  </a:lnTo>
                  <a:lnTo>
                    <a:pt x="161" y="61"/>
                  </a:lnTo>
                  <a:lnTo>
                    <a:pt x="158" y="66"/>
                  </a:lnTo>
                  <a:lnTo>
                    <a:pt x="154" y="71"/>
                  </a:lnTo>
                  <a:lnTo>
                    <a:pt x="161" y="75"/>
                  </a:lnTo>
                  <a:lnTo>
                    <a:pt x="166" y="83"/>
                  </a:lnTo>
                  <a:lnTo>
                    <a:pt x="163" y="92"/>
                  </a:lnTo>
                  <a:lnTo>
                    <a:pt x="170" y="97"/>
                  </a:lnTo>
                  <a:lnTo>
                    <a:pt x="173" y="97"/>
                  </a:lnTo>
                  <a:lnTo>
                    <a:pt x="173" y="101"/>
                  </a:lnTo>
                  <a:lnTo>
                    <a:pt x="170" y="111"/>
                  </a:lnTo>
                  <a:lnTo>
                    <a:pt x="173" y="113"/>
                  </a:lnTo>
                  <a:lnTo>
                    <a:pt x="168" y="118"/>
                  </a:lnTo>
                  <a:lnTo>
                    <a:pt x="173" y="125"/>
                  </a:lnTo>
                  <a:lnTo>
                    <a:pt x="180" y="127"/>
                  </a:lnTo>
                  <a:lnTo>
                    <a:pt x="184" y="132"/>
                  </a:lnTo>
                  <a:lnTo>
                    <a:pt x="194" y="135"/>
                  </a:lnTo>
                  <a:lnTo>
                    <a:pt x="199" y="139"/>
                  </a:lnTo>
                  <a:lnTo>
                    <a:pt x="206" y="144"/>
                  </a:lnTo>
                  <a:lnTo>
                    <a:pt x="196" y="151"/>
                  </a:lnTo>
                  <a:lnTo>
                    <a:pt x="189" y="161"/>
                  </a:lnTo>
                  <a:lnTo>
                    <a:pt x="192" y="170"/>
                  </a:lnTo>
                  <a:lnTo>
                    <a:pt x="201" y="175"/>
                  </a:lnTo>
                  <a:lnTo>
                    <a:pt x="203" y="179"/>
                  </a:lnTo>
                  <a:lnTo>
                    <a:pt x="210" y="184"/>
                  </a:lnTo>
                  <a:lnTo>
                    <a:pt x="220" y="187"/>
                  </a:lnTo>
                  <a:lnTo>
                    <a:pt x="232" y="194"/>
                  </a:lnTo>
                  <a:lnTo>
                    <a:pt x="241" y="194"/>
                  </a:lnTo>
                  <a:lnTo>
                    <a:pt x="246" y="198"/>
                  </a:lnTo>
                  <a:lnTo>
                    <a:pt x="253" y="205"/>
                  </a:lnTo>
                  <a:lnTo>
                    <a:pt x="260" y="205"/>
                  </a:lnTo>
                  <a:lnTo>
                    <a:pt x="265" y="212"/>
                  </a:lnTo>
                  <a:lnTo>
                    <a:pt x="279" y="212"/>
                  </a:lnTo>
                  <a:lnTo>
                    <a:pt x="291" y="220"/>
                  </a:lnTo>
                  <a:lnTo>
                    <a:pt x="300" y="220"/>
                  </a:lnTo>
                  <a:lnTo>
                    <a:pt x="310" y="222"/>
                  </a:lnTo>
                  <a:lnTo>
                    <a:pt x="317" y="220"/>
                  </a:lnTo>
                  <a:lnTo>
                    <a:pt x="319" y="217"/>
                  </a:lnTo>
                  <a:lnTo>
                    <a:pt x="319" y="212"/>
                  </a:lnTo>
                  <a:lnTo>
                    <a:pt x="314" y="205"/>
                  </a:lnTo>
                  <a:lnTo>
                    <a:pt x="319" y="203"/>
                  </a:lnTo>
                  <a:lnTo>
                    <a:pt x="319" y="191"/>
                  </a:lnTo>
                  <a:lnTo>
                    <a:pt x="324" y="189"/>
                  </a:lnTo>
                  <a:lnTo>
                    <a:pt x="329" y="189"/>
                  </a:lnTo>
                  <a:lnTo>
                    <a:pt x="336" y="198"/>
                  </a:lnTo>
                  <a:lnTo>
                    <a:pt x="336" y="203"/>
                  </a:lnTo>
                  <a:lnTo>
                    <a:pt x="343" y="208"/>
                  </a:lnTo>
                  <a:lnTo>
                    <a:pt x="347" y="208"/>
                  </a:lnTo>
                  <a:lnTo>
                    <a:pt x="355" y="205"/>
                  </a:lnTo>
                  <a:lnTo>
                    <a:pt x="364" y="208"/>
                  </a:lnTo>
                  <a:lnTo>
                    <a:pt x="378" y="208"/>
                  </a:lnTo>
                  <a:lnTo>
                    <a:pt x="383" y="205"/>
                  </a:lnTo>
                  <a:lnTo>
                    <a:pt x="383" y="198"/>
                  </a:lnTo>
                  <a:lnTo>
                    <a:pt x="381" y="187"/>
                  </a:lnTo>
                  <a:lnTo>
                    <a:pt x="390" y="184"/>
                  </a:lnTo>
                  <a:lnTo>
                    <a:pt x="397" y="182"/>
                  </a:lnTo>
                  <a:lnTo>
                    <a:pt x="404" y="177"/>
                  </a:lnTo>
                  <a:lnTo>
                    <a:pt x="411" y="175"/>
                  </a:lnTo>
                  <a:lnTo>
                    <a:pt x="418" y="177"/>
                  </a:lnTo>
                  <a:lnTo>
                    <a:pt x="423" y="172"/>
                  </a:lnTo>
                  <a:lnTo>
                    <a:pt x="430" y="172"/>
                  </a:lnTo>
                  <a:lnTo>
                    <a:pt x="437" y="177"/>
                  </a:lnTo>
                  <a:lnTo>
                    <a:pt x="437" y="184"/>
                  </a:lnTo>
                  <a:lnTo>
                    <a:pt x="442" y="189"/>
                  </a:lnTo>
                  <a:lnTo>
                    <a:pt x="447" y="187"/>
                  </a:lnTo>
                  <a:lnTo>
                    <a:pt x="451" y="189"/>
                  </a:lnTo>
                  <a:lnTo>
                    <a:pt x="456" y="191"/>
                  </a:lnTo>
                  <a:lnTo>
                    <a:pt x="461" y="194"/>
                  </a:lnTo>
                  <a:lnTo>
                    <a:pt x="466" y="198"/>
                  </a:lnTo>
                  <a:lnTo>
                    <a:pt x="466" y="203"/>
                  </a:lnTo>
                  <a:lnTo>
                    <a:pt x="466" y="215"/>
                  </a:lnTo>
                  <a:lnTo>
                    <a:pt x="461" y="224"/>
                  </a:lnTo>
                  <a:lnTo>
                    <a:pt x="454" y="222"/>
                  </a:lnTo>
                  <a:lnTo>
                    <a:pt x="444" y="222"/>
                  </a:lnTo>
                  <a:lnTo>
                    <a:pt x="440" y="234"/>
                  </a:lnTo>
                  <a:lnTo>
                    <a:pt x="440" y="238"/>
                  </a:lnTo>
                  <a:lnTo>
                    <a:pt x="435" y="246"/>
                  </a:lnTo>
                  <a:lnTo>
                    <a:pt x="430" y="253"/>
                  </a:lnTo>
                  <a:lnTo>
                    <a:pt x="423" y="255"/>
                  </a:lnTo>
                  <a:lnTo>
                    <a:pt x="421" y="257"/>
                  </a:lnTo>
                  <a:lnTo>
                    <a:pt x="423" y="260"/>
                  </a:lnTo>
                  <a:lnTo>
                    <a:pt x="423" y="264"/>
                  </a:lnTo>
                  <a:lnTo>
                    <a:pt x="418" y="274"/>
                  </a:lnTo>
                  <a:lnTo>
                    <a:pt x="414" y="283"/>
                  </a:lnTo>
                  <a:lnTo>
                    <a:pt x="404" y="279"/>
                  </a:lnTo>
                  <a:lnTo>
                    <a:pt x="404" y="293"/>
                  </a:lnTo>
                  <a:lnTo>
                    <a:pt x="406" y="300"/>
                  </a:lnTo>
                  <a:lnTo>
                    <a:pt x="409" y="307"/>
                  </a:lnTo>
                  <a:lnTo>
                    <a:pt x="406" y="312"/>
                  </a:lnTo>
                  <a:lnTo>
                    <a:pt x="406" y="316"/>
                  </a:lnTo>
                  <a:lnTo>
                    <a:pt x="402" y="321"/>
                  </a:lnTo>
                  <a:lnTo>
                    <a:pt x="397" y="316"/>
                  </a:lnTo>
                  <a:lnTo>
                    <a:pt x="392" y="319"/>
                  </a:lnTo>
                  <a:lnTo>
                    <a:pt x="392" y="312"/>
                  </a:lnTo>
                  <a:lnTo>
                    <a:pt x="392" y="302"/>
                  </a:lnTo>
                  <a:lnTo>
                    <a:pt x="383" y="290"/>
                  </a:lnTo>
                  <a:lnTo>
                    <a:pt x="383" y="298"/>
                  </a:lnTo>
                  <a:lnTo>
                    <a:pt x="376" y="298"/>
                  </a:lnTo>
                  <a:lnTo>
                    <a:pt x="373" y="293"/>
                  </a:lnTo>
                  <a:lnTo>
                    <a:pt x="376" y="281"/>
                  </a:lnTo>
                  <a:lnTo>
                    <a:pt x="381" y="274"/>
                  </a:lnTo>
                  <a:lnTo>
                    <a:pt x="381" y="272"/>
                  </a:lnTo>
                  <a:lnTo>
                    <a:pt x="381" y="269"/>
                  </a:lnTo>
                  <a:lnTo>
                    <a:pt x="383" y="267"/>
                  </a:lnTo>
                  <a:lnTo>
                    <a:pt x="383" y="264"/>
                  </a:lnTo>
                  <a:lnTo>
                    <a:pt x="381" y="257"/>
                  </a:lnTo>
                  <a:lnTo>
                    <a:pt x="390" y="250"/>
                  </a:lnTo>
                  <a:lnTo>
                    <a:pt x="378" y="250"/>
                  </a:lnTo>
                  <a:lnTo>
                    <a:pt x="371" y="253"/>
                  </a:lnTo>
                  <a:lnTo>
                    <a:pt x="362" y="255"/>
                  </a:lnTo>
                  <a:lnTo>
                    <a:pt x="350" y="255"/>
                  </a:lnTo>
                  <a:lnTo>
                    <a:pt x="345" y="255"/>
                  </a:lnTo>
                  <a:lnTo>
                    <a:pt x="345" y="241"/>
                  </a:lnTo>
                  <a:lnTo>
                    <a:pt x="345" y="231"/>
                  </a:lnTo>
                  <a:lnTo>
                    <a:pt x="340" y="229"/>
                  </a:lnTo>
                  <a:lnTo>
                    <a:pt x="333" y="229"/>
                  </a:lnTo>
                  <a:lnTo>
                    <a:pt x="324" y="222"/>
                  </a:lnTo>
                  <a:lnTo>
                    <a:pt x="319" y="229"/>
                  </a:lnTo>
                  <a:lnTo>
                    <a:pt x="326" y="238"/>
                  </a:lnTo>
                  <a:lnTo>
                    <a:pt x="324" y="246"/>
                  </a:lnTo>
                  <a:lnTo>
                    <a:pt x="317" y="248"/>
                  </a:lnTo>
                  <a:lnTo>
                    <a:pt x="310" y="253"/>
                  </a:lnTo>
                  <a:lnTo>
                    <a:pt x="312" y="264"/>
                  </a:lnTo>
                  <a:lnTo>
                    <a:pt x="312" y="269"/>
                  </a:lnTo>
                  <a:lnTo>
                    <a:pt x="321" y="272"/>
                  </a:lnTo>
                  <a:lnTo>
                    <a:pt x="326" y="279"/>
                  </a:lnTo>
                  <a:lnTo>
                    <a:pt x="324" y="290"/>
                  </a:lnTo>
                  <a:lnTo>
                    <a:pt x="329" y="295"/>
                  </a:lnTo>
                  <a:lnTo>
                    <a:pt x="329" y="307"/>
                  </a:lnTo>
                  <a:lnTo>
                    <a:pt x="324" y="314"/>
                  </a:lnTo>
                  <a:lnTo>
                    <a:pt x="326" y="32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02" name="Iceland">
              <a:extLst>
                <a:ext uri="{FF2B5EF4-FFF2-40B4-BE49-F238E27FC236}">
                  <a16:creationId xmlns:a16="http://schemas.microsoft.com/office/drawing/2014/main" id="{55C75111-24CD-F4AD-1278-8C69606C1B7C}"/>
                </a:ext>
              </a:extLst>
            </p:cNvPr>
            <p:cNvGrpSpPr>
              <a:grpSpLocks noGrp="1" noUngrp="1" noRot="1" noMove="1" noResize="1"/>
            </p:cNvGrpSpPr>
            <p:nvPr/>
          </p:nvGrpSpPr>
          <p:grpSpPr>
            <a:xfrm>
              <a:off x="6440433" y="1740207"/>
              <a:ext cx="120111" cy="63431"/>
              <a:chOff x="3714275" y="865880"/>
              <a:chExt cx="258763" cy="134937"/>
            </a:xfrm>
            <a:grpFill/>
          </p:grpSpPr>
          <p:sp>
            <p:nvSpPr>
              <p:cNvPr id="1137" name="Freeform 1971">
                <a:extLst>
                  <a:ext uri="{FF2B5EF4-FFF2-40B4-BE49-F238E27FC236}">
                    <a16:creationId xmlns:a16="http://schemas.microsoft.com/office/drawing/2014/main" id="{76A298D8-8426-9084-F8F9-623FC3D78479}"/>
                  </a:ext>
                </a:extLst>
              </p:cNvPr>
              <p:cNvSpPr>
                <a:spLocks noGrp="1" noRot="1" noMove="1" noResize="1" noEditPoints="1" noAdjustHandles="1" noChangeArrowheads="1" noChangeShapeType="1"/>
              </p:cNvSpPr>
              <p:nvPr/>
            </p:nvSpPr>
            <p:spPr bwMode="auto">
              <a:xfrm>
                <a:off x="3714275" y="870642"/>
                <a:ext cx="258763" cy="130175"/>
              </a:xfrm>
              <a:custGeom>
                <a:avLst/>
                <a:gdLst>
                  <a:gd name="T0" fmla="*/ 187325 w 163"/>
                  <a:gd name="T1" fmla="*/ 14288 h 82"/>
                  <a:gd name="T2" fmla="*/ 176213 w 163"/>
                  <a:gd name="T3" fmla="*/ 11113 h 82"/>
                  <a:gd name="T4" fmla="*/ 152400 w 163"/>
                  <a:gd name="T5" fmla="*/ 22225 h 82"/>
                  <a:gd name="T6" fmla="*/ 146050 w 163"/>
                  <a:gd name="T7" fmla="*/ 19050 h 82"/>
                  <a:gd name="T8" fmla="*/ 134938 w 163"/>
                  <a:gd name="T9" fmla="*/ 25400 h 82"/>
                  <a:gd name="T10" fmla="*/ 130175 w 163"/>
                  <a:gd name="T11" fmla="*/ 14288 h 82"/>
                  <a:gd name="T12" fmla="*/ 122238 w 163"/>
                  <a:gd name="T13" fmla="*/ 19050 h 82"/>
                  <a:gd name="T14" fmla="*/ 115888 w 163"/>
                  <a:gd name="T15" fmla="*/ 22225 h 82"/>
                  <a:gd name="T16" fmla="*/ 104775 w 163"/>
                  <a:gd name="T17" fmla="*/ 25400 h 82"/>
                  <a:gd name="T18" fmla="*/ 96838 w 163"/>
                  <a:gd name="T19" fmla="*/ 33338 h 82"/>
                  <a:gd name="T20" fmla="*/ 80963 w 163"/>
                  <a:gd name="T21" fmla="*/ 44450 h 82"/>
                  <a:gd name="T22" fmla="*/ 77788 w 163"/>
                  <a:gd name="T23" fmla="*/ 47625 h 82"/>
                  <a:gd name="T24" fmla="*/ 66675 w 163"/>
                  <a:gd name="T25" fmla="*/ 41275 h 82"/>
                  <a:gd name="T26" fmla="*/ 69850 w 163"/>
                  <a:gd name="T27" fmla="*/ 41275 h 82"/>
                  <a:gd name="T28" fmla="*/ 55563 w 163"/>
                  <a:gd name="T29" fmla="*/ 14288 h 82"/>
                  <a:gd name="T30" fmla="*/ 44450 w 163"/>
                  <a:gd name="T31" fmla="*/ 14288 h 82"/>
                  <a:gd name="T32" fmla="*/ 52388 w 163"/>
                  <a:gd name="T33" fmla="*/ 30163 h 82"/>
                  <a:gd name="T34" fmla="*/ 28575 w 163"/>
                  <a:gd name="T35" fmla="*/ 25400 h 82"/>
                  <a:gd name="T36" fmla="*/ 25400 w 163"/>
                  <a:gd name="T37" fmla="*/ 30163 h 82"/>
                  <a:gd name="T38" fmla="*/ 25400 w 163"/>
                  <a:gd name="T39" fmla="*/ 33338 h 82"/>
                  <a:gd name="T40" fmla="*/ 11113 w 163"/>
                  <a:gd name="T41" fmla="*/ 44450 h 82"/>
                  <a:gd name="T42" fmla="*/ 3175 w 163"/>
                  <a:gd name="T43" fmla="*/ 52388 h 82"/>
                  <a:gd name="T44" fmla="*/ 28575 w 163"/>
                  <a:gd name="T45" fmla="*/ 47625 h 82"/>
                  <a:gd name="T46" fmla="*/ 44450 w 163"/>
                  <a:gd name="T47" fmla="*/ 41275 h 82"/>
                  <a:gd name="T48" fmla="*/ 44450 w 163"/>
                  <a:gd name="T49" fmla="*/ 47625 h 82"/>
                  <a:gd name="T50" fmla="*/ 44450 w 163"/>
                  <a:gd name="T51" fmla="*/ 55563 h 82"/>
                  <a:gd name="T52" fmla="*/ 41275 w 163"/>
                  <a:gd name="T53" fmla="*/ 63500 h 82"/>
                  <a:gd name="T54" fmla="*/ 22225 w 163"/>
                  <a:gd name="T55" fmla="*/ 71438 h 82"/>
                  <a:gd name="T56" fmla="*/ 17463 w 163"/>
                  <a:gd name="T57" fmla="*/ 82550 h 82"/>
                  <a:gd name="T58" fmla="*/ 44450 w 163"/>
                  <a:gd name="T59" fmla="*/ 77788 h 82"/>
                  <a:gd name="T60" fmla="*/ 58738 w 163"/>
                  <a:gd name="T61" fmla="*/ 93663 h 82"/>
                  <a:gd name="T62" fmla="*/ 36513 w 163"/>
                  <a:gd name="T63" fmla="*/ 104775 h 82"/>
                  <a:gd name="T64" fmla="*/ 55563 w 163"/>
                  <a:gd name="T65" fmla="*/ 112713 h 82"/>
                  <a:gd name="T66" fmla="*/ 63500 w 163"/>
                  <a:gd name="T67" fmla="*/ 112713 h 82"/>
                  <a:gd name="T68" fmla="*/ 80963 w 163"/>
                  <a:gd name="T69" fmla="*/ 112713 h 82"/>
                  <a:gd name="T70" fmla="*/ 104775 w 163"/>
                  <a:gd name="T71" fmla="*/ 123825 h 82"/>
                  <a:gd name="T72" fmla="*/ 96838 w 163"/>
                  <a:gd name="T73" fmla="*/ 127000 h 82"/>
                  <a:gd name="T74" fmla="*/ 157163 w 163"/>
                  <a:gd name="T75" fmla="*/ 123825 h 82"/>
                  <a:gd name="T76" fmla="*/ 152400 w 163"/>
                  <a:gd name="T77" fmla="*/ 119063 h 82"/>
                  <a:gd name="T78" fmla="*/ 163513 w 163"/>
                  <a:gd name="T79" fmla="*/ 115888 h 82"/>
                  <a:gd name="T80" fmla="*/ 179388 w 163"/>
                  <a:gd name="T81" fmla="*/ 112713 h 82"/>
                  <a:gd name="T82" fmla="*/ 182563 w 163"/>
                  <a:gd name="T83" fmla="*/ 112713 h 82"/>
                  <a:gd name="T84" fmla="*/ 193675 w 163"/>
                  <a:gd name="T85" fmla="*/ 107950 h 82"/>
                  <a:gd name="T86" fmla="*/ 209550 w 163"/>
                  <a:gd name="T87" fmla="*/ 96838 h 82"/>
                  <a:gd name="T88" fmla="*/ 231775 w 163"/>
                  <a:gd name="T89" fmla="*/ 88900 h 82"/>
                  <a:gd name="T90" fmla="*/ 246063 w 163"/>
                  <a:gd name="T91" fmla="*/ 66675 h 82"/>
                  <a:gd name="T92" fmla="*/ 250825 w 163"/>
                  <a:gd name="T93" fmla="*/ 74613 h 82"/>
                  <a:gd name="T94" fmla="*/ 258763 w 163"/>
                  <a:gd name="T95" fmla="*/ 71438 h 82"/>
                  <a:gd name="T96" fmla="*/ 250825 w 163"/>
                  <a:gd name="T97" fmla="*/ 41275 h 82"/>
                  <a:gd name="T98" fmla="*/ 228600 w 163"/>
                  <a:gd name="T99" fmla="*/ 44450 h 82"/>
                  <a:gd name="T100" fmla="*/ 231775 w 163"/>
                  <a:gd name="T101" fmla="*/ 33338 h 82"/>
                  <a:gd name="T102" fmla="*/ 234950 w 163"/>
                  <a:gd name="T103" fmla="*/ 30163 h 82"/>
                  <a:gd name="T104" fmla="*/ 231775 w 163"/>
                  <a:gd name="T105" fmla="*/ 14288 h 82"/>
                  <a:gd name="T106" fmla="*/ 234950 w 163"/>
                  <a:gd name="T107" fmla="*/ 6350 h 82"/>
                  <a:gd name="T108" fmla="*/ 223838 w 163"/>
                  <a:gd name="T109" fmla="*/ 19050 h 82"/>
                  <a:gd name="T110" fmla="*/ 212725 w 163"/>
                  <a:gd name="T111" fmla="*/ 11113 h 82"/>
                  <a:gd name="T112" fmla="*/ 201613 w 163"/>
                  <a:gd name="T113" fmla="*/ 0 h 82"/>
                  <a:gd name="T114" fmla="*/ 193675 w 163"/>
                  <a:gd name="T115" fmla="*/ 0 h 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3"/>
                  <a:gd name="T175" fmla="*/ 0 h 82"/>
                  <a:gd name="T176" fmla="*/ 163 w 163"/>
                  <a:gd name="T177" fmla="*/ 82 h 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3" h="82">
                    <a:moveTo>
                      <a:pt x="122" y="0"/>
                    </a:moveTo>
                    <a:lnTo>
                      <a:pt x="122" y="4"/>
                    </a:lnTo>
                    <a:lnTo>
                      <a:pt x="122" y="12"/>
                    </a:lnTo>
                    <a:lnTo>
                      <a:pt x="120" y="12"/>
                    </a:lnTo>
                    <a:lnTo>
                      <a:pt x="118" y="9"/>
                    </a:lnTo>
                    <a:lnTo>
                      <a:pt x="115" y="9"/>
                    </a:lnTo>
                    <a:lnTo>
                      <a:pt x="113" y="9"/>
                    </a:lnTo>
                    <a:lnTo>
                      <a:pt x="111" y="9"/>
                    </a:lnTo>
                    <a:lnTo>
                      <a:pt x="111" y="7"/>
                    </a:lnTo>
                    <a:lnTo>
                      <a:pt x="108" y="9"/>
                    </a:lnTo>
                    <a:lnTo>
                      <a:pt x="108" y="14"/>
                    </a:lnTo>
                    <a:lnTo>
                      <a:pt x="101" y="14"/>
                    </a:lnTo>
                    <a:lnTo>
                      <a:pt x="99" y="16"/>
                    </a:lnTo>
                    <a:lnTo>
                      <a:pt x="96" y="14"/>
                    </a:lnTo>
                    <a:lnTo>
                      <a:pt x="94" y="12"/>
                    </a:lnTo>
                    <a:lnTo>
                      <a:pt x="92" y="12"/>
                    </a:lnTo>
                    <a:lnTo>
                      <a:pt x="92" y="16"/>
                    </a:lnTo>
                    <a:lnTo>
                      <a:pt x="94" y="21"/>
                    </a:lnTo>
                    <a:lnTo>
                      <a:pt x="89" y="19"/>
                    </a:lnTo>
                    <a:lnTo>
                      <a:pt x="87" y="19"/>
                    </a:lnTo>
                    <a:lnTo>
                      <a:pt x="85" y="16"/>
                    </a:lnTo>
                    <a:lnTo>
                      <a:pt x="85" y="12"/>
                    </a:lnTo>
                    <a:lnTo>
                      <a:pt x="85" y="7"/>
                    </a:lnTo>
                    <a:lnTo>
                      <a:pt x="85" y="4"/>
                    </a:lnTo>
                    <a:lnTo>
                      <a:pt x="82" y="7"/>
                    </a:lnTo>
                    <a:lnTo>
                      <a:pt x="82" y="9"/>
                    </a:lnTo>
                    <a:lnTo>
                      <a:pt x="80" y="9"/>
                    </a:lnTo>
                    <a:lnTo>
                      <a:pt x="82" y="12"/>
                    </a:lnTo>
                    <a:lnTo>
                      <a:pt x="77" y="12"/>
                    </a:lnTo>
                    <a:lnTo>
                      <a:pt x="73" y="12"/>
                    </a:lnTo>
                    <a:lnTo>
                      <a:pt x="73" y="14"/>
                    </a:lnTo>
                    <a:lnTo>
                      <a:pt x="73" y="16"/>
                    </a:lnTo>
                    <a:lnTo>
                      <a:pt x="73" y="21"/>
                    </a:lnTo>
                    <a:lnTo>
                      <a:pt x="66" y="21"/>
                    </a:lnTo>
                    <a:lnTo>
                      <a:pt x="66" y="16"/>
                    </a:lnTo>
                    <a:lnTo>
                      <a:pt x="66" y="12"/>
                    </a:lnTo>
                    <a:lnTo>
                      <a:pt x="59" y="12"/>
                    </a:lnTo>
                    <a:lnTo>
                      <a:pt x="61" y="14"/>
                    </a:lnTo>
                    <a:lnTo>
                      <a:pt x="61" y="19"/>
                    </a:lnTo>
                    <a:lnTo>
                      <a:pt x="61" y="21"/>
                    </a:lnTo>
                    <a:lnTo>
                      <a:pt x="61" y="23"/>
                    </a:lnTo>
                    <a:lnTo>
                      <a:pt x="61" y="26"/>
                    </a:lnTo>
                    <a:lnTo>
                      <a:pt x="59" y="28"/>
                    </a:lnTo>
                    <a:lnTo>
                      <a:pt x="49" y="28"/>
                    </a:lnTo>
                    <a:lnTo>
                      <a:pt x="51" y="28"/>
                    </a:lnTo>
                    <a:lnTo>
                      <a:pt x="49" y="30"/>
                    </a:lnTo>
                    <a:lnTo>
                      <a:pt x="47" y="33"/>
                    </a:lnTo>
                    <a:lnTo>
                      <a:pt x="44" y="35"/>
                    </a:lnTo>
                    <a:lnTo>
                      <a:pt x="44" y="33"/>
                    </a:lnTo>
                    <a:lnTo>
                      <a:pt x="44" y="28"/>
                    </a:lnTo>
                    <a:lnTo>
                      <a:pt x="42" y="26"/>
                    </a:lnTo>
                    <a:lnTo>
                      <a:pt x="44" y="26"/>
                    </a:lnTo>
                    <a:lnTo>
                      <a:pt x="44" y="23"/>
                    </a:lnTo>
                    <a:lnTo>
                      <a:pt x="44" y="26"/>
                    </a:lnTo>
                    <a:lnTo>
                      <a:pt x="44" y="19"/>
                    </a:lnTo>
                    <a:lnTo>
                      <a:pt x="44" y="16"/>
                    </a:lnTo>
                    <a:lnTo>
                      <a:pt x="40" y="16"/>
                    </a:lnTo>
                    <a:lnTo>
                      <a:pt x="37" y="12"/>
                    </a:lnTo>
                    <a:lnTo>
                      <a:pt x="35" y="9"/>
                    </a:lnTo>
                    <a:lnTo>
                      <a:pt x="35" y="7"/>
                    </a:lnTo>
                    <a:lnTo>
                      <a:pt x="33" y="7"/>
                    </a:lnTo>
                    <a:lnTo>
                      <a:pt x="28" y="7"/>
                    </a:lnTo>
                    <a:lnTo>
                      <a:pt x="26" y="9"/>
                    </a:lnTo>
                    <a:lnTo>
                      <a:pt x="28" y="9"/>
                    </a:lnTo>
                    <a:lnTo>
                      <a:pt x="30" y="14"/>
                    </a:lnTo>
                    <a:lnTo>
                      <a:pt x="33" y="16"/>
                    </a:lnTo>
                    <a:lnTo>
                      <a:pt x="33" y="19"/>
                    </a:lnTo>
                    <a:lnTo>
                      <a:pt x="30" y="21"/>
                    </a:lnTo>
                    <a:lnTo>
                      <a:pt x="23" y="16"/>
                    </a:lnTo>
                    <a:lnTo>
                      <a:pt x="21" y="16"/>
                    </a:lnTo>
                    <a:lnTo>
                      <a:pt x="18" y="16"/>
                    </a:lnTo>
                    <a:lnTo>
                      <a:pt x="16" y="16"/>
                    </a:lnTo>
                    <a:lnTo>
                      <a:pt x="16" y="19"/>
                    </a:lnTo>
                    <a:lnTo>
                      <a:pt x="14" y="16"/>
                    </a:lnTo>
                    <a:lnTo>
                      <a:pt x="14" y="19"/>
                    </a:lnTo>
                    <a:lnTo>
                      <a:pt x="16" y="21"/>
                    </a:lnTo>
                    <a:lnTo>
                      <a:pt x="16" y="23"/>
                    </a:lnTo>
                    <a:lnTo>
                      <a:pt x="11" y="26"/>
                    </a:lnTo>
                    <a:lnTo>
                      <a:pt x="7" y="28"/>
                    </a:lnTo>
                    <a:lnTo>
                      <a:pt x="4" y="28"/>
                    </a:lnTo>
                    <a:lnTo>
                      <a:pt x="4" y="30"/>
                    </a:lnTo>
                    <a:lnTo>
                      <a:pt x="0" y="30"/>
                    </a:lnTo>
                    <a:lnTo>
                      <a:pt x="0" y="33"/>
                    </a:lnTo>
                    <a:lnTo>
                      <a:pt x="2" y="33"/>
                    </a:lnTo>
                    <a:lnTo>
                      <a:pt x="7" y="33"/>
                    </a:lnTo>
                    <a:lnTo>
                      <a:pt x="9" y="35"/>
                    </a:lnTo>
                    <a:lnTo>
                      <a:pt x="11" y="35"/>
                    </a:lnTo>
                    <a:lnTo>
                      <a:pt x="14" y="33"/>
                    </a:lnTo>
                    <a:lnTo>
                      <a:pt x="18" y="30"/>
                    </a:lnTo>
                    <a:lnTo>
                      <a:pt x="21" y="28"/>
                    </a:lnTo>
                    <a:lnTo>
                      <a:pt x="23" y="26"/>
                    </a:lnTo>
                    <a:lnTo>
                      <a:pt x="26" y="26"/>
                    </a:lnTo>
                    <a:lnTo>
                      <a:pt x="28" y="26"/>
                    </a:lnTo>
                    <a:lnTo>
                      <a:pt x="30" y="26"/>
                    </a:lnTo>
                    <a:lnTo>
                      <a:pt x="30" y="28"/>
                    </a:lnTo>
                    <a:lnTo>
                      <a:pt x="28" y="30"/>
                    </a:lnTo>
                    <a:lnTo>
                      <a:pt x="28" y="33"/>
                    </a:lnTo>
                    <a:lnTo>
                      <a:pt x="26" y="33"/>
                    </a:lnTo>
                    <a:lnTo>
                      <a:pt x="26" y="35"/>
                    </a:lnTo>
                    <a:lnTo>
                      <a:pt x="28" y="35"/>
                    </a:lnTo>
                    <a:lnTo>
                      <a:pt x="28" y="38"/>
                    </a:lnTo>
                    <a:lnTo>
                      <a:pt x="30" y="38"/>
                    </a:lnTo>
                    <a:lnTo>
                      <a:pt x="33" y="40"/>
                    </a:lnTo>
                    <a:lnTo>
                      <a:pt x="30" y="40"/>
                    </a:lnTo>
                    <a:lnTo>
                      <a:pt x="26" y="40"/>
                    </a:lnTo>
                    <a:lnTo>
                      <a:pt x="23" y="40"/>
                    </a:lnTo>
                    <a:lnTo>
                      <a:pt x="18" y="40"/>
                    </a:lnTo>
                    <a:lnTo>
                      <a:pt x="18" y="42"/>
                    </a:lnTo>
                    <a:lnTo>
                      <a:pt x="16" y="45"/>
                    </a:lnTo>
                    <a:lnTo>
                      <a:pt x="14" y="45"/>
                    </a:lnTo>
                    <a:lnTo>
                      <a:pt x="9" y="47"/>
                    </a:lnTo>
                    <a:lnTo>
                      <a:pt x="7" y="47"/>
                    </a:lnTo>
                    <a:lnTo>
                      <a:pt x="4" y="47"/>
                    </a:lnTo>
                    <a:lnTo>
                      <a:pt x="7" y="52"/>
                    </a:lnTo>
                    <a:lnTo>
                      <a:pt x="11" y="52"/>
                    </a:lnTo>
                    <a:lnTo>
                      <a:pt x="16" y="49"/>
                    </a:lnTo>
                    <a:lnTo>
                      <a:pt x="18" y="49"/>
                    </a:lnTo>
                    <a:lnTo>
                      <a:pt x="23" y="49"/>
                    </a:lnTo>
                    <a:lnTo>
                      <a:pt x="26" y="49"/>
                    </a:lnTo>
                    <a:lnTo>
                      <a:pt x="28" y="49"/>
                    </a:lnTo>
                    <a:lnTo>
                      <a:pt x="30" y="49"/>
                    </a:lnTo>
                    <a:lnTo>
                      <a:pt x="30" y="52"/>
                    </a:lnTo>
                    <a:lnTo>
                      <a:pt x="33" y="52"/>
                    </a:lnTo>
                    <a:lnTo>
                      <a:pt x="35" y="54"/>
                    </a:lnTo>
                    <a:lnTo>
                      <a:pt x="37" y="59"/>
                    </a:lnTo>
                    <a:lnTo>
                      <a:pt x="40" y="61"/>
                    </a:lnTo>
                    <a:lnTo>
                      <a:pt x="35" y="63"/>
                    </a:lnTo>
                    <a:lnTo>
                      <a:pt x="33" y="63"/>
                    </a:lnTo>
                    <a:lnTo>
                      <a:pt x="28" y="66"/>
                    </a:lnTo>
                    <a:lnTo>
                      <a:pt x="23" y="66"/>
                    </a:lnTo>
                    <a:lnTo>
                      <a:pt x="26" y="71"/>
                    </a:lnTo>
                    <a:lnTo>
                      <a:pt x="28" y="73"/>
                    </a:lnTo>
                    <a:lnTo>
                      <a:pt x="30" y="73"/>
                    </a:lnTo>
                    <a:lnTo>
                      <a:pt x="33" y="71"/>
                    </a:lnTo>
                    <a:lnTo>
                      <a:pt x="35" y="71"/>
                    </a:lnTo>
                    <a:lnTo>
                      <a:pt x="37" y="71"/>
                    </a:lnTo>
                    <a:lnTo>
                      <a:pt x="40" y="71"/>
                    </a:lnTo>
                    <a:lnTo>
                      <a:pt x="42" y="68"/>
                    </a:lnTo>
                    <a:lnTo>
                      <a:pt x="44" y="68"/>
                    </a:lnTo>
                    <a:lnTo>
                      <a:pt x="47" y="68"/>
                    </a:lnTo>
                    <a:lnTo>
                      <a:pt x="51" y="71"/>
                    </a:lnTo>
                    <a:lnTo>
                      <a:pt x="56" y="71"/>
                    </a:lnTo>
                    <a:lnTo>
                      <a:pt x="59" y="73"/>
                    </a:lnTo>
                    <a:lnTo>
                      <a:pt x="66" y="73"/>
                    </a:lnTo>
                    <a:lnTo>
                      <a:pt x="66" y="75"/>
                    </a:lnTo>
                    <a:lnTo>
                      <a:pt x="66" y="78"/>
                    </a:lnTo>
                    <a:lnTo>
                      <a:pt x="63" y="78"/>
                    </a:lnTo>
                    <a:lnTo>
                      <a:pt x="61" y="78"/>
                    </a:lnTo>
                    <a:lnTo>
                      <a:pt x="61" y="80"/>
                    </a:lnTo>
                    <a:lnTo>
                      <a:pt x="59" y="82"/>
                    </a:lnTo>
                    <a:lnTo>
                      <a:pt x="94" y="82"/>
                    </a:lnTo>
                    <a:lnTo>
                      <a:pt x="96" y="78"/>
                    </a:lnTo>
                    <a:lnTo>
                      <a:pt x="99" y="78"/>
                    </a:lnTo>
                    <a:lnTo>
                      <a:pt x="99" y="75"/>
                    </a:lnTo>
                    <a:lnTo>
                      <a:pt x="96" y="75"/>
                    </a:lnTo>
                    <a:lnTo>
                      <a:pt x="94" y="68"/>
                    </a:lnTo>
                    <a:lnTo>
                      <a:pt x="96" y="71"/>
                    </a:lnTo>
                    <a:lnTo>
                      <a:pt x="101" y="71"/>
                    </a:lnTo>
                    <a:lnTo>
                      <a:pt x="103" y="73"/>
                    </a:lnTo>
                    <a:lnTo>
                      <a:pt x="106" y="73"/>
                    </a:lnTo>
                    <a:lnTo>
                      <a:pt x="108" y="73"/>
                    </a:lnTo>
                    <a:lnTo>
                      <a:pt x="111" y="73"/>
                    </a:lnTo>
                    <a:lnTo>
                      <a:pt x="111" y="71"/>
                    </a:lnTo>
                    <a:lnTo>
                      <a:pt x="113" y="71"/>
                    </a:lnTo>
                    <a:lnTo>
                      <a:pt x="113" y="68"/>
                    </a:lnTo>
                    <a:lnTo>
                      <a:pt x="115" y="68"/>
                    </a:lnTo>
                    <a:lnTo>
                      <a:pt x="115" y="71"/>
                    </a:lnTo>
                    <a:lnTo>
                      <a:pt x="118" y="71"/>
                    </a:lnTo>
                    <a:lnTo>
                      <a:pt x="120" y="71"/>
                    </a:lnTo>
                    <a:lnTo>
                      <a:pt x="122" y="68"/>
                    </a:lnTo>
                    <a:lnTo>
                      <a:pt x="125" y="66"/>
                    </a:lnTo>
                    <a:lnTo>
                      <a:pt x="127" y="63"/>
                    </a:lnTo>
                    <a:lnTo>
                      <a:pt x="129" y="63"/>
                    </a:lnTo>
                    <a:lnTo>
                      <a:pt x="129" y="61"/>
                    </a:lnTo>
                    <a:lnTo>
                      <a:pt x="132" y="61"/>
                    </a:lnTo>
                    <a:lnTo>
                      <a:pt x="137" y="61"/>
                    </a:lnTo>
                    <a:lnTo>
                      <a:pt x="139" y="61"/>
                    </a:lnTo>
                    <a:lnTo>
                      <a:pt x="141" y="59"/>
                    </a:lnTo>
                    <a:lnTo>
                      <a:pt x="144" y="56"/>
                    </a:lnTo>
                    <a:lnTo>
                      <a:pt x="146" y="56"/>
                    </a:lnTo>
                    <a:lnTo>
                      <a:pt x="148" y="52"/>
                    </a:lnTo>
                    <a:lnTo>
                      <a:pt x="153" y="47"/>
                    </a:lnTo>
                    <a:lnTo>
                      <a:pt x="155" y="42"/>
                    </a:lnTo>
                    <a:lnTo>
                      <a:pt x="155" y="45"/>
                    </a:lnTo>
                    <a:lnTo>
                      <a:pt x="158" y="45"/>
                    </a:lnTo>
                    <a:lnTo>
                      <a:pt x="158" y="47"/>
                    </a:lnTo>
                    <a:lnTo>
                      <a:pt x="160" y="47"/>
                    </a:lnTo>
                    <a:lnTo>
                      <a:pt x="163" y="45"/>
                    </a:lnTo>
                    <a:lnTo>
                      <a:pt x="163" y="38"/>
                    </a:lnTo>
                    <a:lnTo>
                      <a:pt x="163" y="35"/>
                    </a:lnTo>
                    <a:lnTo>
                      <a:pt x="163" y="33"/>
                    </a:lnTo>
                    <a:lnTo>
                      <a:pt x="160" y="28"/>
                    </a:lnTo>
                    <a:lnTo>
                      <a:pt x="158" y="26"/>
                    </a:lnTo>
                    <a:lnTo>
                      <a:pt x="155" y="23"/>
                    </a:lnTo>
                    <a:lnTo>
                      <a:pt x="153" y="23"/>
                    </a:lnTo>
                    <a:lnTo>
                      <a:pt x="151" y="23"/>
                    </a:lnTo>
                    <a:lnTo>
                      <a:pt x="148" y="26"/>
                    </a:lnTo>
                    <a:lnTo>
                      <a:pt x="144" y="28"/>
                    </a:lnTo>
                    <a:lnTo>
                      <a:pt x="144" y="26"/>
                    </a:lnTo>
                    <a:lnTo>
                      <a:pt x="144" y="23"/>
                    </a:lnTo>
                    <a:lnTo>
                      <a:pt x="146" y="21"/>
                    </a:lnTo>
                    <a:lnTo>
                      <a:pt x="146" y="19"/>
                    </a:lnTo>
                    <a:lnTo>
                      <a:pt x="148" y="19"/>
                    </a:lnTo>
                    <a:lnTo>
                      <a:pt x="146" y="16"/>
                    </a:lnTo>
                    <a:lnTo>
                      <a:pt x="144" y="14"/>
                    </a:lnTo>
                    <a:lnTo>
                      <a:pt x="141" y="14"/>
                    </a:lnTo>
                    <a:lnTo>
                      <a:pt x="146" y="9"/>
                    </a:lnTo>
                    <a:lnTo>
                      <a:pt x="148" y="4"/>
                    </a:lnTo>
                    <a:lnTo>
                      <a:pt x="151" y="4"/>
                    </a:lnTo>
                    <a:lnTo>
                      <a:pt x="148" y="4"/>
                    </a:lnTo>
                    <a:lnTo>
                      <a:pt x="144" y="7"/>
                    </a:lnTo>
                    <a:lnTo>
                      <a:pt x="139" y="9"/>
                    </a:lnTo>
                    <a:lnTo>
                      <a:pt x="141" y="9"/>
                    </a:lnTo>
                    <a:lnTo>
                      <a:pt x="141" y="12"/>
                    </a:lnTo>
                    <a:lnTo>
                      <a:pt x="139" y="12"/>
                    </a:lnTo>
                    <a:lnTo>
                      <a:pt x="137" y="12"/>
                    </a:lnTo>
                    <a:lnTo>
                      <a:pt x="134" y="9"/>
                    </a:lnTo>
                    <a:lnTo>
                      <a:pt x="134" y="7"/>
                    </a:lnTo>
                    <a:lnTo>
                      <a:pt x="132" y="4"/>
                    </a:lnTo>
                    <a:lnTo>
                      <a:pt x="129" y="2"/>
                    </a:lnTo>
                    <a:lnTo>
                      <a:pt x="127" y="0"/>
                    </a:lnTo>
                    <a:lnTo>
                      <a:pt x="125" y="0"/>
                    </a:lnTo>
                    <a:lnTo>
                      <a:pt x="12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8" name="Freeform 1972">
                <a:extLst>
                  <a:ext uri="{FF2B5EF4-FFF2-40B4-BE49-F238E27FC236}">
                    <a16:creationId xmlns:a16="http://schemas.microsoft.com/office/drawing/2014/main" id="{47A75BAA-E2A0-2A62-E15C-7744B50B4210}"/>
                  </a:ext>
                </a:extLst>
              </p:cNvPr>
              <p:cNvSpPr>
                <a:spLocks noGrp="1" noRot="1" noMove="1" noResize="1" noEditPoints="1" noAdjustHandles="1" noChangeArrowheads="1" noChangeShapeType="1"/>
              </p:cNvSpPr>
              <p:nvPr/>
            </p:nvSpPr>
            <p:spPr bwMode="auto">
              <a:xfrm>
                <a:off x="3742850" y="865880"/>
                <a:ext cx="23813" cy="7938"/>
              </a:xfrm>
              <a:custGeom>
                <a:avLst/>
                <a:gdLst>
                  <a:gd name="T0" fmla="*/ 0 w 15"/>
                  <a:gd name="T1" fmla="*/ 0 h 5"/>
                  <a:gd name="T2" fmla="*/ 0 w 15"/>
                  <a:gd name="T3" fmla="*/ 7938 h 5"/>
                  <a:gd name="T4" fmla="*/ 4763 w 15"/>
                  <a:gd name="T5" fmla="*/ 7938 h 5"/>
                  <a:gd name="T6" fmla="*/ 7938 w 15"/>
                  <a:gd name="T7" fmla="*/ 7938 h 5"/>
                  <a:gd name="T8" fmla="*/ 15875 w 15"/>
                  <a:gd name="T9" fmla="*/ 7938 h 5"/>
                  <a:gd name="T10" fmla="*/ 23813 w 15"/>
                  <a:gd name="T11" fmla="*/ 7938 h 5"/>
                  <a:gd name="T12" fmla="*/ 23813 w 15"/>
                  <a:gd name="T13" fmla="*/ 4763 h 5"/>
                  <a:gd name="T14" fmla="*/ 19050 w 15"/>
                  <a:gd name="T15" fmla="*/ 0 h 5"/>
                  <a:gd name="T16" fmla="*/ 15875 w 15"/>
                  <a:gd name="T17" fmla="*/ 0 h 5"/>
                  <a:gd name="T18" fmla="*/ 7938 w 15"/>
                  <a:gd name="T19" fmla="*/ 0 h 5"/>
                  <a:gd name="T20" fmla="*/ 4763 w 15"/>
                  <a:gd name="T21" fmla="*/ 0 h 5"/>
                  <a:gd name="T22" fmla="*/ 0 w 15"/>
                  <a:gd name="T23" fmla="*/ 0 h 5"/>
                  <a:gd name="T24" fmla="*/ 0 w 15"/>
                  <a:gd name="T25" fmla="*/ 0 h 5"/>
                  <a:gd name="T26" fmla="*/ 0 w 15"/>
                  <a:gd name="T27" fmla="*/ 0 h 5"/>
                  <a:gd name="T28" fmla="*/ 0 w 15"/>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5"/>
                  <a:gd name="T47" fmla="*/ 15 w 1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5">
                    <a:moveTo>
                      <a:pt x="0" y="0"/>
                    </a:moveTo>
                    <a:lnTo>
                      <a:pt x="0" y="5"/>
                    </a:lnTo>
                    <a:lnTo>
                      <a:pt x="3" y="5"/>
                    </a:lnTo>
                    <a:lnTo>
                      <a:pt x="5" y="5"/>
                    </a:lnTo>
                    <a:lnTo>
                      <a:pt x="10" y="5"/>
                    </a:lnTo>
                    <a:lnTo>
                      <a:pt x="15" y="5"/>
                    </a:lnTo>
                    <a:lnTo>
                      <a:pt x="15" y="3"/>
                    </a:lnTo>
                    <a:lnTo>
                      <a:pt x="12" y="0"/>
                    </a:lnTo>
                    <a:lnTo>
                      <a:pt x="10" y="0"/>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03" name="Hungary">
              <a:extLst>
                <a:ext uri="{FF2B5EF4-FFF2-40B4-BE49-F238E27FC236}">
                  <a16:creationId xmlns:a16="http://schemas.microsoft.com/office/drawing/2014/main" id="{D5742640-3CA2-EE92-F89C-EF9108B6A70E}"/>
                </a:ext>
              </a:extLst>
            </p:cNvPr>
            <p:cNvSpPr>
              <a:spLocks noGrp="1" noRot="1" noMove="1" noResize="1" noEditPoints="1" noAdjustHandles="1" noChangeArrowheads="1" noChangeShapeType="1"/>
            </p:cNvSpPr>
            <p:nvPr/>
          </p:nvSpPr>
          <p:spPr bwMode="auto">
            <a:xfrm>
              <a:off x="6916671" y="2090944"/>
              <a:ext cx="82408" cy="56715"/>
            </a:xfrm>
            <a:custGeom>
              <a:avLst/>
              <a:gdLst>
                <a:gd name="T0" fmla="*/ 131763 w 111"/>
                <a:gd name="T1" fmla="*/ 106363 h 76"/>
                <a:gd name="T2" fmla="*/ 139700 w 111"/>
                <a:gd name="T3" fmla="*/ 101600 h 76"/>
                <a:gd name="T4" fmla="*/ 146050 w 111"/>
                <a:gd name="T5" fmla="*/ 90488 h 76"/>
                <a:gd name="T6" fmla="*/ 153988 w 111"/>
                <a:gd name="T7" fmla="*/ 71438 h 76"/>
                <a:gd name="T8" fmla="*/ 153988 w 111"/>
                <a:gd name="T9" fmla="*/ 52388 h 76"/>
                <a:gd name="T10" fmla="*/ 157163 w 111"/>
                <a:gd name="T11" fmla="*/ 49213 h 76"/>
                <a:gd name="T12" fmla="*/ 169863 w 111"/>
                <a:gd name="T13" fmla="*/ 38100 h 76"/>
                <a:gd name="T14" fmla="*/ 173038 w 111"/>
                <a:gd name="T15" fmla="*/ 34925 h 76"/>
                <a:gd name="T16" fmla="*/ 176213 w 111"/>
                <a:gd name="T17" fmla="*/ 19050 h 76"/>
                <a:gd name="T18" fmla="*/ 176213 w 111"/>
                <a:gd name="T19" fmla="*/ 7938 h 76"/>
                <a:gd name="T20" fmla="*/ 169863 w 111"/>
                <a:gd name="T21" fmla="*/ 7938 h 76"/>
                <a:gd name="T22" fmla="*/ 161925 w 111"/>
                <a:gd name="T23" fmla="*/ 4763 h 76"/>
                <a:gd name="T24" fmla="*/ 157163 w 111"/>
                <a:gd name="T25" fmla="*/ 0 h 76"/>
                <a:gd name="T26" fmla="*/ 139700 w 111"/>
                <a:gd name="T27" fmla="*/ 4763 h 76"/>
                <a:gd name="T28" fmla="*/ 123825 w 111"/>
                <a:gd name="T29" fmla="*/ 7938 h 76"/>
                <a:gd name="T30" fmla="*/ 112713 w 111"/>
                <a:gd name="T31" fmla="*/ 11113 h 76"/>
                <a:gd name="T32" fmla="*/ 109538 w 111"/>
                <a:gd name="T33" fmla="*/ 15875 h 76"/>
                <a:gd name="T34" fmla="*/ 104775 w 111"/>
                <a:gd name="T35" fmla="*/ 11113 h 76"/>
                <a:gd name="T36" fmla="*/ 101600 w 111"/>
                <a:gd name="T37" fmla="*/ 7938 h 76"/>
                <a:gd name="T38" fmla="*/ 93663 w 111"/>
                <a:gd name="T39" fmla="*/ 7938 h 76"/>
                <a:gd name="T40" fmla="*/ 71438 w 111"/>
                <a:gd name="T41" fmla="*/ 15875 h 76"/>
                <a:gd name="T42" fmla="*/ 76200 w 111"/>
                <a:gd name="T43" fmla="*/ 23813 h 76"/>
                <a:gd name="T44" fmla="*/ 60325 w 111"/>
                <a:gd name="T45" fmla="*/ 23813 h 76"/>
                <a:gd name="T46" fmla="*/ 41275 w 111"/>
                <a:gd name="T47" fmla="*/ 19050 h 76"/>
                <a:gd name="T48" fmla="*/ 30163 w 111"/>
                <a:gd name="T49" fmla="*/ 19050 h 76"/>
                <a:gd name="T50" fmla="*/ 22225 w 111"/>
                <a:gd name="T51" fmla="*/ 15875 h 76"/>
                <a:gd name="T52" fmla="*/ 15875 w 111"/>
                <a:gd name="T53" fmla="*/ 11113 h 76"/>
                <a:gd name="T54" fmla="*/ 15875 w 111"/>
                <a:gd name="T55" fmla="*/ 15875 h 76"/>
                <a:gd name="T56" fmla="*/ 15875 w 111"/>
                <a:gd name="T57" fmla="*/ 23813 h 76"/>
                <a:gd name="T58" fmla="*/ 11113 w 111"/>
                <a:gd name="T59" fmla="*/ 34925 h 76"/>
                <a:gd name="T60" fmla="*/ 11113 w 111"/>
                <a:gd name="T61" fmla="*/ 38100 h 76"/>
                <a:gd name="T62" fmla="*/ 4763 w 111"/>
                <a:gd name="T63" fmla="*/ 38100 h 76"/>
                <a:gd name="T64" fmla="*/ 0 w 111"/>
                <a:gd name="T65" fmla="*/ 41275 h 76"/>
                <a:gd name="T66" fmla="*/ 0 w 111"/>
                <a:gd name="T67" fmla="*/ 49213 h 76"/>
                <a:gd name="T68" fmla="*/ 4763 w 111"/>
                <a:gd name="T69" fmla="*/ 57150 h 76"/>
                <a:gd name="T70" fmla="*/ 4763 w 111"/>
                <a:gd name="T71" fmla="*/ 65088 h 76"/>
                <a:gd name="T72" fmla="*/ 11113 w 111"/>
                <a:gd name="T73" fmla="*/ 71438 h 76"/>
                <a:gd name="T74" fmla="*/ 19050 w 111"/>
                <a:gd name="T75" fmla="*/ 79375 h 76"/>
                <a:gd name="T76" fmla="*/ 22225 w 111"/>
                <a:gd name="T77" fmla="*/ 87313 h 76"/>
                <a:gd name="T78" fmla="*/ 30163 w 111"/>
                <a:gd name="T79" fmla="*/ 101600 h 76"/>
                <a:gd name="T80" fmla="*/ 49213 w 111"/>
                <a:gd name="T81" fmla="*/ 112713 h 76"/>
                <a:gd name="T82" fmla="*/ 60325 w 111"/>
                <a:gd name="T83" fmla="*/ 120650 h 76"/>
                <a:gd name="T84" fmla="*/ 71438 w 111"/>
                <a:gd name="T85" fmla="*/ 120650 h 76"/>
                <a:gd name="T86" fmla="*/ 79375 w 111"/>
                <a:gd name="T87" fmla="*/ 120650 h 76"/>
                <a:gd name="T88" fmla="*/ 90488 w 111"/>
                <a:gd name="T89" fmla="*/ 112713 h 76"/>
                <a:gd name="T90" fmla="*/ 93663 w 111"/>
                <a:gd name="T91" fmla="*/ 109538 h 76"/>
                <a:gd name="T92" fmla="*/ 104775 w 111"/>
                <a:gd name="T93" fmla="*/ 106363 h 76"/>
                <a:gd name="T94" fmla="*/ 123825 w 111"/>
                <a:gd name="T95" fmla="*/ 106363 h 76"/>
                <a:gd name="T96" fmla="*/ 123825 w 111"/>
                <a:gd name="T97" fmla="*/ 106363 h 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1"/>
                <a:gd name="T148" fmla="*/ 0 h 76"/>
                <a:gd name="T149" fmla="*/ 111 w 111"/>
                <a:gd name="T150" fmla="*/ 76 h 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1" h="76">
                  <a:moveTo>
                    <a:pt x="78" y="67"/>
                  </a:moveTo>
                  <a:lnTo>
                    <a:pt x="81" y="67"/>
                  </a:lnTo>
                  <a:lnTo>
                    <a:pt x="83" y="67"/>
                  </a:lnTo>
                  <a:lnTo>
                    <a:pt x="85" y="64"/>
                  </a:lnTo>
                  <a:lnTo>
                    <a:pt x="88" y="64"/>
                  </a:lnTo>
                  <a:lnTo>
                    <a:pt x="90" y="62"/>
                  </a:lnTo>
                  <a:lnTo>
                    <a:pt x="90" y="59"/>
                  </a:lnTo>
                  <a:lnTo>
                    <a:pt x="92" y="57"/>
                  </a:lnTo>
                  <a:lnTo>
                    <a:pt x="95" y="52"/>
                  </a:lnTo>
                  <a:lnTo>
                    <a:pt x="95" y="50"/>
                  </a:lnTo>
                  <a:lnTo>
                    <a:pt x="97" y="45"/>
                  </a:lnTo>
                  <a:lnTo>
                    <a:pt x="97" y="41"/>
                  </a:lnTo>
                  <a:lnTo>
                    <a:pt x="97" y="38"/>
                  </a:lnTo>
                  <a:lnTo>
                    <a:pt x="97" y="33"/>
                  </a:lnTo>
                  <a:lnTo>
                    <a:pt x="99" y="31"/>
                  </a:lnTo>
                  <a:lnTo>
                    <a:pt x="99" y="29"/>
                  </a:lnTo>
                  <a:lnTo>
                    <a:pt x="104" y="26"/>
                  </a:lnTo>
                  <a:lnTo>
                    <a:pt x="107" y="24"/>
                  </a:lnTo>
                  <a:lnTo>
                    <a:pt x="109" y="24"/>
                  </a:lnTo>
                  <a:lnTo>
                    <a:pt x="109" y="22"/>
                  </a:lnTo>
                  <a:lnTo>
                    <a:pt x="109" y="19"/>
                  </a:lnTo>
                  <a:lnTo>
                    <a:pt x="111" y="17"/>
                  </a:lnTo>
                  <a:lnTo>
                    <a:pt x="111" y="12"/>
                  </a:lnTo>
                  <a:lnTo>
                    <a:pt x="111" y="7"/>
                  </a:lnTo>
                  <a:lnTo>
                    <a:pt x="111" y="5"/>
                  </a:lnTo>
                  <a:lnTo>
                    <a:pt x="109" y="5"/>
                  </a:lnTo>
                  <a:lnTo>
                    <a:pt x="107" y="5"/>
                  </a:lnTo>
                  <a:lnTo>
                    <a:pt x="104" y="3"/>
                  </a:lnTo>
                  <a:lnTo>
                    <a:pt x="102" y="3"/>
                  </a:lnTo>
                  <a:lnTo>
                    <a:pt x="102" y="0"/>
                  </a:lnTo>
                  <a:lnTo>
                    <a:pt x="99" y="0"/>
                  </a:lnTo>
                  <a:lnTo>
                    <a:pt x="97" y="3"/>
                  </a:lnTo>
                  <a:lnTo>
                    <a:pt x="92" y="3"/>
                  </a:lnTo>
                  <a:lnTo>
                    <a:pt x="88" y="3"/>
                  </a:lnTo>
                  <a:lnTo>
                    <a:pt x="85" y="3"/>
                  </a:lnTo>
                  <a:lnTo>
                    <a:pt x="83" y="3"/>
                  </a:lnTo>
                  <a:lnTo>
                    <a:pt x="78" y="5"/>
                  </a:lnTo>
                  <a:lnTo>
                    <a:pt x="76" y="5"/>
                  </a:lnTo>
                  <a:lnTo>
                    <a:pt x="74" y="7"/>
                  </a:lnTo>
                  <a:lnTo>
                    <a:pt x="71" y="7"/>
                  </a:lnTo>
                  <a:lnTo>
                    <a:pt x="71" y="10"/>
                  </a:lnTo>
                  <a:lnTo>
                    <a:pt x="69" y="10"/>
                  </a:lnTo>
                  <a:lnTo>
                    <a:pt x="66" y="7"/>
                  </a:lnTo>
                  <a:lnTo>
                    <a:pt x="64" y="5"/>
                  </a:lnTo>
                  <a:lnTo>
                    <a:pt x="62" y="5"/>
                  </a:lnTo>
                  <a:lnTo>
                    <a:pt x="59" y="5"/>
                  </a:lnTo>
                  <a:lnTo>
                    <a:pt x="55" y="7"/>
                  </a:lnTo>
                  <a:lnTo>
                    <a:pt x="48" y="10"/>
                  </a:lnTo>
                  <a:lnTo>
                    <a:pt x="45" y="10"/>
                  </a:lnTo>
                  <a:lnTo>
                    <a:pt x="48" y="15"/>
                  </a:lnTo>
                  <a:lnTo>
                    <a:pt x="45" y="17"/>
                  </a:lnTo>
                  <a:lnTo>
                    <a:pt x="43" y="15"/>
                  </a:lnTo>
                  <a:lnTo>
                    <a:pt x="38" y="15"/>
                  </a:lnTo>
                  <a:lnTo>
                    <a:pt x="31" y="15"/>
                  </a:lnTo>
                  <a:lnTo>
                    <a:pt x="29" y="12"/>
                  </a:lnTo>
                  <a:lnTo>
                    <a:pt x="26" y="12"/>
                  </a:lnTo>
                  <a:lnTo>
                    <a:pt x="24" y="15"/>
                  </a:lnTo>
                  <a:lnTo>
                    <a:pt x="22" y="12"/>
                  </a:lnTo>
                  <a:lnTo>
                    <a:pt x="19" y="12"/>
                  </a:lnTo>
                  <a:lnTo>
                    <a:pt x="17" y="10"/>
                  </a:lnTo>
                  <a:lnTo>
                    <a:pt x="14" y="10"/>
                  </a:lnTo>
                  <a:lnTo>
                    <a:pt x="12" y="7"/>
                  </a:lnTo>
                  <a:lnTo>
                    <a:pt x="10" y="7"/>
                  </a:lnTo>
                  <a:lnTo>
                    <a:pt x="10" y="10"/>
                  </a:lnTo>
                  <a:lnTo>
                    <a:pt x="7" y="10"/>
                  </a:lnTo>
                  <a:lnTo>
                    <a:pt x="10" y="12"/>
                  </a:lnTo>
                  <a:lnTo>
                    <a:pt x="10" y="15"/>
                  </a:lnTo>
                  <a:lnTo>
                    <a:pt x="10" y="17"/>
                  </a:lnTo>
                  <a:lnTo>
                    <a:pt x="10" y="19"/>
                  </a:lnTo>
                  <a:lnTo>
                    <a:pt x="7" y="22"/>
                  </a:lnTo>
                  <a:lnTo>
                    <a:pt x="7" y="24"/>
                  </a:lnTo>
                  <a:lnTo>
                    <a:pt x="5" y="24"/>
                  </a:lnTo>
                  <a:lnTo>
                    <a:pt x="3" y="24"/>
                  </a:lnTo>
                  <a:lnTo>
                    <a:pt x="3" y="26"/>
                  </a:lnTo>
                  <a:lnTo>
                    <a:pt x="0" y="26"/>
                  </a:lnTo>
                  <a:lnTo>
                    <a:pt x="0" y="29"/>
                  </a:lnTo>
                  <a:lnTo>
                    <a:pt x="0" y="31"/>
                  </a:lnTo>
                  <a:lnTo>
                    <a:pt x="3" y="33"/>
                  </a:lnTo>
                  <a:lnTo>
                    <a:pt x="3" y="36"/>
                  </a:lnTo>
                  <a:lnTo>
                    <a:pt x="3" y="38"/>
                  </a:lnTo>
                  <a:lnTo>
                    <a:pt x="3" y="41"/>
                  </a:lnTo>
                  <a:lnTo>
                    <a:pt x="3" y="43"/>
                  </a:lnTo>
                  <a:lnTo>
                    <a:pt x="7" y="45"/>
                  </a:lnTo>
                  <a:lnTo>
                    <a:pt x="10" y="45"/>
                  </a:lnTo>
                  <a:lnTo>
                    <a:pt x="12" y="48"/>
                  </a:lnTo>
                  <a:lnTo>
                    <a:pt x="12" y="50"/>
                  </a:lnTo>
                  <a:lnTo>
                    <a:pt x="12" y="52"/>
                  </a:lnTo>
                  <a:lnTo>
                    <a:pt x="12" y="55"/>
                  </a:lnTo>
                  <a:lnTo>
                    <a:pt x="14" y="55"/>
                  </a:lnTo>
                  <a:lnTo>
                    <a:pt x="14" y="57"/>
                  </a:lnTo>
                  <a:lnTo>
                    <a:pt x="17" y="59"/>
                  </a:lnTo>
                  <a:lnTo>
                    <a:pt x="19" y="64"/>
                  </a:lnTo>
                  <a:lnTo>
                    <a:pt x="24" y="67"/>
                  </a:lnTo>
                  <a:lnTo>
                    <a:pt x="29" y="69"/>
                  </a:lnTo>
                  <a:lnTo>
                    <a:pt x="31" y="71"/>
                  </a:lnTo>
                  <a:lnTo>
                    <a:pt x="33" y="74"/>
                  </a:lnTo>
                  <a:lnTo>
                    <a:pt x="38" y="74"/>
                  </a:lnTo>
                  <a:lnTo>
                    <a:pt x="38" y="76"/>
                  </a:lnTo>
                  <a:lnTo>
                    <a:pt x="40" y="76"/>
                  </a:lnTo>
                  <a:lnTo>
                    <a:pt x="43" y="76"/>
                  </a:lnTo>
                  <a:lnTo>
                    <a:pt x="45" y="76"/>
                  </a:lnTo>
                  <a:lnTo>
                    <a:pt x="48" y="76"/>
                  </a:lnTo>
                  <a:lnTo>
                    <a:pt x="50" y="76"/>
                  </a:lnTo>
                  <a:lnTo>
                    <a:pt x="52" y="74"/>
                  </a:lnTo>
                  <a:lnTo>
                    <a:pt x="55" y="74"/>
                  </a:lnTo>
                  <a:lnTo>
                    <a:pt x="57" y="71"/>
                  </a:lnTo>
                  <a:lnTo>
                    <a:pt x="59" y="69"/>
                  </a:lnTo>
                  <a:lnTo>
                    <a:pt x="62" y="67"/>
                  </a:lnTo>
                  <a:lnTo>
                    <a:pt x="66" y="67"/>
                  </a:lnTo>
                  <a:lnTo>
                    <a:pt x="69" y="67"/>
                  </a:lnTo>
                  <a:lnTo>
                    <a:pt x="74" y="67"/>
                  </a:lnTo>
                  <a:lnTo>
                    <a:pt x="78" y="6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4" name="Honduras">
              <a:extLst>
                <a:ext uri="{FF2B5EF4-FFF2-40B4-BE49-F238E27FC236}">
                  <a16:creationId xmlns:a16="http://schemas.microsoft.com/office/drawing/2014/main" id="{D779E53A-E41A-8490-B7DE-3C1126E54236}"/>
                </a:ext>
              </a:extLst>
            </p:cNvPr>
            <p:cNvSpPr>
              <a:spLocks noGrp="1" noRot="1" noMove="1" noResize="1" noEditPoints="1" noAdjustHandles="1" noChangeArrowheads="1" noChangeShapeType="1"/>
            </p:cNvSpPr>
            <p:nvPr/>
          </p:nvSpPr>
          <p:spPr bwMode="auto">
            <a:xfrm>
              <a:off x="5667171" y="2605856"/>
              <a:ext cx="73164" cy="40297"/>
            </a:xfrm>
            <a:custGeom>
              <a:avLst/>
              <a:gdLst>
                <a:gd name="T0" fmla="*/ 153988 w 99"/>
                <a:gd name="T1" fmla="*/ 30163 h 54"/>
                <a:gd name="T2" fmla="*/ 139700 w 99"/>
                <a:gd name="T3" fmla="*/ 26988 h 54"/>
                <a:gd name="T4" fmla="*/ 134938 w 99"/>
                <a:gd name="T5" fmla="*/ 22225 h 54"/>
                <a:gd name="T6" fmla="*/ 131763 w 99"/>
                <a:gd name="T7" fmla="*/ 11113 h 54"/>
                <a:gd name="T8" fmla="*/ 123825 w 99"/>
                <a:gd name="T9" fmla="*/ 3175 h 54"/>
                <a:gd name="T10" fmla="*/ 101600 w 99"/>
                <a:gd name="T11" fmla="*/ 0 h 54"/>
                <a:gd name="T12" fmla="*/ 90488 w 99"/>
                <a:gd name="T13" fmla="*/ 0 h 54"/>
                <a:gd name="T14" fmla="*/ 82550 w 99"/>
                <a:gd name="T15" fmla="*/ 3175 h 54"/>
                <a:gd name="T16" fmla="*/ 71438 w 99"/>
                <a:gd name="T17" fmla="*/ 7938 h 54"/>
                <a:gd name="T18" fmla="*/ 52388 w 99"/>
                <a:gd name="T19" fmla="*/ 11113 h 54"/>
                <a:gd name="T20" fmla="*/ 34925 w 99"/>
                <a:gd name="T21" fmla="*/ 11113 h 54"/>
                <a:gd name="T22" fmla="*/ 22225 w 99"/>
                <a:gd name="T23" fmla="*/ 11113 h 54"/>
                <a:gd name="T24" fmla="*/ 22225 w 99"/>
                <a:gd name="T25" fmla="*/ 15875 h 54"/>
                <a:gd name="T26" fmla="*/ 15875 w 99"/>
                <a:gd name="T27" fmla="*/ 15875 h 54"/>
                <a:gd name="T28" fmla="*/ 11113 w 99"/>
                <a:gd name="T29" fmla="*/ 15875 h 54"/>
                <a:gd name="T30" fmla="*/ 7938 w 99"/>
                <a:gd name="T31" fmla="*/ 19050 h 54"/>
                <a:gd name="T32" fmla="*/ 4763 w 99"/>
                <a:gd name="T33" fmla="*/ 22225 h 54"/>
                <a:gd name="T34" fmla="*/ 4763 w 99"/>
                <a:gd name="T35" fmla="*/ 26988 h 54"/>
                <a:gd name="T36" fmla="*/ 4763 w 99"/>
                <a:gd name="T37" fmla="*/ 30163 h 54"/>
                <a:gd name="T38" fmla="*/ 4763 w 99"/>
                <a:gd name="T39" fmla="*/ 38100 h 54"/>
                <a:gd name="T40" fmla="*/ 0 w 99"/>
                <a:gd name="T41" fmla="*/ 41275 h 54"/>
                <a:gd name="T42" fmla="*/ 7938 w 99"/>
                <a:gd name="T43" fmla="*/ 44450 h 54"/>
                <a:gd name="T44" fmla="*/ 22225 w 99"/>
                <a:gd name="T45" fmla="*/ 49213 h 54"/>
                <a:gd name="T46" fmla="*/ 30163 w 99"/>
                <a:gd name="T47" fmla="*/ 52388 h 54"/>
                <a:gd name="T48" fmla="*/ 38100 w 99"/>
                <a:gd name="T49" fmla="*/ 55563 h 54"/>
                <a:gd name="T50" fmla="*/ 46038 w 99"/>
                <a:gd name="T51" fmla="*/ 60325 h 54"/>
                <a:gd name="T52" fmla="*/ 49213 w 99"/>
                <a:gd name="T53" fmla="*/ 60325 h 54"/>
                <a:gd name="T54" fmla="*/ 52388 w 99"/>
                <a:gd name="T55" fmla="*/ 74613 h 54"/>
                <a:gd name="T56" fmla="*/ 57150 w 99"/>
                <a:gd name="T57" fmla="*/ 85725 h 54"/>
                <a:gd name="T58" fmla="*/ 60325 w 99"/>
                <a:gd name="T59" fmla="*/ 85725 h 54"/>
                <a:gd name="T60" fmla="*/ 63500 w 99"/>
                <a:gd name="T61" fmla="*/ 82550 h 54"/>
                <a:gd name="T62" fmla="*/ 63500 w 99"/>
                <a:gd name="T63" fmla="*/ 79375 h 54"/>
                <a:gd name="T64" fmla="*/ 63500 w 99"/>
                <a:gd name="T65" fmla="*/ 74613 h 54"/>
                <a:gd name="T66" fmla="*/ 63500 w 99"/>
                <a:gd name="T67" fmla="*/ 63500 h 54"/>
                <a:gd name="T68" fmla="*/ 63500 w 99"/>
                <a:gd name="T69" fmla="*/ 60325 h 54"/>
                <a:gd name="T70" fmla="*/ 76200 w 99"/>
                <a:gd name="T71" fmla="*/ 55563 h 54"/>
                <a:gd name="T72" fmla="*/ 87313 w 99"/>
                <a:gd name="T73" fmla="*/ 52388 h 54"/>
                <a:gd name="T74" fmla="*/ 93663 w 99"/>
                <a:gd name="T75" fmla="*/ 52388 h 54"/>
                <a:gd name="T76" fmla="*/ 98425 w 99"/>
                <a:gd name="T77" fmla="*/ 55563 h 54"/>
                <a:gd name="T78" fmla="*/ 98425 w 99"/>
                <a:gd name="T79" fmla="*/ 55563 h 54"/>
                <a:gd name="T80" fmla="*/ 101600 w 99"/>
                <a:gd name="T81" fmla="*/ 60325 h 54"/>
                <a:gd name="T82" fmla="*/ 104775 w 99"/>
                <a:gd name="T83" fmla="*/ 55563 h 54"/>
                <a:gd name="T84" fmla="*/ 117475 w 99"/>
                <a:gd name="T85" fmla="*/ 52388 h 54"/>
                <a:gd name="T86" fmla="*/ 123825 w 99"/>
                <a:gd name="T87" fmla="*/ 52388 h 54"/>
                <a:gd name="T88" fmla="*/ 128588 w 99"/>
                <a:gd name="T89" fmla="*/ 49213 h 54"/>
                <a:gd name="T90" fmla="*/ 128588 w 99"/>
                <a:gd name="T91" fmla="*/ 49213 h 54"/>
                <a:gd name="T92" fmla="*/ 131763 w 99"/>
                <a:gd name="T93" fmla="*/ 44450 h 54"/>
                <a:gd name="T94" fmla="*/ 134938 w 99"/>
                <a:gd name="T95" fmla="*/ 38100 h 54"/>
                <a:gd name="T96" fmla="*/ 157163 w 99"/>
                <a:gd name="T97" fmla="*/ 33338 h 54"/>
                <a:gd name="T98" fmla="*/ 157163 w 99"/>
                <a:gd name="T99" fmla="*/ 30163 h 54"/>
                <a:gd name="T100" fmla="*/ 157163 w 99"/>
                <a:gd name="T101" fmla="*/ 30163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9"/>
                <a:gd name="T154" fmla="*/ 0 h 54"/>
                <a:gd name="T155" fmla="*/ 99 w 99"/>
                <a:gd name="T156" fmla="*/ 54 h 5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9" h="54">
                  <a:moveTo>
                    <a:pt x="99" y="19"/>
                  </a:moveTo>
                  <a:lnTo>
                    <a:pt x="97" y="19"/>
                  </a:lnTo>
                  <a:lnTo>
                    <a:pt x="92" y="17"/>
                  </a:lnTo>
                  <a:lnTo>
                    <a:pt x="88" y="17"/>
                  </a:lnTo>
                  <a:lnTo>
                    <a:pt x="85" y="14"/>
                  </a:lnTo>
                  <a:lnTo>
                    <a:pt x="83" y="10"/>
                  </a:lnTo>
                  <a:lnTo>
                    <a:pt x="83" y="7"/>
                  </a:lnTo>
                  <a:lnTo>
                    <a:pt x="83" y="5"/>
                  </a:lnTo>
                  <a:lnTo>
                    <a:pt x="78" y="2"/>
                  </a:lnTo>
                  <a:lnTo>
                    <a:pt x="71" y="2"/>
                  </a:lnTo>
                  <a:lnTo>
                    <a:pt x="64" y="0"/>
                  </a:lnTo>
                  <a:lnTo>
                    <a:pt x="59" y="0"/>
                  </a:lnTo>
                  <a:lnTo>
                    <a:pt x="57" y="0"/>
                  </a:lnTo>
                  <a:lnTo>
                    <a:pt x="55" y="0"/>
                  </a:lnTo>
                  <a:lnTo>
                    <a:pt x="52" y="2"/>
                  </a:lnTo>
                  <a:lnTo>
                    <a:pt x="50" y="2"/>
                  </a:lnTo>
                  <a:lnTo>
                    <a:pt x="45" y="5"/>
                  </a:lnTo>
                  <a:lnTo>
                    <a:pt x="40" y="7"/>
                  </a:lnTo>
                  <a:lnTo>
                    <a:pt x="33" y="7"/>
                  </a:lnTo>
                  <a:lnTo>
                    <a:pt x="29" y="7"/>
                  </a:lnTo>
                  <a:lnTo>
                    <a:pt x="22" y="7"/>
                  </a:lnTo>
                  <a:lnTo>
                    <a:pt x="14" y="7"/>
                  </a:lnTo>
                  <a:lnTo>
                    <a:pt x="14" y="10"/>
                  </a:lnTo>
                  <a:lnTo>
                    <a:pt x="12" y="10"/>
                  </a:lnTo>
                  <a:lnTo>
                    <a:pt x="10" y="10"/>
                  </a:lnTo>
                  <a:lnTo>
                    <a:pt x="7" y="10"/>
                  </a:lnTo>
                  <a:lnTo>
                    <a:pt x="5" y="12"/>
                  </a:lnTo>
                  <a:lnTo>
                    <a:pt x="3" y="14"/>
                  </a:lnTo>
                  <a:lnTo>
                    <a:pt x="3" y="17"/>
                  </a:lnTo>
                  <a:lnTo>
                    <a:pt x="3" y="19"/>
                  </a:lnTo>
                  <a:lnTo>
                    <a:pt x="3" y="21"/>
                  </a:lnTo>
                  <a:lnTo>
                    <a:pt x="3" y="24"/>
                  </a:lnTo>
                  <a:lnTo>
                    <a:pt x="0" y="26"/>
                  </a:lnTo>
                  <a:lnTo>
                    <a:pt x="3" y="26"/>
                  </a:lnTo>
                  <a:lnTo>
                    <a:pt x="5" y="28"/>
                  </a:lnTo>
                  <a:lnTo>
                    <a:pt x="12" y="28"/>
                  </a:lnTo>
                  <a:lnTo>
                    <a:pt x="14" y="31"/>
                  </a:lnTo>
                  <a:lnTo>
                    <a:pt x="17" y="33"/>
                  </a:lnTo>
                  <a:lnTo>
                    <a:pt x="19" y="33"/>
                  </a:lnTo>
                  <a:lnTo>
                    <a:pt x="22" y="35"/>
                  </a:lnTo>
                  <a:lnTo>
                    <a:pt x="24" y="35"/>
                  </a:lnTo>
                  <a:lnTo>
                    <a:pt x="29" y="35"/>
                  </a:lnTo>
                  <a:lnTo>
                    <a:pt x="29" y="38"/>
                  </a:lnTo>
                  <a:lnTo>
                    <a:pt x="31" y="38"/>
                  </a:lnTo>
                  <a:lnTo>
                    <a:pt x="31" y="47"/>
                  </a:lnTo>
                  <a:lnTo>
                    <a:pt x="33" y="47"/>
                  </a:lnTo>
                  <a:lnTo>
                    <a:pt x="33" y="54"/>
                  </a:lnTo>
                  <a:lnTo>
                    <a:pt x="36" y="54"/>
                  </a:lnTo>
                  <a:lnTo>
                    <a:pt x="38" y="54"/>
                  </a:lnTo>
                  <a:lnTo>
                    <a:pt x="38" y="52"/>
                  </a:lnTo>
                  <a:lnTo>
                    <a:pt x="40" y="52"/>
                  </a:lnTo>
                  <a:lnTo>
                    <a:pt x="40" y="50"/>
                  </a:lnTo>
                  <a:lnTo>
                    <a:pt x="40" y="47"/>
                  </a:lnTo>
                  <a:lnTo>
                    <a:pt x="40" y="45"/>
                  </a:lnTo>
                  <a:lnTo>
                    <a:pt x="40" y="40"/>
                  </a:lnTo>
                  <a:lnTo>
                    <a:pt x="40" y="38"/>
                  </a:lnTo>
                  <a:lnTo>
                    <a:pt x="45" y="38"/>
                  </a:lnTo>
                  <a:lnTo>
                    <a:pt x="48" y="35"/>
                  </a:lnTo>
                  <a:lnTo>
                    <a:pt x="52" y="33"/>
                  </a:lnTo>
                  <a:lnTo>
                    <a:pt x="55" y="33"/>
                  </a:lnTo>
                  <a:lnTo>
                    <a:pt x="57" y="33"/>
                  </a:lnTo>
                  <a:lnTo>
                    <a:pt x="59" y="33"/>
                  </a:lnTo>
                  <a:lnTo>
                    <a:pt x="62" y="35"/>
                  </a:lnTo>
                  <a:lnTo>
                    <a:pt x="62" y="38"/>
                  </a:lnTo>
                  <a:lnTo>
                    <a:pt x="64" y="38"/>
                  </a:lnTo>
                  <a:lnTo>
                    <a:pt x="66" y="35"/>
                  </a:lnTo>
                  <a:lnTo>
                    <a:pt x="69" y="35"/>
                  </a:lnTo>
                  <a:lnTo>
                    <a:pt x="74" y="33"/>
                  </a:lnTo>
                  <a:lnTo>
                    <a:pt x="76" y="33"/>
                  </a:lnTo>
                  <a:lnTo>
                    <a:pt x="78" y="33"/>
                  </a:lnTo>
                  <a:lnTo>
                    <a:pt x="81" y="31"/>
                  </a:lnTo>
                  <a:lnTo>
                    <a:pt x="81" y="28"/>
                  </a:lnTo>
                  <a:lnTo>
                    <a:pt x="83" y="28"/>
                  </a:lnTo>
                  <a:lnTo>
                    <a:pt x="83" y="26"/>
                  </a:lnTo>
                  <a:lnTo>
                    <a:pt x="85" y="24"/>
                  </a:lnTo>
                  <a:lnTo>
                    <a:pt x="99" y="21"/>
                  </a:lnTo>
                  <a:lnTo>
                    <a:pt x="99" y="1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5" name="Haiti">
              <a:extLst>
                <a:ext uri="{FF2B5EF4-FFF2-40B4-BE49-F238E27FC236}">
                  <a16:creationId xmlns:a16="http://schemas.microsoft.com/office/drawing/2014/main" id="{50A112F3-DECC-C02C-88AB-4AAD33EBDD50}"/>
                </a:ext>
              </a:extLst>
            </p:cNvPr>
            <p:cNvSpPr>
              <a:spLocks noGrp="1" noRot="1" noMove="1" noResize="1" noEditPoints="1" noAdjustHandles="1" noChangeArrowheads="1" noChangeShapeType="1"/>
            </p:cNvSpPr>
            <p:nvPr/>
          </p:nvSpPr>
          <p:spPr bwMode="auto">
            <a:xfrm>
              <a:off x="5843018" y="2551380"/>
              <a:ext cx="34734" cy="23134"/>
            </a:xfrm>
            <a:custGeom>
              <a:avLst/>
              <a:gdLst>
                <a:gd name="T0" fmla="*/ 74613 w 47"/>
                <a:gd name="T1" fmla="*/ 49213 h 31"/>
                <a:gd name="T2" fmla="*/ 74613 w 47"/>
                <a:gd name="T3" fmla="*/ 44450 h 31"/>
                <a:gd name="T4" fmla="*/ 71438 w 47"/>
                <a:gd name="T5" fmla="*/ 36513 h 31"/>
                <a:gd name="T6" fmla="*/ 68263 w 47"/>
                <a:gd name="T7" fmla="*/ 30163 h 31"/>
                <a:gd name="T8" fmla="*/ 68263 w 47"/>
                <a:gd name="T9" fmla="*/ 30163 h 31"/>
                <a:gd name="T10" fmla="*/ 68263 w 47"/>
                <a:gd name="T11" fmla="*/ 25400 h 31"/>
                <a:gd name="T12" fmla="*/ 71438 w 47"/>
                <a:gd name="T13" fmla="*/ 19050 h 31"/>
                <a:gd name="T14" fmla="*/ 68263 w 47"/>
                <a:gd name="T15" fmla="*/ 0 h 31"/>
                <a:gd name="T16" fmla="*/ 60325 w 47"/>
                <a:gd name="T17" fmla="*/ 0 h 31"/>
                <a:gd name="T18" fmla="*/ 52388 w 47"/>
                <a:gd name="T19" fmla="*/ 0 h 31"/>
                <a:gd name="T20" fmla="*/ 44450 w 47"/>
                <a:gd name="T21" fmla="*/ 0 h 31"/>
                <a:gd name="T22" fmla="*/ 38100 w 47"/>
                <a:gd name="T23" fmla="*/ 0 h 31"/>
                <a:gd name="T24" fmla="*/ 41275 w 47"/>
                <a:gd name="T25" fmla="*/ 0 h 31"/>
                <a:gd name="T26" fmla="*/ 41275 w 47"/>
                <a:gd name="T27" fmla="*/ 0 h 31"/>
                <a:gd name="T28" fmla="*/ 44450 w 47"/>
                <a:gd name="T29" fmla="*/ 3175 h 31"/>
                <a:gd name="T30" fmla="*/ 49213 w 47"/>
                <a:gd name="T31" fmla="*/ 3175 h 31"/>
                <a:gd name="T32" fmla="*/ 44450 w 47"/>
                <a:gd name="T33" fmla="*/ 7938 h 31"/>
                <a:gd name="T34" fmla="*/ 44450 w 47"/>
                <a:gd name="T35" fmla="*/ 14288 h 31"/>
                <a:gd name="T36" fmla="*/ 44450 w 47"/>
                <a:gd name="T37" fmla="*/ 19050 h 31"/>
                <a:gd name="T38" fmla="*/ 49213 w 47"/>
                <a:gd name="T39" fmla="*/ 25400 h 31"/>
                <a:gd name="T40" fmla="*/ 49213 w 47"/>
                <a:gd name="T41" fmla="*/ 25400 h 31"/>
                <a:gd name="T42" fmla="*/ 52388 w 47"/>
                <a:gd name="T43" fmla="*/ 25400 h 31"/>
                <a:gd name="T44" fmla="*/ 52388 w 47"/>
                <a:gd name="T45" fmla="*/ 25400 h 31"/>
                <a:gd name="T46" fmla="*/ 57150 w 47"/>
                <a:gd name="T47" fmla="*/ 25400 h 31"/>
                <a:gd name="T48" fmla="*/ 57150 w 47"/>
                <a:gd name="T49" fmla="*/ 30163 h 31"/>
                <a:gd name="T50" fmla="*/ 57150 w 47"/>
                <a:gd name="T51" fmla="*/ 30163 h 31"/>
                <a:gd name="T52" fmla="*/ 52388 w 47"/>
                <a:gd name="T53" fmla="*/ 36513 h 31"/>
                <a:gd name="T54" fmla="*/ 52388 w 47"/>
                <a:gd name="T55" fmla="*/ 41275 h 31"/>
                <a:gd name="T56" fmla="*/ 44450 w 47"/>
                <a:gd name="T57" fmla="*/ 36513 h 31"/>
                <a:gd name="T58" fmla="*/ 38100 w 47"/>
                <a:gd name="T59" fmla="*/ 36513 h 31"/>
                <a:gd name="T60" fmla="*/ 30163 w 47"/>
                <a:gd name="T61" fmla="*/ 36513 h 31"/>
                <a:gd name="T62" fmla="*/ 26988 w 47"/>
                <a:gd name="T63" fmla="*/ 36513 h 31"/>
                <a:gd name="T64" fmla="*/ 19050 w 47"/>
                <a:gd name="T65" fmla="*/ 33338 h 31"/>
                <a:gd name="T66" fmla="*/ 15875 w 47"/>
                <a:gd name="T67" fmla="*/ 33338 h 31"/>
                <a:gd name="T68" fmla="*/ 11113 w 47"/>
                <a:gd name="T69" fmla="*/ 30163 h 31"/>
                <a:gd name="T70" fmla="*/ 3175 w 47"/>
                <a:gd name="T71" fmla="*/ 30163 h 31"/>
                <a:gd name="T72" fmla="*/ 3175 w 47"/>
                <a:gd name="T73" fmla="*/ 33338 h 31"/>
                <a:gd name="T74" fmla="*/ 0 w 47"/>
                <a:gd name="T75" fmla="*/ 44450 h 31"/>
                <a:gd name="T76" fmla="*/ 3175 w 47"/>
                <a:gd name="T77" fmla="*/ 44450 h 31"/>
                <a:gd name="T78" fmla="*/ 7938 w 47"/>
                <a:gd name="T79" fmla="*/ 44450 h 31"/>
                <a:gd name="T80" fmla="*/ 11113 w 47"/>
                <a:gd name="T81" fmla="*/ 44450 h 31"/>
                <a:gd name="T82" fmla="*/ 11113 w 47"/>
                <a:gd name="T83" fmla="*/ 49213 h 31"/>
                <a:gd name="T84" fmla="*/ 11113 w 47"/>
                <a:gd name="T85" fmla="*/ 49213 h 31"/>
                <a:gd name="T86" fmla="*/ 11113 w 47"/>
                <a:gd name="T87" fmla="*/ 49213 h 31"/>
                <a:gd name="T88" fmla="*/ 26988 w 47"/>
                <a:gd name="T89" fmla="*/ 49213 h 31"/>
                <a:gd name="T90" fmla="*/ 41275 w 47"/>
                <a:gd name="T91" fmla="*/ 49213 h 31"/>
                <a:gd name="T92" fmla="*/ 57150 w 47"/>
                <a:gd name="T93" fmla="*/ 49213 h 31"/>
                <a:gd name="T94" fmla="*/ 74613 w 47"/>
                <a:gd name="T95" fmla="*/ 49213 h 31"/>
                <a:gd name="T96" fmla="*/ 74613 w 47"/>
                <a:gd name="T97" fmla="*/ 49213 h 31"/>
                <a:gd name="T98" fmla="*/ 74613 w 47"/>
                <a:gd name="T99" fmla="*/ 49213 h 31"/>
                <a:gd name="T100" fmla="*/ 74613 w 47"/>
                <a:gd name="T101" fmla="*/ 49213 h 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
                <a:gd name="T154" fmla="*/ 0 h 31"/>
                <a:gd name="T155" fmla="*/ 47 w 47"/>
                <a:gd name="T156" fmla="*/ 31 h 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 h="31">
                  <a:moveTo>
                    <a:pt x="47" y="31"/>
                  </a:moveTo>
                  <a:lnTo>
                    <a:pt x="47" y="28"/>
                  </a:lnTo>
                  <a:lnTo>
                    <a:pt x="45" y="23"/>
                  </a:lnTo>
                  <a:lnTo>
                    <a:pt x="43" y="19"/>
                  </a:lnTo>
                  <a:lnTo>
                    <a:pt x="43" y="16"/>
                  </a:lnTo>
                  <a:lnTo>
                    <a:pt x="45" y="12"/>
                  </a:lnTo>
                  <a:lnTo>
                    <a:pt x="43" y="0"/>
                  </a:lnTo>
                  <a:lnTo>
                    <a:pt x="38" y="0"/>
                  </a:lnTo>
                  <a:lnTo>
                    <a:pt x="33" y="0"/>
                  </a:lnTo>
                  <a:lnTo>
                    <a:pt x="28" y="0"/>
                  </a:lnTo>
                  <a:lnTo>
                    <a:pt x="24" y="0"/>
                  </a:lnTo>
                  <a:lnTo>
                    <a:pt x="26" y="0"/>
                  </a:lnTo>
                  <a:lnTo>
                    <a:pt x="28" y="2"/>
                  </a:lnTo>
                  <a:lnTo>
                    <a:pt x="31" y="2"/>
                  </a:lnTo>
                  <a:lnTo>
                    <a:pt x="28" y="5"/>
                  </a:lnTo>
                  <a:lnTo>
                    <a:pt x="28" y="9"/>
                  </a:lnTo>
                  <a:lnTo>
                    <a:pt x="28" y="12"/>
                  </a:lnTo>
                  <a:lnTo>
                    <a:pt x="31" y="16"/>
                  </a:lnTo>
                  <a:lnTo>
                    <a:pt x="33" y="16"/>
                  </a:lnTo>
                  <a:lnTo>
                    <a:pt x="36" y="16"/>
                  </a:lnTo>
                  <a:lnTo>
                    <a:pt x="36" y="19"/>
                  </a:lnTo>
                  <a:lnTo>
                    <a:pt x="33" y="23"/>
                  </a:lnTo>
                  <a:lnTo>
                    <a:pt x="33" y="26"/>
                  </a:lnTo>
                  <a:lnTo>
                    <a:pt x="28" y="23"/>
                  </a:lnTo>
                  <a:lnTo>
                    <a:pt x="24" y="23"/>
                  </a:lnTo>
                  <a:lnTo>
                    <a:pt x="19" y="23"/>
                  </a:lnTo>
                  <a:lnTo>
                    <a:pt x="17" y="23"/>
                  </a:lnTo>
                  <a:lnTo>
                    <a:pt x="12" y="21"/>
                  </a:lnTo>
                  <a:lnTo>
                    <a:pt x="10" y="21"/>
                  </a:lnTo>
                  <a:lnTo>
                    <a:pt x="7" y="19"/>
                  </a:lnTo>
                  <a:lnTo>
                    <a:pt x="2" y="19"/>
                  </a:lnTo>
                  <a:lnTo>
                    <a:pt x="2" y="21"/>
                  </a:lnTo>
                  <a:lnTo>
                    <a:pt x="0" y="28"/>
                  </a:lnTo>
                  <a:lnTo>
                    <a:pt x="2" y="28"/>
                  </a:lnTo>
                  <a:lnTo>
                    <a:pt x="5" y="28"/>
                  </a:lnTo>
                  <a:lnTo>
                    <a:pt x="7" y="28"/>
                  </a:lnTo>
                  <a:lnTo>
                    <a:pt x="7" y="31"/>
                  </a:lnTo>
                  <a:lnTo>
                    <a:pt x="17" y="31"/>
                  </a:lnTo>
                  <a:lnTo>
                    <a:pt x="26" y="31"/>
                  </a:lnTo>
                  <a:lnTo>
                    <a:pt x="36" y="31"/>
                  </a:lnTo>
                  <a:lnTo>
                    <a:pt x="47" y="3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6" name="Guyana">
              <a:extLst>
                <a:ext uri="{FF2B5EF4-FFF2-40B4-BE49-F238E27FC236}">
                  <a16:creationId xmlns:a16="http://schemas.microsoft.com/office/drawing/2014/main" id="{FB7DC69F-2161-CACF-B5FE-C383A3D03FEE}"/>
                </a:ext>
              </a:extLst>
            </p:cNvPr>
            <p:cNvSpPr>
              <a:spLocks noGrp="1" noRot="1" noMove="1" noResize="1" noEditPoints="1" noAdjustHandles="1" noChangeArrowheads="1" noChangeShapeType="1"/>
            </p:cNvSpPr>
            <p:nvPr/>
          </p:nvSpPr>
          <p:spPr bwMode="auto">
            <a:xfrm>
              <a:off x="5990460" y="2714809"/>
              <a:ext cx="55427" cy="113430"/>
            </a:xfrm>
            <a:custGeom>
              <a:avLst/>
              <a:gdLst>
                <a:gd name="T0" fmla="*/ 115888 w 75"/>
                <a:gd name="T1" fmla="*/ 68263 h 152"/>
                <a:gd name="T2" fmla="*/ 107950 w 75"/>
                <a:gd name="T3" fmla="*/ 60325 h 152"/>
                <a:gd name="T4" fmla="*/ 88900 w 75"/>
                <a:gd name="T5" fmla="*/ 49213 h 152"/>
                <a:gd name="T6" fmla="*/ 82550 w 75"/>
                <a:gd name="T7" fmla="*/ 53975 h 152"/>
                <a:gd name="T8" fmla="*/ 77788 w 75"/>
                <a:gd name="T9" fmla="*/ 68263 h 152"/>
                <a:gd name="T10" fmla="*/ 69850 w 75"/>
                <a:gd name="T11" fmla="*/ 68263 h 152"/>
                <a:gd name="T12" fmla="*/ 74613 w 75"/>
                <a:gd name="T13" fmla="*/ 53975 h 152"/>
                <a:gd name="T14" fmla="*/ 74613 w 75"/>
                <a:gd name="T15" fmla="*/ 26988 h 152"/>
                <a:gd name="T16" fmla="*/ 55563 w 75"/>
                <a:gd name="T17" fmla="*/ 12700 h 152"/>
                <a:gd name="T18" fmla="*/ 41275 w 75"/>
                <a:gd name="T19" fmla="*/ 0 h 152"/>
                <a:gd name="T20" fmla="*/ 41275 w 75"/>
                <a:gd name="T21" fmla="*/ 15875 h 152"/>
                <a:gd name="T22" fmla="*/ 22225 w 75"/>
                <a:gd name="T23" fmla="*/ 23813 h 152"/>
                <a:gd name="T24" fmla="*/ 14288 w 75"/>
                <a:gd name="T25" fmla="*/ 26988 h 152"/>
                <a:gd name="T26" fmla="*/ 17463 w 75"/>
                <a:gd name="T27" fmla="*/ 30163 h 152"/>
                <a:gd name="T28" fmla="*/ 22225 w 75"/>
                <a:gd name="T29" fmla="*/ 38100 h 152"/>
                <a:gd name="T30" fmla="*/ 25400 w 75"/>
                <a:gd name="T31" fmla="*/ 46038 h 152"/>
                <a:gd name="T32" fmla="*/ 33338 w 75"/>
                <a:gd name="T33" fmla="*/ 49213 h 152"/>
                <a:gd name="T34" fmla="*/ 33338 w 75"/>
                <a:gd name="T35" fmla="*/ 53975 h 152"/>
                <a:gd name="T36" fmla="*/ 17463 w 75"/>
                <a:gd name="T37" fmla="*/ 60325 h 152"/>
                <a:gd name="T38" fmla="*/ 6350 w 75"/>
                <a:gd name="T39" fmla="*/ 65088 h 152"/>
                <a:gd name="T40" fmla="*/ 0 w 75"/>
                <a:gd name="T41" fmla="*/ 76200 h 152"/>
                <a:gd name="T42" fmla="*/ 33338 w 75"/>
                <a:gd name="T43" fmla="*/ 112713 h 152"/>
                <a:gd name="T44" fmla="*/ 41275 w 75"/>
                <a:gd name="T45" fmla="*/ 112713 h 152"/>
                <a:gd name="T46" fmla="*/ 47625 w 75"/>
                <a:gd name="T47" fmla="*/ 120650 h 152"/>
                <a:gd name="T48" fmla="*/ 52388 w 75"/>
                <a:gd name="T49" fmla="*/ 136525 h 152"/>
                <a:gd name="T50" fmla="*/ 55563 w 75"/>
                <a:gd name="T51" fmla="*/ 150813 h 152"/>
                <a:gd name="T52" fmla="*/ 52388 w 75"/>
                <a:gd name="T53" fmla="*/ 158750 h 152"/>
                <a:gd name="T54" fmla="*/ 36513 w 75"/>
                <a:gd name="T55" fmla="*/ 184150 h 152"/>
                <a:gd name="T56" fmla="*/ 36513 w 75"/>
                <a:gd name="T57" fmla="*/ 206375 h 152"/>
                <a:gd name="T58" fmla="*/ 36513 w 75"/>
                <a:gd name="T59" fmla="*/ 217488 h 152"/>
                <a:gd name="T60" fmla="*/ 52388 w 75"/>
                <a:gd name="T61" fmla="*/ 230188 h 152"/>
                <a:gd name="T62" fmla="*/ 55563 w 75"/>
                <a:gd name="T63" fmla="*/ 233363 h 152"/>
                <a:gd name="T64" fmla="*/ 58738 w 75"/>
                <a:gd name="T65" fmla="*/ 241300 h 152"/>
                <a:gd name="T66" fmla="*/ 66675 w 75"/>
                <a:gd name="T67" fmla="*/ 241300 h 152"/>
                <a:gd name="T68" fmla="*/ 74613 w 75"/>
                <a:gd name="T69" fmla="*/ 233363 h 152"/>
                <a:gd name="T70" fmla="*/ 85725 w 75"/>
                <a:gd name="T71" fmla="*/ 225425 h 152"/>
                <a:gd name="T72" fmla="*/ 88900 w 75"/>
                <a:gd name="T73" fmla="*/ 222250 h 152"/>
                <a:gd name="T74" fmla="*/ 93663 w 75"/>
                <a:gd name="T75" fmla="*/ 217488 h 152"/>
                <a:gd name="T76" fmla="*/ 104775 w 75"/>
                <a:gd name="T77" fmla="*/ 222250 h 152"/>
                <a:gd name="T78" fmla="*/ 100013 w 75"/>
                <a:gd name="T79" fmla="*/ 184150 h 152"/>
                <a:gd name="T80" fmla="*/ 104775 w 75"/>
                <a:gd name="T81" fmla="*/ 173038 h 152"/>
                <a:gd name="T82" fmla="*/ 93663 w 75"/>
                <a:gd name="T83" fmla="*/ 161925 h 152"/>
                <a:gd name="T84" fmla="*/ 96838 w 75"/>
                <a:gd name="T85" fmla="*/ 142875 h 152"/>
                <a:gd name="T86" fmla="*/ 93663 w 75"/>
                <a:gd name="T87" fmla="*/ 131763 h 152"/>
                <a:gd name="T88" fmla="*/ 93663 w 75"/>
                <a:gd name="T89" fmla="*/ 123825 h 152"/>
                <a:gd name="T90" fmla="*/ 104775 w 75"/>
                <a:gd name="T91" fmla="*/ 117475 h 152"/>
                <a:gd name="T92" fmla="*/ 107950 w 75"/>
                <a:gd name="T93" fmla="*/ 98425 h 152"/>
                <a:gd name="T94" fmla="*/ 119063 w 75"/>
                <a:gd name="T95" fmla="*/ 79375 h 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
                <a:gd name="T145" fmla="*/ 0 h 152"/>
                <a:gd name="T146" fmla="*/ 75 w 75"/>
                <a:gd name="T147" fmla="*/ 152 h 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 h="152">
                  <a:moveTo>
                    <a:pt x="75" y="50"/>
                  </a:moveTo>
                  <a:lnTo>
                    <a:pt x="73" y="48"/>
                  </a:lnTo>
                  <a:lnTo>
                    <a:pt x="73" y="43"/>
                  </a:lnTo>
                  <a:lnTo>
                    <a:pt x="73" y="41"/>
                  </a:lnTo>
                  <a:lnTo>
                    <a:pt x="73" y="38"/>
                  </a:lnTo>
                  <a:lnTo>
                    <a:pt x="68" y="38"/>
                  </a:lnTo>
                  <a:lnTo>
                    <a:pt x="66" y="38"/>
                  </a:lnTo>
                  <a:lnTo>
                    <a:pt x="63" y="34"/>
                  </a:lnTo>
                  <a:lnTo>
                    <a:pt x="61" y="31"/>
                  </a:lnTo>
                  <a:lnTo>
                    <a:pt x="56" y="31"/>
                  </a:lnTo>
                  <a:lnTo>
                    <a:pt x="56" y="34"/>
                  </a:lnTo>
                  <a:lnTo>
                    <a:pt x="54" y="34"/>
                  </a:lnTo>
                  <a:lnTo>
                    <a:pt x="52" y="34"/>
                  </a:lnTo>
                  <a:lnTo>
                    <a:pt x="52" y="38"/>
                  </a:lnTo>
                  <a:lnTo>
                    <a:pt x="52" y="43"/>
                  </a:lnTo>
                  <a:lnTo>
                    <a:pt x="49" y="43"/>
                  </a:lnTo>
                  <a:lnTo>
                    <a:pt x="47" y="43"/>
                  </a:lnTo>
                  <a:lnTo>
                    <a:pt x="47" y="41"/>
                  </a:lnTo>
                  <a:lnTo>
                    <a:pt x="44" y="43"/>
                  </a:lnTo>
                  <a:lnTo>
                    <a:pt x="42" y="43"/>
                  </a:lnTo>
                  <a:lnTo>
                    <a:pt x="44" y="38"/>
                  </a:lnTo>
                  <a:lnTo>
                    <a:pt x="47" y="36"/>
                  </a:lnTo>
                  <a:lnTo>
                    <a:pt x="47" y="34"/>
                  </a:lnTo>
                  <a:lnTo>
                    <a:pt x="47" y="31"/>
                  </a:lnTo>
                  <a:lnTo>
                    <a:pt x="49" y="24"/>
                  </a:lnTo>
                  <a:lnTo>
                    <a:pt x="52" y="17"/>
                  </a:lnTo>
                  <a:lnTo>
                    <a:pt x="47" y="17"/>
                  </a:lnTo>
                  <a:lnTo>
                    <a:pt x="42" y="17"/>
                  </a:lnTo>
                  <a:lnTo>
                    <a:pt x="42" y="10"/>
                  </a:lnTo>
                  <a:lnTo>
                    <a:pt x="40" y="10"/>
                  </a:lnTo>
                  <a:lnTo>
                    <a:pt x="35" y="8"/>
                  </a:lnTo>
                  <a:lnTo>
                    <a:pt x="33" y="5"/>
                  </a:lnTo>
                  <a:lnTo>
                    <a:pt x="30" y="0"/>
                  </a:lnTo>
                  <a:lnTo>
                    <a:pt x="28" y="0"/>
                  </a:lnTo>
                  <a:lnTo>
                    <a:pt x="26" y="0"/>
                  </a:lnTo>
                  <a:lnTo>
                    <a:pt x="26" y="5"/>
                  </a:lnTo>
                  <a:lnTo>
                    <a:pt x="26" y="8"/>
                  </a:lnTo>
                  <a:lnTo>
                    <a:pt x="26" y="10"/>
                  </a:lnTo>
                  <a:lnTo>
                    <a:pt x="23" y="10"/>
                  </a:lnTo>
                  <a:lnTo>
                    <a:pt x="18" y="12"/>
                  </a:lnTo>
                  <a:lnTo>
                    <a:pt x="16" y="15"/>
                  </a:lnTo>
                  <a:lnTo>
                    <a:pt x="14" y="15"/>
                  </a:lnTo>
                  <a:lnTo>
                    <a:pt x="11" y="15"/>
                  </a:lnTo>
                  <a:lnTo>
                    <a:pt x="9" y="15"/>
                  </a:lnTo>
                  <a:lnTo>
                    <a:pt x="9" y="17"/>
                  </a:lnTo>
                  <a:lnTo>
                    <a:pt x="9" y="19"/>
                  </a:lnTo>
                  <a:lnTo>
                    <a:pt x="11" y="19"/>
                  </a:lnTo>
                  <a:lnTo>
                    <a:pt x="11" y="22"/>
                  </a:lnTo>
                  <a:lnTo>
                    <a:pt x="14" y="22"/>
                  </a:lnTo>
                  <a:lnTo>
                    <a:pt x="14" y="24"/>
                  </a:lnTo>
                  <a:lnTo>
                    <a:pt x="14" y="26"/>
                  </a:lnTo>
                  <a:lnTo>
                    <a:pt x="16" y="29"/>
                  </a:lnTo>
                  <a:lnTo>
                    <a:pt x="18" y="29"/>
                  </a:lnTo>
                  <a:lnTo>
                    <a:pt x="21" y="31"/>
                  </a:lnTo>
                  <a:lnTo>
                    <a:pt x="21" y="34"/>
                  </a:lnTo>
                  <a:lnTo>
                    <a:pt x="18" y="36"/>
                  </a:lnTo>
                  <a:lnTo>
                    <a:pt x="16" y="36"/>
                  </a:lnTo>
                  <a:lnTo>
                    <a:pt x="11" y="38"/>
                  </a:lnTo>
                  <a:lnTo>
                    <a:pt x="7" y="38"/>
                  </a:lnTo>
                  <a:lnTo>
                    <a:pt x="4" y="38"/>
                  </a:lnTo>
                  <a:lnTo>
                    <a:pt x="4" y="41"/>
                  </a:lnTo>
                  <a:lnTo>
                    <a:pt x="7" y="43"/>
                  </a:lnTo>
                  <a:lnTo>
                    <a:pt x="7" y="45"/>
                  </a:lnTo>
                  <a:lnTo>
                    <a:pt x="0" y="48"/>
                  </a:lnTo>
                  <a:lnTo>
                    <a:pt x="14" y="69"/>
                  </a:lnTo>
                  <a:lnTo>
                    <a:pt x="16" y="71"/>
                  </a:lnTo>
                  <a:lnTo>
                    <a:pt x="18" y="71"/>
                  </a:lnTo>
                  <a:lnTo>
                    <a:pt x="21" y="71"/>
                  </a:lnTo>
                  <a:lnTo>
                    <a:pt x="23" y="71"/>
                  </a:lnTo>
                  <a:lnTo>
                    <a:pt x="26" y="71"/>
                  </a:lnTo>
                  <a:lnTo>
                    <a:pt x="28" y="71"/>
                  </a:lnTo>
                  <a:lnTo>
                    <a:pt x="28" y="74"/>
                  </a:lnTo>
                  <a:lnTo>
                    <a:pt x="30" y="76"/>
                  </a:lnTo>
                  <a:lnTo>
                    <a:pt x="26" y="81"/>
                  </a:lnTo>
                  <a:lnTo>
                    <a:pt x="28" y="83"/>
                  </a:lnTo>
                  <a:lnTo>
                    <a:pt x="33" y="86"/>
                  </a:lnTo>
                  <a:lnTo>
                    <a:pt x="33" y="88"/>
                  </a:lnTo>
                  <a:lnTo>
                    <a:pt x="33" y="93"/>
                  </a:lnTo>
                  <a:lnTo>
                    <a:pt x="35" y="95"/>
                  </a:lnTo>
                  <a:lnTo>
                    <a:pt x="35" y="97"/>
                  </a:lnTo>
                  <a:lnTo>
                    <a:pt x="33" y="97"/>
                  </a:lnTo>
                  <a:lnTo>
                    <a:pt x="33" y="100"/>
                  </a:lnTo>
                  <a:lnTo>
                    <a:pt x="28" y="104"/>
                  </a:lnTo>
                  <a:lnTo>
                    <a:pt x="23" y="107"/>
                  </a:lnTo>
                  <a:lnTo>
                    <a:pt x="23" y="109"/>
                  </a:lnTo>
                  <a:lnTo>
                    <a:pt x="23" y="116"/>
                  </a:lnTo>
                  <a:lnTo>
                    <a:pt x="23" y="121"/>
                  </a:lnTo>
                  <a:lnTo>
                    <a:pt x="23" y="126"/>
                  </a:lnTo>
                  <a:lnTo>
                    <a:pt x="23" y="128"/>
                  </a:lnTo>
                  <a:lnTo>
                    <a:pt x="23" y="130"/>
                  </a:lnTo>
                  <a:lnTo>
                    <a:pt x="23" y="133"/>
                  </a:lnTo>
                  <a:lnTo>
                    <a:pt x="23" y="135"/>
                  </a:lnTo>
                  <a:lnTo>
                    <a:pt x="23" y="137"/>
                  </a:lnTo>
                  <a:lnTo>
                    <a:pt x="26" y="140"/>
                  </a:lnTo>
                  <a:lnTo>
                    <a:pt x="28" y="140"/>
                  </a:lnTo>
                  <a:lnTo>
                    <a:pt x="30" y="142"/>
                  </a:lnTo>
                  <a:lnTo>
                    <a:pt x="33" y="145"/>
                  </a:lnTo>
                  <a:lnTo>
                    <a:pt x="35" y="145"/>
                  </a:lnTo>
                  <a:lnTo>
                    <a:pt x="35" y="147"/>
                  </a:lnTo>
                  <a:lnTo>
                    <a:pt x="35" y="149"/>
                  </a:lnTo>
                  <a:lnTo>
                    <a:pt x="37" y="149"/>
                  </a:lnTo>
                  <a:lnTo>
                    <a:pt x="37" y="152"/>
                  </a:lnTo>
                  <a:lnTo>
                    <a:pt x="40" y="152"/>
                  </a:lnTo>
                  <a:lnTo>
                    <a:pt x="42" y="152"/>
                  </a:lnTo>
                  <a:lnTo>
                    <a:pt x="44" y="149"/>
                  </a:lnTo>
                  <a:lnTo>
                    <a:pt x="44" y="147"/>
                  </a:lnTo>
                  <a:lnTo>
                    <a:pt x="47" y="147"/>
                  </a:lnTo>
                  <a:lnTo>
                    <a:pt x="49" y="147"/>
                  </a:lnTo>
                  <a:lnTo>
                    <a:pt x="52" y="145"/>
                  </a:lnTo>
                  <a:lnTo>
                    <a:pt x="54" y="142"/>
                  </a:lnTo>
                  <a:lnTo>
                    <a:pt x="56" y="140"/>
                  </a:lnTo>
                  <a:lnTo>
                    <a:pt x="56" y="137"/>
                  </a:lnTo>
                  <a:lnTo>
                    <a:pt x="59" y="137"/>
                  </a:lnTo>
                  <a:lnTo>
                    <a:pt x="61" y="140"/>
                  </a:lnTo>
                  <a:lnTo>
                    <a:pt x="63" y="140"/>
                  </a:lnTo>
                  <a:lnTo>
                    <a:pt x="66" y="140"/>
                  </a:lnTo>
                  <a:lnTo>
                    <a:pt x="68" y="140"/>
                  </a:lnTo>
                  <a:lnTo>
                    <a:pt x="66" y="130"/>
                  </a:lnTo>
                  <a:lnTo>
                    <a:pt x="63" y="116"/>
                  </a:lnTo>
                  <a:lnTo>
                    <a:pt x="63" y="114"/>
                  </a:lnTo>
                  <a:lnTo>
                    <a:pt x="63" y="112"/>
                  </a:lnTo>
                  <a:lnTo>
                    <a:pt x="66" y="109"/>
                  </a:lnTo>
                  <a:lnTo>
                    <a:pt x="63" y="107"/>
                  </a:lnTo>
                  <a:lnTo>
                    <a:pt x="61" y="102"/>
                  </a:lnTo>
                  <a:lnTo>
                    <a:pt x="59" y="102"/>
                  </a:lnTo>
                  <a:lnTo>
                    <a:pt x="59" y="100"/>
                  </a:lnTo>
                  <a:lnTo>
                    <a:pt x="59" y="97"/>
                  </a:lnTo>
                  <a:lnTo>
                    <a:pt x="59" y="93"/>
                  </a:lnTo>
                  <a:lnTo>
                    <a:pt x="61" y="90"/>
                  </a:lnTo>
                  <a:lnTo>
                    <a:pt x="61" y="88"/>
                  </a:lnTo>
                  <a:lnTo>
                    <a:pt x="59" y="86"/>
                  </a:lnTo>
                  <a:lnTo>
                    <a:pt x="59" y="83"/>
                  </a:lnTo>
                  <a:lnTo>
                    <a:pt x="56" y="81"/>
                  </a:lnTo>
                  <a:lnTo>
                    <a:pt x="59" y="78"/>
                  </a:lnTo>
                  <a:lnTo>
                    <a:pt x="61" y="76"/>
                  </a:lnTo>
                  <a:lnTo>
                    <a:pt x="63" y="76"/>
                  </a:lnTo>
                  <a:lnTo>
                    <a:pt x="66" y="74"/>
                  </a:lnTo>
                  <a:lnTo>
                    <a:pt x="66" y="71"/>
                  </a:lnTo>
                  <a:lnTo>
                    <a:pt x="66" y="67"/>
                  </a:lnTo>
                  <a:lnTo>
                    <a:pt x="68" y="62"/>
                  </a:lnTo>
                  <a:lnTo>
                    <a:pt x="70" y="57"/>
                  </a:lnTo>
                  <a:lnTo>
                    <a:pt x="75" y="5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7" name="Guinea-Bissau">
              <a:extLst>
                <a:ext uri="{FF2B5EF4-FFF2-40B4-BE49-F238E27FC236}">
                  <a16:creationId xmlns:a16="http://schemas.microsoft.com/office/drawing/2014/main" id="{054AD530-641A-D8B0-D8DE-A91B4B96798F}"/>
                </a:ext>
              </a:extLst>
            </p:cNvPr>
            <p:cNvSpPr>
              <a:spLocks noGrp="1" noRot="1" noMove="1" noResize="1" noEditPoints="1" noAdjustHandles="1" noChangeArrowheads="1" noChangeShapeType="1"/>
            </p:cNvSpPr>
            <p:nvPr/>
          </p:nvSpPr>
          <p:spPr bwMode="auto">
            <a:xfrm>
              <a:off x="6523591" y="2651378"/>
              <a:ext cx="33256" cy="26865"/>
            </a:xfrm>
            <a:custGeom>
              <a:avLst/>
              <a:gdLst>
                <a:gd name="T0" fmla="*/ 3175 w 45"/>
                <a:gd name="T1" fmla="*/ 23813 h 36"/>
                <a:gd name="T2" fmla="*/ 7938 w 45"/>
                <a:gd name="T3" fmla="*/ 26988 h 36"/>
                <a:gd name="T4" fmla="*/ 11113 w 45"/>
                <a:gd name="T5" fmla="*/ 30163 h 36"/>
                <a:gd name="T6" fmla="*/ 19050 w 45"/>
                <a:gd name="T7" fmla="*/ 30163 h 36"/>
                <a:gd name="T8" fmla="*/ 22225 w 45"/>
                <a:gd name="T9" fmla="*/ 34925 h 36"/>
                <a:gd name="T10" fmla="*/ 22225 w 45"/>
                <a:gd name="T11" fmla="*/ 38100 h 36"/>
                <a:gd name="T12" fmla="*/ 22225 w 45"/>
                <a:gd name="T13" fmla="*/ 41275 h 36"/>
                <a:gd name="T14" fmla="*/ 25400 w 45"/>
                <a:gd name="T15" fmla="*/ 49213 h 36"/>
                <a:gd name="T16" fmla="*/ 25400 w 45"/>
                <a:gd name="T17" fmla="*/ 53975 h 36"/>
                <a:gd name="T18" fmla="*/ 38100 w 45"/>
                <a:gd name="T19" fmla="*/ 53975 h 36"/>
                <a:gd name="T20" fmla="*/ 38100 w 45"/>
                <a:gd name="T21" fmla="*/ 53975 h 36"/>
                <a:gd name="T22" fmla="*/ 41275 w 45"/>
                <a:gd name="T23" fmla="*/ 53975 h 36"/>
                <a:gd name="T24" fmla="*/ 41275 w 45"/>
                <a:gd name="T25" fmla="*/ 57150 h 36"/>
                <a:gd name="T26" fmla="*/ 44450 w 45"/>
                <a:gd name="T27" fmla="*/ 53975 h 36"/>
                <a:gd name="T28" fmla="*/ 44450 w 45"/>
                <a:gd name="T29" fmla="*/ 49213 h 36"/>
                <a:gd name="T30" fmla="*/ 49213 w 45"/>
                <a:gd name="T31" fmla="*/ 46038 h 36"/>
                <a:gd name="T32" fmla="*/ 55563 w 45"/>
                <a:gd name="T33" fmla="*/ 46038 h 36"/>
                <a:gd name="T34" fmla="*/ 60325 w 45"/>
                <a:gd name="T35" fmla="*/ 41275 h 36"/>
                <a:gd name="T36" fmla="*/ 63500 w 45"/>
                <a:gd name="T37" fmla="*/ 38100 h 36"/>
                <a:gd name="T38" fmla="*/ 66675 w 45"/>
                <a:gd name="T39" fmla="*/ 34925 h 36"/>
                <a:gd name="T40" fmla="*/ 66675 w 45"/>
                <a:gd name="T41" fmla="*/ 30163 h 36"/>
                <a:gd name="T42" fmla="*/ 66675 w 45"/>
                <a:gd name="T43" fmla="*/ 26988 h 36"/>
                <a:gd name="T44" fmla="*/ 63500 w 45"/>
                <a:gd name="T45" fmla="*/ 23813 h 36"/>
                <a:gd name="T46" fmla="*/ 63500 w 45"/>
                <a:gd name="T47" fmla="*/ 19050 h 36"/>
                <a:gd name="T48" fmla="*/ 63500 w 45"/>
                <a:gd name="T49" fmla="*/ 19050 h 36"/>
                <a:gd name="T50" fmla="*/ 66675 w 45"/>
                <a:gd name="T51" fmla="*/ 15875 h 36"/>
                <a:gd name="T52" fmla="*/ 71438 w 45"/>
                <a:gd name="T53" fmla="*/ 15875 h 36"/>
                <a:gd name="T54" fmla="*/ 71438 w 45"/>
                <a:gd name="T55" fmla="*/ 15875 h 36"/>
                <a:gd name="T56" fmla="*/ 71438 w 45"/>
                <a:gd name="T57" fmla="*/ 12700 h 36"/>
                <a:gd name="T58" fmla="*/ 71438 w 45"/>
                <a:gd name="T59" fmla="*/ 4763 h 36"/>
                <a:gd name="T60" fmla="*/ 60325 w 45"/>
                <a:gd name="T61" fmla="*/ 0 h 36"/>
                <a:gd name="T62" fmla="*/ 38100 w 45"/>
                <a:gd name="T63" fmla="*/ 0 h 36"/>
                <a:gd name="T64" fmla="*/ 19050 w 45"/>
                <a:gd name="T65" fmla="*/ 7938 h 36"/>
                <a:gd name="T66" fmla="*/ 3175 w 45"/>
                <a:gd name="T67" fmla="*/ 15875 h 36"/>
                <a:gd name="T68" fmla="*/ 3175 w 45"/>
                <a:gd name="T69" fmla="*/ 15875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36"/>
                <a:gd name="T107" fmla="*/ 45 w 45"/>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36">
                  <a:moveTo>
                    <a:pt x="2" y="10"/>
                  </a:moveTo>
                  <a:lnTo>
                    <a:pt x="2" y="15"/>
                  </a:lnTo>
                  <a:lnTo>
                    <a:pt x="2" y="17"/>
                  </a:lnTo>
                  <a:lnTo>
                    <a:pt x="5" y="17"/>
                  </a:lnTo>
                  <a:lnTo>
                    <a:pt x="7" y="17"/>
                  </a:lnTo>
                  <a:lnTo>
                    <a:pt x="7" y="19"/>
                  </a:lnTo>
                  <a:lnTo>
                    <a:pt x="9" y="19"/>
                  </a:lnTo>
                  <a:lnTo>
                    <a:pt x="12" y="19"/>
                  </a:lnTo>
                  <a:lnTo>
                    <a:pt x="14" y="19"/>
                  </a:lnTo>
                  <a:lnTo>
                    <a:pt x="14" y="22"/>
                  </a:lnTo>
                  <a:lnTo>
                    <a:pt x="14" y="24"/>
                  </a:lnTo>
                  <a:lnTo>
                    <a:pt x="14" y="26"/>
                  </a:lnTo>
                  <a:lnTo>
                    <a:pt x="16" y="29"/>
                  </a:lnTo>
                  <a:lnTo>
                    <a:pt x="16" y="31"/>
                  </a:lnTo>
                  <a:lnTo>
                    <a:pt x="16" y="34"/>
                  </a:lnTo>
                  <a:lnTo>
                    <a:pt x="21" y="34"/>
                  </a:lnTo>
                  <a:lnTo>
                    <a:pt x="24" y="34"/>
                  </a:lnTo>
                  <a:lnTo>
                    <a:pt x="26" y="34"/>
                  </a:lnTo>
                  <a:lnTo>
                    <a:pt x="26" y="36"/>
                  </a:lnTo>
                  <a:lnTo>
                    <a:pt x="28" y="34"/>
                  </a:lnTo>
                  <a:lnTo>
                    <a:pt x="28" y="31"/>
                  </a:lnTo>
                  <a:lnTo>
                    <a:pt x="28" y="29"/>
                  </a:lnTo>
                  <a:lnTo>
                    <a:pt x="31" y="29"/>
                  </a:lnTo>
                  <a:lnTo>
                    <a:pt x="35" y="29"/>
                  </a:lnTo>
                  <a:lnTo>
                    <a:pt x="38" y="29"/>
                  </a:lnTo>
                  <a:lnTo>
                    <a:pt x="38" y="26"/>
                  </a:lnTo>
                  <a:lnTo>
                    <a:pt x="40" y="26"/>
                  </a:lnTo>
                  <a:lnTo>
                    <a:pt x="40" y="24"/>
                  </a:lnTo>
                  <a:lnTo>
                    <a:pt x="42" y="22"/>
                  </a:lnTo>
                  <a:lnTo>
                    <a:pt x="42" y="19"/>
                  </a:lnTo>
                  <a:lnTo>
                    <a:pt x="42" y="17"/>
                  </a:lnTo>
                  <a:lnTo>
                    <a:pt x="42" y="15"/>
                  </a:lnTo>
                  <a:lnTo>
                    <a:pt x="40" y="15"/>
                  </a:lnTo>
                  <a:lnTo>
                    <a:pt x="40" y="12"/>
                  </a:lnTo>
                  <a:lnTo>
                    <a:pt x="42" y="12"/>
                  </a:lnTo>
                  <a:lnTo>
                    <a:pt x="42" y="10"/>
                  </a:lnTo>
                  <a:lnTo>
                    <a:pt x="45" y="10"/>
                  </a:lnTo>
                  <a:lnTo>
                    <a:pt x="45" y="8"/>
                  </a:lnTo>
                  <a:lnTo>
                    <a:pt x="45" y="5"/>
                  </a:lnTo>
                  <a:lnTo>
                    <a:pt x="45" y="3"/>
                  </a:lnTo>
                  <a:lnTo>
                    <a:pt x="45" y="0"/>
                  </a:lnTo>
                  <a:lnTo>
                    <a:pt x="38" y="0"/>
                  </a:lnTo>
                  <a:lnTo>
                    <a:pt x="31" y="0"/>
                  </a:lnTo>
                  <a:lnTo>
                    <a:pt x="24" y="0"/>
                  </a:lnTo>
                  <a:lnTo>
                    <a:pt x="19" y="0"/>
                  </a:lnTo>
                  <a:lnTo>
                    <a:pt x="12" y="5"/>
                  </a:lnTo>
                  <a:lnTo>
                    <a:pt x="0" y="10"/>
                  </a:lnTo>
                  <a:lnTo>
                    <a:pt x="2" y="1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8" name="Guinea">
              <a:extLst>
                <a:ext uri="{FF2B5EF4-FFF2-40B4-BE49-F238E27FC236}">
                  <a16:creationId xmlns:a16="http://schemas.microsoft.com/office/drawing/2014/main" id="{52B6F28A-D6AB-E434-9CC3-19069BEDDA9C}"/>
                </a:ext>
              </a:extLst>
            </p:cNvPr>
            <p:cNvSpPr>
              <a:spLocks noGrp="1" noRot="1" noMove="1" noResize="1" noEditPoints="1" noAdjustHandles="1" noChangeArrowheads="1" noChangeShapeType="1"/>
            </p:cNvSpPr>
            <p:nvPr/>
          </p:nvSpPr>
          <p:spPr bwMode="auto">
            <a:xfrm>
              <a:off x="6542807" y="2651378"/>
              <a:ext cx="90470" cy="77610"/>
            </a:xfrm>
            <a:custGeom>
              <a:avLst/>
              <a:gdLst>
                <a:gd name="T0" fmla="*/ 44450 w 118"/>
                <a:gd name="T1" fmla="*/ 112713 h 104"/>
                <a:gd name="T2" fmla="*/ 49213 w 118"/>
                <a:gd name="T3" fmla="*/ 109538 h 104"/>
                <a:gd name="T4" fmla="*/ 55563 w 118"/>
                <a:gd name="T5" fmla="*/ 101600 h 104"/>
                <a:gd name="T6" fmla="*/ 63500 w 118"/>
                <a:gd name="T7" fmla="*/ 82550 h 104"/>
                <a:gd name="T8" fmla="*/ 71438 w 118"/>
                <a:gd name="T9" fmla="*/ 79375 h 104"/>
                <a:gd name="T10" fmla="*/ 85725 w 118"/>
                <a:gd name="T11" fmla="*/ 82550 h 104"/>
                <a:gd name="T12" fmla="*/ 96838 w 118"/>
                <a:gd name="T13" fmla="*/ 82550 h 104"/>
                <a:gd name="T14" fmla="*/ 101600 w 118"/>
                <a:gd name="T15" fmla="*/ 98425 h 104"/>
                <a:gd name="T16" fmla="*/ 107950 w 118"/>
                <a:gd name="T17" fmla="*/ 101600 h 104"/>
                <a:gd name="T18" fmla="*/ 115888 w 118"/>
                <a:gd name="T19" fmla="*/ 120650 h 104"/>
                <a:gd name="T20" fmla="*/ 112713 w 118"/>
                <a:gd name="T21" fmla="*/ 134938 h 104"/>
                <a:gd name="T22" fmla="*/ 134938 w 118"/>
                <a:gd name="T23" fmla="*/ 134938 h 104"/>
                <a:gd name="T24" fmla="*/ 138113 w 118"/>
                <a:gd name="T25" fmla="*/ 128588 h 104"/>
                <a:gd name="T26" fmla="*/ 146050 w 118"/>
                <a:gd name="T27" fmla="*/ 147638 h 104"/>
                <a:gd name="T28" fmla="*/ 146050 w 118"/>
                <a:gd name="T29" fmla="*/ 165100 h 104"/>
                <a:gd name="T30" fmla="*/ 160338 w 118"/>
                <a:gd name="T31" fmla="*/ 147638 h 104"/>
                <a:gd name="T32" fmla="*/ 173038 w 118"/>
                <a:gd name="T33" fmla="*/ 142875 h 104"/>
                <a:gd name="T34" fmla="*/ 176213 w 118"/>
                <a:gd name="T35" fmla="*/ 134938 h 104"/>
                <a:gd name="T36" fmla="*/ 187325 w 118"/>
                <a:gd name="T37" fmla="*/ 123825 h 104"/>
                <a:gd name="T38" fmla="*/ 179388 w 118"/>
                <a:gd name="T39" fmla="*/ 112713 h 104"/>
                <a:gd name="T40" fmla="*/ 184150 w 118"/>
                <a:gd name="T41" fmla="*/ 101600 h 104"/>
                <a:gd name="T42" fmla="*/ 179388 w 118"/>
                <a:gd name="T43" fmla="*/ 95250 h 104"/>
                <a:gd name="T44" fmla="*/ 168275 w 118"/>
                <a:gd name="T45" fmla="*/ 87313 h 104"/>
                <a:gd name="T46" fmla="*/ 160338 w 118"/>
                <a:gd name="T47" fmla="*/ 76200 h 104"/>
                <a:gd name="T48" fmla="*/ 153988 w 118"/>
                <a:gd name="T49" fmla="*/ 71438 h 104"/>
                <a:gd name="T50" fmla="*/ 146050 w 118"/>
                <a:gd name="T51" fmla="*/ 76200 h 104"/>
                <a:gd name="T52" fmla="*/ 138113 w 118"/>
                <a:gd name="T53" fmla="*/ 71438 h 104"/>
                <a:gd name="T54" fmla="*/ 149225 w 118"/>
                <a:gd name="T55" fmla="*/ 60325 h 104"/>
                <a:gd name="T56" fmla="*/ 149225 w 118"/>
                <a:gd name="T57" fmla="*/ 53975 h 104"/>
                <a:gd name="T58" fmla="*/ 142875 w 118"/>
                <a:gd name="T59" fmla="*/ 41275 h 104"/>
                <a:gd name="T60" fmla="*/ 146050 w 118"/>
                <a:gd name="T61" fmla="*/ 34925 h 104"/>
                <a:gd name="T62" fmla="*/ 142875 w 118"/>
                <a:gd name="T63" fmla="*/ 12700 h 104"/>
                <a:gd name="T64" fmla="*/ 131763 w 118"/>
                <a:gd name="T65" fmla="*/ 12700 h 104"/>
                <a:gd name="T66" fmla="*/ 119063 w 118"/>
                <a:gd name="T67" fmla="*/ 7938 h 104"/>
                <a:gd name="T68" fmla="*/ 115888 w 118"/>
                <a:gd name="T69" fmla="*/ 15875 h 104"/>
                <a:gd name="T70" fmla="*/ 101600 w 118"/>
                <a:gd name="T71" fmla="*/ 12700 h 104"/>
                <a:gd name="T72" fmla="*/ 93663 w 118"/>
                <a:gd name="T73" fmla="*/ 15875 h 104"/>
                <a:gd name="T74" fmla="*/ 71438 w 118"/>
                <a:gd name="T75" fmla="*/ 7938 h 104"/>
                <a:gd name="T76" fmla="*/ 55563 w 118"/>
                <a:gd name="T77" fmla="*/ 4763 h 104"/>
                <a:gd name="T78" fmla="*/ 44450 w 118"/>
                <a:gd name="T79" fmla="*/ 4763 h 104"/>
                <a:gd name="T80" fmla="*/ 30163 w 118"/>
                <a:gd name="T81" fmla="*/ 0 h 104"/>
                <a:gd name="T82" fmla="*/ 30163 w 118"/>
                <a:gd name="T83" fmla="*/ 15875 h 104"/>
                <a:gd name="T84" fmla="*/ 25400 w 118"/>
                <a:gd name="T85" fmla="*/ 15875 h 104"/>
                <a:gd name="T86" fmla="*/ 22225 w 118"/>
                <a:gd name="T87" fmla="*/ 23813 h 104"/>
                <a:gd name="T88" fmla="*/ 25400 w 118"/>
                <a:gd name="T89" fmla="*/ 30163 h 104"/>
                <a:gd name="T90" fmla="*/ 19050 w 118"/>
                <a:gd name="T91" fmla="*/ 41275 h 104"/>
                <a:gd name="T92" fmla="*/ 3175 w 118"/>
                <a:gd name="T93" fmla="*/ 46038 h 104"/>
                <a:gd name="T94" fmla="*/ 3175 w 118"/>
                <a:gd name="T95" fmla="*/ 60325 h 104"/>
                <a:gd name="T96" fmla="*/ 22225 w 118"/>
                <a:gd name="T97" fmla="*/ 87313 h 104"/>
                <a:gd name="T98" fmla="*/ 19050 w 118"/>
                <a:gd name="T99" fmla="*/ 101600 h 104"/>
                <a:gd name="T100" fmla="*/ 30163 w 118"/>
                <a:gd name="T101" fmla="*/ 112713 h 104"/>
                <a:gd name="T102" fmla="*/ 38100 w 118"/>
                <a:gd name="T103" fmla="*/ 120650 h 1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104"/>
                <a:gd name="T158" fmla="*/ 118 w 118"/>
                <a:gd name="T159" fmla="*/ 104 h 1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104">
                  <a:moveTo>
                    <a:pt x="24" y="76"/>
                  </a:moveTo>
                  <a:lnTo>
                    <a:pt x="24" y="76"/>
                  </a:lnTo>
                  <a:lnTo>
                    <a:pt x="26" y="74"/>
                  </a:lnTo>
                  <a:lnTo>
                    <a:pt x="28" y="71"/>
                  </a:lnTo>
                  <a:lnTo>
                    <a:pt x="31" y="71"/>
                  </a:lnTo>
                  <a:lnTo>
                    <a:pt x="31" y="69"/>
                  </a:lnTo>
                  <a:lnTo>
                    <a:pt x="33" y="69"/>
                  </a:lnTo>
                  <a:lnTo>
                    <a:pt x="33" y="67"/>
                  </a:lnTo>
                  <a:lnTo>
                    <a:pt x="35" y="64"/>
                  </a:lnTo>
                  <a:lnTo>
                    <a:pt x="35" y="62"/>
                  </a:lnTo>
                  <a:lnTo>
                    <a:pt x="38" y="62"/>
                  </a:lnTo>
                  <a:lnTo>
                    <a:pt x="38" y="57"/>
                  </a:lnTo>
                  <a:lnTo>
                    <a:pt x="38" y="52"/>
                  </a:lnTo>
                  <a:lnTo>
                    <a:pt x="40" y="52"/>
                  </a:lnTo>
                  <a:lnTo>
                    <a:pt x="40" y="50"/>
                  </a:lnTo>
                  <a:lnTo>
                    <a:pt x="42" y="50"/>
                  </a:lnTo>
                  <a:lnTo>
                    <a:pt x="45" y="50"/>
                  </a:lnTo>
                  <a:lnTo>
                    <a:pt x="47" y="50"/>
                  </a:lnTo>
                  <a:lnTo>
                    <a:pt x="49" y="52"/>
                  </a:lnTo>
                  <a:lnTo>
                    <a:pt x="52" y="52"/>
                  </a:lnTo>
                  <a:lnTo>
                    <a:pt x="54" y="52"/>
                  </a:lnTo>
                  <a:lnTo>
                    <a:pt x="57" y="52"/>
                  </a:lnTo>
                  <a:lnTo>
                    <a:pt x="59" y="52"/>
                  </a:lnTo>
                  <a:lnTo>
                    <a:pt x="61" y="52"/>
                  </a:lnTo>
                  <a:lnTo>
                    <a:pt x="64" y="55"/>
                  </a:lnTo>
                  <a:lnTo>
                    <a:pt x="64" y="57"/>
                  </a:lnTo>
                  <a:lnTo>
                    <a:pt x="64" y="60"/>
                  </a:lnTo>
                  <a:lnTo>
                    <a:pt x="64" y="62"/>
                  </a:lnTo>
                  <a:lnTo>
                    <a:pt x="64" y="64"/>
                  </a:lnTo>
                  <a:lnTo>
                    <a:pt x="66" y="64"/>
                  </a:lnTo>
                  <a:lnTo>
                    <a:pt x="68" y="64"/>
                  </a:lnTo>
                  <a:lnTo>
                    <a:pt x="68" y="67"/>
                  </a:lnTo>
                  <a:lnTo>
                    <a:pt x="68" y="69"/>
                  </a:lnTo>
                  <a:lnTo>
                    <a:pt x="71" y="71"/>
                  </a:lnTo>
                  <a:lnTo>
                    <a:pt x="73" y="76"/>
                  </a:lnTo>
                  <a:lnTo>
                    <a:pt x="73" y="78"/>
                  </a:lnTo>
                  <a:lnTo>
                    <a:pt x="73" y="81"/>
                  </a:lnTo>
                  <a:lnTo>
                    <a:pt x="71" y="81"/>
                  </a:lnTo>
                  <a:lnTo>
                    <a:pt x="71" y="85"/>
                  </a:lnTo>
                  <a:lnTo>
                    <a:pt x="78" y="85"/>
                  </a:lnTo>
                  <a:lnTo>
                    <a:pt x="80" y="85"/>
                  </a:lnTo>
                  <a:lnTo>
                    <a:pt x="83" y="85"/>
                  </a:lnTo>
                  <a:lnTo>
                    <a:pt x="85" y="85"/>
                  </a:lnTo>
                  <a:lnTo>
                    <a:pt x="85" y="83"/>
                  </a:lnTo>
                  <a:lnTo>
                    <a:pt x="87" y="81"/>
                  </a:lnTo>
                  <a:lnTo>
                    <a:pt x="87" y="78"/>
                  </a:lnTo>
                  <a:lnTo>
                    <a:pt x="87" y="83"/>
                  </a:lnTo>
                  <a:lnTo>
                    <a:pt x="92" y="90"/>
                  </a:lnTo>
                  <a:lnTo>
                    <a:pt x="92" y="93"/>
                  </a:lnTo>
                  <a:lnTo>
                    <a:pt x="92" y="95"/>
                  </a:lnTo>
                  <a:lnTo>
                    <a:pt x="90" y="97"/>
                  </a:lnTo>
                  <a:lnTo>
                    <a:pt x="90" y="100"/>
                  </a:lnTo>
                  <a:lnTo>
                    <a:pt x="87" y="102"/>
                  </a:lnTo>
                  <a:lnTo>
                    <a:pt x="92" y="104"/>
                  </a:lnTo>
                  <a:lnTo>
                    <a:pt x="94" y="102"/>
                  </a:lnTo>
                  <a:lnTo>
                    <a:pt x="97" y="95"/>
                  </a:lnTo>
                  <a:lnTo>
                    <a:pt x="99" y="95"/>
                  </a:lnTo>
                  <a:lnTo>
                    <a:pt x="101" y="93"/>
                  </a:lnTo>
                  <a:lnTo>
                    <a:pt x="101" y="95"/>
                  </a:lnTo>
                  <a:lnTo>
                    <a:pt x="104" y="95"/>
                  </a:lnTo>
                  <a:lnTo>
                    <a:pt x="104" y="97"/>
                  </a:lnTo>
                  <a:lnTo>
                    <a:pt x="109" y="93"/>
                  </a:lnTo>
                  <a:lnTo>
                    <a:pt x="109" y="90"/>
                  </a:lnTo>
                  <a:lnTo>
                    <a:pt x="106" y="88"/>
                  </a:lnTo>
                  <a:lnTo>
                    <a:pt x="106" y="85"/>
                  </a:lnTo>
                  <a:lnTo>
                    <a:pt x="109" y="85"/>
                  </a:lnTo>
                  <a:lnTo>
                    <a:pt x="111" y="85"/>
                  </a:lnTo>
                  <a:lnTo>
                    <a:pt x="113" y="85"/>
                  </a:lnTo>
                  <a:lnTo>
                    <a:pt x="113" y="83"/>
                  </a:lnTo>
                  <a:lnTo>
                    <a:pt x="116" y="83"/>
                  </a:lnTo>
                  <a:lnTo>
                    <a:pt x="118" y="81"/>
                  </a:lnTo>
                  <a:lnTo>
                    <a:pt x="118" y="78"/>
                  </a:lnTo>
                  <a:lnTo>
                    <a:pt x="118" y="76"/>
                  </a:lnTo>
                  <a:lnTo>
                    <a:pt x="116" y="74"/>
                  </a:lnTo>
                  <a:lnTo>
                    <a:pt x="113" y="71"/>
                  </a:lnTo>
                  <a:lnTo>
                    <a:pt x="113" y="69"/>
                  </a:lnTo>
                  <a:lnTo>
                    <a:pt x="113" y="67"/>
                  </a:lnTo>
                  <a:lnTo>
                    <a:pt x="113" y="64"/>
                  </a:lnTo>
                  <a:lnTo>
                    <a:pt x="116" y="64"/>
                  </a:lnTo>
                  <a:lnTo>
                    <a:pt x="118" y="62"/>
                  </a:lnTo>
                  <a:lnTo>
                    <a:pt x="116" y="62"/>
                  </a:lnTo>
                  <a:lnTo>
                    <a:pt x="116" y="60"/>
                  </a:lnTo>
                  <a:lnTo>
                    <a:pt x="113" y="60"/>
                  </a:lnTo>
                  <a:lnTo>
                    <a:pt x="111" y="60"/>
                  </a:lnTo>
                  <a:lnTo>
                    <a:pt x="109" y="60"/>
                  </a:lnTo>
                  <a:lnTo>
                    <a:pt x="109" y="57"/>
                  </a:lnTo>
                  <a:lnTo>
                    <a:pt x="106" y="55"/>
                  </a:lnTo>
                  <a:lnTo>
                    <a:pt x="106" y="50"/>
                  </a:lnTo>
                  <a:lnTo>
                    <a:pt x="104" y="50"/>
                  </a:lnTo>
                  <a:lnTo>
                    <a:pt x="104" y="48"/>
                  </a:lnTo>
                  <a:lnTo>
                    <a:pt x="101" y="48"/>
                  </a:lnTo>
                  <a:lnTo>
                    <a:pt x="99" y="48"/>
                  </a:lnTo>
                  <a:lnTo>
                    <a:pt x="97" y="48"/>
                  </a:lnTo>
                  <a:lnTo>
                    <a:pt x="97" y="45"/>
                  </a:lnTo>
                  <a:lnTo>
                    <a:pt x="94" y="45"/>
                  </a:lnTo>
                  <a:lnTo>
                    <a:pt x="94" y="48"/>
                  </a:lnTo>
                  <a:lnTo>
                    <a:pt x="92" y="48"/>
                  </a:lnTo>
                  <a:lnTo>
                    <a:pt x="90" y="48"/>
                  </a:lnTo>
                  <a:lnTo>
                    <a:pt x="90" y="45"/>
                  </a:lnTo>
                  <a:lnTo>
                    <a:pt x="87" y="45"/>
                  </a:lnTo>
                  <a:lnTo>
                    <a:pt x="87" y="43"/>
                  </a:lnTo>
                  <a:lnTo>
                    <a:pt x="99" y="38"/>
                  </a:lnTo>
                  <a:lnTo>
                    <a:pt x="97" y="38"/>
                  </a:lnTo>
                  <a:lnTo>
                    <a:pt x="94" y="38"/>
                  </a:lnTo>
                  <a:lnTo>
                    <a:pt x="94" y="36"/>
                  </a:lnTo>
                  <a:lnTo>
                    <a:pt x="94" y="34"/>
                  </a:lnTo>
                  <a:lnTo>
                    <a:pt x="92" y="31"/>
                  </a:lnTo>
                  <a:lnTo>
                    <a:pt x="92" y="29"/>
                  </a:lnTo>
                  <a:lnTo>
                    <a:pt x="90" y="26"/>
                  </a:lnTo>
                  <a:lnTo>
                    <a:pt x="90" y="24"/>
                  </a:lnTo>
                  <a:lnTo>
                    <a:pt x="90" y="22"/>
                  </a:lnTo>
                  <a:lnTo>
                    <a:pt x="92" y="22"/>
                  </a:lnTo>
                  <a:lnTo>
                    <a:pt x="92" y="19"/>
                  </a:lnTo>
                  <a:lnTo>
                    <a:pt x="92" y="17"/>
                  </a:lnTo>
                  <a:lnTo>
                    <a:pt x="90" y="12"/>
                  </a:lnTo>
                  <a:lnTo>
                    <a:pt x="90" y="8"/>
                  </a:lnTo>
                  <a:lnTo>
                    <a:pt x="87" y="8"/>
                  </a:lnTo>
                  <a:lnTo>
                    <a:pt x="85" y="8"/>
                  </a:lnTo>
                  <a:lnTo>
                    <a:pt x="83" y="8"/>
                  </a:lnTo>
                  <a:lnTo>
                    <a:pt x="80" y="8"/>
                  </a:lnTo>
                  <a:lnTo>
                    <a:pt x="78" y="8"/>
                  </a:lnTo>
                  <a:lnTo>
                    <a:pt x="75" y="5"/>
                  </a:lnTo>
                  <a:lnTo>
                    <a:pt x="73" y="8"/>
                  </a:lnTo>
                  <a:lnTo>
                    <a:pt x="73" y="10"/>
                  </a:lnTo>
                  <a:lnTo>
                    <a:pt x="71" y="10"/>
                  </a:lnTo>
                  <a:lnTo>
                    <a:pt x="68" y="10"/>
                  </a:lnTo>
                  <a:lnTo>
                    <a:pt x="64" y="8"/>
                  </a:lnTo>
                  <a:lnTo>
                    <a:pt x="61" y="8"/>
                  </a:lnTo>
                  <a:lnTo>
                    <a:pt x="59" y="8"/>
                  </a:lnTo>
                  <a:lnTo>
                    <a:pt x="59" y="10"/>
                  </a:lnTo>
                  <a:lnTo>
                    <a:pt x="54" y="10"/>
                  </a:lnTo>
                  <a:lnTo>
                    <a:pt x="54" y="3"/>
                  </a:lnTo>
                  <a:lnTo>
                    <a:pt x="52" y="3"/>
                  </a:lnTo>
                  <a:lnTo>
                    <a:pt x="47" y="5"/>
                  </a:lnTo>
                  <a:lnTo>
                    <a:pt x="45" y="5"/>
                  </a:lnTo>
                  <a:lnTo>
                    <a:pt x="42" y="5"/>
                  </a:lnTo>
                  <a:lnTo>
                    <a:pt x="40" y="5"/>
                  </a:lnTo>
                  <a:lnTo>
                    <a:pt x="38" y="5"/>
                  </a:lnTo>
                  <a:lnTo>
                    <a:pt x="38" y="3"/>
                  </a:lnTo>
                  <a:lnTo>
                    <a:pt x="35" y="3"/>
                  </a:lnTo>
                  <a:lnTo>
                    <a:pt x="33" y="0"/>
                  </a:lnTo>
                  <a:lnTo>
                    <a:pt x="31" y="0"/>
                  </a:lnTo>
                  <a:lnTo>
                    <a:pt x="31" y="3"/>
                  </a:lnTo>
                  <a:lnTo>
                    <a:pt x="28" y="3"/>
                  </a:lnTo>
                  <a:lnTo>
                    <a:pt x="26" y="3"/>
                  </a:lnTo>
                  <a:lnTo>
                    <a:pt x="24" y="3"/>
                  </a:lnTo>
                  <a:lnTo>
                    <a:pt x="21" y="3"/>
                  </a:lnTo>
                  <a:lnTo>
                    <a:pt x="19" y="0"/>
                  </a:lnTo>
                  <a:lnTo>
                    <a:pt x="19" y="3"/>
                  </a:lnTo>
                  <a:lnTo>
                    <a:pt x="19" y="5"/>
                  </a:lnTo>
                  <a:lnTo>
                    <a:pt x="19" y="8"/>
                  </a:lnTo>
                  <a:lnTo>
                    <a:pt x="19" y="10"/>
                  </a:lnTo>
                  <a:lnTo>
                    <a:pt x="16" y="10"/>
                  </a:lnTo>
                  <a:lnTo>
                    <a:pt x="14" y="12"/>
                  </a:lnTo>
                  <a:lnTo>
                    <a:pt x="14" y="15"/>
                  </a:lnTo>
                  <a:lnTo>
                    <a:pt x="16" y="15"/>
                  </a:lnTo>
                  <a:lnTo>
                    <a:pt x="16" y="17"/>
                  </a:lnTo>
                  <a:lnTo>
                    <a:pt x="16" y="19"/>
                  </a:lnTo>
                  <a:lnTo>
                    <a:pt x="16" y="22"/>
                  </a:lnTo>
                  <a:lnTo>
                    <a:pt x="14" y="24"/>
                  </a:lnTo>
                  <a:lnTo>
                    <a:pt x="14" y="26"/>
                  </a:lnTo>
                  <a:lnTo>
                    <a:pt x="12" y="26"/>
                  </a:lnTo>
                  <a:lnTo>
                    <a:pt x="9" y="29"/>
                  </a:lnTo>
                  <a:lnTo>
                    <a:pt x="5" y="29"/>
                  </a:lnTo>
                  <a:lnTo>
                    <a:pt x="2" y="29"/>
                  </a:lnTo>
                  <a:lnTo>
                    <a:pt x="2" y="31"/>
                  </a:lnTo>
                  <a:lnTo>
                    <a:pt x="2" y="34"/>
                  </a:lnTo>
                  <a:lnTo>
                    <a:pt x="0" y="34"/>
                  </a:lnTo>
                  <a:lnTo>
                    <a:pt x="2" y="38"/>
                  </a:lnTo>
                  <a:lnTo>
                    <a:pt x="5" y="43"/>
                  </a:lnTo>
                  <a:lnTo>
                    <a:pt x="7" y="50"/>
                  </a:lnTo>
                  <a:lnTo>
                    <a:pt x="7" y="55"/>
                  </a:lnTo>
                  <a:lnTo>
                    <a:pt x="12" y="55"/>
                  </a:lnTo>
                  <a:lnTo>
                    <a:pt x="14" y="55"/>
                  </a:lnTo>
                  <a:lnTo>
                    <a:pt x="14" y="57"/>
                  </a:lnTo>
                  <a:lnTo>
                    <a:pt x="14" y="60"/>
                  </a:lnTo>
                  <a:lnTo>
                    <a:pt x="14" y="62"/>
                  </a:lnTo>
                  <a:lnTo>
                    <a:pt x="12" y="62"/>
                  </a:lnTo>
                  <a:lnTo>
                    <a:pt x="12" y="64"/>
                  </a:lnTo>
                  <a:lnTo>
                    <a:pt x="12" y="67"/>
                  </a:lnTo>
                  <a:lnTo>
                    <a:pt x="14" y="69"/>
                  </a:lnTo>
                  <a:lnTo>
                    <a:pt x="16" y="71"/>
                  </a:lnTo>
                  <a:lnTo>
                    <a:pt x="19" y="71"/>
                  </a:lnTo>
                  <a:lnTo>
                    <a:pt x="21" y="74"/>
                  </a:lnTo>
                  <a:lnTo>
                    <a:pt x="24" y="74"/>
                  </a:lnTo>
                  <a:lnTo>
                    <a:pt x="24" y="7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09" name="Guatemala">
              <a:extLst>
                <a:ext uri="{FF2B5EF4-FFF2-40B4-BE49-F238E27FC236}">
                  <a16:creationId xmlns:a16="http://schemas.microsoft.com/office/drawing/2014/main" id="{74EE588D-735F-B0FB-1443-C27B1D66DB13}"/>
                </a:ext>
              </a:extLst>
            </p:cNvPr>
            <p:cNvSpPr>
              <a:spLocks noGrp="1" noRot="1" noMove="1" noResize="1" noEditPoints="1" noAdjustHandles="1" noChangeArrowheads="1" noChangeShapeType="1"/>
            </p:cNvSpPr>
            <p:nvPr/>
          </p:nvSpPr>
          <p:spPr bwMode="auto">
            <a:xfrm>
              <a:off x="5629093" y="2574514"/>
              <a:ext cx="48425" cy="61192"/>
            </a:xfrm>
            <a:custGeom>
              <a:avLst/>
              <a:gdLst>
                <a:gd name="T0" fmla="*/ 104775 w 66"/>
                <a:gd name="T1" fmla="*/ 74613 h 82"/>
                <a:gd name="T2" fmla="*/ 104775 w 66"/>
                <a:gd name="T3" fmla="*/ 77788 h 82"/>
                <a:gd name="T4" fmla="*/ 104775 w 66"/>
                <a:gd name="T5" fmla="*/ 82550 h 82"/>
                <a:gd name="T6" fmla="*/ 98425 w 66"/>
                <a:gd name="T7" fmla="*/ 82550 h 82"/>
                <a:gd name="T8" fmla="*/ 93663 w 66"/>
                <a:gd name="T9" fmla="*/ 82550 h 82"/>
                <a:gd name="T10" fmla="*/ 90488 w 66"/>
                <a:gd name="T11" fmla="*/ 85725 h 82"/>
                <a:gd name="T12" fmla="*/ 87313 w 66"/>
                <a:gd name="T13" fmla="*/ 85725 h 82"/>
                <a:gd name="T14" fmla="*/ 87313 w 66"/>
                <a:gd name="T15" fmla="*/ 93663 h 82"/>
                <a:gd name="T16" fmla="*/ 87313 w 66"/>
                <a:gd name="T17" fmla="*/ 96838 h 82"/>
                <a:gd name="T18" fmla="*/ 87313 w 66"/>
                <a:gd name="T19" fmla="*/ 100013 h 82"/>
                <a:gd name="T20" fmla="*/ 82550 w 66"/>
                <a:gd name="T21" fmla="*/ 107950 h 82"/>
                <a:gd name="T22" fmla="*/ 76200 w 66"/>
                <a:gd name="T23" fmla="*/ 111125 h 82"/>
                <a:gd name="T24" fmla="*/ 71438 w 66"/>
                <a:gd name="T25" fmla="*/ 115888 h 82"/>
                <a:gd name="T26" fmla="*/ 71438 w 66"/>
                <a:gd name="T27" fmla="*/ 122238 h 82"/>
                <a:gd name="T28" fmla="*/ 71438 w 66"/>
                <a:gd name="T29" fmla="*/ 122238 h 82"/>
                <a:gd name="T30" fmla="*/ 68263 w 66"/>
                <a:gd name="T31" fmla="*/ 122238 h 82"/>
                <a:gd name="T32" fmla="*/ 63500 w 66"/>
                <a:gd name="T33" fmla="*/ 127000 h 82"/>
                <a:gd name="T34" fmla="*/ 60325 w 66"/>
                <a:gd name="T35" fmla="*/ 127000 h 82"/>
                <a:gd name="T36" fmla="*/ 57150 w 66"/>
                <a:gd name="T37" fmla="*/ 130175 h 82"/>
                <a:gd name="T38" fmla="*/ 46038 w 66"/>
                <a:gd name="T39" fmla="*/ 130175 h 82"/>
                <a:gd name="T40" fmla="*/ 34925 w 66"/>
                <a:gd name="T41" fmla="*/ 122238 h 82"/>
                <a:gd name="T42" fmla="*/ 22225 w 66"/>
                <a:gd name="T43" fmla="*/ 111125 h 82"/>
                <a:gd name="T44" fmla="*/ 0 w 66"/>
                <a:gd name="T45" fmla="*/ 88900 h 82"/>
                <a:gd name="T46" fmla="*/ 4763 w 66"/>
                <a:gd name="T47" fmla="*/ 85725 h 82"/>
                <a:gd name="T48" fmla="*/ 7938 w 66"/>
                <a:gd name="T49" fmla="*/ 82550 h 82"/>
                <a:gd name="T50" fmla="*/ 7938 w 66"/>
                <a:gd name="T51" fmla="*/ 77788 h 82"/>
                <a:gd name="T52" fmla="*/ 4763 w 66"/>
                <a:gd name="T53" fmla="*/ 74613 h 82"/>
                <a:gd name="T54" fmla="*/ 7938 w 66"/>
                <a:gd name="T55" fmla="*/ 69850 h 82"/>
                <a:gd name="T56" fmla="*/ 11113 w 66"/>
                <a:gd name="T57" fmla="*/ 63500 h 82"/>
                <a:gd name="T58" fmla="*/ 22225 w 66"/>
                <a:gd name="T59" fmla="*/ 52388 h 82"/>
                <a:gd name="T60" fmla="*/ 52388 w 66"/>
                <a:gd name="T61" fmla="*/ 52388 h 82"/>
                <a:gd name="T62" fmla="*/ 49213 w 66"/>
                <a:gd name="T63" fmla="*/ 44450 h 82"/>
                <a:gd name="T64" fmla="*/ 49213 w 66"/>
                <a:gd name="T65" fmla="*/ 41275 h 82"/>
                <a:gd name="T66" fmla="*/ 41275 w 66"/>
                <a:gd name="T67" fmla="*/ 33338 h 82"/>
                <a:gd name="T68" fmla="*/ 34925 w 66"/>
                <a:gd name="T69" fmla="*/ 25400 h 82"/>
                <a:gd name="T70" fmla="*/ 30163 w 66"/>
                <a:gd name="T71" fmla="*/ 14288 h 82"/>
                <a:gd name="T72" fmla="*/ 41275 w 66"/>
                <a:gd name="T73" fmla="*/ 0 h 82"/>
                <a:gd name="T74" fmla="*/ 87313 w 66"/>
                <a:gd name="T75" fmla="*/ 66675 h 82"/>
                <a:gd name="T76" fmla="*/ 93663 w 66"/>
                <a:gd name="T77" fmla="*/ 74613 h 82"/>
                <a:gd name="T78" fmla="*/ 93663 w 66"/>
                <a:gd name="T79" fmla="*/ 74613 h 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6"/>
                <a:gd name="T121" fmla="*/ 0 h 82"/>
                <a:gd name="T122" fmla="*/ 66 w 66"/>
                <a:gd name="T123" fmla="*/ 82 h 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6" h="82">
                  <a:moveTo>
                    <a:pt x="59" y="47"/>
                  </a:moveTo>
                  <a:lnTo>
                    <a:pt x="66" y="47"/>
                  </a:lnTo>
                  <a:lnTo>
                    <a:pt x="66" y="49"/>
                  </a:lnTo>
                  <a:lnTo>
                    <a:pt x="66" y="52"/>
                  </a:lnTo>
                  <a:lnTo>
                    <a:pt x="64" y="52"/>
                  </a:lnTo>
                  <a:lnTo>
                    <a:pt x="62" y="52"/>
                  </a:lnTo>
                  <a:lnTo>
                    <a:pt x="59" y="52"/>
                  </a:lnTo>
                  <a:lnTo>
                    <a:pt x="57" y="52"/>
                  </a:lnTo>
                  <a:lnTo>
                    <a:pt x="57" y="54"/>
                  </a:lnTo>
                  <a:lnTo>
                    <a:pt x="55" y="54"/>
                  </a:lnTo>
                  <a:lnTo>
                    <a:pt x="55" y="56"/>
                  </a:lnTo>
                  <a:lnTo>
                    <a:pt x="55" y="59"/>
                  </a:lnTo>
                  <a:lnTo>
                    <a:pt x="55" y="61"/>
                  </a:lnTo>
                  <a:lnTo>
                    <a:pt x="55" y="63"/>
                  </a:lnTo>
                  <a:lnTo>
                    <a:pt x="52" y="66"/>
                  </a:lnTo>
                  <a:lnTo>
                    <a:pt x="52" y="68"/>
                  </a:lnTo>
                  <a:lnTo>
                    <a:pt x="50" y="68"/>
                  </a:lnTo>
                  <a:lnTo>
                    <a:pt x="48" y="70"/>
                  </a:lnTo>
                  <a:lnTo>
                    <a:pt x="45" y="73"/>
                  </a:lnTo>
                  <a:lnTo>
                    <a:pt x="45" y="75"/>
                  </a:lnTo>
                  <a:lnTo>
                    <a:pt x="45" y="77"/>
                  </a:lnTo>
                  <a:lnTo>
                    <a:pt x="43" y="77"/>
                  </a:lnTo>
                  <a:lnTo>
                    <a:pt x="43" y="80"/>
                  </a:lnTo>
                  <a:lnTo>
                    <a:pt x="40" y="80"/>
                  </a:lnTo>
                  <a:lnTo>
                    <a:pt x="38" y="80"/>
                  </a:lnTo>
                  <a:lnTo>
                    <a:pt x="36" y="82"/>
                  </a:lnTo>
                  <a:lnTo>
                    <a:pt x="33" y="82"/>
                  </a:lnTo>
                  <a:lnTo>
                    <a:pt x="29" y="82"/>
                  </a:lnTo>
                  <a:lnTo>
                    <a:pt x="26" y="80"/>
                  </a:lnTo>
                  <a:lnTo>
                    <a:pt x="22" y="77"/>
                  </a:lnTo>
                  <a:lnTo>
                    <a:pt x="19" y="75"/>
                  </a:lnTo>
                  <a:lnTo>
                    <a:pt x="14" y="70"/>
                  </a:lnTo>
                  <a:lnTo>
                    <a:pt x="7" y="63"/>
                  </a:lnTo>
                  <a:lnTo>
                    <a:pt x="0" y="56"/>
                  </a:lnTo>
                  <a:lnTo>
                    <a:pt x="3" y="56"/>
                  </a:lnTo>
                  <a:lnTo>
                    <a:pt x="3" y="54"/>
                  </a:lnTo>
                  <a:lnTo>
                    <a:pt x="5" y="52"/>
                  </a:lnTo>
                  <a:lnTo>
                    <a:pt x="5" y="49"/>
                  </a:lnTo>
                  <a:lnTo>
                    <a:pt x="3" y="47"/>
                  </a:lnTo>
                  <a:lnTo>
                    <a:pt x="5" y="44"/>
                  </a:lnTo>
                  <a:lnTo>
                    <a:pt x="5" y="42"/>
                  </a:lnTo>
                  <a:lnTo>
                    <a:pt x="7" y="40"/>
                  </a:lnTo>
                  <a:lnTo>
                    <a:pt x="12" y="35"/>
                  </a:lnTo>
                  <a:lnTo>
                    <a:pt x="14" y="33"/>
                  </a:lnTo>
                  <a:lnTo>
                    <a:pt x="33" y="33"/>
                  </a:lnTo>
                  <a:lnTo>
                    <a:pt x="33" y="30"/>
                  </a:lnTo>
                  <a:lnTo>
                    <a:pt x="31" y="28"/>
                  </a:lnTo>
                  <a:lnTo>
                    <a:pt x="31" y="26"/>
                  </a:lnTo>
                  <a:lnTo>
                    <a:pt x="29" y="23"/>
                  </a:lnTo>
                  <a:lnTo>
                    <a:pt x="26" y="21"/>
                  </a:lnTo>
                  <a:lnTo>
                    <a:pt x="24" y="18"/>
                  </a:lnTo>
                  <a:lnTo>
                    <a:pt x="22" y="16"/>
                  </a:lnTo>
                  <a:lnTo>
                    <a:pt x="22" y="14"/>
                  </a:lnTo>
                  <a:lnTo>
                    <a:pt x="19" y="9"/>
                  </a:lnTo>
                  <a:lnTo>
                    <a:pt x="26" y="9"/>
                  </a:lnTo>
                  <a:lnTo>
                    <a:pt x="26" y="0"/>
                  </a:lnTo>
                  <a:lnTo>
                    <a:pt x="55" y="0"/>
                  </a:lnTo>
                  <a:lnTo>
                    <a:pt x="55" y="42"/>
                  </a:lnTo>
                  <a:lnTo>
                    <a:pt x="64" y="42"/>
                  </a:lnTo>
                  <a:lnTo>
                    <a:pt x="59" y="4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10" name="Greenland">
              <a:extLst>
                <a:ext uri="{FF2B5EF4-FFF2-40B4-BE49-F238E27FC236}">
                  <a16:creationId xmlns:a16="http://schemas.microsoft.com/office/drawing/2014/main" id="{7058108D-610D-DE15-94F7-FF397CBAC04C}"/>
                </a:ext>
              </a:extLst>
            </p:cNvPr>
            <p:cNvGrpSpPr>
              <a:grpSpLocks noGrp="1" noUngrp="1" noRot="1" noMove="1" noResize="1"/>
            </p:cNvGrpSpPr>
            <p:nvPr/>
          </p:nvGrpSpPr>
          <p:grpSpPr>
            <a:xfrm>
              <a:off x="5871145" y="1333500"/>
              <a:ext cx="707944" cy="541037"/>
              <a:chOff x="2502166" y="0"/>
              <a:chExt cx="1506538" cy="1150938"/>
            </a:xfrm>
            <a:grpFill/>
          </p:grpSpPr>
          <p:sp>
            <p:nvSpPr>
              <p:cNvPr id="1114" name="Freeform 1948">
                <a:extLst>
                  <a:ext uri="{FF2B5EF4-FFF2-40B4-BE49-F238E27FC236}">
                    <a16:creationId xmlns:a16="http://schemas.microsoft.com/office/drawing/2014/main" id="{2321EDD5-9461-3992-FA10-CE0F63E17504}"/>
                  </a:ext>
                </a:extLst>
              </p:cNvPr>
              <p:cNvSpPr>
                <a:spLocks noGrp="1" noRot="1" noMove="1" noResize="1" noEditPoints="1" noAdjustHandles="1" noChangeArrowheads="1" noChangeShapeType="1"/>
              </p:cNvSpPr>
              <p:nvPr/>
            </p:nvSpPr>
            <p:spPr bwMode="auto">
              <a:xfrm>
                <a:off x="2967304" y="641350"/>
                <a:ext cx="11113" cy="11113"/>
              </a:xfrm>
              <a:custGeom>
                <a:avLst/>
                <a:gdLst>
                  <a:gd name="T0" fmla="*/ 0 w 7"/>
                  <a:gd name="T1" fmla="*/ 0 h 7"/>
                  <a:gd name="T2" fmla="*/ 0 w 7"/>
                  <a:gd name="T3" fmla="*/ 3175 h 7"/>
                  <a:gd name="T4" fmla="*/ 3175 w 7"/>
                  <a:gd name="T5" fmla="*/ 11113 h 7"/>
                  <a:gd name="T6" fmla="*/ 3175 w 7"/>
                  <a:gd name="T7" fmla="*/ 11113 h 7"/>
                  <a:gd name="T8" fmla="*/ 7938 w 7"/>
                  <a:gd name="T9" fmla="*/ 11113 h 7"/>
                  <a:gd name="T10" fmla="*/ 7938 w 7"/>
                  <a:gd name="T11" fmla="*/ 11113 h 7"/>
                  <a:gd name="T12" fmla="*/ 7938 w 7"/>
                  <a:gd name="T13" fmla="*/ 11113 h 7"/>
                  <a:gd name="T14" fmla="*/ 11113 w 7"/>
                  <a:gd name="T15" fmla="*/ 11113 h 7"/>
                  <a:gd name="T16" fmla="*/ 11113 w 7"/>
                  <a:gd name="T17" fmla="*/ 6350 h 7"/>
                  <a:gd name="T18" fmla="*/ 11113 w 7"/>
                  <a:gd name="T19" fmla="*/ 6350 h 7"/>
                  <a:gd name="T20" fmla="*/ 7938 w 7"/>
                  <a:gd name="T21" fmla="*/ 6350 h 7"/>
                  <a:gd name="T22" fmla="*/ 7938 w 7"/>
                  <a:gd name="T23" fmla="*/ 3175 h 7"/>
                  <a:gd name="T24" fmla="*/ 3175 w 7"/>
                  <a:gd name="T25" fmla="*/ 0 h 7"/>
                  <a:gd name="T26" fmla="*/ 3175 w 7"/>
                  <a:gd name="T27" fmla="*/ 0 h 7"/>
                  <a:gd name="T28" fmla="*/ 0 w 7"/>
                  <a:gd name="T29" fmla="*/ 0 h 7"/>
                  <a:gd name="T30" fmla="*/ 0 w 7"/>
                  <a:gd name="T31" fmla="*/ 0 h 7"/>
                  <a:gd name="T32" fmla="*/ 0 w 7"/>
                  <a:gd name="T33" fmla="*/ 0 h 7"/>
                  <a:gd name="T34" fmla="*/ 0 w 7"/>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7"/>
                  <a:gd name="T56" fmla="*/ 7 w 7"/>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7">
                    <a:moveTo>
                      <a:pt x="0" y="0"/>
                    </a:moveTo>
                    <a:lnTo>
                      <a:pt x="0" y="2"/>
                    </a:lnTo>
                    <a:lnTo>
                      <a:pt x="2" y="7"/>
                    </a:lnTo>
                    <a:lnTo>
                      <a:pt x="5" y="7"/>
                    </a:lnTo>
                    <a:lnTo>
                      <a:pt x="7" y="7"/>
                    </a:lnTo>
                    <a:lnTo>
                      <a:pt x="7" y="4"/>
                    </a:lnTo>
                    <a:lnTo>
                      <a:pt x="5" y="4"/>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5" name="Freeform 1949">
                <a:extLst>
                  <a:ext uri="{FF2B5EF4-FFF2-40B4-BE49-F238E27FC236}">
                    <a16:creationId xmlns:a16="http://schemas.microsoft.com/office/drawing/2014/main" id="{39146F12-DF0C-3BAB-2DDB-4221FDA938EC}"/>
                  </a:ext>
                </a:extLst>
              </p:cNvPr>
              <p:cNvSpPr>
                <a:spLocks noGrp="1" noRot="1" noMove="1" noResize="1" noEditPoints="1" noAdjustHandles="1" noChangeArrowheads="1" noChangeShapeType="1"/>
              </p:cNvSpPr>
              <p:nvPr/>
            </p:nvSpPr>
            <p:spPr bwMode="auto">
              <a:xfrm>
                <a:off x="2502166" y="341313"/>
                <a:ext cx="7938" cy="6350"/>
              </a:xfrm>
              <a:custGeom>
                <a:avLst/>
                <a:gdLst>
                  <a:gd name="T0" fmla="*/ 0 w 5"/>
                  <a:gd name="T1" fmla="*/ 0 h 4"/>
                  <a:gd name="T2" fmla="*/ 7938 w 5"/>
                  <a:gd name="T3" fmla="*/ 6350 h 4"/>
                  <a:gd name="T4" fmla="*/ 7938 w 5"/>
                  <a:gd name="T5" fmla="*/ 6350 h 4"/>
                  <a:gd name="T6" fmla="*/ 7938 w 5"/>
                  <a:gd name="T7" fmla="*/ 3175 h 4"/>
                  <a:gd name="T8" fmla="*/ 7938 w 5"/>
                  <a:gd name="T9" fmla="*/ 3175 h 4"/>
                  <a:gd name="T10" fmla="*/ 7938 w 5"/>
                  <a:gd name="T11" fmla="*/ 3175 h 4"/>
                  <a:gd name="T12" fmla="*/ 3175 w 5"/>
                  <a:gd name="T13" fmla="*/ 0 h 4"/>
                  <a:gd name="T14" fmla="*/ 0 w 5"/>
                  <a:gd name="T15" fmla="*/ 0 h 4"/>
                  <a:gd name="T16" fmla="*/ 0 w 5"/>
                  <a:gd name="T17" fmla="*/ 0 h 4"/>
                  <a:gd name="T18" fmla="*/ 0 w 5"/>
                  <a:gd name="T19" fmla="*/ 0 h 4"/>
                  <a:gd name="T20" fmla="*/ 0 w 5"/>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0"/>
                    </a:moveTo>
                    <a:lnTo>
                      <a:pt x="5" y="4"/>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6" name="Freeform 1950">
                <a:extLst>
                  <a:ext uri="{FF2B5EF4-FFF2-40B4-BE49-F238E27FC236}">
                    <a16:creationId xmlns:a16="http://schemas.microsoft.com/office/drawing/2014/main" id="{CF4A2F3B-CC51-857E-40FE-BA3B06592A32}"/>
                  </a:ext>
                </a:extLst>
              </p:cNvPr>
              <p:cNvSpPr>
                <a:spLocks noGrp="1" noRot="1" noMove="1" noResize="1" noEditPoints="1" noAdjustHandles="1" noChangeArrowheads="1" noChangeShapeType="1"/>
              </p:cNvSpPr>
              <p:nvPr/>
            </p:nvSpPr>
            <p:spPr bwMode="auto">
              <a:xfrm>
                <a:off x="2505341" y="0"/>
                <a:ext cx="1503363" cy="1150938"/>
              </a:xfrm>
              <a:custGeom>
                <a:avLst/>
                <a:gdLst>
                  <a:gd name="T0" fmla="*/ 393700 w 947"/>
                  <a:gd name="T1" fmla="*/ 104775 h 725"/>
                  <a:gd name="T2" fmla="*/ 258763 w 947"/>
                  <a:gd name="T3" fmla="*/ 160338 h 725"/>
                  <a:gd name="T4" fmla="*/ 120650 w 947"/>
                  <a:gd name="T5" fmla="*/ 212725 h 725"/>
                  <a:gd name="T6" fmla="*/ 195263 w 947"/>
                  <a:gd name="T7" fmla="*/ 247650 h 725"/>
                  <a:gd name="T8" fmla="*/ 0 w 947"/>
                  <a:gd name="T9" fmla="*/ 300038 h 725"/>
                  <a:gd name="T10" fmla="*/ 128588 w 947"/>
                  <a:gd name="T11" fmla="*/ 352425 h 725"/>
                  <a:gd name="T12" fmla="*/ 22225 w 947"/>
                  <a:gd name="T13" fmla="*/ 382588 h 725"/>
                  <a:gd name="T14" fmla="*/ 123825 w 947"/>
                  <a:gd name="T15" fmla="*/ 407988 h 725"/>
                  <a:gd name="T16" fmla="*/ 211138 w 947"/>
                  <a:gd name="T17" fmla="*/ 400050 h 725"/>
                  <a:gd name="T18" fmla="*/ 341313 w 947"/>
                  <a:gd name="T19" fmla="*/ 449263 h 725"/>
                  <a:gd name="T20" fmla="*/ 401638 w 947"/>
                  <a:gd name="T21" fmla="*/ 517525 h 725"/>
                  <a:gd name="T22" fmla="*/ 415925 w 947"/>
                  <a:gd name="T23" fmla="*/ 588963 h 725"/>
                  <a:gd name="T24" fmla="*/ 461963 w 947"/>
                  <a:gd name="T25" fmla="*/ 625475 h 725"/>
                  <a:gd name="T26" fmla="*/ 525463 w 947"/>
                  <a:gd name="T27" fmla="*/ 655638 h 725"/>
                  <a:gd name="T28" fmla="*/ 492125 w 947"/>
                  <a:gd name="T29" fmla="*/ 671513 h 725"/>
                  <a:gd name="T30" fmla="*/ 450850 w 947"/>
                  <a:gd name="T31" fmla="*/ 735013 h 725"/>
                  <a:gd name="T32" fmla="*/ 484188 w 947"/>
                  <a:gd name="T33" fmla="*/ 700088 h 725"/>
                  <a:gd name="T34" fmla="*/ 544513 w 947"/>
                  <a:gd name="T35" fmla="*/ 757238 h 725"/>
                  <a:gd name="T36" fmla="*/ 484188 w 947"/>
                  <a:gd name="T37" fmla="*/ 801688 h 725"/>
                  <a:gd name="T38" fmla="*/ 473075 w 947"/>
                  <a:gd name="T39" fmla="*/ 842963 h 725"/>
                  <a:gd name="T40" fmla="*/ 473075 w 947"/>
                  <a:gd name="T41" fmla="*/ 917575 h 725"/>
                  <a:gd name="T42" fmla="*/ 539750 w 947"/>
                  <a:gd name="T43" fmla="*/ 952500 h 725"/>
                  <a:gd name="T44" fmla="*/ 525463 w 947"/>
                  <a:gd name="T45" fmla="*/ 1016000 h 725"/>
                  <a:gd name="T46" fmla="*/ 588963 w 947"/>
                  <a:gd name="T47" fmla="*/ 1090613 h 725"/>
                  <a:gd name="T48" fmla="*/ 638175 w 947"/>
                  <a:gd name="T49" fmla="*/ 1109663 h 725"/>
                  <a:gd name="T50" fmla="*/ 701675 w 947"/>
                  <a:gd name="T51" fmla="*/ 1135063 h 725"/>
                  <a:gd name="T52" fmla="*/ 731838 w 947"/>
                  <a:gd name="T53" fmla="*/ 1131888 h 725"/>
                  <a:gd name="T54" fmla="*/ 742950 w 947"/>
                  <a:gd name="T55" fmla="*/ 1068388 h 725"/>
                  <a:gd name="T56" fmla="*/ 773113 w 947"/>
                  <a:gd name="T57" fmla="*/ 1000125 h 725"/>
                  <a:gd name="T58" fmla="*/ 806450 w 947"/>
                  <a:gd name="T59" fmla="*/ 917575 h 725"/>
                  <a:gd name="T60" fmla="*/ 904875 w 947"/>
                  <a:gd name="T61" fmla="*/ 903288 h 725"/>
                  <a:gd name="T62" fmla="*/ 993775 w 947"/>
                  <a:gd name="T63" fmla="*/ 817563 h 725"/>
                  <a:gd name="T64" fmla="*/ 1114425 w 947"/>
                  <a:gd name="T65" fmla="*/ 787400 h 725"/>
                  <a:gd name="T66" fmla="*/ 1189038 w 947"/>
                  <a:gd name="T67" fmla="*/ 749300 h 725"/>
                  <a:gd name="T68" fmla="*/ 1257300 w 947"/>
                  <a:gd name="T69" fmla="*/ 696913 h 725"/>
                  <a:gd name="T70" fmla="*/ 1166813 w 947"/>
                  <a:gd name="T71" fmla="*/ 677863 h 725"/>
                  <a:gd name="T72" fmla="*/ 1117600 w 947"/>
                  <a:gd name="T73" fmla="*/ 636588 h 725"/>
                  <a:gd name="T74" fmla="*/ 1204913 w 947"/>
                  <a:gd name="T75" fmla="*/ 644525 h 725"/>
                  <a:gd name="T76" fmla="*/ 1271588 w 947"/>
                  <a:gd name="T77" fmla="*/ 652463 h 725"/>
                  <a:gd name="T78" fmla="*/ 1274763 w 947"/>
                  <a:gd name="T79" fmla="*/ 617538 h 725"/>
                  <a:gd name="T80" fmla="*/ 1238250 w 947"/>
                  <a:gd name="T81" fmla="*/ 561975 h 725"/>
                  <a:gd name="T82" fmla="*/ 1271588 w 947"/>
                  <a:gd name="T83" fmla="*/ 531813 h 725"/>
                  <a:gd name="T84" fmla="*/ 1282700 w 947"/>
                  <a:gd name="T85" fmla="*/ 512763 h 725"/>
                  <a:gd name="T86" fmla="*/ 1301750 w 947"/>
                  <a:gd name="T87" fmla="*/ 476250 h 725"/>
                  <a:gd name="T88" fmla="*/ 1320800 w 947"/>
                  <a:gd name="T89" fmla="*/ 460375 h 725"/>
                  <a:gd name="T90" fmla="*/ 1268413 w 947"/>
                  <a:gd name="T91" fmla="*/ 412750 h 725"/>
                  <a:gd name="T92" fmla="*/ 1323975 w 947"/>
                  <a:gd name="T93" fmla="*/ 355600 h 725"/>
                  <a:gd name="T94" fmla="*/ 1293813 w 947"/>
                  <a:gd name="T95" fmla="*/ 306388 h 725"/>
                  <a:gd name="T96" fmla="*/ 1381125 w 947"/>
                  <a:gd name="T97" fmla="*/ 220663 h 725"/>
                  <a:gd name="T98" fmla="*/ 1331913 w 947"/>
                  <a:gd name="T99" fmla="*/ 195263 h 725"/>
                  <a:gd name="T100" fmla="*/ 1346200 w 947"/>
                  <a:gd name="T101" fmla="*/ 176213 h 725"/>
                  <a:gd name="T102" fmla="*/ 1395413 w 947"/>
                  <a:gd name="T103" fmla="*/ 115888 h 725"/>
                  <a:gd name="T104" fmla="*/ 1238250 w 947"/>
                  <a:gd name="T105" fmla="*/ 160338 h 725"/>
                  <a:gd name="T106" fmla="*/ 1211263 w 947"/>
                  <a:gd name="T107" fmla="*/ 107950 h 725"/>
                  <a:gd name="T108" fmla="*/ 1068388 w 947"/>
                  <a:gd name="T109" fmla="*/ 107950 h 725"/>
                  <a:gd name="T110" fmla="*/ 1169988 w 947"/>
                  <a:gd name="T111" fmla="*/ 93663 h 725"/>
                  <a:gd name="T112" fmla="*/ 1246188 w 947"/>
                  <a:gd name="T113" fmla="*/ 55563 h 725"/>
                  <a:gd name="T114" fmla="*/ 1163638 w 947"/>
                  <a:gd name="T115" fmla="*/ 22225 h 725"/>
                  <a:gd name="T116" fmla="*/ 904875 w 947"/>
                  <a:gd name="T117" fmla="*/ 3175 h 725"/>
                  <a:gd name="T118" fmla="*/ 806450 w 947"/>
                  <a:gd name="T119" fmla="*/ 33338 h 725"/>
                  <a:gd name="T120" fmla="*/ 757238 w 947"/>
                  <a:gd name="T121" fmla="*/ 33338 h 725"/>
                  <a:gd name="T122" fmla="*/ 657225 w 947"/>
                  <a:gd name="T123" fmla="*/ 71438 h 725"/>
                  <a:gd name="T124" fmla="*/ 611188 w 947"/>
                  <a:gd name="T125" fmla="*/ 112713 h 7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47"/>
                  <a:gd name="T190" fmla="*/ 0 h 725"/>
                  <a:gd name="T191" fmla="*/ 947 w 947"/>
                  <a:gd name="T192" fmla="*/ 725 h 7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47" h="725">
                    <a:moveTo>
                      <a:pt x="343" y="92"/>
                    </a:moveTo>
                    <a:lnTo>
                      <a:pt x="333" y="87"/>
                    </a:lnTo>
                    <a:lnTo>
                      <a:pt x="322" y="82"/>
                    </a:lnTo>
                    <a:lnTo>
                      <a:pt x="312" y="78"/>
                    </a:lnTo>
                    <a:lnTo>
                      <a:pt x="303" y="75"/>
                    </a:lnTo>
                    <a:lnTo>
                      <a:pt x="298" y="78"/>
                    </a:lnTo>
                    <a:lnTo>
                      <a:pt x="293" y="82"/>
                    </a:lnTo>
                    <a:lnTo>
                      <a:pt x="291" y="87"/>
                    </a:lnTo>
                    <a:lnTo>
                      <a:pt x="288" y="92"/>
                    </a:lnTo>
                    <a:lnTo>
                      <a:pt x="288" y="85"/>
                    </a:lnTo>
                    <a:lnTo>
                      <a:pt x="286" y="80"/>
                    </a:lnTo>
                    <a:lnTo>
                      <a:pt x="286" y="75"/>
                    </a:lnTo>
                    <a:lnTo>
                      <a:pt x="286" y="73"/>
                    </a:lnTo>
                    <a:lnTo>
                      <a:pt x="284" y="64"/>
                    </a:lnTo>
                    <a:lnTo>
                      <a:pt x="281" y="56"/>
                    </a:lnTo>
                    <a:lnTo>
                      <a:pt x="277" y="59"/>
                    </a:lnTo>
                    <a:lnTo>
                      <a:pt x="272" y="59"/>
                    </a:lnTo>
                    <a:lnTo>
                      <a:pt x="267" y="59"/>
                    </a:lnTo>
                    <a:lnTo>
                      <a:pt x="262" y="59"/>
                    </a:lnTo>
                    <a:lnTo>
                      <a:pt x="262" y="64"/>
                    </a:lnTo>
                    <a:lnTo>
                      <a:pt x="262" y="66"/>
                    </a:lnTo>
                    <a:lnTo>
                      <a:pt x="260" y="66"/>
                    </a:lnTo>
                    <a:lnTo>
                      <a:pt x="260" y="64"/>
                    </a:lnTo>
                    <a:lnTo>
                      <a:pt x="258" y="61"/>
                    </a:lnTo>
                    <a:lnTo>
                      <a:pt x="255" y="61"/>
                    </a:lnTo>
                    <a:lnTo>
                      <a:pt x="253" y="61"/>
                    </a:lnTo>
                    <a:lnTo>
                      <a:pt x="253" y="64"/>
                    </a:lnTo>
                    <a:lnTo>
                      <a:pt x="251" y="64"/>
                    </a:lnTo>
                    <a:lnTo>
                      <a:pt x="251" y="66"/>
                    </a:lnTo>
                    <a:lnTo>
                      <a:pt x="248" y="66"/>
                    </a:lnTo>
                    <a:lnTo>
                      <a:pt x="246" y="66"/>
                    </a:lnTo>
                    <a:lnTo>
                      <a:pt x="244" y="66"/>
                    </a:lnTo>
                    <a:lnTo>
                      <a:pt x="241" y="64"/>
                    </a:lnTo>
                    <a:lnTo>
                      <a:pt x="239" y="64"/>
                    </a:lnTo>
                    <a:lnTo>
                      <a:pt x="236" y="61"/>
                    </a:lnTo>
                    <a:lnTo>
                      <a:pt x="234" y="61"/>
                    </a:lnTo>
                    <a:lnTo>
                      <a:pt x="229" y="64"/>
                    </a:lnTo>
                    <a:lnTo>
                      <a:pt x="225" y="64"/>
                    </a:lnTo>
                    <a:lnTo>
                      <a:pt x="218" y="66"/>
                    </a:lnTo>
                    <a:lnTo>
                      <a:pt x="211" y="66"/>
                    </a:lnTo>
                    <a:lnTo>
                      <a:pt x="196" y="71"/>
                    </a:lnTo>
                    <a:lnTo>
                      <a:pt x="185" y="75"/>
                    </a:lnTo>
                    <a:lnTo>
                      <a:pt x="187" y="78"/>
                    </a:lnTo>
                    <a:lnTo>
                      <a:pt x="187" y="82"/>
                    </a:lnTo>
                    <a:lnTo>
                      <a:pt x="189" y="87"/>
                    </a:lnTo>
                    <a:lnTo>
                      <a:pt x="189" y="92"/>
                    </a:lnTo>
                    <a:lnTo>
                      <a:pt x="187" y="87"/>
                    </a:lnTo>
                    <a:lnTo>
                      <a:pt x="185" y="82"/>
                    </a:lnTo>
                    <a:lnTo>
                      <a:pt x="182" y="80"/>
                    </a:lnTo>
                    <a:lnTo>
                      <a:pt x="180" y="78"/>
                    </a:lnTo>
                    <a:lnTo>
                      <a:pt x="180" y="75"/>
                    </a:lnTo>
                    <a:lnTo>
                      <a:pt x="177" y="75"/>
                    </a:lnTo>
                    <a:lnTo>
                      <a:pt x="173" y="75"/>
                    </a:lnTo>
                    <a:lnTo>
                      <a:pt x="168" y="75"/>
                    </a:lnTo>
                    <a:lnTo>
                      <a:pt x="166" y="80"/>
                    </a:lnTo>
                    <a:lnTo>
                      <a:pt x="163" y="85"/>
                    </a:lnTo>
                    <a:lnTo>
                      <a:pt x="161" y="92"/>
                    </a:lnTo>
                    <a:lnTo>
                      <a:pt x="159" y="97"/>
                    </a:lnTo>
                    <a:lnTo>
                      <a:pt x="161" y="97"/>
                    </a:lnTo>
                    <a:lnTo>
                      <a:pt x="163" y="99"/>
                    </a:lnTo>
                    <a:lnTo>
                      <a:pt x="163" y="101"/>
                    </a:lnTo>
                    <a:lnTo>
                      <a:pt x="166" y="104"/>
                    </a:lnTo>
                    <a:lnTo>
                      <a:pt x="161" y="101"/>
                    </a:lnTo>
                    <a:lnTo>
                      <a:pt x="156" y="99"/>
                    </a:lnTo>
                    <a:lnTo>
                      <a:pt x="151" y="97"/>
                    </a:lnTo>
                    <a:lnTo>
                      <a:pt x="147" y="97"/>
                    </a:lnTo>
                    <a:lnTo>
                      <a:pt x="142" y="97"/>
                    </a:lnTo>
                    <a:lnTo>
                      <a:pt x="140" y="97"/>
                    </a:lnTo>
                    <a:lnTo>
                      <a:pt x="135" y="97"/>
                    </a:lnTo>
                    <a:lnTo>
                      <a:pt x="133" y="99"/>
                    </a:lnTo>
                    <a:lnTo>
                      <a:pt x="125" y="101"/>
                    </a:lnTo>
                    <a:lnTo>
                      <a:pt x="118" y="104"/>
                    </a:lnTo>
                    <a:lnTo>
                      <a:pt x="111" y="108"/>
                    </a:lnTo>
                    <a:lnTo>
                      <a:pt x="102" y="111"/>
                    </a:lnTo>
                    <a:lnTo>
                      <a:pt x="95" y="113"/>
                    </a:lnTo>
                    <a:lnTo>
                      <a:pt x="88" y="113"/>
                    </a:lnTo>
                    <a:lnTo>
                      <a:pt x="85" y="113"/>
                    </a:lnTo>
                    <a:lnTo>
                      <a:pt x="81" y="113"/>
                    </a:lnTo>
                    <a:lnTo>
                      <a:pt x="78" y="115"/>
                    </a:lnTo>
                    <a:lnTo>
                      <a:pt x="76" y="118"/>
                    </a:lnTo>
                    <a:lnTo>
                      <a:pt x="76" y="120"/>
                    </a:lnTo>
                    <a:lnTo>
                      <a:pt x="76" y="123"/>
                    </a:lnTo>
                    <a:lnTo>
                      <a:pt x="76" y="125"/>
                    </a:lnTo>
                    <a:lnTo>
                      <a:pt x="76" y="127"/>
                    </a:lnTo>
                    <a:lnTo>
                      <a:pt x="74" y="127"/>
                    </a:lnTo>
                    <a:lnTo>
                      <a:pt x="74" y="130"/>
                    </a:lnTo>
                    <a:lnTo>
                      <a:pt x="76" y="134"/>
                    </a:lnTo>
                    <a:lnTo>
                      <a:pt x="78" y="134"/>
                    </a:lnTo>
                    <a:lnTo>
                      <a:pt x="81" y="134"/>
                    </a:lnTo>
                    <a:lnTo>
                      <a:pt x="83" y="134"/>
                    </a:lnTo>
                    <a:lnTo>
                      <a:pt x="85" y="132"/>
                    </a:lnTo>
                    <a:lnTo>
                      <a:pt x="88" y="130"/>
                    </a:lnTo>
                    <a:lnTo>
                      <a:pt x="90" y="130"/>
                    </a:lnTo>
                    <a:lnTo>
                      <a:pt x="92" y="130"/>
                    </a:lnTo>
                    <a:lnTo>
                      <a:pt x="92" y="132"/>
                    </a:lnTo>
                    <a:lnTo>
                      <a:pt x="95" y="134"/>
                    </a:lnTo>
                    <a:lnTo>
                      <a:pt x="99" y="134"/>
                    </a:lnTo>
                    <a:lnTo>
                      <a:pt x="104" y="134"/>
                    </a:lnTo>
                    <a:lnTo>
                      <a:pt x="107" y="134"/>
                    </a:lnTo>
                    <a:lnTo>
                      <a:pt x="111" y="134"/>
                    </a:lnTo>
                    <a:lnTo>
                      <a:pt x="121" y="132"/>
                    </a:lnTo>
                    <a:lnTo>
                      <a:pt x="128" y="130"/>
                    </a:lnTo>
                    <a:lnTo>
                      <a:pt x="125" y="134"/>
                    </a:lnTo>
                    <a:lnTo>
                      <a:pt x="123" y="137"/>
                    </a:lnTo>
                    <a:lnTo>
                      <a:pt x="125" y="137"/>
                    </a:lnTo>
                    <a:lnTo>
                      <a:pt x="125" y="139"/>
                    </a:lnTo>
                    <a:lnTo>
                      <a:pt x="123" y="144"/>
                    </a:lnTo>
                    <a:lnTo>
                      <a:pt x="123" y="146"/>
                    </a:lnTo>
                    <a:lnTo>
                      <a:pt x="123" y="149"/>
                    </a:lnTo>
                    <a:lnTo>
                      <a:pt x="125" y="151"/>
                    </a:lnTo>
                    <a:lnTo>
                      <a:pt x="125" y="153"/>
                    </a:lnTo>
                    <a:lnTo>
                      <a:pt x="125" y="156"/>
                    </a:lnTo>
                    <a:lnTo>
                      <a:pt x="123" y="156"/>
                    </a:lnTo>
                    <a:lnTo>
                      <a:pt x="121" y="160"/>
                    </a:lnTo>
                    <a:lnTo>
                      <a:pt x="116" y="163"/>
                    </a:lnTo>
                    <a:lnTo>
                      <a:pt x="114" y="165"/>
                    </a:lnTo>
                    <a:lnTo>
                      <a:pt x="109" y="167"/>
                    </a:lnTo>
                    <a:lnTo>
                      <a:pt x="104" y="170"/>
                    </a:lnTo>
                    <a:lnTo>
                      <a:pt x="99" y="170"/>
                    </a:lnTo>
                    <a:lnTo>
                      <a:pt x="97" y="172"/>
                    </a:lnTo>
                    <a:lnTo>
                      <a:pt x="92" y="172"/>
                    </a:lnTo>
                    <a:lnTo>
                      <a:pt x="85" y="170"/>
                    </a:lnTo>
                    <a:lnTo>
                      <a:pt x="81" y="170"/>
                    </a:lnTo>
                    <a:lnTo>
                      <a:pt x="76" y="170"/>
                    </a:lnTo>
                    <a:lnTo>
                      <a:pt x="74" y="167"/>
                    </a:lnTo>
                    <a:lnTo>
                      <a:pt x="71" y="170"/>
                    </a:lnTo>
                    <a:lnTo>
                      <a:pt x="69" y="170"/>
                    </a:lnTo>
                    <a:lnTo>
                      <a:pt x="64" y="172"/>
                    </a:lnTo>
                    <a:lnTo>
                      <a:pt x="59" y="175"/>
                    </a:lnTo>
                    <a:lnTo>
                      <a:pt x="59" y="177"/>
                    </a:lnTo>
                    <a:lnTo>
                      <a:pt x="57" y="177"/>
                    </a:lnTo>
                    <a:lnTo>
                      <a:pt x="55" y="177"/>
                    </a:lnTo>
                    <a:lnTo>
                      <a:pt x="52" y="175"/>
                    </a:lnTo>
                    <a:lnTo>
                      <a:pt x="50" y="175"/>
                    </a:lnTo>
                    <a:lnTo>
                      <a:pt x="48" y="175"/>
                    </a:lnTo>
                    <a:lnTo>
                      <a:pt x="38" y="175"/>
                    </a:lnTo>
                    <a:lnTo>
                      <a:pt x="29" y="177"/>
                    </a:lnTo>
                    <a:lnTo>
                      <a:pt x="17" y="177"/>
                    </a:lnTo>
                    <a:lnTo>
                      <a:pt x="7" y="179"/>
                    </a:lnTo>
                    <a:lnTo>
                      <a:pt x="5" y="182"/>
                    </a:lnTo>
                    <a:lnTo>
                      <a:pt x="5" y="184"/>
                    </a:lnTo>
                    <a:lnTo>
                      <a:pt x="3" y="184"/>
                    </a:lnTo>
                    <a:lnTo>
                      <a:pt x="0" y="186"/>
                    </a:lnTo>
                    <a:lnTo>
                      <a:pt x="0" y="189"/>
                    </a:lnTo>
                    <a:lnTo>
                      <a:pt x="3" y="193"/>
                    </a:lnTo>
                    <a:lnTo>
                      <a:pt x="3" y="196"/>
                    </a:lnTo>
                    <a:lnTo>
                      <a:pt x="3" y="198"/>
                    </a:lnTo>
                    <a:lnTo>
                      <a:pt x="5" y="198"/>
                    </a:lnTo>
                    <a:lnTo>
                      <a:pt x="5" y="201"/>
                    </a:lnTo>
                    <a:lnTo>
                      <a:pt x="7" y="203"/>
                    </a:lnTo>
                    <a:lnTo>
                      <a:pt x="10" y="203"/>
                    </a:lnTo>
                    <a:lnTo>
                      <a:pt x="12" y="203"/>
                    </a:lnTo>
                    <a:lnTo>
                      <a:pt x="14" y="203"/>
                    </a:lnTo>
                    <a:lnTo>
                      <a:pt x="17" y="205"/>
                    </a:lnTo>
                    <a:lnTo>
                      <a:pt x="19" y="205"/>
                    </a:lnTo>
                    <a:lnTo>
                      <a:pt x="22" y="210"/>
                    </a:lnTo>
                    <a:lnTo>
                      <a:pt x="24" y="212"/>
                    </a:lnTo>
                    <a:lnTo>
                      <a:pt x="26" y="215"/>
                    </a:lnTo>
                    <a:lnTo>
                      <a:pt x="29" y="215"/>
                    </a:lnTo>
                    <a:lnTo>
                      <a:pt x="31" y="215"/>
                    </a:lnTo>
                    <a:lnTo>
                      <a:pt x="36" y="215"/>
                    </a:lnTo>
                    <a:lnTo>
                      <a:pt x="40" y="215"/>
                    </a:lnTo>
                    <a:lnTo>
                      <a:pt x="48" y="215"/>
                    </a:lnTo>
                    <a:lnTo>
                      <a:pt x="48" y="205"/>
                    </a:lnTo>
                    <a:lnTo>
                      <a:pt x="52" y="215"/>
                    </a:lnTo>
                    <a:lnTo>
                      <a:pt x="59" y="217"/>
                    </a:lnTo>
                    <a:lnTo>
                      <a:pt x="64" y="217"/>
                    </a:lnTo>
                    <a:lnTo>
                      <a:pt x="71" y="215"/>
                    </a:lnTo>
                    <a:lnTo>
                      <a:pt x="76" y="215"/>
                    </a:lnTo>
                    <a:lnTo>
                      <a:pt x="81" y="215"/>
                    </a:lnTo>
                    <a:lnTo>
                      <a:pt x="85" y="215"/>
                    </a:lnTo>
                    <a:lnTo>
                      <a:pt x="92" y="212"/>
                    </a:lnTo>
                    <a:lnTo>
                      <a:pt x="97" y="212"/>
                    </a:lnTo>
                    <a:lnTo>
                      <a:pt x="95" y="222"/>
                    </a:lnTo>
                    <a:lnTo>
                      <a:pt x="88" y="222"/>
                    </a:lnTo>
                    <a:lnTo>
                      <a:pt x="81" y="222"/>
                    </a:lnTo>
                    <a:lnTo>
                      <a:pt x="76" y="222"/>
                    </a:lnTo>
                    <a:lnTo>
                      <a:pt x="69" y="222"/>
                    </a:lnTo>
                    <a:lnTo>
                      <a:pt x="62" y="222"/>
                    </a:lnTo>
                    <a:lnTo>
                      <a:pt x="55" y="222"/>
                    </a:lnTo>
                    <a:lnTo>
                      <a:pt x="48" y="224"/>
                    </a:lnTo>
                    <a:lnTo>
                      <a:pt x="40" y="224"/>
                    </a:lnTo>
                    <a:lnTo>
                      <a:pt x="40" y="227"/>
                    </a:lnTo>
                    <a:lnTo>
                      <a:pt x="36" y="229"/>
                    </a:lnTo>
                    <a:lnTo>
                      <a:pt x="38" y="231"/>
                    </a:lnTo>
                    <a:lnTo>
                      <a:pt x="40" y="231"/>
                    </a:lnTo>
                    <a:lnTo>
                      <a:pt x="43" y="231"/>
                    </a:lnTo>
                    <a:lnTo>
                      <a:pt x="40" y="231"/>
                    </a:lnTo>
                    <a:lnTo>
                      <a:pt x="38" y="231"/>
                    </a:lnTo>
                    <a:lnTo>
                      <a:pt x="36" y="231"/>
                    </a:lnTo>
                    <a:lnTo>
                      <a:pt x="31" y="231"/>
                    </a:lnTo>
                    <a:lnTo>
                      <a:pt x="29" y="231"/>
                    </a:lnTo>
                    <a:lnTo>
                      <a:pt x="26" y="229"/>
                    </a:lnTo>
                    <a:lnTo>
                      <a:pt x="24" y="227"/>
                    </a:lnTo>
                    <a:lnTo>
                      <a:pt x="22" y="227"/>
                    </a:lnTo>
                    <a:lnTo>
                      <a:pt x="19" y="227"/>
                    </a:lnTo>
                    <a:lnTo>
                      <a:pt x="17" y="227"/>
                    </a:lnTo>
                    <a:lnTo>
                      <a:pt x="17" y="229"/>
                    </a:lnTo>
                    <a:lnTo>
                      <a:pt x="14" y="229"/>
                    </a:lnTo>
                    <a:lnTo>
                      <a:pt x="12" y="229"/>
                    </a:lnTo>
                    <a:lnTo>
                      <a:pt x="10" y="229"/>
                    </a:lnTo>
                    <a:lnTo>
                      <a:pt x="12" y="231"/>
                    </a:lnTo>
                    <a:lnTo>
                      <a:pt x="12" y="234"/>
                    </a:lnTo>
                    <a:lnTo>
                      <a:pt x="14" y="236"/>
                    </a:lnTo>
                    <a:lnTo>
                      <a:pt x="14" y="238"/>
                    </a:lnTo>
                    <a:lnTo>
                      <a:pt x="14" y="241"/>
                    </a:lnTo>
                    <a:lnTo>
                      <a:pt x="14" y="243"/>
                    </a:lnTo>
                    <a:lnTo>
                      <a:pt x="17" y="243"/>
                    </a:lnTo>
                    <a:lnTo>
                      <a:pt x="24" y="243"/>
                    </a:lnTo>
                    <a:lnTo>
                      <a:pt x="26" y="243"/>
                    </a:lnTo>
                    <a:lnTo>
                      <a:pt x="31" y="243"/>
                    </a:lnTo>
                    <a:lnTo>
                      <a:pt x="33" y="245"/>
                    </a:lnTo>
                    <a:lnTo>
                      <a:pt x="36" y="248"/>
                    </a:lnTo>
                    <a:lnTo>
                      <a:pt x="38" y="248"/>
                    </a:lnTo>
                    <a:lnTo>
                      <a:pt x="36" y="248"/>
                    </a:lnTo>
                    <a:lnTo>
                      <a:pt x="36" y="250"/>
                    </a:lnTo>
                    <a:lnTo>
                      <a:pt x="33" y="250"/>
                    </a:lnTo>
                    <a:lnTo>
                      <a:pt x="31" y="250"/>
                    </a:lnTo>
                    <a:lnTo>
                      <a:pt x="36" y="255"/>
                    </a:lnTo>
                    <a:lnTo>
                      <a:pt x="40" y="260"/>
                    </a:lnTo>
                    <a:lnTo>
                      <a:pt x="43" y="260"/>
                    </a:lnTo>
                    <a:lnTo>
                      <a:pt x="45" y="262"/>
                    </a:lnTo>
                    <a:lnTo>
                      <a:pt x="48" y="262"/>
                    </a:lnTo>
                    <a:lnTo>
                      <a:pt x="52" y="264"/>
                    </a:lnTo>
                    <a:lnTo>
                      <a:pt x="55" y="264"/>
                    </a:lnTo>
                    <a:lnTo>
                      <a:pt x="59" y="264"/>
                    </a:lnTo>
                    <a:lnTo>
                      <a:pt x="62" y="267"/>
                    </a:lnTo>
                    <a:lnTo>
                      <a:pt x="66" y="267"/>
                    </a:lnTo>
                    <a:lnTo>
                      <a:pt x="69" y="264"/>
                    </a:lnTo>
                    <a:lnTo>
                      <a:pt x="69" y="262"/>
                    </a:lnTo>
                    <a:lnTo>
                      <a:pt x="69" y="260"/>
                    </a:lnTo>
                    <a:lnTo>
                      <a:pt x="69" y="255"/>
                    </a:lnTo>
                    <a:lnTo>
                      <a:pt x="69" y="252"/>
                    </a:lnTo>
                    <a:lnTo>
                      <a:pt x="76" y="255"/>
                    </a:lnTo>
                    <a:lnTo>
                      <a:pt x="76" y="257"/>
                    </a:lnTo>
                    <a:lnTo>
                      <a:pt x="78" y="257"/>
                    </a:lnTo>
                    <a:lnTo>
                      <a:pt x="78" y="255"/>
                    </a:lnTo>
                    <a:lnTo>
                      <a:pt x="81" y="252"/>
                    </a:lnTo>
                    <a:lnTo>
                      <a:pt x="83" y="252"/>
                    </a:lnTo>
                    <a:lnTo>
                      <a:pt x="85" y="252"/>
                    </a:lnTo>
                    <a:lnTo>
                      <a:pt x="88" y="252"/>
                    </a:lnTo>
                    <a:lnTo>
                      <a:pt x="90" y="252"/>
                    </a:lnTo>
                    <a:lnTo>
                      <a:pt x="92" y="252"/>
                    </a:lnTo>
                    <a:lnTo>
                      <a:pt x="95" y="252"/>
                    </a:lnTo>
                    <a:lnTo>
                      <a:pt x="97" y="252"/>
                    </a:lnTo>
                    <a:lnTo>
                      <a:pt x="97" y="255"/>
                    </a:lnTo>
                    <a:lnTo>
                      <a:pt x="97" y="257"/>
                    </a:lnTo>
                    <a:lnTo>
                      <a:pt x="99" y="257"/>
                    </a:lnTo>
                    <a:lnTo>
                      <a:pt x="99" y="260"/>
                    </a:lnTo>
                    <a:lnTo>
                      <a:pt x="102" y="262"/>
                    </a:lnTo>
                    <a:lnTo>
                      <a:pt x="104" y="262"/>
                    </a:lnTo>
                    <a:lnTo>
                      <a:pt x="107" y="260"/>
                    </a:lnTo>
                    <a:lnTo>
                      <a:pt x="107" y="257"/>
                    </a:lnTo>
                    <a:lnTo>
                      <a:pt x="107" y="255"/>
                    </a:lnTo>
                    <a:lnTo>
                      <a:pt x="111" y="255"/>
                    </a:lnTo>
                    <a:lnTo>
                      <a:pt x="118" y="255"/>
                    </a:lnTo>
                    <a:lnTo>
                      <a:pt x="121" y="255"/>
                    </a:lnTo>
                    <a:lnTo>
                      <a:pt x="125" y="255"/>
                    </a:lnTo>
                    <a:lnTo>
                      <a:pt x="128" y="255"/>
                    </a:lnTo>
                    <a:lnTo>
                      <a:pt x="133" y="255"/>
                    </a:lnTo>
                    <a:lnTo>
                      <a:pt x="133" y="252"/>
                    </a:lnTo>
                    <a:lnTo>
                      <a:pt x="133" y="250"/>
                    </a:lnTo>
                    <a:lnTo>
                      <a:pt x="135" y="248"/>
                    </a:lnTo>
                    <a:lnTo>
                      <a:pt x="137" y="248"/>
                    </a:lnTo>
                    <a:lnTo>
                      <a:pt x="140" y="248"/>
                    </a:lnTo>
                    <a:lnTo>
                      <a:pt x="140" y="250"/>
                    </a:lnTo>
                    <a:lnTo>
                      <a:pt x="142" y="252"/>
                    </a:lnTo>
                    <a:lnTo>
                      <a:pt x="142" y="257"/>
                    </a:lnTo>
                    <a:lnTo>
                      <a:pt x="147" y="252"/>
                    </a:lnTo>
                    <a:lnTo>
                      <a:pt x="151" y="250"/>
                    </a:lnTo>
                    <a:lnTo>
                      <a:pt x="185" y="260"/>
                    </a:lnTo>
                    <a:lnTo>
                      <a:pt x="187" y="260"/>
                    </a:lnTo>
                    <a:lnTo>
                      <a:pt x="187" y="262"/>
                    </a:lnTo>
                    <a:lnTo>
                      <a:pt x="189" y="264"/>
                    </a:lnTo>
                    <a:lnTo>
                      <a:pt x="192" y="267"/>
                    </a:lnTo>
                    <a:lnTo>
                      <a:pt x="192" y="269"/>
                    </a:lnTo>
                    <a:lnTo>
                      <a:pt x="194" y="271"/>
                    </a:lnTo>
                    <a:lnTo>
                      <a:pt x="196" y="271"/>
                    </a:lnTo>
                    <a:lnTo>
                      <a:pt x="199" y="271"/>
                    </a:lnTo>
                    <a:lnTo>
                      <a:pt x="201" y="271"/>
                    </a:lnTo>
                    <a:lnTo>
                      <a:pt x="203" y="271"/>
                    </a:lnTo>
                    <a:lnTo>
                      <a:pt x="206" y="271"/>
                    </a:lnTo>
                    <a:lnTo>
                      <a:pt x="208" y="269"/>
                    </a:lnTo>
                    <a:lnTo>
                      <a:pt x="211" y="271"/>
                    </a:lnTo>
                    <a:lnTo>
                      <a:pt x="213" y="271"/>
                    </a:lnTo>
                    <a:lnTo>
                      <a:pt x="213" y="274"/>
                    </a:lnTo>
                    <a:lnTo>
                      <a:pt x="215" y="276"/>
                    </a:lnTo>
                    <a:lnTo>
                      <a:pt x="215" y="278"/>
                    </a:lnTo>
                    <a:lnTo>
                      <a:pt x="215" y="281"/>
                    </a:lnTo>
                    <a:lnTo>
                      <a:pt x="215" y="283"/>
                    </a:lnTo>
                    <a:lnTo>
                      <a:pt x="215" y="286"/>
                    </a:lnTo>
                    <a:lnTo>
                      <a:pt x="218" y="286"/>
                    </a:lnTo>
                    <a:lnTo>
                      <a:pt x="222" y="288"/>
                    </a:lnTo>
                    <a:lnTo>
                      <a:pt x="227" y="288"/>
                    </a:lnTo>
                    <a:lnTo>
                      <a:pt x="229" y="290"/>
                    </a:lnTo>
                    <a:lnTo>
                      <a:pt x="232" y="293"/>
                    </a:lnTo>
                    <a:lnTo>
                      <a:pt x="232" y="295"/>
                    </a:lnTo>
                    <a:lnTo>
                      <a:pt x="234" y="297"/>
                    </a:lnTo>
                    <a:lnTo>
                      <a:pt x="236" y="300"/>
                    </a:lnTo>
                    <a:lnTo>
                      <a:pt x="236" y="302"/>
                    </a:lnTo>
                    <a:lnTo>
                      <a:pt x="239" y="302"/>
                    </a:lnTo>
                    <a:lnTo>
                      <a:pt x="241" y="304"/>
                    </a:lnTo>
                    <a:lnTo>
                      <a:pt x="244" y="304"/>
                    </a:lnTo>
                    <a:lnTo>
                      <a:pt x="246" y="302"/>
                    </a:lnTo>
                    <a:lnTo>
                      <a:pt x="248" y="302"/>
                    </a:lnTo>
                    <a:lnTo>
                      <a:pt x="251" y="307"/>
                    </a:lnTo>
                    <a:lnTo>
                      <a:pt x="248" y="309"/>
                    </a:lnTo>
                    <a:lnTo>
                      <a:pt x="246" y="312"/>
                    </a:lnTo>
                    <a:lnTo>
                      <a:pt x="248" y="312"/>
                    </a:lnTo>
                    <a:lnTo>
                      <a:pt x="248" y="314"/>
                    </a:lnTo>
                    <a:lnTo>
                      <a:pt x="248" y="316"/>
                    </a:lnTo>
                    <a:lnTo>
                      <a:pt x="246" y="319"/>
                    </a:lnTo>
                    <a:lnTo>
                      <a:pt x="241" y="321"/>
                    </a:lnTo>
                    <a:lnTo>
                      <a:pt x="236" y="323"/>
                    </a:lnTo>
                    <a:lnTo>
                      <a:pt x="241" y="323"/>
                    </a:lnTo>
                    <a:lnTo>
                      <a:pt x="244" y="321"/>
                    </a:lnTo>
                    <a:lnTo>
                      <a:pt x="246" y="321"/>
                    </a:lnTo>
                    <a:lnTo>
                      <a:pt x="251" y="321"/>
                    </a:lnTo>
                    <a:lnTo>
                      <a:pt x="253" y="323"/>
                    </a:lnTo>
                    <a:lnTo>
                      <a:pt x="253" y="326"/>
                    </a:lnTo>
                    <a:lnTo>
                      <a:pt x="255" y="328"/>
                    </a:lnTo>
                    <a:lnTo>
                      <a:pt x="255" y="333"/>
                    </a:lnTo>
                    <a:lnTo>
                      <a:pt x="260" y="333"/>
                    </a:lnTo>
                    <a:lnTo>
                      <a:pt x="260" y="335"/>
                    </a:lnTo>
                    <a:lnTo>
                      <a:pt x="260" y="338"/>
                    </a:lnTo>
                    <a:lnTo>
                      <a:pt x="258" y="338"/>
                    </a:lnTo>
                    <a:lnTo>
                      <a:pt x="258" y="340"/>
                    </a:lnTo>
                    <a:lnTo>
                      <a:pt x="262" y="342"/>
                    </a:lnTo>
                    <a:lnTo>
                      <a:pt x="265" y="345"/>
                    </a:lnTo>
                    <a:lnTo>
                      <a:pt x="265" y="349"/>
                    </a:lnTo>
                    <a:lnTo>
                      <a:pt x="265" y="354"/>
                    </a:lnTo>
                    <a:lnTo>
                      <a:pt x="270" y="354"/>
                    </a:lnTo>
                    <a:lnTo>
                      <a:pt x="272" y="354"/>
                    </a:lnTo>
                    <a:lnTo>
                      <a:pt x="272" y="356"/>
                    </a:lnTo>
                    <a:lnTo>
                      <a:pt x="272" y="359"/>
                    </a:lnTo>
                    <a:lnTo>
                      <a:pt x="272" y="361"/>
                    </a:lnTo>
                    <a:lnTo>
                      <a:pt x="272" y="363"/>
                    </a:lnTo>
                    <a:lnTo>
                      <a:pt x="272" y="366"/>
                    </a:lnTo>
                    <a:lnTo>
                      <a:pt x="270" y="366"/>
                    </a:lnTo>
                    <a:lnTo>
                      <a:pt x="265" y="366"/>
                    </a:lnTo>
                    <a:lnTo>
                      <a:pt x="262" y="368"/>
                    </a:lnTo>
                    <a:lnTo>
                      <a:pt x="260" y="368"/>
                    </a:lnTo>
                    <a:lnTo>
                      <a:pt x="262" y="368"/>
                    </a:lnTo>
                    <a:lnTo>
                      <a:pt x="262" y="371"/>
                    </a:lnTo>
                    <a:lnTo>
                      <a:pt x="262" y="375"/>
                    </a:lnTo>
                    <a:lnTo>
                      <a:pt x="260" y="378"/>
                    </a:lnTo>
                    <a:lnTo>
                      <a:pt x="258" y="380"/>
                    </a:lnTo>
                    <a:lnTo>
                      <a:pt x="255" y="382"/>
                    </a:lnTo>
                    <a:lnTo>
                      <a:pt x="258" y="382"/>
                    </a:lnTo>
                    <a:lnTo>
                      <a:pt x="258" y="385"/>
                    </a:lnTo>
                    <a:lnTo>
                      <a:pt x="260" y="387"/>
                    </a:lnTo>
                    <a:lnTo>
                      <a:pt x="262" y="387"/>
                    </a:lnTo>
                    <a:lnTo>
                      <a:pt x="260" y="389"/>
                    </a:lnTo>
                    <a:lnTo>
                      <a:pt x="255" y="392"/>
                    </a:lnTo>
                    <a:lnTo>
                      <a:pt x="255" y="394"/>
                    </a:lnTo>
                    <a:lnTo>
                      <a:pt x="255" y="397"/>
                    </a:lnTo>
                    <a:lnTo>
                      <a:pt x="258" y="399"/>
                    </a:lnTo>
                    <a:lnTo>
                      <a:pt x="262" y="399"/>
                    </a:lnTo>
                    <a:lnTo>
                      <a:pt x="267" y="399"/>
                    </a:lnTo>
                    <a:lnTo>
                      <a:pt x="274" y="399"/>
                    </a:lnTo>
                    <a:lnTo>
                      <a:pt x="277" y="401"/>
                    </a:lnTo>
                    <a:lnTo>
                      <a:pt x="279" y="397"/>
                    </a:lnTo>
                    <a:lnTo>
                      <a:pt x="279" y="392"/>
                    </a:lnTo>
                    <a:lnTo>
                      <a:pt x="279" y="389"/>
                    </a:lnTo>
                    <a:lnTo>
                      <a:pt x="279" y="387"/>
                    </a:lnTo>
                    <a:lnTo>
                      <a:pt x="279" y="385"/>
                    </a:lnTo>
                    <a:lnTo>
                      <a:pt x="281" y="387"/>
                    </a:lnTo>
                    <a:lnTo>
                      <a:pt x="284" y="387"/>
                    </a:lnTo>
                    <a:lnTo>
                      <a:pt x="284" y="394"/>
                    </a:lnTo>
                    <a:lnTo>
                      <a:pt x="291" y="394"/>
                    </a:lnTo>
                    <a:lnTo>
                      <a:pt x="298" y="394"/>
                    </a:lnTo>
                    <a:lnTo>
                      <a:pt x="303" y="394"/>
                    </a:lnTo>
                    <a:lnTo>
                      <a:pt x="312" y="397"/>
                    </a:lnTo>
                    <a:lnTo>
                      <a:pt x="310" y="397"/>
                    </a:lnTo>
                    <a:lnTo>
                      <a:pt x="310" y="399"/>
                    </a:lnTo>
                    <a:lnTo>
                      <a:pt x="310" y="401"/>
                    </a:lnTo>
                    <a:lnTo>
                      <a:pt x="310" y="404"/>
                    </a:lnTo>
                    <a:lnTo>
                      <a:pt x="312" y="404"/>
                    </a:lnTo>
                    <a:lnTo>
                      <a:pt x="314" y="404"/>
                    </a:lnTo>
                    <a:lnTo>
                      <a:pt x="314" y="401"/>
                    </a:lnTo>
                    <a:lnTo>
                      <a:pt x="317" y="401"/>
                    </a:lnTo>
                    <a:lnTo>
                      <a:pt x="319" y="401"/>
                    </a:lnTo>
                    <a:lnTo>
                      <a:pt x="322" y="401"/>
                    </a:lnTo>
                    <a:lnTo>
                      <a:pt x="324" y="401"/>
                    </a:lnTo>
                    <a:lnTo>
                      <a:pt x="322" y="404"/>
                    </a:lnTo>
                    <a:lnTo>
                      <a:pt x="319" y="404"/>
                    </a:lnTo>
                    <a:lnTo>
                      <a:pt x="319" y="406"/>
                    </a:lnTo>
                    <a:lnTo>
                      <a:pt x="324" y="406"/>
                    </a:lnTo>
                    <a:lnTo>
                      <a:pt x="331" y="406"/>
                    </a:lnTo>
                    <a:lnTo>
                      <a:pt x="336" y="406"/>
                    </a:lnTo>
                    <a:lnTo>
                      <a:pt x="338" y="408"/>
                    </a:lnTo>
                    <a:lnTo>
                      <a:pt x="336" y="408"/>
                    </a:lnTo>
                    <a:lnTo>
                      <a:pt x="333" y="411"/>
                    </a:lnTo>
                    <a:lnTo>
                      <a:pt x="331" y="411"/>
                    </a:lnTo>
                    <a:lnTo>
                      <a:pt x="331" y="413"/>
                    </a:lnTo>
                    <a:lnTo>
                      <a:pt x="331" y="415"/>
                    </a:lnTo>
                    <a:lnTo>
                      <a:pt x="333" y="415"/>
                    </a:lnTo>
                    <a:lnTo>
                      <a:pt x="336" y="415"/>
                    </a:lnTo>
                    <a:lnTo>
                      <a:pt x="333" y="415"/>
                    </a:lnTo>
                    <a:lnTo>
                      <a:pt x="329" y="418"/>
                    </a:lnTo>
                    <a:lnTo>
                      <a:pt x="329" y="420"/>
                    </a:lnTo>
                    <a:lnTo>
                      <a:pt x="326" y="423"/>
                    </a:lnTo>
                    <a:lnTo>
                      <a:pt x="331" y="423"/>
                    </a:lnTo>
                    <a:lnTo>
                      <a:pt x="336" y="423"/>
                    </a:lnTo>
                    <a:lnTo>
                      <a:pt x="338" y="423"/>
                    </a:lnTo>
                    <a:lnTo>
                      <a:pt x="338" y="425"/>
                    </a:lnTo>
                    <a:lnTo>
                      <a:pt x="336" y="425"/>
                    </a:lnTo>
                    <a:lnTo>
                      <a:pt x="333" y="425"/>
                    </a:lnTo>
                    <a:lnTo>
                      <a:pt x="331" y="425"/>
                    </a:lnTo>
                    <a:lnTo>
                      <a:pt x="329" y="425"/>
                    </a:lnTo>
                    <a:lnTo>
                      <a:pt x="329" y="430"/>
                    </a:lnTo>
                    <a:lnTo>
                      <a:pt x="336" y="432"/>
                    </a:lnTo>
                    <a:lnTo>
                      <a:pt x="338" y="434"/>
                    </a:lnTo>
                    <a:lnTo>
                      <a:pt x="338" y="437"/>
                    </a:lnTo>
                    <a:lnTo>
                      <a:pt x="336" y="437"/>
                    </a:lnTo>
                    <a:lnTo>
                      <a:pt x="333" y="437"/>
                    </a:lnTo>
                    <a:lnTo>
                      <a:pt x="329" y="434"/>
                    </a:lnTo>
                    <a:lnTo>
                      <a:pt x="326" y="434"/>
                    </a:lnTo>
                    <a:lnTo>
                      <a:pt x="322" y="432"/>
                    </a:lnTo>
                    <a:lnTo>
                      <a:pt x="319" y="430"/>
                    </a:lnTo>
                    <a:lnTo>
                      <a:pt x="314" y="427"/>
                    </a:lnTo>
                    <a:lnTo>
                      <a:pt x="312" y="425"/>
                    </a:lnTo>
                    <a:lnTo>
                      <a:pt x="310" y="423"/>
                    </a:lnTo>
                    <a:lnTo>
                      <a:pt x="305" y="420"/>
                    </a:lnTo>
                    <a:lnTo>
                      <a:pt x="300" y="420"/>
                    </a:lnTo>
                    <a:lnTo>
                      <a:pt x="296" y="420"/>
                    </a:lnTo>
                    <a:lnTo>
                      <a:pt x="288" y="420"/>
                    </a:lnTo>
                    <a:lnTo>
                      <a:pt x="279" y="420"/>
                    </a:lnTo>
                    <a:lnTo>
                      <a:pt x="270" y="423"/>
                    </a:lnTo>
                    <a:lnTo>
                      <a:pt x="272" y="425"/>
                    </a:lnTo>
                    <a:lnTo>
                      <a:pt x="272" y="430"/>
                    </a:lnTo>
                    <a:lnTo>
                      <a:pt x="274" y="430"/>
                    </a:lnTo>
                    <a:lnTo>
                      <a:pt x="277" y="432"/>
                    </a:lnTo>
                    <a:lnTo>
                      <a:pt x="279" y="432"/>
                    </a:lnTo>
                    <a:lnTo>
                      <a:pt x="281" y="432"/>
                    </a:lnTo>
                    <a:lnTo>
                      <a:pt x="284" y="432"/>
                    </a:lnTo>
                    <a:lnTo>
                      <a:pt x="286" y="437"/>
                    </a:lnTo>
                    <a:lnTo>
                      <a:pt x="288" y="439"/>
                    </a:lnTo>
                    <a:lnTo>
                      <a:pt x="284" y="439"/>
                    </a:lnTo>
                    <a:lnTo>
                      <a:pt x="279" y="439"/>
                    </a:lnTo>
                    <a:lnTo>
                      <a:pt x="274" y="437"/>
                    </a:lnTo>
                    <a:lnTo>
                      <a:pt x="270" y="437"/>
                    </a:lnTo>
                    <a:lnTo>
                      <a:pt x="270" y="441"/>
                    </a:lnTo>
                    <a:lnTo>
                      <a:pt x="267" y="446"/>
                    </a:lnTo>
                    <a:lnTo>
                      <a:pt x="267" y="449"/>
                    </a:lnTo>
                    <a:lnTo>
                      <a:pt x="265" y="453"/>
                    </a:lnTo>
                    <a:lnTo>
                      <a:pt x="262" y="456"/>
                    </a:lnTo>
                    <a:lnTo>
                      <a:pt x="262" y="458"/>
                    </a:lnTo>
                    <a:lnTo>
                      <a:pt x="262" y="460"/>
                    </a:lnTo>
                    <a:lnTo>
                      <a:pt x="265" y="460"/>
                    </a:lnTo>
                    <a:lnTo>
                      <a:pt x="265" y="463"/>
                    </a:lnTo>
                    <a:lnTo>
                      <a:pt x="272" y="463"/>
                    </a:lnTo>
                    <a:lnTo>
                      <a:pt x="284" y="463"/>
                    </a:lnTo>
                    <a:lnTo>
                      <a:pt x="284" y="467"/>
                    </a:lnTo>
                    <a:lnTo>
                      <a:pt x="281" y="470"/>
                    </a:lnTo>
                    <a:lnTo>
                      <a:pt x="277" y="470"/>
                    </a:lnTo>
                    <a:lnTo>
                      <a:pt x="274" y="470"/>
                    </a:lnTo>
                    <a:lnTo>
                      <a:pt x="270" y="467"/>
                    </a:lnTo>
                    <a:lnTo>
                      <a:pt x="274" y="477"/>
                    </a:lnTo>
                    <a:lnTo>
                      <a:pt x="277" y="477"/>
                    </a:lnTo>
                    <a:lnTo>
                      <a:pt x="279" y="477"/>
                    </a:lnTo>
                    <a:lnTo>
                      <a:pt x="281" y="477"/>
                    </a:lnTo>
                    <a:lnTo>
                      <a:pt x="284" y="477"/>
                    </a:lnTo>
                    <a:lnTo>
                      <a:pt x="288" y="477"/>
                    </a:lnTo>
                    <a:lnTo>
                      <a:pt x="293" y="475"/>
                    </a:lnTo>
                    <a:lnTo>
                      <a:pt x="298" y="472"/>
                    </a:lnTo>
                    <a:lnTo>
                      <a:pt x="305" y="467"/>
                    </a:lnTo>
                    <a:lnTo>
                      <a:pt x="307" y="467"/>
                    </a:lnTo>
                    <a:lnTo>
                      <a:pt x="310" y="467"/>
                    </a:lnTo>
                    <a:lnTo>
                      <a:pt x="312" y="467"/>
                    </a:lnTo>
                    <a:lnTo>
                      <a:pt x="314" y="467"/>
                    </a:lnTo>
                    <a:lnTo>
                      <a:pt x="314" y="460"/>
                    </a:lnTo>
                    <a:lnTo>
                      <a:pt x="314" y="456"/>
                    </a:lnTo>
                    <a:lnTo>
                      <a:pt x="312" y="456"/>
                    </a:lnTo>
                    <a:lnTo>
                      <a:pt x="310" y="453"/>
                    </a:lnTo>
                    <a:lnTo>
                      <a:pt x="305" y="451"/>
                    </a:lnTo>
                    <a:lnTo>
                      <a:pt x="303" y="449"/>
                    </a:lnTo>
                    <a:lnTo>
                      <a:pt x="293" y="441"/>
                    </a:lnTo>
                    <a:lnTo>
                      <a:pt x="291" y="439"/>
                    </a:lnTo>
                    <a:lnTo>
                      <a:pt x="291" y="434"/>
                    </a:lnTo>
                    <a:lnTo>
                      <a:pt x="293" y="434"/>
                    </a:lnTo>
                    <a:lnTo>
                      <a:pt x="296" y="437"/>
                    </a:lnTo>
                    <a:lnTo>
                      <a:pt x="298" y="437"/>
                    </a:lnTo>
                    <a:lnTo>
                      <a:pt x="300" y="437"/>
                    </a:lnTo>
                    <a:lnTo>
                      <a:pt x="303" y="437"/>
                    </a:lnTo>
                    <a:lnTo>
                      <a:pt x="305" y="441"/>
                    </a:lnTo>
                    <a:lnTo>
                      <a:pt x="310" y="446"/>
                    </a:lnTo>
                    <a:lnTo>
                      <a:pt x="312" y="446"/>
                    </a:lnTo>
                    <a:lnTo>
                      <a:pt x="314" y="446"/>
                    </a:lnTo>
                    <a:lnTo>
                      <a:pt x="317" y="446"/>
                    </a:lnTo>
                    <a:lnTo>
                      <a:pt x="319" y="444"/>
                    </a:lnTo>
                    <a:lnTo>
                      <a:pt x="322" y="444"/>
                    </a:lnTo>
                    <a:lnTo>
                      <a:pt x="324" y="444"/>
                    </a:lnTo>
                    <a:lnTo>
                      <a:pt x="324" y="446"/>
                    </a:lnTo>
                    <a:lnTo>
                      <a:pt x="326" y="449"/>
                    </a:lnTo>
                    <a:lnTo>
                      <a:pt x="329" y="449"/>
                    </a:lnTo>
                    <a:lnTo>
                      <a:pt x="331" y="449"/>
                    </a:lnTo>
                    <a:lnTo>
                      <a:pt x="333" y="449"/>
                    </a:lnTo>
                    <a:lnTo>
                      <a:pt x="336" y="446"/>
                    </a:lnTo>
                    <a:lnTo>
                      <a:pt x="338" y="446"/>
                    </a:lnTo>
                    <a:lnTo>
                      <a:pt x="338" y="453"/>
                    </a:lnTo>
                    <a:lnTo>
                      <a:pt x="336" y="456"/>
                    </a:lnTo>
                    <a:lnTo>
                      <a:pt x="336" y="460"/>
                    </a:lnTo>
                    <a:lnTo>
                      <a:pt x="333" y="467"/>
                    </a:lnTo>
                    <a:lnTo>
                      <a:pt x="336" y="465"/>
                    </a:lnTo>
                    <a:lnTo>
                      <a:pt x="338" y="465"/>
                    </a:lnTo>
                    <a:lnTo>
                      <a:pt x="340" y="465"/>
                    </a:lnTo>
                    <a:lnTo>
                      <a:pt x="343" y="467"/>
                    </a:lnTo>
                    <a:lnTo>
                      <a:pt x="343" y="472"/>
                    </a:lnTo>
                    <a:lnTo>
                      <a:pt x="340" y="475"/>
                    </a:lnTo>
                    <a:lnTo>
                      <a:pt x="343" y="477"/>
                    </a:lnTo>
                    <a:lnTo>
                      <a:pt x="343" y="479"/>
                    </a:lnTo>
                    <a:lnTo>
                      <a:pt x="340" y="479"/>
                    </a:lnTo>
                    <a:lnTo>
                      <a:pt x="340" y="482"/>
                    </a:lnTo>
                    <a:lnTo>
                      <a:pt x="338" y="482"/>
                    </a:lnTo>
                    <a:lnTo>
                      <a:pt x="338" y="484"/>
                    </a:lnTo>
                    <a:lnTo>
                      <a:pt x="336" y="482"/>
                    </a:lnTo>
                    <a:lnTo>
                      <a:pt x="336" y="479"/>
                    </a:lnTo>
                    <a:lnTo>
                      <a:pt x="333" y="477"/>
                    </a:lnTo>
                    <a:lnTo>
                      <a:pt x="331" y="477"/>
                    </a:lnTo>
                    <a:lnTo>
                      <a:pt x="331" y="482"/>
                    </a:lnTo>
                    <a:lnTo>
                      <a:pt x="331" y="484"/>
                    </a:lnTo>
                    <a:lnTo>
                      <a:pt x="331" y="489"/>
                    </a:lnTo>
                    <a:lnTo>
                      <a:pt x="333" y="493"/>
                    </a:lnTo>
                    <a:lnTo>
                      <a:pt x="333" y="498"/>
                    </a:lnTo>
                    <a:lnTo>
                      <a:pt x="329" y="498"/>
                    </a:lnTo>
                    <a:lnTo>
                      <a:pt x="324" y="496"/>
                    </a:lnTo>
                    <a:lnTo>
                      <a:pt x="319" y="496"/>
                    </a:lnTo>
                    <a:lnTo>
                      <a:pt x="317" y="496"/>
                    </a:lnTo>
                    <a:lnTo>
                      <a:pt x="314" y="496"/>
                    </a:lnTo>
                    <a:lnTo>
                      <a:pt x="314" y="498"/>
                    </a:lnTo>
                    <a:lnTo>
                      <a:pt x="312" y="500"/>
                    </a:lnTo>
                    <a:lnTo>
                      <a:pt x="312" y="503"/>
                    </a:lnTo>
                    <a:lnTo>
                      <a:pt x="307" y="503"/>
                    </a:lnTo>
                    <a:lnTo>
                      <a:pt x="305" y="503"/>
                    </a:lnTo>
                    <a:lnTo>
                      <a:pt x="303" y="503"/>
                    </a:lnTo>
                    <a:lnTo>
                      <a:pt x="305" y="505"/>
                    </a:lnTo>
                    <a:lnTo>
                      <a:pt x="307" y="505"/>
                    </a:lnTo>
                    <a:lnTo>
                      <a:pt x="310" y="508"/>
                    </a:lnTo>
                    <a:lnTo>
                      <a:pt x="312" y="508"/>
                    </a:lnTo>
                    <a:lnTo>
                      <a:pt x="314" y="508"/>
                    </a:lnTo>
                    <a:lnTo>
                      <a:pt x="317" y="508"/>
                    </a:lnTo>
                    <a:lnTo>
                      <a:pt x="322" y="508"/>
                    </a:lnTo>
                    <a:lnTo>
                      <a:pt x="324" y="505"/>
                    </a:lnTo>
                    <a:lnTo>
                      <a:pt x="326" y="505"/>
                    </a:lnTo>
                    <a:lnTo>
                      <a:pt x="331" y="503"/>
                    </a:lnTo>
                    <a:lnTo>
                      <a:pt x="336" y="500"/>
                    </a:lnTo>
                    <a:lnTo>
                      <a:pt x="336" y="505"/>
                    </a:lnTo>
                    <a:lnTo>
                      <a:pt x="336" y="510"/>
                    </a:lnTo>
                    <a:lnTo>
                      <a:pt x="333" y="510"/>
                    </a:lnTo>
                    <a:lnTo>
                      <a:pt x="326" y="510"/>
                    </a:lnTo>
                    <a:lnTo>
                      <a:pt x="319" y="512"/>
                    </a:lnTo>
                    <a:lnTo>
                      <a:pt x="314" y="512"/>
                    </a:lnTo>
                    <a:lnTo>
                      <a:pt x="312" y="510"/>
                    </a:lnTo>
                    <a:lnTo>
                      <a:pt x="310" y="510"/>
                    </a:lnTo>
                    <a:lnTo>
                      <a:pt x="310" y="508"/>
                    </a:lnTo>
                    <a:lnTo>
                      <a:pt x="307" y="508"/>
                    </a:lnTo>
                    <a:lnTo>
                      <a:pt x="305" y="508"/>
                    </a:lnTo>
                    <a:lnTo>
                      <a:pt x="303" y="508"/>
                    </a:lnTo>
                    <a:lnTo>
                      <a:pt x="303" y="510"/>
                    </a:lnTo>
                    <a:lnTo>
                      <a:pt x="305" y="512"/>
                    </a:lnTo>
                    <a:lnTo>
                      <a:pt x="300" y="515"/>
                    </a:lnTo>
                    <a:lnTo>
                      <a:pt x="298" y="517"/>
                    </a:lnTo>
                    <a:lnTo>
                      <a:pt x="293" y="519"/>
                    </a:lnTo>
                    <a:lnTo>
                      <a:pt x="291" y="522"/>
                    </a:lnTo>
                    <a:lnTo>
                      <a:pt x="291" y="526"/>
                    </a:lnTo>
                    <a:lnTo>
                      <a:pt x="291" y="529"/>
                    </a:lnTo>
                    <a:lnTo>
                      <a:pt x="296" y="529"/>
                    </a:lnTo>
                    <a:lnTo>
                      <a:pt x="298" y="529"/>
                    </a:lnTo>
                    <a:lnTo>
                      <a:pt x="298" y="531"/>
                    </a:lnTo>
                    <a:lnTo>
                      <a:pt x="296" y="531"/>
                    </a:lnTo>
                    <a:lnTo>
                      <a:pt x="293" y="534"/>
                    </a:lnTo>
                    <a:lnTo>
                      <a:pt x="291" y="536"/>
                    </a:lnTo>
                    <a:lnTo>
                      <a:pt x="293" y="541"/>
                    </a:lnTo>
                    <a:lnTo>
                      <a:pt x="296" y="545"/>
                    </a:lnTo>
                    <a:lnTo>
                      <a:pt x="300" y="545"/>
                    </a:lnTo>
                    <a:lnTo>
                      <a:pt x="300" y="548"/>
                    </a:lnTo>
                    <a:lnTo>
                      <a:pt x="300" y="550"/>
                    </a:lnTo>
                    <a:lnTo>
                      <a:pt x="298" y="552"/>
                    </a:lnTo>
                    <a:lnTo>
                      <a:pt x="298" y="555"/>
                    </a:lnTo>
                    <a:lnTo>
                      <a:pt x="296" y="557"/>
                    </a:lnTo>
                    <a:lnTo>
                      <a:pt x="296" y="562"/>
                    </a:lnTo>
                    <a:lnTo>
                      <a:pt x="298" y="562"/>
                    </a:lnTo>
                    <a:lnTo>
                      <a:pt x="300" y="562"/>
                    </a:lnTo>
                    <a:lnTo>
                      <a:pt x="300" y="564"/>
                    </a:lnTo>
                    <a:lnTo>
                      <a:pt x="296" y="564"/>
                    </a:lnTo>
                    <a:lnTo>
                      <a:pt x="293" y="564"/>
                    </a:lnTo>
                    <a:lnTo>
                      <a:pt x="291" y="567"/>
                    </a:lnTo>
                    <a:lnTo>
                      <a:pt x="291" y="569"/>
                    </a:lnTo>
                    <a:lnTo>
                      <a:pt x="293" y="569"/>
                    </a:lnTo>
                    <a:lnTo>
                      <a:pt x="296" y="569"/>
                    </a:lnTo>
                    <a:lnTo>
                      <a:pt x="298" y="569"/>
                    </a:lnTo>
                    <a:lnTo>
                      <a:pt x="303" y="571"/>
                    </a:lnTo>
                    <a:lnTo>
                      <a:pt x="300" y="574"/>
                    </a:lnTo>
                    <a:lnTo>
                      <a:pt x="300" y="576"/>
                    </a:lnTo>
                    <a:lnTo>
                      <a:pt x="298" y="576"/>
                    </a:lnTo>
                    <a:lnTo>
                      <a:pt x="296" y="576"/>
                    </a:lnTo>
                    <a:lnTo>
                      <a:pt x="298" y="578"/>
                    </a:lnTo>
                    <a:lnTo>
                      <a:pt x="300" y="578"/>
                    </a:lnTo>
                    <a:lnTo>
                      <a:pt x="303" y="578"/>
                    </a:lnTo>
                    <a:lnTo>
                      <a:pt x="305" y="578"/>
                    </a:lnTo>
                    <a:lnTo>
                      <a:pt x="307" y="578"/>
                    </a:lnTo>
                    <a:lnTo>
                      <a:pt x="310" y="578"/>
                    </a:lnTo>
                    <a:lnTo>
                      <a:pt x="312" y="578"/>
                    </a:lnTo>
                    <a:lnTo>
                      <a:pt x="312" y="581"/>
                    </a:lnTo>
                    <a:lnTo>
                      <a:pt x="312" y="586"/>
                    </a:lnTo>
                    <a:lnTo>
                      <a:pt x="312" y="588"/>
                    </a:lnTo>
                    <a:lnTo>
                      <a:pt x="312" y="590"/>
                    </a:lnTo>
                    <a:lnTo>
                      <a:pt x="314" y="593"/>
                    </a:lnTo>
                    <a:lnTo>
                      <a:pt x="317" y="597"/>
                    </a:lnTo>
                    <a:lnTo>
                      <a:pt x="319" y="602"/>
                    </a:lnTo>
                    <a:lnTo>
                      <a:pt x="317" y="602"/>
                    </a:lnTo>
                    <a:lnTo>
                      <a:pt x="317" y="604"/>
                    </a:lnTo>
                    <a:lnTo>
                      <a:pt x="317" y="607"/>
                    </a:lnTo>
                    <a:lnTo>
                      <a:pt x="317" y="609"/>
                    </a:lnTo>
                    <a:lnTo>
                      <a:pt x="317" y="611"/>
                    </a:lnTo>
                    <a:lnTo>
                      <a:pt x="319" y="609"/>
                    </a:lnTo>
                    <a:lnTo>
                      <a:pt x="324" y="607"/>
                    </a:lnTo>
                    <a:lnTo>
                      <a:pt x="326" y="607"/>
                    </a:lnTo>
                    <a:lnTo>
                      <a:pt x="326" y="604"/>
                    </a:lnTo>
                    <a:lnTo>
                      <a:pt x="333" y="602"/>
                    </a:lnTo>
                    <a:lnTo>
                      <a:pt x="340" y="600"/>
                    </a:lnTo>
                    <a:lnTo>
                      <a:pt x="340" y="604"/>
                    </a:lnTo>
                    <a:lnTo>
                      <a:pt x="340" y="607"/>
                    </a:lnTo>
                    <a:lnTo>
                      <a:pt x="336" y="607"/>
                    </a:lnTo>
                    <a:lnTo>
                      <a:pt x="336" y="611"/>
                    </a:lnTo>
                    <a:lnTo>
                      <a:pt x="336" y="614"/>
                    </a:lnTo>
                    <a:lnTo>
                      <a:pt x="331" y="614"/>
                    </a:lnTo>
                    <a:lnTo>
                      <a:pt x="329" y="616"/>
                    </a:lnTo>
                    <a:lnTo>
                      <a:pt x="324" y="616"/>
                    </a:lnTo>
                    <a:lnTo>
                      <a:pt x="322" y="616"/>
                    </a:lnTo>
                    <a:lnTo>
                      <a:pt x="324" y="619"/>
                    </a:lnTo>
                    <a:lnTo>
                      <a:pt x="329" y="619"/>
                    </a:lnTo>
                    <a:lnTo>
                      <a:pt x="331" y="619"/>
                    </a:lnTo>
                    <a:lnTo>
                      <a:pt x="329" y="621"/>
                    </a:lnTo>
                    <a:lnTo>
                      <a:pt x="324" y="621"/>
                    </a:lnTo>
                    <a:lnTo>
                      <a:pt x="319" y="621"/>
                    </a:lnTo>
                    <a:lnTo>
                      <a:pt x="322" y="623"/>
                    </a:lnTo>
                    <a:lnTo>
                      <a:pt x="324" y="628"/>
                    </a:lnTo>
                    <a:lnTo>
                      <a:pt x="324" y="630"/>
                    </a:lnTo>
                    <a:lnTo>
                      <a:pt x="324" y="635"/>
                    </a:lnTo>
                    <a:lnTo>
                      <a:pt x="329" y="633"/>
                    </a:lnTo>
                    <a:lnTo>
                      <a:pt x="333" y="635"/>
                    </a:lnTo>
                    <a:lnTo>
                      <a:pt x="333" y="637"/>
                    </a:lnTo>
                    <a:lnTo>
                      <a:pt x="333" y="640"/>
                    </a:lnTo>
                    <a:lnTo>
                      <a:pt x="331" y="640"/>
                    </a:lnTo>
                    <a:lnTo>
                      <a:pt x="331" y="642"/>
                    </a:lnTo>
                    <a:lnTo>
                      <a:pt x="331" y="645"/>
                    </a:lnTo>
                    <a:lnTo>
                      <a:pt x="336" y="652"/>
                    </a:lnTo>
                    <a:lnTo>
                      <a:pt x="336" y="649"/>
                    </a:lnTo>
                    <a:lnTo>
                      <a:pt x="338" y="647"/>
                    </a:lnTo>
                    <a:lnTo>
                      <a:pt x="340" y="645"/>
                    </a:lnTo>
                    <a:lnTo>
                      <a:pt x="343" y="645"/>
                    </a:lnTo>
                    <a:lnTo>
                      <a:pt x="343" y="647"/>
                    </a:lnTo>
                    <a:lnTo>
                      <a:pt x="345" y="647"/>
                    </a:lnTo>
                    <a:lnTo>
                      <a:pt x="343" y="649"/>
                    </a:lnTo>
                    <a:lnTo>
                      <a:pt x="343" y="652"/>
                    </a:lnTo>
                    <a:lnTo>
                      <a:pt x="343" y="654"/>
                    </a:lnTo>
                    <a:lnTo>
                      <a:pt x="340" y="654"/>
                    </a:lnTo>
                    <a:lnTo>
                      <a:pt x="343" y="659"/>
                    </a:lnTo>
                    <a:lnTo>
                      <a:pt x="348" y="656"/>
                    </a:lnTo>
                    <a:lnTo>
                      <a:pt x="350" y="656"/>
                    </a:lnTo>
                    <a:lnTo>
                      <a:pt x="350" y="659"/>
                    </a:lnTo>
                    <a:lnTo>
                      <a:pt x="350" y="663"/>
                    </a:lnTo>
                    <a:lnTo>
                      <a:pt x="350" y="666"/>
                    </a:lnTo>
                    <a:lnTo>
                      <a:pt x="350" y="668"/>
                    </a:lnTo>
                    <a:lnTo>
                      <a:pt x="355" y="666"/>
                    </a:lnTo>
                    <a:lnTo>
                      <a:pt x="357" y="663"/>
                    </a:lnTo>
                    <a:lnTo>
                      <a:pt x="359" y="663"/>
                    </a:lnTo>
                    <a:lnTo>
                      <a:pt x="362" y="661"/>
                    </a:lnTo>
                    <a:lnTo>
                      <a:pt x="364" y="661"/>
                    </a:lnTo>
                    <a:lnTo>
                      <a:pt x="366" y="661"/>
                    </a:lnTo>
                    <a:lnTo>
                      <a:pt x="364" y="666"/>
                    </a:lnTo>
                    <a:lnTo>
                      <a:pt x="362" y="671"/>
                    </a:lnTo>
                    <a:lnTo>
                      <a:pt x="366" y="671"/>
                    </a:lnTo>
                    <a:lnTo>
                      <a:pt x="371" y="671"/>
                    </a:lnTo>
                    <a:lnTo>
                      <a:pt x="371" y="685"/>
                    </a:lnTo>
                    <a:lnTo>
                      <a:pt x="371" y="687"/>
                    </a:lnTo>
                    <a:lnTo>
                      <a:pt x="373" y="687"/>
                    </a:lnTo>
                    <a:lnTo>
                      <a:pt x="376" y="685"/>
                    </a:lnTo>
                    <a:lnTo>
                      <a:pt x="378" y="685"/>
                    </a:lnTo>
                    <a:lnTo>
                      <a:pt x="381" y="682"/>
                    </a:lnTo>
                    <a:lnTo>
                      <a:pt x="378" y="682"/>
                    </a:lnTo>
                    <a:lnTo>
                      <a:pt x="378" y="685"/>
                    </a:lnTo>
                    <a:lnTo>
                      <a:pt x="378" y="687"/>
                    </a:lnTo>
                    <a:lnTo>
                      <a:pt x="376" y="687"/>
                    </a:lnTo>
                    <a:lnTo>
                      <a:pt x="376" y="689"/>
                    </a:lnTo>
                    <a:lnTo>
                      <a:pt x="378" y="689"/>
                    </a:lnTo>
                    <a:lnTo>
                      <a:pt x="381" y="689"/>
                    </a:lnTo>
                    <a:lnTo>
                      <a:pt x="378" y="694"/>
                    </a:lnTo>
                    <a:lnTo>
                      <a:pt x="378" y="697"/>
                    </a:lnTo>
                    <a:lnTo>
                      <a:pt x="381" y="697"/>
                    </a:lnTo>
                    <a:lnTo>
                      <a:pt x="381" y="699"/>
                    </a:lnTo>
                    <a:lnTo>
                      <a:pt x="381" y="701"/>
                    </a:lnTo>
                    <a:lnTo>
                      <a:pt x="383" y="701"/>
                    </a:lnTo>
                    <a:lnTo>
                      <a:pt x="383" y="704"/>
                    </a:lnTo>
                    <a:lnTo>
                      <a:pt x="392" y="701"/>
                    </a:lnTo>
                    <a:lnTo>
                      <a:pt x="399" y="699"/>
                    </a:lnTo>
                    <a:lnTo>
                      <a:pt x="402" y="699"/>
                    </a:lnTo>
                    <a:lnTo>
                      <a:pt x="407" y="694"/>
                    </a:lnTo>
                    <a:lnTo>
                      <a:pt x="409" y="692"/>
                    </a:lnTo>
                    <a:lnTo>
                      <a:pt x="411" y="687"/>
                    </a:lnTo>
                    <a:lnTo>
                      <a:pt x="411" y="692"/>
                    </a:lnTo>
                    <a:lnTo>
                      <a:pt x="411" y="694"/>
                    </a:lnTo>
                    <a:lnTo>
                      <a:pt x="411" y="699"/>
                    </a:lnTo>
                    <a:lnTo>
                      <a:pt x="411" y="701"/>
                    </a:lnTo>
                    <a:lnTo>
                      <a:pt x="411" y="704"/>
                    </a:lnTo>
                    <a:lnTo>
                      <a:pt x="414" y="706"/>
                    </a:lnTo>
                    <a:lnTo>
                      <a:pt x="416" y="706"/>
                    </a:lnTo>
                    <a:lnTo>
                      <a:pt x="418" y="706"/>
                    </a:lnTo>
                    <a:lnTo>
                      <a:pt x="421" y="706"/>
                    </a:lnTo>
                    <a:lnTo>
                      <a:pt x="423" y="706"/>
                    </a:lnTo>
                    <a:lnTo>
                      <a:pt x="428" y="706"/>
                    </a:lnTo>
                    <a:lnTo>
                      <a:pt x="435" y="704"/>
                    </a:lnTo>
                    <a:lnTo>
                      <a:pt x="430" y="713"/>
                    </a:lnTo>
                    <a:lnTo>
                      <a:pt x="430" y="718"/>
                    </a:lnTo>
                    <a:lnTo>
                      <a:pt x="430" y="715"/>
                    </a:lnTo>
                    <a:lnTo>
                      <a:pt x="440" y="711"/>
                    </a:lnTo>
                    <a:lnTo>
                      <a:pt x="437" y="711"/>
                    </a:lnTo>
                    <a:lnTo>
                      <a:pt x="437" y="713"/>
                    </a:lnTo>
                    <a:lnTo>
                      <a:pt x="437" y="715"/>
                    </a:lnTo>
                    <a:lnTo>
                      <a:pt x="435" y="715"/>
                    </a:lnTo>
                    <a:lnTo>
                      <a:pt x="433" y="718"/>
                    </a:lnTo>
                    <a:lnTo>
                      <a:pt x="435" y="718"/>
                    </a:lnTo>
                    <a:lnTo>
                      <a:pt x="440" y="720"/>
                    </a:lnTo>
                    <a:lnTo>
                      <a:pt x="442" y="715"/>
                    </a:lnTo>
                    <a:lnTo>
                      <a:pt x="444" y="713"/>
                    </a:lnTo>
                    <a:lnTo>
                      <a:pt x="447" y="713"/>
                    </a:lnTo>
                    <a:lnTo>
                      <a:pt x="447" y="718"/>
                    </a:lnTo>
                    <a:lnTo>
                      <a:pt x="447" y="723"/>
                    </a:lnTo>
                    <a:lnTo>
                      <a:pt x="447" y="725"/>
                    </a:lnTo>
                    <a:lnTo>
                      <a:pt x="449" y="725"/>
                    </a:lnTo>
                    <a:lnTo>
                      <a:pt x="451" y="725"/>
                    </a:lnTo>
                    <a:lnTo>
                      <a:pt x="454" y="725"/>
                    </a:lnTo>
                    <a:lnTo>
                      <a:pt x="456" y="725"/>
                    </a:lnTo>
                    <a:lnTo>
                      <a:pt x="461" y="725"/>
                    </a:lnTo>
                    <a:lnTo>
                      <a:pt x="461" y="723"/>
                    </a:lnTo>
                    <a:lnTo>
                      <a:pt x="459" y="723"/>
                    </a:lnTo>
                    <a:lnTo>
                      <a:pt x="456" y="720"/>
                    </a:lnTo>
                    <a:lnTo>
                      <a:pt x="459" y="718"/>
                    </a:lnTo>
                    <a:lnTo>
                      <a:pt x="461" y="718"/>
                    </a:lnTo>
                    <a:lnTo>
                      <a:pt x="463" y="718"/>
                    </a:lnTo>
                    <a:lnTo>
                      <a:pt x="466" y="715"/>
                    </a:lnTo>
                    <a:lnTo>
                      <a:pt x="466" y="713"/>
                    </a:lnTo>
                    <a:lnTo>
                      <a:pt x="463" y="713"/>
                    </a:lnTo>
                    <a:lnTo>
                      <a:pt x="459" y="713"/>
                    </a:lnTo>
                    <a:lnTo>
                      <a:pt x="461" y="713"/>
                    </a:lnTo>
                    <a:lnTo>
                      <a:pt x="461" y="711"/>
                    </a:lnTo>
                    <a:lnTo>
                      <a:pt x="461" y="708"/>
                    </a:lnTo>
                    <a:lnTo>
                      <a:pt x="459" y="706"/>
                    </a:lnTo>
                    <a:lnTo>
                      <a:pt x="456" y="706"/>
                    </a:lnTo>
                    <a:lnTo>
                      <a:pt x="454" y="706"/>
                    </a:lnTo>
                    <a:lnTo>
                      <a:pt x="451" y="704"/>
                    </a:lnTo>
                    <a:lnTo>
                      <a:pt x="454" y="704"/>
                    </a:lnTo>
                    <a:lnTo>
                      <a:pt x="454" y="701"/>
                    </a:lnTo>
                    <a:lnTo>
                      <a:pt x="456" y="701"/>
                    </a:lnTo>
                    <a:lnTo>
                      <a:pt x="459" y="701"/>
                    </a:lnTo>
                    <a:lnTo>
                      <a:pt x="461" y="699"/>
                    </a:lnTo>
                    <a:lnTo>
                      <a:pt x="463" y="697"/>
                    </a:lnTo>
                    <a:lnTo>
                      <a:pt x="461" y="697"/>
                    </a:lnTo>
                    <a:lnTo>
                      <a:pt x="461" y="694"/>
                    </a:lnTo>
                    <a:lnTo>
                      <a:pt x="461" y="692"/>
                    </a:lnTo>
                    <a:lnTo>
                      <a:pt x="461" y="689"/>
                    </a:lnTo>
                    <a:lnTo>
                      <a:pt x="463" y="687"/>
                    </a:lnTo>
                    <a:lnTo>
                      <a:pt x="468" y="685"/>
                    </a:lnTo>
                    <a:lnTo>
                      <a:pt x="468" y="682"/>
                    </a:lnTo>
                    <a:lnTo>
                      <a:pt x="466" y="680"/>
                    </a:lnTo>
                    <a:lnTo>
                      <a:pt x="466" y="678"/>
                    </a:lnTo>
                    <a:lnTo>
                      <a:pt x="468" y="673"/>
                    </a:lnTo>
                    <a:lnTo>
                      <a:pt x="473" y="671"/>
                    </a:lnTo>
                    <a:lnTo>
                      <a:pt x="473" y="668"/>
                    </a:lnTo>
                    <a:lnTo>
                      <a:pt x="470" y="666"/>
                    </a:lnTo>
                    <a:lnTo>
                      <a:pt x="470" y="661"/>
                    </a:lnTo>
                    <a:lnTo>
                      <a:pt x="470" y="659"/>
                    </a:lnTo>
                    <a:lnTo>
                      <a:pt x="473" y="659"/>
                    </a:lnTo>
                    <a:lnTo>
                      <a:pt x="475" y="659"/>
                    </a:lnTo>
                    <a:lnTo>
                      <a:pt x="475" y="656"/>
                    </a:lnTo>
                    <a:lnTo>
                      <a:pt x="477" y="656"/>
                    </a:lnTo>
                    <a:lnTo>
                      <a:pt x="477" y="654"/>
                    </a:lnTo>
                    <a:lnTo>
                      <a:pt x="477" y="652"/>
                    </a:lnTo>
                    <a:lnTo>
                      <a:pt x="475" y="652"/>
                    </a:lnTo>
                    <a:lnTo>
                      <a:pt x="473" y="652"/>
                    </a:lnTo>
                    <a:lnTo>
                      <a:pt x="473" y="649"/>
                    </a:lnTo>
                    <a:lnTo>
                      <a:pt x="475" y="647"/>
                    </a:lnTo>
                    <a:lnTo>
                      <a:pt x="475" y="645"/>
                    </a:lnTo>
                    <a:lnTo>
                      <a:pt x="477" y="645"/>
                    </a:lnTo>
                    <a:lnTo>
                      <a:pt x="480" y="645"/>
                    </a:lnTo>
                    <a:lnTo>
                      <a:pt x="482" y="647"/>
                    </a:lnTo>
                    <a:lnTo>
                      <a:pt x="487" y="642"/>
                    </a:lnTo>
                    <a:lnTo>
                      <a:pt x="487" y="635"/>
                    </a:lnTo>
                    <a:lnTo>
                      <a:pt x="487" y="630"/>
                    </a:lnTo>
                    <a:lnTo>
                      <a:pt x="492" y="630"/>
                    </a:lnTo>
                    <a:lnTo>
                      <a:pt x="494" y="630"/>
                    </a:lnTo>
                    <a:lnTo>
                      <a:pt x="494" y="628"/>
                    </a:lnTo>
                    <a:lnTo>
                      <a:pt x="494" y="626"/>
                    </a:lnTo>
                    <a:lnTo>
                      <a:pt x="492" y="626"/>
                    </a:lnTo>
                    <a:lnTo>
                      <a:pt x="492" y="623"/>
                    </a:lnTo>
                    <a:lnTo>
                      <a:pt x="492" y="621"/>
                    </a:lnTo>
                    <a:lnTo>
                      <a:pt x="492" y="619"/>
                    </a:lnTo>
                    <a:lnTo>
                      <a:pt x="494" y="616"/>
                    </a:lnTo>
                    <a:lnTo>
                      <a:pt x="496" y="611"/>
                    </a:lnTo>
                    <a:lnTo>
                      <a:pt x="492" y="611"/>
                    </a:lnTo>
                    <a:lnTo>
                      <a:pt x="487" y="611"/>
                    </a:lnTo>
                    <a:lnTo>
                      <a:pt x="487" y="609"/>
                    </a:lnTo>
                    <a:lnTo>
                      <a:pt x="485" y="607"/>
                    </a:lnTo>
                    <a:lnTo>
                      <a:pt x="487" y="607"/>
                    </a:lnTo>
                    <a:lnTo>
                      <a:pt x="492" y="607"/>
                    </a:lnTo>
                    <a:lnTo>
                      <a:pt x="494" y="609"/>
                    </a:lnTo>
                    <a:lnTo>
                      <a:pt x="499" y="609"/>
                    </a:lnTo>
                    <a:lnTo>
                      <a:pt x="499" y="602"/>
                    </a:lnTo>
                    <a:lnTo>
                      <a:pt x="499" y="597"/>
                    </a:lnTo>
                    <a:lnTo>
                      <a:pt x="499" y="595"/>
                    </a:lnTo>
                    <a:lnTo>
                      <a:pt x="499" y="593"/>
                    </a:lnTo>
                    <a:lnTo>
                      <a:pt x="496" y="590"/>
                    </a:lnTo>
                    <a:lnTo>
                      <a:pt x="494" y="586"/>
                    </a:lnTo>
                    <a:lnTo>
                      <a:pt x="496" y="586"/>
                    </a:lnTo>
                    <a:lnTo>
                      <a:pt x="499" y="586"/>
                    </a:lnTo>
                    <a:lnTo>
                      <a:pt x="501" y="586"/>
                    </a:lnTo>
                    <a:lnTo>
                      <a:pt x="503" y="586"/>
                    </a:lnTo>
                    <a:lnTo>
                      <a:pt x="506" y="583"/>
                    </a:lnTo>
                    <a:lnTo>
                      <a:pt x="506" y="581"/>
                    </a:lnTo>
                    <a:lnTo>
                      <a:pt x="508" y="578"/>
                    </a:lnTo>
                    <a:lnTo>
                      <a:pt x="508" y="576"/>
                    </a:lnTo>
                    <a:lnTo>
                      <a:pt x="506" y="576"/>
                    </a:lnTo>
                    <a:lnTo>
                      <a:pt x="506" y="574"/>
                    </a:lnTo>
                    <a:lnTo>
                      <a:pt x="520" y="571"/>
                    </a:lnTo>
                    <a:lnTo>
                      <a:pt x="529" y="571"/>
                    </a:lnTo>
                    <a:lnTo>
                      <a:pt x="532" y="571"/>
                    </a:lnTo>
                    <a:lnTo>
                      <a:pt x="536" y="569"/>
                    </a:lnTo>
                    <a:lnTo>
                      <a:pt x="541" y="567"/>
                    </a:lnTo>
                    <a:lnTo>
                      <a:pt x="546" y="564"/>
                    </a:lnTo>
                    <a:lnTo>
                      <a:pt x="546" y="567"/>
                    </a:lnTo>
                    <a:lnTo>
                      <a:pt x="546" y="571"/>
                    </a:lnTo>
                    <a:lnTo>
                      <a:pt x="548" y="574"/>
                    </a:lnTo>
                    <a:lnTo>
                      <a:pt x="553" y="576"/>
                    </a:lnTo>
                    <a:lnTo>
                      <a:pt x="558" y="571"/>
                    </a:lnTo>
                    <a:lnTo>
                      <a:pt x="560" y="567"/>
                    </a:lnTo>
                    <a:lnTo>
                      <a:pt x="560" y="564"/>
                    </a:lnTo>
                    <a:lnTo>
                      <a:pt x="562" y="564"/>
                    </a:lnTo>
                    <a:lnTo>
                      <a:pt x="565" y="564"/>
                    </a:lnTo>
                    <a:lnTo>
                      <a:pt x="567" y="564"/>
                    </a:lnTo>
                    <a:lnTo>
                      <a:pt x="567" y="567"/>
                    </a:lnTo>
                    <a:lnTo>
                      <a:pt x="570" y="567"/>
                    </a:lnTo>
                    <a:lnTo>
                      <a:pt x="570" y="569"/>
                    </a:lnTo>
                    <a:lnTo>
                      <a:pt x="572" y="569"/>
                    </a:lnTo>
                    <a:lnTo>
                      <a:pt x="574" y="562"/>
                    </a:lnTo>
                    <a:lnTo>
                      <a:pt x="579" y="555"/>
                    </a:lnTo>
                    <a:lnTo>
                      <a:pt x="579" y="552"/>
                    </a:lnTo>
                    <a:lnTo>
                      <a:pt x="581" y="548"/>
                    </a:lnTo>
                    <a:lnTo>
                      <a:pt x="584" y="545"/>
                    </a:lnTo>
                    <a:lnTo>
                      <a:pt x="584" y="543"/>
                    </a:lnTo>
                    <a:lnTo>
                      <a:pt x="586" y="543"/>
                    </a:lnTo>
                    <a:lnTo>
                      <a:pt x="588" y="541"/>
                    </a:lnTo>
                    <a:lnTo>
                      <a:pt x="591" y="541"/>
                    </a:lnTo>
                    <a:lnTo>
                      <a:pt x="593" y="541"/>
                    </a:lnTo>
                    <a:lnTo>
                      <a:pt x="596" y="541"/>
                    </a:lnTo>
                    <a:lnTo>
                      <a:pt x="598" y="538"/>
                    </a:lnTo>
                    <a:lnTo>
                      <a:pt x="600" y="538"/>
                    </a:lnTo>
                    <a:lnTo>
                      <a:pt x="603" y="536"/>
                    </a:lnTo>
                    <a:lnTo>
                      <a:pt x="605" y="536"/>
                    </a:lnTo>
                    <a:lnTo>
                      <a:pt x="607" y="534"/>
                    </a:lnTo>
                    <a:lnTo>
                      <a:pt x="607" y="531"/>
                    </a:lnTo>
                    <a:lnTo>
                      <a:pt x="610" y="529"/>
                    </a:lnTo>
                    <a:lnTo>
                      <a:pt x="610" y="526"/>
                    </a:lnTo>
                    <a:lnTo>
                      <a:pt x="612" y="524"/>
                    </a:lnTo>
                    <a:lnTo>
                      <a:pt x="614" y="522"/>
                    </a:lnTo>
                    <a:lnTo>
                      <a:pt x="617" y="522"/>
                    </a:lnTo>
                    <a:lnTo>
                      <a:pt x="619" y="522"/>
                    </a:lnTo>
                    <a:lnTo>
                      <a:pt x="622" y="522"/>
                    </a:lnTo>
                    <a:lnTo>
                      <a:pt x="624" y="522"/>
                    </a:lnTo>
                    <a:lnTo>
                      <a:pt x="624" y="519"/>
                    </a:lnTo>
                    <a:lnTo>
                      <a:pt x="626" y="519"/>
                    </a:lnTo>
                    <a:lnTo>
                      <a:pt x="626" y="517"/>
                    </a:lnTo>
                    <a:lnTo>
                      <a:pt x="626" y="515"/>
                    </a:lnTo>
                    <a:lnTo>
                      <a:pt x="626" y="512"/>
                    </a:lnTo>
                    <a:lnTo>
                      <a:pt x="626" y="510"/>
                    </a:lnTo>
                    <a:lnTo>
                      <a:pt x="629" y="508"/>
                    </a:lnTo>
                    <a:lnTo>
                      <a:pt x="626" y="505"/>
                    </a:lnTo>
                    <a:lnTo>
                      <a:pt x="624" y="503"/>
                    </a:lnTo>
                    <a:lnTo>
                      <a:pt x="624" y="498"/>
                    </a:lnTo>
                    <a:lnTo>
                      <a:pt x="622" y="496"/>
                    </a:lnTo>
                    <a:lnTo>
                      <a:pt x="626" y="498"/>
                    </a:lnTo>
                    <a:lnTo>
                      <a:pt x="629" y="500"/>
                    </a:lnTo>
                    <a:lnTo>
                      <a:pt x="633" y="503"/>
                    </a:lnTo>
                    <a:lnTo>
                      <a:pt x="636" y="505"/>
                    </a:lnTo>
                    <a:lnTo>
                      <a:pt x="640" y="505"/>
                    </a:lnTo>
                    <a:lnTo>
                      <a:pt x="645" y="505"/>
                    </a:lnTo>
                    <a:lnTo>
                      <a:pt x="652" y="505"/>
                    </a:lnTo>
                    <a:lnTo>
                      <a:pt x="659" y="505"/>
                    </a:lnTo>
                    <a:lnTo>
                      <a:pt x="657" y="498"/>
                    </a:lnTo>
                    <a:lnTo>
                      <a:pt x="659" y="498"/>
                    </a:lnTo>
                    <a:lnTo>
                      <a:pt x="662" y="498"/>
                    </a:lnTo>
                    <a:lnTo>
                      <a:pt x="662" y="500"/>
                    </a:lnTo>
                    <a:lnTo>
                      <a:pt x="666" y="500"/>
                    </a:lnTo>
                    <a:lnTo>
                      <a:pt x="669" y="503"/>
                    </a:lnTo>
                    <a:lnTo>
                      <a:pt x="671" y="498"/>
                    </a:lnTo>
                    <a:lnTo>
                      <a:pt x="676" y="496"/>
                    </a:lnTo>
                    <a:lnTo>
                      <a:pt x="678" y="498"/>
                    </a:lnTo>
                    <a:lnTo>
                      <a:pt x="681" y="500"/>
                    </a:lnTo>
                    <a:lnTo>
                      <a:pt x="685" y="500"/>
                    </a:lnTo>
                    <a:lnTo>
                      <a:pt x="690" y="498"/>
                    </a:lnTo>
                    <a:lnTo>
                      <a:pt x="697" y="496"/>
                    </a:lnTo>
                    <a:lnTo>
                      <a:pt x="702" y="496"/>
                    </a:lnTo>
                    <a:lnTo>
                      <a:pt x="702" y="493"/>
                    </a:lnTo>
                    <a:lnTo>
                      <a:pt x="704" y="491"/>
                    </a:lnTo>
                    <a:lnTo>
                      <a:pt x="707" y="491"/>
                    </a:lnTo>
                    <a:lnTo>
                      <a:pt x="709" y="491"/>
                    </a:lnTo>
                    <a:lnTo>
                      <a:pt x="711" y="491"/>
                    </a:lnTo>
                    <a:lnTo>
                      <a:pt x="714" y="491"/>
                    </a:lnTo>
                    <a:lnTo>
                      <a:pt x="716" y="491"/>
                    </a:lnTo>
                    <a:lnTo>
                      <a:pt x="718" y="489"/>
                    </a:lnTo>
                    <a:lnTo>
                      <a:pt x="723" y="486"/>
                    </a:lnTo>
                    <a:lnTo>
                      <a:pt x="723" y="482"/>
                    </a:lnTo>
                    <a:lnTo>
                      <a:pt x="723" y="479"/>
                    </a:lnTo>
                    <a:lnTo>
                      <a:pt x="725" y="477"/>
                    </a:lnTo>
                    <a:lnTo>
                      <a:pt x="728" y="479"/>
                    </a:lnTo>
                    <a:lnTo>
                      <a:pt x="730" y="482"/>
                    </a:lnTo>
                    <a:lnTo>
                      <a:pt x="733" y="482"/>
                    </a:lnTo>
                    <a:lnTo>
                      <a:pt x="735" y="482"/>
                    </a:lnTo>
                    <a:lnTo>
                      <a:pt x="735" y="477"/>
                    </a:lnTo>
                    <a:lnTo>
                      <a:pt x="735" y="472"/>
                    </a:lnTo>
                    <a:lnTo>
                      <a:pt x="740" y="472"/>
                    </a:lnTo>
                    <a:lnTo>
                      <a:pt x="742" y="470"/>
                    </a:lnTo>
                    <a:lnTo>
                      <a:pt x="744" y="470"/>
                    </a:lnTo>
                    <a:lnTo>
                      <a:pt x="744" y="472"/>
                    </a:lnTo>
                    <a:lnTo>
                      <a:pt x="747" y="472"/>
                    </a:lnTo>
                    <a:lnTo>
                      <a:pt x="749" y="475"/>
                    </a:lnTo>
                    <a:lnTo>
                      <a:pt x="749" y="472"/>
                    </a:lnTo>
                    <a:lnTo>
                      <a:pt x="751" y="470"/>
                    </a:lnTo>
                    <a:lnTo>
                      <a:pt x="754" y="467"/>
                    </a:lnTo>
                    <a:lnTo>
                      <a:pt x="759" y="465"/>
                    </a:lnTo>
                    <a:lnTo>
                      <a:pt x="766" y="467"/>
                    </a:lnTo>
                    <a:lnTo>
                      <a:pt x="770" y="467"/>
                    </a:lnTo>
                    <a:lnTo>
                      <a:pt x="775" y="467"/>
                    </a:lnTo>
                    <a:lnTo>
                      <a:pt x="775" y="465"/>
                    </a:lnTo>
                    <a:lnTo>
                      <a:pt x="775" y="463"/>
                    </a:lnTo>
                    <a:lnTo>
                      <a:pt x="775" y="460"/>
                    </a:lnTo>
                    <a:lnTo>
                      <a:pt x="775" y="458"/>
                    </a:lnTo>
                    <a:lnTo>
                      <a:pt x="777" y="458"/>
                    </a:lnTo>
                    <a:lnTo>
                      <a:pt x="782" y="456"/>
                    </a:lnTo>
                    <a:lnTo>
                      <a:pt x="782" y="453"/>
                    </a:lnTo>
                    <a:lnTo>
                      <a:pt x="785" y="453"/>
                    </a:lnTo>
                    <a:lnTo>
                      <a:pt x="785" y="451"/>
                    </a:lnTo>
                    <a:lnTo>
                      <a:pt x="785" y="449"/>
                    </a:lnTo>
                    <a:lnTo>
                      <a:pt x="787" y="446"/>
                    </a:lnTo>
                    <a:lnTo>
                      <a:pt x="789" y="446"/>
                    </a:lnTo>
                    <a:lnTo>
                      <a:pt x="792" y="446"/>
                    </a:lnTo>
                    <a:lnTo>
                      <a:pt x="794" y="446"/>
                    </a:lnTo>
                    <a:lnTo>
                      <a:pt x="796" y="446"/>
                    </a:lnTo>
                    <a:lnTo>
                      <a:pt x="796" y="444"/>
                    </a:lnTo>
                    <a:lnTo>
                      <a:pt x="799" y="444"/>
                    </a:lnTo>
                    <a:lnTo>
                      <a:pt x="799" y="439"/>
                    </a:lnTo>
                    <a:lnTo>
                      <a:pt x="792" y="439"/>
                    </a:lnTo>
                    <a:lnTo>
                      <a:pt x="787" y="441"/>
                    </a:lnTo>
                    <a:lnTo>
                      <a:pt x="782" y="441"/>
                    </a:lnTo>
                    <a:lnTo>
                      <a:pt x="780" y="441"/>
                    </a:lnTo>
                    <a:lnTo>
                      <a:pt x="775" y="441"/>
                    </a:lnTo>
                    <a:lnTo>
                      <a:pt x="773" y="439"/>
                    </a:lnTo>
                    <a:lnTo>
                      <a:pt x="770" y="439"/>
                    </a:lnTo>
                    <a:lnTo>
                      <a:pt x="766" y="437"/>
                    </a:lnTo>
                    <a:lnTo>
                      <a:pt x="763" y="432"/>
                    </a:lnTo>
                    <a:lnTo>
                      <a:pt x="759" y="432"/>
                    </a:lnTo>
                    <a:lnTo>
                      <a:pt x="756" y="432"/>
                    </a:lnTo>
                    <a:lnTo>
                      <a:pt x="754" y="434"/>
                    </a:lnTo>
                    <a:lnTo>
                      <a:pt x="751" y="434"/>
                    </a:lnTo>
                    <a:lnTo>
                      <a:pt x="749" y="437"/>
                    </a:lnTo>
                    <a:lnTo>
                      <a:pt x="747" y="439"/>
                    </a:lnTo>
                    <a:lnTo>
                      <a:pt x="744" y="439"/>
                    </a:lnTo>
                    <a:lnTo>
                      <a:pt x="742" y="439"/>
                    </a:lnTo>
                    <a:lnTo>
                      <a:pt x="740" y="439"/>
                    </a:lnTo>
                    <a:lnTo>
                      <a:pt x="737" y="439"/>
                    </a:lnTo>
                    <a:lnTo>
                      <a:pt x="733" y="437"/>
                    </a:lnTo>
                    <a:lnTo>
                      <a:pt x="728" y="437"/>
                    </a:lnTo>
                    <a:lnTo>
                      <a:pt x="730" y="437"/>
                    </a:lnTo>
                    <a:lnTo>
                      <a:pt x="730" y="434"/>
                    </a:lnTo>
                    <a:lnTo>
                      <a:pt x="733" y="434"/>
                    </a:lnTo>
                    <a:lnTo>
                      <a:pt x="733" y="432"/>
                    </a:lnTo>
                    <a:lnTo>
                      <a:pt x="730" y="432"/>
                    </a:lnTo>
                    <a:lnTo>
                      <a:pt x="730" y="430"/>
                    </a:lnTo>
                    <a:lnTo>
                      <a:pt x="730" y="427"/>
                    </a:lnTo>
                    <a:lnTo>
                      <a:pt x="735" y="427"/>
                    </a:lnTo>
                    <a:lnTo>
                      <a:pt x="742" y="427"/>
                    </a:lnTo>
                    <a:lnTo>
                      <a:pt x="742" y="425"/>
                    </a:lnTo>
                    <a:lnTo>
                      <a:pt x="744" y="423"/>
                    </a:lnTo>
                    <a:lnTo>
                      <a:pt x="744" y="420"/>
                    </a:lnTo>
                    <a:lnTo>
                      <a:pt x="744" y="418"/>
                    </a:lnTo>
                    <a:lnTo>
                      <a:pt x="742" y="418"/>
                    </a:lnTo>
                    <a:lnTo>
                      <a:pt x="740" y="415"/>
                    </a:lnTo>
                    <a:lnTo>
                      <a:pt x="737" y="415"/>
                    </a:lnTo>
                    <a:lnTo>
                      <a:pt x="735" y="415"/>
                    </a:lnTo>
                    <a:lnTo>
                      <a:pt x="728" y="418"/>
                    </a:lnTo>
                    <a:lnTo>
                      <a:pt x="723" y="418"/>
                    </a:lnTo>
                    <a:lnTo>
                      <a:pt x="709" y="420"/>
                    </a:lnTo>
                    <a:lnTo>
                      <a:pt x="699" y="420"/>
                    </a:lnTo>
                    <a:lnTo>
                      <a:pt x="702" y="415"/>
                    </a:lnTo>
                    <a:lnTo>
                      <a:pt x="704" y="413"/>
                    </a:lnTo>
                    <a:lnTo>
                      <a:pt x="714" y="413"/>
                    </a:lnTo>
                    <a:lnTo>
                      <a:pt x="725" y="413"/>
                    </a:lnTo>
                    <a:lnTo>
                      <a:pt x="730" y="413"/>
                    </a:lnTo>
                    <a:lnTo>
                      <a:pt x="735" y="413"/>
                    </a:lnTo>
                    <a:lnTo>
                      <a:pt x="740" y="413"/>
                    </a:lnTo>
                    <a:lnTo>
                      <a:pt x="744" y="413"/>
                    </a:lnTo>
                    <a:lnTo>
                      <a:pt x="744" y="408"/>
                    </a:lnTo>
                    <a:lnTo>
                      <a:pt x="744" y="406"/>
                    </a:lnTo>
                    <a:lnTo>
                      <a:pt x="740" y="404"/>
                    </a:lnTo>
                    <a:lnTo>
                      <a:pt x="735" y="406"/>
                    </a:lnTo>
                    <a:lnTo>
                      <a:pt x="735" y="404"/>
                    </a:lnTo>
                    <a:lnTo>
                      <a:pt x="733" y="401"/>
                    </a:lnTo>
                    <a:lnTo>
                      <a:pt x="728" y="399"/>
                    </a:lnTo>
                    <a:lnTo>
                      <a:pt x="723" y="399"/>
                    </a:lnTo>
                    <a:lnTo>
                      <a:pt x="718" y="399"/>
                    </a:lnTo>
                    <a:lnTo>
                      <a:pt x="714" y="399"/>
                    </a:lnTo>
                    <a:lnTo>
                      <a:pt x="704" y="401"/>
                    </a:lnTo>
                    <a:lnTo>
                      <a:pt x="697" y="404"/>
                    </a:lnTo>
                    <a:lnTo>
                      <a:pt x="699" y="401"/>
                    </a:lnTo>
                    <a:lnTo>
                      <a:pt x="702" y="401"/>
                    </a:lnTo>
                    <a:lnTo>
                      <a:pt x="702" y="399"/>
                    </a:lnTo>
                    <a:lnTo>
                      <a:pt x="702" y="397"/>
                    </a:lnTo>
                    <a:lnTo>
                      <a:pt x="702" y="394"/>
                    </a:lnTo>
                    <a:lnTo>
                      <a:pt x="699" y="392"/>
                    </a:lnTo>
                    <a:lnTo>
                      <a:pt x="702" y="392"/>
                    </a:lnTo>
                    <a:lnTo>
                      <a:pt x="702" y="389"/>
                    </a:lnTo>
                    <a:lnTo>
                      <a:pt x="704" y="389"/>
                    </a:lnTo>
                    <a:lnTo>
                      <a:pt x="704" y="392"/>
                    </a:lnTo>
                    <a:lnTo>
                      <a:pt x="707" y="392"/>
                    </a:lnTo>
                    <a:lnTo>
                      <a:pt x="707" y="394"/>
                    </a:lnTo>
                    <a:lnTo>
                      <a:pt x="709" y="394"/>
                    </a:lnTo>
                    <a:lnTo>
                      <a:pt x="709" y="397"/>
                    </a:lnTo>
                    <a:lnTo>
                      <a:pt x="711" y="397"/>
                    </a:lnTo>
                    <a:lnTo>
                      <a:pt x="714" y="397"/>
                    </a:lnTo>
                    <a:lnTo>
                      <a:pt x="716" y="394"/>
                    </a:lnTo>
                    <a:lnTo>
                      <a:pt x="718" y="394"/>
                    </a:lnTo>
                    <a:lnTo>
                      <a:pt x="721" y="394"/>
                    </a:lnTo>
                    <a:lnTo>
                      <a:pt x="723" y="394"/>
                    </a:lnTo>
                    <a:lnTo>
                      <a:pt x="730" y="394"/>
                    </a:lnTo>
                    <a:lnTo>
                      <a:pt x="740" y="399"/>
                    </a:lnTo>
                    <a:lnTo>
                      <a:pt x="751" y="404"/>
                    </a:lnTo>
                    <a:lnTo>
                      <a:pt x="756" y="406"/>
                    </a:lnTo>
                    <a:lnTo>
                      <a:pt x="759" y="406"/>
                    </a:lnTo>
                    <a:lnTo>
                      <a:pt x="759" y="408"/>
                    </a:lnTo>
                    <a:lnTo>
                      <a:pt x="761" y="408"/>
                    </a:lnTo>
                    <a:lnTo>
                      <a:pt x="761" y="411"/>
                    </a:lnTo>
                    <a:lnTo>
                      <a:pt x="761" y="413"/>
                    </a:lnTo>
                    <a:lnTo>
                      <a:pt x="763" y="415"/>
                    </a:lnTo>
                    <a:lnTo>
                      <a:pt x="766" y="420"/>
                    </a:lnTo>
                    <a:lnTo>
                      <a:pt x="768" y="423"/>
                    </a:lnTo>
                    <a:lnTo>
                      <a:pt x="773" y="427"/>
                    </a:lnTo>
                    <a:lnTo>
                      <a:pt x="777" y="430"/>
                    </a:lnTo>
                    <a:lnTo>
                      <a:pt x="782" y="432"/>
                    </a:lnTo>
                    <a:lnTo>
                      <a:pt x="787" y="434"/>
                    </a:lnTo>
                    <a:lnTo>
                      <a:pt x="789" y="434"/>
                    </a:lnTo>
                    <a:lnTo>
                      <a:pt x="792" y="434"/>
                    </a:lnTo>
                    <a:lnTo>
                      <a:pt x="794" y="434"/>
                    </a:lnTo>
                    <a:lnTo>
                      <a:pt x="796" y="434"/>
                    </a:lnTo>
                    <a:lnTo>
                      <a:pt x="799" y="434"/>
                    </a:lnTo>
                    <a:lnTo>
                      <a:pt x="801" y="434"/>
                    </a:lnTo>
                    <a:lnTo>
                      <a:pt x="806" y="437"/>
                    </a:lnTo>
                    <a:lnTo>
                      <a:pt x="808" y="430"/>
                    </a:lnTo>
                    <a:lnTo>
                      <a:pt x="806" y="430"/>
                    </a:lnTo>
                    <a:lnTo>
                      <a:pt x="803" y="430"/>
                    </a:lnTo>
                    <a:lnTo>
                      <a:pt x="803" y="427"/>
                    </a:lnTo>
                    <a:lnTo>
                      <a:pt x="806" y="425"/>
                    </a:lnTo>
                    <a:lnTo>
                      <a:pt x="806" y="420"/>
                    </a:lnTo>
                    <a:lnTo>
                      <a:pt x="808" y="418"/>
                    </a:lnTo>
                    <a:lnTo>
                      <a:pt x="808" y="415"/>
                    </a:lnTo>
                    <a:lnTo>
                      <a:pt x="803" y="415"/>
                    </a:lnTo>
                    <a:lnTo>
                      <a:pt x="803" y="413"/>
                    </a:lnTo>
                    <a:lnTo>
                      <a:pt x="801" y="413"/>
                    </a:lnTo>
                    <a:lnTo>
                      <a:pt x="801" y="411"/>
                    </a:lnTo>
                    <a:lnTo>
                      <a:pt x="801" y="408"/>
                    </a:lnTo>
                    <a:lnTo>
                      <a:pt x="801" y="406"/>
                    </a:lnTo>
                    <a:lnTo>
                      <a:pt x="801" y="404"/>
                    </a:lnTo>
                    <a:lnTo>
                      <a:pt x="799" y="404"/>
                    </a:lnTo>
                    <a:lnTo>
                      <a:pt x="794" y="404"/>
                    </a:lnTo>
                    <a:lnTo>
                      <a:pt x="794" y="399"/>
                    </a:lnTo>
                    <a:lnTo>
                      <a:pt x="789" y="399"/>
                    </a:lnTo>
                    <a:lnTo>
                      <a:pt x="787" y="399"/>
                    </a:lnTo>
                    <a:lnTo>
                      <a:pt x="787" y="397"/>
                    </a:lnTo>
                    <a:lnTo>
                      <a:pt x="789" y="394"/>
                    </a:lnTo>
                    <a:lnTo>
                      <a:pt x="787" y="389"/>
                    </a:lnTo>
                    <a:lnTo>
                      <a:pt x="785" y="387"/>
                    </a:lnTo>
                    <a:lnTo>
                      <a:pt x="780" y="387"/>
                    </a:lnTo>
                    <a:lnTo>
                      <a:pt x="775" y="385"/>
                    </a:lnTo>
                    <a:lnTo>
                      <a:pt x="773" y="385"/>
                    </a:lnTo>
                    <a:lnTo>
                      <a:pt x="773" y="382"/>
                    </a:lnTo>
                    <a:lnTo>
                      <a:pt x="775" y="382"/>
                    </a:lnTo>
                    <a:lnTo>
                      <a:pt x="777" y="382"/>
                    </a:lnTo>
                    <a:lnTo>
                      <a:pt x="780" y="385"/>
                    </a:lnTo>
                    <a:lnTo>
                      <a:pt x="785" y="387"/>
                    </a:lnTo>
                    <a:lnTo>
                      <a:pt x="789" y="389"/>
                    </a:lnTo>
                    <a:lnTo>
                      <a:pt x="792" y="389"/>
                    </a:lnTo>
                    <a:lnTo>
                      <a:pt x="796" y="392"/>
                    </a:lnTo>
                    <a:lnTo>
                      <a:pt x="799" y="392"/>
                    </a:lnTo>
                    <a:lnTo>
                      <a:pt x="801" y="392"/>
                    </a:lnTo>
                    <a:lnTo>
                      <a:pt x="803" y="392"/>
                    </a:lnTo>
                    <a:lnTo>
                      <a:pt x="803" y="389"/>
                    </a:lnTo>
                    <a:lnTo>
                      <a:pt x="801" y="387"/>
                    </a:lnTo>
                    <a:lnTo>
                      <a:pt x="796" y="385"/>
                    </a:lnTo>
                    <a:lnTo>
                      <a:pt x="799" y="382"/>
                    </a:lnTo>
                    <a:lnTo>
                      <a:pt x="801" y="382"/>
                    </a:lnTo>
                    <a:lnTo>
                      <a:pt x="801" y="380"/>
                    </a:lnTo>
                    <a:lnTo>
                      <a:pt x="803" y="382"/>
                    </a:lnTo>
                    <a:lnTo>
                      <a:pt x="801" y="380"/>
                    </a:lnTo>
                    <a:lnTo>
                      <a:pt x="796" y="380"/>
                    </a:lnTo>
                    <a:lnTo>
                      <a:pt x="794" y="378"/>
                    </a:lnTo>
                    <a:lnTo>
                      <a:pt x="799" y="375"/>
                    </a:lnTo>
                    <a:lnTo>
                      <a:pt x="803" y="373"/>
                    </a:lnTo>
                    <a:lnTo>
                      <a:pt x="803" y="371"/>
                    </a:lnTo>
                    <a:lnTo>
                      <a:pt x="801" y="371"/>
                    </a:lnTo>
                    <a:lnTo>
                      <a:pt x="801" y="368"/>
                    </a:lnTo>
                    <a:lnTo>
                      <a:pt x="803" y="368"/>
                    </a:lnTo>
                    <a:lnTo>
                      <a:pt x="803" y="366"/>
                    </a:lnTo>
                    <a:lnTo>
                      <a:pt x="799" y="366"/>
                    </a:lnTo>
                    <a:lnTo>
                      <a:pt x="794" y="363"/>
                    </a:lnTo>
                    <a:lnTo>
                      <a:pt x="794" y="361"/>
                    </a:lnTo>
                    <a:lnTo>
                      <a:pt x="792" y="361"/>
                    </a:lnTo>
                    <a:lnTo>
                      <a:pt x="789" y="361"/>
                    </a:lnTo>
                    <a:lnTo>
                      <a:pt x="785" y="361"/>
                    </a:lnTo>
                    <a:lnTo>
                      <a:pt x="789" y="361"/>
                    </a:lnTo>
                    <a:lnTo>
                      <a:pt x="789" y="359"/>
                    </a:lnTo>
                    <a:lnTo>
                      <a:pt x="792" y="356"/>
                    </a:lnTo>
                    <a:lnTo>
                      <a:pt x="787" y="354"/>
                    </a:lnTo>
                    <a:lnTo>
                      <a:pt x="785" y="354"/>
                    </a:lnTo>
                    <a:lnTo>
                      <a:pt x="780" y="354"/>
                    </a:lnTo>
                    <a:lnTo>
                      <a:pt x="777" y="352"/>
                    </a:lnTo>
                    <a:lnTo>
                      <a:pt x="773" y="349"/>
                    </a:lnTo>
                    <a:lnTo>
                      <a:pt x="768" y="347"/>
                    </a:lnTo>
                    <a:lnTo>
                      <a:pt x="766" y="347"/>
                    </a:lnTo>
                    <a:lnTo>
                      <a:pt x="768" y="347"/>
                    </a:lnTo>
                    <a:lnTo>
                      <a:pt x="770" y="347"/>
                    </a:lnTo>
                    <a:lnTo>
                      <a:pt x="775" y="347"/>
                    </a:lnTo>
                    <a:lnTo>
                      <a:pt x="785" y="347"/>
                    </a:lnTo>
                    <a:lnTo>
                      <a:pt x="792" y="347"/>
                    </a:lnTo>
                    <a:lnTo>
                      <a:pt x="799" y="347"/>
                    </a:lnTo>
                    <a:lnTo>
                      <a:pt x="806" y="347"/>
                    </a:lnTo>
                    <a:lnTo>
                      <a:pt x="808" y="347"/>
                    </a:lnTo>
                    <a:lnTo>
                      <a:pt x="808" y="342"/>
                    </a:lnTo>
                    <a:lnTo>
                      <a:pt x="810" y="342"/>
                    </a:lnTo>
                    <a:lnTo>
                      <a:pt x="815" y="342"/>
                    </a:lnTo>
                    <a:lnTo>
                      <a:pt x="818" y="340"/>
                    </a:lnTo>
                    <a:lnTo>
                      <a:pt x="820" y="340"/>
                    </a:lnTo>
                    <a:lnTo>
                      <a:pt x="820" y="338"/>
                    </a:lnTo>
                    <a:lnTo>
                      <a:pt x="820" y="333"/>
                    </a:lnTo>
                    <a:lnTo>
                      <a:pt x="820" y="330"/>
                    </a:lnTo>
                    <a:lnTo>
                      <a:pt x="820" y="328"/>
                    </a:lnTo>
                    <a:lnTo>
                      <a:pt x="815" y="328"/>
                    </a:lnTo>
                    <a:lnTo>
                      <a:pt x="813" y="326"/>
                    </a:lnTo>
                    <a:lnTo>
                      <a:pt x="808" y="326"/>
                    </a:lnTo>
                    <a:lnTo>
                      <a:pt x="806" y="326"/>
                    </a:lnTo>
                    <a:lnTo>
                      <a:pt x="806" y="328"/>
                    </a:lnTo>
                    <a:lnTo>
                      <a:pt x="803" y="330"/>
                    </a:lnTo>
                    <a:lnTo>
                      <a:pt x="803" y="333"/>
                    </a:lnTo>
                    <a:lnTo>
                      <a:pt x="801" y="333"/>
                    </a:lnTo>
                    <a:lnTo>
                      <a:pt x="801" y="335"/>
                    </a:lnTo>
                    <a:lnTo>
                      <a:pt x="801" y="330"/>
                    </a:lnTo>
                    <a:lnTo>
                      <a:pt x="801" y="328"/>
                    </a:lnTo>
                    <a:lnTo>
                      <a:pt x="799" y="326"/>
                    </a:lnTo>
                    <a:lnTo>
                      <a:pt x="796" y="326"/>
                    </a:lnTo>
                    <a:lnTo>
                      <a:pt x="794" y="326"/>
                    </a:lnTo>
                    <a:lnTo>
                      <a:pt x="794" y="323"/>
                    </a:lnTo>
                    <a:lnTo>
                      <a:pt x="794" y="321"/>
                    </a:lnTo>
                    <a:lnTo>
                      <a:pt x="794" y="319"/>
                    </a:lnTo>
                    <a:lnTo>
                      <a:pt x="794" y="316"/>
                    </a:lnTo>
                    <a:lnTo>
                      <a:pt x="796" y="316"/>
                    </a:lnTo>
                    <a:lnTo>
                      <a:pt x="796" y="319"/>
                    </a:lnTo>
                    <a:lnTo>
                      <a:pt x="796" y="314"/>
                    </a:lnTo>
                    <a:lnTo>
                      <a:pt x="796" y="307"/>
                    </a:lnTo>
                    <a:lnTo>
                      <a:pt x="799" y="307"/>
                    </a:lnTo>
                    <a:lnTo>
                      <a:pt x="801" y="309"/>
                    </a:lnTo>
                    <a:lnTo>
                      <a:pt x="801" y="312"/>
                    </a:lnTo>
                    <a:lnTo>
                      <a:pt x="803" y="312"/>
                    </a:lnTo>
                    <a:lnTo>
                      <a:pt x="801" y="312"/>
                    </a:lnTo>
                    <a:lnTo>
                      <a:pt x="799" y="314"/>
                    </a:lnTo>
                    <a:lnTo>
                      <a:pt x="799" y="319"/>
                    </a:lnTo>
                    <a:lnTo>
                      <a:pt x="799" y="323"/>
                    </a:lnTo>
                    <a:lnTo>
                      <a:pt x="803" y="323"/>
                    </a:lnTo>
                    <a:lnTo>
                      <a:pt x="808" y="323"/>
                    </a:lnTo>
                    <a:lnTo>
                      <a:pt x="810" y="323"/>
                    </a:lnTo>
                    <a:lnTo>
                      <a:pt x="815" y="323"/>
                    </a:lnTo>
                    <a:lnTo>
                      <a:pt x="815" y="319"/>
                    </a:lnTo>
                    <a:lnTo>
                      <a:pt x="810" y="316"/>
                    </a:lnTo>
                    <a:lnTo>
                      <a:pt x="806" y="314"/>
                    </a:lnTo>
                    <a:lnTo>
                      <a:pt x="803" y="314"/>
                    </a:lnTo>
                    <a:lnTo>
                      <a:pt x="803" y="312"/>
                    </a:lnTo>
                    <a:lnTo>
                      <a:pt x="806" y="312"/>
                    </a:lnTo>
                    <a:lnTo>
                      <a:pt x="808" y="312"/>
                    </a:lnTo>
                    <a:lnTo>
                      <a:pt x="813" y="312"/>
                    </a:lnTo>
                    <a:lnTo>
                      <a:pt x="820" y="314"/>
                    </a:lnTo>
                    <a:lnTo>
                      <a:pt x="825" y="314"/>
                    </a:lnTo>
                    <a:lnTo>
                      <a:pt x="827" y="316"/>
                    </a:lnTo>
                    <a:lnTo>
                      <a:pt x="829" y="321"/>
                    </a:lnTo>
                    <a:lnTo>
                      <a:pt x="832" y="321"/>
                    </a:lnTo>
                    <a:lnTo>
                      <a:pt x="834" y="321"/>
                    </a:lnTo>
                    <a:lnTo>
                      <a:pt x="836" y="319"/>
                    </a:lnTo>
                    <a:lnTo>
                      <a:pt x="839" y="319"/>
                    </a:lnTo>
                    <a:lnTo>
                      <a:pt x="841" y="319"/>
                    </a:lnTo>
                    <a:lnTo>
                      <a:pt x="844" y="319"/>
                    </a:lnTo>
                    <a:lnTo>
                      <a:pt x="844" y="312"/>
                    </a:lnTo>
                    <a:lnTo>
                      <a:pt x="836" y="312"/>
                    </a:lnTo>
                    <a:lnTo>
                      <a:pt x="829" y="312"/>
                    </a:lnTo>
                    <a:lnTo>
                      <a:pt x="825" y="312"/>
                    </a:lnTo>
                    <a:lnTo>
                      <a:pt x="818" y="312"/>
                    </a:lnTo>
                    <a:lnTo>
                      <a:pt x="820" y="312"/>
                    </a:lnTo>
                    <a:lnTo>
                      <a:pt x="820" y="307"/>
                    </a:lnTo>
                    <a:lnTo>
                      <a:pt x="820" y="304"/>
                    </a:lnTo>
                    <a:lnTo>
                      <a:pt x="822" y="302"/>
                    </a:lnTo>
                    <a:lnTo>
                      <a:pt x="820" y="300"/>
                    </a:lnTo>
                    <a:lnTo>
                      <a:pt x="818" y="300"/>
                    </a:lnTo>
                    <a:lnTo>
                      <a:pt x="818" y="302"/>
                    </a:lnTo>
                    <a:lnTo>
                      <a:pt x="815" y="302"/>
                    </a:lnTo>
                    <a:lnTo>
                      <a:pt x="815" y="304"/>
                    </a:lnTo>
                    <a:lnTo>
                      <a:pt x="813" y="307"/>
                    </a:lnTo>
                    <a:lnTo>
                      <a:pt x="810" y="304"/>
                    </a:lnTo>
                    <a:lnTo>
                      <a:pt x="810" y="302"/>
                    </a:lnTo>
                    <a:lnTo>
                      <a:pt x="813" y="302"/>
                    </a:lnTo>
                    <a:lnTo>
                      <a:pt x="813" y="300"/>
                    </a:lnTo>
                    <a:lnTo>
                      <a:pt x="815" y="295"/>
                    </a:lnTo>
                    <a:lnTo>
                      <a:pt x="815" y="293"/>
                    </a:lnTo>
                    <a:lnTo>
                      <a:pt x="815" y="290"/>
                    </a:lnTo>
                    <a:lnTo>
                      <a:pt x="813" y="288"/>
                    </a:lnTo>
                    <a:lnTo>
                      <a:pt x="810" y="288"/>
                    </a:lnTo>
                    <a:lnTo>
                      <a:pt x="806" y="286"/>
                    </a:lnTo>
                    <a:lnTo>
                      <a:pt x="801" y="286"/>
                    </a:lnTo>
                    <a:lnTo>
                      <a:pt x="801" y="283"/>
                    </a:lnTo>
                    <a:lnTo>
                      <a:pt x="803" y="283"/>
                    </a:lnTo>
                    <a:lnTo>
                      <a:pt x="808" y="283"/>
                    </a:lnTo>
                    <a:lnTo>
                      <a:pt x="822" y="283"/>
                    </a:lnTo>
                    <a:lnTo>
                      <a:pt x="825" y="288"/>
                    </a:lnTo>
                    <a:lnTo>
                      <a:pt x="827" y="290"/>
                    </a:lnTo>
                    <a:lnTo>
                      <a:pt x="829" y="290"/>
                    </a:lnTo>
                    <a:lnTo>
                      <a:pt x="832" y="290"/>
                    </a:lnTo>
                    <a:lnTo>
                      <a:pt x="832" y="288"/>
                    </a:lnTo>
                    <a:lnTo>
                      <a:pt x="832" y="286"/>
                    </a:lnTo>
                    <a:lnTo>
                      <a:pt x="834" y="286"/>
                    </a:lnTo>
                    <a:lnTo>
                      <a:pt x="834" y="278"/>
                    </a:lnTo>
                    <a:lnTo>
                      <a:pt x="832" y="274"/>
                    </a:lnTo>
                    <a:lnTo>
                      <a:pt x="832" y="269"/>
                    </a:lnTo>
                    <a:lnTo>
                      <a:pt x="829" y="264"/>
                    </a:lnTo>
                    <a:lnTo>
                      <a:pt x="825" y="264"/>
                    </a:lnTo>
                    <a:lnTo>
                      <a:pt x="827" y="262"/>
                    </a:lnTo>
                    <a:lnTo>
                      <a:pt x="827" y="257"/>
                    </a:lnTo>
                    <a:lnTo>
                      <a:pt x="827" y="255"/>
                    </a:lnTo>
                    <a:lnTo>
                      <a:pt x="827" y="252"/>
                    </a:lnTo>
                    <a:lnTo>
                      <a:pt x="825" y="252"/>
                    </a:lnTo>
                    <a:lnTo>
                      <a:pt x="822" y="252"/>
                    </a:lnTo>
                    <a:lnTo>
                      <a:pt x="820" y="252"/>
                    </a:lnTo>
                    <a:lnTo>
                      <a:pt x="815" y="252"/>
                    </a:lnTo>
                    <a:lnTo>
                      <a:pt x="815" y="257"/>
                    </a:lnTo>
                    <a:lnTo>
                      <a:pt x="810" y="257"/>
                    </a:lnTo>
                    <a:lnTo>
                      <a:pt x="806" y="260"/>
                    </a:lnTo>
                    <a:lnTo>
                      <a:pt x="801" y="260"/>
                    </a:lnTo>
                    <a:lnTo>
                      <a:pt x="799" y="260"/>
                    </a:lnTo>
                    <a:lnTo>
                      <a:pt x="801" y="257"/>
                    </a:lnTo>
                    <a:lnTo>
                      <a:pt x="801" y="255"/>
                    </a:lnTo>
                    <a:lnTo>
                      <a:pt x="806" y="252"/>
                    </a:lnTo>
                    <a:lnTo>
                      <a:pt x="810" y="250"/>
                    </a:lnTo>
                    <a:lnTo>
                      <a:pt x="815" y="248"/>
                    </a:lnTo>
                    <a:lnTo>
                      <a:pt x="815" y="243"/>
                    </a:lnTo>
                    <a:lnTo>
                      <a:pt x="813" y="241"/>
                    </a:lnTo>
                    <a:lnTo>
                      <a:pt x="810" y="238"/>
                    </a:lnTo>
                    <a:lnTo>
                      <a:pt x="810" y="234"/>
                    </a:lnTo>
                    <a:lnTo>
                      <a:pt x="822" y="236"/>
                    </a:lnTo>
                    <a:lnTo>
                      <a:pt x="834" y="238"/>
                    </a:lnTo>
                    <a:lnTo>
                      <a:pt x="844" y="241"/>
                    </a:lnTo>
                    <a:lnTo>
                      <a:pt x="855" y="243"/>
                    </a:lnTo>
                    <a:lnTo>
                      <a:pt x="855" y="241"/>
                    </a:lnTo>
                    <a:lnTo>
                      <a:pt x="855" y="236"/>
                    </a:lnTo>
                    <a:lnTo>
                      <a:pt x="855" y="231"/>
                    </a:lnTo>
                    <a:lnTo>
                      <a:pt x="855" y="229"/>
                    </a:lnTo>
                    <a:lnTo>
                      <a:pt x="851" y="229"/>
                    </a:lnTo>
                    <a:lnTo>
                      <a:pt x="848" y="219"/>
                    </a:lnTo>
                    <a:lnTo>
                      <a:pt x="844" y="219"/>
                    </a:lnTo>
                    <a:lnTo>
                      <a:pt x="841" y="219"/>
                    </a:lnTo>
                    <a:lnTo>
                      <a:pt x="839" y="219"/>
                    </a:lnTo>
                    <a:lnTo>
                      <a:pt x="839" y="222"/>
                    </a:lnTo>
                    <a:lnTo>
                      <a:pt x="836" y="224"/>
                    </a:lnTo>
                    <a:lnTo>
                      <a:pt x="834" y="224"/>
                    </a:lnTo>
                    <a:lnTo>
                      <a:pt x="834" y="222"/>
                    </a:lnTo>
                    <a:lnTo>
                      <a:pt x="832" y="222"/>
                    </a:lnTo>
                    <a:lnTo>
                      <a:pt x="825" y="219"/>
                    </a:lnTo>
                    <a:lnTo>
                      <a:pt x="822" y="219"/>
                    </a:lnTo>
                    <a:lnTo>
                      <a:pt x="820" y="219"/>
                    </a:lnTo>
                    <a:lnTo>
                      <a:pt x="820" y="217"/>
                    </a:lnTo>
                    <a:lnTo>
                      <a:pt x="822" y="217"/>
                    </a:lnTo>
                    <a:lnTo>
                      <a:pt x="822" y="210"/>
                    </a:lnTo>
                    <a:lnTo>
                      <a:pt x="827" y="212"/>
                    </a:lnTo>
                    <a:lnTo>
                      <a:pt x="829" y="212"/>
                    </a:lnTo>
                    <a:lnTo>
                      <a:pt x="834" y="212"/>
                    </a:lnTo>
                    <a:lnTo>
                      <a:pt x="836" y="212"/>
                    </a:lnTo>
                    <a:lnTo>
                      <a:pt x="836" y="210"/>
                    </a:lnTo>
                    <a:lnTo>
                      <a:pt x="834" y="205"/>
                    </a:lnTo>
                    <a:lnTo>
                      <a:pt x="832" y="203"/>
                    </a:lnTo>
                    <a:lnTo>
                      <a:pt x="829" y="203"/>
                    </a:lnTo>
                    <a:lnTo>
                      <a:pt x="827" y="203"/>
                    </a:lnTo>
                    <a:lnTo>
                      <a:pt x="825" y="203"/>
                    </a:lnTo>
                    <a:lnTo>
                      <a:pt x="822" y="203"/>
                    </a:lnTo>
                    <a:lnTo>
                      <a:pt x="820" y="203"/>
                    </a:lnTo>
                    <a:lnTo>
                      <a:pt x="815" y="201"/>
                    </a:lnTo>
                    <a:lnTo>
                      <a:pt x="813" y="201"/>
                    </a:lnTo>
                    <a:lnTo>
                      <a:pt x="810" y="201"/>
                    </a:lnTo>
                    <a:lnTo>
                      <a:pt x="806" y="201"/>
                    </a:lnTo>
                    <a:lnTo>
                      <a:pt x="801" y="201"/>
                    </a:lnTo>
                    <a:lnTo>
                      <a:pt x="801" y="196"/>
                    </a:lnTo>
                    <a:lnTo>
                      <a:pt x="801" y="191"/>
                    </a:lnTo>
                    <a:lnTo>
                      <a:pt x="806" y="191"/>
                    </a:lnTo>
                    <a:lnTo>
                      <a:pt x="810" y="193"/>
                    </a:lnTo>
                    <a:lnTo>
                      <a:pt x="815" y="193"/>
                    </a:lnTo>
                    <a:lnTo>
                      <a:pt x="820" y="193"/>
                    </a:lnTo>
                    <a:lnTo>
                      <a:pt x="820" y="196"/>
                    </a:lnTo>
                    <a:lnTo>
                      <a:pt x="822" y="196"/>
                    </a:lnTo>
                    <a:lnTo>
                      <a:pt x="825" y="198"/>
                    </a:lnTo>
                    <a:lnTo>
                      <a:pt x="827" y="196"/>
                    </a:lnTo>
                    <a:lnTo>
                      <a:pt x="827" y="193"/>
                    </a:lnTo>
                    <a:lnTo>
                      <a:pt x="827" y="189"/>
                    </a:lnTo>
                    <a:lnTo>
                      <a:pt x="827" y="186"/>
                    </a:lnTo>
                    <a:lnTo>
                      <a:pt x="829" y="184"/>
                    </a:lnTo>
                    <a:lnTo>
                      <a:pt x="832" y="184"/>
                    </a:lnTo>
                    <a:lnTo>
                      <a:pt x="834" y="182"/>
                    </a:lnTo>
                    <a:lnTo>
                      <a:pt x="836" y="179"/>
                    </a:lnTo>
                    <a:lnTo>
                      <a:pt x="839" y="177"/>
                    </a:lnTo>
                    <a:lnTo>
                      <a:pt x="841" y="172"/>
                    </a:lnTo>
                    <a:lnTo>
                      <a:pt x="839" y="165"/>
                    </a:lnTo>
                    <a:lnTo>
                      <a:pt x="839" y="158"/>
                    </a:lnTo>
                    <a:lnTo>
                      <a:pt x="839" y="156"/>
                    </a:lnTo>
                    <a:lnTo>
                      <a:pt x="846" y="153"/>
                    </a:lnTo>
                    <a:lnTo>
                      <a:pt x="851" y="153"/>
                    </a:lnTo>
                    <a:lnTo>
                      <a:pt x="855" y="156"/>
                    </a:lnTo>
                    <a:lnTo>
                      <a:pt x="862" y="156"/>
                    </a:lnTo>
                    <a:lnTo>
                      <a:pt x="862" y="151"/>
                    </a:lnTo>
                    <a:lnTo>
                      <a:pt x="862" y="144"/>
                    </a:lnTo>
                    <a:lnTo>
                      <a:pt x="865" y="144"/>
                    </a:lnTo>
                    <a:lnTo>
                      <a:pt x="867" y="141"/>
                    </a:lnTo>
                    <a:lnTo>
                      <a:pt x="870" y="141"/>
                    </a:lnTo>
                    <a:lnTo>
                      <a:pt x="870" y="139"/>
                    </a:lnTo>
                    <a:lnTo>
                      <a:pt x="867" y="137"/>
                    </a:lnTo>
                    <a:lnTo>
                      <a:pt x="865" y="134"/>
                    </a:lnTo>
                    <a:lnTo>
                      <a:pt x="862" y="134"/>
                    </a:lnTo>
                    <a:lnTo>
                      <a:pt x="860" y="134"/>
                    </a:lnTo>
                    <a:lnTo>
                      <a:pt x="858" y="132"/>
                    </a:lnTo>
                    <a:lnTo>
                      <a:pt x="853" y="132"/>
                    </a:lnTo>
                    <a:lnTo>
                      <a:pt x="851" y="132"/>
                    </a:lnTo>
                    <a:lnTo>
                      <a:pt x="848" y="132"/>
                    </a:lnTo>
                    <a:lnTo>
                      <a:pt x="846" y="132"/>
                    </a:lnTo>
                    <a:lnTo>
                      <a:pt x="844" y="132"/>
                    </a:lnTo>
                    <a:lnTo>
                      <a:pt x="839" y="134"/>
                    </a:lnTo>
                    <a:lnTo>
                      <a:pt x="836" y="134"/>
                    </a:lnTo>
                    <a:lnTo>
                      <a:pt x="834" y="137"/>
                    </a:lnTo>
                    <a:lnTo>
                      <a:pt x="834" y="139"/>
                    </a:lnTo>
                    <a:lnTo>
                      <a:pt x="832" y="139"/>
                    </a:lnTo>
                    <a:lnTo>
                      <a:pt x="829" y="139"/>
                    </a:lnTo>
                    <a:lnTo>
                      <a:pt x="827" y="139"/>
                    </a:lnTo>
                    <a:lnTo>
                      <a:pt x="827" y="137"/>
                    </a:lnTo>
                    <a:lnTo>
                      <a:pt x="827" y="134"/>
                    </a:lnTo>
                    <a:lnTo>
                      <a:pt x="825" y="132"/>
                    </a:lnTo>
                    <a:lnTo>
                      <a:pt x="825" y="130"/>
                    </a:lnTo>
                    <a:lnTo>
                      <a:pt x="825" y="127"/>
                    </a:lnTo>
                    <a:lnTo>
                      <a:pt x="825" y="125"/>
                    </a:lnTo>
                    <a:lnTo>
                      <a:pt x="827" y="125"/>
                    </a:lnTo>
                    <a:lnTo>
                      <a:pt x="829" y="125"/>
                    </a:lnTo>
                    <a:lnTo>
                      <a:pt x="834" y="123"/>
                    </a:lnTo>
                    <a:lnTo>
                      <a:pt x="839" y="123"/>
                    </a:lnTo>
                    <a:lnTo>
                      <a:pt x="844" y="123"/>
                    </a:lnTo>
                    <a:lnTo>
                      <a:pt x="853" y="125"/>
                    </a:lnTo>
                    <a:lnTo>
                      <a:pt x="865" y="127"/>
                    </a:lnTo>
                    <a:lnTo>
                      <a:pt x="872" y="127"/>
                    </a:lnTo>
                    <a:lnTo>
                      <a:pt x="877" y="130"/>
                    </a:lnTo>
                    <a:lnTo>
                      <a:pt x="879" y="127"/>
                    </a:lnTo>
                    <a:lnTo>
                      <a:pt x="881" y="127"/>
                    </a:lnTo>
                    <a:lnTo>
                      <a:pt x="884" y="127"/>
                    </a:lnTo>
                    <a:lnTo>
                      <a:pt x="886" y="125"/>
                    </a:lnTo>
                    <a:lnTo>
                      <a:pt x="888" y="123"/>
                    </a:lnTo>
                    <a:lnTo>
                      <a:pt x="891" y="118"/>
                    </a:lnTo>
                    <a:lnTo>
                      <a:pt x="893" y="118"/>
                    </a:lnTo>
                    <a:lnTo>
                      <a:pt x="896" y="115"/>
                    </a:lnTo>
                    <a:lnTo>
                      <a:pt x="896" y="111"/>
                    </a:lnTo>
                    <a:lnTo>
                      <a:pt x="891" y="108"/>
                    </a:lnTo>
                    <a:lnTo>
                      <a:pt x="886" y="108"/>
                    </a:lnTo>
                    <a:lnTo>
                      <a:pt x="884" y="108"/>
                    </a:lnTo>
                    <a:lnTo>
                      <a:pt x="874" y="113"/>
                    </a:lnTo>
                    <a:lnTo>
                      <a:pt x="867" y="113"/>
                    </a:lnTo>
                    <a:lnTo>
                      <a:pt x="862" y="115"/>
                    </a:lnTo>
                    <a:lnTo>
                      <a:pt x="855" y="115"/>
                    </a:lnTo>
                    <a:lnTo>
                      <a:pt x="851" y="115"/>
                    </a:lnTo>
                    <a:lnTo>
                      <a:pt x="848" y="115"/>
                    </a:lnTo>
                    <a:lnTo>
                      <a:pt x="848" y="113"/>
                    </a:lnTo>
                    <a:lnTo>
                      <a:pt x="846" y="113"/>
                    </a:lnTo>
                    <a:lnTo>
                      <a:pt x="848" y="111"/>
                    </a:lnTo>
                    <a:lnTo>
                      <a:pt x="853" y="111"/>
                    </a:lnTo>
                    <a:lnTo>
                      <a:pt x="860" y="108"/>
                    </a:lnTo>
                    <a:lnTo>
                      <a:pt x="865" y="108"/>
                    </a:lnTo>
                    <a:lnTo>
                      <a:pt x="870" y="108"/>
                    </a:lnTo>
                    <a:lnTo>
                      <a:pt x="874" y="108"/>
                    </a:lnTo>
                    <a:lnTo>
                      <a:pt x="881" y="108"/>
                    </a:lnTo>
                    <a:lnTo>
                      <a:pt x="893" y="108"/>
                    </a:lnTo>
                    <a:lnTo>
                      <a:pt x="900" y="108"/>
                    </a:lnTo>
                    <a:lnTo>
                      <a:pt x="900" y="104"/>
                    </a:lnTo>
                    <a:lnTo>
                      <a:pt x="905" y="101"/>
                    </a:lnTo>
                    <a:lnTo>
                      <a:pt x="910" y="101"/>
                    </a:lnTo>
                    <a:lnTo>
                      <a:pt x="912" y="101"/>
                    </a:lnTo>
                    <a:lnTo>
                      <a:pt x="914" y="101"/>
                    </a:lnTo>
                    <a:lnTo>
                      <a:pt x="917" y="101"/>
                    </a:lnTo>
                    <a:lnTo>
                      <a:pt x="919" y="101"/>
                    </a:lnTo>
                    <a:lnTo>
                      <a:pt x="919" y="97"/>
                    </a:lnTo>
                    <a:lnTo>
                      <a:pt x="922" y="94"/>
                    </a:lnTo>
                    <a:lnTo>
                      <a:pt x="924" y="92"/>
                    </a:lnTo>
                    <a:lnTo>
                      <a:pt x="926" y="92"/>
                    </a:lnTo>
                    <a:lnTo>
                      <a:pt x="929" y="92"/>
                    </a:lnTo>
                    <a:lnTo>
                      <a:pt x="933" y="92"/>
                    </a:lnTo>
                    <a:lnTo>
                      <a:pt x="936" y="92"/>
                    </a:lnTo>
                    <a:lnTo>
                      <a:pt x="938" y="92"/>
                    </a:lnTo>
                    <a:lnTo>
                      <a:pt x="940" y="90"/>
                    </a:lnTo>
                    <a:lnTo>
                      <a:pt x="945" y="90"/>
                    </a:lnTo>
                    <a:lnTo>
                      <a:pt x="947" y="85"/>
                    </a:lnTo>
                    <a:lnTo>
                      <a:pt x="943" y="80"/>
                    </a:lnTo>
                    <a:lnTo>
                      <a:pt x="940" y="78"/>
                    </a:lnTo>
                    <a:lnTo>
                      <a:pt x="936" y="75"/>
                    </a:lnTo>
                    <a:lnTo>
                      <a:pt x="926" y="75"/>
                    </a:lnTo>
                    <a:lnTo>
                      <a:pt x="914" y="75"/>
                    </a:lnTo>
                    <a:lnTo>
                      <a:pt x="903" y="73"/>
                    </a:lnTo>
                    <a:lnTo>
                      <a:pt x="891" y="73"/>
                    </a:lnTo>
                    <a:lnTo>
                      <a:pt x="879" y="73"/>
                    </a:lnTo>
                    <a:lnTo>
                      <a:pt x="870" y="73"/>
                    </a:lnTo>
                    <a:lnTo>
                      <a:pt x="865" y="75"/>
                    </a:lnTo>
                    <a:lnTo>
                      <a:pt x="865" y="80"/>
                    </a:lnTo>
                    <a:lnTo>
                      <a:pt x="853" y="82"/>
                    </a:lnTo>
                    <a:lnTo>
                      <a:pt x="846" y="82"/>
                    </a:lnTo>
                    <a:lnTo>
                      <a:pt x="844" y="82"/>
                    </a:lnTo>
                    <a:lnTo>
                      <a:pt x="839" y="82"/>
                    </a:lnTo>
                    <a:lnTo>
                      <a:pt x="836" y="82"/>
                    </a:lnTo>
                    <a:lnTo>
                      <a:pt x="829" y="82"/>
                    </a:lnTo>
                    <a:lnTo>
                      <a:pt x="829" y="85"/>
                    </a:lnTo>
                    <a:lnTo>
                      <a:pt x="829" y="87"/>
                    </a:lnTo>
                    <a:lnTo>
                      <a:pt x="827" y="87"/>
                    </a:lnTo>
                    <a:lnTo>
                      <a:pt x="827" y="82"/>
                    </a:lnTo>
                    <a:lnTo>
                      <a:pt x="827" y="80"/>
                    </a:lnTo>
                    <a:lnTo>
                      <a:pt x="825" y="80"/>
                    </a:lnTo>
                    <a:lnTo>
                      <a:pt x="825" y="78"/>
                    </a:lnTo>
                    <a:lnTo>
                      <a:pt x="822" y="78"/>
                    </a:lnTo>
                    <a:lnTo>
                      <a:pt x="820" y="80"/>
                    </a:lnTo>
                    <a:lnTo>
                      <a:pt x="818" y="82"/>
                    </a:lnTo>
                    <a:lnTo>
                      <a:pt x="815" y="85"/>
                    </a:lnTo>
                    <a:lnTo>
                      <a:pt x="813" y="87"/>
                    </a:lnTo>
                    <a:lnTo>
                      <a:pt x="810" y="90"/>
                    </a:lnTo>
                    <a:lnTo>
                      <a:pt x="806" y="90"/>
                    </a:lnTo>
                    <a:lnTo>
                      <a:pt x="801" y="90"/>
                    </a:lnTo>
                    <a:lnTo>
                      <a:pt x="796" y="94"/>
                    </a:lnTo>
                    <a:lnTo>
                      <a:pt x="794" y="99"/>
                    </a:lnTo>
                    <a:lnTo>
                      <a:pt x="789" y="99"/>
                    </a:lnTo>
                    <a:lnTo>
                      <a:pt x="785" y="101"/>
                    </a:lnTo>
                    <a:lnTo>
                      <a:pt x="780" y="101"/>
                    </a:lnTo>
                    <a:lnTo>
                      <a:pt x="775" y="101"/>
                    </a:lnTo>
                    <a:lnTo>
                      <a:pt x="766" y="101"/>
                    </a:lnTo>
                    <a:lnTo>
                      <a:pt x="756" y="101"/>
                    </a:lnTo>
                    <a:lnTo>
                      <a:pt x="756" y="99"/>
                    </a:lnTo>
                    <a:lnTo>
                      <a:pt x="754" y="97"/>
                    </a:lnTo>
                    <a:lnTo>
                      <a:pt x="759" y="94"/>
                    </a:lnTo>
                    <a:lnTo>
                      <a:pt x="763" y="92"/>
                    </a:lnTo>
                    <a:lnTo>
                      <a:pt x="766" y="92"/>
                    </a:lnTo>
                    <a:lnTo>
                      <a:pt x="768" y="92"/>
                    </a:lnTo>
                    <a:lnTo>
                      <a:pt x="770" y="92"/>
                    </a:lnTo>
                    <a:lnTo>
                      <a:pt x="770" y="94"/>
                    </a:lnTo>
                    <a:lnTo>
                      <a:pt x="773" y="94"/>
                    </a:lnTo>
                    <a:lnTo>
                      <a:pt x="775" y="94"/>
                    </a:lnTo>
                    <a:lnTo>
                      <a:pt x="777" y="90"/>
                    </a:lnTo>
                    <a:lnTo>
                      <a:pt x="782" y="85"/>
                    </a:lnTo>
                    <a:lnTo>
                      <a:pt x="785" y="85"/>
                    </a:lnTo>
                    <a:lnTo>
                      <a:pt x="787" y="82"/>
                    </a:lnTo>
                    <a:lnTo>
                      <a:pt x="789" y="82"/>
                    </a:lnTo>
                    <a:lnTo>
                      <a:pt x="789" y="80"/>
                    </a:lnTo>
                    <a:lnTo>
                      <a:pt x="792" y="78"/>
                    </a:lnTo>
                    <a:lnTo>
                      <a:pt x="794" y="75"/>
                    </a:lnTo>
                    <a:lnTo>
                      <a:pt x="796" y="68"/>
                    </a:lnTo>
                    <a:lnTo>
                      <a:pt x="789" y="68"/>
                    </a:lnTo>
                    <a:lnTo>
                      <a:pt x="782" y="66"/>
                    </a:lnTo>
                    <a:lnTo>
                      <a:pt x="777" y="66"/>
                    </a:lnTo>
                    <a:lnTo>
                      <a:pt x="773" y="66"/>
                    </a:lnTo>
                    <a:lnTo>
                      <a:pt x="768" y="66"/>
                    </a:lnTo>
                    <a:lnTo>
                      <a:pt x="766" y="66"/>
                    </a:lnTo>
                    <a:lnTo>
                      <a:pt x="763" y="68"/>
                    </a:lnTo>
                    <a:lnTo>
                      <a:pt x="763" y="71"/>
                    </a:lnTo>
                    <a:lnTo>
                      <a:pt x="763" y="73"/>
                    </a:lnTo>
                    <a:lnTo>
                      <a:pt x="763" y="75"/>
                    </a:lnTo>
                    <a:lnTo>
                      <a:pt x="763" y="78"/>
                    </a:lnTo>
                    <a:lnTo>
                      <a:pt x="761" y="78"/>
                    </a:lnTo>
                    <a:lnTo>
                      <a:pt x="759" y="78"/>
                    </a:lnTo>
                    <a:lnTo>
                      <a:pt x="756" y="80"/>
                    </a:lnTo>
                    <a:lnTo>
                      <a:pt x="749" y="80"/>
                    </a:lnTo>
                    <a:lnTo>
                      <a:pt x="742" y="80"/>
                    </a:lnTo>
                    <a:lnTo>
                      <a:pt x="735" y="80"/>
                    </a:lnTo>
                    <a:lnTo>
                      <a:pt x="728" y="80"/>
                    </a:lnTo>
                    <a:lnTo>
                      <a:pt x="730" y="78"/>
                    </a:lnTo>
                    <a:lnTo>
                      <a:pt x="730" y="75"/>
                    </a:lnTo>
                    <a:lnTo>
                      <a:pt x="730" y="73"/>
                    </a:lnTo>
                    <a:lnTo>
                      <a:pt x="730" y="71"/>
                    </a:lnTo>
                    <a:lnTo>
                      <a:pt x="730" y="68"/>
                    </a:lnTo>
                    <a:lnTo>
                      <a:pt x="728" y="66"/>
                    </a:lnTo>
                    <a:lnTo>
                      <a:pt x="725" y="66"/>
                    </a:lnTo>
                    <a:lnTo>
                      <a:pt x="723" y="66"/>
                    </a:lnTo>
                    <a:lnTo>
                      <a:pt x="721" y="66"/>
                    </a:lnTo>
                    <a:lnTo>
                      <a:pt x="718" y="66"/>
                    </a:lnTo>
                    <a:lnTo>
                      <a:pt x="711" y="66"/>
                    </a:lnTo>
                    <a:lnTo>
                      <a:pt x="707" y="66"/>
                    </a:lnTo>
                    <a:lnTo>
                      <a:pt x="695" y="68"/>
                    </a:lnTo>
                    <a:lnTo>
                      <a:pt x="688" y="68"/>
                    </a:lnTo>
                    <a:lnTo>
                      <a:pt x="681" y="68"/>
                    </a:lnTo>
                    <a:lnTo>
                      <a:pt x="673" y="68"/>
                    </a:lnTo>
                    <a:lnTo>
                      <a:pt x="666" y="68"/>
                    </a:lnTo>
                    <a:lnTo>
                      <a:pt x="662" y="66"/>
                    </a:lnTo>
                    <a:lnTo>
                      <a:pt x="659" y="68"/>
                    </a:lnTo>
                    <a:lnTo>
                      <a:pt x="655" y="68"/>
                    </a:lnTo>
                    <a:lnTo>
                      <a:pt x="652" y="71"/>
                    </a:lnTo>
                    <a:lnTo>
                      <a:pt x="648" y="71"/>
                    </a:lnTo>
                    <a:lnTo>
                      <a:pt x="640" y="75"/>
                    </a:lnTo>
                    <a:lnTo>
                      <a:pt x="636" y="78"/>
                    </a:lnTo>
                    <a:lnTo>
                      <a:pt x="633" y="78"/>
                    </a:lnTo>
                    <a:lnTo>
                      <a:pt x="629" y="78"/>
                    </a:lnTo>
                    <a:lnTo>
                      <a:pt x="624" y="75"/>
                    </a:lnTo>
                    <a:lnTo>
                      <a:pt x="622" y="78"/>
                    </a:lnTo>
                    <a:lnTo>
                      <a:pt x="629" y="75"/>
                    </a:lnTo>
                    <a:lnTo>
                      <a:pt x="636" y="73"/>
                    </a:lnTo>
                    <a:lnTo>
                      <a:pt x="643" y="71"/>
                    </a:lnTo>
                    <a:lnTo>
                      <a:pt x="650" y="66"/>
                    </a:lnTo>
                    <a:lnTo>
                      <a:pt x="650" y="61"/>
                    </a:lnTo>
                    <a:lnTo>
                      <a:pt x="657" y="61"/>
                    </a:lnTo>
                    <a:lnTo>
                      <a:pt x="659" y="59"/>
                    </a:lnTo>
                    <a:lnTo>
                      <a:pt x="664" y="59"/>
                    </a:lnTo>
                    <a:lnTo>
                      <a:pt x="669" y="59"/>
                    </a:lnTo>
                    <a:lnTo>
                      <a:pt x="673" y="59"/>
                    </a:lnTo>
                    <a:lnTo>
                      <a:pt x="678" y="59"/>
                    </a:lnTo>
                    <a:lnTo>
                      <a:pt x="688" y="59"/>
                    </a:lnTo>
                    <a:lnTo>
                      <a:pt x="695" y="59"/>
                    </a:lnTo>
                    <a:lnTo>
                      <a:pt x="704" y="59"/>
                    </a:lnTo>
                    <a:lnTo>
                      <a:pt x="711" y="61"/>
                    </a:lnTo>
                    <a:lnTo>
                      <a:pt x="718" y="61"/>
                    </a:lnTo>
                    <a:lnTo>
                      <a:pt x="723" y="61"/>
                    </a:lnTo>
                    <a:lnTo>
                      <a:pt x="725" y="61"/>
                    </a:lnTo>
                    <a:lnTo>
                      <a:pt x="730" y="61"/>
                    </a:lnTo>
                    <a:lnTo>
                      <a:pt x="733" y="59"/>
                    </a:lnTo>
                    <a:lnTo>
                      <a:pt x="737" y="59"/>
                    </a:lnTo>
                    <a:lnTo>
                      <a:pt x="744" y="61"/>
                    </a:lnTo>
                    <a:lnTo>
                      <a:pt x="749" y="61"/>
                    </a:lnTo>
                    <a:lnTo>
                      <a:pt x="751" y="61"/>
                    </a:lnTo>
                    <a:lnTo>
                      <a:pt x="759" y="61"/>
                    </a:lnTo>
                    <a:lnTo>
                      <a:pt x="763" y="61"/>
                    </a:lnTo>
                    <a:lnTo>
                      <a:pt x="770" y="59"/>
                    </a:lnTo>
                    <a:lnTo>
                      <a:pt x="773" y="59"/>
                    </a:lnTo>
                    <a:lnTo>
                      <a:pt x="780" y="59"/>
                    </a:lnTo>
                    <a:lnTo>
                      <a:pt x="787" y="61"/>
                    </a:lnTo>
                    <a:lnTo>
                      <a:pt x="792" y="61"/>
                    </a:lnTo>
                    <a:lnTo>
                      <a:pt x="796" y="61"/>
                    </a:lnTo>
                    <a:lnTo>
                      <a:pt x="801" y="61"/>
                    </a:lnTo>
                    <a:lnTo>
                      <a:pt x="803" y="59"/>
                    </a:lnTo>
                    <a:lnTo>
                      <a:pt x="806" y="59"/>
                    </a:lnTo>
                    <a:lnTo>
                      <a:pt x="810" y="54"/>
                    </a:lnTo>
                    <a:lnTo>
                      <a:pt x="818" y="49"/>
                    </a:lnTo>
                    <a:lnTo>
                      <a:pt x="820" y="47"/>
                    </a:lnTo>
                    <a:lnTo>
                      <a:pt x="818" y="45"/>
                    </a:lnTo>
                    <a:lnTo>
                      <a:pt x="813" y="42"/>
                    </a:lnTo>
                    <a:lnTo>
                      <a:pt x="808" y="40"/>
                    </a:lnTo>
                    <a:lnTo>
                      <a:pt x="806" y="38"/>
                    </a:lnTo>
                    <a:lnTo>
                      <a:pt x="803" y="38"/>
                    </a:lnTo>
                    <a:lnTo>
                      <a:pt x="801" y="38"/>
                    </a:lnTo>
                    <a:lnTo>
                      <a:pt x="796" y="38"/>
                    </a:lnTo>
                    <a:lnTo>
                      <a:pt x="794" y="38"/>
                    </a:lnTo>
                    <a:lnTo>
                      <a:pt x="794" y="40"/>
                    </a:lnTo>
                    <a:lnTo>
                      <a:pt x="792" y="40"/>
                    </a:lnTo>
                    <a:lnTo>
                      <a:pt x="789" y="40"/>
                    </a:lnTo>
                    <a:lnTo>
                      <a:pt x="787" y="40"/>
                    </a:lnTo>
                    <a:lnTo>
                      <a:pt x="785" y="40"/>
                    </a:lnTo>
                    <a:lnTo>
                      <a:pt x="785" y="38"/>
                    </a:lnTo>
                    <a:lnTo>
                      <a:pt x="785" y="35"/>
                    </a:lnTo>
                    <a:lnTo>
                      <a:pt x="785" y="33"/>
                    </a:lnTo>
                    <a:lnTo>
                      <a:pt x="780" y="33"/>
                    </a:lnTo>
                    <a:lnTo>
                      <a:pt x="773" y="33"/>
                    </a:lnTo>
                    <a:lnTo>
                      <a:pt x="770" y="33"/>
                    </a:lnTo>
                    <a:lnTo>
                      <a:pt x="766" y="33"/>
                    </a:lnTo>
                    <a:lnTo>
                      <a:pt x="756" y="35"/>
                    </a:lnTo>
                    <a:lnTo>
                      <a:pt x="744" y="38"/>
                    </a:lnTo>
                    <a:lnTo>
                      <a:pt x="747" y="38"/>
                    </a:lnTo>
                    <a:lnTo>
                      <a:pt x="751" y="35"/>
                    </a:lnTo>
                    <a:lnTo>
                      <a:pt x="756" y="35"/>
                    </a:lnTo>
                    <a:lnTo>
                      <a:pt x="759" y="33"/>
                    </a:lnTo>
                    <a:lnTo>
                      <a:pt x="756" y="21"/>
                    </a:lnTo>
                    <a:lnTo>
                      <a:pt x="754" y="19"/>
                    </a:lnTo>
                    <a:lnTo>
                      <a:pt x="749" y="16"/>
                    </a:lnTo>
                    <a:lnTo>
                      <a:pt x="747" y="16"/>
                    </a:lnTo>
                    <a:lnTo>
                      <a:pt x="744" y="16"/>
                    </a:lnTo>
                    <a:lnTo>
                      <a:pt x="742" y="16"/>
                    </a:lnTo>
                    <a:lnTo>
                      <a:pt x="740" y="19"/>
                    </a:lnTo>
                    <a:lnTo>
                      <a:pt x="737" y="21"/>
                    </a:lnTo>
                    <a:lnTo>
                      <a:pt x="735" y="23"/>
                    </a:lnTo>
                    <a:lnTo>
                      <a:pt x="733" y="23"/>
                    </a:lnTo>
                    <a:lnTo>
                      <a:pt x="730" y="23"/>
                    </a:lnTo>
                    <a:lnTo>
                      <a:pt x="728" y="26"/>
                    </a:lnTo>
                    <a:lnTo>
                      <a:pt x="725" y="26"/>
                    </a:lnTo>
                    <a:lnTo>
                      <a:pt x="721" y="26"/>
                    </a:lnTo>
                    <a:lnTo>
                      <a:pt x="716" y="26"/>
                    </a:lnTo>
                    <a:lnTo>
                      <a:pt x="721" y="23"/>
                    </a:lnTo>
                    <a:lnTo>
                      <a:pt x="723" y="19"/>
                    </a:lnTo>
                    <a:lnTo>
                      <a:pt x="728" y="16"/>
                    </a:lnTo>
                    <a:lnTo>
                      <a:pt x="733" y="14"/>
                    </a:lnTo>
                    <a:lnTo>
                      <a:pt x="733" y="9"/>
                    </a:lnTo>
                    <a:lnTo>
                      <a:pt x="725" y="9"/>
                    </a:lnTo>
                    <a:lnTo>
                      <a:pt x="716" y="9"/>
                    </a:lnTo>
                    <a:lnTo>
                      <a:pt x="707" y="9"/>
                    </a:lnTo>
                    <a:lnTo>
                      <a:pt x="699" y="9"/>
                    </a:lnTo>
                    <a:lnTo>
                      <a:pt x="697" y="7"/>
                    </a:lnTo>
                    <a:lnTo>
                      <a:pt x="692" y="7"/>
                    </a:lnTo>
                    <a:lnTo>
                      <a:pt x="688" y="4"/>
                    </a:lnTo>
                    <a:lnTo>
                      <a:pt x="685" y="4"/>
                    </a:lnTo>
                    <a:lnTo>
                      <a:pt x="681" y="4"/>
                    </a:lnTo>
                    <a:lnTo>
                      <a:pt x="678" y="4"/>
                    </a:lnTo>
                    <a:lnTo>
                      <a:pt x="676" y="4"/>
                    </a:lnTo>
                    <a:lnTo>
                      <a:pt x="671" y="7"/>
                    </a:lnTo>
                    <a:lnTo>
                      <a:pt x="669" y="7"/>
                    </a:lnTo>
                    <a:lnTo>
                      <a:pt x="664" y="9"/>
                    </a:lnTo>
                    <a:lnTo>
                      <a:pt x="662" y="9"/>
                    </a:lnTo>
                    <a:lnTo>
                      <a:pt x="657" y="9"/>
                    </a:lnTo>
                    <a:lnTo>
                      <a:pt x="657" y="7"/>
                    </a:lnTo>
                    <a:lnTo>
                      <a:pt x="655" y="4"/>
                    </a:lnTo>
                    <a:lnTo>
                      <a:pt x="652" y="4"/>
                    </a:lnTo>
                    <a:lnTo>
                      <a:pt x="648" y="7"/>
                    </a:lnTo>
                    <a:lnTo>
                      <a:pt x="645" y="7"/>
                    </a:lnTo>
                    <a:lnTo>
                      <a:pt x="643" y="2"/>
                    </a:lnTo>
                    <a:lnTo>
                      <a:pt x="638" y="0"/>
                    </a:lnTo>
                    <a:lnTo>
                      <a:pt x="633" y="0"/>
                    </a:lnTo>
                    <a:lnTo>
                      <a:pt x="631" y="0"/>
                    </a:lnTo>
                    <a:lnTo>
                      <a:pt x="626" y="0"/>
                    </a:lnTo>
                    <a:lnTo>
                      <a:pt x="617" y="2"/>
                    </a:lnTo>
                    <a:lnTo>
                      <a:pt x="610" y="2"/>
                    </a:lnTo>
                    <a:lnTo>
                      <a:pt x="600" y="2"/>
                    </a:lnTo>
                    <a:lnTo>
                      <a:pt x="591" y="4"/>
                    </a:lnTo>
                    <a:lnTo>
                      <a:pt x="581" y="4"/>
                    </a:lnTo>
                    <a:lnTo>
                      <a:pt x="572" y="4"/>
                    </a:lnTo>
                    <a:lnTo>
                      <a:pt x="570" y="2"/>
                    </a:lnTo>
                    <a:lnTo>
                      <a:pt x="565" y="2"/>
                    </a:lnTo>
                    <a:lnTo>
                      <a:pt x="562" y="2"/>
                    </a:lnTo>
                    <a:lnTo>
                      <a:pt x="560" y="2"/>
                    </a:lnTo>
                    <a:lnTo>
                      <a:pt x="558" y="2"/>
                    </a:lnTo>
                    <a:lnTo>
                      <a:pt x="555" y="2"/>
                    </a:lnTo>
                    <a:lnTo>
                      <a:pt x="553" y="2"/>
                    </a:lnTo>
                    <a:lnTo>
                      <a:pt x="553" y="4"/>
                    </a:lnTo>
                    <a:lnTo>
                      <a:pt x="553" y="7"/>
                    </a:lnTo>
                    <a:lnTo>
                      <a:pt x="553" y="9"/>
                    </a:lnTo>
                    <a:lnTo>
                      <a:pt x="548" y="7"/>
                    </a:lnTo>
                    <a:lnTo>
                      <a:pt x="546" y="4"/>
                    </a:lnTo>
                    <a:lnTo>
                      <a:pt x="541" y="4"/>
                    </a:lnTo>
                    <a:lnTo>
                      <a:pt x="539" y="4"/>
                    </a:lnTo>
                    <a:lnTo>
                      <a:pt x="539" y="9"/>
                    </a:lnTo>
                    <a:lnTo>
                      <a:pt x="539" y="14"/>
                    </a:lnTo>
                    <a:lnTo>
                      <a:pt x="534" y="14"/>
                    </a:lnTo>
                    <a:lnTo>
                      <a:pt x="529" y="12"/>
                    </a:lnTo>
                    <a:lnTo>
                      <a:pt x="527" y="12"/>
                    </a:lnTo>
                    <a:lnTo>
                      <a:pt x="525" y="9"/>
                    </a:lnTo>
                    <a:lnTo>
                      <a:pt x="522" y="9"/>
                    </a:lnTo>
                    <a:lnTo>
                      <a:pt x="520" y="12"/>
                    </a:lnTo>
                    <a:lnTo>
                      <a:pt x="515" y="19"/>
                    </a:lnTo>
                    <a:lnTo>
                      <a:pt x="518" y="19"/>
                    </a:lnTo>
                    <a:lnTo>
                      <a:pt x="520" y="19"/>
                    </a:lnTo>
                    <a:lnTo>
                      <a:pt x="520" y="21"/>
                    </a:lnTo>
                    <a:lnTo>
                      <a:pt x="518" y="21"/>
                    </a:lnTo>
                    <a:lnTo>
                      <a:pt x="515" y="21"/>
                    </a:lnTo>
                    <a:lnTo>
                      <a:pt x="511" y="21"/>
                    </a:lnTo>
                    <a:lnTo>
                      <a:pt x="508" y="21"/>
                    </a:lnTo>
                    <a:lnTo>
                      <a:pt x="506" y="26"/>
                    </a:lnTo>
                    <a:lnTo>
                      <a:pt x="506" y="28"/>
                    </a:lnTo>
                    <a:lnTo>
                      <a:pt x="508" y="28"/>
                    </a:lnTo>
                    <a:lnTo>
                      <a:pt x="511" y="30"/>
                    </a:lnTo>
                    <a:lnTo>
                      <a:pt x="511" y="33"/>
                    </a:lnTo>
                    <a:lnTo>
                      <a:pt x="508" y="33"/>
                    </a:lnTo>
                    <a:lnTo>
                      <a:pt x="506" y="30"/>
                    </a:lnTo>
                    <a:lnTo>
                      <a:pt x="503" y="28"/>
                    </a:lnTo>
                    <a:lnTo>
                      <a:pt x="501" y="26"/>
                    </a:lnTo>
                    <a:lnTo>
                      <a:pt x="499" y="28"/>
                    </a:lnTo>
                    <a:lnTo>
                      <a:pt x="496" y="28"/>
                    </a:lnTo>
                    <a:lnTo>
                      <a:pt x="492" y="30"/>
                    </a:lnTo>
                    <a:lnTo>
                      <a:pt x="494" y="30"/>
                    </a:lnTo>
                    <a:lnTo>
                      <a:pt x="494" y="33"/>
                    </a:lnTo>
                    <a:lnTo>
                      <a:pt x="494" y="35"/>
                    </a:lnTo>
                    <a:lnTo>
                      <a:pt x="494" y="38"/>
                    </a:lnTo>
                    <a:lnTo>
                      <a:pt x="492" y="38"/>
                    </a:lnTo>
                    <a:lnTo>
                      <a:pt x="487" y="35"/>
                    </a:lnTo>
                    <a:lnTo>
                      <a:pt x="485" y="33"/>
                    </a:lnTo>
                    <a:lnTo>
                      <a:pt x="480" y="33"/>
                    </a:lnTo>
                    <a:lnTo>
                      <a:pt x="480" y="28"/>
                    </a:lnTo>
                    <a:lnTo>
                      <a:pt x="480" y="26"/>
                    </a:lnTo>
                    <a:lnTo>
                      <a:pt x="477" y="23"/>
                    </a:lnTo>
                    <a:lnTo>
                      <a:pt x="477" y="21"/>
                    </a:lnTo>
                    <a:lnTo>
                      <a:pt x="466" y="21"/>
                    </a:lnTo>
                    <a:lnTo>
                      <a:pt x="456" y="23"/>
                    </a:lnTo>
                    <a:lnTo>
                      <a:pt x="449" y="23"/>
                    </a:lnTo>
                    <a:lnTo>
                      <a:pt x="444" y="23"/>
                    </a:lnTo>
                    <a:lnTo>
                      <a:pt x="444" y="28"/>
                    </a:lnTo>
                    <a:lnTo>
                      <a:pt x="444" y="26"/>
                    </a:lnTo>
                    <a:lnTo>
                      <a:pt x="444" y="28"/>
                    </a:lnTo>
                    <a:lnTo>
                      <a:pt x="447" y="28"/>
                    </a:lnTo>
                    <a:lnTo>
                      <a:pt x="444" y="30"/>
                    </a:lnTo>
                    <a:lnTo>
                      <a:pt x="447" y="30"/>
                    </a:lnTo>
                    <a:lnTo>
                      <a:pt x="447" y="28"/>
                    </a:lnTo>
                    <a:lnTo>
                      <a:pt x="447" y="30"/>
                    </a:lnTo>
                    <a:lnTo>
                      <a:pt x="449" y="33"/>
                    </a:lnTo>
                    <a:lnTo>
                      <a:pt x="444" y="33"/>
                    </a:lnTo>
                    <a:lnTo>
                      <a:pt x="444" y="38"/>
                    </a:lnTo>
                    <a:lnTo>
                      <a:pt x="444" y="40"/>
                    </a:lnTo>
                    <a:lnTo>
                      <a:pt x="449" y="40"/>
                    </a:lnTo>
                    <a:lnTo>
                      <a:pt x="451" y="40"/>
                    </a:lnTo>
                    <a:lnTo>
                      <a:pt x="449" y="40"/>
                    </a:lnTo>
                    <a:lnTo>
                      <a:pt x="440" y="42"/>
                    </a:lnTo>
                    <a:lnTo>
                      <a:pt x="430" y="42"/>
                    </a:lnTo>
                    <a:lnTo>
                      <a:pt x="433" y="47"/>
                    </a:lnTo>
                    <a:lnTo>
                      <a:pt x="433" y="52"/>
                    </a:lnTo>
                    <a:lnTo>
                      <a:pt x="430" y="52"/>
                    </a:lnTo>
                    <a:lnTo>
                      <a:pt x="425" y="49"/>
                    </a:lnTo>
                    <a:lnTo>
                      <a:pt x="421" y="47"/>
                    </a:lnTo>
                    <a:lnTo>
                      <a:pt x="416" y="45"/>
                    </a:lnTo>
                    <a:lnTo>
                      <a:pt x="414" y="45"/>
                    </a:lnTo>
                    <a:lnTo>
                      <a:pt x="411" y="47"/>
                    </a:lnTo>
                    <a:lnTo>
                      <a:pt x="409" y="47"/>
                    </a:lnTo>
                    <a:lnTo>
                      <a:pt x="407" y="49"/>
                    </a:lnTo>
                    <a:lnTo>
                      <a:pt x="404" y="49"/>
                    </a:lnTo>
                    <a:lnTo>
                      <a:pt x="402" y="49"/>
                    </a:lnTo>
                    <a:lnTo>
                      <a:pt x="399" y="49"/>
                    </a:lnTo>
                    <a:lnTo>
                      <a:pt x="395" y="47"/>
                    </a:lnTo>
                    <a:lnTo>
                      <a:pt x="392" y="47"/>
                    </a:lnTo>
                    <a:lnTo>
                      <a:pt x="392" y="52"/>
                    </a:lnTo>
                    <a:lnTo>
                      <a:pt x="392" y="54"/>
                    </a:lnTo>
                    <a:lnTo>
                      <a:pt x="397" y="54"/>
                    </a:lnTo>
                    <a:lnTo>
                      <a:pt x="399" y="59"/>
                    </a:lnTo>
                    <a:lnTo>
                      <a:pt x="402" y="64"/>
                    </a:lnTo>
                    <a:lnTo>
                      <a:pt x="411" y="73"/>
                    </a:lnTo>
                    <a:lnTo>
                      <a:pt x="421" y="80"/>
                    </a:lnTo>
                    <a:lnTo>
                      <a:pt x="433" y="85"/>
                    </a:lnTo>
                    <a:lnTo>
                      <a:pt x="444" y="92"/>
                    </a:lnTo>
                    <a:lnTo>
                      <a:pt x="440" y="90"/>
                    </a:lnTo>
                    <a:lnTo>
                      <a:pt x="433" y="87"/>
                    </a:lnTo>
                    <a:lnTo>
                      <a:pt x="428" y="87"/>
                    </a:lnTo>
                    <a:lnTo>
                      <a:pt x="423" y="87"/>
                    </a:lnTo>
                    <a:lnTo>
                      <a:pt x="421" y="92"/>
                    </a:lnTo>
                    <a:lnTo>
                      <a:pt x="416" y="97"/>
                    </a:lnTo>
                    <a:lnTo>
                      <a:pt x="411" y="94"/>
                    </a:lnTo>
                    <a:lnTo>
                      <a:pt x="407" y="92"/>
                    </a:lnTo>
                    <a:lnTo>
                      <a:pt x="404" y="92"/>
                    </a:lnTo>
                    <a:lnTo>
                      <a:pt x="399" y="92"/>
                    </a:lnTo>
                    <a:lnTo>
                      <a:pt x="395" y="87"/>
                    </a:lnTo>
                    <a:lnTo>
                      <a:pt x="390" y="82"/>
                    </a:lnTo>
                    <a:lnTo>
                      <a:pt x="390" y="80"/>
                    </a:lnTo>
                    <a:lnTo>
                      <a:pt x="388" y="78"/>
                    </a:lnTo>
                    <a:lnTo>
                      <a:pt x="385" y="75"/>
                    </a:lnTo>
                    <a:lnTo>
                      <a:pt x="385" y="71"/>
                    </a:lnTo>
                    <a:lnTo>
                      <a:pt x="385" y="66"/>
                    </a:lnTo>
                    <a:lnTo>
                      <a:pt x="383" y="64"/>
                    </a:lnTo>
                    <a:lnTo>
                      <a:pt x="378" y="61"/>
                    </a:lnTo>
                    <a:lnTo>
                      <a:pt x="373" y="59"/>
                    </a:lnTo>
                    <a:lnTo>
                      <a:pt x="369" y="54"/>
                    </a:lnTo>
                    <a:lnTo>
                      <a:pt x="364" y="52"/>
                    </a:lnTo>
                    <a:lnTo>
                      <a:pt x="359" y="49"/>
                    </a:lnTo>
                    <a:lnTo>
                      <a:pt x="355" y="49"/>
                    </a:lnTo>
                    <a:lnTo>
                      <a:pt x="350" y="47"/>
                    </a:lnTo>
                    <a:lnTo>
                      <a:pt x="345" y="47"/>
                    </a:lnTo>
                    <a:lnTo>
                      <a:pt x="345" y="54"/>
                    </a:lnTo>
                    <a:lnTo>
                      <a:pt x="345" y="61"/>
                    </a:lnTo>
                    <a:lnTo>
                      <a:pt x="345" y="66"/>
                    </a:lnTo>
                    <a:lnTo>
                      <a:pt x="345" y="71"/>
                    </a:lnTo>
                    <a:lnTo>
                      <a:pt x="345" y="75"/>
                    </a:lnTo>
                    <a:lnTo>
                      <a:pt x="343" y="80"/>
                    </a:lnTo>
                    <a:lnTo>
                      <a:pt x="343" y="85"/>
                    </a:lnTo>
                    <a:lnTo>
                      <a:pt x="343" y="9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7" name="Freeform 1951">
                <a:extLst>
                  <a:ext uri="{FF2B5EF4-FFF2-40B4-BE49-F238E27FC236}">
                    <a16:creationId xmlns:a16="http://schemas.microsoft.com/office/drawing/2014/main" id="{C8174599-0FD5-C763-0CEB-D526D1FC7A7A}"/>
                  </a:ext>
                </a:extLst>
              </p:cNvPr>
              <p:cNvSpPr>
                <a:spLocks noGrp="1" noRot="1" noMove="1" noResize="1" noEditPoints="1" noAdjustHandles="1" noChangeArrowheads="1" noChangeShapeType="1"/>
              </p:cNvSpPr>
              <p:nvPr/>
            </p:nvSpPr>
            <p:spPr bwMode="auto">
              <a:xfrm>
                <a:off x="3372116" y="876300"/>
                <a:ext cx="14288" cy="12700"/>
              </a:xfrm>
              <a:custGeom>
                <a:avLst/>
                <a:gdLst>
                  <a:gd name="T0" fmla="*/ 3175 w 9"/>
                  <a:gd name="T1" fmla="*/ 0 h 8"/>
                  <a:gd name="T2" fmla="*/ 7938 w 9"/>
                  <a:gd name="T3" fmla="*/ 0 h 8"/>
                  <a:gd name="T4" fmla="*/ 11113 w 9"/>
                  <a:gd name="T5" fmla="*/ 0 h 8"/>
                  <a:gd name="T6" fmla="*/ 11113 w 9"/>
                  <a:gd name="T7" fmla="*/ 0 h 8"/>
                  <a:gd name="T8" fmla="*/ 14288 w 9"/>
                  <a:gd name="T9" fmla="*/ 0 h 8"/>
                  <a:gd name="T10" fmla="*/ 14288 w 9"/>
                  <a:gd name="T11" fmla="*/ 0 h 8"/>
                  <a:gd name="T12" fmla="*/ 14288 w 9"/>
                  <a:gd name="T13" fmla="*/ 0 h 8"/>
                  <a:gd name="T14" fmla="*/ 14288 w 9"/>
                  <a:gd name="T15" fmla="*/ 4763 h 8"/>
                  <a:gd name="T16" fmla="*/ 11113 w 9"/>
                  <a:gd name="T17" fmla="*/ 4763 h 8"/>
                  <a:gd name="T18" fmla="*/ 7938 w 9"/>
                  <a:gd name="T19" fmla="*/ 7938 h 8"/>
                  <a:gd name="T20" fmla="*/ 3175 w 9"/>
                  <a:gd name="T21" fmla="*/ 12700 h 8"/>
                  <a:gd name="T22" fmla="*/ 0 w 9"/>
                  <a:gd name="T23" fmla="*/ 12700 h 8"/>
                  <a:gd name="T24" fmla="*/ 0 w 9"/>
                  <a:gd name="T25" fmla="*/ 12700 h 8"/>
                  <a:gd name="T26" fmla="*/ 0 w 9"/>
                  <a:gd name="T27" fmla="*/ 7938 h 8"/>
                  <a:gd name="T28" fmla="*/ 0 w 9"/>
                  <a:gd name="T29" fmla="*/ 7938 h 8"/>
                  <a:gd name="T30" fmla="*/ 0 w 9"/>
                  <a:gd name="T31" fmla="*/ 4763 h 8"/>
                  <a:gd name="T32" fmla="*/ 0 w 9"/>
                  <a:gd name="T33" fmla="*/ 4763 h 8"/>
                  <a:gd name="T34" fmla="*/ 0 w 9"/>
                  <a:gd name="T35" fmla="*/ 0 h 8"/>
                  <a:gd name="T36" fmla="*/ 3175 w 9"/>
                  <a:gd name="T37" fmla="*/ 0 h 8"/>
                  <a:gd name="T38" fmla="*/ 3175 w 9"/>
                  <a:gd name="T39" fmla="*/ 0 h 8"/>
                  <a:gd name="T40" fmla="*/ 3175 w 9"/>
                  <a:gd name="T41" fmla="*/ 0 h 8"/>
                  <a:gd name="T42" fmla="*/ 3175 w 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8"/>
                  <a:gd name="T68" fmla="*/ 9 w 9"/>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8">
                    <a:moveTo>
                      <a:pt x="2" y="0"/>
                    </a:moveTo>
                    <a:lnTo>
                      <a:pt x="5" y="0"/>
                    </a:lnTo>
                    <a:lnTo>
                      <a:pt x="7" y="0"/>
                    </a:lnTo>
                    <a:lnTo>
                      <a:pt x="9" y="0"/>
                    </a:lnTo>
                    <a:lnTo>
                      <a:pt x="9" y="3"/>
                    </a:lnTo>
                    <a:lnTo>
                      <a:pt x="7" y="3"/>
                    </a:lnTo>
                    <a:lnTo>
                      <a:pt x="5" y="5"/>
                    </a:lnTo>
                    <a:lnTo>
                      <a:pt x="2" y="8"/>
                    </a:lnTo>
                    <a:lnTo>
                      <a:pt x="0" y="8"/>
                    </a:lnTo>
                    <a:lnTo>
                      <a:pt x="0" y="5"/>
                    </a:lnTo>
                    <a:lnTo>
                      <a:pt x="0" y="3"/>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8" name="Freeform 1952">
                <a:extLst>
                  <a:ext uri="{FF2B5EF4-FFF2-40B4-BE49-F238E27FC236}">
                    <a16:creationId xmlns:a16="http://schemas.microsoft.com/office/drawing/2014/main" id="{08E3CA22-C162-62B6-632A-33CF5FB63DC9}"/>
                  </a:ext>
                </a:extLst>
              </p:cNvPr>
              <p:cNvSpPr>
                <a:spLocks noGrp="1" noRot="1" noMove="1" noResize="1" noEditPoints="1" noAdjustHandles="1" noChangeArrowheads="1" noChangeShapeType="1"/>
              </p:cNvSpPr>
              <p:nvPr/>
            </p:nvSpPr>
            <p:spPr bwMode="auto">
              <a:xfrm>
                <a:off x="3473716" y="119063"/>
                <a:ext cx="14288" cy="15875"/>
              </a:xfrm>
              <a:custGeom>
                <a:avLst/>
                <a:gdLst>
                  <a:gd name="T0" fmla="*/ 6350 w 9"/>
                  <a:gd name="T1" fmla="*/ 4763 h 10"/>
                  <a:gd name="T2" fmla="*/ 6350 w 9"/>
                  <a:gd name="T3" fmla="*/ 0 h 10"/>
                  <a:gd name="T4" fmla="*/ 11113 w 9"/>
                  <a:gd name="T5" fmla="*/ 0 h 10"/>
                  <a:gd name="T6" fmla="*/ 14288 w 9"/>
                  <a:gd name="T7" fmla="*/ 0 h 10"/>
                  <a:gd name="T8" fmla="*/ 14288 w 9"/>
                  <a:gd name="T9" fmla="*/ 4763 h 10"/>
                  <a:gd name="T10" fmla="*/ 14288 w 9"/>
                  <a:gd name="T11" fmla="*/ 4763 h 10"/>
                  <a:gd name="T12" fmla="*/ 14288 w 9"/>
                  <a:gd name="T13" fmla="*/ 4763 h 10"/>
                  <a:gd name="T14" fmla="*/ 14288 w 9"/>
                  <a:gd name="T15" fmla="*/ 4763 h 10"/>
                  <a:gd name="T16" fmla="*/ 14288 w 9"/>
                  <a:gd name="T17" fmla="*/ 7938 h 10"/>
                  <a:gd name="T18" fmla="*/ 11113 w 9"/>
                  <a:gd name="T19" fmla="*/ 11113 h 10"/>
                  <a:gd name="T20" fmla="*/ 6350 w 9"/>
                  <a:gd name="T21" fmla="*/ 15875 h 10"/>
                  <a:gd name="T22" fmla="*/ 3175 w 9"/>
                  <a:gd name="T23" fmla="*/ 15875 h 10"/>
                  <a:gd name="T24" fmla="*/ 0 w 9"/>
                  <a:gd name="T25" fmla="*/ 15875 h 10"/>
                  <a:gd name="T26" fmla="*/ 0 w 9"/>
                  <a:gd name="T27" fmla="*/ 11113 h 10"/>
                  <a:gd name="T28" fmla="*/ 0 w 9"/>
                  <a:gd name="T29" fmla="*/ 7938 h 10"/>
                  <a:gd name="T30" fmla="*/ 0 w 9"/>
                  <a:gd name="T31" fmla="*/ 7938 h 10"/>
                  <a:gd name="T32" fmla="*/ 3175 w 9"/>
                  <a:gd name="T33" fmla="*/ 4763 h 10"/>
                  <a:gd name="T34" fmla="*/ 3175 w 9"/>
                  <a:gd name="T35" fmla="*/ 4763 h 10"/>
                  <a:gd name="T36" fmla="*/ 6350 w 9"/>
                  <a:gd name="T37" fmla="*/ 4763 h 10"/>
                  <a:gd name="T38" fmla="*/ 6350 w 9"/>
                  <a:gd name="T39" fmla="*/ 4763 h 10"/>
                  <a:gd name="T40" fmla="*/ 6350 w 9"/>
                  <a:gd name="T41" fmla="*/ 4763 h 10"/>
                  <a:gd name="T42" fmla="*/ 6350 w 9"/>
                  <a:gd name="T43" fmla="*/ 476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0"/>
                  <a:gd name="T68" fmla="*/ 9 w 9"/>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0">
                    <a:moveTo>
                      <a:pt x="4" y="3"/>
                    </a:moveTo>
                    <a:lnTo>
                      <a:pt x="4" y="0"/>
                    </a:lnTo>
                    <a:lnTo>
                      <a:pt x="7" y="0"/>
                    </a:lnTo>
                    <a:lnTo>
                      <a:pt x="9" y="0"/>
                    </a:lnTo>
                    <a:lnTo>
                      <a:pt x="9" y="3"/>
                    </a:lnTo>
                    <a:lnTo>
                      <a:pt x="9" y="5"/>
                    </a:lnTo>
                    <a:lnTo>
                      <a:pt x="7" y="7"/>
                    </a:lnTo>
                    <a:lnTo>
                      <a:pt x="4" y="10"/>
                    </a:lnTo>
                    <a:lnTo>
                      <a:pt x="2" y="10"/>
                    </a:lnTo>
                    <a:lnTo>
                      <a:pt x="0" y="10"/>
                    </a:lnTo>
                    <a:lnTo>
                      <a:pt x="0" y="7"/>
                    </a:lnTo>
                    <a:lnTo>
                      <a:pt x="0" y="5"/>
                    </a:lnTo>
                    <a:lnTo>
                      <a:pt x="2" y="3"/>
                    </a:lnTo>
                    <a:lnTo>
                      <a:pt x="4"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9" name="Freeform 1953">
                <a:extLst>
                  <a:ext uri="{FF2B5EF4-FFF2-40B4-BE49-F238E27FC236}">
                    <a16:creationId xmlns:a16="http://schemas.microsoft.com/office/drawing/2014/main" id="{67D3BEF8-5DE0-93E3-DDAD-62AC0D03E412}"/>
                  </a:ext>
                </a:extLst>
              </p:cNvPr>
              <p:cNvSpPr>
                <a:spLocks noGrp="1" noRot="1" noMove="1" noResize="1" noEditPoints="1" noAdjustHandles="1" noChangeArrowheads="1" noChangeShapeType="1"/>
              </p:cNvSpPr>
              <p:nvPr/>
            </p:nvSpPr>
            <p:spPr bwMode="auto">
              <a:xfrm>
                <a:off x="3045091" y="854075"/>
                <a:ext cx="23813" cy="15875"/>
              </a:xfrm>
              <a:custGeom>
                <a:avLst/>
                <a:gdLst>
                  <a:gd name="T0" fmla="*/ 23813 w 15"/>
                  <a:gd name="T1" fmla="*/ 0 h 10"/>
                  <a:gd name="T2" fmla="*/ 15875 w 15"/>
                  <a:gd name="T3" fmla="*/ 11113 h 10"/>
                  <a:gd name="T4" fmla="*/ 12700 w 15"/>
                  <a:gd name="T5" fmla="*/ 15875 h 10"/>
                  <a:gd name="T6" fmla="*/ 4763 w 15"/>
                  <a:gd name="T7" fmla="*/ 15875 h 10"/>
                  <a:gd name="T8" fmla="*/ 0 w 15"/>
                  <a:gd name="T9" fmla="*/ 15875 h 10"/>
                  <a:gd name="T10" fmla="*/ 0 w 15"/>
                  <a:gd name="T11" fmla="*/ 15875 h 10"/>
                  <a:gd name="T12" fmla="*/ 0 w 15"/>
                  <a:gd name="T13" fmla="*/ 11113 h 10"/>
                  <a:gd name="T14" fmla="*/ 4763 w 15"/>
                  <a:gd name="T15" fmla="*/ 7938 h 10"/>
                  <a:gd name="T16" fmla="*/ 15875 w 15"/>
                  <a:gd name="T17" fmla="*/ 4763 h 10"/>
                  <a:gd name="T18" fmla="*/ 23813 w 15"/>
                  <a:gd name="T19" fmla="*/ 0 h 10"/>
                  <a:gd name="T20" fmla="*/ 23813 w 15"/>
                  <a:gd name="T21" fmla="*/ 0 h 10"/>
                  <a:gd name="T22" fmla="*/ 23813 w 15"/>
                  <a:gd name="T23" fmla="*/ 0 h 10"/>
                  <a:gd name="T24" fmla="*/ 23813 w 15"/>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0"/>
                  <a:gd name="T41" fmla="*/ 15 w 15"/>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0">
                    <a:moveTo>
                      <a:pt x="15" y="0"/>
                    </a:moveTo>
                    <a:lnTo>
                      <a:pt x="10" y="7"/>
                    </a:lnTo>
                    <a:lnTo>
                      <a:pt x="8" y="10"/>
                    </a:lnTo>
                    <a:lnTo>
                      <a:pt x="3" y="10"/>
                    </a:lnTo>
                    <a:lnTo>
                      <a:pt x="0" y="10"/>
                    </a:lnTo>
                    <a:lnTo>
                      <a:pt x="0" y="7"/>
                    </a:lnTo>
                    <a:lnTo>
                      <a:pt x="3" y="5"/>
                    </a:lnTo>
                    <a:lnTo>
                      <a:pt x="10" y="3"/>
                    </a:lnTo>
                    <a:lnTo>
                      <a:pt x="1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0" name="Freeform 1954">
                <a:extLst>
                  <a:ext uri="{FF2B5EF4-FFF2-40B4-BE49-F238E27FC236}">
                    <a16:creationId xmlns:a16="http://schemas.microsoft.com/office/drawing/2014/main" id="{74F98A8C-02EC-E80D-6D90-E1AF39C2F4D3}"/>
                  </a:ext>
                </a:extLst>
              </p:cNvPr>
              <p:cNvSpPr>
                <a:spLocks noGrp="1" noRot="1" noMove="1" noResize="1" noEditPoints="1" noAdjustHandles="1" noChangeArrowheads="1" noChangeShapeType="1"/>
              </p:cNvSpPr>
              <p:nvPr/>
            </p:nvSpPr>
            <p:spPr bwMode="auto">
              <a:xfrm>
                <a:off x="2981591" y="817563"/>
                <a:ext cx="63500" cy="22225"/>
              </a:xfrm>
              <a:custGeom>
                <a:avLst/>
                <a:gdLst>
                  <a:gd name="T0" fmla="*/ 52388 w 40"/>
                  <a:gd name="T1" fmla="*/ 0 h 14"/>
                  <a:gd name="T2" fmla="*/ 57150 w 40"/>
                  <a:gd name="T3" fmla="*/ 0 h 14"/>
                  <a:gd name="T4" fmla="*/ 60325 w 40"/>
                  <a:gd name="T5" fmla="*/ 0 h 14"/>
                  <a:gd name="T6" fmla="*/ 60325 w 40"/>
                  <a:gd name="T7" fmla="*/ 0 h 14"/>
                  <a:gd name="T8" fmla="*/ 60325 w 40"/>
                  <a:gd name="T9" fmla="*/ 0 h 14"/>
                  <a:gd name="T10" fmla="*/ 63500 w 40"/>
                  <a:gd name="T11" fmla="*/ 0 h 14"/>
                  <a:gd name="T12" fmla="*/ 63500 w 40"/>
                  <a:gd name="T13" fmla="*/ 3175 h 14"/>
                  <a:gd name="T14" fmla="*/ 63500 w 40"/>
                  <a:gd name="T15" fmla="*/ 6350 h 14"/>
                  <a:gd name="T16" fmla="*/ 60325 w 40"/>
                  <a:gd name="T17" fmla="*/ 6350 h 14"/>
                  <a:gd name="T18" fmla="*/ 57150 w 40"/>
                  <a:gd name="T19" fmla="*/ 17463 h 14"/>
                  <a:gd name="T20" fmla="*/ 52388 w 40"/>
                  <a:gd name="T21" fmla="*/ 22225 h 14"/>
                  <a:gd name="T22" fmla="*/ 38100 w 40"/>
                  <a:gd name="T23" fmla="*/ 22225 h 14"/>
                  <a:gd name="T24" fmla="*/ 26988 w 40"/>
                  <a:gd name="T25" fmla="*/ 17463 h 14"/>
                  <a:gd name="T26" fmla="*/ 15875 w 40"/>
                  <a:gd name="T27" fmla="*/ 17463 h 14"/>
                  <a:gd name="T28" fmla="*/ 0 w 40"/>
                  <a:gd name="T29" fmla="*/ 14288 h 14"/>
                  <a:gd name="T30" fmla="*/ 4763 w 40"/>
                  <a:gd name="T31" fmla="*/ 14288 h 14"/>
                  <a:gd name="T32" fmla="*/ 11113 w 40"/>
                  <a:gd name="T33" fmla="*/ 11113 h 14"/>
                  <a:gd name="T34" fmla="*/ 15875 w 40"/>
                  <a:gd name="T35" fmla="*/ 11113 h 14"/>
                  <a:gd name="T36" fmla="*/ 19050 w 40"/>
                  <a:gd name="T37" fmla="*/ 6350 h 14"/>
                  <a:gd name="T38" fmla="*/ 22225 w 40"/>
                  <a:gd name="T39" fmla="*/ 6350 h 14"/>
                  <a:gd name="T40" fmla="*/ 26988 w 40"/>
                  <a:gd name="T41" fmla="*/ 6350 h 14"/>
                  <a:gd name="T42" fmla="*/ 26988 w 40"/>
                  <a:gd name="T43" fmla="*/ 11113 h 14"/>
                  <a:gd name="T44" fmla="*/ 30163 w 40"/>
                  <a:gd name="T45" fmla="*/ 11113 h 14"/>
                  <a:gd name="T46" fmla="*/ 30163 w 40"/>
                  <a:gd name="T47" fmla="*/ 14288 h 14"/>
                  <a:gd name="T48" fmla="*/ 30163 w 40"/>
                  <a:gd name="T49" fmla="*/ 14288 h 14"/>
                  <a:gd name="T50" fmla="*/ 34925 w 40"/>
                  <a:gd name="T51" fmla="*/ 14288 h 14"/>
                  <a:gd name="T52" fmla="*/ 34925 w 40"/>
                  <a:gd name="T53" fmla="*/ 14288 h 14"/>
                  <a:gd name="T54" fmla="*/ 34925 w 40"/>
                  <a:gd name="T55" fmla="*/ 17463 h 14"/>
                  <a:gd name="T56" fmla="*/ 34925 w 40"/>
                  <a:gd name="T57" fmla="*/ 17463 h 14"/>
                  <a:gd name="T58" fmla="*/ 34925 w 40"/>
                  <a:gd name="T59" fmla="*/ 17463 h 14"/>
                  <a:gd name="T60" fmla="*/ 34925 w 40"/>
                  <a:gd name="T61" fmla="*/ 17463 h 14"/>
                  <a:gd name="T62" fmla="*/ 38100 w 40"/>
                  <a:gd name="T63" fmla="*/ 17463 h 14"/>
                  <a:gd name="T64" fmla="*/ 38100 w 40"/>
                  <a:gd name="T65" fmla="*/ 17463 h 14"/>
                  <a:gd name="T66" fmla="*/ 46038 w 40"/>
                  <a:gd name="T67" fmla="*/ 17463 h 14"/>
                  <a:gd name="T68" fmla="*/ 49213 w 40"/>
                  <a:gd name="T69" fmla="*/ 17463 h 14"/>
                  <a:gd name="T70" fmla="*/ 49213 w 40"/>
                  <a:gd name="T71" fmla="*/ 14288 h 14"/>
                  <a:gd name="T72" fmla="*/ 49213 w 40"/>
                  <a:gd name="T73" fmla="*/ 11113 h 14"/>
                  <a:gd name="T74" fmla="*/ 49213 w 40"/>
                  <a:gd name="T75" fmla="*/ 3175 h 14"/>
                  <a:gd name="T76" fmla="*/ 49213 w 40"/>
                  <a:gd name="T77" fmla="*/ 0 h 14"/>
                  <a:gd name="T78" fmla="*/ 52388 w 40"/>
                  <a:gd name="T79" fmla="*/ 0 h 14"/>
                  <a:gd name="T80" fmla="*/ 52388 w 40"/>
                  <a:gd name="T81" fmla="*/ 0 h 14"/>
                  <a:gd name="T82" fmla="*/ 52388 w 40"/>
                  <a:gd name="T83" fmla="*/ 0 h 14"/>
                  <a:gd name="T84" fmla="*/ 52388 w 40"/>
                  <a:gd name="T85" fmla="*/ 0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
                  <a:gd name="T130" fmla="*/ 0 h 14"/>
                  <a:gd name="T131" fmla="*/ 40 w 40"/>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 h="14">
                    <a:moveTo>
                      <a:pt x="33" y="0"/>
                    </a:moveTo>
                    <a:lnTo>
                      <a:pt x="36" y="0"/>
                    </a:lnTo>
                    <a:lnTo>
                      <a:pt x="38" y="0"/>
                    </a:lnTo>
                    <a:lnTo>
                      <a:pt x="40" y="0"/>
                    </a:lnTo>
                    <a:lnTo>
                      <a:pt x="40" y="2"/>
                    </a:lnTo>
                    <a:lnTo>
                      <a:pt x="40" y="4"/>
                    </a:lnTo>
                    <a:lnTo>
                      <a:pt x="38" y="4"/>
                    </a:lnTo>
                    <a:lnTo>
                      <a:pt x="36" y="11"/>
                    </a:lnTo>
                    <a:lnTo>
                      <a:pt x="33" y="14"/>
                    </a:lnTo>
                    <a:lnTo>
                      <a:pt x="24" y="14"/>
                    </a:lnTo>
                    <a:lnTo>
                      <a:pt x="17" y="11"/>
                    </a:lnTo>
                    <a:lnTo>
                      <a:pt x="10" y="11"/>
                    </a:lnTo>
                    <a:lnTo>
                      <a:pt x="0" y="9"/>
                    </a:lnTo>
                    <a:lnTo>
                      <a:pt x="3" y="9"/>
                    </a:lnTo>
                    <a:lnTo>
                      <a:pt x="7" y="7"/>
                    </a:lnTo>
                    <a:lnTo>
                      <a:pt x="10" y="7"/>
                    </a:lnTo>
                    <a:lnTo>
                      <a:pt x="12" y="4"/>
                    </a:lnTo>
                    <a:lnTo>
                      <a:pt x="14" y="4"/>
                    </a:lnTo>
                    <a:lnTo>
                      <a:pt x="17" y="4"/>
                    </a:lnTo>
                    <a:lnTo>
                      <a:pt x="17" y="7"/>
                    </a:lnTo>
                    <a:lnTo>
                      <a:pt x="19" y="7"/>
                    </a:lnTo>
                    <a:lnTo>
                      <a:pt x="19" y="9"/>
                    </a:lnTo>
                    <a:lnTo>
                      <a:pt x="22" y="9"/>
                    </a:lnTo>
                    <a:lnTo>
                      <a:pt x="22" y="11"/>
                    </a:lnTo>
                    <a:lnTo>
                      <a:pt x="24" y="11"/>
                    </a:lnTo>
                    <a:lnTo>
                      <a:pt x="29" y="11"/>
                    </a:lnTo>
                    <a:lnTo>
                      <a:pt x="31" y="11"/>
                    </a:lnTo>
                    <a:lnTo>
                      <a:pt x="31" y="9"/>
                    </a:lnTo>
                    <a:lnTo>
                      <a:pt x="31" y="7"/>
                    </a:lnTo>
                    <a:lnTo>
                      <a:pt x="31" y="2"/>
                    </a:lnTo>
                    <a:lnTo>
                      <a:pt x="31" y="0"/>
                    </a:lnTo>
                    <a:lnTo>
                      <a:pt x="3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1" name="Freeform 1955">
                <a:extLst>
                  <a:ext uri="{FF2B5EF4-FFF2-40B4-BE49-F238E27FC236}">
                    <a16:creationId xmlns:a16="http://schemas.microsoft.com/office/drawing/2014/main" id="{7CBC4A73-1FB4-F006-BC23-4254F41F3E7E}"/>
                  </a:ext>
                </a:extLst>
              </p:cNvPr>
              <p:cNvSpPr>
                <a:spLocks noGrp="1" noRot="1" noMove="1" noResize="1" noEditPoints="1" noAdjustHandles="1" noChangeArrowheads="1" noChangeShapeType="1"/>
              </p:cNvSpPr>
              <p:nvPr/>
            </p:nvSpPr>
            <p:spPr bwMode="auto">
              <a:xfrm>
                <a:off x="3638816" y="696913"/>
                <a:ext cx="11113" cy="7938"/>
              </a:xfrm>
              <a:custGeom>
                <a:avLst/>
                <a:gdLst>
                  <a:gd name="T0" fmla="*/ 3175 w 7"/>
                  <a:gd name="T1" fmla="*/ 0 h 5"/>
                  <a:gd name="T2" fmla="*/ 6350 w 7"/>
                  <a:gd name="T3" fmla="*/ 0 h 5"/>
                  <a:gd name="T4" fmla="*/ 6350 w 7"/>
                  <a:gd name="T5" fmla="*/ 0 h 5"/>
                  <a:gd name="T6" fmla="*/ 11113 w 7"/>
                  <a:gd name="T7" fmla="*/ 0 h 5"/>
                  <a:gd name="T8" fmla="*/ 11113 w 7"/>
                  <a:gd name="T9" fmla="*/ 3175 h 5"/>
                  <a:gd name="T10" fmla="*/ 6350 w 7"/>
                  <a:gd name="T11" fmla="*/ 7938 h 5"/>
                  <a:gd name="T12" fmla="*/ 6350 w 7"/>
                  <a:gd name="T13" fmla="*/ 7938 h 5"/>
                  <a:gd name="T14" fmla="*/ 3175 w 7"/>
                  <a:gd name="T15" fmla="*/ 7938 h 5"/>
                  <a:gd name="T16" fmla="*/ 0 w 7"/>
                  <a:gd name="T17" fmla="*/ 3175 h 5"/>
                  <a:gd name="T18" fmla="*/ 0 w 7"/>
                  <a:gd name="T19" fmla="*/ 0 h 5"/>
                  <a:gd name="T20" fmla="*/ 0 w 7"/>
                  <a:gd name="T21" fmla="*/ 0 h 5"/>
                  <a:gd name="T22" fmla="*/ 0 w 7"/>
                  <a:gd name="T23" fmla="*/ 0 h 5"/>
                  <a:gd name="T24" fmla="*/ 3175 w 7"/>
                  <a:gd name="T25" fmla="*/ 0 h 5"/>
                  <a:gd name="T26" fmla="*/ 3175 w 7"/>
                  <a:gd name="T27" fmla="*/ 0 h 5"/>
                  <a:gd name="T28" fmla="*/ 3175 w 7"/>
                  <a:gd name="T29" fmla="*/ 0 h 5"/>
                  <a:gd name="T30" fmla="*/ 3175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4" y="0"/>
                    </a:lnTo>
                    <a:lnTo>
                      <a:pt x="7" y="0"/>
                    </a:lnTo>
                    <a:lnTo>
                      <a:pt x="7" y="2"/>
                    </a:lnTo>
                    <a:lnTo>
                      <a:pt x="4" y="5"/>
                    </a:lnTo>
                    <a:lnTo>
                      <a:pt x="2" y="5"/>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2" name="Freeform 1956">
                <a:extLst>
                  <a:ext uri="{FF2B5EF4-FFF2-40B4-BE49-F238E27FC236}">
                    <a16:creationId xmlns:a16="http://schemas.microsoft.com/office/drawing/2014/main" id="{ABC1C604-9F1C-4B48-8578-43382C22F650}"/>
                  </a:ext>
                </a:extLst>
              </p:cNvPr>
              <p:cNvSpPr>
                <a:spLocks noGrp="1" noRot="1" noMove="1" noResize="1" noEditPoints="1" noAdjustHandles="1" noChangeArrowheads="1" noChangeShapeType="1"/>
              </p:cNvSpPr>
              <p:nvPr/>
            </p:nvSpPr>
            <p:spPr bwMode="auto">
              <a:xfrm>
                <a:off x="3608654" y="666750"/>
                <a:ext cx="47625" cy="19050"/>
              </a:xfrm>
              <a:custGeom>
                <a:avLst/>
                <a:gdLst>
                  <a:gd name="T0" fmla="*/ 6350 w 30"/>
                  <a:gd name="T1" fmla="*/ 0 h 12"/>
                  <a:gd name="T2" fmla="*/ 6350 w 30"/>
                  <a:gd name="T3" fmla="*/ 7938 h 12"/>
                  <a:gd name="T4" fmla="*/ 6350 w 30"/>
                  <a:gd name="T5" fmla="*/ 15875 h 12"/>
                  <a:gd name="T6" fmla="*/ 14288 w 30"/>
                  <a:gd name="T7" fmla="*/ 15875 h 12"/>
                  <a:gd name="T8" fmla="*/ 30163 w 30"/>
                  <a:gd name="T9" fmla="*/ 15875 h 12"/>
                  <a:gd name="T10" fmla="*/ 36513 w 30"/>
                  <a:gd name="T11" fmla="*/ 15875 h 12"/>
                  <a:gd name="T12" fmla="*/ 47625 w 30"/>
                  <a:gd name="T13" fmla="*/ 15875 h 12"/>
                  <a:gd name="T14" fmla="*/ 36513 w 30"/>
                  <a:gd name="T15" fmla="*/ 15875 h 12"/>
                  <a:gd name="T16" fmla="*/ 25400 w 30"/>
                  <a:gd name="T17" fmla="*/ 15875 h 12"/>
                  <a:gd name="T18" fmla="*/ 14288 w 30"/>
                  <a:gd name="T19" fmla="*/ 19050 h 12"/>
                  <a:gd name="T20" fmla="*/ 3175 w 30"/>
                  <a:gd name="T21" fmla="*/ 19050 h 12"/>
                  <a:gd name="T22" fmla="*/ 3175 w 30"/>
                  <a:gd name="T23" fmla="*/ 15875 h 12"/>
                  <a:gd name="T24" fmla="*/ 0 w 30"/>
                  <a:gd name="T25" fmla="*/ 7938 h 12"/>
                  <a:gd name="T26" fmla="*/ 0 w 30"/>
                  <a:gd name="T27" fmla="*/ 4763 h 12"/>
                  <a:gd name="T28" fmla="*/ 0 w 30"/>
                  <a:gd name="T29" fmla="*/ 0 h 12"/>
                  <a:gd name="T30" fmla="*/ 0 w 30"/>
                  <a:gd name="T31" fmla="*/ 0 h 12"/>
                  <a:gd name="T32" fmla="*/ 0 w 30"/>
                  <a:gd name="T33" fmla="*/ 0 h 12"/>
                  <a:gd name="T34" fmla="*/ 3175 w 30"/>
                  <a:gd name="T35" fmla="*/ 0 h 12"/>
                  <a:gd name="T36" fmla="*/ 6350 w 30"/>
                  <a:gd name="T37" fmla="*/ 0 h 12"/>
                  <a:gd name="T38" fmla="*/ 6350 w 30"/>
                  <a:gd name="T39" fmla="*/ 0 h 12"/>
                  <a:gd name="T40" fmla="*/ 6350 w 30"/>
                  <a:gd name="T41" fmla="*/ 0 h 12"/>
                  <a:gd name="T42" fmla="*/ 6350 w 30"/>
                  <a:gd name="T43" fmla="*/ 0 h 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12"/>
                  <a:gd name="T68" fmla="*/ 30 w 30"/>
                  <a:gd name="T69" fmla="*/ 12 h 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12">
                    <a:moveTo>
                      <a:pt x="4" y="0"/>
                    </a:moveTo>
                    <a:lnTo>
                      <a:pt x="4" y="5"/>
                    </a:lnTo>
                    <a:lnTo>
                      <a:pt x="4" y="10"/>
                    </a:lnTo>
                    <a:lnTo>
                      <a:pt x="9" y="10"/>
                    </a:lnTo>
                    <a:lnTo>
                      <a:pt x="19" y="10"/>
                    </a:lnTo>
                    <a:lnTo>
                      <a:pt x="23" y="10"/>
                    </a:lnTo>
                    <a:lnTo>
                      <a:pt x="30" y="10"/>
                    </a:lnTo>
                    <a:lnTo>
                      <a:pt x="23" y="10"/>
                    </a:lnTo>
                    <a:lnTo>
                      <a:pt x="16" y="10"/>
                    </a:lnTo>
                    <a:lnTo>
                      <a:pt x="9" y="12"/>
                    </a:lnTo>
                    <a:lnTo>
                      <a:pt x="2" y="12"/>
                    </a:lnTo>
                    <a:lnTo>
                      <a:pt x="2" y="10"/>
                    </a:lnTo>
                    <a:lnTo>
                      <a:pt x="0" y="5"/>
                    </a:lnTo>
                    <a:lnTo>
                      <a:pt x="0" y="3"/>
                    </a:lnTo>
                    <a:lnTo>
                      <a:pt x="0" y="0"/>
                    </a:lnTo>
                    <a:lnTo>
                      <a:pt x="2"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3" name="Freeform 1957">
                <a:extLst>
                  <a:ext uri="{FF2B5EF4-FFF2-40B4-BE49-F238E27FC236}">
                    <a16:creationId xmlns:a16="http://schemas.microsoft.com/office/drawing/2014/main" id="{6D154DAF-A9E4-667F-1729-7A6EBD786EAE}"/>
                  </a:ext>
                </a:extLst>
              </p:cNvPr>
              <p:cNvSpPr>
                <a:spLocks noGrp="1" noRot="1" noMove="1" noResize="1" noEditPoints="1" noAdjustHandles="1" noChangeArrowheads="1" noChangeShapeType="1"/>
              </p:cNvSpPr>
              <p:nvPr/>
            </p:nvSpPr>
            <p:spPr bwMode="auto">
              <a:xfrm>
                <a:off x="3751529" y="588963"/>
                <a:ext cx="14288" cy="6350"/>
              </a:xfrm>
              <a:custGeom>
                <a:avLst/>
                <a:gdLst>
                  <a:gd name="T0" fmla="*/ 3175 w 9"/>
                  <a:gd name="T1" fmla="*/ 0 h 4"/>
                  <a:gd name="T2" fmla="*/ 6350 w 9"/>
                  <a:gd name="T3" fmla="*/ 0 h 4"/>
                  <a:gd name="T4" fmla="*/ 6350 w 9"/>
                  <a:gd name="T5" fmla="*/ 0 h 4"/>
                  <a:gd name="T6" fmla="*/ 11113 w 9"/>
                  <a:gd name="T7" fmla="*/ 3175 h 4"/>
                  <a:gd name="T8" fmla="*/ 14288 w 9"/>
                  <a:gd name="T9" fmla="*/ 3175 h 4"/>
                  <a:gd name="T10" fmla="*/ 14288 w 9"/>
                  <a:gd name="T11" fmla="*/ 6350 h 4"/>
                  <a:gd name="T12" fmla="*/ 14288 w 9"/>
                  <a:gd name="T13" fmla="*/ 6350 h 4"/>
                  <a:gd name="T14" fmla="*/ 14288 w 9"/>
                  <a:gd name="T15" fmla="*/ 6350 h 4"/>
                  <a:gd name="T16" fmla="*/ 11113 w 9"/>
                  <a:gd name="T17" fmla="*/ 6350 h 4"/>
                  <a:gd name="T18" fmla="*/ 6350 w 9"/>
                  <a:gd name="T19" fmla="*/ 6350 h 4"/>
                  <a:gd name="T20" fmla="*/ 3175 w 9"/>
                  <a:gd name="T21" fmla="*/ 6350 h 4"/>
                  <a:gd name="T22" fmla="*/ 0 w 9"/>
                  <a:gd name="T23" fmla="*/ 3175 h 4"/>
                  <a:gd name="T24" fmla="*/ 0 w 9"/>
                  <a:gd name="T25" fmla="*/ 0 h 4"/>
                  <a:gd name="T26" fmla="*/ 0 w 9"/>
                  <a:gd name="T27" fmla="*/ 0 h 4"/>
                  <a:gd name="T28" fmla="*/ 0 w 9"/>
                  <a:gd name="T29" fmla="*/ 0 h 4"/>
                  <a:gd name="T30" fmla="*/ 3175 w 9"/>
                  <a:gd name="T31" fmla="*/ 0 h 4"/>
                  <a:gd name="T32" fmla="*/ 3175 w 9"/>
                  <a:gd name="T33" fmla="*/ 0 h 4"/>
                  <a:gd name="T34" fmla="*/ 3175 w 9"/>
                  <a:gd name="T35" fmla="*/ 0 h 4"/>
                  <a:gd name="T36" fmla="*/ 3175 w 9"/>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4"/>
                  <a:gd name="T59" fmla="*/ 9 w 9"/>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4">
                    <a:moveTo>
                      <a:pt x="2" y="0"/>
                    </a:moveTo>
                    <a:lnTo>
                      <a:pt x="4" y="0"/>
                    </a:lnTo>
                    <a:lnTo>
                      <a:pt x="7" y="2"/>
                    </a:lnTo>
                    <a:lnTo>
                      <a:pt x="9" y="2"/>
                    </a:lnTo>
                    <a:lnTo>
                      <a:pt x="9" y="4"/>
                    </a:lnTo>
                    <a:lnTo>
                      <a:pt x="7" y="4"/>
                    </a:lnTo>
                    <a:lnTo>
                      <a:pt x="4" y="4"/>
                    </a:lnTo>
                    <a:lnTo>
                      <a:pt x="2"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4" name="Freeform 1958">
                <a:extLst>
                  <a:ext uri="{FF2B5EF4-FFF2-40B4-BE49-F238E27FC236}">
                    <a16:creationId xmlns:a16="http://schemas.microsoft.com/office/drawing/2014/main" id="{035AF671-2215-F59F-CE0F-757D70941D5C}"/>
                  </a:ext>
                </a:extLst>
              </p:cNvPr>
              <p:cNvSpPr>
                <a:spLocks noGrp="1" noRot="1" noMove="1" noResize="1" noEditPoints="1" noAdjustHandles="1" noChangeArrowheads="1" noChangeShapeType="1"/>
              </p:cNvSpPr>
              <p:nvPr/>
            </p:nvSpPr>
            <p:spPr bwMode="auto">
              <a:xfrm>
                <a:off x="3675329" y="569913"/>
                <a:ext cx="60325" cy="33338"/>
              </a:xfrm>
              <a:custGeom>
                <a:avLst/>
                <a:gdLst>
                  <a:gd name="T0" fmla="*/ 26988 w 38"/>
                  <a:gd name="T1" fmla="*/ 0 h 21"/>
                  <a:gd name="T2" fmla="*/ 30163 w 38"/>
                  <a:gd name="T3" fmla="*/ 0 h 21"/>
                  <a:gd name="T4" fmla="*/ 30163 w 38"/>
                  <a:gd name="T5" fmla="*/ 0 h 21"/>
                  <a:gd name="T6" fmla="*/ 30163 w 38"/>
                  <a:gd name="T7" fmla="*/ 0 h 21"/>
                  <a:gd name="T8" fmla="*/ 34925 w 38"/>
                  <a:gd name="T9" fmla="*/ 3175 h 21"/>
                  <a:gd name="T10" fmla="*/ 34925 w 38"/>
                  <a:gd name="T11" fmla="*/ 6350 h 21"/>
                  <a:gd name="T12" fmla="*/ 34925 w 38"/>
                  <a:gd name="T13" fmla="*/ 6350 h 21"/>
                  <a:gd name="T14" fmla="*/ 38100 w 38"/>
                  <a:gd name="T15" fmla="*/ 6350 h 21"/>
                  <a:gd name="T16" fmla="*/ 41275 w 38"/>
                  <a:gd name="T17" fmla="*/ 6350 h 21"/>
                  <a:gd name="T18" fmla="*/ 46038 w 38"/>
                  <a:gd name="T19" fmla="*/ 6350 h 21"/>
                  <a:gd name="T20" fmla="*/ 49213 w 38"/>
                  <a:gd name="T21" fmla="*/ 6350 h 21"/>
                  <a:gd name="T22" fmla="*/ 52388 w 38"/>
                  <a:gd name="T23" fmla="*/ 6350 h 21"/>
                  <a:gd name="T24" fmla="*/ 60325 w 38"/>
                  <a:gd name="T25" fmla="*/ 6350 h 21"/>
                  <a:gd name="T26" fmla="*/ 57150 w 38"/>
                  <a:gd name="T27" fmla="*/ 11113 h 21"/>
                  <a:gd name="T28" fmla="*/ 57150 w 38"/>
                  <a:gd name="T29" fmla="*/ 11113 h 21"/>
                  <a:gd name="T30" fmla="*/ 57150 w 38"/>
                  <a:gd name="T31" fmla="*/ 14288 h 21"/>
                  <a:gd name="T32" fmla="*/ 57150 w 38"/>
                  <a:gd name="T33" fmla="*/ 14288 h 21"/>
                  <a:gd name="T34" fmla="*/ 52388 w 38"/>
                  <a:gd name="T35" fmla="*/ 14288 h 21"/>
                  <a:gd name="T36" fmla="*/ 52388 w 38"/>
                  <a:gd name="T37" fmla="*/ 14288 h 21"/>
                  <a:gd name="T38" fmla="*/ 52388 w 38"/>
                  <a:gd name="T39" fmla="*/ 14288 h 21"/>
                  <a:gd name="T40" fmla="*/ 57150 w 38"/>
                  <a:gd name="T41" fmla="*/ 19050 h 21"/>
                  <a:gd name="T42" fmla="*/ 60325 w 38"/>
                  <a:gd name="T43" fmla="*/ 19050 h 21"/>
                  <a:gd name="T44" fmla="*/ 60325 w 38"/>
                  <a:gd name="T45" fmla="*/ 22225 h 21"/>
                  <a:gd name="T46" fmla="*/ 57150 w 38"/>
                  <a:gd name="T47" fmla="*/ 22225 h 21"/>
                  <a:gd name="T48" fmla="*/ 57150 w 38"/>
                  <a:gd name="T49" fmla="*/ 22225 h 21"/>
                  <a:gd name="T50" fmla="*/ 57150 w 38"/>
                  <a:gd name="T51" fmla="*/ 30163 h 21"/>
                  <a:gd name="T52" fmla="*/ 57150 w 38"/>
                  <a:gd name="T53" fmla="*/ 33338 h 21"/>
                  <a:gd name="T54" fmla="*/ 46038 w 38"/>
                  <a:gd name="T55" fmla="*/ 33338 h 21"/>
                  <a:gd name="T56" fmla="*/ 34925 w 38"/>
                  <a:gd name="T57" fmla="*/ 30163 h 21"/>
                  <a:gd name="T58" fmla="*/ 26988 w 38"/>
                  <a:gd name="T59" fmla="*/ 25400 h 21"/>
                  <a:gd name="T60" fmla="*/ 26988 w 38"/>
                  <a:gd name="T61" fmla="*/ 25400 h 21"/>
                  <a:gd name="T62" fmla="*/ 30163 w 38"/>
                  <a:gd name="T63" fmla="*/ 25400 h 21"/>
                  <a:gd name="T64" fmla="*/ 34925 w 38"/>
                  <a:gd name="T65" fmla="*/ 25400 h 21"/>
                  <a:gd name="T66" fmla="*/ 34925 w 38"/>
                  <a:gd name="T67" fmla="*/ 25400 h 21"/>
                  <a:gd name="T68" fmla="*/ 34925 w 38"/>
                  <a:gd name="T69" fmla="*/ 22225 h 21"/>
                  <a:gd name="T70" fmla="*/ 30163 w 38"/>
                  <a:gd name="T71" fmla="*/ 19050 h 21"/>
                  <a:gd name="T72" fmla="*/ 30163 w 38"/>
                  <a:gd name="T73" fmla="*/ 19050 h 21"/>
                  <a:gd name="T74" fmla="*/ 30163 w 38"/>
                  <a:gd name="T75" fmla="*/ 14288 h 21"/>
                  <a:gd name="T76" fmla="*/ 30163 w 38"/>
                  <a:gd name="T77" fmla="*/ 14288 h 21"/>
                  <a:gd name="T78" fmla="*/ 30163 w 38"/>
                  <a:gd name="T79" fmla="*/ 14288 h 21"/>
                  <a:gd name="T80" fmla="*/ 26988 w 38"/>
                  <a:gd name="T81" fmla="*/ 14288 h 21"/>
                  <a:gd name="T82" fmla="*/ 22225 w 38"/>
                  <a:gd name="T83" fmla="*/ 14288 h 21"/>
                  <a:gd name="T84" fmla="*/ 22225 w 38"/>
                  <a:gd name="T85" fmla="*/ 14288 h 21"/>
                  <a:gd name="T86" fmla="*/ 19050 w 38"/>
                  <a:gd name="T87" fmla="*/ 11113 h 21"/>
                  <a:gd name="T88" fmla="*/ 15875 w 38"/>
                  <a:gd name="T89" fmla="*/ 11113 h 21"/>
                  <a:gd name="T90" fmla="*/ 11113 w 38"/>
                  <a:gd name="T91" fmla="*/ 14288 h 21"/>
                  <a:gd name="T92" fmla="*/ 4763 w 38"/>
                  <a:gd name="T93" fmla="*/ 19050 h 21"/>
                  <a:gd name="T94" fmla="*/ 4763 w 38"/>
                  <a:gd name="T95" fmla="*/ 19050 h 21"/>
                  <a:gd name="T96" fmla="*/ 0 w 38"/>
                  <a:gd name="T97" fmla="*/ 19050 h 21"/>
                  <a:gd name="T98" fmla="*/ 4763 w 38"/>
                  <a:gd name="T99" fmla="*/ 19050 h 21"/>
                  <a:gd name="T100" fmla="*/ 7938 w 38"/>
                  <a:gd name="T101" fmla="*/ 14288 h 21"/>
                  <a:gd name="T102" fmla="*/ 11113 w 38"/>
                  <a:gd name="T103" fmla="*/ 11113 h 21"/>
                  <a:gd name="T104" fmla="*/ 19050 w 38"/>
                  <a:gd name="T105" fmla="*/ 6350 h 21"/>
                  <a:gd name="T106" fmla="*/ 22225 w 38"/>
                  <a:gd name="T107" fmla="*/ 3175 h 21"/>
                  <a:gd name="T108" fmla="*/ 22225 w 38"/>
                  <a:gd name="T109" fmla="*/ 0 h 21"/>
                  <a:gd name="T110" fmla="*/ 26988 w 38"/>
                  <a:gd name="T111" fmla="*/ 0 h 21"/>
                  <a:gd name="T112" fmla="*/ 26988 w 38"/>
                  <a:gd name="T113" fmla="*/ 0 h 21"/>
                  <a:gd name="T114" fmla="*/ 26988 w 38"/>
                  <a:gd name="T115" fmla="*/ 0 h 21"/>
                  <a:gd name="T116" fmla="*/ 26988 w 38"/>
                  <a:gd name="T117" fmla="*/ 0 h 21"/>
                  <a:gd name="T118" fmla="*/ 26988 w 38"/>
                  <a:gd name="T119" fmla="*/ 0 h 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
                  <a:gd name="T181" fmla="*/ 0 h 21"/>
                  <a:gd name="T182" fmla="*/ 38 w 38"/>
                  <a:gd name="T183" fmla="*/ 21 h 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 h="21">
                    <a:moveTo>
                      <a:pt x="17" y="0"/>
                    </a:moveTo>
                    <a:lnTo>
                      <a:pt x="19" y="0"/>
                    </a:lnTo>
                    <a:lnTo>
                      <a:pt x="22" y="2"/>
                    </a:lnTo>
                    <a:lnTo>
                      <a:pt x="22" y="4"/>
                    </a:lnTo>
                    <a:lnTo>
                      <a:pt x="24" y="4"/>
                    </a:lnTo>
                    <a:lnTo>
                      <a:pt x="26" y="4"/>
                    </a:lnTo>
                    <a:lnTo>
                      <a:pt x="29" y="4"/>
                    </a:lnTo>
                    <a:lnTo>
                      <a:pt x="31" y="4"/>
                    </a:lnTo>
                    <a:lnTo>
                      <a:pt x="33" y="4"/>
                    </a:lnTo>
                    <a:lnTo>
                      <a:pt x="38" y="4"/>
                    </a:lnTo>
                    <a:lnTo>
                      <a:pt x="36" y="7"/>
                    </a:lnTo>
                    <a:lnTo>
                      <a:pt x="36" y="9"/>
                    </a:lnTo>
                    <a:lnTo>
                      <a:pt x="33" y="9"/>
                    </a:lnTo>
                    <a:lnTo>
                      <a:pt x="36" y="12"/>
                    </a:lnTo>
                    <a:lnTo>
                      <a:pt x="38" y="12"/>
                    </a:lnTo>
                    <a:lnTo>
                      <a:pt x="38" y="14"/>
                    </a:lnTo>
                    <a:lnTo>
                      <a:pt x="36" y="14"/>
                    </a:lnTo>
                    <a:lnTo>
                      <a:pt x="36" y="19"/>
                    </a:lnTo>
                    <a:lnTo>
                      <a:pt x="36" y="21"/>
                    </a:lnTo>
                    <a:lnTo>
                      <a:pt x="29" y="21"/>
                    </a:lnTo>
                    <a:lnTo>
                      <a:pt x="22" y="19"/>
                    </a:lnTo>
                    <a:lnTo>
                      <a:pt x="17" y="16"/>
                    </a:lnTo>
                    <a:lnTo>
                      <a:pt x="19" y="16"/>
                    </a:lnTo>
                    <a:lnTo>
                      <a:pt x="22" y="16"/>
                    </a:lnTo>
                    <a:lnTo>
                      <a:pt x="22" y="14"/>
                    </a:lnTo>
                    <a:lnTo>
                      <a:pt x="19" y="12"/>
                    </a:lnTo>
                    <a:lnTo>
                      <a:pt x="19" y="9"/>
                    </a:lnTo>
                    <a:lnTo>
                      <a:pt x="17" y="9"/>
                    </a:lnTo>
                    <a:lnTo>
                      <a:pt x="14" y="9"/>
                    </a:lnTo>
                    <a:lnTo>
                      <a:pt x="12" y="7"/>
                    </a:lnTo>
                    <a:lnTo>
                      <a:pt x="10" y="7"/>
                    </a:lnTo>
                    <a:lnTo>
                      <a:pt x="7" y="9"/>
                    </a:lnTo>
                    <a:lnTo>
                      <a:pt x="3" y="12"/>
                    </a:lnTo>
                    <a:lnTo>
                      <a:pt x="0" y="12"/>
                    </a:lnTo>
                    <a:lnTo>
                      <a:pt x="3" y="12"/>
                    </a:lnTo>
                    <a:lnTo>
                      <a:pt x="5" y="9"/>
                    </a:lnTo>
                    <a:lnTo>
                      <a:pt x="7" y="7"/>
                    </a:lnTo>
                    <a:lnTo>
                      <a:pt x="12" y="4"/>
                    </a:lnTo>
                    <a:lnTo>
                      <a:pt x="14" y="2"/>
                    </a:lnTo>
                    <a:lnTo>
                      <a:pt x="14" y="0"/>
                    </a:lnTo>
                    <a:lnTo>
                      <a:pt x="1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5" name="Freeform 1959">
                <a:extLst>
                  <a:ext uri="{FF2B5EF4-FFF2-40B4-BE49-F238E27FC236}">
                    <a16:creationId xmlns:a16="http://schemas.microsoft.com/office/drawing/2014/main" id="{F19E5B89-CA85-097A-61FE-4B96D1615965}"/>
                  </a:ext>
                </a:extLst>
              </p:cNvPr>
              <p:cNvSpPr>
                <a:spLocks noGrp="1" noRot="1" noMove="1" noResize="1" noEditPoints="1" noAdjustHandles="1" noChangeArrowheads="1" noChangeShapeType="1"/>
              </p:cNvSpPr>
              <p:nvPr/>
            </p:nvSpPr>
            <p:spPr bwMode="auto">
              <a:xfrm>
                <a:off x="3645166" y="528638"/>
                <a:ext cx="76200" cy="63500"/>
              </a:xfrm>
              <a:custGeom>
                <a:avLst/>
                <a:gdLst>
                  <a:gd name="T0" fmla="*/ 71438 w 48"/>
                  <a:gd name="T1" fmla="*/ 0 h 40"/>
                  <a:gd name="T2" fmla="*/ 76200 w 48"/>
                  <a:gd name="T3" fmla="*/ 0 h 40"/>
                  <a:gd name="T4" fmla="*/ 76200 w 48"/>
                  <a:gd name="T5" fmla="*/ 3175 h 40"/>
                  <a:gd name="T6" fmla="*/ 71438 w 48"/>
                  <a:gd name="T7" fmla="*/ 3175 h 40"/>
                  <a:gd name="T8" fmla="*/ 68263 w 48"/>
                  <a:gd name="T9" fmla="*/ 7938 h 40"/>
                  <a:gd name="T10" fmla="*/ 68263 w 48"/>
                  <a:gd name="T11" fmla="*/ 7938 h 40"/>
                  <a:gd name="T12" fmla="*/ 71438 w 48"/>
                  <a:gd name="T13" fmla="*/ 11113 h 40"/>
                  <a:gd name="T14" fmla="*/ 68263 w 48"/>
                  <a:gd name="T15" fmla="*/ 14288 h 40"/>
                  <a:gd name="T16" fmla="*/ 52388 w 48"/>
                  <a:gd name="T17" fmla="*/ 25400 h 40"/>
                  <a:gd name="T18" fmla="*/ 49213 w 48"/>
                  <a:gd name="T19" fmla="*/ 33338 h 40"/>
                  <a:gd name="T20" fmla="*/ 49213 w 48"/>
                  <a:gd name="T21" fmla="*/ 36513 h 40"/>
                  <a:gd name="T22" fmla="*/ 41275 w 48"/>
                  <a:gd name="T23" fmla="*/ 33338 h 40"/>
                  <a:gd name="T24" fmla="*/ 34925 w 48"/>
                  <a:gd name="T25" fmla="*/ 33338 h 40"/>
                  <a:gd name="T26" fmla="*/ 26988 w 48"/>
                  <a:gd name="T27" fmla="*/ 30163 h 40"/>
                  <a:gd name="T28" fmla="*/ 19050 w 48"/>
                  <a:gd name="T29" fmla="*/ 36513 h 40"/>
                  <a:gd name="T30" fmla="*/ 11113 w 48"/>
                  <a:gd name="T31" fmla="*/ 44450 h 40"/>
                  <a:gd name="T32" fmla="*/ 19050 w 48"/>
                  <a:gd name="T33" fmla="*/ 52388 h 40"/>
                  <a:gd name="T34" fmla="*/ 26988 w 48"/>
                  <a:gd name="T35" fmla="*/ 60325 h 40"/>
                  <a:gd name="T36" fmla="*/ 26988 w 48"/>
                  <a:gd name="T37" fmla="*/ 63500 h 40"/>
                  <a:gd name="T38" fmla="*/ 19050 w 48"/>
                  <a:gd name="T39" fmla="*/ 55563 h 40"/>
                  <a:gd name="T40" fmla="*/ 7938 w 48"/>
                  <a:gd name="T41" fmla="*/ 55563 h 40"/>
                  <a:gd name="T42" fmla="*/ 0 w 48"/>
                  <a:gd name="T43" fmla="*/ 41275 h 40"/>
                  <a:gd name="T44" fmla="*/ 11113 w 48"/>
                  <a:gd name="T45" fmla="*/ 36513 h 40"/>
                  <a:gd name="T46" fmla="*/ 11113 w 48"/>
                  <a:gd name="T47" fmla="*/ 33338 h 40"/>
                  <a:gd name="T48" fmla="*/ 7938 w 48"/>
                  <a:gd name="T49" fmla="*/ 30163 h 40"/>
                  <a:gd name="T50" fmla="*/ 7938 w 48"/>
                  <a:gd name="T51" fmla="*/ 30163 h 40"/>
                  <a:gd name="T52" fmla="*/ 23813 w 48"/>
                  <a:gd name="T53" fmla="*/ 30163 h 40"/>
                  <a:gd name="T54" fmla="*/ 30163 w 48"/>
                  <a:gd name="T55" fmla="*/ 30163 h 40"/>
                  <a:gd name="T56" fmla="*/ 34925 w 48"/>
                  <a:gd name="T57" fmla="*/ 30163 h 40"/>
                  <a:gd name="T58" fmla="*/ 41275 w 48"/>
                  <a:gd name="T59" fmla="*/ 22225 h 40"/>
                  <a:gd name="T60" fmla="*/ 52388 w 48"/>
                  <a:gd name="T61" fmla="*/ 14288 h 40"/>
                  <a:gd name="T62" fmla="*/ 68263 w 48"/>
                  <a:gd name="T63" fmla="*/ 14288 h 40"/>
                  <a:gd name="T64" fmla="*/ 68263 w 48"/>
                  <a:gd name="T65" fmla="*/ 11113 h 40"/>
                  <a:gd name="T66" fmla="*/ 68263 w 48"/>
                  <a:gd name="T67" fmla="*/ 7938 h 40"/>
                  <a:gd name="T68" fmla="*/ 68263 w 48"/>
                  <a:gd name="T69" fmla="*/ 3175 h 40"/>
                  <a:gd name="T70" fmla="*/ 71438 w 48"/>
                  <a:gd name="T71" fmla="*/ 0 h 40"/>
                  <a:gd name="T72" fmla="*/ 71438 w 48"/>
                  <a:gd name="T73" fmla="*/ 0 h 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
                  <a:gd name="T112" fmla="*/ 0 h 40"/>
                  <a:gd name="T113" fmla="*/ 48 w 48"/>
                  <a:gd name="T114" fmla="*/ 40 h 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 h="40">
                    <a:moveTo>
                      <a:pt x="45" y="0"/>
                    </a:moveTo>
                    <a:lnTo>
                      <a:pt x="45" y="0"/>
                    </a:lnTo>
                    <a:lnTo>
                      <a:pt x="48" y="0"/>
                    </a:lnTo>
                    <a:lnTo>
                      <a:pt x="48" y="2"/>
                    </a:lnTo>
                    <a:lnTo>
                      <a:pt x="45" y="2"/>
                    </a:lnTo>
                    <a:lnTo>
                      <a:pt x="45" y="5"/>
                    </a:lnTo>
                    <a:lnTo>
                      <a:pt x="43" y="5"/>
                    </a:lnTo>
                    <a:lnTo>
                      <a:pt x="45" y="7"/>
                    </a:lnTo>
                    <a:lnTo>
                      <a:pt x="48" y="9"/>
                    </a:lnTo>
                    <a:lnTo>
                      <a:pt x="43" y="9"/>
                    </a:lnTo>
                    <a:lnTo>
                      <a:pt x="38" y="14"/>
                    </a:lnTo>
                    <a:lnTo>
                      <a:pt x="33" y="16"/>
                    </a:lnTo>
                    <a:lnTo>
                      <a:pt x="31" y="19"/>
                    </a:lnTo>
                    <a:lnTo>
                      <a:pt x="31" y="21"/>
                    </a:lnTo>
                    <a:lnTo>
                      <a:pt x="33" y="23"/>
                    </a:lnTo>
                    <a:lnTo>
                      <a:pt x="31" y="23"/>
                    </a:lnTo>
                    <a:lnTo>
                      <a:pt x="29" y="23"/>
                    </a:lnTo>
                    <a:lnTo>
                      <a:pt x="26" y="21"/>
                    </a:lnTo>
                    <a:lnTo>
                      <a:pt x="24" y="21"/>
                    </a:lnTo>
                    <a:lnTo>
                      <a:pt x="22" y="21"/>
                    </a:lnTo>
                    <a:lnTo>
                      <a:pt x="19" y="19"/>
                    </a:lnTo>
                    <a:lnTo>
                      <a:pt x="17" y="19"/>
                    </a:lnTo>
                    <a:lnTo>
                      <a:pt x="12" y="21"/>
                    </a:lnTo>
                    <a:lnTo>
                      <a:pt x="12" y="23"/>
                    </a:lnTo>
                    <a:lnTo>
                      <a:pt x="7" y="26"/>
                    </a:lnTo>
                    <a:lnTo>
                      <a:pt x="7" y="28"/>
                    </a:lnTo>
                    <a:lnTo>
                      <a:pt x="7" y="33"/>
                    </a:lnTo>
                    <a:lnTo>
                      <a:pt x="12" y="33"/>
                    </a:lnTo>
                    <a:lnTo>
                      <a:pt x="15" y="33"/>
                    </a:lnTo>
                    <a:lnTo>
                      <a:pt x="17" y="38"/>
                    </a:lnTo>
                    <a:lnTo>
                      <a:pt x="22" y="40"/>
                    </a:lnTo>
                    <a:lnTo>
                      <a:pt x="17" y="40"/>
                    </a:lnTo>
                    <a:lnTo>
                      <a:pt x="12" y="40"/>
                    </a:lnTo>
                    <a:lnTo>
                      <a:pt x="12" y="35"/>
                    </a:lnTo>
                    <a:lnTo>
                      <a:pt x="10" y="35"/>
                    </a:lnTo>
                    <a:lnTo>
                      <a:pt x="5" y="35"/>
                    </a:lnTo>
                    <a:lnTo>
                      <a:pt x="3" y="30"/>
                    </a:lnTo>
                    <a:lnTo>
                      <a:pt x="0" y="26"/>
                    </a:lnTo>
                    <a:lnTo>
                      <a:pt x="5" y="23"/>
                    </a:lnTo>
                    <a:lnTo>
                      <a:pt x="7" y="23"/>
                    </a:lnTo>
                    <a:lnTo>
                      <a:pt x="7" y="21"/>
                    </a:lnTo>
                    <a:lnTo>
                      <a:pt x="5" y="21"/>
                    </a:lnTo>
                    <a:lnTo>
                      <a:pt x="5" y="19"/>
                    </a:lnTo>
                    <a:lnTo>
                      <a:pt x="10" y="19"/>
                    </a:lnTo>
                    <a:lnTo>
                      <a:pt x="15" y="19"/>
                    </a:lnTo>
                    <a:lnTo>
                      <a:pt x="17" y="19"/>
                    </a:lnTo>
                    <a:lnTo>
                      <a:pt x="19" y="19"/>
                    </a:lnTo>
                    <a:lnTo>
                      <a:pt x="22" y="19"/>
                    </a:lnTo>
                    <a:lnTo>
                      <a:pt x="22" y="16"/>
                    </a:lnTo>
                    <a:lnTo>
                      <a:pt x="26" y="14"/>
                    </a:lnTo>
                    <a:lnTo>
                      <a:pt x="33" y="14"/>
                    </a:lnTo>
                    <a:lnTo>
                      <a:pt x="33" y="9"/>
                    </a:lnTo>
                    <a:lnTo>
                      <a:pt x="38" y="9"/>
                    </a:lnTo>
                    <a:lnTo>
                      <a:pt x="43" y="9"/>
                    </a:lnTo>
                    <a:lnTo>
                      <a:pt x="43" y="7"/>
                    </a:lnTo>
                    <a:lnTo>
                      <a:pt x="43" y="5"/>
                    </a:lnTo>
                    <a:lnTo>
                      <a:pt x="43" y="2"/>
                    </a:lnTo>
                    <a:lnTo>
                      <a:pt x="4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6" name="Freeform 1960">
                <a:extLst>
                  <a:ext uri="{FF2B5EF4-FFF2-40B4-BE49-F238E27FC236}">
                    <a16:creationId xmlns:a16="http://schemas.microsoft.com/office/drawing/2014/main" id="{A26A3F01-16FD-7F08-BEBE-D6BE98D8749D}"/>
                  </a:ext>
                </a:extLst>
              </p:cNvPr>
              <p:cNvSpPr>
                <a:spLocks noGrp="1" noRot="1" noMove="1" noResize="1" noEditPoints="1" noAdjustHandles="1" noChangeArrowheads="1" noChangeShapeType="1"/>
              </p:cNvSpPr>
              <p:nvPr/>
            </p:nvSpPr>
            <p:spPr bwMode="auto">
              <a:xfrm>
                <a:off x="2873641" y="487363"/>
                <a:ext cx="14288" cy="11113"/>
              </a:xfrm>
              <a:custGeom>
                <a:avLst/>
                <a:gdLst>
                  <a:gd name="T0" fmla="*/ 6350 w 9"/>
                  <a:gd name="T1" fmla="*/ 0 h 7"/>
                  <a:gd name="T2" fmla="*/ 6350 w 9"/>
                  <a:gd name="T3" fmla="*/ 3175 h 7"/>
                  <a:gd name="T4" fmla="*/ 3175 w 9"/>
                  <a:gd name="T5" fmla="*/ 3175 h 7"/>
                  <a:gd name="T6" fmla="*/ 0 w 9"/>
                  <a:gd name="T7" fmla="*/ 7938 h 7"/>
                  <a:gd name="T8" fmla="*/ 0 w 9"/>
                  <a:gd name="T9" fmla="*/ 7938 h 7"/>
                  <a:gd name="T10" fmla="*/ 0 w 9"/>
                  <a:gd name="T11" fmla="*/ 7938 h 7"/>
                  <a:gd name="T12" fmla="*/ 0 w 9"/>
                  <a:gd name="T13" fmla="*/ 7938 h 7"/>
                  <a:gd name="T14" fmla="*/ 0 w 9"/>
                  <a:gd name="T15" fmla="*/ 11113 h 7"/>
                  <a:gd name="T16" fmla="*/ 0 w 9"/>
                  <a:gd name="T17" fmla="*/ 11113 h 7"/>
                  <a:gd name="T18" fmla="*/ 3175 w 9"/>
                  <a:gd name="T19" fmla="*/ 11113 h 7"/>
                  <a:gd name="T20" fmla="*/ 6350 w 9"/>
                  <a:gd name="T21" fmla="*/ 7938 h 7"/>
                  <a:gd name="T22" fmla="*/ 11113 w 9"/>
                  <a:gd name="T23" fmla="*/ 7938 h 7"/>
                  <a:gd name="T24" fmla="*/ 14288 w 9"/>
                  <a:gd name="T25" fmla="*/ 3175 h 7"/>
                  <a:gd name="T26" fmla="*/ 14288 w 9"/>
                  <a:gd name="T27" fmla="*/ 3175 h 7"/>
                  <a:gd name="T28" fmla="*/ 14288 w 9"/>
                  <a:gd name="T29" fmla="*/ 3175 h 7"/>
                  <a:gd name="T30" fmla="*/ 14288 w 9"/>
                  <a:gd name="T31" fmla="*/ 0 h 7"/>
                  <a:gd name="T32" fmla="*/ 14288 w 9"/>
                  <a:gd name="T33" fmla="*/ 0 h 7"/>
                  <a:gd name="T34" fmla="*/ 11113 w 9"/>
                  <a:gd name="T35" fmla="*/ 0 h 7"/>
                  <a:gd name="T36" fmla="*/ 6350 w 9"/>
                  <a:gd name="T37" fmla="*/ 0 h 7"/>
                  <a:gd name="T38" fmla="*/ 6350 w 9"/>
                  <a:gd name="T39" fmla="*/ 0 h 7"/>
                  <a:gd name="T40" fmla="*/ 6350 w 9"/>
                  <a:gd name="T41" fmla="*/ 0 h 7"/>
                  <a:gd name="T42" fmla="*/ 6350 w 9"/>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7"/>
                  <a:gd name="T68" fmla="*/ 9 w 9"/>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7">
                    <a:moveTo>
                      <a:pt x="4" y="0"/>
                    </a:moveTo>
                    <a:lnTo>
                      <a:pt x="4" y="2"/>
                    </a:lnTo>
                    <a:lnTo>
                      <a:pt x="2" y="2"/>
                    </a:lnTo>
                    <a:lnTo>
                      <a:pt x="0" y="5"/>
                    </a:lnTo>
                    <a:lnTo>
                      <a:pt x="0" y="7"/>
                    </a:lnTo>
                    <a:lnTo>
                      <a:pt x="2" y="7"/>
                    </a:lnTo>
                    <a:lnTo>
                      <a:pt x="4" y="5"/>
                    </a:lnTo>
                    <a:lnTo>
                      <a:pt x="7" y="5"/>
                    </a:lnTo>
                    <a:lnTo>
                      <a:pt x="9" y="2"/>
                    </a:lnTo>
                    <a:lnTo>
                      <a:pt x="9" y="0"/>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7" name="Freeform 1961">
                <a:extLst>
                  <a:ext uri="{FF2B5EF4-FFF2-40B4-BE49-F238E27FC236}">
                    <a16:creationId xmlns:a16="http://schemas.microsoft.com/office/drawing/2014/main" id="{73EA172A-1951-72E5-F040-CD699A3DA2C8}"/>
                  </a:ext>
                </a:extLst>
              </p:cNvPr>
              <p:cNvSpPr>
                <a:spLocks noGrp="1" noRot="1" noMove="1" noResize="1" noEditPoints="1" noAdjustHandles="1" noChangeArrowheads="1" noChangeShapeType="1"/>
              </p:cNvSpPr>
              <p:nvPr/>
            </p:nvSpPr>
            <p:spPr bwMode="auto">
              <a:xfrm>
                <a:off x="3815029" y="468313"/>
                <a:ext cx="14288" cy="14288"/>
              </a:xfrm>
              <a:custGeom>
                <a:avLst/>
                <a:gdLst>
                  <a:gd name="T0" fmla="*/ 0 w 9"/>
                  <a:gd name="T1" fmla="*/ 0 h 9"/>
                  <a:gd name="T2" fmla="*/ 0 w 9"/>
                  <a:gd name="T3" fmla="*/ 7938 h 9"/>
                  <a:gd name="T4" fmla="*/ 0 w 9"/>
                  <a:gd name="T5" fmla="*/ 11113 h 9"/>
                  <a:gd name="T6" fmla="*/ 6350 w 9"/>
                  <a:gd name="T7" fmla="*/ 14288 h 9"/>
                  <a:gd name="T8" fmla="*/ 14288 w 9"/>
                  <a:gd name="T9" fmla="*/ 14288 h 9"/>
                  <a:gd name="T10" fmla="*/ 14288 w 9"/>
                  <a:gd name="T11" fmla="*/ 11113 h 9"/>
                  <a:gd name="T12" fmla="*/ 14288 w 9"/>
                  <a:gd name="T13" fmla="*/ 3175 h 9"/>
                  <a:gd name="T14" fmla="*/ 14288 w 9"/>
                  <a:gd name="T15" fmla="*/ 3175 h 9"/>
                  <a:gd name="T16" fmla="*/ 11113 w 9"/>
                  <a:gd name="T17" fmla="*/ 3175 h 9"/>
                  <a:gd name="T18" fmla="*/ 6350 w 9"/>
                  <a:gd name="T19" fmla="*/ 3175 h 9"/>
                  <a:gd name="T20" fmla="*/ 6350 w 9"/>
                  <a:gd name="T21" fmla="*/ 3175 h 9"/>
                  <a:gd name="T22" fmla="*/ 3175 w 9"/>
                  <a:gd name="T23" fmla="*/ 3175 h 9"/>
                  <a:gd name="T24" fmla="*/ 0 w 9"/>
                  <a:gd name="T25" fmla="*/ 0 h 9"/>
                  <a:gd name="T26" fmla="*/ 0 w 9"/>
                  <a:gd name="T27" fmla="*/ 0 h 9"/>
                  <a:gd name="T28" fmla="*/ 0 w 9"/>
                  <a:gd name="T29" fmla="*/ 0 h 9"/>
                  <a:gd name="T30" fmla="*/ 0 w 9"/>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9"/>
                  <a:gd name="T50" fmla="*/ 9 w 9"/>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9">
                    <a:moveTo>
                      <a:pt x="0" y="0"/>
                    </a:moveTo>
                    <a:lnTo>
                      <a:pt x="0" y="5"/>
                    </a:lnTo>
                    <a:lnTo>
                      <a:pt x="0" y="7"/>
                    </a:lnTo>
                    <a:lnTo>
                      <a:pt x="4" y="9"/>
                    </a:lnTo>
                    <a:lnTo>
                      <a:pt x="9" y="9"/>
                    </a:lnTo>
                    <a:lnTo>
                      <a:pt x="9" y="7"/>
                    </a:lnTo>
                    <a:lnTo>
                      <a:pt x="9" y="2"/>
                    </a:lnTo>
                    <a:lnTo>
                      <a:pt x="7" y="2"/>
                    </a:lnTo>
                    <a:lnTo>
                      <a:pt x="4" y="2"/>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8" name="Freeform 1962">
                <a:extLst>
                  <a:ext uri="{FF2B5EF4-FFF2-40B4-BE49-F238E27FC236}">
                    <a16:creationId xmlns:a16="http://schemas.microsoft.com/office/drawing/2014/main" id="{6D592111-77C2-4AE1-7220-2ECC741443A5}"/>
                  </a:ext>
                </a:extLst>
              </p:cNvPr>
              <p:cNvSpPr>
                <a:spLocks noGrp="1" noRot="1" noMove="1" noResize="1" noEditPoints="1" noAdjustHandles="1" noChangeArrowheads="1" noChangeShapeType="1"/>
              </p:cNvSpPr>
              <p:nvPr/>
            </p:nvSpPr>
            <p:spPr bwMode="auto">
              <a:xfrm>
                <a:off x="3762641" y="454025"/>
                <a:ext cx="11113" cy="14288"/>
              </a:xfrm>
              <a:custGeom>
                <a:avLst/>
                <a:gdLst>
                  <a:gd name="T0" fmla="*/ 3175 w 7"/>
                  <a:gd name="T1" fmla="*/ 0 h 9"/>
                  <a:gd name="T2" fmla="*/ 6350 w 7"/>
                  <a:gd name="T3" fmla="*/ 0 h 9"/>
                  <a:gd name="T4" fmla="*/ 6350 w 7"/>
                  <a:gd name="T5" fmla="*/ 0 h 9"/>
                  <a:gd name="T6" fmla="*/ 6350 w 7"/>
                  <a:gd name="T7" fmla="*/ 3175 h 9"/>
                  <a:gd name="T8" fmla="*/ 11113 w 7"/>
                  <a:gd name="T9" fmla="*/ 3175 h 9"/>
                  <a:gd name="T10" fmla="*/ 11113 w 7"/>
                  <a:gd name="T11" fmla="*/ 3175 h 9"/>
                  <a:gd name="T12" fmla="*/ 11113 w 7"/>
                  <a:gd name="T13" fmla="*/ 6350 h 9"/>
                  <a:gd name="T14" fmla="*/ 6350 w 7"/>
                  <a:gd name="T15" fmla="*/ 6350 h 9"/>
                  <a:gd name="T16" fmla="*/ 6350 w 7"/>
                  <a:gd name="T17" fmla="*/ 6350 h 9"/>
                  <a:gd name="T18" fmla="*/ 3175 w 7"/>
                  <a:gd name="T19" fmla="*/ 14288 h 9"/>
                  <a:gd name="T20" fmla="*/ 0 w 7"/>
                  <a:gd name="T21" fmla="*/ 14288 h 9"/>
                  <a:gd name="T22" fmla="*/ 0 w 7"/>
                  <a:gd name="T23" fmla="*/ 11113 h 9"/>
                  <a:gd name="T24" fmla="*/ 0 w 7"/>
                  <a:gd name="T25" fmla="*/ 6350 h 9"/>
                  <a:gd name="T26" fmla="*/ 0 w 7"/>
                  <a:gd name="T27" fmla="*/ 3175 h 9"/>
                  <a:gd name="T28" fmla="*/ 0 w 7"/>
                  <a:gd name="T29" fmla="*/ 3175 h 9"/>
                  <a:gd name="T30" fmla="*/ 0 w 7"/>
                  <a:gd name="T31" fmla="*/ 0 h 9"/>
                  <a:gd name="T32" fmla="*/ 3175 w 7"/>
                  <a:gd name="T33" fmla="*/ 0 h 9"/>
                  <a:gd name="T34" fmla="*/ 3175 w 7"/>
                  <a:gd name="T35" fmla="*/ 0 h 9"/>
                  <a:gd name="T36" fmla="*/ 3175 w 7"/>
                  <a:gd name="T37" fmla="*/ 0 h 9"/>
                  <a:gd name="T38" fmla="*/ 3175 w 7"/>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9"/>
                  <a:gd name="T62" fmla="*/ 7 w 7"/>
                  <a:gd name="T63" fmla="*/ 9 h 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9">
                    <a:moveTo>
                      <a:pt x="2" y="0"/>
                    </a:moveTo>
                    <a:lnTo>
                      <a:pt x="4" y="0"/>
                    </a:lnTo>
                    <a:lnTo>
                      <a:pt x="4" y="2"/>
                    </a:lnTo>
                    <a:lnTo>
                      <a:pt x="7" y="2"/>
                    </a:lnTo>
                    <a:lnTo>
                      <a:pt x="7" y="4"/>
                    </a:lnTo>
                    <a:lnTo>
                      <a:pt x="4" y="4"/>
                    </a:lnTo>
                    <a:lnTo>
                      <a:pt x="2" y="9"/>
                    </a:lnTo>
                    <a:lnTo>
                      <a:pt x="0" y="9"/>
                    </a:lnTo>
                    <a:lnTo>
                      <a:pt x="0" y="7"/>
                    </a:lnTo>
                    <a:lnTo>
                      <a:pt x="0"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29" name="Freeform 1963">
                <a:extLst>
                  <a:ext uri="{FF2B5EF4-FFF2-40B4-BE49-F238E27FC236}">
                    <a16:creationId xmlns:a16="http://schemas.microsoft.com/office/drawing/2014/main" id="{72E85A20-9FE8-AD27-C439-92E8E154DE48}"/>
                  </a:ext>
                </a:extLst>
              </p:cNvPr>
              <p:cNvSpPr>
                <a:spLocks noGrp="1" noRot="1" noMove="1" noResize="1" noEditPoints="1" noAdjustHandles="1" noChangeArrowheads="1" noChangeShapeType="1"/>
              </p:cNvSpPr>
              <p:nvPr/>
            </p:nvSpPr>
            <p:spPr bwMode="auto">
              <a:xfrm>
                <a:off x="3845191" y="434975"/>
                <a:ext cx="33338" cy="30163"/>
              </a:xfrm>
              <a:custGeom>
                <a:avLst/>
                <a:gdLst>
                  <a:gd name="T0" fmla="*/ 11113 w 21"/>
                  <a:gd name="T1" fmla="*/ 0 h 19"/>
                  <a:gd name="T2" fmla="*/ 6350 w 21"/>
                  <a:gd name="T3" fmla="*/ 3175 h 19"/>
                  <a:gd name="T4" fmla="*/ 6350 w 21"/>
                  <a:gd name="T5" fmla="*/ 3175 h 19"/>
                  <a:gd name="T6" fmla="*/ 6350 w 21"/>
                  <a:gd name="T7" fmla="*/ 3175 h 19"/>
                  <a:gd name="T8" fmla="*/ 6350 w 21"/>
                  <a:gd name="T9" fmla="*/ 3175 h 19"/>
                  <a:gd name="T10" fmla="*/ 3175 w 21"/>
                  <a:gd name="T11" fmla="*/ 3175 h 19"/>
                  <a:gd name="T12" fmla="*/ 0 w 21"/>
                  <a:gd name="T13" fmla="*/ 6350 h 19"/>
                  <a:gd name="T14" fmla="*/ 0 w 21"/>
                  <a:gd name="T15" fmla="*/ 6350 h 19"/>
                  <a:gd name="T16" fmla="*/ 0 w 21"/>
                  <a:gd name="T17" fmla="*/ 11113 h 19"/>
                  <a:gd name="T18" fmla="*/ 0 w 21"/>
                  <a:gd name="T19" fmla="*/ 14288 h 19"/>
                  <a:gd name="T20" fmla="*/ 0 w 21"/>
                  <a:gd name="T21" fmla="*/ 19050 h 19"/>
                  <a:gd name="T22" fmla="*/ 0 w 21"/>
                  <a:gd name="T23" fmla="*/ 25400 h 19"/>
                  <a:gd name="T24" fmla="*/ 0 w 21"/>
                  <a:gd name="T25" fmla="*/ 30163 h 19"/>
                  <a:gd name="T26" fmla="*/ 3175 w 21"/>
                  <a:gd name="T27" fmla="*/ 30163 h 19"/>
                  <a:gd name="T28" fmla="*/ 14288 w 21"/>
                  <a:gd name="T29" fmla="*/ 30163 h 19"/>
                  <a:gd name="T30" fmla="*/ 17463 w 21"/>
                  <a:gd name="T31" fmla="*/ 25400 h 19"/>
                  <a:gd name="T32" fmla="*/ 22225 w 21"/>
                  <a:gd name="T33" fmla="*/ 25400 h 19"/>
                  <a:gd name="T34" fmla="*/ 28575 w 21"/>
                  <a:gd name="T35" fmla="*/ 22225 h 19"/>
                  <a:gd name="T36" fmla="*/ 33338 w 21"/>
                  <a:gd name="T37" fmla="*/ 19050 h 19"/>
                  <a:gd name="T38" fmla="*/ 33338 w 21"/>
                  <a:gd name="T39" fmla="*/ 19050 h 19"/>
                  <a:gd name="T40" fmla="*/ 33338 w 21"/>
                  <a:gd name="T41" fmla="*/ 19050 h 19"/>
                  <a:gd name="T42" fmla="*/ 28575 w 21"/>
                  <a:gd name="T43" fmla="*/ 19050 h 19"/>
                  <a:gd name="T44" fmla="*/ 22225 w 21"/>
                  <a:gd name="T45" fmla="*/ 19050 h 19"/>
                  <a:gd name="T46" fmla="*/ 17463 w 21"/>
                  <a:gd name="T47" fmla="*/ 14288 h 19"/>
                  <a:gd name="T48" fmla="*/ 14288 w 21"/>
                  <a:gd name="T49" fmla="*/ 11113 h 19"/>
                  <a:gd name="T50" fmla="*/ 14288 w 21"/>
                  <a:gd name="T51" fmla="*/ 3175 h 19"/>
                  <a:gd name="T52" fmla="*/ 11113 w 21"/>
                  <a:gd name="T53" fmla="*/ 0 h 19"/>
                  <a:gd name="T54" fmla="*/ 11113 w 21"/>
                  <a:gd name="T55" fmla="*/ 0 h 19"/>
                  <a:gd name="T56" fmla="*/ 11113 w 21"/>
                  <a:gd name="T57" fmla="*/ 0 h 19"/>
                  <a:gd name="T58" fmla="*/ 11113 w 21"/>
                  <a:gd name="T59" fmla="*/ 0 h 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19"/>
                  <a:gd name="T92" fmla="*/ 21 w 21"/>
                  <a:gd name="T93" fmla="*/ 19 h 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19">
                    <a:moveTo>
                      <a:pt x="7" y="0"/>
                    </a:moveTo>
                    <a:lnTo>
                      <a:pt x="4" y="2"/>
                    </a:lnTo>
                    <a:lnTo>
                      <a:pt x="2" y="2"/>
                    </a:lnTo>
                    <a:lnTo>
                      <a:pt x="0" y="4"/>
                    </a:lnTo>
                    <a:lnTo>
                      <a:pt x="0" y="7"/>
                    </a:lnTo>
                    <a:lnTo>
                      <a:pt x="0" y="9"/>
                    </a:lnTo>
                    <a:lnTo>
                      <a:pt x="0" y="12"/>
                    </a:lnTo>
                    <a:lnTo>
                      <a:pt x="0" y="16"/>
                    </a:lnTo>
                    <a:lnTo>
                      <a:pt x="0" y="19"/>
                    </a:lnTo>
                    <a:lnTo>
                      <a:pt x="2" y="19"/>
                    </a:lnTo>
                    <a:lnTo>
                      <a:pt x="9" y="19"/>
                    </a:lnTo>
                    <a:lnTo>
                      <a:pt x="11" y="16"/>
                    </a:lnTo>
                    <a:lnTo>
                      <a:pt x="14" y="16"/>
                    </a:lnTo>
                    <a:lnTo>
                      <a:pt x="18" y="14"/>
                    </a:lnTo>
                    <a:lnTo>
                      <a:pt x="21" y="12"/>
                    </a:lnTo>
                    <a:lnTo>
                      <a:pt x="18" y="12"/>
                    </a:lnTo>
                    <a:lnTo>
                      <a:pt x="14" y="12"/>
                    </a:lnTo>
                    <a:lnTo>
                      <a:pt x="11" y="9"/>
                    </a:lnTo>
                    <a:lnTo>
                      <a:pt x="9" y="7"/>
                    </a:lnTo>
                    <a:lnTo>
                      <a:pt x="9" y="2"/>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0" name="Freeform 1964">
                <a:extLst>
                  <a:ext uri="{FF2B5EF4-FFF2-40B4-BE49-F238E27FC236}">
                    <a16:creationId xmlns:a16="http://schemas.microsoft.com/office/drawing/2014/main" id="{0D00F5D0-D90C-2576-498E-571F4164DCD3}"/>
                  </a:ext>
                </a:extLst>
              </p:cNvPr>
              <p:cNvSpPr>
                <a:spLocks noGrp="1" noRot="1" noMove="1" noResize="1" noEditPoints="1" noAdjustHandles="1" noChangeArrowheads="1" noChangeShapeType="1"/>
              </p:cNvSpPr>
              <p:nvPr/>
            </p:nvSpPr>
            <p:spPr bwMode="auto">
              <a:xfrm>
                <a:off x="3832491" y="388938"/>
                <a:ext cx="15875" cy="26988"/>
              </a:xfrm>
              <a:custGeom>
                <a:avLst/>
                <a:gdLst>
                  <a:gd name="T0" fmla="*/ 0 w 10"/>
                  <a:gd name="T1" fmla="*/ 0 h 17"/>
                  <a:gd name="T2" fmla="*/ 4763 w 10"/>
                  <a:gd name="T3" fmla="*/ 7938 h 17"/>
                  <a:gd name="T4" fmla="*/ 7938 w 10"/>
                  <a:gd name="T5" fmla="*/ 19050 h 17"/>
                  <a:gd name="T6" fmla="*/ 12700 w 10"/>
                  <a:gd name="T7" fmla="*/ 23813 h 17"/>
                  <a:gd name="T8" fmla="*/ 12700 w 10"/>
                  <a:gd name="T9" fmla="*/ 26988 h 17"/>
                  <a:gd name="T10" fmla="*/ 15875 w 10"/>
                  <a:gd name="T11" fmla="*/ 26988 h 17"/>
                  <a:gd name="T12" fmla="*/ 15875 w 10"/>
                  <a:gd name="T13" fmla="*/ 26988 h 17"/>
                  <a:gd name="T14" fmla="*/ 15875 w 10"/>
                  <a:gd name="T15" fmla="*/ 26988 h 17"/>
                  <a:gd name="T16" fmla="*/ 15875 w 10"/>
                  <a:gd name="T17" fmla="*/ 26988 h 17"/>
                  <a:gd name="T18" fmla="*/ 15875 w 10"/>
                  <a:gd name="T19" fmla="*/ 19050 h 17"/>
                  <a:gd name="T20" fmla="*/ 7938 w 10"/>
                  <a:gd name="T21" fmla="*/ 7938 h 17"/>
                  <a:gd name="T22" fmla="*/ 0 w 10"/>
                  <a:gd name="T23" fmla="*/ 0 h 17"/>
                  <a:gd name="T24" fmla="*/ 0 w 10"/>
                  <a:gd name="T25" fmla="*/ 0 h 17"/>
                  <a:gd name="T26" fmla="*/ 0 w 10"/>
                  <a:gd name="T27" fmla="*/ 0 h 17"/>
                  <a:gd name="T28" fmla="*/ 0 w 10"/>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7"/>
                  <a:gd name="T47" fmla="*/ 10 w 10"/>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7">
                    <a:moveTo>
                      <a:pt x="0" y="0"/>
                    </a:moveTo>
                    <a:lnTo>
                      <a:pt x="3" y="5"/>
                    </a:lnTo>
                    <a:lnTo>
                      <a:pt x="5" y="12"/>
                    </a:lnTo>
                    <a:lnTo>
                      <a:pt x="8" y="15"/>
                    </a:lnTo>
                    <a:lnTo>
                      <a:pt x="8" y="17"/>
                    </a:lnTo>
                    <a:lnTo>
                      <a:pt x="10" y="17"/>
                    </a:lnTo>
                    <a:lnTo>
                      <a:pt x="10" y="12"/>
                    </a:lnTo>
                    <a:lnTo>
                      <a:pt x="5"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1" name="Freeform 1965">
                <a:extLst>
                  <a:ext uri="{FF2B5EF4-FFF2-40B4-BE49-F238E27FC236}">
                    <a16:creationId xmlns:a16="http://schemas.microsoft.com/office/drawing/2014/main" id="{DCA53DFC-A7F9-47D1-3BC7-6D84D317A55C}"/>
                  </a:ext>
                </a:extLst>
              </p:cNvPr>
              <p:cNvSpPr>
                <a:spLocks noGrp="1" noRot="1" noMove="1" noResize="1" noEditPoints="1" noAdjustHandles="1" noChangeArrowheads="1" noChangeShapeType="1"/>
              </p:cNvSpPr>
              <p:nvPr/>
            </p:nvSpPr>
            <p:spPr bwMode="auto">
              <a:xfrm>
                <a:off x="3818204" y="101600"/>
                <a:ext cx="3175" cy="14288"/>
              </a:xfrm>
              <a:custGeom>
                <a:avLst/>
                <a:gdLst>
                  <a:gd name="T0" fmla="*/ 0 w 2"/>
                  <a:gd name="T1" fmla="*/ 0 h 9"/>
                  <a:gd name="T2" fmla="*/ 3175 w 2"/>
                  <a:gd name="T3" fmla="*/ 14288 h 9"/>
                  <a:gd name="T4" fmla="*/ 3175 w 2"/>
                  <a:gd name="T5" fmla="*/ 11113 h 9"/>
                  <a:gd name="T6" fmla="*/ 3175 w 2"/>
                  <a:gd name="T7" fmla="*/ 6350 h 9"/>
                  <a:gd name="T8" fmla="*/ 3175 w 2"/>
                  <a:gd name="T9" fmla="*/ 3175 h 9"/>
                  <a:gd name="T10" fmla="*/ 3175 w 2"/>
                  <a:gd name="T11" fmla="*/ 3175 h 9"/>
                  <a:gd name="T12" fmla="*/ 3175 w 2"/>
                  <a:gd name="T13" fmla="*/ 0 h 9"/>
                  <a:gd name="T14" fmla="*/ 0 w 2"/>
                  <a:gd name="T15" fmla="*/ 0 h 9"/>
                  <a:gd name="T16" fmla="*/ 0 w 2"/>
                  <a:gd name="T17" fmla="*/ 0 h 9"/>
                  <a:gd name="T18" fmla="*/ 0 w 2"/>
                  <a:gd name="T19" fmla="*/ 0 h 9"/>
                  <a:gd name="T20" fmla="*/ 0 w 2"/>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9"/>
                  <a:gd name="T35" fmla="*/ 2 w 2"/>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9">
                    <a:moveTo>
                      <a:pt x="0" y="0"/>
                    </a:moveTo>
                    <a:lnTo>
                      <a:pt x="2" y="9"/>
                    </a:lnTo>
                    <a:lnTo>
                      <a:pt x="2" y="7"/>
                    </a:lnTo>
                    <a:lnTo>
                      <a:pt x="2" y="4"/>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2" name="Freeform 1966">
                <a:extLst>
                  <a:ext uri="{FF2B5EF4-FFF2-40B4-BE49-F238E27FC236}">
                    <a16:creationId xmlns:a16="http://schemas.microsoft.com/office/drawing/2014/main" id="{0554B396-85A5-ED22-5740-75423D2B0B92}"/>
                  </a:ext>
                </a:extLst>
              </p:cNvPr>
              <p:cNvSpPr>
                <a:spLocks noGrp="1" noRot="1" noMove="1" noResize="1" noEditPoints="1" noAdjustHandles="1" noChangeArrowheads="1" noChangeShapeType="1"/>
              </p:cNvSpPr>
              <p:nvPr/>
            </p:nvSpPr>
            <p:spPr bwMode="auto">
              <a:xfrm>
                <a:off x="2970479" y="88900"/>
                <a:ext cx="63500" cy="34925"/>
              </a:xfrm>
              <a:custGeom>
                <a:avLst/>
                <a:gdLst>
                  <a:gd name="T0" fmla="*/ 0 w 40"/>
                  <a:gd name="T1" fmla="*/ 0 h 22"/>
                  <a:gd name="T2" fmla="*/ 7938 w 40"/>
                  <a:gd name="T3" fmla="*/ 12700 h 22"/>
                  <a:gd name="T4" fmla="*/ 11113 w 40"/>
                  <a:gd name="T5" fmla="*/ 15875 h 22"/>
                  <a:gd name="T6" fmla="*/ 15875 w 40"/>
                  <a:gd name="T7" fmla="*/ 19050 h 22"/>
                  <a:gd name="T8" fmla="*/ 19050 w 40"/>
                  <a:gd name="T9" fmla="*/ 23813 h 22"/>
                  <a:gd name="T10" fmla="*/ 22225 w 40"/>
                  <a:gd name="T11" fmla="*/ 23813 h 22"/>
                  <a:gd name="T12" fmla="*/ 26988 w 40"/>
                  <a:gd name="T13" fmla="*/ 23813 h 22"/>
                  <a:gd name="T14" fmla="*/ 30163 w 40"/>
                  <a:gd name="T15" fmla="*/ 26988 h 22"/>
                  <a:gd name="T16" fmla="*/ 41275 w 40"/>
                  <a:gd name="T17" fmla="*/ 30163 h 22"/>
                  <a:gd name="T18" fmla="*/ 52388 w 40"/>
                  <a:gd name="T19" fmla="*/ 34925 h 22"/>
                  <a:gd name="T20" fmla="*/ 63500 w 40"/>
                  <a:gd name="T21" fmla="*/ 34925 h 22"/>
                  <a:gd name="T22" fmla="*/ 60325 w 40"/>
                  <a:gd name="T23" fmla="*/ 30163 h 22"/>
                  <a:gd name="T24" fmla="*/ 57150 w 40"/>
                  <a:gd name="T25" fmla="*/ 23813 h 22"/>
                  <a:gd name="T26" fmla="*/ 41275 w 40"/>
                  <a:gd name="T27" fmla="*/ 19050 h 22"/>
                  <a:gd name="T28" fmla="*/ 26988 w 40"/>
                  <a:gd name="T29" fmla="*/ 12700 h 22"/>
                  <a:gd name="T30" fmla="*/ 15875 w 40"/>
                  <a:gd name="T31" fmla="*/ 7938 h 22"/>
                  <a:gd name="T32" fmla="*/ 0 w 40"/>
                  <a:gd name="T33" fmla="*/ 0 h 22"/>
                  <a:gd name="T34" fmla="*/ 0 w 40"/>
                  <a:gd name="T35" fmla="*/ 0 h 22"/>
                  <a:gd name="T36" fmla="*/ 0 w 40"/>
                  <a:gd name="T37" fmla="*/ 0 h 22"/>
                  <a:gd name="T38" fmla="*/ 0 w 40"/>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22"/>
                  <a:gd name="T62" fmla="*/ 40 w 40"/>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22">
                    <a:moveTo>
                      <a:pt x="0" y="0"/>
                    </a:moveTo>
                    <a:lnTo>
                      <a:pt x="5" y="8"/>
                    </a:lnTo>
                    <a:lnTo>
                      <a:pt x="7" y="10"/>
                    </a:lnTo>
                    <a:lnTo>
                      <a:pt x="10" y="12"/>
                    </a:lnTo>
                    <a:lnTo>
                      <a:pt x="12" y="15"/>
                    </a:lnTo>
                    <a:lnTo>
                      <a:pt x="14" y="15"/>
                    </a:lnTo>
                    <a:lnTo>
                      <a:pt x="17" y="15"/>
                    </a:lnTo>
                    <a:lnTo>
                      <a:pt x="19" y="17"/>
                    </a:lnTo>
                    <a:lnTo>
                      <a:pt x="26" y="19"/>
                    </a:lnTo>
                    <a:lnTo>
                      <a:pt x="33" y="22"/>
                    </a:lnTo>
                    <a:lnTo>
                      <a:pt x="40" y="22"/>
                    </a:lnTo>
                    <a:lnTo>
                      <a:pt x="38" y="19"/>
                    </a:lnTo>
                    <a:lnTo>
                      <a:pt x="36" y="15"/>
                    </a:lnTo>
                    <a:lnTo>
                      <a:pt x="26" y="12"/>
                    </a:lnTo>
                    <a:lnTo>
                      <a:pt x="17" y="8"/>
                    </a:lnTo>
                    <a:lnTo>
                      <a:pt x="10"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3" name="Freeform 1967">
                <a:extLst>
                  <a:ext uri="{FF2B5EF4-FFF2-40B4-BE49-F238E27FC236}">
                    <a16:creationId xmlns:a16="http://schemas.microsoft.com/office/drawing/2014/main" id="{AEBF2D7A-1B77-BFA6-7FA5-0E6F85BE76E3}"/>
                  </a:ext>
                </a:extLst>
              </p:cNvPr>
              <p:cNvSpPr>
                <a:spLocks noGrp="1" noRot="1" noMove="1" noResize="1" noEditPoints="1" noAdjustHandles="1" noChangeArrowheads="1" noChangeShapeType="1"/>
              </p:cNvSpPr>
              <p:nvPr/>
            </p:nvSpPr>
            <p:spPr bwMode="auto">
              <a:xfrm>
                <a:off x="3226066" y="63500"/>
                <a:ext cx="33338" cy="22225"/>
              </a:xfrm>
              <a:custGeom>
                <a:avLst/>
                <a:gdLst>
                  <a:gd name="T0" fmla="*/ 19050 w 21"/>
                  <a:gd name="T1" fmla="*/ 0 h 14"/>
                  <a:gd name="T2" fmla="*/ 22225 w 21"/>
                  <a:gd name="T3" fmla="*/ 3175 h 14"/>
                  <a:gd name="T4" fmla="*/ 25400 w 21"/>
                  <a:gd name="T5" fmla="*/ 7938 h 14"/>
                  <a:gd name="T6" fmla="*/ 30163 w 21"/>
                  <a:gd name="T7" fmla="*/ 7938 h 14"/>
                  <a:gd name="T8" fmla="*/ 33338 w 21"/>
                  <a:gd name="T9" fmla="*/ 11113 h 14"/>
                  <a:gd name="T10" fmla="*/ 33338 w 21"/>
                  <a:gd name="T11" fmla="*/ 14288 h 14"/>
                  <a:gd name="T12" fmla="*/ 33338 w 21"/>
                  <a:gd name="T13" fmla="*/ 14288 h 14"/>
                  <a:gd name="T14" fmla="*/ 33338 w 21"/>
                  <a:gd name="T15" fmla="*/ 19050 h 14"/>
                  <a:gd name="T16" fmla="*/ 33338 w 21"/>
                  <a:gd name="T17" fmla="*/ 22225 h 14"/>
                  <a:gd name="T18" fmla="*/ 33338 w 21"/>
                  <a:gd name="T19" fmla="*/ 22225 h 14"/>
                  <a:gd name="T20" fmla="*/ 33338 w 21"/>
                  <a:gd name="T21" fmla="*/ 22225 h 14"/>
                  <a:gd name="T22" fmla="*/ 33338 w 21"/>
                  <a:gd name="T23" fmla="*/ 22225 h 14"/>
                  <a:gd name="T24" fmla="*/ 30163 w 21"/>
                  <a:gd name="T25" fmla="*/ 14288 h 14"/>
                  <a:gd name="T26" fmla="*/ 25400 w 21"/>
                  <a:gd name="T27" fmla="*/ 11113 h 14"/>
                  <a:gd name="T28" fmla="*/ 22225 w 21"/>
                  <a:gd name="T29" fmla="*/ 7938 h 14"/>
                  <a:gd name="T30" fmla="*/ 19050 w 21"/>
                  <a:gd name="T31" fmla="*/ 7938 h 14"/>
                  <a:gd name="T32" fmla="*/ 11113 w 21"/>
                  <a:gd name="T33" fmla="*/ 3175 h 14"/>
                  <a:gd name="T34" fmla="*/ 7938 w 21"/>
                  <a:gd name="T35" fmla="*/ 3175 h 14"/>
                  <a:gd name="T36" fmla="*/ 3175 w 21"/>
                  <a:gd name="T37" fmla="*/ 3175 h 14"/>
                  <a:gd name="T38" fmla="*/ 0 w 21"/>
                  <a:gd name="T39" fmla="*/ 3175 h 14"/>
                  <a:gd name="T40" fmla="*/ 0 w 21"/>
                  <a:gd name="T41" fmla="*/ 3175 h 14"/>
                  <a:gd name="T42" fmla="*/ 0 w 21"/>
                  <a:gd name="T43" fmla="*/ 3175 h 14"/>
                  <a:gd name="T44" fmla="*/ 3175 w 21"/>
                  <a:gd name="T45" fmla="*/ 3175 h 14"/>
                  <a:gd name="T46" fmla="*/ 7938 w 21"/>
                  <a:gd name="T47" fmla="*/ 3175 h 14"/>
                  <a:gd name="T48" fmla="*/ 19050 w 21"/>
                  <a:gd name="T49" fmla="*/ 0 h 14"/>
                  <a:gd name="T50" fmla="*/ 19050 w 21"/>
                  <a:gd name="T51" fmla="*/ 0 h 14"/>
                  <a:gd name="T52" fmla="*/ 19050 w 21"/>
                  <a:gd name="T53" fmla="*/ 0 h 14"/>
                  <a:gd name="T54" fmla="*/ 19050 w 21"/>
                  <a:gd name="T55" fmla="*/ 0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
                  <a:gd name="T85" fmla="*/ 0 h 14"/>
                  <a:gd name="T86" fmla="*/ 21 w 21"/>
                  <a:gd name="T87" fmla="*/ 14 h 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 h="14">
                    <a:moveTo>
                      <a:pt x="12" y="0"/>
                    </a:moveTo>
                    <a:lnTo>
                      <a:pt x="14" y="2"/>
                    </a:lnTo>
                    <a:lnTo>
                      <a:pt x="16" y="5"/>
                    </a:lnTo>
                    <a:lnTo>
                      <a:pt x="19" y="5"/>
                    </a:lnTo>
                    <a:lnTo>
                      <a:pt x="21" y="7"/>
                    </a:lnTo>
                    <a:lnTo>
                      <a:pt x="21" y="9"/>
                    </a:lnTo>
                    <a:lnTo>
                      <a:pt x="21" y="12"/>
                    </a:lnTo>
                    <a:lnTo>
                      <a:pt x="21" y="14"/>
                    </a:lnTo>
                    <a:lnTo>
                      <a:pt x="19" y="9"/>
                    </a:lnTo>
                    <a:lnTo>
                      <a:pt x="16" y="7"/>
                    </a:lnTo>
                    <a:lnTo>
                      <a:pt x="14" y="5"/>
                    </a:lnTo>
                    <a:lnTo>
                      <a:pt x="12" y="5"/>
                    </a:lnTo>
                    <a:lnTo>
                      <a:pt x="7" y="2"/>
                    </a:lnTo>
                    <a:lnTo>
                      <a:pt x="5" y="2"/>
                    </a:lnTo>
                    <a:lnTo>
                      <a:pt x="2" y="2"/>
                    </a:lnTo>
                    <a:lnTo>
                      <a:pt x="0" y="2"/>
                    </a:lnTo>
                    <a:lnTo>
                      <a:pt x="2" y="2"/>
                    </a:lnTo>
                    <a:lnTo>
                      <a:pt x="5" y="2"/>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4" name="Freeform 1968">
                <a:extLst>
                  <a:ext uri="{FF2B5EF4-FFF2-40B4-BE49-F238E27FC236}">
                    <a16:creationId xmlns:a16="http://schemas.microsoft.com/office/drawing/2014/main" id="{FEFA9DFB-F5BB-D5A5-517A-1E2457838B4C}"/>
                  </a:ext>
                </a:extLst>
              </p:cNvPr>
              <p:cNvSpPr>
                <a:spLocks noGrp="1" noRot="1" noMove="1" noResize="1" noEditPoints="1" noAdjustHandles="1" noChangeArrowheads="1" noChangeShapeType="1"/>
              </p:cNvSpPr>
              <p:nvPr/>
            </p:nvSpPr>
            <p:spPr bwMode="auto">
              <a:xfrm>
                <a:off x="3416566" y="52388"/>
                <a:ext cx="19050" cy="11113"/>
              </a:xfrm>
              <a:custGeom>
                <a:avLst/>
                <a:gdLst>
                  <a:gd name="T0" fmla="*/ 4763 w 12"/>
                  <a:gd name="T1" fmla="*/ 0 h 7"/>
                  <a:gd name="T2" fmla="*/ 7938 w 12"/>
                  <a:gd name="T3" fmla="*/ 0 h 7"/>
                  <a:gd name="T4" fmla="*/ 11113 w 12"/>
                  <a:gd name="T5" fmla="*/ 0 h 7"/>
                  <a:gd name="T6" fmla="*/ 15875 w 12"/>
                  <a:gd name="T7" fmla="*/ 0 h 7"/>
                  <a:gd name="T8" fmla="*/ 19050 w 12"/>
                  <a:gd name="T9" fmla="*/ 0 h 7"/>
                  <a:gd name="T10" fmla="*/ 19050 w 12"/>
                  <a:gd name="T11" fmla="*/ 0 h 7"/>
                  <a:gd name="T12" fmla="*/ 19050 w 12"/>
                  <a:gd name="T13" fmla="*/ 3175 h 7"/>
                  <a:gd name="T14" fmla="*/ 19050 w 12"/>
                  <a:gd name="T15" fmla="*/ 3175 h 7"/>
                  <a:gd name="T16" fmla="*/ 15875 w 12"/>
                  <a:gd name="T17" fmla="*/ 3175 h 7"/>
                  <a:gd name="T18" fmla="*/ 15875 w 12"/>
                  <a:gd name="T19" fmla="*/ 3175 h 7"/>
                  <a:gd name="T20" fmla="*/ 4763 w 12"/>
                  <a:gd name="T21" fmla="*/ 3175 h 7"/>
                  <a:gd name="T22" fmla="*/ 4763 w 12"/>
                  <a:gd name="T23" fmla="*/ 11113 h 7"/>
                  <a:gd name="T24" fmla="*/ 4763 w 12"/>
                  <a:gd name="T25" fmla="*/ 11113 h 7"/>
                  <a:gd name="T26" fmla="*/ 0 w 12"/>
                  <a:gd name="T27" fmla="*/ 7938 h 7"/>
                  <a:gd name="T28" fmla="*/ 0 w 12"/>
                  <a:gd name="T29" fmla="*/ 7938 h 7"/>
                  <a:gd name="T30" fmla="*/ 0 w 12"/>
                  <a:gd name="T31" fmla="*/ 3175 h 7"/>
                  <a:gd name="T32" fmla="*/ 0 w 12"/>
                  <a:gd name="T33" fmla="*/ 3175 h 7"/>
                  <a:gd name="T34" fmla="*/ 4763 w 12"/>
                  <a:gd name="T35" fmla="*/ 0 h 7"/>
                  <a:gd name="T36" fmla="*/ 4763 w 12"/>
                  <a:gd name="T37" fmla="*/ 0 h 7"/>
                  <a:gd name="T38" fmla="*/ 4763 w 12"/>
                  <a:gd name="T39" fmla="*/ 0 h 7"/>
                  <a:gd name="T40" fmla="*/ 4763 w 12"/>
                  <a:gd name="T41" fmla="*/ 0 h 7"/>
                  <a:gd name="T42" fmla="*/ 4763 w 12"/>
                  <a:gd name="T43" fmla="*/ 0 h 7"/>
                  <a:gd name="T44" fmla="*/ 4763 w 12"/>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7"/>
                  <a:gd name="T71" fmla="*/ 12 w 12"/>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7">
                    <a:moveTo>
                      <a:pt x="3" y="0"/>
                    </a:moveTo>
                    <a:lnTo>
                      <a:pt x="5" y="0"/>
                    </a:lnTo>
                    <a:lnTo>
                      <a:pt x="7" y="0"/>
                    </a:lnTo>
                    <a:lnTo>
                      <a:pt x="10" y="0"/>
                    </a:lnTo>
                    <a:lnTo>
                      <a:pt x="12" y="0"/>
                    </a:lnTo>
                    <a:lnTo>
                      <a:pt x="12" y="2"/>
                    </a:lnTo>
                    <a:lnTo>
                      <a:pt x="10" y="2"/>
                    </a:lnTo>
                    <a:lnTo>
                      <a:pt x="3" y="2"/>
                    </a:lnTo>
                    <a:lnTo>
                      <a:pt x="3" y="7"/>
                    </a:lnTo>
                    <a:lnTo>
                      <a:pt x="0" y="5"/>
                    </a:lnTo>
                    <a:lnTo>
                      <a:pt x="0" y="2"/>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5" name="Freeform 1969">
                <a:extLst>
                  <a:ext uri="{FF2B5EF4-FFF2-40B4-BE49-F238E27FC236}">
                    <a16:creationId xmlns:a16="http://schemas.microsoft.com/office/drawing/2014/main" id="{A31052B8-09A3-CDC0-B4FC-5065B3A1F4DE}"/>
                  </a:ext>
                </a:extLst>
              </p:cNvPr>
              <p:cNvSpPr>
                <a:spLocks noGrp="1" noRot="1" noMove="1" noResize="1" noEditPoints="1" noAdjustHandles="1" noChangeArrowheads="1" noChangeShapeType="1"/>
              </p:cNvSpPr>
              <p:nvPr/>
            </p:nvSpPr>
            <p:spPr bwMode="auto">
              <a:xfrm>
                <a:off x="3518166" y="41275"/>
                <a:ext cx="115888" cy="11113"/>
              </a:xfrm>
              <a:custGeom>
                <a:avLst/>
                <a:gdLst>
                  <a:gd name="T0" fmla="*/ 33338 w 73"/>
                  <a:gd name="T1" fmla="*/ 0 h 7"/>
                  <a:gd name="T2" fmla="*/ 44450 w 73"/>
                  <a:gd name="T3" fmla="*/ 0 h 7"/>
                  <a:gd name="T4" fmla="*/ 55563 w 73"/>
                  <a:gd name="T5" fmla="*/ 0 h 7"/>
                  <a:gd name="T6" fmla="*/ 68263 w 73"/>
                  <a:gd name="T7" fmla="*/ 0 h 7"/>
                  <a:gd name="T8" fmla="*/ 79375 w 73"/>
                  <a:gd name="T9" fmla="*/ 0 h 7"/>
                  <a:gd name="T10" fmla="*/ 96838 w 73"/>
                  <a:gd name="T11" fmla="*/ 3175 h 7"/>
                  <a:gd name="T12" fmla="*/ 115888 w 73"/>
                  <a:gd name="T13" fmla="*/ 3175 h 7"/>
                  <a:gd name="T14" fmla="*/ 101600 w 73"/>
                  <a:gd name="T15" fmla="*/ 3175 h 7"/>
                  <a:gd name="T16" fmla="*/ 85725 w 73"/>
                  <a:gd name="T17" fmla="*/ 3175 h 7"/>
                  <a:gd name="T18" fmla="*/ 71438 w 73"/>
                  <a:gd name="T19" fmla="*/ 3175 h 7"/>
                  <a:gd name="T20" fmla="*/ 60325 w 73"/>
                  <a:gd name="T21" fmla="*/ 6350 h 7"/>
                  <a:gd name="T22" fmla="*/ 44450 w 73"/>
                  <a:gd name="T23" fmla="*/ 6350 h 7"/>
                  <a:gd name="T24" fmla="*/ 30163 w 73"/>
                  <a:gd name="T25" fmla="*/ 6350 h 7"/>
                  <a:gd name="T26" fmla="*/ 15875 w 73"/>
                  <a:gd name="T27" fmla="*/ 11113 h 7"/>
                  <a:gd name="T28" fmla="*/ 0 w 73"/>
                  <a:gd name="T29" fmla="*/ 11113 h 7"/>
                  <a:gd name="T30" fmla="*/ 7938 w 73"/>
                  <a:gd name="T31" fmla="*/ 6350 h 7"/>
                  <a:gd name="T32" fmla="*/ 19050 w 73"/>
                  <a:gd name="T33" fmla="*/ 3175 h 7"/>
                  <a:gd name="T34" fmla="*/ 26988 w 73"/>
                  <a:gd name="T35" fmla="*/ 0 h 7"/>
                  <a:gd name="T36" fmla="*/ 33338 w 73"/>
                  <a:gd name="T37" fmla="*/ 0 h 7"/>
                  <a:gd name="T38" fmla="*/ 33338 w 73"/>
                  <a:gd name="T39" fmla="*/ 0 h 7"/>
                  <a:gd name="T40" fmla="*/ 33338 w 73"/>
                  <a:gd name="T41" fmla="*/ 0 h 7"/>
                  <a:gd name="T42" fmla="*/ 33338 w 73"/>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
                  <a:gd name="T67" fmla="*/ 0 h 7"/>
                  <a:gd name="T68" fmla="*/ 73 w 73"/>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 h="7">
                    <a:moveTo>
                      <a:pt x="21" y="0"/>
                    </a:moveTo>
                    <a:lnTo>
                      <a:pt x="28" y="0"/>
                    </a:lnTo>
                    <a:lnTo>
                      <a:pt x="35" y="0"/>
                    </a:lnTo>
                    <a:lnTo>
                      <a:pt x="43" y="0"/>
                    </a:lnTo>
                    <a:lnTo>
                      <a:pt x="50" y="0"/>
                    </a:lnTo>
                    <a:lnTo>
                      <a:pt x="61" y="2"/>
                    </a:lnTo>
                    <a:lnTo>
                      <a:pt x="73" y="2"/>
                    </a:lnTo>
                    <a:lnTo>
                      <a:pt x="64" y="2"/>
                    </a:lnTo>
                    <a:lnTo>
                      <a:pt x="54" y="2"/>
                    </a:lnTo>
                    <a:lnTo>
                      <a:pt x="45" y="2"/>
                    </a:lnTo>
                    <a:lnTo>
                      <a:pt x="38" y="4"/>
                    </a:lnTo>
                    <a:lnTo>
                      <a:pt x="28" y="4"/>
                    </a:lnTo>
                    <a:lnTo>
                      <a:pt x="19" y="4"/>
                    </a:lnTo>
                    <a:lnTo>
                      <a:pt x="10" y="7"/>
                    </a:lnTo>
                    <a:lnTo>
                      <a:pt x="0" y="7"/>
                    </a:lnTo>
                    <a:lnTo>
                      <a:pt x="5" y="4"/>
                    </a:lnTo>
                    <a:lnTo>
                      <a:pt x="12" y="2"/>
                    </a:lnTo>
                    <a:lnTo>
                      <a:pt x="17" y="0"/>
                    </a:lnTo>
                    <a:lnTo>
                      <a:pt x="2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36" name="Freeform 1970">
                <a:extLst>
                  <a:ext uri="{FF2B5EF4-FFF2-40B4-BE49-F238E27FC236}">
                    <a16:creationId xmlns:a16="http://schemas.microsoft.com/office/drawing/2014/main" id="{045C8096-2D8A-E61D-9ABB-F7CCAB3193CC}"/>
                  </a:ext>
                </a:extLst>
              </p:cNvPr>
              <p:cNvSpPr>
                <a:spLocks noGrp="1" noRot="1" noMove="1" noResize="1" noEditPoints="1" noAdjustHandles="1" noChangeArrowheads="1" noChangeShapeType="1"/>
              </p:cNvSpPr>
              <p:nvPr/>
            </p:nvSpPr>
            <p:spPr bwMode="auto">
              <a:xfrm>
                <a:off x="3462604" y="33338"/>
                <a:ext cx="52388" cy="22225"/>
              </a:xfrm>
              <a:custGeom>
                <a:avLst/>
                <a:gdLst>
                  <a:gd name="T0" fmla="*/ 6350 w 33"/>
                  <a:gd name="T1" fmla="*/ 0 h 14"/>
                  <a:gd name="T2" fmla="*/ 6350 w 33"/>
                  <a:gd name="T3" fmla="*/ 0 h 14"/>
                  <a:gd name="T4" fmla="*/ 6350 w 33"/>
                  <a:gd name="T5" fmla="*/ 0 h 14"/>
                  <a:gd name="T6" fmla="*/ 11113 w 33"/>
                  <a:gd name="T7" fmla="*/ 3175 h 14"/>
                  <a:gd name="T8" fmla="*/ 11113 w 33"/>
                  <a:gd name="T9" fmla="*/ 7938 h 14"/>
                  <a:gd name="T10" fmla="*/ 11113 w 33"/>
                  <a:gd name="T11" fmla="*/ 11113 h 14"/>
                  <a:gd name="T12" fmla="*/ 14288 w 33"/>
                  <a:gd name="T13" fmla="*/ 14288 h 14"/>
                  <a:gd name="T14" fmla="*/ 22225 w 33"/>
                  <a:gd name="T15" fmla="*/ 11113 h 14"/>
                  <a:gd name="T16" fmla="*/ 25400 w 33"/>
                  <a:gd name="T17" fmla="*/ 11113 h 14"/>
                  <a:gd name="T18" fmla="*/ 30163 w 33"/>
                  <a:gd name="T19" fmla="*/ 11113 h 14"/>
                  <a:gd name="T20" fmla="*/ 36513 w 33"/>
                  <a:gd name="T21" fmla="*/ 11113 h 14"/>
                  <a:gd name="T22" fmla="*/ 41275 w 33"/>
                  <a:gd name="T23" fmla="*/ 11113 h 14"/>
                  <a:gd name="T24" fmla="*/ 44450 w 33"/>
                  <a:gd name="T25" fmla="*/ 11113 h 14"/>
                  <a:gd name="T26" fmla="*/ 47625 w 33"/>
                  <a:gd name="T27" fmla="*/ 11113 h 14"/>
                  <a:gd name="T28" fmla="*/ 52388 w 33"/>
                  <a:gd name="T29" fmla="*/ 11113 h 14"/>
                  <a:gd name="T30" fmla="*/ 52388 w 33"/>
                  <a:gd name="T31" fmla="*/ 11113 h 14"/>
                  <a:gd name="T32" fmla="*/ 52388 w 33"/>
                  <a:gd name="T33" fmla="*/ 11113 h 14"/>
                  <a:gd name="T34" fmla="*/ 52388 w 33"/>
                  <a:gd name="T35" fmla="*/ 11113 h 14"/>
                  <a:gd name="T36" fmla="*/ 44450 w 33"/>
                  <a:gd name="T37" fmla="*/ 14288 h 14"/>
                  <a:gd name="T38" fmla="*/ 36513 w 33"/>
                  <a:gd name="T39" fmla="*/ 19050 h 14"/>
                  <a:gd name="T40" fmla="*/ 30163 w 33"/>
                  <a:gd name="T41" fmla="*/ 19050 h 14"/>
                  <a:gd name="T42" fmla="*/ 22225 w 33"/>
                  <a:gd name="T43" fmla="*/ 19050 h 14"/>
                  <a:gd name="T44" fmla="*/ 14288 w 33"/>
                  <a:gd name="T45" fmla="*/ 22225 h 14"/>
                  <a:gd name="T46" fmla="*/ 11113 w 33"/>
                  <a:gd name="T47" fmla="*/ 22225 h 14"/>
                  <a:gd name="T48" fmla="*/ 6350 w 33"/>
                  <a:gd name="T49" fmla="*/ 22225 h 14"/>
                  <a:gd name="T50" fmla="*/ 3175 w 33"/>
                  <a:gd name="T51" fmla="*/ 19050 h 14"/>
                  <a:gd name="T52" fmla="*/ 3175 w 33"/>
                  <a:gd name="T53" fmla="*/ 19050 h 14"/>
                  <a:gd name="T54" fmla="*/ 3175 w 33"/>
                  <a:gd name="T55" fmla="*/ 19050 h 14"/>
                  <a:gd name="T56" fmla="*/ 0 w 33"/>
                  <a:gd name="T57" fmla="*/ 14288 h 14"/>
                  <a:gd name="T58" fmla="*/ 0 w 33"/>
                  <a:gd name="T59" fmla="*/ 14288 h 14"/>
                  <a:gd name="T60" fmla="*/ 0 w 33"/>
                  <a:gd name="T61" fmla="*/ 11113 h 14"/>
                  <a:gd name="T62" fmla="*/ 0 w 33"/>
                  <a:gd name="T63" fmla="*/ 11113 h 14"/>
                  <a:gd name="T64" fmla="*/ 0 w 33"/>
                  <a:gd name="T65" fmla="*/ 7938 h 14"/>
                  <a:gd name="T66" fmla="*/ 3175 w 33"/>
                  <a:gd name="T67" fmla="*/ 3175 h 14"/>
                  <a:gd name="T68" fmla="*/ 3175 w 33"/>
                  <a:gd name="T69" fmla="*/ 0 h 14"/>
                  <a:gd name="T70" fmla="*/ 3175 w 33"/>
                  <a:gd name="T71" fmla="*/ 0 h 14"/>
                  <a:gd name="T72" fmla="*/ 3175 w 33"/>
                  <a:gd name="T73" fmla="*/ 0 h 14"/>
                  <a:gd name="T74" fmla="*/ 6350 w 33"/>
                  <a:gd name="T75" fmla="*/ 0 h 14"/>
                  <a:gd name="T76" fmla="*/ 6350 w 33"/>
                  <a:gd name="T77" fmla="*/ 0 h 14"/>
                  <a:gd name="T78" fmla="*/ 6350 w 33"/>
                  <a:gd name="T79" fmla="*/ 0 h 14"/>
                  <a:gd name="T80" fmla="*/ 6350 w 33"/>
                  <a:gd name="T81" fmla="*/ 0 h 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14"/>
                  <a:gd name="T125" fmla="*/ 33 w 33"/>
                  <a:gd name="T126" fmla="*/ 14 h 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14">
                    <a:moveTo>
                      <a:pt x="4" y="0"/>
                    </a:moveTo>
                    <a:lnTo>
                      <a:pt x="4" y="0"/>
                    </a:lnTo>
                    <a:lnTo>
                      <a:pt x="7" y="2"/>
                    </a:lnTo>
                    <a:lnTo>
                      <a:pt x="7" y="5"/>
                    </a:lnTo>
                    <a:lnTo>
                      <a:pt x="7" y="7"/>
                    </a:lnTo>
                    <a:lnTo>
                      <a:pt x="9" y="9"/>
                    </a:lnTo>
                    <a:lnTo>
                      <a:pt x="14" y="7"/>
                    </a:lnTo>
                    <a:lnTo>
                      <a:pt x="16" y="7"/>
                    </a:lnTo>
                    <a:lnTo>
                      <a:pt x="19" y="7"/>
                    </a:lnTo>
                    <a:lnTo>
                      <a:pt x="23" y="7"/>
                    </a:lnTo>
                    <a:lnTo>
                      <a:pt x="26" y="7"/>
                    </a:lnTo>
                    <a:lnTo>
                      <a:pt x="28" y="7"/>
                    </a:lnTo>
                    <a:lnTo>
                      <a:pt x="30" y="7"/>
                    </a:lnTo>
                    <a:lnTo>
                      <a:pt x="33" y="7"/>
                    </a:lnTo>
                    <a:lnTo>
                      <a:pt x="28" y="9"/>
                    </a:lnTo>
                    <a:lnTo>
                      <a:pt x="23" y="12"/>
                    </a:lnTo>
                    <a:lnTo>
                      <a:pt x="19" y="12"/>
                    </a:lnTo>
                    <a:lnTo>
                      <a:pt x="14" y="12"/>
                    </a:lnTo>
                    <a:lnTo>
                      <a:pt x="9" y="14"/>
                    </a:lnTo>
                    <a:lnTo>
                      <a:pt x="7" y="14"/>
                    </a:lnTo>
                    <a:lnTo>
                      <a:pt x="4" y="14"/>
                    </a:lnTo>
                    <a:lnTo>
                      <a:pt x="2" y="12"/>
                    </a:lnTo>
                    <a:lnTo>
                      <a:pt x="0" y="9"/>
                    </a:lnTo>
                    <a:lnTo>
                      <a:pt x="0" y="7"/>
                    </a:lnTo>
                    <a:lnTo>
                      <a:pt x="0" y="5"/>
                    </a:lnTo>
                    <a:lnTo>
                      <a:pt x="2" y="2"/>
                    </a:lnTo>
                    <a:lnTo>
                      <a:pt x="2"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11" name="Greece">
              <a:extLst>
                <a:ext uri="{FF2B5EF4-FFF2-40B4-BE49-F238E27FC236}">
                  <a16:creationId xmlns:a16="http://schemas.microsoft.com/office/drawing/2014/main" id="{4F0CDF86-4BEB-A026-3F8A-6B0ACFE641D9}"/>
                </a:ext>
              </a:extLst>
            </p:cNvPr>
            <p:cNvGrpSpPr>
              <a:grpSpLocks noGrp="1" noUngrp="1" noRot="1" noMove="1" noResize="1"/>
            </p:cNvGrpSpPr>
            <p:nvPr/>
          </p:nvGrpSpPr>
          <p:grpSpPr>
            <a:xfrm>
              <a:off x="6961000" y="2207360"/>
              <a:ext cx="85376" cy="112684"/>
              <a:chOff x="4822564" y="1860451"/>
              <a:chExt cx="184150" cy="239712"/>
            </a:xfrm>
            <a:grpFill/>
          </p:grpSpPr>
          <p:sp>
            <p:nvSpPr>
              <p:cNvPr id="1107" name="Freeform 1941">
                <a:extLst>
                  <a:ext uri="{FF2B5EF4-FFF2-40B4-BE49-F238E27FC236}">
                    <a16:creationId xmlns:a16="http://schemas.microsoft.com/office/drawing/2014/main" id="{44D5D569-684A-B6BF-8F36-594CE874C4DD}"/>
                  </a:ext>
                </a:extLst>
              </p:cNvPr>
              <p:cNvSpPr>
                <a:spLocks noGrp="1" noRot="1" noMove="1" noResize="1" noEditPoints="1" noAdjustHandles="1" noChangeArrowheads="1" noChangeShapeType="1"/>
              </p:cNvSpPr>
              <p:nvPr/>
            </p:nvSpPr>
            <p:spPr bwMode="auto">
              <a:xfrm>
                <a:off x="4822564" y="1860451"/>
                <a:ext cx="184150" cy="165100"/>
              </a:xfrm>
              <a:custGeom>
                <a:avLst/>
                <a:gdLst>
                  <a:gd name="T0" fmla="*/ 15875 w 116"/>
                  <a:gd name="T1" fmla="*/ 93663 h 104"/>
                  <a:gd name="T2" fmla="*/ 30163 w 116"/>
                  <a:gd name="T3" fmla="*/ 101600 h 104"/>
                  <a:gd name="T4" fmla="*/ 26988 w 116"/>
                  <a:gd name="T5" fmla="*/ 104775 h 104"/>
                  <a:gd name="T6" fmla="*/ 26988 w 116"/>
                  <a:gd name="T7" fmla="*/ 123825 h 104"/>
                  <a:gd name="T8" fmla="*/ 30163 w 116"/>
                  <a:gd name="T9" fmla="*/ 123825 h 104"/>
                  <a:gd name="T10" fmla="*/ 38100 w 116"/>
                  <a:gd name="T11" fmla="*/ 120650 h 104"/>
                  <a:gd name="T12" fmla="*/ 49213 w 116"/>
                  <a:gd name="T13" fmla="*/ 120650 h 104"/>
                  <a:gd name="T14" fmla="*/ 63500 w 116"/>
                  <a:gd name="T15" fmla="*/ 134938 h 104"/>
                  <a:gd name="T16" fmla="*/ 46038 w 116"/>
                  <a:gd name="T17" fmla="*/ 131763 h 104"/>
                  <a:gd name="T18" fmla="*/ 38100 w 116"/>
                  <a:gd name="T19" fmla="*/ 157163 h 104"/>
                  <a:gd name="T20" fmla="*/ 63500 w 116"/>
                  <a:gd name="T21" fmla="*/ 165100 h 104"/>
                  <a:gd name="T22" fmla="*/ 68263 w 116"/>
                  <a:gd name="T23" fmla="*/ 157163 h 104"/>
                  <a:gd name="T24" fmla="*/ 71438 w 116"/>
                  <a:gd name="T25" fmla="*/ 153988 h 104"/>
                  <a:gd name="T26" fmla="*/ 82550 w 116"/>
                  <a:gd name="T27" fmla="*/ 153988 h 104"/>
                  <a:gd name="T28" fmla="*/ 79375 w 116"/>
                  <a:gd name="T29" fmla="*/ 142875 h 104"/>
                  <a:gd name="T30" fmla="*/ 79375 w 116"/>
                  <a:gd name="T31" fmla="*/ 139700 h 104"/>
                  <a:gd name="T32" fmla="*/ 90488 w 116"/>
                  <a:gd name="T33" fmla="*/ 139700 h 104"/>
                  <a:gd name="T34" fmla="*/ 101600 w 116"/>
                  <a:gd name="T35" fmla="*/ 128588 h 104"/>
                  <a:gd name="T36" fmla="*/ 109538 w 116"/>
                  <a:gd name="T37" fmla="*/ 123825 h 104"/>
                  <a:gd name="T38" fmla="*/ 117475 w 116"/>
                  <a:gd name="T39" fmla="*/ 134938 h 104"/>
                  <a:gd name="T40" fmla="*/ 117475 w 116"/>
                  <a:gd name="T41" fmla="*/ 123825 h 104"/>
                  <a:gd name="T42" fmla="*/ 98425 w 116"/>
                  <a:gd name="T43" fmla="*/ 112713 h 104"/>
                  <a:gd name="T44" fmla="*/ 82550 w 116"/>
                  <a:gd name="T45" fmla="*/ 98425 h 104"/>
                  <a:gd name="T46" fmla="*/ 79375 w 116"/>
                  <a:gd name="T47" fmla="*/ 101600 h 104"/>
                  <a:gd name="T48" fmla="*/ 76200 w 116"/>
                  <a:gd name="T49" fmla="*/ 98425 h 104"/>
                  <a:gd name="T50" fmla="*/ 71438 w 116"/>
                  <a:gd name="T51" fmla="*/ 93663 h 104"/>
                  <a:gd name="T52" fmla="*/ 79375 w 116"/>
                  <a:gd name="T53" fmla="*/ 87313 h 104"/>
                  <a:gd name="T54" fmla="*/ 79375 w 116"/>
                  <a:gd name="T55" fmla="*/ 82550 h 104"/>
                  <a:gd name="T56" fmla="*/ 63500 w 116"/>
                  <a:gd name="T57" fmla="*/ 57150 h 104"/>
                  <a:gd name="T58" fmla="*/ 76200 w 116"/>
                  <a:gd name="T59" fmla="*/ 38100 h 104"/>
                  <a:gd name="T60" fmla="*/ 76200 w 116"/>
                  <a:gd name="T61" fmla="*/ 41275 h 104"/>
                  <a:gd name="T62" fmla="*/ 79375 w 116"/>
                  <a:gd name="T63" fmla="*/ 49213 h 104"/>
                  <a:gd name="T64" fmla="*/ 87313 w 116"/>
                  <a:gd name="T65" fmla="*/ 57150 h 104"/>
                  <a:gd name="T66" fmla="*/ 93663 w 116"/>
                  <a:gd name="T67" fmla="*/ 49213 h 104"/>
                  <a:gd name="T68" fmla="*/ 104775 w 116"/>
                  <a:gd name="T69" fmla="*/ 46038 h 104"/>
                  <a:gd name="T70" fmla="*/ 101600 w 116"/>
                  <a:gd name="T71" fmla="*/ 34925 h 104"/>
                  <a:gd name="T72" fmla="*/ 134938 w 116"/>
                  <a:gd name="T73" fmla="*/ 30163 h 104"/>
                  <a:gd name="T74" fmla="*/ 158750 w 116"/>
                  <a:gd name="T75" fmla="*/ 38100 h 104"/>
                  <a:gd name="T76" fmla="*/ 165100 w 116"/>
                  <a:gd name="T77" fmla="*/ 22225 h 104"/>
                  <a:gd name="T78" fmla="*/ 169863 w 116"/>
                  <a:gd name="T79" fmla="*/ 19050 h 104"/>
                  <a:gd name="T80" fmla="*/ 176213 w 116"/>
                  <a:gd name="T81" fmla="*/ 19050 h 104"/>
                  <a:gd name="T82" fmla="*/ 184150 w 116"/>
                  <a:gd name="T83" fmla="*/ 11113 h 104"/>
                  <a:gd name="T84" fmla="*/ 173038 w 116"/>
                  <a:gd name="T85" fmla="*/ 4763 h 104"/>
                  <a:gd name="T86" fmla="*/ 161925 w 116"/>
                  <a:gd name="T87" fmla="*/ 4763 h 104"/>
                  <a:gd name="T88" fmla="*/ 161925 w 116"/>
                  <a:gd name="T89" fmla="*/ 7938 h 104"/>
                  <a:gd name="T90" fmla="*/ 161925 w 116"/>
                  <a:gd name="T91" fmla="*/ 11113 h 104"/>
                  <a:gd name="T92" fmla="*/ 142875 w 116"/>
                  <a:gd name="T93" fmla="*/ 11113 h 104"/>
                  <a:gd name="T94" fmla="*/ 139700 w 116"/>
                  <a:gd name="T95" fmla="*/ 4763 h 104"/>
                  <a:gd name="T96" fmla="*/ 123825 w 116"/>
                  <a:gd name="T97" fmla="*/ 0 h 104"/>
                  <a:gd name="T98" fmla="*/ 120650 w 116"/>
                  <a:gd name="T99" fmla="*/ 7938 h 104"/>
                  <a:gd name="T100" fmla="*/ 112713 w 116"/>
                  <a:gd name="T101" fmla="*/ 15875 h 104"/>
                  <a:gd name="T102" fmla="*/ 90488 w 116"/>
                  <a:gd name="T103" fmla="*/ 11113 h 104"/>
                  <a:gd name="T104" fmla="*/ 87313 w 116"/>
                  <a:gd name="T105" fmla="*/ 15875 h 104"/>
                  <a:gd name="T106" fmla="*/ 82550 w 116"/>
                  <a:gd name="T107" fmla="*/ 22225 h 104"/>
                  <a:gd name="T108" fmla="*/ 79375 w 116"/>
                  <a:gd name="T109" fmla="*/ 22225 h 104"/>
                  <a:gd name="T110" fmla="*/ 68263 w 116"/>
                  <a:gd name="T111" fmla="*/ 26988 h 104"/>
                  <a:gd name="T112" fmla="*/ 57150 w 116"/>
                  <a:gd name="T113" fmla="*/ 34925 h 104"/>
                  <a:gd name="T114" fmla="*/ 49213 w 116"/>
                  <a:gd name="T115" fmla="*/ 38100 h 104"/>
                  <a:gd name="T116" fmla="*/ 23813 w 116"/>
                  <a:gd name="T117" fmla="*/ 46038 h 104"/>
                  <a:gd name="T118" fmla="*/ 19050 w 116"/>
                  <a:gd name="T119" fmla="*/ 68263 h 104"/>
                  <a:gd name="T120" fmla="*/ 11113 w 116"/>
                  <a:gd name="T121" fmla="*/ 68263 h 104"/>
                  <a:gd name="T122" fmla="*/ 15875 w 116"/>
                  <a:gd name="T123" fmla="*/ 76200 h 104"/>
                  <a:gd name="T124" fmla="*/ 0 w 116"/>
                  <a:gd name="T125" fmla="*/ 76200 h 1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
                  <a:gd name="T190" fmla="*/ 0 h 104"/>
                  <a:gd name="T191" fmla="*/ 116 w 116"/>
                  <a:gd name="T192" fmla="*/ 104 h 1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 h="104">
                    <a:moveTo>
                      <a:pt x="0" y="48"/>
                    </a:moveTo>
                    <a:lnTo>
                      <a:pt x="5" y="52"/>
                    </a:lnTo>
                    <a:lnTo>
                      <a:pt x="7" y="57"/>
                    </a:lnTo>
                    <a:lnTo>
                      <a:pt x="10" y="59"/>
                    </a:lnTo>
                    <a:lnTo>
                      <a:pt x="12" y="62"/>
                    </a:lnTo>
                    <a:lnTo>
                      <a:pt x="12" y="64"/>
                    </a:lnTo>
                    <a:lnTo>
                      <a:pt x="15" y="64"/>
                    </a:lnTo>
                    <a:lnTo>
                      <a:pt x="19" y="64"/>
                    </a:lnTo>
                    <a:lnTo>
                      <a:pt x="19" y="66"/>
                    </a:lnTo>
                    <a:lnTo>
                      <a:pt x="17" y="66"/>
                    </a:lnTo>
                    <a:lnTo>
                      <a:pt x="17" y="69"/>
                    </a:lnTo>
                    <a:lnTo>
                      <a:pt x="17" y="73"/>
                    </a:lnTo>
                    <a:lnTo>
                      <a:pt x="17" y="78"/>
                    </a:lnTo>
                    <a:lnTo>
                      <a:pt x="17" y="81"/>
                    </a:lnTo>
                    <a:lnTo>
                      <a:pt x="19" y="78"/>
                    </a:lnTo>
                    <a:lnTo>
                      <a:pt x="19" y="76"/>
                    </a:lnTo>
                    <a:lnTo>
                      <a:pt x="22" y="76"/>
                    </a:lnTo>
                    <a:lnTo>
                      <a:pt x="24" y="76"/>
                    </a:lnTo>
                    <a:lnTo>
                      <a:pt x="26" y="76"/>
                    </a:lnTo>
                    <a:lnTo>
                      <a:pt x="29" y="76"/>
                    </a:lnTo>
                    <a:lnTo>
                      <a:pt x="31" y="76"/>
                    </a:lnTo>
                    <a:lnTo>
                      <a:pt x="36" y="78"/>
                    </a:lnTo>
                    <a:lnTo>
                      <a:pt x="40" y="83"/>
                    </a:lnTo>
                    <a:lnTo>
                      <a:pt x="45" y="85"/>
                    </a:lnTo>
                    <a:lnTo>
                      <a:pt x="40" y="85"/>
                    </a:lnTo>
                    <a:lnTo>
                      <a:pt x="38" y="83"/>
                    </a:lnTo>
                    <a:lnTo>
                      <a:pt x="36" y="83"/>
                    </a:lnTo>
                    <a:lnTo>
                      <a:pt x="33" y="83"/>
                    </a:lnTo>
                    <a:lnTo>
                      <a:pt x="29" y="83"/>
                    </a:lnTo>
                    <a:lnTo>
                      <a:pt x="22" y="83"/>
                    </a:lnTo>
                    <a:lnTo>
                      <a:pt x="22" y="90"/>
                    </a:lnTo>
                    <a:lnTo>
                      <a:pt x="24" y="95"/>
                    </a:lnTo>
                    <a:lnTo>
                      <a:pt x="24" y="99"/>
                    </a:lnTo>
                    <a:lnTo>
                      <a:pt x="26" y="104"/>
                    </a:lnTo>
                    <a:lnTo>
                      <a:pt x="29" y="104"/>
                    </a:lnTo>
                    <a:lnTo>
                      <a:pt x="36" y="104"/>
                    </a:lnTo>
                    <a:lnTo>
                      <a:pt x="40" y="104"/>
                    </a:lnTo>
                    <a:lnTo>
                      <a:pt x="45" y="104"/>
                    </a:lnTo>
                    <a:lnTo>
                      <a:pt x="43" y="102"/>
                    </a:lnTo>
                    <a:lnTo>
                      <a:pt x="43" y="99"/>
                    </a:lnTo>
                    <a:lnTo>
                      <a:pt x="43" y="97"/>
                    </a:lnTo>
                    <a:lnTo>
                      <a:pt x="45" y="97"/>
                    </a:lnTo>
                    <a:lnTo>
                      <a:pt x="48" y="97"/>
                    </a:lnTo>
                    <a:lnTo>
                      <a:pt x="50" y="97"/>
                    </a:lnTo>
                    <a:lnTo>
                      <a:pt x="52" y="97"/>
                    </a:lnTo>
                    <a:lnTo>
                      <a:pt x="55" y="97"/>
                    </a:lnTo>
                    <a:lnTo>
                      <a:pt x="52" y="90"/>
                    </a:lnTo>
                    <a:lnTo>
                      <a:pt x="50" y="90"/>
                    </a:lnTo>
                    <a:lnTo>
                      <a:pt x="48" y="90"/>
                    </a:lnTo>
                    <a:lnTo>
                      <a:pt x="48" y="88"/>
                    </a:lnTo>
                    <a:lnTo>
                      <a:pt x="50" y="88"/>
                    </a:lnTo>
                    <a:lnTo>
                      <a:pt x="52" y="88"/>
                    </a:lnTo>
                    <a:lnTo>
                      <a:pt x="55" y="85"/>
                    </a:lnTo>
                    <a:lnTo>
                      <a:pt x="57" y="85"/>
                    </a:lnTo>
                    <a:lnTo>
                      <a:pt x="57" y="88"/>
                    </a:lnTo>
                    <a:lnTo>
                      <a:pt x="59" y="88"/>
                    </a:lnTo>
                    <a:lnTo>
                      <a:pt x="64" y="90"/>
                    </a:lnTo>
                    <a:lnTo>
                      <a:pt x="64" y="85"/>
                    </a:lnTo>
                    <a:lnTo>
                      <a:pt x="64" y="81"/>
                    </a:lnTo>
                    <a:lnTo>
                      <a:pt x="62" y="78"/>
                    </a:lnTo>
                    <a:lnTo>
                      <a:pt x="59" y="78"/>
                    </a:lnTo>
                    <a:lnTo>
                      <a:pt x="64" y="78"/>
                    </a:lnTo>
                    <a:lnTo>
                      <a:pt x="69" y="78"/>
                    </a:lnTo>
                    <a:lnTo>
                      <a:pt x="71" y="81"/>
                    </a:lnTo>
                    <a:lnTo>
                      <a:pt x="74" y="83"/>
                    </a:lnTo>
                    <a:lnTo>
                      <a:pt x="74" y="85"/>
                    </a:lnTo>
                    <a:lnTo>
                      <a:pt x="74" y="83"/>
                    </a:lnTo>
                    <a:lnTo>
                      <a:pt x="74" y="81"/>
                    </a:lnTo>
                    <a:lnTo>
                      <a:pt x="74" y="78"/>
                    </a:lnTo>
                    <a:lnTo>
                      <a:pt x="74" y="76"/>
                    </a:lnTo>
                    <a:lnTo>
                      <a:pt x="71" y="73"/>
                    </a:lnTo>
                    <a:lnTo>
                      <a:pt x="66" y="71"/>
                    </a:lnTo>
                    <a:lnTo>
                      <a:pt x="62" y="71"/>
                    </a:lnTo>
                    <a:lnTo>
                      <a:pt x="59" y="66"/>
                    </a:lnTo>
                    <a:lnTo>
                      <a:pt x="55" y="62"/>
                    </a:lnTo>
                    <a:lnTo>
                      <a:pt x="52" y="62"/>
                    </a:lnTo>
                    <a:lnTo>
                      <a:pt x="50" y="62"/>
                    </a:lnTo>
                    <a:lnTo>
                      <a:pt x="50" y="64"/>
                    </a:lnTo>
                    <a:lnTo>
                      <a:pt x="48" y="64"/>
                    </a:lnTo>
                    <a:lnTo>
                      <a:pt x="48" y="62"/>
                    </a:lnTo>
                    <a:lnTo>
                      <a:pt x="48" y="59"/>
                    </a:lnTo>
                    <a:lnTo>
                      <a:pt x="45" y="59"/>
                    </a:lnTo>
                    <a:lnTo>
                      <a:pt x="45" y="55"/>
                    </a:lnTo>
                    <a:lnTo>
                      <a:pt x="48" y="55"/>
                    </a:lnTo>
                    <a:lnTo>
                      <a:pt x="50" y="55"/>
                    </a:lnTo>
                    <a:lnTo>
                      <a:pt x="52" y="52"/>
                    </a:lnTo>
                    <a:lnTo>
                      <a:pt x="50" y="52"/>
                    </a:lnTo>
                    <a:lnTo>
                      <a:pt x="50" y="50"/>
                    </a:lnTo>
                    <a:lnTo>
                      <a:pt x="48" y="45"/>
                    </a:lnTo>
                    <a:lnTo>
                      <a:pt x="43" y="38"/>
                    </a:lnTo>
                    <a:lnTo>
                      <a:pt x="40" y="36"/>
                    </a:lnTo>
                    <a:lnTo>
                      <a:pt x="40" y="33"/>
                    </a:lnTo>
                    <a:lnTo>
                      <a:pt x="43" y="31"/>
                    </a:lnTo>
                    <a:lnTo>
                      <a:pt x="45" y="26"/>
                    </a:lnTo>
                    <a:lnTo>
                      <a:pt x="48" y="24"/>
                    </a:lnTo>
                    <a:lnTo>
                      <a:pt x="50" y="24"/>
                    </a:lnTo>
                    <a:lnTo>
                      <a:pt x="48" y="26"/>
                    </a:lnTo>
                    <a:lnTo>
                      <a:pt x="48" y="29"/>
                    </a:lnTo>
                    <a:lnTo>
                      <a:pt x="50" y="31"/>
                    </a:lnTo>
                    <a:lnTo>
                      <a:pt x="52" y="33"/>
                    </a:lnTo>
                    <a:lnTo>
                      <a:pt x="52" y="38"/>
                    </a:lnTo>
                    <a:lnTo>
                      <a:pt x="55" y="36"/>
                    </a:lnTo>
                    <a:lnTo>
                      <a:pt x="55" y="33"/>
                    </a:lnTo>
                    <a:lnTo>
                      <a:pt x="55" y="31"/>
                    </a:lnTo>
                    <a:lnTo>
                      <a:pt x="59" y="31"/>
                    </a:lnTo>
                    <a:lnTo>
                      <a:pt x="64" y="31"/>
                    </a:lnTo>
                    <a:lnTo>
                      <a:pt x="66" y="31"/>
                    </a:lnTo>
                    <a:lnTo>
                      <a:pt x="66" y="29"/>
                    </a:lnTo>
                    <a:lnTo>
                      <a:pt x="66" y="26"/>
                    </a:lnTo>
                    <a:lnTo>
                      <a:pt x="64" y="22"/>
                    </a:lnTo>
                    <a:lnTo>
                      <a:pt x="59" y="17"/>
                    </a:lnTo>
                    <a:lnTo>
                      <a:pt x="71" y="19"/>
                    </a:lnTo>
                    <a:lnTo>
                      <a:pt x="78" y="19"/>
                    </a:lnTo>
                    <a:lnTo>
                      <a:pt x="85" y="19"/>
                    </a:lnTo>
                    <a:lnTo>
                      <a:pt x="95" y="17"/>
                    </a:lnTo>
                    <a:lnTo>
                      <a:pt x="97" y="22"/>
                    </a:lnTo>
                    <a:lnTo>
                      <a:pt x="97" y="24"/>
                    </a:lnTo>
                    <a:lnTo>
                      <a:pt x="100" y="24"/>
                    </a:lnTo>
                    <a:lnTo>
                      <a:pt x="102" y="22"/>
                    </a:lnTo>
                    <a:lnTo>
                      <a:pt x="102" y="19"/>
                    </a:lnTo>
                    <a:lnTo>
                      <a:pt x="104" y="17"/>
                    </a:lnTo>
                    <a:lnTo>
                      <a:pt x="104" y="14"/>
                    </a:lnTo>
                    <a:lnTo>
                      <a:pt x="104" y="12"/>
                    </a:lnTo>
                    <a:lnTo>
                      <a:pt x="107" y="12"/>
                    </a:lnTo>
                    <a:lnTo>
                      <a:pt x="109" y="12"/>
                    </a:lnTo>
                    <a:lnTo>
                      <a:pt x="111" y="12"/>
                    </a:lnTo>
                    <a:lnTo>
                      <a:pt x="114" y="12"/>
                    </a:lnTo>
                    <a:lnTo>
                      <a:pt x="114" y="10"/>
                    </a:lnTo>
                    <a:lnTo>
                      <a:pt x="116" y="10"/>
                    </a:lnTo>
                    <a:lnTo>
                      <a:pt x="116" y="7"/>
                    </a:lnTo>
                    <a:lnTo>
                      <a:pt x="116" y="5"/>
                    </a:lnTo>
                    <a:lnTo>
                      <a:pt x="114" y="5"/>
                    </a:lnTo>
                    <a:lnTo>
                      <a:pt x="109" y="3"/>
                    </a:lnTo>
                    <a:lnTo>
                      <a:pt x="107" y="0"/>
                    </a:lnTo>
                    <a:lnTo>
                      <a:pt x="104" y="0"/>
                    </a:lnTo>
                    <a:lnTo>
                      <a:pt x="102" y="3"/>
                    </a:lnTo>
                    <a:lnTo>
                      <a:pt x="102" y="5"/>
                    </a:lnTo>
                    <a:lnTo>
                      <a:pt x="104" y="7"/>
                    </a:lnTo>
                    <a:lnTo>
                      <a:pt x="102" y="7"/>
                    </a:lnTo>
                    <a:lnTo>
                      <a:pt x="100" y="7"/>
                    </a:lnTo>
                    <a:lnTo>
                      <a:pt x="97" y="7"/>
                    </a:lnTo>
                    <a:lnTo>
                      <a:pt x="92" y="7"/>
                    </a:lnTo>
                    <a:lnTo>
                      <a:pt x="90" y="7"/>
                    </a:lnTo>
                    <a:lnTo>
                      <a:pt x="90" y="5"/>
                    </a:lnTo>
                    <a:lnTo>
                      <a:pt x="88" y="3"/>
                    </a:lnTo>
                    <a:lnTo>
                      <a:pt x="85" y="3"/>
                    </a:lnTo>
                    <a:lnTo>
                      <a:pt x="81" y="3"/>
                    </a:lnTo>
                    <a:lnTo>
                      <a:pt x="78" y="0"/>
                    </a:lnTo>
                    <a:lnTo>
                      <a:pt x="78" y="3"/>
                    </a:lnTo>
                    <a:lnTo>
                      <a:pt x="76" y="3"/>
                    </a:lnTo>
                    <a:lnTo>
                      <a:pt x="76" y="5"/>
                    </a:lnTo>
                    <a:lnTo>
                      <a:pt x="74" y="7"/>
                    </a:lnTo>
                    <a:lnTo>
                      <a:pt x="71" y="10"/>
                    </a:lnTo>
                    <a:lnTo>
                      <a:pt x="69" y="10"/>
                    </a:lnTo>
                    <a:lnTo>
                      <a:pt x="66" y="10"/>
                    </a:lnTo>
                    <a:lnTo>
                      <a:pt x="59" y="10"/>
                    </a:lnTo>
                    <a:lnTo>
                      <a:pt x="57" y="7"/>
                    </a:lnTo>
                    <a:lnTo>
                      <a:pt x="55" y="7"/>
                    </a:lnTo>
                    <a:lnTo>
                      <a:pt x="55" y="10"/>
                    </a:lnTo>
                    <a:lnTo>
                      <a:pt x="52" y="10"/>
                    </a:lnTo>
                    <a:lnTo>
                      <a:pt x="55" y="12"/>
                    </a:lnTo>
                    <a:lnTo>
                      <a:pt x="52" y="14"/>
                    </a:lnTo>
                    <a:lnTo>
                      <a:pt x="50" y="14"/>
                    </a:lnTo>
                    <a:lnTo>
                      <a:pt x="48" y="14"/>
                    </a:lnTo>
                    <a:lnTo>
                      <a:pt x="45" y="14"/>
                    </a:lnTo>
                    <a:lnTo>
                      <a:pt x="43" y="17"/>
                    </a:lnTo>
                    <a:lnTo>
                      <a:pt x="40" y="17"/>
                    </a:lnTo>
                    <a:lnTo>
                      <a:pt x="40" y="19"/>
                    </a:lnTo>
                    <a:lnTo>
                      <a:pt x="36" y="22"/>
                    </a:lnTo>
                    <a:lnTo>
                      <a:pt x="33" y="24"/>
                    </a:lnTo>
                    <a:lnTo>
                      <a:pt x="31" y="24"/>
                    </a:lnTo>
                    <a:lnTo>
                      <a:pt x="26" y="26"/>
                    </a:lnTo>
                    <a:lnTo>
                      <a:pt x="22" y="26"/>
                    </a:lnTo>
                    <a:lnTo>
                      <a:pt x="17" y="26"/>
                    </a:lnTo>
                    <a:lnTo>
                      <a:pt x="15" y="29"/>
                    </a:lnTo>
                    <a:lnTo>
                      <a:pt x="17" y="36"/>
                    </a:lnTo>
                    <a:lnTo>
                      <a:pt x="12" y="43"/>
                    </a:lnTo>
                    <a:lnTo>
                      <a:pt x="10" y="43"/>
                    </a:lnTo>
                    <a:lnTo>
                      <a:pt x="7" y="43"/>
                    </a:lnTo>
                    <a:lnTo>
                      <a:pt x="7" y="45"/>
                    </a:lnTo>
                    <a:lnTo>
                      <a:pt x="10" y="45"/>
                    </a:lnTo>
                    <a:lnTo>
                      <a:pt x="10" y="48"/>
                    </a:lnTo>
                    <a:lnTo>
                      <a:pt x="7" y="48"/>
                    </a:lnTo>
                    <a:lnTo>
                      <a:pt x="0" y="4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8" name="Freeform 1942">
                <a:extLst>
                  <a:ext uri="{FF2B5EF4-FFF2-40B4-BE49-F238E27FC236}">
                    <a16:creationId xmlns:a16="http://schemas.microsoft.com/office/drawing/2014/main" id="{47E10569-2059-75C6-7B5A-0B4B90359732}"/>
                  </a:ext>
                </a:extLst>
              </p:cNvPr>
              <p:cNvSpPr>
                <a:spLocks noGrp="1" noRot="1" noMove="1" noResize="1" noEditPoints="1" noAdjustHandles="1" noChangeArrowheads="1" noChangeShapeType="1"/>
              </p:cNvSpPr>
              <p:nvPr/>
            </p:nvSpPr>
            <p:spPr bwMode="auto">
              <a:xfrm>
                <a:off x="4901939" y="1969988"/>
                <a:ext cx="11113" cy="11113"/>
              </a:xfrm>
              <a:custGeom>
                <a:avLst/>
                <a:gdLst>
                  <a:gd name="T0" fmla="*/ 3175 w 7"/>
                  <a:gd name="T1" fmla="*/ 0 h 7"/>
                  <a:gd name="T2" fmla="*/ 7938 w 7"/>
                  <a:gd name="T3" fmla="*/ 3175 h 7"/>
                  <a:gd name="T4" fmla="*/ 11113 w 7"/>
                  <a:gd name="T5" fmla="*/ 6350 h 7"/>
                  <a:gd name="T6" fmla="*/ 11113 w 7"/>
                  <a:gd name="T7" fmla="*/ 11113 h 7"/>
                  <a:gd name="T8" fmla="*/ 11113 w 7"/>
                  <a:gd name="T9" fmla="*/ 11113 h 7"/>
                  <a:gd name="T10" fmla="*/ 7938 w 7"/>
                  <a:gd name="T11" fmla="*/ 11113 h 7"/>
                  <a:gd name="T12" fmla="*/ 7938 w 7"/>
                  <a:gd name="T13" fmla="*/ 11113 h 7"/>
                  <a:gd name="T14" fmla="*/ 7938 w 7"/>
                  <a:gd name="T15" fmla="*/ 11113 h 7"/>
                  <a:gd name="T16" fmla="*/ 3175 w 7"/>
                  <a:gd name="T17" fmla="*/ 11113 h 7"/>
                  <a:gd name="T18" fmla="*/ 3175 w 7"/>
                  <a:gd name="T19" fmla="*/ 6350 h 7"/>
                  <a:gd name="T20" fmla="*/ 0 w 7"/>
                  <a:gd name="T21" fmla="*/ 3175 h 7"/>
                  <a:gd name="T22" fmla="*/ 0 w 7"/>
                  <a:gd name="T23" fmla="*/ 0 h 7"/>
                  <a:gd name="T24" fmla="*/ 0 w 7"/>
                  <a:gd name="T25" fmla="*/ 0 h 7"/>
                  <a:gd name="T26" fmla="*/ 0 w 7"/>
                  <a:gd name="T27" fmla="*/ 0 h 7"/>
                  <a:gd name="T28" fmla="*/ 0 w 7"/>
                  <a:gd name="T29" fmla="*/ 0 h 7"/>
                  <a:gd name="T30" fmla="*/ 3175 w 7"/>
                  <a:gd name="T31" fmla="*/ 0 h 7"/>
                  <a:gd name="T32" fmla="*/ 3175 w 7"/>
                  <a:gd name="T33" fmla="*/ 0 h 7"/>
                  <a:gd name="T34" fmla="*/ 3175 w 7"/>
                  <a:gd name="T35" fmla="*/ 0 h 7"/>
                  <a:gd name="T36" fmla="*/ 3175 w 7"/>
                  <a:gd name="T37" fmla="*/ 0 h 7"/>
                  <a:gd name="T38" fmla="*/ 3175 w 7"/>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7"/>
                  <a:gd name="T62" fmla="*/ 7 w 7"/>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7">
                    <a:moveTo>
                      <a:pt x="2" y="0"/>
                    </a:moveTo>
                    <a:lnTo>
                      <a:pt x="5" y="2"/>
                    </a:lnTo>
                    <a:lnTo>
                      <a:pt x="7" y="4"/>
                    </a:lnTo>
                    <a:lnTo>
                      <a:pt x="7" y="7"/>
                    </a:lnTo>
                    <a:lnTo>
                      <a:pt x="5" y="7"/>
                    </a:lnTo>
                    <a:lnTo>
                      <a:pt x="2" y="7"/>
                    </a:lnTo>
                    <a:lnTo>
                      <a:pt x="2"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9" name="Freeform 1943">
                <a:extLst>
                  <a:ext uri="{FF2B5EF4-FFF2-40B4-BE49-F238E27FC236}">
                    <a16:creationId xmlns:a16="http://schemas.microsoft.com/office/drawing/2014/main" id="{FB3A6BCC-D212-FF58-EC5F-2E200D7F9DCD}"/>
                  </a:ext>
                </a:extLst>
              </p:cNvPr>
              <p:cNvSpPr>
                <a:spLocks noGrp="1" noRot="1" noMove="1" noResize="1" noEditPoints="1" noAdjustHandles="1" noChangeArrowheads="1" noChangeShapeType="1"/>
              </p:cNvSpPr>
              <p:nvPr/>
            </p:nvSpPr>
            <p:spPr bwMode="auto">
              <a:xfrm>
                <a:off x="4894001" y="1962051"/>
                <a:ext cx="7938" cy="7938"/>
              </a:xfrm>
              <a:custGeom>
                <a:avLst/>
                <a:gdLst>
                  <a:gd name="T0" fmla="*/ 4763 w 5"/>
                  <a:gd name="T1" fmla="*/ 0 h 5"/>
                  <a:gd name="T2" fmla="*/ 4763 w 5"/>
                  <a:gd name="T3" fmla="*/ 0 h 5"/>
                  <a:gd name="T4" fmla="*/ 7938 w 5"/>
                  <a:gd name="T5" fmla="*/ 0 h 5"/>
                  <a:gd name="T6" fmla="*/ 7938 w 5"/>
                  <a:gd name="T7" fmla="*/ 0 h 5"/>
                  <a:gd name="T8" fmla="*/ 7938 w 5"/>
                  <a:gd name="T9" fmla="*/ 3175 h 5"/>
                  <a:gd name="T10" fmla="*/ 7938 w 5"/>
                  <a:gd name="T11" fmla="*/ 3175 h 5"/>
                  <a:gd name="T12" fmla="*/ 4763 w 5"/>
                  <a:gd name="T13" fmla="*/ 3175 h 5"/>
                  <a:gd name="T14" fmla="*/ 4763 w 5"/>
                  <a:gd name="T15" fmla="*/ 7938 h 5"/>
                  <a:gd name="T16" fmla="*/ 0 w 5"/>
                  <a:gd name="T17" fmla="*/ 7938 h 5"/>
                  <a:gd name="T18" fmla="*/ 0 w 5"/>
                  <a:gd name="T19" fmla="*/ 3175 h 5"/>
                  <a:gd name="T20" fmla="*/ 0 w 5"/>
                  <a:gd name="T21" fmla="*/ 0 h 5"/>
                  <a:gd name="T22" fmla="*/ 0 w 5"/>
                  <a:gd name="T23" fmla="*/ 0 h 5"/>
                  <a:gd name="T24" fmla="*/ 0 w 5"/>
                  <a:gd name="T25" fmla="*/ 0 h 5"/>
                  <a:gd name="T26" fmla="*/ 0 w 5"/>
                  <a:gd name="T27" fmla="*/ 0 h 5"/>
                  <a:gd name="T28" fmla="*/ 4763 w 5"/>
                  <a:gd name="T29" fmla="*/ 0 h 5"/>
                  <a:gd name="T30" fmla="*/ 4763 w 5"/>
                  <a:gd name="T31" fmla="*/ 0 h 5"/>
                  <a:gd name="T32" fmla="*/ 4763 w 5"/>
                  <a:gd name="T33" fmla="*/ 0 h 5"/>
                  <a:gd name="T34" fmla="*/ 4763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3" y="0"/>
                    </a:moveTo>
                    <a:lnTo>
                      <a:pt x="3" y="0"/>
                    </a:lnTo>
                    <a:lnTo>
                      <a:pt x="5" y="0"/>
                    </a:lnTo>
                    <a:lnTo>
                      <a:pt x="5" y="2"/>
                    </a:lnTo>
                    <a:lnTo>
                      <a:pt x="3" y="2"/>
                    </a:lnTo>
                    <a:lnTo>
                      <a:pt x="3" y="5"/>
                    </a:lnTo>
                    <a:lnTo>
                      <a:pt x="0" y="5"/>
                    </a:lnTo>
                    <a:lnTo>
                      <a:pt x="0" y="2"/>
                    </a:lnTo>
                    <a:lnTo>
                      <a:pt x="0"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0" name="Freeform 1944">
                <a:extLst>
                  <a:ext uri="{FF2B5EF4-FFF2-40B4-BE49-F238E27FC236}">
                    <a16:creationId xmlns:a16="http://schemas.microsoft.com/office/drawing/2014/main" id="{FE8617A9-5F02-1AE3-EB71-3404CF79C278}"/>
                  </a:ext>
                </a:extLst>
              </p:cNvPr>
              <p:cNvSpPr>
                <a:spLocks noGrp="1" noRot="1" noMove="1" noResize="1" noEditPoints="1" noAdjustHandles="1" noChangeArrowheads="1" noChangeShapeType="1"/>
              </p:cNvSpPr>
              <p:nvPr/>
            </p:nvSpPr>
            <p:spPr bwMode="auto">
              <a:xfrm>
                <a:off x="4909876" y="2077938"/>
                <a:ext cx="66675" cy="22225"/>
              </a:xfrm>
              <a:custGeom>
                <a:avLst/>
                <a:gdLst>
                  <a:gd name="T0" fmla="*/ 3175 w 42"/>
                  <a:gd name="T1" fmla="*/ 0 h 14"/>
                  <a:gd name="T2" fmla="*/ 0 w 42"/>
                  <a:gd name="T3" fmla="*/ 11113 h 14"/>
                  <a:gd name="T4" fmla="*/ 17463 w 42"/>
                  <a:gd name="T5" fmla="*/ 15875 h 14"/>
                  <a:gd name="T6" fmla="*/ 33338 w 42"/>
                  <a:gd name="T7" fmla="*/ 19050 h 14"/>
                  <a:gd name="T8" fmla="*/ 47625 w 42"/>
                  <a:gd name="T9" fmla="*/ 19050 h 14"/>
                  <a:gd name="T10" fmla="*/ 66675 w 42"/>
                  <a:gd name="T11" fmla="*/ 22225 h 14"/>
                  <a:gd name="T12" fmla="*/ 63500 w 42"/>
                  <a:gd name="T13" fmla="*/ 19050 h 14"/>
                  <a:gd name="T14" fmla="*/ 63500 w 42"/>
                  <a:gd name="T15" fmla="*/ 15875 h 14"/>
                  <a:gd name="T16" fmla="*/ 63500 w 42"/>
                  <a:gd name="T17" fmla="*/ 7938 h 14"/>
                  <a:gd name="T18" fmla="*/ 63500 w 42"/>
                  <a:gd name="T19" fmla="*/ 7938 h 14"/>
                  <a:gd name="T20" fmla="*/ 47625 w 42"/>
                  <a:gd name="T21" fmla="*/ 7938 h 14"/>
                  <a:gd name="T22" fmla="*/ 33338 w 42"/>
                  <a:gd name="T23" fmla="*/ 4763 h 14"/>
                  <a:gd name="T24" fmla="*/ 25400 w 42"/>
                  <a:gd name="T25" fmla="*/ 4763 h 14"/>
                  <a:gd name="T26" fmla="*/ 17463 w 42"/>
                  <a:gd name="T27" fmla="*/ 4763 h 14"/>
                  <a:gd name="T28" fmla="*/ 11113 w 42"/>
                  <a:gd name="T29" fmla="*/ 0 h 14"/>
                  <a:gd name="T30" fmla="*/ 3175 w 42"/>
                  <a:gd name="T31" fmla="*/ 0 h 14"/>
                  <a:gd name="T32" fmla="*/ 3175 w 42"/>
                  <a:gd name="T33" fmla="*/ 0 h 14"/>
                  <a:gd name="T34" fmla="*/ 3175 w 42"/>
                  <a:gd name="T35" fmla="*/ 0 h 14"/>
                  <a:gd name="T36" fmla="*/ 3175 w 42"/>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14"/>
                  <a:gd name="T59" fmla="*/ 42 w 4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14">
                    <a:moveTo>
                      <a:pt x="2" y="0"/>
                    </a:moveTo>
                    <a:lnTo>
                      <a:pt x="0" y="7"/>
                    </a:lnTo>
                    <a:lnTo>
                      <a:pt x="11" y="10"/>
                    </a:lnTo>
                    <a:lnTo>
                      <a:pt x="21" y="12"/>
                    </a:lnTo>
                    <a:lnTo>
                      <a:pt x="30" y="12"/>
                    </a:lnTo>
                    <a:lnTo>
                      <a:pt x="42" y="14"/>
                    </a:lnTo>
                    <a:lnTo>
                      <a:pt x="40" y="12"/>
                    </a:lnTo>
                    <a:lnTo>
                      <a:pt x="40" y="10"/>
                    </a:lnTo>
                    <a:lnTo>
                      <a:pt x="40" y="5"/>
                    </a:lnTo>
                    <a:lnTo>
                      <a:pt x="30" y="5"/>
                    </a:lnTo>
                    <a:lnTo>
                      <a:pt x="21" y="3"/>
                    </a:lnTo>
                    <a:lnTo>
                      <a:pt x="16" y="3"/>
                    </a:lnTo>
                    <a:lnTo>
                      <a:pt x="11" y="3"/>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1" name="Freeform 1945">
                <a:extLst>
                  <a:ext uri="{FF2B5EF4-FFF2-40B4-BE49-F238E27FC236}">
                    <a16:creationId xmlns:a16="http://schemas.microsoft.com/office/drawing/2014/main" id="{B3922D5B-4F0E-2F06-4BC3-DAD38FD42F35}"/>
                  </a:ext>
                </a:extLst>
              </p:cNvPr>
              <p:cNvSpPr>
                <a:spLocks noGrp="1" noRot="1" noMove="1" noResize="1" noEditPoints="1" noAdjustHandles="1" noChangeArrowheads="1" noChangeShapeType="1"/>
              </p:cNvSpPr>
              <p:nvPr/>
            </p:nvSpPr>
            <p:spPr bwMode="auto">
              <a:xfrm>
                <a:off x="4830501" y="1989038"/>
                <a:ext cx="11113" cy="6350"/>
              </a:xfrm>
              <a:custGeom>
                <a:avLst/>
                <a:gdLst>
                  <a:gd name="T0" fmla="*/ 0 w 7"/>
                  <a:gd name="T1" fmla="*/ 0 h 4"/>
                  <a:gd name="T2" fmla="*/ 3175 w 7"/>
                  <a:gd name="T3" fmla="*/ 3175 h 4"/>
                  <a:gd name="T4" fmla="*/ 11113 w 7"/>
                  <a:gd name="T5" fmla="*/ 6350 h 4"/>
                  <a:gd name="T6" fmla="*/ 11113 w 7"/>
                  <a:gd name="T7" fmla="*/ 0 h 4"/>
                  <a:gd name="T8" fmla="*/ 3175 w 7"/>
                  <a:gd name="T9" fmla="*/ 0 h 4"/>
                  <a:gd name="T10" fmla="*/ 0 w 7"/>
                  <a:gd name="T11" fmla="*/ 0 h 4"/>
                  <a:gd name="T12" fmla="*/ 0 w 7"/>
                  <a:gd name="T13" fmla="*/ 0 h 4"/>
                  <a:gd name="T14" fmla="*/ 0 w 7"/>
                  <a:gd name="T15" fmla="*/ 0 h 4"/>
                  <a:gd name="T16" fmla="*/ 0 w 7"/>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
                  <a:gd name="T29" fmla="*/ 7 w 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
                    <a:moveTo>
                      <a:pt x="0" y="0"/>
                    </a:moveTo>
                    <a:lnTo>
                      <a:pt x="2" y="2"/>
                    </a:lnTo>
                    <a:lnTo>
                      <a:pt x="7" y="4"/>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2" name="Freeform 1946">
                <a:extLst>
                  <a:ext uri="{FF2B5EF4-FFF2-40B4-BE49-F238E27FC236}">
                    <a16:creationId xmlns:a16="http://schemas.microsoft.com/office/drawing/2014/main" id="{7776D364-6E17-EA1D-9DB8-CA5472A1B81D}"/>
                  </a:ext>
                </a:extLst>
              </p:cNvPr>
              <p:cNvSpPr>
                <a:spLocks noGrp="1" noRot="1" noMove="1" noResize="1" noEditPoints="1" noAdjustHandles="1" noChangeArrowheads="1" noChangeShapeType="1"/>
              </p:cNvSpPr>
              <p:nvPr/>
            </p:nvSpPr>
            <p:spPr bwMode="auto">
              <a:xfrm>
                <a:off x="4973376" y="1981101"/>
                <a:ext cx="3175" cy="7938"/>
              </a:xfrm>
              <a:custGeom>
                <a:avLst/>
                <a:gdLst>
                  <a:gd name="T0" fmla="*/ 0 w 2"/>
                  <a:gd name="T1" fmla="*/ 0 h 5"/>
                  <a:gd name="T2" fmla="*/ 3175 w 2"/>
                  <a:gd name="T3" fmla="*/ 7938 h 5"/>
                  <a:gd name="T4" fmla="*/ 3175 w 2"/>
                  <a:gd name="T5" fmla="*/ 3175 h 5"/>
                  <a:gd name="T6" fmla="*/ 3175 w 2"/>
                  <a:gd name="T7" fmla="*/ 0 h 5"/>
                  <a:gd name="T8" fmla="*/ 3175 w 2"/>
                  <a:gd name="T9" fmla="*/ 0 h 5"/>
                  <a:gd name="T10" fmla="*/ 3175 w 2"/>
                  <a:gd name="T11" fmla="*/ 0 h 5"/>
                  <a:gd name="T12" fmla="*/ 0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13" name="Freeform 1947">
                <a:extLst>
                  <a:ext uri="{FF2B5EF4-FFF2-40B4-BE49-F238E27FC236}">
                    <a16:creationId xmlns:a16="http://schemas.microsoft.com/office/drawing/2014/main" id="{595CBC70-486D-73B1-DE39-355963C3E751}"/>
                  </a:ext>
                </a:extLst>
              </p:cNvPr>
              <p:cNvSpPr>
                <a:spLocks noGrp="1" noRot="1" noMove="1" noResize="1" noEditPoints="1" noAdjustHandles="1" noChangeArrowheads="1" noChangeShapeType="1"/>
              </p:cNvSpPr>
              <p:nvPr/>
            </p:nvSpPr>
            <p:spPr bwMode="auto">
              <a:xfrm>
                <a:off x="4973376" y="1950938"/>
                <a:ext cx="14288" cy="11113"/>
              </a:xfrm>
              <a:custGeom>
                <a:avLst/>
                <a:gdLst>
                  <a:gd name="T0" fmla="*/ 0 w 9"/>
                  <a:gd name="T1" fmla="*/ 0 h 7"/>
                  <a:gd name="T2" fmla="*/ 3175 w 9"/>
                  <a:gd name="T3" fmla="*/ 3175 h 7"/>
                  <a:gd name="T4" fmla="*/ 7938 w 9"/>
                  <a:gd name="T5" fmla="*/ 7938 h 7"/>
                  <a:gd name="T6" fmla="*/ 7938 w 9"/>
                  <a:gd name="T7" fmla="*/ 11113 h 7"/>
                  <a:gd name="T8" fmla="*/ 11113 w 9"/>
                  <a:gd name="T9" fmla="*/ 11113 h 7"/>
                  <a:gd name="T10" fmla="*/ 11113 w 9"/>
                  <a:gd name="T11" fmla="*/ 11113 h 7"/>
                  <a:gd name="T12" fmla="*/ 14288 w 9"/>
                  <a:gd name="T13" fmla="*/ 11113 h 7"/>
                  <a:gd name="T14" fmla="*/ 14288 w 9"/>
                  <a:gd name="T15" fmla="*/ 7938 h 7"/>
                  <a:gd name="T16" fmla="*/ 14288 w 9"/>
                  <a:gd name="T17" fmla="*/ 7938 h 7"/>
                  <a:gd name="T18" fmla="*/ 14288 w 9"/>
                  <a:gd name="T19" fmla="*/ 7938 h 7"/>
                  <a:gd name="T20" fmla="*/ 14288 w 9"/>
                  <a:gd name="T21" fmla="*/ 7938 h 7"/>
                  <a:gd name="T22" fmla="*/ 11113 w 9"/>
                  <a:gd name="T23" fmla="*/ 0 h 7"/>
                  <a:gd name="T24" fmla="*/ 11113 w 9"/>
                  <a:gd name="T25" fmla="*/ 0 h 7"/>
                  <a:gd name="T26" fmla="*/ 3175 w 9"/>
                  <a:gd name="T27" fmla="*/ 0 h 7"/>
                  <a:gd name="T28" fmla="*/ 0 w 9"/>
                  <a:gd name="T29" fmla="*/ 0 h 7"/>
                  <a:gd name="T30" fmla="*/ 0 w 9"/>
                  <a:gd name="T31" fmla="*/ 0 h 7"/>
                  <a:gd name="T32" fmla="*/ 0 w 9"/>
                  <a:gd name="T33" fmla="*/ 0 h 7"/>
                  <a:gd name="T34" fmla="*/ 0 w 9"/>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7"/>
                  <a:gd name="T56" fmla="*/ 9 w 9"/>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7">
                    <a:moveTo>
                      <a:pt x="0" y="0"/>
                    </a:moveTo>
                    <a:lnTo>
                      <a:pt x="2" y="2"/>
                    </a:lnTo>
                    <a:lnTo>
                      <a:pt x="5" y="5"/>
                    </a:lnTo>
                    <a:lnTo>
                      <a:pt x="5" y="7"/>
                    </a:lnTo>
                    <a:lnTo>
                      <a:pt x="7" y="7"/>
                    </a:lnTo>
                    <a:lnTo>
                      <a:pt x="9" y="7"/>
                    </a:lnTo>
                    <a:lnTo>
                      <a:pt x="9" y="5"/>
                    </a:lnTo>
                    <a:lnTo>
                      <a:pt x="7"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12" name="Ghana">
              <a:extLst>
                <a:ext uri="{FF2B5EF4-FFF2-40B4-BE49-F238E27FC236}">
                  <a16:creationId xmlns:a16="http://schemas.microsoft.com/office/drawing/2014/main" id="{8857939C-92ED-A49F-1B69-3C0795A9AC23}"/>
                </a:ext>
              </a:extLst>
            </p:cNvPr>
            <p:cNvSpPr>
              <a:spLocks noGrp="1" noRot="1" noMove="1" noResize="1" noEditPoints="1" noAdjustHandles="1" noChangeArrowheads="1" noChangeShapeType="1"/>
            </p:cNvSpPr>
            <p:nvPr/>
          </p:nvSpPr>
          <p:spPr bwMode="auto">
            <a:xfrm>
              <a:off x="6678007" y="2665556"/>
              <a:ext cx="56166" cy="105967"/>
            </a:xfrm>
            <a:custGeom>
              <a:avLst/>
              <a:gdLst>
                <a:gd name="T0" fmla="*/ 15875 w 76"/>
                <a:gd name="T1" fmla="*/ 225425 h 142"/>
                <a:gd name="T2" fmla="*/ 30163 w 76"/>
                <a:gd name="T3" fmla="*/ 217488 h 142"/>
                <a:gd name="T4" fmla="*/ 49213 w 76"/>
                <a:gd name="T5" fmla="*/ 214313 h 142"/>
                <a:gd name="T6" fmla="*/ 68263 w 76"/>
                <a:gd name="T7" fmla="*/ 203200 h 142"/>
                <a:gd name="T8" fmla="*/ 82550 w 76"/>
                <a:gd name="T9" fmla="*/ 203200 h 142"/>
                <a:gd name="T10" fmla="*/ 101600 w 76"/>
                <a:gd name="T11" fmla="*/ 203200 h 142"/>
                <a:gd name="T12" fmla="*/ 109538 w 76"/>
                <a:gd name="T13" fmla="*/ 192088 h 142"/>
                <a:gd name="T14" fmla="*/ 117475 w 76"/>
                <a:gd name="T15" fmla="*/ 184150 h 142"/>
                <a:gd name="T16" fmla="*/ 117475 w 76"/>
                <a:gd name="T17" fmla="*/ 184150 h 142"/>
                <a:gd name="T18" fmla="*/ 112713 w 76"/>
                <a:gd name="T19" fmla="*/ 173038 h 142"/>
                <a:gd name="T20" fmla="*/ 106363 w 76"/>
                <a:gd name="T21" fmla="*/ 153988 h 142"/>
                <a:gd name="T22" fmla="*/ 106363 w 76"/>
                <a:gd name="T23" fmla="*/ 150813 h 142"/>
                <a:gd name="T24" fmla="*/ 106363 w 76"/>
                <a:gd name="T25" fmla="*/ 142875 h 142"/>
                <a:gd name="T26" fmla="*/ 106363 w 76"/>
                <a:gd name="T27" fmla="*/ 128588 h 142"/>
                <a:gd name="T28" fmla="*/ 109538 w 76"/>
                <a:gd name="T29" fmla="*/ 112713 h 142"/>
                <a:gd name="T30" fmla="*/ 106363 w 76"/>
                <a:gd name="T31" fmla="*/ 104775 h 142"/>
                <a:gd name="T32" fmla="*/ 98425 w 76"/>
                <a:gd name="T33" fmla="*/ 93663 h 142"/>
                <a:gd name="T34" fmla="*/ 98425 w 76"/>
                <a:gd name="T35" fmla="*/ 87313 h 142"/>
                <a:gd name="T36" fmla="*/ 101600 w 76"/>
                <a:gd name="T37" fmla="*/ 76200 h 142"/>
                <a:gd name="T38" fmla="*/ 98425 w 76"/>
                <a:gd name="T39" fmla="*/ 71438 h 142"/>
                <a:gd name="T40" fmla="*/ 98425 w 76"/>
                <a:gd name="T41" fmla="*/ 68263 h 142"/>
                <a:gd name="T42" fmla="*/ 101600 w 76"/>
                <a:gd name="T43" fmla="*/ 60325 h 142"/>
                <a:gd name="T44" fmla="*/ 98425 w 76"/>
                <a:gd name="T45" fmla="*/ 46038 h 142"/>
                <a:gd name="T46" fmla="*/ 98425 w 76"/>
                <a:gd name="T47" fmla="*/ 34925 h 142"/>
                <a:gd name="T48" fmla="*/ 93663 w 76"/>
                <a:gd name="T49" fmla="*/ 26988 h 142"/>
                <a:gd name="T50" fmla="*/ 90488 w 76"/>
                <a:gd name="T51" fmla="*/ 26988 h 142"/>
                <a:gd name="T52" fmla="*/ 90488 w 76"/>
                <a:gd name="T53" fmla="*/ 23813 h 142"/>
                <a:gd name="T54" fmla="*/ 90488 w 76"/>
                <a:gd name="T55" fmla="*/ 11113 h 142"/>
                <a:gd name="T56" fmla="*/ 71438 w 76"/>
                <a:gd name="T57" fmla="*/ 0 h 142"/>
                <a:gd name="T58" fmla="*/ 52388 w 76"/>
                <a:gd name="T59" fmla="*/ 4763 h 142"/>
                <a:gd name="T60" fmla="*/ 38100 w 76"/>
                <a:gd name="T61" fmla="*/ 0 h 142"/>
                <a:gd name="T62" fmla="*/ 30163 w 76"/>
                <a:gd name="T63" fmla="*/ 7938 h 142"/>
                <a:gd name="T64" fmla="*/ 26988 w 76"/>
                <a:gd name="T65" fmla="*/ 15875 h 142"/>
                <a:gd name="T66" fmla="*/ 30163 w 76"/>
                <a:gd name="T67" fmla="*/ 34925 h 142"/>
                <a:gd name="T68" fmla="*/ 26988 w 76"/>
                <a:gd name="T69" fmla="*/ 52388 h 142"/>
                <a:gd name="T70" fmla="*/ 30163 w 76"/>
                <a:gd name="T71" fmla="*/ 60325 h 142"/>
                <a:gd name="T72" fmla="*/ 30163 w 76"/>
                <a:gd name="T73" fmla="*/ 71438 h 142"/>
                <a:gd name="T74" fmla="*/ 30163 w 76"/>
                <a:gd name="T75" fmla="*/ 98425 h 142"/>
                <a:gd name="T76" fmla="*/ 30163 w 76"/>
                <a:gd name="T77" fmla="*/ 104775 h 142"/>
                <a:gd name="T78" fmla="*/ 23813 w 76"/>
                <a:gd name="T79" fmla="*/ 120650 h 142"/>
                <a:gd name="T80" fmla="*/ 19050 w 76"/>
                <a:gd name="T81" fmla="*/ 131763 h 142"/>
                <a:gd name="T82" fmla="*/ 11113 w 76"/>
                <a:gd name="T83" fmla="*/ 150813 h 142"/>
                <a:gd name="T84" fmla="*/ 4763 w 76"/>
                <a:gd name="T85" fmla="*/ 173038 h 142"/>
                <a:gd name="T86" fmla="*/ 7938 w 76"/>
                <a:gd name="T87" fmla="*/ 200025 h 142"/>
                <a:gd name="T88" fmla="*/ 4763 w 76"/>
                <a:gd name="T89" fmla="*/ 214313 h 142"/>
                <a:gd name="T90" fmla="*/ 0 w 76"/>
                <a:gd name="T91" fmla="*/ 225425 h 142"/>
                <a:gd name="T92" fmla="*/ 0 w 76"/>
                <a:gd name="T93" fmla="*/ 225425 h 1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2"/>
                <a:gd name="T143" fmla="*/ 76 w 76"/>
                <a:gd name="T144" fmla="*/ 142 h 1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2">
                  <a:moveTo>
                    <a:pt x="0" y="142"/>
                  </a:moveTo>
                  <a:lnTo>
                    <a:pt x="5" y="142"/>
                  </a:lnTo>
                  <a:lnTo>
                    <a:pt x="10" y="142"/>
                  </a:lnTo>
                  <a:lnTo>
                    <a:pt x="12" y="142"/>
                  </a:lnTo>
                  <a:lnTo>
                    <a:pt x="15" y="140"/>
                  </a:lnTo>
                  <a:lnTo>
                    <a:pt x="19" y="137"/>
                  </a:lnTo>
                  <a:lnTo>
                    <a:pt x="22" y="135"/>
                  </a:lnTo>
                  <a:lnTo>
                    <a:pt x="26" y="135"/>
                  </a:lnTo>
                  <a:lnTo>
                    <a:pt x="31" y="135"/>
                  </a:lnTo>
                  <a:lnTo>
                    <a:pt x="33" y="133"/>
                  </a:lnTo>
                  <a:lnTo>
                    <a:pt x="38" y="128"/>
                  </a:lnTo>
                  <a:lnTo>
                    <a:pt x="43" y="128"/>
                  </a:lnTo>
                  <a:lnTo>
                    <a:pt x="45" y="128"/>
                  </a:lnTo>
                  <a:lnTo>
                    <a:pt x="50" y="128"/>
                  </a:lnTo>
                  <a:lnTo>
                    <a:pt x="52" y="128"/>
                  </a:lnTo>
                  <a:lnTo>
                    <a:pt x="57" y="128"/>
                  </a:lnTo>
                  <a:lnTo>
                    <a:pt x="59" y="128"/>
                  </a:lnTo>
                  <a:lnTo>
                    <a:pt x="64" y="128"/>
                  </a:lnTo>
                  <a:lnTo>
                    <a:pt x="67" y="126"/>
                  </a:lnTo>
                  <a:lnTo>
                    <a:pt x="69" y="123"/>
                  </a:lnTo>
                  <a:lnTo>
                    <a:pt x="69" y="121"/>
                  </a:lnTo>
                  <a:lnTo>
                    <a:pt x="71" y="118"/>
                  </a:lnTo>
                  <a:lnTo>
                    <a:pt x="74" y="116"/>
                  </a:lnTo>
                  <a:lnTo>
                    <a:pt x="76" y="116"/>
                  </a:lnTo>
                  <a:lnTo>
                    <a:pt x="74" y="114"/>
                  </a:lnTo>
                  <a:lnTo>
                    <a:pt x="71" y="109"/>
                  </a:lnTo>
                  <a:lnTo>
                    <a:pt x="69" y="104"/>
                  </a:lnTo>
                  <a:lnTo>
                    <a:pt x="67" y="100"/>
                  </a:lnTo>
                  <a:lnTo>
                    <a:pt x="67" y="97"/>
                  </a:lnTo>
                  <a:lnTo>
                    <a:pt x="67" y="95"/>
                  </a:lnTo>
                  <a:lnTo>
                    <a:pt x="64" y="92"/>
                  </a:lnTo>
                  <a:lnTo>
                    <a:pt x="67" y="90"/>
                  </a:lnTo>
                  <a:lnTo>
                    <a:pt x="67" y="88"/>
                  </a:lnTo>
                  <a:lnTo>
                    <a:pt x="67" y="85"/>
                  </a:lnTo>
                  <a:lnTo>
                    <a:pt x="67" y="81"/>
                  </a:lnTo>
                  <a:lnTo>
                    <a:pt x="67" y="76"/>
                  </a:lnTo>
                  <a:lnTo>
                    <a:pt x="69" y="71"/>
                  </a:lnTo>
                  <a:lnTo>
                    <a:pt x="69" y="69"/>
                  </a:lnTo>
                  <a:lnTo>
                    <a:pt x="67" y="69"/>
                  </a:lnTo>
                  <a:lnTo>
                    <a:pt x="67" y="66"/>
                  </a:lnTo>
                  <a:lnTo>
                    <a:pt x="64" y="64"/>
                  </a:lnTo>
                  <a:lnTo>
                    <a:pt x="62" y="62"/>
                  </a:lnTo>
                  <a:lnTo>
                    <a:pt x="62" y="59"/>
                  </a:lnTo>
                  <a:lnTo>
                    <a:pt x="62" y="57"/>
                  </a:lnTo>
                  <a:lnTo>
                    <a:pt x="62" y="55"/>
                  </a:lnTo>
                  <a:lnTo>
                    <a:pt x="64" y="50"/>
                  </a:lnTo>
                  <a:lnTo>
                    <a:pt x="64" y="48"/>
                  </a:lnTo>
                  <a:lnTo>
                    <a:pt x="64" y="45"/>
                  </a:lnTo>
                  <a:lnTo>
                    <a:pt x="62" y="45"/>
                  </a:lnTo>
                  <a:lnTo>
                    <a:pt x="62" y="43"/>
                  </a:lnTo>
                  <a:lnTo>
                    <a:pt x="62" y="41"/>
                  </a:lnTo>
                  <a:lnTo>
                    <a:pt x="62" y="38"/>
                  </a:lnTo>
                  <a:lnTo>
                    <a:pt x="64" y="38"/>
                  </a:lnTo>
                  <a:lnTo>
                    <a:pt x="64" y="36"/>
                  </a:lnTo>
                  <a:lnTo>
                    <a:pt x="64" y="33"/>
                  </a:lnTo>
                  <a:lnTo>
                    <a:pt x="62" y="29"/>
                  </a:lnTo>
                  <a:lnTo>
                    <a:pt x="62" y="26"/>
                  </a:lnTo>
                  <a:lnTo>
                    <a:pt x="62" y="24"/>
                  </a:lnTo>
                  <a:lnTo>
                    <a:pt x="62" y="22"/>
                  </a:lnTo>
                  <a:lnTo>
                    <a:pt x="62" y="19"/>
                  </a:lnTo>
                  <a:lnTo>
                    <a:pt x="59" y="17"/>
                  </a:lnTo>
                  <a:lnTo>
                    <a:pt x="57" y="17"/>
                  </a:lnTo>
                  <a:lnTo>
                    <a:pt x="57" y="15"/>
                  </a:lnTo>
                  <a:lnTo>
                    <a:pt x="57" y="12"/>
                  </a:lnTo>
                  <a:lnTo>
                    <a:pt x="57" y="7"/>
                  </a:lnTo>
                  <a:lnTo>
                    <a:pt x="57" y="3"/>
                  </a:lnTo>
                  <a:lnTo>
                    <a:pt x="57" y="0"/>
                  </a:lnTo>
                  <a:lnTo>
                    <a:pt x="45" y="0"/>
                  </a:lnTo>
                  <a:lnTo>
                    <a:pt x="45" y="3"/>
                  </a:lnTo>
                  <a:lnTo>
                    <a:pt x="41" y="3"/>
                  </a:lnTo>
                  <a:lnTo>
                    <a:pt x="33" y="3"/>
                  </a:lnTo>
                  <a:lnTo>
                    <a:pt x="31" y="3"/>
                  </a:lnTo>
                  <a:lnTo>
                    <a:pt x="26" y="0"/>
                  </a:lnTo>
                  <a:lnTo>
                    <a:pt x="24" y="0"/>
                  </a:lnTo>
                  <a:lnTo>
                    <a:pt x="22" y="3"/>
                  </a:lnTo>
                  <a:lnTo>
                    <a:pt x="19" y="3"/>
                  </a:lnTo>
                  <a:lnTo>
                    <a:pt x="19" y="5"/>
                  </a:lnTo>
                  <a:lnTo>
                    <a:pt x="17" y="7"/>
                  </a:lnTo>
                  <a:lnTo>
                    <a:pt x="17" y="10"/>
                  </a:lnTo>
                  <a:lnTo>
                    <a:pt x="17" y="17"/>
                  </a:lnTo>
                  <a:lnTo>
                    <a:pt x="19" y="22"/>
                  </a:lnTo>
                  <a:lnTo>
                    <a:pt x="17" y="26"/>
                  </a:lnTo>
                  <a:lnTo>
                    <a:pt x="17" y="31"/>
                  </a:lnTo>
                  <a:lnTo>
                    <a:pt x="17" y="33"/>
                  </a:lnTo>
                  <a:lnTo>
                    <a:pt x="17" y="36"/>
                  </a:lnTo>
                  <a:lnTo>
                    <a:pt x="17" y="38"/>
                  </a:lnTo>
                  <a:lnTo>
                    <a:pt x="19" y="38"/>
                  </a:lnTo>
                  <a:lnTo>
                    <a:pt x="19" y="41"/>
                  </a:lnTo>
                  <a:lnTo>
                    <a:pt x="17" y="43"/>
                  </a:lnTo>
                  <a:lnTo>
                    <a:pt x="19" y="45"/>
                  </a:lnTo>
                  <a:lnTo>
                    <a:pt x="22" y="52"/>
                  </a:lnTo>
                  <a:lnTo>
                    <a:pt x="22" y="57"/>
                  </a:lnTo>
                  <a:lnTo>
                    <a:pt x="19" y="62"/>
                  </a:lnTo>
                  <a:lnTo>
                    <a:pt x="19" y="64"/>
                  </a:lnTo>
                  <a:lnTo>
                    <a:pt x="19" y="66"/>
                  </a:lnTo>
                  <a:lnTo>
                    <a:pt x="17" y="69"/>
                  </a:lnTo>
                  <a:lnTo>
                    <a:pt x="17" y="71"/>
                  </a:lnTo>
                  <a:lnTo>
                    <a:pt x="15" y="76"/>
                  </a:lnTo>
                  <a:lnTo>
                    <a:pt x="15" y="78"/>
                  </a:lnTo>
                  <a:lnTo>
                    <a:pt x="12" y="81"/>
                  </a:lnTo>
                  <a:lnTo>
                    <a:pt x="12" y="83"/>
                  </a:lnTo>
                  <a:lnTo>
                    <a:pt x="10" y="88"/>
                  </a:lnTo>
                  <a:lnTo>
                    <a:pt x="10" y="92"/>
                  </a:lnTo>
                  <a:lnTo>
                    <a:pt x="7" y="95"/>
                  </a:lnTo>
                  <a:lnTo>
                    <a:pt x="7" y="100"/>
                  </a:lnTo>
                  <a:lnTo>
                    <a:pt x="5" y="100"/>
                  </a:lnTo>
                  <a:lnTo>
                    <a:pt x="3" y="109"/>
                  </a:lnTo>
                  <a:lnTo>
                    <a:pt x="3" y="123"/>
                  </a:lnTo>
                  <a:lnTo>
                    <a:pt x="5" y="123"/>
                  </a:lnTo>
                  <a:lnTo>
                    <a:pt x="5" y="126"/>
                  </a:lnTo>
                  <a:lnTo>
                    <a:pt x="5" y="128"/>
                  </a:lnTo>
                  <a:lnTo>
                    <a:pt x="5" y="130"/>
                  </a:lnTo>
                  <a:lnTo>
                    <a:pt x="3" y="135"/>
                  </a:lnTo>
                  <a:lnTo>
                    <a:pt x="3" y="137"/>
                  </a:lnTo>
                  <a:lnTo>
                    <a:pt x="3" y="142"/>
                  </a:lnTo>
                  <a:lnTo>
                    <a:pt x="0" y="14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13" name="Germany">
              <a:extLst>
                <a:ext uri="{FF2B5EF4-FFF2-40B4-BE49-F238E27FC236}">
                  <a16:creationId xmlns:a16="http://schemas.microsoft.com/office/drawing/2014/main" id="{A57D4CDA-8020-6179-F890-3E8731626670}"/>
                </a:ext>
              </a:extLst>
            </p:cNvPr>
            <p:cNvSpPr>
              <a:spLocks noGrp="1" noRot="1" noMove="1" noResize="1" noEditPoints="1" noAdjustHandles="1" noChangeArrowheads="1" noChangeShapeType="1"/>
            </p:cNvSpPr>
            <p:nvPr/>
          </p:nvSpPr>
          <p:spPr bwMode="auto">
            <a:xfrm>
              <a:off x="6788849" y="1974529"/>
              <a:ext cx="104591" cy="138057"/>
            </a:xfrm>
            <a:custGeom>
              <a:avLst/>
              <a:gdLst>
                <a:gd name="T0" fmla="*/ 49213 w 142"/>
                <a:gd name="T1" fmla="*/ 101600 h 185"/>
                <a:gd name="T2" fmla="*/ 41275 w 142"/>
                <a:gd name="T3" fmla="*/ 106363 h 185"/>
                <a:gd name="T4" fmla="*/ 46038 w 142"/>
                <a:gd name="T5" fmla="*/ 112713 h 185"/>
                <a:gd name="T6" fmla="*/ 38100 w 142"/>
                <a:gd name="T7" fmla="*/ 120650 h 185"/>
                <a:gd name="T8" fmla="*/ 26988 w 142"/>
                <a:gd name="T9" fmla="*/ 128588 h 185"/>
                <a:gd name="T10" fmla="*/ 11113 w 142"/>
                <a:gd name="T11" fmla="*/ 128588 h 185"/>
                <a:gd name="T12" fmla="*/ 0 w 142"/>
                <a:gd name="T13" fmla="*/ 158750 h 185"/>
                <a:gd name="T14" fmla="*/ 11113 w 142"/>
                <a:gd name="T15" fmla="*/ 165100 h 185"/>
                <a:gd name="T16" fmla="*/ 7938 w 142"/>
                <a:gd name="T17" fmla="*/ 169863 h 185"/>
                <a:gd name="T18" fmla="*/ 11113 w 142"/>
                <a:gd name="T19" fmla="*/ 173038 h 185"/>
                <a:gd name="T20" fmla="*/ 11113 w 142"/>
                <a:gd name="T21" fmla="*/ 188913 h 185"/>
                <a:gd name="T22" fmla="*/ 19050 w 142"/>
                <a:gd name="T23" fmla="*/ 200025 h 185"/>
                <a:gd name="T24" fmla="*/ 15875 w 142"/>
                <a:gd name="T25" fmla="*/ 214313 h 185"/>
                <a:gd name="T26" fmla="*/ 30163 w 142"/>
                <a:gd name="T27" fmla="*/ 217488 h 185"/>
                <a:gd name="T28" fmla="*/ 41275 w 142"/>
                <a:gd name="T29" fmla="*/ 225425 h 185"/>
                <a:gd name="T30" fmla="*/ 60325 w 142"/>
                <a:gd name="T31" fmla="*/ 230188 h 185"/>
                <a:gd name="T32" fmla="*/ 63500 w 142"/>
                <a:gd name="T33" fmla="*/ 241300 h 185"/>
                <a:gd name="T34" fmla="*/ 60325 w 142"/>
                <a:gd name="T35" fmla="*/ 263525 h 185"/>
                <a:gd name="T36" fmla="*/ 68263 w 142"/>
                <a:gd name="T37" fmla="*/ 282575 h 185"/>
                <a:gd name="T38" fmla="*/ 82550 w 142"/>
                <a:gd name="T39" fmla="*/ 274638 h 185"/>
                <a:gd name="T40" fmla="*/ 120650 w 142"/>
                <a:gd name="T41" fmla="*/ 285750 h 185"/>
                <a:gd name="T42" fmla="*/ 139700 w 142"/>
                <a:gd name="T43" fmla="*/ 277813 h 185"/>
                <a:gd name="T44" fmla="*/ 150813 w 142"/>
                <a:gd name="T45" fmla="*/ 271463 h 185"/>
                <a:gd name="T46" fmla="*/ 173038 w 142"/>
                <a:gd name="T47" fmla="*/ 274638 h 185"/>
                <a:gd name="T48" fmla="*/ 184150 w 142"/>
                <a:gd name="T49" fmla="*/ 282575 h 185"/>
                <a:gd name="T50" fmla="*/ 180975 w 142"/>
                <a:gd name="T51" fmla="*/ 263525 h 185"/>
                <a:gd name="T52" fmla="*/ 184150 w 142"/>
                <a:gd name="T53" fmla="*/ 255588 h 185"/>
                <a:gd name="T54" fmla="*/ 195263 w 142"/>
                <a:gd name="T55" fmla="*/ 244475 h 185"/>
                <a:gd name="T56" fmla="*/ 203200 w 142"/>
                <a:gd name="T57" fmla="*/ 233363 h 185"/>
                <a:gd name="T58" fmla="*/ 187325 w 142"/>
                <a:gd name="T59" fmla="*/ 222250 h 185"/>
                <a:gd name="T60" fmla="*/ 180975 w 142"/>
                <a:gd name="T61" fmla="*/ 206375 h 185"/>
                <a:gd name="T62" fmla="*/ 169863 w 142"/>
                <a:gd name="T63" fmla="*/ 184150 h 185"/>
                <a:gd name="T64" fmla="*/ 169863 w 142"/>
                <a:gd name="T65" fmla="*/ 173038 h 185"/>
                <a:gd name="T66" fmla="*/ 184150 w 142"/>
                <a:gd name="T67" fmla="*/ 169863 h 185"/>
                <a:gd name="T68" fmla="*/ 198438 w 142"/>
                <a:gd name="T69" fmla="*/ 158750 h 185"/>
                <a:gd name="T70" fmla="*/ 225425 w 142"/>
                <a:gd name="T71" fmla="*/ 128588 h 185"/>
                <a:gd name="T72" fmla="*/ 222250 w 142"/>
                <a:gd name="T73" fmla="*/ 90488 h 185"/>
                <a:gd name="T74" fmla="*/ 214313 w 142"/>
                <a:gd name="T75" fmla="*/ 71438 h 185"/>
                <a:gd name="T76" fmla="*/ 217488 w 142"/>
                <a:gd name="T77" fmla="*/ 49213 h 185"/>
                <a:gd name="T78" fmla="*/ 192088 w 142"/>
                <a:gd name="T79" fmla="*/ 30163 h 185"/>
                <a:gd name="T80" fmla="*/ 161925 w 142"/>
                <a:gd name="T81" fmla="*/ 41275 h 185"/>
                <a:gd name="T82" fmla="*/ 150813 w 142"/>
                <a:gd name="T83" fmla="*/ 49213 h 185"/>
                <a:gd name="T84" fmla="*/ 128588 w 142"/>
                <a:gd name="T85" fmla="*/ 38100 h 185"/>
                <a:gd name="T86" fmla="*/ 112713 w 142"/>
                <a:gd name="T87" fmla="*/ 23813 h 185"/>
                <a:gd name="T88" fmla="*/ 101600 w 142"/>
                <a:gd name="T89" fmla="*/ 4763 h 185"/>
                <a:gd name="T90" fmla="*/ 74613 w 142"/>
                <a:gd name="T91" fmla="*/ 12700 h 185"/>
                <a:gd name="T92" fmla="*/ 87313 w 142"/>
                <a:gd name="T93" fmla="*/ 38100 h 185"/>
                <a:gd name="T94" fmla="*/ 87313 w 142"/>
                <a:gd name="T95" fmla="*/ 60325 h 185"/>
                <a:gd name="T96" fmla="*/ 82550 w 142"/>
                <a:gd name="T97" fmla="*/ 57150 h 185"/>
                <a:gd name="T98" fmla="*/ 71438 w 142"/>
                <a:gd name="T99" fmla="*/ 68263 h 185"/>
                <a:gd name="T100" fmla="*/ 57150 w 142"/>
                <a:gd name="T101" fmla="*/ 68263 h 185"/>
                <a:gd name="T102" fmla="*/ 46038 w 142"/>
                <a:gd name="T103" fmla="*/ 79375 h 185"/>
                <a:gd name="T104" fmla="*/ 49213 w 142"/>
                <a:gd name="T105" fmla="*/ 82550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2"/>
                <a:gd name="T160" fmla="*/ 0 h 185"/>
                <a:gd name="T161" fmla="*/ 142 w 142"/>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2" h="185">
                  <a:moveTo>
                    <a:pt x="29" y="52"/>
                  </a:moveTo>
                  <a:lnTo>
                    <a:pt x="31" y="55"/>
                  </a:lnTo>
                  <a:lnTo>
                    <a:pt x="31" y="60"/>
                  </a:lnTo>
                  <a:lnTo>
                    <a:pt x="31" y="62"/>
                  </a:lnTo>
                  <a:lnTo>
                    <a:pt x="31" y="64"/>
                  </a:lnTo>
                  <a:lnTo>
                    <a:pt x="31" y="67"/>
                  </a:lnTo>
                  <a:lnTo>
                    <a:pt x="29" y="67"/>
                  </a:lnTo>
                  <a:lnTo>
                    <a:pt x="26" y="67"/>
                  </a:lnTo>
                  <a:lnTo>
                    <a:pt x="26" y="69"/>
                  </a:lnTo>
                  <a:lnTo>
                    <a:pt x="29" y="71"/>
                  </a:lnTo>
                  <a:lnTo>
                    <a:pt x="29" y="74"/>
                  </a:lnTo>
                  <a:lnTo>
                    <a:pt x="26" y="74"/>
                  </a:lnTo>
                  <a:lnTo>
                    <a:pt x="24" y="76"/>
                  </a:lnTo>
                  <a:lnTo>
                    <a:pt x="21" y="76"/>
                  </a:lnTo>
                  <a:lnTo>
                    <a:pt x="21" y="78"/>
                  </a:lnTo>
                  <a:lnTo>
                    <a:pt x="19" y="81"/>
                  </a:lnTo>
                  <a:lnTo>
                    <a:pt x="17" y="81"/>
                  </a:lnTo>
                  <a:lnTo>
                    <a:pt x="14" y="78"/>
                  </a:lnTo>
                  <a:lnTo>
                    <a:pt x="12" y="78"/>
                  </a:lnTo>
                  <a:lnTo>
                    <a:pt x="10" y="78"/>
                  </a:lnTo>
                  <a:lnTo>
                    <a:pt x="7" y="78"/>
                  </a:lnTo>
                  <a:lnTo>
                    <a:pt x="7" y="81"/>
                  </a:lnTo>
                  <a:lnTo>
                    <a:pt x="5" y="83"/>
                  </a:lnTo>
                  <a:lnTo>
                    <a:pt x="5" y="88"/>
                  </a:lnTo>
                  <a:lnTo>
                    <a:pt x="3" y="93"/>
                  </a:lnTo>
                  <a:lnTo>
                    <a:pt x="0" y="97"/>
                  </a:lnTo>
                  <a:lnTo>
                    <a:pt x="0" y="100"/>
                  </a:lnTo>
                  <a:lnTo>
                    <a:pt x="3" y="102"/>
                  </a:lnTo>
                  <a:lnTo>
                    <a:pt x="5" y="102"/>
                  </a:lnTo>
                  <a:lnTo>
                    <a:pt x="7" y="102"/>
                  </a:lnTo>
                  <a:lnTo>
                    <a:pt x="7" y="104"/>
                  </a:lnTo>
                  <a:lnTo>
                    <a:pt x="5" y="104"/>
                  </a:lnTo>
                  <a:lnTo>
                    <a:pt x="5" y="107"/>
                  </a:lnTo>
                  <a:lnTo>
                    <a:pt x="7" y="109"/>
                  </a:lnTo>
                  <a:lnTo>
                    <a:pt x="10" y="112"/>
                  </a:lnTo>
                  <a:lnTo>
                    <a:pt x="10" y="114"/>
                  </a:lnTo>
                  <a:lnTo>
                    <a:pt x="7" y="119"/>
                  </a:lnTo>
                  <a:lnTo>
                    <a:pt x="10" y="121"/>
                  </a:lnTo>
                  <a:lnTo>
                    <a:pt x="10" y="123"/>
                  </a:lnTo>
                  <a:lnTo>
                    <a:pt x="12" y="126"/>
                  </a:lnTo>
                  <a:lnTo>
                    <a:pt x="14" y="126"/>
                  </a:lnTo>
                  <a:lnTo>
                    <a:pt x="12" y="130"/>
                  </a:lnTo>
                  <a:lnTo>
                    <a:pt x="12" y="133"/>
                  </a:lnTo>
                  <a:lnTo>
                    <a:pt x="10" y="133"/>
                  </a:lnTo>
                  <a:lnTo>
                    <a:pt x="10" y="135"/>
                  </a:lnTo>
                  <a:lnTo>
                    <a:pt x="12" y="137"/>
                  </a:lnTo>
                  <a:lnTo>
                    <a:pt x="14" y="137"/>
                  </a:lnTo>
                  <a:lnTo>
                    <a:pt x="17" y="137"/>
                  </a:lnTo>
                  <a:lnTo>
                    <a:pt x="19" y="137"/>
                  </a:lnTo>
                  <a:lnTo>
                    <a:pt x="21" y="137"/>
                  </a:lnTo>
                  <a:lnTo>
                    <a:pt x="24" y="137"/>
                  </a:lnTo>
                  <a:lnTo>
                    <a:pt x="24" y="140"/>
                  </a:lnTo>
                  <a:lnTo>
                    <a:pt x="26" y="140"/>
                  </a:lnTo>
                  <a:lnTo>
                    <a:pt x="26" y="142"/>
                  </a:lnTo>
                  <a:lnTo>
                    <a:pt x="29" y="142"/>
                  </a:lnTo>
                  <a:lnTo>
                    <a:pt x="31" y="142"/>
                  </a:lnTo>
                  <a:lnTo>
                    <a:pt x="33" y="142"/>
                  </a:lnTo>
                  <a:lnTo>
                    <a:pt x="38" y="145"/>
                  </a:lnTo>
                  <a:lnTo>
                    <a:pt x="40" y="145"/>
                  </a:lnTo>
                  <a:lnTo>
                    <a:pt x="40" y="147"/>
                  </a:lnTo>
                  <a:lnTo>
                    <a:pt x="40" y="149"/>
                  </a:lnTo>
                  <a:lnTo>
                    <a:pt x="40" y="152"/>
                  </a:lnTo>
                  <a:lnTo>
                    <a:pt x="40" y="154"/>
                  </a:lnTo>
                  <a:lnTo>
                    <a:pt x="38" y="156"/>
                  </a:lnTo>
                  <a:lnTo>
                    <a:pt x="38" y="159"/>
                  </a:lnTo>
                  <a:lnTo>
                    <a:pt x="38" y="161"/>
                  </a:lnTo>
                  <a:lnTo>
                    <a:pt x="38" y="163"/>
                  </a:lnTo>
                  <a:lnTo>
                    <a:pt x="38" y="166"/>
                  </a:lnTo>
                  <a:lnTo>
                    <a:pt x="38" y="171"/>
                  </a:lnTo>
                  <a:lnTo>
                    <a:pt x="38" y="173"/>
                  </a:lnTo>
                  <a:lnTo>
                    <a:pt x="38" y="175"/>
                  </a:lnTo>
                  <a:lnTo>
                    <a:pt x="40" y="178"/>
                  </a:lnTo>
                  <a:lnTo>
                    <a:pt x="43" y="178"/>
                  </a:lnTo>
                  <a:lnTo>
                    <a:pt x="47" y="175"/>
                  </a:lnTo>
                  <a:lnTo>
                    <a:pt x="47" y="173"/>
                  </a:lnTo>
                  <a:lnTo>
                    <a:pt x="50" y="173"/>
                  </a:lnTo>
                  <a:lnTo>
                    <a:pt x="52" y="173"/>
                  </a:lnTo>
                  <a:lnTo>
                    <a:pt x="55" y="173"/>
                  </a:lnTo>
                  <a:lnTo>
                    <a:pt x="59" y="175"/>
                  </a:lnTo>
                  <a:lnTo>
                    <a:pt x="62" y="175"/>
                  </a:lnTo>
                  <a:lnTo>
                    <a:pt x="73" y="185"/>
                  </a:lnTo>
                  <a:lnTo>
                    <a:pt x="73" y="182"/>
                  </a:lnTo>
                  <a:lnTo>
                    <a:pt x="76" y="180"/>
                  </a:lnTo>
                  <a:lnTo>
                    <a:pt x="78" y="180"/>
                  </a:lnTo>
                  <a:lnTo>
                    <a:pt x="78" y="178"/>
                  </a:lnTo>
                  <a:lnTo>
                    <a:pt x="81" y="178"/>
                  </a:lnTo>
                  <a:lnTo>
                    <a:pt x="85" y="178"/>
                  </a:lnTo>
                  <a:lnTo>
                    <a:pt x="88" y="175"/>
                  </a:lnTo>
                  <a:lnTo>
                    <a:pt x="90" y="175"/>
                  </a:lnTo>
                  <a:lnTo>
                    <a:pt x="92" y="175"/>
                  </a:lnTo>
                  <a:lnTo>
                    <a:pt x="92" y="173"/>
                  </a:lnTo>
                  <a:lnTo>
                    <a:pt x="95" y="171"/>
                  </a:lnTo>
                  <a:lnTo>
                    <a:pt x="99" y="171"/>
                  </a:lnTo>
                  <a:lnTo>
                    <a:pt x="104" y="173"/>
                  </a:lnTo>
                  <a:lnTo>
                    <a:pt x="107" y="173"/>
                  </a:lnTo>
                  <a:lnTo>
                    <a:pt x="109" y="173"/>
                  </a:lnTo>
                  <a:lnTo>
                    <a:pt x="109" y="175"/>
                  </a:lnTo>
                  <a:lnTo>
                    <a:pt x="111" y="175"/>
                  </a:lnTo>
                  <a:lnTo>
                    <a:pt x="114" y="178"/>
                  </a:lnTo>
                  <a:lnTo>
                    <a:pt x="116" y="178"/>
                  </a:lnTo>
                  <a:lnTo>
                    <a:pt x="116" y="175"/>
                  </a:lnTo>
                  <a:lnTo>
                    <a:pt x="116" y="171"/>
                  </a:lnTo>
                  <a:lnTo>
                    <a:pt x="114" y="168"/>
                  </a:lnTo>
                  <a:lnTo>
                    <a:pt x="114" y="166"/>
                  </a:lnTo>
                  <a:lnTo>
                    <a:pt x="111" y="166"/>
                  </a:lnTo>
                  <a:lnTo>
                    <a:pt x="111" y="163"/>
                  </a:lnTo>
                  <a:lnTo>
                    <a:pt x="114" y="161"/>
                  </a:lnTo>
                  <a:lnTo>
                    <a:pt x="116" y="161"/>
                  </a:lnTo>
                  <a:lnTo>
                    <a:pt x="118" y="159"/>
                  </a:lnTo>
                  <a:lnTo>
                    <a:pt x="121" y="159"/>
                  </a:lnTo>
                  <a:lnTo>
                    <a:pt x="123" y="159"/>
                  </a:lnTo>
                  <a:lnTo>
                    <a:pt x="123" y="156"/>
                  </a:lnTo>
                  <a:lnTo>
                    <a:pt x="123" y="154"/>
                  </a:lnTo>
                  <a:lnTo>
                    <a:pt x="123" y="152"/>
                  </a:lnTo>
                  <a:lnTo>
                    <a:pt x="123" y="149"/>
                  </a:lnTo>
                  <a:lnTo>
                    <a:pt x="125" y="149"/>
                  </a:lnTo>
                  <a:lnTo>
                    <a:pt x="128" y="147"/>
                  </a:lnTo>
                  <a:lnTo>
                    <a:pt x="123" y="142"/>
                  </a:lnTo>
                  <a:lnTo>
                    <a:pt x="121" y="140"/>
                  </a:lnTo>
                  <a:lnTo>
                    <a:pt x="118" y="140"/>
                  </a:lnTo>
                  <a:lnTo>
                    <a:pt x="116" y="140"/>
                  </a:lnTo>
                  <a:lnTo>
                    <a:pt x="116" y="137"/>
                  </a:lnTo>
                  <a:lnTo>
                    <a:pt x="116" y="135"/>
                  </a:lnTo>
                  <a:lnTo>
                    <a:pt x="114" y="133"/>
                  </a:lnTo>
                  <a:lnTo>
                    <a:pt x="114" y="130"/>
                  </a:lnTo>
                  <a:lnTo>
                    <a:pt x="114" y="128"/>
                  </a:lnTo>
                  <a:lnTo>
                    <a:pt x="111" y="126"/>
                  </a:lnTo>
                  <a:lnTo>
                    <a:pt x="109" y="123"/>
                  </a:lnTo>
                  <a:lnTo>
                    <a:pt x="109" y="121"/>
                  </a:lnTo>
                  <a:lnTo>
                    <a:pt x="107" y="119"/>
                  </a:lnTo>
                  <a:lnTo>
                    <a:pt x="107" y="116"/>
                  </a:lnTo>
                  <a:lnTo>
                    <a:pt x="104" y="114"/>
                  </a:lnTo>
                  <a:lnTo>
                    <a:pt x="104" y="112"/>
                  </a:lnTo>
                  <a:lnTo>
                    <a:pt x="104" y="109"/>
                  </a:lnTo>
                  <a:lnTo>
                    <a:pt x="107" y="109"/>
                  </a:lnTo>
                  <a:lnTo>
                    <a:pt x="109" y="109"/>
                  </a:lnTo>
                  <a:lnTo>
                    <a:pt x="111" y="109"/>
                  </a:lnTo>
                  <a:lnTo>
                    <a:pt x="114" y="109"/>
                  </a:lnTo>
                  <a:lnTo>
                    <a:pt x="114" y="107"/>
                  </a:lnTo>
                  <a:lnTo>
                    <a:pt x="116" y="107"/>
                  </a:lnTo>
                  <a:lnTo>
                    <a:pt x="116" y="104"/>
                  </a:lnTo>
                  <a:lnTo>
                    <a:pt x="118" y="102"/>
                  </a:lnTo>
                  <a:lnTo>
                    <a:pt x="121" y="102"/>
                  </a:lnTo>
                  <a:lnTo>
                    <a:pt x="125" y="100"/>
                  </a:lnTo>
                  <a:lnTo>
                    <a:pt x="132" y="95"/>
                  </a:lnTo>
                  <a:lnTo>
                    <a:pt x="135" y="93"/>
                  </a:lnTo>
                  <a:lnTo>
                    <a:pt x="142" y="95"/>
                  </a:lnTo>
                  <a:lnTo>
                    <a:pt x="142" y="93"/>
                  </a:lnTo>
                  <a:lnTo>
                    <a:pt x="142" y="88"/>
                  </a:lnTo>
                  <a:lnTo>
                    <a:pt x="142" y="81"/>
                  </a:lnTo>
                  <a:lnTo>
                    <a:pt x="140" y="76"/>
                  </a:lnTo>
                  <a:lnTo>
                    <a:pt x="140" y="71"/>
                  </a:lnTo>
                  <a:lnTo>
                    <a:pt x="137" y="67"/>
                  </a:lnTo>
                  <a:lnTo>
                    <a:pt x="137" y="62"/>
                  </a:lnTo>
                  <a:lnTo>
                    <a:pt x="137" y="60"/>
                  </a:lnTo>
                  <a:lnTo>
                    <a:pt x="140" y="57"/>
                  </a:lnTo>
                  <a:lnTo>
                    <a:pt x="140" y="55"/>
                  </a:lnTo>
                  <a:lnTo>
                    <a:pt x="137" y="55"/>
                  </a:lnTo>
                  <a:lnTo>
                    <a:pt x="137" y="50"/>
                  </a:lnTo>
                  <a:lnTo>
                    <a:pt x="135" y="50"/>
                  </a:lnTo>
                  <a:lnTo>
                    <a:pt x="135" y="48"/>
                  </a:lnTo>
                  <a:lnTo>
                    <a:pt x="135" y="45"/>
                  </a:lnTo>
                  <a:lnTo>
                    <a:pt x="135" y="43"/>
                  </a:lnTo>
                  <a:lnTo>
                    <a:pt x="137" y="41"/>
                  </a:lnTo>
                  <a:lnTo>
                    <a:pt x="137" y="38"/>
                  </a:lnTo>
                  <a:lnTo>
                    <a:pt x="137" y="36"/>
                  </a:lnTo>
                  <a:lnTo>
                    <a:pt x="137" y="31"/>
                  </a:lnTo>
                  <a:lnTo>
                    <a:pt x="137" y="29"/>
                  </a:lnTo>
                  <a:lnTo>
                    <a:pt x="135" y="29"/>
                  </a:lnTo>
                  <a:lnTo>
                    <a:pt x="130" y="26"/>
                  </a:lnTo>
                  <a:lnTo>
                    <a:pt x="125" y="26"/>
                  </a:lnTo>
                  <a:lnTo>
                    <a:pt x="123" y="24"/>
                  </a:lnTo>
                  <a:lnTo>
                    <a:pt x="121" y="19"/>
                  </a:lnTo>
                  <a:lnTo>
                    <a:pt x="116" y="19"/>
                  </a:lnTo>
                  <a:lnTo>
                    <a:pt x="114" y="19"/>
                  </a:lnTo>
                  <a:lnTo>
                    <a:pt x="109" y="19"/>
                  </a:lnTo>
                  <a:lnTo>
                    <a:pt x="107" y="19"/>
                  </a:lnTo>
                  <a:lnTo>
                    <a:pt x="104" y="24"/>
                  </a:lnTo>
                  <a:lnTo>
                    <a:pt x="102" y="26"/>
                  </a:lnTo>
                  <a:lnTo>
                    <a:pt x="97" y="26"/>
                  </a:lnTo>
                  <a:lnTo>
                    <a:pt x="95" y="26"/>
                  </a:lnTo>
                  <a:lnTo>
                    <a:pt x="95" y="29"/>
                  </a:lnTo>
                  <a:lnTo>
                    <a:pt x="95" y="31"/>
                  </a:lnTo>
                  <a:lnTo>
                    <a:pt x="92" y="34"/>
                  </a:lnTo>
                  <a:lnTo>
                    <a:pt x="90" y="29"/>
                  </a:lnTo>
                  <a:lnTo>
                    <a:pt x="85" y="24"/>
                  </a:lnTo>
                  <a:lnTo>
                    <a:pt x="83" y="24"/>
                  </a:lnTo>
                  <a:lnTo>
                    <a:pt x="81" y="24"/>
                  </a:lnTo>
                  <a:lnTo>
                    <a:pt x="78" y="26"/>
                  </a:lnTo>
                  <a:lnTo>
                    <a:pt x="76" y="26"/>
                  </a:lnTo>
                  <a:lnTo>
                    <a:pt x="73" y="24"/>
                  </a:lnTo>
                  <a:lnTo>
                    <a:pt x="73" y="19"/>
                  </a:lnTo>
                  <a:lnTo>
                    <a:pt x="71" y="15"/>
                  </a:lnTo>
                  <a:lnTo>
                    <a:pt x="66" y="10"/>
                  </a:lnTo>
                  <a:lnTo>
                    <a:pt x="69" y="8"/>
                  </a:lnTo>
                  <a:lnTo>
                    <a:pt x="73" y="3"/>
                  </a:lnTo>
                  <a:lnTo>
                    <a:pt x="69" y="3"/>
                  </a:lnTo>
                  <a:lnTo>
                    <a:pt x="64" y="3"/>
                  </a:lnTo>
                  <a:lnTo>
                    <a:pt x="64" y="0"/>
                  </a:lnTo>
                  <a:lnTo>
                    <a:pt x="52" y="0"/>
                  </a:lnTo>
                  <a:lnTo>
                    <a:pt x="50" y="3"/>
                  </a:lnTo>
                  <a:lnTo>
                    <a:pt x="50" y="5"/>
                  </a:lnTo>
                  <a:lnTo>
                    <a:pt x="47" y="5"/>
                  </a:lnTo>
                  <a:lnTo>
                    <a:pt x="47" y="8"/>
                  </a:lnTo>
                  <a:lnTo>
                    <a:pt x="47" y="10"/>
                  </a:lnTo>
                  <a:lnTo>
                    <a:pt x="52" y="10"/>
                  </a:lnTo>
                  <a:lnTo>
                    <a:pt x="52" y="15"/>
                  </a:lnTo>
                  <a:lnTo>
                    <a:pt x="55" y="19"/>
                  </a:lnTo>
                  <a:lnTo>
                    <a:pt x="55" y="24"/>
                  </a:lnTo>
                  <a:lnTo>
                    <a:pt x="55" y="29"/>
                  </a:lnTo>
                  <a:lnTo>
                    <a:pt x="55" y="31"/>
                  </a:lnTo>
                  <a:lnTo>
                    <a:pt x="55" y="34"/>
                  </a:lnTo>
                  <a:lnTo>
                    <a:pt x="55" y="38"/>
                  </a:lnTo>
                  <a:lnTo>
                    <a:pt x="52" y="36"/>
                  </a:lnTo>
                  <a:lnTo>
                    <a:pt x="52" y="34"/>
                  </a:lnTo>
                  <a:lnTo>
                    <a:pt x="52" y="36"/>
                  </a:lnTo>
                  <a:lnTo>
                    <a:pt x="50" y="38"/>
                  </a:lnTo>
                  <a:lnTo>
                    <a:pt x="47" y="43"/>
                  </a:lnTo>
                  <a:lnTo>
                    <a:pt x="47" y="45"/>
                  </a:lnTo>
                  <a:lnTo>
                    <a:pt x="45" y="43"/>
                  </a:lnTo>
                  <a:lnTo>
                    <a:pt x="43" y="43"/>
                  </a:lnTo>
                  <a:lnTo>
                    <a:pt x="40" y="43"/>
                  </a:lnTo>
                  <a:lnTo>
                    <a:pt x="40" y="41"/>
                  </a:lnTo>
                  <a:lnTo>
                    <a:pt x="38" y="41"/>
                  </a:lnTo>
                  <a:lnTo>
                    <a:pt x="36" y="43"/>
                  </a:lnTo>
                  <a:lnTo>
                    <a:pt x="33" y="43"/>
                  </a:lnTo>
                  <a:lnTo>
                    <a:pt x="29" y="48"/>
                  </a:lnTo>
                  <a:lnTo>
                    <a:pt x="29" y="50"/>
                  </a:lnTo>
                  <a:lnTo>
                    <a:pt x="31" y="50"/>
                  </a:lnTo>
                  <a:lnTo>
                    <a:pt x="31" y="52"/>
                  </a:lnTo>
                  <a:lnTo>
                    <a:pt x="29" y="5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14" name="Georgia">
              <a:extLst>
                <a:ext uri="{FF2B5EF4-FFF2-40B4-BE49-F238E27FC236}">
                  <a16:creationId xmlns:a16="http://schemas.microsoft.com/office/drawing/2014/main" id="{0FAFB4BA-49DD-725A-6462-36E1E580B2AA}"/>
                </a:ext>
              </a:extLst>
            </p:cNvPr>
            <p:cNvSpPr>
              <a:spLocks noGrp="1" noRot="1" noMove="1" noResize="1" noEditPoints="1" noAdjustHandles="1" noChangeArrowheads="1" noChangeShapeType="1"/>
            </p:cNvSpPr>
            <p:nvPr/>
          </p:nvSpPr>
          <p:spPr bwMode="auto">
            <a:xfrm>
              <a:off x="7191601" y="2170793"/>
              <a:ext cx="87516" cy="41790"/>
            </a:xfrm>
            <a:custGeom>
              <a:avLst/>
              <a:gdLst>
                <a:gd name="T0" fmla="*/ 15875 w 114"/>
                <a:gd name="T1" fmla="*/ 30163 h 56"/>
                <a:gd name="T2" fmla="*/ 26988 w 114"/>
                <a:gd name="T3" fmla="*/ 33338 h 56"/>
                <a:gd name="T4" fmla="*/ 33338 w 114"/>
                <a:gd name="T5" fmla="*/ 44450 h 56"/>
                <a:gd name="T6" fmla="*/ 38100 w 114"/>
                <a:gd name="T7" fmla="*/ 55563 h 56"/>
                <a:gd name="T8" fmla="*/ 41275 w 114"/>
                <a:gd name="T9" fmla="*/ 66675 h 56"/>
                <a:gd name="T10" fmla="*/ 41275 w 114"/>
                <a:gd name="T11" fmla="*/ 82550 h 56"/>
                <a:gd name="T12" fmla="*/ 52388 w 114"/>
                <a:gd name="T13" fmla="*/ 82550 h 56"/>
                <a:gd name="T14" fmla="*/ 57150 w 114"/>
                <a:gd name="T15" fmla="*/ 77788 h 56"/>
                <a:gd name="T16" fmla="*/ 63500 w 114"/>
                <a:gd name="T17" fmla="*/ 82550 h 56"/>
                <a:gd name="T18" fmla="*/ 74613 w 114"/>
                <a:gd name="T19" fmla="*/ 85725 h 56"/>
                <a:gd name="T20" fmla="*/ 90488 w 114"/>
                <a:gd name="T21" fmla="*/ 82550 h 56"/>
                <a:gd name="T22" fmla="*/ 93663 w 114"/>
                <a:gd name="T23" fmla="*/ 82550 h 56"/>
                <a:gd name="T24" fmla="*/ 93663 w 114"/>
                <a:gd name="T25" fmla="*/ 88900 h 56"/>
                <a:gd name="T26" fmla="*/ 120650 w 114"/>
                <a:gd name="T27" fmla="*/ 88900 h 56"/>
                <a:gd name="T28" fmla="*/ 134938 w 114"/>
                <a:gd name="T29" fmla="*/ 88900 h 56"/>
                <a:gd name="T30" fmla="*/ 142875 w 114"/>
                <a:gd name="T31" fmla="*/ 77788 h 56"/>
                <a:gd name="T32" fmla="*/ 146050 w 114"/>
                <a:gd name="T33" fmla="*/ 74613 h 56"/>
                <a:gd name="T34" fmla="*/ 153988 w 114"/>
                <a:gd name="T35" fmla="*/ 74613 h 56"/>
                <a:gd name="T36" fmla="*/ 161925 w 114"/>
                <a:gd name="T37" fmla="*/ 77788 h 56"/>
                <a:gd name="T38" fmla="*/ 165100 w 114"/>
                <a:gd name="T39" fmla="*/ 82550 h 56"/>
                <a:gd name="T40" fmla="*/ 173038 w 114"/>
                <a:gd name="T41" fmla="*/ 88900 h 56"/>
                <a:gd name="T42" fmla="*/ 176213 w 114"/>
                <a:gd name="T43" fmla="*/ 88900 h 56"/>
                <a:gd name="T44" fmla="*/ 180975 w 114"/>
                <a:gd name="T45" fmla="*/ 85725 h 56"/>
                <a:gd name="T46" fmla="*/ 173038 w 114"/>
                <a:gd name="T47" fmla="*/ 77788 h 56"/>
                <a:gd name="T48" fmla="*/ 173038 w 114"/>
                <a:gd name="T49" fmla="*/ 71438 h 56"/>
                <a:gd name="T50" fmla="*/ 180975 w 114"/>
                <a:gd name="T51" fmla="*/ 66675 h 56"/>
                <a:gd name="T52" fmla="*/ 173038 w 114"/>
                <a:gd name="T53" fmla="*/ 55563 h 56"/>
                <a:gd name="T54" fmla="*/ 165100 w 114"/>
                <a:gd name="T55" fmla="*/ 55563 h 56"/>
                <a:gd name="T56" fmla="*/ 157163 w 114"/>
                <a:gd name="T57" fmla="*/ 55563 h 56"/>
                <a:gd name="T58" fmla="*/ 157163 w 114"/>
                <a:gd name="T59" fmla="*/ 52388 h 56"/>
                <a:gd name="T60" fmla="*/ 157163 w 114"/>
                <a:gd name="T61" fmla="*/ 44450 h 56"/>
                <a:gd name="T62" fmla="*/ 146050 w 114"/>
                <a:gd name="T63" fmla="*/ 36513 h 56"/>
                <a:gd name="T64" fmla="*/ 139700 w 114"/>
                <a:gd name="T65" fmla="*/ 30163 h 56"/>
                <a:gd name="T66" fmla="*/ 134938 w 114"/>
                <a:gd name="T67" fmla="*/ 25400 h 56"/>
                <a:gd name="T68" fmla="*/ 131763 w 114"/>
                <a:gd name="T69" fmla="*/ 22225 h 56"/>
                <a:gd name="T70" fmla="*/ 123825 w 114"/>
                <a:gd name="T71" fmla="*/ 25400 h 56"/>
                <a:gd name="T72" fmla="*/ 115888 w 114"/>
                <a:gd name="T73" fmla="*/ 30163 h 56"/>
                <a:gd name="T74" fmla="*/ 112713 w 114"/>
                <a:gd name="T75" fmla="*/ 30163 h 56"/>
                <a:gd name="T76" fmla="*/ 109538 w 114"/>
                <a:gd name="T77" fmla="*/ 25400 h 56"/>
                <a:gd name="T78" fmla="*/ 93663 w 114"/>
                <a:gd name="T79" fmla="*/ 30163 h 56"/>
                <a:gd name="T80" fmla="*/ 85725 w 114"/>
                <a:gd name="T81" fmla="*/ 25400 h 56"/>
                <a:gd name="T82" fmla="*/ 74613 w 114"/>
                <a:gd name="T83" fmla="*/ 14288 h 56"/>
                <a:gd name="T84" fmla="*/ 68263 w 114"/>
                <a:gd name="T85" fmla="*/ 6350 h 56"/>
                <a:gd name="T86" fmla="*/ 63500 w 114"/>
                <a:gd name="T87" fmla="*/ 6350 h 56"/>
                <a:gd name="T88" fmla="*/ 49213 w 114"/>
                <a:gd name="T89" fmla="*/ 6350 h 56"/>
                <a:gd name="T90" fmla="*/ 30163 w 114"/>
                <a:gd name="T91" fmla="*/ 6350 h 56"/>
                <a:gd name="T92" fmla="*/ 26988 w 114"/>
                <a:gd name="T93" fmla="*/ 3175 h 56"/>
                <a:gd name="T94" fmla="*/ 22225 w 114"/>
                <a:gd name="T95" fmla="*/ 0 h 56"/>
                <a:gd name="T96" fmla="*/ 11113 w 114"/>
                <a:gd name="T97" fmla="*/ 0 h 56"/>
                <a:gd name="T98" fmla="*/ 4763 w 114"/>
                <a:gd name="T99" fmla="*/ 6350 h 56"/>
                <a:gd name="T100" fmla="*/ 0 w 114"/>
                <a:gd name="T101" fmla="*/ 17463 h 56"/>
                <a:gd name="T102" fmla="*/ 0 w 114"/>
                <a:gd name="T103" fmla="*/ 22225 h 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56"/>
                <a:gd name="T158" fmla="*/ 114 w 114"/>
                <a:gd name="T159" fmla="*/ 56 h 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56">
                  <a:moveTo>
                    <a:pt x="0" y="14"/>
                  </a:moveTo>
                  <a:lnTo>
                    <a:pt x="5" y="16"/>
                  </a:lnTo>
                  <a:lnTo>
                    <a:pt x="10" y="19"/>
                  </a:lnTo>
                  <a:lnTo>
                    <a:pt x="12" y="19"/>
                  </a:lnTo>
                  <a:lnTo>
                    <a:pt x="14" y="21"/>
                  </a:lnTo>
                  <a:lnTo>
                    <a:pt x="17" y="21"/>
                  </a:lnTo>
                  <a:lnTo>
                    <a:pt x="17" y="23"/>
                  </a:lnTo>
                  <a:lnTo>
                    <a:pt x="19" y="26"/>
                  </a:lnTo>
                  <a:lnTo>
                    <a:pt x="21" y="28"/>
                  </a:lnTo>
                  <a:lnTo>
                    <a:pt x="21" y="33"/>
                  </a:lnTo>
                  <a:lnTo>
                    <a:pt x="24" y="35"/>
                  </a:lnTo>
                  <a:lnTo>
                    <a:pt x="26" y="35"/>
                  </a:lnTo>
                  <a:lnTo>
                    <a:pt x="26" y="37"/>
                  </a:lnTo>
                  <a:lnTo>
                    <a:pt x="26" y="42"/>
                  </a:lnTo>
                  <a:lnTo>
                    <a:pt x="24" y="47"/>
                  </a:lnTo>
                  <a:lnTo>
                    <a:pt x="24" y="49"/>
                  </a:lnTo>
                  <a:lnTo>
                    <a:pt x="26" y="52"/>
                  </a:lnTo>
                  <a:lnTo>
                    <a:pt x="28" y="52"/>
                  </a:lnTo>
                  <a:lnTo>
                    <a:pt x="31" y="52"/>
                  </a:lnTo>
                  <a:lnTo>
                    <a:pt x="33" y="52"/>
                  </a:lnTo>
                  <a:lnTo>
                    <a:pt x="33" y="49"/>
                  </a:lnTo>
                  <a:lnTo>
                    <a:pt x="36" y="49"/>
                  </a:lnTo>
                  <a:lnTo>
                    <a:pt x="38" y="49"/>
                  </a:lnTo>
                  <a:lnTo>
                    <a:pt x="40" y="52"/>
                  </a:lnTo>
                  <a:lnTo>
                    <a:pt x="45" y="52"/>
                  </a:lnTo>
                  <a:lnTo>
                    <a:pt x="47" y="54"/>
                  </a:lnTo>
                  <a:lnTo>
                    <a:pt x="52" y="54"/>
                  </a:lnTo>
                  <a:lnTo>
                    <a:pt x="57" y="52"/>
                  </a:lnTo>
                  <a:lnTo>
                    <a:pt x="59" y="52"/>
                  </a:lnTo>
                  <a:lnTo>
                    <a:pt x="59" y="54"/>
                  </a:lnTo>
                  <a:lnTo>
                    <a:pt x="59" y="56"/>
                  </a:lnTo>
                  <a:lnTo>
                    <a:pt x="66" y="56"/>
                  </a:lnTo>
                  <a:lnTo>
                    <a:pt x="69" y="56"/>
                  </a:lnTo>
                  <a:lnTo>
                    <a:pt x="76" y="56"/>
                  </a:lnTo>
                  <a:lnTo>
                    <a:pt x="80" y="56"/>
                  </a:lnTo>
                  <a:lnTo>
                    <a:pt x="85" y="56"/>
                  </a:lnTo>
                  <a:lnTo>
                    <a:pt x="88" y="54"/>
                  </a:lnTo>
                  <a:lnTo>
                    <a:pt x="90" y="52"/>
                  </a:lnTo>
                  <a:lnTo>
                    <a:pt x="90" y="49"/>
                  </a:lnTo>
                  <a:lnTo>
                    <a:pt x="90" y="47"/>
                  </a:lnTo>
                  <a:lnTo>
                    <a:pt x="92" y="47"/>
                  </a:lnTo>
                  <a:lnTo>
                    <a:pt x="95" y="47"/>
                  </a:lnTo>
                  <a:lnTo>
                    <a:pt x="97" y="47"/>
                  </a:lnTo>
                  <a:lnTo>
                    <a:pt x="99" y="47"/>
                  </a:lnTo>
                  <a:lnTo>
                    <a:pt x="102" y="49"/>
                  </a:lnTo>
                  <a:lnTo>
                    <a:pt x="104" y="52"/>
                  </a:lnTo>
                  <a:lnTo>
                    <a:pt x="106" y="54"/>
                  </a:lnTo>
                  <a:lnTo>
                    <a:pt x="106" y="56"/>
                  </a:lnTo>
                  <a:lnTo>
                    <a:pt x="109" y="56"/>
                  </a:lnTo>
                  <a:lnTo>
                    <a:pt x="111" y="56"/>
                  </a:lnTo>
                  <a:lnTo>
                    <a:pt x="114" y="54"/>
                  </a:lnTo>
                  <a:lnTo>
                    <a:pt x="114" y="52"/>
                  </a:lnTo>
                  <a:lnTo>
                    <a:pt x="111" y="52"/>
                  </a:lnTo>
                  <a:lnTo>
                    <a:pt x="109" y="49"/>
                  </a:lnTo>
                  <a:lnTo>
                    <a:pt x="109" y="47"/>
                  </a:lnTo>
                  <a:lnTo>
                    <a:pt x="109" y="45"/>
                  </a:lnTo>
                  <a:lnTo>
                    <a:pt x="111" y="45"/>
                  </a:lnTo>
                  <a:lnTo>
                    <a:pt x="111" y="42"/>
                  </a:lnTo>
                  <a:lnTo>
                    <a:pt x="114" y="42"/>
                  </a:lnTo>
                  <a:lnTo>
                    <a:pt x="111" y="40"/>
                  </a:lnTo>
                  <a:lnTo>
                    <a:pt x="109" y="37"/>
                  </a:lnTo>
                  <a:lnTo>
                    <a:pt x="109" y="35"/>
                  </a:lnTo>
                  <a:lnTo>
                    <a:pt x="106" y="35"/>
                  </a:lnTo>
                  <a:lnTo>
                    <a:pt x="104" y="35"/>
                  </a:lnTo>
                  <a:lnTo>
                    <a:pt x="102" y="35"/>
                  </a:lnTo>
                  <a:lnTo>
                    <a:pt x="99" y="35"/>
                  </a:lnTo>
                  <a:lnTo>
                    <a:pt x="99" y="33"/>
                  </a:lnTo>
                  <a:lnTo>
                    <a:pt x="99" y="30"/>
                  </a:lnTo>
                  <a:lnTo>
                    <a:pt x="99" y="28"/>
                  </a:lnTo>
                  <a:lnTo>
                    <a:pt x="97" y="26"/>
                  </a:lnTo>
                  <a:lnTo>
                    <a:pt x="92" y="23"/>
                  </a:lnTo>
                  <a:lnTo>
                    <a:pt x="90" y="23"/>
                  </a:lnTo>
                  <a:lnTo>
                    <a:pt x="90" y="21"/>
                  </a:lnTo>
                  <a:lnTo>
                    <a:pt x="88" y="19"/>
                  </a:lnTo>
                  <a:lnTo>
                    <a:pt x="88" y="16"/>
                  </a:lnTo>
                  <a:lnTo>
                    <a:pt x="85" y="16"/>
                  </a:lnTo>
                  <a:lnTo>
                    <a:pt x="83" y="14"/>
                  </a:lnTo>
                  <a:lnTo>
                    <a:pt x="80" y="14"/>
                  </a:lnTo>
                  <a:lnTo>
                    <a:pt x="78" y="16"/>
                  </a:lnTo>
                  <a:lnTo>
                    <a:pt x="76" y="16"/>
                  </a:lnTo>
                  <a:lnTo>
                    <a:pt x="76" y="19"/>
                  </a:lnTo>
                  <a:lnTo>
                    <a:pt x="73" y="19"/>
                  </a:lnTo>
                  <a:lnTo>
                    <a:pt x="71" y="19"/>
                  </a:lnTo>
                  <a:lnTo>
                    <a:pt x="71" y="16"/>
                  </a:lnTo>
                  <a:lnTo>
                    <a:pt x="69" y="16"/>
                  </a:lnTo>
                  <a:lnTo>
                    <a:pt x="66" y="16"/>
                  </a:lnTo>
                  <a:lnTo>
                    <a:pt x="64" y="19"/>
                  </a:lnTo>
                  <a:lnTo>
                    <a:pt x="59" y="19"/>
                  </a:lnTo>
                  <a:lnTo>
                    <a:pt x="57" y="19"/>
                  </a:lnTo>
                  <a:lnTo>
                    <a:pt x="54" y="16"/>
                  </a:lnTo>
                  <a:lnTo>
                    <a:pt x="52" y="16"/>
                  </a:lnTo>
                  <a:lnTo>
                    <a:pt x="50" y="11"/>
                  </a:lnTo>
                  <a:lnTo>
                    <a:pt x="47" y="9"/>
                  </a:lnTo>
                  <a:lnTo>
                    <a:pt x="45" y="7"/>
                  </a:lnTo>
                  <a:lnTo>
                    <a:pt x="43" y="7"/>
                  </a:lnTo>
                  <a:lnTo>
                    <a:pt x="43" y="4"/>
                  </a:lnTo>
                  <a:lnTo>
                    <a:pt x="40" y="4"/>
                  </a:lnTo>
                  <a:lnTo>
                    <a:pt x="36" y="4"/>
                  </a:lnTo>
                  <a:lnTo>
                    <a:pt x="33" y="4"/>
                  </a:lnTo>
                  <a:lnTo>
                    <a:pt x="31" y="4"/>
                  </a:lnTo>
                  <a:lnTo>
                    <a:pt x="26" y="4"/>
                  </a:lnTo>
                  <a:lnTo>
                    <a:pt x="24" y="4"/>
                  </a:lnTo>
                  <a:lnTo>
                    <a:pt x="19" y="4"/>
                  </a:lnTo>
                  <a:lnTo>
                    <a:pt x="19" y="2"/>
                  </a:lnTo>
                  <a:lnTo>
                    <a:pt x="17" y="2"/>
                  </a:lnTo>
                  <a:lnTo>
                    <a:pt x="17" y="0"/>
                  </a:lnTo>
                  <a:lnTo>
                    <a:pt x="14" y="0"/>
                  </a:lnTo>
                  <a:lnTo>
                    <a:pt x="12" y="0"/>
                  </a:lnTo>
                  <a:lnTo>
                    <a:pt x="7" y="0"/>
                  </a:lnTo>
                  <a:lnTo>
                    <a:pt x="5" y="2"/>
                  </a:lnTo>
                  <a:lnTo>
                    <a:pt x="3" y="4"/>
                  </a:lnTo>
                  <a:lnTo>
                    <a:pt x="3" y="7"/>
                  </a:lnTo>
                  <a:lnTo>
                    <a:pt x="3" y="9"/>
                  </a:lnTo>
                  <a:lnTo>
                    <a:pt x="0" y="11"/>
                  </a:lnTo>
                  <a:lnTo>
                    <a:pt x="0"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15" name="The Gambia">
              <a:extLst>
                <a:ext uri="{FF2B5EF4-FFF2-40B4-BE49-F238E27FC236}">
                  <a16:creationId xmlns:a16="http://schemas.microsoft.com/office/drawing/2014/main" id="{9FDC7861-F6E5-FBE1-0FE4-A33664576C49}"/>
                </a:ext>
              </a:extLst>
            </p:cNvPr>
            <p:cNvSpPr>
              <a:spLocks noGrp="1" noRot="1" noMove="1" noResize="1" noEditPoints="1" noAdjustHandles="1" noChangeArrowheads="1" noChangeShapeType="1"/>
            </p:cNvSpPr>
            <p:nvPr/>
          </p:nvSpPr>
          <p:spPr bwMode="auto">
            <a:xfrm>
              <a:off x="6519898" y="2637945"/>
              <a:ext cx="40646" cy="10448"/>
            </a:xfrm>
            <a:custGeom>
              <a:avLst/>
              <a:gdLst>
                <a:gd name="T0" fmla="*/ 7938 w 55"/>
                <a:gd name="T1" fmla="*/ 22225 h 14"/>
                <a:gd name="T2" fmla="*/ 26988 w 55"/>
                <a:gd name="T3" fmla="*/ 22225 h 14"/>
                <a:gd name="T4" fmla="*/ 26988 w 55"/>
                <a:gd name="T5" fmla="*/ 17463 h 14"/>
                <a:gd name="T6" fmla="*/ 30163 w 55"/>
                <a:gd name="T7" fmla="*/ 17463 h 14"/>
                <a:gd name="T8" fmla="*/ 30163 w 55"/>
                <a:gd name="T9" fmla="*/ 14288 h 14"/>
                <a:gd name="T10" fmla="*/ 33338 w 55"/>
                <a:gd name="T11" fmla="*/ 14288 h 14"/>
                <a:gd name="T12" fmla="*/ 33338 w 55"/>
                <a:gd name="T13" fmla="*/ 14288 h 14"/>
                <a:gd name="T14" fmla="*/ 38100 w 55"/>
                <a:gd name="T15" fmla="*/ 14288 h 14"/>
                <a:gd name="T16" fmla="*/ 46038 w 55"/>
                <a:gd name="T17" fmla="*/ 14288 h 14"/>
                <a:gd name="T18" fmla="*/ 57150 w 55"/>
                <a:gd name="T19" fmla="*/ 14288 h 14"/>
                <a:gd name="T20" fmla="*/ 68263 w 55"/>
                <a:gd name="T21" fmla="*/ 14288 h 14"/>
                <a:gd name="T22" fmla="*/ 74613 w 55"/>
                <a:gd name="T23" fmla="*/ 14288 h 14"/>
                <a:gd name="T24" fmla="*/ 79375 w 55"/>
                <a:gd name="T25" fmla="*/ 14288 h 14"/>
                <a:gd name="T26" fmla="*/ 82550 w 55"/>
                <a:gd name="T27" fmla="*/ 11113 h 14"/>
                <a:gd name="T28" fmla="*/ 82550 w 55"/>
                <a:gd name="T29" fmla="*/ 11113 h 14"/>
                <a:gd name="T30" fmla="*/ 87313 w 55"/>
                <a:gd name="T31" fmla="*/ 11113 h 14"/>
                <a:gd name="T32" fmla="*/ 87313 w 55"/>
                <a:gd name="T33" fmla="*/ 6350 h 14"/>
                <a:gd name="T34" fmla="*/ 87313 w 55"/>
                <a:gd name="T35" fmla="*/ 6350 h 14"/>
                <a:gd name="T36" fmla="*/ 87313 w 55"/>
                <a:gd name="T37" fmla="*/ 6350 h 14"/>
                <a:gd name="T38" fmla="*/ 87313 w 55"/>
                <a:gd name="T39" fmla="*/ 6350 h 14"/>
                <a:gd name="T40" fmla="*/ 87313 w 55"/>
                <a:gd name="T41" fmla="*/ 3175 h 14"/>
                <a:gd name="T42" fmla="*/ 87313 w 55"/>
                <a:gd name="T43" fmla="*/ 0 h 14"/>
                <a:gd name="T44" fmla="*/ 87313 w 55"/>
                <a:gd name="T45" fmla="*/ 0 h 14"/>
                <a:gd name="T46" fmla="*/ 87313 w 55"/>
                <a:gd name="T47" fmla="*/ 0 h 14"/>
                <a:gd name="T48" fmla="*/ 82550 w 55"/>
                <a:gd name="T49" fmla="*/ 0 h 14"/>
                <a:gd name="T50" fmla="*/ 79375 w 55"/>
                <a:gd name="T51" fmla="*/ 0 h 14"/>
                <a:gd name="T52" fmla="*/ 68263 w 55"/>
                <a:gd name="T53" fmla="*/ 0 h 14"/>
                <a:gd name="T54" fmla="*/ 60325 w 55"/>
                <a:gd name="T55" fmla="*/ 0 h 14"/>
                <a:gd name="T56" fmla="*/ 57150 w 55"/>
                <a:gd name="T57" fmla="*/ 3175 h 14"/>
                <a:gd name="T58" fmla="*/ 49213 w 55"/>
                <a:gd name="T59" fmla="*/ 3175 h 14"/>
                <a:gd name="T60" fmla="*/ 46038 w 55"/>
                <a:gd name="T61" fmla="*/ 3175 h 14"/>
                <a:gd name="T62" fmla="*/ 41275 w 55"/>
                <a:gd name="T63" fmla="*/ 3175 h 14"/>
                <a:gd name="T64" fmla="*/ 41275 w 55"/>
                <a:gd name="T65" fmla="*/ 3175 h 14"/>
                <a:gd name="T66" fmla="*/ 38100 w 55"/>
                <a:gd name="T67" fmla="*/ 0 h 14"/>
                <a:gd name="T68" fmla="*/ 33338 w 55"/>
                <a:gd name="T69" fmla="*/ 0 h 14"/>
                <a:gd name="T70" fmla="*/ 33338 w 55"/>
                <a:gd name="T71" fmla="*/ 0 h 14"/>
                <a:gd name="T72" fmla="*/ 33338 w 55"/>
                <a:gd name="T73" fmla="*/ 0 h 14"/>
                <a:gd name="T74" fmla="*/ 30163 w 55"/>
                <a:gd name="T75" fmla="*/ 3175 h 14"/>
                <a:gd name="T76" fmla="*/ 26988 w 55"/>
                <a:gd name="T77" fmla="*/ 3175 h 14"/>
                <a:gd name="T78" fmla="*/ 22225 w 55"/>
                <a:gd name="T79" fmla="*/ 3175 h 14"/>
                <a:gd name="T80" fmla="*/ 22225 w 55"/>
                <a:gd name="T81" fmla="*/ 3175 h 14"/>
                <a:gd name="T82" fmla="*/ 19050 w 55"/>
                <a:gd name="T83" fmla="*/ 3175 h 14"/>
                <a:gd name="T84" fmla="*/ 11113 w 55"/>
                <a:gd name="T85" fmla="*/ 3175 h 14"/>
                <a:gd name="T86" fmla="*/ 7938 w 55"/>
                <a:gd name="T87" fmla="*/ 6350 h 14"/>
                <a:gd name="T88" fmla="*/ 4763 w 55"/>
                <a:gd name="T89" fmla="*/ 6350 h 14"/>
                <a:gd name="T90" fmla="*/ 0 w 55"/>
                <a:gd name="T91" fmla="*/ 6350 h 14"/>
                <a:gd name="T92" fmla="*/ 4763 w 55"/>
                <a:gd name="T93" fmla="*/ 14288 h 14"/>
                <a:gd name="T94" fmla="*/ 7938 w 55"/>
                <a:gd name="T95" fmla="*/ 22225 h 14"/>
                <a:gd name="T96" fmla="*/ 7938 w 55"/>
                <a:gd name="T97" fmla="*/ 22225 h 14"/>
                <a:gd name="T98" fmla="*/ 7938 w 55"/>
                <a:gd name="T99" fmla="*/ 22225 h 14"/>
                <a:gd name="T100" fmla="*/ 7938 w 55"/>
                <a:gd name="T101" fmla="*/ 22225 h 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5"/>
                <a:gd name="T154" fmla="*/ 0 h 14"/>
                <a:gd name="T155" fmla="*/ 55 w 55"/>
                <a:gd name="T156" fmla="*/ 14 h 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5" h="14">
                  <a:moveTo>
                    <a:pt x="5" y="14"/>
                  </a:moveTo>
                  <a:lnTo>
                    <a:pt x="17" y="14"/>
                  </a:lnTo>
                  <a:lnTo>
                    <a:pt x="17" y="11"/>
                  </a:lnTo>
                  <a:lnTo>
                    <a:pt x="19" y="11"/>
                  </a:lnTo>
                  <a:lnTo>
                    <a:pt x="19" y="9"/>
                  </a:lnTo>
                  <a:lnTo>
                    <a:pt x="21" y="9"/>
                  </a:lnTo>
                  <a:lnTo>
                    <a:pt x="24" y="9"/>
                  </a:lnTo>
                  <a:lnTo>
                    <a:pt x="29" y="9"/>
                  </a:lnTo>
                  <a:lnTo>
                    <a:pt x="36" y="9"/>
                  </a:lnTo>
                  <a:lnTo>
                    <a:pt x="43" y="9"/>
                  </a:lnTo>
                  <a:lnTo>
                    <a:pt x="47" y="9"/>
                  </a:lnTo>
                  <a:lnTo>
                    <a:pt x="50" y="9"/>
                  </a:lnTo>
                  <a:lnTo>
                    <a:pt x="52" y="7"/>
                  </a:lnTo>
                  <a:lnTo>
                    <a:pt x="55" y="7"/>
                  </a:lnTo>
                  <a:lnTo>
                    <a:pt x="55" y="4"/>
                  </a:lnTo>
                  <a:lnTo>
                    <a:pt x="55" y="2"/>
                  </a:lnTo>
                  <a:lnTo>
                    <a:pt x="55" y="0"/>
                  </a:lnTo>
                  <a:lnTo>
                    <a:pt x="52" y="0"/>
                  </a:lnTo>
                  <a:lnTo>
                    <a:pt x="50" y="0"/>
                  </a:lnTo>
                  <a:lnTo>
                    <a:pt x="43" y="0"/>
                  </a:lnTo>
                  <a:lnTo>
                    <a:pt x="38" y="0"/>
                  </a:lnTo>
                  <a:lnTo>
                    <a:pt x="36" y="2"/>
                  </a:lnTo>
                  <a:lnTo>
                    <a:pt x="31" y="2"/>
                  </a:lnTo>
                  <a:lnTo>
                    <a:pt x="29" y="2"/>
                  </a:lnTo>
                  <a:lnTo>
                    <a:pt x="26" y="2"/>
                  </a:lnTo>
                  <a:lnTo>
                    <a:pt x="24" y="0"/>
                  </a:lnTo>
                  <a:lnTo>
                    <a:pt x="21" y="0"/>
                  </a:lnTo>
                  <a:lnTo>
                    <a:pt x="19" y="2"/>
                  </a:lnTo>
                  <a:lnTo>
                    <a:pt x="17" y="2"/>
                  </a:lnTo>
                  <a:lnTo>
                    <a:pt x="14" y="2"/>
                  </a:lnTo>
                  <a:lnTo>
                    <a:pt x="12" y="2"/>
                  </a:lnTo>
                  <a:lnTo>
                    <a:pt x="7" y="2"/>
                  </a:lnTo>
                  <a:lnTo>
                    <a:pt x="5" y="4"/>
                  </a:lnTo>
                  <a:lnTo>
                    <a:pt x="3" y="4"/>
                  </a:lnTo>
                  <a:lnTo>
                    <a:pt x="0" y="4"/>
                  </a:lnTo>
                  <a:lnTo>
                    <a:pt x="3" y="9"/>
                  </a:lnTo>
                  <a:lnTo>
                    <a:pt x="5"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16" name="Gabon">
              <a:extLst>
                <a:ext uri="{FF2B5EF4-FFF2-40B4-BE49-F238E27FC236}">
                  <a16:creationId xmlns:a16="http://schemas.microsoft.com/office/drawing/2014/main" id="{A00B0E16-A06E-8DC3-9D03-8AAA109361C7}"/>
                </a:ext>
              </a:extLst>
            </p:cNvPr>
            <p:cNvSpPr>
              <a:spLocks noGrp="1" noRot="1" noMove="1" noResize="1" noEditPoints="1" noAdjustHandles="1" noChangeArrowheads="1" noChangeShapeType="1"/>
            </p:cNvSpPr>
            <p:nvPr/>
          </p:nvSpPr>
          <p:spPr bwMode="auto">
            <a:xfrm>
              <a:off x="6823233" y="2798390"/>
              <a:ext cx="71686" cy="98505"/>
            </a:xfrm>
            <a:custGeom>
              <a:avLst/>
              <a:gdLst>
                <a:gd name="T0" fmla="*/ 12700 w 97"/>
                <a:gd name="T1" fmla="*/ 52388 h 132"/>
                <a:gd name="T2" fmla="*/ 19050 w 97"/>
                <a:gd name="T3" fmla="*/ 66675 h 132"/>
                <a:gd name="T4" fmla="*/ 23813 w 97"/>
                <a:gd name="T5" fmla="*/ 74613 h 132"/>
                <a:gd name="T6" fmla="*/ 19050 w 97"/>
                <a:gd name="T7" fmla="*/ 77788 h 132"/>
                <a:gd name="T8" fmla="*/ 15875 w 97"/>
                <a:gd name="T9" fmla="*/ 80963 h 132"/>
                <a:gd name="T10" fmla="*/ 4763 w 97"/>
                <a:gd name="T11" fmla="*/ 115888 h 132"/>
                <a:gd name="T12" fmla="*/ 7938 w 97"/>
                <a:gd name="T13" fmla="*/ 134938 h 132"/>
                <a:gd name="T14" fmla="*/ 15875 w 97"/>
                <a:gd name="T15" fmla="*/ 141288 h 132"/>
                <a:gd name="T16" fmla="*/ 15875 w 97"/>
                <a:gd name="T17" fmla="*/ 146050 h 132"/>
                <a:gd name="T18" fmla="*/ 12700 w 97"/>
                <a:gd name="T19" fmla="*/ 149225 h 132"/>
                <a:gd name="T20" fmla="*/ 30163 w 97"/>
                <a:gd name="T21" fmla="*/ 171450 h 132"/>
                <a:gd name="T22" fmla="*/ 49213 w 97"/>
                <a:gd name="T23" fmla="*/ 182563 h 132"/>
                <a:gd name="T24" fmla="*/ 46038 w 97"/>
                <a:gd name="T25" fmla="*/ 198438 h 132"/>
                <a:gd name="T26" fmla="*/ 60325 w 97"/>
                <a:gd name="T27" fmla="*/ 204788 h 132"/>
                <a:gd name="T28" fmla="*/ 65088 w 97"/>
                <a:gd name="T29" fmla="*/ 190500 h 132"/>
                <a:gd name="T30" fmla="*/ 68263 w 97"/>
                <a:gd name="T31" fmla="*/ 187325 h 132"/>
                <a:gd name="T32" fmla="*/ 76200 w 97"/>
                <a:gd name="T33" fmla="*/ 190500 h 132"/>
                <a:gd name="T34" fmla="*/ 87313 w 97"/>
                <a:gd name="T35" fmla="*/ 193675 h 132"/>
                <a:gd name="T36" fmla="*/ 90488 w 97"/>
                <a:gd name="T37" fmla="*/ 190500 h 132"/>
                <a:gd name="T38" fmla="*/ 87313 w 97"/>
                <a:gd name="T39" fmla="*/ 179388 h 132"/>
                <a:gd name="T40" fmla="*/ 82550 w 97"/>
                <a:gd name="T41" fmla="*/ 171450 h 132"/>
                <a:gd name="T42" fmla="*/ 82550 w 97"/>
                <a:gd name="T43" fmla="*/ 163513 h 132"/>
                <a:gd name="T44" fmla="*/ 87313 w 97"/>
                <a:gd name="T45" fmla="*/ 160338 h 132"/>
                <a:gd name="T46" fmla="*/ 82550 w 97"/>
                <a:gd name="T47" fmla="*/ 152400 h 132"/>
                <a:gd name="T48" fmla="*/ 82550 w 97"/>
                <a:gd name="T49" fmla="*/ 149225 h 132"/>
                <a:gd name="T50" fmla="*/ 95250 w 97"/>
                <a:gd name="T51" fmla="*/ 149225 h 132"/>
                <a:gd name="T52" fmla="*/ 101600 w 97"/>
                <a:gd name="T53" fmla="*/ 149225 h 132"/>
                <a:gd name="T54" fmla="*/ 101600 w 97"/>
                <a:gd name="T55" fmla="*/ 146050 h 132"/>
                <a:gd name="T56" fmla="*/ 98425 w 97"/>
                <a:gd name="T57" fmla="*/ 141288 h 132"/>
                <a:gd name="T58" fmla="*/ 106363 w 97"/>
                <a:gd name="T59" fmla="*/ 141288 h 132"/>
                <a:gd name="T60" fmla="*/ 109538 w 97"/>
                <a:gd name="T61" fmla="*/ 146050 h 132"/>
                <a:gd name="T62" fmla="*/ 112713 w 97"/>
                <a:gd name="T63" fmla="*/ 149225 h 132"/>
                <a:gd name="T64" fmla="*/ 128588 w 97"/>
                <a:gd name="T65" fmla="*/ 146050 h 132"/>
                <a:gd name="T66" fmla="*/ 131763 w 97"/>
                <a:gd name="T67" fmla="*/ 149225 h 132"/>
                <a:gd name="T68" fmla="*/ 139700 w 97"/>
                <a:gd name="T69" fmla="*/ 157163 h 132"/>
                <a:gd name="T70" fmla="*/ 142875 w 97"/>
                <a:gd name="T71" fmla="*/ 160338 h 132"/>
                <a:gd name="T72" fmla="*/ 147638 w 97"/>
                <a:gd name="T73" fmla="*/ 146050 h 132"/>
                <a:gd name="T74" fmla="*/ 147638 w 97"/>
                <a:gd name="T75" fmla="*/ 138113 h 132"/>
                <a:gd name="T76" fmla="*/ 139700 w 97"/>
                <a:gd name="T77" fmla="*/ 130175 h 132"/>
                <a:gd name="T78" fmla="*/ 139700 w 97"/>
                <a:gd name="T79" fmla="*/ 127000 h 132"/>
                <a:gd name="T80" fmla="*/ 142875 w 97"/>
                <a:gd name="T81" fmla="*/ 119063 h 132"/>
                <a:gd name="T82" fmla="*/ 139700 w 97"/>
                <a:gd name="T83" fmla="*/ 111125 h 132"/>
                <a:gd name="T84" fmla="*/ 139700 w 97"/>
                <a:gd name="T85" fmla="*/ 104775 h 132"/>
                <a:gd name="T86" fmla="*/ 139700 w 97"/>
                <a:gd name="T87" fmla="*/ 93663 h 132"/>
                <a:gd name="T88" fmla="*/ 134938 w 97"/>
                <a:gd name="T89" fmla="*/ 80963 h 132"/>
                <a:gd name="T90" fmla="*/ 128588 w 97"/>
                <a:gd name="T91" fmla="*/ 77788 h 132"/>
                <a:gd name="T92" fmla="*/ 128588 w 97"/>
                <a:gd name="T93" fmla="*/ 74613 h 132"/>
                <a:gd name="T94" fmla="*/ 131763 w 97"/>
                <a:gd name="T95" fmla="*/ 69850 h 132"/>
                <a:gd name="T96" fmla="*/ 131763 w 97"/>
                <a:gd name="T97" fmla="*/ 55563 h 132"/>
                <a:gd name="T98" fmla="*/ 134938 w 97"/>
                <a:gd name="T99" fmla="*/ 55563 h 132"/>
                <a:gd name="T100" fmla="*/ 147638 w 97"/>
                <a:gd name="T101" fmla="*/ 52388 h 132"/>
                <a:gd name="T102" fmla="*/ 153988 w 97"/>
                <a:gd name="T103" fmla="*/ 33338 h 132"/>
                <a:gd name="T104" fmla="*/ 134938 w 97"/>
                <a:gd name="T105" fmla="*/ 28575 h 132"/>
                <a:gd name="T106" fmla="*/ 123825 w 97"/>
                <a:gd name="T107" fmla="*/ 28575 h 132"/>
                <a:gd name="T108" fmla="*/ 120650 w 97"/>
                <a:gd name="T109" fmla="*/ 28575 h 132"/>
                <a:gd name="T110" fmla="*/ 120650 w 97"/>
                <a:gd name="T111" fmla="*/ 22225 h 132"/>
                <a:gd name="T112" fmla="*/ 120650 w 97"/>
                <a:gd name="T113" fmla="*/ 3175 h 132"/>
                <a:gd name="T114" fmla="*/ 117475 w 97"/>
                <a:gd name="T115" fmla="*/ 0 h 132"/>
                <a:gd name="T116" fmla="*/ 106363 w 97"/>
                <a:gd name="T117" fmla="*/ 0 h 132"/>
                <a:gd name="T118" fmla="*/ 87313 w 97"/>
                <a:gd name="T119" fmla="*/ 3175 h 132"/>
                <a:gd name="T120" fmla="*/ 76200 w 97"/>
                <a:gd name="T121" fmla="*/ 6350 h 132"/>
                <a:gd name="T122" fmla="*/ 19050 w 97"/>
                <a:gd name="T123" fmla="*/ 39688 h 132"/>
                <a:gd name="T124" fmla="*/ 19050 w 97"/>
                <a:gd name="T125" fmla="*/ 39688 h 1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
                <a:gd name="T190" fmla="*/ 0 h 132"/>
                <a:gd name="T191" fmla="*/ 97 w 97"/>
                <a:gd name="T192" fmla="*/ 132 h 1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 h="132">
                  <a:moveTo>
                    <a:pt x="12" y="25"/>
                  </a:moveTo>
                  <a:lnTo>
                    <a:pt x="10" y="30"/>
                  </a:lnTo>
                  <a:lnTo>
                    <a:pt x="8" y="33"/>
                  </a:lnTo>
                  <a:lnTo>
                    <a:pt x="10" y="35"/>
                  </a:lnTo>
                  <a:lnTo>
                    <a:pt x="12" y="40"/>
                  </a:lnTo>
                  <a:lnTo>
                    <a:pt x="12" y="42"/>
                  </a:lnTo>
                  <a:lnTo>
                    <a:pt x="15" y="44"/>
                  </a:lnTo>
                  <a:lnTo>
                    <a:pt x="15" y="47"/>
                  </a:lnTo>
                  <a:lnTo>
                    <a:pt x="12" y="47"/>
                  </a:lnTo>
                  <a:lnTo>
                    <a:pt x="12" y="49"/>
                  </a:lnTo>
                  <a:lnTo>
                    <a:pt x="10" y="51"/>
                  </a:lnTo>
                  <a:lnTo>
                    <a:pt x="8" y="56"/>
                  </a:lnTo>
                  <a:lnTo>
                    <a:pt x="8" y="61"/>
                  </a:lnTo>
                  <a:lnTo>
                    <a:pt x="3" y="73"/>
                  </a:lnTo>
                  <a:lnTo>
                    <a:pt x="0" y="82"/>
                  </a:lnTo>
                  <a:lnTo>
                    <a:pt x="3" y="82"/>
                  </a:lnTo>
                  <a:lnTo>
                    <a:pt x="5" y="85"/>
                  </a:lnTo>
                  <a:lnTo>
                    <a:pt x="8" y="85"/>
                  </a:lnTo>
                  <a:lnTo>
                    <a:pt x="8" y="87"/>
                  </a:lnTo>
                  <a:lnTo>
                    <a:pt x="10" y="89"/>
                  </a:lnTo>
                  <a:lnTo>
                    <a:pt x="10" y="92"/>
                  </a:lnTo>
                  <a:lnTo>
                    <a:pt x="10" y="94"/>
                  </a:lnTo>
                  <a:lnTo>
                    <a:pt x="8" y="94"/>
                  </a:lnTo>
                  <a:lnTo>
                    <a:pt x="5" y="96"/>
                  </a:lnTo>
                  <a:lnTo>
                    <a:pt x="12" y="101"/>
                  </a:lnTo>
                  <a:lnTo>
                    <a:pt x="19" y="108"/>
                  </a:lnTo>
                  <a:lnTo>
                    <a:pt x="24" y="111"/>
                  </a:lnTo>
                  <a:lnTo>
                    <a:pt x="29" y="113"/>
                  </a:lnTo>
                  <a:lnTo>
                    <a:pt x="31" y="115"/>
                  </a:lnTo>
                  <a:lnTo>
                    <a:pt x="34" y="118"/>
                  </a:lnTo>
                  <a:lnTo>
                    <a:pt x="31" y="120"/>
                  </a:lnTo>
                  <a:lnTo>
                    <a:pt x="29" y="125"/>
                  </a:lnTo>
                  <a:lnTo>
                    <a:pt x="34" y="129"/>
                  </a:lnTo>
                  <a:lnTo>
                    <a:pt x="38" y="132"/>
                  </a:lnTo>
                  <a:lnTo>
                    <a:pt x="38" y="129"/>
                  </a:lnTo>
                  <a:lnTo>
                    <a:pt x="38" y="125"/>
                  </a:lnTo>
                  <a:lnTo>
                    <a:pt x="41" y="122"/>
                  </a:lnTo>
                  <a:lnTo>
                    <a:pt x="41" y="120"/>
                  </a:lnTo>
                  <a:lnTo>
                    <a:pt x="43" y="120"/>
                  </a:lnTo>
                  <a:lnTo>
                    <a:pt x="43" y="118"/>
                  </a:lnTo>
                  <a:lnTo>
                    <a:pt x="45" y="120"/>
                  </a:lnTo>
                  <a:lnTo>
                    <a:pt x="48" y="120"/>
                  </a:lnTo>
                  <a:lnTo>
                    <a:pt x="50" y="120"/>
                  </a:lnTo>
                  <a:lnTo>
                    <a:pt x="52" y="122"/>
                  </a:lnTo>
                  <a:lnTo>
                    <a:pt x="55" y="122"/>
                  </a:lnTo>
                  <a:lnTo>
                    <a:pt x="57" y="122"/>
                  </a:lnTo>
                  <a:lnTo>
                    <a:pt x="57" y="120"/>
                  </a:lnTo>
                  <a:lnTo>
                    <a:pt x="57" y="118"/>
                  </a:lnTo>
                  <a:lnTo>
                    <a:pt x="55" y="115"/>
                  </a:lnTo>
                  <a:lnTo>
                    <a:pt x="55" y="113"/>
                  </a:lnTo>
                  <a:lnTo>
                    <a:pt x="55" y="111"/>
                  </a:lnTo>
                  <a:lnTo>
                    <a:pt x="52" y="108"/>
                  </a:lnTo>
                  <a:lnTo>
                    <a:pt x="52" y="106"/>
                  </a:lnTo>
                  <a:lnTo>
                    <a:pt x="52" y="103"/>
                  </a:lnTo>
                  <a:lnTo>
                    <a:pt x="55" y="101"/>
                  </a:lnTo>
                  <a:lnTo>
                    <a:pt x="52" y="99"/>
                  </a:lnTo>
                  <a:lnTo>
                    <a:pt x="52" y="96"/>
                  </a:lnTo>
                  <a:lnTo>
                    <a:pt x="52" y="94"/>
                  </a:lnTo>
                  <a:lnTo>
                    <a:pt x="55" y="94"/>
                  </a:lnTo>
                  <a:lnTo>
                    <a:pt x="60" y="94"/>
                  </a:lnTo>
                  <a:lnTo>
                    <a:pt x="62" y="94"/>
                  </a:lnTo>
                  <a:lnTo>
                    <a:pt x="64" y="94"/>
                  </a:lnTo>
                  <a:lnTo>
                    <a:pt x="64" y="92"/>
                  </a:lnTo>
                  <a:lnTo>
                    <a:pt x="64" y="89"/>
                  </a:lnTo>
                  <a:lnTo>
                    <a:pt x="62" y="89"/>
                  </a:lnTo>
                  <a:lnTo>
                    <a:pt x="64" y="89"/>
                  </a:lnTo>
                  <a:lnTo>
                    <a:pt x="67" y="89"/>
                  </a:lnTo>
                  <a:lnTo>
                    <a:pt x="69" y="92"/>
                  </a:lnTo>
                  <a:lnTo>
                    <a:pt x="69" y="94"/>
                  </a:lnTo>
                  <a:lnTo>
                    <a:pt x="71" y="94"/>
                  </a:lnTo>
                  <a:lnTo>
                    <a:pt x="74" y="92"/>
                  </a:lnTo>
                  <a:lnTo>
                    <a:pt x="76" y="92"/>
                  </a:lnTo>
                  <a:lnTo>
                    <a:pt x="81" y="92"/>
                  </a:lnTo>
                  <a:lnTo>
                    <a:pt x="83" y="92"/>
                  </a:lnTo>
                  <a:lnTo>
                    <a:pt x="83" y="94"/>
                  </a:lnTo>
                  <a:lnTo>
                    <a:pt x="85" y="96"/>
                  </a:lnTo>
                  <a:lnTo>
                    <a:pt x="88" y="99"/>
                  </a:lnTo>
                  <a:lnTo>
                    <a:pt x="88" y="101"/>
                  </a:lnTo>
                  <a:lnTo>
                    <a:pt x="90" y="101"/>
                  </a:lnTo>
                  <a:lnTo>
                    <a:pt x="90" y="99"/>
                  </a:lnTo>
                  <a:lnTo>
                    <a:pt x="90" y="96"/>
                  </a:lnTo>
                  <a:lnTo>
                    <a:pt x="93" y="92"/>
                  </a:lnTo>
                  <a:lnTo>
                    <a:pt x="93" y="89"/>
                  </a:lnTo>
                  <a:lnTo>
                    <a:pt x="93" y="87"/>
                  </a:lnTo>
                  <a:lnTo>
                    <a:pt x="93" y="85"/>
                  </a:lnTo>
                  <a:lnTo>
                    <a:pt x="90" y="85"/>
                  </a:lnTo>
                  <a:lnTo>
                    <a:pt x="88" y="82"/>
                  </a:lnTo>
                  <a:lnTo>
                    <a:pt x="88" y="80"/>
                  </a:lnTo>
                  <a:lnTo>
                    <a:pt x="88" y="77"/>
                  </a:lnTo>
                  <a:lnTo>
                    <a:pt x="90" y="77"/>
                  </a:lnTo>
                  <a:lnTo>
                    <a:pt x="90" y="75"/>
                  </a:lnTo>
                  <a:lnTo>
                    <a:pt x="90" y="73"/>
                  </a:lnTo>
                  <a:lnTo>
                    <a:pt x="88" y="70"/>
                  </a:lnTo>
                  <a:lnTo>
                    <a:pt x="88" y="68"/>
                  </a:lnTo>
                  <a:lnTo>
                    <a:pt x="88" y="66"/>
                  </a:lnTo>
                  <a:lnTo>
                    <a:pt x="88" y="63"/>
                  </a:lnTo>
                  <a:lnTo>
                    <a:pt x="88" y="61"/>
                  </a:lnTo>
                  <a:lnTo>
                    <a:pt x="88" y="59"/>
                  </a:lnTo>
                  <a:lnTo>
                    <a:pt x="88" y="56"/>
                  </a:lnTo>
                  <a:lnTo>
                    <a:pt x="85" y="54"/>
                  </a:lnTo>
                  <a:lnTo>
                    <a:pt x="85" y="51"/>
                  </a:lnTo>
                  <a:lnTo>
                    <a:pt x="83" y="49"/>
                  </a:lnTo>
                  <a:lnTo>
                    <a:pt x="81" y="49"/>
                  </a:lnTo>
                  <a:lnTo>
                    <a:pt x="81" y="47"/>
                  </a:lnTo>
                  <a:lnTo>
                    <a:pt x="83" y="47"/>
                  </a:lnTo>
                  <a:lnTo>
                    <a:pt x="83" y="44"/>
                  </a:lnTo>
                  <a:lnTo>
                    <a:pt x="83" y="37"/>
                  </a:lnTo>
                  <a:lnTo>
                    <a:pt x="83" y="35"/>
                  </a:lnTo>
                  <a:lnTo>
                    <a:pt x="85" y="35"/>
                  </a:lnTo>
                  <a:lnTo>
                    <a:pt x="88" y="33"/>
                  </a:lnTo>
                  <a:lnTo>
                    <a:pt x="90" y="33"/>
                  </a:lnTo>
                  <a:lnTo>
                    <a:pt x="93" y="33"/>
                  </a:lnTo>
                  <a:lnTo>
                    <a:pt x="95" y="33"/>
                  </a:lnTo>
                  <a:lnTo>
                    <a:pt x="97" y="21"/>
                  </a:lnTo>
                  <a:lnTo>
                    <a:pt x="93" y="18"/>
                  </a:lnTo>
                  <a:lnTo>
                    <a:pt x="88" y="18"/>
                  </a:lnTo>
                  <a:lnTo>
                    <a:pt x="85" y="18"/>
                  </a:lnTo>
                  <a:lnTo>
                    <a:pt x="83" y="18"/>
                  </a:lnTo>
                  <a:lnTo>
                    <a:pt x="81" y="18"/>
                  </a:lnTo>
                  <a:lnTo>
                    <a:pt x="78" y="18"/>
                  </a:lnTo>
                  <a:lnTo>
                    <a:pt x="76" y="18"/>
                  </a:lnTo>
                  <a:lnTo>
                    <a:pt x="76" y="16"/>
                  </a:lnTo>
                  <a:lnTo>
                    <a:pt x="76" y="14"/>
                  </a:lnTo>
                  <a:lnTo>
                    <a:pt x="76" y="11"/>
                  </a:lnTo>
                  <a:lnTo>
                    <a:pt x="76" y="7"/>
                  </a:lnTo>
                  <a:lnTo>
                    <a:pt x="76" y="2"/>
                  </a:lnTo>
                  <a:lnTo>
                    <a:pt x="74" y="0"/>
                  </a:lnTo>
                  <a:lnTo>
                    <a:pt x="71" y="0"/>
                  </a:lnTo>
                  <a:lnTo>
                    <a:pt x="69" y="0"/>
                  </a:lnTo>
                  <a:lnTo>
                    <a:pt x="67" y="0"/>
                  </a:lnTo>
                  <a:lnTo>
                    <a:pt x="67" y="2"/>
                  </a:lnTo>
                  <a:lnTo>
                    <a:pt x="60" y="2"/>
                  </a:lnTo>
                  <a:lnTo>
                    <a:pt x="55" y="2"/>
                  </a:lnTo>
                  <a:lnTo>
                    <a:pt x="52" y="4"/>
                  </a:lnTo>
                  <a:lnTo>
                    <a:pt x="50" y="4"/>
                  </a:lnTo>
                  <a:lnTo>
                    <a:pt x="48" y="4"/>
                  </a:lnTo>
                  <a:lnTo>
                    <a:pt x="45" y="25"/>
                  </a:lnTo>
                  <a:lnTo>
                    <a:pt x="12" y="2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17" name="French Guiana">
              <a:extLst>
                <a:ext uri="{FF2B5EF4-FFF2-40B4-BE49-F238E27FC236}">
                  <a16:creationId xmlns:a16="http://schemas.microsoft.com/office/drawing/2014/main" id="{D935252A-A01A-A837-8F02-244288C6FE82}"/>
                </a:ext>
              </a:extLst>
            </p:cNvPr>
            <p:cNvSpPr>
              <a:spLocks noGrp="1" noRot="1" noMove="1" noResize="1" noEditPoints="1" noAdjustHandles="1" noChangeArrowheads="1" noChangeShapeType="1"/>
            </p:cNvSpPr>
            <p:nvPr/>
          </p:nvSpPr>
          <p:spPr bwMode="auto">
            <a:xfrm>
              <a:off x="6076509" y="2755852"/>
              <a:ext cx="35462" cy="59700"/>
            </a:xfrm>
            <a:custGeom>
              <a:avLst/>
              <a:gdLst>
                <a:gd name="T0" fmla="*/ 0 w 47"/>
                <a:gd name="T1" fmla="*/ 22225 h 80"/>
                <a:gd name="T2" fmla="*/ 0 w 47"/>
                <a:gd name="T3" fmla="*/ 33338 h 80"/>
                <a:gd name="T4" fmla="*/ 0 w 47"/>
                <a:gd name="T5" fmla="*/ 52388 h 80"/>
                <a:gd name="T6" fmla="*/ 0 w 47"/>
                <a:gd name="T7" fmla="*/ 60325 h 80"/>
                <a:gd name="T8" fmla="*/ 7938 w 47"/>
                <a:gd name="T9" fmla="*/ 66675 h 80"/>
                <a:gd name="T10" fmla="*/ 14288 w 47"/>
                <a:gd name="T11" fmla="*/ 74613 h 80"/>
                <a:gd name="T12" fmla="*/ 11113 w 47"/>
                <a:gd name="T13" fmla="*/ 82550 h 80"/>
                <a:gd name="T14" fmla="*/ 7938 w 47"/>
                <a:gd name="T15" fmla="*/ 93663 h 80"/>
                <a:gd name="T16" fmla="*/ 0 w 47"/>
                <a:gd name="T17" fmla="*/ 107950 h 80"/>
                <a:gd name="T18" fmla="*/ 0 w 47"/>
                <a:gd name="T19" fmla="*/ 112713 h 80"/>
                <a:gd name="T20" fmla="*/ 0 w 47"/>
                <a:gd name="T21" fmla="*/ 119063 h 80"/>
                <a:gd name="T22" fmla="*/ 3175 w 47"/>
                <a:gd name="T23" fmla="*/ 123825 h 80"/>
                <a:gd name="T24" fmla="*/ 7938 w 47"/>
                <a:gd name="T25" fmla="*/ 127000 h 80"/>
                <a:gd name="T26" fmla="*/ 11113 w 47"/>
                <a:gd name="T27" fmla="*/ 127000 h 80"/>
                <a:gd name="T28" fmla="*/ 14288 w 47"/>
                <a:gd name="T29" fmla="*/ 127000 h 80"/>
                <a:gd name="T30" fmla="*/ 19050 w 47"/>
                <a:gd name="T31" fmla="*/ 123825 h 80"/>
                <a:gd name="T32" fmla="*/ 44450 w 47"/>
                <a:gd name="T33" fmla="*/ 127000 h 80"/>
                <a:gd name="T34" fmla="*/ 52388 w 47"/>
                <a:gd name="T35" fmla="*/ 119063 h 80"/>
                <a:gd name="T36" fmla="*/ 55563 w 47"/>
                <a:gd name="T37" fmla="*/ 112713 h 80"/>
                <a:gd name="T38" fmla="*/ 60325 w 47"/>
                <a:gd name="T39" fmla="*/ 104775 h 80"/>
                <a:gd name="T40" fmla="*/ 60325 w 47"/>
                <a:gd name="T41" fmla="*/ 90488 h 80"/>
                <a:gd name="T42" fmla="*/ 63500 w 47"/>
                <a:gd name="T43" fmla="*/ 77788 h 80"/>
                <a:gd name="T44" fmla="*/ 71438 w 47"/>
                <a:gd name="T45" fmla="*/ 55563 h 80"/>
                <a:gd name="T46" fmla="*/ 74613 w 47"/>
                <a:gd name="T47" fmla="*/ 44450 h 80"/>
                <a:gd name="T48" fmla="*/ 74613 w 47"/>
                <a:gd name="T49" fmla="*/ 41275 h 80"/>
                <a:gd name="T50" fmla="*/ 66675 w 47"/>
                <a:gd name="T51" fmla="*/ 33338 h 80"/>
                <a:gd name="T52" fmla="*/ 55563 w 47"/>
                <a:gd name="T53" fmla="*/ 25400 h 80"/>
                <a:gd name="T54" fmla="*/ 52388 w 47"/>
                <a:gd name="T55" fmla="*/ 14288 h 80"/>
                <a:gd name="T56" fmla="*/ 49213 w 47"/>
                <a:gd name="T57" fmla="*/ 11113 h 80"/>
                <a:gd name="T58" fmla="*/ 41275 w 47"/>
                <a:gd name="T59" fmla="*/ 3175 h 80"/>
                <a:gd name="T60" fmla="*/ 30163 w 47"/>
                <a:gd name="T61" fmla="*/ 0 h 80"/>
                <a:gd name="T62" fmla="*/ 22225 w 47"/>
                <a:gd name="T63" fmla="*/ 0 h 80"/>
                <a:gd name="T64" fmla="*/ 14288 w 47"/>
                <a:gd name="T65" fmla="*/ 0 h 80"/>
                <a:gd name="T66" fmla="*/ 11113 w 47"/>
                <a:gd name="T67" fmla="*/ 0 h 80"/>
                <a:gd name="T68" fmla="*/ 7938 w 47"/>
                <a:gd name="T69" fmla="*/ 0 h 80"/>
                <a:gd name="T70" fmla="*/ 7938 w 47"/>
                <a:gd name="T71" fmla="*/ 0 h 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
                <a:gd name="T109" fmla="*/ 0 h 80"/>
                <a:gd name="T110" fmla="*/ 47 w 47"/>
                <a:gd name="T111" fmla="*/ 80 h 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 h="80">
                  <a:moveTo>
                    <a:pt x="5" y="0"/>
                  </a:moveTo>
                  <a:lnTo>
                    <a:pt x="0" y="14"/>
                  </a:lnTo>
                  <a:lnTo>
                    <a:pt x="0" y="16"/>
                  </a:lnTo>
                  <a:lnTo>
                    <a:pt x="0" y="21"/>
                  </a:lnTo>
                  <a:lnTo>
                    <a:pt x="0" y="28"/>
                  </a:lnTo>
                  <a:lnTo>
                    <a:pt x="0" y="33"/>
                  </a:lnTo>
                  <a:lnTo>
                    <a:pt x="0" y="35"/>
                  </a:lnTo>
                  <a:lnTo>
                    <a:pt x="0" y="38"/>
                  </a:lnTo>
                  <a:lnTo>
                    <a:pt x="2" y="40"/>
                  </a:lnTo>
                  <a:lnTo>
                    <a:pt x="5" y="42"/>
                  </a:lnTo>
                  <a:lnTo>
                    <a:pt x="7" y="45"/>
                  </a:lnTo>
                  <a:lnTo>
                    <a:pt x="9" y="47"/>
                  </a:lnTo>
                  <a:lnTo>
                    <a:pt x="7" y="47"/>
                  </a:lnTo>
                  <a:lnTo>
                    <a:pt x="7" y="52"/>
                  </a:lnTo>
                  <a:lnTo>
                    <a:pt x="7" y="57"/>
                  </a:lnTo>
                  <a:lnTo>
                    <a:pt x="5" y="59"/>
                  </a:lnTo>
                  <a:lnTo>
                    <a:pt x="2" y="64"/>
                  </a:lnTo>
                  <a:lnTo>
                    <a:pt x="0" y="68"/>
                  </a:lnTo>
                  <a:lnTo>
                    <a:pt x="0" y="71"/>
                  </a:lnTo>
                  <a:lnTo>
                    <a:pt x="0" y="73"/>
                  </a:lnTo>
                  <a:lnTo>
                    <a:pt x="0" y="75"/>
                  </a:lnTo>
                  <a:lnTo>
                    <a:pt x="2" y="78"/>
                  </a:lnTo>
                  <a:lnTo>
                    <a:pt x="2" y="80"/>
                  </a:lnTo>
                  <a:lnTo>
                    <a:pt x="5" y="80"/>
                  </a:lnTo>
                  <a:lnTo>
                    <a:pt x="7" y="80"/>
                  </a:lnTo>
                  <a:lnTo>
                    <a:pt x="9" y="80"/>
                  </a:lnTo>
                  <a:lnTo>
                    <a:pt x="12" y="78"/>
                  </a:lnTo>
                  <a:lnTo>
                    <a:pt x="21" y="75"/>
                  </a:lnTo>
                  <a:lnTo>
                    <a:pt x="28" y="80"/>
                  </a:lnTo>
                  <a:lnTo>
                    <a:pt x="28" y="78"/>
                  </a:lnTo>
                  <a:lnTo>
                    <a:pt x="33" y="75"/>
                  </a:lnTo>
                  <a:lnTo>
                    <a:pt x="33" y="73"/>
                  </a:lnTo>
                  <a:lnTo>
                    <a:pt x="35" y="71"/>
                  </a:lnTo>
                  <a:lnTo>
                    <a:pt x="38" y="68"/>
                  </a:lnTo>
                  <a:lnTo>
                    <a:pt x="38" y="66"/>
                  </a:lnTo>
                  <a:lnTo>
                    <a:pt x="38" y="64"/>
                  </a:lnTo>
                  <a:lnTo>
                    <a:pt x="38" y="57"/>
                  </a:lnTo>
                  <a:lnTo>
                    <a:pt x="40" y="52"/>
                  </a:lnTo>
                  <a:lnTo>
                    <a:pt x="40" y="49"/>
                  </a:lnTo>
                  <a:lnTo>
                    <a:pt x="42" y="40"/>
                  </a:lnTo>
                  <a:lnTo>
                    <a:pt x="45" y="35"/>
                  </a:lnTo>
                  <a:lnTo>
                    <a:pt x="47" y="31"/>
                  </a:lnTo>
                  <a:lnTo>
                    <a:pt x="47" y="28"/>
                  </a:lnTo>
                  <a:lnTo>
                    <a:pt x="47" y="26"/>
                  </a:lnTo>
                  <a:lnTo>
                    <a:pt x="42" y="21"/>
                  </a:lnTo>
                  <a:lnTo>
                    <a:pt x="38" y="19"/>
                  </a:lnTo>
                  <a:lnTo>
                    <a:pt x="35" y="16"/>
                  </a:lnTo>
                  <a:lnTo>
                    <a:pt x="33" y="12"/>
                  </a:lnTo>
                  <a:lnTo>
                    <a:pt x="33" y="9"/>
                  </a:lnTo>
                  <a:lnTo>
                    <a:pt x="33" y="7"/>
                  </a:lnTo>
                  <a:lnTo>
                    <a:pt x="31" y="7"/>
                  </a:lnTo>
                  <a:lnTo>
                    <a:pt x="31" y="5"/>
                  </a:lnTo>
                  <a:lnTo>
                    <a:pt x="26" y="2"/>
                  </a:lnTo>
                  <a:lnTo>
                    <a:pt x="21" y="0"/>
                  </a:lnTo>
                  <a:lnTo>
                    <a:pt x="19" y="0"/>
                  </a:lnTo>
                  <a:lnTo>
                    <a:pt x="16" y="0"/>
                  </a:lnTo>
                  <a:lnTo>
                    <a:pt x="14" y="0"/>
                  </a:lnTo>
                  <a:lnTo>
                    <a:pt x="12" y="0"/>
                  </a:lnTo>
                  <a:lnTo>
                    <a:pt x="9" y="0"/>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18" name="Group 817">
              <a:extLst>
                <a:ext uri="{FF2B5EF4-FFF2-40B4-BE49-F238E27FC236}">
                  <a16:creationId xmlns:a16="http://schemas.microsoft.com/office/drawing/2014/main" id="{59C1F2A6-327A-D22A-462B-E70FBBFF63A9}"/>
                </a:ext>
              </a:extLst>
            </p:cNvPr>
            <p:cNvGrpSpPr>
              <a:grpSpLocks noGrp="1" noUngrp="1" noRot="1" noMove="1" noResize="1"/>
            </p:cNvGrpSpPr>
            <p:nvPr/>
          </p:nvGrpSpPr>
          <p:grpSpPr>
            <a:xfrm>
              <a:off x="7366010" y="3136406"/>
              <a:ext cx="31040" cy="24626"/>
              <a:chOff x="5684746" y="3838467"/>
              <a:chExt cx="66675" cy="52388"/>
            </a:xfrm>
            <a:grpFill/>
          </p:grpSpPr>
          <p:sp>
            <p:nvSpPr>
              <p:cNvPr id="1105" name="Freeform 1939">
                <a:extLst>
                  <a:ext uri="{FF2B5EF4-FFF2-40B4-BE49-F238E27FC236}">
                    <a16:creationId xmlns:a16="http://schemas.microsoft.com/office/drawing/2014/main" id="{4A50DC7C-1D86-F10B-A7DE-FCCA1D9B06F7}"/>
                  </a:ext>
                </a:extLst>
              </p:cNvPr>
              <p:cNvSpPr>
                <a:spLocks noGrp="1" noRot="1" noMove="1" noResize="1" noEditPoints="1" noAdjustHandles="1" noChangeArrowheads="1" noChangeShapeType="1"/>
              </p:cNvSpPr>
              <p:nvPr/>
            </p:nvSpPr>
            <p:spPr bwMode="auto">
              <a:xfrm>
                <a:off x="5732371" y="3838467"/>
                <a:ext cx="19050" cy="22225"/>
              </a:xfrm>
              <a:custGeom>
                <a:avLst/>
                <a:gdLst>
                  <a:gd name="T0" fmla="*/ 11113 w 12"/>
                  <a:gd name="T1" fmla="*/ 0 h 14"/>
                  <a:gd name="T2" fmla="*/ 7938 w 12"/>
                  <a:gd name="T3" fmla="*/ 3175 h 14"/>
                  <a:gd name="T4" fmla="*/ 4763 w 12"/>
                  <a:gd name="T5" fmla="*/ 3175 h 14"/>
                  <a:gd name="T6" fmla="*/ 4763 w 12"/>
                  <a:gd name="T7" fmla="*/ 3175 h 14"/>
                  <a:gd name="T8" fmla="*/ 4763 w 12"/>
                  <a:gd name="T9" fmla="*/ 3175 h 14"/>
                  <a:gd name="T10" fmla="*/ 0 w 12"/>
                  <a:gd name="T11" fmla="*/ 7938 h 14"/>
                  <a:gd name="T12" fmla="*/ 0 w 12"/>
                  <a:gd name="T13" fmla="*/ 7938 h 14"/>
                  <a:gd name="T14" fmla="*/ 0 w 12"/>
                  <a:gd name="T15" fmla="*/ 11113 h 14"/>
                  <a:gd name="T16" fmla="*/ 4763 w 12"/>
                  <a:gd name="T17" fmla="*/ 11113 h 14"/>
                  <a:gd name="T18" fmla="*/ 4763 w 12"/>
                  <a:gd name="T19" fmla="*/ 14288 h 14"/>
                  <a:gd name="T20" fmla="*/ 7938 w 12"/>
                  <a:gd name="T21" fmla="*/ 19050 h 14"/>
                  <a:gd name="T22" fmla="*/ 11113 w 12"/>
                  <a:gd name="T23" fmla="*/ 22225 h 14"/>
                  <a:gd name="T24" fmla="*/ 15875 w 12"/>
                  <a:gd name="T25" fmla="*/ 22225 h 14"/>
                  <a:gd name="T26" fmla="*/ 15875 w 12"/>
                  <a:gd name="T27" fmla="*/ 19050 h 14"/>
                  <a:gd name="T28" fmla="*/ 19050 w 12"/>
                  <a:gd name="T29" fmla="*/ 11113 h 14"/>
                  <a:gd name="T30" fmla="*/ 19050 w 12"/>
                  <a:gd name="T31" fmla="*/ 11113 h 14"/>
                  <a:gd name="T32" fmla="*/ 19050 w 12"/>
                  <a:gd name="T33" fmla="*/ 7938 h 14"/>
                  <a:gd name="T34" fmla="*/ 19050 w 12"/>
                  <a:gd name="T35" fmla="*/ 3175 h 14"/>
                  <a:gd name="T36" fmla="*/ 19050 w 12"/>
                  <a:gd name="T37" fmla="*/ 3175 h 14"/>
                  <a:gd name="T38" fmla="*/ 15875 w 12"/>
                  <a:gd name="T39" fmla="*/ 3175 h 14"/>
                  <a:gd name="T40" fmla="*/ 15875 w 12"/>
                  <a:gd name="T41" fmla="*/ 0 h 14"/>
                  <a:gd name="T42" fmla="*/ 11113 w 12"/>
                  <a:gd name="T43" fmla="*/ 0 h 14"/>
                  <a:gd name="T44" fmla="*/ 11113 w 12"/>
                  <a:gd name="T45" fmla="*/ 0 h 14"/>
                  <a:gd name="T46" fmla="*/ 11113 w 12"/>
                  <a:gd name="T47" fmla="*/ 0 h 14"/>
                  <a:gd name="T48" fmla="*/ 11113 w 12"/>
                  <a:gd name="T49" fmla="*/ 0 h 14"/>
                  <a:gd name="T50" fmla="*/ 11113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7" y="0"/>
                    </a:moveTo>
                    <a:lnTo>
                      <a:pt x="5" y="2"/>
                    </a:lnTo>
                    <a:lnTo>
                      <a:pt x="3" y="2"/>
                    </a:lnTo>
                    <a:lnTo>
                      <a:pt x="0" y="5"/>
                    </a:lnTo>
                    <a:lnTo>
                      <a:pt x="0" y="7"/>
                    </a:lnTo>
                    <a:lnTo>
                      <a:pt x="3" y="7"/>
                    </a:lnTo>
                    <a:lnTo>
                      <a:pt x="3" y="9"/>
                    </a:lnTo>
                    <a:lnTo>
                      <a:pt x="5" y="12"/>
                    </a:lnTo>
                    <a:lnTo>
                      <a:pt x="7" y="14"/>
                    </a:lnTo>
                    <a:lnTo>
                      <a:pt x="10" y="14"/>
                    </a:lnTo>
                    <a:lnTo>
                      <a:pt x="10" y="12"/>
                    </a:lnTo>
                    <a:lnTo>
                      <a:pt x="12" y="7"/>
                    </a:lnTo>
                    <a:lnTo>
                      <a:pt x="12" y="5"/>
                    </a:lnTo>
                    <a:lnTo>
                      <a:pt x="12" y="2"/>
                    </a:lnTo>
                    <a:lnTo>
                      <a:pt x="10" y="2"/>
                    </a:lnTo>
                    <a:lnTo>
                      <a:pt x="10"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6" name="Freeform 1940">
                <a:extLst>
                  <a:ext uri="{FF2B5EF4-FFF2-40B4-BE49-F238E27FC236}">
                    <a16:creationId xmlns:a16="http://schemas.microsoft.com/office/drawing/2014/main" id="{DC4B1722-4167-D217-1095-23680D0056F3}"/>
                  </a:ext>
                </a:extLst>
              </p:cNvPr>
              <p:cNvSpPr>
                <a:spLocks noGrp="1" noRot="1" noMove="1" noResize="1" noEditPoints="1" noAdjustHandles="1" noChangeArrowheads="1" noChangeShapeType="1"/>
              </p:cNvSpPr>
              <p:nvPr/>
            </p:nvSpPr>
            <p:spPr bwMode="auto">
              <a:xfrm>
                <a:off x="5684746" y="3871805"/>
                <a:ext cx="14288" cy="19050"/>
              </a:xfrm>
              <a:custGeom>
                <a:avLst/>
                <a:gdLst>
                  <a:gd name="T0" fmla="*/ 3175 w 9"/>
                  <a:gd name="T1" fmla="*/ 0 h 12"/>
                  <a:gd name="T2" fmla="*/ 0 w 9"/>
                  <a:gd name="T3" fmla="*/ 15875 h 12"/>
                  <a:gd name="T4" fmla="*/ 3175 w 9"/>
                  <a:gd name="T5" fmla="*/ 15875 h 12"/>
                  <a:gd name="T6" fmla="*/ 3175 w 9"/>
                  <a:gd name="T7" fmla="*/ 15875 h 12"/>
                  <a:gd name="T8" fmla="*/ 6350 w 9"/>
                  <a:gd name="T9" fmla="*/ 15875 h 12"/>
                  <a:gd name="T10" fmla="*/ 6350 w 9"/>
                  <a:gd name="T11" fmla="*/ 15875 h 12"/>
                  <a:gd name="T12" fmla="*/ 11113 w 9"/>
                  <a:gd name="T13" fmla="*/ 19050 h 12"/>
                  <a:gd name="T14" fmla="*/ 14288 w 9"/>
                  <a:gd name="T15" fmla="*/ 19050 h 12"/>
                  <a:gd name="T16" fmla="*/ 14288 w 9"/>
                  <a:gd name="T17" fmla="*/ 11113 h 12"/>
                  <a:gd name="T18" fmla="*/ 14288 w 9"/>
                  <a:gd name="T19" fmla="*/ 7938 h 12"/>
                  <a:gd name="T20" fmla="*/ 11113 w 9"/>
                  <a:gd name="T21" fmla="*/ 4763 h 12"/>
                  <a:gd name="T22" fmla="*/ 3175 w 9"/>
                  <a:gd name="T23" fmla="*/ 0 h 12"/>
                  <a:gd name="T24" fmla="*/ 3175 w 9"/>
                  <a:gd name="T25" fmla="*/ 0 h 12"/>
                  <a:gd name="T26" fmla="*/ 3175 w 9"/>
                  <a:gd name="T27" fmla="*/ 0 h 12"/>
                  <a:gd name="T28" fmla="*/ 3175 w 9"/>
                  <a:gd name="T29" fmla="*/ 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2"/>
                  <a:gd name="T47" fmla="*/ 9 w 9"/>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2">
                    <a:moveTo>
                      <a:pt x="2" y="0"/>
                    </a:moveTo>
                    <a:lnTo>
                      <a:pt x="0" y="10"/>
                    </a:lnTo>
                    <a:lnTo>
                      <a:pt x="2" y="10"/>
                    </a:lnTo>
                    <a:lnTo>
                      <a:pt x="4" y="10"/>
                    </a:lnTo>
                    <a:lnTo>
                      <a:pt x="7" y="12"/>
                    </a:lnTo>
                    <a:lnTo>
                      <a:pt x="9" y="12"/>
                    </a:lnTo>
                    <a:lnTo>
                      <a:pt x="9" y="7"/>
                    </a:lnTo>
                    <a:lnTo>
                      <a:pt x="9" y="5"/>
                    </a:lnTo>
                    <a:lnTo>
                      <a:pt x="7" y="3"/>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19" name="New Caledonia">
              <a:extLst>
                <a:ext uri="{FF2B5EF4-FFF2-40B4-BE49-F238E27FC236}">
                  <a16:creationId xmlns:a16="http://schemas.microsoft.com/office/drawing/2014/main" id="{169B1875-2CBF-041B-AF58-5089B10CA300}"/>
                </a:ext>
              </a:extLst>
            </p:cNvPr>
            <p:cNvGrpSpPr>
              <a:grpSpLocks noGrp="1" noUngrp="1" noRot="1" noMove="1" noResize="1"/>
            </p:cNvGrpSpPr>
            <p:nvPr/>
          </p:nvGrpSpPr>
          <p:grpSpPr>
            <a:xfrm>
              <a:off x="8650580" y="3141665"/>
              <a:ext cx="34734" cy="37312"/>
              <a:chOff x="8419687" y="3849590"/>
              <a:chExt cx="74613" cy="79375"/>
            </a:xfrm>
            <a:grpFill/>
          </p:grpSpPr>
          <p:sp>
            <p:nvSpPr>
              <p:cNvPr id="1103" name="Freeform 1937">
                <a:extLst>
                  <a:ext uri="{FF2B5EF4-FFF2-40B4-BE49-F238E27FC236}">
                    <a16:creationId xmlns:a16="http://schemas.microsoft.com/office/drawing/2014/main" id="{E229F23B-EF8C-B8DF-64E2-2ED44CA0041D}"/>
                  </a:ext>
                </a:extLst>
              </p:cNvPr>
              <p:cNvSpPr>
                <a:spLocks noGrp="1" noRot="1" noMove="1" noResize="1" noEditPoints="1" noAdjustHandles="1" noChangeArrowheads="1" noChangeShapeType="1"/>
              </p:cNvSpPr>
              <p:nvPr/>
            </p:nvSpPr>
            <p:spPr bwMode="auto">
              <a:xfrm>
                <a:off x="8419687" y="3849590"/>
                <a:ext cx="71438" cy="79375"/>
              </a:xfrm>
              <a:custGeom>
                <a:avLst/>
                <a:gdLst>
                  <a:gd name="T0" fmla="*/ 0 w 45"/>
                  <a:gd name="T1" fmla="*/ 0 h 50"/>
                  <a:gd name="T2" fmla="*/ 3175 w 45"/>
                  <a:gd name="T3" fmla="*/ 11113 h 50"/>
                  <a:gd name="T4" fmla="*/ 7938 w 45"/>
                  <a:gd name="T5" fmla="*/ 22225 h 50"/>
                  <a:gd name="T6" fmla="*/ 7938 w 45"/>
                  <a:gd name="T7" fmla="*/ 26988 h 50"/>
                  <a:gd name="T8" fmla="*/ 7938 w 45"/>
                  <a:gd name="T9" fmla="*/ 30163 h 50"/>
                  <a:gd name="T10" fmla="*/ 11113 w 45"/>
                  <a:gd name="T11" fmla="*/ 33338 h 50"/>
                  <a:gd name="T12" fmla="*/ 14288 w 45"/>
                  <a:gd name="T13" fmla="*/ 41275 h 50"/>
                  <a:gd name="T14" fmla="*/ 14288 w 45"/>
                  <a:gd name="T15" fmla="*/ 41275 h 50"/>
                  <a:gd name="T16" fmla="*/ 19050 w 45"/>
                  <a:gd name="T17" fmla="*/ 44450 h 50"/>
                  <a:gd name="T18" fmla="*/ 22225 w 45"/>
                  <a:gd name="T19" fmla="*/ 44450 h 50"/>
                  <a:gd name="T20" fmla="*/ 25400 w 45"/>
                  <a:gd name="T21" fmla="*/ 49213 h 50"/>
                  <a:gd name="T22" fmla="*/ 30163 w 45"/>
                  <a:gd name="T23" fmla="*/ 52388 h 50"/>
                  <a:gd name="T24" fmla="*/ 33338 w 45"/>
                  <a:gd name="T25" fmla="*/ 52388 h 50"/>
                  <a:gd name="T26" fmla="*/ 36513 w 45"/>
                  <a:gd name="T27" fmla="*/ 57150 h 50"/>
                  <a:gd name="T28" fmla="*/ 36513 w 45"/>
                  <a:gd name="T29" fmla="*/ 60325 h 50"/>
                  <a:gd name="T30" fmla="*/ 36513 w 45"/>
                  <a:gd name="T31" fmla="*/ 68263 h 50"/>
                  <a:gd name="T32" fmla="*/ 41275 w 45"/>
                  <a:gd name="T33" fmla="*/ 68263 h 50"/>
                  <a:gd name="T34" fmla="*/ 44450 w 45"/>
                  <a:gd name="T35" fmla="*/ 71438 h 50"/>
                  <a:gd name="T36" fmla="*/ 49213 w 45"/>
                  <a:gd name="T37" fmla="*/ 71438 h 50"/>
                  <a:gd name="T38" fmla="*/ 52388 w 45"/>
                  <a:gd name="T39" fmla="*/ 71438 h 50"/>
                  <a:gd name="T40" fmla="*/ 63500 w 45"/>
                  <a:gd name="T41" fmla="*/ 74613 h 50"/>
                  <a:gd name="T42" fmla="*/ 71438 w 45"/>
                  <a:gd name="T43" fmla="*/ 79375 h 50"/>
                  <a:gd name="T44" fmla="*/ 71438 w 45"/>
                  <a:gd name="T45" fmla="*/ 71438 h 50"/>
                  <a:gd name="T46" fmla="*/ 71438 w 45"/>
                  <a:gd name="T47" fmla="*/ 68263 h 50"/>
                  <a:gd name="T48" fmla="*/ 66675 w 45"/>
                  <a:gd name="T49" fmla="*/ 63500 h 50"/>
                  <a:gd name="T50" fmla="*/ 66675 w 45"/>
                  <a:gd name="T51" fmla="*/ 63500 h 50"/>
                  <a:gd name="T52" fmla="*/ 63500 w 45"/>
                  <a:gd name="T53" fmla="*/ 60325 h 50"/>
                  <a:gd name="T54" fmla="*/ 60325 w 45"/>
                  <a:gd name="T55" fmla="*/ 60325 h 50"/>
                  <a:gd name="T56" fmla="*/ 52388 w 45"/>
                  <a:gd name="T57" fmla="*/ 52388 h 50"/>
                  <a:gd name="T58" fmla="*/ 41275 w 45"/>
                  <a:gd name="T59" fmla="*/ 44450 h 50"/>
                  <a:gd name="T60" fmla="*/ 36513 w 45"/>
                  <a:gd name="T61" fmla="*/ 44450 h 50"/>
                  <a:gd name="T62" fmla="*/ 33338 w 45"/>
                  <a:gd name="T63" fmla="*/ 41275 h 50"/>
                  <a:gd name="T64" fmla="*/ 30163 w 45"/>
                  <a:gd name="T65" fmla="*/ 38100 h 50"/>
                  <a:gd name="T66" fmla="*/ 25400 w 45"/>
                  <a:gd name="T67" fmla="*/ 33338 h 50"/>
                  <a:gd name="T68" fmla="*/ 22225 w 45"/>
                  <a:gd name="T69" fmla="*/ 26988 h 50"/>
                  <a:gd name="T70" fmla="*/ 19050 w 45"/>
                  <a:gd name="T71" fmla="*/ 19050 h 50"/>
                  <a:gd name="T72" fmla="*/ 14288 w 45"/>
                  <a:gd name="T73" fmla="*/ 7938 h 50"/>
                  <a:gd name="T74" fmla="*/ 14288 w 45"/>
                  <a:gd name="T75" fmla="*/ 3175 h 50"/>
                  <a:gd name="T76" fmla="*/ 7938 w 45"/>
                  <a:gd name="T77" fmla="*/ 3175 h 50"/>
                  <a:gd name="T78" fmla="*/ 0 w 45"/>
                  <a:gd name="T79" fmla="*/ 0 h 50"/>
                  <a:gd name="T80" fmla="*/ 0 w 45"/>
                  <a:gd name="T81" fmla="*/ 0 h 50"/>
                  <a:gd name="T82" fmla="*/ 0 w 45"/>
                  <a:gd name="T83" fmla="*/ 0 h 50"/>
                  <a:gd name="T84" fmla="*/ 0 w 45"/>
                  <a:gd name="T85" fmla="*/ 0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50"/>
                  <a:gd name="T131" fmla="*/ 45 w 45"/>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50">
                    <a:moveTo>
                      <a:pt x="0" y="0"/>
                    </a:moveTo>
                    <a:lnTo>
                      <a:pt x="2" y="7"/>
                    </a:lnTo>
                    <a:lnTo>
                      <a:pt x="5" y="14"/>
                    </a:lnTo>
                    <a:lnTo>
                      <a:pt x="5" y="17"/>
                    </a:lnTo>
                    <a:lnTo>
                      <a:pt x="5" y="19"/>
                    </a:lnTo>
                    <a:lnTo>
                      <a:pt x="7" y="21"/>
                    </a:lnTo>
                    <a:lnTo>
                      <a:pt x="9" y="26"/>
                    </a:lnTo>
                    <a:lnTo>
                      <a:pt x="12" y="28"/>
                    </a:lnTo>
                    <a:lnTo>
                      <a:pt x="14" y="28"/>
                    </a:lnTo>
                    <a:lnTo>
                      <a:pt x="16" y="31"/>
                    </a:lnTo>
                    <a:lnTo>
                      <a:pt x="19" y="33"/>
                    </a:lnTo>
                    <a:lnTo>
                      <a:pt x="21" y="33"/>
                    </a:lnTo>
                    <a:lnTo>
                      <a:pt x="23" y="36"/>
                    </a:lnTo>
                    <a:lnTo>
                      <a:pt x="23" y="38"/>
                    </a:lnTo>
                    <a:lnTo>
                      <a:pt x="23" y="43"/>
                    </a:lnTo>
                    <a:lnTo>
                      <a:pt x="26" y="43"/>
                    </a:lnTo>
                    <a:lnTo>
                      <a:pt x="28" y="45"/>
                    </a:lnTo>
                    <a:lnTo>
                      <a:pt x="31" y="45"/>
                    </a:lnTo>
                    <a:lnTo>
                      <a:pt x="33" y="45"/>
                    </a:lnTo>
                    <a:lnTo>
                      <a:pt x="40" y="47"/>
                    </a:lnTo>
                    <a:lnTo>
                      <a:pt x="45" y="50"/>
                    </a:lnTo>
                    <a:lnTo>
                      <a:pt x="45" y="45"/>
                    </a:lnTo>
                    <a:lnTo>
                      <a:pt x="45" y="43"/>
                    </a:lnTo>
                    <a:lnTo>
                      <a:pt x="42" y="40"/>
                    </a:lnTo>
                    <a:lnTo>
                      <a:pt x="40" y="38"/>
                    </a:lnTo>
                    <a:lnTo>
                      <a:pt x="38" y="38"/>
                    </a:lnTo>
                    <a:lnTo>
                      <a:pt x="33" y="33"/>
                    </a:lnTo>
                    <a:lnTo>
                      <a:pt x="26" y="28"/>
                    </a:lnTo>
                    <a:lnTo>
                      <a:pt x="23" y="28"/>
                    </a:lnTo>
                    <a:lnTo>
                      <a:pt x="21" y="26"/>
                    </a:lnTo>
                    <a:lnTo>
                      <a:pt x="19" y="24"/>
                    </a:lnTo>
                    <a:lnTo>
                      <a:pt x="16" y="21"/>
                    </a:lnTo>
                    <a:lnTo>
                      <a:pt x="14" y="17"/>
                    </a:lnTo>
                    <a:lnTo>
                      <a:pt x="12" y="12"/>
                    </a:lnTo>
                    <a:lnTo>
                      <a:pt x="9" y="5"/>
                    </a:lnTo>
                    <a:lnTo>
                      <a:pt x="9" y="2"/>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4" name="Freeform 1938">
                <a:extLst>
                  <a:ext uri="{FF2B5EF4-FFF2-40B4-BE49-F238E27FC236}">
                    <a16:creationId xmlns:a16="http://schemas.microsoft.com/office/drawing/2014/main" id="{EF5DABDC-D42A-755E-9F66-E790B5EBCDC6}"/>
                  </a:ext>
                </a:extLst>
              </p:cNvPr>
              <p:cNvSpPr>
                <a:spLocks noGrp="1" noRot="1" noMove="1" noResize="1" noEditPoints="1" noAdjustHandles="1" noChangeArrowheads="1" noChangeShapeType="1"/>
              </p:cNvSpPr>
              <p:nvPr/>
            </p:nvSpPr>
            <p:spPr bwMode="auto">
              <a:xfrm>
                <a:off x="8486362" y="3871815"/>
                <a:ext cx="7938" cy="15875"/>
              </a:xfrm>
              <a:custGeom>
                <a:avLst/>
                <a:gdLst>
                  <a:gd name="T0" fmla="*/ 0 w 5"/>
                  <a:gd name="T1" fmla="*/ 0 h 10"/>
                  <a:gd name="T2" fmla="*/ 0 w 5"/>
                  <a:gd name="T3" fmla="*/ 7938 h 10"/>
                  <a:gd name="T4" fmla="*/ 0 w 5"/>
                  <a:gd name="T5" fmla="*/ 15875 h 10"/>
                  <a:gd name="T6" fmla="*/ 4763 w 5"/>
                  <a:gd name="T7" fmla="*/ 15875 h 10"/>
                  <a:gd name="T8" fmla="*/ 4763 w 5"/>
                  <a:gd name="T9" fmla="*/ 15875 h 10"/>
                  <a:gd name="T10" fmla="*/ 7938 w 5"/>
                  <a:gd name="T11" fmla="*/ 15875 h 10"/>
                  <a:gd name="T12" fmla="*/ 7938 w 5"/>
                  <a:gd name="T13" fmla="*/ 15875 h 10"/>
                  <a:gd name="T14" fmla="*/ 7938 w 5"/>
                  <a:gd name="T15" fmla="*/ 15875 h 10"/>
                  <a:gd name="T16" fmla="*/ 7938 w 5"/>
                  <a:gd name="T17" fmla="*/ 11113 h 10"/>
                  <a:gd name="T18" fmla="*/ 7938 w 5"/>
                  <a:gd name="T19" fmla="*/ 7938 h 10"/>
                  <a:gd name="T20" fmla="*/ 4763 w 5"/>
                  <a:gd name="T21" fmla="*/ 4763 h 10"/>
                  <a:gd name="T22" fmla="*/ 0 w 5"/>
                  <a:gd name="T23" fmla="*/ 4763 h 10"/>
                  <a:gd name="T24" fmla="*/ 0 w 5"/>
                  <a:gd name="T25" fmla="*/ 0 h 10"/>
                  <a:gd name="T26" fmla="*/ 0 w 5"/>
                  <a:gd name="T27" fmla="*/ 0 h 10"/>
                  <a:gd name="T28" fmla="*/ 0 w 5"/>
                  <a:gd name="T29" fmla="*/ 0 h 10"/>
                  <a:gd name="T30" fmla="*/ 0 w 5"/>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10"/>
                  <a:gd name="T50" fmla="*/ 5 w 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10">
                    <a:moveTo>
                      <a:pt x="0" y="0"/>
                    </a:moveTo>
                    <a:lnTo>
                      <a:pt x="0" y="5"/>
                    </a:lnTo>
                    <a:lnTo>
                      <a:pt x="0" y="10"/>
                    </a:lnTo>
                    <a:lnTo>
                      <a:pt x="3" y="10"/>
                    </a:lnTo>
                    <a:lnTo>
                      <a:pt x="5" y="10"/>
                    </a:lnTo>
                    <a:lnTo>
                      <a:pt x="5" y="7"/>
                    </a:lnTo>
                    <a:lnTo>
                      <a:pt x="5" y="5"/>
                    </a:lnTo>
                    <a:lnTo>
                      <a:pt x="3" y="3"/>
                    </a:lnTo>
                    <a:lnTo>
                      <a:pt x="0"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20" name="France">
              <a:extLst>
                <a:ext uri="{FF2B5EF4-FFF2-40B4-BE49-F238E27FC236}">
                  <a16:creationId xmlns:a16="http://schemas.microsoft.com/office/drawing/2014/main" id="{CFF8D2A4-A22F-2FD2-A89F-C5477AD12DC3}"/>
                </a:ext>
              </a:extLst>
            </p:cNvPr>
            <p:cNvGrpSpPr>
              <a:grpSpLocks noGrp="1" noUngrp="1" noRot="1" noMove="1" noResize="1"/>
            </p:cNvGrpSpPr>
            <p:nvPr/>
          </p:nvGrpSpPr>
          <p:grpSpPr>
            <a:xfrm>
              <a:off x="6666147" y="2043940"/>
              <a:ext cx="169646" cy="167151"/>
              <a:chOff x="4194833" y="1512529"/>
              <a:chExt cx="363613" cy="355578"/>
            </a:xfrm>
            <a:grpFill/>
          </p:grpSpPr>
          <p:sp>
            <p:nvSpPr>
              <p:cNvPr id="1101" name="Freeform 1935">
                <a:extLst>
                  <a:ext uri="{FF2B5EF4-FFF2-40B4-BE49-F238E27FC236}">
                    <a16:creationId xmlns:a16="http://schemas.microsoft.com/office/drawing/2014/main" id="{F4DBB835-DA6C-93A8-1FE9-77AB3B730895}"/>
                  </a:ext>
                </a:extLst>
              </p:cNvPr>
              <p:cNvSpPr>
                <a:spLocks noGrp="1" noRot="1" noMove="1" noResize="1" noEditPoints="1" noAdjustHandles="1" noChangeArrowheads="1" noChangeShapeType="1"/>
              </p:cNvSpPr>
              <p:nvPr/>
            </p:nvSpPr>
            <p:spPr bwMode="auto">
              <a:xfrm>
                <a:off x="4528283" y="1812544"/>
                <a:ext cx="30163" cy="55563"/>
              </a:xfrm>
              <a:custGeom>
                <a:avLst/>
                <a:gdLst>
                  <a:gd name="T0" fmla="*/ 19050 w 19"/>
                  <a:gd name="T1" fmla="*/ 0 h 35"/>
                  <a:gd name="T2" fmla="*/ 19050 w 19"/>
                  <a:gd name="T3" fmla="*/ 3175 h 35"/>
                  <a:gd name="T4" fmla="*/ 15875 w 19"/>
                  <a:gd name="T5" fmla="*/ 11113 h 35"/>
                  <a:gd name="T6" fmla="*/ 7938 w 19"/>
                  <a:gd name="T7" fmla="*/ 17463 h 35"/>
                  <a:gd name="T8" fmla="*/ 0 w 19"/>
                  <a:gd name="T9" fmla="*/ 22225 h 35"/>
                  <a:gd name="T10" fmla="*/ 0 w 19"/>
                  <a:gd name="T11" fmla="*/ 25400 h 35"/>
                  <a:gd name="T12" fmla="*/ 0 w 19"/>
                  <a:gd name="T13" fmla="*/ 25400 h 35"/>
                  <a:gd name="T14" fmla="*/ 0 w 19"/>
                  <a:gd name="T15" fmla="*/ 28575 h 35"/>
                  <a:gd name="T16" fmla="*/ 0 w 19"/>
                  <a:gd name="T17" fmla="*/ 33338 h 35"/>
                  <a:gd name="T18" fmla="*/ 0 w 19"/>
                  <a:gd name="T19" fmla="*/ 36513 h 35"/>
                  <a:gd name="T20" fmla="*/ 0 w 19"/>
                  <a:gd name="T21" fmla="*/ 41275 h 35"/>
                  <a:gd name="T22" fmla="*/ 3175 w 19"/>
                  <a:gd name="T23" fmla="*/ 47625 h 35"/>
                  <a:gd name="T24" fmla="*/ 7938 w 19"/>
                  <a:gd name="T25" fmla="*/ 55563 h 35"/>
                  <a:gd name="T26" fmla="*/ 15875 w 19"/>
                  <a:gd name="T27" fmla="*/ 55563 h 35"/>
                  <a:gd name="T28" fmla="*/ 22225 w 19"/>
                  <a:gd name="T29" fmla="*/ 55563 h 35"/>
                  <a:gd name="T30" fmla="*/ 22225 w 19"/>
                  <a:gd name="T31" fmla="*/ 47625 h 35"/>
                  <a:gd name="T32" fmla="*/ 22225 w 19"/>
                  <a:gd name="T33" fmla="*/ 44450 h 35"/>
                  <a:gd name="T34" fmla="*/ 22225 w 19"/>
                  <a:gd name="T35" fmla="*/ 36513 h 35"/>
                  <a:gd name="T36" fmla="*/ 22225 w 19"/>
                  <a:gd name="T37" fmla="*/ 33338 h 35"/>
                  <a:gd name="T38" fmla="*/ 26988 w 19"/>
                  <a:gd name="T39" fmla="*/ 33338 h 35"/>
                  <a:gd name="T40" fmla="*/ 30163 w 19"/>
                  <a:gd name="T41" fmla="*/ 28575 h 35"/>
                  <a:gd name="T42" fmla="*/ 30163 w 19"/>
                  <a:gd name="T43" fmla="*/ 28575 h 35"/>
                  <a:gd name="T44" fmla="*/ 30163 w 19"/>
                  <a:gd name="T45" fmla="*/ 28575 h 35"/>
                  <a:gd name="T46" fmla="*/ 30163 w 19"/>
                  <a:gd name="T47" fmla="*/ 25400 h 35"/>
                  <a:gd name="T48" fmla="*/ 30163 w 19"/>
                  <a:gd name="T49" fmla="*/ 22225 h 35"/>
                  <a:gd name="T50" fmla="*/ 30163 w 19"/>
                  <a:gd name="T51" fmla="*/ 22225 h 35"/>
                  <a:gd name="T52" fmla="*/ 30163 w 19"/>
                  <a:gd name="T53" fmla="*/ 17463 h 35"/>
                  <a:gd name="T54" fmla="*/ 22225 w 19"/>
                  <a:gd name="T55" fmla="*/ 6350 h 35"/>
                  <a:gd name="T56" fmla="*/ 19050 w 19"/>
                  <a:gd name="T57" fmla="*/ 0 h 35"/>
                  <a:gd name="T58" fmla="*/ 19050 w 19"/>
                  <a:gd name="T59" fmla="*/ 0 h 35"/>
                  <a:gd name="T60" fmla="*/ 19050 w 19"/>
                  <a:gd name="T61" fmla="*/ 0 h 35"/>
                  <a:gd name="T62" fmla="*/ 19050 w 19"/>
                  <a:gd name="T63" fmla="*/ 0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35"/>
                  <a:gd name="T98" fmla="*/ 19 w 19"/>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35">
                    <a:moveTo>
                      <a:pt x="12" y="0"/>
                    </a:moveTo>
                    <a:lnTo>
                      <a:pt x="12" y="2"/>
                    </a:lnTo>
                    <a:lnTo>
                      <a:pt x="10" y="7"/>
                    </a:lnTo>
                    <a:lnTo>
                      <a:pt x="5" y="11"/>
                    </a:lnTo>
                    <a:lnTo>
                      <a:pt x="0" y="14"/>
                    </a:lnTo>
                    <a:lnTo>
                      <a:pt x="0" y="16"/>
                    </a:lnTo>
                    <a:lnTo>
                      <a:pt x="0" y="18"/>
                    </a:lnTo>
                    <a:lnTo>
                      <a:pt x="0" y="21"/>
                    </a:lnTo>
                    <a:lnTo>
                      <a:pt x="0" y="23"/>
                    </a:lnTo>
                    <a:lnTo>
                      <a:pt x="0" y="26"/>
                    </a:lnTo>
                    <a:lnTo>
                      <a:pt x="2" y="30"/>
                    </a:lnTo>
                    <a:lnTo>
                      <a:pt x="5" y="35"/>
                    </a:lnTo>
                    <a:lnTo>
                      <a:pt x="10" y="35"/>
                    </a:lnTo>
                    <a:lnTo>
                      <a:pt x="14" y="35"/>
                    </a:lnTo>
                    <a:lnTo>
                      <a:pt x="14" y="30"/>
                    </a:lnTo>
                    <a:lnTo>
                      <a:pt x="14" y="28"/>
                    </a:lnTo>
                    <a:lnTo>
                      <a:pt x="14" y="23"/>
                    </a:lnTo>
                    <a:lnTo>
                      <a:pt x="14" y="21"/>
                    </a:lnTo>
                    <a:lnTo>
                      <a:pt x="17" y="21"/>
                    </a:lnTo>
                    <a:lnTo>
                      <a:pt x="19" y="18"/>
                    </a:lnTo>
                    <a:lnTo>
                      <a:pt x="19" y="16"/>
                    </a:lnTo>
                    <a:lnTo>
                      <a:pt x="19" y="14"/>
                    </a:lnTo>
                    <a:lnTo>
                      <a:pt x="19" y="11"/>
                    </a:lnTo>
                    <a:lnTo>
                      <a:pt x="14" y="4"/>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2" name="Freeform 1936">
                <a:extLst>
                  <a:ext uri="{FF2B5EF4-FFF2-40B4-BE49-F238E27FC236}">
                    <a16:creationId xmlns:a16="http://schemas.microsoft.com/office/drawing/2014/main" id="{47EC0339-DFBC-78F3-BC2C-21ED33404559}"/>
                  </a:ext>
                </a:extLst>
              </p:cNvPr>
              <p:cNvSpPr>
                <a:spLocks noGrp="1" noRot="1" noMove="1" noResize="1" noEditPoints="1" noAdjustHandles="1" noChangeArrowheads="1" noChangeShapeType="1"/>
              </p:cNvSpPr>
              <p:nvPr/>
            </p:nvSpPr>
            <p:spPr bwMode="auto">
              <a:xfrm>
                <a:off x="4194833" y="1512529"/>
                <a:ext cx="330200" cy="322263"/>
              </a:xfrm>
              <a:custGeom>
                <a:avLst/>
                <a:gdLst>
                  <a:gd name="T0" fmla="*/ 269875 w 208"/>
                  <a:gd name="T1" fmla="*/ 66675 h 203"/>
                  <a:gd name="T2" fmla="*/ 292100 w 208"/>
                  <a:gd name="T3" fmla="*/ 69850 h 203"/>
                  <a:gd name="T4" fmla="*/ 303213 w 208"/>
                  <a:gd name="T5" fmla="*/ 77788 h 203"/>
                  <a:gd name="T6" fmla="*/ 325438 w 208"/>
                  <a:gd name="T7" fmla="*/ 82550 h 203"/>
                  <a:gd name="T8" fmla="*/ 325438 w 208"/>
                  <a:gd name="T9" fmla="*/ 93663 h 203"/>
                  <a:gd name="T10" fmla="*/ 322263 w 208"/>
                  <a:gd name="T11" fmla="*/ 115888 h 203"/>
                  <a:gd name="T12" fmla="*/ 325438 w 208"/>
                  <a:gd name="T13" fmla="*/ 138113 h 203"/>
                  <a:gd name="T14" fmla="*/ 314325 w 208"/>
                  <a:gd name="T15" fmla="*/ 138113 h 203"/>
                  <a:gd name="T16" fmla="*/ 314325 w 208"/>
                  <a:gd name="T17" fmla="*/ 146050 h 203"/>
                  <a:gd name="T18" fmla="*/ 303213 w 208"/>
                  <a:gd name="T19" fmla="*/ 149225 h 203"/>
                  <a:gd name="T20" fmla="*/ 280988 w 208"/>
                  <a:gd name="T21" fmla="*/ 176213 h 203"/>
                  <a:gd name="T22" fmla="*/ 269875 w 208"/>
                  <a:gd name="T23" fmla="*/ 198438 h 203"/>
                  <a:gd name="T24" fmla="*/ 284163 w 208"/>
                  <a:gd name="T25" fmla="*/ 193675 h 203"/>
                  <a:gd name="T26" fmla="*/ 292100 w 208"/>
                  <a:gd name="T27" fmla="*/ 201613 h 203"/>
                  <a:gd name="T28" fmla="*/ 303213 w 208"/>
                  <a:gd name="T29" fmla="*/ 209550 h 203"/>
                  <a:gd name="T30" fmla="*/ 303213 w 208"/>
                  <a:gd name="T31" fmla="*/ 220663 h 203"/>
                  <a:gd name="T32" fmla="*/ 295275 w 208"/>
                  <a:gd name="T33" fmla="*/ 228600 h 203"/>
                  <a:gd name="T34" fmla="*/ 288925 w 208"/>
                  <a:gd name="T35" fmla="*/ 234950 h 203"/>
                  <a:gd name="T36" fmla="*/ 295275 w 208"/>
                  <a:gd name="T37" fmla="*/ 239713 h 203"/>
                  <a:gd name="T38" fmla="*/ 295275 w 208"/>
                  <a:gd name="T39" fmla="*/ 254000 h 203"/>
                  <a:gd name="T40" fmla="*/ 303213 w 208"/>
                  <a:gd name="T41" fmla="*/ 261938 h 203"/>
                  <a:gd name="T42" fmla="*/ 300038 w 208"/>
                  <a:gd name="T43" fmla="*/ 269875 h 203"/>
                  <a:gd name="T44" fmla="*/ 295275 w 208"/>
                  <a:gd name="T45" fmla="*/ 276225 h 203"/>
                  <a:gd name="T46" fmla="*/ 284163 w 208"/>
                  <a:gd name="T47" fmla="*/ 295275 h 203"/>
                  <a:gd name="T48" fmla="*/ 261938 w 208"/>
                  <a:gd name="T49" fmla="*/ 295275 h 203"/>
                  <a:gd name="T50" fmla="*/ 236538 w 208"/>
                  <a:gd name="T51" fmla="*/ 284163 h 203"/>
                  <a:gd name="T52" fmla="*/ 220663 w 208"/>
                  <a:gd name="T53" fmla="*/ 284163 h 203"/>
                  <a:gd name="T54" fmla="*/ 201613 w 208"/>
                  <a:gd name="T55" fmla="*/ 303213 h 203"/>
                  <a:gd name="T56" fmla="*/ 195263 w 208"/>
                  <a:gd name="T57" fmla="*/ 314325 h 203"/>
                  <a:gd name="T58" fmla="*/ 184150 w 208"/>
                  <a:gd name="T59" fmla="*/ 322263 h 203"/>
                  <a:gd name="T60" fmla="*/ 168275 w 208"/>
                  <a:gd name="T61" fmla="*/ 317500 h 203"/>
                  <a:gd name="T62" fmla="*/ 160338 w 208"/>
                  <a:gd name="T63" fmla="*/ 317500 h 203"/>
                  <a:gd name="T64" fmla="*/ 134938 w 208"/>
                  <a:gd name="T65" fmla="*/ 311150 h 203"/>
                  <a:gd name="T66" fmla="*/ 123825 w 208"/>
                  <a:gd name="T67" fmla="*/ 311150 h 203"/>
                  <a:gd name="T68" fmla="*/ 112713 w 208"/>
                  <a:gd name="T69" fmla="*/ 306388 h 203"/>
                  <a:gd name="T70" fmla="*/ 93663 w 208"/>
                  <a:gd name="T71" fmla="*/ 300038 h 203"/>
                  <a:gd name="T72" fmla="*/ 93663 w 208"/>
                  <a:gd name="T73" fmla="*/ 276225 h 203"/>
                  <a:gd name="T74" fmla="*/ 96838 w 208"/>
                  <a:gd name="T75" fmla="*/ 212725 h 203"/>
                  <a:gd name="T76" fmla="*/ 66675 w 208"/>
                  <a:gd name="T77" fmla="*/ 182563 h 203"/>
                  <a:gd name="T78" fmla="*/ 66675 w 208"/>
                  <a:gd name="T79" fmla="*/ 160338 h 203"/>
                  <a:gd name="T80" fmla="*/ 52388 w 208"/>
                  <a:gd name="T81" fmla="*/ 149225 h 203"/>
                  <a:gd name="T82" fmla="*/ 19050 w 208"/>
                  <a:gd name="T83" fmla="*/ 127000 h 203"/>
                  <a:gd name="T84" fmla="*/ 3175 w 208"/>
                  <a:gd name="T85" fmla="*/ 119063 h 203"/>
                  <a:gd name="T86" fmla="*/ 0 w 208"/>
                  <a:gd name="T87" fmla="*/ 100013 h 203"/>
                  <a:gd name="T88" fmla="*/ 36513 w 208"/>
                  <a:gd name="T89" fmla="*/ 93663 h 203"/>
                  <a:gd name="T90" fmla="*/ 44450 w 208"/>
                  <a:gd name="T91" fmla="*/ 96838 h 203"/>
                  <a:gd name="T92" fmla="*/ 71438 w 208"/>
                  <a:gd name="T93" fmla="*/ 93663 h 203"/>
                  <a:gd name="T94" fmla="*/ 85725 w 208"/>
                  <a:gd name="T95" fmla="*/ 82550 h 203"/>
                  <a:gd name="T96" fmla="*/ 74613 w 208"/>
                  <a:gd name="T97" fmla="*/ 55563 h 203"/>
                  <a:gd name="T98" fmla="*/ 85725 w 208"/>
                  <a:gd name="T99" fmla="*/ 47625 h 203"/>
                  <a:gd name="T100" fmla="*/ 112713 w 208"/>
                  <a:gd name="T101" fmla="*/ 66675 h 203"/>
                  <a:gd name="T102" fmla="*/ 134938 w 208"/>
                  <a:gd name="T103" fmla="*/ 44450 h 203"/>
                  <a:gd name="T104" fmla="*/ 157163 w 208"/>
                  <a:gd name="T105" fmla="*/ 30163 h 203"/>
                  <a:gd name="T106" fmla="*/ 173038 w 208"/>
                  <a:gd name="T107" fmla="*/ 3175 h 203"/>
                  <a:gd name="T108" fmla="*/ 187325 w 208"/>
                  <a:gd name="T109" fmla="*/ 6350 h 203"/>
                  <a:gd name="T110" fmla="*/ 195263 w 208"/>
                  <a:gd name="T111" fmla="*/ 22225 h 203"/>
                  <a:gd name="T112" fmla="*/ 209550 w 208"/>
                  <a:gd name="T113" fmla="*/ 33338 h 203"/>
                  <a:gd name="T114" fmla="*/ 217488 w 208"/>
                  <a:gd name="T115" fmla="*/ 36513 h 203"/>
                  <a:gd name="T116" fmla="*/ 231775 w 208"/>
                  <a:gd name="T117" fmla="*/ 47625 h 203"/>
                  <a:gd name="T118" fmla="*/ 242888 w 208"/>
                  <a:gd name="T119" fmla="*/ 44450 h 203"/>
                  <a:gd name="T120" fmla="*/ 242888 w 208"/>
                  <a:gd name="T121" fmla="*/ 58738 h 203"/>
                  <a:gd name="T122" fmla="*/ 266700 w 208"/>
                  <a:gd name="T123" fmla="*/ 58738 h 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8"/>
                  <a:gd name="T187" fmla="*/ 0 h 203"/>
                  <a:gd name="T188" fmla="*/ 208 w 208"/>
                  <a:gd name="T189" fmla="*/ 203 h 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8" h="203">
                    <a:moveTo>
                      <a:pt x="168" y="37"/>
                    </a:moveTo>
                    <a:lnTo>
                      <a:pt x="168" y="37"/>
                    </a:lnTo>
                    <a:lnTo>
                      <a:pt x="168" y="40"/>
                    </a:lnTo>
                    <a:lnTo>
                      <a:pt x="168" y="42"/>
                    </a:lnTo>
                    <a:lnTo>
                      <a:pt x="170" y="42"/>
                    </a:lnTo>
                    <a:lnTo>
                      <a:pt x="170" y="44"/>
                    </a:lnTo>
                    <a:lnTo>
                      <a:pt x="175" y="44"/>
                    </a:lnTo>
                    <a:lnTo>
                      <a:pt x="177" y="44"/>
                    </a:lnTo>
                    <a:lnTo>
                      <a:pt x="179" y="44"/>
                    </a:lnTo>
                    <a:lnTo>
                      <a:pt x="182" y="44"/>
                    </a:lnTo>
                    <a:lnTo>
                      <a:pt x="184" y="44"/>
                    </a:lnTo>
                    <a:lnTo>
                      <a:pt x="186" y="44"/>
                    </a:lnTo>
                    <a:lnTo>
                      <a:pt x="189" y="44"/>
                    </a:lnTo>
                    <a:lnTo>
                      <a:pt x="189" y="47"/>
                    </a:lnTo>
                    <a:lnTo>
                      <a:pt x="191" y="47"/>
                    </a:lnTo>
                    <a:lnTo>
                      <a:pt x="191" y="49"/>
                    </a:lnTo>
                    <a:lnTo>
                      <a:pt x="194" y="49"/>
                    </a:lnTo>
                    <a:lnTo>
                      <a:pt x="196" y="49"/>
                    </a:lnTo>
                    <a:lnTo>
                      <a:pt x="198" y="49"/>
                    </a:lnTo>
                    <a:lnTo>
                      <a:pt x="205" y="52"/>
                    </a:lnTo>
                    <a:lnTo>
                      <a:pt x="208" y="54"/>
                    </a:lnTo>
                    <a:lnTo>
                      <a:pt x="205" y="56"/>
                    </a:lnTo>
                    <a:lnTo>
                      <a:pt x="205" y="59"/>
                    </a:lnTo>
                    <a:lnTo>
                      <a:pt x="205" y="61"/>
                    </a:lnTo>
                    <a:lnTo>
                      <a:pt x="203" y="63"/>
                    </a:lnTo>
                    <a:lnTo>
                      <a:pt x="203" y="66"/>
                    </a:lnTo>
                    <a:lnTo>
                      <a:pt x="203" y="68"/>
                    </a:lnTo>
                    <a:lnTo>
                      <a:pt x="203" y="70"/>
                    </a:lnTo>
                    <a:lnTo>
                      <a:pt x="203" y="73"/>
                    </a:lnTo>
                    <a:lnTo>
                      <a:pt x="203" y="78"/>
                    </a:lnTo>
                    <a:lnTo>
                      <a:pt x="203" y="80"/>
                    </a:lnTo>
                    <a:lnTo>
                      <a:pt x="205" y="85"/>
                    </a:lnTo>
                    <a:lnTo>
                      <a:pt x="205" y="87"/>
                    </a:lnTo>
                    <a:lnTo>
                      <a:pt x="203" y="87"/>
                    </a:lnTo>
                    <a:lnTo>
                      <a:pt x="201" y="87"/>
                    </a:lnTo>
                    <a:lnTo>
                      <a:pt x="198" y="87"/>
                    </a:lnTo>
                    <a:lnTo>
                      <a:pt x="198" y="89"/>
                    </a:lnTo>
                    <a:lnTo>
                      <a:pt x="198" y="92"/>
                    </a:lnTo>
                    <a:lnTo>
                      <a:pt x="196" y="92"/>
                    </a:lnTo>
                    <a:lnTo>
                      <a:pt x="196" y="94"/>
                    </a:lnTo>
                    <a:lnTo>
                      <a:pt x="194" y="94"/>
                    </a:lnTo>
                    <a:lnTo>
                      <a:pt x="191" y="94"/>
                    </a:lnTo>
                    <a:lnTo>
                      <a:pt x="189" y="96"/>
                    </a:lnTo>
                    <a:lnTo>
                      <a:pt x="186" y="99"/>
                    </a:lnTo>
                    <a:lnTo>
                      <a:pt x="184" y="101"/>
                    </a:lnTo>
                    <a:lnTo>
                      <a:pt x="182" y="106"/>
                    </a:lnTo>
                    <a:lnTo>
                      <a:pt x="177" y="111"/>
                    </a:lnTo>
                    <a:lnTo>
                      <a:pt x="172" y="118"/>
                    </a:lnTo>
                    <a:lnTo>
                      <a:pt x="172" y="120"/>
                    </a:lnTo>
                    <a:lnTo>
                      <a:pt x="170" y="122"/>
                    </a:lnTo>
                    <a:lnTo>
                      <a:pt x="170" y="125"/>
                    </a:lnTo>
                    <a:lnTo>
                      <a:pt x="172" y="125"/>
                    </a:lnTo>
                    <a:lnTo>
                      <a:pt x="175" y="122"/>
                    </a:lnTo>
                    <a:lnTo>
                      <a:pt x="177" y="122"/>
                    </a:lnTo>
                    <a:lnTo>
                      <a:pt x="179" y="122"/>
                    </a:lnTo>
                    <a:lnTo>
                      <a:pt x="182" y="122"/>
                    </a:lnTo>
                    <a:lnTo>
                      <a:pt x="182" y="125"/>
                    </a:lnTo>
                    <a:lnTo>
                      <a:pt x="184" y="127"/>
                    </a:lnTo>
                    <a:lnTo>
                      <a:pt x="186" y="127"/>
                    </a:lnTo>
                    <a:lnTo>
                      <a:pt x="189" y="127"/>
                    </a:lnTo>
                    <a:lnTo>
                      <a:pt x="189" y="130"/>
                    </a:lnTo>
                    <a:lnTo>
                      <a:pt x="191" y="130"/>
                    </a:lnTo>
                    <a:lnTo>
                      <a:pt x="191" y="132"/>
                    </a:lnTo>
                    <a:lnTo>
                      <a:pt x="194" y="132"/>
                    </a:lnTo>
                    <a:lnTo>
                      <a:pt x="196" y="132"/>
                    </a:lnTo>
                    <a:lnTo>
                      <a:pt x="191" y="139"/>
                    </a:lnTo>
                    <a:lnTo>
                      <a:pt x="189" y="141"/>
                    </a:lnTo>
                    <a:lnTo>
                      <a:pt x="189" y="144"/>
                    </a:lnTo>
                    <a:lnTo>
                      <a:pt x="186" y="144"/>
                    </a:lnTo>
                    <a:lnTo>
                      <a:pt x="184" y="144"/>
                    </a:lnTo>
                    <a:lnTo>
                      <a:pt x="184" y="146"/>
                    </a:lnTo>
                    <a:lnTo>
                      <a:pt x="182" y="146"/>
                    </a:lnTo>
                    <a:lnTo>
                      <a:pt x="182" y="148"/>
                    </a:lnTo>
                    <a:lnTo>
                      <a:pt x="182" y="151"/>
                    </a:lnTo>
                    <a:lnTo>
                      <a:pt x="184" y="151"/>
                    </a:lnTo>
                    <a:lnTo>
                      <a:pt x="186" y="151"/>
                    </a:lnTo>
                    <a:lnTo>
                      <a:pt x="186" y="153"/>
                    </a:lnTo>
                    <a:lnTo>
                      <a:pt x="186" y="155"/>
                    </a:lnTo>
                    <a:lnTo>
                      <a:pt x="186" y="158"/>
                    </a:lnTo>
                    <a:lnTo>
                      <a:pt x="186" y="160"/>
                    </a:lnTo>
                    <a:lnTo>
                      <a:pt x="186" y="163"/>
                    </a:lnTo>
                    <a:lnTo>
                      <a:pt x="186" y="165"/>
                    </a:lnTo>
                    <a:lnTo>
                      <a:pt x="189" y="165"/>
                    </a:lnTo>
                    <a:lnTo>
                      <a:pt x="191" y="165"/>
                    </a:lnTo>
                    <a:lnTo>
                      <a:pt x="194" y="165"/>
                    </a:lnTo>
                    <a:lnTo>
                      <a:pt x="191" y="167"/>
                    </a:lnTo>
                    <a:lnTo>
                      <a:pt x="189" y="170"/>
                    </a:lnTo>
                    <a:lnTo>
                      <a:pt x="189" y="172"/>
                    </a:lnTo>
                    <a:lnTo>
                      <a:pt x="191" y="172"/>
                    </a:lnTo>
                    <a:lnTo>
                      <a:pt x="191" y="174"/>
                    </a:lnTo>
                    <a:lnTo>
                      <a:pt x="189" y="174"/>
                    </a:lnTo>
                    <a:lnTo>
                      <a:pt x="186" y="174"/>
                    </a:lnTo>
                    <a:lnTo>
                      <a:pt x="182" y="172"/>
                    </a:lnTo>
                    <a:lnTo>
                      <a:pt x="179" y="174"/>
                    </a:lnTo>
                    <a:lnTo>
                      <a:pt x="184" y="184"/>
                    </a:lnTo>
                    <a:lnTo>
                      <a:pt x="182" y="184"/>
                    </a:lnTo>
                    <a:lnTo>
                      <a:pt x="182" y="186"/>
                    </a:lnTo>
                    <a:lnTo>
                      <a:pt x="179" y="186"/>
                    </a:lnTo>
                    <a:lnTo>
                      <a:pt x="179" y="189"/>
                    </a:lnTo>
                    <a:lnTo>
                      <a:pt x="177" y="189"/>
                    </a:lnTo>
                    <a:lnTo>
                      <a:pt x="175" y="189"/>
                    </a:lnTo>
                    <a:lnTo>
                      <a:pt x="172" y="189"/>
                    </a:lnTo>
                    <a:lnTo>
                      <a:pt x="170" y="189"/>
                    </a:lnTo>
                    <a:lnTo>
                      <a:pt x="165" y="186"/>
                    </a:lnTo>
                    <a:lnTo>
                      <a:pt x="163" y="184"/>
                    </a:lnTo>
                    <a:lnTo>
                      <a:pt x="158" y="181"/>
                    </a:lnTo>
                    <a:lnTo>
                      <a:pt x="153" y="179"/>
                    </a:lnTo>
                    <a:lnTo>
                      <a:pt x="151" y="179"/>
                    </a:lnTo>
                    <a:lnTo>
                      <a:pt x="149" y="179"/>
                    </a:lnTo>
                    <a:lnTo>
                      <a:pt x="146" y="179"/>
                    </a:lnTo>
                    <a:lnTo>
                      <a:pt x="144" y="177"/>
                    </a:lnTo>
                    <a:lnTo>
                      <a:pt x="144" y="179"/>
                    </a:lnTo>
                    <a:lnTo>
                      <a:pt x="142" y="179"/>
                    </a:lnTo>
                    <a:lnTo>
                      <a:pt x="139" y="179"/>
                    </a:lnTo>
                    <a:lnTo>
                      <a:pt x="137" y="179"/>
                    </a:lnTo>
                    <a:lnTo>
                      <a:pt x="135" y="179"/>
                    </a:lnTo>
                    <a:lnTo>
                      <a:pt x="132" y="184"/>
                    </a:lnTo>
                    <a:lnTo>
                      <a:pt x="127" y="189"/>
                    </a:lnTo>
                    <a:lnTo>
                      <a:pt x="127" y="191"/>
                    </a:lnTo>
                    <a:lnTo>
                      <a:pt x="127" y="193"/>
                    </a:lnTo>
                    <a:lnTo>
                      <a:pt x="127" y="196"/>
                    </a:lnTo>
                    <a:lnTo>
                      <a:pt x="127" y="198"/>
                    </a:lnTo>
                    <a:lnTo>
                      <a:pt x="125" y="198"/>
                    </a:lnTo>
                    <a:lnTo>
                      <a:pt x="123" y="198"/>
                    </a:lnTo>
                    <a:lnTo>
                      <a:pt x="123" y="200"/>
                    </a:lnTo>
                    <a:lnTo>
                      <a:pt x="120" y="200"/>
                    </a:lnTo>
                    <a:lnTo>
                      <a:pt x="120" y="203"/>
                    </a:lnTo>
                    <a:lnTo>
                      <a:pt x="118" y="203"/>
                    </a:lnTo>
                    <a:lnTo>
                      <a:pt x="116" y="203"/>
                    </a:lnTo>
                    <a:lnTo>
                      <a:pt x="111" y="203"/>
                    </a:lnTo>
                    <a:lnTo>
                      <a:pt x="109" y="203"/>
                    </a:lnTo>
                    <a:lnTo>
                      <a:pt x="106" y="200"/>
                    </a:lnTo>
                    <a:lnTo>
                      <a:pt x="104" y="200"/>
                    </a:lnTo>
                    <a:lnTo>
                      <a:pt x="101" y="200"/>
                    </a:lnTo>
                    <a:lnTo>
                      <a:pt x="99" y="200"/>
                    </a:lnTo>
                    <a:lnTo>
                      <a:pt x="94" y="200"/>
                    </a:lnTo>
                    <a:lnTo>
                      <a:pt x="90" y="198"/>
                    </a:lnTo>
                    <a:lnTo>
                      <a:pt x="87" y="196"/>
                    </a:lnTo>
                    <a:lnTo>
                      <a:pt x="85" y="196"/>
                    </a:lnTo>
                    <a:lnTo>
                      <a:pt x="85" y="198"/>
                    </a:lnTo>
                    <a:lnTo>
                      <a:pt x="83" y="198"/>
                    </a:lnTo>
                    <a:lnTo>
                      <a:pt x="80" y="198"/>
                    </a:lnTo>
                    <a:lnTo>
                      <a:pt x="78" y="198"/>
                    </a:lnTo>
                    <a:lnTo>
                      <a:pt x="78" y="196"/>
                    </a:lnTo>
                    <a:lnTo>
                      <a:pt x="75" y="196"/>
                    </a:lnTo>
                    <a:lnTo>
                      <a:pt x="75" y="193"/>
                    </a:lnTo>
                    <a:lnTo>
                      <a:pt x="73" y="193"/>
                    </a:lnTo>
                    <a:lnTo>
                      <a:pt x="71" y="193"/>
                    </a:lnTo>
                    <a:lnTo>
                      <a:pt x="68" y="193"/>
                    </a:lnTo>
                    <a:lnTo>
                      <a:pt x="66" y="191"/>
                    </a:lnTo>
                    <a:lnTo>
                      <a:pt x="61" y="191"/>
                    </a:lnTo>
                    <a:lnTo>
                      <a:pt x="59" y="189"/>
                    </a:lnTo>
                    <a:lnTo>
                      <a:pt x="59" y="184"/>
                    </a:lnTo>
                    <a:lnTo>
                      <a:pt x="57" y="181"/>
                    </a:lnTo>
                    <a:lnTo>
                      <a:pt x="59" y="174"/>
                    </a:lnTo>
                    <a:lnTo>
                      <a:pt x="61" y="167"/>
                    </a:lnTo>
                    <a:lnTo>
                      <a:pt x="61" y="160"/>
                    </a:lnTo>
                    <a:lnTo>
                      <a:pt x="61" y="153"/>
                    </a:lnTo>
                    <a:lnTo>
                      <a:pt x="61" y="151"/>
                    </a:lnTo>
                    <a:lnTo>
                      <a:pt x="64" y="141"/>
                    </a:lnTo>
                    <a:lnTo>
                      <a:pt x="61" y="134"/>
                    </a:lnTo>
                    <a:lnTo>
                      <a:pt x="61" y="125"/>
                    </a:lnTo>
                    <a:lnTo>
                      <a:pt x="57" y="122"/>
                    </a:lnTo>
                    <a:lnTo>
                      <a:pt x="49" y="120"/>
                    </a:lnTo>
                    <a:lnTo>
                      <a:pt x="47" y="118"/>
                    </a:lnTo>
                    <a:lnTo>
                      <a:pt x="45" y="115"/>
                    </a:lnTo>
                    <a:lnTo>
                      <a:pt x="42" y="115"/>
                    </a:lnTo>
                    <a:lnTo>
                      <a:pt x="40" y="113"/>
                    </a:lnTo>
                    <a:lnTo>
                      <a:pt x="40" y="111"/>
                    </a:lnTo>
                    <a:lnTo>
                      <a:pt x="40" y="108"/>
                    </a:lnTo>
                    <a:lnTo>
                      <a:pt x="40" y="106"/>
                    </a:lnTo>
                    <a:lnTo>
                      <a:pt x="40" y="104"/>
                    </a:lnTo>
                    <a:lnTo>
                      <a:pt x="42" y="101"/>
                    </a:lnTo>
                    <a:lnTo>
                      <a:pt x="42" y="96"/>
                    </a:lnTo>
                    <a:lnTo>
                      <a:pt x="40" y="96"/>
                    </a:lnTo>
                    <a:lnTo>
                      <a:pt x="35" y="96"/>
                    </a:lnTo>
                    <a:lnTo>
                      <a:pt x="35" y="94"/>
                    </a:lnTo>
                    <a:lnTo>
                      <a:pt x="33" y="94"/>
                    </a:lnTo>
                    <a:lnTo>
                      <a:pt x="31" y="92"/>
                    </a:lnTo>
                    <a:lnTo>
                      <a:pt x="33" y="85"/>
                    </a:lnTo>
                    <a:lnTo>
                      <a:pt x="23" y="89"/>
                    </a:lnTo>
                    <a:lnTo>
                      <a:pt x="23" y="85"/>
                    </a:lnTo>
                    <a:lnTo>
                      <a:pt x="16" y="82"/>
                    </a:lnTo>
                    <a:lnTo>
                      <a:pt x="12" y="80"/>
                    </a:lnTo>
                    <a:lnTo>
                      <a:pt x="9" y="80"/>
                    </a:lnTo>
                    <a:lnTo>
                      <a:pt x="0" y="80"/>
                    </a:lnTo>
                    <a:lnTo>
                      <a:pt x="2" y="80"/>
                    </a:lnTo>
                    <a:lnTo>
                      <a:pt x="2" y="78"/>
                    </a:lnTo>
                    <a:lnTo>
                      <a:pt x="2" y="75"/>
                    </a:lnTo>
                    <a:lnTo>
                      <a:pt x="2" y="73"/>
                    </a:lnTo>
                    <a:lnTo>
                      <a:pt x="0" y="70"/>
                    </a:lnTo>
                    <a:lnTo>
                      <a:pt x="5" y="70"/>
                    </a:lnTo>
                    <a:lnTo>
                      <a:pt x="9" y="68"/>
                    </a:lnTo>
                    <a:lnTo>
                      <a:pt x="5" y="66"/>
                    </a:lnTo>
                    <a:lnTo>
                      <a:pt x="0" y="63"/>
                    </a:lnTo>
                    <a:lnTo>
                      <a:pt x="2" y="63"/>
                    </a:lnTo>
                    <a:lnTo>
                      <a:pt x="7" y="61"/>
                    </a:lnTo>
                    <a:lnTo>
                      <a:pt x="9" y="61"/>
                    </a:lnTo>
                    <a:lnTo>
                      <a:pt x="14" y="61"/>
                    </a:lnTo>
                    <a:lnTo>
                      <a:pt x="16" y="59"/>
                    </a:lnTo>
                    <a:lnTo>
                      <a:pt x="23" y="59"/>
                    </a:lnTo>
                    <a:lnTo>
                      <a:pt x="26" y="59"/>
                    </a:lnTo>
                    <a:lnTo>
                      <a:pt x="28" y="59"/>
                    </a:lnTo>
                    <a:lnTo>
                      <a:pt x="28" y="61"/>
                    </a:lnTo>
                    <a:lnTo>
                      <a:pt x="28" y="63"/>
                    </a:lnTo>
                    <a:lnTo>
                      <a:pt x="31" y="63"/>
                    </a:lnTo>
                    <a:lnTo>
                      <a:pt x="33" y="63"/>
                    </a:lnTo>
                    <a:lnTo>
                      <a:pt x="40" y="59"/>
                    </a:lnTo>
                    <a:lnTo>
                      <a:pt x="42" y="59"/>
                    </a:lnTo>
                    <a:lnTo>
                      <a:pt x="45" y="59"/>
                    </a:lnTo>
                    <a:lnTo>
                      <a:pt x="47" y="59"/>
                    </a:lnTo>
                    <a:lnTo>
                      <a:pt x="49" y="61"/>
                    </a:lnTo>
                    <a:lnTo>
                      <a:pt x="54" y="61"/>
                    </a:lnTo>
                    <a:lnTo>
                      <a:pt x="54" y="56"/>
                    </a:lnTo>
                    <a:lnTo>
                      <a:pt x="54" y="52"/>
                    </a:lnTo>
                    <a:lnTo>
                      <a:pt x="52" y="47"/>
                    </a:lnTo>
                    <a:lnTo>
                      <a:pt x="49" y="40"/>
                    </a:lnTo>
                    <a:lnTo>
                      <a:pt x="47" y="37"/>
                    </a:lnTo>
                    <a:lnTo>
                      <a:pt x="47" y="35"/>
                    </a:lnTo>
                    <a:lnTo>
                      <a:pt x="49" y="33"/>
                    </a:lnTo>
                    <a:lnTo>
                      <a:pt x="52" y="33"/>
                    </a:lnTo>
                    <a:lnTo>
                      <a:pt x="52" y="30"/>
                    </a:lnTo>
                    <a:lnTo>
                      <a:pt x="54" y="30"/>
                    </a:lnTo>
                    <a:lnTo>
                      <a:pt x="57" y="33"/>
                    </a:lnTo>
                    <a:lnTo>
                      <a:pt x="57" y="35"/>
                    </a:lnTo>
                    <a:lnTo>
                      <a:pt x="57" y="40"/>
                    </a:lnTo>
                    <a:lnTo>
                      <a:pt x="61" y="40"/>
                    </a:lnTo>
                    <a:lnTo>
                      <a:pt x="68" y="40"/>
                    </a:lnTo>
                    <a:lnTo>
                      <a:pt x="71" y="42"/>
                    </a:lnTo>
                    <a:lnTo>
                      <a:pt x="75" y="40"/>
                    </a:lnTo>
                    <a:lnTo>
                      <a:pt x="78" y="40"/>
                    </a:lnTo>
                    <a:lnTo>
                      <a:pt x="83" y="40"/>
                    </a:lnTo>
                    <a:lnTo>
                      <a:pt x="83" y="35"/>
                    </a:lnTo>
                    <a:lnTo>
                      <a:pt x="83" y="30"/>
                    </a:lnTo>
                    <a:lnTo>
                      <a:pt x="85" y="28"/>
                    </a:lnTo>
                    <a:lnTo>
                      <a:pt x="87" y="28"/>
                    </a:lnTo>
                    <a:lnTo>
                      <a:pt x="90" y="26"/>
                    </a:lnTo>
                    <a:lnTo>
                      <a:pt x="92" y="26"/>
                    </a:lnTo>
                    <a:lnTo>
                      <a:pt x="97" y="26"/>
                    </a:lnTo>
                    <a:lnTo>
                      <a:pt x="101" y="23"/>
                    </a:lnTo>
                    <a:lnTo>
                      <a:pt x="99" y="19"/>
                    </a:lnTo>
                    <a:lnTo>
                      <a:pt x="99" y="14"/>
                    </a:lnTo>
                    <a:lnTo>
                      <a:pt x="99" y="9"/>
                    </a:lnTo>
                    <a:lnTo>
                      <a:pt x="99" y="4"/>
                    </a:lnTo>
                    <a:lnTo>
                      <a:pt x="101" y="4"/>
                    </a:lnTo>
                    <a:lnTo>
                      <a:pt x="106" y="2"/>
                    </a:lnTo>
                    <a:lnTo>
                      <a:pt x="109" y="2"/>
                    </a:lnTo>
                    <a:lnTo>
                      <a:pt x="111" y="0"/>
                    </a:lnTo>
                    <a:lnTo>
                      <a:pt x="116" y="4"/>
                    </a:lnTo>
                    <a:lnTo>
                      <a:pt x="118" y="4"/>
                    </a:lnTo>
                    <a:lnTo>
                      <a:pt x="120" y="7"/>
                    </a:lnTo>
                    <a:lnTo>
                      <a:pt x="120" y="11"/>
                    </a:lnTo>
                    <a:lnTo>
                      <a:pt x="120" y="14"/>
                    </a:lnTo>
                    <a:lnTo>
                      <a:pt x="123" y="14"/>
                    </a:lnTo>
                    <a:lnTo>
                      <a:pt x="125" y="16"/>
                    </a:lnTo>
                    <a:lnTo>
                      <a:pt x="127" y="19"/>
                    </a:lnTo>
                    <a:lnTo>
                      <a:pt x="130" y="21"/>
                    </a:lnTo>
                    <a:lnTo>
                      <a:pt x="132" y="21"/>
                    </a:lnTo>
                    <a:lnTo>
                      <a:pt x="135" y="19"/>
                    </a:lnTo>
                    <a:lnTo>
                      <a:pt x="135" y="21"/>
                    </a:lnTo>
                    <a:lnTo>
                      <a:pt x="137" y="21"/>
                    </a:lnTo>
                    <a:lnTo>
                      <a:pt x="137" y="23"/>
                    </a:lnTo>
                    <a:lnTo>
                      <a:pt x="139" y="26"/>
                    </a:lnTo>
                    <a:lnTo>
                      <a:pt x="142" y="28"/>
                    </a:lnTo>
                    <a:lnTo>
                      <a:pt x="144" y="30"/>
                    </a:lnTo>
                    <a:lnTo>
                      <a:pt x="146" y="30"/>
                    </a:lnTo>
                    <a:lnTo>
                      <a:pt x="149" y="30"/>
                    </a:lnTo>
                    <a:lnTo>
                      <a:pt x="151" y="30"/>
                    </a:lnTo>
                    <a:lnTo>
                      <a:pt x="151" y="28"/>
                    </a:lnTo>
                    <a:lnTo>
                      <a:pt x="153" y="28"/>
                    </a:lnTo>
                    <a:lnTo>
                      <a:pt x="153" y="30"/>
                    </a:lnTo>
                    <a:lnTo>
                      <a:pt x="153" y="33"/>
                    </a:lnTo>
                    <a:lnTo>
                      <a:pt x="153" y="35"/>
                    </a:lnTo>
                    <a:lnTo>
                      <a:pt x="153" y="37"/>
                    </a:lnTo>
                    <a:lnTo>
                      <a:pt x="156" y="37"/>
                    </a:lnTo>
                    <a:lnTo>
                      <a:pt x="160" y="37"/>
                    </a:lnTo>
                    <a:lnTo>
                      <a:pt x="168" y="35"/>
                    </a:lnTo>
                    <a:lnTo>
                      <a:pt x="168" y="3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21" name="Finland">
              <a:extLst>
                <a:ext uri="{FF2B5EF4-FFF2-40B4-BE49-F238E27FC236}">
                  <a16:creationId xmlns:a16="http://schemas.microsoft.com/office/drawing/2014/main" id="{4F7B8D41-1C49-4BFB-9EB3-468552F1C531}"/>
                </a:ext>
              </a:extLst>
            </p:cNvPr>
            <p:cNvSpPr>
              <a:spLocks noGrp="1" noRot="1" noMove="1" noResize="1" noEditPoints="1" noAdjustHandles="1" noChangeArrowheads="1" noChangeShapeType="1"/>
            </p:cNvSpPr>
            <p:nvPr/>
          </p:nvSpPr>
          <p:spPr bwMode="auto">
            <a:xfrm>
              <a:off x="6969868" y="1670059"/>
              <a:ext cx="129705" cy="205965"/>
            </a:xfrm>
            <a:custGeom>
              <a:avLst/>
              <a:gdLst>
                <a:gd name="T0" fmla="*/ 225425 w 175"/>
                <a:gd name="T1" fmla="*/ 30163 h 276"/>
                <a:gd name="T2" fmla="*/ 198438 w 175"/>
                <a:gd name="T3" fmla="*/ 14288 h 276"/>
                <a:gd name="T4" fmla="*/ 180975 w 175"/>
                <a:gd name="T5" fmla="*/ 3175 h 276"/>
                <a:gd name="T6" fmla="*/ 153988 w 175"/>
                <a:gd name="T7" fmla="*/ 3175 h 276"/>
                <a:gd name="T8" fmla="*/ 146050 w 175"/>
                <a:gd name="T9" fmla="*/ 14288 h 276"/>
                <a:gd name="T10" fmla="*/ 131763 w 175"/>
                <a:gd name="T11" fmla="*/ 25400 h 276"/>
                <a:gd name="T12" fmla="*/ 131763 w 175"/>
                <a:gd name="T13" fmla="*/ 41275 h 276"/>
                <a:gd name="T14" fmla="*/ 127000 w 175"/>
                <a:gd name="T15" fmla="*/ 60325 h 276"/>
                <a:gd name="T16" fmla="*/ 112713 w 175"/>
                <a:gd name="T17" fmla="*/ 71438 h 276"/>
                <a:gd name="T18" fmla="*/ 98425 w 175"/>
                <a:gd name="T19" fmla="*/ 60325 h 276"/>
                <a:gd name="T20" fmla="*/ 85725 w 175"/>
                <a:gd name="T21" fmla="*/ 63500 h 276"/>
                <a:gd name="T22" fmla="*/ 74613 w 175"/>
                <a:gd name="T23" fmla="*/ 60325 h 276"/>
                <a:gd name="T24" fmla="*/ 26988 w 175"/>
                <a:gd name="T25" fmla="*/ 33338 h 276"/>
                <a:gd name="T26" fmla="*/ 15875 w 175"/>
                <a:gd name="T27" fmla="*/ 38100 h 276"/>
                <a:gd name="T28" fmla="*/ 15875 w 175"/>
                <a:gd name="T29" fmla="*/ 52388 h 276"/>
                <a:gd name="T30" fmla="*/ 22225 w 175"/>
                <a:gd name="T31" fmla="*/ 66675 h 276"/>
                <a:gd name="T32" fmla="*/ 44450 w 175"/>
                <a:gd name="T33" fmla="*/ 74613 h 276"/>
                <a:gd name="T34" fmla="*/ 60325 w 175"/>
                <a:gd name="T35" fmla="*/ 90488 h 276"/>
                <a:gd name="T36" fmla="*/ 68263 w 175"/>
                <a:gd name="T37" fmla="*/ 96838 h 276"/>
                <a:gd name="T38" fmla="*/ 68263 w 175"/>
                <a:gd name="T39" fmla="*/ 112713 h 276"/>
                <a:gd name="T40" fmla="*/ 71438 w 175"/>
                <a:gd name="T41" fmla="*/ 123825 h 276"/>
                <a:gd name="T42" fmla="*/ 71438 w 175"/>
                <a:gd name="T43" fmla="*/ 146050 h 276"/>
                <a:gd name="T44" fmla="*/ 82550 w 175"/>
                <a:gd name="T45" fmla="*/ 179388 h 276"/>
                <a:gd name="T46" fmla="*/ 112713 w 175"/>
                <a:gd name="T47" fmla="*/ 206375 h 276"/>
                <a:gd name="T48" fmla="*/ 98425 w 175"/>
                <a:gd name="T49" fmla="*/ 231775 h 276"/>
                <a:gd name="T50" fmla="*/ 85725 w 175"/>
                <a:gd name="T51" fmla="*/ 250825 h 276"/>
                <a:gd name="T52" fmla="*/ 52388 w 175"/>
                <a:gd name="T53" fmla="*/ 280988 h 276"/>
                <a:gd name="T54" fmla="*/ 44450 w 175"/>
                <a:gd name="T55" fmla="*/ 295275 h 276"/>
                <a:gd name="T56" fmla="*/ 30163 w 175"/>
                <a:gd name="T57" fmla="*/ 307975 h 276"/>
                <a:gd name="T58" fmla="*/ 26988 w 175"/>
                <a:gd name="T59" fmla="*/ 322263 h 276"/>
                <a:gd name="T60" fmla="*/ 38100 w 175"/>
                <a:gd name="T61" fmla="*/ 355600 h 276"/>
                <a:gd name="T62" fmla="*/ 33338 w 175"/>
                <a:gd name="T63" fmla="*/ 382588 h 276"/>
                <a:gd name="T64" fmla="*/ 41275 w 175"/>
                <a:gd name="T65" fmla="*/ 390525 h 276"/>
                <a:gd name="T66" fmla="*/ 52388 w 175"/>
                <a:gd name="T67" fmla="*/ 401638 h 276"/>
                <a:gd name="T68" fmla="*/ 68263 w 175"/>
                <a:gd name="T69" fmla="*/ 412750 h 276"/>
                <a:gd name="T70" fmla="*/ 63500 w 175"/>
                <a:gd name="T71" fmla="*/ 415925 h 276"/>
                <a:gd name="T72" fmla="*/ 63500 w 175"/>
                <a:gd name="T73" fmla="*/ 431800 h 276"/>
                <a:gd name="T74" fmla="*/ 71438 w 175"/>
                <a:gd name="T75" fmla="*/ 423863 h 276"/>
                <a:gd name="T76" fmla="*/ 74613 w 175"/>
                <a:gd name="T77" fmla="*/ 431800 h 276"/>
                <a:gd name="T78" fmla="*/ 104775 w 175"/>
                <a:gd name="T79" fmla="*/ 434975 h 276"/>
                <a:gd name="T80" fmla="*/ 127000 w 175"/>
                <a:gd name="T81" fmla="*/ 415925 h 276"/>
                <a:gd name="T82" fmla="*/ 146050 w 175"/>
                <a:gd name="T83" fmla="*/ 407988 h 276"/>
                <a:gd name="T84" fmla="*/ 203200 w 175"/>
                <a:gd name="T85" fmla="*/ 382588 h 276"/>
                <a:gd name="T86" fmla="*/ 274638 w 175"/>
                <a:gd name="T87" fmla="*/ 336550 h 276"/>
                <a:gd name="T88" fmla="*/ 274638 w 175"/>
                <a:gd name="T89" fmla="*/ 325438 h 276"/>
                <a:gd name="T90" fmla="*/ 266700 w 175"/>
                <a:gd name="T91" fmla="*/ 311150 h 276"/>
                <a:gd name="T92" fmla="*/ 250825 w 175"/>
                <a:gd name="T93" fmla="*/ 303213 h 276"/>
                <a:gd name="T94" fmla="*/ 250825 w 175"/>
                <a:gd name="T95" fmla="*/ 284163 h 276"/>
                <a:gd name="T96" fmla="*/ 258763 w 175"/>
                <a:gd name="T97" fmla="*/ 269875 h 276"/>
                <a:gd name="T98" fmla="*/ 255588 w 175"/>
                <a:gd name="T99" fmla="*/ 254000 h 276"/>
                <a:gd name="T100" fmla="*/ 244475 w 175"/>
                <a:gd name="T101" fmla="*/ 239713 h 276"/>
                <a:gd name="T102" fmla="*/ 236538 w 175"/>
                <a:gd name="T103" fmla="*/ 214313 h 276"/>
                <a:gd name="T104" fmla="*/ 239713 w 175"/>
                <a:gd name="T105" fmla="*/ 198438 h 276"/>
                <a:gd name="T106" fmla="*/ 236538 w 175"/>
                <a:gd name="T107" fmla="*/ 168275 h 276"/>
                <a:gd name="T108" fmla="*/ 222250 w 175"/>
                <a:gd name="T109" fmla="*/ 115888 h 276"/>
                <a:gd name="T110" fmla="*/ 236538 w 175"/>
                <a:gd name="T111" fmla="*/ 90488 h 276"/>
                <a:gd name="T112" fmla="*/ 225425 w 175"/>
                <a:gd name="T113" fmla="*/ 77788 h 276"/>
                <a:gd name="T114" fmla="*/ 217488 w 175"/>
                <a:gd name="T115" fmla="*/ 66675 h 276"/>
                <a:gd name="T116" fmla="*/ 228600 w 175"/>
                <a:gd name="T117" fmla="*/ 33338 h 2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5"/>
                <a:gd name="T178" fmla="*/ 0 h 276"/>
                <a:gd name="T179" fmla="*/ 175 w 175"/>
                <a:gd name="T180" fmla="*/ 276 h 2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5" h="276">
                  <a:moveTo>
                    <a:pt x="144" y="21"/>
                  </a:moveTo>
                  <a:lnTo>
                    <a:pt x="144" y="19"/>
                  </a:lnTo>
                  <a:lnTo>
                    <a:pt x="142" y="19"/>
                  </a:lnTo>
                  <a:lnTo>
                    <a:pt x="140" y="19"/>
                  </a:lnTo>
                  <a:lnTo>
                    <a:pt x="132" y="14"/>
                  </a:lnTo>
                  <a:lnTo>
                    <a:pt x="128" y="12"/>
                  </a:lnTo>
                  <a:lnTo>
                    <a:pt x="125" y="9"/>
                  </a:lnTo>
                  <a:lnTo>
                    <a:pt x="123" y="7"/>
                  </a:lnTo>
                  <a:lnTo>
                    <a:pt x="123" y="5"/>
                  </a:lnTo>
                  <a:lnTo>
                    <a:pt x="121" y="2"/>
                  </a:lnTo>
                  <a:lnTo>
                    <a:pt x="121" y="0"/>
                  </a:lnTo>
                  <a:lnTo>
                    <a:pt x="118" y="0"/>
                  </a:lnTo>
                  <a:lnTo>
                    <a:pt x="114" y="2"/>
                  </a:lnTo>
                  <a:lnTo>
                    <a:pt x="111" y="2"/>
                  </a:lnTo>
                  <a:lnTo>
                    <a:pt x="109" y="5"/>
                  </a:lnTo>
                  <a:lnTo>
                    <a:pt x="106" y="5"/>
                  </a:lnTo>
                  <a:lnTo>
                    <a:pt x="99" y="2"/>
                  </a:lnTo>
                  <a:lnTo>
                    <a:pt x="97" y="2"/>
                  </a:lnTo>
                  <a:lnTo>
                    <a:pt x="95" y="5"/>
                  </a:lnTo>
                  <a:lnTo>
                    <a:pt x="95" y="7"/>
                  </a:lnTo>
                  <a:lnTo>
                    <a:pt x="92" y="9"/>
                  </a:lnTo>
                  <a:lnTo>
                    <a:pt x="88" y="9"/>
                  </a:lnTo>
                  <a:lnTo>
                    <a:pt x="88" y="12"/>
                  </a:lnTo>
                  <a:lnTo>
                    <a:pt x="85" y="12"/>
                  </a:lnTo>
                  <a:lnTo>
                    <a:pt x="85" y="14"/>
                  </a:lnTo>
                  <a:lnTo>
                    <a:pt x="83" y="16"/>
                  </a:lnTo>
                  <a:lnTo>
                    <a:pt x="83" y="19"/>
                  </a:lnTo>
                  <a:lnTo>
                    <a:pt x="80" y="21"/>
                  </a:lnTo>
                  <a:lnTo>
                    <a:pt x="80" y="24"/>
                  </a:lnTo>
                  <a:lnTo>
                    <a:pt x="83" y="24"/>
                  </a:lnTo>
                  <a:lnTo>
                    <a:pt x="83" y="26"/>
                  </a:lnTo>
                  <a:lnTo>
                    <a:pt x="83" y="28"/>
                  </a:lnTo>
                  <a:lnTo>
                    <a:pt x="83" y="31"/>
                  </a:lnTo>
                  <a:lnTo>
                    <a:pt x="83" y="33"/>
                  </a:lnTo>
                  <a:lnTo>
                    <a:pt x="80" y="35"/>
                  </a:lnTo>
                  <a:lnTo>
                    <a:pt x="80" y="38"/>
                  </a:lnTo>
                  <a:lnTo>
                    <a:pt x="78" y="40"/>
                  </a:lnTo>
                  <a:lnTo>
                    <a:pt x="73" y="40"/>
                  </a:lnTo>
                  <a:lnTo>
                    <a:pt x="73" y="42"/>
                  </a:lnTo>
                  <a:lnTo>
                    <a:pt x="71" y="42"/>
                  </a:lnTo>
                  <a:lnTo>
                    <a:pt x="71" y="45"/>
                  </a:lnTo>
                  <a:lnTo>
                    <a:pt x="71" y="47"/>
                  </a:lnTo>
                  <a:lnTo>
                    <a:pt x="62" y="40"/>
                  </a:lnTo>
                  <a:lnTo>
                    <a:pt x="62" y="38"/>
                  </a:lnTo>
                  <a:lnTo>
                    <a:pt x="59" y="38"/>
                  </a:lnTo>
                  <a:lnTo>
                    <a:pt x="57" y="38"/>
                  </a:lnTo>
                  <a:lnTo>
                    <a:pt x="54" y="38"/>
                  </a:lnTo>
                  <a:lnTo>
                    <a:pt x="54" y="40"/>
                  </a:lnTo>
                  <a:lnTo>
                    <a:pt x="52" y="40"/>
                  </a:lnTo>
                  <a:lnTo>
                    <a:pt x="50" y="38"/>
                  </a:lnTo>
                  <a:lnTo>
                    <a:pt x="47" y="38"/>
                  </a:lnTo>
                  <a:lnTo>
                    <a:pt x="45" y="38"/>
                  </a:lnTo>
                  <a:lnTo>
                    <a:pt x="43" y="38"/>
                  </a:lnTo>
                  <a:lnTo>
                    <a:pt x="40" y="38"/>
                  </a:lnTo>
                  <a:lnTo>
                    <a:pt x="36" y="40"/>
                  </a:lnTo>
                  <a:lnTo>
                    <a:pt x="33" y="40"/>
                  </a:lnTo>
                  <a:lnTo>
                    <a:pt x="17" y="21"/>
                  </a:lnTo>
                  <a:lnTo>
                    <a:pt x="14" y="21"/>
                  </a:lnTo>
                  <a:lnTo>
                    <a:pt x="12" y="21"/>
                  </a:lnTo>
                  <a:lnTo>
                    <a:pt x="10" y="21"/>
                  </a:lnTo>
                  <a:lnTo>
                    <a:pt x="10" y="24"/>
                  </a:lnTo>
                  <a:lnTo>
                    <a:pt x="10" y="26"/>
                  </a:lnTo>
                  <a:lnTo>
                    <a:pt x="0" y="31"/>
                  </a:lnTo>
                  <a:lnTo>
                    <a:pt x="3" y="31"/>
                  </a:lnTo>
                  <a:lnTo>
                    <a:pt x="5" y="33"/>
                  </a:lnTo>
                  <a:lnTo>
                    <a:pt x="7" y="33"/>
                  </a:lnTo>
                  <a:lnTo>
                    <a:pt x="10" y="33"/>
                  </a:lnTo>
                  <a:lnTo>
                    <a:pt x="10" y="35"/>
                  </a:lnTo>
                  <a:lnTo>
                    <a:pt x="12" y="35"/>
                  </a:lnTo>
                  <a:lnTo>
                    <a:pt x="12" y="38"/>
                  </a:lnTo>
                  <a:lnTo>
                    <a:pt x="14" y="40"/>
                  </a:lnTo>
                  <a:lnTo>
                    <a:pt x="14" y="42"/>
                  </a:lnTo>
                  <a:lnTo>
                    <a:pt x="17" y="42"/>
                  </a:lnTo>
                  <a:lnTo>
                    <a:pt x="17" y="45"/>
                  </a:lnTo>
                  <a:lnTo>
                    <a:pt x="19" y="45"/>
                  </a:lnTo>
                  <a:lnTo>
                    <a:pt x="21" y="45"/>
                  </a:lnTo>
                  <a:lnTo>
                    <a:pt x="24" y="45"/>
                  </a:lnTo>
                  <a:lnTo>
                    <a:pt x="28" y="47"/>
                  </a:lnTo>
                  <a:lnTo>
                    <a:pt x="31" y="47"/>
                  </a:lnTo>
                  <a:lnTo>
                    <a:pt x="33" y="49"/>
                  </a:lnTo>
                  <a:lnTo>
                    <a:pt x="36" y="54"/>
                  </a:lnTo>
                  <a:lnTo>
                    <a:pt x="38" y="57"/>
                  </a:lnTo>
                  <a:lnTo>
                    <a:pt x="40" y="59"/>
                  </a:lnTo>
                  <a:lnTo>
                    <a:pt x="43" y="59"/>
                  </a:lnTo>
                  <a:lnTo>
                    <a:pt x="43" y="61"/>
                  </a:lnTo>
                  <a:lnTo>
                    <a:pt x="43" y="64"/>
                  </a:lnTo>
                  <a:lnTo>
                    <a:pt x="43" y="66"/>
                  </a:lnTo>
                  <a:lnTo>
                    <a:pt x="43" y="68"/>
                  </a:lnTo>
                  <a:lnTo>
                    <a:pt x="43" y="71"/>
                  </a:lnTo>
                  <a:lnTo>
                    <a:pt x="43" y="73"/>
                  </a:lnTo>
                  <a:lnTo>
                    <a:pt x="45" y="75"/>
                  </a:lnTo>
                  <a:lnTo>
                    <a:pt x="45" y="78"/>
                  </a:lnTo>
                  <a:lnTo>
                    <a:pt x="45" y="80"/>
                  </a:lnTo>
                  <a:lnTo>
                    <a:pt x="45" y="83"/>
                  </a:lnTo>
                  <a:lnTo>
                    <a:pt x="45" y="85"/>
                  </a:lnTo>
                  <a:lnTo>
                    <a:pt x="45" y="90"/>
                  </a:lnTo>
                  <a:lnTo>
                    <a:pt x="45" y="92"/>
                  </a:lnTo>
                  <a:lnTo>
                    <a:pt x="45" y="94"/>
                  </a:lnTo>
                  <a:lnTo>
                    <a:pt x="43" y="97"/>
                  </a:lnTo>
                  <a:lnTo>
                    <a:pt x="45" y="101"/>
                  </a:lnTo>
                  <a:lnTo>
                    <a:pt x="47" y="113"/>
                  </a:lnTo>
                  <a:lnTo>
                    <a:pt x="52" y="113"/>
                  </a:lnTo>
                  <a:lnTo>
                    <a:pt x="59" y="113"/>
                  </a:lnTo>
                  <a:lnTo>
                    <a:pt x="64" y="113"/>
                  </a:lnTo>
                  <a:lnTo>
                    <a:pt x="69" y="116"/>
                  </a:lnTo>
                  <a:lnTo>
                    <a:pt x="71" y="120"/>
                  </a:lnTo>
                  <a:lnTo>
                    <a:pt x="71" y="125"/>
                  </a:lnTo>
                  <a:lnTo>
                    <a:pt x="71" y="130"/>
                  </a:lnTo>
                  <a:lnTo>
                    <a:pt x="71" y="135"/>
                  </a:lnTo>
                  <a:lnTo>
                    <a:pt x="71" y="137"/>
                  </a:lnTo>
                  <a:lnTo>
                    <a:pt x="69" y="137"/>
                  </a:lnTo>
                  <a:lnTo>
                    <a:pt x="69" y="139"/>
                  </a:lnTo>
                  <a:lnTo>
                    <a:pt x="66" y="142"/>
                  </a:lnTo>
                  <a:lnTo>
                    <a:pt x="62" y="146"/>
                  </a:lnTo>
                  <a:lnTo>
                    <a:pt x="57" y="149"/>
                  </a:lnTo>
                  <a:lnTo>
                    <a:pt x="57" y="151"/>
                  </a:lnTo>
                  <a:lnTo>
                    <a:pt x="54" y="153"/>
                  </a:lnTo>
                  <a:lnTo>
                    <a:pt x="54" y="156"/>
                  </a:lnTo>
                  <a:lnTo>
                    <a:pt x="54" y="158"/>
                  </a:lnTo>
                  <a:lnTo>
                    <a:pt x="52" y="160"/>
                  </a:lnTo>
                  <a:lnTo>
                    <a:pt x="52" y="163"/>
                  </a:lnTo>
                  <a:lnTo>
                    <a:pt x="50" y="165"/>
                  </a:lnTo>
                  <a:lnTo>
                    <a:pt x="47" y="168"/>
                  </a:lnTo>
                  <a:lnTo>
                    <a:pt x="40" y="172"/>
                  </a:lnTo>
                  <a:lnTo>
                    <a:pt x="33" y="177"/>
                  </a:lnTo>
                  <a:lnTo>
                    <a:pt x="31" y="177"/>
                  </a:lnTo>
                  <a:lnTo>
                    <a:pt x="31" y="182"/>
                  </a:lnTo>
                  <a:lnTo>
                    <a:pt x="31" y="186"/>
                  </a:lnTo>
                  <a:lnTo>
                    <a:pt x="28" y="186"/>
                  </a:lnTo>
                  <a:lnTo>
                    <a:pt x="26" y="184"/>
                  </a:lnTo>
                  <a:lnTo>
                    <a:pt x="26" y="182"/>
                  </a:lnTo>
                  <a:lnTo>
                    <a:pt x="24" y="186"/>
                  </a:lnTo>
                  <a:lnTo>
                    <a:pt x="21" y="191"/>
                  </a:lnTo>
                  <a:lnTo>
                    <a:pt x="19" y="194"/>
                  </a:lnTo>
                  <a:lnTo>
                    <a:pt x="19" y="198"/>
                  </a:lnTo>
                  <a:lnTo>
                    <a:pt x="17" y="198"/>
                  </a:lnTo>
                  <a:lnTo>
                    <a:pt x="17" y="201"/>
                  </a:lnTo>
                  <a:lnTo>
                    <a:pt x="17" y="203"/>
                  </a:lnTo>
                  <a:lnTo>
                    <a:pt x="17" y="205"/>
                  </a:lnTo>
                  <a:lnTo>
                    <a:pt x="19" y="210"/>
                  </a:lnTo>
                  <a:lnTo>
                    <a:pt x="21" y="215"/>
                  </a:lnTo>
                  <a:lnTo>
                    <a:pt x="24" y="220"/>
                  </a:lnTo>
                  <a:lnTo>
                    <a:pt x="24" y="222"/>
                  </a:lnTo>
                  <a:lnTo>
                    <a:pt x="24" y="224"/>
                  </a:lnTo>
                  <a:lnTo>
                    <a:pt x="24" y="227"/>
                  </a:lnTo>
                  <a:lnTo>
                    <a:pt x="21" y="231"/>
                  </a:lnTo>
                  <a:lnTo>
                    <a:pt x="21" y="236"/>
                  </a:lnTo>
                  <a:lnTo>
                    <a:pt x="21" y="241"/>
                  </a:lnTo>
                  <a:lnTo>
                    <a:pt x="21" y="246"/>
                  </a:lnTo>
                  <a:lnTo>
                    <a:pt x="21" y="248"/>
                  </a:lnTo>
                  <a:lnTo>
                    <a:pt x="24" y="246"/>
                  </a:lnTo>
                  <a:lnTo>
                    <a:pt x="26" y="246"/>
                  </a:lnTo>
                  <a:lnTo>
                    <a:pt x="26" y="250"/>
                  </a:lnTo>
                  <a:lnTo>
                    <a:pt x="26" y="255"/>
                  </a:lnTo>
                  <a:lnTo>
                    <a:pt x="28" y="255"/>
                  </a:lnTo>
                  <a:lnTo>
                    <a:pt x="31" y="253"/>
                  </a:lnTo>
                  <a:lnTo>
                    <a:pt x="33" y="253"/>
                  </a:lnTo>
                  <a:lnTo>
                    <a:pt x="36" y="253"/>
                  </a:lnTo>
                  <a:lnTo>
                    <a:pt x="33" y="253"/>
                  </a:lnTo>
                  <a:lnTo>
                    <a:pt x="38" y="255"/>
                  </a:lnTo>
                  <a:lnTo>
                    <a:pt x="43" y="260"/>
                  </a:lnTo>
                  <a:lnTo>
                    <a:pt x="45" y="260"/>
                  </a:lnTo>
                  <a:lnTo>
                    <a:pt x="45" y="262"/>
                  </a:lnTo>
                  <a:lnTo>
                    <a:pt x="43" y="262"/>
                  </a:lnTo>
                  <a:lnTo>
                    <a:pt x="40" y="262"/>
                  </a:lnTo>
                  <a:lnTo>
                    <a:pt x="38" y="262"/>
                  </a:lnTo>
                  <a:lnTo>
                    <a:pt x="36" y="262"/>
                  </a:lnTo>
                  <a:lnTo>
                    <a:pt x="33" y="272"/>
                  </a:lnTo>
                  <a:lnTo>
                    <a:pt x="38" y="272"/>
                  </a:lnTo>
                  <a:lnTo>
                    <a:pt x="40" y="272"/>
                  </a:lnTo>
                  <a:lnTo>
                    <a:pt x="38" y="272"/>
                  </a:lnTo>
                  <a:lnTo>
                    <a:pt x="38" y="269"/>
                  </a:lnTo>
                  <a:lnTo>
                    <a:pt x="40" y="269"/>
                  </a:lnTo>
                  <a:lnTo>
                    <a:pt x="43" y="267"/>
                  </a:lnTo>
                  <a:lnTo>
                    <a:pt x="45" y="267"/>
                  </a:lnTo>
                  <a:lnTo>
                    <a:pt x="47" y="267"/>
                  </a:lnTo>
                  <a:lnTo>
                    <a:pt x="45" y="267"/>
                  </a:lnTo>
                  <a:lnTo>
                    <a:pt x="47" y="267"/>
                  </a:lnTo>
                  <a:lnTo>
                    <a:pt x="47" y="272"/>
                  </a:lnTo>
                  <a:lnTo>
                    <a:pt x="47" y="274"/>
                  </a:lnTo>
                  <a:lnTo>
                    <a:pt x="52" y="276"/>
                  </a:lnTo>
                  <a:lnTo>
                    <a:pt x="54" y="276"/>
                  </a:lnTo>
                  <a:lnTo>
                    <a:pt x="59" y="276"/>
                  </a:lnTo>
                  <a:lnTo>
                    <a:pt x="64" y="274"/>
                  </a:lnTo>
                  <a:lnTo>
                    <a:pt x="66" y="274"/>
                  </a:lnTo>
                  <a:lnTo>
                    <a:pt x="69" y="269"/>
                  </a:lnTo>
                  <a:lnTo>
                    <a:pt x="71" y="267"/>
                  </a:lnTo>
                  <a:lnTo>
                    <a:pt x="73" y="264"/>
                  </a:lnTo>
                  <a:lnTo>
                    <a:pt x="76" y="264"/>
                  </a:lnTo>
                  <a:lnTo>
                    <a:pt x="76" y="262"/>
                  </a:lnTo>
                  <a:lnTo>
                    <a:pt x="80" y="262"/>
                  </a:lnTo>
                  <a:lnTo>
                    <a:pt x="85" y="262"/>
                  </a:lnTo>
                  <a:lnTo>
                    <a:pt x="83" y="260"/>
                  </a:lnTo>
                  <a:lnTo>
                    <a:pt x="83" y="257"/>
                  </a:lnTo>
                  <a:lnTo>
                    <a:pt x="88" y="257"/>
                  </a:lnTo>
                  <a:lnTo>
                    <a:pt x="90" y="257"/>
                  </a:lnTo>
                  <a:lnTo>
                    <a:pt x="92" y="257"/>
                  </a:lnTo>
                  <a:lnTo>
                    <a:pt x="97" y="257"/>
                  </a:lnTo>
                  <a:lnTo>
                    <a:pt x="102" y="257"/>
                  </a:lnTo>
                  <a:lnTo>
                    <a:pt x="104" y="257"/>
                  </a:lnTo>
                  <a:lnTo>
                    <a:pt x="118" y="246"/>
                  </a:lnTo>
                  <a:lnTo>
                    <a:pt x="121" y="246"/>
                  </a:lnTo>
                  <a:lnTo>
                    <a:pt x="128" y="241"/>
                  </a:lnTo>
                  <a:lnTo>
                    <a:pt x="137" y="236"/>
                  </a:lnTo>
                  <a:lnTo>
                    <a:pt x="147" y="229"/>
                  </a:lnTo>
                  <a:lnTo>
                    <a:pt x="156" y="224"/>
                  </a:lnTo>
                  <a:lnTo>
                    <a:pt x="166" y="217"/>
                  </a:lnTo>
                  <a:lnTo>
                    <a:pt x="168" y="215"/>
                  </a:lnTo>
                  <a:lnTo>
                    <a:pt x="173" y="212"/>
                  </a:lnTo>
                  <a:lnTo>
                    <a:pt x="173" y="210"/>
                  </a:lnTo>
                  <a:lnTo>
                    <a:pt x="175" y="210"/>
                  </a:lnTo>
                  <a:lnTo>
                    <a:pt x="175" y="208"/>
                  </a:lnTo>
                  <a:lnTo>
                    <a:pt x="173" y="205"/>
                  </a:lnTo>
                  <a:lnTo>
                    <a:pt x="173" y="201"/>
                  </a:lnTo>
                  <a:lnTo>
                    <a:pt x="170" y="198"/>
                  </a:lnTo>
                  <a:lnTo>
                    <a:pt x="170" y="196"/>
                  </a:lnTo>
                  <a:lnTo>
                    <a:pt x="168" y="196"/>
                  </a:lnTo>
                  <a:lnTo>
                    <a:pt x="166" y="196"/>
                  </a:lnTo>
                  <a:lnTo>
                    <a:pt x="163" y="196"/>
                  </a:lnTo>
                  <a:lnTo>
                    <a:pt x="163" y="194"/>
                  </a:lnTo>
                  <a:lnTo>
                    <a:pt x="161" y="194"/>
                  </a:lnTo>
                  <a:lnTo>
                    <a:pt x="158" y="191"/>
                  </a:lnTo>
                  <a:lnTo>
                    <a:pt x="158" y="189"/>
                  </a:lnTo>
                  <a:lnTo>
                    <a:pt x="158" y="184"/>
                  </a:lnTo>
                  <a:lnTo>
                    <a:pt x="158" y="182"/>
                  </a:lnTo>
                  <a:lnTo>
                    <a:pt x="158" y="179"/>
                  </a:lnTo>
                  <a:lnTo>
                    <a:pt x="161" y="177"/>
                  </a:lnTo>
                  <a:lnTo>
                    <a:pt x="161" y="175"/>
                  </a:lnTo>
                  <a:lnTo>
                    <a:pt x="163" y="172"/>
                  </a:lnTo>
                  <a:lnTo>
                    <a:pt x="163" y="170"/>
                  </a:lnTo>
                  <a:lnTo>
                    <a:pt x="163" y="168"/>
                  </a:lnTo>
                  <a:lnTo>
                    <a:pt x="163" y="165"/>
                  </a:lnTo>
                  <a:lnTo>
                    <a:pt x="161" y="165"/>
                  </a:lnTo>
                  <a:lnTo>
                    <a:pt x="161" y="163"/>
                  </a:lnTo>
                  <a:lnTo>
                    <a:pt x="161" y="160"/>
                  </a:lnTo>
                  <a:lnTo>
                    <a:pt x="161" y="158"/>
                  </a:lnTo>
                  <a:lnTo>
                    <a:pt x="158" y="156"/>
                  </a:lnTo>
                  <a:lnTo>
                    <a:pt x="156" y="153"/>
                  </a:lnTo>
                  <a:lnTo>
                    <a:pt x="154" y="151"/>
                  </a:lnTo>
                  <a:lnTo>
                    <a:pt x="151" y="149"/>
                  </a:lnTo>
                  <a:lnTo>
                    <a:pt x="151" y="146"/>
                  </a:lnTo>
                  <a:lnTo>
                    <a:pt x="151" y="144"/>
                  </a:lnTo>
                  <a:lnTo>
                    <a:pt x="151" y="142"/>
                  </a:lnTo>
                  <a:lnTo>
                    <a:pt x="149" y="135"/>
                  </a:lnTo>
                  <a:lnTo>
                    <a:pt x="149" y="132"/>
                  </a:lnTo>
                  <a:lnTo>
                    <a:pt x="149" y="130"/>
                  </a:lnTo>
                  <a:lnTo>
                    <a:pt x="149" y="127"/>
                  </a:lnTo>
                  <a:lnTo>
                    <a:pt x="151" y="125"/>
                  </a:lnTo>
                  <a:lnTo>
                    <a:pt x="149" y="120"/>
                  </a:lnTo>
                  <a:lnTo>
                    <a:pt x="149" y="116"/>
                  </a:lnTo>
                  <a:lnTo>
                    <a:pt x="149" y="113"/>
                  </a:lnTo>
                  <a:lnTo>
                    <a:pt x="149" y="111"/>
                  </a:lnTo>
                  <a:lnTo>
                    <a:pt x="149" y="109"/>
                  </a:lnTo>
                  <a:lnTo>
                    <a:pt x="149" y="106"/>
                  </a:lnTo>
                  <a:lnTo>
                    <a:pt x="147" y="101"/>
                  </a:lnTo>
                  <a:lnTo>
                    <a:pt x="144" y="92"/>
                  </a:lnTo>
                  <a:lnTo>
                    <a:pt x="140" y="83"/>
                  </a:lnTo>
                  <a:lnTo>
                    <a:pt x="140" y="75"/>
                  </a:lnTo>
                  <a:lnTo>
                    <a:pt x="140" y="73"/>
                  </a:lnTo>
                  <a:lnTo>
                    <a:pt x="142" y="71"/>
                  </a:lnTo>
                  <a:lnTo>
                    <a:pt x="142" y="68"/>
                  </a:lnTo>
                  <a:lnTo>
                    <a:pt x="147" y="64"/>
                  </a:lnTo>
                  <a:lnTo>
                    <a:pt x="149" y="61"/>
                  </a:lnTo>
                  <a:lnTo>
                    <a:pt x="149" y="59"/>
                  </a:lnTo>
                  <a:lnTo>
                    <a:pt x="149" y="57"/>
                  </a:lnTo>
                  <a:lnTo>
                    <a:pt x="147" y="54"/>
                  </a:lnTo>
                  <a:lnTo>
                    <a:pt x="147" y="52"/>
                  </a:lnTo>
                  <a:lnTo>
                    <a:pt x="144" y="49"/>
                  </a:lnTo>
                  <a:lnTo>
                    <a:pt x="144" y="47"/>
                  </a:lnTo>
                  <a:lnTo>
                    <a:pt x="144" y="49"/>
                  </a:lnTo>
                  <a:lnTo>
                    <a:pt x="142" y="49"/>
                  </a:lnTo>
                  <a:lnTo>
                    <a:pt x="140" y="47"/>
                  </a:lnTo>
                  <a:lnTo>
                    <a:pt x="140" y="45"/>
                  </a:lnTo>
                  <a:lnTo>
                    <a:pt x="137" y="42"/>
                  </a:lnTo>
                  <a:lnTo>
                    <a:pt x="137" y="38"/>
                  </a:lnTo>
                  <a:lnTo>
                    <a:pt x="137" y="35"/>
                  </a:lnTo>
                  <a:lnTo>
                    <a:pt x="140" y="28"/>
                  </a:lnTo>
                  <a:lnTo>
                    <a:pt x="140" y="26"/>
                  </a:lnTo>
                  <a:lnTo>
                    <a:pt x="144" y="2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22" name="Freeform 1656">
              <a:extLst>
                <a:ext uri="{FF2B5EF4-FFF2-40B4-BE49-F238E27FC236}">
                  <a16:creationId xmlns:a16="http://schemas.microsoft.com/office/drawing/2014/main" id="{EF748EFC-73F0-8131-1A2D-60AF09BFC373}"/>
                </a:ext>
              </a:extLst>
            </p:cNvPr>
            <p:cNvSpPr>
              <a:spLocks noGrp="1" noRot="1" noMove="1" noResize="1" noEditPoints="1" noAdjustHandles="1" noChangeArrowheads="1" noChangeShapeType="1"/>
            </p:cNvSpPr>
            <p:nvPr/>
          </p:nvSpPr>
          <p:spPr bwMode="auto">
            <a:xfrm>
              <a:off x="6952871" y="1867069"/>
              <a:ext cx="8130" cy="12687"/>
            </a:xfrm>
            <a:custGeom>
              <a:avLst/>
              <a:gdLst>
                <a:gd name="T0" fmla="*/ 3175 w 11"/>
                <a:gd name="T1" fmla="*/ 0 h 17"/>
                <a:gd name="T2" fmla="*/ 6350 w 11"/>
                <a:gd name="T3" fmla="*/ 15875 h 17"/>
                <a:gd name="T4" fmla="*/ 0 w 11"/>
                <a:gd name="T5" fmla="*/ 15875 h 17"/>
                <a:gd name="T6" fmla="*/ 3175 w 11"/>
                <a:gd name="T7" fmla="*/ 15875 h 17"/>
                <a:gd name="T8" fmla="*/ 11113 w 11"/>
                <a:gd name="T9" fmla="*/ 19050 h 17"/>
                <a:gd name="T10" fmla="*/ 14288 w 11"/>
                <a:gd name="T11" fmla="*/ 23813 h 17"/>
                <a:gd name="T12" fmla="*/ 17463 w 11"/>
                <a:gd name="T13" fmla="*/ 26988 h 17"/>
                <a:gd name="T14" fmla="*/ 17463 w 11"/>
                <a:gd name="T15" fmla="*/ 19050 h 17"/>
                <a:gd name="T16" fmla="*/ 17463 w 11"/>
                <a:gd name="T17" fmla="*/ 7938 h 17"/>
                <a:gd name="T18" fmla="*/ 14288 w 11"/>
                <a:gd name="T19" fmla="*/ 7938 h 17"/>
                <a:gd name="T20" fmla="*/ 11113 w 11"/>
                <a:gd name="T21" fmla="*/ 7938 h 17"/>
                <a:gd name="T22" fmla="*/ 6350 w 11"/>
                <a:gd name="T23" fmla="*/ 4763 h 17"/>
                <a:gd name="T24" fmla="*/ 6350 w 11"/>
                <a:gd name="T25" fmla="*/ 4763 h 17"/>
                <a:gd name="T26" fmla="*/ 6350 w 11"/>
                <a:gd name="T27" fmla="*/ 4763 h 17"/>
                <a:gd name="T28" fmla="*/ 3175 w 11"/>
                <a:gd name="T29" fmla="*/ 0 h 17"/>
                <a:gd name="T30" fmla="*/ 3175 w 11"/>
                <a:gd name="T31" fmla="*/ 0 h 17"/>
                <a:gd name="T32" fmla="*/ 3175 w 11"/>
                <a:gd name="T33" fmla="*/ 0 h 17"/>
                <a:gd name="T34" fmla="*/ 3175 w 1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7"/>
                <a:gd name="T56" fmla="*/ 11 w 11"/>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7">
                  <a:moveTo>
                    <a:pt x="2" y="0"/>
                  </a:moveTo>
                  <a:lnTo>
                    <a:pt x="4" y="10"/>
                  </a:lnTo>
                  <a:lnTo>
                    <a:pt x="0" y="10"/>
                  </a:lnTo>
                  <a:lnTo>
                    <a:pt x="2" y="10"/>
                  </a:lnTo>
                  <a:lnTo>
                    <a:pt x="7" y="12"/>
                  </a:lnTo>
                  <a:lnTo>
                    <a:pt x="9" y="15"/>
                  </a:lnTo>
                  <a:lnTo>
                    <a:pt x="11" y="17"/>
                  </a:lnTo>
                  <a:lnTo>
                    <a:pt x="11" y="12"/>
                  </a:lnTo>
                  <a:lnTo>
                    <a:pt x="11" y="5"/>
                  </a:lnTo>
                  <a:lnTo>
                    <a:pt x="9" y="5"/>
                  </a:lnTo>
                  <a:lnTo>
                    <a:pt x="7" y="5"/>
                  </a:lnTo>
                  <a:lnTo>
                    <a:pt x="4" y="3"/>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23" name="Fiji">
              <a:extLst>
                <a:ext uri="{FF2B5EF4-FFF2-40B4-BE49-F238E27FC236}">
                  <a16:creationId xmlns:a16="http://schemas.microsoft.com/office/drawing/2014/main" id="{18C8293C-1C46-41D7-A6AA-239C261E3C16}"/>
                </a:ext>
              </a:extLst>
            </p:cNvPr>
            <p:cNvGrpSpPr>
              <a:grpSpLocks noGrp="1" noUngrp="1" noRot="1" noMove="1" noResize="1"/>
            </p:cNvGrpSpPr>
            <p:nvPr/>
          </p:nvGrpSpPr>
          <p:grpSpPr>
            <a:xfrm>
              <a:off x="8806152" y="3088696"/>
              <a:ext cx="29561" cy="29851"/>
              <a:chOff x="8750900" y="3736786"/>
              <a:chExt cx="110694" cy="110456"/>
            </a:xfrm>
            <a:grpFill/>
          </p:grpSpPr>
          <p:sp>
            <p:nvSpPr>
              <p:cNvPr id="1099" name="Freeform 1933">
                <a:extLst>
                  <a:ext uri="{FF2B5EF4-FFF2-40B4-BE49-F238E27FC236}">
                    <a16:creationId xmlns:a16="http://schemas.microsoft.com/office/drawing/2014/main" id="{CA85F9F4-9CAC-7CE7-A07D-032F83B7E9BC}"/>
                  </a:ext>
                </a:extLst>
              </p:cNvPr>
              <p:cNvSpPr>
                <a:spLocks noGrp="1" noRot="1" noMove="1" noResize="1" noEditPoints="1" noAdjustHandles="1" noChangeArrowheads="1" noChangeShapeType="1"/>
              </p:cNvSpPr>
              <p:nvPr/>
            </p:nvSpPr>
            <p:spPr bwMode="auto">
              <a:xfrm>
                <a:off x="8797945" y="3736786"/>
                <a:ext cx="63649" cy="46944"/>
              </a:xfrm>
              <a:custGeom>
                <a:avLst/>
                <a:gdLst>
                  <a:gd name="T0" fmla="*/ 25400 w 23"/>
                  <a:gd name="T1" fmla="*/ 4763 h 17"/>
                  <a:gd name="T2" fmla="*/ 17463 w 23"/>
                  <a:gd name="T3" fmla="*/ 7938 h 17"/>
                  <a:gd name="T4" fmla="*/ 6350 w 23"/>
                  <a:gd name="T5" fmla="*/ 15875 h 17"/>
                  <a:gd name="T6" fmla="*/ 3175 w 23"/>
                  <a:gd name="T7" fmla="*/ 19050 h 17"/>
                  <a:gd name="T8" fmla="*/ 3175 w 23"/>
                  <a:gd name="T9" fmla="*/ 19050 h 17"/>
                  <a:gd name="T10" fmla="*/ 0 w 23"/>
                  <a:gd name="T11" fmla="*/ 22225 h 17"/>
                  <a:gd name="T12" fmla="*/ 0 w 23"/>
                  <a:gd name="T13" fmla="*/ 22225 h 17"/>
                  <a:gd name="T14" fmla="*/ 3175 w 23"/>
                  <a:gd name="T15" fmla="*/ 26988 h 17"/>
                  <a:gd name="T16" fmla="*/ 3175 w 23"/>
                  <a:gd name="T17" fmla="*/ 26988 h 17"/>
                  <a:gd name="T18" fmla="*/ 6350 w 23"/>
                  <a:gd name="T19" fmla="*/ 26988 h 17"/>
                  <a:gd name="T20" fmla="*/ 11113 w 23"/>
                  <a:gd name="T21" fmla="*/ 22225 h 17"/>
                  <a:gd name="T22" fmla="*/ 14288 w 23"/>
                  <a:gd name="T23" fmla="*/ 22225 h 17"/>
                  <a:gd name="T24" fmla="*/ 17463 w 23"/>
                  <a:gd name="T25" fmla="*/ 19050 h 17"/>
                  <a:gd name="T26" fmla="*/ 25400 w 23"/>
                  <a:gd name="T27" fmla="*/ 15875 h 17"/>
                  <a:gd name="T28" fmla="*/ 33338 w 23"/>
                  <a:gd name="T29" fmla="*/ 11113 h 17"/>
                  <a:gd name="T30" fmla="*/ 33338 w 23"/>
                  <a:gd name="T31" fmla="*/ 7938 h 17"/>
                  <a:gd name="T32" fmla="*/ 36513 w 23"/>
                  <a:gd name="T33" fmla="*/ 4763 h 17"/>
                  <a:gd name="T34" fmla="*/ 36513 w 23"/>
                  <a:gd name="T35" fmla="*/ 4763 h 17"/>
                  <a:gd name="T36" fmla="*/ 36513 w 23"/>
                  <a:gd name="T37" fmla="*/ 4763 h 17"/>
                  <a:gd name="T38" fmla="*/ 36513 w 23"/>
                  <a:gd name="T39" fmla="*/ 0 h 17"/>
                  <a:gd name="T40" fmla="*/ 33338 w 23"/>
                  <a:gd name="T41" fmla="*/ 0 h 17"/>
                  <a:gd name="T42" fmla="*/ 30163 w 23"/>
                  <a:gd name="T43" fmla="*/ 0 h 17"/>
                  <a:gd name="T44" fmla="*/ 25400 w 23"/>
                  <a:gd name="T45" fmla="*/ 4763 h 17"/>
                  <a:gd name="T46" fmla="*/ 25400 w 23"/>
                  <a:gd name="T47" fmla="*/ 4763 h 17"/>
                  <a:gd name="T48" fmla="*/ 25400 w 23"/>
                  <a:gd name="T49" fmla="*/ 4763 h 17"/>
                  <a:gd name="T50" fmla="*/ 25400 w 23"/>
                  <a:gd name="T51" fmla="*/ 4763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
                  <a:gd name="T79" fmla="*/ 0 h 17"/>
                  <a:gd name="T80" fmla="*/ 23 w 23"/>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 h="17">
                    <a:moveTo>
                      <a:pt x="16" y="3"/>
                    </a:moveTo>
                    <a:lnTo>
                      <a:pt x="11" y="5"/>
                    </a:lnTo>
                    <a:lnTo>
                      <a:pt x="4" y="10"/>
                    </a:lnTo>
                    <a:lnTo>
                      <a:pt x="2" y="12"/>
                    </a:lnTo>
                    <a:lnTo>
                      <a:pt x="0" y="14"/>
                    </a:lnTo>
                    <a:lnTo>
                      <a:pt x="2" y="17"/>
                    </a:lnTo>
                    <a:lnTo>
                      <a:pt x="4" y="17"/>
                    </a:lnTo>
                    <a:lnTo>
                      <a:pt x="7" y="14"/>
                    </a:lnTo>
                    <a:lnTo>
                      <a:pt x="9" y="14"/>
                    </a:lnTo>
                    <a:lnTo>
                      <a:pt x="11" y="12"/>
                    </a:lnTo>
                    <a:lnTo>
                      <a:pt x="16" y="10"/>
                    </a:lnTo>
                    <a:lnTo>
                      <a:pt x="21" y="7"/>
                    </a:lnTo>
                    <a:lnTo>
                      <a:pt x="21" y="5"/>
                    </a:lnTo>
                    <a:lnTo>
                      <a:pt x="23" y="3"/>
                    </a:lnTo>
                    <a:lnTo>
                      <a:pt x="23" y="0"/>
                    </a:lnTo>
                    <a:lnTo>
                      <a:pt x="21" y="0"/>
                    </a:lnTo>
                    <a:lnTo>
                      <a:pt x="19" y="0"/>
                    </a:lnTo>
                    <a:lnTo>
                      <a:pt x="16"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0" name="Freeform 1934">
                <a:extLst>
                  <a:ext uri="{FF2B5EF4-FFF2-40B4-BE49-F238E27FC236}">
                    <a16:creationId xmlns:a16="http://schemas.microsoft.com/office/drawing/2014/main" id="{5D8AEEE4-3B37-5D9D-D25B-04527762DFF3}"/>
                  </a:ext>
                </a:extLst>
              </p:cNvPr>
              <p:cNvSpPr>
                <a:spLocks noGrp="1" noRot="1" noMove="1" noResize="1" noEditPoints="1" noAdjustHandles="1" noChangeArrowheads="1" noChangeShapeType="1"/>
              </p:cNvSpPr>
              <p:nvPr/>
            </p:nvSpPr>
            <p:spPr bwMode="auto">
              <a:xfrm>
                <a:off x="8750900" y="3816866"/>
                <a:ext cx="58115" cy="30376"/>
              </a:xfrm>
              <a:custGeom>
                <a:avLst/>
                <a:gdLst>
                  <a:gd name="T0" fmla="*/ 22225 w 21"/>
                  <a:gd name="T1" fmla="*/ 0 h 11"/>
                  <a:gd name="T2" fmla="*/ 15875 w 21"/>
                  <a:gd name="T3" fmla="*/ 3175 h 11"/>
                  <a:gd name="T4" fmla="*/ 7938 w 21"/>
                  <a:gd name="T5" fmla="*/ 6350 h 11"/>
                  <a:gd name="T6" fmla="*/ 3175 w 21"/>
                  <a:gd name="T7" fmla="*/ 6350 h 11"/>
                  <a:gd name="T8" fmla="*/ 0 w 21"/>
                  <a:gd name="T9" fmla="*/ 11113 h 11"/>
                  <a:gd name="T10" fmla="*/ 0 w 21"/>
                  <a:gd name="T11" fmla="*/ 11113 h 11"/>
                  <a:gd name="T12" fmla="*/ 0 w 21"/>
                  <a:gd name="T13" fmla="*/ 14288 h 11"/>
                  <a:gd name="T14" fmla="*/ 3175 w 21"/>
                  <a:gd name="T15" fmla="*/ 14288 h 11"/>
                  <a:gd name="T16" fmla="*/ 3175 w 21"/>
                  <a:gd name="T17" fmla="*/ 14288 h 11"/>
                  <a:gd name="T18" fmla="*/ 7938 w 21"/>
                  <a:gd name="T19" fmla="*/ 14288 h 11"/>
                  <a:gd name="T20" fmla="*/ 11113 w 21"/>
                  <a:gd name="T21" fmla="*/ 14288 h 11"/>
                  <a:gd name="T22" fmla="*/ 22225 w 21"/>
                  <a:gd name="T23" fmla="*/ 17463 h 11"/>
                  <a:gd name="T24" fmla="*/ 33338 w 21"/>
                  <a:gd name="T25" fmla="*/ 17463 h 11"/>
                  <a:gd name="T26" fmla="*/ 33338 w 21"/>
                  <a:gd name="T27" fmla="*/ 11113 h 11"/>
                  <a:gd name="T28" fmla="*/ 33338 w 21"/>
                  <a:gd name="T29" fmla="*/ 3175 h 11"/>
                  <a:gd name="T30" fmla="*/ 26988 w 21"/>
                  <a:gd name="T31" fmla="*/ 0 h 11"/>
                  <a:gd name="T32" fmla="*/ 22225 w 21"/>
                  <a:gd name="T33" fmla="*/ 0 h 11"/>
                  <a:gd name="T34" fmla="*/ 22225 w 21"/>
                  <a:gd name="T35" fmla="*/ 0 h 11"/>
                  <a:gd name="T36" fmla="*/ 22225 w 21"/>
                  <a:gd name="T37" fmla="*/ 0 h 11"/>
                  <a:gd name="T38" fmla="*/ 22225 w 21"/>
                  <a:gd name="T39" fmla="*/ 0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11"/>
                  <a:gd name="T62" fmla="*/ 21 w 21"/>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11">
                    <a:moveTo>
                      <a:pt x="14" y="0"/>
                    </a:moveTo>
                    <a:lnTo>
                      <a:pt x="10" y="2"/>
                    </a:lnTo>
                    <a:lnTo>
                      <a:pt x="5" y="4"/>
                    </a:lnTo>
                    <a:lnTo>
                      <a:pt x="2" y="4"/>
                    </a:lnTo>
                    <a:lnTo>
                      <a:pt x="0" y="7"/>
                    </a:lnTo>
                    <a:lnTo>
                      <a:pt x="0" y="9"/>
                    </a:lnTo>
                    <a:lnTo>
                      <a:pt x="2" y="9"/>
                    </a:lnTo>
                    <a:lnTo>
                      <a:pt x="5" y="9"/>
                    </a:lnTo>
                    <a:lnTo>
                      <a:pt x="7" y="9"/>
                    </a:lnTo>
                    <a:lnTo>
                      <a:pt x="14" y="11"/>
                    </a:lnTo>
                    <a:lnTo>
                      <a:pt x="21" y="11"/>
                    </a:lnTo>
                    <a:lnTo>
                      <a:pt x="21" y="7"/>
                    </a:lnTo>
                    <a:lnTo>
                      <a:pt x="21" y="2"/>
                    </a:lnTo>
                    <a:lnTo>
                      <a:pt x="17"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24" name="South Georgia">
              <a:extLst>
                <a:ext uri="{FF2B5EF4-FFF2-40B4-BE49-F238E27FC236}">
                  <a16:creationId xmlns:a16="http://schemas.microsoft.com/office/drawing/2014/main" id="{A8B66D56-EF33-77EC-965C-3F126967D729}"/>
                </a:ext>
              </a:extLst>
            </p:cNvPr>
            <p:cNvSpPr>
              <a:spLocks noGrp="1" noRot="1" noMove="1" noResize="1" noEditPoints="1" noAdjustHandles="1" noChangeArrowheads="1" noChangeShapeType="1"/>
            </p:cNvSpPr>
            <p:nvPr/>
          </p:nvSpPr>
          <p:spPr bwMode="auto">
            <a:xfrm>
              <a:off x="6283800" y="3696875"/>
              <a:ext cx="8130" cy="7463"/>
            </a:xfrm>
            <a:custGeom>
              <a:avLst/>
              <a:gdLst>
                <a:gd name="T0" fmla="*/ 0 w 11"/>
                <a:gd name="T1" fmla="*/ 0 h 10"/>
                <a:gd name="T2" fmla="*/ 6350 w 11"/>
                <a:gd name="T3" fmla="*/ 7938 h 10"/>
                <a:gd name="T4" fmla="*/ 11113 w 11"/>
                <a:gd name="T5" fmla="*/ 15875 h 10"/>
                <a:gd name="T6" fmla="*/ 14288 w 11"/>
                <a:gd name="T7" fmla="*/ 15875 h 10"/>
                <a:gd name="T8" fmla="*/ 17463 w 11"/>
                <a:gd name="T9" fmla="*/ 11113 h 10"/>
                <a:gd name="T10" fmla="*/ 17463 w 11"/>
                <a:gd name="T11" fmla="*/ 11113 h 10"/>
                <a:gd name="T12" fmla="*/ 17463 w 11"/>
                <a:gd name="T13" fmla="*/ 7938 h 10"/>
                <a:gd name="T14" fmla="*/ 17463 w 11"/>
                <a:gd name="T15" fmla="*/ 7938 h 10"/>
                <a:gd name="T16" fmla="*/ 17463 w 11"/>
                <a:gd name="T17" fmla="*/ 7938 h 10"/>
                <a:gd name="T18" fmla="*/ 17463 w 11"/>
                <a:gd name="T19" fmla="*/ 3175 h 10"/>
                <a:gd name="T20" fmla="*/ 14288 w 11"/>
                <a:gd name="T21" fmla="*/ 0 h 10"/>
                <a:gd name="T22" fmla="*/ 11113 w 11"/>
                <a:gd name="T23" fmla="*/ 0 h 10"/>
                <a:gd name="T24" fmla="*/ 6350 w 11"/>
                <a:gd name="T25" fmla="*/ 0 h 10"/>
                <a:gd name="T26" fmla="*/ 3175 w 11"/>
                <a:gd name="T27" fmla="*/ 0 h 10"/>
                <a:gd name="T28" fmla="*/ 0 w 11"/>
                <a:gd name="T29" fmla="*/ 0 h 10"/>
                <a:gd name="T30" fmla="*/ 0 w 11"/>
                <a:gd name="T31" fmla="*/ 0 h 10"/>
                <a:gd name="T32" fmla="*/ 0 w 11"/>
                <a:gd name="T33" fmla="*/ 0 h 10"/>
                <a:gd name="T34" fmla="*/ 0 w 11"/>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0"/>
                <a:gd name="T56" fmla="*/ 11 w 11"/>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0">
                  <a:moveTo>
                    <a:pt x="0" y="0"/>
                  </a:moveTo>
                  <a:lnTo>
                    <a:pt x="4" y="5"/>
                  </a:lnTo>
                  <a:lnTo>
                    <a:pt x="7" y="10"/>
                  </a:lnTo>
                  <a:lnTo>
                    <a:pt x="9" y="10"/>
                  </a:lnTo>
                  <a:lnTo>
                    <a:pt x="11" y="7"/>
                  </a:lnTo>
                  <a:lnTo>
                    <a:pt x="11" y="5"/>
                  </a:lnTo>
                  <a:lnTo>
                    <a:pt x="11" y="2"/>
                  </a:lnTo>
                  <a:lnTo>
                    <a:pt x="9" y="0"/>
                  </a:lnTo>
                  <a:lnTo>
                    <a:pt x="7" y="0"/>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25" name="Falkland Islands">
              <a:extLst>
                <a:ext uri="{FF2B5EF4-FFF2-40B4-BE49-F238E27FC236}">
                  <a16:creationId xmlns:a16="http://schemas.microsoft.com/office/drawing/2014/main" id="{12B088E4-7F75-A0C9-EFE3-39E584A8264B}"/>
                </a:ext>
              </a:extLst>
            </p:cNvPr>
            <p:cNvGrpSpPr>
              <a:grpSpLocks noGrp="1" noUngrp="1" noRot="1" noMove="1" noResize="1"/>
            </p:cNvGrpSpPr>
            <p:nvPr/>
          </p:nvGrpSpPr>
          <p:grpSpPr>
            <a:xfrm>
              <a:off x="5995633" y="3640160"/>
              <a:ext cx="41385" cy="21641"/>
              <a:chOff x="2767295" y="4910888"/>
              <a:chExt cx="88901" cy="46037"/>
            </a:xfrm>
            <a:grpFill/>
          </p:grpSpPr>
          <p:sp>
            <p:nvSpPr>
              <p:cNvPr id="1097" name="Freeform 1931">
                <a:extLst>
                  <a:ext uri="{FF2B5EF4-FFF2-40B4-BE49-F238E27FC236}">
                    <a16:creationId xmlns:a16="http://schemas.microsoft.com/office/drawing/2014/main" id="{15385851-2D79-50D8-35E1-7498EF59BB4A}"/>
                  </a:ext>
                </a:extLst>
              </p:cNvPr>
              <p:cNvSpPr>
                <a:spLocks noGrp="1" noRot="1" noMove="1" noResize="1" noEditPoints="1" noAdjustHandles="1" noChangeArrowheads="1" noChangeShapeType="1"/>
              </p:cNvSpPr>
              <p:nvPr/>
            </p:nvSpPr>
            <p:spPr bwMode="auto">
              <a:xfrm>
                <a:off x="2800633" y="4915650"/>
                <a:ext cx="55563" cy="41275"/>
              </a:xfrm>
              <a:custGeom>
                <a:avLst/>
                <a:gdLst>
                  <a:gd name="T0" fmla="*/ 30163 w 35"/>
                  <a:gd name="T1" fmla="*/ 0 h 26"/>
                  <a:gd name="T2" fmla="*/ 22225 w 35"/>
                  <a:gd name="T3" fmla="*/ 7938 h 26"/>
                  <a:gd name="T4" fmla="*/ 14288 w 35"/>
                  <a:gd name="T5" fmla="*/ 14288 h 26"/>
                  <a:gd name="T6" fmla="*/ 7938 w 35"/>
                  <a:gd name="T7" fmla="*/ 22225 h 26"/>
                  <a:gd name="T8" fmla="*/ 0 w 35"/>
                  <a:gd name="T9" fmla="*/ 30163 h 26"/>
                  <a:gd name="T10" fmla="*/ 0 w 35"/>
                  <a:gd name="T11" fmla="*/ 33338 h 26"/>
                  <a:gd name="T12" fmla="*/ 0 w 35"/>
                  <a:gd name="T13" fmla="*/ 33338 h 26"/>
                  <a:gd name="T14" fmla="*/ 3175 w 35"/>
                  <a:gd name="T15" fmla="*/ 36513 h 26"/>
                  <a:gd name="T16" fmla="*/ 3175 w 35"/>
                  <a:gd name="T17" fmla="*/ 36513 h 26"/>
                  <a:gd name="T18" fmla="*/ 7938 w 35"/>
                  <a:gd name="T19" fmla="*/ 36513 h 26"/>
                  <a:gd name="T20" fmla="*/ 7938 w 35"/>
                  <a:gd name="T21" fmla="*/ 41275 h 26"/>
                  <a:gd name="T22" fmla="*/ 11113 w 35"/>
                  <a:gd name="T23" fmla="*/ 41275 h 26"/>
                  <a:gd name="T24" fmla="*/ 14288 w 35"/>
                  <a:gd name="T25" fmla="*/ 30163 h 26"/>
                  <a:gd name="T26" fmla="*/ 14288 w 35"/>
                  <a:gd name="T27" fmla="*/ 30163 h 26"/>
                  <a:gd name="T28" fmla="*/ 19050 w 35"/>
                  <a:gd name="T29" fmla="*/ 30163 h 26"/>
                  <a:gd name="T30" fmla="*/ 19050 w 35"/>
                  <a:gd name="T31" fmla="*/ 30163 h 26"/>
                  <a:gd name="T32" fmla="*/ 22225 w 35"/>
                  <a:gd name="T33" fmla="*/ 30163 h 26"/>
                  <a:gd name="T34" fmla="*/ 22225 w 35"/>
                  <a:gd name="T35" fmla="*/ 30163 h 26"/>
                  <a:gd name="T36" fmla="*/ 22225 w 35"/>
                  <a:gd name="T37" fmla="*/ 33338 h 26"/>
                  <a:gd name="T38" fmla="*/ 25400 w 35"/>
                  <a:gd name="T39" fmla="*/ 33338 h 26"/>
                  <a:gd name="T40" fmla="*/ 30163 w 35"/>
                  <a:gd name="T41" fmla="*/ 33338 h 26"/>
                  <a:gd name="T42" fmla="*/ 25400 w 35"/>
                  <a:gd name="T43" fmla="*/ 22225 h 26"/>
                  <a:gd name="T44" fmla="*/ 33338 w 35"/>
                  <a:gd name="T45" fmla="*/ 19050 h 26"/>
                  <a:gd name="T46" fmla="*/ 38100 w 35"/>
                  <a:gd name="T47" fmla="*/ 19050 h 26"/>
                  <a:gd name="T48" fmla="*/ 44450 w 35"/>
                  <a:gd name="T49" fmla="*/ 19050 h 26"/>
                  <a:gd name="T50" fmla="*/ 55563 w 35"/>
                  <a:gd name="T51" fmla="*/ 19050 h 26"/>
                  <a:gd name="T52" fmla="*/ 55563 w 35"/>
                  <a:gd name="T53" fmla="*/ 11113 h 26"/>
                  <a:gd name="T54" fmla="*/ 49213 w 35"/>
                  <a:gd name="T55" fmla="*/ 7938 h 26"/>
                  <a:gd name="T56" fmla="*/ 44450 w 35"/>
                  <a:gd name="T57" fmla="*/ 7938 h 26"/>
                  <a:gd name="T58" fmla="*/ 44450 w 35"/>
                  <a:gd name="T59" fmla="*/ 11113 h 26"/>
                  <a:gd name="T60" fmla="*/ 38100 w 35"/>
                  <a:gd name="T61" fmla="*/ 11113 h 26"/>
                  <a:gd name="T62" fmla="*/ 33338 w 35"/>
                  <a:gd name="T63" fmla="*/ 7938 h 26"/>
                  <a:gd name="T64" fmla="*/ 33338 w 35"/>
                  <a:gd name="T65" fmla="*/ 3175 h 26"/>
                  <a:gd name="T66" fmla="*/ 33338 w 35"/>
                  <a:gd name="T67" fmla="*/ 3175 h 26"/>
                  <a:gd name="T68" fmla="*/ 33338 w 35"/>
                  <a:gd name="T69" fmla="*/ 0 h 26"/>
                  <a:gd name="T70" fmla="*/ 30163 w 35"/>
                  <a:gd name="T71" fmla="*/ 0 h 26"/>
                  <a:gd name="T72" fmla="*/ 30163 w 35"/>
                  <a:gd name="T73" fmla="*/ 0 h 26"/>
                  <a:gd name="T74" fmla="*/ 30163 w 35"/>
                  <a:gd name="T75" fmla="*/ 0 h 26"/>
                  <a:gd name="T76" fmla="*/ 30163 w 35"/>
                  <a:gd name="T77" fmla="*/ 0 h 26"/>
                  <a:gd name="T78" fmla="*/ 30163 w 35"/>
                  <a:gd name="T79" fmla="*/ 0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26"/>
                  <a:gd name="T122" fmla="*/ 35 w 35"/>
                  <a:gd name="T123" fmla="*/ 26 h 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26">
                    <a:moveTo>
                      <a:pt x="19" y="0"/>
                    </a:moveTo>
                    <a:lnTo>
                      <a:pt x="14" y="5"/>
                    </a:lnTo>
                    <a:lnTo>
                      <a:pt x="9" y="9"/>
                    </a:lnTo>
                    <a:lnTo>
                      <a:pt x="5" y="14"/>
                    </a:lnTo>
                    <a:lnTo>
                      <a:pt x="0" y="19"/>
                    </a:lnTo>
                    <a:lnTo>
                      <a:pt x="0" y="21"/>
                    </a:lnTo>
                    <a:lnTo>
                      <a:pt x="2" y="23"/>
                    </a:lnTo>
                    <a:lnTo>
                      <a:pt x="5" y="23"/>
                    </a:lnTo>
                    <a:lnTo>
                      <a:pt x="5" y="26"/>
                    </a:lnTo>
                    <a:lnTo>
                      <a:pt x="7" y="26"/>
                    </a:lnTo>
                    <a:lnTo>
                      <a:pt x="9" y="19"/>
                    </a:lnTo>
                    <a:lnTo>
                      <a:pt x="12" y="19"/>
                    </a:lnTo>
                    <a:lnTo>
                      <a:pt x="14" y="19"/>
                    </a:lnTo>
                    <a:lnTo>
                      <a:pt x="14" y="21"/>
                    </a:lnTo>
                    <a:lnTo>
                      <a:pt x="16" y="21"/>
                    </a:lnTo>
                    <a:lnTo>
                      <a:pt x="19" y="21"/>
                    </a:lnTo>
                    <a:lnTo>
                      <a:pt x="16" y="14"/>
                    </a:lnTo>
                    <a:lnTo>
                      <a:pt x="21" y="12"/>
                    </a:lnTo>
                    <a:lnTo>
                      <a:pt x="24" y="12"/>
                    </a:lnTo>
                    <a:lnTo>
                      <a:pt x="28" y="12"/>
                    </a:lnTo>
                    <a:lnTo>
                      <a:pt x="35" y="12"/>
                    </a:lnTo>
                    <a:lnTo>
                      <a:pt x="35" y="7"/>
                    </a:lnTo>
                    <a:lnTo>
                      <a:pt x="31" y="5"/>
                    </a:lnTo>
                    <a:lnTo>
                      <a:pt x="28" y="5"/>
                    </a:lnTo>
                    <a:lnTo>
                      <a:pt x="28" y="7"/>
                    </a:lnTo>
                    <a:lnTo>
                      <a:pt x="24" y="7"/>
                    </a:lnTo>
                    <a:lnTo>
                      <a:pt x="21" y="5"/>
                    </a:lnTo>
                    <a:lnTo>
                      <a:pt x="21" y="2"/>
                    </a:lnTo>
                    <a:lnTo>
                      <a:pt x="21"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8" name="Freeform 1932">
                <a:extLst>
                  <a:ext uri="{FF2B5EF4-FFF2-40B4-BE49-F238E27FC236}">
                    <a16:creationId xmlns:a16="http://schemas.microsoft.com/office/drawing/2014/main" id="{DFBFBB54-BAA7-E127-3820-8D11EBB31671}"/>
                  </a:ext>
                </a:extLst>
              </p:cNvPr>
              <p:cNvSpPr>
                <a:spLocks noGrp="1" noRot="1" noMove="1" noResize="1" noEditPoints="1" noAdjustHandles="1" noChangeArrowheads="1" noChangeShapeType="1"/>
              </p:cNvSpPr>
              <p:nvPr/>
            </p:nvSpPr>
            <p:spPr bwMode="auto">
              <a:xfrm>
                <a:off x="2767295" y="4910888"/>
                <a:ext cx="41275" cy="38100"/>
              </a:xfrm>
              <a:custGeom>
                <a:avLst/>
                <a:gdLst>
                  <a:gd name="T0" fmla="*/ 11113 w 26"/>
                  <a:gd name="T1" fmla="*/ 4763 h 24"/>
                  <a:gd name="T2" fmla="*/ 11113 w 26"/>
                  <a:gd name="T3" fmla="*/ 4763 h 24"/>
                  <a:gd name="T4" fmla="*/ 11113 w 26"/>
                  <a:gd name="T5" fmla="*/ 4763 h 24"/>
                  <a:gd name="T6" fmla="*/ 11113 w 26"/>
                  <a:gd name="T7" fmla="*/ 7938 h 24"/>
                  <a:gd name="T8" fmla="*/ 11113 w 26"/>
                  <a:gd name="T9" fmla="*/ 12700 h 24"/>
                  <a:gd name="T10" fmla="*/ 14288 w 26"/>
                  <a:gd name="T11" fmla="*/ 19050 h 24"/>
                  <a:gd name="T12" fmla="*/ 14288 w 26"/>
                  <a:gd name="T13" fmla="*/ 23813 h 24"/>
                  <a:gd name="T14" fmla="*/ 11113 w 26"/>
                  <a:gd name="T15" fmla="*/ 23813 h 24"/>
                  <a:gd name="T16" fmla="*/ 3175 w 26"/>
                  <a:gd name="T17" fmla="*/ 26988 h 24"/>
                  <a:gd name="T18" fmla="*/ 3175 w 26"/>
                  <a:gd name="T19" fmla="*/ 26988 h 24"/>
                  <a:gd name="T20" fmla="*/ 0 w 26"/>
                  <a:gd name="T21" fmla="*/ 30163 h 24"/>
                  <a:gd name="T22" fmla="*/ 0 w 26"/>
                  <a:gd name="T23" fmla="*/ 34925 h 24"/>
                  <a:gd name="T24" fmla="*/ 0 w 26"/>
                  <a:gd name="T25" fmla="*/ 34925 h 24"/>
                  <a:gd name="T26" fmla="*/ 3175 w 26"/>
                  <a:gd name="T27" fmla="*/ 38100 h 24"/>
                  <a:gd name="T28" fmla="*/ 3175 w 26"/>
                  <a:gd name="T29" fmla="*/ 38100 h 24"/>
                  <a:gd name="T30" fmla="*/ 6350 w 26"/>
                  <a:gd name="T31" fmla="*/ 38100 h 24"/>
                  <a:gd name="T32" fmla="*/ 11113 w 26"/>
                  <a:gd name="T33" fmla="*/ 38100 h 24"/>
                  <a:gd name="T34" fmla="*/ 14288 w 26"/>
                  <a:gd name="T35" fmla="*/ 34925 h 24"/>
                  <a:gd name="T36" fmla="*/ 17463 w 26"/>
                  <a:gd name="T37" fmla="*/ 26988 h 24"/>
                  <a:gd name="T38" fmla="*/ 22225 w 26"/>
                  <a:gd name="T39" fmla="*/ 26988 h 24"/>
                  <a:gd name="T40" fmla="*/ 22225 w 26"/>
                  <a:gd name="T41" fmla="*/ 26988 h 24"/>
                  <a:gd name="T42" fmla="*/ 22225 w 26"/>
                  <a:gd name="T43" fmla="*/ 26988 h 24"/>
                  <a:gd name="T44" fmla="*/ 22225 w 26"/>
                  <a:gd name="T45" fmla="*/ 30163 h 24"/>
                  <a:gd name="T46" fmla="*/ 22225 w 26"/>
                  <a:gd name="T47" fmla="*/ 30163 h 24"/>
                  <a:gd name="T48" fmla="*/ 22225 w 26"/>
                  <a:gd name="T49" fmla="*/ 30163 h 24"/>
                  <a:gd name="T50" fmla="*/ 25400 w 26"/>
                  <a:gd name="T51" fmla="*/ 30163 h 24"/>
                  <a:gd name="T52" fmla="*/ 25400 w 26"/>
                  <a:gd name="T53" fmla="*/ 30163 h 24"/>
                  <a:gd name="T54" fmla="*/ 30163 w 26"/>
                  <a:gd name="T55" fmla="*/ 23813 h 24"/>
                  <a:gd name="T56" fmla="*/ 33338 w 26"/>
                  <a:gd name="T57" fmla="*/ 15875 h 24"/>
                  <a:gd name="T58" fmla="*/ 36513 w 26"/>
                  <a:gd name="T59" fmla="*/ 12700 h 24"/>
                  <a:gd name="T60" fmla="*/ 36513 w 26"/>
                  <a:gd name="T61" fmla="*/ 12700 h 24"/>
                  <a:gd name="T62" fmla="*/ 41275 w 26"/>
                  <a:gd name="T63" fmla="*/ 7938 h 24"/>
                  <a:gd name="T64" fmla="*/ 36513 w 26"/>
                  <a:gd name="T65" fmla="*/ 7938 h 24"/>
                  <a:gd name="T66" fmla="*/ 36513 w 26"/>
                  <a:gd name="T67" fmla="*/ 7938 h 24"/>
                  <a:gd name="T68" fmla="*/ 36513 w 26"/>
                  <a:gd name="T69" fmla="*/ 4763 h 24"/>
                  <a:gd name="T70" fmla="*/ 33338 w 26"/>
                  <a:gd name="T71" fmla="*/ 4763 h 24"/>
                  <a:gd name="T72" fmla="*/ 33338 w 26"/>
                  <a:gd name="T73" fmla="*/ 4763 h 24"/>
                  <a:gd name="T74" fmla="*/ 25400 w 26"/>
                  <a:gd name="T75" fmla="*/ 4763 h 24"/>
                  <a:gd name="T76" fmla="*/ 17463 w 26"/>
                  <a:gd name="T77" fmla="*/ 0 h 24"/>
                  <a:gd name="T78" fmla="*/ 14288 w 26"/>
                  <a:gd name="T79" fmla="*/ 0 h 24"/>
                  <a:gd name="T80" fmla="*/ 11113 w 26"/>
                  <a:gd name="T81" fmla="*/ 4763 h 24"/>
                  <a:gd name="T82" fmla="*/ 11113 w 26"/>
                  <a:gd name="T83" fmla="*/ 4763 h 24"/>
                  <a:gd name="T84" fmla="*/ 11113 w 26"/>
                  <a:gd name="T85" fmla="*/ 4763 h 24"/>
                  <a:gd name="T86" fmla="*/ 11113 w 26"/>
                  <a:gd name="T87" fmla="*/ 4763 h 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
                  <a:gd name="T133" fmla="*/ 0 h 24"/>
                  <a:gd name="T134" fmla="*/ 26 w 26"/>
                  <a:gd name="T135" fmla="*/ 24 h 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 h="24">
                    <a:moveTo>
                      <a:pt x="7" y="3"/>
                    </a:moveTo>
                    <a:lnTo>
                      <a:pt x="7" y="3"/>
                    </a:lnTo>
                    <a:lnTo>
                      <a:pt x="7" y="5"/>
                    </a:lnTo>
                    <a:lnTo>
                      <a:pt x="7" y="8"/>
                    </a:lnTo>
                    <a:lnTo>
                      <a:pt x="9" y="12"/>
                    </a:lnTo>
                    <a:lnTo>
                      <a:pt x="9" y="15"/>
                    </a:lnTo>
                    <a:lnTo>
                      <a:pt x="7" y="15"/>
                    </a:lnTo>
                    <a:lnTo>
                      <a:pt x="2" y="17"/>
                    </a:lnTo>
                    <a:lnTo>
                      <a:pt x="0" y="19"/>
                    </a:lnTo>
                    <a:lnTo>
                      <a:pt x="0" y="22"/>
                    </a:lnTo>
                    <a:lnTo>
                      <a:pt x="2" y="24"/>
                    </a:lnTo>
                    <a:lnTo>
                      <a:pt x="4" y="24"/>
                    </a:lnTo>
                    <a:lnTo>
                      <a:pt x="7" y="24"/>
                    </a:lnTo>
                    <a:lnTo>
                      <a:pt x="9" y="22"/>
                    </a:lnTo>
                    <a:lnTo>
                      <a:pt x="11" y="17"/>
                    </a:lnTo>
                    <a:lnTo>
                      <a:pt x="14" y="17"/>
                    </a:lnTo>
                    <a:lnTo>
                      <a:pt x="14" y="19"/>
                    </a:lnTo>
                    <a:lnTo>
                      <a:pt x="16" y="19"/>
                    </a:lnTo>
                    <a:lnTo>
                      <a:pt x="19" y="15"/>
                    </a:lnTo>
                    <a:lnTo>
                      <a:pt x="21" y="10"/>
                    </a:lnTo>
                    <a:lnTo>
                      <a:pt x="23" y="8"/>
                    </a:lnTo>
                    <a:lnTo>
                      <a:pt x="26" y="5"/>
                    </a:lnTo>
                    <a:lnTo>
                      <a:pt x="23" y="5"/>
                    </a:lnTo>
                    <a:lnTo>
                      <a:pt x="23" y="3"/>
                    </a:lnTo>
                    <a:lnTo>
                      <a:pt x="21" y="3"/>
                    </a:lnTo>
                    <a:lnTo>
                      <a:pt x="16" y="3"/>
                    </a:lnTo>
                    <a:lnTo>
                      <a:pt x="11" y="0"/>
                    </a:lnTo>
                    <a:lnTo>
                      <a:pt x="9" y="0"/>
                    </a:lnTo>
                    <a:lnTo>
                      <a:pt x="7"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26" name="Ethiopia">
              <a:extLst>
                <a:ext uri="{FF2B5EF4-FFF2-40B4-BE49-F238E27FC236}">
                  <a16:creationId xmlns:a16="http://schemas.microsoft.com/office/drawing/2014/main" id="{987EF4B2-E17C-9A7F-A4BC-842C1338D3EB}"/>
                </a:ext>
              </a:extLst>
            </p:cNvPr>
            <p:cNvSpPr>
              <a:spLocks noGrp="1" noRot="1" noMove="1" noResize="1" noEditPoints="1" noAdjustHandles="1" noChangeArrowheads="1" noChangeShapeType="1"/>
            </p:cNvSpPr>
            <p:nvPr/>
          </p:nvSpPr>
          <p:spPr bwMode="auto">
            <a:xfrm>
              <a:off x="7106225" y="2621528"/>
              <a:ext cx="183237" cy="157459"/>
            </a:xfrm>
            <a:custGeom>
              <a:avLst/>
              <a:gdLst>
                <a:gd name="T0" fmla="*/ 228600 w 244"/>
                <a:gd name="T1" fmla="*/ 87313 h 211"/>
                <a:gd name="T2" fmla="*/ 228600 w 244"/>
                <a:gd name="T3" fmla="*/ 101600 h 211"/>
                <a:gd name="T4" fmla="*/ 222250 w 244"/>
                <a:gd name="T5" fmla="*/ 112713 h 211"/>
                <a:gd name="T6" fmla="*/ 222250 w 244"/>
                <a:gd name="T7" fmla="*/ 123825 h 211"/>
                <a:gd name="T8" fmla="*/ 233363 w 244"/>
                <a:gd name="T9" fmla="*/ 128588 h 211"/>
                <a:gd name="T10" fmla="*/ 255588 w 244"/>
                <a:gd name="T11" fmla="*/ 123825 h 211"/>
                <a:gd name="T12" fmla="*/ 263525 w 244"/>
                <a:gd name="T13" fmla="*/ 158750 h 211"/>
                <a:gd name="T14" fmla="*/ 266700 w 244"/>
                <a:gd name="T15" fmla="*/ 165100 h 211"/>
                <a:gd name="T16" fmla="*/ 277813 w 244"/>
                <a:gd name="T17" fmla="*/ 176213 h 211"/>
                <a:gd name="T18" fmla="*/ 323850 w 244"/>
                <a:gd name="T19" fmla="*/ 195263 h 211"/>
                <a:gd name="T20" fmla="*/ 319088 w 244"/>
                <a:gd name="T21" fmla="*/ 311150 h 211"/>
                <a:gd name="T22" fmla="*/ 247650 w 244"/>
                <a:gd name="T23" fmla="*/ 327025 h 211"/>
                <a:gd name="T24" fmla="*/ 225425 w 244"/>
                <a:gd name="T25" fmla="*/ 330200 h 211"/>
                <a:gd name="T26" fmla="*/ 214313 w 244"/>
                <a:gd name="T27" fmla="*/ 327025 h 211"/>
                <a:gd name="T28" fmla="*/ 214313 w 244"/>
                <a:gd name="T29" fmla="*/ 319088 h 211"/>
                <a:gd name="T30" fmla="*/ 203200 w 244"/>
                <a:gd name="T31" fmla="*/ 327025 h 211"/>
                <a:gd name="T32" fmla="*/ 195263 w 244"/>
                <a:gd name="T33" fmla="*/ 322263 h 211"/>
                <a:gd name="T34" fmla="*/ 188913 w 244"/>
                <a:gd name="T35" fmla="*/ 327025 h 211"/>
                <a:gd name="T36" fmla="*/ 173038 w 244"/>
                <a:gd name="T37" fmla="*/ 334963 h 211"/>
                <a:gd name="T38" fmla="*/ 161925 w 244"/>
                <a:gd name="T39" fmla="*/ 334963 h 211"/>
                <a:gd name="T40" fmla="*/ 153988 w 244"/>
                <a:gd name="T41" fmla="*/ 330200 h 211"/>
                <a:gd name="T42" fmla="*/ 139700 w 244"/>
                <a:gd name="T43" fmla="*/ 330200 h 211"/>
                <a:gd name="T44" fmla="*/ 123825 w 244"/>
                <a:gd name="T45" fmla="*/ 334963 h 211"/>
                <a:gd name="T46" fmla="*/ 117475 w 244"/>
                <a:gd name="T47" fmla="*/ 330200 h 211"/>
                <a:gd name="T48" fmla="*/ 101600 w 244"/>
                <a:gd name="T49" fmla="*/ 334963 h 211"/>
                <a:gd name="T50" fmla="*/ 87313 w 244"/>
                <a:gd name="T51" fmla="*/ 330200 h 211"/>
                <a:gd name="T52" fmla="*/ 82550 w 244"/>
                <a:gd name="T53" fmla="*/ 311150 h 211"/>
                <a:gd name="T54" fmla="*/ 79375 w 244"/>
                <a:gd name="T55" fmla="*/ 307975 h 211"/>
                <a:gd name="T56" fmla="*/ 68263 w 244"/>
                <a:gd name="T57" fmla="*/ 307975 h 211"/>
                <a:gd name="T58" fmla="*/ 57150 w 244"/>
                <a:gd name="T59" fmla="*/ 300038 h 211"/>
                <a:gd name="T60" fmla="*/ 49213 w 244"/>
                <a:gd name="T61" fmla="*/ 280988 h 211"/>
                <a:gd name="T62" fmla="*/ 46038 w 244"/>
                <a:gd name="T63" fmla="*/ 269875 h 211"/>
                <a:gd name="T64" fmla="*/ 41275 w 244"/>
                <a:gd name="T65" fmla="*/ 258763 h 211"/>
                <a:gd name="T66" fmla="*/ 30163 w 244"/>
                <a:gd name="T67" fmla="*/ 247650 h 211"/>
                <a:gd name="T68" fmla="*/ 23813 w 244"/>
                <a:gd name="T69" fmla="*/ 236538 h 211"/>
                <a:gd name="T70" fmla="*/ 11113 w 244"/>
                <a:gd name="T71" fmla="*/ 233363 h 211"/>
                <a:gd name="T72" fmla="*/ 0 w 244"/>
                <a:gd name="T73" fmla="*/ 233363 h 211"/>
                <a:gd name="T74" fmla="*/ 4763 w 244"/>
                <a:gd name="T75" fmla="*/ 222250 h 211"/>
                <a:gd name="T76" fmla="*/ 15875 w 244"/>
                <a:gd name="T77" fmla="*/ 211138 h 211"/>
                <a:gd name="T78" fmla="*/ 23813 w 244"/>
                <a:gd name="T79" fmla="*/ 203200 h 211"/>
                <a:gd name="T80" fmla="*/ 26988 w 244"/>
                <a:gd name="T81" fmla="*/ 173038 h 211"/>
                <a:gd name="T82" fmla="*/ 30163 w 244"/>
                <a:gd name="T83" fmla="*/ 158750 h 211"/>
                <a:gd name="T84" fmla="*/ 38100 w 244"/>
                <a:gd name="T85" fmla="*/ 139700 h 211"/>
                <a:gd name="T86" fmla="*/ 41275 w 244"/>
                <a:gd name="T87" fmla="*/ 117475 h 211"/>
                <a:gd name="T88" fmla="*/ 60325 w 244"/>
                <a:gd name="T89" fmla="*/ 104775 h 211"/>
                <a:gd name="T90" fmla="*/ 71438 w 244"/>
                <a:gd name="T91" fmla="*/ 82550 h 211"/>
                <a:gd name="T92" fmla="*/ 76200 w 244"/>
                <a:gd name="T93" fmla="*/ 68263 h 211"/>
                <a:gd name="T94" fmla="*/ 79375 w 244"/>
                <a:gd name="T95" fmla="*/ 52388 h 211"/>
                <a:gd name="T96" fmla="*/ 93663 w 244"/>
                <a:gd name="T97" fmla="*/ 38100 h 211"/>
                <a:gd name="T98" fmla="*/ 117475 w 244"/>
                <a:gd name="T99" fmla="*/ 19050 h 211"/>
                <a:gd name="T100" fmla="*/ 123825 w 244"/>
                <a:gd name="T101" fmla="*/ 15875 h 211"/>
                <a:gd name="T102" fmla="*/ 131763 w 244"/>
                <a:gd name="T103" fmla="*/ 26988 h 211"/>
                <a:gd name="T104" fmla="*/ 142875 w 244"/>
                <a:gd name="T105" fmla="*/ 0 h 211"/>
                <a:gd name="T106" fmla="*/ 150813 w 244"/>
                <a:gd name="T107" fmla="*/ 7938 h 211"/>
                <a:gd name="T108" fmla="*/ 161925 w 244"/>
                <a:gd name="T109" fmla="*/ 15875 h 211"/>
                <a:gd name="T110" fmla="*/ 169863 w 244"/>
                <a:gd name="T111" fmla="*/ 15875 h 211"/>
                <a:gd name="T112" fmla="*/ 176213 w 244"/>
                <a:gd name="T113" fmla="*/ 22225 h 211"/>
                <a:gd name="T114" fmla="*/ 195263 w 244"/>
                <a:gd name="T115" fmla="*/ 26988 h 211"/>
                <a:gd name="T116" fmla="*/ 206375 w 244"/>
                <a:gd name="T117" fmla="*/ 34925 h 211"/>
                <a:gd name="T118" fmla="*/ 222250 w 244"/>
                <a:gd name="T119" fmla="*/ 46038 h 211"/>
                <a:gd name="T120" fmla="*/ 228600 w 244"/>
                <a:gd name="T121" fmla="*/ 60325 h 211"/>
                <a:gd name="T122" fmla="*/ 241300 w 244"/>
                <a:gd name="T123" fmla="*/ 71438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
                <a:gd name="T187" fmla="*/ 0 h 211"/>
                <a:gd name="T188" fmla="*/ 244 w 244"/>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 h="211">
                  <a:moveTo>
                    <a:pt x="152" y="45"/>
                  </a:moveTo>
                  <a:lnTo>
                    <a:pt x="149" y="48"/>
                  </a:lnTo>
                  <a:lnTo>
                    <a:pt x="147" y="52"/>
                  </a:lnTo>
                  <a:lnTo>
                    <a:pt x="144" y="55"/>
                  </a:lnTo>
                  <a:lnTo>
                    <a:pt x="144" y="57"/>
                  </a:lnTo>
                  <a:lnTo>
                    <a:pt x="142" y="59"/>
                  </a:lnTo>
                  <a:lnTo>
                    <a:pt x="142" y="62"/>
                  </a:lnTo>
                  <a:lnTo>
                    <a:pt x="144" y="64"/>
                  </a:lnTo>
                  <a:lnTo>
                    <a:pt x="142" y="66"/>
                  </a:lnTo>
                  <a:lnTo>
                    <a:pt x="142" y="69"/>
                  </a:lnTo>
                  <a:lnTo>
                    <a:pt x="140" y="71"/>
                  </a:lnTo>
                  <a:lnTo>
                    <a:pt x="140" y="74"/>
                  </a:lnTo>
                  <a:lnTo>
                    <a:pt x="140" y="76"/>
                  </a:lnTo>
                  <a:lnTo>
                    <a:pt x="140" y="78"/>
                  </a:lnTo>
                  <a:lnTo>
                    <a:pt x="142" y="78"/>
                  </a:lnTo>
                  <a:lnTo>
                    <a:pt x="144" y="78"/>
                  </a:lnTo>
                  <a:lnTo>
                    <a:pt x="147" y="81"/>
                  </a:lnTo>
                  <a:lnTo>
                    <a:pt x="149" y="81"/>
                  </a:lnTo>
                  <a:lnTo>
                    <a:pt x="154" y="81"/>
                  </a:lnTo>
                  <a:lnTo>
                    <a:pt x="154" y="78"/>
                  </a:lnTo>
                  <a:lnTo>
                    <a:pt x="161" y="78"/>
                  </a:lnTo>
                  <a:lnTo>
                    <a:pt x="156" y="88"/>
                  </a:lnTo>
                  <a:lnTo>
                    <a:pt x="163" y="95"/>
                  </a:lnTo>
                  <a:lnTo>
                    <a:pt x="163" y="97"/>
                  </a:lnTo>
                  <a:lnTo>
                    <a:pt x="166" y="100"/>
                  </a:lnTo>
                  <a:lnTo>
                    <a:pt x="166" y="102"/>
                  </a:lnTo>
                  <a:lnTo>
                    <a:pt x="168" y="104"/>
                  </a:lnTo>
                  <a:lnTo>
                    <a:pt x="170" y="107"/>
                  </a:lnTo>
                  <a:lnTo>
                    <a:pt x="173" y="109"/>
                  </a:lnTo>
                  <a:lnTo>
                    <a:pt x="175" y="111"/>
                  </a:lnTo>
                  <a:lnTo>
                    <a:pt x="178" y="111"/>
                  </a:lnTo>
                  <a:lnTo>
                    <a:pt x="180" y="114"/>
                  </a:lnTo>
                  <a:lnTo>
                    <a:pt x="189" y="116"/>
                  </a:lnTo>
                  <a:lnTo>
                    <a:pt x="204" y="123"/>
                  </a:lnTo>
                  <a:lnTo>
                    <a:pt x="215" y="130"/>
                  </a:lnTo>
                  <a:lnTo>
                    <a:pt x="222" y="133"/>
                  </a:lnTo>
                  <a:lnTo>
                    <a:pt x="244" y="130"/>
                  </a:lnTo>
                  <a:lnTo>
                    <a:pt x="201" y="196"/>
                  </a:lnTo>
                  <a:lnTo>
                    <a:pt x="182" y="196"/>
                  </a:lnTo>
                  <a:lnTo>
                    <a:pt x="175" y="201"/>
                  </a:lnTo>
                  <a:lnTo>
                    <a:pt x="161" y="201"/>
                  </a:lnTo>
                  <a:lnTo>
                    <a:pt x="156" y="206"/>
                  </a:lnTo>
                  <a:lnTo>
                    <a:pt x="154" y="206"/>
                  </a:lnTo>
                  <a:lnTo>
                    <a:pt x="149" y="206"/>
                  </a:lnTo>
                  <a:lnTo>
                    <a:pt x="147" y="206"/>
                  </a:lnTo>
                  <a:lnTo>
                    <a:pt x="142" y="208"/>
                  </a:lnTo>
                  <a:lnTo>
                    <a:pt x="140" y="206"/>
                  </a:lnTo>
                  <a:lnTo>
                    <a:pt x="137" y="206"/>
                  </a:lnTo>
                  <a:lnTo>
                    <a:pt x="135" y="206"/>
                  </a:lnTo>
                  <a:lnTo>
                    <a:pt x="135" y="203"/>
                  </a:lnTo>
                  <a:lnTo>
                    <a:pt x="135" y="201"/>
                  </a:lnTo>
                  <a:lnTo>
                    <a:pt x="133" y="201"/>
                  </a:lnTo>
                  <a:lnTo>
                    <a:pt x="130" y="203"/>
                  </a:lnTo>
                  <a:lnTo>
                    <a:pt x="130" y="206"/>
                  </a:lnTo>
                  <a:lnTo>
                    <a:pt x="128" y="206"/>
                  </a:lnTo>
                  <a:lnTo>
                    <a:pt x="126" y="206"/>
                  </a:lnTo>
                  <a:lnTo>
                    <a:pt x="123" y="206"/>
                  </a:lnTo>
                  <a:lnTo>
                    <a:pt x="123" y="203"/>
                  </a:lnTo>
                  <a:lnTo>
                    <a:pt x="121" y="206"/>
                  </a:lnTo>
                  <a:lnTo>
                    <a:pt x="119" y="206"/>
                  </a:lnTo>
                  <a:lnTo>
                    <a:pt x="119" y="211"/>
                  </a:lnTo>
                  <a:lnTo>
                    <a:pt x="116" y="211"/>
                  </a:lnTo>
                  <a:lnTo>
                    <a:pt x="109" y="211"/>
                  </a:lnTo>
                  <a:lnTo>
                    <a:pt x="107" y="211"/>
                  </a:lnTo>
                  <a:lnTo>
                    <a:pt x="104" y="211"/>
                  </a:lnTo>
                  <a:lnTo>
                    <a:pt x="102" y="211"/>
                  </a:lnTo>
                  <a:lnTo>
                    <a:pt x="100" y="211"/>
                  </a:lnTo>
                  <a:lnTo>
                    <a:pt x="100" y="208"/>
                  </a:lnTo>
                  <a:lnTo>
                    <a:pt x="97" y="208"/>
                  </a:lnTo>
                  <a:lnTo>
                    <a:pt x="95" y="208"/>
                  </a:lnTo>
                  <a:lnTo>
                    <a:pt x="93" y="208"/>
                  </a:lnTo>
                  <a:lnTo>
                    <a:pt x="88" y="208"/>
                  </a:lnTo>
                  <a:lnTo>
                    <a:pt x="85" y="208"/>
                  </a:lnTo>
                  <a:lnTo>
                    <a:pt x="83" y="208"/>
                  </a:lnTo>
                  <a:lnTo>
                    <a:pt x="81" y="211"/>
                  </a:lnTo>
                  <a:lnTo>
                    <a:pt x="78" y="211"/>
                  </a:lnTo>
                  <a:lnTo>
                    <a:pt x="78" y="208"/>
                  </a:lnTo>
                  <a:lnTo>
                    <a:pt x="76" y="208"/>
                  </a:lnTo>
                  <a:lnTo>
                    <a:pt x="74" y="208"/>
                  </a:lnTo>
                  <a:lnTo>
                    <a:pt x="71" y="208"/>
                  </a:lnTo>
                  <a:lnTo>
                    <a:pt x="67" y="208"/>
                  </a:lnTo>
                  <a:lnTo>
                    <a:pt x="64" y="211"/>
                  </a:lnTo>
                  <a:lnTo>
                    <a:pt x="62" y="208"/>
                  </a:lnTo>
                  <a:lnTo>
                    <a:pt x="59" y="208"/>
                  </a:lnTo>
                  <a:lnTo>
                    <a:pt x="55" y="208"/>
                  </a:lnTo>
                  <a:lnTo>
                    <a:pt x="52" y="203"/>
                  </a:lnTo>
                  <a:lnTo>
                    <a:pt x="52" y="201"/>
                  </a:lnTo>
                  <a:lnTo>
                    <a:pt x="52" y="199"/>
                  </a:lnTo>
                  <a:lnTo>
                    <a:pt x="52" y="196"/>
                  </a:lnTo>
                  <a:lnTo>
                    <a:pt x="50" y="196"/>
                  </a:lnTo>
                  <a:lnTo>
                    <a:pt x="50" y="194"/>
                  </a:lnTo>
                  <a:lnTo>
                    <a:pt x="48" y="194"/>
                  </a:lnTo>
                  <a:lnTo>
                    <a:pt x="45" y="194"/>
                  </a:lnTo>
                  <a:lnTo>
                    <a:pt x="43" y="194"/>
                  </a:lnTo>
                  <a:lnTo>
                    <a:pt x="38" y="192"/>
                  </a:lnTo>
                  <a:lnTo>
                    <a:pt x="36" y="189"/>
                  </a:lnTo>
                  <a:lnTo>
                    <a:pt x="36" y="187"/>
                  </a:lnTo>
                  <a:lnTo>
                    <a:pt x="33" y="182"/>
                  </a:lnTo>
                  <a:lnTo>
                    <a:pt x="31" y="180"/>
                  </a:lnTo>
                  <a:lnTo>
                    <a:pt x="31" y="177"/>
                  </a:lnTo>
                  <a:lnTo>
                    <a:pt x="29" y="175"/>
                  </a:lnTo>
                  <a:lnTo>
                    <a:pt x="29" y="173"/>
                  </a:lnTo>
                  <a:lnTo>
                    <a:pt x="29" y="170"/>
                  </a:lnTo>
                  <a:lnTo>
                    <a:pt x="29" y="168"/>
                  </a:lnTo>
                  <a:lnTo>
                    <a:pt x="29" y="166"/>
                  </a:lnTo>
                  <a:lnTo>
                    <a:pt x="26" y="163"/>
                  </a:lnTo>
                  <a:lnTo>
                    <a:pt x="24" y="163"/>
                  </a:lnTo>
                  <a:lnTo>
                    <a:pt x="22" y="161"/>
                  </a:lnTo>
                  <a:lnTo>
                    <a:pt x="22" y="159"/>
                  </a:lnTo>
                  <a:lnTo>
                    <a:pt x="19" y="156"/>
                  </a:lnTo>
                  <a:lnTo>
                    <a:pt x="17" y="154"/>
                  </a:lnTo>
                  <a:lnTo>
                    <a:pt x="17" y="151"/>
                  </a:lnTo>
                  <a:lnTo>
                    <a:pt x="15" y="149"/>
                  </a:lnTo>
                  <a:lnTo>
                    <a:pt x="12" y="149"/>
                  </a:lnTo>
                  <a:lnTo>
                    <a:pt x="10" y="147"/>
                  </a:lnTo>
                  <a:lnTo>
                    <a:pt x="7" y="147"/>
                  </a:lnTo>
                  <a:lnTo>
                    <a:pt x="5" y="147"/>
                  </a:lnTo>
                  <a:lnTo>
                    <a:pt x="3" y="147"/>
                  </a:lnTo>
                  <a:lnTo>
                    <a:pt x="0" y="147"/>
                  </a:lnTo>
                  <a:lnTo>
                    <a:pt x="0" y="144"/>
                  </a:lnTo>
                  <a:lnTo>
                    <a:pt x="3" y="140"/>
                  </a:lnTo>
                  <a:lnTo>
                    <a:pt x="3" y="135"/>
                  </a:lnTo>
                  <a:lnTo>
                    <a:pt x="5" y="135"/>
                  </a:lnTo>
                  <a:lnTo>
                    <a:pt x="7" y="135"/>
                  </a:lnTo>
                  <a:lnTo>
                    <a:pt x="10" y="133"/>
                  </a:lnTo>
                  <a:lnTo>
                    <a:pt x="12" y="133"/>
                  </a:lnTo>
                  <a:lnTo>
                    <a:pt x="15" y="128"/>
                  </a:lnTo>
                  <a:lnTo>
                    <a:pt x="17" y="121"/>
                  </a:lnTo>
                  <a:lnTo>
                    <a:pt x="17" y="118"/>
                  </a:lnTo>
                  <a:lnTo>
                    <a:pt x="17" y="114"/>
                  </a:lnTo>
                  <a:lnTo>
                    <a:pt x="17" y="109"/>
                  </a:lnTo>
                  <a:lnTo>
                    <a:pt x="17" y="104"/>
                  </a:lnTo>
                  <a:lnTo>
                    <a:pt x="17" y="102"/>
                  </a:lnTo>
                  <a:lnTo>
                    <a:pt x="17" y="100"/>
                  </a:lnTo>
                  <a:lnTo>
                    <a:pt x="19" y="100"/>
                  </a:lnTo>
                  <a:lnTo>
                    <a:pt x="22" y="95"/>
                  </a:lnTo>
                  <a:lnTo>
                    <a:pt x="22" y="92"/>
                  </a:lnTo>
                  <a:lnTo>
                    <a:pt x="24" y="90"/>
                  </a:lnTo>
                  <a:lnTo>
                    <a:pt x="24" y="88"/>
                  </a:lnTo>
                  <a:lnTo>
                    <a:pt x="24" y="85"/>
                  </a:lnTo>
                  <a:lnTo>
                    <a:pt x="24" y="78"/>
                  </a:lnTo>
                  <a:lnTo>
                    <a:pt x="26" y="74"/>
                  </a:lnTo>
                  <a:lnTo>
                    <a:pt x="31" y="71"/>
                  </a:lnTo>
                  <a:lnTo>
                    <a:pt x="33" y="69"/>
                  </a:lnTo>
                  <a:lnTo>
                    <a:pt x="36" y="69"/>
                  </a:lnTo>
                  <a:lnTo>
                    <a:pt x="38" y="66"/>
                  </a:lnTo>
                  <a:lnTo>
                    <a:pt x="38" y="64"/>
                  </a:lnTo>
                  <a:lnTo>
                    <a:pt x="41" y="59"/>
                  </a:lnTo>
                  <a:lnTo>
                    <a:pt x="43" y="55"/>
                  </a:lnTo>
                  <a:lnTo>
                    <a:pt x="45" y="52"/>
                  </a:lnTo>
                  <a:lnTo>
                    <a:pt x="45" y="48"/>
                  </a:lnTo>
                  <a:lnTo>
                    <a:pt x="48" y="45"/>
                  </a:lnTo>
                  <a:lnTo>
                    <a:pt x="48" y="43"/>
                  </a:lnTo>
                  <a:lnTo>
                    <a:pt x="48" y="40"/>
                  </a:lnTo>
                  <a:lnTo>
                    <a:pt x="48" y="38"/>
                  </a:lnTo>
                  <a:lnTo>
                    <a:pt x="48" y="36"/>
                  </a:lnTo>
                  <a:lnTo>
                    <a:pt x="50" y="33"/>
                  </a:lnTo>
                  <a:lnTo>
                    <a:pt x="52" y="31"/>
                  </a:lnTo>
                  <a:lnTo>
                    <a:pt x="55" y="29"/>
                  </a:lnTo>
                  <a:lnTo>
                    <a:pt x="57" y="26"/>
                  </a:lnTo>
                  <a:lnTo>
                    <a:pt x="59" y="24"/>
                  </a:lnTo>
                  <a:lnTo>
                    <a:pt x="62" y="19"/>
                  </a:lnTo>
                  <a:lnTo>
                    <a:pt x="64" y="17"/>
                  </a:lnTo>
                  <a:lnTo>
                    <a:pt x="64" y="14"/>
                  </a:lnTo>
                  <a:lnTo>
                    <a:pt x="74" y="12"/>
                  </a:lnTo>
                  <a:lnTo>
                    <a:pt x="76" y="10"/>
                  </a:lnTo>
                  <a:lnTo>
                    <a:pt x="78" y="10"/>
                  </a:lnTo>
                  <a:lnTo>
                    <a:pt x="81" y="12"/>
                  </a:lnTo>
                  <a:lnTo>
                    <a:pt x="83" y="17"/>
                  </a:lnTo>
                  <a:lnTo>
                    <a:pt x="85" y="3"/>
                  </a:lnTo>
                  <a:lnTo>
                    <a:pt x="88" y="3"/>
                  </a:lnTo>
                  <a:lnTo>
                    <a:pt x="88" y="0"/>
                  </a:lnTo>
                  <a:lnTo>
                    <a:pt x="90" y="0"/>
                  </a:lnTo>
                  <a:lnTo>
                    <a:pt x="93" y="0"/>
                  </a:lnTo>
                  <a:lnTo>
                    <a:pt x="93" y="3"/>
                  </a:lnTo>
                  <a:lnTo>
                    <a:pt x="95" y="5"/>
                  </a:lnTo>
                  <a:lnTo>
                    <a:pt x="97" y="7"/>
                  </a:lnTo>
                  <a:lnTo>
                    <a:pt x="100" y="10"/>
                  </a:lnTo>
                  <a:lnTo>
                    <a:pt x="102" y="10"/>
                  </a:lnTo>
                  <a:lnTo>
                    <a:pt x="102" y="12"/>
                  </a:lnTo>
                  <a:lnTo>
                    <a:pt x="104" y="10"/>
                  </a:lnTo>
                  <a:lnTo>
                    <a:pt x="107" y="10"/>
                  </a:lnTo>
                  <a:lnTo>
                    <a:pt x="109" y="10"/>
                  </a:lnTo>
                  <a:lnTo>
                    <a:pt x="109" y="12"/>
                  </a:lnTo>
                  <a:lnTo>
                    <a:pt x="111" y="14"/>
                  </a:lnTo>
                  <a:lnTo>
                    <a:pt x="114" y="14"/>
                  </a:lnTo>
                  <a:lnTo>
                    <a:pt x="116" y="14"/>
                  </a:lnTo>
                  <a:lnTo>
                    <a:pt x="119" y="17"/>
                  </a:lnTo>
                  <a:lnTo>
                    <a:pt x="123" y="17"/>
                  </a:lnTo>
                  <a:lnTo>
                    <a:pt x="128" y="19"/>
                  </a:lnTo>
                  <a:lnTo>
                    <a:pt x="130" y="19"/>
                  </a:lnTo>
                  <a:lnTo>
                    <a:pt x="130" y="22"/>
                  </a:lnTo>
                  <a:lnTo>
                    <a:pt x="133" y="22"/>
                  </a:lnTo>
                  <a:lnTo>
                    <a:pt x="135" y="26"/>
                  </a:lnTo>
                  <a:lnTo>
                    <a:pt x="137" y="26"/>
                  </a:lnTo>
                  <a:lnTo>
                    <a:pt x="140" y="29"/>
                  </a:lnTo>
                  <a:lnTo>
                    <a:pt x="140" y="31"/>
                  </a:lnTo>
                  <a:lnTo>
                    <a:pt x="142" y="33"/>
                  </a:lnTo>
                  <a:lnTo>
                    <a:pt x="144" y="38"/>
                  </a:lnTo>
                  <a:lnTo>
                    <a:pt x="144" y="40"/>
                  </a:lnTo>
                  <a:lnTo>
                    <a:pt x="149" y="43"/>
                  </a:lnTo>
                  <a:lnTo>
                    <a:pt x="152" y="4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27" name="Freeform 1661">
              <a:extLst>
                <a:ext uri="{FF2B5EF4-FFF2-40B4-BE49-F238E27FC236}">
                  <a16:creationId xmlns:a16="http://schemas.microsoft.com/office/drawing/2014/main" id="{0EB74189-EAA8-8A82-E291-09A34069C468}"/>
                </a:ext>
              </a:extLst>
            </p:cNvPr>
            <p:cNvSpPr>
              <a:spLocks noGrp="1" noRot="1" noMove="1" noResize="1" noEditPoints="1" noAdjustHandles="1" noChangeArrowheads="1" noChangeShapeType="1"/>
            </p:cNvSpPr>
            <p:nvPr/>
          </p:nvSpPr>
          <p:spPr bwMode="auto">
            <a:xfrm>
              <a:off x="7162040" y="2653617"/>
              <a:ext cx="10347" cy="8955"/>
            </a:xfrm>
            <a:custGeom>
              <a:avLst/>
              <a:gdLst>
                <a:gd name="T0" fmla="*/ 11113 w 14"/>
                <a:gd name="T1" fmla="*/ 0 h 12"/>
                <a:gd name="T2" fmla="*/ 14288 w 14"/>
                <a:gd name="T3" fmla="*/ 0 h 12"/>
                <a:gd name="T4" fmla="*/ 19050 w 14"/>
                <a:gd name="T5" fmla="*/ 3175 h 12"/>
                <a:gd name="T6" fmla="*/ 19050 w 14"/>
                <a:gd name="T7" fmla="*/ 3175 h 12"/>
                <a:gd name="T8" fmla="*/ 22225 w 14"/>
                <a:gd name="T9" fmla="*/ 3175 h 12"/>
                <a:gd name="T10" fmla="*/ 22225 w 14"/>
                <a:gd name="T11" fmla="*/ 3175 h 12"/>
                <a:gd name="T12" fmla="*/ 22225 w 14"/>
                <a:gd name="T13" fmla="*/ 7938 h 12"/>
                <a:gd name="T14" fmla="*/ 22225 w 14"/>
                <a:gd name="T15" fmla="*/ 7938 h 12"/>
                <a:gd name="T16" fmla="*/ 22225 w 14"/>
                <a:gd name="T17" fmla="*/ 7938 h 12"/>
                <a:gd name="T18" fmla="*/ 19050 w 14"/>
                <a:gd name="T19" fmla="*/ 11113 h 12"/>
                <a:gd name="T20" fmla="*/ 19050 w 14"/>
                <a:gd name="T21" fmla="*/ 14288 h 12"/>
                <a:gd name="T22" fmla="*/ 14288 w 14"/>
                <a:gd name="T23" fmla="*/ 19050 h 12"/>
                <a:gd name="T24" fmla="*/ 11113 w 14"/>
                <a:gd name="T25" fmla="*/ 19050 h 12"/>
                <a:gd name="T26" fmla="*/ 7938 w 14"/>
                <a:gd name="T27" fmla="*/ 19050 h 12"/>
                <a:gd name="T28" fmla="*/ 3175 w 14"/>
                <a:gd name="T29" fmla="*/ 14288 h 12"/>
                <a:gd name="T30" fmla="*/ 3175 w 14"/>
                <a:gd name="T31" fmla="*/ 11113 h 12"/>
                <a:gd name="T32" fmla="*/ 3175 w 14"/>
                <a:gd name="T33" fmla="*/ 7938 h 12"/>
                <a:gd name="T34" fmla="*/ 0 w 14"/>
                <a:gd name="T35" fmla="*/ 7938 h 12"/>
                <a:gd name="T36" fmla="*/ 0 w 14"/>
                <a:gd name="T37" fmla="*/ 3175 h 12"/>
                <a:gd name="T38" fmla="*/ 3175 w 14"/>
                <a:gd name="T39" fmla="*/ 3175 h 12"/>
                <a:gd name="T40" fmla="*/ 3175 w 14"/>
                <a:gd name="T41" fmla="*/ 3175 h 12"/>
                <a:gd name="T42" fmla="*/ 3175 w 14"/>
                <a:gd name="T43" fmla="*/ 3175 h 12"/>
                <a:gd name="T44" fmla="*/ 3175 w 14"/>
                <a:gd name="T45" fmla="*/ 0 h 12"/>
                <a:gd name="T46" fmla="*/ 7938 w 14"/>
                <a:gd name="T47" fmla="*/ 0 h 12"/>
                <a:gd name="T48" fmla="*/ 11113 w 14"/>
                <a:gd name="T49" fmla="*/ 0 h 12"/>
                <a:gd name="T50" fmla="*/ 11113 w 14"/>
                <a:gd name="T51" fmla="*/ 0 h 12"/>
                <a:gd name="T52" fmla="*/ 11113 w 14"/>
                <a:gd name="T53" fmla="*/ 0 h 12"/>
                <a:gd name="T54" fmla="*/ 11113 w 14"/>
                <a:gd name="T55" fmla="*/ 0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12"/>
                <a:gd name="T86" fmla="*/ 14 w 14"/>
                <a:gd name="T87" fmla="*/ 12 h 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12">
                  <a:moveTo>
                    <a:pt x="7" y="0"/>
                  </a:moveTo>
                  <a:lnTo>
                    <a:pt x="9" y="0"/>
                  </a:lnTo>
                  <a:lnTo>
                    <a:pt x="12" y="2"/>
                  </a:lnTo>
                  <a:lnTo>
                    <a:pt x="14" y="2"/>
                  </a:lnTo>
                  <a:lnTo>
                    <a:pt x="14" y="5"/>
                  </a:lnTo>
                  <a:lnTo>
                    <a:pt x="12" y="7"/>
                  </a:lnTo>
                  <a:lnTo>
                    <a:pt x="12" y="9"/>
                  </a:lnTo>
                  <a:lnTo>
                    <a:pt x="9" y="12"/>
                  </a:lnTo>
                  <a:lnTo>
                    <a:pt x="7" y="12"/>
                  </a:lnTo>
                  <a:lnTo>
                    <a:pt x="5" y="12"/>
                  </a:lnTo>
                  <a:lnTo>
                    <a:pt x="2" y="9"/>
                  </a:lnTo>
                  <a:lnTo>
                    <a:pt x="2" y="7"/>
                  </a:lnTo>
                  <a:lnTo>
                    <a:pt x="2" y="5"/>
                  </a:lnTo>
                  <a:lnTo>
                    <a:pt x="0" y="5"/>
                  </a:lnTo>
                  <a:lnTo>
                    <a:pt x="0" y="2"/>
                  </a:lnTo>
                  <a:lnTo>
                    <a:pt x="2" y="2"/>
                  </a:lnTo>
                  <a:lnTo>
                    <a:pt x="2" y="0"/>
                  </a:lnTo>
                  <a:lnTo>
                    <a:pt x="5"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28" name="Estonia">
              <a:extLst>
                <a:ext uri="{FF2B5EF4-FFF2-40B4-BE49-F238E27FC236}">
                  <a16:creationId xmlns:a16="http://schemas.microsoft.com/office/drawing/2014/main" id="{C5697DCE-1FF4-EAEA-8906-E317C6030801}"/>
                </a:ext>
              </a:extLst>
            </p:cNvPr>
            <p:cNvGrpSpPr>
              <a:grpSpLocks noGrp="1" noUngrp="1" noRot="1" noMove="1" noResize="1"/>
            </p:cNvGrpSpPr>
            <p:nvPr/>
          </p:nvGrpSpPr>
          <p:grpSpPr>
            <a:xfrm>
              <a:off x="6983559" y="1884973"/>
              <a:ext cx="75381" cy="42536"/>
              <a:chOff x="4870592" y="1174102"/>
              <a:chExt cx="161925" cy="90488"/>
            </a:xfrm>
            <a:grpFill/>
          </p:grpSpPr>
          <p:sp>
            <p:nvSpPr>
              <p:cNvPr id="1094" name="Freeform 1928">
                <a:extLst>
                  <a:ext uri="{FF2B5EF4-FFF2-40B4-BE49-F238E27FC236}">
                    <a16:creationId xmlns:a16="http://schemas.microsoft.com/office/drawing/2014/main" id="{8218E5B6-771F-7ECD-7445-942C0EC726CF}"/>
                  </a:ext>
                </a:extLst>
              </p:cNvPr>
              <p:cNvSpPr>
                <a:spLocks noGrp="1" noRot="1" noMove="1" noResize="1" noEditPoints="1" noAdjustHandles="1" noChangeArrowheads="1" noChangeShapeType="1"/>
              </p:cNvSpPr>
              <p:nvPr/>
            </p:nvSpPr>
            <p:spPr bwMode="auto">
              <a:xfrm>
                <a:off x="4878530" y="1188389"/>
                <a:ext cx="14288" cy="19050"/>
              </a:xfrm>
              <a:custGeom>
                <a:avLst/>
                <a:gdLst>
                  <a:gd name="T0" fmla="*/ 6350 w 9"/>
                  <a:gd name="T1" fmla="*/ 0 h 12"/>
                  <a:gd name="T2" fmla="*/ 6350 w 9"/>
                  <a:gd name="T3" fmla="*/ 0 h 12"/>
                  <a:gd name="T4" fmla="*/ 6350 w 9"/>
                  <a:gd name="T5" fmla="*/ 4763 h 12"/>
                  <a:gd name="T6" fmla="*/ 6350 w 9"/>
                  <a:gd name="T7" fmla="*/ 4763 h 12"/>
                  <a:gd name="T8" fmla="*/ 6350 w 9"/>
                  <a:gd name="T9" fmla="*/ 4763 h 12"/>
                  <a:gd name="T10" fmla="*/ 0 w 9"/>
                  <a:gd name="T11" fmla="*/ 4763 h 12"/>
                  <a:gd name="T12" fmla="*/ 0 w 9"/>
                  <a:gd name="T13" fmla="*/ 4763 h 12"/>
                  <a:gd name="T14" fmla="*/ 0 w 9"/>
                  <a:gd name="T15" fmla="*/ 4763 h 12"/>
                  <a:gd name="T16" fmla="*/ 0 w 9"/>
                  <a:gd name="T17" fmla="*/ 7938 h 12"/>
                  <a:gd name="T18" fmla="*/ 3175 w 9"/>
                  <a:gd name="T19" fmla="*/ 7938 h 12"/>
                  <a:gd name="T20" fmla="*/ 3175 w 9"/>
                  <a:gd name="T21" fmla="*/ 7938 h 12"/>
                  <a:gd name="T22" fmla="*/ 3175 w 9"/>
                  <a:gd name="T23" fmla="*/ 15875 h 12"/>
                  <a:gd name="T24" fmla="*/ 6350 w 9"/>
                  <a:gd name="T25" fmla="*/ 19050 h 12"/>
                  <a:gd name="T26" fmla="*/ 6350 w 9"/>
                  <a:gd name="T27" fmla="*/ 15875 h 12"/>
                  <a:gd name="T28" fmla="*/ 11113 w 9"/>
                  <a:gd name="T29" fmla="*/ 15875 h 12"/>
                  <a:gd name="T30" fmla="*/ 11113 w 9"/>
                  <a:gd name="T31" fmla="*/ 15875 h 12"/>
                  <a:gd name="T32" fmla="*/ 11113 w 9"/>
                  <a:gd name="T33" fmla="*/ 15875 h 12"/>
                  <a:gd name="T34" fmla="*/ 14288 w 9"/>
                  <a:gd name="T35" fmla="*/ 15875 h 12"/>
                  <a:gd name="T36" fmla="*/ 14288 w 9"/>
                  <a:gd name="T37" fmla="*/ 15875 h 12"/>
                  <a:gd name="T38" fmla="*/ 14288 w 9"/>
                  <a:gd name="T39" fmla="*/ 7938 h 12"/>
                  <a:gd name="T40" fmla="*/ 14288 w 9"/>
                  <a:gd name="T41" fmla="*/ 0 h 12"/>
                  <a:gd name="T42" fmla="*/ 6350 w 9"/>
                  <a:gd name="T43" fmla="*/ 0 h 12"/>
                  <a:gd name="T44" fmla="*/ 6350 w 9"/>
                  <a:gd name="T45" fmla="*/ 0 h 12"/>
                  <a:gd name="T46" fmla="*/ 6350 w 9"/>
                  <a:gd name="T47" fmla="*/ 0 h 12"/>
                  <a:gd name="T48" fmla="*/ 6350 w 9"/>
                  <a:gd name="T49" fmla="*/ 0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
                  <a:gd name="T76" fmla="*/ 0 h 12"/>
                  <a:gd name="T77" fmla="*/ 9 w 9"/>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 h="12">
                    <a:moveTo>
                      <a:pt x="4" y="0"/>
                    </a:moveTo>
                    <a:lnTo>
                      <a:pt x="4" y="0"/>
                    </a:lnTo>
                    <a:lnTo>
                      <a:pt x="4" y="3"/>
                    </a:lnTo>
                    <a:lnTo>
                      <a:pt x="0" y="3"/>
                    </a:lnTo>
                    <a:lnTo>
                      <a:pt x="0" y="5"/>
                    </a:lnTo>
                    <a:lnTo>
                      <a:pt x="2" y="5"/>
                    </a:lnTo>
                    <a:lnTo>
                      <a:pt x="2" y="10"/>
                    </a:lnTo>
                    <a:lnTo>
                      <a:pt x="4" y="12"/>
                    </a:lnTo>
                    <a:lnTo>
                      <a:pt x="4" y="10"/>
                    </a:lnTo>
                    <a:lnTo>
                      <a:pt x="7" y="10"/>
                    </a:lnTo>
                    <a:lnTo>
                      <a:pt x="9" y="10"/>
                    </a:lnTo>
                    <a:lnTo>
                      <a:pt x="9" y="5"/>
                    </a:lnTo>
                    <a:lnTo>
                      <a:pt x="9"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5" name="Freeform 1929">
                <a:extLst>
                  <a:ext uri="{FF2B5EF4-FFF2-40B4-BE49-F238E27FC236}">
                    <a16:creationId xmlns:a16="http://schemas.microsoft.com/office/drawing/2014/main" id="{6D675E0E-8E57-A608-ACD5-20E10A72C1DA}"/>
                  </a:ext>
                </a:extLst>
              </p:cNvPr>
              <p:cNvSpPr>
                <a:spLocks noGrp="1" noRot="1" noMove="1" noResize="1" noEditPoints="1" noAdjustHandles="1" noChangeArrowheads="1" noChangeShapeType="1"/>
              </p:cNvSpPr>
              <p:nvPr/>
            </p:nvSpPr>
            <p:spPr bwMode="auto">
              <a:xfrm>
                <a:off x="4870592" y="1215377"/>
                <a:ext cx="33338" cy="22225"/>
              </a:xfrm>
              <a:custGeom>
                <a:avLst/>
                <a:gdLst>
                  <a:gd name="T0" fmla="*/ 11113 w 21"/>
                  <a:gd name="T1" fmla="*/ 0 h 14"/>
                  <a:gd name="T2" fmla="*/ 7938 w 21"/>
                  <a:gd name="T3" fmla="*/ 0 h 14"/>
                  <a:gd name="T4" fmla="*/ 3175 w 21"/>
                  <a:gd name="T5" fmla="*/ 3175 h 14"/>
                  <a:gd name="T6" fmla="*/ 0 w 21"/>
                  <a:gd name="T7" fmla="*/ 3175 h 14"/>
                  <a:gd name="T8" fmla="*/ 0 w 21"/>
                  <a:gd name="T9" fmla="*/ 7938 h 14"/>
                  <a:gd name="T10" fmla="*/ 0 w 21"/>
                  <a:gd name="T11" fmla="*/ 11113 h 14"/>
                  <a:gd name="T12" fmla="*/ 0 w 21"/>
                  <a:gd name="T13" fmla="*/ 11113 h 14"/>
                  <a:gd name="T14" fmla="*/ 0 w 21"/>
                  <a:gd name="T15" fmla="*/ 14288 h 14"/>
                  <a:gd name="T16" fmla="*/ 0 w 21"/>
                  <a:gd name="T17" fmla="*/ 19050 h 14"/>
                  <a:gd name="T18" fmla="*/ 3175 w 21"/>
                  <a:gd name="T19" fmla="*/ 19050 h 14"/>
                  <a:gd name="T20" fmla="*/ 3175 w 21"/>
                  <a:gd name="T21" fmla="*/ 22225 h 14"/>
                  <a:gd name="T22" fmla="*/ 7938 w 21"/>
                  <a:gd name="T23" fmla="*/ 22225 h 14"/>
                  <a:gd name="T24" fmla="*/ 11113 w 21"/>
                  <a:gd name="T25" fmla="*/ 22225 h 14"/>
                  <a:gd name="T26" fmla="*/ 14288 w 21"/>
                  <a:gd name="T27" fmla="*/ 22225 h 14"/>
                  <a:gd name="T28" fmla="*/ 19050 w 21"/>
                  <a:gd name="T29" fmla="*/ 22225 h 14"/>
                  <a:gd name="T30" fmla="*/ 22225 w 21"/>
                  <a:gd name="T31" fmla="*/ 22225 h 14"/>
                  <a:gd name="T32" fmla="*/ 26988 w 21"/>
                  <a:gd name="T33" fmla="*/ 19050 h 14"/>
                  <a:gd name="T34" fmla="*/ 26988 w 21"/>
                  <a:gd name="T35" fmla="*/ 11113 h 14"/>
                  <a:gd name="T36" fmla="*/ 30163 w 21"/>
                  <a:gd name="T37" fmla="*/ 11113 h 14"/>
                  <a:gd name="T38" fmla="*/ 30163 w 21"/>
                  <a:gd name="T39" fmla="*/ 11113 h 14"/>
                  <a:gd name="T40" fmla="*/ 30163 w 21"/>
                  <a:gd name="T41" fmla="*/ 11113 h 14"/>
                  <a:gd name="T42" fmla="*/ 30163 w 21"/>
                  <a:gd name="T43" fmla="*/ 11113 h 14"/>
                  <a:gd name="T44" fmla="*/ 30163 w 21"/>
                  <a:gd name="T45" fmla="*/ 7938 h 14"/>
                  <a:gd name="T46" fmla="*/ 30163 w 21"/>
                  <a:gd name="T47" fmla="*/ 3175 h 14"/>
                  <a:gd name="T48" fmla="*/ 33338 w 21"/>
                  <a:gd name="T49" fmla="*/ 3175 h 14"/>
                  <a:gd name="T50" fmla="*/ 33338 w 21"/>
                  <a:gd name="T51" fmla="*/ 3175 h 14"/>
                  <a:gd name="T52" fmla="*/ 30163 w 21"/>
                  <a:gd name="T53" fmla="*/ 3175 h 14"/>
                  <a:gd name="T54" fmla="*/ 26988 w 21"/>
                  <a:gd name="T55" fmla="*/ 0 h 14"/>
                  <a:gd name="T56" fmla="*/ 22225 w 21"/>
                  <a:gd name="T57" fmla="*/ 0 h 14"/>
                  <a:gd name="T58" fmla="*/ 19050 w 21"/>
                  <a:gd name="T59" fmla="*/ 0 h 14"/>
                  <a:gd name="T60" fmla="*/ 14288 w 21"/>
                  <a:gd name="T61" fmla="*/ 0 h 14"/>
                  <a:gd name="T62" fmla="*/ 11113 w 21"/>
                  <a:gd name="T63" fmla="*/ 0 h 14"/>
                  <a:gd name="T64" fmla="*/ 11113 w 21"/>
                  <a:gd name="T65" fmla="*/ 0 h 14"/>
                  <a:gd name="T66" fmla="*/ 11113 w 21"/>
                  <a:gd name="T67" fmla="*/ 0 h 14"/>
                  <a:gd name="T68" fmla="*/ 11113 w 21"/>
                  <a:gd name="T69" fmla="*/ 0 h 1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
                  <a:gd name="T106" fmla="*/ 0 h 14"/>
                  <a:gd name="T107" fmla="*/ 21 w 21"/>
                  <a:gd name="T108" fmla="*/ 14 h 1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 h="14">
                    <a:moveTo>
                      <a:pt x="7" y="0"/>
                    </a:moveTo>
                    <a:lnTo>
                      <a:pt x="5" y="0"/>
                    </a:lnTo>
                    <a:lnTo>
                      <a:pt x="2" y="2"/>
                    </a:lnTo>
                    <a:lnTo>
                      <a:pt x="0" y="2"/>
                    </a:lnTo>
                    <a:lnTo>
                      <a:pt x="0" y="5"/>
                    </a:lnTo>
                    <a:lnTo>
                      <a:pt x="0" y="7"/>
                    </a:lnTo>
                    <a:lnTo>
                      <a:pt x="0" y="9"/>
                    </a:lnTo>
                    <a:lnTo>
                      <a:pt x="0" y="12"/>
                    </a:lnTo>
                    <a:lnTo>
                      <a:pt x="2" y="12"/>
                    </a:lnTo>
                    <a:lnTo>
                      <a:pt x="2" y="14"/>
                    </a:lnTo>
                    <a:lnTo>
                      <a:pt x="5" y="14"/>
                    </a:lnTo>
                    <a:lnTo>
                      <a:pt x="7" y="14"/>
                    </a:lnTo>
                    <a:lnTo>
                      <a:pt x="9" y="14"/>
                    </a:lnTo>
                    <a:lnTo>
                      <a:pt x="12" y="14"/>
                    </a:lnTo>
                    <a:lnTo>
                      <a:pt x="14" y="14"/>
                    </a:lnTo>
                    <a:lnTo>
                      <a:pt x="17" y="12"/>
                    </a:lnTo>
                    <a:lnTo>
                      <a:pt x="17" y="7"/>
                    </a:lnTo>
                    <a:lnTo>
                      <a:pt x="19" y="7"/>
                    </a:lnTo>
                    <a:lnTo>
                      <a:pt x="19" y="5"/>
                    </a:lnTo>
                    <a:lnTo>
                      <a:pt x="19" y="2"/>
                    </a:lnTo>
                    <a:lnTo>
                      <a:pt x="21" y="2"/>
                    </a:lnTo>
                    <a:lnTo>
                      <a:pt x="19" y="2"/>
                    </a:lnTo>
                    <a:lnTo>
                      <a:pt x="17" y="0"/>
                    </a:lnTo>
                    <a:lnTo>
                      <a:pt x="14" y="0"/>
                    </a:lnTo>
                    <a:lnTo>
                      <a:pt x="12" y="0"/>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6" name="Freeform 1930">
                <a:extLst>
                  <a:ext uri="{FF2B5EF4-FFF2-40B4-BE49-F238E27FC236}">
                    <a16:creationId xmlns:a16="http://schemas.microsoft.com/office/drawing/2014/main" id="{1E1F1EB9-5D66-A615-B849-DACFAEFBFBB5}"/>
                  </a:ext>
                </a:extLst>
              </p:cNvPr>
              <p:cNvSpPr>
                <a:spLocks noGrp="1" noRot="1" noMove="1" noResize="1" noEditPoints="1" noAdjustHandles="1" noChangeArrowheads="1" noChangeShapeType="1"/>
              </p:cNvSpPr>
              <p:nvPr/>
            </p:nvSpPr>
            <p:spPr bwMode="auto">
              <a:xfrm>
                <a:off x="4915042" y="1174102"/>
                <a:ext cx="117475" cy="90488"/>
              </a:xfrm>
              <a:custGeom>
                <a:avLst/>
                <a:gdLst>
                  <a:gd name="T0" fmla="*/ 112713 w 74"/>
                  <a:gd name="T1" fmla="*/ 22225 h 57"/>
                  <a:gd name="T2" fmla="*/ 117475 w 74"/>
                  <a:gd name="T3" fmla="*/ 19050 h 57"/>
                  <a:gd name="T4" fmla="*/ 117475 w 74"/>
                  <a:gd name="T5" fmla="*/ 14288 h 57"/>
                  <a:gd name="T6" fmla="*/ 112713 w 74"/>
                  <a:gd name="T7" fmla="*/ 7938 h 57"/>
                  <a:gd name="T8" fmla="*/ 112713 w 74"/>
                  <a:gd name="T9" fmla="*/ 3175 h 57"/>
                  <a:gd name="T10" fmla="*/ 112713 w 74"/>
                  <a:gd name="T11" fmla="*/ 7938 h 57"/>
                  <a:gd name="T12" fmla="*/ 109538 w 74"/>
                  <a:gd name="T13" fmla="*/ 11113 h 57"/>
                  <a:gd name="T14" fmla="*/ 98425 w 74"/>
                  <a:gd name="T15" fmla="*/ 11113 h 57"/>
                  <a:gd name="T16" fmla="*/ 82550 w 74"/>
                  <a:gd name="T17" fmla="*/ 3175 h 57"/>
                  <a:gd name="T18" fmla="*/ 68263 w 74"/>
                  <a:gd name="T19" fmla="*/ 0 h 57"/>
                  <a:gd name="T20" fmla="*/ 57150 w 74"/>
                  <a:gd name="T21" fmla="*/ 0 h 57"/>
                  <a:gd name="T22" fmla="*/ 52388 w 74"/>
                  <a:gd name="T23" fmla="*/ 0 h 57"/>
                  <a:gd name="T24" fmla="*/ 49213 w 74"/>
                  <a:gd name="T25" fmla="*/ 3175 h 57"/>
                  <a:gd name="T26" fmla="*/ 49213 w 74"/>
                  <a:gd name="T27" fmla="*/ 7938 h 57"/>
                  <a:gd name="T28" fmla="*/ 38100 w 74"/>
                  <a:gd name="T29" fmla="*/ 7938 h 57"/>
                  <a:gd name="T30" fmla="*/ 26988 w 74"/>
                  <a:gd name="T31" fmla="*/ 7938 h 57"/>
                  <a:gd name="T32" fmla="*/ 15875 w 74"/>
                  <a:gd name="T33" fmla="*/ 11113 h 57"/>
                  <a:gd name="T34" fmla="*/ 0 w 74"/>
                  <a:gd name="T35" fmla="*/ 19050 h 57"/>
                  <a:gd name="T36" fmla="*/ 0 w 74"/>
                  <a:gd name="T37" fmla="*/ 30163 h 57"/>
                  <a:gd name="T38" fmla="*/ 0 w 74"/>
                  <a:gd name="T39" fmla="*/ 49213 h 57"/>
                  <a:gd name="T40" fmla="*/ 15875 w 74"/>
                  <a:gd name="T41" fmla="*/ 63500 h 57"/>
                  <a:gd name="T42" fmla="*/ 19050 w 74"/>
                  <a:gd name="T43" fmla="*/ 68263 h 57"/>
                  <a:gd name="T44" fmla="*/ 26988 w 74"/>
                  <a:gd name="T45" fmla="*/ 68263 h 57"/>
                  <a:gd name="T46" fmla="*/ 30163 w 74"/>
                  <a:gd name="T47" fmla="*/ 68263 h 57"/>
                  <a:gd name="T48" fmla="*/ 30163 w 74"/>
                  <a:gd name="T49" fmla="*/ 63500 h 57"/>
                  <a:gd name="T50" fmla="*/ 34925 w 74"/>
                  <a:gd name="T51" fmla="*/ 63500 h 57"/>
                  <a:gd name="T52" fmla="*/ 46038 w 74"/>
                  <a:gd name="T53" fmla="*/ 63500 h 57"/>
                  <a:gd name="T54" fmla="*/ 52388 w 74"/>
                  <a:gd name="T55" fmla="*/ 68263 h 57"/>
                  <a:gd name="T56" fmla="*/ 57150 w 74"/>
                  <a:gd name="T57" fmla="*/ 71438 h 57"/>
                  <a:gd name="T58" fmla="*/ 57150 w 74"/>
                  <a:gd name="T59" fmla="*/ 74613 h 57"/>
                  <a:gd name="T60" fmla="*/ 68263 w 74"/>
                  <a:gd name="T61" fmla="*/ 74613 h 57"/>
                  <a:gd name="T62" fmla="*/ 87313 w 74"/>
                  <a:gd name="T63" fmla="*/ 85725 h 57"/>
                  <a:gd name="T64" fmla="*/ 87313 w 74"/>
                  <a:gd name="T65" fmla="*/ 79375 h 57"/>
                  <a:gd name="T66" fmla="*/ 87313 w 74"/>
                  <a:gd name="T67" fmla="*/ 74613 h 57"/>
                  <a:gd name="T68" fmla="*/ 90488 w 74"/>
                  <a:gd name="T69" fmla="*/ 71438 h 57"/>
                  <a:gd name="T70" fmla="*/ 98425 w 74"/>
                  <a:gd name="T71" fmla="*/ 68263 h 57"/>
                  <a:gd name="T72" fmla="*/ 101600 w 74"/>
                  <a:gd name="T73" fmla="*/ 60325 h 57"/>
                  <a:gd name="T74" fmla="*/ 93663 w 74"/>
                  <a:gd name="T75" fmla="*/ 49213 h 57"/>
                  <a:gd name="T76" fmla="*/ 90488 w 74"/>
                  <a:gd name="T77" fmla="*/ 41275 h 57"/>
                  <a:gd name="T78" fmla="*/ 93663 w 74"/>
                  <a:gd name="T79" fmla="*/ 38100 h 57"/>
                  <a:gd name="T80" fmla="*/ 93663 w 74"/>
                  <a:gd name="T81" fmla="*/ 33338 h 57"/>
                  <a:gd name="T82" fmla="*/ 98425 w 74"/>
                  <a:gd name="T83" fmla="*/ 30163 h 57"/>
                  <a:gd name="T84" fmla="*/ 106363 w 74"/>
                  <a:gd name="T85" fmla="*/ 30163 h 57"/>
                  <a:gd name="T86" fmla="*/ 106363 w 74"/>
                  <a:gd name="T87" fmla="*/ 30163 h 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57"/>
                  <a:gd name="T134" fmla="*/ 74 w 74"/>
                  <a:gd name="T135" fmla="*/ 57 h 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57">
                    <a:moveTo>
                      <a:pt x="67" y="19"/>
                    </a:moveTo>
                    <a:lnTo>
                      <a:pt x="71" y="14"/>
                    </a:lnTo>
                    <a:lnTo>
                      <a:pt x="74" y="12"/>
                    </a:lnTo>
                    <a:lnTo>
                      <a:pt x="74" y="9"/>
                    </a:lnTo>
                    <a:lnTo>
                      <a:pt x="74" y="7"/>
                    </a:lnTo>
                    <a:lnTo>
                      <a:pt x="71" y="5"/>
                    </a:lnTo>
                    <a:lnTo>
                      <a:pt x="71" y="2"/>
                    </a:lnTo>
                    <a:lnTo>
                      <a:pt x="71" y="5"/>
                    </a:lnTo>
                    <a:lnTo>
                      <a:pt x="71" y="7"/>
                    </a:lnTo>
                    <a:lnTo>
                      <a:pt x="69" y="7"/>
                    </a:lnTo>
                    <a:lnTo>
                      <a:pt x="67" y="7"/>
                    </a:lnTo>
                    <a:lnTo>
                      <a:pt x="62" y="7"/>
                    </a:lnTo>
                    <a:lnTo>
                      <a:pt x="59" y="5"/>
                    </a:lnTo>
                    <a:lnTo>
                      <a:pt x="52" y="2"/>
                    </a:lnTo>
                    <a:lnTo>
                      <a:pt x="48" y="2"/>
                    </a:lnTo>
                    <a:lnTo>
                      <a:pt x="43" y="0"/>
                    </a:lnTo>
                    <a:lnTo>
                      <a:pt x="38" y="0"/>
                    </a:lnTo>
                    <a:lnTo>
                      <a:pt x="36" y="0"/>
                    </a:lnTo>
                    <a:lnTo>
                      <a:pt x="33" y="0"/>
                    </a:lnTo>
                    <a:lnTo>
                      <a:pt x="31" y="2"/>
                    </a:lnTo>
                    <a:lnTo>
                      <a:pt x="31" y="5"/>
                    </a:lnTo>
                    <a:lnTo>
                      <a:pt x="26" y="5"/>
                    </a:lnTo>
                    <a:lnTo>
                      <a:pt x="24" y="5"/>
                    </a:lnTo>
                    <a:lnTo>
                      <a:pt x="22" y="5"/>
                    </a:lnTo>
                    <a:lnTo>
                      <a:pt x="17" y="5"/>
                    </a:lnTo>
                    <a:lnTo>
                      <a:pt x="15" y="5"/>
                    </a:lnTo>
                    <a:lnTo>
                      <a:pt x="10" y="7"/>
                    </a:lnTo>
                    <a:lnTo>
                      <a:pt x="5" y="9"/>
                    </a:lnTo>
                    <a:lnTo>
                      <a:pt x="0" y="12"/>
                    </a:lnTo>
                    <a:lnTo>
                      <a:pt x="0" y="14"/>
                    </a:lnTo>
                    <a:lnTo>
                      <a:pt x="0" y="19"/>
                    </a:lnTo>
                    <a:lnTo>
                      <a:pt x="0" y="26"/>
                    </a:lnTo>
                    <a:lnTo>
                      <a:pt x="0" y="31"/>
                    </a:lnTo>
                    <a:lnTo>
                      <a:pt x="7" y="33"/>
                    </a:lnTo>
                    <a:lnTo>
                      <a:pt x="10" y="40"/>
                    </a:lnTo>
                    <a:lnTo>
                      <a:pt x="10" y="45"/>
                    </a:lnTo>
                    <a:lnTo>
                      <a:pt x="12" y="43"/>
                    </a:lnTo>
                    <a:lnTo>
                      <a:pt x="17" y="43"/>
                    </a:lnTo>
                    <a:lnTo>
                      <a:pt x="19" y="43"/>
                    </a:lnTo>
                    <a:lnTo>
                      <a:pt x="19" y="40"/>
                    </a:lnTo>
                    <a:lnTo>
                      <a:pt x="22" y="40"/>
                    </a:lnTo>
                    <a:lnTo>
                      <a:pt x="24" y="40"/>
                    </a:lnTo>
                    <a:lnTo>
                      <a:pt x="29" y="40"/>
                    </a:lnTo>
                    <a:lnTo>
                      <a:pt x="31" y="43"/>
                    </a:lnTo>
                    <a:lnTo>
                      <a:pt x="33" y="43"/>
                    </a:lnTo>
                    <a:lnTo>
                      <a:pt x="33" y="45"/>
                    </a:lnTo>
                    <a:lnTo>
                      <a:pt x="36" y="45"/>
                    </a:lnTo>
                    <a:lnTo>
                      <a:pt x="36" y="47"/>
                    </a:lnTo>
                    <a:lnTo>
                      <a:pt x="38" y="47"/>
                    </a:lnTo>
                    <a:lnTo>
                      <a:pt x="43" y="47"/>
                    </a:lnTo>
                    <a:lnTo>
                      <a:pt x="45" y="57"/>
                    </a:lnTo>
                    <a:lnTo>
                      <a:pt x="55" y="54"/>
                    </a:lnTo>
                    <a:lnTo>
                      <a:pt x="55" y="52"/>
                    </a:lnTo>
                    <a:lnTo>
                      <a:pt x="55" y="50"/>
                    </a:lnTo>
                    <a:lnTo>
                      <a:pt x="55" y="47"/>
                    </a:lnTo>
                    <a:lnTo>
                      <a:pt x="57" y="45"/>
                    </a:lnTo>
                    <a:lnTo>
                      <a:pt x="59" y="43"/>
                    </a:lnTo>
                    <a:lnTo>
                      <a:pt x="62" y="43"/>
                    </a:lnTo>
                    <a:lnTo>
                      <a:pt x="62" y="40"/>
                    </a:lnTo>
                    <a:lnTo>
                      <a:pt x="64" y="38"/>
                    </a:lnTo>
                    <a:lnTo>
                      <a:pt x="62" y="35"/>
                    </a:lnTo>
                    <a:lnTo>
                      <a:pt x="59" y="31"/>
                    </a:lnTo>
                    <a:lnTo>
                      <a:pt x="59" y="28"/>
                    </a:lnTo>
                    <a:lnTo>
                      <a:pt x="57" y="26"/>
                    </a:lnTo>
                    <a:lnTo>
                      <a:pt x="59" y="24"/>
                    </a:lnTo>
                    <a:lnTo>
                      <a:pt x="59" y="21"/>
                    </a:lnTo>
                    <a:lnTo>
                      <a:pt x="62" y="19"/>
                    </a:lnTo>
                    <a:lnTo>
                      <a:pt x="67" y="1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29" name="Eritrea">
              <a:extLst>
                <a:ext uri="{FF2B5EF4-FFF2-40B4-BE49-F238E27FC236}">
                  <a16:creationId xmlns:a16="http://schemas.microsoft.com/office/drawing/2014/main" id="{EDF71736-3BAE-D76F-624A-75724F171A8E}"/>
                </a:ext>
              </a:extLst>
            </p:cNvPr>
            <p:cNvSpPr>
              <a:spLocks noGrp="1" noRot="1" noMove="1" noResize="1" noEditPoints="1" noAdjustHandles="1" noChangeArrowheads="1" noChangeShapeType="1"/>
            </p:cNvSpPr>
            <p:nvPr/>
          </p:nvSpPr>
          <p:spPr bwMode="auto">
            <a:xfrm>
              <a:off x="7153172" y="2568544"/>
              <a:ext cx="80877" cy="88804"/>
            </a:xfrm>
            <a:custGeom>
              <a:avLst/>
              <a:gdLst>
                <a:gd name="T0" fmla="*/ 33338 w 106"/>
                <a:gd name="T1" fmla="*/ 12700 h 119"/>
                <a:gd name="T2" fmla="*/ 22225 w 106"/>
                <a:gd name="T3" fmla="*/ 19050 h 119"/>
                <a:gd name="T4" fmla="*/ 15875 w 106"/>
                <a:gd name="T5" fmla="*/ 30163 h 119"/>
                <a:gd name="T6" fmla="*/ 15875 w 106"/>
                <a:gd name="T7" fmla="*/ 34925 h 119"/>
                <a:gd name="T8" fmla="*/ 11113 w 106"/>
                <a:gd name="T9" fmla="*/ 34925 h 119"/>
                <a:gd name="T10" fmla="*/ 11113 w 106"/>
                <a:gd name="T11" fmla="*/ 38100 h 119"/>
                <a:gd name="T12" fmla="*/ 7938 w 106"/>
                <a:gd name="T13" fmla="*/ 53975 h 119"/>
                <a:gd name="T14" fmla="*/ 7938 w 106"/>
                <a:gd name="T15" fmla="*/ 68263 h 119"/>
                <a:gd name="T16" fmla="*/ 7938 w 106"/>
                <a:gd name="T17" fmla="*/ 76200 h 119"/>
                <a:gd name="T18" fmla="*/ 0 w 106"/>
                <a:gd name="T19" fmla="*/ 95250 h 119"/>
                <a:gd name="T20" fmla="*/ 0 w 106"/>
                <a:gd name="T21" fmla="*/ 106363 h 119"/>
                <a:gd name="T22" fmla="*/ 0 w 106"/>
                <a:gd name="T23" fmla="*/ 112713 h 119"/>
                <a:gd name="T24" fmla="*/ 0 w 106"/>
                <a:gd name="T25" fmla="*/ 139700 h 119"/>
                <a:gd name="T26" fmla="*/ 19050 w 106"/>
                <a:gd name="T27" fmla="*/ 131763 h 119"/>
                <a:gd name="T28" fmla="*/ 26988 w 106"/>
                <a:gd name="T29" fmla="*/ 131763 h 119"/>
                <a:gd name="T30" fmla="*/ 30163 w 106"/>
                <a:gd name="T31" fmla="*/ 142875 h 119"/>
                <a:gd name="T32" fmla="*/ 38100 w 106"/>
                <a:gd name="T33" fmla="*/ 117475 h 119"/>
                <a:gd name="T34" fmla="*/ 46038 w 106"/>
                <a:gd name="T35" fmla="*/ 117475 h 119"/>
                <a:gd name="T36" fmla="*/ 52388 w 106"/>
                <a:gd name="T37" fmla="*/ 123825 h 119"/>
                <a:gd name="T38" fmla="*/ 60325 w 106"/>
                <a:gd name="T39" fmla="*/ 131763 h 119"/>
                <a:gd name="T40" fmla="*/ 68263 w 106"/>
                <a:gd name="T41" fmla="*/ 131763 h 119"/>
                <a:gd name="T42" fmla="*/ 71438 w 106"/>
                <a:gd name="T43" fmla="*/ 131763 h 119"/>
                <a:gd name="T44" fmla="*/ 79375 w 106"/>
                <a:gd name="T45" fmla="*/ 134938 h 119"/>
                <a:gd name="T46" fmla="*/ 93663 w 106"/>
                <a:gd name="T47" fmla="*/ 139700 h 119"/>
                <a:gd name="T48" fmla="*/ 104775 w 106"/>
                <a:gd name="T49" fmla="*/ 147638 h 119"/>
                <a:gd name="T50" fmla="*/ 112713 w 106"/>
                <a:gd name="T51" fmla="*/ 153988 h 119"/>
                <a:gd name="T52" fmla="*/ 120650 w 106"/>
                <a:gd name="T53" fmla="*/ 161925 h 119"/>
                <a:gd name="T54" fmla="*/ 127000 w 106"/>
                <a:gd name="T55" fmla="*/ 173038 h 119"/>
                <a:gd name="T56" fmla="*/ 139700 w 106"/>
                <a:gd name="T57" fmla="*/ 188913 h 119"/>
                <a:gd name="T58" fmla="*/ 168275 w 106"/>
                <a:gd name="T59" fmla="*/ 180975 h 119"/>
                <a:gd name="T60" fmla="*/ 168275 w 106"/>
                <a:gd name="T61" fmla="*/ 169863 h 119"/>
                <a:gd name="T62" fmla="*/ 153988 w 106"/>
                <a:gd name="T63" fmla="*/ 158750 h 119"/>
                <a:gd name="T64" fmla="*/ 142875 w 106"/>
                <a:gd name="T65" fmla="*/ 153988 h 119"/>
                <a:gd name="T66" fmla="*/ 139700 w 106"/>
                <a:gd name="T67" fmla="*/ 147638 h 119"/>
                <a:gd name="T68" fmla="*/ 139700 w 106"/>
                <a:gd name="T69" fmla="*/ 139700 h 119"/>
                <a:gd name="T70" fmla="*/ 139700 w 106"/>
                <a:gd name="T71" fmla="*/ 131763 h 119"/>
                <a:gd name="T72" fmla="*/ 131763 w 106"/>
                <a:gd name="T73" fmla="*/ 128588 h 119"/>
                <a:gd name="T74" fmla="*/ 120650 w 106"/>
                <a:gd name="T75" fmla="*/ 128588 h 119"/>
                <a:gd name="T76" fmla="*/ 115888 w 106"/>
                <a:gd name="T77" fmla="*/ 120650 h 119"/>
                <a:gd name="T78" fmla="*/ 112713 w 106"/>
                <a:gd name="T79" fmla="*/ 112713 h 119"/>
                <a:gd name="T80" fmla="*/ 112713 w 106"/>
                <a:gd name="T81" fmla="*/ 106363 h 119"/>
                <a:gd name="T82" fmla="*/ 98425 w 106"/>
                <a:gd name="T83" fmla="*/ 101600 h 119"/>
                <a:gd name="T84" fmla="*/ 93663 w 106"/>
                <a:gd name="T85" fmla="*/ 95250 h 119"/>
                <a:gd name="T86" fmla="*/ 82550 w 106"/>
                <a:gd name="T87" fmla="*/ 79375 h 119"/>
                <a:gd name="T88" fmla="*/ 79375 w 106"/>
                <a:gd name="T89" fmla="*/ 82550 h 119"/>
                <a:gd name="T90" fmla="*/ 74613 w 106"/>
                <a:gd name="T91" fmla="*/ 82550 h 119"/>
                <a:gd name="T92" fmla="*/ 71438 w 106"/>
                <a:gd name="T93" fmla="*/ 76200 h 119"/>
                <a:gd name="T94" fmla="*/ 63500 w 106"/>
                <a:gd name="T95" fmla="*/ 68263 h 119"/>
                <a:gd name="T96" fmla="*/ 63500 w 106"/>
                <a:gd name="T97" fmla="*/ 49213 h 119"/>
                <a:gd name="T98" fmla="*/ 60325 w 106"/>
                <a:gd name="T99" fmla="*/ 15875 h 119"/>
                <a:gd name="T100" fmla="*/ 60325 w 106"/>
                <a:gd name="T101" fmla="*/ 4763 h 119"/>
                <a:gd name="T102" fmla="*/ 57150 w 106"/>
                <a:gd name="T103" fmla="*/ 0 h 1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119"/>
                <a:gd name="T158" fmla="*/ 106 w 106"/>
                <a:gd name="T159" fmla="*/ 119 h 1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119">
                  <a:moveTo>
                    <a:pt x="36" y="0"/>
                  </a:moveTo>
                  <a:lnTo>
                    <a:pt x="31" y="8"/>
                  </a:lnTo>
                  <a:lnTo>
                    <a:pt x="21" y="8"/>
                  </a:lnTo>
                  <a:lnTo>
                    <a:pt x="19" y="8"/>
                  </a:lnTo>
                  <a:lnTo>
                    <a:pt x="17" y="10"/>
                  </a:lnTo>
                  <a:lnTo>
                    <a:pt x="14" y="12"/>
                  </a:lnTo>
                  <a:lnTo>
                    <a:pt x="12" y="15"/>
                  </a:lnTo>
                  <a:lnTo>
                    <a:pt x="12" y="17"/>
                  </a:lnTo>
                  <a:lnTo>
                    <a:pt x="10" y="19"/>
                  </a:lnTo>
                  <a:lnTo>
                    <a:pt x="10" y="22"/>
                  </a:lnTo>
                  <a:lnTo>
                    <a:pt x="7" y="22"/>
                  </a:lnTo>
                  <a:lnTo>
                    <a:pt x="7" y="24"/>
                  </a:lnTo>
                  <a:lnTo>
                    <a:pt x="7" y="29"/>
                  </a:lnTo>
                  <a:lnTo>
                    <a:pt x="5" y="31"/>
                  </a:lnTo>
                  <a:lnTo>
                    <a:pt x="5" y="34"/>
                  </a:lnTo>
                  <a:lnTo>
                    <a:pt x="5" y="38"/>
                  </a:lnTo>
                  <a:lnTo>
                    <a:pt x="5" y="41"/>
                  </a:lnTo>
                  <a:lnTo>
                    <a:pt x="5" y="43"/>
                  </a:lnTo>
                  <a:lnTo>
                    <a:pt x="5" y="45"/>
                  </a:lnTo>
                  <a:lnTo>
                    <a:pt x="5" y="48"/>
                  </a:lnTo>
                  <a:lnTo>
                    <a:pt x="3" y="50"/>
                  </a:lnTo>
                  <a:lnTo>
                    <a:pt x="3" y="55"/>
                  </a:lnTo>
                  <a:lnTo>
                    <a:pt x="0" y="60"/>
                  </a:lnTo>
                  <a:lnTo>
                    <a:pt x="0" y="62"/>
                  </a:lnTo>
                  <a:lnTo>
                    <a:pt x="0" y="64"/>
                  </a:lnTo>
                  <a:lnTo>
                    <a:pt x="0" y="67"/>
                  </a:lnTo>
                  <a:lnTo>
                    <a:pt x="0" y="69"/>
                  </a:lnTo>
                  <a:lnTo>
                    <a:pt x="0" y="71"/>
                  </a:lnTo>
                  <a:lnTo>
                    <a:pt x="0" y="78"/>
                  </a:lnTo>
                  <a:lnTo>
                    <a:pt x="0" y="83"/>
                  </a:lnTo>
                  <a:lnTo>
                    <a:pt x="0" y="88"/>
                  </a:lnTo>
                  <a:lnTo>
                    <a:pt x="10" y="83"/>
                  </a:lnTo>
                  <a:lnTo>
                    <a:pt x="12" y="83"/>
                  </a:lnTo>
                  <a:lnTo>
                    <a:pt x="14" y="83"/>
                  </a:lnTo>
                  <a:lnTo>
                    <a:pt x="17" y="83"/>
                  </a:lnTo>
                  <a:lnTo>
                    <a:pt x="19" y="88"/>
                  </a:lnTo>
                  <a:lnTo>
                    <a:pt x="19" y="90"/>
                  </a:lnTo>
                  <a:lnTo>
                    <a:pt x="24" y="74"/>
                  </a:lnTo>
                  <a:lnTo>
                    <a:pt x="26" y="74"/>
                  </a:lnTo>
                  <a:lnTo>
                    <a:pt x="29" y="74"/>
                  </a:lnTo>
                  <a:lnTo>
                    <a:pt x="31" y="76"/>
                  </a:lnTo>
                  <a:lnTo>
                    <a:pt x="33" y="78"/>
                  </a:lnTo>
                  <a:lnTo>
                    <a:pt x="36" y="81"/>
                  </a:lnTo>
                  <a:lnTo>
                    <a:pt x="36" y="83"/>
                  </a:lnTo>
                  <a:lnTo>
                    <a:pt x="38" y="83"/>
                  </a:lnTo>
                  <a:lnTo>
                    <a:pt x="40" y="83"/>
                  </a:lnTo>
                  <a:lnTo>
                    <a:pt x="43" y="83"/>
                  </a:lnTo>
                  <a:lnTo>
                    <a:pt x="45" y="83"/>
                  </a:lnTo>
                  <a:lnTo>
                    <a:pt x="47" y="83"/>
                  </a:lnTo>
                  <a:lnTo>
                    <a:pt x="47" y="85"/>
                  </a:lnTo>
                  <a:lnTo>
                    <a:pt x="50" y="85"/>
                  </a:lnTo>
                  <a:lnTo>
                    <a:pt x="52" y="88"/>
                  </a:lnTo>
                  <a:lnTo>
                    <a:pt x="55" y="88"/>
                  </a:lnTo>
                  <a:lnTo>
                    <a:pt x="59" y="88"/>
                  </a:lnTo>
                  <a:lnTo>
                    <a:pt x="64" y="90"/>
                  </a:lnTo>
                  <a:lnTo>
                    <a:pt x="66" y="93"/>
                  </a:lnTo>
                  <a:lnTo>
                    <a:pt x="69" y="95"/>
                  </a:lnTo>
                  <a:lnTo>
                    <a:pt x="71" y="97"/>
                  </a:lnTo>
                  <a:lnTo>
                    <a:pt x="73" y="100"/>
                  </a:lnTo>
                  <a:lnTo>
                    <a:pt x="76" y="102"/>
                  </a:lnTo>
                  <a:lnTo>
                    <a:pt x="78" y="104"/>
                  </a:lnTo>
                  <a:lnTo>
                    <a:pt x="78" y="107"/>
                  </a:lnTo>
                  <a:lnTo>
                    <a:pt x="80" y="109"/>
                  </a:lnTo>
                  <a:lnTo>
                    <a:pt x="80" y="111"/>
                  </a:lnTo>
                  <a:lnTo>
                    <a:pt x="85" y="116"/>
                  </a:lnTo>
                  <a:lnTo>
                    <a:pt x="88" y="119"/>
                  </a:lnTo>
                  <a:lnTo>
                    <a:pt x="90" y="114"/>
                  </a:lnTo>
                  <a:lnTo>
                    <a:pt x="95" y="119"/>
                  </a:lnTo>
                  <a:lnTo>
                    <a:pt x="106" y="114"/>
                  </a:lnTo>
                  <a:lnTo>
                    <a:pt x="106" y="111"/>
                  </a:lnTo>
                  <a:lnTo>
                    <a:pt x="106" y="109"/>
                  </a:lnTo>
                  <a:lnTo>
                    <a:pt x="106" y="107"/>
                  </a:lnTo>
                  <a:lnTo>
                    <a:pt x="102" y="102"/>
                  </a:lnTo>
                  <a:lnTo>
                    <a:pt x="97" y="100"/>
                  </a:lnTo>
                  <a:lnTo>
                    <a:pt x="95" y="100"/>
                  </a:lnTo>
                  <a:lnTo>
                    <a:pt x="92" y="97"/>
                  </a:lnTo>
                  <a:lnTo>
                    <a:pt x="90" y="97"/>
                  </a:lnTo>
                  <a:lnTo>
                    <a:pt x="88" y="95"/>
                  </a:lnTo>
                  <a:lnTo>
                    <a:pt x="88" y="93"/>
                  </a:lnTo>
                  <a:lnTo>
                    <a:pt x="88" y="90"/>
                  </a:lnTo>
                  <a:lnTo>
                    <a:pt x="88" y="88"/>
                  </a:lnTo>
                  <a:lnTo>
                    <a:pt x="88" y="85"/>
                  </a:lnTo>
                  <a:lnTo>
                    <a:pt x="88" y="83"/>
                  </a:lnTo>
                  <a:lnTo>
                    <a:pt x="85" y="83"/>
                  </a:lnTo>
                  <a:lnTo>
                    <a:pt x="83" y="83"/>
                  </a:lnTo>
                  <a:lnTo>
                    <a:pt x="83" y="81"/>
                  </a:lnTo>
                  <a:lnTo>
                    <a:pt x="80" y="81"/>
                  </a:lnTo>
                  <a:lnTo>
                    <a:pt x="78" y="81"/>
                  </a:lnTo>
                  <a:lnTo>
                    <a:pt x="76" y="81"/>
                  </a:lnTo>
                  <a:lnTo>
                    <a:pt x="73" y="78"/>
                  </a:lnTo>
                  <a:lnTo>
                    <a:pt x="73" y="76"/>
                  </a:lnTo>
                  <a:lnTo>
                    <a:pt x="71" y="74"/>
                  </a:lnTo>
                  <a:lnTo>
                    <a:pt x="71" y="71"/>
                  </a:lnTo>
                  <a:lnTo>
                    <a:pt x="71" y="69"/>
                  </a:lnTo>
                  <a:lnTo>
                    <a:pt x="71" y="67"/>
                  </a:lnTo>
                  <a:lnTo>
                    <a:pt x="69" y="64"/>
                  </a:lnTo>
                  <a:lnTo>
                    <a:pt x="66" y="64"/>
                  </a:lnTo>
                  <a:lnTo>
                    <a:pt x="62" y="64"/>
                  </a:lnTo>
                  <a:lnTo>
                    <a:pt x="59" y="62"/>
                  </a:lnTo>
                  <a:lnTo>
                    <a:pt x="59" y="60"/>
                  </a:lnTo>
                  <a:lnTo>
                    <a:pt x="57" y="57"/>
                  </a:lnTo>
                  <a:lnTo>
                    <a:pt x="55" y="52"/>
                  </a:lnTo>
                  <a:lnTo>
                    <a:pt x="52" y="50"/>
                  </a:lnTo>
                  <a:lnTo>
                    <a:pt x="50" y="50"/>
                  </a:lnTo>
                  <a:lnTo>
                    <a:pt x="50" y="52"/>
                  </a:lnTo>
                  <a:lnTo>
                    <a:pt x="47" y="52"/>
                  </a:lnTo>
                  <a:lnTo>
                    <a:pt x="47" y="50"/>
                  </a:lnTo>
                  <a:lnTo>
                    <a:pt x="45" y="48"/>
                  </a:lnTo>
                  <a:lnTo>
                    <a:pt x="43" y="48"/>
                  </a:lnTo>
                  <a:lnTo>
                    <a:pt x="43" y="45"/>
                  </a:lnTo>
                  <a:lnTo>
                    <a:pt x="40" y="43"/>
                  </a:lnTo>
                  <a:lnTo>
                    <a:pt x="40" y="41"/>
                  </a:lnTo>
                  <a:lnTo>
                    <a:pt x="40" y="36"/>
                  </a:lnTo>
                  <a:lnTo>
                    <a:pt x="40" y="31"/>
                  </a:lnTo>
                  <a:lnTo>
                    <a:pt x="40" y="24"/>
                  </a:lnTo>
                  <a:lnTo>
                    <a:pt x="40" y="17"/>
                  </a:lnTo>
                  <a:lnTo>
                    <a:pt x="38" y="10"/>
                  </a:lnTo>
                  <a:lnTo>
                    <a:pt x="38" y="8"/>
                  </a:lnTo>
                  <a:lnTo>
                    <a:pt x="38" y="5"/>
                  </a:lnTo>
                  <a:lnTo>
                    <a:pt x="38" y="3"/>
                  </a:lnTo>
                  <a:lnTo>
                    <a:pt x="3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30" name="Equitorial Guinea">
              <a:extLst>
                <a:ext uri="{FF2B5EF4-FFF2-40B4-BE49-F238E27FC236}">
                  <a16:creationId xmlns:a16="http://schemas.microsoft.com/office/drawing/2014/main" id="{984D485A-4967-39E9-7551-D7EAB0EC23EB}"/>
                </a:ext>
              </a:extLst>
            </p:cNvPr>
            <p:cNvGrpSpPr>
              <a:grpSpLocks noGrp="1" noUngrp="1" noRot="1" noMove="1" noResize="1"/>
            </p:cNvGrpSpPr>
            <p:nvPr/>
          </p:nvGrpSpPr>
          <p:grpSpPr>
            <a:xfrm>
              <a:off x="6816582" y="2781960"/>
              <a:ext cx="42124" cy="35073"/>
              <a:chOff x="4515098" y="3083802"/>
              <a:chExt cx="157737" cy="129784"/>
            </a:xfrm>
            <a:grpFill/>
          </p:grpSpPr>
          <p:sp>
            <p:nvSpPr>
              <p:cNvPr id="1092" name="Freeform 1926">
                <a:extLst>
                  <a:ext uri="{FF2B5EF4-FFF2-40B4-BE49-F238E27FC236}">
                    <a16:creationId xmlns:a16="http://schemas.microsoft.com/office/drawing/2014/main" id="{D55299BB-7073-7216-32D1-B1365924296D}"/>
                  </a:ext>
                </a:extLst>
              </p:cNvPr>
              <p:cNvSpPr>
                <a:spLocks noGrp="1" noRot="1" noMove="1" noResize="1" noEditPoints="1" noAdjustHandles="1" noChangeArrowheads="1" noChangeShapeType="1"/>
              </p:cNvSpPr>
              <p:nvPr/>
            </p:nvSpPr>
            <p:spPr bwMode="auto">
              <a:xfrm>
                <a:off x="4573212" y="3155597"/>
                <a:ext cx="99623" cy="57989"/>
              </a:xfrm>
              <a:custGeom>
                <a:avLst/>
                <a:gdLst>
                  <a:gd name="T0" fmla="*/ 7938 w 36"/>
                  <a:gd name="T1" fmla="*/ 0 h 21"/>
                  <a:gd name="T2" fmla="*/ 4763 w 36"/>
                  <a:gd name="T3" fmla="*/ 7938 h 21"/>
                  <a:gd name="T4" fmla="*/ 4763 w 36"/>
                  <a:gd name="T5" fmla="*/ 15875 h 21"/>
                  <a:gd name="T6" fmla="*/ 4763 w 36"/>
                  <a:gd name="T7" fmla="*/ 19050 h 21"/>
                  <a:gd name="T8" fmla="*/ 4763 w 36"/>
                  <a:gd name="T9" fmla="*/ 22225 h 21"/>
                  <a:gd name="T10" fmla="*/ 4763 w 36"/>
                  <a:gd name="T11" fmla="*/ 26988 h 21"/>
                  <a:gd name="T12" fmla="*/ 0 w 36"/>
                  <a:gd name="T13" fmla="*/ 33338 h 21"/>
                  <a:gd name="T14" fmla="*/ 52388 w 36"/>
                  <a:gd name="T15" fmla="*/ 33338 h 21"/>
                  <a:gd name="T16" fmla="*/ 57150 w 36"/>
                  <a:gd name="T17" fmla="*/ 0 h 21"/>
                  <a:gd name="T18" fmla="*/ 7938 w 36"/>
                  <a:gd name="T19" fmla="*/ 0 h 21"/>
                  <a:gd name="T20" fmla="*/ 7938 w 36"/>
                  <a:gd name="T21" fmla="*/ 0 h 21"/>
                  <a:gd name="T22" fmla="*/ 7938 w 36"/>
                  <a:gd name="T23" fmla="*/ 0 h 21"/>
                  <a:gd name="T24" fmla="*/ 7938 w 3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21"/>
                  <a:gd name="T41" fmla="*/ 36 w 36"/>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21">
                    <a:moveTo>
                      <a:pt x="5" y="0"/>
                    </a:moveTo>
                    <a:lnTo>
                      <a:pt x="3" y="5"/>
                    </a:lnTo>
                    <a:lnTo>
                      <a:pt x="3" y="10"/>
                    </a:lnTo>
                    <a:lnTo>
                      <a:pt x="3" y="12"/>
                    </a:lnTo>
                    <a:lnTo>
                      <a:pt x="3" y="14"/>
                    </a:lnTo>
                    <a:lnTo>
                      <a:pt x="3" y="17"/>
                    </a:lnTo>
                    <a:lnTo>
                      <a:pt x="0" y="21"/>
                    </a:lnTo>
                    <a:lnTo>
                      <a:pt x="33" y="21"/>
                    </a:lnTo>
                    <a:lnTo>
                      <a:pt x="36"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3" name="Freeform 1927">
                <a:extLst>
                  <a:ext uri="{FF2B5EF4-FFF2-40B4-BE49-F238E27FC236}">
                    <a16:creationId xmlns:a16="http://schemas.microsoft.com/office/drawing/2014/main" id="{021DA1C4-DA53-B17B-027E-94EB41A14FA1}"/>
                  </a:ext>
                </a:extLst>
              </p:cNvPr>
              <p:cNvSpPr>
                <a:spLocks noGrp="1" noRot="1" noMove="1" noResize="1" noEditPoints="1" noAdjustHandles="1" noChangeArrowheads="1" noChangeShapeType="1"/>
              </p:cNvSpPr>
              <p:nvPr/>
            </p:nvSpPr>
            <p:spPr bwMode="auto">
              <a:xfrm>
                <a:off x="4515098" y="3083802"/>
                <a:ext cx="19372" cy="27614"/>
              </a:xfrm>
              <a:custGeom>
                <a:avLst/>
                <a:gdLst>
                  <a:gd name="T0" fmla="*/ 7938 w 7"/>
                  <a:gd name="T1" fmla="*/ 4763 h 10"/>
                  <a:gd name="T2" fmla="*/ 3175 w 7"/>
                  <a:gd name="T3" fmla="*/ 4763 h 10"/>
                  <a:gd name="T4" fmla="*/ 3175 w 7"/>
                  <a:gd name="T5" fmla="*/ 4763 h 10"/>
                  <a:gd name="T6" fmla="*/ 0 w 7"/>
                  <a:gd name="T7" fmla="*/ 7938 h 10"/>
                  <a:gd name="T8" fmla="*/ 0 w 7"/>
                  <a:gd name="T9" fmla="*/ 7938 h 10"/>
                  <a:gd name="T10" fmla="*/ 0 w 7"/>
                  <a:gd name="T11" fmla="*/ 11113 h 10"/>
                  <a:gd name="T12" fmla="*/ 0 w 7"/>
                  <a:gd name="T13" fmla="*/ 11113 h 10"/>
                  <a:gd name="T14" fmla="*/ 0 w 7"/>
                  <a:gd name="T15" fmla="*/ 11113 h 10"/>
                  <a:gd name="T16" fmla="*/ 3175 w 7"/>
                  <a:gd name="T17" fmla="*/ 11113 h 10"/>
                  <a:gd name="T18" fmla="*/ 3175 w 7"/>
                  <a:gd name="T19" fmla="*/ 15875 h 10"/>
                  <a:gd name="T20" fmla="*/ 3175 w 7"/>
                  <a:gd name="T21" fmla="*/ 15875 h 10"/>
                  <a:gd name="T22" fmla="*/ 7938 w 7"/>
                  <a:gd name="T23" fmla="*/ 15875 h 10"/>
                  <a:gd name="T24" fmla="*/ 11113 w 7"/>
                  <a:gd name="T25" fmla="*/ 15875 h 10"/>
                  <a:gd name="T26" fmla="*/ 11113 w 7"/>
                  <a:gd name="T27" fmla="*/ 11113 h 10"/>
                  <a:gd name="T28" fmla="*/ 11113 w 7"/>
                  <a:gd name="T29" fmla="*/ 4763 h 10"/>
                  <a:gd name="T30" fmla="*/ 11113 w 7"/>
                  <a:gd name="T31" fmla="*/ 4763 h 10"/>
                  <a:gd name="T32" fmla="*/ 11113 w 7"/>
                  <a:gd name="T33" fmla="*/ 4763 h 10"/>
                  <a:gd name="T34" fmla="*/ 7938 w 7"/>
                  <a:gd name="T35" fmla="*/ 0 h 10"/>
                  <a:gd name="T36" fmla="*/ 7938 w 7"/>
                  <a:gd name="T37" fmla="*/ 4763 h 10"/>
                  <a:gd name="T38" fmla="*/ 7938 w 7"/>
                  <a:gd name="T39" fmla="*/ 4763 h 10"/>
                  <a:gd name="T40" fmla="*/ 7938 w 7"/>
                  <a:gd name="T41" fmla="*/ 4763 h 10"/>
                  <a:gd name="T42" fmla="*/ 7938 w 7"/>
                  <a:gd name="T43" fmla="*/ 4763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5" y="3"/>
                    </a:moveTo>
                    <a:lnTo>
                      <a:pt x="2" y="3"/>
                    </a:lnTo>
                    <a:lnTo>
                      <a:pt x="0" y="5"/>
                    </a:lnTo>
                    <a:lnTo>
                      <a:pt x="0" y="7"/>
                    </a:lnTo>
                    <a:lnTo>
                      <a:pt x="2" y="7"/>
                    </a:lnTo>
                    <a:lnTo>
                      <a:pt x="2" y="10"/>
                    </a:lnTo>
                    <a:lnTo>
                      <a:pt x="5" y="10"/>
                    </a:lnTo>
                    <a:lnTo>
                      <a:pt x="7" y="10"/>
                    </a:lnTo>
                    <a:lnTo>
                      <a:pt x="7" y="7"/>
                    </a:lnTo>
                    <a:lnTo>
                      <a:pt x="7" y="3"/>
                    </a:lnTo>
                    <a:lnTo>
                      <a:pt x="5" y="0"/>
                    </a:lnTo>
                    <a:lnTo>
                      <a:pt x="5"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31" name="El Salvador">
              <a:extLst>
                <a:ext uri="{FF2B5EF4-FFF2-40B4-BE49-F238E27FC236}">
                  <a16:creationId xmlns:a16="http://schemas.microsoft.com/office/drawing/2014/main" id="{E0C814AF-220E-3E34-6472-E2888E047A96}"/>
                </a:ext>
              </a:extLst>
            </p:cNvPr>
            <p:cNvSpPr>
              <a:spLocks noGrp="1" noRot="1" noMove="1" noResize="1" noEditPoints="1" noAdjustHandles="1" noChangeArrowheads="1" noChangeShapeType="1"/>
            </p:cNvSpPr>
            <p:nvPr/>
          </p:nvSpPr>
          <p:spPr bwMode="auto">
            <a:xfrm>
              <a:off x="5655698" y="2625259"/>
              <a:ext cx="34384" cy="19402"/>
            </a:xfrm>
            <a:custGeom>
              <a:avLst/>
              <a:gdLst>
                <a:gd name="T0" fmla="*/ 3175 w 47"/>
                <a:gd name="T1" fmla="*/ 22225 h 26"/>
                <a:gd name="T2" fmla="*/ 19050 w 47"/>
                <a:gd name="T3" fmla="*/ 33338 h 26"/>
                <a:gd name="T4" fmla="*/ 22225 w 47"/>
                <a:gd name="T5" fmla="*/ 33338 h 26"/>
                <a:gd name="T6" fmla="*/ 25400 w 47"/>
                <a:gd name="T7" fmla="*/ 33338 h 26"/>
                <a:gd name="T8" fmla="*/ 30163 w 47"/>
                <a:gd name="T9" fmla="*/ 33338 h 26"/>
                <a:gd name="T10" fmla="*/ 33338 w 47"/>
                <a:gd name="T11" fmla="*/ 33338 h 26"/>
                <a:gd name="T12" fmla="*/ 41275 w 47"/>
                <a:gd name="T13" fmla="*/ 33338 h 26"/>
                <a:gd name="T14" fmla="*/ 47625 w 47"/>
                <a:gd name="T15" fmla="*/ 33338 h 26"/>
                <a:gd name="T16" fmla="*/ 52388 w 47"/>
                <a:gd name="T17" fmla="*/ 38100 h 26"/>
                <a:gd name="T18" fmla="*/ 55563 w 47"/>
                <a:gd name="T19" fmla="*/ 41275 h 26"/>
                <a:gd name="T20" fmla="*/ 60325 w 47"/>
                <a:gd name="T21" fmla="*/ 41275 h 26"/>
                <a:gd name="T22" fmla="*/ 63500 w 47"/>
                <a:gd name="T23" fmla="*/ 41275 h 26"/>
                <a:gd name="T24" fmla="*/ 63500 w 47"/>
                <a:gd name="T25" fmla="*/ 41275 h 26"/>
                <a:gd name="T26" fmla="*/ 66675 w 47"/>
                <a:gd name="T27" fmla="*/ 41275 h 26"/>
                <a:gd name="T28" fmla="*/ 66675 w 47"/>
                <a:gd name="T29" fmla="*/ 41275 h 26"/>
                <a:gd name="T30" fmla="*/ 71438 w 47"/>
                <a:gd name="T31" fmla="*/ 41275 h 26"/>
                <a:gd name="T32" fmla="*/ 71438 w 47"/>
                <a:gd name="T33" fmla="*/ 41275 h 26"/>
                <a:gd name="T34" fmla="*/ 71438 w 47"/>
                <a:gd name="T35" fmla="*/ 38100 h 26"/>
                <a:gd name="T36" fmla="*/ 71438 w 47"/>
                <a:gd name="T37" fmla="*/ 38100 h 26"/>
                <a:gd name="T38" fmla="*/ 74613 w 47"/>
                <a:gd name="T39" fmla="*/ 38100 h 26"/>
                <a:gd name="T40" fmla="*/ 74613 w 47"/>
                <a:gd name="T41" fmla="*/ 19050 h 26"/>
                <a:gd name="T42" fmla="*/ 74613 w 47"/>
                <a:gd name="T43" fmla="*/ 19050 h 26"/>
                <a:gd name="T44" fmla="*/ 74613 w 47"/>
                <a:gd name="T45" fmla="*/ 19050 h 26"/>
                <a:gd name="T46" fmla="*/ 71438 w 47"/>
                <a:gd name="T47" fmla="*/ 14288 h 26"/>
                <a:gd name="T48" fmla="*/ 63500 w 47"/>
                <a:gd name="T49" fmla="*/ 14288 h 26"/>
                <a:gd name="T50" fmla="*/ 60325 w 47"/>
                <a:gd name="T51" fmla="*/ 14288 h 26"/>
                <a:gd name="T52" fmla="*/ 55563 w 47"/>
                <a:gd name="T53" fmla="*/ 11113 h 26"/>
                <a:gd name="T54" fmla="*/ 55563 w 47"/>
                <a:gd name="T55" fmla="*/ 11113 h 26"/>
                <a:gd name="T56" fmla="*/ 52388 w 47"/>
                <a:gd name="T57" fmla="*/ 7938 h 26"/>
                <a:gd name="T58" fmla="*/ 44450 w 47"/>
                <a:gd name="T59" fmla="*/ 3175 h 26"/>
                <a:gd name="T60" fmla="*/ 36513 w 47"/>
                <a:gd name="T61" fmla="*/ 3175 h 26"/>
                <a:gd name="T62" fmla="*/ 30163 w 47"/>
                <a:gd name="T63" fmla="*/ 0 h 26"/>
                <a:gd name="T64" fmla="*/ 25400 w 47"/>
                <a:gd name="T65" fmla="*/ 0 h 26"/>
                <a:gd name="T66" fmla="*/ 25400 w 47"/>
                <a:gd name="T67" fmla="*/ 0 h 26"/>
                <a:gd name="T68" fmla="*/ 19050 w 47"/>
                <a:gd name="T69" fmla="*/ 3175 h 26"/>
                <a:gd name="T70" fmla="*/ 19050 w 47"/>
                <a:gd name="T71" fmla="*/ 7938 h 26"/>
                <a:gd name="T72" fmla="*/ 14288 w 47"/>
                <a:gd name="T73" fmla="*/ 7938 h 26"/>
                <a:gd name="T74" fmla="*/ 14288 w 47"/>
                <a:gd name="T75" fmla="*/ 11113 h 26"/>
                <a:gd name="T76" fmla="*/ 14288 w 47"/>
                <a:gd name="T77" fmla="*/ 14288 h 26"/>
                <a:gd name="T78" fmla="*/ 14288 w 47"/>
                <a:gd name="T79" fmla="*/ 14288 h 26"/>
                <a:gd name="T80" fmla="*/ 14288 w 47"/>
                <a:gd name="T81" fmla="*/ 14288 h 26"/>
                <a:gd name="T82" fmla="*/ 11113 w 47"/>
                <a:gd name="T83" fmla="*/ 14288 h 26"/>
                <a:gd name="T84" fmla="*/ 11113 w 47"/>
                <a:gd name="T85" fmla="*/ 14288 h 26"/>
                <a:gd name="T86" fmla="*/ 11113 w 47"/>
                <a:gd name="T87" fmla="*/ 19050 h 26"/>
                <a:gd name="T88" fmla="*/ 6350 w 47"/>
                <a:gd name="T89" fmla="*/ 19050 h 26"/>
                <a:gd name="T90" fmla="*/ 6350 w 47"/>
                <a:gd name="T91" fmla="*/ 19050 h 26"/>
                <a:gd name="T92" fmla="*/ 3175 w 47"/>
                <a:gd name="T93" fmla="*/ 19050 h 26"/>
                <a:gd name="T94" fmla="*/ 3175 w 47"/>
                <a:gd name="T95" fmla="*/ 19050 h 26"/>
                <a:gd name="T96" fmla="*/ 0 w 47"/>
                <a:gd name="T97" fmla="*/ 22225 h 26"/>
                <a:gd name="T98" fmla="*/ 3175 w 47"/>
                <a:gd name="T99" fmla="*/ 22225 h 26"/>
                <a:gd name="T100" fmla="*/ 3175 w 47"/>
                <a:gd name="T101" fmla="*/ 22225 h 26"/>
                <a:gd name="T102" fmla="*/ 3175 w 47"/>
                <a:gd name="T103" fmla="*/ 22225 h 26"/>
                <a:gd name="T104" fmla="*/ 3175 w 47"/>
                <a:gd name="T105" fmla="*/ 22225 h 26"/>
                <a:gd name="T106" fmla="*/ 3175 w 47"/>
                <a:gd name="T107" fmla="*/ 22225 h 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26"/>
                <a:gd name="T164" fmla="*/ 47 w 47"/>
                <a:gd name="T165" fmla="*/ 26 h 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26">
                  <a:moveTo>
                    <a:pt x="2" y="14"/>
                  </a:moveTo>
                  <a:lnTo>
                    <a:pt x="12" y="21"/>
                  </a:lnTo>
                  <a:lnTo>
                    <a:pt x="14" y="21"/>
                  </a:lnTo>
                  <a:lnTo>
                    <a:pt x="16" y="21"/>
                  </a:lnTo>
                  <a:lnTo>
                    <a:pt x="19" y="21"/>
                  </a:lnTo>
                  <a:lnTo>
                    <a:pt x="21" y="21"/>
                  </a:lnTo>
                  <a:lnTo>
                    <a:pt x="26" y="21"/>
                  </a:lnTo>
                  <a:lnTo>
                    <a:pt x="30" y="21"/>
                  </a:lnTo>
                  <a:lnTo>
                    <a:pt x="33" y="24"/>
                  </a:lnTo>
                  <a:lnTo>
                    <a:pt x="35" y="26"/>
                  </a:lnTo>
                  <a:lnTo>
                    <a:pt x="38" y="26"/>
                  </a:lnTo>
                  <a:lnTo>
                    <a:pt x="40" y="26"/>
                  </a:lnTo>
                  <a:lnTo>
                    <a:pt x="42" y="26"/>
                  </a:lnTo>
                  <a:lnTo>
                    <a:pt x="45" y="26"/>
                  </a:lnTo>
                  <a:lnTo>
                    <a:pt x="45" y="24"/>
                  </a:lnTo>
                  <a:lnTo>
                    <a:pt x="47" y="24"/>
                  </a:lnTo>
                  <a:lnTo>
                    <a:pt x="47" y="12"/>
                  </a:lnTo>
                  <a:lnTo>
                    <a:pt x="45" y="9"/>
                  </a:lnTo>
                  <a:lnTo>
                    <a:pt x="40" y="9"/>
                  </a:lnTo>
                  <a:lnTo>
                    <a:pt x="38" y="9"/>
                  </a:lnTo>
                  <a:lnTo>
                    <a:pt x="35" y="7"/>
                  </a:lnTo>
                  <a:lnTo>
                    <a:pt x="33" y="5"/>
                  </a:lnTo>
                  <a:lnTo>
                    <a:pt x="28" y="2"/>
                  </a:lnTo>
                  <a:lnTo>
                    <a:pt x="23" y="2"/>
                  </a:lnTo>
                  <a:lnTo>
                    <a:pt x="19" y="0"/>
                  </a:lnTo>
                  <a:lnTo>
                    <a:pt x="16" y="0"/>
                  </a:lnTo>
                  <a:lnTo>
                    <a:pt x="12" y="2"/>
                  </a:lnTo>
                  <a:lnTo>
                    <a:pt x="12" y="5"/>
                  </a:lnTo>
                  <a:lnTo>
                    <a:pt x="9" y="5"/>
                  </a:lnTo>
                  <a:lnTo>
                    <a:pt x="9" y="7"/>
                  </a:lnTo>
                  <a:lnTo>
                    <a:pt x="9" y="9"/>
                  </a:lnTo>
                  <a:lnTo>
                    <a:pt x="7" y="9"/>
                  </a:lnTo>
                  <a:lnTo>
                    <a:pt x="7" y="12"/>
                  </a:lnTo>
                  <a:lnTo>
                    <a:pt x="4" y="12"/>
                  </a:lnTo>
                  <a:lnTo>
                    <a:pt x="2" y="12"/>
                  </a:lnTo>
                  <a:lnTo>
                    <a:pt x="0" y="14"/>
                  </a:lnTo>
                  <a:lnTo>
                    <a:pt x="2"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32" name="Egypt">
              <a:extLst>
                <a:ext uri="{FF2B5EF4-FFF2-40B4-BE49-F238E27FC236}">
                  <a16:creationId xmlns:a16="http://schemas.microsoft.com/office/drawing/2014/main" id="{08B5B3E0-EAEB-EFDE-266A-1643558C424C}"/>
                </a:ext>
              </a:extLst>
            </p:cNvPr>
            <p:cNvSpPr>
              <a:spLocks noGrp="1" noRot="1" noMove="1" noResize="1" noEditPoints="1" noAdjustHandles="1" noChangeArrowheads="1" noChangeShapeType="1"/>
            </p:cNvSpPr>
            <p:nvPr/>
          </p:nvSpPr>
          <p:spPr bwMode="auto">
            <a:xfrm>
              <a:off x="7015337" y="2366311"/>
              <a:ext cx="127840" cy="149997"/>
            </a:xfrm>
            <a:custGeom>
              <a:avLst/>
              <a:gdLst>
                <a:gd name="T0" fmla="*/ 0 w 172"/>
                <a:gd name="T1" fmla="*/ 7938 h 201"/>
                <a:gd name="T2" fmla="*/ 3175 w 172"/>
                <a:gd name="T3" fmla="*/ 22225 h 201"/>
                <a:gd name="T4" fmla="*/ 6350 w 172"/>
                <a:gd name="T5" fmla="*/ 36513 h 201"/>
                <a:gd name="T6" fmla="*/ 3175 w 172"/>
                <a:gd name="T7" fmla="*/ 44450 h 201"/>
                <a:gd name="T8" fmla="*/ 0 w 172"/>
                <a:gd name="T9" fmla="*/ 60325 h 201"/>
                <a:gd name="T10" fmla="*/ 0 w 172"/>
                <a:gd name="T11" fmla="*/ 71438 h 201"/>
                <a:gd name="T12" fmla="*/ 3175 w 172"/>
                <a:gd name="T13" fmla="*/ 74613 h 201"/>
                <a:gd name="T14" fmla="*/ 11113 w 172"/>
                <a:gd name="T15" fmla="*/ 311150 h 201"/>
                <a:gd name="T16" fmla="*/ 201613 w 172"/>
                <a:gd name="T17" fmla="*/ 311150 h 201"/>
                <a:gd name="T18" fmla="*/ 231775 w 172"/>
                <a:gd name="T19" fmla="*/ 314325 h 201"/>
                <a:gd name="T20" fmla="*/ 250825 w 172"/>
                <a:gd name="T21" fmla="*/ 280988 h 201"/>
                <a:gd name="T22" fmla="*/ 269875 w 172"/>
                <a:gd name="T23" fmla="*/ 266700 h 201"/>
                <a:gd name="T24" fmla="*/ 261938 w 172"/>
                <a:gd name="T25" fmla="*/ 236538 h 201"/>
                <a:gd name="T26" fmla="*/ 273050 w 172"/>
                <a:gd name="T27" fmla="*/ 236538 h 201"/>
                <a:gd name="T28" fmla="*/ 273050 w 172"/>
                <a:gd name="T29" fmla="*/ 228600 h 201"/>
                <a:gd name="T30" fmla="*/ 265113 w 172"/>
                <a:gd name="T31" fmla="*/ 217488 h 201"/>
                <a:gd name="T32" fmla="*/ 250825 w 172"/>
                <a:gd name="T33" fmla="*/ 198438 h 201"/>
                <a:gd name="T34" fmla="*/ 242888 w 172"/>
                <a:gd name="T35" fmla="*/ 179388 h 201"/>
                <a:gd name="T36" fmla="*/ 231775 w 172"/>
                <a:gd name="T37" fmla="*/ 146050 h 201"/>
                <a:gd name="T38" fmla="*/ 220663 w 172"/>
                <a:gd name="T39" fmla="*/ 127000 h 201"/>
                <a:gd name="T40" fmla="*/ 217488 w 172"/>
                <a:gd name="T41" fmla="*/ 104775 h 201"/>
                <a:gd name="T42" fmla="*/ 204788 w 172"/>
                <a:gd name="T43" fmla="*/ 93663 h 201"/>
                <a:gd name="T44" fmla="*/ 204788 w 172"/>
                <a:gd name="T45" fmla="*/ 82550 h 201"/>
                <a:gd name="T46" fmla="*/ 201613 w 172"/>
                <a:gd name="T47" fmla="*/ 71438 h 201"/>
                <a:gd name="T48" fmla="*/ 201613 w 172"/>
                <a:gd name="T49" fmla="*/ 66675 h 201"/>
                <a:gd name="T50" fmla="*/ 204788 w 172"/>
                <a:gd name="T51" fmla="*/ 71438 h 201"/>
                <a:gd name="T52" fmla="*/ 209550 w 172"/>
                <a:gd name="T53" fmla="*/ 77788 h 201"/>
                <a:gd name="T54" fmla="*/ 212725 w 172"/>
                <a:gd name="T55" fmla="*/ 90488 h 201"/>
                <a:gd name="T56" fmla="*/ 223838 w 172"/>
                <a:gd name="T57" fmla="*/ 104775 h 201"/>
                <a:gd name="T58" fmla="*/ 234950 w 172"/>
                <a:gd name="T59" fmla="*/ 112713 h 201"/>
                <a:gd name="T60" fmla="*/ 242888 w 172"/>
                <a:gd name="T61" fmla="*/ 107950 h 201"/>
                <a:gd name="T62" fmla="*/ 246063 w 172"/>
                <a:gd name="T63" fmla="*/ 96838 h 201"/>
                <a:gd name="T64" fmla="*/ 250825 w 172"/>
                <a:gd name="T65" fmla="*/ 82550 h 201"/>
                <a:gd name="T66" fmla="*/ 246063 w 172"/>
                <a:gd name="T67" fmla="*/ 25400 h 201"/>
                <a:gd name="T68" fmla="*/ 239713 w 172"/>
                <a:gd name="T69" fmla="*/ 3175 h 201"/>
                <a:gd name="T70" fmla="*/ 223838 w 172"/>
                <a:gd name="T71" fmla="*/ 3175 h 201"/>
                <a:gd name="T72" fmla="*/ 204788 w 172"/>
                <a:gd name="T73" fmla="*/ 3175 h 201"/>
                <a:gd name="T74" fmla="*/ 190500 w 172"/>
                <a:gd name="T75" fmla="*/ 11113 h 201"/>
                <a:gd name="T76" fmla="*/ 187325 w 172"/>
                <a:gd name="T77" fmla="*/ 3175 h 201"/>
                <a:gd name="T78" fmla="*/ 176213 w 172"/>
                <a:gd name="T79" fmla="*/ 0 h 201"/>
                <a:gd name="T80" fmla="*/ 171450 w 172"/>
                <a:gd name="T81" fmla="*/ 0 h 201"/>
                <a:gd name="T82" fmla="*/ 176213 w 172"/>
                <a:gd name="T83" fmla="*/ 7938 h 201"/>
                <a:gd name="T84" fmla="*/ 168275 w 172"/>
                <a:gd name="T85" fmla="*/ 7938 h 201"/>
                <a:gd name="T86" fmla="*/ 168275 w 172"/>
                <a:gd name="T87" fmla="*/ 3175 h 201"/>
                <a:gd name="T88" fmla="*/ 160338 w 172"/>
                <a:gd name="T89" fmla="*/ 3175 h 201"/>
                <a:gd name="T90" fmla="*/ 146050 w 172"/>
                <a:gd name="T91" fmla="*/ 11113 h 201"/>
                <a:gd name="T92" fmla="*/ 111125 w 172"/>
                <a:gd name="T93" fmla="*/ 11113 h 201"/>
                <a:gd name="T94" fmla="*/ 100013 w 172"/>
                <a:gd name="T95" fmla="*/ 14288 h 201"/>
                <a:gd name="T96" fmla="*/ 93663 w 172"/>
                <a:gd name="T97" fmla="*/ 7938 h 201"/>
                <a:gd name="T98" fmla="*/ 85725 w 172"/>
                <a:gd name="T99" fmla="*/ 7938 h 201"/>
                <a:gd name="T100" fmla="*/ 66675 w 172"/>
                <a:gd name="T101" fmla="*/ 30163 h 201"/>
                <a:gd name="T102" fmla="*/ 44450 w 172"/>
                <a:gd name="T103" fmla="*/ 14288 h 201"/>
                <a:gd name="T104" fmla="*/ 33338 w 172"/>
                <a:gd name="T105" fmla="*/ 11113 h 201"/>
                <a:gd name="T106" fmla="*/ 25400 w 172"/>
                <a:gd name="T107" fmla="*/ 11113 h 201"/>
                <a:gd name="T108" fmla="*/ 17463 w 172"/>
                <a:gd name="T109" fmla="*/ 14288 h 201"/>
                <a:gd name="T110" fmla="*/ 11113 w 172"/>
                <a:gd name="T111" fmla="*/ 11113 h 201"/>
                <a:gd name="T112" fmla="*/ 0 w 172"/>
                <a:gd name="T113" fmla="*/ 3175 h 2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01"/>
                <a:gd name="T173" fmla="*/ 172 w 172"/>
                <a:gd name="T174" fmla="*/ 201 h 2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01">
                  <a:moveTo>
                    <a:pt x="0" y="2"/>
                  </a:moveTo>
                  <a:lnTo>
                    <a:pt x="0" y="2"/>
                  </a:lnTo>
                  <a:lnTo>
                    <a:pt x="0" y="5"/>
                  </a:lnTo>
                  <a:lnTo>
                    <a:pt x="0" y="7"/>
                  </a:lnTo>
                  <a:lnTo>
                    <a:pt x="0" y="12"/>
                  </a:lnTo>
                  <a:lnTo>
                    <a:pt x="2" y="14"/>
                  </a:lnTo>
                  <a:lnTo>
                    <a:pt x="4" y="19"/>
                  </a:lnTo>
                  <a:lnTo>
                    <a:pt x="4" y="21"/>
                  </a:lnTo>
                  <a:lnTo>
                    <a:pt x="4" y="23"/>
                  </a:lnTo>
                  <a:lnTo>
                    <a:pt x="4" y="26"/>
                  </a:lnTo>
                  <a:lnTo>
                    <a:pt x="2" y="28"/>
                  </a:lnTo>
                  <a:lnTo>
                    <a:pt x="0" y="31"/>
                  </a:lnTo>
                  <a:lnTo>
                    <a:pt x="0" y="35"/>
                  </a:lnTo>
                  <a:lnTo>
                    <a:pt x="0" y="38"/>
                  </a:lnTo>
                  <a:lnTo>
                    <a:pt x="0" y="42"/>
                  </a:lnTo>
                  <a:lnTo>
                    <a:pt x="0" y="45"/>
                  </a:lnTo>
                  <a:lnTo>
                    <a:pt x="2" y="47"/>
                  </a:lnTo>
                  <a:lnTo>
                    <a:pt x="4" y="52"/>
                  </a:lnTo>
                  <a:lnTo>
                    <a:pt x="7" y="52"/>
                  </a:lnTo>
                  <a:lnTo>
                    <a:pt x="7" y="196"/>
                  </a:lnTo>
                  <a:lnTo>
                    <a:pt x="120" y="196"/>
                  </a:lnTo>
                  <a:lnTo>
                    <a:pt x="125" y="194"/>
                  </a:lnTo>
                  <a:lnTo>
                    <a:pt x="127" y="196"/>
                  </a:lnTo>
                  <a:lnTo>
                    <a:pt x="139" y="196"/>
                  </a:lnTo>
                  <a:lnTo>
                    <a:pt x="141" y="201"/>
                  </a:lnTo>
                  <a:lnTo>
                    <a:pt x="146" y="198"/>
                  </a:lnTo>
                  <a:lnTo>
                    <a:pt x="148" y="189"/>
                  </a:lnTo>
                  <a:lnTo>
                    <a:pt x="153" y="186"/>
                  </a:lnTo>
                  <a:lnTo>
                    <a:pt x="158" y="177"/>
                  </a:lnTo>
                  <a:lnTo>
                    <a:pt x="163" y="177"/>
                  </a:lnTo>
                  <a:lnTo>
                    <a:pt x="172" y="172"/>
                  </a:lnTo>
                  <a:lnTo>
                    <a:pt x="170" y="168"/>
                  </a:lnTo>
                  <a:lnTo>
                    <a:pt x="170" y="160"/>
                  </a:lnTo>
                  <a:lnTo>
                    <a:pt x="167" y="156"/>
                  </a:lnTo>
                  <a:lnTo>
                    <a:pt x="165" y="149"/>
                  </a:lnTo>
                  <a:lnTo>
                    <a:pt x="170" y="149"/>
                  </a:lnTo>
                  <a:lnTo>
                    <a:pt x="172" y="149"/>
                  </a:lnTo>
                  <a:lnTo>
                    <a:pt x="172" y="146"/>
                  </a:lnTo>
                  <a:lnTo>
                    <a:pt x="172" y="144"/>
                  </a:lnTo>
                  <a:lnTo>
                    <a:pt x="170" y="144"/>
                  </a:lnTo>
                  <a:lnTo>
                    <a:pt x="170" y="139"/>
                  </a:lnTo>
                  <a:lnTo>
                    <a:pt x="167" y="137"/>
                  </a:lnTo>
                  <a:lnTo>
                    <a:pt x="165" y="134"/>
                  </a:lnTo>
                  <a:lnTo>
                    <a:pt x="163" y="130"/>
                  </a:lnTo>
                  <a:lnTo>
                    <a:pt x="158" y="125"/>
                  </a:lnTo>
                  <a:lnTo>
                    <a:pt x="155" y="120"/>
                  </a:lnTo>
                  <a:lnTo>
                    <a:pt x="155" y="116"/>
                  </a:lnTo>
                  <a:lnTo>
                    <a:pt x="153" y="113"/>
                  </a:lnTo>
                  <a:lnTo>
                    <a:pt x="153" y="108"/>
                  </a:lnTo>
                  <a:lnTo>
                    <a:pt x="151" y="101"/>
                  </a:lnTo>
                  <a:lnTo>
                    <a:pt x="146" y="92"/>
                  </a:lnTo>
                  <a:lnTo>
                    <a:pt x="144" y="87"/>
                  </a:lnTo>
                  <a:lnTo>
                    <a:pt x="141" y="85"/>
                  </a:lnTo>
                  <a:lnTo>
                    <a:pt x="139" y="80"/>
                  </a:lnTo>
                  <a:lnTo>
                    <a:pt x="137" y="78"/>
                  </a:lnTo>
                  <a:lnTo>
                    <a:pt x="137" y="71"/>
                  </a:lnTo>
                  <a:lnTo>
                    <a:pt x="137" y="66"/>
                  </a:lnTo>
                  <a:lnTo>
                    <a:pt x="134" y="64"/>
                  </a:lnTo>
                  <a:lnTo>
                    <a:pt x="132" y="61"/>
                  </a:lnTo>
                  <a:lnTo>
                    <a:pt x="129" y="59"/>
                  </a:lnTo>
                  <a:lnTo>
                    <a:pt x="129" y="57"/>
                  </a:lnTo>
                  <a:lnTo>
                    <a:pt x="129" y="54"/>
                  </a:lnTo>
                  <a:lnTo>
                    <a:pt x="129" y="52"/>
                  </a:lnTo>
                  <a:lnTo>
                    <a:pt x="129" y="49"/>
                  </a:lnTo>
                  <a:lnTo>
                    <a:pt x="127" y="47"/>
                  </a:lnTo>
                  <a:lnTo>
                    <a:pt x="127" y="45"/>
                  </a:lnTo>
                  <a:lnTo>
                    <a:pt x="127" y="42"/>
                  </a:lnTo>
                  <a:lnTo>
                    <a:pt x="129" y="42"/>
                  </a:lnTo>
                  <a:lnTo>
                    <a:pt x="129" y="45"/>
                  </a:lnTo>
                  <a:lnTo>
                    <a:pt x="129" y="47"/>
                  </a:lnTo>
                  <a:lnTo>
                    <a:pt x="132" y="47"/>
                  </a:lnTo>
                  <a:lnTo>
                    <a:pt x="132" y="49"/>
                  </a:lnTo>
                  <a:lnTo>
                    <a:pt x="132" y="52"/>
                  </a:lnTo>
                  <a:lnTo>
                    <a:pt x="132" y="54"/>
                  </a:lnTo>
                  <a:lnTo>
                    <a:pt x="134" y="57"/>
                  </a:lnTo>
                  <a:lnTo>
                    <a:pt x="134" y="59"/>
                  </a:lnTo>
                  <a:lnTo>
                    <a:pt x="137" y="64"/>
                  </a:lnTo>
                  <a:lnTo>
                    <a:pt x="141" y="66"/>
                  </a:lnTo>
                  <a:lnTo>
                    <a:pt x="144" y="68"/>
                  </a:lnTo>
                  <a:lnTo>
                    <a:pt x="146" y="73"/>
                  </a:lnTo>
                  <a:lnTo>
                    <a:pt x="148" y="71"/>
                  </a:lnTo>
                  <a:lnTo>
                    <a:pt x="151" y="71"/>
                  </a:lnTo>
                  <a:lnTo>
                    <a:pt x="153" y="68"/>
                  </a:lnTo>
                  <a:lnTo>
                    <a:pt x="153" y="66"/>
                  </a:lnTo>
                  <a:lnTo>
                    <a:pt x="153" y="61"/>
                  </a:lnTo>
                  <a:lnTo>
                    <a:pt x="155" y="61"/>
                  </a:lnTo>
                  <a:lnTo>
                    <a:pt x="155" y="57"/>
                  </a:lnTo>
                  <a:lnTo>
                    <a:pt x="155" y="54"/>
                  </a:lnTo>
                  <a:lnTo>
                    <a:pt x="158" y="52"/>
                  </a:lnTo>
                  <a:lnTo>
                    <a:pt x="158" y="45"/>
                  </a:lnTo>
                  <a:lnTo>
                    <a:pt x="158" y="42"/>
                  </a:lnTo>
                  <a:lnTo>
                    <a:pt x="155" y="16"/>
                  </a:lnTo>
                  <a:lnTo>
                    <a:pt x="155" y="14"/>
                  </a:lnTo>
                  <a:lnTo>
                    <a:pt x="153" y="9"/>
                  </a:lnTo>
                  <a:lnTo>
                    <a:pt x="151" y="2"/>
                  </a:lnTo>
                  <a:lnTo>
                    <a:pt x="148" y="2"/>
                  </a:lnTo>
                  <a:lnTo>
                    <a:pt x="146" y="2"/>
                  </a:lnTo>
                  <a:lnTo>
                    <a:pt x="141" y="2"/>
                  </a:lnTo>
                  <a:lnTo>
                    <a:pt x="139" y="2"/>
                  </a:lnTo>
                  <a:lnTo>
                    <a:pt x="132" y="2"/>
                  </a:lnTo>
                  <a:lnTo>
                    <a:pt x="129" y="2"/>
                  </a:lnTo>
                  <a:lnTo>
                    <a:pt x="125" y="5"/>
                  </a:lnTo>
                  <a:lnTo>
                    <a:pt x="120" y="7"/>
                  </a:lnTo>
                  <a:lnTo>
                    <a:pt x="118" y="5"/>
                  </a:lnTo>
                  <a:lnTo>
                    <a:pt x="118" y="2"/>
                  </a:lnTo>
                  <a:lnTo>
                    <a:pt x="115" y="0"/>
                  </a:lnTo>
                  <a:lnTo>
                    <a:pt x="111" y="0"/>
                  </a:lnTo>
                  <a:lnTo>
                    <a:pt x="108" y="0"/>
                  </a:lnTo>
                  <a:lnTo>
                    <a:pt x="108" y="2"/>
                  </a:lnTo>
                  <a:lnTo>
                    <a:pt x="111" y="5"/>
                  </a:lnTo>
                  <a:lnTo>
                    <a:pt x="111" y="7"/>
                  </a:lnTo>
                  <a:lnTo>
                    <a:pt x="108" y="7"/>
                  </a:lnTo>
                  <a:lnTo>
                    <a:pt x="106" y="5"/>
                  </a:lnTo>
                  <a:lnTo>
                    <a:pt x="106" y="2"/>
                  </a:lnTo>
                  <a:lnTo>
                    <a:pt x="104" y="2"/>
                  </a:lnTo>
                  <a:lnTo>
                    <a:pt x="101" y="2"/>
                  </a:lnTo>
                  <a:lnTo>
                    <a:pt x="99" y="2"/>
                  </a:lnTo>
                  <a:lnTo>
                    <a:pt x="96" y="5"/>
                  </a:lnTo>
                  <a:lnTo>
                    <a:pt x="92" y="7"/>
                  </a:lnTo>
                  <a:lnTo>
                    <a:pt x="87" y="9"/>
                  </a:lnTo>
                  <a:lnTo>
                    <a:pt x="73" y="7"/>
                  </a:lnTo>
                  <a:lnTo>
                    <a:pt x="70" y="7"/>
                  </a:lnTo>
                  <a:lnTo>
                    <a:pt x="66" y="7"/>
                  </a:lnTo>
                  <a:lnTo>
                    <a:pt x="63" y="7"/>
                  </a:lnTo>
                  <a:lnTo>
                    <a:pt x="63" y="9"/>
                  </a:lnTo>
                  <a:lnTo>
                    <a:pt x="61" y="7"/>
                  </a:lnTo>
                  <a:lnTo>
                    <a:pt x="59" y="5"/>
                  </a:lnTo>
                  <a:lnTo>
                    <a:pt x="56" y="5"/>
                  </a:lnTo>
                  <a:lnTo>
                    <a:pt x="54" y="5"/>
                  </a:lnTo>
                  <a:lnTo>
                    <a:pt x="54" y="7"/>
                  </a:lnTo>
                  <a:lnTo>
                    <a:pt x="54" y="12"/>
                  </a:lnTo>
                  <a:lnTo>
                    <a:pt x="42" y="19"/>
                  </a:lnTo>
                  <a:lnTo>
                    <a:pt x="37" y="16"/>
                  </a:lnTo>
                  <a:lnTo>
                    <a:pt x="33" y="12"/>
                  </a:lnTo>
                  <a:lnTo>
                    <a:pt x="28" y="9"/>
                  </a:lnTo>
                  <a:lnTo>
                    <a:pt x="26" y="9"/>
                  </a:lnTo>
                  <a:lnTo>
                    <a:pt x="23" y="7"/>
                  </a:lnTo>
                  <a:lnTo>
                    <a:pt x="21" y="7"/>
                  </a:lnTo>
                  <a:lnTo>
                    <a:pt x="18" y="7"/>
                  </a:lnTo>
                  <a:lnTo>
                    <a:pt x="16" y="7"/>
                  </a:lnTo>
                  <a:lnTo>
                    <a:pt x="14" y="7"/>
                  </a:lnTo>
                  <a:lnTo>
                    <a:pt x="11" y="9"/>
                  </a:lnTo>
                  <a:lnTo>
                    <a:pt x="9" y="9"/>
                  </a:lnTo>
                  <a:lnTo>
                    <a:pt x="7" y="9"/>
                  </a:lnTo>
                  <a:lnTo>
                    <a:pt x="7" y="7"/>
                  </a:lnTo>
                  <a:lnTo>
                    <a:pt x="4" y="5"/>
                  </a:lnTo>
                  <a:lnTo>
                    <a:pt x="0"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33" name="Freeform 1667">
              <a:extLst>
                <a:ext uri="{FF2B5EF4-FFF2-40B4-BE49-F238E27FC236}">
                  <a16:creationId xmlns:a16="http://schemas.microsoft.com/office/drawing/2014/main" id="{EF37C710-D1B2-C82E-6373-4C97F01A8EE3}"/>
                </a:ext>
              </a:extLst>
            </p:cNvPr>
            <p:cNvSpPr>
              <a:spLocks noGrp="1" noRot="1" noMove="1" noResize="1" noEditPoints="1" noAdjustHandles="1" noChangeArrowheads="1" noChangeShapeType="1"/>
            </p:cNvSpPr>
            <p:nvPr/>
          </p:nvSpPr>
          <p:spPr bwMode="auto">
            <a:xfrm>
              <a:off x="7108441" y="2390937"/>
              <a:ext cx="1479" cy="3731"/>
            </a:xfrm>
            <a:custGeom>
              <a:avLst/>
              <a:gdLst>
                <a:gd name="T0" fmla="*/ 3175 w 2"/>
                <a:gd name="T1" fmla="*/ 0 h 5"/>
                <a:gd name="T2" fmla="*/ 3175 w 2"/>
                <a:gd name="T3" fmla="*/ 0 h 5"/>
                <a:gd name="T4" fmla="*/ 3175 w 2"/>
                <a:gd name="T5" fmla="*/ 3175 h 5"/>
                <a:gd name="T6" fmla="*/ 3175 w 2"/>
                <a:gd name="T7" fmla="*/ 3175 h 5"/>
                <a:gd name="T8" fmla="*/ 3175 w 2"/>
                <a:gd name="T9" fmla="*/ 3175 h 5"/>
                <a:gd name="T10" fmla="*/ 0 w 2"/>
                <a:gd name="T11" fmla="*/ 7938 h 5"/>
                <a:gd name="T12" fmla="*/ 0 w 2"/>
                <a:gd name="T13" fmla="*/ 7938 h 5"/>
                <a:gd name="T14" fmla="*/ 0 w 2"/>
                <a:gd name="T15" fmla="*/ 3175 h 5"/>
                <a:gd name="T16" fmla="*/ 0 w 2"/>
                <a:gd name="T17" fmla="*/ 0 h 5"/>
                <a:gd name="T18" fmla="*/ 0 w 2"/>
                <a:gd name="T19" fmla="*/ 0 h 5"/>
                <a:gd name="T20" fmla="*/ 0 w 2"/>
                <a:gd name="T21" fmla="*/ 0 h 5"/>
                <a:gd name="T22" fmla="*/ 0 w 2"/>
                <a:gd name="T23" fmla="*/ 0 h 5"/>
                <a:gd name="T24" fmla="*/ 3175 w 2"/>
                <a:gd name="T25" fmla="*/ 0 h 5"/>
                <a:gd name="T26" fmla="*/ 3175 w 2"/>
                <a:gd name="T27" fmla="*/ 0 h 5"/>
                <a:gd name="T28" fmla="*/ 3175 w 2"/>
                <a:gd name="T29" fmla="*/ 0 h 5"/>
                <a:gd name="T30" fmla="*/ 3175 w 2"/>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0 h 5"/>
                <a:gd name="T50" fmla="*/ 2 w 2"/>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 h="5">
                  <a:moveTo>
                    <a:pt x="2" y="0"/>
                  </a:moveTo>
                  <a:lnTo>
                    <a:pt x="2" y="0"/>
                  </a:lnTo>
                  <a:lnTo>
                    <a:pt x="2" y="2"/>
                  </a:lnTo>
                  <a:lnTo>
                    <a:pt x="0" y="5"/>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34" name="Ecuador">
              <a:extLst>
                <a:ext uri="{FF2B5EF4-FFF2-40B4-BE49-F238E27FC236}">
                  <a16:creationId xmlns:a16="http://schemas.microsoft.com/office/drawing/2014/main" id="{CE7F6842-C53C-C26E-495D-A7074BD63CB2}"/>
                </a:ext>
              </a:extLst>
            </p:cNvPr>
            <p:cNvGrpSpPr>
              <a:grpSpLocks noGrp="1" noUngrp="1" noRot="1" noMove="1" noResize="1"/>
            </p:cNvGrpSpPr>
            <p:nvPr/>
          </p:nvGrpSpPr>
          <p:grpSpPr>
            <a:xfrm>
              <a:off x="5627636" y="2819284"/>
              <a:ext cx="201367" cy="97012"/>
              <a:chOff x="1983781" y="3163241"/>
              <a:chExt cx="427038" cy="206375"/>
            </a:xfrm>
            <a:grpFill/>
          </p:grpSpPr>
          <p:sp>
            <p:nvSpPr>
              <p:cNvPr id="1090" name="Freeform 1924">
                <a:extLst>
                  <a:ext uri="{FF2B5EF4-FFF2-40B4-BE49-F238E27FC236}">
                    <a16:creationId xmlns:a16="http://schemas.microsoft.com/office/drawing/2014/main" id="{AFCD3CB3-11DD-826A-19DB-07B06A4ACFC0}"/>
                  </a:ext>
                </a:extLst>
              </p:cNvPr>
              <p:cNvSpPr>
                <a:spLocks noGrp="1" noRot="1" noMove="1" noResize="1" noEditPoints="1" noAdjustHandles="1" noChangeArrowheads="1" noChangeShapeType="1"/>
              </p:cNvSpPr>
              <p:nvPr/>
            </p:nvSpPr>
            <p:spPr bwMode="auto">
              <a:xfrm>
                <a:off x="1983781" y="3204516"/>
                <a:ext cx="14288" cy="41275"/>
              </a:xfrm>
              <a:custGeom>
                <a:avLst/>
                <a:gdLst>
                  <a:gd name="T0" fmla="*/ 3175 w 9"/>
                  <a:gd name="T1" fmla="*/ 0 h 26"/>
                  <a:gd name="T2" fmla="*/ 3175 w 9"/>
                  <a:gd name="T3" fmla="*/ 7938 h 26"/>
                  <a:gd name="T4" fmla="*/ 3175 w 9"/>
                  <a:gd name="T5" fmla="*/ 19050 h 26"/>
                  <a:gd name="T6" fmla="*/ 7938 w 9"/>
                  <a:gd name="T7" fmla="*/ 25400 h 26"/>
                  <a:gd name="T8" fmla="*/ 7938 w 9"/>
                  <a:gd name="T9" fmla="*/ 30163 h 26"/>
                  <a:gd name="T10" fmla="*/ 7938 w 9"/>
                  <a:gd name="T11" fmla="*/ 30163 h 26"/>
                  <a:gd name="T12" fmla="*/ 7938 w 9"/>
                  <a:gd name="T13" fmla="*/ 33338 h 26"/>
                  <a:gd name="T14" fmla="*/ 7938 w 9"/>
                  <a:gd name="T15" fmla="*/ 33338 h 26"/>
                  <a:gd name="T16" fmla="*/ 7938 w 9"/>
                  <a:gd name="T17" fmla="*/ 33338 h 26"/>
                  <a:gd name="T18" fmla="*/ 3175 w 9"/>
                  <a:gd name="T19" fmla="*/ 33338 h 26"/>
                  <a:gd name="T20" fmla="*/ 3175 w 9"/>
                  <a:gd name="T21" fmla="*/ 33338 h 26"/>
                  <a:gd name="T22" fmla="*/ 0 w 9"/>
                  <a:gd name="T23" fmla="*/ 33338 h 26"/>
                  <a:gd name="T24" fmla="*/ 0 w 9"/>
                  <a:gd name="T25" fmla="*/ 33338 h 26"/>
                  <a:gd name="T26" fmla="*/ 0 w 9"/>
                  <a:gd name="T27" fmla="*/ 36513 h 26"/>
                  <a:gd name="T28" fmla="*/ 3175 w 9"/>
                  <a:gd name="T29" fmla="*/ 36513 h 26"/>
                  <a:gd name="T30" fmla="*/ 3175 w 9"/>
                  <a:gd name="T31" fmla="*/ 41275 h 26"/>
                  <a:gd name="T32" fmla="*/ 7938 w 9"/>
                  <a:gd name="T33" fmla="*/ 41275 h 26"/>
                  <a:gd name="T34" fmla="*/ 11113 w 9"/>
                  <a:gd name="T35" fmla="*/ 36513 h 26"/>
                  <a:gd name="T36" fmla="*/ 11113 w 9"/>
                  <a:gd name="T37" fmla="*/ 33338 h 26"/>
                  <a:gd name="T38" fmla="*/ 14288 w 9"/>
                  <a:gd name="T39" fmla="*/ 30163 h 26"/>
                  <a:gd name="T40" fmla="*/ 14288 w 9"/>
                  <a:gd name="T41" fmla="*/ 30163 h 26"/>
                  <a:gd name="T42" fmla="*/ 14288 w 9"/>
                  <a:gd name="T43" fmla="*/ 25400 h 26"/>
                  <a:gd name="T44" fmla="*/ 14288 w 9"/>
                  <a:gd name="T45" fmla="*/ 25400 h 26"/>
                  <a:gd name="T46" fmla="*/ 14288 w 9"/>
                  <a:gd name="T47" fmla="*/ 22225 h 26"/>
                  <a:gd name="T48" fmla="*/ 14288 w 9"/>
                  <a:gd name="T49" fmla="*/ 22225 h 26"/>
                  <a:gd name="T50" fmla="*/ 11113 w 9"/>
                  <a:gd name="T51" fmla="*/ 11113 h 26"/>
                  <a:gd name="T52" fmla="*/ 3175 w 9"/>
                  <a:gd name="T53" fmla="*/ 0 h 26"/>
                  <a:gd name="T54" fmla="*/ 3175 w 9"/>
                  <a:gd name="T55" fmla="*/ 0 h 26"/>
                  <a:gd name="T56" fmla="*/ 3175 w 9"/>
                  <a:gd name="T57" fmla="*/ 0 h 26"/>
                  <a:gd name="T58" fmla="*/ 3175 w 9"/>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
                  <a:gd name="T91" fmla="*/ 0 h 26"/>
                  <a:gd name="T92" fmla="*/ 9 w 9"/>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 h="26">
                    <a:moveTo>
                      <a:pt x="2" y="0"/>
                    </a:moveTo>
                    <a:lnTo>
                      <a:pt x="2" y="5"/>
                    </a:lnTo>
                    <a:lnTo>
                      <a:pt x="2" y="12"/>
                    </a:lnTo>
                    <a:lnTo>
                      <a:pt x="5" y="16"/>
                    </a:lnTo>
                    <a:lnTo>
                      <a:pt x="5" y="19"/>
                    </a:lnTo>
                    <a:lnTo>
                      <a:pt x="5" y="21"/>
                    </a:lnTo>
                    <a:lnTo>
                      <a:pt x="2" y="21"/>
                    </a:lnTo>
                    <a:lnTo>
                      <a:pt x="0" y="21"/>
                    </a:lnTo>
                    <a:lnTo>
                      <a:pt x="0" y="23"/>
                    </a:lnTo>
                    <a:lnTo>
                      <a:pt x="2" y="23"/>
                    </a:lnTo>
                    <a:lnTo>
                      <a:pt x="2" y="26"/>
                    </a:lnTo>
                    <a:lnTo>
                      <a:pt x="5" y="26"/>
                    </a:lnTo>
                    <a:lnTo>
                      <a:pt x="7" y="23"/>
                    </a:lnTo>
                    <a:lnTo>
                      <a:pt x="7" y="21"/>
                    </a:lnTo>
                    <a:lnTo>
                      <a:pt x="9" y="19"/>
                    </a:lnTo>
                    <a:lnTo>
                      <a:pt x="9" y="16"/>
                    </a:lnTo>
                    <a:lnTo>
                      <a:pt x="9" y="14"/>
                    </a:lnTo>
                    <a:lnTo>
                      <a:pt x="7" y="7"/>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1" name="Freeform 1925">
                <a:extLst>
                  <a:ext uri="{FF2B5EF4-FFF2-40B4-BE49-F238E27FC236}">
                    <a16:creationId xmlns:a16="http://schemas.microsoft.com/office/drawing/2014/main" id="{DAF8FF61-34D8-8EA4-DE7C-5751CC45FB76}"/>
                  </a:ext>
                </a:extLst>
              </p:cNvPr>
              <p:cNvSpPr>
                <a:spLocks noGrp="1" noRot="1" noMove="1" noResize="1" noEditPoints="1" noAdjustHandles="1" noChangeArrowheads="1" noChangeShapeType="1"/>
              </p:cNvSpPr>
              <p:nvPr/>
            </p:nvSpPr>
            <p:spPr bwMode="auto">
              <a:xfrm>
                <a:off x="2280644" y="3163241"/>
                <a:ext cx="130175" cy="206375"/>
              </a:xfrm>
              <a:custGeom>
                <a:avLst/>
                <a:gdLst>
                  <a:gd name="T0" fmla="*/ 14288 w 82"/>
                  <a:gd name="T1" fmla="*/ 176213 h 130"/>
                  <a:gd name="T2" fmla="*/ 6350 w 82"/>
                  <a:gd name="T3" fmla="*/ 190500 h 130"/>
                  <a:gd name="T4" fmla="*/ 11113 w 82"/>
                  <a:gd name="T5" fmla="*/ 195263 h 130"/>
                  <a:gd name="T6" fmla="*/ 17463 w 82"/>
                  <a:gd name="T7" fmla="*/ 190500 h 130"/>
                  <a:gd name="T8" fmla="*/ 22225 w 82"/>
                  <a:gd name="T9" fmla="*/ 187325 h 130"/>
                  <a:gd name="T10" fmla="*/ 25400 w 82"/>
                  <a:gd name="T11" fmla="*/ 190500 h 130"/>
                  <a:gd name="T12" fmla="*/ 28575 w 82"/>
                  <a:gd name="T13" fmla="*/ 206375 h 130"/>
                  <a:gd name="T14" fmla="*/ 33338 w 82"/>
                  <a:gd name="T15" fmla="*/ 206375 h 130"/>
                  <a:gd name="T16" fmla="*/ 41275 w 82"/>
                  <a:gd name="T17" fmla="*/ 206375 h 130"/>
                  <a:gd name="T18" fmla="*/ 47625 w 82"/>
                  <a:gd name="T19" fmla="*/ 198438 h 130"/>
                  <a:gd name="T20" fmla="*/ 52388 w 82"/>
                  <a:gd name="T21" fmla="*/ 187325 h 130"/>
                  <a:gd name="T22" fmla="*/ 58738 w 82"/>
                  <a:gd name="T23" fmla="*/ 176213 h 130"/>
                  <a:gd name="T24" fmla="*/ 74613 w 82"/>
                  <a:gd name="T25" fmla="*/ 157163 h 130"/>
                  <a:gd name="T26" fmla="*/ 85725 w 82"/>
                  <a:gd name="T27" fmla="*/ 142875 h 130"/>
                  <a:gd name="T28" fmla="*/ 111125 w 82"/>
                  <a:gd name="T29" fmla="*/ 127000 h 130"/>
                  <a:gd name="T30" fmla="*/ 119063 w 82"/>
                  <a:gd name="T31" fmla="*/ 119063 h 130"/>
                  <a:gd name="T32" fmla="*/ 127000 w 82"/>
                  <a:gd name="T33" fmla="*/ 101600 h 130"/>
                  <a:gd name="T34" fmla="*/ 130175 w 82"/>
                  <a:gd name="T35" fmla="*/ 96838 h 130"/>
                  <a:gd name="T36" fmla="*/ 130175 w 82"/>
                  <a:gd name="T37" fmla="*/ 82550 h 130"/>
                  <a:gd name="T38" fmla="*/ 119063 w 82"/>
                  <a:gd name="T39" fmla="*/ 60325 h 130"/>
                  <a:gd name="T40" fmla="*/ 123825 w 82"/>
                  <a:gd name="T41" fmla="*/ 49213 h 130"/>
                  <a:gd name="T42" fmla="*/ 111125 w 82"/>
                  <a:gd name="T43" fmla="*/ 44450 h 130"/>
                  <a:gd name="T44" fmla="*/ 107950 w 82"/>
                  <a:gd name="T45" fmla="*/ 41275 h 130"/>
                  <a:gd name="T46" fmla="*/ 104775 w 82"/>
                  <a:gd name="T47" fmla="*/ 41275 h 130"/>
                  <a:gd name="T48" fmla="*/ 82550 w 82"/>
                  <a:gd name="T49" fmla="*/ 36513 h 130"/>
                  <a:gd name="T50" fmla="*/ 74613 w 82"/>
                  <a:gd name="T51" fmla="*/ 30163 h 130"/>
                  <a:gd name="T52" fmla="*/ 63500 w 82"/>
                  <a:gd name="T53" fmla="*/ 19050 h 130"/>
                  <a:gd name="T54" fmla="*/ 52388 w 82"/>
                  <a:gd name="T55" fmla="*/ 7938 h 130"/>
                  <a:gd name="T56" fmla="*/ 47625 w 82"/>
                  <a:gd name="T57" fmla="*/ 3175 h 130"/>
                  <a:gd name="T58" fmla="*/ 33338 w 82"/>
                  <a:gd name="T59" fmla="*/ 11113 h 130"/>
                  <a:gd name="T60" fmla="*/ 22225 w 82"/>
                  <a:gd name="T61" fmla="*/ 22225 h 130"/>
                  <a:gd name="T62" fmla="*/ 25400 w 82"/>
                  <a:gd name="T63" fmla="*/ 30163 h 130"/>
                  <a:gd name="T64" fmla="*/ 22225 w 82"/>
                  <a:gd name="T65" fmla="*/ 36513 h 130"/>
                  <a:gd name="T66" fmla="*/ 11113 w 82"/>
                  <a:gd name="T67" fmla="*/ 55563 h 130"/>
                  <a:gd name="T68" fmla="*/ 14288 w 82"/>
                  <a:gd name="T69" fmla="*/ 63500 h 130"/>
                  <a:gd name="T70" fmla="*/ 14288 w 82"/>
                  <a:gd name="T71" fmla="*/ 71438 h 130"/>
                  <a:gd name="T72" fmla="*/ 14288 w 82"/>
                  <a:gd name="T73" fmla="*/ 82550 h 130"/>
                  <a:gd name="T74" fmla="*/ 0 w 82"/>
                  <a:gd name="T75" fmla="*/ 90488 h 130"/>
                  <a:gd name="T76" fmla="*/ 3175 w 82"/>
                  <a:gd name="T77" fmla="*/ 93663 h 130"/>
                  <a:gd name="T78" fmla="*/ 11113 w 82"/>
                  <a:gd name="T79" fmla="*/ 93663 h 130"/>
                  <a:gd name="T80" fmla="*/ 3175 w 82"/>
                  <a:gd name="T81" fmla="*/ 104775 h 130"/>
                  <a:gd name="T82" fmla="*/ 3175 w 82"/>
                  <a:gd name="T83" fmla="*/ 115888 h 130"/>
                  <a:gd name="T84" fmla="*/ 6350 w 82"/>
                  <a:gd name="T85" fmla="*/ 119063 h 130"/>
                  <a:gd name="T86" fmla="*/ 3175 w 82"/>
                  <a:gd name="T87" fmla="*/ 127000 h 130"/>
                  <a:gd name="T88" fmla="*/ 11113 w 82"/>
                  <a:gd name="T89" fmla="*/ 138113 h 130"/>
                  <a:gd name="T90" fmla="*/ 17463 w 82"/>
                  <a:gd name="T91" fmla="*/ 142875 h 130"/>
                  <a:gd name="T92" fmla="*/ 22225 w 82"/>
                  <a:gd name="T93" fmla="*/ 146050 h 130"/>
                  <a:gd name="T94" fmla="*/ 17463 w 82"/>
                  <a:gd name="T95" fmla="*/ 149225 h 130"/>
                  <a:gd name="T96" fmla="*/ 17463 w 82"/>
                  <a:gd name="T97" fmla="*/ 153988 h 130"/>
                  <a:gd name="T98" fmla="*/ 6350 w 82"/>
                  <a:gd name="T99" fmla="*/ 165100 h 1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2"/>
                  <a:gd name="T151" fmla="*/ 0 h 130"/>
                  <a:gd name="T152" fmla="*/ 82 w 82"/>
                  <a:gd name="T153" fmla="*/ 130 h 1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2" h="130">
                    <a:moveTo>
                      <a:pt x="4" y="104"/>
                    </a:moveTo>
                    <a:lnTo>
                      <a:pt x="7" y="108"/>
                    </a:lnTo>
                    <a:lnTo>
                      <a:pt x="9" y="111"/>
                    </a:lnTo>
                    <a:lnTo>
                      <a:pt x="2" y="118"/>
                    </a:lnTo>
                    <a:lnTo>
                      <a:pt x="4" y="120"/>
                    </a:lnTo>
                    <a:lnTo>
                      <a:pt x="7" y="120"/>
                    </a:lnTo>
                    <a:lnTo>
                      <a:pt x="7" y="123"/>
                    </a:lnTo>
                    <a:lnTo>
                      <a:pt x="9" y="123"/>
                    </a:lnTo>
                    <a:lnTo>
                      <a:pt x="11" y="120"/>
                    </a:lnTo>
                    <a:lnTo>
                      <a:pt x="14" y="118"/>
                    </a:lnTo>
                    <a:lnTo>
                      <a:pt x="16" y="120"/>
                    </a:lnTo>
                    <a:lnTo>
                      <a:pt x="18" y="123"/>
                    </a:lnTo>
                    <a:lnTo>
                      <a:pt x="18" y="127"/>
                    </a:lnTo>
                    <a:lnTo>
                      <a:pt x="18" y="130"/>
                    </a:lnTo>
                    <a:lnTo>
                      <a:pt x="21" y="130"/>
                    </a:lnTo>
                    <a:lnTo>
                      <a:pt x="23" y="130"/>
                    </a:lnTo>
                    <a:lnTo>
                      <a:pt x="26" y="130"/>
                    </a:lnTo>
                    <a:lnTo>
                      <a:pt x="28" y="127"/>
                    </a:lnTo>
                    <a:lnTo>
                      <a:pt x="30" y="125"/>
                    </a:lnTo>
                    <a:lnTo>
                      <a:pt x="33" y="123"/>
                    </a:lnTo>
                    <a:lnTo>
                      <a:pt x="33" y="118"/>
                    </a:lnTo>
                    <a:lnTo>
                      <a:pt x="35" y="116"/>
                    </a:lnTo>
                    <a:lnTo>
                      <a:pt x="35" y="113"/>
                    </a:lnTo>
                    <a:lnTo>
                      <a:pt x="37" y="111"/>
                    </a:lnTo>
                    <a:lnTo>
                      <a:pt x="40" y="108"/>
                    </a:lnTo>
                    <a:lnTo>
                      <a:pt x="42" y="104"/>
                    </a:lnTo>
                    <a:lnTo>
                      <a:pt x="47" y="99"/>
                    </a:lnTo>
                    <a:lnTo>
                      <a:pt x="49" y="94"/>
                    </a:lnTo>
                    <a:lnTo>
                      <a:pt x="52" y="92"/>
                    </a:lnTo>
                    <a:lnTo>
                      <a:pt x="54" y="90"/>
                    </a:lnTo>
                    <a:lnTo>
                      <a:pt x="61" y="87"/>
                    </a:lnTo>
                    <a:lnTo>
                      <a:pt x="68" y="83"/>
                    </a:lnTo>
                    <a:lnTo>
                      <a:pt x="70" y="80"/>
                    </a:lnTo>
                    <a:lnTo>
                      <a:pt x="73" y="78"/>
                    </a:lnTo>
                    <a:lnTo>
                      <a:pt x="75" y="78"/>
                    </a:lnTo>
                    <a:lnTo>
                      <a:pt x="75" y="75"/>
                    </a:lnTo>
                    <a:lnTo>
                      <a:pt x="78" y="73"/>
                    </a:lnTo>
                    <a:lnTo>
                      <a:pt x="80" y="68"/>
                    </a:lnTo>
                    <a:lnTo>
                      <a:pt x="80" y="64"/>
                    </a:lnTo>
                    <a:lnTo>
                      <a:pt x="80" y="61"/>
                    </a:lnTo>
                    <a:lnTo>
                      <a:pt x="82" y="61"/>
                    </a:lnTo>
                    <a:lnTo>
                      <a:pt x="82" y="59"/>
                    </a:lnTo>
                    <a:lnTo>
                      <a:pt x="82" y="54"/>
                    </a:lnTo>
                    <a:lnTo>
                      <a:pt x="82" y="52"/>
                    </a:lnTo>
                    <a:lnTo>
                      <a:pt x="80" y="45"/>
                    </a:lnTo>
                    <a:lnTo>
                      <a:pt x="80" y="40"/>
                    </a:lnTo>
                    <a:lnTo>
                      <a:pt x="75" y="38"/>
                    </a:lnTo>
                    <a:lnTo>
                      <a:pt x="82" y="33"/>
                    </a:lnTo>
                    <a:lnTo>
                      <a:pt x="80" y="33"/>
                    </a:lnTo>
                    <a:lnTo>
                      <a:pt x="78" y="31"/>
                    </a:lnTo>
                    <a:lnTo>
                      <a:pt x="75" y="31"/>
                    </a:lnTo>
                    <a:lnTo>
                      <a:pt x="73" y="28"/>
                    </a:lnTo>
                    <a:lnTo>
                      <a:pt x="70" y="28"/>
                    </a:lnTo>
                    <a:lnTo>
                      <a:pt x="70" y="26"/>
                    </a:lnTo>
                    <a:lnTo>
                      <a:pt x="68" y="26"/>
                    </a:lnTo>
                    <a:lnTo>
                      <a:pt x="66" y="26"/>
                    </a:lnTo>
                    <a:lnTo>
                      <a:pt x="66" y="28"/>
                    </a:lnTo>
                    <a:lnTo>
                      <a:pt x="52" y="23"/>
                    </a:lnTo>
                    <a:lnTo>
                      <a:pt x="49" y="23"/>
                    </a:lnTo>
                    <a:lnTo>
                      <a:pt x="49" y="21"/>
                    </a:lnTo>
                    <a:lnTo>
                      <a:pt x="47" y="19"/>
                    </a:lnTo>
                    <a:lnTo>
                      <a:pt x="44" y="14"/>
                    </a:lnTo>
                    <a:lnTo>
                      <a:pt x="44" y="12"/>
                    </a:lnTo>
                    <a:lnTo>
                      <a:pt x="40" y="12"/>
                    </a:lnTo>
                    <a:lnTo>
                      <a:pt x="35" y="7"/>
                    </a:lnTo>
                    <a:lnTo>
                      <a:pt x="33" y="7"/>
                    </a:lnTo>
                    <a:lnTo>
                      <a:pt x="33" y="5"/>
                    </a:lnTo>
                    <a:lnTo>
                      <a:pt x="30" y="5"/>
                    </a:lnTo>
                    <a:lnTo>
                      <a:pt x="30" y="2"/>
                    </a:lnTo>
                    <a:lnTo>
                      <a:pt x="30" y="0"/>
                    </a:lnTo>
                    <a:lnTo>
                      <a:pt x="26" y="5"/>
                    </a:lnTo>
                    <a:lnTo>
                      <a:pt x="21" y="7"/>
                    </a:lnTo>
                    <a:lnTo>
                      <a:pt x="16" y="9"/>
                    </a:lnTo>
                    <a:lnTo>
                      <a:pt x="11" y="12"/>
                    </a:lnTo>
                    <a:lnTo>
                      <a:pt x="14" y="14"/>
                    </a:lnTo>
                    <a:lnTo>
                      <a:pt x="16" y="16"/>
                    </a:lnTo>
                    <a:lnTo>
                      <a:pt x="16" y="19"/>
                    </a:lnTo>
                    <a:lnTo>
                      <a:pt x="16" y="21"/>
                    </a:lnTo>
                    <a:lnTo>
                      <a:pt x="16" y="23"/>
                    </a:lnTo>
                    <a:lnTo>
                      <a:pt x="14" y="23"/>
                    </a:lnTo>
                    <a:lnTo>
                      <a:pt x="14" y="26"/>
                    </a:lnTo>
                    <a:lnTo>
                      <a:pt x="9" y="31"/>
                    </a:lnTo>
                    <a:lnTo>
                      <a:pt x="7" y="35"/>
                    </a:lnTo>
                    <a:lnTo>
                      <a:pt x="7" y="38"/>
                    </a:lnTo>
                    <a:lnTo>
                      <a:pt x="7" y="40"/>
                    </a:lnTo>
                    <a:lnTo>
                      <a:pt x="9" y="40"/>
                    </a:lnTo>
                    <a:lnTo>
                      <a:pt x="9" y="42"/>
                    </a:lnTo>
                    <a:lnTo>
                      <a:pt x="9" y="45"/>
                    </a:lnTo>
                    <a:lnTo>
                      <a:pt x="11" y="47"/>
                    </a:lnTo>
                    <a:lnTo>
                      <a:pt x="9" y="49"/>
                    </a:lnTo>
                    <a:lnTo>
                      <a:pt x="9" y="52"/>
                    </a:lnTo>
                    <a:lnTo>
                      <a:pt x="7" y="52"/>
                    </a:lnTo>
                    <a:lnTo>
                      <a:pt x="2" y="54"/>
                    </a:lnTo>
                    <a:lnTo>
                      <a:pt x="0" y="57"/>
                    </a:lnTo>
                    <a:lnTo>
                      <a:pt x="2" y="57"/>
                    </a:lnTo>
                    <a:lnTo>
                      <a:pt x="2" y="59"/>
                    </a:lnTo>
                    <a:lnTo>
                      <a:pt x="4" y="59"/>
                    </a:lnTo>
                    <a:lnTo>
                      <a:pt x="7" y="59"/>
                    </a:lnTo>
                    <a:lnTo>
                      <a:pt x="2" y="66"/>
                    </a:lnTo>
                    <a:lnTo>
                      <a:pt x="2" y="68"/>
                    </a:lnTo>
                    <a:lnTo>
                      <a:pt x="2" y="71"/>
                    </a:lnTo>
                    <a:lnTo>
                      <a:pt x="2" y="73"/>
                    </a:lnTo>
                    <a:lnTo>
                      <a:pt x="2" y="75"/>
                    </a:lnTo>
                    <a:lnTo>
                      <a:pt x="4" y="75"/>
                    </a:lnTo>
                    <a:lnTo>
                      <a:pt x="7" y="75"/>
                    </a:lnTo>
                    <a:lnTo>
                      <a:pt x="2" y="80"/>
                    </a:lnTo>
                    <a:lnTo>
                      <a:pt x="0" y="85"/>
                    </a:lnTo>
                    <a:lnTo>
                      <a:pt x="4" y="87"/>
                    </a:lnTo>
                    <a:lnTo>
                      <a:pt x="7" y="87"/>
                    </a:lnTo>
                    <a:lnTo>
                      <a:pt x="9" y="87"/>
                    </a:lnTo>
                    <a:lnTo>
                      <a:pt x="11" y="90"/>
                    </a:lnTo>
                    <a:lnTo>
                      <a:pt x="14" y="92"/>
                    </a:lnTo>
                    <a:lnTo>
                      <a:pt x="11" y="92"/>
                    </a:lnTo>
                    <a:lnTo>
                      <a:pt x="11" y="94"/>
                    </a:lnTo>
                    <a:lnTo>
                      <a:pt x="11" y="97"/>
                    </a:lnTo>
                    <a:lnTo>
                      <a:pt x="9" y="101"/>
                    </a:lnTo>
                    <a:lnTo>
                      <a:pt x="4" y="10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35" name="Dominican Republic">
              <a:extLst>
                <a:ext uri="{FF2B5EF4-FFF2-40B4-BE49-F238E27FC236}">
                  <a16:creationId xmlns:a16="http://schemas.microsoft.com/office/drawing/2014/main" id="{71A90905-65DA-D71E-800A-2D515A20C437}"/>
                </a:ext>
              </a:extLst>
            </p:cNvPr>
            <p:cNvSpPr>
              <a:spLocks noGrp="1" noRot="1" noMove="1" noResize="1" noEditPoints="1" noAdjustHandles="1" noChangeArrowheads="1" noChangeShapeType="1"/>
            </p:cNvSpPr>
            <p:nvPr/>
          </p:nvSpPr>
          <p:spPr bwMode="auto">
            <a:xfrm>
              <a:off x="5872581" y="2549142"/>
              <a:ext cx="43603" cy="30596"/>
            </a:xfrm>
            <a:custGeom>
              <a:avLst/>
              <a:gdLst>
                <a:gd name="T0" fmla="*/ 4763 w 59"/>
                <a:gd name="T1" fmla="*/ 23813 h 41"/>
                <a:gd name="T2" fmla="*/ 0 w 59"/>
                <a:gd name="T3" fmla="*/ 34925 h 41"/>
                <a:gd name="T4" fmla="*/ 7938 w 59"/>
                <a:gd name="T5" fmla="*/ 41275 h 41"/>
                <a:gd name="T6" fmla="*/ 11113 w 59"/>
                <a:gd name="T7" fmla="*/ 53975 h 41"/>
                <a:gd name="T8" fmla="*/ 15875 w 59"/>
                <a:gd name="T9" fmla="*/ 57150 h 41"/>
                <a:gd name="T10" fmla="*/ 15875 w 59"/>
                <a:gd name="T11" fmla="*/ 60325 h 41"/>
                <a:gd name="T12" fmla="*/ 15875 w 59"/>
                <a:gd name="T13" fmla="*/ 65088 h 41"/>
                <a:gd name="T14" fmla="*/ 19050 w 59"/>
                <a:gd name="T15" fmla="*/ 65088 h 41"/>
                <a:gd name="T16" fmla="*/ 22225 w 59"/>
                <a:gd name="T17" fmla="*/ 60325 h 41"/>
                <a:gd name="T18" fmla="*/ 26988 w 59"/>
                <a:gd name="T19" fmla="*/ 60325 h 41"/>
                <a:gd name="T20" fmla="*/ 26988 w 59"/>
                <a:gd name="T21" fmla="*/ 53975 h 41"/>
                <a:gd name="T22" fmla="*/ 22225 w 59"/>
                <a:gd name="T23" fmla="*/ 49213 h 41"/>
                <a:gd name="T24" fmla="*/ 22225 w 59"/>
                <a:gd name="T25" fmla="*/ 46038 h 41"/>
                <a:gd name="T26" fmla="*/ 30163 w 59"/>
                <a:gd name="T27" fmla="*/ 46038 h 41"/>
                <a:gd name="T28" fmla="*/ 41275 w 59"/>
                <a:gd name="T29" fmla="*/ 49213 h 41"/>
                <a:gd name="T30" fmla="*/ 46038 w 59"/>
                <a:gd name="T31" fmla="*/ 53975 h 41"/>
                <a:gd name="T32" fmla="*/ 57150 w 59"/>
                <a:gd name="T33" fmla="*/ 49213 h 41"/>
                <a:gd name="T34" fmla="*/ 63500 w 59"/>
                <a:gd name="T35" fmla="*/ 41275 h 41"/>
                <a:gd name="T36" fmla="*/ 79375 w 59"/>
                <a:gd name="T37" fmla="*/ 41275 h 41"/>
                <a:gd name="T38" fmla="*/ 79375 w 59"/>
                <a:gd name="T39" fmla="*/ 41275 h 41"/>
                <a:gd name="T40" fmla="*/ 82550 w 59"/>
                <a:gd name="T41" fmla="*/ 46038 h 41"/>
                <a:gd name="T42" fmla="*/ 90488 w 59"/>
                <a:gd name="T43" fmla="*/ 46038 h 41"/>
                <a:gd name="T44" fmla="*/ 90488 w 59"/>
                <a:gd name="T45" fmla="*/ 38100 h 41"/>
                <a:gd name="T46" fmla="*/ 87313 w 59"/>
                <a:gd name="T47" fmla="*/ 30163 h 41"/>
                <a:gd name="T48" fmla="*/ 87313 w 59"/>
                <a:gd name="T49" fmla="*/ 23813 h 41"/>
                <a:gd name="T50" fmla="*/ 79375 w 59"/>
                <a:gd name="T51" fmla="*/ 23813 h 41"/>
                <a:gd name="T52" fmla="*/ 71438 w 59"/>
                <a:gd name="T53" fmla="*/ 23813 h 41"/>
                <a:gd name="T54" fmla="*/ 63500 w 59"/>
                <a:gd name="T55" fmla="*/ 23813 h 41"/>
                <a:gd name="T56" fmla="*/ 60325 w 59"/>
                <a:gd name="T57" fmla="*/ 19050 h 41"/>
                <a:gd name="T58" fmla="*/ 52388 w 59"/>
                <a:gd name="T59" fmla="*/ 15875 h 41"/>
                <a:gd name="T60" fmla="*/ 46038 w 59"/>
                <a:gd name="T61" fmla="*/ 7938 h 41"/>
                <a:gd name="T62" fmla="*/ 38100 w 59"/>
                <a:gd name="T63" fmla="*/ 4763 h 41"/>
                <a:gd name="T64" fmla="*/ 26988 w 59"/>
                <a:gd name="T65" fmla="*/ 0 h 41"/>
                <a:gd name="T66" fmla="*/ 11113 w 59"/>
                <a:gd name="T67" fmla="*/ 0 h 41"/>
                <a:gd name="T68" fmla="*/ 4763 w 59"/>
                <a:gd name="T69" fmla="*/ 4763 h 41"/>
                <a:gd name="T70" fmla="*/ 4763 w 59"/>
                <a:gd name="T71" fmla="*/ 4763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9"/>
                <a:gd name="T109" fmla="*/ 0 h 41"/>
                <a:gd name="T110" fmla="*/ 59 w 59"/>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9" h="41">
                  <a:moveTo>
                    <a:pt x="3" y="3"/>
                  </a:moveTo>
                  <a:lnTo>
                    <a:pt x="3" y="15"/>
                  </a:lnTo>
                  <a:lnTo>
                    <a:pt x="3" y="19"/>
                  </a:lnTo>
                  <a:lnTo>
                    <a:pt x="0" y="22"/>
                  </a:lnTo>
                  <a:lnTo>
                    <a:pt x="3" y="24"/>
                  </a:lnTo>
                  <a:lnTo>
                    <a:pt x="5" y="26"/>
                  </a:lnTo>
                  <a:lnTo>
                    <a:pt x="5" y="31"/>
                  </a:lnTo>
                  <a:lnTo>
                    <a:pt x="7" y="34"/>
                  </a:lnTo>
                  <a:lnTo>
                    <a:pt x="10" y="36"/>
                  </a:lnTo>
                  <a:lnTo>
                    <a:pt x="10" y="38"/>
                  </a:lnTo>
                  <a:lnTo>
                    <a:pt x="10" y="41"/>
                  </a:lnTo>
                  <a:lnTo>
                    <a:pt x="12" y="41"/>
                  </a:lnTo>
                  <a:lnTo>
                    <a:pt x="14" y="38"/>
                  </a:lnTo>
                  <a:lnTo>
                    <a:pt x="17" y="38"/>
                  </a:lnTo>
                  <a:lnTo>
                    <a:pt x="17" y="36"/>
                  </a:lnTo>
                  <a:lnTo>
                    <a:pt x="17" y="34"/>
                  </a:lnTo>
                  <a:lnTo>
                    <a:pt x="14" y="31"/>
                  </a:lnTo>
                  <a:lnTo>
                    <a:pt x="14" y="29"/>
                  </a:lnTo>
                  <a:lnTo>
                    <a:pt x="14" y="26"/>
                  </a:lnTo>
                  <a:lnTo>
                    <a:pt x="19" y="29"/>
                  </a:lnTo>
                  <a:lnTo>
                    <a:pt x="24" y="31"/>
                  </a:lnTo>
                  <a:lnTo>
                    <a:pt x="26" y="31"/>
                  </a:lnTo>
                  <a:lnTo>
                    <a:pt x="26" y="34"/>
                  </a:lnTo>
                  <a:lnTo>
                    <a:pt x="29" y="34"/>
                  </a:lnTo>
                  <a:lnTo>
                    <a:pt x="31" y="34"/>
                  </a:lnTo>
                  <a:lnTo>
                    <a:pt x="36" y="31"/>
                  </a:lnTo>
                  <a:lnTo>
                    <a:pt x="38" y="26"/>
                  </a:lnTo>
                  <a:lnTo>
                    <a:pt x="40" y="26"/>
                  </a:lnTo>
                  <a:lnTo>
                    <a:pt x="45" y="26"/>
                  </a:lnTo>
                  <a:lnTo>
                    <a:pt x="50" y="26"/>
                  </a:lnTo>
                  <a:lnTo>
                    <a:pt x="52" y="26"/>
                  </a:lnTo>
                  <a:lnTo>
                    <a:pt x="50" y="26"/>
                  </a:lnTo>
                  <a:lnTo>
                    <a:pt x="52" y="29"/>
                  </a:lnTo>
                  <a:lnTo>
                    <a:pt x="55" y="29"/>
                  </a:lnTo>
                  <a:lnTo>
                    <a:pt x="57" y="29"/>
                  </a:lnTo>
                  <a:lnTo>
                    <a:pt x="59" y="29"/>
                  </a:lnTo>
                  <a:lnTo>
                    <a:pt x="57" y="24"/>
                  </a:lnTo>
                  <a:lnTo>
                    <a:pt x="57" y="22"/>
                  </a:lnTo>
                  <a:lnTo>
                    <a:pt x="55" y="19"/>
                  </a:lnTo>
                  <a:lnTo>
                    <a:pt x="55" y="17"/>
                  </a:lnTo>
                  <a:lnTo>
                    <a:pt x="55" y="15"/>
                  </a:lnTo>
                  <a:lnTo>
                    <a:pt x="52" y="15"/>
                  </a:lnTo>
                  <a:lnTo>
                    <a:pt x="50" y="15"/>
                  </a:lnTo>
                  <a:lnTo>
                    <a:pt x="48" y="15"/>
                  </a:lnTo>
                  <a:lnTo>
                    <a:pt x="45" y="15"/>
                  </a:lnTo>
                  <a:lnTo>
                    <a:pt x="43" y="15"/>
                  </a:lnTo>
                  <a:lnTo>
                    <a:pt x="40" y="15"/>
                  </a:lnTo>
                  <a:lnTo>
                    <a:pt x="38" y="12"/>
                  </a:lnTo>
                  <a:lnTo>
                    <a:pt x="36" y="12"/>
                  </a:lnTo>
                  <a:lnTo>
                    <a:pt x="33" y="10"/>
                  </a:lnTo>
                  <a:lnTo>
                    <a:pt x="31" y="8"/>
                  </a:lnTo>
                  <a:lnTo>
                    <a:pt x="29" y="5"/>
                  </a:lnTo>
                  <a:lnTo>
                    <a:pt x="26" y="5"/>
                  </a:lnTo>
                  <a:lnTo>
                    <a:pt x="24" y="3"/>
                  </a:lnTo>
                  <a:lnTo>
                    <a:pt x="22" y="3"/>
                  </a:lnTo>
                  <a:lnTo>
                    <a:pt x="17" y="0"/>
                  </a:lnTo>
                  <a:lnTo>
                    <a:pt x="12" y="0"/>
                  </a:lnTo>
                  <a:lnTo>
                    <a:pt x="7" y="0"/>
                  </a:lnTo>
                  <a:lnTo>
                    <a:pt x="3"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36" name="Djibouti">
              <a:extLst>
                <a:ext uri="{FF2B5EF4-FFF2-40B4-BE49-F238E27FC236}">
                  <a16:creationId xmlns:a16="http://schemas.microsoft.com/office/drawing/2014/main" id="{5B910340-1C57-F6A8-44F1-9826B7887B38}"/>
                </a:ext>
              </a:extLst>
            </p:cNvPr>
            <p:cNvSpPr>
              <a:spLocks noGrp="1" noRot="1" noMove="1" noResize="1" noEditPoints="1" noAdjustHandles="1" noChangeArrowheads="1" noChangeShapeType="1"/>
            </p:cNvSpPr>
            <p:nvPr/>
          </p:nvSpPr>
          <p:spPr bwMode="auto">
            <a:xfrm>
              <a:off x="7211877" y="2651378"/>
              <a:ext cx="25866" cy="30596"/>
            </a:xfrm>
            <a:custGeom>
              <a:avLst/>
              <a:gdLst>
                <a:gd name="T0" fmla="*/ 47625 w 35"/>
                <a:gd name="T1" fmla="*/ 4763 h 41"/>
                <a:gd name="T2" fmla="*/ 44450 w 35"/>
                <a:gd name="T3" fmla="*/ 12700 h 41"/>
                <a:gd name="T4" fmla="*/ 36513 w 35"/>
                <a:gd name="T5" fmla="*/ 19050 h 41"/>
                <a:gd name="T6" fmla="*/ 44450 w 35"/>
                <a:gd name="T7" fmla="*/ 19050 h 41"/>
                <a:gd name="T8" fmla="*/ 44450 w 35"/>
                <a:gd name="T9" fmla="*/ 23813 h 41"/>
                <a:gd name="T10" fmla="*/ 47625 w 35"/>
                <a:gd name="T11" fmla="*/ 26988 h 41"/>
                <a:gd name="T12" fmla="*/ 52388 w 35"/>
                <a:gd name="T13" fmla="*/ 30163 h 41"/>
                <a:gd name="T14" fmla="*/ 55563 w 35"/>
                <a:gd name="T15" fmla="*/ 38100 h 41"/>
                <a:gd name="T16" fmla="*/ 33338 w 35"/>
                <a:gd name="T17" fmla="*/ 60325 h 41"/>
                <a:gd name="T18" fmla="*/ 25400 w 35"/>
                <a:gd name="T19" fmla="*/ 60325 h 41"/>
                <a:gd name="T20" fmla="*/ 22225 w 35"/>
                <a:gd name="T21" fmla="*/ 60325 h 41"/>
                <a:gd name="T22" fmla="*/ 14288 w 35"/>
                <a:gd name="T23" fmla="*/ 65088 h 41"/>
                <a:gd name="T24" fmla="*/ 11113 w 35"/>
                <a:gd name="T25" fmla="*/ 65088 h 41"/>
                <a:gd name="T26" fmla="*/ 6350 w 35"/>
                <a:gd name="T27" fmla="*/ 60325 h 41"/>
                <a:gd name="T28" fmla="*/ 6350 w 35"/>
                <a:gd name="T29" fmla="*/ 60325 h 41"/>
                <a:gd name="T30" fmla="*/ 3175 w 35"/>
                <a:gd name="T31" fmla="*/ 60325 h 41"/>
                <a:gd name="T32" fmla="*/ 3175 w 35"/>
                <a:gd name="T33" fmla="*/ 57150 h 41"/>
                <a:gd name="T34" fmla="*/ 3175 w 35"/>
                <a:gd name="T35" fmla="*/ 57150 h 41"/>
                <a:gd name="T36" fmla="*/ 0 w 35"/>
                <a:gd name="T37" fmla="*/ 53975 h 41"/>
                <a:gd name="T38" fmla="*/ 3175 w 35"/>
                <a:gd name="T39" fmla="*/ 53975 h 41"/>
                <a:gd name="T40" fmla="*/ 3175 w 35"/>
                <a:gd name="T41" fmla="*/ 49213 h 41"/>
                <a:gd name="T42" fmla="*/ 3175 w 35"/>
                <a:gd name="T43" fmla="*/ 46038 h 41"/>
                <a:gd name="T44" fmla="*/ 6350 w 35"/>
                <a:gd name="T45" fmla="*/ 41275 h 41"/>
                <a:gd name="T46" fmla="*/ 6350 w 35"/>
                <a:gd name="T47" fmla="*/ 41275 h 41"/>
                <a:gd name="T48" fmla="*/ 6350 w 35"/>
                <a:gd name="T49" fmla="*/ 38100 h 41"/>
                <a:gd name="T50" fmla="*/ 6350 w 35"/>
                <a:gd name="T51" fmla="*/ 34925 h 41"/>
                <a:gd name="T52" fmla="*/ 6350 w 35"/>
                <a:gd name="T53" fmla="*/ 30163 h 41"/>
                <a:gd name="T54" fmla="*/ 6350 w 35"/>
                <a:gd name="T55" fmla="*/ 26988 h 41"/>
                <a:gd name="T56" fmla="*/ 11113 w 35"/>
                <a:gd name="T57" fmla="*/ 23813 h 41"/>
                <a:gd name="T58" fmla="*/ 11113 w 35"/>
                <a:gd name="T59" fmla="*/ 19050 h 41"/>
                <a:gd name="T60" fmla="*/ 19050 w 35"/>
                <a:gd name="T61" fmla="*/ 12700 h 41"/>
                <a:gd name="T62" fmla="*/ 19050 w 35"/>
                <a:gd name="T63" fmla="*/ 7938 h 41"/>
                <a:gd name="T64" fmla="*/ 25400 w 35"/>
                <a:gd name="T65" fmla="*/ 4763 h 41"/>
                <a:gd name="T66" fmla="*/ 33338 w 35"/>
                <a:gd name="T67" fmla="*/ 7938 h 41"/>
                <a:gd name="T68" fmla="*/ 47625 w 35"/>
                <a:gd name="T69" fmla="*/ 0 h 41"/>
                <a:gd name="T70" fmla="*/ 47625 w 35"/>
                <a:gd name="T71" fmla="*/ 4763 h 41"/>
                <a:gd name="T72" fmla="*/ 47625 w 35"/>
                <a:gd name="T73" fmla="*/ 4763 h 41"/>
                <a:gd name="T74" fmla="*/ 47625 w 35"/>
                <a:gd name="T75" fmla="*/ 4763 h 41"/>
                <a:gd name="T76" fmla="*/ 47625 w 35"/>
                <a:gd name="T77" fmla="*/ 4763 h 41"/>
                <a:gd name="T78" fmla="*/ 47625 w 35"/>
                <a:gd name="T79" fmla="*/ 4763 h 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1"/>
                <a:gd name="T122" fmla="*/ 35 w 35"/>
                <a:gd name="T123" fmla="*/ 41 h 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1">
                  <a:moveTo>
                    <a:pt x="30" y="3"/>
                  </a:moveTo>
                  <a:lnTo>
                    <a:pt x="28" y="8"/>
                  </a:lnTo>
                  <a:lnTo>
                    <a:pt x="23" y="12"/>
                  </a:lnTo>
                  <a:lnTo>
                    <a:pt x="28" y="12"/>
                  </a:lnTo>
                  <a:lnTo>
                    <a:pt x="28" y="15"/>
                  </a:lnTo>
                  <a:lnTo>
                    <a:pt x="30" y="17"/>
                  </a:lnTo>
                  <a:lnTo>
                    <a:pt x="33" y="19"/>
                  </a:lnTo>
                  <a:lnTo>
                    <a:pt x="35" y="24"/>
                  </a:lnTo>
                  <a:lnTo>
                    <a:pt x="21" y="38"/>
                  </a:lnTo>
                  <a:lnTo>
                    <a:pt x="16" y="38"/>
                  </a:lnTo>
                  <a:lnTo>
                    <a:pt x="14" y="38"/>
                  </a:lnTo>
                  <a:lnTo>
                    <a:pt x="9" y="41"/>
                  </a:lnTo>
                  <a:lnTo>
                    <a:pt x="7" y="41"/>
                  </a:lnTo>
                  <a:lnTo>
                    <a:pt x="4" y="38"/>
                  </a:lnTo>
                  <a:lnTo>
                    <a:pt x="2" y="38"/>
                  </a:lnTo>
                  <a:lnTo>
                    <a:pt x="2" y="36"/>
                  </a:lnTo>
                  <a:lnTo>
                    <a:pt x="0" y="34"/>
                  </a:lnTo>
                  <a:lnTo>
                    <a:pt x="2" y="34"/>
                  </a:lnTo>
                  <a:lnTo>
                    <a:pt x="2" y="31"/>
                  </a:lnTo>
                  <a:lnTo>
                    <a:pt x="2" y="29"/>
                  </a:lnTo>
                  <a:lnTo>
                    <a:pt x="4" y="26"/>
                  </a:lnTo>
                  <a:lnTo>
                    <a:pt x="4" y="24"/>
                  </a:lnTo>
                  <a:lnTo>
                    <a:pt x="4" y="22"/>
                  </a:lnTo>
                  <a:lnTo>
                    <a:pt x="4" y="19"/>
                  </a:lnTo>
                  <a:lnTo>
                    <a:pt x="4" y="17"/>
                  </a:lnTo>
                  <a:lnTo>
                    <a:pt x="7" y="15"/>
                  </a:lnTo>
                  <a:lnTo>
                    <a:pt x="7" y="12"/>
                  </a:lnTo>
                  <a:lnTo>
                    <a:pt x="12" y="8"/>
                  </a:lnTo>
                  <a:lnTo>
                    <a:pt x="12" y="5"/>
                  </a:lnTo>
                  <a:lnTo>
                    <a:pt x="16" y="3"/>
                  </a:lnTo>
                  <a:lnTo>
                    <a:pt x="21" y="5"/>
                  </a:lnTo>
                  <a:lnTo>
                    <a:pt x="30" y="0"/>
                  </a:lnTo>
                  <a:lnTo>
                    <a:pt x="30"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37" name="Denmark">
              <a:extLst>
                <a:ext uri="{FF2B5EF4-FFF2-40B4-BE49-F238E27FC236}">
                  <a16:creationId xmlns:a16="http://schemas.microsoft.com/office/drawing/2014/main" id="{D40A345C-8B46-0F53-2570-03A4BF215F83}"/>
                </a:ext>
              </a:extLst>
            </p:cNvPr>
            <p:cNvGrpSpPr>
              <a:grpSpLocks noGrp="1" noUngrp="1" noRot="1" noMove="1" noResize="1"/>
            </p:cNvGrpSpPr>
            <p:nvPr/>
          </p:nvGrpSpPr>
          <p:grpSpPr>
            <a:xfrm>
              <a:off x="6816605" y="1918573"/>
              <a:ext cx="85727" cy="68656"/>
              <a:chOff x="4515098" y="1245596"/>
              <a:chExt cx="184149" cy="146050"/>
            </a:xfrm>
            <a:grpFill/>
          </p:grpSpPr>
          <p:sp>
            <p:nvSpPr>
              <p:cNvPr id="1086" name="Freeform 1920">
                <a:extLst>
                  <a:ext uri="{FF2B5EF4-FFF2-40B4-BE49-F238E27FC236}">
                    <a16:creationId xmlns:a16="http://schemas.microsoft.com/office/drawing/2014/main" id="{63F79C68-AACC-8BD5-2D5D-38990701C9E4}"/>
                  </a:ext>
                </a:extLst>
              </p:cNvPr>
              <p:cNvSpPr>
                <a:spLocks noGrp="1" noRot="1" noMove="1" noResize="1" noEditPoints="1" noAdjustHandles="1" noChangeArrowheads="1" noChangeShapeType="1"/>
              </p:cNvSpPr>
              <p:nvPr/>
            </p:nvSpPr>
            <p:spPr bwMode="auto">
              <a:xfrm>
                <a:off x="4683372" y="1353547"/>
                <a:ext cx="15875" cy="15875"/>
              </a:xfrm>
              <a:custGeom>
                <a:avLst/>
                <a:gdLst>
                  <a:gd name="T0" fmla="*/ 0 w 10"/>
                  <a:gd name="T1" fmla="*/ 0 h 10"/>
                  <a:gd name="T2" fmla="*/ 4763 w 10"/>
                  <a:gd name="T3" fmla="*/ 7938 h 10"/>
                  <a:gd name="T4" fmla="*/ 4763 w 10"/>
                  <a:gd name="T5" fmla="*/ 15875 h 10"/>
                  <a:gd name="T6" fmla="*/ 7938 w 10"/>
                  <a:gd name="T7" fmla="*/ 15875 h 10"/>
                  <a:gd name="T8" fmla="*/ 11113 w 10"/>
                  <a:gd name="T9" fmla="*/ 15875 h 10"/>
                  <a:gd name="T10" fmla="*/ 15875 w 10"/>
                  <a:gd name="T11" fmla="*/ 15875 h 10"/>
                  <a:gd name="T12" fmla="*/ 15875 w 10"/>
                  <a:gd name="T13" fmla="*/ 15875 h 10"/>
                  <a:gd name="T14" fmla="*/ 15875 w 10"/>
                  <a:gd name="T15" fmla="*/ 15875 h 10"/>
                  <a:gd name="T16" fmla="*/ 15875 w 10"/>
                  <a:gd name="T17" fmla="*/ 15875 h 10"/>
                  <a:gd name="T18" fmla="*/ 15875 w 10"/>
                  <a:gd name="T19" fmla="*/ 11113 h 10"/>
                  <a:gd name="T20" fmla="*/ 15875 w 10"/>
                  <a:gd name="T21" fmla="*/ 11113 h 10"/>
                  <a:gd name="T22" fmla="*/ 11113 w 10"/>
                  <a:gd name="T23" fmla="*/ 7938 h 10"/>
                  <a:gd name="T24" fmla="*/ 7938 w 10"/>
                  <a:gd name="T25" fmla="*/ 4763 h 10"/>
                  <a:gd name="T26" fmla="*/ 4763 w 10"/>
                  <a:gd name="T27" fmla="*/ 0 h 10"/>
                  <a:gd name="T28" fmla="*/ 0 w 10"/>
                  <a:gd name="T29" fmla="*/ 0 h 10"/>
                  <a:gd name="T30" fmla="*/ 0 w 10"/>
                  <a:gd name="T31" fmla="*/ 0 h 10"/>
                  <a:gd name="T32" fmla="*/ 0 w 10"/>
                  <a:gd name="T33" fmla="*/ 0 h 10"/>
                  <a:gd name="T34" fmla="*/ 0 w 10"/>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10"/>
                  <a:gd name="T56" fmla="*/ 10 w 10"/>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10">
                    <a:moveTo>
                      <a:pt x="0" y="0"/>
                    </a:moveTo>
                    <a:lnTo>
                      <a:pt x="3" y="5"/>
                    </a:lnTo>
                    <a:lnTo>
                      <a:pt x="3" y="10"/>
                    </a:lnTo>
                    <a:lnTo>
                      <a:pt x="5" y="10"/>
                    </a:lnTo>
                    <a:lnTo>
                      <a:pt x="7" y="10"/>
                    </a:lnTo>
                    <a:lnTo>
                      <a:pt x="10" y="10"/>
                    </a:lnTo>
                    <a:lnTo>
                      <a:pt x="10" y="7"/>
                    </a:lnTo>
                    <a:lnTo>
                      <a:pt x="7" y="5"/>
                    </a:lnTo>
                    <a:lnTo>
                      <a:pt x="5" y="3"/>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7" name="Freeform 1921">
                <a:extLst>
                  <a:ext uri="{FF2B5EF4-FFF2-40B4-BE49-F238E27FC236}">
                    <a16:creationId xmlns:a16="http://schemas.microsoft.com/office/drawing/2014/main" id="{24679F16-3298-0699-84D8-33CEDE93B5A6}"/>
                  </a:ext>
                </a:extLst>
              </p:cNvPr>
              <p:cNvSpPr>
                <a:spLocks noGrp="1" noRot="1" noMove="1" noResize="1" noEditPoints="1" noAdjustHandles="1" noChangeArrowheads="1" noChangeShapeType="1"/>
              </p:cNvSpPr>
              <p:nvPr/>
            </p:nvSpPr>
            <p:spPr bwMode="auto">
              <a:xfrm>
                <a:off x="4515098" y="1245596"/>
                <a:ext cx="74613" cy="138113"/>
              </a:xfrm>
              <a:custGeom>
                <a:avLst/>
                <a:gdLst>
                  <a:gd name="T0" fmla="*/ 44450 w 47"/>
                  <a:gd name="T1" fmla="*/ 115888 h 87"/>
                  <a:gd name="T2" fmla="*/ 49213 w 47"/>
                  <a:gd name="T3" fmla="*/ 104775 h 87"/>
                  <a:gd name="T4" fmla="*/ 52388 w 47"/>
                  <a:gd name="T5" fmla="*/ 115888 h 87"/>
                  <a:gd name="T6" fmla="*/ 68263 w 47"/>
                  <a:gd name="T7" fmla="*/ 123825 h 87"/>
                  <a:gd name="T8" fmla="*/ 74613 w 47"/>
                  <a:gd name="T9" fmla="*/ 138113 h 87"/>
                  <a:gd name="T10" fmla="*/ 68263 w 47"/>
                  <a:gd name="T11" fmla="*/ 107950 h 87"/>
                  <a:gd name="T12" fmla="*/ 60325 w 47"/>
                  <a:gd name="T13" fmla="*/ 101600 h 87"/>
                  <a:gd name="T14" fmla="*/ 55563 w 47"/>
                  <a:gd name="T15" fmla="*/ 101600 h 87"/>
                  <a:gd name="T16" fmla="*/ 55563 w 47"/>
                  <a:gd name="T17" fmla="*/ 85725 h 87"/>
                  <a:gd name="T18" fmla="*/ 63500 w 47"/>
                  <a:gd name="T19" fmla="*/ 71438 h 87"/>
                  <a:gd name="T20" fmla="*/ 71438 w 47"/>
                  <a:gd name="T21" fmla="*/ 74613 h 87"/>
                  <a:gd name="T22" fmla="*/ 71438 w 47"/>
                  <a:gd name="T23" fmla="*/ 66675 h 87"/>
                  <a:gd name="T24" fmla="*/ 60325 w 47"/>
                  <a:gd name="T25" fmla="*/ 63500 h 87"/>
                  <a:gd name="T26" fmla="*/ 60325 w 47"/>
                  <a:gd name="T27" fmla="*/ 52388 h 87"/>
                  <a:gd name="T28" fmla="*/ 60325 w 47"/>
                  <a:gd name="T29" fmla="*/ 33338 h 87"/>
                  <a:gd name="T30" fmla="*/ 49213 w 47"/>
                  <a:gd name="T31" fmla="*/ 33338 h 87"/>
                  <a:gd name="T32" fmla="*/ 60325 w 47"/>
                  <a:gd name="T33" fmla="*/ 30163 h 87"/>
                  <a:gd name="T34" fmla="*/ 63500 w 47"/>
                  <a:gd name="T35" fmla="*/ 25400 h 87"/>
                  <a:gd name="T36" fmla="*/ 68263 w 47"/>
                  <a:gd name="T37" fmla="*/ 19050 h 87"/>
                  <a:gd name="T38" fmla="*/ 68263 w 47"/>
                  <a:gd name="T39" fmla="*/ 7938 h 87"/>
                  <a:gd name="T40" fmla="*/ 68263 w 47"/>
                  <a:gd name="T41" fmla="*/ 0 h 87"/>
                  <a:gd name="T42" fmla="*/ 49213 w 47"/>
                  <a:gd name="T43" fmla="*/ 11113 h 87"/>
                  <a:gd name="T44" fmla="*/ 38100 w 47"/>
                  <a:gd name="T45" fmla="*/ 25400 h 87"/>
                  <a:gd name="T46" fmla="*/ 30163 w 47"/>
                  <a:gd name="T47" fmla="*/ 30163 h 87"/>
                  <a:gd name="T48" fmla="*/ 19050 w 47"/>
                  <a:gd name="T49" fmla="*/ 25400 h 87"/>
                  <a:gd name="T50" fmla="*/ 14288 w 47"/>
                  <a:gd name="T51" fmla="*/ 33338 h 87"/>
                  <a:gd name="T52" fmla="*/ 3175 w 47"/>
                  <a:gd name="T53" fmla="*/ 44450 h 87"/>
                  <a:gd name="T54" fmla="*/ 7938 w 47"/>
                  <a:gd name="T55" fmla="*/ 49213 h 87"/>
                  <a:gd name="T56" fmla="*/ 11113 w 47"/>
                  <a:gd name="T57" fmla="*/ 52388 h 87"/>
                  <a:gd name="T58" fmla="*/ 22225 w 47"/>
                  <a:gd name="T59" fmla="*/ 41275 h 87"/>
                  <a:gd name="T60" fmla="*/ 19050 w 47"/>
                  <a:gd name="T61" fmla="*/ 52388 h 87"/>
                  <a:gd name="T62" fmla="*/ 22225 w 47"/>
                  <a:gd name="T63" fmla="*/ 52388 h 87"/>
                  <a:gd name="T64" fmla="*/ 26988 w 47"/>
                  <a:gd name="T65" fmla="*/ 49213 h 87"/>
                  <a:gd name="T66" fmla="*/ 26988 w 47"/>
                  <a:gd name="T67" fmla="*/ 41275 h 87"/>
                  <a:gd name="T68" fmla="*/ 22225 w 47"/>
                  <a:gd name="T69" fmla="*/ 33338 h 87"/>
                  <a:gd name="T70" fmla="*/ 38100 w 47"/>
                  <a:gd name="T71" fmla="*/ 38100 h 87"/>
                  <a:gd name="T72" fmla="*/ 38100 w 47"/>
                  <a:gd name="T73" fmla="*/ 52388 h 87"/>
                  <a:gd name="T74" fmla="*/ 30163 w 47"/>
                  <a:gd name="T75" fmla="*/ 49213 h 87"/>
                  <a:gd name="T76" fmla="*/ 22225 w 47"/>
                  <a:gd name="T77" fmla="*/ 63500 h 87"/>
                  <a:gd name="T78" fmla="*/ 3175 w 47"/>
                  <a:gd name="T79" fmla="*/ 66675 h 87"/>
                  <a:gd name="T80" fmla="*/ 0 w 47"/>
                  <a:gd name="T81" fmla="*/ 74613 h 87"/>
                  <a:gd name="T82" fmla="*/ 7938 w 47"/>
                  <a:gd name="T83" fmla="*/ 79375 h 87"/>
                  <a:gd name="T84" fmla="*/ 11113 w 47"/>
                  <a:gd name="T85" fmla="*/ 82550 h 87"/>
                  <a:gd name="T86" fmla="*/ 11113 w 47"/>
                  <a:gd name="T87" fmla="*/ 90488 h 87"/>
                  <a:gd name="T88" fmla="*/ 7938 w 47"/>
                  <a:gd name="T89" fmla="*/ 107950 h 87"/>
                  <a:gd name="T90" fmla="*/ 22225 w 47"/>
                  <a:gd name="T91" fmla="*/ 119063 h 87"/>
                  <a:gd name="T92" fmla="*/ 22225 w 47"/>
                  <a:gd name="T93" fmla="*/ 119063 h 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
                  <a:gd name="T142" fmla="*/ 0 h 87"/>
                  <a:gd name="T143" fmla="*/ 47 w 47"/>
                  <a:gd name="T144" fmla="*/ 87 h 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 h="87">
                    <a:moveTo>
                      <a:pt x="14" y="75"/>
                    </a:moveTo>
                    <a:lnTo>
                      <a:pt x="26" y="75"/>
                    </a:lnTo>
                    <a:lnTo>
                      <a:pt x="28" y="73"/>
                    </a:lnTo>
                    <a:lnTo>
                      <a:pt x="31" y="68"/>
                    </a:lnTo>
                    <a:lnTo>
                      <a:pt x="31" y="66"/>
                    </a:lnTo>
                    <a:lnTo>
                      <a:pt x="33" y="68"/>
                    </a:lnTo>
                    <a:lnTo>
                      <a:pt x="31" y="71"/>
                    </a:lnTo>
                    <a:lnTo>
                      <a:pt x="33" y="73"/>
                    </a:lnTo>
                    <a:lnTo>
                      <a:pt x="35" y="75"/>
                    </a:lnTo>
                    <a:lnTo>
                      <a:pt x="43" y="75"/>
                    </a:lnTo>
                    <a:lnTo>
                      <a:pt x="43" y="78"/>
                    </a:lnTo>
                    <a:lnTo>
                      <a:pt x="43" y="83"/>
                    </a:lnTo>
                    <a:lnTo>
                      <a:pt x="45" y="85"/>
                    </a:lnTo>
                    <a:lnTo>
                      <a:pt x="47" y="87"/>
                    </a:lnTo>
                    <a:lnTo>
                      <a:pt x="45" y="83"/>
                    </a:lnTo>
                    <a:lnTo>
                      <a:pt x="43" y="75"/>
                    </a:lnTo>
                    <a:lnTo>
                      <a:pt x="43" y="68"/>
                    </a:lnTo>
                    <a:lnTo>
                      <a:pt x="43" y="64"/>
                    </a:lnTo>
                    <a:lnTo>
                      <a:pt x="38" y="64"/>
                    </a:lnTo>
                    <a:lnTo>
                      <a:pt x="38" y="66"/>
                    </a:lnTo>
                    <a:lnTo>
                      <a:pt x="35" y="64"/>
                    </a:lnTo>
                    <a:lnTo>
                      <a:pt x="33" y="64"/>
                    </a:lnTo>
                    <a:lnTo>
                      <a:pt x="35" y="59"/>
                    </a:lnTo>
                    <a:lnTo>
                      <a:pt x="35" y="54"/>
                    </a:lnTo>
                    <a:lnTo>
                      <a:pt x="38" y="50"/>
                    </a:lnTo>
                    <a:lnTo>
                      <a:pt x="38" y="45"/>
                    </a:lnTo>
                    <a:lnTo>
                      <a:pt x="40" y="45"/>
                    </a:lnTo>
                    <a:lnTo>
                      <a:pt x="43" y="47"/>
                    </a:lnTo>
                    <a:lnTo>
                      <a:pt x="45" y="47"/>
                    </a:lnTo>
                    <a:lnTo>
                      <a:pt x="47" y="47"/>
                    </a:lnTo>
                    <a:lnTo>
                      <a:pt x="45" y="42"/>
                    </a:lnTo>
                    <a:lnTo>
                      <a:pt x="47" y="40"/>
                    </a:lnTo>
                    <a:lnTo>
                      <a:pt x="43" y="40"/>
                    </a:lnTo>
                    <a:lnTo>
                      <a:pt x="38" y="40"/>
                    </a:lnTo>
                    <a:lnTo>
                      <a:pt x="38" y="38"/>
                    </a:lnTo>
                    <a:lnTo>
                      <a:pt x="38" y="35"/>
                    </a:lnTo>
                    <a:lnTo>
                      <a:pt x="38" y="33"/>
                    </a:lnTo>
                    <a:lnTo>
                      <a:pt x="38" y="31"/>
                    </a:lnTo>
                    <a:lnTo>
                      <a:pt x="38" y="26"/>
                    </a:lnTo>
                    <a:lnTo>
                      <a:pt x="38" y="21"/>
                    </a:lnTo>
                    <a:lnTo>
                      <a:pt x="35" y="21"/>
                    </a:lnTo>
                    <a:lnTo>
                      <a:pt x="33" y="21"/>
                    </a:lnTo>
                    <a:lnTo>
                      <a:pt x="31" y="21"/>
                    </a:lnTo>
                    <a:lnTo>
                      <a:pt x="28" y="19"/>
                    </a:lnTo>
                    <a:lnTo>
                      <a:pt x="33" y="19"/>
                    </a:lnTo>
                    <a:lnTo>
                      <a:pt x="38" y="19"/>
                    </a:lnTo>
                    <a:lnTo>
                      <a:pt x="40" y="19"/>
                    </a:lnTo>
                    <a:lnTo>
                      <a:pt x="40" y="16"/>
                    </a:lnTo>
                    <a:lnTo>
                      <a:pt x="43" y="14"/>
                    </a:lnTo>
                    <a:lnTo>
                      <a:pt x="43" y="12"/>
                    </a:lnTo>
                    <a:lnTo>
                      <a:pt x="43" y="9"/>
                    </a:lnTo>
                    <a:lnTo>
                      <a:pt x="43" y="7"/>
                    </a:lnTo>
                    <a:lnTo>
                      <a:pt x="43" y="5"/>
                    </a:lnTo>
                    <a:lnTo>
                      <a:pt x="43" y="2"/>
                    </a:lnTo>
                    <a:lnTo>
                      <a:pt x="43" y="0"/>
                    </a:lnTo>
                    <a:lnTo>
                      <a:pt x="38" y="2"/>
                    </a:lnTo>
                    <a:lnTo>
                      <a:pt x="35" y="5"/>
                    </a:lnTo>
                    <a:lnTo>
                      <a:pt x="31" y="7"/>
                    </a:lnTo>
                    <a:lnTo>
                      <a:pt x="28" y="7"/>
                    </a:lnTo>
                    <a:lnTo>
                      <a:pt x="26" y="12"/>
                    </a:lnTo>
                    <a:lnTo>
                      <a:pt x="24" y="16"/>
                    </a:lnTo>
                    <a:lnTo>
                      <a:pt x="24" y="19"/>
                    </a:lnTo>
                    <a:lnTo>
                      <a:pt x="21" y="19"/>
                    </a:lnTo>
                    <a:lnTo>
                      <a:pt x="19" y="19"/>
                    </a:lnTo>
                    <a:lnTo>
                      <a:pt x="14" y="16"/>
                    </a:lnTo>
                    <a:lnTo>
                      <a:pt x="12" y="16"/>
                    </a:lnTo>
                    <a:lnTo>
                      <a:pt x="12" y="19"/>
                    </a:lnTo>
                    <a:lnTo>
                      <a:pt x="9" y="19"/>
                    </a:lnTo>
                    <a:lnTo>
                      <a:pt x="9" y="21"/>
                    </a:lnTo>
                    <a:lnTo>
                      <a:pt x="7" y="21"/>
                    </a:lnTo>
                    <a:lnTo>
                      <a:pt x="5" y="26"/>
                    </a:lnTo>
                    <a:lnTo>
                      <a:pt x="2" y="28"/>
                    </a:lnTo>
                    <a:lnTo>
                      <a:pt x="5" y="31"/>
                    </a:lnTo>
                    <a:lnTo>
                      <a:pt x="5" y="33"/>
                    </a:lnTo>
                    <a:lnTo>
                      <a:pt x="7" y="33"/>
                    </a:lnTo>
                    <a:lnTo>
                      <a:pt x="9" y="26"/>
                    </a:lnTo>
                    <a:lnTo>
                      <a:pt x="14" y="26"/>
                    </a:lnTo>
                    <a:lnTo>
                      <a:pt x="12" y="31"/>
                    </a:lnTo>
                    <a:lnTo>
                      <a:pt x="12" y="33"/>
                    </a:lnTo>
                    <a:lnTo>
                      <a:pt x="14" y="33"/>
                    </a:lnTo>
                    <a:lnTo>
                      <a:pt x="17" y="31"/>
                    </a:lnTo>
                    <a:lnTo>
                      <a:pt x="17" y="28"/>
                    </a:lnTo>
                    <a:lnTo>
                      <a:pt x="17" y="26"/>
                    </a:lnTo>
                    <a:lnTo>
                      <a:pt x="17" y="24"/>
                    </a:lnTo>
                    <a:lnTo>
                      <a:pt x="14" y="21"/>
                    </a:lnTo>
                    <a:lnTo>
                      <a:pt x="17" y="24"/>
                    </a:lnTo>
                    <a:lnTo>
                      <a:pt x="19" y="24"/>
                    </a:lnTo>
                    <a:lnTo>
                      <a:pt x="24" y="24"/>
                    </a:lnTo>
                    <a:lnTo>
                      <a:pt x="24" y="21"/>
                    </a:lnTo>
                    <a:lnTo>
                      <a:pt x="24" y="28"/>
                    </a:lnTo>
                    <a:lnTo>
                      <a:pt x="24" y="33"/>
                    </a:lnTo>
                    <a:lnTo>
                      <a:pt x="24" y="31"/>
                    </a:lnTo>
                    <a:lnTo>
                      <a:pt x="19" y="31"/>
                    </a:lnTo>
                    <a:lnTo>
                      <a:pt x="17" y="35"/>
                    </a:lnTo>
                    <a:lnTo>
                      <a:pt x="14" y="38"/>
                    </a:lnTo>
                    <a:lnTo>
                      <a:pt x="14" y="40"/>
                    </a:lnTo>
                    <a:lnTo>
                      <a:pt x="0" y="40"/>
                    </a:lnTo>
                    <a:lnTo>
                      <a:pt x="2" y="40"/>
                    </a:lnTo>
                    <a:lnTo>
                      <a:pt x="2" y="42"/>
                    </a:lnTo>
                    <a:lnTo>
                      <a:pt x="2" y="45"/>
                    </a:lnTo>
                    <a:lnTo>
                      <a:pt x="0" y="47"/>
                    </a:lnTo>
                    <a:lnTo>
                      <a:pt x="0" y="50"/>
                    </a:lnTo>
                    <a:lnTo>
                      <a:pt x="2" y="50"/>
                    </a:lnTo>
                    <a:lnTo>
                      <a:pt x="5" y="50"/>
                    </a:lnTo>
                    <a:lnTo>
                      <a:pt x="7" y="50"/>
                    </a:lnTo>
                    <a:lnTo>
                      <a:pt x="7" y="52"/>
                    </a:lnTo>
                    <a:lnTo>
                      <a:pt x="7" y="57"/>
                    </a:lnTo>
                    <a:lnTo>
                      <a:pt x="7" y="61"/>
                    </a:lnTo>
                    <a:lnTo>
                      <a:pt x="5" y="66"/>
                    </a:lnTo>
                    <a:lnTo>
                      <a:pt x="5" y="68"/>
                    </a:lnTo>
                    <a:lnTo>
                      <a:pt x="12" y="71"/>
                    </a:lnTo>
                    <a:lnTo>
                      <a:pt x="14" y="73"/>
                    </a:lnTo>
                    <a:lnTo>
                      <a:pt x="14" y="7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8" name="Freeform 1922">
                <a:extLst>
                  <a:ext uri="{FF2B5EF4-FFF2-40B4-BE49-F238E27FC236}">
                    <a16:creationId xmlns:a16="http://schemas.microsoft.com/office/drawing/2014/main" id="{BCEE5CF1-6E72-DEF3-3DBD-BE2D9EE8F1A8}"/>
                  </a:ext>
                </a:extLst>
              </p:cNvPr>
              <p:cNvSpPr>
                <a:spLocks noGrp="1" noRot="1" noMove="1" noResize="1" noEditPoints="1" noAdjustHandles="1" noChangeArrowheads="1" noChangeShapeType="1"/>
              </p:cNvSpPr>
              <p:nvPr/>
            </p:nvSpPr>
            <p:spPr bwMode="auto">
              <a:xfrm>
                <a:off x="4597647" y="1372596"/>
                <a:ext cx="30163" cy="19050"/>
              </a:xfrm>
              <a:custGeom>
                <a:avLst/>
                <a:gdLst>
                  <a:gd name="T0" fmla="*/ 19050 w 19"/>
                  <a:gd name="T1" fmla="*/ 0 h 12"/>
                  <a:gd name="T2" fmla="*/ 14288 w 19"/>
                  <a:gd name="T3" fmla="*/ 0 h 12"/>
                  <a:gd name="T4" fmla="*/ 11113 w 19"/>
                  <a:gd name="T5" fmla="*/ 0 h 12"/>
                  <a:gd name="T6" fmla="*/ 3175 w 19"/>
                  <a:gd name="T7" fmla="*/ 4763 h 12"/>
                  <a:gd name="T8" fmla="*/ 0 w 19"/>
                  <a:gd name="T9" fmla="*/ 4763 h 12"/>
                  <a:gd name="T10" fmla="*/ 0 w 19"/>
                  <a:gd name="T11" fmla="*/ 7938 h 12"/>
                  <a:gd name="T12" fmla="*/ 0 w 19"/>
                  <a:gd name="T13" fmla="*/ 7938 h 12"/>
                  <a:gd name="T14" fmla="*/ 0 w 19"/>
                  <a:gd name="T15" fmla="*/ 11113 h 12"/>
                  <a:gd name="T16" fmla="*/ 0 w 19"/>
                  <a:gd name="T17" fmla="*/ 15875 h 12"/>
                  <a:gd name="T18" fmla="*/ 0 w 19"/>
                  <a:gd name="T19" fmla="*/ 19050 h 12"/>
                  <a:gd name="T20" fmla="*/ 3175 w 19"/>
                  <a:gd name="T21" fmla="*/ 19050 h 12"/>
                  <a:gd name="T22" fmla="*/ 3175 w 19"/>
                  <a:gd name="T23" fmla="*/ 19050 h 12"/>
                  <a:gd name="T24" fmla="*/ 3175 w 19"/>
                  <a:gd name="T25" fmla="*/ 19050 h 12"/>
                  <a:gd name="T26" fmla="*/ 7938 w 19"/>
                  <a:gd name="T27" fmla="*/ 19050 h 12"/>
                  <a:gd name="T28" fmla="*/ 11113 w 19"/>
                  <a:gd name="T29" fmla="*/ 19050 h 12"/>
                  <a:gd name="T30" fmla="*/ 11113 w 19"/>
                  <a:gd name="T31" fmla="*/ 19050 h 12"/>
                  <a:gd name="T32" fmla="*/ 19050 w 19"/>
                  <a:gd name="T33" fmla="*/ 15875 h 12"/>
                  <a:gd name="T34" fmla="*/ 22225 w 19"/>
                  <a:gd name="T35" fmla="*/ 11113 h 12"/>
                  <a:gd name="T36" fmla="*/ 26988 w 19"/>
                  <a:gd name="T37" fmla="*/ 7938 h 12"/>
                  <a:gd name="T38" fmla="*/ 30163 w 19"/>
                  <a:gd name="T39" fmla="*/ 7938 h 12"/>
                  <a:gd name="T40" fmla="*/ 30163 w 19"/>
                  <a:gd name="T41" fmla="*/ 4763 h 12"/>
                  <a:gd name="T42" fmla="*/ 30163 w 19"/>
                  <a:gd name="T43" fmla="*/ 4763 h 12"/>
                  <a:gd name="T44" fmla="*/ 30163 w 19"/>
                  <a:gd name="T45" fmla="*/ 0 h 12"/>
                  <a:gd name="T46" fmla="*/ 30163 w 19"/>
                  <a:gd name="T47" fmla="*/ 0 h 12"/>
                  <a:gd name="T48" fmla="*/ 26988 w 19"/>
                  <a:gd name="T49" fmla="*/ 0 h 12"/>
                  <a:gd name="T50" fmla="*/ 22225 w 19"/>
                  <a:gd name="T51" fmla="*/ 0 h 12"/>
                  <a:gd name="T52" fmla="*/ 19050 w 19"/>
                  <a:gd name="T53" fmla="*/ 0 h 12"/>
                  <a:gd name="T54" fmla="*/ 19050 w 19"/>
                  <a:gd name="T55" fmla="*/ 0 h 12"/>
                  <a:gd name="T56" fmla="*/ 19050 w 19"/>
                  <a:gd name="T57" fmla="*/ 0 h 12"/>
                  <a:gd name="T58" fmla="*/ 19050 w 19"/>
                  <a:gd name="T59" fmla="*/ 0 h 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12"/>
                  <a:gd name="T92" fmla="*/ 19 w 19"/>
                  <a:gd name="T93" fmla="*/ 12 h 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12">
                    <a:moveTo>
                      <a:pt x="12" y="0"/>
                    </a:moveTo>
                    <a:lnTo>
                      <a:pt x="9" y="0"/>
                    </a:lnTo>
                    <a:lnTo>
                      <a:pt x="7" y="0"/>
                    </a:lnTo>
                    <a:lnTo>
                      <a:pt x="2" y="3"/>
                    </a:lnTo>
                    <a:lnTo>
                      <a:pt x="0" y="3"/>
                    </a:lnTo>
                    <a:lnTo>
                      <a:pt x="0" y="5"/>
                    </a:lnTo>
                    <a:lnTo>
                      <a:pt x="0" y="7"/>
                    </a:lnTo>
                    <a:lnTo>
                      <a:pt x="0" y="10"/>
                    </a:lnTo>
                    <a:lnTo>
                      <a:pt x="0" y="12"/>
                    </a:lnTo>
                    <a:lnTo>
                      <a:pt x="2" y="12"/>
                    </a:lnTo>
                    <a:lnTo>
                      <a:pt x="5" y="12"/>
                    </a:lnTo>
                    <a:lnTo>
                      <a:pt x="7" y="12"/>
                    </a:lnTo>
                    <a:lnTo>
                      <a:pt x="12" y="10"/>
                    </a:lnTo>
                    <a:lnTo>
                      <a:pt x="14" y="7"/>
                    </a:lnTo>
                    <a:lnTo>
                      <a:pt x="17" y="5"/>
                    </a:lnTo>
                    <a:lnTo>
                      <a:pt x="19" y="5"/>
                    </a:lnTo>
                    <a:lnTo>
                      <a:pt x="19" y="3"/>
                    </a:lnTo>
                    <a:lnTo>
                      <a:pt x="19" y="0"/>
                    </a:lnTo>
                    <a:lnTo>
                      <a:pt x="17" y="0"/>
                    </a:lnTo>
                    <a:lnTo>
                      <a:pt x="14"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9" name="Freeform 1923">
                <a:extLst>
                  <a:ext uri="{FF2B5EF4-FFF2-40B4-BE49-F238E27FC236}">
                    <a16:creationId xmlns:a16="http://schemas.microsoft.com/office/drawing/2014/main" id="{091D8649-D1A1-E7F1-A701-FE168FD137DE}"/>
                  </a:ext>
                </a:extLst>
              </p:cNvPr>
              <p:cNvSpPr>
                <a:spLocks noGrp="1" noRot="1" noMove="1" noResize="1" noEditPoints="1" noAdjustHandles="1" noChangeArrowheads="1" noChangeShapeType="1"/>
              </p:cNvSpPr>
              <p:nvPr/>
            </p:nvSpPr>
            <p:spPr bwMode="auto">
              <a:xfrm>
                <a:off x="4589710" y="1320209"/>
                <a:ext cx="38100" cy="44450"/>
              </a:xfrm>
              <a:custGeom>
                <a:avLst/>
                <a:gdLst>
                  <a:gd name="T0" fmla="*/ 26988 w 24"/>
                  <a:gd name="T1" fmla="*/ 0 h 28"/>
                  <a:gd name="T2" fmla="*/ 19050 w 24"/>
                  <a:gd name="T3" fmla="*/ 11113 h 28"/>
                  <a:gd name="T4" fmla="*/ 19050 w 24"/>
                  <a:gd name="T5" fmla="*/ 11113 h 28"/>
                  <a:gd name="T6" fmla="*/ 19050 w 24"/>
                  <a:gd name="T7" fmla="*/ 11113 h 28"/>
                  <a:gd name="T8" fmla="*/ 19050 w 24"/>
                  <a:gd name="T9" fmla="*/ 11113 h 28"/>
                  <a:gd name="T10" fmla="*/ 22225 w 24"/>
                  <a:gd name="T11" fmla="*/ 11113 h 28"/>
                  <a:gd name="T12" fmla="*/ 19050 w 24"/>
                  <a:gd name="T13" fmla="*/ 15875 h 28"/>
                  <a:gd name="T14" fmla="*/ 22225 w 24"/>
                  <a:gd name="T15" fmla="*/ 19050 h 28"/>
                  <a:gd name="T16" fmla="*/ 11113 w 24"/>
                  <a:gd name="T17" fmla="*/ 11113 h 28"/>
                  <a:gd name="T18" fmla="*/ 4763 w 24"/>
                  <a:gd name="T19" fmla="*/ 15875 h 28"/>
                  <a:gd name="T20" fmla="*/ 0 w 24"/>
                  <a:gd name="T21" fmla="*/ 22225 h 28"/>
                  <a:gd name="T22" fmla="*/ 0 w 24"/>
                  <a:gd name="T23" fmla="*/ 26988 h 28"/>
                  <a:gd name="T24" fmla="*/ 4763 w 24"/>
                  <a:gd name="T25" fmla="*/ 30163 h 28"/>
                  <a:gd name="T26" fmla="*/ 4763 w 24"/>
                  <a:gd name="T27" fmla="*/ 30163 h 28"/>
                  <a:gd name="T28" fmla="*/ 7938 w 24"/>
                  <a:gd name="T29" fmla="*/ 33338 h 28"/>
                  <a:gd name="T30" fmla="*/ 7938 w 24"/>
                  <a:gd name="T31" fmla="*/ 41275 h 28"/>
                  <a:gd name="T32" fmla="*/ 11113 w 24"/>
                  <a:gd name="T33" fmla="*/ 41275 h 28"/>
                  <a:gd name="T34" fmla="*/ 11113 w 24"/>
                  <a:gd name="T35" fmla="*/ 41275 h 28"/>
                  <a:gd name="T36" fmla="*/ 11113 w 24"/>
                  <a:gd name="T37" fmla="*/ 41275 h 28"/>
                  <a:gd name="T38" fmla="*/ 11113 w 24"/>
                  <a:gd name="T39" fmla="*/ 41275 h 28"/>
                  <a:gd name="T40" fmla="*/ 15875 w 24"/>
                  <a:gd name="T41" fmla="*/ 41275 h 28"/>
                  <a:gd name="T42" fmla="*/ 19050 w 24"/>
                  <a:gd name="T43" fmla="*/ 41275 h 28"/>
                  <a:gd name="T44" fmla="*/ 22225 w 24"/>
                  <a:gd name="T45" fmla="*/ 41275 h 28"/>
                  <a:gd name="T46" fmla="*/ 19050 w 24"/>
                  <a:gd name="T47" fmla="*/ 41275 h 28"/>
                  <a:gd name="T48" fmla="*/ 19050 w 24"/>
                  <a:gd name="T49" fmla="*/ 44450 h 28"/>
                  <a:gd name="T50" fmla="*/ 15875 w 24"/>
                  <a:gd name="T51" fmla="*/ 44450 h 28"/>
                  <a:gd name="T52" fmla="*/ 15875 w 24"/>
                  <a:gd name="T53" fmla="*/ 44450 h 28"/>
                  <a:gd name="T54" fmla="*/ 19050 w 24"/>
                  <a:gd name="T55" fmla="*/ 44450 h 28"/>
                  <a:gd name="T56" fmla="*/ 22225 w 24"/>
                  <a:gd name="T57" fmla="*/ 44450 h 28"/>
                  <a:gd name="T58" fmla="*/ 26988 w 24"/>
                  <a:gd name="T59" fmla="*/ 44450 h 28"/>
                  <a:gd name="T60" fmla="*/ 26988 w 24"/>
                  <a:gd name="T61" fmla="*/ 41275 h 28"/>
                  <a:gd name="T62" fmla="*/ 26988 w 24"/>
                  <a:gd name="T63" fmla="*/ 41275 h 28"/>
                  <a:gd name="T64" fmla="*/ 26988 w 24"/>
                  <a:gd name="T65" fmla="*/ 41275 h 28"/>
                  <a:gd name="T66" fmla="*/ 26988 w 24"/>
                  <a:gd name="T67" fmla="*/ 41275 h 28"/>
                  <a:gd name="T68" fmla="*/ 26988 w 24"/>
                  <a:gd name="T69" fmla="*/ 41275 h 28"/>
                  <a:gd name="T70" fmla="*/ 38100 w 24"/>
                  <a:gd name="T71" fmla="*/ 38100 h 28"/>
                  <a:gd name="T72" fmla="*/ 38100 w 24"/>
                  <a:gd name="T73" fmla="*/ 33338 h 28"/>
                  <a:gd name="T74" fmla="*/ 38100 w 24"/>
                  <a:gd name="T75" fmla="*/ 22225 h 28"/>
                  <a:gd name="T76" fmla="*/ 38100 w 24"/>
                  <a:gd name="T77" fmla="*/ 11113 h 28"/>
                  <a:gd name="T78" fmla="*/ 38100 w 24"/>
                  <a:gd name="T79" fmla="*/ 0 h 28"/>
                  <a:gd name="T80" fmla="*/ 30163 w 24"/>
                  <a:gd name="T81" fmla="*/ 0 h 28"/>
                  <a:gd name="T82" fmla="*/ 26988 w 24"/>
                  <a:gd name="T83" fmla="*/ 0 h 28"/>
                  <a:gd name="T84" fmla="*/ 26988 w 24"/>
                  <a:gd name="T85" fmla="*/ 0 h 28"/>
                  <a:gd name="T86" fmla="*/ 26988 w 24"/>
                  <a:gd name="T87" fmla="*/ 0 h 28"/>
                  <a:gd name="T88" fmla="*/ 26988 w 24"/>
                  <a:gd name="T89" fmla="*/ 0 h 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28"/>
                  <a:gd name="T137" fmla="*/ 24 w 24"/>
                  <a:gd name="T138" fmla="*/ 28 h 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28">
                    <a:moveTo>
                      <a:pt x="17" y="0"/>
                    </a:moveTo>
                    <a:lnTo>
                      <a:pt x="12" y="7"/>
                    </a:lnTo>
                    <a:lnTo>
                      <a:pt x="14" y="7"/>
                    </a:lnTo>
                    <a:lnTo>
                      <a:pt x="12" y="10"/>
                    </a:lnTo>
                    <a:lnTo>
                      <a:pt x="14" y="12"/>
                    </a:lnTo>
                    <a:lnTo>
                      <a:pt x="7" y="7"/>
                    </a:lnTo>
                    <a:lnTo>
                      <a:pt x="3" y="10"/>
                    </a:lnTo>
                    <a:lnTo>
                      <a:pt x="0" y="14"/>
                    </a:lnTo>
                    <a:lnTo>
                      <a:pt x="0" y="17"/>
                    </a:lnTo>
                    <a:lnTo>
                      <a:pt x="3" y="19"/>
                    </a:lnTo>
                    <a:lnTo>
                      <a:pt x="5" y="21"/>
                    </a:lnTo>
                    <a:lnTo>
                      <a:pt x="5" y="26"/>
                    </a:lnTo>
                    <a:lnTo>
                      <a:pt x="7" y="26"/>
                    </a:lnTo>
                    <a:lnTo>
                      <a:pt x="10" y="26"/>
                    </a:lnTo>
                    <a:lnTo>
                      <a:pt x="12" y="26"/>
                    </a:lnTo>
                    <a:lnTo>
                      <a:pt x="14" y="26"/>
                    </a:lnTo>
                    <a:lnTo>
                      <a:pt x="12" y="26"/>
                    </a:lnTo>
                    <a:lnTo>
                      <a:pt x="12" y="28"/>
                    </a:lnTo>
                    <a:lnTo>
                      <a:pt x="10" y="28"/>
                    </a:lnTo>
                    <a:lnTo>
                      <a:pt x="12" y="28"/>
                    </a:lnTo>
                    <a:lnTo>
                      <a:pt x="14" y="28"/>
                    </a:lnTo>
                    <a:lnTo>
                      <a:pt x="17" y="28"/>
                    </a:lnTo>
                    <a:lnTo>
                      <a:pt x="17" y="26"/>
                    </a:lnTo>
                    <a:lnTo>
                      <a:pt x="24" y="24"/>
                    </a:lnTo>
                    <a:lnTo>
                      <a:pt x="24" y="21"/>
                    </a:lnTo>
                    <a:lnTo>
                      <a:pt x="24" y="14"/>
                    </a:lnTo>
                    <a:lnTo>
                      <a:pt x="24" y="7"/>
                    </a:lnTo>
                    <a:lnTo>
                      <a:pt x="24" y="0"/>
                    </a:lnTo>
                    <a:lnTo>
                      <a:pt x="19" y="0"/>
                    </a:lnTo>
                    <a:lnTo>
                      <a:pt x="1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38" name="Czech Republic">
              <a:extLst>
                <a:ext uri="{FF2B5EF4-FFF2-40B4-BE49-F238E27FC236}">
                  <a16:creationId xmlns:a16="http://schemas.microsoft.com/office/drawing/2014/main" id="{5893424C-FD57-9359-2444-E3F534354CF3}"/>
                </a:ext>
              </a:extLst>
            </p:cNvPr>
            <p:cNvSpPr>
              <a:spLocks noGrp="1" noRot="1" noMove="1" noResize="1" noEditPoints="1" noAdjustHandles="1" noChangeArrowheads="1" noChangeShapeType="1"/>
            </p:cNvSpPr>
            <p:nvPr/>
          </p:nvSpPr>
          <p:spPr bwMode="auto">
            <a:xfrm>
              <a:off x="6865355" y="2043930"/>
              <a:ext cx="73473" cy="44029"/>
            </a:xfrm>
            <a:custGeom>
              <a:avLst/>
              <a:gdLst>
                <a:gd name="T0" fmla="*/ 120650 w 95"/>
                <a:gd name="T1" fmla="*/ 85725 h 59"/>
                <a:gd name="T2" fmla="*/ 123825 w 95"/>
                <a:gd name="T3" fmla="*/ 77788 h 59"/>
                <a:gd name="T4" fmla="*/ 127000 w 95"/>
                <a:gd name="T5" fmla="*/ 74613 h 59"/>
                <a:gd name="T6" fmla="*/ 134938 w 95"/>
                <a:gd name="T7" fmla="*/ 69850 h 59"/>
                <a:gd name="T8" fmla="*/ 146050 w 95"/>
                <a:gd name="T9" fmla="*/ 58738 h 59"/>
                <a:gd name="T10" fmla="*/ 150813 w 95"/>
                <a:gd name="T11" fmla="*/ 55563 h 59"/>
                <a:gd name="T12" fmla="*/ 146050 w 95"/>
                <a:gd name="T13" fmla="*/ 47625 h 59"/>
                <a:gd name="T14" fmla="*/ 142875 w 95"/>
                <a:gd name="T15" fmla="*/ 44450 h 59"/>
                <a:gd name="T16" fmla="*/ 142875 w 95"/>
                <a:gd name="T17" fmla="*/ 44450 h 59"/>
                <a:gd name="T18" fmla="*/ 142875 w 95"/>
                <a:gd name="T19" fmla="*/ 44450 h 59"/>
                <a:gd name="T20" fmla="*/ 139700 w 95"/>
                <a:gd name="T21" fmla="*/ 44450 h 59"/>
                <a:gd name="T22" fmla="*/ 139700 w 95"/>
                <a:gd name="T23" fmla="*/ 41275 h 59"/>
                <a:gd name="T24" fmla="*/ 134938 w 95"/>
                <a:gd name="T25" fmla="*/ 36513 h 59"/>
                <a:gd name="T26" fmla="*/ 131763 w 95"/>
                <a:gd name="T27" fmla="*/ 33338 h 59"/>
                <a:gd name="T28" fmla="*/ 127000 w 95"/>
                <a:gd name="T29" fmla="*/ 30163 h 59"/>
                <a:gd name="T30" fmla="*/ 123825 w 95"/>
                <a:gd name="T31" fmla="*/ 33338 h 59"/>
                <a:gd name="T32" fmla="*/ 115888 w 95"/>
                <a:gd name="T33" fmla="*/ 33338 h 59"/>
                <a:gd name="T34" fmla="*/ 104775 w 95"/>
                <a:gd name="T35" fmla="*/ 25400 h 59"/>
                <a:gd name="T36" fmla="*/ 101600 w 95"/>
                <a:gd name="T37" fmla="*/ 17463 h 59"/>
                <a:gd name="T38" fmla="*/ 98425 w 95"/>
                <a:gd name="T39" fmla="*/ 17463 h 59"/>
                <a:gd name="T40" fmla="*/ 90488 w 95"/>
                <a:gd name="T41" fmla="*/ 17463 h 59"/>
                <a:gd name="T42" fmla="*/ 90488 w 95"/>
                <a:gd name="T43" fmla="*/ 17463 h 59"/>
                <a:gd name="T44" fmla="*/ 85725 w 95"/>
                <a:gd name="T45" fmla="*/ 14288 h 59"/>
                <a:gd name="T46" fmla="*/ 82550 w 95"/>
                <a:gd name="T47" fmla="*/ 14288 h 59"/>
                <a:gd name="T48" fmla="*/ 71438 w 95"/>
                <a:gd name="T49" fmla="*/ 11113 h 59"/>
                <a:gd name="T50" fmla="*/ 60325 w 95"/>
                <a:gd name="T51" fmla="*/ 6350 h 59"/>
                <a:gd name="T52" fmla="*/ 44450 w 95"/>
                <a:gd name="T53" fmla="*/ 3175 h 59"/>
                <a:gd name="T54" fmla="*/ 26988 w 95"/>
                <a:gd name="T55" fmla="*/ 14288 h 59"/>
                <a:gd name="T56" fmla="*/ 22225 w 95"/>
                <a:gd name="T57" fmla="*/ 17463 h 59"/>
                <a:gd name="T58" fmla="*/ 19050 w 95"/>
                <a:gd name="T59" fmla="*/ 17463 h 59"/>
                <a:gd name="T60" fmla="*/ 15875 w 95"/>
                <a:gd name="T61" fmla="*/ 22225 h 59"/>
                <a:gd name="T62" fmla="*/ 15875 w 95"/>
                <a:gd name="T63" fmla="*/ 25400 h 59"/>
                <a:gd name="T64" fmla="*/ 7938 w 95"/>
                <a:gd name="T65" fmla="*/ 25400 h 59"/>
                <a:gd name="T66" fmla="*/ 0 w 95"/>
                <a:gd name="T67" fmla="*/ 30163 h 59"/>
                <a:gd name="T68" fmla="*/ 0 w 95"/>
                <a:gd name="T69" fmla="*/ 30163 h 59"/>
                <a:gd name="T70" fmla="*/ 0 w 95"/>
                <a:gd name="T71" fmla="*/ 33338 h 59"/>
                <a:gd name="T72" fmla="*/ 4763 w 95"/>
                <a:gd name="T73" fmla="*/ 41275 h 59"/>
                <a:gd name="T74" fmla="*/ 7938 w 95"/>
                <a:gd name="T75" fmla="*/ 47625 h 59"/>
                <a:gd name="T76" fmla="*/ 15875 w 95"/>
                <a:gd name="T77" fmla="*/ 55563 h 59"/>
                <a:gd name="T78" fmla="*/ 15875 w 95"/>
                <a:gd name="T79" fmla="*/ 63500 h 59"/>
                <a:gd name="T80" fmla="*/ 15875 w 95"/>
                <a:gd name="T81" fmla="*/ 69850 h 59"/>
                <a:gd name="T82" fmla="*/ 19050 w 95"/>
                <a:gd name="T83" fmla="*/ 74613 h 59"/>
                <a:gd name="T84" fmla="*/ 22225 w 95"/>
                <a:gd name="T85" fmla="*/ 74613 h 59"/>
                <a:gd name="T86" fmla="*/ 26988 w 95"/>
                <a:gd name="T87" fmla="*/ 74613 h 59"/>
                <a:gd name="T88" fmla="*/ 38100 w 95"/>
                <a:gd name="T89" fmla="*/ 85725 h 59"/>
                <a:gd name="T90" fmla="*/ 41275 w 95"/>
                <a:gd name="T91" fmla="*/ 85725 h 59"/>
                <a:gd name="T92" fmla="*/ 49213 w 95"/>
                <a:gd name="T93" fmla="*/ 93663 h 59"/>
                <a:gd name="T94" fmla="*/ 57150 w 95"/>
                <a:gd name="T95" fmla="*/ 93663 h 59"/>
                <a:gd name="T96" fmla="*/ 57150 w 95"/>
                <a:gd name="T97" fmla="*/ 93663 h 59"/>
                <a:gd name="T98" fmla="*/ 60325 w 95"/>
                <a:gd name="T99" fmla="*/ 85725 h 59"/>
                <a:gd name="T100" fmla="*/ 68263 w 95"/>
                <a:gd name="T101" fmla="*/ 77788 h 59"/>
                <a:gd name="T102" fmla="*/ 68263 w 95"/>
                <a:gd name="T103" fmla="*/ 77788 h 59"/>
                <a:gd name="T104" fmla="*/ 74613 w 95"/>
                <a:gd name="T105" fmla="*/ 77788 h 59"/>
                <a:gd name="T106" fmla="*/ 82550 w 95"/>
                <a:gd name="T107" fmla="*/ 77788 h 59"/>
                <a:gd name="T108" fmla="*/ 85725 w 95"/>
                <a:gd name="T109" fmla="*/ 85725 h 59"/>
                <a:gd name="T110" fmla="*/ 93663 w 95"/>
                <a:gd name="T111" fmla="*/ 85725 h 59"/>
                <a:gd name="T112" fmla="*/ 98425 w 95"/>
                <a:gd name="T113" fmla="*/ 85725 h 59"/>
                <a:gd name="T114" fmla="*/ 109538 w 95"/>
                <a:gd name="T115" fmla="*/ 85725 h 59"/>
                <a:gd name="T116" fmla="*/ 115888 w 95"/>
                <a:gd name="T117" fmla="*/ 85725 h 59"/>
                <a:gd name="T118" fmla="*/ 120650 w 95"/>
                <a:gd name="T119" fmla="*/ 85725 h 59"/>
                <a:gd name="T120" fmla="*/ 120650 w 95"/>
                <a:gd name="T121" fmla="*/ 85725 h 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
                <a:gd name="T184" fmla="*/ 0 h 59"/>
                <a:gd name="T185" fmla="*/ 95 w 95"/>
                <a:gd name="T186" fmla="*/ 59 h 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 h="59">
                  <a:moveTo>
                    <a:pt x="76" y="54"/>
                  </a:moveTo>
                  <a:lnTo>
                    <a:pt x="76" y="54"/>
                  </a:lnTo>
                  <a:lnTo>
                    <a:pt x="78" y="52"/>
                  </a:lnTo>
                  <a:lnTo>
                    <a:pt x="78" y="49"/>
                  </a:lnTo>
                  <a:lnTo>
                    <a:pt x="80" y="47"/>
                  </a:lnTo>
                  <a:lnTo>
                    <a:pt x="83" y="47"/>
                  </a:lnTo>
                  <a:lnTo>
                    <a:pt x="85" y="44"/>
                  </a:lnTo>
                  <a:lnTo>
                    <a:pt x="88" y="40"/>
                  </a:lnTo>
                  <a:lnTo>
                    <a:pt x="92" y="37"/>
                  </a:lnTo>
                  <a:lnTo>
                    <a:pt x="95" y="37"/>
                  </a:lnTo>
                  <a:lnTo>
                    <a:pt x="95" y="35"/>
                  </a:lnTo>
                  <a:lnTo>
                    <a:pt x="92" y="30"/>
                  </a:lnTo>
                  <a:lnTo>
                    <a:pt x="92" y="28"/>
                  </a:lnTo>
                  <a:lnTo>
                    <a:pt x="90" y="28"/>
                  </a:lnTo>
                  <a:lnTo>
                    <a:pt x="88" y="28"/>
                  </a:lnTo>
                  <a:lnTo>
                    <a:pt x="88" y="26"/>
                  </a:lnTo>
                  <a:lnTo>
                    <a:pt x="85" y="23"/>
                  </a:lnTo>
                  <a:lnTo>
                    <a:pt x="83" y="21"/>
                  </a:lnTo>
                  <a:lnTo>
                    <a:pt x="80" y="19"/>
                  </a:lnTo>
                  <a:lnTo>
                    <a:pt x="80" y="21"/>
                  </a:lnTo>
                  <a:lnTo>
                    <a:pt x="78" y="21"/>
                  </a:lnTo>
                  <a:lnTo>
                    <a:pt x="76" y="21"/>
                  </a:lnTo>
                  <a:lnTo>
                    <a:pt x="73" y="21"/>
                  </a:lnTo>
                  <a:lnTo>
                    <a:pt x="71" y="19"/>
                  </a:lnTo>
                  <a:lnTo>
                    <a:pt x="66" y="16"/>
                  </a:lnTo>
                  <a:lnTo>
                    <a:pt x="64" y="14"/>
                  </a:lnTo>
                  <a:lnTo>
                    <a:pt x="64" y="11"/>
                  </a:lnTo>
                  <a:lnTo>
                    <a:pt x="62" y="11"/>
                  </a:lnTo>
                  <a:lnTo>
                    <a:pt x="59" y="11"/>
                  </a:lnTo>
                  <a:lnTo>
                    <a:pt x="57" y="11"/>
                  </a:lnTo>
                  <a:lnTo>
                    <a:pt x="54" y="11"/>
                  </a:lnTo>
                  <a:lnTo>
                    <a:pt x="54" y="9"/>
                  </a:lnTo>
                  <a:lnTo>
                    <a:pt x="52" y="9"/>
                  </a:lnTo>
                  <a:lnTo>
                    <a:pt x="45" y="7"/>
                  </a:lnTo>
                  <a:lnTo>
                    <a:pt x="43" y="7"/>
                  </a:lnTo>
                  <a:lnTo>
                    <a:pt x="38" y="4"/>
                  </a:lnTo>
                  <a:lnTo>
                    <a:pt x="31" y="0"/>
                  </a:lnTo>
                  <a:lnTo>
                    <a:pt x="28" y="2"/>
                  </a:lnTo>
                  <a:lnTo>
                    <a:pt x="21" y="7"/>
                  </a:lnTo>
                  <a:lnTo>
                    <a:pt x="17" y="9"/>
                  </a:lnTo>
                  <a:lnTo>
                    <a:pt x="14" y="9"/>
                  </a:lnTo>
                  <a:lnTo>
                    <a:pt x="14" y="11"/>
                  </a:lnTo>
                  <a:lnTo>
                    <a:pt x="12" y="11"/>
                  </a:lnTo>
                  <a:lnTo>
                    <a:pt x="12" y="14"/>
                  </a:lnTo>
                  <a:lnTo>
                    <a:pt x="10" y="14"/>
                  </a:lnTo>
                  <a:lnTo>
                    <a:pt x="10" y="16"/>
                  </a:lnTo>
                  <a:lnTo>
                    <a:pt x="7" y="16"/>
                  </a:lnTo>
                  <a:lnTo>
                    <a:pt x="5" y="16"/>
                  </a:lnTo>
                  <a:lnTo>
                    <a:pt x="3" y="19"/>
                  </a:lnTo>
                  <a:lnTo>
                    <a:pt x="0" y="19"/>
                  </a:lnTo>
                  <a:lnTo>
                    <a:pt x="0" y="21"/>
                  </a:lnTo>
                  <a:lnTo>
                    <a:pt x="0" y="23"/>
                  </a:lnTo>
                  <a:lnTo>
                    <a:pt x="3" y="26"/>
                  </a:lnTo>
                  <a:lnTo>
                    <a:pt x="3" y="28"/>
                  </a:lnTo>
                  <a:lnTo>
                    <a:pt x="5" y="30"/>
                  </a:lnTo>
                  <a:lnTo>
                    <a:pt x="7" y="33"/>
                  </a:lnTo>
                  <a:lnTo>
                    <a:pt x="10" y="35"/>
                  </a:lnTo>
                  <a:lnTo>
                    <a:pt x="10" y="37"/>
                  </a:lnTo>
                  <a:lnTo>
                    <a:pt x="10" y="40"/>
                  </a:lnTo>
                  <a:lnTo>
                    <a:pt x="10" y="42"/>
                  </a:lnTo>
                  <a:lnTo>
                    <a:pt x="10" y="44"/>
                  </a:lnTo>
                  <a:lnTo>
                    <a:pt x="12" y="44"/>
                  </a:lnTo>
                  <a:lnTo>
                    <a:pt x="12" y="47"/>
                  </a:lnTo>
                  <a:lnTo>
                    <a:pt x="14" y="47"/>
                  </a:lnTo>
                  <a:lnTo>
                    <a:pt x="17" y="47"/>
                  </a:lnTo>
                  <a:lnTo>
                    <a:pt x="19" y="49"/>
                  </a:lnTo>
                  <a:lnTo>
                    <a:pt x="24" y="54"/>
                  </a:lnTo>
                  <a:lnTo>
                    <a:pt x="26" y="54"/>
                  </a:lnTo>
                  <a:lnTo>
                    <a:pt x="28" y="59"/>
                  </a:lnTo>
                  <a:lnTo>
                    <a:pt x="31" y="59"/>
                  </a:lnTo>
                  <a:lnTo>
                    <a:pt x="33" y="59"/>
                  </a:lnTo>
                  <a:lnTo>
                    <a:pt x="36" y="59"/>
                  </a:lnTo>
                  <a:lnTo>
                    <a:pt x="38" y="54"/>
                  </a:lnTo>
                  <a:lnTo>
                    <a:pt x="40" y="52"/>
                  </a:lnTo>
                  <a:lnTo>
                    <a:pt x="43" y="49"/>
                  </a:lnTo>
                  <a:lnTo>
                    <a:pt x="45" y="49"/>
                  </a:lnTo>
                  <a:lnTo>
                    <a:pt x="47" y="49"/>
                  </a:lnTo>
                  <a:lnTo>
                    <a:pt x="50" y="49"/>
                  </a:lnTo>
                  <a:lnTo>
                    <a:pt x="52" y="49"/>
                  </a:lnTo>
                  <a:lnTo>
                    <a:pt x="52" y="52"/>
                  </a:lnTo>
                  <a:lnTo>
                    <a:pt x="54" y="54"/>
                  </a:lnTo>
                  <a:lnTo>
                    <a:pt x="57" y="54"/>
                  </a:lnTo>
                  <a:lnTo>
                    <a:pt x="59" y="54"/>
                  </a:lnTo>
                  <a:lnTo>
                    <a:pt x="62" y="54"/>
                  </a:lnTo>
                  <a:lnTo>
                    <a:pt x="64" y="54"/>
                  </a:lnTo>
                  <a:lnTo>
                    <a:pt x="69" y="54"/>
                  </a:lnTo>
                  <a:lnTo>
                    <a:pt x="71" y="54"/>
                  </a:lnTo>
                  <a:lnTo>
                    <a:pt x="73" y="54"/>
                  </a:lnTo>
                  <a:lnTo>
                    <a:pt x="76" y="5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39" name="Cyprus">
              <a:extLst>
                <a:ext uri="{FF2B5EF4-FFF2-40B4-BE49-F238E27FC236}">
                  <a16:creationId xmlns:a16="http://schemas.microsoft.com/office/drawing/2014/main" id="{82940DBE-1E86-14DF-27CE-39DB71786782}"/>
                </a:ext>
              </a:extLst>
            </p:cNvPr>
            <p:cNvGrpSpPr>
              <a:grpSpLocks noGrp="1" noUngrp="1" noRot="1" noMove="1" noResize="1"/>
            </p:cNvGrpSpPr>
            <p:nvPr/>
          </p:nvGrpSpPr>
          <p:grpSpPr>
            <a:xfrm>
              <a:off x="7103269" y="2308132"/>
              <a:ext cx="24387" cy="15672"/>
              <a:chOff x="5125456" y="2074933"/>
              <a:chExt cx="52388" cy="33338"/>
            </a:xfrm>
            <a:grpFill/>
          </p:grpSpPr>
          <p:sp>
            <p:nvSpPr>
              <p:cNvPr id="1084" name="Freeform 1918">
                <a:extLst>
                  <a:ext uri="{FF2B5EF4-FFF2-40B4-BE49-F238E27FC236}">
                    <a16:creationId xmlns:a16="http://schemas.microsoft.com/office/drawing/2014/main" id="{B958F1DC-A006-76DF-D313-D1AE1B31BB38}"/>
                  </a:ext>
                </a:extLst>
              </p:cNvPr>
              <p:cNvSpPr>
                <a:spLocks noGrp="1" noRot="1" noMove="1" noResize="1" noEditPoints="1" noAdjustHandles="1" noChangeArrowheads="1" noChangeShapeType="1"/>
              </p:cNvSpPr>
              <p:nvPr/>
            </p:nvSpPr>
            <p:spPr bwMode="auto">
              <a:xfrm>
                <a:off x="5125456" y="2093983"/>
                <a:ext cx="33338" cy="14288"/>
              </a:xfrm>
              <a:custGeom>
                <a:avLst/>
                <a:gdLst>
                  <a:gd name="T0" fmla="*/ 33338 w 21"/>
                  <a:gd name="T1" fmla="*/ 6350 h 9"/>
                  <a:gd name="T2" fmla="*/ 30163 w 21"/>
                  <a:gd name="T3" fmla="*/ 11113 h 9"/>
                  <a:gd name="T4" fmla="*/ 25400 w 21"/>
                  <a:gd name="T5" fmla="*/ 14288 h 9"/>
                  <a:gd name="T6" fmla="*/ 22225 w 21"/>
                  <a:gd name="T7" fmla="*/ 14288 h 9"/>
                  <a:gd name="T8" fmla="*/ 17463 w 21"/>
                  <a:gd name="T9" fmla="*/ 14288 h 9"/>
                  <a:gd name="T10" fmla="*/ 11113 w 21"/>
                  <a:gd name="T11" fmla="*/ 14288 h 9"/>
                  <a:gd name="T12" fmla="*/ 6350 w 21"/>
                  <a:gd name="T13" fmla="*/ 14288 h 9"/>
                  <a:gd name="T14" fmla="*/ 6350 w 21"/>
                  <a:gd name="T15" fmla="*/ 14288 h 9"/>
                  <a:gd name="T16" fmla="*/ 6350 w 21"/>
                  <a:gd name="T17" fmla="*/ 11113 h 9"/>
                  <a:gd name="T18" fmla="*/ 6350 w 21"/>
                  <a:gd name="T19" fmla="*/ 11113 h 9"/>
                  <a:gd name="T20" fmla="*/ 3175 w 21"/>
                  <a:gd name="T21" fmla="*/ 11113 h 9"/>
                  <a:gd name="T22" fmla="*/ 0 w 21"/>
                  <a:gd name="T23" fmla="*/ 6350 h 9"/>
                  <a:gd name="T24" fmla="*/ 0 w 21"/>
                  <a:gd name="T25" fmla="*/ 6350 h 9"/>
                  <a:gd name="T26" fmla="*/ 0 w 21"/>
                  <a:gd name="T27" fmla="*/ 3175 h 9"/>
                  <a:gd name="T28" fmla="*/ 0 w 21"/>
                  <a:gd name="T29" fmla="*/ 3175 h 9"/>
                  <a:gd name="T30" fmla="*/ 3175 w 21"/>
                  <a:gd name="T31" fmla="*/ 3175 h 9"/>
                  <a:gd name="T32" fmla="*/ 6350 w 21"/>
                  <a:gd name="T33" fmla="*/ 6350 h 9"/>
                  <a:gd name="T34" fmla="*/ 6350 w 21"/>
                  <a:gd name="T35" fmla="*/ 6350 h 9"/>
                  <a:gd name="T36" fmla="*/ 11113 w 21"/>
                  <a:gd name="T37" fmla="*/ 6350 h 9"/>
                  <a:gd name="T38" fmla="*/ 11113 w 21"/>
                  <a:gd name="T39" fmla="*/ 6350 h 9"/>
                  <a:gd name="T40" fmla="*/ 14288 w 21"/>
                  <a:gd name="T41" fmla="*/ 6350 h 9"/>
                  <a:gd name="T42" fmla="*/ 17463 w 21"/>
                  <a:gd name="T43" fmla="*/ 3175 h 9"/>
                  <a:gd name="T44" fmla="*/ 17463 w 21"/>
                  <a:gd name="T45" fmla="*/ 0 h 9"/>
                  <a:gd name="T46" fmla="*/ 17463 w 21"/>
                  <a:gd name="T47" fmla="*/ 0 h 9"/>
                  <a:gd name="T48" fmla="*/ 22225 w 21"/>
                  <a:gd name="T49" fmla="*/ 0 h 9"/>
                  <a:gd name="T50" fmla="*/ 30163 w 21"/>
                  <a:gd name="T51" fmla="*/ 3175 h 9"/>
                  <a:gd name="T52" fmla="*/ 33338 w 21"/>
                  <a:gd name="T53" fmla="*/ 6350 h 9"/>
                  <a:gd name="T54" fmla="*/ 33338 w 21"/>
                  <a:gd name="T55" fmla="*/ 6350 h 9"/>
                  <a:gd name="T56" fmla="*/ 33338 w 21"/>
                  <a:gd name="T57" fmla="*/ 6350 h 9"/>
                  <a:gd name="T58" fmla="*/ 33338 w 21"/>
                  <a:gd name="T59" fmla="*/ 6350 h 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9"/>
                  <a:gd name="T92" fmla="*/ 21 w 21"/>
                  <a:gd name="T93" fmla="*/ 9 h 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9">
                    <a:moveTo>
                      <a:pt x="21" y="4"/>
                    </a:moveTo>
                    <a:lnTo>
                      <a:pt x="19" y="7"/>
                    </a:lnTo>
                    <a:lnTo>
                      <a:pt x="16" y="9"/>
                    </a:lnTo>
                    <a:lnTo>
                      <a:pt x="14" y="9"/>
                    </a:lnTo>
                    <a:lnTo>
                      <a:pt x="11" y="9"/>
                    </a:lnTo>
                    <a:lnTo>
                      <a:pt x="7" y="9"/>
                    </a:lnTo>
                    <a:lnTo>
                      <a:pt x="4" y="9"/>
                    </a:lnTo>
                    <a:lnTo>
                      <a:pt x="4" y="7"/>
                    </a:lnTo>
                    <a:lnTo>
                      <a:pt x="2" y="7"/>
                    </a:lnTo>
                    <a:lnTo>
                      <a:pt x="0" y="4"/>
                    </a:lnTo>
                    <a:lnTo>
                      <a:pt x="0" y="2"/>
                    </a:lnTo>
                    <a:lnTo>
                      <a:pt x="2" y="2"/>
                    </a:lnTo>
                    <a:lnTo>
                      <a:pt x="4" y="4"/>
                    </a:lnTo>
                    <a:lnTo>
                      <a:pt x="7" y="4"/>
                    </a:lnTo>
                    <a:lnTo>
                      <a:pt x="9" y="4"/>
                    </a:lnTo>
                    <a:lnTo>
                      <a:pt x="11" y="2"/>
                    </a:lnTo>
                    <a:lnTo>
                      <a:pt x="11" y="0"/>
                    </a:lnTo>
                    <a:lnTo>
                      <a:pt x="14" y="0"/>
                    </a:lnTo>
                    <a:lnTo>
                      <a:pt x="19" y="2"/>
                    </a:lnTo>
                    <a:lnTo>
                      <a:pt x="21" y="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5" name="Freeform 1919">
                <a:extLst>
                  <a:ext uri="{FF2B5EF4-FFF2-40B4-BE49-F238E27FC236}">
                    <a16:creationId xmlns:a16="http://schemas.microsoft.com/office/drawing/2014/main" id="{31C5BB8E-C4CC-5000-3BDB-701AEE58ABCA}"/>
                  </a:ext>
                </a:extLst>
              </p:cNvPr>
              <p:cNvSpPr>
                <a:spLocks noGrp="1" noRot="1" noMove="1" noResize="1" noEditPoints="1" noAdjustHandles="1" noChangeArrowheads="1" noChangeShapeType="1"/>
              </p:cNvSpPr>
              <p:nvPr/>
            </p:nvSpPr>
            <p:spPr bwMode="auto">
              <a:xfrm>
                <a:off x="5128631" y="2074933"/>
                <a:ext cx="49213" cy="25400"/>
              </a:xfrm>
              <a:custGeom>
                <a:avLst/>
                <a:gdLst>
                  <a:gd name="T0" fmla="*/ 30163 w 31"/>
                  <a:gd name="T1" fmla="*/ 25400 h 16"/>
                  <a:gd name="T2" fmla="*/ 38100 w 31"/>
                  <a:gd name="T3" fmla="*/ 14288 h 16"/>
                  <a:gd name="T4" fmla="*/ 44450 w 31"/>
                  <a:gd name="T5" fmla="*/ 7938 h 16"/>
                  <a:gd name="T6" fmla="*/ 49213 w 31"/>
                  <a:gd name="T7" fmla="*/ 0 h 16"/>
                  <a:gd name="T8" fmla="*/ 49213 w 31"/>
                  <a:gd name="T9" fmla="*/ 0 h 16"/>
                  <a:gd name="T10" fmla="*/ 41275 w 31"/>
                  <a:gd name="T11" fmla="*/ 3175 h 16"/>
                  <a:gd name="T12" fmla="*/ 33338 w 31"/>
                  <a:gd name="T13" fmla="*/ 11113 h 16"/>
                  <a:gd name="T14" fmla="*/ 22225 w 31"/>
                  <a:gd name="T15" fmla="*/ 11113 h 16"/>
                  <a:gd name="T16" fmla="*/ 14288 w 31"/>
                  <a:gd name="T17" fmla="*/ 14288 h 16"/>
                  <a:gd name="T18" fmla="*/ 11113 w 31"/>
                  <a:gd name="T19" fmla="*/ 14288 h 16"/>
                  <a:gd name="T20" fmla="*/ 0 w 31"/>
                  <a:gd name="T21" fmla="*/ 19050 h 16"/>
                  <a:gd name="T22" fmla="*/ 0 w 31"/>
                  <a:gd name="T23" fmla="*/ 19050 h 16"/>
                  <a:gd name="T24" fmla="*/ 0 w 31"/>
                  <a:gd name="T25" fmla="*/ 22225 h 16"/>
                  <a:gd name="T26" fmla="*/ 3175 w 31"/>
                  <a:gd name="T27" fmla="*/ 22225 h 16"/>
                  <a:gd name="T28" fmla="*/ 3175 w 31"/>
                  <a:gd name="T29" fmla="*/ 25400 h 16"/>
                  <a:gd name="T30" fmla="*/ 7938 w 31"/>
                  <a:gd name="T31" fmla="*/ 25400 h 16"/>
                  <a:gd name="T32" fmla="*/ 7938 w 31"/>
                  <a:gd name="T33" fmla="*/ 25400 h 16"/>
                  <a:gd name="T34" fmla="*/ 11113 w 31"/>
                  <a:gd name="T35" fmla="*/ 25400 h 16"/>
                  <a:gd name="T36" fmla="*/ 11113 w 31"/>
                  <a:gd name="T37" fmla="*/ 25400 h 16"/>
                  <a:gd name="T38" fmla="*/ 14288 w 31"/>
                  <a:gd name="T39" fmla="*/ 22225 h 16"/>
                  <a:gd name="T40" fmla="*/ 14288 w 31"/>
                  <a:gd name="T41" fmla="*/ 19050 h 16"/>
                  <a:gd name="T42" fmla="*/ 19050 w 31"/>
                  <a:gd name="T43" fmla="*/ 19050 h 16"/>
                  <a:gd name="T44" fmla="*/ 19050 w 31"/>
                  <a:gd name="T45" fmla="*/ 19050 h 16"/>
                  <a:gd name="T46" fmla="*/ 26988 w 31"/>
                  <a:gd name="T47" fmla="*/ 22225 h 16"/>
                  <a:gd name="T48" fmla="*/ 30163 w 31"/>
                  <a:gd name="T49" fmla="*/ 25400 h 16"/>
                  <a:gd name="T50" fmla="*/ 30163 w 31"/>
                  <a:gd name="T51" fmla="*/ 25400 h 16"/>
                  <a:gd name="T52" fmla="*/ 30163 w 31"/>
                  <a:gd name="T53" fmla="*/ 25400 h 16"/>
                  <a:gd name="T54" fmla="*/ 30163 w 31"/>
                  <a:gd name="T55" fmla="*/ 25400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
                  <a:gd name="T85" fmla="*/ 0 h 16"/>
                  <a:gd name="T86" fmla="*/ 31 w 31"/>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 h="16">
                    <a:moveTo>
                      <a:pt x="19" y="16"/>
                    </a:moveTo>
                    <a:lnTo>
                      <a:pt x="24" y="9"/>
                    </a:lnTo>
                    <a:lnTo>
                      <a:pt x="28" y="5"/>
                    </a:lnTo>
                    <a:lnTo>
                      <a:pt x="31" y="0"/>
                    </a:lnTo>
                    <a:lnTo>
                      <a:pt x="26" y="2"/>
                    </a:lnTo>
                    <a:lnTo>
                      <a:pt x="21" y="7"/>
                    </a:lnTo>
                    <a:lnTo>
                      <a:pt x="14" y="7"/>
                    </a:lnTo>
                    <a:lnTo>
                      <a:pt x="9" y="9"/>
                    </a:lnTo>
                    <a:lnTo>
                      <a:pt x="7" y="9"/>
                    </a:lnTo>
                    <a:lnTo>
                      <a:pt x="0" y="12"/>
                    </a:lnTo>
                    <a:lnTo>
                      <a:pt x="0" y="14"/>
                    </a:lnTo>
                    <a:lnTo>
                      <a:pt x="2" y="14"/>
                    </a:lnTo>
                    <a:lnTo>
                      <a:pt x="2" y="16"/>
                    </a:lnTo>
                    <a:lnTo>
                      <a:pt x="5" y="16"/>
                    </a:lnTo>
                    <a:lnTo>
                      <a:pt x="7" y="16"/>
                    </a:lnTo>
                    <a:lnTo>
                      <a:pt x="9" y="14"/>
                    </a:lnTo>
                    <a:lnTo>
                      <a:pt x="9" y="12"/>
                    </a:lnTo>
                    <a:lnTo>
                      <a:pt x="12" y="12"/>
                    </a:lnTo>
                    <a:lnTo>
                      <a:pt x="17" y="14"/>
                    </a:lnTo>
                    <a:lnTo>
                      <a:pt x="19" y="1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40" name="Cuba">
              <a:extLst>
                <a:ext uri="{FF2B5EF4-FFF2-40B4-BE49-F238E27FC236}">
                  <a16:creationId xmlns:a16="http://schemas.microsoft.com/office/drawing/2014/main" id="{87CDAA82-5CFA-1BAE-828B-F4A112706400}"/>
                </a:ext>
              </a:extLst>
            </p:cNvPr>
            <p:cNvGrpSpPr>
              <a:grpSpLocks noGrp="1" noUngrp="1" noRot="1" noMove="1" noResize="1"/>
            </p:cNvGrpSpPr>
            <p:nvPr/>
          </p:nvGrpSpPr>
          <p:grpSpPr>
            <a:xfrm>
              <a:off x="5723361" y="2498407"/>
              <a:ext cx="119684" cy="52984"/>
              <a:chOff x="2187575" y="2480070"/>
              <a:chExt cx="250825" cy="112713"/>
            </a:xfrm>
            <a:grpFill/>
          </p:grpSpPr>
          <p:sp>
            <p:nvSpPr>
              <p:cNvPr id="1082" name="Freeform 1916">
                <a:extLst>
                  <a:ext uri="{FF2B5EF4-FFF2-40B4-BE49-F238E27FC236}">
                    <a16:creationId xmlns:a16="http://schemas.microsoft.com/office/drawing/2014/main" id="{6E393275-3DF5-9E3A-154F-7AE1C5B0D265}"/>
                  </a:ext>
                </a:extLst>
              </p:cNvPr>
              <p:cNvSpPr>
                <a:spLocks noGrp="1" noRot="1" noMove="1" noResize="1" noEditPoints="1" noAdjustHandles="1" noChangeArrowheads="1" noChangeShapeType="1"/>
              </p:cNvSpPr>
              <p:nvPr/>
            </p:nvSpPr>
            <p:spPr bwMode="auto">
              <a:xfrm>
                <a:off x="2224088" y="2513407"/>
                <a:ext cx="15875" cy="22225"/>
              </a:xfrm>
              <a:custGeom>
                <a:avLst/>
                <a:gdLst>
                  <a:gd name="T0" fmla="*/ 4763 w 10"/>
                  <a:gd name="T1" fmla="*/ 0 h 14"/>
                  <a:gd name="T2" fmla="*/ 4763 w 10"/>
                  <a:gd name="T3" fmla="*/ 4763 h 14"/>
                  <a:gd name="T4" fmla="*/ 4763 w 10"/>
                  <a:gd name="T5" fmla="*/ 7938 h 14"/>
                  <a:gd name="T6" fmla="*/ 7938 w 10"/>
                  <a:gd name="T7" fmla="*/ 11113 h 14"/>
                  <a:gd name="T8" fmla="*/ 7938 w 10"/>
                  <a:gd name="T9" fmla="*/ 15875 h 14"/>
                  <a:gd name="T10" fmla="*/ 4763 w 10"/>
                  <a:gd name="T11" fmla="*/ 19050 h 14"/>
                  <a:gd name="T12" fmla="*/ 0 w 10"/>
                  <a:gd name="T13" fmla="*/ 22225 h 14"/>
                  <a:gd name="T14" fmla="*/ 0 w 10"/>
                  <a:gd name="T15" fmla="*/ 22225 h 14"/>
                  <a:gd name="T16" fmla="*/ 0 w 10"/>
                  <a:gd name="T17" fmla="*/ 22225 h 14"/>
                  <a:gd name="T18" fmla="*/ 0 w 10"/>
                  <a:gd name="T19" fmla="*/ 22225 h 14"/>
                  <a:gd name="T20" fmla="*/ 4763 w 10"/>
                  <a:gd name="T21" fmla="*/ 19050 h 14"/>
                  <a:gd name="T22" fmla="*/ 7938 w 10"/>
                  <a:gd name="T23" fmla="*/ 15875 h 14"/>
                  <a:gd name="T24" fmla="*/ 12700 w 10"/>
                  <a:gd name="T25" fmla="*/ 15875 h 14"/>
                  <a:gd name="T26" fmla="*/ 12700 w 10"/>
                  <a:gd name="T27" fmla="*/ 11113 h 14"/>
                  <a:gd name="T28" fmla="*/ 12700 w 10"/>
                  <a:gd name="T29" fmla="*/ 11113 h 14"/>
                  <a:gd name="T30" fmla="*/ 12700 w 10"/>
                  <a:gd name="T31" fmla="*/ 7938 h 14"/>
                  <a:gd name="T32" fmla="*/ 12700 w 10"/>
                  <a:gd name="T33" fmla="*/ 7938 h 14"/>
                  <a:gd name="T34" fmla="*/ 15875 w 10"/>
                  <a:gd name="T35" fmla="*/ 4763 h 14"/>
                  <a:gd name="T36" fmla="*/ 15875 w 10"/>
                  <a:gd name="T37" fmla="*/ 4763 h 14"/>
                  <a:gd name="T38" fmla="*/ 7938 w 10"/>
                  <a:gd name="T39" fmla="*/ 0 h 14"/>
                  <a:gd name="T40" fmla="*/ 4763 w 10"/>
                  <a:gd name="T41" fmla="*/ 0 h 14"/>
                  <a:gd name="T42" fmla="*/ 4763 w 10"/>
                  <a:gd name="T43" fmla="*/ 0 h 14"/>
                  <a:gd name="T44" fmla="*/ 4763 w 10"/>
                  <a:gd name="T45" fmla="*/ 0 h 14"/>
                  <a:gd name="T46" fmla="*/ 4763 w 10"/>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4"/>
                  <a:gd name="T74" fmla="*/ 10 w 10"/>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4">
                    <a:moveTo>
                      <a:pt x="3" y="0"/>
                    </a:moveTo>
                    <a:lnTo>
                      <a:pt x="3" y="3"/>
                    </a:lnTo>
                    <a:lnTo>
                      <a:pt x="3" y="5"/>
                    </a:lnTo>
                    <a:lnTo>
                      <a:pt x="5" y="7"/>
                    </a:lnTo>
                    <a:lnTo>
                      <a:pt x="5" y="10"/>
                    </a:lnTo>
                    <a:lnTo>
                      <a:pt x="3" y="12"/>
                    </a:lnTo>
                    <a:lnTo>
                      <a:pt x="0" y="14"/>
                    </a:lnTo>
                    <a:lnTo>
                      <a:pt x="3" y="12"/>
                    </a:lnTo>
                    <a:lnTo>
                      <a:pt x="5" y="10"/>
                    </a:lnTo>
                    <a:lnTo>
                      <a:pt x="8" y="10"/>
                    </a:lnTo>
                    <a:lnTo>
                      <a:pt x="8" y="7"/>
                    </a:lnTo>
                    <a:lnTo>
                      <a:pt x="8" y="5"/>
                    </a:lnTo>
                    <a:lnTo>
                      <a:pt x="10" y="3"/>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3" name="Freeform 1917">
                <a:extLst>
                  <a:ext uri="{FF2B5EF4-FFF2-40B4-BE49-F238E27FC236}">
                    <a16:creationId xmlns:a16="http://schemas.microsoft.com/office/drawing/2014/main" id="{565A5A89-29C6-E9F3-A3CD-16B0DB659A78}"/>
                  </a:ext>
                </a:extLst>
              </p:cNvPr>
              <p:cNvSpPr>
                <a:spLocks noGrp="1" noRot="1" noMove="1" noResize="1" noEditPoints="1" noAdjustHandles="1" noChangeArrowheads="1" noChangeShapeType="1"/>
              </p:cNvSpPr>
              <p:nvPr/>
            </p:nvSpPr>
            <p:spPr bwMode="auto">
              <a:xfrm>
                <a:off x="2187575" y="2480070"/>
                <a:ext cx="250825" cy="112713"/>
              </a:xfrm>
              <a:custGeom>
                <a:avLst/>
                <a:gdLst>
                  <a:gd name="T0" fmla="*/ 36513 w 158"/>
                  <a:gd name="T1" fmla="*/ 0 h 71"/>
                  <a:gd name="T2" fmla="*/ 30163 w 158"/>
                  <a:gd name="T3" fmla="*/ 3175 h 71"/>
                  <a:gd name="T4" fmla="*/ 22225 w 158"/>
                  <a:gd name="T5" fmla="*/ 7938 h 71"/>
                  <a:gd name="T6" fmla="*/ 14288 w 158"/>
                  <a:gd name="T7" fmla="*/ 14288 h 71"/>
                  <a:gd name="T8" fmla="*/ 11113 w 158"/>
                  <a:gd name="T9" fmla="*/ 22225 h 71"/>
                  <a:gd name="T10" fmla="*/ 3175 w 158"/>
                  <a:gd name="T11" fmla="*/ 33338 h 71"/>
                  <a:gd name="T12" fmla="*/ 3175 w 158"/>
                  <a:gd name="T13" fmla="*/ 41275 h 71"/>
                  <a:gd name="T14" fmla="*/ 7938 w 158"/>
                  <a:gd name="T15" fmla="*/ 41275 h 71"/>
                  <a:gd name="T16" fmla="*/ 14288 w 158"/>
                  <a:gd name="T17" fmla="*/ 41275 h 71"/>
                  <a:gd name="T18" fmla="*/ 19050 w 158"/>
                  <a:gd name="T19" fmla="*/ 38100 h 71"/>
                  <a:gd name="T20" fmla="*/ 22225 w 158"/>
                  <a:gd name="T21" fmla="*/ 30163 h 71"/>
                  <a:gd name="T22" fmla="*/ 33338 w 158"/>
                  <a:gd name="T23" fmla="*/ 22225 h 71"/>
                  <a:gd name="T24" fmla="*/ 44450 w 158"/>
                  <a:gd name="T25" fmla="*/ 11113 h 71"/>
                  <a:gd name="T26" fmla="*/ 55563 w 158"/>
                  <a:gd name="T27" fmla="*/ 11113 h 71"/>
                  <a:gd name="T28" fmla="*/ 60325 w 158"/>
                  <a:gd name="T29" fmla="*/ 11113 h 71"/>
                  <a:gd name="T30" fmla="*/ 66675 w 158"/>
                  <a:gd name="T31" fmla="*/ 14288 h 71"/>
                  <a:gd name="T32" fmla="*/ 74613 w 158"/>
                  <a:gd name="T33" fmla="*/ 26988 h 71"/>
                  <a:gd name="T34" fmla="*/ 90488 w 158"/>
                  <a:gd name="T35" fmla="*/ 26988 h 71"/>
                  <a:gd name="T36" fmla="*/ 101600 w 158"/>
                  <a:gd name="T37" fmla="*/ 33338 h 71"/>
                  <a:gd name="T38" fmla="*/ 107950 w 158"/>
                  <a:gd name="T39" fmla="*/ 38100 h 71"/>
                  <a:gd name="T40" fmla="*/ 115888 w 158"/>
                  <a:gd name="T41" fmla="*/ 44450 h 71"/>
                  <a:gd name="T42" fmla="*/ 119063 w 158"/>
                  <a:gd name="T43" fmla="*/ 52388 h 71"/>
                  <a:gd name="T44" fmla="*/ 123825 w 158"/>
                  <a:gd name="T45" fmla="*/ 52388 h 71"/>
                  <a:gd name="T46" fmla="*/ 131763 w 158"/>
                  <a:gd name="T47" fmla="*/ 52388 h 71"/>
                  <a:gd name="T48" fmla="*/ 138113 w 158"/>
                  <a:gd name="T49" fmla="*/ 52388 h 71"/>
                  <a:gd name="T50" fmla="*/ 146050 w 158"/>
                  <a:gd name="T51" fmla="*/ 52388 h 71"/>
                  <a:gd name="T52" fmla="*/ 149225 w 158"/>
                  <a:gd name="T53" fmla="*/ 60325 h 71"/>
                  <a:gd name="T54" fmla="*/ 149225 w 158"/>
                  <a:gd name="T55" fmla="*/ 66675 h 71"/>
                  <a:gd name="T56" fmla="*/ 157163 w 158"/>
                  <a:gd name="T57" fmla="*/ 74613 h 71"/>
                  <a:gd name="T58" fmla="*/ 173038 w 158"/>
                  <a:gd name="T59" fmla="*/ 82550 h 71"/>
                  <a:gd name="T60" fmla="*/ 179388 w 158"/>
                  <a:gd name="T61" fmla="*/ 93663 h 71"/>
                  <a:gd name="T62" fmla="*/ 176213 w 158"/>
                  <a:gd name="T63" fmla="*/ 104775 h 71"/>
                  <a:gd name="T64" fmla="*/ 190500 w 158"/>
                  <a:gd name="T65" fmla="*/ 107950 h 71"/>
                  <a:gd name="T66" fmla="*/ 231775 w 158"/>
                  <a:gd name="T67" fmla="*/ 101600 h 71"/>
                  <a:gd name="T68" fmla="*/ 247650 w 158"/>
                  <a:gd name="T69" fmla="*/ 82550 h 71"/>
                  <a:gd name="T70" fmla="*/ 236538 w 158"/>
                  <a:gd name="T71" fmla="*/ 85725 h 71"/>
                  <a:gd name="T72" fmla="*/ 228600 w 158"/>
                  <a:gd name="T73" fmla="*/ 85725 h 71"/>
                  <a:gd name="T74" fmla="*/ 220663 w 158"/>
                  <a:gd name="T75" fmla="*/ 82550 h 71"/>
                  <a:gd name="T76" fmla="*/ 214313 w 158"/>
                  <a:gd name="T77" fmla="*/ 63500 h 71"/>
                  <a:gd name="T78" fmla="*/ 201613 w 158"/>
                  <a:gd name="T79" fmla="*/ 63500 h 71"/>
                  <a:gd name="T80" fmla="*/ 195263 w 158"/>
                  <a:gd name="T81" fmla="*/ 60325 h 71"/>
                  <a:gd name="T82" fmla="*/ 195263 w 158"/>
                  <a:gd name="T83" fmla="*/ 55563 h 71"/>
                  <a:gd name="T84" fmla="*/ 190500 w 158"/>
                  <a:gd name="T85" fmla="*/ 52388 h 71"/>
                  <a:gd name="T86" fmla="*/ 179388 w 158"/>
                  <a:gd name="T87" fmla="*/ 44450 h 71"/>
                  <a:gd name="T88" fmla="*/ 160338 w 158"/>
                  <a:gd name="T89" fmla="*/ 38100 h 71"/>
                  <a:gd name="T90" fmla="*/ 149225 w 158"/>
                  <a:gd name="T91" fmla="*/ 30163 h 71"/>
                  <a:gd name="T92" fmla="*/ 138113 w 158"/>
                  <a:gd name="T93" fmla="*/ 30163 h 71"/>
                  <a:gd name="T94" fmla="*/ 131763 w 158"/>
                  <a:gd name="T95" fmla="*/ 30163 h 71"/>
                  <a:gd name="T96" fmla="*/ 127000 w 158"/>
                  <a:gd name="T97" fmla="*/ 22225 h 71"/>
                  <a:gd name="T98" fmla="*/ 123825 w 158"/>
                  <a:gd name="T99" fmla="*/ 19050 h 71"/>
                  <a:gd name="T100" fmla="*/ 123825 w 158"/>
                  <a:gd name="T101" fmla="*/ 11113 h 71"/>
                  <a:gd name="T102" fmla="*/ 115888 w 158"/>
                  <a:gd name="T103" fmla="*/ 7938 h 71"/>
                  <a:gd name="T104" fmla="*/ 93663 w 158"/>
                  <a:gd name="T105" fmla="*/ 3175 h 71"/>
                  <a:gd name="T106" fmla="*/ 52388 w 158"/>
                  <a:gd name="T107" fmla="*/ 0 h 71"/>
                  <a:gd name="T108" fmla="*/ 41275 w 158"/>
                  <a:gd name="T109" fmla="*/ 0 h 71"/>
                  <a:gd name="T110" fmla="*/ 41275 w 158"/>
                  <a:gd name="T111" fmla="*/ 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8"/>
                  <a:gd name="T169" fmla="*/ 0 h 71"/>
                  <a:gd name="T170" fmla="*/ 158 w 158"/>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8" h="71">
                    <a:moveTo>
                      <a:pt x="26" y="0"/>
                    </a:moveTo>
                    <a:lnTo>
                      <a:pt x="23" y="0"/>
                    </a:lnTo>
                    <a:lnTo>
                      <a:pt x="19" y="0"/>
                    </a:lnTo>
                    <a:lnTo>
                      <a:pt x="19" y="2"/>
                    </a:lnTo>
                    <a:lnTo>
                      <a:pt x="16" y="5"/>
                    </a:lnTo>
                    <a:lnTo>
                      <a:pt x="14" y="5"/>
                    </a:lnTo>
                    <a:lnTo>
                      <a:pt x="12" y="7"/>
                    </a:lnTo>
                    <a:lnTo>
                      <a:pt x="9" y="9"/>
                    </a:lnTo>
                    <a:lnTo>
                      <a:pt x="7" y="14"/>
                    </a:lnTo>
                    <a:lnTo>
                      <a:pt x="5" y="19"/>
                    </a:lnTo>
                    <a:lnTo>
                      <a:pt x="2" y="21"/>
                    </a:lnTo>
                    <a:lnTo>
                      <a:pt x="0" y="26"/>
                    </a:lnTo>
                    <a:lnTo>
                      <a:pt x="2" y="26"/>
                    </a:lnTo>
                    <a:lnTo>
                      <a:pt x="5" y="26"/>
                    </a:lnTo>
                    <a:lnTo>
                      <a:pt x="7" y="26"/>
                    </a:lnTo>
                    <a:lnTo>
                      <a:pt x="9" y="26"/>
                    </a:lnTo>
                    <a:lnTo>
                      <a:pt x="12" y="24"/>
                    </a:lnTo>
                    <a:lnTo>
                      <a:pt x="14" y="24"/>
                    </a:lnTo>
                    <a:lnTo>
                      <a:pt x="14" y="19"/>
                    </a:lnTo>
                    <a:lnTo>
                      <a:pt x="19" y="17"/>
                    </a:lnTo>
                    <a:lnTo>
                      <a:pt x="21" y="14"/>
                    </a:lnTo>
                    <a:lnTo>
                      <a:pt x="23" y="9"/>
                    </a:lnTo>
                    <a:lnTo>
                      <a:pt x="28" y="7"/>
                    </a:lnTo>
                    <a:lnTo>
                      <a:pt x="31" y="7"/>
                    </a:lnTo>
                    <a:lnTo>
                      <a:pt x="35" y="7"/>
                    </a:lnTo>
                    <a:lnTo>
                      <a:pt x="38" y="7"/>
                    </a:lnTo>
                    <a:lnTo>
                      <a:pt x="40" y="9"/>
                    </a:lnTo>
                    <a:lnTo>
                      <a:pt x="42" y="9"/>
                    </a:lnTo>
                    <a:lnTo>
                      <a:pt x="45" y="12"/>
                    </a:lnTo>
                    <a:lnTo>
                      <a:pt x="47" y="17"/>
                    </a:lnTo>
                    <a:lnTo>
                      <a:pt x="52" y="17"/>
                    </a:lnTo>
                    <a:lnTo>
                      <a:pt x="57" y="17"/>
                    </a:lnTo>
                    <a:lnTo>
                      <a:pt x="59" y="21"/>
                    </a:lnTo>
                    <a:lnTo>
                      <a:pt x="64" y="21"/>
                    </a:lnTo>
                    <a:lnTo>
                      <a:pt x="66" y="21"/>
                    </a:lnTo>
                    <a:lnTo>
                      <a:pt x="68" y="24"/>
                    </a:lnTo>
                    <a:lnTo>
                      <a:pt x="71" y="28"/>
                    </a:lnTo>
                    <a:lnTo>
                      <a:pt x="73" y="28"/>
                    </a:lnTo>
                    <a:lnTo>
                      <a:pt x="73" y="31"/>
                    </a:lnTo>
                    <a:lnTo>
                      <a:pt x="75" y="33"/>
                    </a:lnTo>
                    <a:lnTo>
                      <a:pt x="78" y="33"/>
                    </a:lnTo>
                    <a:lnTo>
                      <a:pt x="80" y="33"/>
                    </a:lnTo>
                    <a:lnTo>
                      <a:pt x="83" y="33"/>
                    </a:lnTo>
                    <a:lnTo>
                      <a:pt x="85" y="33"/>
                    </a:lnTo>
                    <a:lnTo>
                      <a:pt x="87" y="33"/>
                    </a:lnTo>
                    <a:lnTo>
                      <a:pt x="90" y="33"/>
                    </a:lnTo>
                    <a:lnTo>
                      <a:pt x="92" y="33"/>
                    </a:lnTo>
                    <a:lnTo>
                      <a:pt x="94" y="33"/>
                    </a:lnTo>
                    <a:lnTo>
                      <a:pt x="94" y="38"/>
                    </a:lnTo>
                    <a:lnTo>
                      <a:pt x="94" y="40"/>
                    </a:lnTo>
                    <a:lnTo>
                      <a:pt x="94" y="42"/>
                    </a:lnTo>
                    <a:lnTo>
                      <a:pt x="97" y="45"/>
                    </a:lnTo>
                    <a:lnTo>
                      <a:pt x="99" y="47"/>
                    </a:lnTo>
                    <a:lnTo>
                      <a:pt x="101" y="50"/>
                    </a:lnTo>
                    <a:lnTo>
                      <a:pt x="109" y="52"/>
                    </a:lnTo>
                    <a:lnTo>
                      <a:pt x="116" y="57"/>
                    </a:lnTo>
                    <a:lnTo>
                      <a:pt x="113" y="59"/>
                    </a:lnTo>
                    <a:lnTo>
                      <a:pt x="111" y="64"/>
                    </a:lnTo>
                    <a:lnTo>
                      <a:pt x="111" y="66"/>
                    </a:lnTo>
                    <a:lnTo>
                      <a:pt x="109" y="71"/>
                    </a:lnTo>
                    <a:lnTo>
                      <a:pt x="120" y="68"/>
                    </a:lnTo>
                    <a:lnTo>
                      <a:pt x="132" y="66"/>
                    </a:lnTo>
                    <a:lnTo>
                      <a:pt x="146" y="64"/>
                    </a:lnTo>
                    <a:lnTo>
                      <a:pt x="158" y="64"/>
                    </a:lnTo>
                    <a:lnTo>
                      <a:pt x="156" y="52"/>
                    </a:lnTo>
                    <a:lnTo>
                      <a:pt x="153" y="54"/>
                    </a:lnTo>
                    <a:lnTo>
                      <a:pt x="149" y="54"/>
                    </a:lnTo>
                    <a:lnTo>
                      <a:pt x="146" y="54"/>
                    </a:lnTo>
                    <a:lnTo>
                      <a:pt x="144" y="54"/>
                    </a:lnTo>
                    <a:lnTo>
                      <a:pt x="142" y="54"/>
                    </a:lnTo>
                    <a:lnTo>
                      <a:pt x="139" y="52"/>
                    </a:lnTo>
                    <a:lnTo>
                      <a:pt x="137" y="40"/>
                    </a:lnTo>
                    <a:lnTo>
                      <a:pt x="135" y="40"/>
                    </a:lnTo>
                    <a:lnTo>
                      <a:pt x="130" y="40"/>
                    </a:lnTo>
                    <a:lnTo>
                      <a:pt x="127" y="40"/>
                    </a:lnTo>
                    <a:lnTo>
                      <a:pt x="123" y="40"/>
                    </a:lnTo>
                    <a:lnTo>
                      <a:pt x="123" y="38"/>
                    </a:lnTo>
                    <a:lnTo>
                      <a:pt x="123" y="35"/>
                    </a:lnTo>
                    <a:lnTo>
                      <a:pt x="120" y="35"/>
                    </a:lnTo>
                    <a:lnTo>
                      <a:pt x="120" y="33"/>
                    </a:lnTo>
                    <a:lnTo>
                      <a:pt x="113" y="28"/>
                    </a:lnTo>
                    <a:lnTo>
                      <a:pt x="106" y="26"/>
                    </a:lnTo>
                    <a:lnTo>
                      <a:pt x="101" y="24"/>
                    </a:lnTo>
                    <a:lnTo>
                      <a:pt x="99" y="21"/>
                    </a:lnTo>
                    <a:lnTo>
                      <a:pt x="94" y="19"/>
                    </a:lnTo>
                    <a:lnTo>
                      <a:pt x="90" y="19"/>
                    </a:lnTo>
                    <a:lnTo>
                      <a:pt x="87" y="19"/>
                    </a:lnTo>
                    <a:lnTo>
                      <a:pt x="83" y="19"/>
                    </a:lnTo>
                    <a:lnTo>
                      <a:pt x="83" y="17"/>
                    </a:lnTo>
                    <a:lnTo>
                      <a:pt x="80" y="14"/>
                    </a:lnTo>
                    <a:lnTo>
                      <a:pt x="80" y="12"/>
                    </a:lnTo>
                    <a:lnTo>
                      <a:pt x="78" y="12"/>
                    </a:lnTo>
                    <a:lnTo>
                      <a:pt x="78" y="9"/>
                    </a:lnTo>
                    <a:lnTo>
                      <a:pt x="78" y="7"/>
                    </a:lnTo>
                    <a:lnTo>
                      <a:pt x="75" y="7"/>
                    </a:lnTo>
                    <a:lnTo>
                      <a:pt x="73" y="5"/>
                    </a:lnTo>
                    <a:lnTo>
                      <a:pt x="66" y="5"/>
                    </a:lnTo>
                    <a:lnTo>
                      <a:pt x="59" y="2"/>
                    </a:lnTo>
                    <a:lnTo>
                      <a:pt x="49" y="2"/>
                    </a:lnTo>
                    <a:lnTo>
                      <a:pt x="33"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41" name="Croatia">
              <a:extLst>
                <a:ext uri="{FF2B5EF4-FFF2-40B4-BE49-F238E27FC236}">
                  <a16:creationId xmlns:a16="http://schemas.microsoft.com/office/drawing/2014/main" id="{3CE66212-0A48-288B-94D7-D995282A1BEB}"/>
                </a:ext>
              </a:extLst>
            </p:cNvPr>
            <p:cNvSpPr>
              <a:spLocks noGrp="1" noRot="1" noMove="1" noResize="1" noEditPoints="1" noAdjustHandles="1" noChangeArrowheads="1" noChangeShapeType="1"/>
            </p:cNvSpPr>
            <p:nvPr/>
          </p:nvSpPr>
          <p:spPr bwMode="auto">
            <a:xfrm>
              <a:off x="6879398" y="2121540"/>
              <a:ext cx="76430" cy="76864"/>
            </a:xfrm>
            <a:custGeom>
              <a:avLst/>
              <a:gdLst>
                <a:gd name="T0" fmla="*/ 127000 w 99"/>
                <a:gd name="T1" fmla="*/ 157163 h 103"/>
                <a:gd name="T2" fmla="*/ 115888 w 99"/>
                <a:gd name="T3" fmla="*/ 146050 h 103"/>
                <a:gd name="T4" fmla="*/ 109538 w 99"/>
                <a:gd name="T5" fmla="*/ 146050 h 103"/>
                <a:gd name="T6" fmla="*/ 104775 w 99"/>
                <a:gd name="T7" fmla="*/ 138113 h 103"/>
                <a:gd name="T8" fmla="*/ 90488 w 99"/>
                <a:gd name="T9" fmla="*/ 122238 h 103"/>
                <a:gd name="T10" fmla="*/ 71438 w 99"/>
                <a:gd name="T11" fmla="*/ 96838 h 103"/>
                <a:gd name="T12" fmla="*/ 71438 w 99"/>
                <a:gd name="T13" fmla="*/ 96838 h 103"/>
                <a:gd name="T14" fmla="*/ 71438 w 99"/>
                <a:gd name="T15" fmla="*/ 88900 h 103"/>
                <a:gd name="T16" fmla="*/ 63500 w 99"/>
                <a:gd name="T17" fmla="*/ 74613 h 103"/>
                <a:gd name="T18" fmla="*/ 60325 w 99"/>
                <a:gd name="T19" fmla="*/ 63500 h 103"/>
                <a:gd name="T20" fmla="*/ 68263 w 99"/>
                <a:gd name="T21" fmla="*/ 58738 h 103"/>
                <a:gd name="T22" fmla="*/ 71438 w 99"/>
                <a:gd name="T23" fmla="*/ 66675 h 103"/>
                <a:gd name="T24" fmla="*/ 79375 w 99"/>
                <a:gd name="T25" fmla="*/ 69850 h 103"/>
                <a:gd name="T26" fmla="*/ 82550 w 99"/>
                <a:gd name="T27" fmla="*/ 66675 h 103"/>
                <a:gd name="T28" fmla="*/ 90488 w 99"/>
                <a:gd name="T29" fmla="*/ 74613 h 103"/>
                <a:gd name="T30" fmla="*/ 96838 w 99"/>
                <a:gd name="T31" fmla="*/ 74613 h 103"/>
                <a:gd name="T32" fmla="*/ 109538 w 99"/>
                <a:gd name="T33" fmla="*/ 66675 h 103"/>
                <a:gd name="T34" fmla="*/ 123825 w 99"/>
                <a:gd name="T35" fmla="*/ 74613 h 103"/>
                <a:gd name="T36" fmla="*/ 127000 w 99"/>
                <a:gd name="T37" fmla="*/ 74613 h 103"/>
                <a:gd name="T38" fmla="*/ 131763 w 99"/>
                <a:gd name="T39" fmla="*/ 77788 h 103"/>
                <a:gd name="T40" fmla="*/ 146050 w 99"/>
                <a:gd name="T41" fmla="*/ 77788 h 103"/>
                <a:gd name="T42" fmla="*/ 157163 w 99"/>
                <a:gd name="T43" fmla="*/ 74613 h 103"/>
                <a:gd name="T44" fmla="*/ 153988 w 99"/>
                <a:gd name="T45" fmla="*/ 66675 h 103"/>
                <a:gd name="T46" fmla="*/ 150813 w 99"/>
                <a:gd name="T47" fmla="*/ 63500 h 103"/>
                <a:gd name="T48" fmla="*/ 150813 w 99"/>
                <a:gd name="T49" fmla="*/ 55563 h 103"/>
                <a:gd name="T50" fmla="*/ 138113 w 99"/>
                <a:gd name="T51" fmla="*/ 55563 h 103"/>
                <a:gd name="T52" fmla="*/ 123825 w 99"/>
                <a:gd name="T53" fmla="*/ 47625 h 103"/>
                <a:gd name="T54" fmla="*/ 101600 w 99"/>
                <a:gd name="T55" fmla="*/ 28575 h 103"/>
                <a:gd name="T56" fmla="*/ 93663 w 99"/>
                <a:gd name="T57" fmla="*/ 17463 h 103"/>
                <a:gd name="T58" fmla="*/ 85725 w 99"/>
                <a:gd name="T59" fmla="*/ 6350 h 103"/>
                <a:gd name="T60" fmla="*/ 74613 w 99"/>
                <a:gd name="T61" fmla="*/ 3175 h 103"/>
                <a:gd name="T62" fmla="*/ 71438 w 99"/>
                <a:gd name="T63" fmla="*/ 6350 h 103"/>
                <a:gd name="T64" fmla="*/ 68263 w 99"/>
                <a:gd name="T65" fmla="*/ 11113 h 103"/>
                <a:gd name="T66" fmla="*/ 55563 w 99"/>
                <a:gd name="T67" fmla="*/ 11113 h 103"/>
                <a:gd name="T68" fmla="*/ 49213 w 99"/>
                <a:gd name="T69" fmla="*/ 33338 h 103"/>
                <a:gd name="T70" fmla="*/ 41275 w 99"/>
                <a:gd name="T71" fmla="*/ 41275 h 103"/>
                <a:gd name="T72" fmla="*/ 38100 w 99"/>
                <a:gd name="T73" fmla="*/ 41275 h 103"/>
                <a:gd name="T74" fmla="*/ 33338 w 99"/>
                <a:gd name="T75" fmla="*/ 33338 h 103"/>
                <a:gd name="T76" fmla="*/ 33338 w 99"/>
                <a:gd name="T77" fmla="*/ 44450 h 103"/>
                <a:gd name="T78" fmla="*/ 26988 w 99"/>
                <a:gd name="T79" fmla="*/ 55563 h 103"/>
                <a:gd name="T80" fmla="*/ 0 w 99"/>
                <a:gd name="T81" fmla="*/ 58738 h 103"/>
                <a:gd name="T82" fmla="*/ 3175 w 99"/>
                <a:gd name="T83" fmla="*/ 66675 h 103"/>
                <a:gd name="T84" fmla="*/ 0 w 99"/>
                <a:gd name="T85" fmla="*/ 74613 h 103"/>
                <a:gd name="T86" fmla="*/ 3175 w 99"/>
                <a:gd name="T87" fmla="*/ 80963 h 103"/>
                <a:gd name="T88" fmla="*/ 14288 w 99"/>
                <a:gd name="T89" fmla="*/ 77788 h 103"/>
                <a:gd name="T90" fmla="*/ 11113 w 99"/>
                <a:gd name="T91" fmla="*/ 74613 h 103"/>
                <a:gd name="T92" fmla="*/ 14288 w 99"/>
                <a:gd name="T93" fmla="*/ 74613 h 103"/>
                <a:gd name="T94" fmla="*/ 26988 w 99"/>
                <a:gd name="T95" fmla="*/ 66675 h 103"/>
                <a:gd name="T96" fmla="*/ 26988 w 99"/>
                <a:gd name="T97" fmla="*/ 63500 h 103"/>
                <a:gd name="T98" fmla="*/ 33338 w 99"/>
                <a:gd name="T99" fmla="*/ 66675 h 103"/>
                <a:gd name="T100" fmla="*/ 30163 w 99"/>
                <a:gd name="T101" fmla="*/ 77788 h 103"/>
                <a:gd name="T102" fmla="*/ 44450 w 99"/>
                <a:gd name="T103" fmla="*/ 104775 h 103"/>
                <a:gd name="T104" fmla="*/ 60325 w 99"/>
                <a:gd name="T105" fmla="*/ 122238 h 103"/>
                <a:gd name="T106" fmla="*/ 82550 w 99"/>
                <a:gd name="T107" fmla="*/ 127000 h 103"/>
                <a:gd name="T108" fmla="*/ 90488 w 99"/>
                <a:gd name="T109" fmla="*/ 138113 h 103"/>
                <a:gd name="T110" fmla="*/ 96838 w 99"/>
                <a:gd name="T111" fmla="*/ 146050 h 103"/>
                <a:gd name="T112" fmla="*/ 112713 w 99"/>
                <a:gd name="T113" fmla="*/ 149225 h 103"/>
                <a:gd name="T114" fmla="*/ 120650 w 99"/>
                <a:gd name="T115" fmla="*/ 157163 h 103"/>
                <a:gd name="T116" fmla="*/ 123825 w 99"/>
                <a:gd name="T117" fmla="*/ 163513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9"/>
                <a:gd name="T178" fmla="*/ 0 h 103"/>
                <a:gd name="T179" fmla="*/ 99 w 99"/>
                <a:gd name="T180" fmla="*/ 103 h 1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9" h="103">
                  <a:moveTo>
                    <a:pt x="78" y="103"/>
                  </a:moveTo>
                  <a:lnTo>
                    <a:pt x="80" y="103"/>
                  </a:lnTo>
                  <a:lnTo>
                    <a:pt x="83" y="101"/>
                  </a:lnTo>
                  <a:lnTo>
                    <a:pt x="80" y="99"/>
                  </a:lnTo>
                  <a:lnTo>
                    <a:pt x="78" y="94"/>
                  </a:lnTo>
                  <a:lnTo>
                    <a:pt x="76" y="92"/>
                  </a:lnTo>
                  <a:lnTo>
                    <a:pt x="73" y="89"/>
                  </a:lnTo>
                  <a:lnTo>
                    <a:pt x="73" y="92"/>
                  </a:lnTo>
                  <a:lnTo>
                    <a:pt x="71" y="92"/>
                  </a:lnTo>
                  <a:lnTo>
                    <a:pt x="69" y="92"/>
                  </a:lnTo>
                  <a:lnTo>
                    <a:pt x="66" y="89"/>
                  </a:lnTo>
                  <a:lnTo>
                    <a:pt x="66" y="87"/>
                  </a:lnTo>
                  <a:lnTo>
                    <a:pt x="66" y="85"/>
                  </a:lnTo>
                  <a:lnTo>
                    <a:pt x="64" y="82"/>
                  </a:lnTo>
                  <a:lnTo>
                    <a:pt x="61" y="80"/>
                  </a:lnTo>
                  <a:lnTo>
                    <a:pt x="57" y="77"/>
                  </a:lnTo>
                  <a:lnTo>
                    <a:pt x="54" y="73"/>
                  </a:lnTo>
                  <a:lnTo>
                    <a:pt x="50" y="68"/>
                  </a:lnTo>
                  <a:lnTo>
                    <a:pt x="47" y="63"/>
                  </a:lnTo>
                  <a:lnTo>
                    <a:pt x="45" y="61"/>
                  </a:lnTo>
                  <a:lnTo>
                    <a:pt x="47" y="61"/>
                  </a:lnTo>
                  <a:lnTo>
                    <a:pt x="47" y="59"/>
                  </a:lnTo>
                  <a:lnTo>
                    <a:pt x="45" y="56"/>
                  </a:lnTo>
                  <a:lnTo>
                    <a:pt x="45" y="54"/>
                  </a:lnTo>
                  <a:lnTo>
                    <a:pt x="43" y="51"/>
                  </a:lnTo>
                  <a:lnTo>
                    <a:pt x="43" y="49"/>
                  </a:lnTo>
                  <a:lnTo>
                    <a:pt x="40" y="47"/>
                  </a:lnTo>
                  <a:lnTo>
                    <a:pt x="38" y="47"/>
                  </a:lnTo>
                  <a:lnTo>
                    <a:pt x="38" y="42"/>
                  </a:lnTo>
                  <a:lnTo>
                    <a:pt x="38" y="40"/>
                  </a:lnTo>
                  <a:lnTo>
                    <a:pt x="40" y="40"/>
                  </a:lnTo>
                  <a:lnTo>
                    <a:pt x="40" y="37"/>
                  </a:lnTo>
                  <a:lnTo>
                    <a:pt x="43" y="37"/>
                  </a:lnTo>
                  <a:lnTo>
                    <a:pt x="43" y="40"/>
                  </a:lnTo>
                  <a:lnTo>
                    <a:pt x="45" y="40"/>
                  </a:lnTo>
                  <a:lnTo>
                    <a:pt x="45" y="42"/>
                  </a:lnTo>
                  <a:lnTo>
                    <a:pt x="45" y="44"/>
                  </a:lnTo>
                  <a:lnTo>
                    <a:pt x="47" y="44"/>
                  </a:lnTo>
                  <a:lnTo>
                    <a:pt x="50" y="44"/>
                  </a:lnTo>
                  <a:lnTo>
                    <a:pt x="50" y="42"/>
                  </a:lnTo>
                  <a:lnTo>
                    <a:pt x="52" y="42"/>
                  </a:lnTo>
                  <a:lnTo>
                    <a:pt x="54" y="44"/>
                  </a:lnTo>
                  <a:lnTo>
                    <a:pt x="57" y="47"/>
                  </a:lnTo>
                  <a:lnTo>
                    <a:pt x="59" y="47"/>
                  </a:lnTo>
                  <a:lnTo>
                    <a:pt x="61" y="47"/>
                  </a:lnTo>
                  <a:lnTo>
                    <a:pt x="61" y="44"/>
                  </a:lnTo>
                  <a:lnTo>
                    <a:pt x="64" y="44"/>
                  </a:lnTo>
                  <a:lnTo>
                    <a:pt x="66" y="42"/>
                  </a:lnTo>
                  <a:lnTo>
                    <a:pt x="69" y="42"/>
                  </a:lnTo>
                  <a:lnTo>
                    <a:pt x="71" y="44"/>
                  </a:lnTo>
                  <a:lnTo>
                    <a:pt x="76" y="47"/>
                  </a:lnTo>
                  <a:lnTo>
                    <a:pt x="78" y="47"/>
                  </a:lnTo>
                  <a:lnTo>
                    <a:pt x="80" y="47"/>
                  </a:lnTo>
                  <a:lnTo>
                    <a:pt x="83" y="49"/>
                  </a:lnTo>
                  <a:lnTo>
                    <a:pt x="85" y="49"/>
                  </a:lnTo>
                  <a:lnTo>
                    <a:pt x="87" y="49"/>
                  </a:lnTo>
                  <a:lnTo>
                    <a:pt x="92" y="49"/>
                  </a:lnTo>
                  <a:lnTo>
                    <a:pt x="95" y="49"/>
                  </a:lnTo>
                  <a:lnTo>
                    <a:pt x="97" y="47"/>
                  </a:lnTo>
                  <a:lnTo>
                    <a:pt x="99" y="47"/>
                  </a:lnTo>
                  <a:lnTo>
                    <a:pt x="99" y="44"/>
                  </a:lnTo>
                  <a:lnTo>
                    <a:pt x="97" y="44"/>
                  </a:lnTo>
                  <a:lnTo>
                    <a:pt x="97" y="42"/>
                  </a:lnTo>
                  <a:lnTo>
                    <a:pt x="95" y="42"/>
                  </a:lnTo>
                  <a:lnTo>
                    <a:pt x="95" y="40"/>
                  </a:lnTo>
                  <a:lnTo>
                    <a:pt x="95" y="37"/>
                  </a:lnTo>
                  <a:lnTo>
                    <a:pt x="97" y="35"/>
                  </a:lnTo>
                  <a:lnTo>
                    <a:pt x="95" y="35"/>
                  </a:lnTo>
                  <a:lnTo>
                    <a:pt x="92" y="35"/>
                  </a:lnTo>
                  <a:lnTo>
                    <a:pt x="90" y="35"/>
                  </a:lnTo>
                  <a:lnTo>
                    <a:pt x="87" y="35"/>
                  </a:lnTo>
                  <a:lnTo>
                    <a:pt x="85" y="35"/>
                  </a:lnTo>
                  <a:lnTo>
                    <a:pt x="85" y="33"/>
                  </a:lnTo>
                  <a:lnTo>
                    <a:pt x="80" y="30"/>
                  </a:lnTo>
                  <a:lnTo>
                    <a:pt x="78" y="30"/>
                  </a:lnTo>
                  <a:lnTo>
                    <a:pt x="76" y="28"/>
                  </a:lnTo>
                  <a:lnTo>
                    <a:pt x="71" y="26"/>
                  </a:lnTo>
                  <a:lnTo>
                    <a:pt x="66" y="23"/>
                  </a:lnTo>
                  <a:lnTo>
                    <a:pt x="64" y="18"/>
                  </a:lnTo>
                  <a:lnTo>
                    <a:pt x="61" y="16"/>
                  </a:lnTo>
                  <a:lnTo>
                    <a:pt x="61" y="14"/>
                  </a:lnTo>
                  <a:lnTo>
                    <a:pt x="59" y="11"/>
                  </a:lnTo>
                  <a:lnTo>
                    <a:pt x="59" y="9"/>
                  </a:lnTo>
                  <a:lnTo>
                    <a:pt x="57" y="7"/>
                  </a:lnTo>
                  <a:lnTo>
                    <a:pt x="57" y="4"/>
                  </a:lnTo>
                  <a:lnTo>
                    <a:pt x="54" y="4"/>
                  </a:lnTo>
                  <a:lnTo>
                    <a:pt x="50" y="2"/>
                  </a:lnTo>
                  <a:lnTo>
                    <a:pt x="50" y="0"/>
                  </a:lnTo>
                  <a:lnTo>
                    <a:pt x="47" y="0"/>
                  </a:lnTo>
                  <a:lnTo>
                    <a:pt x="47" y="2"/>
                  </a:lnTo>
                  <a:lnTo>
                    <a:pt x="45" y="2"/>
                  </a:lnTo>
                  <a:lnTo>
                    <a:pt x="45" y="4"/>
                  </a:lnTo>
                  <a:lnTo>
                    <a:pt x="45" y="7"/>
                  </a:lnTo>
                  <a:lnTo>
                    <a:pt x="43" y="7"/>
                  </a:lnTo>
                  <a:lnTo>
                    <a:pt x="40" y="9"/>
                  </a:lnTo>
                  <a:lnTo>
                    <a:pt x="38" y="9"/>
                  </a:lnTo>
                  <a:lnTo>
                    <a:pt x="35" y="7"/>
                  </a:lnTo>
                  <a:lnTo>
                    <a:pt x="35" y="9"/>
                  </a:lnTo>
                  <a:lnTo>
                    <a:pt x="33" y="11"/>
                  </a:lnTo>
                  <a:lnTo>
                    <a:pt x="33" y="16"/>
                  </a:lnTo>
                  <a:lnTo>
                    <a:pt x="31" y="21"/>
                  </a:lnTo>
                  <a:lnTo>
                    <a:pt x="31" y="23"/>
                  </a:lnTo>
                  <a:lnTo>
                    <a:pt x="28" y="26"/>
                  </a:lnTo>
                  <a:lnTo>
                    <a:pt x="26" y="26"/>
                  </a:lnTo>
                  <a:lnTo>
                    <a:pt x="24" y="26"/>
                  </a:lnTo>
                  <a:lnTo>
                    <a:pt x="24" y="23"/>
                  </a:lnTo>
                  <a:lnTo>
                    <a:pt x="21" y="23"/>
                  </a:lnTo>
                  <a:lnTo>
                    <a:pt x="21" y="21"/>
                  </a:lnTo>
                  <a:lnTo>
                    <a:pt x="19" y="21"/>
                  </a:lnTo>
                  <a:lnTo>
                    <a:pt x="19" y="23"/>
                  </a:lnTo>
                  <a:lnTo>
                    <a:pt x="19" y="26"/>
                  </a:lnTo>
                  <a:lnTo>
                    <a:pt x="21" y="28"/>
                  </a:lnTo>
                  <a:lnTo>
                    <a:pt x="21" y="30"/>
                  </a:lnTo>
                  <a:lnTo>
                    <a:pt x="19" y="33"/>
                  </a:lnTo>
                  <a:lnTo>
                    <a:pt x="19" y="35"/>
                  </a:lnTo>
                  <a:lnTo>
                    <a:pt x="17" y="35"/>
                  </a:lnTo>
                  <a:lnTo>
                    <a:pt x="12" y="37"/>
                  </a:lnTo>
                  <a:lnTo>
                    <a:pt x="9" y="37"/>
                  </a:lnTo>
                  <a:lnTo>
                    <a:pt x="2" y="37"/>
                  </a:lnTo>
                  <a:lnTo>
                    <a:pt x="0" y="37"/>
                  </a:lnTo>
                  <a:lnTo>
                    <a:pt x="0" y="40"/>
                  </a:lnTo>
                  <a:lnTo>
                    <a:pt x="2" y="40"/>
                  </a:lnTo>
                  <a:lnTo>
                    <a:pt x="2" y="42"/>
                  </a:lnTo>
                  <a:lnTo>
                    <a:pt x="2" y="44"/>
                  </a:lnTo>
                  <a:lnTo>
                    <a:pt x="0" y="47"/>
                  </a:lnTo>
                  <a:lnTo>
                    <a:pt x="0" y="49"/>
                  </a:lnTo>
                  <a:lnTo>
                    <a:pt x="2" y="51"/>
                  </a:lnTo>
                  <a:lnTo>
                    <a:pt x="5" y="51"/>
                  </a:lnTo>
                  <a:lnTo>
                    <a:pt x="7" y="51"/>
                  </a:lnTo>
                  <a:lnTo>
                    <a:pt x="9" y="49"/>
                  </a:lnTo>
                  <a:lnTo>
                    <a:pt x="7" y="47"/>
                  </a:lnTo>
                  <a:lnTo>
                    <a:pt x="9" y="47"/>
                  </a:lnTo>
                  <a:lnTo>
                    <a:pt x="12" y="47"/>
                  </a:lnTo>
                  <a:lnTo>
                    <a:pt x="14" y="47"/>
                  </a:lnTo>
                  <a:lnTo>
                    <a:pt x="14" y="44"/>
                  </a:lnTo>
                  <a:lnTo>
                    <a:pt x="17" y="42"/>
                  </a:lnTo>
                  <a:lnTo>
                    <a:pt x="17" y="40"/>
                  </a:lnTo>
                  <a:lnTo>
                    <a:pt x="17" y="37"/>
                  </a:lnTo>
                  <a:lnTo>
                    <a:pt x="17" y="40"/>
                  </a:lnTo>
                  <a:lnTo>
                    <a:pt x="19" y="40"/>
                  </a:lnTo>
                  <a:lnTo>
                    <a:pt x="21" y="42"/>
                  </a:lnTo>
                  <a:lnTo>
                    <a:pt x="21" y="47"/>
                  </a:lnTo>
                  <a:lnTo>
                    <a:pt x="19" y="47"/>
                  </a:lnTo>
                  <a:lnTo>
                    <a:pt x="19" y="49"/>
                  </a:lnTo>
                  <a:lnTo>
                    <a:pt x="19" y="51"/>
                  </a:lnTo>
                  <a:lnTo>
                    <a:pt x="19" y="54"/>
                  </a:lnTo>
                  <a:lnTo>
                    <a:pt x="28" y="61"/>
                  </a:lnTo>
                  <a:lnTo>
                    <a:pt x="28" y="66"/>
                  </a:lnTo>
                  <a:lnTo>
                    <a:pt x="26" y="68"/>
                  </a:lnTo>
                  <a:lnTo>
                    <a:pt x="28" y="70"/>
                  </a:lnTo>
                  <a:lnTo>
                    <a:pt x="33" y="73"/>
                  </a:lnTo>
                  <a:lnTo>
                    <a:pt x="38" y="77"/>
                  </a:lnTo>
                  <a:lnTo>
                    <a:pt x="40" y="77"/>
                  </a:lnTo>
                  <a:lnTo>
                    <a:pt x="47" y="77"/>
                  </a:lnTo>
                  <a:lnTo>
                    <a:pt x="52" y="77"/>
                  </a:lnTo>
                  <a:lnTo>
                    <a:pt x="52" y="80"/>
                  </a:lnTo>
                  <a:lnTo>
                    <a:pt x="54" y="82"/>
                  </a:lnTo>
                  <a:lnTo>
                    <a:pt x="57" y="85"/>
                  </a:lnTo>
                  <a:lnTo>
                    <a:pt x="57" y="87"/>
                  </a:lnTo>
                  <a:lnTo>
                    <a:pt x="59" y="89"/>
                  </a:lnTo>
                  <a:lnTo>
                    <a:pt x="61" y="92"/>
                  </a:lnTo>
                  <a:lnTo>
                    <a:pt x="64" y="92"/>
                  </a:lnTo>
                  <a:lnTo>
                    <a:pt x="66" y="92"/>
                  </a:lnTo>
                  <a:lnTo>
                    <a:pt x="69" y="94"/>
                  </a:lnTo>
                  <a:lnTo>
                    <a:pt x="71" y="94"/>
                  </a:lnTo>
                  <a:lnTo>
                    <a:pt x="73" y="94"/>
                  </a:lnTo>
                  <a:lnTo>
                    <a:pt x="76" y="96"/>
                  </a:lnTo>
                  <a:lnTo>
                    <a:pt x="76" y="99"/>
                  </a:lnTo>
                  <a:lnTo>
                    <a:pt x="78" y="10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2" name="Costa Rica">
              <a:extLst>
                <a:ext uri="{FF2B5EF4-FFF2-40B4-BE49-F238E27FC236}">
                  <a16:creationId xmlns:a16="http://schemas.microsoft.com/office/drawing/2014/main" id="{E9680E69-3E4C-B9E1-1C17-58BD51FC4BD6}"/>
                </a:ext>
              </a:extLst>
            </p:cNvPr>
            <p:cNvSpPr>
              <a:spLocks noGrp="1" noRot="1" noMove="1" noResize="1" noEditPoints="1" noAdjustHandles="1" noChangeArrowheads="1" noChangeShapeType="1"/>
            </p:cNvSpPr>
            <p:nvPr/>
          </p:nvSpPr>
          <p:spPr bwMode="auto">
            <a:xfrm>
              <a:off x="5707818" y="2669287"/>
              <a:ext cx="39908" cy="47760"/>
            </a:xfrm>
            <a:custGeom>
              <a:avLst/>
              <a:gdLst>
                <a:gd name="T0" fmla="*/ 3175 w 54"/>
                <a:gd name="T1" fmla="*/ 0 h 64"/>
                <a:gd name="T2" fmla="*/ 0 w 54"/>
                <a:gd name="T3" fmla="*/ 3175 h 64"/>
                <a:gd name="T4" fmla="*/ 3175 w 54"/>
                <a:gd name="T5" fmla="*/ 3175 h 64"/>
                <a:gd name="T6" fmla="*/ 6350 w 54"/>
                <a:gd name="T7" fmla="*/ 11113 h 64"/>
                <a:gd name="T8" fmla="*/ 6350 w 54"/>
                <a:gd name="T9" fmla="*/ 19050 h 64"/>
                <a:gd name="T10" fmla="*/ 3175 w 54"/>
                <a:gd name="T11" fmla="*/ 38100 h 64"/>
                <a:gd name="T12" fmla="*/ 3175 w 54"/>
                <a:gd name="T13" fmla="*/ 49213 h 64"/>
                <a:gd name="T14" fmla="*/ 6350 w 54"/>
                <a:gd name="T15" fmla="*/ 52388 h 64"/>
                <a:gd name="T16" fmla="*/ 11113 w 54"/>
                <a:gd name="T17" fmla="*/ 57150 h 64"/>
                <a:gd name="T18" fmla="*/ 25400 w 54"/>
                <a:gd name="T19" fmla="*/ 57150 h 64"/>
                <a:gd name="T20" fmla="*/ 25400 w 54"/>
                <a:gd name="T21" fmla="*/ 49213 h 64"/>
                <a:gd name="T22" fmla="*/ 25400 w 54"/>
                <a:gd name="T23" fmla="*/ 44450 h 64"/>
                <a:gd name="T24" fmla="*/ 30163 w 54"/>
                <a:gd name="T25" fmla="*/ 44450 h 64"/>
                <a:gd name="T26" fmla="*/ 41275 w 54"/>
                <a:gd name="T27" fmla="*/ 60325 h 64"/>
                <a:gd name="T28" fmla="*/ 58738 w 54"/>
                <a:gd name="T29" fmla="*/ 71438 h 64"/>
                <a:gd name="T30" fmla="*/ 58738 w 54"/>
                <a:gd name="T31" fmla="*/ 82550 h 64"/>
                <a:gd name="T32" fmla="*/ 58738 w 54"/>
                <a:gd name="T33" fmla="*/ 90488 h 64"/>
                <a:gd name="T34" fmla="*/ 58738 w 54"/>
                <a:gd name="T35" fmla="*/ 96838 h 64"/>
                <a:gd name="T36" fmla="*/ 63500 w 54"/>
                <a:gd name="T37" fmla="*/ 96838 h 64"/>
                <a:gd name="T38" fmla="*/ 63500 w 54"/>
                <a:gd name="T39" fmla="*/ 96838 h 64"/>
                <a:gd name="T40" fmla="*/ 63500 w 54"/>
                <a:gd name="T41" fmla="*/ 90488 h 64"/>
                <a:gd name="T42" fmla="*/ 69850 w 54"/>
                <a:gd name="T43" fmla="*/ 85725 h 64"/>
                <a:gd name="T44" fmla="*/ 74613 w 54"/>
                <a:gd name="T45" fmla="*/ 96838 h 64"/>
                <a:gd name="T46" fmla="*/ 77788 w 54"/>
                <a:gd name="T47" fmla="*/ 85725 h 64"/>
                <a:gd name="T48" fmla="*/ 74613 w 54"/>
                <a:gd name="T49" fmla="*/ 82550 h 64"/>
                <a:gd name="T50" fmla="*/ 74613 w 54"/>
                <a:gd name="T51" fmla="*/ 79375 h 64"/>
                <a:gd name="T52" fmla="*/ 69850 w 54"/>
                <a:gd name="T53" fmla="*/ 74613 h 64"/>
                <a:gd name="T54" fmla="*/ 74613 w 54"/>
                <a:gd name="T55" fmla="*/ 68263 h 64"/>
                <a:gd name="T56" fmla="*/ 74613 w 54"/>
                <a:gd name="T57" fmla="*/ 60325 h 64"/>
                <a:gd name="T58" fmla="*/ 77788 w 54"/>
                <a:gd name="T59" fmla="*/ 60325 h 64"/>
                <a:gd name="T60" fmla="*/ 82550 w 54"/>
                <a:gd name="T61" fmla="*/ 49213 h 64"/>
                <a:gd name="T62" fmla="*/ 74613 w 54"/>
                <a:gd name="T63" fmla="*/ 38100 h 64"/>
                <a:gd name="T64" fmla="*/ 58738 w 54"/>
                <a:gd name="T65" fmla="*/ 22225 h 64"/>
                <a:gd name="T66" fmla="*/ 52388 w 54"/>
                <a:gd name="T67" fmla="*/ 15875 h 64"/>
                <a:gd name="T68" fmla="*/ 47625 w 54"/>
                <a:gd name="T69" fmla="*/ 15875 h 64"/>
                <a:gd name="T70" fmla="*/ 44450 w 54"/>
                <a:gd name="T71" fmla="*/ 15875 h 64"/>
                <a:gd name="T72" fmla="*/ 41275 w 54"/>
                <a:gd name="T73" fmla="*/ 11113 h 64"/>
                <a:gd name="T74" fmla="*/ 41275 w 54"/>
                <a:gd name="T75" fmla="*/ 11113 h 64"/>
                <a:gd name="T76" fmla="*/ 33338 w 54"/>
                <a:gd name="T77" fmla="*/ 11113 h 64"/>
                <a:gd name="T78" fmla="*/ 33338 w 54"/>
                <a:gd name="T79" fmla="*/ 11113 h 64"/>
                <a:gd name="T80" fmla="*/ 30163 w 54"/>
                <a:gd name="T81" fmla="*/ 11113 h 64"/>
                <a:gd name="T82" fmla="*/ 17463 w 54"/>
                <a:gd name="T83" fmla="*/ 11113 h 64"/>
                <a:gd name="T84" fmla="*/ 11113 w 54"/>
                <a:gd name="T85" fmla="*/ 7938 h 64"/>
                <a:gd name="T86" fmla="*/ 6350 w 54"/>
                <a:gd name="T87" fmla="*/ 3175 h 64"/>
                <a:gd name="T88" fmla="*/ 6350 w 54"/>
                <a:gd name="T89" fmla="*/ 3175 h 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
                <a:gd name="T136" fmla="*/ 0 h 64"/>
                <a:gd name="T137" fmla="*/ 54 w 54"/>
                <a:gd name="T138" fmla="*/ 64 h 6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 h="64">
                  <a:moveTo>
                    <a:pt x="4" y="2"/>
                  </a:moveTo>
                  <a:lnTo>
                    <a:pt x="2" y="0"/>
                  </a:lnTo>
                  <a:lnTo>
                    <a:pt x="0" y="2"/>
                  </a:lnTo>
                  <a:lnTo>
                    <a:pt x="2" y="2"/>
                  </a:lnTo>
                  <a:lnTo>
                    <a:pt x="2" y="5"/>
                  </a:lnTo>
                  <a:lnTo>
                    <a:pt x="4" y="7"/>
                  </a:lnTo>
                  <a:lnTo>
                    <a:pt x="4" y="10"/>
                  </a:lnTo>
                  <a:lnTo>
                    <a:pt x="4" y="12"/>
                  </a:lnTo>
                  <a:lnTo>
                    <a:pt x="4" y="17"/>
                  </a:lnTo>
                  <a:lnTo>
                    <a:pt x="2" y="24"/>
                  </a:lnTo>
                  <a:lnTo>
                    <a:pt x="0" y="31"/>
                  </a:lnTo>
                  <a:lnTo>
                    <a:pt x="2" y="31"/>
                  </a:lnTo>
                  <a:lnTo>
                    <a:pt x="4" y="33"/>
                  </a:lnTo>
                  <a:lnTo>
                    <a:pt x="4" y="36"/>
                  </a:lnTo>
                  <a:lnTo>
                    <a:pt x="7" y="36"/>
                  </a:lnTo>
                  <a:lnTo>
                    <a:pt x="9" y="38"/>
                  </a:lnTo>
                  <a:lnTo>
                    <a:pt x="16" y="36"/>
                  </a:lnTo>
                  <a:lnTo>
                    <a:pt x="16" y="33"/>
                  </a:lnTo>
                  <a:lnTo>
                    <a:pt x="16" y="31"/>
                  </a:lnTo>
                  <a:lnTo>
                    <a:pt x="16" y="28"/>
                  </a:lnTo>
                  <a:lnTo>
                    <a:pt x="19" y="28"/>
                  </a:lnTo>
                  <a:lnTo>
                    <a:pt x="23" y="33"/>
                  </a:lnTo>
                  <a:lnTo>
                    <a:pt x="26" y="38"/>
                  </a:lnTo>
                  <a:lnTo>
                    <a:pt x="30" y="40"/>
                  </a:lnTo>
                  <a:lnTo>
                    <a:pt x="37" y="45"/>
                  </a:lnTo>
                  <a:lnTo>
                    <a:pt x="37" y="50"/>
                  </a:lnTo>
                  <a:lnTo>
                    <a:pt x="37" y="52"/>
                  </a:lnTo>
                  <a:lnTo>
                    <a:pt x="37" y="54"/>
                  </a:lnTo>
                  <a:lnTo>
                    <a:pt x="37" y="57"/>
                  </a:lnTo>
                  <a:lnTo>
                    <a:pt x="37" y="61"/>
                  </a:lnTo>
                  <a:lnTo>
                    <a:pt x="40" y="61"/>
                  </a:lnTo>
                  <a:lnTo>
                    <a:pt x="40" y="59"/>
                  </a:lnTo>
                  <a:lnTo>
                    <a:pt x="40" y="57"/>
                  </a:lnTo>
                  <a:lnTo>
                    <a:pt x="40" y="54"/>
                  </a:lnTo>
                  <a:lnTo>
                    <a:pt x="44" y="54"/>
                  </a:lnTo>
                  <a:lnTo>
                    <a:pt x="47" y="64"/>
                  </a:lnTo>
                  <a:lnTo>
                    <a:pt x="47" y="61"/>
                  </a:lnTo>
                  <a:lnTo>
                    <a:pt x="49" y="57"/>
                  </a:lnTo>
                  <a:lnTo>
                    <a:pt x="49" y="54"/>
                  </a:lnTo>
                  <a:lnTo>
                    <a:pt x="47" y="52"/>
                  </a:lnTo>
                  <a:lnTo>
                    <a:pt x="47" y="50"/>
                  </a:lnTo>
                  <a:lnTo>
                    <a:pt x="44" y="50"/>
                  </a:lnTo>
                  <a:lnTo>
                    <a:pt x="44" y="47"/>
                  </a:lnTo>
                  <a:lnTo>
                    <a:pt x="47" y="45"/>
                  </a:lnTo>
                  <a:lnTo>
                    <a:pt x="47" y="43"/>
                  </a:lnTo>
                  <a:lnTo>
                    <a:pt x="47" y="40"/>
                  </a:lnTo>
                  <a:lnTo>
                    <a:pt x="47" y="38"/>
                  </a:lnTo>
                  <a:lnTo>
                    <a:pt x="49" y="38"/>
                  </a:lnTo>
                  <a:lnTo>
                    <a:pt x="54" y="38"/>
                  </a:lnTo>
                  <a:lnTo>
                    <a:pt x="52" y="31"/>
                  </a:lnTo>
                  <a:lnTo>
                    <a:pt x="49" y="28"/>
                  </a:lnTo>
                  <a:lnTo>
                    <a:pt x="47" y="24"/>
                  </a:lnTo>
                  <a:lnTo>
                    <a:pt x="42" y="19"/>
                  </a:lnTo>
                  <a:lnTo>
                    <a:pt x="37" y="14"/>
                  </a:lnTo>
                  <a:lnTo>
                    <a:pt x="35" y="10"/>
                  </a:lnTo>
                  <a:lnTo>
                    <a:pt x="33" y="10"/>
                  </a:lnTo>
                  <a:lnTo>
                    <a:pt x="30" y="10"/>
                  </a:lnTo>
                  <a:lnTo>
                    <a:pt x="28" y="10"/>
                  </a:lnTo>
                  <a:lnTo>
                    <a:pt x="26" y="7"/>
                  </a:lnTo>
                  <a:lnTo>
                    <a:pt x="23" y="7"/>
                  </a:lnTo>
                  <a:lnTo>
                    <a:pt x="21" y="7"/>
                  </a:lnTo>
                  <a:lnTo>
                    <a:pt x="19" y="7"/>
                  </a:lnTo>
                  <a:lnTo>
                    <a:pt x="21" y="7"/>
                  </a:lnTo>
                  <a:lnTo>
                    <a:pt x="21" y="10"/>
                  </a:lnTo>
                  <a:lnTo>
                    <a:pt x="19" y="7"/>
                  </a:lnTo>
                  <a:lnTo>
                    <a:pt x="16" y="7"/>
                  </a:lnTo>
                  <a:lnTo>
                    <a:pt x="11" y="7"/>
                  </a:lnTo>
                  <a:lnTo>
                    <a:pt x="9" y="7"/>
                  </a:lnTo>
                  <a:lnTo>
                    <a:pt x="7" y="5"/>
                  </a:lnTo>
                  <a:lnTo>
                    <a:pt x="4"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3" name="Congo">
              <a:extLst>
                <a:ext uri="{FF2B5EF4-FFF2-40B4-BE49-F238E27FC236}">
                  <a16:creationId xmlns:a16="http://schemas.microsoft.com/office/drawing/2014/main" id="{D93C2322-8E9B-286A-F8DC-5EE2A503BDC0}"/>
                </a:ext>
              </a:extLst>
            </p:cNvPr>
            <p:cNvSpPr>
              <a:spLocks noGrp="1" noRot="1" noMove="1" noResize="1" noEditPoints="1" noAdjustHandles="1" noChangeArrowheads="1" noChangeShapeType="1"/>
            </p:cNvSpPr>
            <p:nvPr/>
          </p:nvSpPr>
          <p:spPr bwMode="auto">
            <a:xfrm>
              <a:off x="6851314" y="2781972"/>
              <a:ext cx="90470" cy="123878"/>
            </a:xfrm>
            <a:custGeom>
              <a:avLst/>
              <a:gdLst>
                <a:gd name="T0" fmla="*/ 22225 w 118"/>
                <a:gd name="T1" fmla="*/ 255588 h 166"/>
                <a:gd name="T2" fmla="*/ 38100 w 118"/>
                <a:gd name="T3" fmla="*/ 255588 h 166"/>
                <a:gd name="T4" fmla="*/ 46038 w 118"/>
                <a:gd name="T5" fmla="*/ 244475 h 166"/>
                <a:gd name="T6" fmla="*/ 49213 w 118"/>
                <a:gd name="T7" fmla="*/ 250825 h 166"/>
                <a:gd name="T8" fmla="*/ 57150 w 118"/>
                <a:gd name="T9" fmla="*/ 250825 h 166"/>
                <a:gd name="T10" fmla="*/ 68263 w 118"/>
                <a:gd name="T11" fmla="*/ 247650 h 166"/>
                <a:gd name="T12" fmla="*/ 74613 w 118"/>
                <a:gd name="T13" fmla="*/ 244475 h 166"/>
                <a:gd name="T14" fmla="*/ 87313 w 118"/>
                <a:gd name="T15" fmla="*/ 239713 h 166"/>
                <a:gd name="T16" fmla="*/ 101600 w 118"/>
                <a:gd name="T17" fmla="*/ 255588 h 166"/>
                <a:gd name="T18" fmla="*/ 123825 w 118"/>
                <a:gd name="T19" fmla="*/ 247650 h 166"/>
                <a:gd name="T20" fmla="*/ 139700 w 118"/>
                <a:gd name="T21" fmla="*/ 233363 h 166"/>
                <a:gd name="T22" fmla="*/ 139700 w 118"/>
                <a:gd name="T23" fmla="*/ 222250 h 166"/>
                <a:gd name="T24" fmla="*/ 146050 w 118"/>
                <a:gd name="T25" fmla="*/ 211138 h 166"/>
                <a:gd name="T26" fmla="*/ 146050 w 118"/>
                <a:gd name="T27" fmla="*/ 195263 h 166"/>
                <a:gd name="T28" fmla="*/ 142875 w 118"/>
                <a:gd name="T29" fmla="*/ 176213 h 166"/>
                <a:gd name="T30" fmla="*/ 150813 w 118"/>
                <a:gd name="T31" fmla="*/ 161925 h 166"/>
                <a:gd name="T32" fmla="*/ 161925 w 118"/>
                <a:gd name="T33" fmla="*/ 150813 h 166"/>
                <a:gd name="T34" fmla="*/ 165100 w 118"/>
                <a:gd name="T35" fmla="*/ 128588 h 166"/>
                <a:gd name="T36" fmla="*/ 173038 w 118"/>
                <a:gd name="T37" fmla="*/ 109538 h 166"/>
                <a:gd name="T38" fmla="*/ 173038 w 118"/>
                <a:gd name="T39" fmla="*/ 79375 h 166"/>
                <a:gd name="T40" fmla="*/ 176213 w 118"/>
                <a:gd name="T41" fmla="*/ 57150 h 166"/>
                <a:gd name="T42" fmla="*/ 176213 w 118"/>
                <a:gd name="T43" fmla="*/ 38100 h 166"/>
                <a:gd name="T44" fmla="*/ 187325 w 118"/>
                <a:gd name="T45" fmla="*/ 19050 h 166"/>
                <a:gd name="T46" fmla="*/ 173038 w 118"/>
                <a:gd name="T47" fmla="*/ 7938 h 166"/>
                <a:gd name="T48" fmla="*/ 153988 w 118"/>
                <a:gd name="T49" fmla="*/ 7938 h 166"/>
                <a:gd name="T50" fmla="*/ 146050 w 118"/>
                <a:gd name="T51" fmla="*/ 19050 h 166"/>
                <a:gd name="T52" fmla="*/ 139700 w 118"/>
                <a:gd name="T53" fmla="*/ 22225 h 166"/>
                <a:gd name="T54" fmla="*/ 131763 w 118"/>
                <a:gd name="T55" fmla="*/ 38100 h 166"/>
                <a:gd name="T56" fmla="*/ 115888 w 118"/>
                <a:gd name="T57" fmla="*/ 46038 h 166"/>
                <a:gd name="T58" fmla="*/ 98425 w 118"/>
                <a:gd name="T59" fmla="*/ 41275 h 166"/>
                <a:gd name="T60" fmla="*/ 90488 w 118"/>
                <a:gd name="T61" fmla="*/ 38100 h 166"/>
                <a:gd name="T62" fmla="*/ 60325 w 118"/>
                <a:gd name="T63" fmla="*/ 41275 h 166"/>
                <a:gd name="T64" fmla="*/ 60325 w 118"/>
                <a:gd name="T65" fmla="*/ 63500 h 166"/>
                <a:gd name="T66" fmla="*/ 68263 w 118"/>
                <a:gd name="T67" fmla="*/ 63500 h 166"/>
                <a:gd name="T68" fmla="*/ 93663 w 118"/>
                <a:gd name="T69" fmla="*/ 68263 h 166"/>
                <a:gd name="T70" fmla="*/ 79375 w 118"/>
                <a:gd name="T71" fmla="*/ 87313 h 166"/>
                <a:gd name="T72" fmla="*/ 71438 w 118"/>
                <a:gd name="T73" fmla="*/ 93663 h 166"/>
                <a:gd name="T74" fmla="*/ 68263 w 118"/>
                <a:gd name="T75" fmla="*/ 109538 h 166"/>
                <a:gd name="T76" fmla="*/ 71438 w 118"/>
                <a:gd name="T77" fmla="*/ 112713 h 166"/>
                <a:gd name="T78" fmla="*/ 79375 w 118"/>
                <a:gd name="T79" fmla="*/ 131763 h 166"/>
                <a:gd name="T80" fmla="*/ 79375 w 118"/>
                <a:gd name="T81" fmla="*/ 146050 h 166"/>
                <a:gd name="T82" fmla="*/ 82550 w 118"/>
                <a:gd name="T83" fmla="*/ 157163 h 166"/>
                <a:gd name="T84" fmla="*/ 82550 w 118"/>
                <a:gd name="T85" fmla="*/ 169863 h 166"/>
                <a:gd name="T86" fmla="*/ 87313 w 118"/>
                <a:gd name="T87" fmla="*/ 180975 h 166"/>
                <a:gd name="T88" fmla="*/ 79375 w 118"/>
                <a:gd name="T89" fmla="*/ 195263 h 166"/>
                <a:gd name="T90" fmla="*/ 71438 w 118"/>
                <a:gd name="T91" fmla="*/ 180975 h 166"/>
                <a:gd name="T92" fmla="*/ 52388 w 118"/>
                <a:gd name="T93" fmla="*/ 180975 h 166"/>
                <a:gd name="T94" fmla="*/ 46038 w 118"/>
                <a:gd name="T95" fmla="*/ 176213 h 166"/>
                <a:gd name="T96" fmla="*/ 41275 w 118"/>
                <a:gd name="T97" fmla="*/ 176213 h 166"/>
                <a:gd name="T98" fmla="*/ 41275 w 118"/>
                <a:gd name="T99" fmla="*/ 184150 h 166"/>
                <a:gd name="T100" fmla="*/ 26988 w 118"/>
                <a:gd name="T101" fmla="*/ 184150 h 166"/>
                <a:gd name="T102" fmla="*/ 26988 w 118"/>
                <a:gd name="T103" fmla="*/ 187325 h 166"/>
                <a:gd name="T104" fmla="*/ 22225 w 118"/>
                <a:gd name="T105" fmla="*/ 198438 h 166"/>
                <a:gd name="T106" fmla="*/ 26988 w 118"/>
                <a:gd name="T107" fmla="*/ 211138 h 166"/>
                <a:gd name="T108" fmla="*/ 30163 w 118"/>
                <a:gd name="T109" fmla="*/ 228600 h 166"/>
                <a:gd name="T110" fmla="*/ 15875 w 118"/>
                <a:gd name="T111" fmla="*/ 225425 h 166"/>
                <a:gd name="T112" fmla="*/ 7938 w 118"/>
                <a:gd name="T113" fmla="*/ 225425 h 166"/>
                <a:gd name="T114" fmla="*/ 0 w 118"/>
                <a:gd name="T115" fmla="*/ 244475 h 166"/>
                <a:gd name="T116" fmla="*/ 11113 w 118"/>
                <a:gd name="T117" fmla="*/ 258763 h 1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
                <a:gd name="T178" fmla="*/ 0 h 166"/>
                <a:gd name="T179" fmla="*/ 118 w 118"/>
                <a:gd name="T180" fmla="*/ 166 h 1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 h="166">
                  <a:moveTo>
                    <a:pt x="10" y="166"/>
                  </a:moveTo>
                  <a:lnTo>
                    <a:pt x="10" y="166"/>
                  </a:lnTo>
                  <a:lnTo>
                    <a:pt x="12" y="163"/>
                  </a:lnTo>
                  <a:lnTo>
                    <a:pt x="14" y="161"/>
                  </a:lnTo>
                  <a:lnTo>
                    <a:pt x="19" y="161"/>
                  </a:lnTo>
                  <a:lnTo>
                    <a:pt x="22" y="161"/>
                  </a:lnTo>
                  <a:lnTo>
                    <a:pt x="24" y="161"/>
                  </a:lnTo>
                  <a:lnTo>
                    <a:pt x="24" y="158"/>
                  </a:lnTo>
                  <a:lnTo>
                    <a:pt x="24" y="156"/>
                  </a:lnTo>
                  <a:lnTo>
                    <a:pt x="26" y="156"/>
                  </a:lnTo>
                  <a:lnTo>
                    <a:pt x="29" y="154"/>
                  </a:lnTo>
                  <a:lnTo>
                    <a:pt x="29" y="156"/>
                  </a:lnTo>
                  <a:lnTo>
                    <a:pt x="31" y="156"/>
                  </a:lnTo>
                  <a:lnTo>
                    <a:pt x="31" y="158"/>
                  </a:lnTo>
                  <a:lnTo>
                    <a:pt x="33" y="158"/>
                  </a:lnTo>
                  <a:lnTo>
                    <a:pt x="36" y="158"/>
                  </a:lnTo>
                  <a:lnTo>
                    <a:pt x="36" y="156"/>
                  </a:lnTo>
                  <a:lnTo>
                    <a:pt x="38" y="156"/>
                  </a:lnTo>
                  <a:lnTo>
                    <a:pt x="40" y="156"/>
                  </a:lnTo>
                  <a:lnTo>
                    <a:pt x="43" y="156"/>
                  </a:lnTo>
                  <a:lnTo>
                    <a:pt x="45" y="158"/>
                  </a:lnTo>
                  <a:lnTo>
                    <a:pt x="47" y="156"/>
                  </a:lnTo>
                  <a:lnTo>
                    <a:pt x="47" y="154"/>
                  </a:lnTo>
                  <a:lnTo>
                    <a:pt x="47" y="151"/>
                  </a:lnTo>
                  <a:lnTo>
                    <a:pt x="47" y="149"/>
                  </a:lnTo>
                  <a:lnTo>
                    <a:pt x="52" y="151"/>
                  </a:lnTo>
                  <a:lnTo>
                    <a:pt x="55" y="151"/>
                  </a:lnTo>
                  <a:lnTo>
                    <a:pt x="59" y="149"/>
                  </a:lnTo>
                  <a:lnTo>
                    <a:pt x="59" y="161"/>
                  </a:lnTo>
                  <a:lnTo>
                    <a:pt x="64" y="161"/>
                  </a:lnTo>
                  <a:lnTo>
                    <a:pt x="71" y="158"/>
                  </a:lnTo>
                  <a:lnTo>
                    <a:pt x="73" y="158"/>
                  </a:lnTo>
                  <a:lnTo>
                    <a:pt x="76" y="158"/>
                  </a:lnTo>
                  <a:lnTo>
                    <a:pt x="78" y="156"/>
                  </a:lnTo>
                  <a:lnTo>
                    <a:pt x="83" y="156"/>
                  </a:lnTo>
                  <a:lnTo>
                    <a:pt x="85" y="154"/>
                  </a:lnTo>
                  <a:lnTo>
                    <a:pt x="85" y="151"/>
                  </a:lnTo>
                  <a:lnTo>
                    <a:pt x="88" y="149"/>
                  </a:lnTo>
                  <a:lnTo>
                    <a:pt x="88" y="147"/>
                  </a:lnTo>
                  <a:lnTo>
                    <a:pt x="88" y="142"/>
                  </a:lnTo>
                  <a:lnTo>
                    <a:pt x="88" y="140"/>
                  </a:lnTo>
                  <a:lnTo>
                    <a:pt x="90" y="140"/>
                  </a:lnTo>
                  <a:lnTo>
                    <a:pt x="90" y="137"/>
                  </a:lnTo>
                  <a:lnTo>
                    <a:pt x="92" y="135"/>
                  </a:lnTo>
                  <a:lnTo>
                    <a:pt x="92" y="133"/>
                  </a:lnTo>
                  <a:lnTo>
                    <a:pt x="92" y="130"/>
                  </a:lnTo>
                  <a:lnTo>
                    <a:pt x="92" y="128"/>
                  </a:lnTo>
                  <a:lnTo>
                    <a:pt x="92" y="125"/>
                  </a:lnTo>
                  <a:lnTo>
                    <a:pt x="92" y="123"/>
                  </a:lnTo>
                  <a:lnTo>
                    <a:pt x="92" y="121"/>
                  </a:lnTo>
                  <a:lnTo>
                    <a:pt x="90" y="116"/>
                  </a:lnTo>
                  <a:lnTo>
                    <a:pt x="90" y="114"/>
                  </a:lnTo>
                  <a:lnTo>
                    <a:pt x="90" y="111"/>
                  </a:lnTo>
                  <a:lnTo>
                    <a:pt x="90" y="109"/>
                  </a:lnTo>
                  <a:lnTo>
                    <a:pt x="90" y="107"/>
                  </a:lnTo>
                  <a:lnTo>
                    <a:pt x="92" y="104"/>
                  </a:lnTo>
                  <a:lnTo>
                    <a:pt x="95" y="102"/>
                  </a:lnTo>
                  <a:lnTo>
                    <a:pt x="97" y="99"/>
                  </a:lnTo>
                  <a:lnTo>
                    <a:pt x="99" y="97"/>
                  </a:lnTo>
                  <a:lnTo>
                    <a:pt x="99" y="95"/>
                  </a:lnTo>
                  <a:lnTo>
                    <a:pt x="102" y="95"/>
                  </a:lnTo>
                  <a:lnTo>
                    <a:pt x="102" y="92"/>
                  </a:lnTo>
                  <a:lnTo>
                    <a:pt x="102" y="88"/>
                  </a:lnTo>
                  <a:lnTo>
                    <a:pt x="102" y="83"/>
                  </a:lnTo>
                  <a:lnTo>
                    <a:pt x="102" y="81"/>
                  </a:lnTo>
                  <a:lnTo>
                    <a:pt x="104" y="81"/>
                  </a:lnTo>
                  <a:lnTo>
                    <a:pt x="104" y="78"/>
                  </a:lnTo>
                  <a:lnTo>
                    <a:pt x="107" y="76"/>
                  </a:lnTo>
                  <a:lnTo>
                    <a:pt x="109" y="73"/>
                  </a:lnTo>
                  <a:lnTo>
                    <a:pt x="109" y="71"/>
                  </a:lnTo>
                  <a:lnTo>
                    <a:pt x="109" y="69"/>
                  </a:lnTo>
                  <a:lnTo>
                    <a:pt x="109" y="64"/>
                  </a:lnTo>
                  <a:lnTo>
                    <a:pt x="109" y="57"/>
                  </a:lnTo>
                  <a:lnTo>
                    <a:pt x="109" y="55"/>
                  </a:lnTo>
                  <a:lnTo>
                    <a:pt x="109" y="50"/>
                  </a:lnTo>
                  <a:lnTo>
                    <a:pt x="109" y="45"/>
                  </a:lnTo>
                  <a:lnTo>
                    <a:pt x="109" y="43"/>
                  </a:lnTo>
                  <a:lnTo>
                    <a:pt x="109" y="38"/>
                  </a:lnTo>
                  <a:lnTo>
                    <a:pt x="111" y="36"/>
                  </a:lnTo>
                  <a:lnTo>
                    <a:pt x="111" y="31"/>
                  </a:lnTo>
                  <a:lnTo>
                    <a:pt x="111" y="29"/>
                  </a:lnTo>
                  <a:lnTo>
                    <a:pt x="111" y="26"/>
                  </a:lnTo>
                  <a:lnTo>
                    <a:pt x="111" y="24"/>
                  </a:lnTo>
                  <a:lnTo>
                    <a:pt x="114" y="22"/>
                  </a:lnTo>
                  <a:lnTo>
                    <a:pt x="116" y="19"/>
                  </a:lnTo>
                  <a:lnTo>
                    <a:pt x="118" y="14"/>
                  </a:lnTo>
                  <a:lnTo>
                    <a:pt x="118" y="12"/>
                  </a:lnTo>
                  <a:lnTo>
                    <a:pt x="118" y="10"/>
                  </a:lnTo>
                  <a:lnTo>
                    <a:pt x="118" y="3"/>
                  </a:lnTo>
                  <a:lnTo>
                    <a:pt x="118" y="0"/>
                  </a:lnTo>
                  <a:lnTo>
                    <a:pt x="114" y="3"/>
                  </a:lnTo>
                  <a:lnTo>
                    <a:pt x="109" y="5"/>
                  </a:lnTo>
                  <a:lnTo>
                    <a:pt x="104" y="5"/>
                  </a:lnTo>
                  <a:lnTo>
                    <a:pt x="99" y="3"/>
                  </a:lnTo>
                  <a:lnTo>
                    <a:pt x="97" y="5"/>
                  </a:lnTo>
                  <a:lnTo>
                    <a:pt x="95" y="7"/>
                  </a:lnTo>
                  <a:lnTo>
                    <a:pt x="95" y="10"/>
                  </a:lnTo>
                  <a:lnTo>
                    <a:pt x="95" y="12"/>
                  </a:lnTo>
                  <a:lnTo>
                    <a:pt x="92" y="12"/>
                  </a:lnTo>
                  <a:lnTo>
                    <a:pt x="92" y="14"/>
                  </a:lnTo>
                  <a:lnTo>
                    <a:pt x="90" y="14"/>
                  </a:lnTo>
                  <a:lnTo>
                    <a:pt x="88" y="14"/>
                  </a:lnTo>
                  <a:lnTo>
                    <a:pt x="85" y="17"/>
                  </a:lnTo>
                  <a:lnTo>
                    <a:pt x="85" y="19"/>
                  </a:lnTo>
                  <a:lnTo>
                    <a:pt x="83" y="19"/>
                  </a:lnTo>
                  <a:lnTo>
                    <a:pt x="83" y="22"/>
                  </a:lnTo>
                  <a:lnTo>
                    <a:pt x="83" y="24"/>
                  </a:lnTo>
                  <a:lnTo>
                    <a:pt x="85" y="29"/>
                  </a:lnTo>
                  <a:lnTo>
                    <a:pt x="88" y="31"/>
                  </a:lnTo>
                  <a:lnTo>
                    <a:pt x="83" y="29"/>
                  </a:lnTo>
                  <a:lnTo>
                    <a:pt x="78" y="29"/>
                  </a:lnTo>
                  <a:lnTo>
                    <a:pt x="73" y="29"/>
                  </a:lnTo>
                  <a:lnTo>
                    <a:pt x="69" y="29"/>
                  </a:lnTo>
                  <a:lnTo>
                    <a:pt x="66" y="29"/>
                  </a:lnTo>
                  <a:lnTo>
                    <a:pt x="64" y="29"/>
                  </a:lnTo>
                  <a:lnTo>
                    <a:pt x="64" y="26"/>
                  </a:lnTo>
                  <a:lnTo>
                    <a:pt x="62" y="26"/>
                  </a:lnTo>
                  <a:lnTo>
                    <a:pt x="62" y="24"/>
                  </a:lnTo>
                  <a:lnTo>
                    <a:pt x="59" y="24"/>
                  </a:lnTo>
                  <a:lnTo>
                    <a:pt x="57" y="24"/>
                  </a:lnTo>
                  <a:lnTo>
                    <a:pt x="55" y="24"/>
                  </a:lnTo>
                  <a:lnTo>
                    <a:pt x="52" y="24"/>
                  </a:lnTo>
                  <a:lnTo>
                    <a:pt x="38" y="24"/>
                  </a:lnTo>
                  <a:lnTo>
                    <a:pt x="38" y="26"/>
                  </a:lnTo>
                  <a:lnTo>
                    <a:pt x="38" y="29"/>
                  </a:lnTo>
                  <a:lnTo>
                    <a:pt x="38" y="33"/>
                  </a:lnTo>
                  <a:lnTo>
                    <a:pt x="40" y="36"/>
                  </a:lnTo>
                  <a:lnTo>
                    <a:pt x="40" y="38"/>
                  </a:lnTo>
                  <a:lnTo>
                    <a:pt x="38" y="40"/>
                  </a:lnTo>
                  <a:lnTo>
                    <a:pt x="40" y="40"/>
                  </a:lnTo>
                  <a:lnTo>
                    <a:pt x="43" y="40"/>
                  </a:lnTo>
                  <a:lnTo>
                    <a:pt x="45" y="40"/>
                  </a:lnTo>
                  <a:lnTo>
                    <a:pt x="47" y="40"/>
                  </a:lnTo>
                  <a:lnTo>
                    <a:pt x="50" y="40"/>
                  </a:lnTo>
                  <a:lnTo>
                    <a:pt x="55" y="40"/>
                  </a:lnTo>
                  <a:lnTo>
                    <a:pt x="59" y="43"/>
                  </a:lnTo>
                  <a:lnTo>
                    <a:pt x="59" y="55"/>
                  </a:lnTo>
                  <a:lnTo>
                    <a:pt x="57" y="55"/>
                  </a:lnTo>
                  <a:lnTo>
                    <a:pt x="55" y="55"/>
                  </a:lnTo>
                  <a:lnTo>
                    <a:pt x="50" y="55"/>
                  </a:lnTo>
                  <a:lnTo>
                    <a:pt x="47" y="57"/>
                  </a:lnTo>
                  <a:lnTo>
                    <a:pt x="45" y="57"/>
                  </a:lnTo>
                  <a:lnTo>
                    <a:pt x="45" y="59"/>
                  </a:lnTo>
                  <a:lnTo>
                    <a:pt x="45" y="66"/>
                  </a:lnTo>
                  <a:lnTo>
                    <a:pt x="45" y="69"/>
                  </a:lnTo>
                  <a:lnTo>
                    <a:pt x="43" y="69"/>
                  </a:lnTo>
                  <a:lnTo>
                    <a:pt x="43" y="71"/>
                  </a:lnTo>
                  <a:lnTo>
                    <a:pt x="45" y="71"/>
                  </a:lnTo>
                  <a:lnTo>
                    <a:pt x="47" y="73"/>
                  </a:lnTo>
                  <a:lnTo>
                    <a:pt x="47" y="76"/>
                  </a:lnTo>
                  <a:lnTo>
                    <a:pt x="50" y="78"/>
                  </a:lnTo>
                  <a:lnTo>
                    <a:pt x="50" y="81"/>
                  </a:lnTo>
                  <a:lnTo>
                    <a:pt x="50" y="83"/>
                  </a:lnTo>
                  <a:lnTo>
                    <a:pt x="50" y="85"/>
                  </a:lnTo>
                  <a:lnTo>
                    <a:pt x="50" y="88"/>
                  </a:lnTo>
                  <a:lnTo>
                    <a:pt x="50" y="90"/>
                  </a:lnTo>
                  <a:lnTo>
                    <a:pt x="50" y="92"/>
                  </a:lnTo>
                  <a:lnTo>
                    <a:pt x="52" y="95"/>
                  </a:lnTo>
                  <a:lnTo>
                    <a:pt x="52" y="97"/>
                  </a:lnTo>
                  <a:lnTo>
                    <a:pt x="52" y="99"/>
                  </a:lnTo>
                  <a:lnTo>
                    <a:pt x="50" y="102"/>
                  </a:lnTo>
                  <a:lnTo>
                    <a:pt x="50" y="104"/>
                  </a:lnTo>
                  <a:lnTo>
                    <a:pt x="52" y="104"/>
                  </a:lnTo>
                  <a:lnTo>
                    <a:pt x="52" y="107"/>
                  </a:lnTo>
                  <a:lnTo>
                    <a:pt x="55" y="107"/>
                  </a:lnTo>
                  <a:lnTo>
                    <a:pt x="55" y="109"/>
                  </a:lnTo>
                  <a:lnTo>
                    <a:pt x="55" y="111"/>
                  </a:lnTo>
                  <a:lnTo>
                    <a:pt x="55" y="114"/>
                  </a:lnTo>
                  <a:lnTo>
                    <a:pt x="52" y="118"/>
                  </a:lnTo>
                  <a:lnTo>
                    <a:pt x="52" y="121"/>
                  </a:lnTo>
                  <a:lnTo>
                    <a:pt x="52" y="123"/>
                  </a:lnTo>
                  <a:lnTo>
                    <a:pt x="50" y="123"/>
                  </a:lnTo>
                  <a:lnTo>
                    <a:pt x="50" y="121"/>
                  </a:lnTo>
                  <a:lnTo>
                    <a:pt x="47" y="118"/>
                  </a:lnTo>
                  <a:lnTo>
                    <a:pt x="45" y="116"/>
                  </a:lnTo>
                  <a:lnTo>
                    <a:pt x="45" y="114"/>
                  </a:lnTo>
                  <a:lnTo>
                    <a:pt x="43" y="114"/>
                  </a:lnTo>
                  <a:lnTo>
                    <a:pt x="43" y="111"/>
                  </a:lnTo>
                  <a:lnTo>
                    <a:pt x="38" y="111"/>
                  </a:lnTo>
                  <a:lnTo>
                    <a:pt x="36" y="114"/>
                  </a:lnTo>
                  <a:lnTo>
                    <a:pt x="33" y="114"/>
                  </a:lnTo>
                  <a:lnTo>
                    <a:pt x="31" y="116"/>
                  </a:lnTo>
                  <a:lnTo>
                    <a:pt x="31" y="114"/>
                  </a:lnTo>
                  <a:lnTo>
                    <a:pt x="31" y="111"/>
                  </a:lnTo>
                  <a:lnTo>
                    <a:pt x="29" y="111"/>
                  </a:lnTo>
                  <a:lnTo>
                    <a:pt x="26" y="109"/>
                  </a:lnTo>
                  <a:lnTo>
                    <a:pt x="26" y="111"/>
                  </a:lnTo>
                  <a:lnTo>
                    <a:pt x="26" y="114"/>
                  </a:lnTo>
                  <a:lnTo>
                    <a:pt x="26" y="116"/>
                  </a:lnTo>
                  <a:lnTo>
                    <a:pt x="22" y="116"/>
                  </a:lnTo>
                  <a:lnTo>
                    <a:pt x="19" y="116"/>
                  </a:lnTo>
                  <a:lnTo>
                    <a:pt x="17" y="116"/>
                  </a:lnTo>
                  <a:lnTo>
                    <a:pt x="14" y="116"/>
                  </a:lnTo>
                  <a:lnTo>
                    <a:pt x="14" y="118"/>
                  </a:lnTo>
                  <a:lnTo>
                    <a:pt x="17" y="118"/>
                  </a:lnTo>
                  <a:lnTo>
                    <a:pt x="17" y="123"/>
                  </a:lnTo>
                  <a:lnTo>
                    <a:pt x="14" y="125"/>
                  </a:lnTo>
                  <a:lnTo>
                    <a:pt x="14" y="128"/>
                  </a:lnTo>
                  <a:lnTo>
                    <a:pt x="14" y="130"/>
                  </a:lnTo>
                  <a:lnTo>
                    <a:pt x="17" y="130"/>
                  </a:lnTo>
                  <a:lnTo>
                    <a:pt x="17" y="133"/>
                  </a:lnTo>
                  <a:lnTo>
                    <a:pt x="19" y="135"/>
                  </a:lnTo>
                  <a:lnTo>
                    <a:pt x="19" y="137"/>
                  </a:lnTo>
                  <a:lnTo>
                    <a:pt x="19" y="140"/>
                  </a:lnTo>
                  <a:lnTo>
                    <a:pt x="19" y="142"/>
                  </a:lnTo>
                  <a:lnTo>
                    <a:pt x="19" y="144"/>
                  </a:lnTo>
                  <a:lnTo>
                    <a:pt x="17" y="144"/>
                  </a:lnTo>
                  <a:lnTo>
                    <a:pt x="14" y="144"/>
                  </a:lnTo>
                  <a:lnTo>
                    <a:pt x="12" y="142"/>
                  </a:lnTo>
                  <a:lnTo>
                    <a:pt x="10" y="142"/>
                  </a:lnTo>
                  <a:lnTo>
                    <a:pt x="7" y="140"/>
                  </a:lnTo>
                  <a:lnTo>
                    <a:pt x="5" y="140"/>
                  </a:lnTo>
                  <a:lnTo>
                    <a:pt x="5" y="142"/>
                  </a:lnTo>
                  <a:lnTo>
                    <a:pt x="3" y="142"/>
                  </a:lnTo>
                  <a:lnTo>
                    <a:pt x="3" y="144"/>
                  </a:lnTo>
                  <a:lnTo>
                    <a:pt x="3" y="147"/>
                  </a:lnTo>
                  <a:lnTo>
                    <a:pt x="0" y="151"/>
                  </a:lnTo>
                  <a:lnTo>
                    <a:pt x="0" y="154"/>
                  </a:lnTo>
                  <a:lnTo>
                    <a:pt x="3" y="154"/>
                  </a:lnTo>
                  <a:lnTo>
                    <a:pt x="5" y="156"/>
                  </a:lnTo>
                  <a:lnTo>
                    <a:pt x="5" y="158"/>
                  </a:lnTo>
                  <a:lnTo>
                    <a:pt x="7" y="158"/>
                  </a:lnTo>
                  <a:lnTo>
                    <a:pt x="7" y="163"/>
                  </a:lnTo>
                  <a:lnTo>
                    <a:pt x="10" y="16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4" name="Colombia">
              <a:extLst>
                <a:ext uri="{FF2B5EF4-FFF2-40B4-BE49-F238E27FC236}">
                  <a16:creationId xmlns:a16="http://schemas.microsoft.com/office/drawing/2014/main" id="{3FA1C184-082E-FC52-E4B3-7044CA8695ED}"/>
                </a:ext>
              </a:extLst>
            </p:cNvPr>
            <p:cNvSpPr>
              <a:spLocks noGrp="1" noRot="1" noMove="1" noResize="1" noEditPoints="1" noAdjustHandles="1" noChangeArrowheads="1" noChangeShapeType="1"/>
            </p:cNvSpPr>
            <p:nvPr/>
          </p:nvSpPr>
          <p:spPr bwMode="auto">
            <a:xfrm>
              <a:off x="5787944" y="2664064"/>
              <a:ext cx="148181" cy="238054"/>
            </a:xfrm>
            <a:custGeom>
              <a:avLst/>
              <a:gdLst>
                <a:gd name="T0" fmla="*/ 11113 w 200"/>
                <a:gd name="T1" fmla="*/ 341313 h 319"/>
                <a:gd name="T2" fmla="*/ 33338 w 200"/>
                <a:gd name="T3" fmla="*/ 360363 h 319"/>
                <a:gd name="T4" fmla="*/ 66675 w 200"/>
                <a:gd name="T5" fmla="*/ 366713 h 319"/>
                <a:gd name="T6" fmla="*/ 74613 w 200"/>
                <a:gd name="T7" fmla="*/ 374650 h 319"/>
                <a:gd name="T8" fmla="*/ 104775 w 200"/>
                <a:gd name="T9" fmla="*/ 382588 h 319"/>
                <a:gd name="T10" fmla="*/ 111125 w 200"/>
                <a:gd name="T11" fmla="*/ 393700 h 319"/>
                <a:gd name="T12" fmla="*/ 119063 w 200"/>
                <a:gd name="T13" fmla="*/ 407988 h 319"/>
                <a:gd name="T14" fmla="*/ 130175 w 200"/>
                <a:gd name="T15" fmla="*/ 420688 h 319"/>
                <a:gd name="T16" fmla="*/ 149225 w 200"/>
                <a:gd name="T17" fmla="*/ 434975 h 319"/>
                <a:gd name="T18" fmla="*/ 171450 w 200"/>
                <a:gd name="T19" fmla="*/ 434975 h 319"/>
                <a:gd name="T20" fmla="*/ 190500 w 200"/>
                <a:gd name="T21" fmla="*/ 438150 h 319"/>
                <a:gd name="T22" fmla="*/ 209550 w 200"/>
                <a:gd name="T23" fmla="*/ 446088 h 319"/>
                <a:gd name="T24" fmla="*/ 220663 w 200"/>
                <a:gd name="T25" fmla="*/ 454025 h 319"/>
                <a:gd name="T26" fmla="*/ 239713 w 200"/>
                <a:gd name="T27" fmla="*/ 446088 h 319"/>
                <a:gd name="T28" fmla="*/ 242888 w 200"/>
                <a:gd name="T29" fmla="*/ 415925 h 319"/>
                <a:gd name="T30" fmla="*/ 223838 w 200"/>
                <a:gd name="T31" fmla="*/ 396875 h 319"/>
                <a:gd name="T32" fmla="*/ 234950 w 200"/>
                <a:gd name="T33" fmla="*/ 363538 h 319"/>
                <a:gd name="T34" fmla="*/ 280988 w 200"/>
                <a:gd name="T35" fmla="*/ 349250 h 319"/>
                <a:gd name="T36" fmla="*/ 314325 w 200"/>
                <a:gd name="T37" fmla="*/ 352425 h 319"/>
                <a:gd name="T38" fmla="*/ 311150 w 200"/>
                <a:gd name="T39" fmla="*/ 319088 h 319"/>
                <a:gd name="T40" fmla="*/ 303213 w 200"/>
                <a:gd name="T41" fmla="*/ 322263 h 319"/>
                <a:gd name="T42" fmla="*/ 303213 w 200"/>
                <a:gd name="T43" fmla="*/ 307975 h 319"/>
                <a:gd name="T44" fmla="*/ 314325 w 200"/>
                <a:gd name="T45" fmla="*/ 292100 h 319"/>
                <a:gd name="T46" fmla="*/ 303213 w 200"/>
                <a:gd name="T47" fmla="*/ 266700 h 319"/>
                <a:gd name="T48" fmla="*/ 284163 w 200"/>
                <a:gd name="T49" fmla="*/ 247650 h 319"/>
                <a:gd name="T50" fmla="*/ 276225 w 200"/>
                <a:gd name="T51" fmla="*/ 236538 h 319"/>
                <a:gd name="T52" fmla="*/ 269875 w 200"/>
                <a:gd name="T53" fmla="*/ 217488 h 319"/>
                <a:gd name="T54" fmla="*/ 261938 w 200"/>
                <a:gd name="T55" fmla="*/ 195263 h 319"/>
                <a:gd name="T56" fmla="*/ 234950 w 200"/>
                <a:gd name="T57" fmla="*/ 187325 h 319"/>
                <a:gd name="T58" fmla="*/ 223838 w 200"/>
                <a:gd name="T59" fmla="*/ 173038 h 319"/>
                <a:gd name="T60" fmla="*/ 201613 w 200"/>
                <a:gd name="T61" fmla="*/ 173038 h 319"/>
                <a:gd name="T62" fmla="*/ 176213 w 200"/>
                <a:gd name="T63" fmla="*/ 161925 h 319"/>
                <a:gd name="T64" fmla="*/ 163513 w 200"/>
                <a:gd name="T65" fmla="*/ 142875 h 319"/>
                <a:gd name="T66" fmla="*/ 160338 w 200"/>
                <a:gd name="T67" fmla="*/ 131763 h 319"/>
                <a:gd name="T68" fmla="*/ 141288 w 200"/>
                <a:gd name="T69" fmla="*/ 107950 h 319"/>
                <a:gd name="T70" fmla="*/ 141288 w 200"/>
                <a:gd name="T71" fmla="*/ 93663 h 319"/>
                <a:gd name="T72" fmla="*/ 146050 w 200"/>
                <a:gd name="T73" fmla="*/ 79375 h 319"/>
                <a:gd name="T74" fmla="*/ 146050 w 200"/>
                <a:gd name="T75" fmla="*/ 60325 h 319"/>
                <a:gd name="T76" fmla="*/ 193675 w 200"/>
                <a:gd name="T77" fmla="*/ 7938 h 319"/>
                <a:gd name="T78" fmla="*/ 171450 w 200"/>
                <a:gd name="T79" fmla="*/ 19050 h 319"/>
                <a:gd name="T80" fmla="*/ 134938 w 200"/>
                <a:gd name="T81" fmla="*/ 33338 h 319"/>
                <a:gd name="T82" fmla="*/ 122238 w 200"/>
                <a:gd name="T83" fmla="*/ 38100 h 319"/>
                <a:gd name="T84" fmla="*/ 119063 w 200"/>
                <a:gd name="T85" fmla="*/ 44450 h 319"/>
                <a:gd name="T86" fmla="*/ 100013 w 200"/>
                <a:gd name="T87" fmla="*/ 63500 h 319"/>
                <a:gd name="T88" fmla="*/ 77788 w 200"/>
                <a:gd name="T89" fmla="*/ 90488 h 319"/>
                <a:gd name="T90" fmla="*/ 66675 w 200"/>
                <a:gd name="T91" fmla="*/ 123825 h 319"/>
                <a:gd name="T92" fmla="*/ 55563 w 200"/>
                <a:gd name="T93" fmla="*/ 127000 h 319"/>
                <a:gd name="T94" fmla="*/ 55563 w 200"/>
                <a:gd name="T95" fmla="*/ 142875 h 319"/>
                <a:gd name="T96" fmla="*/ 47625 w 200"/>
                <a:gd name="T97" fmla="*/ 176213 h 319"/>
                <a:gd name="T98" fmla="*/ 44450 w 200"/>
                <a:gd name="T99" fmla="*/ 220663 h 319"/>
                <a:gd name="T100" fmla="*/ 52388 w 200"/>
                <a:gd name="T101" fmla="*/ 261938 h 319"/>
                <a:gd name="T102" fmla="*/ 25400 w 200"/>
                <a:gd name="T103" fmla="*/ 288925 h 319"/>
                <a:gd name="T104" fmla="*/ 14288 w 200"/>
                <a:gd name="T105" fmla="*/ 300038 h 319"/>
                <a:gd name="T106" fmla="*/ 11113 w 200"/>
                <a:gd name="T107" fmla="*/ 311150 h 319"/>
                <a:gd name="T108" fmla="*/ 11113 w 200"/>
                <a:gd name="T109" fmla="*/ 319088 h 319"/>
                <a:gd name="T110" fmla="*/ 3175 w 200"/>
                <a:gd name="T111" fmla="*/ 330200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0"/>
                <a:gd name="T169" fmla="*/ 0 h 319"/>
                <a:gd name="T170" fmla="*/ 200 w 200"/>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0" h="319">
                  <a:moveTo>
                    <a:pt x="2" y="208"/>
                  </a:moveTo>
                  <a:lnTo>
                    <a:pt x="2" y="208"/>
                  </a:lnTo>
                  <a:lnTo>
                    <a:pt x="4" y="210"/>
                  </a:lnTo>
                  <a:lnTo>
                    <a:pt x="7" y="213"/>
                  </a:lnTo>
                  <a:lnTo>
                    <a:pt x="7" y="215"/>
                  </a:lnTo>
                  <a:lnTo>
                    <a:pt x="14" y="217"/>
                  </a:lnTo>
                  <a:lnTo>
                    <a:pt x="18" y="220"/>
                  </a:lnTo>
                  <a:lnTo>
                    <a:pt x="18" y="222"/>
                  </a:lnTo>
                  <a:lnTo>
                    <a:pt x="21" y="227"/>
                  </a:lnTo>
                  <a:lnTo>
                    <a:pt x="23" y="229"/>
                  </a:lnTo>
                  <a:lnTo>
                    <a:pt x="26" y="231"/>
                  </a:lnTo>
                  <a:lnTo>
                    <a:pt x="40" y="234"/>
                  </a:lnTo>
                  <a:lnTo>
                    <a:pt x="42" y="231"/>
                  </a:lnTo>
                  <a:lnTo>
                    <a:pt x="44" y="231"/>
                  </a:lnTo>
                  <a:lnTo>
                    <a:pt x="44" y="234"/>
                  </a:lnTo>
                  <a:lnTo>
                    <a:pt x="47" y="236"/>
                  </a:lnTo>
                  <a:lnTo>
                    <a:pt x="49" y="236"/>
                  </a:lnTo>
                  <a:lnTo>
                    <a:pt x="52" y="239"/>
                  </a:lnTo>
                  <a:lnTo>
                    <a:pt x="56" y="239"/>
                  </a:lnTo>
                  <a:lnTo>
                    <a:pt x="59" y="241"/>
                  </a:lnTo>
                  <a:lnTo>
                    <a:pt x="66" y="241"/>
                  </a:lnTo>
                  <a:lnTo>
                    <a:pt x="66" y="243"/>
                  </a:lnTo>
                  <a:lnTo>
                    <a:pt x="66" y="246"/>
                  </a:lnTo>
                  <a:lnTo>
                    <a:pt x="66" y="248"/>
                  </a:lnTo>
                  <a:lnTo>
                    <a:pt x="68" y="248"/>
                  </a:lnTo>
                  <a:lnTo>
                    <a:pt x="70" y="248"/>
                  </a:lnTo>
                  <a:lnTo>
                    <a:pt x="70" y="250"/>
                  </a:lnTo>
                  <a:lnTo>
                    <a:pt x="73" y="250"/>
                  </a:lnTo>
                  <a:lnTo>
                    <a:pt x="73" y="253"/>
                  </a:lnTo>
                  <a:lnTo>
                    <a:pt x="75" y="253"/>
                  </a:lnTo>
                  <a:lnTo>
                    <a:pt x="75" y="255"/>
                  </a:lnTo>
                  <a:lnTo>
                    <a:pt x="75" y="257"/>
                  </a:lnTo>
                  <a:lnTo>
                    <a:pt x="75" y="260"/>
                  </a:lnTo>
                  <a:lnTo>
                    <a:pt x="77" y="260"/>
                  </a:lnTo>
                  <a:lnTo>
                    <a:pt x="80" y="262"/>
                  </a:lnTo>
                  <a:lnTo>
                    <a:pt x="82" y="265"/>
                  </a:lnTo>
                  <a:lnTo>
                    <a:pt x="92" y="265"/>
                  </a:lnTo>
                  <a:lnTo>
                    <a:pt x="94" y="272"/>
                  </a:lnTo>
                  <a:lnTo>
                    <a:pt x="94" y="274"/>
                  </a:lnTo>
                  <a:lnTo>
                    <a:pt x="96" y="276"/>
                  </a:lnTo>
                  <a:lnTo>
                    <a:pt x="99" y="276"/>
                  </a:lnTo>
                  <a:lnTo>
                    <a:pt x="103" y="279"/>
                  </a:lnTo>
                  <a:lnTo>
                    <a:pt x="108" y="279"/>
                  </a:lnTo>
                  <a:lnTo>
                    <a:pt x="108" y="274"/>
                  </a:lnTo>
                  <a:lnTo>
                    <a:pt x="111" y="274"/>
                  </a:lnTo>
                  <a:lnTo>
                    <a:pt x="113" y="274"/>
                  </a:lnTo>
                  <a:lnTo>
                    <a:pt x="115" y="274"/>
                  </a:lnTo>
                  <a:lnTo>
                    <a:pt x="118" y="274"/>
                  </a:lnTo>
                  <a:lnTo>
                    <a:pt x="120" y="276"/>
                  </a:lnTo>
                  <a:lnTo>
                    <a:pt x="122" y="279"/>
                  </a:lnTo>
                  <a:lnTo>
                    <a:pt x="125" y="279"/>
                  </a:lnTo>
                  <a:lnTo>
                    <a:pt x="127" y="279"/>
                  </a:lnTo>
                  <a:lnTo>
                    <a:pt x="132" y="281"/>
                  </a:lnTo>
                  <a:lnTo>
                    <a:pt x="134" y="281"/>
                  </a:lnTo>
                  <a:lnTo>
                    <a:pt x="137" y="281"/>
                  </a:lnTo>
                  <a:lnTo>
                    <a:pt x="137" y="283"/>
                  </a:lnTo>
                  <a:lnTo>
                    <a:pt x="139" y="283"/>
                  </a:lnTo>
                  <a:lnTo>
                    <a:pt x="139" y="286"/>
                  </a:lnTo>
                  <a:lnTo>
                    <a:pt x="122" y="316"/>
                  </a:lnTo>
                  <a:lnTo>
                    <a:pt x="132" y="316"/>
                  </a:lnTo>
                  <a:lnTo>
                    <a:pt x="137" y="319"/>
                  </a:lnTo>
                  <a:lnTo>
                    <a:pt x="139" y="312"/>
                  </a:lnTo>
                  <a:lnTo>
                    <a:pt x="144" y="298"/>
                  </a:lnTo>
                  <a:lnTo>
                    <a:pt x="151" y="281"/>
                  </a:lnTo>
                  <a:lnTo>
                    <a:pt x="153" y="274"/>
                  </a:lnTo>
                  <a:lnTo>
                    <a:pt x="153" y="269"/>
                  </a:lnTo>
                  <a:lnTo>
                    <a:pt x="153" y="267"/>
                  </a:lnTo>
                  <a:lnTo>
                    <a:pt x="153" y="265"/>
                  </a:lnTo>
                  <a:lnTo>
                    <a:pt x="153" y="262"/>
                  </a:lnTo>
                  <a:lnTo>
                    <a:pt x="151" y="260"/>
                  </a:lnTo>
                  <a:lnTo>
                    <a:pt x="146" y="257"/>
                  </a:lnTo>
                  <a:lnTo>
                    <a:pt x="144" y="255"/>
                  </a:lnTo>
                  <a:lnTo>
                    <a:pt x="141" y="250"/>
                  </a:lnTo>
                  <a:lnTo>
                    <a:pt x="155" y="248"/>
                  </a:lnTo>
                  <a:lnTo>
                    <a:pt x="155" y="243"/>
                  </a:lnTo>
                  <a:lnTo>
                    <a:pt x="151" y="241"/>
                  </a:lnTo>
                  <a:lnTo>
                    <a:pt x="146" y="241"/>
                  </a:lnTo>
                  <a:lnTo>
                    <a:pt x="146" y="229"/>
                  </a:lnTo>
                  <a:lnTo>
                    <a:pt x="148" y="229"/>
                  </a:lnTo>
                  <a:lnTo>
                    <a:pt x="155" y="229"/>
                  </a:lnTo>
                  <a:lnTo>
                    <a:pt x="160" y="229"/>
                  </a:lnTo>
                  <a:lnTo>
                    <a:pt x="167" y="227"/>
                  </a:lnTo>
                  <a:lnTo>
                    <a:pt x="172" y="227"/>
                  </a:lnTo>
                  <a:lnTo>
                    <a:pt x="177" y="227"/>
                  </a:lnTo>
                  <a:lnTo>
                    <a:pt x="177" y="220"/>
                  </a:lnTo>
                  <a:lnTo>
                    <a:pt x="181" y="222"/>
                  </a:lnTo>
                  <a:lnTo>
                    <a:pt x="186" y="220"/>
                  </a:lnTo>
                  <a:lnTo>
                    <a:pt x="189" y="213"/>
                  </a:lnTo>
                  <a:lnTo>
                    <a:pt x="191" y="213"/>
                  </a:lnTo>
                  <a:lnTo>
                    <a:pt x="193" y="222"/>
                  </a:lnTo>
                  <a:lnTo>
                    <a:pt x="198" y="222"/>
                  </a:lnTo>
                  <a:lnTo>
                    <a:pt x="200" y="213"/>
                  </a:lnTo>
                  <a:lnTo>
                    <a:pt x="198" y="210"/>
                  </a:lnTo>
                  <a:lnTo>
                    <a:pt x="196" y="205"/>
                  </a:lnTo>
                  <a:lnTo>
                    <a:pt x="196" y="203"/>
                  </a:lnTo>
                  <a:lnTo>
                    <a:pt x="196" y="201"/>
                  </a:lnTo>
                  <a:lnTo>
                    <a:pt x="193" y="201"/>
                  </a:lnTo>
                  <a:lnTo>
                    <a:pt x="191" y="201"/>
                  </a:lnTo>
                  <a:lnTo>
                    <a:pt x="191" y="203"/>
                  </a:lnTo>
                  <a:lnTo>
                    <a:pt x="191" y="201"/>
                  </a:lnTo>
                  <a:lnTo>
                    <a:pt x="191" y="198"/>
                  </a:lnTo>
                  <a:lnTo>
                    <a:pt x="191" y="196"/>
                  </a:lnTo>
                  <a:lnTo>
                    <a:pt x="191" y="194"/>
                  </a:lnTo>
                  <a:lnTo>
                    <a:pt x="193" y="191"/>
                  </a:lnTo>
                  <a:lnTo>
                    <a:pt x="196" y="189"/>
                  </a:lnTo>
                  <a:lnTo>
                    <a:pt x="196" y="187"/>
                  </a:lnTo>
                  <a:lnTo>
                    <a:pt x="198" y="184"/>
                  </a:lnTo>
                  <a:lnTo>
                    <a:pt x="198" y="180"/>
                  </a:lnTo>
                  <a:lnTo>
                    <a:pt x="200" y="177"/>
                  </a:lnTo>
                  <a:lnTo>
                    <a:pt x="200" y="175"/>
                  </a:lnTo>
                  <a:lnTo>
                    <a:pt x="198" y="175"/>
                  </a:lnTo>
                  <a:lnTo>
                    <a:pt x="193" y="172"/>
                  </a:lnTo>
                  <a:lnTo>
                    <a:pt x="191" y="168"/>
                  </a:lnTo>
                  <a:lnTo>
                    <a:pt x="189" y="165"/>
                  </a:lnTo>
                  <a:lnTo>
                    <a:pt x="186" y="163"/>
                  </a:lnTo>
                  <a:lnTo>
                    <a:pt x="184" y="161"/>
                  </a:lnTo>
                  <a:lnTo>
                    <a:pt x="181" y="158"/>
                  </a:lnTo>
                  <a:lnTo>
                    <a:pt x="179" y="156"/>
                  </a:lnTo>
                  <a:lnTo>
                    <a:pt x="179" y="154"/>
                  </a:lnTo>
                  <a:lnTo>
                    <a:pt x="177" y="154"/>
                  </a:lnTo>
                  <a:lnTo>
                    <a:pt x="177" y="151"/>
                  </a:lnTo>
                  <a:lnTo>
                    <a:pt x="174" y="151"/>
                  </a:lnTo>
                  <a:lnTo>
                    <a:pt x="174" y="149"/>
                  </a:lnTo>
                  <a:lnTo>
                    <a:pt x="172" y="146"/>
                  </a:lnTo>
                  <a:lnTo>
                    <a:pt x="170" y="144"/>
                  </a:lnTo>
                  <a:lnTo>
                    <a:pt x="170" y="142"/>
                  </a:lnTo>
                  <a:lnTo>
                    <a:pt x="170" y="139"/>
                  </a:lnTo>
                  <a:lnTo>
                    <a:pt x="170" y="137"/>
                  </a:lnTo>
                  <a:lnTo>
                    <a:pt x="172" y="137"/>
                  </a:lnTo>
                  <a:lnTo>
                    <a:pt x="172" y="135"/>
                  </a:lnTo>
                  <a:lnTo>
                    <a:pt x="174" y="135"/>
                  </a:lnTo>
                  <a:lnTo>
                    <a:pt x="174" y="125"/>
                  </a:lnTo>
                  <a:lnTo>
                    <a:pt x="172" y="125"/>
                  </a:lnTo>
                  <a:lnTo>
                    <a:pt x="165" y="123"/>
                  </a:lnTo>
                  <a:lnTo>
                    <a:pt x="160" y="123"/>
                  </a:lnTo>
                  <a:lnTo>
                    <a:pt x="158" y="123"/>
                  </a:lnTo>
                  <a:lnTo>
                    <a:pt x="153" y="123"/>
                  </a:lnTo>
                  <a:lnTo>
                    <a:pt x="151" y="123"/>
                  </a:lnTo>
                  <a:lnTo>
                    <a:pt x="148" y="118"/>
                  </a:lnTo>
                  <a:lnTo>
                    <a:pt x="146" y="113"/>
                  </a:lnTo>
                  <a:lnTo>
                    <a:pt x="146" y="111"/>
                  </a:lnTo>
                  <a:lnTo>
                    <a:pt x="144" y="109"/>
                  </a:lnTo>
                  <a:lnTo>
                    <a:pt x="141" y="109"/>
                  </a:lnTo>
                  <a:lnTo>
                    <a:pt x="139" y="106"/>
                  </a:lnTo>
                  <a:lnTo>
                    <a:pt x="137" y="109"/>
                  </a:lnTo>
                  <a:lnTo>
                    <a:pt x="134" y="109"/>
                  </a:lnTo>
                  <a:lnTo>
                    <a:pt x="132" y="109"/>
                  </a:lnTo>
                  <a:lnTo>
                    <a:pt x="127" y="109"/>
                  </a:lnTo>
                  <a:lnTo>
                    <a:pt x="122" y="109"/>
                  </a:lnTo>
                  <a:lnTo>
                    <a:pt x="111" y="106"/>
                  </a:lnTo>
                  <a:lnTo>
                    <a:pt x="111" y="104"/>
                  </a:lnTo>
                  <a:lnTo>
                    <a:pt x="111" y="102"/>
                  </a:lnTo>
                  <a:lnTo>
                    <a:pt x="108" y="99"/>
                  </a:lnTo>
                  <a:lnTo>
                    <a:pt x="108" y="97"/>
                  </a:lnTo>
                  <a:lnTo>
                    <a:pt x="106" y="92"/>
                  </a:lnTo>
                  <a:lnTo>
                    <a:pt x="103" y="90"/>
                  </a:lnTo>
                  <a:lnTo>
                    <a:pt x="101" y="87"/>
                  </a:lnTo>
                  <a:lnTo>
                    <a:pt x="101" y="85"/>
                  </a:lnTo>
                  <a:lnTo>
                    <a:pt x="101" y="83"/>
                  </a:lnTo>
                  <a:lnTo>
                    <a:pt x="103" y="80"/>
                  </a:lnTo>
                  <a:lnTo>
                    <a:pt x="96" y="66"/>
                  </a:lnTo>
                  <a:lnTo>
                    <a:pt x="92" y="66"/>
                  </a:lnTo>
                  <a:lnTo>
                    <a:pt x="89" y="68"/>
                  </a:lnTo>
                  <a:lnTo>
                    <a:pt x="89" y="66"/>
                  </a:lnTo>
                  <a:lnTo>
                    <a:pt x="87" y="66"/>
                  </a:lnTo>
                  <a:lnTo>
                    <a:pt x="87" y="64"/>
                  </a:lnTo>
                  <a:lnTo>
                    <a:pt x="89" y="61"/>
                  </a:lnTo>
                  <a:lnTo>
                    <a:pt x="89" y="59"/>
                  </a:lnTo>
                  <a:lnTo>
                    <a:pt x="92" y="57"/>
                  </a:lnTo>
                  <a:lnTo>
                    <a:pt x="92" y="54"/>
                  </a:lnTo>
                  <a:lnTo>
                    <a:pt x="92" y="52"/>
                  </a:lnTo>
                  <a:lnTo>
                    <a:pt x="92" y="50"/>
                  </a:lnTo>
                  <a:lnTo>
                    <a:pt x="92" y="47"/>
                  </a:lnTo>
                  <a:lnTo>
                    <a:pt x="92" y="45"/>
                  </a:lnTo>
                  <a:lnTo>
                    <a:pt x="92" y="43"/>
                  </a:lnTo>
                  <a:lnTo>
                    <a:pt x="92" y="40"/>
                  </a:lnTo>
                  <a:lnTo>
                    <a:pt x="92" y="38"/>
                  </a:lnTo>
                  <a:lnTo>
                    <a:pt x="92" y="35"/>
                  </a:lnTo>
                  <a:lnTo>
                    <a:pt x="99" y="33"/>
                  </a:lnTo>
                  <a:lnTo>
                    <a:pt x="103" y="19"/>
                  </a:lnTo>
                  <a:lnTo>
                    <a:pt x="113" y="9"/>
                  </a:lnTo>
                  <a:lnTo>
                    <a:pt x="118" y="7"/>
                  </a:lnTo>
                  <a:lnTo>
                    <a:pt x="122" y="5"/>
                  </a:lnTo>
                  <a:lnTo>
                    <a:pt x="120" y="2"/>
                  </a:lnTo>
                  <a:lnTo>
                    <a:pt x="120" y="0"/>
                  </a:lnTo>
                  <a:lnTo>
                    <a:pt x="115" y="2"/>
                  </a:lnTo>
                  <a:lnTo>
                    <a:pt x="111" y="2"/>
                  </a:lnTo>
                  <a:lnTo>
                    <a:pt x="111" y="7"/>
                  </a:lnTo>
                  <a:lnTo>
                    <a:pt x="108" y="12"/>
                  </a:lnTo>
                  <a:lnTo>
                    <a:pt x="101" y="17"/>
                  </a:lnTo>
                  <a:lnTo>
                    <a:pt x="94" y="21"/>
                  </a:lnTo>
                  <a:lnTo>
                    <a:pt x="92" y="24"/>
                  </a:lnTo>
                  <a:lnTo>
                    <a:pt x="89" y="21"/>
                  </a:lnTo>
                  <a:lnTo>
                    <a:pt x="87" y="21"/>
                  </a:lnTo>
                  <a:lnTo>
                    <a:pt x="85" y="21"/>
                  </a:lnTo>
                  <a:lnTo>
                    <a:pt x="82" y="19"/>
                  </a:lnTo>
                  <a:lnTo>
                    <a:pt x="80" y="19"/>
                  </a:lnTo>
                  <a:lnTo>
                    <a:pt x="77" y="21"/>
                  </a:lnTo>
                  <a:lnTo>
                    <a:pt x="77" y="24"/>
                  </a:lnTo>
                  <a:lnTo>
                    <a:pt x="77" y="26"/>
                  </a:lnTo>
                  <a:lnTo>
                    <a:pt x="75" y="31"/>
                  </a:lnTo>
                  <a:lnTo>
                    <a:pt x="75" y="28"/>
                  </a:lnTo>
                  <a:lnTo>
                    <a:pt x="73" y="28"/>
                  </a:lnTo>
                  <a:lnTo>
                    <a:pt x="70" y="26"/>
                  </a:lnTo>
                  <a:lnTo>
                    <a:pt x="63" y="28"/>
                  </a:lnTo>
                  <a:lnTo>
                    <a:pt x="63" y="33"/>
                  </a:lnTo>
                  <a:lnTo>
                    <a:pt x="63" y="35"/>
                  </a:lnTo>
                  <a:lnTo>
                    <a:pt x="63" y="40"/>
                  </a:lnTo>
                  <a:lnTo>
                    <a:pt x="61" y="47"/>
                  </a:lnTo>
                  <a:lnTo>
                    <a:pt x="56" y="47"/>
                  </a:lnTo>
                  <a:lnTo>
                    <a:pt x="56" y="52"/>
                  </a:lnTo>
                  <a:lnTo>
                    <a:pt x="56" y="57"/>
                  </a:lnTo>
                  <a:lnTo>
                    <a:pt x="54" y="57"/>
                  </a:lnTo>
                  <a:lnTo>
                    <a:pt x="49" y="57"/>
                  </a:lnTo>
                  <a:lnTo>
                    <a:pt x="47" y="59"/>
                  </a:lnTo>
                  <a:lnTo>
                    <a:pt x="44" y="64"/>
                  </a:lnTo>
                  <a:lnTo>
                    <a:pt x="44" y="66"/>
                  </a:lnTo>
                  <a:lnTo>
                    <a:pt x="42" y="68"/>
                  </a:lnTo>
                  <a:lnTo>
                    <a:pt x="42" y="73"/>
                  </a:lnTo>
                  <a:lnTo>
                    <a:pt x="42" y="78"/>
                  </a:lnTo>
                  <a:lnTo>
                    <a:pt x="37" y="76"/>
                  </a:lnTo>
                  <a:lnTo>
                    <a:pt x="33" y="73"/>
                  </a:lnTo>
                  <a:lnTo>
                    <a:pt x="33" y="78"/>
                  </a:lnTo>
                  <a:lnTo>
                    <a:pt x="33" y="80"/>
                  </a:lnTo>
                  <a:lnTo>
                    <a:pt x="35" y="80"/>
                  </a:lnTo>
                  <a:lnTo>
                    <a:pt x="35" y="83"/>
                  </a:lnTo>
                  <a:lnTo>
                    <a:pt x="35" y="85"/>
                  </a:lnTo>
                  <a:lnTo>
                    <a:pt x="35" y="87"/>
                  </a:lnTo>
                  <a:lnTo>
                    <a:pt x="35" y="90"/>
                  </a:lnTo>
                  <a:lnTo>
                    <a:pt x="33" y="90"/>
                  </a:lnTo>
                  <a:lnTo>
                    <a:pt x="33" y="92"/>
                  </a:lnTo>
                  <a:lnTo>
                    <a:pt x="30" y="97"/>
                  </a:lnTo>
                  <a:lnTo>
                    <a:pt x="30" y="104"/>
                  </a:lnTo>
                  <a:lnTo>
                    <a:pt x="30" y="111"/>
                  </a:lnTo>
                  <a:lnTo>
                    <a:pt x="30" y="113"/>
                  </a:lnTo>
                  <a:lnTo>
                    <a:pt x="30" y="116"/>
                  </a:lnTo>
                  <a:lnTo>
                    <a:pt x="33" y="118"/>
                  </a:lnTo>
                  <a:lnTo>
                    <a:pt x="33" y="120"/>
                  </a:lnTo>
                  <a:lnTo>
                    <a:pt x="30" y="130"/>
                  </a:lnTo>
                  <a:lnTo>
                    <a:pt x="28" y="139"/>
                  </a:lnTo>
                  <a:lnTo>
                    <a:pt x="26" y="151"/>
                  </a:lnTo>
                  <a:lnTo>
                    <a:pt x="23" y="161"/>
                  </a:lnTo>
                  <a:lnTo>
                    <a:pt x="26" y="163"/>
                  </a:lnTo>
                  <a:lnTo>
                    <a:pt x="28" y="163"/>
                  </a:lnTo>
                  <a:lnTo>
                    <a:pt x="30" y="165"/>
                  </a:lnTo>
                  <a:lnTo>
                    <a:pt x="33" y="165"/>
                  </a:lnTo>
                  <a:lnTo>
                    <a:pt x="30" y="170"/>
                  </a:lnTo>
                  <a:lnTo>
                    <a:pt x="28" y="172"/>
                  </a:lnTo>
                  <a:lnTo>
                    <a:pt x="26" y="175"/>
                  </a:lnTo>
                  <a:lnTo>
                    <a:pt x="21" y="177"/>
                  </a:lnTo>
                  <a:lnTo>
                    <a:pt x="18" y="180"/>
                  </a:lnTo>
                  <a:lnTo>
                    <a:pt x="16" y="182"/>
                  </a:lnTo>
                  <a:lnTo>
                    <a:pt x="11" y="184"/>
                  </a:lnTo>
                  <a:lnTo>
                    <a:pt x="9" y="187"/>
                  </a:lnTo>
                  <a:lnTo>
                    <a:pt x="9" y="189"/>
                  </a:lnTo>
                  <a:lnTo>
                    <a:pt x="7" y="191"/>
                  </a:lnTo>
                  <a:lnTo>
                    <a:pt x="7" y="194"/>
                  </a:lnTo>
                  <a:lnTo>
                    <a:pt x="7" y="196"/>
                  </a:lnTo>
                  <a:lnTo>
                    <a:pt x="7" y="198"/>
                  </a:lnTo>
                  <a:lnTo>
                    <a:pt x="9" y="198"/>
                  </a:lnTo>
                  <a:lnTo>
                    <a:pt x="11" y="201"/>
                  </a:lnTo>
                  <a:lnTo>
                    <a:pt x="9" y="201"/>
                  </a:lnTo>
                  <a:lnTo>
                    <a:pt x="7" y="201"/>
                  </a:lnTo>
                  <a:lnTo>
                    <a:pt x="2" y="201"/>
                  </a:lnTo>
                  <a:lnTo>
                    <a:pt x="0" y="201"/>
                  </a:lnTo>
                  <a:lnTo>
                    <a:pt x="2" y="203"/>
                  </a:lnTo>
                  <a:lnTo>
                    <a:pt x="2" y="20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45" name="China">
              <a:extLst>
                <a:ext uri="{FF2B5EF4-FFF2-40B4-BE49-F238E27FC236}">
                  <a16:creationId xmlns:a16="http://schemas.microsoft.com/office/drawing/2014/main" id="{E84C4215-B2BF-D163-5E6F-75BFE77B34E3}"/>
                </a:ext>
              </a:extLst>
            </p:cNvPr>
            <p:cNvGrpSpPr>
              <a:grpSpLocks noGrp="1" noUngrp="1" noRot="1" noMove="1" noResize="1"/>
            </p:cNvGrpSpPr>
            <p:nvPr/>
          </p:nvGrpSpPr>
          <p:grpSpPr>
            <a:xfrm>
              <a:off x="7583198" y="2002888"/>
              <a:ext cx="723071" cy="576852"/>
              <a:chOff x="6147237" y="1425128"/>
              <a:chExt cx="2668817" cy="2134523"/>
            </a:xfrm>
            <a:grpFill/>
          </p:grpSpPr>
          <p:sp>
            <p:nvSpPr>
              <p:cNvPr id="1080" name="Freeform 1914">
                <a:extLst>
                  <a:ext uri="{FF2B5EF4-FFF2-40B4-BE49-F238E27FC236}">
                    <a16:creationId xmlns:a16="http://schemas.microsoft.com/office/drawing/2014/main" id="{AA230B55-0496-1BAF-83E5-673244A06BB4}"/>
                  </a:ext>
                </a:extLst>
              </p:cNvPr>
              <p:cNvSpPr>
                <a:spLocks noGrp="1" noRot="1" noMove="1" noResize="1" noEditPoints="1" noAdjustHandles="1" noChangeArrowheads="1" noChangeShapeType="1"/>
              </p:cNvSpPr>
              <p:nvPr/>
            </p:nvSpPr>
            <p:spPr bwMode="auto">
              <a:xfrm>
                <a:off x="7689306" y="3446435"/>
                <a:ext cx="118996" cy="113216"/>
              </a:xfrm>
              <a:custGeom>
                <a:avLst/>
                <a:gdLst>
                  <a:gd name="T0" fmla="*/ 44450 w 43"/>
                  <a:gd name="T1" fmla="*/ 0 h 41"/>
                  <a:gd name="T2" fmla="*/ 41275 w 43"/>
                  <a:gd name="T3" fmla="*/ 4763 h 41"/>
                  <a:gd name="T4" fmla="*/ 33338 w 43"/>
                  <a:gd name="T5" fmla="*/ 4763 h 41"/>
                  <a:gd name="T6" fmla="*/ 30163 w 43"/>
                  <a:gd name="T7" fmla="*/ 7938 h 41"/>
                  <a:gd name="T8" fmla="*/ 22225 w 43"/>
                  <a:gd name="T9" fmla="*/ 12700 h 41"/>
                  <a:gd name="T10" fmla="*/ 7938 w 43"/>
                  <a:gd name="T11" fmla="*/ 23813 h 41"/>
                  <a:gd name="T12" fmla="*/ 0 w 43"/>
                  <a:gd name="T13" fmla="*/ 30163 h 41"/>
                  <a:gd name="T14" fmla="*/ 3175 w 43"/>
                  <a:gd name="T15" fmla="*/ 41275 h 41"/>
                  <a:gd name="T16" fmla="*/ 7938 w 43"/>
                  <a:gd name="T17" fmla="*/ 57150 h 41"/>
                  <a:gd name="T18" fmla="*/ 11113 w 43"/>
                  <a:gd name="T19" fmla="*/ 57150 h 41"/>
                  <a:gd name="T20" fmla="*/ 11113 w 43"/>
                  <a:gd name="T21" fmla="*/ 60325 h 41"/>
                  <a:gd name="T22" fmla="*/ 14288 w 43"/>
                  <a:gd name="T23" fmla="*/ 65088 h 41"/>
                  <a:gd name="T24" fmla="*/ 19050 w 43"/>
                  <a:gd name="T25" fmla="*/ 65088 h 41"/>
                  <a:gd name="T26" fmla="*/ 19050 w 43"/>
                  <a:gd name="T27" fmla="*/ 65088 h 41"/>
                  <a:gd name="T28" fmla="*/ 26988 w 43"/>
                  <a:gd name="T29" fmla="*/ 65088 h 41"/>
                  <a:gd name="T30" fmla="*/ 30163 w 43"/>
                  <a:gd name="T31" fmla="*/ 65088 h 41"/>
                  <a:gd name="T32" fmla="*/ 33338 w 43"/>
                  <a:gd name="T33" fmla="*/ 65088 h 41"/>
                  <a:gd name="T34" fmla="*/ 38100 w 43"/>
                  <a:gd name="T35" fmla="*/ 65088 h 41"/>
                  <a:gd name="T36" fmla="*/ 41275 w 43"/>
                  <a:gd name="T37" fmla="*/ 65088 h 41"/>
                  <a:gd name="T38" fmla="*/ 41275 w 43"/>
                  <a:gd name="T39" fmla="*/ 60325 h 41"/>
                  <a:gd name="T40" fmla="*/ 44450 w 43"/>
                  <a:gd name="T41" fmla="*/ 60325 h 41"/>
                  <a:gd name="T42" fmla="*/ 49213 w 43"/>
                  <a:gd name="T43" fmla="*/ 57150 h 41"/>
                  <a:gd name="T44" fmla="*/ 49213 w 43"/>
                  <a:gd name="T45" fmla="*/ 53975 h 41"/>
                  <a:gd name="T46" fmla="*/ 52388 w 43"/>
                  <a:gd name="T47" fmla="*/ 49213 h 41"/>
                  <a:gd name="T48" fmla="*/ 52388 w 43"/>
                  <a:gd name="T49" fmla="*/ 49213 h 41"/>
                  <a:gd name="T50" fmla="*/ 55563 w 43"/>
                  <a:gd name="T51" fmla="*/ 34925 h 41"/>
                  <a:gd name="T52" fmla="*/ 60325 w 43"/>
                  <a:gd name="T53" fmla="*/ 15875 h 41"/>
                  <a:gd name="T54" fmla="*/ 63500 w 43"/>
                  <a:gd name="T55" fmla="*/ 19050 h 41"/>
                  <a:gd name="T56" fmla="*/ 63500 w 43"/>
                  <a:gd name="T57" fmla="*/ 19050 h 41"/>
                  <a:gd name="T58" fmla="*/ 68263 w 43"/>
                  <a:gd name="T59" fmla="*/ 19050 h 41"/>
                  <a:gd name="T60" fmla="*/ 68263 w 43"/>
                  <a:gd name="T61" fmla="*/ 15875 h 41"/>
                  <a:gd name="T62" fmla="*/ 68263 w 43"/>
                  <a:gd name="T63" fmla="*/ 15875 h 41"/>
                  <a:gd name="T64" fmla="*/ 68263 w 43"/>
                  <a:gd name="T65" fmla="*/ 15875 h 41"/>
                  <a:gd name="T66" fmla="*/ 68263 w 43"/>
                  <a:gd name="T67" fmla="*/ 12700 h 41"/>
                  <a:gd name="T68" fmla="*/ 68263 w 43"/>
                  <a:gd name="T69" fmla="*/ 12700 h 41"/>
                  <a:gd name="T70" fmla="*/ 68263 w 43"/>
                  <a:gd name="T71" fmla="*/ 7938 h 41"/>
                  <a:gd name="T72" fmla="*/ 68263 w 43"/>
                  <a:gd name="T73" fmla="*/ 7938 h 41"/>
                  <a:gd name="T74" fmla="*/ 63500 w 43"/>
                  <a:gd name="T75" fmla="*/ 4763 h 41"/>
                  <a:gd name="T76" fmla="*/ 63500 w 43"/>
                  <a:gd name="T77" fmla="*/ 4763 h 41"/>
                  <a:gd name="T78" fmla="*/ 60325 w 43"/>
                  <a:gd name="T79" fmla="*/ 4763 h 41"/>
                  <a:gd name="T80" fmla="*/ 55563 w 43"/>
                  <a:gd name="T81" fmla="*/ 0 h 41"/>
                  <a:gd name="T82" fmla="*/ 52388 w 43"/>
                  <a:gd name="T83" fmla="*/ 0 h 41"/>
                  <a:gd name="T84" fmla="*/ 44450 w 43"/>
                  <a:gd name="T85" fmla="*/ 0 h 41"/>
                  <a:gd name="T86" fmla="*/ 44450 w 43"/>
                  <a:gd name="T87" fmla="*/ 0 h 41"/>
                  <a:gd name="T88" fmla="*/ 44450 w 43"/>
                  <a:gd name="T89" fmla="*/ 0 h 41"/>
                  <a:gd name="T90" fmla="*/ 44450 w 43"/>
                  <a:gd name="T91" fmla="*/ 0 h 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
                  <a:gd name="T139" fmla="*/ 0 h 41"/>
                  <a:gd name="T140" fmla="*/ 43 w 43"/>
                  <a:gd name="T141" fmla="*/ 41 h 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 h="41">
                    <a:moveTo>
                      <a:pt x="28" y="0"/>
                    </a:moveTo>
                    <a:lnTo>
                      <a:pt x="26" y="3"/>
                    </a:lnTo>
                    <a:lnTo>
                      <a:pt x="21" y="3"/>
                    </a:lnTo>
                    <a:lnTo>
                      <a:pt x="19" y="5"/>
                    </a:lnTo>
                    <a:lnTo>
                      <a:pt x="14" y="8"/>
                    </a:lnTo>
                    <a:lnTo>
                      <a:pt x="5" y="15"/>
                    </a:lnTo>
                    <a:lnTo>
                      <a:pt x="0" y="19"/>
                    </a:lnTo>
                    <a:lnTo>
                      <a:pt x="2" y="26"/>
                    </a:lnTo>
                    <a:lnTo>
                      <a:pt x="5" y="36"/>
                    </a:lnTo>
                    <a:lnTo>
                      <a:pt x="7" y="36"/>
                    </a:lnTo>
                    <a:lnTo>
                      <a:pt x="7" y="38"/>
                    </a:lnTo>
                    <a:lnTo>
                      <a:pt x="9" y="41"/>
                    </a:lnTo>
                    <a:lnTo>
                      <a:pt x="12" y="41"/>
                    </a:lnTo>
                    <a:lnTo>
                      <a:pt x="17" y="41"/>
                    </a:lnTo>
                    <a:lnTo>
                      <a:pt x="19" y="41"/>
                    </a:lnTo>
                    <a:lnTo>
                      <a:pt x="21" y="41"/>
                    </a:lnTo>
                    <a:lnTo>
                      <a:pt x="24" y="41"/>
                    </a:lnTo>
                    <a:lnTo>
                      <a:pt x="26" y="41"/>
                    </a:lnTo>
                    <a:lnTo>
                      <a:pt x="26" y="38"/>
                    </a:lnTo>
                    <a:lnTo>
                      <a:pt x="28" y="38"/>
                    </a:lnTo>
                    <a:lnTo>
                      <a:pt x="31" y="36"/>
                    </a:lnTo>
                    <a:lnTo>
                      <a:pt x="31" y="34"/>
                    </a:lnTo>
                    <a:lnTo>
                      <a:pt x="33" y="31"/>
                    </a:lnTo>
                    <a:lnTo>
                      <a:pt x="35" y="22"/>
                    </a:lnTo>
                    <a:lnTo>
                      <a:pt x="38" y="10"/>
                    </a:lnTo>
                    <a:lnTo>
                      <a:pt x="40" y="12"/>
                    </a:lnTo>
                    <a:lnTo>
                      <a:pt x="43" y="12"/>
                    </a:lnTo>
                    <a:lnTo>
                      <a:pt x="43" y="10"/>
                    </a:lnTo>
                    <a:lnTo>
                      <a:pt x="43" y="8"/>
                    </a:lnTo>
                    <a:lnTo>
                      <a:pt x="43" y="5"/>
                    </a:lnTo>
                    <a:lnTo>
                      <a:pt x="40" y="3"/>
                    </a:lnTo>
                    <a:lnTo>
                      <a:pt x="38" y="3"/>
                    </a:lnTo>
                    <a:lnTo>
                      <a:pt x="35" y="0"/>
                    </a:lnTo>
                    <a:lnTo>
                      <a:pt x="33" y="0"/>
                    </a:lnTo>
                    <a:lnTo>
                      <a:pt x="2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81" name="ChinaMainland">
                <a:extLst>
                  <a:ext uri="{FF2B5EF4-FFF2-40B4-BE49-F238E27FC236}">
                    <a16:creationId xmlns:a16="http://schemas.microsoft.com/office/drawing/2014/main" id="{DF397037-675C-5D15-3EBD-C5165426A3B9}"/>
                  </a:ext>
                </a:extLst>
              </p:cNvPr>
              <p:cNvSpPr>
                <a:spLocks noGrp="1" noRot="1" noMove="1" noResize="1" noEditPoints="1" noAdjustHandles="1" noChangeArrowheads="1" noChangeShapeType="1"/>
              </p:cNvSpPr>
              <p:nvPr/>
            </p:nvSpPr>
            <p:spPr bwMode="auto">
              <a:xfrm>
                <a:off x="6147237" y="1425128"/>
                <a:ext cx="2668817" cy="2010264"/>
              </a:xfrm>
              <a:custGeom>
                <a:avLst/>
                <a:gdLst>
                  <a:gd name="T0" fmla="*/ 1533525 w 969"/>
                  <a:gd name="T1" fmla="*/ 214313 h 728"/>
                  <a:gd name="T2" fmla="*/ 1439863 w 969"/>
                  <a:gd name="T3" fmla="*/ 203200 h 728"/>
                  <a:gd name="T4" fmla="*/ 1343025 w 969"/>
                  <a:gd name="T5" fmla="*/ 76200 h 728"/>
                  <a:gd name="T6" fmla="*/ 1208088 w 969"/>
                  <a:gd name="T7" fmla="*/ 19050 h 728"/>
                  <a:gd name="T8" fmla="*/ 1158875 w 969"/>
                  <a:gd name="T9" fmla="*/ 123825 h 728"/>
                  <a:gd name="T10" fmla="*/ 1144588 w 969"/>
                  <a:gd name="T11" fmla="*/ 142875 h 728"/>
                  <a:gd name="T12" fmla="*/ 1073150 w 969"/>
                  <a:gd name="T13" fmla="*/ 206375 h 728"/>
                  <a:gd name="T14" fmla="*/ 1162050 w 969"/>
                  <a:gd name="T15" fmla="*/ 255588 h 728"/>
                  <a:gd name="T16" fmla="*/ 1087438 w 969"/>
                  <a:gd name="T17" fmla="*/ 277813 h 728"/>
                  <a:gd name="T18" fmla="*/ 952500 w 969"/>
                  <a:gd name="T19" fmla="*/ 363538 h 728"/>
                  <a:gd name="T20" fmla="*/ 757238 w 969"/>
                  <a:gd name="T21" fmla="*/ 434975 h 728"/>
                  <a:gd name="T22" fmla="*/ 555625 w 969"/>
                  <a:gd name="T23" fmla="*/ 349250 h 728"/>
                  <a:gd name="T24" fmla="*/ 442913 w 969"/>
                  <a:gd name="T25" fmla="*/ 233363 h 728"/>
                  <a:gd name="T26" fmla="*/ 300038 w 969"/>
                  <a:gd name="T27" fmla="*/ 214313 h 728"/>
                  <a:gd name="T28" fmla="*/ 173038 w 969"/>
                  <a:gd name="T29" fmla="*/ 327025 h 728"/>
                  <a:gd name="T30" fmla="*/ 139700 w 969"/>
                  <a:gd name="T31" fmla="*/ 428625 h 728"/>
                  <a:gd name="T32" fmla="*/ 98425 w 969"/>
                  <a:gd name="T33" fmla="*/ 450850 h 728"/>
                  <a:gd name="T34" fmla="*/ 79375 w 969"/>
                  <a:gd name="T35" fmla="*/ 481013 h 728"/>
                  <a:gd name="T36" fmla="*/ 38100 w 969"/>
                  <a:gd name="T37" fmla="*/ 481013 h 728"/>
                  <a:gd name="T38" fmla="*/ 0 w 969"/>
                  <a:gd name="T39" fmla="*/ 525463 h 728"/>
                  <a:gd name="T40" fmla="*/ 46038 w 969"/>
                  <a:gd name="T41" fmla="*/ 608013 h 728"/>
                  <a:gd name="T42" fmla="*/ 150813 w 969"/>
                  <a:gd name="T43" fmla="*/ 679450 h 728"/>
                  <a:gd name="T44" fmla="*/ 150813 w 969"/>
                  <a:gd name="T45" fmla="*/ 787400 h 728"/>
                  <a:gd name="T46" fmla="*/ 263525 w 969"/>
                  <a:gd name="T47" fmla="*/ 858838 h 728"/>
                  <a:gd name="T48" fmla="*/ 404813 w 969"/>
                  <a:gd name="T49" fmla="*/ 922338 h 728"/>
                  <a:gd name="T50" fmla="*/ 555625 w 969"/>
                  <a:gd name="T51" fmla="*/ 881063 h 728"/>
                  <a:gd name="T52" fmla="*/ 638175 w 969"/>
                  <a:gd name="T53" fmla="*/ 949325 h 728"/>
                  <a:gd name="T54" fmla="*/ 644525 w 969"/>
                  <a:gd name="T55" fmla="*/ 1039813 h 728"/>
                  <a:gd name="T56" fmla="*/ 704850 w 969"/>
                  <a:gd name="T57" fmla="*/ 1125538 h 728"/>
                  <a:gd name="T58" fmla="*/ 814388 w 969"/>
                  <a:gd name="T59" fmla="*/ 1073150 h 728"/>
                  <a:gd name="T60" fmla="*/ 908050 w 969"/>
                  <a:gd name="T61" fmla="*/ 1109663 h 728"/>
                  <a:gd name="T62" fmla="*/ 933450 w 969"/>
                  <a:gd name="T63" fmla="*/ 1150938 h 728"/>
                  <a:gd name="T64" fmla="*/ 949325 w 969"/>
                  <a:gd name="T65" fmla="*/ 1125538 h 728"/>
                  <a:gd name="T66" fmla="*/ 1009650 w 969"/>
                  <a:gd name="T67" fmla="*/ 1098550 h 728"/>
                  <a:gd name="T68" fmla="*/ 1073150 w 969"/>
                  <a:gd name="T69" fmla="*/ 1081088 h 728"/>
                  <a:gd name="T70" fmla="*/ 1125538 w 969"/>
                  <a:gd name="T71" fmla="*/ 1020763 h 728"/>
                  <a:gd name="T72" fmla="*/ 1147763 w 969"/>
                  <a:gd name="T73" fmla="*/ 1001713 h 728"/>
                  <a:gd name="T74" fmla="*/ 1155700 w 969"/>
                  <a:gd name="T75" fmla="*/ 960438 h 728"/>
                  <a:gd name="T76" fmla="*/ 1189038 w 969"/>
                  <a:gd name="T77" fmla="*/ 919163 h 728"/>
                  <a:gd name="T78" fmla="*/ 1208088 w 969"/>
                  <a:gd name="T79" fmla="*/ 877888 h 728"/>
                  <a:gd name="T80" fmla="*/ 1219200 w 969"/>
                  <a:gd name="T81" fmla="*/ 847725 h 728"/>
                  <a:gd name="T82" fmla="*/ 1196975 w 969"/>
                  <a:gd name="T83" fmla="*/ 828675 h 728"/>
                  <a:gd name="T84" fmla="*/ 1214438 w 969"/>
                  <a:gd name="T85" fmla="*/ 792163 h 728"/>
                  <a:gd name="T86" fmla="*/ 1181100 w 969"/>
                  <a:gd name="T87" fmla="*/ 727075 h 728"/>
                  <a:gd name="T88" fmla="*/ 1169988 w 969"/>
                  <a:gd name="T89" fmla="*/ 712788 h 728"/>
                  <a:gd name="T90" fmla="*/ 1155700 w 969"/>
                  <a:gd name="T91" fmla="*/ 671513 h 728"/>
                  <a:gd name="T92" fmla="*/ 1177925 w 969"/>
                  <a:gd name="T93" fmla="*/ 646113 h 728"/>
                  <a:gd name="T94" fmla="*/ 1241425 w 969"/>
                  <a:gd name="T95" fmla="*/ 600075 h 728"/>
                  <a:gd name="T96" fmla="*/ 1208088 w 969"/>
                  <a:gd name="T97" fmla="*/ 581025 h 728"/>
                  <a:gd name="T98" fmla="*/ 1162050 w 969"/>
                  <a:gd name="T99" fmla="*/ 592138 h 728"/>
                  <a:gd name="T100" fmla="*/ 1120775 w 969"/>
                  <a:gd name="T101" fmla="*/ 528638 h 728"/>
                  <a:gd name="T102" fmla="*/ 1155700 w 969"/>
                  <a:gd name="T103" fmla="*/ 511175 h 728"/>
                  <a:gd name="T104" fmla="*/ 1200150 w 969"/>
                  <a:gd name="T105" fmla="*/ 469900 h 728"/>
                  <a:gd name="T106" fmla="*/ 1211263 w 969"/>
                  <a:gd name="T107" fmla="*/ 522288 h 728"/>
                  <a:gd name="T108" fmla="*/ 1214438 w 969"/>
                  <a:gd name="T109" fmla="*/ 539750 h 728"/>
                  <a:gd name="T110" fmla="*/ 1268413 w 969"/>
                  <a:gd name="T111" fmla="*/ 498475 h 728"/>
                  <a:gd name="T112" fmla="*/ 1350963 w 969"/>
                  <a:gd name="T113" fmla="*/ 431800 h 728"/>
                  <a:gd name="T114" fmla="*/ 1428750 w 969"/>
                  <a:gd name="T115" fmla="*/ 371475 h 728"/>
                  <a:gd name="T116" fmla="*/ 1470025 w 969"/>
                  <a:gd name="T117" fmla="*/ 304800 h 7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69"/>
                  <a:gd name="T178" fmla="*/ 0 h 728"/>
                  <a:gd name="T179" fmla="*/ 969 w 969"/>
                  <a:gd name="T180" fmla="*/ 728 h 7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69" h="728">
                    <a:moveTo>
                      <a:pt x="933" y="196"/>
                    </a:moveTo>
                    <a:lnTo>
                      <a:pt x="938" y="199"/>
                    </a:lnTo>
                    <a:lnTo>
                      <a:pt x="940" y="194"/>
                    </a:lnTo>
                    <a:lnTo>
                      <a:pt x="947" y="189"/>
                    </a:lnTo>
                    <a:lnTo>
                      <a:pt x="947" y="185"/>
                    </a:lnTo>
                    <a:lnTo>
                      <a:pt x="952" y="182"/>
                    </a:lnTo>
                    <a:lnTo>
                      <a:pt x="959" y="175"/>
                    </a:lnTo>
                    <a:lnTo>
                      <a:pt x="962" y="168"/>
                    </a:lnTo>
                    <a:lnTo>
                      <a:pt x="964" y="156"/>
                    </a:lnTo>
                    <a:lnTo>
                      <a:pt x="964" y="149"/>
                    </a:lnTo>
                    <a:lnTo>
                      <a:pt x="969" y="147"/>
                    </a:lnTo>
                    <a:lnTo>
                      <a:pt x="969" y="137"/>
                    </a:lnTo>
                    <a:lnTo>
                      <a:pt x="966" y="135"/>
                    </a:lnTo>
                    <a:lnTo>
                      <a:pt x="966" y="128"/>
                    </a:lnTo>
                    <a:lnTo>
                      <a:pt x="969" y="118"/>
                    </a:lnTo>
                    <a:lnTo>
                      <a:pt x="962" y="121"/>
                    </a:lnTo>
                    <a:lnTo>
                      <a:pt x="957" y="125"/>
                    </a:lnTo>
                    <a:lnTo>
                      <a:pt x="952" y="128"/>
                    </a:lnTo>
                    <a:lnTo>
                      <a:pt x="947" y="128"/>
                    </a:lnTo>
                    <a:lnTo>
                      <a:pt x="943" y="133"/>
                    </a:lnTo>
                    <a:lnTo>
                      <a:pt x="936" y="137"/>
                    </a:lnTo>
                    <a:lnTo>
                      <a:pt x="931" y="142"/>
                    </a:lnTo>
                    <a:lnTo>
                      <a:pt x="926" y="142"/>
                    </a:lnTo>
                    <a:lnTo>
                      <a:pt x="919" y="140"/>
                    </a:lnTo>
                    <a:lnTo>
                      <a:pt x="912" y="135"/>
                    </a:lnTo>
                    <a:lnTo>
                      <a:pt x="907" y="128"/>
                    </a:lnTo>
                    <a:lnTo>
                      <a:pt x="910" y="121"/>
                    </a:lnTo>
                    <a:lnTo>
                      <a:pt x="905" y="116"/>
                    </a:lnTo>
                    <a:lnTo>
                      <a:pt x="900" y="109"/>
                    </a:lnTo>
                    <a:lnTo>
                      <a:pt x="895" y="99"/>
                    </a:lnTo>
                    <a:lnTo>
                      <a:pt x="893" y="92"/>
                    </a:lnTo>
                    <a:lnTo>
                      <a:pt x="888" y="88"/>
                    </a:lnTo>
                    <a:lnTo>
                      <a:pt x="879" y="85"/>
                    </a:lnTo>
                    <a:lnTo>
                      <a:pt x="874" y="83"/>
                    </a:lnTo>
                    <a:lnTo>
                      <a:pt x="867" y="83"/>
                    </a:lnTo>
                    <a:lnTo>
                      <a:pt x="862" y="78"/>
                    </a:lnTo>
                    <a:lnTo>
                      <a:pt x="855" y="69"/>
                    </a:lnTo>
                    <a:lnTo>
                      <a:pt x="848" y="57"/>
                    </a:lnTo>
                    <a:lnTo>
                      <a:pt x="846" y="48"/>
                    </a:lnTo>
                    <a:lnTo>
                      <a:pt x="846" y="40"/>
                    </a:lnTo>
                    <a:lnTo>
                      <a:pt x="841" y="33"/>
                    </a:lnTo>
                    <a:lnTo>
                      <a:pt x="836" y="26"/>
                    </a:lnTo>
                    <a:lnTo>
                      <a:pt x="829" y="22"/>
                    </a:lnTo>
                    <a:lnTo>
                      <a:pt x="817" y="19"/>
                    </a:lnTo>
                    <a:lnTo>
                      <a:pt x="810" y="14"/>
                    </a:lnTo>
                    <a:lnTo>
                      <a:pt x="806" y="7"/>
                    </a:lnTo>
                    <a:lnTo>
                      <a:pt x="799" y="3"/>
                    </a:lnTo>
                    <a:lnTo>
                      <a:pt x="789" y="0"/>
                    </a:lnTo>
                    <a:lnTo>
                      <a:pt x="784" y="3"/>
                    </a:lnTo>
                    <a:lnTo>
                      <a:pt x="775" y="7"/>
                    </a:lnTo>
                    <a:lnTo>
                      <a:pt x="765" y="7"/>
                    </a:lnTo>
                    <a:lnTo>
                      <a:pt x="761" y="12"/>
                    </a:lnTo>
                    <a:lnTo>
                      <a:pt x="754" y="17"/>
                    </a:lnTo>
                    <a:lnTo>
                      <a:pt x="747" y="24"/>
                    </a:lnTo>
                    <a:lnTo>
                      <a:pt x="744" y="26"/>
                    </a:lnTo>
                    <a:lnTo>
                      <a:pt x="744" y="31"/>
                    </a:lnTo>
                    <a:lnTo>
                      <a:pt x="749" y="31"/>
                    </a:lnTo>
                    <a:lnTo>
                      <a:pt x="751" y="38"/>
                    </a:lnTo>
                    <a:lnTo>
                      <a:pt x="749" y="45"/>
                    </a:lnTo>
                    <a:lnTo>
                      <a:pt x="744" y="50"/>
                    </a:lnTo>
                    <a:lnTo>
                      <a:pt x="747" y="57"/>
                    </a:lnTo>
                    <a:lnTo>
                      <a:pt x="742" y="66"/>
                    </a:lnTo>
                    <a:lnTo>
                      <a:pt x="737" y="74"/>
                    </a:lnTo>
                    <a:lnTo>
                      <a:pt x="735" y="76"/>
                    </a:lnTo>
                    <a:lnTo>
                      <a:pt x="730" y="78"/>
                    </a:lnTo>
                    <a:lnTo>
                      <a:pt x="730" y="81"/>
                    </a:lnTo>
                    <a:lnTo>
                      <a:pt x="728" y="81"/>
                    </a:lnTo>
                    <a:lnTo>
                      <a:pt x="728" y="83"/>
                    </a:lnTo>
                    <a:lnTo>
                      <a:pt x="730" y="85"/>
                    </a:lnTo>
                    <a:lnTo>
                      <a:pt x="728" y="85"/>
                    </a:lnTo>
                    <a:lnTo>
                      <a:pt x="728" y="88"/>
                    </a:lnTo>
                    <a:lnTo>
                      <a:pt x="725" y="88"/>
                    </a:lnTo>
                    <a:lnTo>
                      <a:pt x="725" y="90"/>
                    </a:lnTo>
                    <a:lnTo>
                      <a:pt x="721" y="90"/>
                    </a:lnTo>
                    <a:lnTo>
                      <a:pt x="718" y="92"/>
                    </a:lnTo>
                    <a:lnTo>
                      <a:pt x="709" y="99"/>
                    </a:lnTo>
                    <a:lnTo>
                      <a:pt x="702" y="95"/>
                    </a:lnTo>
                    <a:lnTo>
                      <a:pt x="692" y="90"/>
                    </a:lnTo>
                    <a:lnTo>
                      <a:pt x="683" y="92"/>
                    </a:lnTo>
                    <a:lnTo>
                      <a:pt x="676" y="111"/>
                    </a:lnTo>
                    <a:lnTo>
                      <a:pt x="678" y="114"/>
                    </a:lnTo>
                    <a:lnTo>
                      <a:pt x="678" y="118"/>
                    </a:lnTo>
                    <a:lnTo>
                      <a:pt x="678" y="121"/>
                    </a:lnTo>
                    <a:lnTo>
                      <a:pt x="678" y="123"/>
                    </a:lnTo>
                    <a:lnTo>
                      <a:pt x="678" y="125"/>
                    </a:lnTo>
                    <a:lnTo>
                      <a:pt x="676" y="130"/>
                    </a:lnTo>
                    <a:lnTo>
                      <a:pt x="673" y="130"/>
                    </a:lnTo>
                    <a:lnTo>
                      <a:pt x="673" y="140"/>
                    </a:lnTo>
                    <a:lnTo>
                      <a:pt x="685" y="142"/>
                    </a:lnTo>
                    <a:lnTo>
                      <a:pt x="697" y="142"/>
                    </a:lnTo>
                    <a:lnTo>
                      <a:pt x="706" y="133"/>
                    </a:lnTo>
                    <a:lnTo>
                      <a:pt x="711" y="133"/>
                    </a:lnTo>
                    <a:lnTo>
                      <a:pt x="714" y="140"/>
                    </a:lnTo>
                    <a:lnTo>
                      <a:pt x="721" y="144"/>
                    </a:lnTo>
                    <a:lnTo>
                      <a:pt x="732" y="149"/>
                    </a:lnTo>
                    <a:lnTo>
                      <a:pt x="740" y="156"/>
                    </a:lnTo>
                    <a:lnTo>
                      <a:pt x="737" y="163"/>
                    </a:lnTo>
                    <a:lnTo>
                      <a:pt x="735" y="163"/>
                    </a:lnTo>
                    <a:lnTo>
                      <a:pt x="732" y="161"/>
                    </a:lnTo>
                    <a:lnTo>
                      <a:pt x="730" y="161"/>
                    </a:lnTo>
                    <a:lnTo>
                      <a:pt x="728" y="163"/>
                    </a:lnTo>
                    <a:lnTo>
                      <a:pt x="725" y="163"/>
                    </a:lnTo>
                    <a:lnTo>
                      <a:pt x="723" y="163"/>
                    </a:lnTo>
                    <a:lnTo>
                      <a:pt x="721" y="163"/>
                    </a:lnTo>
                    <a:lnTo>
                      <a:pt x="718" y="166"/>
                    </a:lnTo>
                    <a:lnTo>
                      <a:pt x="716" y="166"/>
                    </a:lnTo>
                    <a:lnTo>
                      <a:pt x="716" y="168"/>
                    </a:lnTo>
                    <a:lnTo>
                      <a:pt x="714" y="170"/>
                    </a:lnTo>
                    <a:lnTo>
                      <a:pt x="711" y="173"/>
                    </a:lnTo>
                    <a:lnTo>
                      <a:pt x="702" y="170"/>
                    </a:lnTo>
                    <a:lnTo>
                      <a:pt x="690" y="180"/>
                    </a:lnTo>
                    <a:lnTo>
                      <a:pt x="685" y="175"/>
                    </a:lnTo>
                    <a:lnTo>
                      <a:pt x="680" y="177"/>
                    </a:lnTo>
                    <a:lnTo>
                      <a:pt x="676" y="185"/>
                    </a:lnTo>
                    <a:lnTo>
                      <a:pt x="671" y="189"/>
                    </a:lnTo>
                    <a:lnTo>
                      <a:pt x="650" y="194"/>
                    </a:lnTo>
                    <a:lnTo>
                      <a:pt x="647" y="206"/>
                    </a:lnTo>
                    <a:lnTo>
                      <a:pt x="636" y="210"/>
                    </a:lnTo>
                    <a:lnTo>
                      <a:pt x="626" y="208"/>
                    </a:lnTo>
                    <a:lnTo>
                      <a:pt x="617" y="201"/>
                    </a:lnTo>
                    <a:lnTo>
                      <a:pt x="610" y="199"/>
                    </a:lnTo>
                    <a:lnTo>
                      <a:pt x="603" y="203"/>
                    </a:lnTo>
                    <a:lnTo>
                      <a:pt x="600" y="210"/>
                    </a:lnTo>
                    <a:lnTo>
                      <a:pt x="600" y="218"/>
                    </a:lnTo>
                    <a:lnTo>
                      <a:pt x="600" y="229"/>
                    </a:lnTo>
                    <a:lnTo>
                      <a:pt x="605" y="236"/>
                    </a:lnTo>
                    <a:lnTo>
                      <a:pt x="600" y="244"/>
                    </a:lnTo>
                    <a:lnTo>
                      <a:pt x="593" y="248"/>
                    </a:lnTo>
                    <a:lnTo>
                      <a:pt x="579" y="251"/>
                    </a:lnTo>
                    <a:lnTo>
                      <a:pt x="565" y="255"/>
                    </a:lnTo>
                    <a:lnTo>
                      <a:pt x="548" y="255"/>
                    </a:lnTo>
                    <a:lnTo>
                      <a:pt x="541" y="258"/>
                    </a:lnTo>
                    <a:lnTo>
                      <a:pt x="534" y="258"/>
                    </a:lnTo>
                    <a:lnTo>
                      <a:pt x="527" y="267"/>
                    </a:lnTo>
                    <a:lnTo>
                      <a:pt x="515" y="272"/>
                    </a:lnTo>
                    <a:lnTo>
                      <a:pt x="503" y="272"/>
                    </a:lnTo>
                    <a:lnTo>
                      <a:pt x="494" y="274"/>
                    </a:lnTo>
                    <a:lnTo>
                      <a:pt x="477" y="274"/>
                    </a:lnTo>
                    <a:lnTo>
                      <a:pt x="468" y="270"/>
                    </a:lnTo>
                    <a:lnTo>
                      <a:pt x="461" y="260"/>
                    </a:lnTo>
                    <a:lnTo>
                      <a:pt x="456" y="260"/>
                    </a:lnTo>
                    <a:lnTo>
                      <a:pt x="432" y="258"/>
                    </a:lnTo>
                    <a:lnTo>
                      <a:pt x="418" y="255"/>
                    </a:lnTo>
                    <a:lnTo>
                      <a:pt x="406" y="255"/>
                    </a:lnTo>
                    <a:lnTo>
                      <a:pt x="395" y="255"/>
                    </a:lnTo>
                    <a:lnTo>
                      <a:pt x="385" y="255"/>
                    </a:lnTo>
                    <a:lnTo>
                      <a:pt x="376" y="251"/>
                    </a:lnTo>
                    <a:lnTo>
                      <a:pt x="369" y="241"/>
                    </a:lnTo>
                    <a:lnTo>
                      <a:pt x="359" y="234"/>
                    </a:lnTo>
                    <a:lnTo>
                      <a:pt x="352" y="229"/>
                    </a:lnTo>
                    <a:lnTo>
                      <a:pt x="350" y="220"/>
                    </a:lnTo>
                    <a:lnTo>
                      <a:pt x="343" y="213"/>
                    </a:lnTo>
                    <a:lnTo>
                      <a:pt x="333" y="210"/>
                    </a:lnTo>
                    <a:lnTo>
                      <a:pt x="328" y="206"/>
                    </a:lnTo>
                    <a:lnTo>
                      <a:pt x="319" y="203"/>
                    </a:lnTo>
                    <a:lnTo>
                      <a:pt x="310" y="203"/>
                    </a:lnTo>
                    <a:lnTo>
                      <a:pt x="300" y="199"/>
                    </a:lnTo>
                    <a:lnTo>
                      <a:pt x="298" y="192"/>
                    </a:lnTo>
                    <a:lnTo>
                      <a:pt x="300" y="182"/>
                    </a:lnTo>
                    <a:lnTo>
                      <a:pt x="303" y="175"/>
                    </a:lnTo>
                    <a:lnTo>
                      <a:pt x="298" y="166"/>
                    </a:lnTo>
                    <a:lnTo>
                      <a:pt x="288" y="163"/>
                    </a:lnTo>
                    <a:lnTo>
                      <a:pt x="288" y="156"/>
                    </a:lnTo>
                    <a:lnTo>
                      <a:pt x="279" y="147"/>
                    </a:lnTo>
                    <a:lnTo>
                      <a:pt x="269" y="142"/>
                    </a:lnTo>
                    <a:lnTo>
                      <a:pt x="260" y="142"/>
                    </a:lnTo>
                    <a:lnTo>
                      <a:pt x="251" y="142"/>
                    </a:lnTo>
                    <a:lnTo>
                      <a:pt x="246" y="135"/>
                    </a:lnTo>
                    <a:lnTo>
                      <a:pt x="246" y="130"/>
                    </a:lnTo>
                    <a:lnTo>
                      <a:pt x="241" y="118"/>
                    </a:lnTo>
                    <a:lnTo>
                      <a:pt x="243" y="102"/>
                    </a:lnTo>
                    <a:lnTo>
                      <a:pt x="236" y="109"/>
                    </a:lnTo>
                    <a:lnTo>
                      <a:pt x="213" y="111"/>
                    </a:lnTo>
                    <a:lnTo>
                      <a:pt x="206" y="118"/>
                    </a:lnTo>
                    <a:lnTo>
                      <a:pt x="201" y="125"/>
                    </a:lnTo>
                    <a:lnTo>
                      <a:pt x="191" y="128"/>
                    </a:lnTo>
                    <a:lnTo>
                      <a:pt x="189" y="135"/>
                    </a:lnTo>
                    <a:lnTo>
                      <a:pt x="187" y="142"/>
                    </a:lnTo>
                    <a:lnTo>
                      <a:pt x="175" y="147"/>
                    </a:lnTo>
                    <a:lnTo>
                      <a:pt x="166" y="147"/>
                    </a:lnTo>
                    <a:lnTo>
                      <a:pt x="161" y="151"/>
                    </a:lnTo>
                    <a:lnTo>
                      <a:pt x="154" y="161"/>
                    </a:lnTo>
                    <a:lnTo>
                      <a:pt x="149" y="166"/>
                    </a:lnTo>
                    <a:lnTo>
                      <a:pt x="144" y="177"/>
                    </a:lnTo>
                    <a:lnTo>
                      <a:pt x="147" y="189"/>
                    </a:lnTo>
                    <a:lnTo>
                      <a:pt x="154" y="194"/>
                    </a:lnTo>
                    <a:lnTo>
                      <a:pt x="149" y="199"/>
                    </a:lnTo>
                    <a:lnTo>
                      <a:pt x="132" y="199"/>
                    </a:lnTo>
                    <a:lnTo>
                      <a:pt x="121" y="206"/>
                    </a:lnTo>
                    <a:lnTo>
                      <a:pt x="109" y="206"/>
                    </a:lnTo>
                    <a:lnTo>
                      <a:pt x="104" y="208"/>
                    </a:lnTo>
                    <a:lnTo>
                      <a:pt x="106" y="215"/>
                    </a:lnTo>
                    <a:lnTo>
                      <a:pt x="116" y="222"/>
                    </a:lnTo>
                    <a:lnTo>
                      <a:pt x="118" y="229"/>
                    </a:lnTo>
                    <a:lnTo>
                      <a:pt x="114" y="244"/>
                    </a:lnTo>
                    <a:lnTo>
                      <a:pt x="111" y="255"/>
                    </a:lnTo>
                    <a:lnTo>
                      <a:pt x="109" y="258"/>
                    </a:lnTo>
                    <a:lnTo>
                      <a:pt x="106" y="258"/>
                    </a:lnTo>
                    <a:lnTo>
                      <a:pt x="102" y="260"/>
                    </a:lnTo>
                    <a:lnTo>
                      <a:pt x="99" y="262"/>
                    </a:lnTo>
                    <a:lnTo>
                      <a:pt x="97" y="265"/>
                    </a:lnTo>
                    <a:lnTo>
                      <a:pt x="92" y="270"/>
                    </a:lnTo>
                    <a:lnTo>
                      <a:pt x="88" y="270"/>
                    </a:lnTo>
                    <a:lnTo>
                      <a:pt x="85" y="272"/>
                    </a:lnTo>
                    <a:lnTo>
                      <a:pt x="83" y="274"/>
                    </a:lnTo>
                    <a:lnTo>
                      <a:pt x="83" y="277"/>
                    </a:lnTo>
                    <a:lnTo>
                      <a:pt x="80" y="279"/>
                    </a:lnTo>
                    <a:lnTo>
                      <a:pt x="80" y="281"/>
                    </a:lnTo>
                    <a:lnTo>
                      <a:pt x="78" y="281"/>
                    </a:lnTo>
                    <a:lnTo>
                      <a:pt x="73" y="281"/>
                    </a:lnTo>
                    <a:lnTo>
                      <a:pt x="71" y="284"/>
                    </a:lnTo>
                    <a:lnTo>
                      <a:pt x="66" y="284"/>
                    </a:lnTo>
                    <a:lnTo>
                      <a:pt x="62" y="284"/>
                    </a:lnTo>
                    <a:lnTo>
                      <a:pt x="59" y="286"/>
                    </a:lnTo>
                    <a:lnTo>
                      <a:pt x="57" y="288"/>
                    </a:lnTo>
                    <a:lnTo>
                      <a:pt x="54" y="288"/>
                    </a:lnTo>
                    <a:lnTo>
                      <a:pt x="54" y="291"/>
                    </a:lnTo>
                    <a:lnTo>
                      <a:pt x="54" y="293"/>
                    </a:lnTo>
                    <a:lnTo>
                      <a:pt x="54" y="296"/>
                    </a:lnTo>
                    <a:lnTo>
                      <a:pt x="54" y="298"/>
                    </a:lnTo>
                    <a:lnTo>
                      <a:pt x="54" y="300"/>
                    </a:lnTo>
                    <a:lnTo>
                      <a:pt x="52" y="300"/>
                    </a:lnTo>
                    <a:lnTo>
                      <a:pt x="52" y="303"/>
                    </a:lnTo>
                    <a:lnTo>
                      <a:pt x="50" y="303"/>
                    </a:lnTo>
                    <a:lnTo>
                      <a:pt x="50" y="305"/>
                    </a:lnTo>
                    <a:lnTo>
                      <a:pt x="47" y="305"/>
                    </a:lnTo>
                    <a:lnTo>
                      <a:pt x="45" y="305"/>
                    </a:lnTo>
                    <a:lnTo>
                      <a:pt x="43" y="305"/>
                    </a:lnTo>
                    <a:lnTo>
                      <a:pt x="38" y="305"/>
                    </a:lnTo>
                    <a:lnTo>
                      <a:pt x="36" y="307"/>
                    </a:lnTo>
                    <a:lnTo>
                      <a:pt x="36" y="310"/>
                    </a:lnTo>
                    <a:lnTo>
                      <a:pt x="33" y="310"/>
                    </a:lnTo>
                    <a:lnTo>
                      <a:pt x="31" y="310"/>
                    </a:lnTo>
                    <a:lnTo>
                      <a:pt x="29" y="305"/>
                    </a:lnTo>
                    <a:lnTo>
                      <a:pt x="24" y="303"/>
                    </a:lnTo>
                    <a:lnTo>
                      <a:pt x="21" y="303"/>
                    </a:lnTo>
                    <a:lnTo>
                      <a:pt x="19" y="303"/>
                    </a:lnTo>
                    <a:lnTo>
                      <a:pt x="17" y="305"/>
                    </a:lnTo>
                    <a:lnTo>
                      <a:pt x="14" y="307"/>
                    </a:lnTo>
                    <a:lnTo>
                      <a:pt x="12" y="312"/>
                    </a:lnTo>
                    <a:lnTo>
                      <a:pt x="10" y="314"/>
                    </a:lnTo>
                    <a:lnTo>
                      <a:pt x="7" y="317"/>
                    </a:lnTo>
                    <a:lnTo>
                      <a:pt x="5" y="317"/>
                    </a:lnTo>
                    <a:lnTo>
                      <a:pt x="3" y="319"/>
                    </a:lnTo>
                    <a:lnTo>
                      <a:pt x="0" y="322"/>
                    </a:lnTo>
                    <a:lnTo>
                      <a:pt x="0" y="331"/>
                    </a:lnTo>
                    <a:lnTo>
                      <a:pt x="0" y="336"/>
                    </a:lnTo>
                    <a:lnTo>
                      <a:pt x="5" y="340"/>
                    </a:lnTo>
                    <a:lnTo>
                      <a:pt x="14" y="336"/>
                    </a:lnTo>
                    <a:lnTo>
                      <a:pt x="17" y="338"/>
                    </a:lnTo>
                    <a:lnTo>
                      <a:pt x="17" y="343"/>
                    </a:lnTo>
                    <a:lnTo>
                      <a:pt x="14" y="350"/>
                    </a:lnTo>
                    <a:lnTo>
                      <a:pt x="19" y="359"/>
                    </a:lnTo>
                    <a:lnTo>
                      <a:pt x="19" y="366"/>
                    </a:lnTo>
                    <a:lnTo>
                      <a:pt x="24" y="371"/>
                    </a:lnTo>
                    <a:lnTo>
                      <a:pt x="24" y="376"/>
                    </a:lnTo>
                    <a:lnTo>
                      <a:pt x="17" y="376"/>
                    </a:lnTo>
                    <a:lnTo>
                      <a:pt x="17" y="383"/>
                    </a:lnTo>
                    <a:lnTo>
                      <a:pt x="29" y="383"/>
                    </a:lnTo>
                    <a:lnTo>
                      <a:pt x="47" y="395"/>
                    </a:lnTo>
                    <a:lnTo>
                      <a:pt x="50" y="399"/>
                    </a:lnTo>
                    <a:lnTo>
                      <a:pt x="57" y="407"/>
                    </a:lnTo>
                    <a:lnTo>
                      <a:pt x="64" y="399"/>
                    </a:lnTo>
                    <a:lnTo>
                      <a:pt x="69" y="397"/>
                    </a:lnTo>
                    <a:lnTo>
                      <a:pt x="73" y="397"/>
                    </a:lnTo>
                    <a:lnTo>
                      <a:pt x="80" y="399"/>
                    </a:lnTo>
                    <a:lnTo>
                      <a:pt x="88" y="399"/>
                    </a:lnTo>
                    <a:lnTo>
                      <a:pt x="92" y="407"/>
                    </a:lnTo>
                    <a:lnTo>
                      <a:pt x="97" y="411"/>
                    </a:lnTo>
                    <a:lnTo>
                      <a:pt x="99" y="418"/>
                    </a:lnTo>
                    <a:lnTo>
                      <a:pt x="95" y="423"/>
                    </a:lnTo>
                    <a:lnTo>
                      <a:pt x="95" y="428"/>
                    </a:lnTo>
                    <a:lnTo>
                      <a:pt x="90" y="433"/>
                    </a:lnTo>
                    <a:lnTo>
                      <a:pt x="85" y="437"/>
                    </a:lnTo>
                    <a:lnTo>
                      <a:pt x="83" y="444"/>
                    </a:lnTo>
                    <a:lnTo>
                      <a:pt x="78" y="449"/>
                    </a:lnTo>
                    <a:lnTo>
                      <a:pt x="76" y="454"/>
                    </a:lnTo>
                    <a:lnTo>
                      <a:pt x="83" y="458"/>
                    </a:lnTo>
                    <a:lnTo>
                      <a:pt x="85" y="466"/>
                    </a:lnTo>
                    <a:lnTo>
                      <a:pt x="85" y="475"/>
                    </a:lnTo>
                    <a:lnTo>
                      <a:pt x="90" y="480"/>
                    </a:lnTo>
                    <a:lnTo>
                      <a:pt x="95" y="480"/>
                    </a:lnTo>
                    <a:lnTo>
                      <a:pt x="95" y="484"/>
                    </a:lnTo>
                    <a:lnTo>
                      <a:pt x="92" y="494"/>
                    </a:lnTo>
                    <a:lnTo>
                      <a:pt x="95" y="496"/>
                    </a:lnTo>
                    <a:lnTo>
                      <a:pt x="90" y="501"/>
                    </a:lnTo>
                    <a:lnTo>
                      <a:pt x="92" y="508"/>
                    </a:lnTo>
                    <a:lnTo>
                      <a:pt x="102" y="510"/>
                    </a:lnTo>
                    <a:lnTo>
                      <a:pt x="106" y="515"/>
                    </a:lnTo>
                    <a:lnTo>
                      <a:pt x="116" y="518"/>
                    </a:lnTo>
                    <a:lnTo>
                      <a:pt x="121" y="522"/>
                    </a:lnTo>
                    <a:lnTo>
                      <a:pt x="128" y="527"/>
                    </a:lnTo>
                    <a:lnTo>
                      <a:pt x="130" y="527"/>
                    </a:lnTo>
                    <a:lnTo>
                      <a:pt x="137" y="527"/>
                    </a:lnTo>
                    <a:lnTo>
                      <a:pt x="147" y="527"/>
                    </a:lnTo>
                    <a:lnTo>
                      <a:pt x="151" y="529"/>
                    </a:lnTo>
                    <a:lnTo>
                      <a:pt x="158" y="539"/>
                    </a:lnTo>
                    <a:lnTo>
                      <a:pt x="166" y="541"/>
                    </a:lnTo>
                    <a:lnTo>
                      <a:pt x="175" y="539"/>
                    </a:lnTo>
                    <a:lnTo>
                      <a:pt x="180" y="544"/>
                    </a:lnTo>
                    <a:lnTo>
                      <a:pt x="180" y="551"/>
                    </a:lnTo>
                    <a:lnTo>
                      <a:pt x="189" y="553"/>
                    </a:lnTo>
                    <a:lnTo>
                      <a:pt x="194" y="562"/>
                    </a:lnTo>
                    <a:lnTo>
                      <a:pt x="199" y="567"/>
                    </a:lnTo>
                    <a:lnTo>
                      <a:pt x="206" y="567"/>
                    </a:lnTo>
                    <a:lnTo>
                      <a:pt x="215" y="572"/>
                    </a:lnTo>
                    <a:lnTo>
                      <a:pt x="227" y="574"/>
                    </a:lnTo>
                    <a:lnTo>
                      <a:pt x="239" y="574"/>
                    </a:lnTo>
                    <a:lnTo>
                      <a:pt x="246" y="572"/>
                    </a:lnTo>
                    <a:lnTo>
                      <a:pt x="251" y="572"/>
                    </a:lnTo>
                    <a:lnTo>
                      <a:pt x="255" y="581"/>
                    </a:lnTo>
                    <a:lnTo>
                      <a:pt x="262" y="570"/>
                    </a:lnTo>
                    <a:lnTo>
                      <a:pt x="267" y="565"/>
                    </a:lnTo>
                    <a:lnTo>
                      <a:pt x="277" y="565"/>
                    </a:lnTo>
                    <a:lnTo>
                      <a:pt x="286" y="567"/>
                    </a:lnTo>
                    <a:lnTo>
                      <a:pt x="293" y="567"/>
                    </a:lnTo>
                    <a:lnTo>
                      <a:pt x="300" y="570"/>
                    </a:lnTo>
                    <a:lnTo>
                      <a:pt x="310" y="567"/>
                    </a:lnTo>
                    <a:lnTo>
                      <a:pt x="319" y="562"/>
                    </a:lnTo>
                    <a:lnTo>
                      <a:pt x="326" y="560"/>
                    </a:lnTo>
                    <a:lnTo>
                      <a:pt x="333" y="558"/>
                    </a:lnTo>
                    <a:lnTo>
                      <a:pt x="338" y="560"/>
                    </a:lnTo>
                    <a:lnTo>
                      <a:pt x="345" y="555"/>
                    </a:lnTo>
                    <a:lnTo>
                      <a:pt x="350" y="555"/>
                    </a:lnTo>
                    <a:lnTo>
                      <a:pt x="359" y="558"/>
                    </a:lnTo>
                    <a:lnTo>
                      <a:pt x="359" y="567"/>
                    </a:lnTo>
                    <a:lnTo>
                      <a:pt x="362" y="572"/>
                    </a:lnTo>
                    <a:lnTo>
                      <a:pt x="369" y="570"/>
                    </a:lnTo>
                    <a:lnTo>
                      <a:pt x="371" y="572"/>
                    </a:lnTo>
                    <a:lnTo>
                      <a:pt x="378" y="574"/>
                    </a:lnTo>
                    <a:lnTo>
                      <a:pt x="383" y="574"/>
                    </a:lnTo>
                    <a:lnTo>
                      <a:pt x="385" y="581"/>
                    </a:lnTo>
                    <a:lnTo>
                      <a:pt x="388" y="586"/>
                    </a:lnTo>
                    <a:lnTo>
                      <a:pt x="392" y="584"/>
                    </a:lnTo>
                    <a:lnTo>
                      <a:pt x="397" y="584"/>
                    </a:lnTo>
                    <a:lnTo>
                      <a:pt x="399" y="591"/>
                    </a:lnTo>
                    <a:lnTo>
                      <a:pt x="402" y="598"/>
                    </a:lnTo>
                    <a:lnTo>
                      <a:pt x="399" y="605"/>
                    </a:lnTo>
                    <a:lnTo>
                      <a:pt x="402" y="612"/>
                    </a:lnTo>
                    <a:lnTo>
                      <a:pt x="402" y="617"/>
                    </a:lnTo>
                    <a:lnTo>
                      <a:pt x="399" y="626"/>
                    </a:lnTo>
                    <a:lnTo>
                      <a:pt x="397" y="636"/>
                    </a:lnTo>
                    <a:lnTo>
                      <a:pt x="390" y="643"/>
                    </a:lnTo>
                    <a:lnTo>
                      <a:pt x="390" y="647"/>
                    </a:lnTo>
                    <a:lnTo>
                      <a:pt x="395" y="652"/>
                    </a:lnTo>
                    <a:lnTo>
                      <a:pt x="395" y="659"/>
                    </a:lnTo>
                    <a:lnTo>
                      <a:pt x="395" y="662"/>
                    </a:lnTo>
                    <a:lnTo>
                      <a:pt x="397" y="659"/>
                    </a:lnTo>
                    <a:lnTo>
                      <a:pt x="399" y="657"/>
                    </a:lnTo>
                    <a:lnTo>
                      <a:pt x="406" y="655"/>
                    </a:lnTo>
                    <a:lnTo>
                      <a:pt x="411" y="655"/>
                    </a:lnTo>
                    <a:lnTo>
                      <a:pt x="416" y="659"/>
                    </a:lnTo>
                    <a:lnTo>
                      <a:pt x="414" y="664"/>
                    </a:lnTo>
                    <a:lnTo>
                      <a:pt x="416" y="671"/>
                    </a:lnTo>
                    <a:lnTo>
                      <a:pt x="421" y="671"/>
                    </a:lnTo>
                    <a:lnTo>
                      <a:pt x="423" y="673"/>
                    </a:lnTo>
                    <a:lnTo>
                      <a:pt x="416" y="683"/>
                    </a:lnTo>
                    <a:lnTo>
                      <a:pt x="416" y="688"/>
                    </a:lnTo>
                    <a:lnTo>
                      <a:pt x="423" y="688"/>
                    </a:lnTo>
                    <a:lnTo>
                      <a:pt x="428" y="690"/>
                    </a:lnTo>
                    <a:lnTo>
                      <a:pt x="430" y="697"/>
                    </a:lnTo>
                    <a:lnTo>
                      <a:pt x="432" y="704"/>
                    </a:lnTo>
                    <a:lnTo>
                      <a:pt x="444" y="709"/>
                    </a:lnTo>
                    <a:lnTo>
                      <a:pt x="447" y="709"/>
                    </a:lnTo>
                    <a:lnTo>
                      <a:pt x="454" y="704"/>
                    </a:lnTo>
                    <a:lnTo>
                      <a:pt x="456" y="695"/>
                    </a:lnTo>
                    <a:lnTo>
                      <a:pt x="451" y="681"/>
                    </a:lnTo>
                    <a:lnTo>
                      <a:pt x="451" y="673"/>
                    </a:lnTo>
                    <a:lnTo>
                      <a:pt x="461" y="671"/>
                    </a:lnTo>
                    <a:lnTo>
                      <a:pt x="470" y="681"/>
                    </a:lnTo>
                    <a:lnTo>
                      <a:pt x="477" y="678"/>
                    </a:lnTo>
                    <a:lnTo>
                      <a:pt x="484" y="683"/>
                    </a:lnTo>
                    <a:lnTo>
                      <a:pt x="491" y="678"/>
                    </a:lnTo>
                    <a:lnTo>
                      <a:pt x="501" y="678"/>
                    </a:lnTo>
                    <a:lnTo>
                      <a:pt x="506" y="673"/>
                    </a:lnTo>
                    <a:lnTo>
                      <a:pt x="513" y="676"/>
                    </a:lnTo>
                    <a:lnTo>
                      <a:pt x="522" y="683"/>
                    </a:lnTo>
                    <a:lnTo>
                      <a:pt x="527" y="683"/>
                    </a:lnTo>
                    <a:lnTo>
                      <a:pt x="527" y="688"/>
                    </a:lnTo>
                    <a:lnTo>
                      <a:pt x="522" y="695"/>
                    </a:lnTo>
                    <a:lnTo>
                      <a:pt x="532" y="704"/>
                    </a:lnTo>
                    <a:lnTo>
                      <a:pt x="536" y="702"/>
                    </a:lnTo>
                    <a:lnTo>
                      <a:pt x="546" y="702"/>
                    </a:lnTo>
                    <a:lnTo>
                      <a:pt x="553" y="704"/>
                    </a:lnTo>
                    <a:lnTo>
                      <a:pt x="555" y="702"/>
                    </a:lnTo>
                    <a:lnTo>
                      <a:pt x="560" y="702"/>
                    </a:lnTo>
                    <a:lnTo>
                      <a:pt x="562" y="702"/>
                    </a:lnTo>
                    <a:lnTo>
                      <a:pt x="565" y="699"/>
                    </a:lnTo>
                    <a:lnTo>
                      <a:pt x="572" y="699"/>
                    </a:lnTo>
                    <a:lnTo>
                      <a:pt x="579" y="699"/>
                    </a:lnTo>
                    <a:lnTo>
                      <a:pt x="579" y="704"/>
                    </a:lnTo>
                    <a:lnTo>
                      <a:pt x="577" y="709"/>
                    </a:lnTo>
                    <a:lnTo>
                      <a:pt x="577" y="711"/>
                    </a:lnTo>
                    <a:lnTo>
                      <a:pt x="577" y="716"/>
                    </a:lnTo>
                    <a:lnTo>
                      <a:pt x="579" y="718"/>
                    </a:lnTo>
                    <a:lnTo>
                      <a:pt x="579" y="721"/>
                    </a:lnTo>
                    <a:lnTo>
                      <a:pt x="581" y="725"/>
                    </a:lnTo>
                    <a:lnTo>
                      <a:pt x="584" y="728"/>
                    </a:lnTo>
                    <a:lnTo>
                      <a:pt x="586" y="728"/>
                    </a:lnTo>
                    <a:lnTo>
                      <a:pt x="588" y="725"/>
                    </a:lnTo>
                    <a:lnTo>
                      <a:pt x="591" y="725"/>
                    </a:lnTo>
                    <a:lnTo>
                      <a:pt x="591" y="723"/>
                    </a:lnTo>
                    <a:lnTo>
                      <a:pt x="591" y="718"/>
                    </a:lnTo>
                    <a:lnTo>
                      <a:pt x="588" y="718"/>
                    </a:lnTo>
                    <a:lnTo>
                      <a:pt x="586" y="716"/>
                    </a:lnTo>
                    <a:lnTo>
                      <a:pt x="586" y="714"/>
                    </a:lnTo>
                    <a:lnTo>
                      <a:pt x="591" y="711"/>
                    </a:lnTo>
                    <a:lnTo>
                      <a:pt x="593" y="711"/>
                    </a:lnTo>
                    <a:lnTo>
                      <a:pt x="598" y="709"/>
                    </a:lnTo>
                    <a:lnTo>
                      <a:pt x="600" y="706"/>
                    </a:lnTo>
                    <a:lnTo>
                      <a:pt x="603" y="704"/>
                    </a:lnTo>
                    <a:lnTo>
                      <a:pt x="605" y="699"/>
                    </a:lnTo>
                    <a:lnTo>
                      <a:pt x="610" y="699"/>
                    </a:lnTo>
                    <a:lnTo>
                      <a:pt x="612" y="697"/>
                    </a:lnTo>
                    <a:lnTo>
                      <a:pt x="614" y="697"/>
                    </a:lnTo>
                    <a:lnTo>
                      <a:pt x="619" y="697"/>
                    </a:lnTo>
                    <a:lnTo>
                      <a:pt x="621" y="697"/>
                    </a:lnTo>
                    <a:lnTo>
                      <a:pt x="626" y="697"/>
                    </a:lnTo>
                    <a:lnTo>
                      <a:pt x="628" y="697"/>
                    </a:lnTo>
                    <a:lnTo>
                      <a:pt x="633" y="695"/>
                    </a:lnTo>
                    <a:lnTo>
                      <a:pt x="636" y="692"/>
                    </a:lnTo>
                    <a:lnTo>
                      <a:pt x="636" y="690"/>
                    </a:lnTo>
                    <a:lnTo>
                      <a:pt x="638" y="688"/>
                    </a:lnTo>
                    <a:lnTo>
                      <a:pt x="640" y="683"/>
                    </a:lnTo>
                    <a:lnTo>
                      <a:pt x="643" y="681"/>
                    </a:lnTo>
                    <a:lnTo>
                      <a:pt x="650" y="688"/>
                    </a:lnTo>
                    <a:lnTo>
                      <a:pt x="652" y="688"/>
                    </a:lnTo>
                    <a:lnTo>
                      <a:pt x="654" y="685"/>
                    </a:lnTo>
                    <a:lnTo>
                      <a:pt x="657" y="683"/>
                    </a:lnTo>
                    <a:lnTo>
                      <a:pt x="662" y="681"/>
                    </a:lnTo>
                    <a:lnTo>
                      <a:pt x="666" y="681"/>
                    </a:lnTo>
                    <a:lnTo>
                      <a:pt x="671" y="681"/>
                    </a:lnTo>
                    <a:lnTo>
                      <a:pt x="676" y="681"/>
                    </a:lnTo>
                    <a:lnTo>
                      <a:pt x="680" y="678"/>
                    </a:lnTo>
                    <a:lnTo>
                      <a:pt x="680" y="676"/>
                    </a:lnTo>
                    <a:lnTo>
                      <a:pt x="680" y="671"/>
                    </a:lnTo>
                    <a:lnTo>
                      <a:pt x="680" y="669"/>
                    </a:lnTo>
                    <a:lnTo>
                      <a:pt x="680" y="666"/>
                    </a:lnTo>
                    <a:lnTo>
                      <a:pt x="688" y="662"/>
                    </a:lnTo>
                    <a:lnTo>
                      <a:pt x="692" y="659"/>
                    </a:lnTo>
                    <a:lnTo>
                      <a:pt x="699" y="657"/>
                    </a:lnTo>
                    <a:lnTo>
                      <a:pt x="706" y="655"/>
                    </a:lnTo>
                    <a:lnTo>
                      <a:pt x="706" y="647"/>
                    </a:lnTo>
                    <a:lnTo>
                      <a:pt x="706" y="643"/>
                    </a:lnTo>
                    <a:lnTo>
                      <a:pt x="709" y="643"/>
                    </a:lnTo>
                    <a:lnTo>
                      <a:pt x="711" y="643"/>
                    </a:lnTo>
                    <a:lnTo>
                      <a:pt x="714" y="643"/>
                    </a:lnTo>
                    <a:lnTo>
                      <a:pt x="716" y="643"/>
                    </a:lnTo>
                    <a:lnTo>
                      <a:pt x="718" y="643"/>
                    </a:lnTo>
                    <a:lnTo>
                      <a:pt x="721" y="643"/>
                    </a:lnTo>
                    <a:lnTo>
                      <a:pt x="723" y="640"/>
                    </a:lnTo>
                    <a:lnTo>
                      <a:pt x="721" y="633"/>
                    </a:lnTo>
                    <a:lnTo>
                      <a:pt x="725" y="631"/>
                    </a:lnTo>
                    <a:lnTo>
                      <a:pt x="723" y="631"/>
                    </a:lnTo>
                    <a:lnTo>
                      <a:pt x="723" y="626"/>
                    </a:lnTo>
                    <a:lnTo>
                      <a:pt x="728" y="626"/>
                    </a:lnTo>
                    <a:lnTo>
                      <a:pt x="732" y="626"/>
                    </a:lnTo>
                    <a:lnTo>
                      <a:pt x="732" y="621"/>
                    </a:lnTo>
                    <a:lnTo>
                      <a:pt x="732" y="617"/>
                    </a:lnTo>
                    <a:lnTo>
                      <a:pt x="732" y="612"/>
                    </a:lnTo>
                    <a:lnTo>
                      <a:pt x="732" y="610"/>
                    </a:lnTo>
                    <a:lnTo>
                      <a:pt x="730" y="610"/>
                    </a:lnTo>
                    <a:lnTo>
                      <a:pt x="730" y="607"/>
                    </a:lnTo>
                    <a:lnTo>
                      <a:pt x="728" y="607"/>
                    </a:lnTo>
                    <a:lnTo>
                      <a:pt x="728" y="605"/>
                    </a:lnTo>
                    <a:lnTo>
                      <a:pt x="730" y="605"/>
                    </a:lnTo>
                    <a:lnTo>
                      <a:pt x="730" y="603"/>
                    </a:lnTo>
                    <a:lnTo>
                      <a:pt x="730" y="598"/>
                    </a:lnTo>
                    <a:lnTo>
                      <a:pt x="730" y="595"/>
                    </a:lnTo>
                    <a:lnTo>
                      <a:pt x="732" y="593"/>
                    </a:lnTo>
                    <a:lnTo>
                      <a:pt x="735" y="593"/>
                    </a:lnTo>
                    <a:lnTo>
                      <a:pt x="740" y="593"/>
                    </a:lnTo>
                    <a:lnTo>
                      <a:pt x="742" y="588"/>
                    </a:lnTo>
                    <a:lnTo>
                      <a:pt x="747" y="584"/>
                    </a:lnTo>
                    <a:lnTo>
                      <a:pt x="749" y="584"/>
                    </a:lnTo>
                    <a:lnTo>
                      <a:pt x="749" y="579"/>
                    </a:lnTo>
                    <a:lnTo>
                      <a:pt x="749" y="572"/>
                    </a:lnTo>
                    <a:lnTo>
                      <a:pt x="754" y="570"/>
                    </a:lnTo>
                    <a:lnTo>
                      <a:pt x="756" y="562"/>
                    </a:lnTo>
                    <a:lnTo>
                      <a:pt x="758" y="565"/>
                    </a:lnTo>
                    <a:lnTo>
                      <a:pt x="761" y="565"/>
                    </a:lnTo>
                    <a:lnTo>
                      <a:pt x="763" y="565"/>
                    </a:lnTo>
                    <a:lnTo>
                      <a:pt x="763" y="562"/>
                    </a:lnTo>
                    <a:lnTo>
                      <a:pt x="763" y="560"/>
                    </a:lnTo>
                    <a:lnTo>
                      <a:pt x="763" y="555"/>
                    </a:lnTo>
                    <a:lnTo>
                      <a:pt x="761" y="555"/>
                    </a:lnTo>
                    <a:lnTo>
                      <a:pt x="761" y="553"/>
                    </a:lnTo>
                    <a:lnTo>
                      <a:pt x="763" y="548"/>
                    </a:lnTo>
                    <a:lnTo>
                      <a:pt x="761" y="544"/>
                    </a:lnTo>
                    <a:lnTo>
                      <a:pt x="765" y="544"/>
                    </a:lnTo>
                    <a:lnTo>
                      <a:pt x="770" y="544"/>
                    </a:lnTo>
                    <a:lnTo>
                      <a:pt x="770" y="539"/>
                    </a:lnTo>
                    <a:lnTo>
                      <a:pt x="770" y="536"/>
                    </a:lnTo>
                    <a:lnTo>
                      <a:pt x="770" y="534"/>
                    </a:lnTo>
                    <a:lnTo>
                      <a:pt x="768" y="534"/>
                    </a:lnTo>
                    <a:lnTo>
                      <a:pt x="768" y="536"/>
                    </a:lnTo>
                    <a:lnTo>
                      <a:pt x="768" y="534"/>
                    </a:lnTo>
                    <a:lnTo>
                      <a:pt x="775" y="529"/>
                    </a:lnTo>
                    <a:lnTo>
                      <a:pt x="770" y="527"/>
                    </a:lnTo>
                    <a:lnTo>
                      <a:pt x="765" y="522"/>
                    </a:lnTo>
                    <a:lnTo>
                      <a:pt x="763" y="522"/>
                    </a:lnTo>
                    <a:lnTo>
                      <a:pt x="761" y="522"/>
                    </a:lnTo>
                    <a:lnTo>
                      <a:pt x="758" y="525"/>
                    </a:lnTo>
                    <a:lnTo>
                      <a:pt x="756" y="525"/>
                    </a:lnTo>
                    <a:lnTo>
                      <a:pt x="754" y="525"/>
                    </a:lnTo>
                    <a:lnTo>
                      <a:pt x="754" y="522"/>
                    </a:lnTo>
                    <a:lnTo>
                      <a:pt x="751" y="520"/>
                    </a:lnTo>
                    <a:lnTo>
                      <a:pt x="758" y="515"/>
                    </a:lnTo>
                    <a:lnTo>
                      <a:pt x="763" y="513"/>
                    </a:lnTo>
                    <a:lnTo>
                      <a:pt x="765" y="513"/>
                    </a:lnTo>
                    <a:lnTo>
                      <a:pt x="765" y="510"/>
                    </a:lnTo>
                    <a:lnTo>
                      <a:pt x="768" y="508"/>
                    </a:lnTo>
                    <a:lnTo>
                      <a:pt x="768" y="506"/>
                    </a:lnTo>
                    <a:lnTo>
                      <a:pt x="768" y="503"/>
                    </a:lnTo>
                    <a:lnTo>
                      <a:pt x="765" y="501"/>
                    </a:lnTo>
                    <a:lnTo>
                      <a:pt x="765" y="499"/>
                    </a:lnTo>
                    <a:lnTo>
                      <a:pt x="763" y="496"/>
                    </a:lnTo>
                    <a:lnTo>
                      <a:pt x="761" y="494"/>
                    </a:lnTo>
                    <a:lnTo>
                      <a:pt x="756" y="492"/>
                    </a:lnTo>
                    <a:lnTo>
                      <a:pt x="761" y="492"/>
                    </a:lnTo>
                    <a:lnTo>
                      <a:pt x="761" y="487"/>
                    </a:lnTo>
                    <a:lnTo>
                      <a:pt x="761" y="484"/>
                    </a:lnTo>
                    <a:lnTo>
                      <a:pt x="758" y="480"/>
                    </a:lnTo>
                    <a:lnTo>
                      <a:pt x="751" y="473"/>
                    </a:lnTo>
                    <a:lnTo>
                      <a:pt x="749" y="470"/>
                    </a:lnTo>
                    <a:lnTo>
                      <a:pt x="747" y="468"/>
                    </a:lnTo>
                    <a:lnTo>
                      <a:pt x="747" y="466"/>
                    </a:lnTo>
                    <a:lnTo>
                      <a:pt x="744" y="463"/>
                    </a:lnTo>
                    <a:lnTo>
                      <a:pt x="744" y="458"/>
                    </a:lnTo>
                    <a:lnTo>
                      <a:pt x="744" y="454"/>
                    </a:lnTo>
                    <a:lnTo>
                      <a:pt x="742" y="454"/>
                    </a:lnTo>
                    <a:lnTo>
                      <a:pt x="740" y="451"/>
                    </a:lnTo>
                    <a:lnTo>
                      <a:pt x="737" y="451"/>
                    </a:lnTo>
                    <a:lnTo>
                      <a:pt x="737" y="449"/>
                    </a:lnTo>
                    <a:lnTo>
                      <a:pt x="740" y="449"/>
                    </a:lnTo>
                    <a:lnTo>
                      <a:pt x="740" y="447"/>
                    </a:lnTo>
                    <a:lnTo>
                      <a:pt x="737" y="444"/>
                    </a:lnTo>
                    <a:lnTo>
                      <a:pt x="735" y="442"/>
                    </a:lnTo>
                    <a:lnTo>
                      <a:pt x="732" y="440"/>
                    </a:lnTo>
                    <a:lnTo>
                      <a:pt x="730" y="435"/>
                    </a:lnTo>
                    <a:lnTo>
                      <a:pt x="730" y="433"/>
                    </a:lnTo>
                    <a:lnTo>
                      <a:pt x="728" y="428"/>
                    </a:lnTo>
                    <a:lnTo>
                      <a:pt x="728" y="425"/>
                    </a:lnTo>
                    <a:lnTo>
                      <a:pt x="728" y="423"/>
                    </a:lnTo>
                    <a:lnTo>
                      <a:pt x="730" y="421"/>
                    </a:lnTo>
                    <a:lnTo>
                      <a:pt x="730" y="418"/>
                    </a:lnTo>
                    <a:lnTo>
                      <a:pt x="730" y="416"/>
                    </a:lnTo>
                    <a:lnTo>
                      <a:pt x="732" y="414"/>
                    </a:lnTo>
                    <a:lnTo>
                      <a:pt x="735" y="411"/>
                    </a:lnTo>
                    <a:lnTo>
                      <a:pt x="737" y="411"/>
                    </a:lnTo>
                    <a:lnTo>
                      <a:pt x="740" y="411"/>
                    </a:lnTo>
                    <a:lnTo>
                      <a:pt x="740" y="409"/>
                    </a:lnTo>
                    <a:lnTo>
                      <a:pt x="742" y="409"/>
                    </a:lnTo>
                    <a:lnTo>
                      <a:pt x="742" y="407"/>
                    </a:lnTo>
                    <a:lnTo>
                      <a:pt x="740" y="404"/>
                    </a:lnTo>
                    <a:lnTo>
                      <a:pt x="744" y="397"/>
                    </a:lnTo>
                    <a:lnTo>
                      <a:pt x="749" y="392"/>
                    </a:lnTo>
                    <a:lnTo>
                      <a:pt x="754" y="390"/>
                    </a:lnTo>
                    <a:lnTo>
                      <a:pt x="756" y="388"/>
                    </a:lnTo>
                    <a:lnTo>
                      <a:pt x="758" y="385"/>
                    </a:lnTo>
                    <a:lnTo>
                      <a:pt x="761" y="383"/>
                    </a:lnTo>
                    <a:lnTo>
                      <a:pt x="765" y="383"/>
                    </a:lnTo>
                    <a:lnTo>
                      <a:pt x="773" y="381"/>
                    </a:lnTo>
                    <a:lnTo>
                      <a:pt x="777" y="381"/>
                    </a:lnTo>
                    <a:lnTo>
                      <a:pt x="782" y="378"/>
                    </a:lnTo>
                    <a:lnTo>
                      <a:pt x="782" y="376"/>
                    </a:lnTo>
                    <a:lnTo>
                      <a:pt x="782" y="373"/>
                    </a:lnTo>
                    <a:lnTo>
                      <a:pt x="782" y="371"/>
                    </a:lnTo>
                    <a:lnTo>
                      <a:pt x="782" y="369"/>
                    </a:lnTo>
                    <a:lnTo>
                      <a:pt x="782" y="366"/>
                    </a:lnTo>
                    <a:lnTo>
                      <a:pt x="784" y="366"/>
                    </a:lnTo>
                    <a:lnTo>
                      <a:pt x="777" y="366"/>
                    </a:lnTo>
                    <a:lnTo>
                      <a:pt x="773" y="366"/>
                    </a:lnTo>
                    <a:lnTo>
                      <a:pt x="768" y="366"/>
                    </a:lnTo>
                    <a:lnTo>
                      <a:pt x="761" y="366"/>
                    </a:lnTo>
                    <a:lnTo>
                      <a:pt x="756" y="364"/>
                    </a:lnTo>
                    <a:lnTo>
                      <a:pt x="754" y="362"/>
                    </a:lnTo>
                    <a:lnTo>
                      <a:pt x="751" y="362"/>
                    </a:lnTo>
                    <a:lnTo>
                      <a:pt x="749" y="362"/>
                    </a:lnTo>
                    <a:lnTo>
                      <a:pt x="744" y="362"/>
                    </a:lnTo>
                    <a:lnTo>
                      <a:pt x="742" y="362"/>
                    </a:lnTo>
                    <a:lnTo>
                      <a:pt x="742" y="364"/>
                    </a:lnTo>
                    <a:lnTo>
                      <a:pt x="740" y="366"/>
                    </a:lnTo>
                    <a:lnTo>
                      <a:pt x="737" y="369"/>
                    </a:lnTo>
                    <a:lnTo>
                      <a:pt x="737" y="371"/>
                    </a:lnTo>
                    <a:lnTo>
                      <a:pt x="735" y="371"/>
                    </a:lnTo>
                    <a:lnTo>
                      <a:pt x="732" y="373"/>
                    </a:lnTo>
                    <a:lnTo>
                      <a:pt x="728" y="376"/>
                    </a:lnTo>
                    <a:lnTo>
                      <a:pt x="725" y="376"/>
                    </a:lnTo>
                    <a:lnTo>
                      <a:pt x="723" y="376"/>
                    </a:lnTo>
                    <a:lnTo>
                      <a:pt x="721" y="376"/>
                    </a:lnTo>
                    <a:lnTo>
                      <a:pt x="718" y="371"/>
                    </a:lnTo>
                    <a:lnTo>
                      <a:pt x="716" y="366"/>
                    </a:lnTo>
                    <a:lnTo>
                      <a:pt x="714" y="362"/>
                    </a:lnTo>
                    <a:lnTo>
                      <a:pt x="711" y="357"/>
                    </a:lnTo>
                    <a:lnTo>
                      <a:pt x="706" y="350"/>
                    </a:lnTo>
                    <a:lnTo>
                      <a:pt x="699" y="340"/>
                    </a:lnTo>
                    <a:lnTo>
                      <a:pt x="704" y="336"/>
                    </a:lnTo>
                    <a:lnTo>
                      <a:pt x="706" y="333"/>
                    </a:lnTo>
                    <a:lnTo>
                      <a:pt x="709" y="333"/>
                    </a:lnTo>
                    <a:lnTo>
                      <a:pt x="711" y="333"/>
                    </a:lnTo>
                    <a:lnTo>
                      <a:pt x="714" y="333"/>
                    </a:lnTo>
                    <a:lnTo>
                      <a:pt x="716" y="333"/>
                    </a:lnTo>
                    <a:lnTo>
                      <a:pt x="718" y="333"/>
                    </a:lnTo>
                    <a:lnTo>
                      <a:pt x="721" y="333"/>
                    </a:lnTo>
                    <a:lnTo>
                      <a:pt x="723" y="333"/>
                    </a:lnTo>
                    <a:lnTo>
                      <a:pt x="723" y="331"/>
                    </a:lnTo>
                    <a:lnTo>
                      <a:pt x="725" y="329"/>
                    </a:lnTo>
                    <a:lnTo>
                      <a:pt x="725" y="326"/>
                    </a:lnTo>
                    <a:lnTo>
                      <a:pt x="725" y="324"/>
                    </a:lnTo>
                    <a:lnTo>
                      <a:pt x="728" y="322"/>
                    </a:lnTo>
                    <a:lnTo>
                      <a:pt x="730" y="319"/>
                    </a:lnTo>
                    <a:lnTo>
                      <a:pt x="732" y="317"/>
                    </a:lnTo>
                    <a:lnTo>
                      <a:pt x="735" y="317"/>
                    </a:lnTo>
                    <a:lnTo>
                      <a:pt x="737" y="317"/>
                    </a:lnTo>
                    <a:lnTo>
                      <a:pt x="740" y="314"/>
                    </a:lnTo>
                    <a:lnTo>
                      <a:pt x="742" y="314"/>
                    </a:lnTo>
                    <a:lnTo>
                      <a:pt x="744" y="312"/>
                    </a:lnTo>
                    <a:lnTo>
                      <a:pt x="747" y="312"/>
                    </a:lnTo>
                    <a:lnTo>
                      <a:pt x="749" y="310"/>
                    </a:lnTo>
                    <a:lnTo>
                      <a:pt x="751" y="305"/>
                    </a:lnTo>
                    <a:lnTo>
                      <a:pt x="751" y="303"/>
                    </a:lnTo>
                    <a:lnTo>
                      <a:pt x="756" y="296"/>
                    </a:lnTo>
                    <a:lnTo>
                      <a:pt x="758" y="288"/>
                    </a:lnTo>
                    <a:lnTo>
                      <a:pt x="768" y="291"/>
                    </a:lnTo>
                    <a:lnTo>
                      <a:pt x="773" y="293"/>
                    </a:lnTo>
                    <a:lnTo>
                      <a:pt x="775" y="293"/>
                    </a:lnTo>
                    <a:lnTo>
                      <a:pt x="777" y="296"/>
                    </a:lnTo>
                    <a:lnTo>
                      <a:pt x="775" y="303"/>
                    </a:lnTo>
                    <a:lnTo>
                      <a:pt x="770" y="312"/>
                    </a:lnTo>
                    <a:lnTo>
                      <a:pt x="768" y="317"/>
                    </a:lnTo>
                    <a:lnTo>
                      <a:pt x="763" y="326"/>
                    </a:lnTo>
                    <a:lnTo>
                      <a:pt x="763" y="329"/>
                    </a:lnTo>
                    <a:lnTo>
                      <a:pt x="763" y="331"/>
                    </a:lnTo>
                    <a:lnTo>
                      <a:pt x="765" y="331"/>
                    </a:lnTo>
                    <a:lnTo>
                      <a:pt x="765" y="329"/>
                    </a:lnTo>
                    <a:lnTo>
                      <a:pt x="770" y="329"/>
                    </a:lnTo>
                    <a:lnTo>
                      <a:pt x="768" y="331"/>
                    </a:lnTo>
                    <a:lnTo>
                      <a:pt x="765" y="336"/>
                    </a:lnTo>
                    <a:lnTo>
                      <a:pt x="765" y="338"/>
                    </a:lnTo>
                    <a:lnTo>
                      <a:pt x="765" y="340"/>
                    </a:lnTo>
                    <a:lnTo>
                      <a:pt x="768" y="338"/>
                    </a:lnTo>
                    <a:lnTo>
                      <a:pt x="770" y="338"/>
                    </a:lnTo>
                    <a:lnTo>
                      <a:pt x="773" y="336"/>
                    </a:lnTo>
                    <a:lnTo>
                      <a:pt x="775" y="333"/>
                    </a:lnTo>
                    <a:lnTo>
                      <a:pt x="777" y="329"/>
                    </a:lnTo>
                    <a:lnTo>
                      <a:pt x="784" y="324"/>
                    </a:lnTo>
                    <a:lnTo>
                      <a:pt x="787" y="322"/>
                    </a:lnTo>
                    <a:lnTo>
                      <a:pt x="789" y="319"/>
                    </a:lnTo>
                    <a:lnTo>
                      <a:pt x="791" y="317"/>
                    </a:lnTo>
                    <a:lnTo>
                      <a:pt x="794" y="317"/>
                    </a:lnTo>
                    <a:lnTo>
                      <a:pt x="796" y="314"/>
                    </a:lnTo>
                    <a:lnTo>
                      <a:pt x="799" y="314"/>
                    </a:lnTo>
                    <a:lnTo>
                      <a:pt x="803" y="312"/>
                    </a:lnTo>
                    <a:lnTo>
                      <a:pt x="806" y="312"/>
                    </a:lnTo>
                    <a:lnTo>
                      <a:pt x="808" y="314"/>
                    </a:lnTo>
                    <a:lnTo>
                      <a:pt x="808" y="317"/>
                    </a:lnTo>
                    <a:lnTo>
                      <a:pt x="810" y="317"/>
                    </a:lnTo>
                    <a:lnTo>
                      <a:pt x="813" y="317"/>
                    </a:lnTo>
                    <a:lnTo>
                      <a:pt x="815" y="317"/>
                    </a:lnTo>
                    <a:lnTo>
                      <a:pt x="817" y="317"/>
                    </a:lnTo>
                    <a:lnTo>
                      <a:pt x="822" y="305"/>
                    </a:lnTo>
                    <a:lnTo>
                      <a:pt x="829" y="298"/>
                    </a:lnTo>
                    <a:lnTo>
                      <a:pt x="834" y="288"/>
                    </a:lnTo>
                    <a:lnTo>
                      <a:pt x="841" y="281"/>
                    </a:lnTo>
                    <a:lnTo>
                      <a:pt x="851" y="272"/>
                    </a:lnTo>
                    <a:lnTo>
                      <a:pt x="848" y="262"/>
                    </a:lnTo>
                    <a:lnTo>
                      <a:pt x="855" y="260"/>
                    </a:lnTo>
                    <a:lnTo>
                      <a:pt x="860" y="267"/>
                    </a:lnTo>
                    <a:lnTo>
                      <a:pt x="867" y="270"/>
                    </a:lnTo>
                    <a:lnTo>
                      <a:pt x="874" y="272"/>
                    </a:lnTo>
                    <a:lnTo>
                      <a:pt x="874" y="265"/>
                    </a:lnTo>
                    <a:lnTo>
                      <a:pt x="874" y="260"/>
                    </a:lnTo>
                    <a:lnTo>
                      <a:pt x="881" y="255"/>
                    </a:lnTo>
                    <a:lnTo>
                      <a:pt x="888" y="255"/>
                    </a:lnTo>
                    <a:lnTo>
                      <a:pt x="891" y="253"/>
                    </a:lnTo>
                    <a:lnTo>
                      <a:pt x="891" y="248"/>
                    </a:lnTo>
                    <a:lnTo>
                      <a:pt x="898" y="246"/>
                    </a:lnTo>
                    <a:lnTo>
                      <a:pt x="900" y="234"/>
                    </a:lnTo>
                    <a:lnTo>
                      <a:pt x="910" y="248"/>
                    </a:lnTo>
                    <a:lnTo>
                      <a:pt x="912" y="244"/>
                    </a:lnTo>
                    <a:lnTo>
                      <a:pt x="912" y="236"/>
                    </a:lnTo>
                    <a:lnTo>
                      <a:pt x="917" y="234"/>
                    </a:lnTo>
                    <a:lnTo>
                      <a:pt x="917" y="227"/>
                    </a:lnTo>
                    <a:lnTo>
                      <a:pt x="917" y="215"/>
                    </a:lnTo>
                    <a:lnTo>
                      <a:pt x="919" y="208"/>
                    </a:lnTo>
                    <a:lnTo>
                      <a:pt x="919" y="203"/>
                    </a:lnTo>
                    <a:lnTo>
                      <a:pt x="924" y="199"/>
                    </a:lnTo>
                    <a:lnTo>
                      <a:pt x="928" y="196"/>
                    </a:lnTo>
                    <a:lnTo>
                      <a:pt x="926" y="196"/>
                    </a:lnTo>
                    <a:lnTo>
                      <a:pt x="926" y="194"/>
                    </a:lnTo>
                    <a:lnTo>
                      <a:pt x="926" y="192"/>
                    </a:lnTo>
                    <a:lnTo>
                      <a:pt x="931" y="194"/>
                    </a:lnTo>
                    <a:lnTo>
                      <a:pt x="933" y="19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46" name="Freeform 1680">
              <a:extLst>
                <a:ext uri="{FF2B5EF4-FFF2-40B4-BE49-F238E27FC236}">
                  <a16:creationId xmlns:a16="http://schemas.microsoft.com/office/drawing/2014/main" id="{8F464A0C-2D76-5E0D-7345-4CF7B3770E85}"/>
                </a:ext>
              </a:extLst>
            </p:cNvPr>
            <p:cNvSpPr>
              <a:spLocks noGrp="1" noRot="1" noMove="1" noResize="1" noEditPoints="1" noAdjustHandles="1" noChangeArrowheads="1" noChangeShapeType="1"/>
            </p:cNvSpPr>
            <p:nvPr/>
          </p:nvSpPr>
          <p:spPr bwMode="auto">
            <a:xfrm>
              <a:off x="8136685" y="2373027"/>
              <a:ext cx="6646" cy="7463"/>
            </a:xfrm>
            <a:custGeom>
              <a:avLst/>
              <a:gdLst>
                <a:gd name="T0" fmla="*/ 6350 w 9"/>
                <a:gd name="T1" fmla="*/ 0 h 10"/>
                <a:gd name="T2" fmla="*/ 11113 w 9"/>
                <a:gd name="T3" fmla="*/ 0 h 10"/>
                <a:gd name="T4" fmla="*/ 11113 w 9"/>
                <a:gd name="T5" fmla="*/ 4763 h 10"/>
                <a:gd name="T6" fmla="*/ 14288 w 9"/>
                <a:gd name="T7" fmla="*/ 4763 h 10"/>
                <a:gd name="T8" fmla="*/ 14288 w 9"/>
                <a:gd name="T9" fmla="*/ 7938 h 10"/>
                <a:gd name="T10" fmla="*/ 14288 w 9"/>
                <a:gd name="T11" fmla="*/ 7938 h 10"/>
                <a:gd name="T12" fmla="*/ 14288 w 9"/>
                <a:gd name="T13" fmla="*/ 11113 h 10"/>
                <a:gd name="T14" fmla="*/ 14288 w 9"/>
                <a:gd name="T15" fmla="*/ 11113 h 10"/>
                <a:gd name="T16" fmla="*/ 11113 w 9"/>
                <a:gd name="T17" fmla="*/ 11113 h 10"/>
                <a:gd name="T18" fmla="*/ 11113 w 9"/>
                <a:gd name="T19" fmla="*/ 15875 h 10"/>
                <a:gd name="T20" fmla="*/ 6350 w 9"/>
                <a:gd name="T21" fmla="*/ 15875 h 10"/>
                <a:gd name="T22" fmla="*/ 6350 w 9"/>
                <a:gd name="T23" fmla="*/ 15875 h 10"/>
                <a:gd name="T24" fmla="*/ 3175 w 9"/>
                <a:gd name="T25" fmla="*/ 15875 h 10"/>
                <a:gd name="T26" fmla="*/ 3175 w 9"/>
                <a:gd name="T27" fmla="*/ 11113 h 10"/>
                <a:gd name="T28" fmla="*/ 0 w 9"/>
                <a:gd name="T29" fmla="*/ 7938 h 10"/>
                <a:gd name="T30" fmla="*/ 0 w 9"/>
                <a:gd name="T31" fmla="*/ 4763 h 10"/>
                <a:gd name="T32" fmla="*/ 3175 w 9"/>
                <a:gd name="T33" fmla="*/ 0 h 10"/>
                <a:gd name="T34" fmla="*/ 3175 w 9"/>
                <a:gd name="T35" fmla="*/ 0 h 10"/>
                <a:gd name="T36" fmla="*/ 3175 w 9"/>
                <a:gd name="T37" fmla="*/ 0 h 10"/>
                <a:gd name="T38" fmla="*/ 6350 w 9"/>
                <a:gd name="T39" fmla="*/ 0 h 10"/>
                <a:gd name="T40" fmla="*/ 6350 w 9"/>
                <a:gd name="T41" fmla="*/ 0 h 10"/>
                <a:gd name="T42" fmla="*/ 6350 w 9"/>
                <a:gd name="T43" fmla="*/ 0 h 10"/>
                <a:gd name="T44" fmla="*/ 6350 w 9"/>
                <a:gd name="T45" fmla="*/ 0 h 10"/>
                <a:gd name="T46" fmla="*/ 6350 w 9"/>
                <a:gd name="T47" fmla="*/ 0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0"/>
                <a:gd name="T74" fmla="*/ 9 w 9"/>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0">
                  <a:moveTo>
                    <a:pt x="4" y="0"/>
                  </a:moveTo>
                  <a:lnTo>
                    <a:pt x="7" y="0"/>
                  </a:lnTo>
                  <a:lnTo>
                    <a:pt x="7" y="3"/>
                  </a:lnTo>
                  <a:lnTo>
                    <a:pt x="9" y="3"/>
                  </a:lnTo>
                  <a:lnTo>
                    <a:pt x="9" y="5"/>
                  </a:lnTo>
                  <a:lnTo>
                    <a:pt x="9" y="7"/>
                  </a:lnTo>
                  <a:lnTo>
                    <a:pt x="7" y="7"/>
                  </a:lnTo>
                  <a:lnTo>
                    <a:pt x="7" y="10"/>
                  </a:lnTo>
                  <a:lnTo>
                    <a:pt x="4" y="10"/>
                  </a:lnTo>
                  <a:lnTo>
                    <a:pt x="2" y="10"/>
                  </a:lnTo>
                  <a:lnTo>
                    <a:pt x="2" y="7"/>
                  </a:lnTo>
                  <a:lnTo>
                    <a:pt x="0" y="5"/>
                  </a:lnTo>
                  <a:lnTo>
                    <a:pt x="0" y="3"/>
                  </a:lnTo>
                  <a:lnTo>
                    <a:pt x="2"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7" name="Freeform 1681">
              <a:extLst>
                <a:ext uri="{FF2B5EF4-FFF2-40B4-BE49-F238E27FC236}">
                  <a16:creationId xmlns:a16="http://schemas.microsoft.com/office/drawing/2014/main" id="{FC710473-532D-5B8A-A254-FC697E3F9F08}"/>
                </a:ext>
              </a:extLst>
            </p:cNvPr>
            <p:cNvSpPr>
              <a:spLocks noGrp="1" noRot="1" noMove="1" noResize="1" noEditPoints="1" noAdjustHandles="1" noChangeArrowheads="1" noChangeShapeType="1"/>
            </p:cNvSpPr>
            <p:nvPr/>
          </p:nvSpPr>
          <p:spPr bwMode="auto">
            <a:xfrm>
              <a:off x="8141853" y="2366311"/>
              <a:ext cx="5169" cy="5224"/>
            </a:xfrm>
            <a:custGeom>
              <a:avLst/>
              <a:gdLst>
                <a:gd name="T0" fmla="*/ 6350 w 7"/>
                <a:gd name="T1" fmla="*/ 0 h 7"/>
                <a:gd name="T2" fmla="*/ 11113 w 7"/>
                <a:gd name="T3" fmla="*/ 0 h 7"/>
                <a:gd name="T4" fmla="*/ 11113 w 7"/>
                <a:gd name="T5" fmla="*/ 3175 h 7"/>
                <a:gd name="T6" fmla="*/ 11113 w 7"/>
                <a:gd name="T7" fmla="*/ 7938 h 7"/>
                <a:gd name="T8" fmla="*/ 11113 w 7"/>
                <a:gd name="T9" fmla="*/ 7938 h 7"/>
                <a:gd name="T10" fmla="*/ 11113 w 7"/>
                <a:gd name="T11" fmla="*/ 7938 h 7"/>
                <a:gd name="T12" fmla="*/ 11113 w 7"/>
                <a:gd name="T13" fmla="*/ 11113 h 7"/>
                <a:gd name="T14" fmla="*/ 11113 w 7"/>
                <a:gd name="T15" fmla="*/ 11113 h 7"/>
                <a:gd name="T16" fmla="*/ 6350 w 7"/>
                <a:gd name="T17" fmla="*/ 11113 h 7"/>
                <a:gd name="T18" fmla="*/ 6350 w 7"/>
                <a:gd name="T19" fmla="*/ 11113 h 7"/>
                <a:gd name="T20" fmla="*/ 3175 w 7"/>
                <a:gd name="T21" fmla="*/ 11113 h 7"/>
                <a:gd name="T22" fmla="*/ 3175 w 7"/>
                <a:gd name="T23" fmla="*/ 11113 h 7"/>
                <a:gd name="T24" fmla="*/ 0 w 7"/>
                <a:gd name="T25" fmla="*/ 7938 h 7"/>
                <a:gd name="T26" fmla="*/ 0 w 7"/>
                <a:gd name="T27" fmla="*/ 7938 h 7"/>
                <a:gd name="T28" fmla="*/ 0 w 7"/>
                <a:gd name="T29" fmla="*/ 7938 h 7"/>
                <a:gd name="T30" fmla="*/ 0 w 7"/>
                <a:gd name="T31" fmla="*/ 7938 h 7"/>
                <a:gd name="T32" fmla="*/ 0 w 7"/>
                <a:gd name="T33" fmla="*/ 3175 h 7"/>
                <a:gd name="T34" fmla="*/ 0 w 7"/>
                <a:gd name="T35" fmla="*/ 3175 h 7"/>
                <a:gd name="T36" fmla="*/ 3175 w 7"/>
                <a:gd name="T37" fmla="*/ 0 h 7"/>
                <a:gd name="T38" fmla="*/ 3175 w 7"/>
                <a:gd name="T39" fmla="*/ 0 h 7"/>
                <a:gd name="T40" fmla="*/ 6350 w 7"/>
                <a:gd name="T41" fmla="*/ 0 h 7"/>
                <a:gd name="T42" fmla="*/ 6350 w 7"/>
                <a:gd name="T43" fmla="*/ 0 h 7"/>
                <a:gd name="T44" fmla="*/ 6350 w 7"/>
                <a:gd name="T45" fmla="*/ 0 h 7"/>
                <a:gd name="T46" fmla="*/ 6350 w 7"/>
                <a:gd name="T47" fmla="*/ 0 h 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7"/>
                <a:gd name="T74" fmla="*/ 7 w 7"/>
                <a:gd name="T75" fmla="*/ 7 h 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7">
                  <a:moveTo>
                    <a:pt x="4" y="0"/>
                  </a:moveTo>
                  <a:lnTo>
                    <a:pt x="7" y="0"/>
                  </a:lnTo>
                  <a:lnTo>
                    <a:pt x="7" y="2"/>
                  </a:lnTo>
                  <a:lnTo>
                    <a:pt x="7" y="5"/>
                  </a:lnTo>
                  <a:lnTo>
                    <a:pt x="7" y="7"/>
                  </a:lnTo>
                  <a:lnTo>
                    <a:pt x="4" y="7"/>
                  </a:lnTo>
                  <a:lnTo>
                    <a:pt x="2" y="7"/>
                  </a:lnTo>
                  <a:lnTo>
                    <a:pt x="0" y="5"/>
                  </a:lnTo>
                  <a:lnTo>
                    <a:pt x="0" y="2"/>
                  </a:lnTo>
                  <a:lnTo>
                    <a:pt x="2"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8" name="Chad">
              <a:extLst>
                <a:ext uri="{FF2B5EF4-FFF2-40B4-BE49-F238E27FC236}">
                  <a16:creationId xmlns:a16="http://schemas.microsoft.com/office/drawing/2014/main" id="{FF1E697B-49BE-927A-0CF7-C469332E8CC5}"/>
                </a:ext>
              </a:extLst>
            </p:cNvPr>
            <p:cNvSpPr>
              <a:spLocks noGrp="1" noRot="1" noMove="1" noResize="1" noEditPoints="1" noAdjustHandles="1" noChangeArrowheads="1" noChangeShapeType="1"/>
            </p:cNvSpPr>
            <p:nvPr/>
          </p:nvSpPr>
          <p:spPr bwMode="auto">
            <a:xfrm>
              <a:off x="6884570" y="2489442"/>
              <a:ext cx="124853" cy="239547"/>
            </a:xfrm>
            <a:custGeom>
              <a:avLst/>
              <a:gdLst>
                <a:gd name="T0" fmla="*/ 11113 w 165"/>
                <a:gd name="T1" fmla="*/ 311150 h 321"/>
                <a:gd name="T2" fmla="*/ 26988 w 165"/>
                <a:gd name="T3" fmla="*/ 311150 h 321"/>
                <a:gd name="T4" fmla="*/ 38100 w 165"/>
                <a:gd name="T5" fmla="*/ 322263 h 321"/>
                <a:gd name="T6" fmla="*/ 30163 w 165"/>
                <a:gd name="T7" fmla="*/ 322263 h 321"/>
                <a:gd name="T8" fmla="*/ 19050 w 165"/>
                <a:gd name="T9" fmla="*/ 327025 h 321"/>
                <a:gd name="T10" fmla="*/ 33338 w 165"/>
                <a:gd name="T11" fmla="*/ 357188 h 321"/>
                <a:gd name="T12" fmla="*/ 38100 w 165"/>
                <a:gd name="T13" fmla="*/ 374650 h 321"/>
                <a:gd name="T14" fmla="*/ 33338 w 165"/>
                <a:gd name="T15" fmla="*/ 390525 h 321"/>
                <a:gd name="T16" fmla="*/ 41275 w 165"/>
                <a:gd name="T17" fmla="*/ 423863 h 321"/>
                <a:gd name="T18" fmla="*/ 38100 w 165"/>
                <a:gd name="T19" fmla="*/ 431800 h 321"/>
                <a:gd name="T20" fmla="*/ 11113 w 165"/>
                <a:gd name="T21" fmla="*/ 434975 h 321"/>
                <a:gd name="T22" fmla="*/ 7938 w 165"/>
                <a:gd name="T23" fmla="*/ 446088 h 321"/>
                <a:gd name="T24" fmla="*/ 15875 w 165"/>
                <a:gd name="T25" fmla="*/ 461963 h 321"/>
                <a:gd name="T26" fmla="*/ 30163 w 165"/>
                <a:gd name="T27" fmla="*/ 479425 h 321"/>
                <a:gd name="T28" fmla="*/ 38100 w 165"/>
                <a:gd name="T29" fmla="*/ 509588 h 321"/>
                <a:gd name="T30" fmla="*/ 60325 w 165"/>
                <a:gd name="T31" fmla="*/ 503238 h 321"/>
                <a:gd name="T32" fmla="*/ 82550 w 165"/>
                <a:gd name="T33" fmla="*/ 503238 h 321"/>
                <a:gd name="T34" fmla="*/ 109538 w 165"/>
                <a:gd name="T35" fmla="*/ 495300 h 321"/>
                <a:gd name="T36" fmla="*/ 123825 w 165"/>
                <a:gd name="T37" fmla="*/ 479425 h 321"/>
                <a:gd name="T38" fmla="*/ 134938 w 165"/>
                <a:gd name="T39" fmla="*/ 476250 h 321"/>
                <a:gd name="T40" fmla="*/ 131763 w 165"/>
                <a:gd name="T41" fmla="*/ 468313 h 321"/>
                <a:gd name="T42" fmla="*/ 127000 w 165"/>
                <a:gd name="T43" fmla="*/ 461963 h 321"/>
                <a:gd name="T44" fmla="*/ 142875 w 165"/>
                <a:gd name="T45" fmla="*/ 454025 h 321"/>
                <a:gd name="T46" fmla="*/ 161925 w 165"/>
                <a:gd name="T47" fmla="*/ 442913 h 321"/>
                <a:gd name="T48" fmla="*/ 176213 w 165"/>
                <a:gd name="T49" fmla="*/ 439738 h 321"/>
                <a:gd name="T50" fmla="*/ 192088 w 165"/>
                <a:gd name="T51" fmla="*/ 423863 h 321"/>
                <a:gd name="T52" fmla="*/ 206375 w 165"/>
                <a:gd name="T53" fmla="*/ 409575 h 321"/>
                <a:gd name="T54" fmla="*/ 217488 w 165"/>
                <a:gd name="T55" fmla="*/ 401638 h 321"/>
                <a:gd name="T56" fmla="*/ 217488 w 165"/>
                <a:gd name="T57" fmla="*/ 393700 h 321"/>
                <a:gd name="T58" fmla="*/ 209550 w 165"/>
                <a:gd name="T59" fmla="*/ 382588 h 321"/>
                <a:gd name="T60" fmla="*/ 214313 w 165"/>
                <a:gd name="T61" fmla="*/ 374650 h 321"/>
                <a:gd name="T62" fmla="*/ 214313 w 165"/>
                <a:gd name="T63" fmla="*/ 368300 h 321"/>
                <a:gd name="T64" fmla="*/ 214313 w 165"/>
                <a:gd name="T65" fmla="*/ 352425 h 321"/>
                <a:gd name="T66" fmla="*/ 214313 w 165"/>
                <a:gd name="T67" fmla="*/ 341313 h 321"/>
                <a:gd name="T68" fmla="*/ 198438 w 165"/>
                <a:gd name="T69" fmla="*/ 341313 h 321"/>
                <a:gd name="T70" fmla="*/ 195263 w 165"/>
                <a:gd name="T71" fmla="*/ 333375 h 321"/>
                <a:gd name="T72" fmla="*/ 195263 w 165"/>
                <a:gd name="T73" fmla="*/ 327025 h 321"/>
                <a:gd name="T74" fmla="*/ 203200 w 165"/>
                <a:gd name="T75" fmla="*/ 322263 h 321"/>
                <a:gd name="T76" fmla="*/ 209550 w 165"/>
                <a:gd name="T77" fmla="*/ 311150 h 321"/>
                <a:gd name="T78" fmla="*/ 217488 w 165"/>
                <a:gd name="T79" fmla="*/ 296863 h 321"/>
                <a:gd name="T80" fmla="*/ 217488 w 165"/>
                <a:gd name="T81" fmla="*/ 280988 h 321"/>
                <a:gd name="T82" fmla="*/ 228600 w 165"/>
                <a:gd name="T83" fmla="*/ 274638 h 321"/>
                <a:gd name="T84" fmla="*/ 225425 w 165"/>
                <a:gd name="T85" fmla="*/ 263525 h 321"/>
                <a:gd name="T86" fmla="*/ 233363 w 165"/>
                <a:gd name="T87" fmla="*/ 247650 h 321"/>
                <a:gd name="T88" fmla="*/ 244475 w 165"/>
                <a:gd name="T89" fmla="*/ 247650 h 321"/>
                <a:gd name="T90" fmla="*/ 258763 w 165"/>
                <a:gd name="T91" fmla="*/ 247650 h 321"/>
                <a:gd name="T92" fmla="*/ 33338 w 165"/>
                <a:gd name="T93" fmla="*/ 82550 h 321"/>
                <a:gd name="T94" fmla="*/ 44450 w 165"/>
                <a:gd name="T95" fmla="*/ 104775 h 321"/>
                <a:gd name="T96" fmla="*/ 41275 w 165"/>
                <a:gd name="T97" fmla="*/ 115888 h 321"/>
                <a:gd name="T98" fmla="*/ 33338 w 165"/>
                <a:gd name="T99" fmla="*/ 142875 h 321"/>
                <a:gd name="T100" fmla="*/ 38100 w 165"/>
                <a:gd name="T101" fmla="*/ 225425 h 321"/>
                <a:gd name="T102" fmla="*/ 0 w 165"/>
                <a:gd name="T103" fmla="*/ 296863 h 3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5"/>
                <a:gd name="T157" fmla="*/ 0 h 321"/>
                <a:gd name="T158" fmla="*/ 165 w 165"/>
                <a:gd name="T159" fmla="*/ 321 h 3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5" h="321">
                  <a:moveTo>
                    <a:pt x="0" y="187"/>
                  </a:moveTo>
                  <a:lnTo>
                    <a:pt x="0" y="187"/>
                  </a:lnTo>
                  <a:lnTo>
                    <a:pt x="5" y="191"/>
                  </a:lnTo>
                  <a:lnTo>
                    <a:pt x="7" y="196"/>
                  </a:lnTo>
                  <a:lnTo>
                    <a:pt x="10" y="199"/>
                  </a:lnTo>
                  <a:lnTo>
                    <a:pt x="12" y="199"/>
                  </a:lnTo>
                  <a:lnTo>
                    <a:pt x="14" y="199"/>
                  </a:lnTo>
                  <a:lnTo>
                    <a:pt x="17" y="196"/>
                  </a:lnTo>
                  <a:lnTo>
                    <a:pt x="21" y="196"/>
                  </a:lnTo>
                  <a:lnTo>
                    <a:pt x="24" y="199"/>
                  </a:lnTo>
                  <a:lnTo>
                    <a:pt x="24" y="201"/>
                  </a:lnTo>
                  <a:lnTo>
                    <a:pt x="24" y="203"/>
                  </a:lnTo>
                  <a:lnTo>
                    <a:pt x="21" y="203"/>
                  </a:lnTo>
                  <a:lnTo>
                    <a:pt x="19" y="203"/>
                  </a:lnTo>
                  <a:lnTo>
                    <a:pt x="17" y="203"/>
                  </a:lnTo>
                  <a:lnTo>
                    <a:pt x="14" y="203"/>
                  </a:lnTo>
                  <a:lnTo>
                    <a:pt x="7" y="203"/>
                  </a:lnTo>
                  <a:lnTo>
                    <a:pt x="10" y="203"/>
                  </a:lnTo>
                  <a:lnTo>
                    <a:pt x="12" y="206"/>
                  </a:lnTo>
                  <a:lnTo>
                    <a:pt x="17" y="210"/>
                  </a:lnTo>
                  <a:lnTo>
                    <a:pt x="19" y="215"/>
                  </a:lnTo>
                  <a:lnTo>
                    <a:pt x="19" y="220"/>
                  </a:lnTo>
                  <a:lnTo>
                    <a:pt x="21" y="222"/>
                  </a:lnTo>
                  <a:lnTo>
                    <a:pt x="21" y="225"/>
                  </a:lnTo>
                  <a:lnTo>
                    <a:pt x="24" y="227"/>
                  </a:lnTo>
                  <a:lnTo>
                    <a:pt x="24" y="229"/>
                  </a:lnTo>
                  <a:lnTo>
                    <a:pt x="24" y="232"/>
                  </a:lnTo>
                  <a:lnTo>
                    <a:pt x="21" y="234"/>
                  </a:lnTo>
                  <a:lnTo>
                    <a:pt x="24" y="236"/>
                  </a:lnTo>
                  <a:lnTo>
                    <a:pt x="21" y="236"/>
                  </a:lnTo>
                  <a:lnTo>
                    <a:pt x="21" y="239"/>
                  </a:lnTo>
                  <a:lnTo>
                    <a:pt x="21" y="241"/>
                  </a:lnTo>
                  <a:lnTo>
                    <a:pt x="21" y="243"/>
                  </a:lnTo>
                  <a:lnTo>
                    <a:pt x="21" y="246"/>
                  </a:lnTo>
                  <a:lnTo>
                    <a:pt x="21" y="251"/>
                  </a:lnTo>
                  <a:lnTo>
                    <a:pt x="24" y="253"/>
                  </a:lnTo>
                  <a:lnTo>
                    <a:pt x="24" y="255"/>
                  </a:lnTo>
                  <a:lnTo>
                    <a:pt x="24" y="262"/>
                  </a:lnTo>
                  <a:lnTo>
                    <a:pt x="26" y="267"/>
                  </a:lnTo>
                  <a:lnTo>
                    <a:pt x="26" y="269"/>
                  </a:lnTo>
                  <a:lnTo>
                    <a:pt x="26" y="272"/>
                  </a:lnTo>
                  <a:lnTo>
                    <a:pt x="26" y="274"/>
                  </a:lnTo>
                  <a:lnTo>
                    <a:pt x="24" y="272"/>
                  </a:lnTo>
                  <a:lnTo>
                    <a:pt x="19" y="272"/>
                  </a:lnTo>
                  <a:lnTo>
                    <a:pt x="14" y="272"/>
                  </a:lnTo>
                  <a:lnTo>
                    <a:pt x="12" y="272"/>
                  </a:lnTo>
                  <a:lnTo>
                    <a:pt x="10" y="274"/>
                  </a:lnTo>
                  <a:lnTo>
                    <a:pt x="7" y="274"/>
                  </a:lnTo>
                  <a:lnTo>
                    <a:pt x="5" y="277"/>
                  </a:lnTo>
                  <a:lnTo>
                    <a:pt x="5" y="279"/>
                  </a:lnTo>
                  <a:lnTo>
                    <a:pt x="5" y="281"/>
                  </a:lnTo>
                  <a:lnTo>
                    <a:pt x="5" y="284"/>
                  </a:lnTo>
                  <a:lnTo>
                    <a:pt x="7" y="286"/>
                  </a:lnTo>
                  <a:lnTo>
                    <a:pt x="10" y="291"/>
                  </a:lnTo>
                  <a:lnTo>
                    <a:pt x="14" y="295"/>
                  </a:lnTo>
                  <a:lnTo>
                    <a:pt x="17" y="298"/>
                  </a:lnTo>
                  <a:lnTo>
                    <a:pt x="19" y="300"/>
                  </a:lnTo>
                  <a:lnTo>
                    <a:pt x="19" y="302"/>
                  </a:lnTo>
                  <a:lnTo>
                    <a:pt x="19" y="305"/>
                  </a:lnTo>
                  <a:lnTo>
                    <a:pt x="21" y="310"/>
                  </a:lnTo>
                  <a:lnTo>
                    <a:pt x="21" y="312"/>
                  </a:lnTo>
                  <a:lnTo>
                    <a:pt x="17" y="321"/>
                  </a:lnTo>
                  <a:lnTo>
                    <a:pt x="24" y="321"/>
                  </a:lnTo>
                  <a:lnTo>
                    <a:pt x="31" y="321"/>
                  </a:lnTo>
                  <a:lnTo>
                    <a:pt x="36" y="314"/>
                  </a:lnTo>
                  <a:lnTo>
                    <a:pt x="38" y="317"/>
                  </a:lnTo>
                  <a:lnTo>
                    <a:pt x="40" y="317"/>
                  </a:lnTo>
                  <a:lnTo>
                    <a:pt x="40" y="319"/>
                  </a:lnTo>
                  <a:lnTo>
                    <a:pt x="43" y="319"/>
                  </a:lnTo>
                  <a:lnTo>
                    <a:pt x="47" y="317"/>
                  </a:lnTo>
                  <a:lnTo>
                    <a:pt x="52" y="317"/>
                  </a:lnTo>
                  <a:lnTo>
                    <a:pt x="57" y="317"/>
                  </a:lnTo>
                  <a:lnTo>
                    <a:pt x="62" y="314"/>
                  </a:lnTo>
                  <a:lnTo>
                    <a:pt x="64" y="314"/>
                  </a:lnTo>
                  <a:lnTo>
                    <a:pt x="69" y="312"/>
                  </a:lnTo>
                  <a:lnTo>
                    <a:pt x="71" y="310"/>
                  </a:lnTo>
                  <a:lnTo>
                    <a:pt x="73" y="307"/>
                  </a:lnTo>
                  <a:lnTo>
                    <a:pt x="76" y="305"/>
                  </a:lnTo>
                  <a:lnTo>
                    <a:pt x="78" y="302"/>
                  </a:lnTo>
                  <a:lnTo>
                    <a:pt x="80" y="302"/>
                  </a:lnTo>
                  <a:lnTo>
                    <a:pt x="83" y="300"/>
                  </a:lnTo>
                  <a:lnTo>
                    <a:pt x="85" y="300"/>
                  </a:lnTo>
                  <a:lnTo>
                    <a:pt x="88" y="298"/>
                  </a:lnTo>
                  <a:lnTo>
                    <a:pt x="85" y="298"/>
                  </a:lnTo>
                  <a:lnTo>
                    <a:pt x="85" y="295"/>
                  </a:lnTo>
                  <a:lnTo>
                    <a:pt x="83" y="295"/>
                  </a:lnTo>
                  <a:lnTo>
                    <a:pt x="83" y="293"/>
                  </a:lnTo>
                  <a:lnTo>
                    <a:pt x="80" y="293"/>
                  </a:lnTo>
                  <a:lnTo>
                    <a:pt x="80" y="291"/>
                  </a:lnTo>
                  <a:lnTo>
                    <a:pt x="83" y="288"/>
                  </a:lnTo>
                  <a:lnTo>
                    <a:pt x="85" y="286"/>
                  </a:lnTo>
                  <a:lnTo>
                    <a:pt x="88" y="286"/>
                  </a:lnTo>
                  <a:lnTo>
                    <a:pt x="90" y="286"/>
                  </a:lnTo>
                  <a:lnTo>
                    <a:pt x="92" y="284"/>
                  </a:lnTo>
                  <a:lnTo>
                    <a:pt x="97" y="284"/>
                  </a:lnTo>
                  <a:lnTo>
                    <a:pt x="99" y="284"/>
                  </a:lnTo>
                  <a:lnTo>
                    <a:pt x="99" y="281"/>
                  </a:lnTo>
                  <a:lnTo>
                    <a:pt x="102" y="279"/>
                  </a:lnTo>
                  <a:lnTo>
                    <a:pt x="104" y="279"/>
                  </a:lnTo>
                  <a:lnTo>
                    <a:pt x="106" y="279"/>
                  </a:lnTo>
                  <a:lnTo>
                    <a:pt x="109" y="279"/>
                  </a:lnTo>
                  <a:lnTo>
                    <a:pt x="111" y="277"/>
                  </a:lnTo>
                  <a:lnTo>
                    <a:pt x="114" y="277"/>
                  </a:lnTo>
                  <a:lnTo>
                    <a:pt x="114" y="274"/>
                  </a:lnTo>
                  <a:lnTo>
                    <a:pt x="114" y="272"/>
                  </a:lnTo>
                  <a:lnTo>
                    <a:pt x="116" y="269"/>
                  </a:lnTo>
                  <a:lnTo>
                    <a:pt x="121" y="267"/>
                  </a:lnTo>
                  <a:lnTo>
                    <a:pt x="125" y="265"/>
                  </a:lnTo>
                  <a:lnTo>
                    <a:pt x="128" y="265"/>
                  </a:lnTo>
                  <a:lnTo>
                    <a:pt x="128" y="262"/>
                  </a:lnTo>
                  <a:lnTo>
                    <a:pt x="130" y="258"/>
                  </a:lnTo>
                  <a:lnTo>
                    <a:pt x="132" y="255"/>
                  </a:lnTo>
                  <a:lnTo>
                    <a:pt x="135" y="253"/>
                  </a:lnTo>
                  <a:lnTo>
                    <a:pt x="137" y="253"/>
                  </a:lnTo>
                  <a:lnTo>
                    <a:pt x="137" y="251"/>
                  </a:lnTo>
                  <a:lnTo>
                    <a:pt x="137" y="248"/>
                  </a:lnTo>
                  <a:lnTo>
                    <a:pt x="137" y="246"/>
                  </a:lnTo>
                  <a:lnTo>
                    <a:pt x="135" y="243"/>
                  </a:lnTo>
                  <a:lnTo>
                    <a:pt x="132" y="243"/>
                  </a:lnTo>
                  <a:lnTo>
                    <a:pt x="132" y="241"/>
                  </a:lnTo>
                  <a:lnTo>
                    <a:pt x="132" y="239"/>
                  </a:lnTo>
                  <a:lnTo>
                    <a:pt x="135" y="239"/>
                  </a:lnTo>
                  <a:lnTo>
                    <a:pt x="135" y="236"/>
                  </a:lnTo>
                  <a:lnTo>
                    <a:pt x="135" y="234"/>
                  </a:lnTo>
                  <a:lnTo>
                    <a:pt x="135" y="232"/>
                  </a:lnTo>
                  <a:lnTo>
                    <a:pt x="132" y="227"/>
                  </a:lnTo>
                  <a:lnTo>
                    <a:pt x="135" y="225"/>
                  </a:lnTo>
                  <a:lnTo>
                    <a:pt x="135" y="222"/>
                  </a:lnTo>
                  <a:lnTo>
                    <a:pt x="137" y="220"/>
                  </a:lnTo>
                  <a:lnTo>
                    <a:pt x="137" y="217"/>
                  </a:lnTo>
                  <a:lnTo>
                    <a:pt x="135" y="215"/>
                  </a:lnTo>
                  <a:lnTo>
                    <a:pt x="132" y="213"/>
                  </a:lnTo>
                  <a:lnTo>
                    <a:pt x="130" y="213"/>
                  </a:lnTo>
                  <a:lnTo>
                    <a:pt x="128" y="215"/>
                  </a:lnTo>
                  <a:lnTo>
                    <a:pt x="125" y="215"/>
                  </a:lnTo>
                  <a:lnTo>
                    <a:pt x="123" y="215"/>
                  </a:lnTo>
                  <a:lnTo>
                    <a:pt x="123" y="213"/>
                  </a:lnTo>
                  <a:lnTo>
                    <a:pt x="123" y="210"/>
                  </a:lnTo>
                  <a:lnTo>
                    <a:pt x="123" y="208"/>
                  </a:lnTo>
                  <a:lnTo>
                    <a:pt x="123" y="206"/>
                  </a:lnTo>
                  <a:lnTo>
                    <a:pt x="125" y="206"/>
                  </a:lnTo>
                  <a:lnTo>
                    <a:pt x="128" y="203"/>
                  </a:lnTo>
                  <a:lnTo>
                    <a:pt x="128" y="201"/>
                  </a:lnTo>
                  <a:lnTo>
                    <a:pt x="130" y="199"/>
                  </a:lnTo>
                  <a:lnTo>
                    <a:pt x="130" y="196"/>
                  </a:lnTo>
                  <a:lnTo>
                    <a:pt x="132" y="196"/>
                  </a:lnTo>
                  <a:lnTo>
                    <a:pt x="135" y="194"/>
                  </a:lnTo>
                  <a:lnTo>
                    <a:pt x="135" y="191"/>
                  </a:lnTo>
                  <a:lnTo>
                    <a:pt x="135" y="189"/>
                  </a:lnTo>
                  <a:lnTo>
                    <a:pt x="137" y="187"/>
                  </a:lnTo>
                  <a:lnTo>
                    <a:pt x="137" y="184"/>
                  </a:lnTo>
                  <a:lnTo>
                    <a:pt x="137" y="182"/>
                  </a:lnTo>
                  <a:lnTo>
                    <a:pt x="137" y="180"/>
                  </a:lnTo>
                  <a:lnTo>
                    <a:pt x="137" y="177"/>
                  </a:lnTo>
                  <a:lnTo>
                    <a:pt x="139" y="177"/>
                  </a:lnTo>
                  <a:lnTo>
                    <a:pt x="142" y="175"/>
                  </a:lnTo>
                  <a:lnTo>
                    <a:pt x="142" y="173"/>
                  </a:lnTo>
                  <a:lnTo>
                    <a:pt x="144" y="173"/>
                  </a:lnTo>
                  <a:lnTo>
                    <a:pt x="144" y="170"/>
                  </a:lnTo>
                  <a:lnTo>
                    <a:pt x="142" y="168"/>
                  </a:lnTo>
                  <a:lnTo>
                    <a:pt x="142" y="166"/>
                  </a:lnTo>
                  <a:lnTo>
                    <a:pt x="142" y="163"/>
                  </a:lnTo>
                  <a:lnTo>
                    <a:pt x="144" y="161"/>
                  </a:lnTo>
                  <a:lnTo>
                    <a:pt x="147" y="158"/>
                  </a:lnTo>
                  <a:lnTo>
                    <a:pt x="147" y="156"/>
                  </a:lnTo>
                  <a:lnTo>
                    <a:pt x="149" y="156"/>
                  </a:lnTo>
                  <a:lnTo>
                    <a:pt x="151" y="156"/>
                  </a:lnTo>
                  <a:lnTo>
                    <a:pt x="154" y="156"/>
                  </a:lnTo>
                  <a:lnTo>
                    <a:pt x="154" y="158"/>
                  </a:lnTo>
                  <a:lnTo>
                    <a:pt x="156" y="158"/>
                  </a:lnTo>
                  <a:lnTo>
                    <a:pt x="158" y="158"/>
                  </a:lnTo>
                  <a:lnTo>
                    <a:pt x="161" y="158"/>
                  </a:lnTo>
                  <a:lnTo>
                    <a:pt x="163" y="156"/>
                  </a:lnTo>
                  <a:lnTo>
                    <a:pt x="165" y="156"/>
                  </a:lnTo>
                  <a:lnTo>
                    <a:pt x="165" y="83"/>
                  </a:lnTo>
                  <a:lnTo>
                    <a:pt x="28" y="0"/>
                  </a:lnTo>
                  <a:lnTo>
                    <a:pt x="12" y="12"/>
                  </a:lnTo>
                  <a:lnTo>
                    <a:pt x="21" y="52"/>
                  </a:lnTo>
                  <a:lnTo>
                    <a:pt x="24" y="54"/>
                  </a:lnTo>
                  <a:lnTo>
                    <a:pt x="26" y="59"/>
                  </a:lnTo>
                  <a:lnTo>
                    <a:pt x="28" y="62"/>
                  </a:lnTo>
                  <a:lnTo>
                    <a:pt x="28" y="64"/>
                  </a:lnTo>
                  <a:lnTo>
                    <a:pt x="28" y="66"/>
                  </a:lnTo>
                  <a:lnTo>
                    <a:pt x="28" y="69"/>
                  </a:lnTo>
                  <a:lnTo>
                    <a:pt x="26" y="71"/>
                  </a:lnTo>
                  <a:lnTo>
                    <a:pt x="26" y="73"/>
                  </a:lnTo>
                  <a:lnTo>
                    <a:pt x="26" y="76"/>
                  </a:lnTo>
                  <a:lnTo>
                    <a:pt x="24" y="76"/>
                  </a:lnTo>
                  <a:lnTo>
                    <a:pt x="24" y="80"/>
                  </a:lnTo>
                  <a:lnTo>
                    <a:pt x="24" y="85"/>
                  </a:lnTo>
                  <a:lnTo>
                    <a:pt x="21" y="90"/>
                  </a:lnTo>
                  <a:lnTo>
                    <a:pt x="21" y="97"/>
                  </a:lnTo>
                  <a:lnTo>
                    <a:pt x="21" y="109"/>
                  </a:lnTo>
                  <a:lnTo>
                    <a:pt x="21" y="121"/>
                  </a:lnTo>
                  <a:lnTo>
                    <a:pt x="21" y="132"/>
                  </a:lnTo>
                  <a:lnTo>
                    <a:pt x="24" y="142"/>
                  </a:lnTo>
                  <a:lnTo>
                    <a:pt x="24" y="149"/>
                  </a:lnTo>
                  <a:lnTo>
                    <a:pt x="24" y="151"/>
                  </a:lnTo>
                  <a:lnTo>
                    <a:pt x="0" y="173"/>
                  </a:lnTo>
                  <a:lnTo>
                    <a:pt x="0" y="18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49" name="Central African Republic">
              <a:extLst>
                <a:ext uri="{FF2B5EF4-FFF2-40B4-BE49-F238E27FC236}">
                  <a16:creationId xmlns:a16="http://schemas.microsoft.com/office/drawing/2014/main" id="{71A03286-1039-7E00-5C89-7306308AB7A7}"/>
                </a:ext>
              </a:extLst>
            </p:cNvPr>
            <p:cNvSpPr>
              <a:spLocks noGrp="1" noRot="1" noMove="1" noResize="1" noEditPoints="1" noAdjustHandles="1" noChangeArrowheads="1" noChangeShapeType="1"/>
            </p:cNvSpPr>
            <p:nvPr/>
          </p:nvSpPr>
          <p:spPr bwMode="auto">
            <a:xfrm>
              <a:off x="6884570" y="2676750"/>
              <a:ext cx="160328" cy="115669"/>
            </a:xfrm>
            <a:custGeom>
              <a:avLst/>
              <a:gdLst>
                <a:gd name="T0" fmla="*/ 127000 w 213"/>
                <a:gd name="T1" fmla="*/ 193675 h 155"/>
                <a:gd name="T2" fmla="*/ 134938 w 213"/>
                <a:gd name="T3" fmla="*/ 179388 h 155"/>
                <a:gd name="T4" fmla="*/ 139700 w 213"/>
                <a:gd name="T5" fmla="*/ 171450 h 155"/>
                <a:gd name="T6" fmla="*/ 153988 w 213"/>
                <a:gd name="T7" fmla="*/ 171450 h 155"/>
                <a:gd name="T8" fmla="*/ 184150 w 213"/>
                <a:gd name="T9" fmla="*/ 190500 h 155"/>
                <a:gd name="T10" fmla="*/ 206375 w 213"/>
                <a:gd name="T11" fmla="*/ 190500 h 155"/>
                <a:gd name="T12" fmla="*/ 233363 w 213"/>
                <a:gd name="T13" fmla="*/ 193675 h 155"/>
                <a:gd name="T14" fmla="*/ 233363 w 213"/>
                <a:gd name="T15" fmla="*/ 182563 h 155"/>
                <a:gd name="T16" fmla="*/ 244475 w 213"/>
                <a:gd name="T17" fmla="*/ 182563 h 155"/>
                <a:gd name="T18" fmla="*/ 250825 w 213"/>
                <a:gd name="T19" fmla="*/ 187325 h 155"/>
                <a:gd name="T20" fmla="*/ 266700 w 213"/>
                <a:gd name="T21" fmla="*/ 179388 h 155"/>
                <a:gd name="T22" fmla="*/ 274638 w 213"/>
                <a:gd name="T23" fmla="*/ 176213 h 155"/>
                <a:gd name="T24" fmla="*/ 277813 w 213"/>
                <a:gd name="T25" fmla="*/ 179388 h 155"/>
                <a:gd name="T26" fmla="*/ 288925 w 213"/>
                <a:gd name="T27" fmla="*/ 168275 h 155"/>
                <a:gd name="T28" fmla="*/ 307975 w 213"/>
                <a:gd name="T29" fmla="*/ 168275 h 155"/>
                <a:gd name="T30" fmla="*/ 319088 w 213"/>
                <a:gd name="T31" fmla="*/ 171450 h 155"/>
                <a:gd name="T32" fmla="*/ 330200 w 213"/>
                <a:gd name="T33" fmla="*/ 171450 h 155"/>
                <a:gd name="T34" fmla="*/ 333375 w 213"/>
                <a:gd name="T35" fmla="*/ 160338 h 155"/>
                <a:gd name="T36" fmla="*/ 330200 w 213"/>
                <a:gd name="T37" fmla="*/ 157163 h 155"/>
                <a:gd name="T38" fmla="*/ 327025 w 213"/>
                <a:gd name="T39" fmla="*/ 138113 h 155"/>
                <a:gd name="T40" fmla="*/ 315913 w 213"/>
                <a:gd name="T41" fmla="*/ 130175 h 155"/>
                <a:gd name="T42" fmla="*/ 303213 w 213"/>
                <a:gd name="T43" fmla="*/ 122238 h 155"/>
                <a:gd name="T44" fmla="*/ 296863 w 213"/>
                <a:gd name="T45" fmla="*/ 107950 h 155"/>
                <a:gd name="T46" fmla="*/ 285750 w 213"/>
                <a:gd name="T47" fmla="*/ 107950 h 155"/>
                <a:gd name="T48" fmla="*/ 274638 w 213"/>
                <a:gd name="T49" fmla="*/ 96838 h 155"/>
                <a:gd name="T50" fmla="*/ 261938 w 213"/>
                <a:gd name="T51" fmla="*/ 93663 h 155"/>
                <a:gd name="T52" fmla="*/ 255588 w 213"/>
                <a:gd name="T53" fmla="*/ 80963 h 155"/>
                <a:gd name="T54" fmla="*/ 244475 w 213"/>
                <a:gd name="T55" fmla="*/ 66675 h 155"/>
                <a:gd name="T56" fmla="*/ 244475 w 213"/>
                <a:gd name="T57" fmla="*/ 52388 h 155"/>
                <a:gd name="T58" fmla="*/ 233363 w 213"/>
                <a:gd name="T59" fmla="*/ 41275 h 155"/>
                <a:gd name="T60" fmla="*/ 236538 w 213"/>
                <a:gd name="T61" fmla="*/ 25400 h 155"/>
                <a:gd name="T62" fmla="*/ 217488 w 213"/>
                <a:gd name="T63" fmla="*/ 0 h 155"/>
                <a:gd name="T64" fmla="*/ 206375 w 213"/>
                <a:gd name="T65" fmla="*/ 11113 h 155"/>
                <a:gd name="T66" fmla="*/ 192088 w 213"/>
                <a:gd name="T67" fmla="*/ 25400 h 155"/>
                <a:gd name="T68" fmla="*/ 176213 w 213"/>
                <a:gd name="T69" fmla="*/ 41275 h 155"/>
                <a:gd name="T70" fmla="*/ 165100 w 213"/>
                <a:gd name="T71" fmla="*/ 44450 h 155"/>
                <a:gd name="T72" fmla="*/ 142875 w 213"/>
                <a:gd name="T73" fmla="*/ 52388 h 155"/>
                <a:gd name="T74" fmla="*/ 127000 w 213"/>
                <a:gd name="T75" fmla="*/ 58738 h 155"/>
                <a:gd name="T76" fmla="*/ 134938 w 213"/>
                <a:gd name="T77" fmla="*/ 66675 h 155"/>
                <a:gd name="T78" fmla="*/ 139700 w 213"/>
                <a:gd name="T79" fmla="*/ 74613 h 155"/>
                <a:gd name="T80" fmla="*/ 123825 w 213"/>
                <a:gd name="T81" fmla="*/ 80963 h 155"/>
                <a:gd name="T82" fmla="*/ 109538 w 213"/>
                <a:gd name="T83" fmla="*/ 93663 h 155"/>
                <a:gd name="T84" fmla="*/ 82550 w 213"/>
                <a:gd name="T85" fmla="*/ 100013 h 155"/>
                <a:gd name="T86" fmla="*/ 60325 w 213"/>
                <a:gd name="T87" fmla="*/ 104775 h 155"/>
                <a:gd name="T88" fmla="*/ 38100 w 213"/>
                <a:gd name="T89" fmla="*/ 111125 h 155"/>
                <a:gd name="T90" fmla="*/ 15875 w 213"/>
                <a:gd name="T91" fmla="*/ 138113 h 155"/>
                <a:gd name="T92" fmla="*/ 0 w 213"/>
                <a:gd name="T93" fmla="*/ 152400 h 155"/>
                <a:gd name="T94" fmla="*/ 7938 w 213"/>
                <a:gd name="T95" fmla="*/ 160338 h 155"/>
                <a:gd name="T96" fmla="*/ 15875 w 213"/>
                <a:gd name="T97" fmla="*/ 171450 h 155"/>
                <a:gd name="T98" fmla="*/ 30163 w 213"/>
                <a:gd name="T99" fmla="*/ 201613 h 155"/>
                <a:gd name="T100" fmla="*/ 44450 w 213"/>
                <a:gd name="T101" fmla="*/ 220663 h 155"/>
                <a:gd name="T102" fmla="*/ 57150 w 213"/>
                <a:gd name="T103" fmla="*/ 234950 h 155"/>
                <a:gd name="T104" fmla="*/ 68263 w 213"/>
                <a:gd name="T105" fmla="*/ 246063 h 155"/>
                <a:gd name="T106" fmla="*/ 79375 w 213"/>
                <a:gd name="T107" fmla="*/ 239713 h 155"/>
                <a:gd name="T108" fmla="*/ 82550 w 213"/>
                <a:gd name="T109" fmla="*/ 228600 h 155"/>
                <a:gd name="T110" fmla="*/ 115888 w 213"/>
                <a:gd name="T111" fmla="*/ 223838 h 1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3"/>
                <a:gd name="T169" fmla="*/ 0 h 155"/>
                <a:gd name="T170" fmla="*/ 213 w 213"/>
                <a:gd name="T171" fmla="*/ 155 h 1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3" h="155">
                  <a:moveTo>
                    <a:pt x="73" y="141"/>
                  </a:moveTo>
                  <a:lnTo>
                    <a:pt x="76" y="127"/>
                  </a:lnTo>
                  <a:lnTo>
                    <a:pt x="76" y="125"/>
                  </a:lnTo>
                  <a:lnTo>
                    <a:pt x="80" y="125"/>
                  </a:lnTo>
                  <a:lnTo>
                    <a:pt x="80" y="122"/>
                  </a:lnTo>
                  <a:lnTo>
                    <a:pt x="83" y="120"/>
                  </a:lnTo>
                  <a:lnTo>
                    <a:pt x="83" y="118"/>
                  </a:lnTo>
                  <a:lnTo>
                    <a:pt x="83" y="115"/>
                  </a:lnTo>
                  <a:lnTo>
                    <a:pt x="85" y="113"/>
                  </a:lnTo>
                  <a:lnTo>
                    <a:pt x="85" y="111"/>
                  </a:lnTo>
                  <a:lnTo>
                    <a:pt x="88" y="108"/>
                  </a:lnTo>
                  <a:lnTo>
                    <a:pt x="90" y="108"/>
                  </a:lnTo>
                  <a:lnTo>
                    <a:pt x="92" y="108"/>
                  </a:lnTo>
                  <a:lnTo>
                    <a:pt x="95" y="108"/>
                  </a:lnTo>
                  <a:lnTo>
                    <a:pt x="97" y="108"/>
                  </a:lnTo>
                  <a:lnTo>
                    <a:pt x="99" y="108"/>
                  </a:lnTo>
                  <a:lnTo>
                    <a:pt x="102" y="108"/>
                  </a:lnTo>
                  <a:lnTo>
                    <a:pt x="106" y="113"/>
                  </a:lnTo>
                  <a:lnTo>
                    <a:pt x="111" y="118"/>
                  </a:lnTo>
                  <a:lnTo>
                    <a:pt x="116" y="120"/>
                  </a:lnTo>
                  <a:lnTo>
                    <a:pt x="118" y="120"/>
                  </a:lnTo>
                  <a:lnTo>
                    <a:pt x="123" y="120"/>
                  </a:lnTo>
                  <a:lnTo>
                    <a:pt x="125" y="120"/>
                  </a:lnTo>
                  <a:lnTo>
                    <a:pt x="128" y="120"/>
                  </a:lnTo>
                  <a:lnTo>
                    <a:pt x="130" y="120"/>
                  </a:lnTo>
                  <a:lnTo>
                    <a:pt x="132" y="120"/>
                  </a:lnTo>
                  <a:lnTo>
                    <a:pt x="137" y="122"/>
                  </a:lnTo>
                  <a:lnTo>
                    <a:pt x="142" y="122"/>
                  </a:lnTo>
                  <a:lnTo>
                    <a:pt x="147" y="125"/>
                  </a:lnTo>
                  <a:lnTo>
                    <a:pt x="147" y="122"/>
                  </a:lnTo>
                  <a:lnTo>
                    <a:pt x="147" y="120"/>
                  </a:lnTo>
                  <a:lnTo>
                    <a:pt x="147" y="118"/>
                  </a:lnTo>
                  <a:lnTo>
                    <a:pt x="147" y="115"/>
                  </a:lnTo>
                  <a:lnTo>
                    <a:pt x="149" y="115"/>
                  </a:lnTo>
                  <a:lnTo>
                    <a:pt x="151" y="115"/>
                  </a:lnTo>
                  <a:lnTo>
                    <a:pt x="154" y="115"/>
                  </a:lnTo>
                  <a:lnTo>
                    <a:pt x="154" y="118"/>
                  </a:lnTo>
                  <a:lnTo>
                    <a:pt x="156" y="118"/>
                  </a:lnTo>
                  <a:lnTo>
                    <a:pt x="158" y="118"/>
                  </a:lnTo>
                  <a:lnTo>
                    <a:pt x="165" y="118"/>
                  </a:lnTo>
                  <a:lnTo>
                    <a:pt x="168" y="115"/>
                  </a:lnTo>
                  <a:lnTo>
                    <a:pt x="168" y="113"/>
                  </a:lnTo>
                  <a:lnTo>
                    <a:pt x="170" y="111"/>
                  </a:lnTo>
                  <a:lnTo>
                    <a:pt x="173" y="111"/>
                  </a:lnTo>
                  <a:lnTo>
                    <a:pt x="173" y="113"/>
                  </a:lnTo>
                  <a:lnTo>
                    <a:pt x="175" y="113"/>
                  </a:lnTo>
                  <a:lnTo>
                    <a:pt x="177" y="113"/>
                  </a:lnTo>
                  <a:lnTo>
                    <a:pt x="180" y="108"/>
                  </a:lnTo>
                  <a:lnTo>
                    <a:pt x="182" y="108"/>
                  </a:lnTo>
                  <a:lnTo>
                    <a:pt x="182" y="106"/>
                  </a:lnTo>
                  <a:lnTo>
                    <a:pt x="184" y="106"/>
                  </a:lnTo>
                  <a:lnTo>
                    <a:pt x="189" y="106"/>
                  </a:lnTo>
                  <a:lnTo>
                    <a:pt x="191" y="106"/>
                  </a:lnTo>
                  <a:lnTo>
                    <a:pt x="194" y="106"/>
                  </a:lnTo>
                  <a:lnTo>
                    <a:pt x="199" y="106"/>
                  </a:lnTo>
                  <a:lnTo>
                    <a:pt x="201" y="106"/>
                  </a:lnTo>
                  <a:lnTo>
                    <a:pt x="201" y="108"/>
                  </a:lnTo>
                  <a:lnTo>
                    <a:pt x="203" y="108"/>
                  </a:lnTo>
                  <a:lnTo>
                    <a:pt x="208" y="108"/>
                  </a:lnTo>
                  <a:lnTo>
                    <a:pt x="213" y="108"/>
                  </a:lnTo>
                  <a:lnTo>
                    <a:pt x="210" y="106"/>
                  </a:lnTo>
                  <a:lnTo>
                    <a:pt x="210" y="103"/>
                  </a:lnTo>
                  <a:lnTo>
                    <a:pt x="210" y="101"/>
                  </a:lnTo>
                  <a:lnTo>
                    <a:pt x="208" y="101"/>
                  </a:lnTo>
                  <a:lnTo>
                    <a:pt x="208" y="99"/>
                  </a:lnTo>
                  <a:lnTo>
                    <a:pt x="208" y="96"/>
                  </a:lnTo>
                  <a:lnTo>
                    <a:pt x="208" y="94"/>
                  </a:lnTo>
                  <a:lnTo>
                    <a:pt x="206" y="89"/>
                  </a:lnTo>
                  <a:lnTo>
                    <a:pt x="206" y="87"/>
                  </a:lnTo>
                  <a:lnTo>
                    <a:pt x="203" y="85"/>
                  </a:lnTo>
                  <a:lnTo>
                    <a:pt x="201" y="85"/>
                  </a:lnTo>
                  <a:lnTo>
                    <a:pt x="201" y="82"/>
                  </a:lnTo>
                  <a:lnTo>
                    <a:pt x="199" y="82"/>
                  </a:lnTo>
                  <a:lnTo>
                    <a:pt x="196" y="82"/>
                  </a:lnTo>
                  <a:lnTo>
                    <a:pt x="194" y="80"/>
                  </a:lnTo>
                  <a:lnTo>
                    <a:pt x="191" y="77"/>
                  </a:lnTo>
                  <a:lnTo>
                    <a:pt x="191" y="73"/>
                  </a:lnTo>
                  <a:lnTo>
                    <a:pt x="189" y="70"/>
                  </a:lnTo>
                  <a:lnTo>
                    <a:pt x="187" y="68"/>
                  </a:lnTo>
                  <a:lnTo>
                    <a:pt x="184" y="68"/>
                  </a:lnTo>
                  <a:lnTo>
                    <a:pt x="182" y="68"/>
                  </a:lnTo>
                  <a:lnTo>
                    <a:pt x="180" y="68"/>
                  </a:lnTo>
                  <a:lnTo>
                    <a:pt x="177" y="66"/>
                  </a:lnTo>
                  <a:lnTo>
                    <a:pt x="177" y="63"/>
                  </a:lnTo>
                  <a:lnTo>
                    <a:pt x="175" y="63"/>
                  </a:lnTo>
                  <a:lnTo>
                    <a:pt x="173" y="61"/>
                  </a:lnTo>
                  <a:lnTo>
                    <a:pt x="170" y="59"/>
                  </a:lnTo>
                  <a:lnTo>
                    <a:pt x="168" y="59"/>
                  </a:lnTo>
                  <a:lnTo>
                    <a:pt x="165" y="59"/>
                  </a:lnTo>
                  <a:lnTo>
                    <a:pt x="163" y="56"/>
                  </a:lnTo>
                  <a:lnTo>
                    <a:pt x="163" y="54"/>
                  </a:lnTo>
                  <a:lnTo>
                    <a:pt x="161" y="54"/>
                  </a:lnTo>
                  <a:lnTo>
                    <a:pt x="161" y="51"/>
                  </a:lnTo>
                  <a:lnTo>
                    <a:pt x="158" y="51"/>
                  </a:lnTo>
                  <a:lnTo>
                    <a:pt x="156" y="49"/>
                  </a:lnTo>
                  <a:lnTo>
                    <a:pt x="156" y="47"/>
                  </a:lnTo>
                  <a:lnTo>
                    <a:pt x="154" y="44"/>
                  </a:lnTo>
                  <a:lnTo>
                    <a:pt x="154" y="42"/>
                  </a:lnTo>
                  <a:lnTo>
                    <a:pt x="154" y="40"/>
                  </a:lnTo>
                  <a:lnTo>
                    <a:pt x="154" y="37"/>
                  </a:lnTo>
                  <a:lnTo>
                    <a:pt x="154" y="35"/>
                  </a:lnTo>
                  <a:lnTo>
                    <a:pt x="154" y="33"/>
                  </a:lnTo>
                  <a:lnTo>
                    <a:pt x="154" y="30"/>
                  </a:lnTo>
                  <a:lnTo>
                    <a:pt x="149" y="28"/>
                  </a:lnTo>
                  <a:lnTo>
                    <a:pt x="147" y="26"/>
                  </a:lnTo>
                  <a:lnTo>
                    <a:pt x="147" y="23"/>
                  </a:lnTo>
                  <a:lnTo>
                    <a:pt x="147" y="21"/>
                  </a:lnTo>
                  <a:lnTo>
                    <a:pt x="149" y="16"/>
                  </a:lnTo>
                  <a:lnTo>
                    <a:pt x="149" y="14"/>
                  </a:lnTo>
                  <a:lnTo>
                    <a:pt x="149" y="11"/>
                  </a:lnTo>
                  <a:lnTo>
                    <a:pt x="149" y="9"/>
                  </a:lnTo>
                  <a:lnTo>
                    <a:pt x="137" y="0"/>
                  </a:lnTo>
                  <a:lnTo>
                    <a:pt x="135" y="2"/>
                  </a:lnTo>
                  <a:lnTo>
                    <a:pt x="132" y="2"/>
                  </a:lnTo>
                  <a:lnTo>
                    <a:pt x="132" y="4"/>
                  </a:lnTo>
                  <a:lnTo>
                    <a:pt x="130" y="4"/>
                  </a:lnTo>
                  <a:lnTo>
                    <a:pt x="130" y="7"/>
                  </a:lnTo>
                  <a:lnTo>
                    <a:pt x="128" y="9"/>
                  </a:lnTo>
                  <a:lnTo>
                    <a:pt x="128" y="11"/>
                  </a:lnTo>
                  <a:lnTo>
                    <a:pt x="125" y="14"/>
                  </a:lnTo>
                  <a:lnTo>
                    <a:pt x="121" y="16"/>
                  </a:lnTo>
                  <a:lnTo>
                    <a:pt x="116" y="18"/>
                  </a:lnTo>
                  <a:lnTo>
                    <a:pt x="114" y="21"/>
                  </a:lnTo>
                  <a:lnTo>
                    <a:pt x="114" y="23"/>
                  </a:lnTo>
                  <a:lnTo>
                    <a:pt x="111" y="26"/>
                  </a:lnTo>
                  <a:lnTo>
                    <a:pt x="106" y="26"/>
                  </a:lnTo>
                  <a:lnTo>
                    <a:pt x="104" y="28"/>
                  </a:lnTo>
                  <a:lnTo>
                    <a:pt x="102" y="30"/>
                  </a:lnTo>
                  <a:lnTo>
                    <a:pt x="99" y="30"/>
                  </a:lnTo>
                  <a:lnTo>
                    <a:pt x="97" y="33"/>
                  </a:lnTo>
                  <a:lnTo>
                    <a:pt x="95" y="33"/>
                  </a:lnTo>
                  <a:lnTo>
                    <a:pt x="90" y="33"/>
                  </a:lnTo>
                  <a:lnTo>
                    <a:pt x="88" y="33"/>
                  </a:lnTo>
                  <a:lnTo>
                    <a:pt x="85" y="35"/>
                  </a:lnTo>
                  <a:lnTo>
                    <a:pt x="83" y="35"/>
                  </a:lnTo>
                  <a:lnTo>
                    <a:pt x="83" y="37"/>
                  </a:lnTo>
                  <a:lnTo>
                    <a:pt x="80" y="37"/>
                  </a:lnTo>
                  <a:lnTo>
                    <a:pt x="80" y="40"/>
                  </a:lnTo>
                  <a:lnTo>
                    <a:pt x="83" y="40"/>
                  </a:lnTo>
                  <a:lnTo>
                    <a:pt x="83" y="42"/>
                  </a:lnTo>
                  <a:lnTo>
                    <a:pt x="85" y="42"/>
                  </a:lnTo>
                  <a:lnTo>
                    <a:pt x="85" y="44"/>
                  </a:lnTo>
                  <a:lnTo>
                    <a:pt x="88" y="44"/>
                  </a:lnTo>
                  <a:lnTo>
                    <a:pt x="88" y="47"/>
                  </a:lnTo>
                  <a:lnTo>
                    <a:pt x="85" y="47"/>
                  </a:lnTo>
                  <a:lnTo>
                    <a:pt x="83" y="49"/>
                  </a:lnTo>
                  <a:lnTo>
                    <a:pt x="80" y="49"/>
                  </a:lnTo>
                  <a:lnTo>
                    <a:pt x="78" y="49"/>
                  </a:lnTo>
                  <a:lnTo>
                    <a:pt x="78" y="51"/>
                  </a:lnTo>
                  <a:lnTo>
                    <a:pt x="76" y="51"/>
                  </a:lnTo>
                  <a:lnTo>
                    <a:pt x="73" y="54"/>
                  </a:lnTo>
                  <a:lnTo>
                    <a:pt x="73" y="56"/>
                  </a:lnTo>
                  <a:lnTo>
                    <a:pt x="71" y="59"/>
                  </a:lnTo>
                  <a:lnTo>
                    <a:pt x="69" y="59"/>
                  </a:lnTo>
                  <a:lnTo>
                    <a:pt x="69" y="61"/>
                  </a:lnTo>
                  <a:lnTo>
                    <a:pt x="64" y="61"/>
                  </a:lnTo>
                  <a:lnTo>
                    <a:pt x="62" y="63"/>
                  </a:lnTo>
                  <a:lnTo>
                    <a:pt x="57" y="63"/>
                  </a:lnTo>
                  <a:lnTo>
                    <a:pt x="52" y="63"/>
                  </a:lnTo>
                  <a:lnTo>
                    <a:pt x="47" y="66"/>
                  </a:lnTo>
                  <a:lnTo>
                    <a:pt x="43" y="66"/>
                  </a:lnTo>
                  <a:lnTo>
                    <a:pt x="40" y="66"/>
                  </a:lnTo>
                  <a:lnTo>
                    <a:pt x="38" y="66"/>
                  </a:lnTo>
                  <a:lnTo>
                    <a:pt x="38" y="63"/>
                  </a:lnTo>
                  <a:lnTo>
                    <a:pt x="36" y="63"/>
                  </a:lnTo>
                  <a:lnTo>
                    <a:pt x="31" y="70"/>
                  </a:lnTo>
                  <a:lnTo>
                    <a:pt x="24" y="70"/>
                  </a:lnTo>
                  <a:lnTo>
                    <a:pt x="17" y="70"/>
                  </a:lnTo>
                  <a:lnTo>
                    <a:pt x="17" y="73"/>
                  </a:lnTo>
                  <a:lnTo>
                    <a:pt x="12" y="80"/>
                  </a:lnTo>
                  <a:lnTo>
                    <a:pt x="12" y="82"/>
                  </a:lnTo>
                  <a:lnTo>
                    <a:pt x="10" y="87"/>
                  </a:lnTo>
                  <a:lnTo>
                    <a:pt x="7" y="89"/>
                  </a:lnTo>
                  <a:lnTo>
                    <a:pt x="5" y="92"/>
                  </a:lnTo>
                  <a:lnTo>
                    <a:pt x="2" y="92"/>
                  </a:lnTo>
                  <a:lnTo>
                    <a:pt x="0" y="94"/>
                  </a:lnTo>
                  <a:lnTo>
                    <a:pt x="0" y="96"/>
                  </a:lnTo>
                  <a:lnTo>
                    <a:pt x="2" y="99"/>
                  </a:lnTo>
                  <a:lnTo>
                    <a:pt x="5" y="99"/>
                  </a:lnTo>
                  <a:lnTo>
                    <a:pt x="5" y="101"/>
                  </a:lnTo>
                  <a:lnTo>
                    <a:pt x="7" y="101"/>
                  </a:lnTo>
                  <a:lnTo>
                    <a:pt x="7" y="103"/>
                  </a:lnTo>
                  <a:lnTo>
                    <a:pt x="7" y="106"/>
                  </a:lnTo>
                  <a:lnTo>
                    <a:pt x="10" y="108"/>
                  </a:lnTo>
                  <a:lnTo>
                    <a:pt x="12" y="113"/>
                  </a:lnTo>
                  <a:lnTo>
                    <a:pt x="12" y="118"/>
                  </a:lnTo>
                  <a:lnTo>
                    <a:pt x="14" y="120"/>
                  </a:lnTo>
                  <a:lnTo>
                    <a:pt x="17" y="125"/>
                  </a:lnTo>
                  <a:lnTo>
                    <a:pt x="19" y="127"/>
                  </a:lnTo>
                  <a:lnTo>
                    <a:pt x="19" y="129"/>
                  </a:lnTo>
                  <a:lnTo>
                    <a:pt x="21" y="134"/>
                  </a:lnTo>
                  <a:lnTo>
                    <a:pt x="26" y="137"/>
                  </a:lnTo>
                  <a:lnTo>
                    <a:pt x="28" y="137"/>
                  </a:lnTo>
                  <a:lnTo>
                    <a:pt x="28" y="139"/>
                  </a:lnTo>
                  <a:lnTo>
                    <a:pt x="31" y="139"/>
                  </a:lnTo>
                  <a:lnTo>
                    <a:pt x="31" y="141"/>
                  </a:lnTo>
                  <a:lnTo>
                    <a:pt x="31" y="144"/>
                  </a:lnTo>
                  <a:lnTo>
                    <a:pt x="33" y="146"/>
                  </a:lnTo>
                  <a:lnTo>
                    <a:pt x="36" y="148"/>
                  </a:lnTo>
                  <a:lnTo>
                    <a:pt x="36" y="151"/>
                  </a:lnTo>
                  <a:lnTo>
                    <a:pt x="38" y="151"/>
                  </a:lnTo>
                  <a:lnTo>
                    <a:pt x="40" y="155"/>
                  </a:lnTo>
                  <a:lnTo>
                    <a:pt x="43" y="155"/>
                  </a:lnTo>
                  <a:lnTo>
                    <a:pt x="45" y="155"/>
                  </a:lnTo>
                  <a:lnTo>
                    <a:pt x="47" y="155"/>
                  </a:lnTo>
                  <a:lnTo>
                    <a:pt x="47" y="153"/>
                  </a:lnTo>
                  <a:lnTo>
                    <a:pt x="50" y="151"/>
                  </a:lnTo>
                  <a:lnTo>
                    <a:pt x="50" y="148"/>
                  </a:lnTo>
                  <a:lnTo>
                    <a:pt x="50" y="146"/>
                  </a:lnTo>
                  <a:lnTo>
                    <a:pt x="52" y="146"/>
                  </a:lnTo>
                  <a:lnTo>
                    <a:pt x="52" y="144"/>
                  </a:lnTo>
                  <a:lnTo>
                    <a:pt x="54" y="144"/>
                  </a:lnTo>
                  <a:lnTo>
                    <a:pt x="59" y="144"/>
                  </a:lnTo>
                  <a:lnTo>
                    <a:pt x="64" y="146"/>
                  </a:lnTo>
                  <a:lnTo>
                    <a:pt x="69" y="144"/>
                  </a:lnTo>
                  <a:lnTo>
                    <a:pt x="73" y="14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0" name="Cameroon">
              <a:extLst>
                <a:ext uri="{FF2B5EF4-FFF2-40B4-BE49-F238E27FC236}">
                  <a16:creationId xmlns:a16="http://schemas.microsoft.com/office/drawing/2014/main" id="{054F9873-23AE-2716-FA23-3AE215F9FF46}"/>
                </a:ext>
              </a:extLst>
            </p:cNvPr>
            <p:cNvSpPr>
              <a:spLocks noGrp="1" noRot="1" noMove="1" noResize="1" noEditPoints="1" noAdjustHandles="1" noChangeArrowheads="1" noChangeShapeType="1"/>
            </p:cNvSpPr>
            <p:nvPr/>
          </p:nvSpPr>
          <p:spPr bwMode="auto">
            <a:xfrm>
              <a:off x="6820276" y="2640930"/>
              <a:ext cx="98613" cy="164175"/>
            </a:xfrm>
            <a:custGeom>
              <a:avLst/>
              <a:gdLst>
                <a:gd name="T0" fmla="*/ 6350 w 130"/>
                <a:gd name="T1" fmla="*/ 277813 h 220"/>
                <a:gd name="T2" fmla="*/ 14288 w 130"/>
                <a:gd name="T3" fmla="*/ 296863 h 220"/>
                <a:gd name="T4" fmla="*/ 25400 w 130"/>
                <a:gd name="T5" fmla="*/ 307975 h 220"/>
                <a:gd name="T6" fmla="*/ 33338 w 130"/>
                <a:gd name="T7" fmla="*/ 327025 h 220"/>
                <a:gd name="T8" fmla="*/ 82550 w 130"/>
                <a:gd name="T9" fmla="*/ 341313 h 220"/>
                <a:gd name="T10" fmla="*/ 112713 w 130"/>
                <a:gd name="T11" fmla="*/ 338138 h 220"/>
                <a:gd name="T12" fmla="*/ 127000 w 130"/>
                <a:gd name="T13" fmla="*/ 338138 h 220"/>
                <a:gd name="T14" fmla="*/ 153988 w 130"/>
                <a:gd name="T15" fmla="*/ 338138 h 220"/>
                <a:gd name="T16" fmla="*/ 165100 w 130"/>
                <a:gd name="T17" fmla="*/ 341313 h 220"/>
                <a:gd name="T18" fmla="*/ 179388 w 130"/>
                <a:gd name="T19" fmla="*/ 346075 h 220"/>
                <a:gd name="T20" fmla="*/ 198438 w 130"/>
                <a:gd name="T21" fmla="*/ 338138 h 220"/>
                <a:gd name="T22" fmla="*/ 201613 w 130"/>
                <a:gd name="T23" fmla="*/ 322263 h 220"/>
                <a:gd name="T24" fmla="*/ 195263 w 130"/>
                <a:gd name="T25" fmla="*/ 311150 h 220"/>
                <a:gd name="T26" fmla="*/ 182563 w 130"/>
                <a:gd name="T27" fmla="*/ 296863 h 220"/>
                <a:gd name="T28" fmla="*/ 168275 w 130"/>
                <a:gd name="T29" fmla="*/ 277813 h 220"/>
                <a:gd name="T30" fmla="*/ 153988 w 130"/>
                <a:gd name="T31" fmla="*/ 247650 h 220"/>
                <a:gd name="T32" fmla="*/ 146050 w 130"/>
                <a:gd name="T33" fmla="*/ 236538 h 220"/>
                <a:gd name="T34" fmla="*/ 138113 w 130"/>
                <a:gd name="T35" fmla="*/ 228600 h 220"/>
                <a:gd name="T36" fmla="*/ 153988 w 130"/>
                <a:gd name="T37" fmla="*/ 214313 h 220"/>
                <a:gd name="T38" fmla="*/ 171450 w 130"/>
                <a:gd name="T39" fmla="*/ 173038 h 220"/>
                <a:gd name="T40" fmla="*/ 165100 w 130"/>
                <a:gd name="T41" fmla="*/ 150813 h 220"/>
                <a:gd name="T42" fmla="*/ 146050 w 130"/>
                <a:gd name="T43" fmla="*/ 128588 h 220"/>
                <a:gd name="T44" fmla="*/ 146050 w 130"/>
                <a:gd name="T45" fmla="*/ 117475 h 220"/>
                <a:gd name="T46" fmla="*/ 157163 w 130"/>
                <a:gd name="T47" fmla="*/ 109538 h 220"/>
                <a:gd name="T48" fmla="*/ 179388 w 130"/>
                <a:gd name="T49" fmla="*/ 109538 h 220"/>
                <a:gd name="T50" fmla="*/ 176213 w 130"/>
                <a:gd name="T51" fmla="*/ 82550 h 220"/>
                <a:gd name="T52" fmla="*/ 171450 w 130"/>
                <a:gd name="T53" fmla="*/ 60325 h 220"/>
                <a:gd name="T54" fmla="*/ 176213 w 130"/>
                <a:gd name="T55" fmla="*/ 46038 h 220"/>
                <a:gd name="T56" fmla="*/ 168275 w 130"/>
                <a:gd name="T57" fmla="*/ 26988 h 220"/>
                <a:gd name="T58" fmla="*/ 149225 w 130"/>
                <a:gd name="T59" fmla="*/ 26988 h 220"/>
                <a:gd name="T60" fmla="*/ 157163 w 130"/>
                <a:gd name="T61" fmla="*/ 30163 h 220"/>
                <a:gd name="T62" fmla="*/ 149225 w 130"/>
                <a:gd name="T63" fmla="*/ 52388 h 220"/>
                <a:gd name="T64" fmla="*/ 138113 w 130"/>
                <a:gd name="T65" fmla="*/ 57150 h 220"/>
                <a:gd name="T66" fmla="*/ 138113 w 130"/>
                <a:gd name="T67" fmla="*/ 68263 h 220"/>
                <a:gd name="T68" fmla="*/ 127000 w 130"/>
                <a:gd name="T69" fmla="*/ 87313 h 220"/>
                <a:gd name="T70" fmla="*/ 123825 w 130"/>
                <a:gd name="T71" fmla="*/ 98425 h 220"/>
                <a:gd name="T72" fmla="*/ 119063 w 130"/>
                <a:gd name="T73" fmla="*/ 104775 h 220"/>
                <a:gd name="T74" fmla="*/ 119063 w 130"/>
                <a:gd name="T75" fmla="*/ 117475 h 220"/>
                <a:gd name="T76" fmla="*/ 107950 w 130"/>
                <a:gd name="T77" fmla="*/ 128588 h 220"/>
                <a:gd name="T78" fmla="*/ 93663 w 130"/>
                <a:gd name="T79" fmla="*/ 139700 h 220"/>
                <a:gd name="T80" fmla="*/ 88900 w 130"/>
                <a:gd name="T81" fmla="*/ 153988 h 220"/>
                <a:gd name="T82" fmla="*/ 82550 w 130"/>
                <a:gd name="T83" fmla="*/ 165100 h 220"/>
                <a:gd name="T84" fmla="*/ 74613 w 130"/>
                <a:gd name="T85" fmla="*/ 176213 h 220"/>
                <a:gd name="T86" fmla="*/ 66675 w 130"/>
                <a:gd name="T87" fmla="*/ 187325 h 220"/>
                <a:gd name="T88" fmla="*/ 66675 w 130"/>
                <a:gd name="T89" fmla="*/ 211138 h 220"/>
                <a:gd name="T90" fmla="*/ 63500 w 130"/>
                <a:gd name="T91" fmla="*/ 217488 h 220"/>
                <a:gd name="T92" fmla="*/ 52388 w 130"/>
                <a:gd name="T93" fmla="*/ 228600 h 220"/>
                <a:gd name="T94" fmla="*/ 47625 w 130"/>
                <a:gd name="T95" fmla="*/ 225425 h 220"/>
                <a:gd name="T96" fmla="*/ 44450 w 130"/>
                <a:gd name="T97" fmla="*/ 211138 h 220"/>
                <a:gd name="T98" fmla="*/ 30163 w 130"/>
                <a:gd name="T99" fmla="*/ 211138 h 220"/>
                <a:gd name="T100" fmla="*/ 22225 w 130"/>
                <a:gd name="T101" fmla="*/ 214313 h 220"/>
                <a:gd name="T102" fmla="*/ 11113 w 130"/>
                <a:gd name="T103" fmla="*/ 222250 h 220"/>
                <a:gd name="T104" fmla="*/ 3175 w 130"/>
                <a:gd name="T105" fmla="*/ 236538 h 220"/>
                <a:gd name="T106" fmla="*/ 0 w 130"/>
                <a:gd name="T107" fmla="*/ 239713 h 220"/>
                <a:gd name="T108" fmla="*/ 0 w 130"/>
                <a:gd name="T109" fmla="*/ 252413 h 220"/>
                <a:gd name="T110" fmla="*/ 0 w 130"/>
                <a:gd name="T111" fmla="*/ 266700 h 220"/>
                <a:gd name="T112" fmla="*/ 3175 w 130"/>
                <a:gd name="T113" fmla="*/ 285750 h 2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
                <a:gd name="T172" fmla="*/ 0 h 220"/>
                <a:gd name="T173" fmla="*/ 130 w 130"/>
                <a:gd name="T174" fmla="*/ 220 h 2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 h="220">
                  <a:moveTo>
                    <a:pt x="2" y="180"/>
                  </a:moveTo>
                  <a:lnTo>
                    <a:pt x="2" y="180"/>
                  </a:lnTo>
                  <a:lnTo>
                    <a:pt x="2" y="177"/>
                  </a:lnTo>
                  <a:lnTo>
                    <a:pt x="4" y="175"/>
                  </a:lnTo>
                  <a:lnTo>
                    <a:pt x="7" y="175"/>
                  </a:lnTo>
                  <a:lnTo>
                    <a:pt x="7" y="180"/>
                  </a:lnTo>
                  <a:lnTo>
                    <a:pt x="4" y="185"/>
                  </a:lnTo>
                  <a:lnTo>
                    <a:pt x="9" y="187"/>
                  </a:lnTo>
                  <a:lnTo>
                    <a:pt x="14" y="187"/>
                  </a:lnTo>
                  <a:lnTo>
                    <a:pt x="14" y="189"/>
                  </a:lnTo>
                  <a:lnTo>
                    <a:pt x="14" y="192"/>
                  </a:lnTo>
                  <a:lnTo>
                    <a:pt x="16" y="192"/>
                  </a:lnTo>
                  <a:lnTo>
                    <a:pt x="16" y="194"/>
                  </a:lnTo>
                  <a:lnTo>
                    <a:pt x="16" y="196"/>
                  </a:lnTo>
                  <a:lnTo>
                    <a:pt x="19" y="196"/>
                  </a:lnTo>
                  <a:lnTo>
                    <a:pt x="21" y="201"/>
                  </a:lnTo>
                  <a:lnTo>
                    <a:pt x="21" y="203"/>
                  </a:lnTo>
                  <a:lnTo>
                    <a:pt x="21" y="206"/>
                  </a:lnTo>
                  <a:lnTo>
                    <a:pt x="21" y="211"/>
                  </a:lnTo>
                  <a:lnTo>
                    <a:pt x="21" y="215"/>
                  </a:lnTo>
                  <a:lnTo>
                    <a:pt x="21" y="218"/>
                  </a:lnTo>
                  <a:lnTo>
                    <a:pt x="52" y="215"/>
                  </a:lnTo>
                  <a:lnTo>
                    <a:pt x="54" y="215"/>
                  </a:lnTo>
                  <a:lnTo>
                    <a:pt x="59" y="215"/>
                  </a:lnTo>
                  <a:lnTo>
                    <a:pt x="61" y="213"/>
                  </a:lnTo>
                  <a:lnTo>
                    <a:pt x="64" y="213"/>
                  </a:lnTo>
                  <a:lnTo>
                    <a:pt x="71" y="213"/>
                  </a:lnTo>
                  <a:lnTo>
                    <a:pt x="73" y="213"/>
                  </a:lnTo>
                  <a:lnTo>
                    <a:pt x="75" y="213"/>
                  </a:lnTo>
                  <a:lnTo>
                    <a:pt x="78" y="213"/>
                  </a:lnTo>
                  <a:lnTo>
                    <a:pt x="80" y="213"/>
                  </a:lnTo>
                  <a:lnTo>
                    <a:pt x="92" y="213"/>
                  </a:lnTo>
                  <a:lnTo>
                    <a:pt x="94" y="213"/>
                  </a:lnTo>
                  <a:lnTo>
                    <a:pt x="97" y="213"/>
                  </a:lnTo>
                  <a:lnTo>
                    <a:pt x="99" y="213"/>
                  </a:lnTo>
                  <a:lnTo>
                    <a:pt x="101" y="213"/>
                  </a:lnTo>
                  <a:lnTo>
                    <a:pt x="104" y="213"/>
                  </a:lnTo>
                  <a:lnTo>
                    <a:pt x="104" y="215"/>
                  </a:lnTo>
                  <a:lnTo>
                    <a:pt x="106" y="215"/>
                  </a:lnTo>
                  <a:lnTo>
                    <a:pt x="106" y="218"/>
                  </a:lnTo>
                  <a:lnTo>
                    <a:pt x="108" y="218"/>
                  </a:lnTo>
                  <a:lnTo>
                    <a:pt x="111" y="218"/>
                  </a:lnTo>
                  <a:lnTo>
                    <a:pt x="113" y="218"/>
                  </a:lnTo>
                  <a:lnTo>
                    <a:pt x="120" y="218"/>
                  </a:lnTo>
                  <a:lnTo>
                    <a:pt x="125" y="218"/>
                  </a:lnTo>
                  <a:lnTo>
                    <a:pt x="127" y="220"/>
                  </a:lnTo>
                  <a:lnTo>
                    <a:pt x="127" y="218"/>
                  </a:lnTo>
                  <a:lnTo>
                    <a:pt x="125" y="213"/>
                  </a:lnTo>
                  <a:lnTo>
                    <a:pt x="125" y="211"/>
                  </a:lnTo>
                  <a:lnTo>
                    <a:pt x="125" y="208"/>
                  </a:lnTo>
                  <a:lnTo>
                    <a:pt x="127" y="206"/>
                  </a:lnTo>
                  <a:lnTo>
                    <a:pt x="127" y="203"/>
                  </a:lnTo>
                  <a:lnTo>
                    <a:pt x="130" y="203"/>
                  </a:lnTo>
                  <a:lnTo>
                    <a:pt x="127" y="203"/>
                  </a:lnTo>
                  <a:lnTo>
                    <a:pt x="125" y="199"/>
                  </a:lnTo>
                  <a:lnTo>
                    <a:pt x="123" y="199"/>
                  </a:lnTo>
                  <a:lnTo>
                    <a:pt x="123" y="196"/>
                  </a:lnTo>
                  <a:lnTo>
                    <a:pt x="120" y="194"/>
                  </a:lnTo>
                  <a:lnTo>
                    <a:pt x="118" y="192"/>
                  </a:lnTo>
                  <a:lnTo>
                    <a:pt x="118" y="189"/>
                  </a:lnTo>
                  <a:lnTo>
                    <a:pt x="118" y="187"/>
                  </a:lnTo>
                  <a:lnTo>
                    <a:pt x="115" y="187"/>
                  </a:lnTo>
                  <a:lnTo>
                    <a:pt x="115" y="185"/>
                  </a:lnTo>
                  <a:lnTo>
                    <a:pt x="113" y="185"/>
                  </a:lnTo>
                  <a:lnTo>
                    <a:pt x="108" y="182"/>
                  </a:lnTo>
                  <a:lnTo>
                    <a:pt x="106" y="177"/>
                  </a:lnTo>
                  <a:lnTo>
                    <a:pt x="106" y="175"/>
                  </a:lnTo>
                  <a:lnTo>
                    <a:pt x="104" y="173"/>
                  </a:lnTo>
                  <a:lnTo>
                    <a:pt x="101" y="170"/>
                  </a:lnTo>
                  <a:lnTo>
                    <a:pt x="99" y="166"/>
                  </a:lnTo>
                  <a:lnTo>
                    <a:pt x="99" y="161"/>
                  </a:lnTo>
                  <a:lnTo>
                    <a:pt x="97" y="156"/>
                  </a:lnTo>
                  <a:lnTo>
                    <a:pt x="94" y="154"/>
                  </a:lnTo>
                  <a:lnTo>
                    <a:pt x="94" y="151"/>
                  </a:lnTo>
                  <a:lnTo>
                    <a:pt x="94" y="149"/>
                  </a:lnTo>
                  <a:lnTo>
                    <a:pt x="92" y="149"/>
                  </a:lnTo>
                  <a:lnTo>
                    <a:pt x="92" y="147"/>
                  </a:lnTo>
                  <a:lnTo>
                    <a:pt x="89" y="147"/>
                  </a:lnTo>
                  <a:lnTo>
                    <a:pt x="87" y="147"/>
                  </a:lnTo>
                  <a:lnTo>
                    <a:pt x="87" y="144"/>
                  </a:lnTo>
                  <a:lnTo>
                    <a:pt x="87" y="142"/>
                  </a:lnTo>
                  <a:lnTo>
                    <a:pt x="89" y="142"/>
                  </a:lnTo>
                  <a:lnTo>
                    <a:pt x="92" y="140"/>
                  </a:lnTo>
                  <a:lnTo>
                    <a:pt x="94" y="137"/>
                  </a:lnTo>
                  <a:lnTo>
                    <a:pt x="97" y="135"/>
                  </a:lnTo>
                  <a:lnTo>
                    <a:pt x="99" y="133"/>
                  </a:lnTo>
                  <a:lnTo>
                    <a:pt x="99" y="128"/>
                  </a:lnTo>
                  <a:lnTo>
                    <a:pt x="104" y="121"/>
                  </a:lnTo>
                  <a:lnTo>
                    <a:pt x="104" y="118"/>
                  </a:lnTo>
                  <a:lnTo>
                    <a:pt x="108" y="109"/>
                  </a:lnTo>
                  <a:lnTo>
                    <a:pt x="108" y="107"/>
                  </a:lnTo>
                  <a:lnTo>
                    <a:pt x="106" y="102"/>
                  </a:lnTo>
                  <a:lnTo>
                    <a:pt x="106" y="99"/>
                  </a:lnTo>
                  <a:lnTo>
                    <a:pt x="106" y="97"/>
                  </a:lnTo>
                  <a:lnTo>
                    <a:pt x="104" y="95"/>
                  </a:lnTo>
                  <a:lnTo>
                    <a:pt x="101" y="90"/>
                  </a:lnTo>
                  <a:lnTo>
                    <a:pt x="97" y="88"/>
                  </a:lnTo>
                  <a:lnTo>
                    <a:pt x="94" y="83"/>
                  </a:lnTo>
                  <a:lnTo>
                    <a:pt x="92" y="81"/>
                  </a:lnTo>
                  <a:lnTo>
                    <a:pt x="92" y="78"/>
                  </a:lnTo>
                  <a:lnTo>
                    <a:pt x="92" y="76"/>
                  </a:lnTo>
                  <a:lnTo>
                    <a:pt x="92" y="74"/>
                  </a:lnTo>
                  <a:lnTo>
                    <a:pt x="94" y="71"/>
                  </a:lnTo>
                  <a:lnTo>
                    <a:pt x="97" y="69"/>
                  </a:lnTo>
                  <a:lnTo>
                    <a:pt x="99" y="69"/>
                  </a:lnTo>
                  <a:lnTo>
                    <a:pt x="101" y="69"/>
                  </a:lnTo>
                  <a:lnTo>
                    <a:pt x="106" y="69"/>
                  </a:lnTo>
                  <a:lnTo>
                    <a:pt x="111" y="69"/>
                  </a:lnTo>
                  <a:lnTo>
                    <a:pt x="113" y="69"/>
                  </a:lnTo>
                  <a:lnTo>
                    <a:pt x="113" y="66"/>
                  </a:lnTo>
                  <a:lnTo>
                    <a:pt x="113" y="62"/>
                  </a:lnTo>
                  <a:lnTo>
                    <a:pt x="111" y="57"/>
                  </a:lnTo>
                  <a:lnTo>
                    <a:pt x="111" y="52"/>
                  </a:lnTo>
                  <a:lnTo>
                    <a:pt x="111" y="50"/>
                  </a:lnTo>
                  <a:lnTo>
                    <a:pt x="108" y="48"/>
                  </a:lnTo>
                  <a:lnTo>
                    <a:pt x="108" y="43"/>
                  </a:lnTo>
                  <a:lnTo>
                    <a:pt x="108" y="40"/>
                  </a:lnTo>
                  <a:lnTo>
                    <a:pt x="108" y="38"/>
                  </a:lnTo>
                  <a:lnTo>
                    <a:pt x="108" y="36"/>
                  </a:lnTo>
                  <a:lnTo>
                    <a:pt x="108" y="33"/>
                  </a:lnTo>
                  <a:lnTo>
                    <a:pt x="111" y="33"/>
                  </a:lnTo>
                  <a:lnTo>
                    <a:pt x="108" y="31"/>
                  </a:lnTo>
                  <a:lnTo>
                    <a:pt x="111" y="29"/>
                  </a:lnTo>
                  <a:lnTo>
                    <a:pt x="111" y="26"/>
                  </a:lnTo>
                  <a:lnTo>
                    <a:pt x="111" y="24"/>
                  </a:lnTo>
                  <a:lnTo>
                    <a:pt x="108" y="22"/>
                  </a:lnTo>
                  <a:lnTo>
                    <a:pt x="108" y="19"/>
                  </a:lnTo>
                  <a:lnTo>
                    <a:pt x="106" y="17"/>
                  </a:lnTo>
                  <a:lnTo>
                    <a:pt x="106" y="12"/>
                  </a:lnTo>
                  <a:lnTo>
                    <a:pt x="99" y="5"/>
                  </a:lnTo>
                  <a:lnTo>
                    <a:pt x="97" y="0"/>
                  </a:lnTo>
                  <a:lnTo>
                    <a:pt x="94" y="17"/>
                  </a:lnTo>
                  <a:lnTo>
                    <a:pt x="97" y="17"/>
                  </a:lnTo>
                  <a:lnTo>
                    <a:pt x="97" y="19"/>
                  </a:lnTo>
                  <a:lnTo>
                    <a:pt x="99" y="19"/>
                  </a:lnTo>
                  <a:lnTo>
                    <a:pt x="99" y="24"/>
                  </a:lnTo>
                  <a:lnTo>
                    <a:pt x="97" y="29"/>
                  </a:lnTo>
                  <a:lnTo>
                    <a:pt x="97" y="31"/>
                  </a:lnTo>
                  <a:lnTo>
                    <a:pt x="94" y="33"/>
                  </a:lnTo>
                  <a:lnTo>
                    <a:pt x="92" y="33"/>
                  </a:lnTo>
                  <a:lnTo>
                    <a:pt x="92" y="36"/>
                  </a:lnTo>
                  <a:lnTo>
                    <a:pt x="89" y="36"/>
                  </a:lnTo>
                  <a:lnTo>
                    <a:pt x="87" y="36"/>
                  </a:lnTo>
                  <a:lnTo>
                    <a:pt x="87" y="38"/>
                  </a:lnTo>
                  <a:lnTo>
                    <a:pt x="87" y="40"/>
                  </a:lnTo>
                  <a:lnTo>
                    <a:pt x="87" y="43"/>
                  </a:lnTo>
                  <a:lnTo>
                    <a:pt x="85" y="43"/>
                  </a:lnTo>
                  <a:lnTo>
                    <a:pt x="82" y="45"/>
                  </a:lnTo>
                  <a:lnTo>
                    <a:pt x="80" y="48"/>
                  </a:lnTo>
                  <a:lnTo>
                    <a:pt x="80" y="50"/>
                  </a:lnTo>
                  <a:lnTo>
                    <a:pt x="80" y="55"/>
                  </a:lnTo>
                  <a:lnTo>
                    <a:pt x="80" y="57"/>
                  </a:lnTo>
                  <a:lnTo>
                    <a:pt x="78" y="59"/>
                  </a:lnTo>
                  <a:lnTo>
                    <a:pt x="78" y="62"/>
                  </a:lnTo>
                  <a:lnTo>
                    <a:pt x="75" y="62"/>
                  </a:lnTo>
                  <a:lnTo>
                    <a:pt x="75" y="64"/>
                  </a:lnTo>
                  <a:lnTo>
                    <a:pt x="75" y="66"/>
                  </a:lnTo>
                  <a:lnTo>
                    <a:pt x="73" y="69"/>
                  </a:lnTo>
                  <a:lnTo>
                    <a:pt x="75" y="71"/>
                  </a:lnTo>
                  <a:lnTo>
                    <a:pt x="75" y="74"/>
                  </a:lnTo>
                  <a:lnTo>
                    <a:pt x="75" y="76"/>
                  </a:lnTo>
                  <a:lnTo>
                    <a:pt x="73" y="78"/>
                  </a:lnTo>
                  <a:lnTo>
                    <a:pt x="71" y="78"/>
                  </a:lnTo>
                  <a:lnTo>
                    <a:pt x="68" y="81"/>
                  </a:lnTo>
                  <a:lnTo>
                    <a:pt x="66" y="83"/>
                  </a:lnTo>
                  <a:lnTo>
                    <a:pt x="64" y="83"/>
                  </a:lnTo>
                  <a:lnTo>
                    <a:pt x="61" y="83"/>
                  </a:lnTo>
                  <a:lnTo>
                    <a:pt x="59" y="85"/>
                  </a:lnTo>
                  <a:lnTo>
                    <a:pt x="59" y="88"/>
                  </a:lnTo>
                  <a:lnTo>
                    <a:pt x="59" y="90"/>
                  </a:lnTo>
                  <a:lnTo>
                    <a:pt x="56" y="92"/>
                  </a:lnTo>
                  <a:lnTo>
                    <a:pt x="56" y="95"/>
                  </a:lnTo>
                  <a:lnTo>
                    <a:pt x="56" y="97"/>
                  </a:lnTo>
                  <a:lnTo>
                    <a:pt x="56" y="99"/>
                  </a:lnTo>
                  <a:lnTo>
                    <a:pt x="54" y="99"/>
                  </a:lnTo>
                  <a:lnTo>
                    <a:pt x="54" y="102"/>
                  </a:lnTo>
                  <a:lnTo>
                    <a:pt x="52" y="104"/>
                  </a:lnTo>
                  <a:lnTo>
                    <a:pt x="52" y="109"/>
                  </a:lnTo>
                  <a:lnTo>
                    <a:pt x="49" y="109"/>
                  </a:lnTo>
                  <a:lnTo>
                    <a:pt x="49" y="111"/>
                  </a:lnTo>
                  <a:lnTo>
                    <a:pt x="47" y="111"/>
                  </a:lnTo>
                  <a:lnTo>
                    <a:pt x="47" y="114"/>
                  </a:lnTo>
                  <a:lnTo>
                    <a:pt x="45" y="114"/>
                  </a:lnTo>
                  <a:lnTo>
                    <a:pt x="45" y="116"/>
                  </a:lnTo>
                  <a:lnTo>
                    <a:pt x="42" y="118"/>
                  </a:lnTo>
                  <a:lnTo>
                    <a:pt x="42" y="121"/>
                  </a:lnTo>
                  <a:lnTo>
                    <a:pt x="40" y="125"/>
                  </a:lnTo>
                  <a:lnTo>
                    <a:pt x="42" y="130"/>
                  </a:lnTo>
                  <a:lnTo>
                    <a:pt x="42" y="133"/>
                  </a:lnTo>
                  <a:lnTo>
                    <a:pt x="42" y="135"/>
                  </a:lnTo>
                  <a:lnTo>
                    <a:pt x="40" y="135"/>
                  </a:lnTo>
                  <a:lnTo>
                    <a:pt x="40" y="137"/>
                  </a:lnTo>
                  <a:lnTo>
                    <a:pt x="38" y="137"/>
                  </a:lnTo>
                  <a:lnTo>
                    <a:pt x="38" y="140"/>
                  </a:lnTo>
                  <a:lnTo>
                    <a:pt x="35" y="142"/>
                  </a:lnTo>
                  <a:lnTo>
                    <a:pt x="33" y="144"/>
                  </a:lnTo>
                  <a:lnTo>
                    <a:pt x="30" y="144"/>
                  </a:lnTo>
                  <a:lnTo>
                    <a:pt x="28" y="144"/>
                  </a:lnTo>
                  <a:lnTo>
                    <a:pt x="30" y="142"/>
                  </a:lnTo>
                  <a:lnTo>
                    <a:pt x="30" y="137"/>
                  </a:lnTo>
                  <a:lnTo>
                    <a:pt x="30" y="135"/>
                  </a:lnTo>
                  <a:lnTo>
                    <a:pt x="28" y="135"/>
                  </a:lnTo>
                  <a:lnTo>
                    <a:pt x="28" y="133"/>
                  </a:lnTo>
                  <a:lnTo>
                    <a:pt x="23" y="133"/>
                  </a:lnTo>
                  <a:lnTo>
                    <a:pt x="21" y="133"/>
                  </a:lnTo>
                  <a:lnTo>
                    <a:pt x="19" y="133"/>
                  </a:lnTo>
                  <a:lnTo>
                    <a:pt x="16" y="133"/>
                  </a:lnTo>
                  <a:lnTo>
                    <a:pt x="16" y="135"/>
                  </a:lnTo>
                  <a:lnTo>
                    <a:pt x="14" y="135"/>
                  </a:lnTo>
                  <a:lnTo>
                    <a:pt x="12" y="137"/>
                  </a:lnTo>
                  <a:lnTo>
                    <a:pt x="9" y="137"/>
                  </a:lnTo>
                  <a:lnTo>
                    <a:pt x="7" y="137"/>
                  </a:lnTo>
                  <a:lnTo>
                    <a:pt x="7" y="140"/>
                  </a:lnTo>
                  <a:lnTo>
                    <a:pt x="4" y="140"/>
                  </a:lnTo>
                  <a:lnTo>
                    <a:pt x="4" y="142"/>
                  </a:lnTo>
                  <a:lnTo>
                    <a:pt x="4" y="147"/>
                  </a:lnTo>
                  <a:lnTo>
                    <a:pt x="4" y="149"/>
                  </a:lnTo>
                  <a:lnTo>
                    <a:pt x="2" y="149"/>
                  </a:lnTo>
                  <a:lnTo>
                    <a:pt x="2" y="151"/>
                  </a:lnTo>
                  <a:lnTo>
                    <a:pt x="0" y="151"/>
                  </a:lnTo>
                  <a:lnTo>
                    <a:pt x="0" y="154"/>
                  </a:lnTo>
                  <a:lnTo>
                    <a:pt x="0" y="156"/>
                  </a:lnTo>
                  <a:lnTo>
                    <a:pt x="0" y="159"/>
                  </a:lnTo>
                  <a:lnTo>
                    <a:pt x="2" y="159"/>
                  </a:lnTo>
                  <a:lnTo>
                    <a:pt x="2" y="161"/>
                  </a:lnTo>
                  <a:lnTo>
                    <a:pt x="0" y="168"/>
                  </a:lnTo>
                  <a:lnTo>
                    <a:pt x="0" y="180"/>
                  </a:lnTo>
                  <a:lnTo>
                    <a:pt x="2" y="18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1" name="Cambodia">
              <a:extLst>
                <a:ext uri="{FF2B5EF4-FFF2-40B4-BE49-F238E27FC236}">
                  <a16:creationId xmlns:a16="http://schemas.microsoft.com/office/drawing/2014/main" id="{8DE2B2F6-08C0-B1AF-47E4-41EFF545284E}"/>
                </a:ext>
              </a:extLst>
            </p:cNvPr>
            <p:cNvSpPr>
              <a:spLocks noGrp="1" noRot="1" noMove="1" noResize="1" noEditPoints="1" noAdjustHandles="1" noChangeArrowheads="1" noChangeShapeType="1"/>
            </p:cNvSpPr>
            <p:nvPr/>
          </p:nvSpPr>
          <p:spPr bwMode="auto">
            <a:xfrm>
              <a:off x="7929389" y="2623767"/>
              <a:ext cx="62466" cy="66416"/>
            </a:xfrm>
            <a:custGeom>
              <a:avLst/>
              <a:gdLst>
                <a:gd name="T0" fmla="*/ 11113 w 85"/>
                <a:gd name="T1" fmla="*/ 100013 h 89"/>
                <a:gd name="T2" fmla="*/ 15875 w 85"/>
                <a:gd name="T3" fmla="*/ 107950 h 89"/>
                <a:gd name="T4" fmla="*/ 19050 w 85"/>
                <a:gd name="T5" fmla="*/ 115888 h 89"/>
                <a:gd name="T6" fmla="*/ 22225 w 85"/>
                <a:gd name="T7" fmla="*/ 123825 h 89"/>
                <a:gd name="T8" fmla="*/ 26988 w 85"/>
                <a:gd name="T9" fmla="*/ 130175 h 89"/>
                <a:gd name="T10" fmla="*/ 30163 w 85"/>
                <a:gd name="T11" fmla="*/ 130175 h 89"/>
                <a:gd name="T12" fmla="*/ 30163 w 85"/>
                <a:gd name="T13" fmla="*/ 127000 h 89"/>
                <a:gd name="T14" fmla="*/ 33338 w 85"/>
                <a:gd name="T15" fmla="*/ 127000 h 89"/>
                <a:gd name="T16" fmla="*/ 33338 w 85"/>
                <a:gd name="T17" fmla="*/ 127000 h 89"/>
                <a:gd name="T18" fmla="*/ 38100 w 85"/>
                <a:gd name="T19" fmla="*/ 127000 h 89"/>
                <a:gd name="T20" fmla="*/ 38100 w 85"/>
                <a:gd name="T21" fmla="*/ 127000 h 89"/>
                <a:gd name="T22" fmla="*/ 38100 w 85"/>
                <a:gd name="T23" fmla="*/ 130175 h 89"/>
                <a:gd name="T24" fmla="*/ 33338 w 85"/>
                <a:gd name="T25" fmla="*/ 138113 h 89"/>
                <a:gd name="T26" fmla="*/ 44450 w 85"/>
                <a:gd name="T27" fmla="*/ 141288 h 89"/>
                <a:gd name="T28" fmla="*/ 49213 w 85"/>
                <a:gd name="T29" fmla="*/ 141288 h 89"/>
                <a:gd name="T30" fmla="*/ 57150 w 85"/>
                <a:gd name="T31" fmla="*/ 134938 h 89"/>
                <a:gd name="T32" fmla="*/ 63500 w 85"/>
                <a:gd name="T33" fmla="*/ 127000 h 89"/>
                <a:gd name="T34" fmla="*/ 68263 w 85"/>
                <a:gd name="T35" fmla="*/ 123825 h 89"/>
                <a:gd name="T36" fmla="*/ 79375 w 85"/>
                <a:gd name="T37" fmla="*/ 119063 h 89"/>
                <a:gd name="T38" fmla="*/ 98425 w 85"/>
                <a:gd name="T39" fmla="*/ 127000 h 89"/>
                <a:gd name="T40" fmla="*/ 101600 w 85"/>
                <a:gd name="T41" fmla="*/ 115888 h 89"/>
                <a:gd name="T42" fmla="*/ 112713 w 85"/>
                <a:gd name="T43" fmla="*/ 107950 h 89"/>
                <a:gd name="T44" fmla="*/ 127000 w 85"/>
                <a:gd name="T45" fmla="*/ 100013 h 89"/>
                <a:gd name="T46" fmla="*/ 134938 w 85"/>
                <a:gd name="T47" fmla="*/ 82550 h 89"/>
                <a:gd name="T48" fmla="*/ 134938 w 85"/>
                <a:gd name="T49" fmla="*/ 63500 h 89"/>
                <a:gd name="T50" fmla="*/ 134938 w 85"/>
                <a:gd name="T51" fmla="*/ 52388 h 89"/>
                <a:gd name="T52" fmla="*/ 131763 w 85"/>
                <a:gd name="T53" fmla="*/ 41275 h 89"/>
                <a:gd name="T54" fmla="*/ 131763 w 85"/>
                <a:gd name="T55" fmla="*/ 33338 h 89"/>
                <a:gd name="T56" fmla="*/ 123825 w 85"/>
                <a:gd name="T57" fmla="*/ 22225 h 89"/>
                <a:gd name="T58" fmla="*/ 123825 w 85"/>
                <a:gd name="T59" fmla="*/ 6350 h 89"/>
                <a:gd name="T60" fmla="*/ 112713 w 85"/>
                <a:gd name="T61" fmla="*/ 11113 h 89"/>
                <a:gd name="T62" fmla="*/ 104775 w 85"/>
                <a:gd name="T63" fmla="*/ 3175 h 89"/>
                <a:gd name="T64" fmla="*/ 98425 w 85"/>
                <a:gd name="T65" fmla="*/ 0 h 89"/>
                <a:gd name="T66" fmla="*/ 93663 w 85"/>
                <a:gd name="T67" fmla="*/ 11113 h 89"/>
                <a:gd name="T68" fmla="*/ 93663 w 85"/>
                <a:gd name="T69" fmla="*/ 22225 h 89"/>
                <a:gd name="T70" fmla="*/ 85725 w 85"/>
                <a:gd name="T71" fmla="*/ 25400 h 89"/>
                <a:gd name="T72" fmla="*/ 74613 w 85"/>
                <a:gd name="T73" fmla="*/ 14288 h 89"/>
                <a:gd name="T74" fmla="*/ 71438 w 85"/>
                <a:gd name="T75" fmla="*/ 11113 h 89"/>
                <a:gd name="T76" fmla="*/ 57150 w 85"/>
                <a:gd name="T77" fmla="*/ 11113 h 89"/>
                <a:gd name="T78" fmla="*/ 52388 w 85"/>
                <a:gd name="T79" fmla="*/ 17463 h 89"/>
                <a:gd name="T80" fmla="*/ 41275 w 85"/>
                <a:gd name="T81" fmla="*/ 25400 h 89"/>
                <a:gd name="T82" fmla="*/ 30163 w 85"/>
                <a:gd name="T83" fmla="*/ 25400 h 89"/>
                <a:gd name="T84" fmla="*/ 22225 w 85"/>
                <a:gd name="T85" fmla="*/ 25400 h 89"/>
                <a:gd name="T86" fmla="*/ 11113 w 85"/>
                <a:gd name="T87" fmla="*/ 30163 h 89"/>
                <a:gd name="T88" fmla="*/ 4763 w 85"/>
                <a:gd name="T89" fmla="*/ 36513 h 89"/>
                <a:gd name="T90" fmla="*/ 0 w 85"/>
                <a:gd name="T91" fmla="*/ 44450 h 89"/>
                <a:gd name="T92" fmla="*/ 0 w 85"/>
                <a:gd name="T93" fmla="*/ 66675 h 89"/>
                <a:gd name="T94" fmla="*/ 11113 w 85"/>
                <a:gd name="T95" fmla="*/ 77788 h 89"/>
                <a:gd name="T96" fmla="*/ 11113 w 85"/>
                <a:gd name="T97" fmla="*/ 100013 h 89"/>
                <a:gd name="T98" fmla="*/ 11113 w 85"/>
                <a:gd name="T99" fmla="*/ 100013 h 89"/>
                <a:gd name="T100" fmla="*/ 11113 w 85"/>
                <a:gd name="T101" fmla="*/ 100013 h 89"/>
                <a:gd name="T102" fmla="*/ 11113 w 85"/>
                <a:gd name="T103" fmla="*/ 100013 h 89"/>
                <a:gd name="T104" fmla="*/ 11113 w 85"/>
                <a:gd name="T105" fmla="*/ 100013 h 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
                <a:gd name="T160" fmla="*/ 0 h 89"/>
                <a:gd name="T161" fmla="*/ 85 w 85"/>
                <a:gd name="T162" fmla="*/ 89 h 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 h="89">
                  <a:moveTo>
                    <a:pt x="7" y="63"/>
                  </a:moveTo>
                  <a:lnTo>
                    <a:pt x="10" y="68"/>
                  </a:lnTo>
                  <a:lnTo>
                    <a:pt x="12" y="73"/>
                  </a:lnTo>
                  <a:lnTo>
                    <a:pt x="14" y="78"/>
                  </a:lnTo>
                  <a:lnTo>
                    <a:pt x="17" y="82"/>
                  </a:lnTo>
                  <a:lnTo>
                    <a:pt x="19" y="82"/>
                  </a:lnTo>
                  <a:lnTo>
                    <a:pt x="19" y="80"/>
                  </a:lnTo>
                  <a:lnTo>
                    <a:pt x="21" y="80"/>
                  </a:lnTo>
                  <a:lnTo>
                    <a:pt x="24" y="80"/>
                  </a:lnTo>
                  <a:lnTo>
                    <a:pt x="24" y="82"/>
                  </a:lnTo>
                  <a:lnTo>
                    <a:pt x="21" y="87"/>
                  </a:lnTo>
                  <a:lnTo>
                    <a:pt x="28" y="89"/>
                  </a:lnTo>
                  <a:lnTo>
                    <a:pt x="31" y="89"/>
                  </a:lnTo>
                  <a:lnTo>
                    <a:pt x="36" y="85"/>
                  </a:lnTo>
                  <a:lnTo>
                    <a:pt x="40" y="80"/>
                  </a:lnTo>
                  <a:lnTo>
                    <a:pt x="43" y="78"/>
                  </a:lnTo>
                  <a:lnTo>
                    <a:pt x="50" y="75"/>
                  </a:lnTo>
                  <a:lnTo>
                    <a:pt x="62" y="80"/>
                  </a:lnTo>
                  <a:lnTo>
                    <a:pt x="64" y="73"/>
                  </a:lnTo>
                  <a:lnTo>
                    <a:pt x="71" y="68"/>
                  </a:lnTo>
                  <a:lnTo>
                    <a:pt x="80" y="63"/>
                  </a:lnTo>
                  <a:lnTo>
                    <a:pt x="85" y="52"/>
                  </a:lnTo>
                  <a:lnTo>
                    <a:pt x="85" y="40"/>
                  </a:lnTo>
                  <a:lnTo>
                    <a:pt x="85" y="33"/>
                  </a:lnTo>
                  <a:lnTo>
                    <a:pt x="83" y="26"/>
                  </a:lnTo>
                  <a:lnTo>
                    <a:pt x="83" y="21"/>
                  </a:lnTo>
                  <a:lnTo>
                    <a:pt x="78" y="14"/>
                  </a:lnTo>
                  <a:lnTo>
                    <a:pt x="78" y="4"/>
                  </a:lnTo>
                  <a:lnTo>
                    <a:pt x="71" y="7"/>
                  </a:lnTo>
                  <a:lnTo>
                    <a:pt x="66" y="2"/>
                  </a:lnTo>
                  <a:lnTo>
                    <a:pt x="62" y="0"/>
                  </a:lnTo>
                  <a:lnTo>
                    <a:pt x="59" y="7"/>
                  </a:lnTo>
                  <a:lnTo>
                    <a:pt x="59" y="14"/>
                  </a:lnTo>
                  <a:lnTo>
                    <a:pt x="54" y="16"/>
                  </a:lnTo>
                  <a:lnTo>
                    <a:pt x="47" y="9"/>
                  </a:lnTo>
                  <a:lnTo>
                    <a:pt x="45" y="7"/>
                  </a:lnTo>
                  <a:lnTo>
                    <a:pt x="36" y="7"/>
                  </a:lnTo>
                  <a:lnTo>
                    <a:pt x="33" y="11"/>
                  </a:lnTo>
                  <a:lnTo>
                    <a:pt x="26" y="16"/>
                  </a:lnTo>
                  <a:lnTo>
                    <a:pt x="19" y="16"/>
                  </a:lnTo>
                  <a:lnTo>
                    <a:pt x="14" y="16"/>
                  </a:lnTo>
                  <a:lnTo>
                    <a:pt x="7" y="19"/>
                  </a:lnTo>
                  <a:lnTo>
                    <a:pt x="3" y="23"/>
                  </a:lnTo>
                  <a:lnTo>
                    <a:pt x="0" y="28"/>
                  </a:lnTo>
                  <a:lnTo>
                    <a:pt x="0" y="42"/>
                  </a:lnTo>
                  <a:lnTo>
                    <a:pt x="7" y="49"/>
                  </a:lnTo>
                  <a:lnTo>
                    <a:pt x="7" y="6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2" name="Burundi">
              <a:extLst>
                <a:ext uri="{FF2B5EF4-FFF2-40B4-BE49-F238E27FC236}">
                  <a16:creationId xmlns:a16="http://schemas.microsoft.com/office/drawing/2014/main" id="{05CBA7DB-3BC5-6D5B-3919-7264C427D05B}"/>
                </a:ext>
              </a:extLst>
            </p:cNvPr>
            <p:cNvSpPr>
              <a:spLocks noGrp="1" noRot="1" noMove="1" noResize="1" noEditPoints="1" noAdjustHandles="1" noChangeArrowheads="1" noChangeShapeType="1"/>
            </p:cNvSpPr>
            <p:nvPr/>
          </p:nvSpPr>
          <p:spPr bwMode="auto">
            <a:xfrm>
              <a:off x="7065590" y="2882715"/>
              <a:ext cx="27332" cy="28357"/>
            </a:xfrm>
            <a:custGeom>
              <a:avLst/>
              <a:gdLst>
                <a:gd name="T0" fmla="*/ 3175 w 36"/>
                <a:gd name="T1" fmla="*/ 19050 h 38"/>
                <a:gd name="T2" fmla="*/ 3175 w 36"/>
                <a:gd name="T3" fmla="*/ 19050 h 38"/>
                <a:gd name="T4" fmla="*/ 3175 w 36"/>
                <a:gd name="T5" fmla="*/ 14288 h 38"/>
                <a:gd name="T6" fmla="*/ 0 w 36"/>
                <a:gd name="T7" fmla="*/ 3175 h 38"/>
                <a:gd name="T8" fmla="*/ 0 w 36"/>
                <a:gd name="T9" fmla="*/ 3175 h 38"/>
                <a:gd name="T10" fmla="*/ 3175 w 36"/>
                <a:gd name="T11" fmla="*/ 3175 h 38"/>
                <a:gd name="T12" fmla="*/ 3175 w 36"/>
                <a:gd name="T13" fmla="*/ 0 h 38"/>
                <a:gd name="T14" fmla="*/ 7938 w 36"/>
                <a:gd name="T15" fmla="*/ 0 h 38"/>
                <a:gd name="T16" fmla="*/ 7938 w 36"/>
                <a:gd name="T17" fmla="*/ 3175 h 38"/>
                <a:gd name="T18" fmla="*/ 11113 w 36"/>
                <a:gd name="T19" fmla="*/ 3175 h 38"/>
                <a:gd name="T20" fmla="*/ 15875 w 36"/>
                <a:gd name="T21" fmla="*/ 7938 h 38"/>
                <a:gd name="T22" fmla="*/ 15875 w 36"/>
                <a:gd name="T23" fmla="*/ 14288 h 38"/>
                <a:gd name="T24" fmla="*/ 15875 w 36"/>
                <a:gd name="T25" fmla="*/ 14288 h 38"/>
                <a:gd name="T26" fmla="*/ 15875 w 36"/>
                <a:gd name="T27" fmla="*/ 14288 h 38"/>
                <a:gd name="T28" fmla="*/ 19050 w 36"/>
                <a:gd name="T29" fmla="*/ 14288 h 38"/>
                <a:gd name="T30" fmla="*/ 19050 w 36"/>
                <a:gd name="T31" fmla="*/ 11113 h 38"/>
                <a:gd name="T32" fmla="*/ 22225 w 36"/>
                <a:gd name="T33" fmla="*/ 11113 h 38"/>
                <a:gd name="T34" fmla="*/ 26988 w 36"/>
                <a:gd name="T35" fmla="*/ 7938 h 38"/>
                <a:gd name="T36" fmla="*/ 26988 w 36"/>
                <a:gd name="T37" fmla="*/ 3175 h 38"/>
                <a:gd name="T38" fmla="*/ 26988 w 36"/>
                <a:gd name="T39" fmla="*/ 3175 h 38"/>
                <a:gd name="T40" fmla="*/ 26988 w 36"/>
                <a:gd name="T41" fmla="*/ 0 h 38"/>
                <a:gd name="T42" fmla="*/ 26988 w 36"/>
                <a:gd name="T43" fmla="*/ 0 h 38"/>
                <a:gd name="T44" fmla="*/ 30163 w 36"/>
                <a:gd name="T45" fmla="*/ 0 h 38"/>
                <a:gd name="T46" fmla="*/ 30163 w 36"/>
                <a:gd name="T47" fmla="*/ 0 h 38"/>
                <a:gd name="T48" fmla="*/ 33338 w 36"/>
                <a:gd name="T49" fmla="*/ 3175 h 38"/>
                <a:gd name="T50" fmla="*/ 41275 w 36"/>
                <a:gd name="T51" fmla="*/ 3175 h 38"/>
                <a:gd name="T52" fmla="*/ 44450 w 36"/>
                <a:gd name="T53" fmla="*/ 3175 h 38"/>
                <a:gd name="T54" fmla="*/ 44450 w 36"/>
                <a:gd name="T55" fmla="*/ 3175 h 38"/>
                <a:gd name="T56" fmla="*/ 44450 w 36"/>
                <a:gd name="T57" fmla="*/ 7938 h 38"/>
                <a:gd name="T58" fmla="*/ 44450 w 36"/>
                <a:gd name="T59" fmla="*/ 11113 h 38"/>
                <a:gd name="T60" fmla="*/ 44450 w 36"/>
                <a:gd name="T61" fmla="*/ 14288 h 38"/>
                <a:gd name="T62" fmla="*/ 44450 w 36"/>
                <a:gd name="T63" fmla="*/ 14288 h 38"/>
                <a:gd name="T64" fmla="*/ 44450 w 36"/>
                <a:gd name="T65" fmla="*/ 19050 h 38"/>
                <a:gd name="T66" fmla="*/ 44450 w 36"/>
                <a:gd name="T67" fmla="*/ 19050 h 38"/>
                <a:gd name="T68" fmla="*/ 49213 w 36"/>
                <a:gd name="T69" fmla="*/ 19050 h 38"/>
                <a:gd name="T70" fmla="*/ 49213 w 36"/>
                <a:gd name="T71" fmla="*/ 22225 h 38"/>
                <a:gd name="T72" fmla="*/ 52388 w 36"/>
                <a:gd name="T73" fmla="*/ 22225 h 38"/>
                <a:gd name="T74" fmla="*/ 57150 w 36"/>
                <a:gd name="T75" fmla="*/ 22225 h 38"/>
                <a:gd name="T76" fmla="*/ 57150 w 36"/>
                <a:gd name="T77" fmla="*/ 22225 h 38"/>
                <a:gd name="T78" fmla="*/ 57150 w 36"/>
                <a:gd name="T79" fmla="*/ 22225 h 38"/>
                <a:gd name="T80" fmla="*/ 57150 w 36"/>
                <a:gd name="T81" fmla="*/ 25400 h 38"/>
                <a:gd name="T82" fmla="*/ 52388 w 36"/>
                <a:gd name="T83" fmla="*/ 33338 h 38"/>
                <a:gd name="T84" fmla="*/ 44450 w 36"/>
                <a:gd name="T85" fmla="*/ 36513 h 38"/>
                <a:gd name="T86" fmla="*/ 41275 w 36"/>
                <a:gd name="T87" fmla="*/ 41275 h 38"/>
                <a:gd name="T88" fmla="*/ 38100 w 36"/>
                <a:gd name="T89" fmla="*/ 55563 h 38"/>
                <a:gd name="T90" fmla="*/ 33338 w 36"/>
                <a:gd name="T91" fmla="*/ 60325 h 38"/>
                <a:gd name="T92" fmla="*/ 26988 w 36"/>
                <a:gd name="T93" fmla="*/ 60325 h 38"/>
                <a:gd name="T94" fmla="*/ 15875 w 36"/>
                <a:gd name="T95" fmla="*/ 60325 h 38"/>
                <a:gd name="T96" fmla="*/ 7938 w 36"/>
                <a:gd name="T97" fmla="*/ 60325 h 38"/>
                <a:gd name="T98" fmla="*/ 7938 w 36"/>
                <a:gd name="T99" fmla="*/ 49213 h 38"/>
                <a:gd name="T100" fmla="*/ 7938 w 36"/>
                <a:gd name="T101" fmla="*/ 41275 h 38"/>
                <a:gd name="T102" fmla="*/ 7938 w 36"/>
                <a:gd name="T103" fmla="*/ 30163 h 38"/>
                <a:gd name="T104" fmla="*/ 7938 w 36"/>
                <a:gd name="T105" fmla="*/ 19050 h 38"/>
                <a:gd name="T106" fmla="*/ 3175 w 36"/>
                <a:gd name="T107" fmla="*/ 19050 h 38"/>
                <a:gd name="T108" fmla="*/ 3175 w 36"/>
                <a:gd name="T109" fmla="*/ 19050 h 38"/>
                <a:gd name="T110" fmla="*/ 3175 w 36"/>
                <a:gd name="T111" fmla="*/ 19050 h 38"/>
                <a:gd name="T112" fmla="*/ 3175 w 36"/>
                <a:gd name="T113" fmla="*/ 19050 h 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38"/>
                <a:gd name="T173" fmla="*/ 36 w 36"/>
                <a:gd name="T174" fmla="*/ 38 h 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38">
                  <a:moveTo>
                    <a:pt x="2" y="12"/>
                  </a:moveTo>
                  <a:lnTo>
                    <a:pt x="2" y="12"/>
                  </a:lnTo>
                  <a:lnTo>
                    <a:pt x="2" y="9"/>
                  </a:lnTo>
                  <a:lnTo>
                    <a:pt x="0" y="2"/>
                  </a:lnTo>
                  <a:lnTo>
                    <a:pt x="2" y="2"/>
                  </a:lnTo>
                  <a:lnTo>
                    <a:pt x="2" y="0"/>
                  </a:lnTo>
                  <a:lnTo>
                    <a:pt x="5" y="0"/>
                  </a:lnTo>
                  <a:lnTo>
                    <a:pt x="5" y="2"/>
                  </a:lnTo>
                  <a:lnTo>
                    <a:pt x="7" y="2"/>
                  </a:lnTo>
                  <a:lnTo>
                    <a:pt x="10" y="5"/>
                  </a:lnTo>
                  <a:lnTo>
                    <a:pt x="10" y="9"/>
                  </a:lnTo>
                  <a:lnTo>
                    <a:pt x="12" y="9"/>
                  </a:lnTo>
                  <a:lnTo>
                    <a:pt x="12" y="7"/>
                  </a:lnTo>
                  <a:lnTo>
                    <a:pt x="14" y="7"/>
                  </a:lnTo>
                  <a:lnTo>
                    <a:pt x="17" y="5"/>
                  </a:lnTo>
                  <a:lnTo>
                    <a:pt x="17" y="2"/>
                  </a:lnTo>
                  <a:lnTo>
                    <a:pt x="17" y="0"/>
                  </a:lnTo>
                  <a:lnTo>
                    <a:pt x="19" y="0"/>
                  </a:lnTo>
                  <a:lnTo>
                    <a:pt x="21" y="2"/>
                  </a:lnTo>
                  <a:lnTo>
                    <a:pt x="26" y="2"/>
                  </a:lnTo>
                  <a:lnTo>
                    <a:pt x="28" y="2"/>
                  </a:lnTo>
                  <a:lnTo>
                    <a:pt x="28" y="5"/>
                  </a:lnTo>
                  <a:lnTo>
                    <a:pt x="28" y="7"/>
                  </a:lnTo>
                  <a:lnTo>
                    <a:pt x="28" y="9"/>
                  </a:lnTo>
                  <a:lnTo>
                    <a:pt x="28" y="12"/>
                  </a:lnTo>
                  <a:lnTo>
                    <a:pt x="31" y="12"/>
                  </a:lnTo>
                  <a:lnTo>
                    <a:pt x="31" y="14"/>
                  </a:lnTo>
                  <a:lnTo>
                    <a:pt x="33" y="14"/>
                  </a:lnTo>
                  <a:lnTo>
                    <a:pt x="36" y="14"/>
                  </a:lnTo>
                  <a:lnTo>
                    <a:pt x="36" y="16"/>
                  </a:lnTo>
                  <a:lnTo>
                    <a:pt x="33" y="21"/>
                  </a:lnTo>
                  <a:lnTo>
                    <a:pt x="28" y="23"/>
                  </a:lnTo>
                  <a:lnTo>
                    <a:pt x="26" y="26"/>
                  </a:lnTo>
                  <a:lnTo>
                    <a:pt x="24" y="35"/>
                  </a:lnTo>
                  <a:lnTo>
                    <a:pt x="21" y="38"/>
                  </a:lnTo>
                  <a:lnTo>
                    <a:pt x="17" y="38"/>
                  </a:lnTo>
                  <a:lnTo>
                    <a:pt x="10" y="38"/>
                  </a:lnTo>
                  <a:lnTo>
                    <a:pt x="5" y="38"/>
                  </a:lnTo>
                  <a:lnTo>
                    <a:pt x="5" y="31"/>
                  </a:lnTo>
                  <a:lnTo>
                    <a:pt x="5" y="26"/>
                  </a:lnTo>
                  <a:lnTo>
                    <a:pt x="5" y="19"/>
                  </a:lnTo>
                  <a:lnTo>
                    <a:pt x="5" y="12"/>
                  </a:lnTo>
                  <a:lnTo>
                    <a:pt x="2" y="1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3" name="Myanmar">
              <a:extLst>
                <a:ext uri="{FF2B5EF4-FFF2-40B4-BE49-F238E27FC236}">
                  <a16:creationId xmlns:a16="http://schemas.microsoft.com/office/drawing/2014/main" id="{417D5723-3B1A-A4A0-76AC-EF5787C2FB9C}"/>
                </a:ext>
              </a:extLst>
            </p:cNvPr>
            <p:cNvSpPr>
              <a:spLocks noGrp="1" noRot="1" noMove="1" noResize="1" noEditPoints="1" noAdjustHandles="1" noChangeArrowheads="1" noChangeShapeType="1"/>
            </p:cNvSpPr>
            <p:nvPr/>
          </p:nvSpPr>
          <p:spPr bwMode="auto">
            <a:xfrm>
              <a:off x="7815592" y="2440190"/>
              <a:ext cx="99756" cy="239547"/>
            </a:xfrm>
            <a:custGeom>
              <a:avLst/>
              <a:gdLst>
                <a:gd name="T0" fmla="*/ 165100 w 134"/>
                <a:gd name="T1" fmla="*/ 498475 h 321"/>
                <a:gd name="T2" fmla="*/ 176213 w 134"/>
                <a:gd name="T3" fmla="*/ 454025 h 321"/>
                <a:gd name="T4" fmla="*/ 149225 w 134"/>
                <a:gd name="T5" fmla="*/ 401638 h 321"/>
                <a:gd name="T6" fmla="*/ 157163 w 134"/>
                <a:gd name="T7" fmla="*/ 360363 h 321"/>
                <a:gd name="T8" fmla="*/ 130175 w 134"/>
                <a:gd name="T9" fmla="*/ 311150 h 321"/>
                <a:gd name="T10" fmla="*/ 130175 w 134"/>
                <a:gd name="T11" fmla="*/ 269875 h 321"/>
                <a:gd name="T12" fmla="*/ 152400 w 134"/>
                <a:gd name="T13" fmla="*/ 247650 h 321"/>
                <a:gd name="T14" fmla="*/ 165100 w 134"/>
                <a:gd name="T15" fmla="*/ 228600 h 321"/>
                <a:gd name="T16" fmla="*/ 198438 w 134"/>
                <a:gd name="T17" fmla="*/ 231775 h 321"/>
                <a:gd name="T18" fmla="*/ 212725 w 134"/>
                <a:gd name="T19" fmla="*/ 195263 h 321"/>
                <a:gd name="T20" fmla="*/ 187325 w 134"/>
                <a:gd name="T21" fmla="*/ 165100 h 321"/>
                <a:gd name="T22" fmla="*/ 171450 w 134"/>
                <a:gd name="T23" fmla="*/ 157163 h 321"/>
                <a:gd name="T24" fmla="*/ 168275 w 134"/>
                <a:gd name="T25" fmla="*/ 134938 h 321"/>
                <a:gd name="T26" fmla="*/ 160338 w 134"/>
                <a:gd name="T27" fmla="*/ 109538 h 321"/>
                <a:gd name="T28" fmla="*/ 138113 w 134"/>
                <a:gd name="T29" fmla="*/ 120650 h 321"/>
                <a:gd name="T30" fmla="*/ 134938 w 134"/>
                <a:gd name="T31" fmla="*/ 104775 h 321"/>
                <a:gd name="T32" fmla="*/ 138113 w 134"/>
                <a:gd name="T33" fmla="*/ 79375 h 321"/>
                <a:gd name="T34" fmla="*/ 146050 w 134"/>
                <a:gd name="T35" fmla="*/ 41275 h 321"/>
                <a:gd name="T36" fmla="*/ 141288 w 134"/>
                <a:gd name="T37" fmla="*/ 11113 h 321"/>
                <a:gd name="T38" fmla="*/ 123825 w 134"/>
                <a:gd name="T39" fmla="*/ 0 h 321"/>
                <a:gd name="T40" fmla="*/ 104775 w 134"/>
                <a:gd name="T41" fmla="*/ 30163 h 321"/>
                <a:gd name="T42" fmla="*/ 82550 w 134"/>
                <a:gd name="T43" fmla="*/ 55563 h 321"/>
                <a:gd name="T44" fmla="*/ 52388 w 134"/>
                <a:gd name="T45" fmla="*/ 82550 h 321"/>
                <a:gd name="T46" fmla="*/ 55563 w 134"/>
                <a:gd name="T47" fmla="*/ 96838 h 321"/>
                <a:gd name="T48" fmla="*/ 25400 w 134"/>
                <a:gd name="T49" fmla="*/ 120650 h 321"/>
                <a:gd name="T50" fmla="*/ 33338 w 134"/>
                <a:gd name="T51" fmla="*/ 165100 h 321"/>
                <a:gd name="T52" fmla="*/ 22225 w 134"/>
                <a:gd name="T53" fmla="*/ 187325 h 321"/>
                <a:gd name="T54" fmla="*/ 11113 w 134"/>
                <a:gd name="T55" fmla="*/ 195263 h 321"/>
                <a:gd name="T56" fmla="*/ 3175 w 134"/>
                <a:gd name="T57" fmla="*/ 209550 h 321"/>
                <a:gd name="T58" fmla="*/ 0 w 134"/>
                <a:gd name="T59" fmla="*/ 220663 h 321"/>
                <a:gd name="T60" fmla="*/ 3175 w 134"/>
                <a:gd name="T61" fmla="*/ 239713 h 321"/>
                <a:gd name="T62" fmla="*/ 11113 w 134"/>
                <a:gd name="T63" fmla="*/ 236538 h 321"/>
                <a:gd name="T64" fmla="*/ 11113 w 134"/>
                <a:gd name="T65" fmla="*/ 236538 h 321"/>
                <a:gd name="T66" fmla="*/ 14288 w 134"/>
                <a:gd name="T67" fmla="*/ 236538 h 321"/>
                <a:gd name="T68" fmla="*/ 17463 w 134"/>
                <a:gd name="T69" fmla="*/ 231775 h 321"/>
                <a:gd name="T70" fmla="*/ 28575 w 134"/>
                <a:gd name="T71" fmla="*/ 244475 h 321"/>
                <a:gd name="T72" fmla="*/ 28575 w 134"/>
                <a:gd name="T73" fmla="*/ 269875 h 321"/>
                <a:gd name="T74" fmla="*/ 36513 w 134"/>
                <a:gd name="T75" fmla="*/ 285750 h 321"/>
                <a:gd name="T76" fmla="*/ 44450 w 134"/>
                <a:gd name="T77" fmla="*/ 296863 h 321"/>
                <a:gd name="T78" fmla="*/ 47625 w 134"/>
                <a:gd name="T79" fmla="*/ 303213 h 321"/>
                <a:gd name="T80" fmla="*/ 44450 w 134"/>
                <a:gd name="T81" fmla="*/ 319088 h 321"/>
                <a:gd name="T82" fmla="*/ 36513 w 134"/>
                <a:gd name="T83" fmla="*/ 341313 h 321"/>
                <a:gd name="T84" fmla="*/ 36513 w 134"/>
                <a:gd name="T85" fmla="*/ 360363 h 321"/>
                <a:gd name="T86" fmla="*/ 58738 w 134"/>
                <a:gd name="T87" fmla="*/ 360363 h 321"/>
                <a:gd name="T88" fmla="*/ 74613 w 134"/>
                <a:gd name="T89" fmla="*/ 355600 h 321"/>
                <a:gd name="T90" fmla="*/ 85725 w 134"/>
                <a:gd name="T91" fmla="*/ 352425 h 321"/>
                <a:gd name="T92" fmla="*/ 88900 w 134"/>
                <a:gd name="T93" fmla="*/ 341313 h 321"/>
                <a:gd name="T94" fmla="*/ 100013 w 134"/>
                <a:gd name="T95" fmla="*/ 327025 h 321"/>
                <a:gd name="T96" fmla="*/ 111125 w 134"/>
                <a:gd name="T97" fmla="*/ 344488 h 321"/>
                <a:gd name="T98" fmla="*/ 123825 w 134"/>
                <a:gd name="T99" fmla="*/ 352425 h 321"/>
                <a:gd name="T100" fmla="*/ 119063 w 134"/>
                <a:gd name="T101" fmla="*/ 360363 h 321"/>
                <a:gd name="T102" fmla="*/ 119063 w 134"/>
                <a:gd name="T103" fmla="*/ 368300 h 321"/>
                <a:gd name="T104" fmla="*/ 130175 w 134"/>
                <a:gd name="T105" fmla="*/ 382588 h 321"/>
                <a:gd name="T106" fmla="*/ 130175 w 134"/>
                <a:gd name="T107" fmla="*/ 396875 h 321"/>
                <a:gd name="T108" fmla="*/ 130175 w 134"/>
                <a:gd name="T109" fmla="*/ 407988 h 321"/>
                <a:gd name="T110" fmla="*/ 134938 w 134"/>
                <a:gd name="T111" fmla="*/ 423863 h 321"/>
                <a:gd name="T112" fmla="*/ 146050 w 134"/>
                <a:gd name="T113" fmla="*/ 434975 h 321"/>
                <a:gd name="T114" fmla="*/ 149225 w 134"/>
                <a:gd name="T115" fmla="*/ 461963 h 321"/>
                <a:gd name="T116" fmla="*/ 152400 w 134"/>
                <a:gd name="T117" fmla="*/ 465138 h 321"/>
                <a:gd name="T118" fmla="*/ 149225 w 134"/>
                <a:gd name="T119" fmla="*/ 476250 h 321"/>
                <a:gd name="T120" fmla="*/ 146050 w 134"/>
                <a:gd name="T121" fmla="*/ 484188 h 321"/>
                <a:gd name="T122" fmla="*/ 157163 w 134"/>
                <a:gd name="T123" fmla="*/ 498475 h 321"/>
                <a:gd name="T124" fmla="*/ 160338 w 134"/>
                <a:gd name="T125" fmla="*/ 509588 h 3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321"/>
                <a:gd name="T191" fmla="*/ 134 w 134"/>
                <a:gd name="T192" fmla="*/ 321 h 3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321">
                  <a:moveTo>
                    <a:pt x="101" y="321"/>
                  </a:moveTo>
                  <a:lnTo>
                    <a:pt x="104" y="321"/>
                  </a:lnTo>
                  <a:lnTo>
                    <a:pt x="104" y="314"/>
                  </a:lnTo>
                  <a:lnTo>
                    <a:pt x="108" y="305"/>
                  </a:lnTo>
                  <a:lnTo>
                    <a:pt x="111" y="295"/>
                  </a:lnTo>
                  <a:lnTo>
                    <a:pt x="111" y="286"/>
                  </a:lnTo>
                  <a:lnTo>
                    <a:pt x="106" y="274"/>
                  </a:lnTo>
                  <a:lnTo>
                    <a:pt x="99" y="267"/>
                  </a:lnTo>
                  <a:lnTo>
                    <a:pt x="94" y="253"/>
                  </a:lnTo>
                  <a:lnTo>
                    <a:pt x="92" y="239"/>
                  </a:lnTo>
                  <a:lnTo>
                    <a:pt x="99" y="234"/>
                  </a:lnTo>
                  <a:lnTo>
                    <a:pt x="99" y="227"/>
                  </a:lnTo>
                  <a:lnTo>
                    <a:pt x="92" y="220"/>
                  </a:lnTo>
                  <a:lnTo>
                    <a:pt x="85" y="210"/>
                  </a:lnTo>
                  <a:lnTo>
                    <a:pt x="82" y="196"/>
                  </a:lnTo>
                  <a:lnTo>
                    <a:pt x="85" y="187"/>
                  </a:lnTo>
                  <a:lnTo>
                    <a:pt x="87" y="180"/>
                  </a:lnTo>
                  <a:lnTo>
                    <a:pt x="82" y="170"/>
                  </a:lnTo>
                  <a:lnTo>
                    <a:pt x="85" y="163"/>
                  </a:lnTo>
                  <a:lnTo>
                    <a:pt x="92" y="163"/>
                  </a:lnTo>
                  <a:lnTo>
                    <a:pt x="96" y="156"/>
                  </a:lnTo>
                  <a:lnTo>
                    <a:pt x="101" y="156"/>
                  </a:lnTo>
                  <a:lnTo>
                    <a:pt x="99" y="151"/>
                  </a:lnTo>
                  <a:lnTo>
                    <a:pt x="104" y="144"/>
                  </a:lnTo>
                  <a:lnTo>
                    <a:pt x="106" y="144"/>
                  </a:lnTo>
                  <a:lnTo>
                    <a:pt x="111" y="146"/>
                  </a:lnTo>
                  <a:lnTo>
                    <a:pt x="125" y="146"/>
                  </a:lnTo>
                  <a:lnTo>
                    <a:pt x="127" y="137"/>
                  </a:lnTo>
                  <a:lnTo>
                    <a:pt x="127" y="130"/>
                  </a:lnTo>
                  <a:lnTo>
                    <a:pt x="134" y="123"/>
                  </a:lnTo>
                  <a:lnTo>
                    <a:pt x="122" y="120"/>
                  </a:lnTo>
                  <a:lnTo>
                    <a:pt x="120" y="113"/>
                  </a:lnTo>
                  <a:lnTo>
                    <a:pt x="118" y="104"/>
                  </a:lnTo>
                  <a:lnTo>
                    <a:pt x="113" y="104"/>
                  </a:lnTo>
                  <a:lnTo>
                    <a:pt x="108" y="102"/>
                  </a:lnTo>
                  <a:lnTo>
                    <a:pt x="108" y="99"/>
                  </a:lnTo>
                  <a:lnTo>
                    <a:pt x="113" y="90"/>
                  </a:lnTo>
                  <a:lnTo>
                    <a:pt x="111" y="85"/>
                  </a:lnTo>
                  <a:lnTo>
                    <a:pt x="106" y="85"/>
                  </a:lnTo>
                  <a:lnTo>
                    <a:pt x="104" y="78"/>
                  </a:lnTo>
                  <a:lnTo>
                    <a:pt x="106" y="73"/>
                  </a:lnTo>
                  <a:lnTo>
                    <a:pt x="101" y="69"/>
                  </a:lnTo>
                  <a:lnTo>
                    <a:pt x="96" y="69"/>
                  </a:lnTo>
                  <a:lnTo>
                    <a:pt x="89" y="71"/>
                  </a:lnTo>
                  <a:lnTo>
                    <a:pt x="87" y="76"/>
                  </a:lnTo>
                  <a:lnTo>
                    <a:pt x="85" y="76"/>
                  </a:lnTo>
                  <a:lnTo>
                    <a:pt x="85" y="73"/>
                  </a:lnTo>
                  <a:lnTo>
                    <a:pt x="85" y="66"/>
                  </a:lnTo>
                  <a:lnTo>
                    <a:pt x="80" y="61"/>
                  </a:lnTo>
                  <a:lnTo>
                    <a:pt x="80" y="57"/>
                  </a:lnTo>
                  <a:lnTo>
                    <a:pt x="87" y="50"/>
                  </a:lnTo>
                  <a:lnTo>
                    <a:pt x="89" y="43"/>
                  </a:lnTo>
                  <a:lnTo>
                    <a:pt x="92" y="31"/>
                  </a:lnTo>
                  <a:lnTo>
                    <a:pt x="92" y="26"/>
                  </a:lnTo>
                  <a:lnTo>
                    <a:pt x="89" y="21"/>
                  </a:lnTo>
                  <a:lnTo>
                    <a:pt x="92" y="12"/>
                  </a:lnTo>
                  <a:lnTo>
                    <a:pt x="89" y="7"/>
                  </a:lnTo>
                  <a:lnTo>
                    <a:pt x="87" y="0"/>
                  </a:lnTo>
                  <a:lnTo>
                    <a:pt x="82" y="0"/>
                  </a:lnTo>
                  <a:lnTo>
                    <a:pt x="78" y="0"/>
                  </a:lnTo>
                  <a:lnTo>
                    <a:pt x="78" y="12"/>
                  </a:lnTo>
                  <a:lnTo>
                    <a:pt x="73" y="21"/>
                  </a:lnTo>
                  <a:lnTo>
                    <a:pt x="66" y="19"/>
                  </a:lnTo>
                  <a:lnTo>
                    <a:pt x="56" y="21"/>
                  </a:lnTo>
                  <a:lnTo>
                    <a:pt x="52" y="31"/>
                  </a:lnTo>
                  <a:lnTo>
                    <a:pt x="52" y="35"/>
                  </a:lnTo>
                  <a:lnTo>
                    <a:pt x="44" y="43"/>
                  </a:lnTo>
                  <a:lnTo>
                    <a:pt x="40" y="50"/>
                  </a:lnTo>
                  <a:lnTo>
                    <a:pt x="33" y="52"/>
                  </a:lnTo>
                  <a:lnTo>
                    <a:pt x="30" y="54"/>
                  </a:lnTo>
                  <a:lnTo>
                    <a:pt x="35" y="57"/>
                  </a:lnTo>
                  <a:lnTo>
                    <a:pt x="35" y="61"/>
                  </a:lnTo>
                  <a:lnTo>
                    <a:pt x="28" y="71"/>
                  </a:lnTo>
                  <a:lnTo>
                    <a:pt x="26" y="80"/>
                  </a:lnTo>
                  <a:lnTo>
                    <a:pt x="16" y="76"/>
                  </a:lnTo>
                  <a:lnTo>
                    <a:pt x="16" y="90"/>
                  </a:lnTo>
                  <a:lnTo>
                    <a:pt x="18" y="97"/>
                  </a:lnTo>
                  <a:lnTo>
                    <a:pt x="21" y="104"/>
                  </a:lnTo>
                  <a:lnTo>
                    <a:pt x="18" y="109"/>
                  </a:lnTo>
                  <a:lnTo>
                    <a:pt x="16" y="113"/>
                  </a:lnTo>
                  <a:lnTo>
                    <a:pt x="14" y="118"/>
                  </a:lnTo>
                  <a:lnTo>
                    <a:pt x="9" y="113"/>
                  </a:lnTo>
                  <a:lnTo>
                    <a:pt x="4" y="113"/>
                  </a:lnTo>
                  <a:lnTo>
                    <a:pt x="7" y="123"/>
                  </a:lnTo>
                  <a:lnTo>
                    <a:pt x="7" y="128"/>
                  </a:lnTo>
                  <a:lnTo>
                    <a:pt x="9" y="135"/>
                  </a:lnTo>
                  <a:lnTo>
                    <a:pt x="2" y="132"/>
                  </a:lnTo>
                  <a:lnTo>
                    <a:pt x="0" y="137"/>
                  </a:lnTo>
                  <a:lnTo>
                    <a:pt x="0" y="139"/>
                  </a:lnTo>
                  <a:lnTo>
                    <a:pt x="0" y="142"/>
                  </a:lnTo>
                  <a:lnTo>
                    <a:pt x="2" y="146"/>
                  </a:lnTo>
                  <a:lnTo>
                    <a:pt x="2" y="151"/>
                  </a:lnTo>
                  <a:lnTo>
                    <a:pt x="4" y="151"/>
                  </a:lnTo>
                  <a:lnTo>
                    <a:pt x="7" y="149"/>
                  </a:lnTo>
                  <a:lnTo>
                    <a:pt x="9" y="149"/>
                  </a:lnTo>
                  <a:lnTo>
                    <a:pt x="9" y="146"/>
                  </a:lnTo>
                  <a:lnTo>
                    <a:pt x="11" y="146"/>
                  </a:lnTo>
                  <a:lnTo>
                    <a:pt x="14" y="146"/>
                  </a:lnTo>
                  <a:lnTo>
                    <a:pt x="16" y="146"/>
                  </a:lnTo>
                  <a:lnTo>
                    <a:pt x="18" y="154"/>
                  </a:lnTo>
                  <a:lnTo>
                    <a:pt x="18" y="161"/>
                  </a:lnTo>
                  <a:lnTo>
                    <a:pt x="18" y="165"/>
                  </a:lnTo>
                  <a:lnTo>
                    <a:pt x="18" y="170"/>
                  </a:lnTo>
                  <a:lnTo>
                    <a:pt x="21" y="172"/>
                  </a:lnTo>
                  <a:lnTo>
                    <a:pt x="21" y="177"/>
                  </a:lnTo>
                  <a:lnTo>
                    <a:pt x="23" y="180"/>
                  </a:lnTo>
                  <a:lnTo>
                    <a:pt x="26" y="182"/>
                  </a:lnTo>
                  <a:lnTo>
                    <a:pt x="28" y="184"/>
                  </a:lnTo>
                  <a:lnTo>
                    <a:pt x="28" y="187"/>
                  </a:lnTo>
                  <a:lnTo>
                    <a:pt x="30" y="187"/>
                  </a:lnTo>
                  <a:lnTo>
                    <a:pt x="30" y="189"/>
                  </a:lnTo>
                  <a:lnTo>
                    <a:pt x="30" y="191"/>
                  </a:lnTo>
                  <a:lnTo>
                    <a:pt x="30" y="196"/>
                  </a:lnTo>
                  <a:lnTo>
                    <a:pt x="30" y="198"/>
                  </a:lnTo>
                  <a:lnTo>
                    <a:pt x="28" y="201"/>
                  </a:lnTo>
                  <a:lnTo>
                    <a:pt x="26" y="208"/>
                  </a:lnTo>
                  <a:lnTo>
                    <a:pt x="23" y="210"/>
                  </a:lnTo>
                  <a:lnTo>
                    <a:pt x="23" y="215"/>
                  </a:lnTo>
                  <a:lnTo>
                    <a:pt x="23" y="217"/>
                  </a:lnTo>
                  <a:lnTo>
                    <a:pt x="23" y="222"/>
                  </a:lnTo>
                  <a:lnTo>
                    <a:pt x="23" y="227"/>
                  </a:lnTo>
                  <a:lnTo>
                    <a:pt x="28" y="227"/>
                  </a:lnTo>
                  <a:lnTo>
                    <a:pt x="30" y="227"/>
                  </a:lnTo>
                  <a:lnTo>
                    <a:pt x="37" y="227"/>
                  </a:lnTo>
                  <a:lnTo>
                    <a:pt x="42" y="227"/>
                  </a:lnTo>
                  <a:lnTo>
                    <a:pt x="44" y="227"/>
                  </a:lnTo>
                  <a:lnTo>
                    <a:pt x="47" y="224"/>
                  </a:lnTo>
                  <a:lnTo>
                    <a:pt x="49" y="224"/>
                  </a:lnTo>
                  <a:lnTo>
                    <a:pt x="52" y="224"/>
                  </a:lnTo>
                  <a:lnTo>
                    <a:pt x="54" y="222"/>
                  </a:lnTo>
                  <a:lnTo>
                    <a:pt x="54" y="220"/>
                  </a:lnTo>
                  <a:lnTo>
                    <a:pt x="56" y="217"/>
                  </a:lnTo>
                  <a:lnTo>
                    <a:pt x="56" y="215"/>
                  </a:lnTo>
                  <a:lnTo>
                    <a:pt x="56" y="210"/>
                  </a:lnTo>
                  <a:lnTo>
                    <a:pt x="56" y="206"/>
                  </a:lnTo>
                  <a:lnTo>
                    <a:pt x="63" y="206"/>
                  </a:lnTo>
                  <a:lnTo>
                    <a:pt x="63" y="208"/>
                  </a:lnTo>
                  <a:lnTo>
                    <a:pt x="68" y="213"/>
                  </a:lnTo>
                  <a:lnTo>
                    <a:pt x="70" y="217"/>
                  </a:lnTo>
                  <a:lnTo>
                    <a:pt x="73" y="217"/>
                  </a:lnTo>
                  <a:lnTo>
                    <a:pt x="78" y="217"/>
                  </a:lnTo>
                  <a:lnTo>
                    <a:pt x="78" y="222"/>
                  </a:lnTo>
                  <a:lnTo>
                    <a:pt x="78" y="224"/>
                  </a:lnTo>
                  <a:lnTo>
                    <a:pt x="75" y="227"/>
                  </a:lnTo>
                  <a:lnTo>
                    <a:pt x="75" y="229"/>
                  </a:lnTo>
                  <a:lnTo>
                    <a:pt x="75" y="232"/>
                  </a:lnTo>
                  <a:lnTo>
                    <a:pt x="75" y="234"/>
                  </a:lnTo>
                  <a:lnTo>
                    <a:pt x="78" y="236"/>
                  </a:lnTo>
                  <a:lnTo>
                    <a:pt x="82" y="241"/>
                  </a:lnTo>
                  <a:lnTo>
                    <a:pt x="82" y="243"/>
                  </a:lnTo>
                  <a:lnTo>
                    <a:pt x="82" y="246"/>
                  </a:lnTo>
                  <a:lnTo>
                    <a:pt x="82" y="250"/>
                  </a:lnTo>
                  <a:lnTo>
                    <a:pt x="82" y="253"/>
                  </a:lnTo>
                  <a:lnTo>
                    <a:pt x="82" y="255"/>
                  </a:lnTo>
                  <a:lnTo>
                    <a:pt x="82" y="257"/>
                  </a:lnTo>
                  <a:lnTo>
                    <a:pt x="82" y="262"/>
                  </a:lnTo>
                  <a:lnTo>
                    <a:pt x="85" y="265"/>
                  </a:lnTo>
                  <a:lnTo>
                    <a:pt x="85" y="267"/>
                  </a:lnTo>
                  <a:lnTo>
                    <a:pt x="87" y="269"/>
                  </a:lnTo>
                  <a:lnTo>
                    <a:pt x="92" y="269"/>
                  </a:lnTo>
                  <a:lnTo>
                    <a:pt x="92" y="274"/>
                  </a:lnTo>
                  <a:lnTo>
                    <a:pt x="94" y="281"/>
                  </a:lnTo>
                  <a:lnTo>
                    <a:pt x="94" y="286"/>
                  </a:lnTo>
                  <a:lnTo>
                    <a:pt x="94" y="291"/>
                  </a:lnTo>
                  <a:lnTo>
                    <a:pt x="96" y="291"/>
                  </a:lnTo>
                  <a:lnTo>
                    <a:pt x="96" y="293"/>
                  </a:lnTo>
                  <a:lnTo>
                    <a:pt x="96" y="295"/>
                  </a:lnTo>
                  <a:lnTo>
                    <a:pt x="94" y="298"/>
                  </a:lnTo>
                  <a:lnTo>
                    <a:pt x="94" y="300"/>
                  </a:lnTo>
                  <a:lnTo>
                    <a:pt x="92" y="302"/>
                  </a:lnTo>
                  <a:lnTo>
                    <a:pt x="92" y="305"/>
                  </a:lnTo>
                  <a:lnTo>
                    <a:pt x="99" y="309"/>
                  </a:lnTo>
                  <a:lnTo>
                    <a:pt x="99" y="314"/>
                  </a:lnTo>
                  <a:lnTo>
                    <a:pt x="101" y="317"/>
                  </a:lnTo>
                  <a:lnTo>
                    <a:pt x="101" y="32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4" name="Burkina Faso">
              <a:extLst>
                <a:ext uri="{FF2B5EF4-FFF2-40B4-BE49-F238E27FC236}">
                  <a16:creationId xmlns:a16="http://schemas.microsoft.com/office/drawing/2014/main" id="{42761D57-64E5-86A9-68CB-A1B2B5B52C5A}"/>
                </a:ext>
              </a:extLst>
            </p:cNvPr>
            <p:cNvSpPr>
              <a:spLocks noGrp="1" noRot="1" noMove="1" noResize="1" noEditPoints="1" noAdjustHandles="1" noChangeArrowheads="1" noChangeShapeType="1"/>
            </p:cNvSpPr>
            <p:nvPr/>
          </p:nvSpPr>
          <p:spPr bwMode="auto">
            <a:xfrm>
              <a:off x="6655837" y="2605856"/>
              <a:ext cx="87205" cy="82834"/>
            </a:xfrm>
            <a:custGeom>
              <a:avLst/>
              <a:gdLst>
                <a:gd name="T0" fmla="*/ 119063 w 118"/>
                <a:gd name="T1" fmla="*/ 131763 h 111"/>
                <a:gd name="T2" fmla="*/ 96838 w 118"/>
                <a:gd name="T3" fmla="*/ 127000 h 111"/>
                <a:gd name="T4" fmla="*/ 82550 w 118"/>
                <a:gd name="T5" fmla="*/ 127000 h 111"/>
                <a:gd name="T6" fmla="*/ 74613 w 118"/>
                <a:gd name="T7" fmla="*/ 134938 h 111"/>
                <a:gd name="T8" fmla="*/ 74613 w 118"/>
                <a:gd name="T9" fmla="*/ 142875 h 111"/>
                <a:gd name="T10" fmla="*/ 74613 w 118"/>
                <a:gd name="T11" fmla="*/ 168275 h 111"/>
                <a:gd name="T12" fmla="*/ 66675 w 118"/>
                <a:gd name="T13" fmla="*/ 176213 h 111"/>
                <a:gd name="T14" fmla="*/ 55563 w 118"/>
                <a:gd name="T15" fmla="*/ 176213 h 111"/>
                <a:gd name="T16" fmla="*/ 52388 w 118"/>
                <a:gd name="T17" fmla="*/ 173038 h 111"/>
                <a:gd name="T18" fmla="*/ 41275 w 118"/>
                <a:gd name="T19" fmla="*/ 165100 h 111"/>
                <a:gd name="T20" fmla="*/ 19050 w 118"/>
                <a:gd name="T21" fmla="*/ 161925 h 111"/>
                <a:gd name="T22" fmla="*/ 0 w 118"/>
                <a:gd name="T23" fmla="*/ 150813 h 111"/>
                <a:gd name="T24" fmla="*/ 0 w 118"/>
                <a:gd name="T25" fmla="*/ 138113 h 111"/>
                <a:gd name="T26" fmla="*/ 3175 w 118"/>
                <a:gd name="T27" fmla="*/ 138113 h 111"/>
                <a:gd name="T28" fmla="*/ 6350 w 118"/>
                <a:gd name="T29" fmla="*/ 131763 h 111"/>
                <a:gd name="T30" fmla="*/ 6350 w 118"/>
                <a:gd name="T31" fmla="*/ 123825 h 111"/>
                <a:gd name="T32" fmla="*/ 6350 w 118"/>
                <a:gd name="T33" fmla="*/ 112713 h 111"/>
                <a:gd name="T34" fmla="*/ 11113 w 118"/>
                <a:gd name="T35" fmla="*/ 109538 h 111"/>
                <a:gd name="T36" fmla="*/ 14288 w 118"/>
                <a:gd name="T37" fmla="*/ 101600 h 111"/>
                <a:gd name="T38" fmla="*/ 19050 w 118"/>
                <a:gd name="T39" fmla="*/ 101600 h 111"/>
                <a:gd name="T40" fmla="*/ 22225 w 118"/>
                <a:gd name="T41" fmla="*/ 104775 h 111"/>
                <a:gd name="T42" fmla="*/ 25400 w 118"/>
                <a:gd name="T43" fmla="*/ 96838 h 111"/>
                <a:gd name="T44" fmla="*/ 30163 w 118"/>
                <a:gd name="T45" fmla="*/ 79375 h 111"/>
                <a:gd name="T46" fmla="*/ 33338 w 118"/>
                <a:gd name="T47" fmla="*/ 74613 h 111"/>
                <a:gd name="T48" fmla="*/ 44450 w 118"/>
                <a:gd name="T49" fmla="*/ 71438 h 111"/>
                <a:gd name="T50" fmla="*/ 58738 w 118"/>
                <a:gd name="T51" fmla="*/ 68263 h 111"/>
                <a:gd name="T52" fmla="*/ 63500 w 118"/>
                <a:gd name="T53" fmla="*/ 63500 h 111"/>
                <a:gd name="T54" fmla="*/ 66675 w 118"/>
                <a:gd name="T55" fmla="*/ 60325 h 111"/>
                <a:gd name="T56" fmla="*/ 71438 w 118"/>
                <a:gd name="T57" fmla="*/ 52388 h 111"/>
                <a:gd name="T58" fmla="*/ 77788 w 118"/>
                <a:gd name="T59" fmla="*/ 41275 h 111"/>
                <a:gd name="T60" fmla="*/ 85725 w 118"/>
                <a:gd name="T61" fmla="*/ 33338 h 111"/>
                <a:gd name="T62" fmla="*/ 88900 w 118"/>
                <a:gd name="T63" fmla="*/ 30163 h 111"/>
                <a:gd name="T64" fmla="*/ 93663 w 118"/>
                <a:gd name="T65" fmla="*/ 19050 h 111"/>
                <a:gd name="T66" fmla="*/ 100013 w 118"/>
                <a:gd name="T67" fmla="*/ 15875 h 111"/>
                <a:gd name="T68" fmla="*/ 107950 w 118"/>
                <a:gd name="T69" fmla="*/ 15875 h 111"/>
                <a:gd name="T70" fmla="*/ 112713 w 118"/>
                <a:gd name="T71" fmla="*/ 11113 h 111"/>
                <a:gd name="T72" fmla="*/ 112713 w 118"/>
                <a:gd name="T73" fmla="*/ 3175 h 111"/>
                <a:gd name="T74" fmla="*/ 115888 w 118"/>
                <a:gd name="T75" fmla="*/ 0 h 111"/>
                <a:gd name="T76" fmla="*/ 119063 w 118"/>
                <a:gd name="T77" fmla="*/ 0 h 111"/>
                <a:gd name="T78" fmla="*/ 130175 w 118"/>
                <a:gd name="T79" fmla="*/ 3175 h 111"/>
                <a:gd name="T80" fmla="*/ 134938 w 118"/>
                <a:gd name="T81" fmla="*/ 22225 h 111"/>
                <a:gd name="T82" fmla="*/ 160338 w 118"/>
                <a:gd name="T83" fmla="*/ 52388 h 111"/>
                <a:gd name="T84" fmla="*/ 176213 w 118"/>
                <a:gd name="T85" fmla="*/ 74613 h 111"/>
                <a:gd name="T86" fmla="*/ 179388 w 118"/>
                <a:gd name="T87" fmla="*/ 74613 h 111"/>
                <a:gd name="T88" fmla="*/ 179388 w 118"/>
                <a:gd name="T89" fmla="*/ 82550 h 111"/>
                <a:gd name="T90" fmla="*/ 182563 w 118"/>
                <a:gd name="T91" fmla="*/ 109538 h 111"/>
                <a:gd name="T92" fmla="*/ 187325 w 118"/>
                <a:gd name="T93" fmla="*/ 112713 h 111"/>
                <a:gd name="T94" fmla="*/ 182563 w 118"/>
                <a:gd name="T95" fmla="*/ 115888 h 111"/>
                <a:gd name="T96" fmla="*/ 171450 w 118"/>
                <a:gd name="T97" fmla="*/ 123825 h 111"/>
                <a:gd name="T98" fmla="*/ 171450 w 118"/>
                <a:gd name="T99" fmla="*/ 131763 h 111"/>
                <a:gd name="T100" fmla="*/ 165100 w 118"/>
                <a:gd name="T101" fmla="*/ 131763 h 111"/>
                <a:gd name="T102" fmla="*/ 149225 w 118"/>
                <a:gd name="T103" fmla="*/ 131763 h 111"/>
                <a:gd name="T104" fmla="*/ 138113 w 118"/>
                <a:gd name="T105" fmla="*/ 127000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8"/>
                <a:gd name="T160" fmla="*/ 0 h 111"/>
                <a:gd name="T161" fmla="*/ 118 w 118"/>
                <a:gd name="T162" fmla="*/ 111 h 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8" h="111">
                  <a:moveTo>
                    <a:pt x="87" y="80"/>
                  </a:moveTo>
                  <a:lnTo>
                    <a:pt x="75" y="80"/>
                  </a:lnTo>
                  <a:lnTo>
                    <a:pt x="75" y="83"/>
                  </a:lnTo>
                  <a:lnTo>
                    <a:pt x="71" y="83"/>
                  </a:lnTo>
                  <a:lnTo>
                    <a:pt x="63" y="83"/>
                  </a:lnTo>
                  <a:lnTo>
                    <a:pt x="61" y="80"/>
                  </a:lnTo>
                  <a:lnTo>
                    <a:pt x="56" y="80"/>
                  </a:lnTo>
                  <a:lnTo>
                    <a:pt x="54" y="80"/>
                  </a:lnTo>
                  <a:lnTo>
                    <a:pt x="52" y="80"/>
                  </a:lnTo>
                  <a:lnTo>
                    <a:pt x="49" y="83"/>
                  </a:lnTo>
                  <a:lnTo>
                    <a:pt x="49" y="85"/>
                  </a:lnTo>
                  <a:lnTo>
                    <a:pt x="47" y="85"/>
                  </a:lnTo>
                  <a:lnTo>
                    <a:pt x="47" y="87"/>
                  </a:lnTo>
                  <a:lnTo>
                    <a:pt x="47" y="90"/>
                  </a:lnTo>
                  <a:lnTo>
                    <a:pt x="47" y="95"/>
                  </a:lnTo>
                  <a:lnTo>
                    <a:pt x="49" y="99"/>
                  </a:lnTo>
                  <a:lnTo>
                    <a:pt x="47" y="106"/>
                  </a:lnTo>
                  <a:lnTo>
                    <a:pt x="47" y="111"/>
                  </a:lnTo>
                  <a:lnTo>
                    <a:pt x="45" y="111"/>
                  </a:lnTo>
                  <a:lnTo>
                    <a:pt x="42" y="111"/>
                  </a:lnTo>
                  <a:lnTo>
                    <a:pt x="37" y="111"/>
                  </a:lnTo>
                  <a:lnTo>
                    <a:pt x="35" y="111"/>
                  </a:lnTo>
                  <a:lnTo>
                    <a:pt x="33" y="111"/>
                  </a:lnTo>
                  <a:lnTo>
                    <a:pt x="33" y="109"/>
                  </a:lnTo>
                  <a:lnTo>
                    <a:pt x="33" y="104"/>
                  </a:lnTo>
                  <a:lnTo>
                    <a:pt x="26" y="104"/>
                  </a:lnTo>
                  <a:lnTo>
                    <a:pt x="21" y="106"/>
                  </a:lnTo>
                  <a:lnTo>
                    <a:pt x="14" y="106"/>
                  </a:lnTo>
                  <a:lnTo>
                    <a:pt x="12" y="102"/>
                  </a:lnTo>
                  <a:lnTo>
                    <a:pt x="0" y="99"/>
                  </a:lnTo>
                  <a:lnTo>
                    <a:pt x="0" y="95"/>
                  </a:lnTo>
                  <a:lnTo>
                    <a:pt x="0" y="92"/>
                  </a:lnTo>
                  <a:lnTo>
                    <a:pt x="0" y="90"/>
                  </a:lnTo>
                  <a:lnTo>
                    <a:pt x="0" y="87"/>
                  </a:lnTo>
                  <a:lnTo>
                    <a:pt x="2" y="87"/>
                  </a:lnTo>
                  <a:lnTo>
                    <a:pt x="2" y="85"/>
                  </a:lnTo>
                  <a:lnTo>
                    <a:pt x="4" y="85"/>
                  </a:lnTo>
                  <a:lnTo>
                    <a:pt x="4" y="83"/>
                  </a:lnTo>
                  <a:lnTo>
                    <a:pt x="4" y="80"/>
                  </a:lnTo>
                  <a:lnTo>
                    <a:pt x="4" y="78"/>
                  </a:lnTo>
                  <a:lnTo>
                    <a:pt x="4" y="76"/>
                  </a:lnTo>
                  <a:lnTo>
                    <a:pt x="4" y="73"/>
                  </a:lnTo>
                  <a:lnTo>
                    <a:pt x="4" y="71"/>
                  </a:lnTo>
                  <a:lnTo>
                    <a:pt x="7" y="69"/>
                  </a:lnTo>
                  <a:lnTo>
                    <a:pt x="7" y="66"/>
                  </a:lnTo>
                  <a:lnTo>
                    <a:pt x="9" y="64"/>
                  </a:lnTo>
                  <a:lnTo>
                    <a:pt x="12" y="64"/>
                  </a:lnTo>
                  <a:lnTo>
                    <a:pt x="14" y="64"/>
                  </a:lnTo>
                  <a:lnTo>
                    <a:pt x="14" y="66"/>
                  </a:lnTo>
                  <a:lnTo>
                    <a:pt x="14" y="64"/>
                  </a:lnTo>
                  <a:lnTo>
                    <a:pt x="16" y="61"/>
                  </a:lnTo>
                  <a:lnTo>
                    <a:pt x="16" y="57"/>
                  </a:lnTo>
                  <a:lnTo>
                    <a:pt x="19" y="52"/>
                  </a:lnTo>
                  <a:lnTo>
                    <a:pt x="19" y="50"/>
                  </a:lnTo>
                  <a:lnTo>
                    <a:pt x="21" y="47"/>
                  </a:lnTo>
                  <a:lnTo>
                    <a:pt x="23" y="47"/>
                  </a:lnTo>
                  <a:lnTo>
                    <a:pt x="28" y="45"/>
                  </a:lnTo>
                  <a:lnTo>
                    <a:pt x="30" y="43"/>
                  </a:lnTo>
                  <a:lnTo>
                    <a:pt x="33" y="43"/>
                  </a:lnTo>
                  <a:lnTo>
                    <a:pt x="37" y="43"/>
                  </a:lnTo>
                  <a:lnTo>
                    <a:pt x="40" y="40"/>
                  </a:lnTo>
                  <a:lnTo>
                    <a:pt x="42" y="38"/>
                  </a:lnTo>
                  <a:lnTo>
                    <a:pt x="42" y="35"/>
                  </a:lnTo>
                  <a:lnTo>
                    <a:pt x="45" y="35"/>
                  </a:lnTo>
                  <a:lnTo>
                    <a:pt x="45" y="33"/>
                  </a:lnTo>
                  <a:lnTo>
                    <a:pt x="45" y="31"/>
                  </a:lnTo>
                  <a:lnTo>
                    <a:pt x="45" y="28"/>
                  </a:lnTo>
                  <a:lnTo>
                    <a:pt x="49" y="26"/>
                  </a:lnTo>
                  <a:lnTo>
                    <a:pt x="52" y="24"/>
                  </a:lnTo>
                  <a:lnTo>
                    <a:pt x="54" y="24"/>
                  </a:lnTo>
                  <a:lnTo>
                    <a:pt x="54" y="21"/>
                  </a:lnTo>
                  <a:lnTo>
                    <a:pt x="56" y="21"/>
                  </a:lnTo>
                  <a:lnTo>
                    <a:pt x="56" y="19"/>
                  </a:lnTo>
                  <a:lnTo>
                    <a:pt x="56" y="17"/>
                  </a:lnTo>
                  <a:lnTo>
                    <a:pt x="59" y="14"/>
                  </a:lnTo>
                  <a:lnTo>
                    <a:pt x="59" y="12"/>
                  </a:lnTo>
                  <a:lnTo>
                    <a:pt x="61" y="10"/>
                  </a:lnTo>
                  <a:lnTo>
                    <a:pt x="63" y="10"/>
                  </a:lnTo>
                  <a:lnTo>
                    <a:pt x="66" y="10"/>
                  </a:lnTo>
                  <a:lnTo>
                    <a:pt x="68" y="10"/>
                  </a:lnTo>
                  <a:lnTo>
                    <a:pt x="68" y="7"/>
                  </a:lnTo>
                  <a:lnTo>
                    <a:pt x="71" y="7"/>
                  </a:lnTo>
                  <a:lnTo>
                    <a:pt x="71" y="5"/>
                  </a:lnTo>
                  <a:lnTo>
                    <a:pt x="71" y="2"/>
                  </a:lnTo>
                  <a:lnTo>
                    <a:pt x="73" y="0"/>
                  </a:lnTo>
                  <a:lnTo>
                    <a:pt x="75" y="0"/>
                  </a:lnTo>
                  <a:lnTo>
                    <a:pt x="78" y="0"/>
                  </a:lnTo>
                  <a:lnTo>
                    <a:pt x="80" y="2"/>
                  </a:lnTo>
                  <a:lnTo>
                    <a:pt x="82" y="2"/>
                  </a:lnTo>
                  <a:lnTo>
                    <a:pt x="87" y="5"/>
                  </a:lnTo>
                  <a:lnTo>
                    <a:pt x="87" y="7"/>
                  </a:lnTo>
                  <a:lnTo>
                    <a:pt x="85" y="14"/>
                  </a:lnTo>
                  <a:lnTo>
                    <a:pt x="89" y="21"/>
                  </a:lnTo>
                  <a:lnTo>
                    <a:pt x="101" y="28"/>
                  </a:lnTo>
                  <a:lnTo>
                    <a:pt x="101" y="33"/>
                  </a:lnTo>
                  <a:lnTo>
                    <a:pt x="108" y="47"/>
                  </a:lnTo>
                  <a:lnTo>
                    <a:pt x="111" y="47"/>
                  </a:lnTo>
                  <a:lnTo>
                    <a:pt x="113" y="47"/>
                  </a:lnTo>
                  <a:lnTo>
                    <a:pt x="113" y="50"/>
                  </a:lnTo>
                  <a:lnTo>
                    <a:pt x="113" y="52"/>
                  </a:lnTo>
                  <a:lnTo>
                    <a:pt x="113" y="54"/>
                  </a:lnTo>
                  <a:lnTo>
                    <a:pt x="111" y="54"/>
                  </a:lnTo>
                  <a:lnTo>
                    <a:pt x="115" y="69"/>
                  </a:lnTo>
                  <a:lnTo>
                    <a:pt x="118" y="69"/>
                  </a:lnTo>
                  <a:lnTo>
                    <a:pt x="118" y="71"/>
                  </a:lnTo>
                  <a:lnTo>
                    <a:pt x="115" y="73"/>
                  </a:lnTo>
                  <a:lnTo>
                    <a:pt x="111" y="78"/>
                  </a:lnTo>
                  <a:lnTo>
                    <a:pt x="108" y="78"/>
                  </a:lnTo>
                  <a:lnTo>
                    <a:pt x="108" y="80"/>
                  </a:lnTo>
                  <a:lnTo>
                    <a:pt x="108" y="83"/>
                  </a:lnTo>
                  <a:lnTo>
                    <a:pt x="106" y="83"/>
                  </a:lnTo>
                  <a:lnTo>
                    <a:pt x="104" y="83"/>
                  </a:lnTo>
                  <a:lnTo>
                    <a:pt x="101" y="83"/>
                  </a:lnTo>
                  <a:lnTo>
                    <a:pt x="99" y="83"/>
                  </a:lnTo>
                  <a:lnTo>
                    <a:pt x="94" y="83"/>
                  </a:lnTo>
                  <a:lnTo>
                    <a:pt x="89" y="80"/>
                  </a:lnTo>
                  <a:lnTo>
                    <a:pt x="87" y="8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5" name="Bulgaria">
              <a:extLst>
                <a:ext uri="{FF2B5EF4-FFF2-40B4-BE49-F238E27FC236}">
                  <a16:creationId xmlns:a16="http://schemas.microsoft.com/office/drawing/2014/main" id="{9B8B469D-5BF1-F714-9E20-3776639EF0E6}"/>
                </a:ext>
              </a:extLst>
            </p:cNvPr>
            <p:cNvSpPr>
              <a:spLocks noGrp="1" noRot="1" noMove="1" noResize="1" noEditPoints="1" noAdjustHandles="1" noChangeArrowheads="1" noChangeShapeType="1"/>
            </p:cNvSpPr>
            <p:nvPr/>
          </p:nvSpPr>
          <p:spPr bwMode="auto">
            <a:xfrm>
              <a:off x="6993904" y="2161838"/>
              <a:ext cx="67990" cy="52984"/>
            </a:xfrm>
            <a:custGeom>
              <a:avLst/>
              <a:gdLst>
                <a:gd name="T0" fmla="*/ 139700 w 92"/>
                <a:gd name="T1" fmla="*/ 3175 h 71"/>
                <a:gd name="T2" fmla="*/ 128588 w 92"/>
                <a:gd name="T3" fmla="*/ 3175 h 71"/>
                <a:gd name="T4" fmla="*/ 112713 w 92"/>
                <a:gd name="T5" fmla="*/ 7938 h 71"/>
                <a:gd name="T6" fmla="*/ 104775 w 92"/>
                <a:gd name="T7" fmla="*/ 3175 h 71"/>
                <a:gd name="T8" fmla="*/ 101600 w 92"/>
                <a:gd name="T9" fmla="*/ 3175 h 71"/>
                <a:gd name="T10" fmla="*/ 93663 w 92"/>
                <a:gd name="T11" fmla="*/ 3175 h 71"/>
                <a:gd name="T12" fmla="*/ 87313 w 92"/>
                <a:gd name="T13" fmla="*/ 11113 h 71"/>
                <a:gd name="T14" fmla="*/ 79375 w 92"/>
                <a:gd name="T15" fmla="*/ 14288 h 71"/>
                <a:gd name="T16" fmla="*/ 60325 w 92"/>
                <a:gd name="T17" fmla="*/ 19050 h 71"/>
                <a:gd name="T18" fmla="*/ 46038 w 92"/>
                <a:gd name="T19" fmla="*/ 14288 h 71"/>
                <a:gd name="T20" fmla="*/ 46038 w 92"/>
                <a:gd name="T21" fmla="*/ 19050 h 71"/>
                <a:gd name="T22" fmla="*/ 38100 w 92"/>
                <a:gd name="T23" fmla="*/ 19050 h 71"/>
                <a:gd name="T24" fmla="*/ 30163 w 92"/>
                <a:gd name="T25" fmla="*/ 19050 h 71"/>
                <a:gd name="T26" fmla="*/ 26988 w 92"/>
                <a:gd name="T27" fmla="*/ 14288 h 71"/>
                <a:gd name="T28" fmla="*/ 26988 w 92"/>
                <a:gd name="T29" fmla="*/ 11113 h 71"/>
                <a:gd name="T30" fmla="*/ 30163 w 92"/>
                <a:gd name="T31" fmla="*/ 7938 h 71"/>
                <a:gd name="T32" fmla="*/ 26988 w 92"/>
                <a:gd name="T33" fmla="*/ 3175 h 71"/>
                <a:gd name="T34" fmla="*/ 15875 w 92"/>
                <a:gd name="T35" fmla="*/ 3175 h 71"/>
                <a:gd name="T36" fmla="*/ 7938 w 92"/>
                <a:gd name="T37" fmla="*/ 19050 h 71"/>
                <a:gd name="T38" fmla="*/ 0 w 92"/>
                <a:gd name="T39" fmla="*/ 22225 h 71"/>
                <a:gd name="T40" fmla="*/ 0 w 92"/>
                <a:gd name="T41" fmla="*/ 30163 h 71"/>
                <a:gd name="T42" fmla="*/ 0 w 92"/>
                <a:gd name="T43" fmla="*/ 33338 h 71"/>
                <a:gd name="T44" fmla="*/ 11113 w 92"/>
                <a:gd name="T45" fmla="*/ 41275 h 71"/>
                <a:gd name="T46" fmla="*/ 11113 w 92"/>
                <a:gd name="T47" fmla="*/ 49213 h 71"/>
                <a:gd name="T48" fmla="*/ 4763 w 92"/>
                <a:gd name="T49" fmla="*/ 63500 h 71"/>
                <a:gd name="T50" fmla="*/ 4763 w 92"/>
                <a:gd name="T51" fmla="*/ 66675 h 71"/>
                <a:gd name="T52" fmla="*/ 11113 w 92"/>
                <a:gd name="T53" fmla="*/ 77788 h 71"/>
                <a:gd name="T54" fmla="*/ 15875 w 92"/>
                <a:gd name="T55" fmla="*/ 90488 h 71"/>
                <a:gd name="T56" fmla="*/ 11113 w 92"/>
                <a:gd name="T57" fmla="*/ 96838 h 71"/>
                <a:gd name="T58" fmla="*/ 33338 w 92"/>
                <a:gd name="T59" fmla="*/ 112713 h 71"/>
                <a:gd name="T60" fmla="*/ 41275 w 92"/>
                <a:gd name="T61" fmla="*/ 107950 h 71"/>
                <a:gd name="T62" fmla="*/ 49213 w 92"/>
                <a:gd name="T63" fmla="*/ 104775 h 71"/>
                <a:gd name="T64" fmla="*/ 52388 w 92"/>
                <a:gd name="T65" fmla="*/ 96838 h 71"/>
                <a:gd name="T66" fmla="*/ 63500 w 92"/>
                <a:gd name="T67" fmla="*/ 101600 h 71"/>
                <a:gd name="T68" fmla="*/ 71438 w 92"/>
                <a:gd name="T69" fmla="*/ 104775 h 71"/>
                <a:gd name="T70" fmla="*/ 71438 w 92"/>
                <a:gd name="T71" fmla="*/ 107950 h 71"/>
                <a:gd name="T72" fmla="*/ 87313 w 92"/>
                <a:gd name="T73" fmla="*/ 107950 h 71"/>
                <a:gd name="T74" fmla="*/ 93663 w 92"/>
                <a:gd name="T75" fmla="*/ 107950 h 71"/>
                <a:gd name="T76" fmla="*/ 90488 w 92"/>
                <a:gd name="T77" fmla="*/ 101600 h 71"/>
                <a:gd name="T78" fmla="*/ 90488 w 92"/>
                <a:gd name="T79" fmla="*/ 96838 h 71"/>
                <a:gd name="T80" fmla="*/ 101600 w 92"/>
                <a:gd name="T81" fmla="*/ 96838 h 71"/>
                <a:gd name="T82" fmla="*/ 101600 w 92"/>
                <a:gd name="T83" fmla="*/ 96838 h 71"/>
                <a:gd name="T84" fmla="*/ 104775 w 92"/>
                <a:gd name="T85" fmla="*/ 93663 h 71"/>
                <a:gd name="T86" fmla="*/ 109538 w 92"/>
                <a:gd name="T87" fmla="*/ 90488 h 71"/>
                <a:gd name="T88" fmla="*/ 115888 w 92"/>
                <a:gd name="T89" fmla="*/ 93663 h 71"/>
                <a:gd name="T90" fmla="*/ 120650 w 92"/>
                <a:gd name="T91" fmla="*/ 93663 h 71"/>
                <a:gd name="T92" fmla="*/ 123825 w 92"/>
                <a:gd name="T93" fmla="*/ 90488 h 71"/>
                <a:gd name="T94" fmla="*/ 120650 w 92"/>
                <a:gd name="T95" fmla="*/ 77788 h 71"/>
                <a:gd name="T96" fmla="*/ 120650 w 92"/>
                <a:gd name="T97" fmla="*/ 71438 h 71"/>
                <a:gd name="T98" fmla="*/ 134938 w 92"/>
                <a:gd name="T99" fmla="*/ 41275 h 71"/>
                <a:gd name="T100" fmla="*/ 146050 w 92"/>
                <a:gd name="T101" fmla="*/ 30163 h 71"/>
                <a:gd name="T102" fmla="*/ 146050 w 92"/>
                <a:gd name="T103" fmla="*/ 19050 h 71"/>
                <a:gd name="T104" fmla="*/ 146050 w 92"/>
                <a:gd name="T105" fmla="*/ 11113 h 71"/>
                <a:gd name="T106" fmla="*/ 146050 w 92"/>
                <a:gd name="T107" fmla="*/ 11113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71"/>
                <a:gd name="T164" fmla="*/ 92 w 9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71">
                  <a:moveTo>
                    <a:pt x="92" y="7"/>
                  </a:moveTo>
                  <a:lnTo>
                    <a:pt x="90" y="5"/>
                  </a:lnTo>
                  <a:lnTo>
                    <a:pt x="88" y="2"/>
                  </a:lnTo>
                  <a:lnTo>
                    <a:pt x="85" y="2"/>
                  </a:lnTo>
                  <a:lnTo>
                    <a:pt x="83" y="2"/>
                  </a:lnTo>
                  <a:lnTo>
                    <a:pt x="81" y="2"/>
                  </a:lnTo>
                  <a:lnTo>
                    <a:pt x="76" y="5"/>
                  </a:lnTo>
                  <a:lnTo>
                    <a:pt x="73" y="5"/>
                  </a:lnTo>
                  <a:lnTo>
                    <a:pt x="71" y="5"/>
                  </a:lnTo>
                  <a:lnTo>
                    <a:pt x="69" y="5"/>
                  </a:lnTo>
                  <a:lnTo>
                    <a:pt x="66" y="2"/>
                  </a:lnTo>
                  <a:lnTo>
                    <a:pt x="64" y="2"/>
                  </a:lnTo>
                  <a:lnTo>
                    <a:pt x="62" y="0"/>
                  </a:lnTo>
                  <a:lnTo>
                    <a:pt x="62" y="2"/>
                  </a:lnTo>
                  <a:lnTo>
                    <a:pt x="59" y="2"/>
                  </a:lnTo>
                  <a:lnTo>
                    <a:pt x="57" y="5"/>
                  </a:lnTo>
                  <a:lnTo>
                    <a:pt x="55" y="7"/>
                  </a:lnTo>
                  <a:lnTo>
                    <a:pt x="52" y="9"/>
                  </a:lnTo>
                  <a:lnTo>
                    <a:pt x="50" y="9"/>
                  </a:lnTo>
                  <a:lnTo>
                    <a:pt x="45" y="12"/>
                  </a:lnTo>
                  <a:lnTo>
                    <a:pt x="40" y="12"/>
                  </a:lnTo>
                  <a:lnTo>
                    <a:pt x="38" y="12"/>
                  </a:lnTo>
                  <a:lnTo>
                    <a:pt x="36" y="12"/>
                  </a:lnTo>
                  <a:lnTo>
                    <a:pt x="31" y="12"/>
                  </a:lnTo>
                  <a:lnTo>
                    <a:pt x="29" y="9"/>
                  </a:lnTo>
                  <a:lnTo>
                    <a:pt x="29" y="12"/>
                  </a:lnTo>
                  <a:lnTo>
                    <a:pt x="26" y="12"/>
                  </a:lnTo>
                  <a:lnTo>
                    <a:pt x="24" y="12"/>
                  </a:lnTo>
                  <a:lnTo>
                    <a:pt x="21" y="12"/>
                  </a:lnTo>
                  <a:lnTo>
                    <a:pt x="19" y="12"/>
                  </a:lnTo>
                  <a:lnTo>
                    <a:pt x="17" y="12"/>
                  </a:lnTo>
                  <a:lnTo>
                    <a:pt x="17" y="9"/>
                  </a:lnTo>
                  <a:lnTo>
                    <a:pt x="17" y="7"/>
                  </a:lnTo>
                  <a:lnTo>
                    <a:pt x="19" y="5"/>
                  </a:lnTo>
                  <a:lnTo>
                    <a:pt x="17" y="5"/>
                  </a:lnTo>
                  <a:lnTo>
                    <a:pt x="17" y="2"/>
                  </a:lnTo>
                  <a:lnTo>
                    <a:pt x="12" y="2"/>
                  </a:lnTo>
                  <a:lnTo>
                    <a:pt x="10" y="2"/>
                  </a:lnTo>
                  <a:lnTo>
                    <a:pt x="10" y="5"/>
                  </a:lnTo>
                  <a:lnTo>
                    <a:pt x="7" y="7"/>
                  </a:lnTo>
                  <a:lnTo>
                    <a:pt x="5" y="12"/>
                  </a:lnTo>
                  <a:lnTo>
                    <a:pt x="3" y="12"/>
                  </a:lnTo>
                  <a:lnTo>
                    <a:pt x="3" y="14"/>
                  </a:lnTo>
                  <a:lnTo>
                    <a:pt x="0" y="14"/>
                  </a:lnTo>
                  <a:lnTo>
                    <a:pt x="0" y="16"/>
                  </a:lnTo>
                  <a:lnTo>
                    <a:pt x="0" y="19"/>
                  </a:lnTo>
                  <a:lnTo>
                    <a:pt x="0" y="21"/>
                  </a:lnTo>
                  <a:lnTo>
                    <a:pt x="3" y="21"/>
                  </a:lnTo>
                  <a:lnTo>
                    <a:pt x="5" y="23"/>
                  </a:lnTo>
                  <a:lnTo>
                    <a:pt x="7" y="26"/>
                  </a:lnTo>
                  <a:lnTo>
                    <a:pt x="7" y="28"/>
                  </a:lnTo>
                  <a:lnTo>
                    <a:pt x="7" y="31"/>
                  </a:lnTo>
                  <a:lnTo>
                    <a:pt x="7" y="33"/>
                  </a:lnTo>
                  <a:lnTo>
                    <a:pt x="5" y="35"/>
                  </a:lnTo>
                  <a:lnTo>
                    <a:pt x="3" y="40"/>
                  </a:lnTo>
                  <a:lnTo>
                    <a:pt x="3" y="42"/>
                  </a:lnTo>
                  <a:lnTo>
                    <a:pt x="5" y="45"/>
                  </a:lnTo>
                  <a:lnTo>
                    <a:pt x="5" y="47"/>
                  </a:lnTo>
                  <a:lnTo>
                    <a:pt x="7" y="49"/>
                  </a:lnTo>
                  <a:lnTo>
                    <a:pt x="10" y="52"/>
                  </a:lnTo>
                  <a:lnTo>
                    <a:pt x="10" y="54"/>
                  </a:lnTo>
                  <a:lnTo>
                    <a:pt x="10" y="57"/>
                  </a:lnTo>
                  <a:lnTo>
                    <a:pt x="7" y="61"/>
                  </a:lnTo>
                  <a:lnTo>
                    <a:pt x="12" y="68"/>
                  </a:lnTo>
                  <a:lnTo>
                    <a:pt x="14" y="68"/>
                  </a:lnTo>
                  <a:lnTo>
                    <a:pt x="21" y="71"/>
                  </a:lnTo>
                  <a:lnTo>
                    <a:pt x="24" y="71"/>
                  </a:lnTo>
                  <a:lnTo>
                    <a:pt x="26" y="71"/>
                  </a:lnTo>
                  <a:lnTo>
                    <a:pt x="26" y="68"/>
                  </a:lnTo>
                  <a:lnTo>
                    <a:pt x="29" y="68"/>
                  </a:lnTo>
                  <a:lnTo>
                    <a:pt x="29" y="66"/>
                  </a:lnTo>
                  <a:lnTo>
                    <a:pt x="31" y="66"/>
                  </a:lnTo>
                  <a:lnTo>
                    <a:pt x="31" y="64"/>
                  </a:lnTo>
                  <a:lnTo>
                    <a:pt x="33" y="64"/>
                  </a:lnTo>
                  <a:lnTo>
                    <a:pt x="33" y="61"/>
                  </a:lnTo>
                  <a:lnTo>
                    <a:pt x="38" y="61"/>
                  </a:lnTo>
                  <a:lnTo>
                    <a:pt x="40" y="64"/>
                  </a:lnTo>
                  <a:lnTo>
                    <a:pt x="43" y="64"/>
                  </a:lnTo>
                  <a:lnTo>
                    <a:pt x="45" y="66"/>
                  </a:lnTo>
                  <a:lnTo>
                    <a:pt x="45" y="68"/>
                  </a:lnTo>
                  <a:lnTo>
                    <a:pt x="47" y="68"/>
                  </a:lnTo>
                  <a:lnTo>
                    <a:pt x="52" y="68"/>
                  </a:lnTo>
                  <a:lnTo>
                    <a:pt x="55" y="68"/>
                  </a:lnTo>
                  <a:lnTo>
                    <a:pt x="57" y="68"/>
                  </a:lnTo>
                  <a:lnTo>
                    <a:pt x="59" y="68"/>
                  </a:lnTo>
                  <a:lnTo>
                    <a:pt x="59" y="66"/>
                  </a:lnTo>
                  <a:lnTo>
                    <a:pt x="57" y="66"/>
                  </a:lnTo>
                  <a:lnTo>
                    <a:pt x="57" y="64"/>
                  </a:lnTo>
                  <a:lnTo>
                    <a:pt x="57" y="61"/>
                  </a:lnTo>
                  <a:lnTo>
                    <a:pt x="59" y="61"/>
                  </a:lnTo>
                  <a:lnTo>
                    <a:pt x="64" y="61"/>
                  </a:lnTo>
                  <a:lnTo>
                    <a:pt x="66" y="59"/>
                  </a:lnTo>
                  <a:lnTo>
                    <a:pt x="66" y="57"/>
                  </a:lnTo>
                  <a:lnTo>
                    <a:pt x="69" y="57"/>
                  </a:lnTo>
                  <a:lnTo>
                    <a:pt x="71" y="59"/>
                  </a:lnTo>
                  <a:lnTo>
                    <a:pt x="73" y="59"/>
                  </a:lnTo>
                  <a:lnTo>
                    <a:pt x="76" y="59"/>
                  </a:lnTo>
                  <a:lnTo>
                    <a:pt x="78" y="59"/>
                  </a:lnTo>
                  <a:lnTo>
                    <a:pt x="78" y="57"/>
                  </a:lnTo>
                  <a:lnTo>
                    <a:pt x="76" y="54"/>
                  </a:lnTo>
                  <a:lnTo>
                    <a:pt x="76" y="52"/>
                  </a:lnTo>
                  <a:lnTo>
                    <a:pt x="76" y="49"/>
                  </a:lnTo>
                  <a:lnTo>
                    <a:pt x="73" y="49"/>
                  </a:lnTo>
                  <a:lnTo>
                    <a:pt x="76" y="45"/>
                  </a:lnTo>
                  <a:lnTo>
                    <a:pt x="78" y="38"/>
                  </a:lnTo>
                  <a:lnTo>
                    <a:pt x="83" y="31"/>
                  </a:lnTo>
                  <a:lnTo>
                    <a:pt x="85" y="26"/>
                  </a:lnTo>
                  <a:lnTo>
                    <a:pt x="90" y="23"/>
                  </a:lnTo>
                  <a:lnTo>
                    <a:pt x="90" y="21"/>
                  </a:lnTo>
                  <a:lnTo>
                    <a:pt x="92" y="19"/>
                  </a:lnTo>
                  <a:lnTo>
                    <a:pt x="92" y="16"/>
                  </a:lnTo>
                  <a:lnTo>
                    <a:pt x="92" y="14"/>
                  </a:lnTo>
                  <a:lnTo>
                    <a:pt x="92" y="12"/>
                  </a:lnTo>
                  <a:lnTo>
                    <a:pt x="92" y="9"/>
                  </a:lnTo>
                  <a:lnTo>
                    <a:pt x="92"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6" name="Brunei">
              <a:extLst>
                <a:ext uri="{FF2B5EF4-FFF2-40B4-BE49-F238E27FC236}">
                  <a16:creationId xmlns:a16="http://schemas.microsoft.com/office/drawing/2014/main" id="{881E595A-BFE7-578A-72CD-6749B37E6AC5}"/>
                </a:ext>
              </a:extLst>
            </p:cNvPr>
            <p:cNvSpPr>
              <a:spLocks noGrp="1" noRot="1" noMove="1" noResize="1" noEditPoints="1" noAdjustHandles="1" noChangeArrowheads="1" noChangeShapeType="1"/>
            </p:cNvSpPr>
            <p:nvPr/>
          </p:nvSpPr>
          <p:spPr bwMode="auto">
            <a:xfrm>
              <a:off x="8071254" y="2773017"/>
              <a:ext cx="16246" cy="11194"/>
            </a:xfrm>
            <a:custGeom>
              <a:avLst/>
              <a:gdLst>
                <a:gd name="T0" fmla="*/ 0 w 21"/>
                <a:gd name="T1" fmla="*/ 15875 h 15"/>
                <a:gd name="T2" fmla="*/ 7938 w 21"/>
                <a:gd name="T3" fmla="*/ 23813 h 15"/>
                <a:gd name="T4" fmla="*/ 19050 w 21"/>
                <a:gd name="T5" fmla="*/ 23813 h 15"/>
                <a:gd name="T6" fmla="*/ 19050 w 21"/>
                <a:gd name="T7" fmla="*/ 19050 h 15"/>
                <a:gd name="T8" fmla="*/ 22225 w 21"/>
                <a:gd name="T9" fmla="*/ 12700 h 15"/>
                <a:gd name="T10" fmla="*/ 30163 w 21"/>
                <a:gd name="T11" fmla="*/ 15875 h 15"/>
                <a:gd name="T12" fmla="*/ 33338 w 21"/>
                <a:gd name="T13" fmla="*/ 15875 h 15"/>
                <a:gd name="T14" fmla="*/ 30163 w 21"/>
                <a:gd name="T15" fmla="*/ 0 h 15"/>
                <a:gd name="T16" fmla="*/ 26988 w 21"/>
                <a:gd name="T17" fmla="*/ 0 h 15"/>
                <a:gd name="T18" fmla="*/ 22225 w 21"/>
                <a:gd name="T19" fmla="*/ 0 h 15"/>
                <a:gd name="T20" fmla="*/ 19050 w 21"/>
                <a:gd name="T21" fmla="*/ 0 h 15"/>
                <a:gd name="T22" fmla="*/ 15875 w 21"/>
                <a:gd name="T23" fmla="*/ 0 h 15"/>
                <a:gd name="T24" fmla="*/ 15875 w 21"/>
                <a:gd name="T25" fmla="*/ 0 h 15"/>
                <a:gd name="T26" fmla="*/ 11113 w 21"/>
                <a:gd name="T27" fmla="*/ 4763 h 15"/>
                <a:gd name="T28" fmla="*/ 11113 w 21"/>
                <a:gd name="T29" fmla="*/ 7938 h 15"/>
                <a:gd name="T30" fmla="*/ 7938 w 21"/>
                <a:gd name="T31" fmla="*/ 12700 h 15"/>
                <a:gd name="T32" fmla="*/ 3175 w 21"/>
                <a:gd name="T33" fmla="*/ 12700 h 15"/>
                <a:gd name="T34" fmla="*/ 0 w 21"/>
                <a:gd name="T35" fmla="*/ 15875 h 15"/>
                <a:gd name="T36" fmla="*/ 0 w 21"/>
                <a:gd name="T37" fmla="*/ 15875 h 15"/>
                <a:gd name="T38" fmla="*/ 0 w 21"/>
                <a:gd name="T39" fmla="*/ 15875 h 15"/>
                <a:gd name="T40" fmla="*/ 0 w 21"/>
                <a:gd name="T41" fmla="*/ 15875 h 15"/>
                <a:gd name="T42" fmla="*/ 0 w 21"/>
                <a:gd name="T43" fmla="*/ 15875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5"/>
                <a:gd name="T68" fmla="*/ 21 w 2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5">
                  <a:moveTo>
                    <a:pt x="0" y="10"/>
                  </a:moveTo>
                  <a:lnTo>
                    <a:pt x="5" y="15"/>
                  </a:lnTo>
                  <a:lnTo>
                    <a:pt x="12" y="15"/>
                  </a:lnTo>
                  <a:lnTo>
                    <a:pt x="12" y="12"/>
                  </a:lnTo>
                  <a:lnTo>
                    <a:pt x="14" y="8"/>
                  </a:lnTo>
                  <a:lnTo>
                    <a:pt x="19" y="10"/>
                  </a:lnTo>
                  <a:lnTo>
                    <a:pt x="21" y="10"/>
                  </a:lnTo>
                  <a:lnTo>
                    <a:pt x="19" y="0"/>
                  </a:lnTo>
                  <a:lnTo>
                    <a:pt x="17" y="0"/>
                  </a:lnTo>
                  <a:lnTo>
                    <a:pt x="14" y="0"/>
                  </a:lnTo>
                  <a:lnTo>
                    <a:pt x="12" y="0"/>
                  </a:lnTo>
                  <a:lnTo>
                    <a:pt x="10" y="0"/>
                  </a:lnTo>
                  <a:lnTo>
                    <a:pt x="7" y="3"/>
                  </a:lnTo>
                  <a:lnTo>
                    <a:pt x="7" y="5"/>
                  </a:lnTo>
                  <a:lnTo>
                    <a:pt x="5" y="8"/>
                  </a:lnTo>
                  <a:lnTo>
                    <a:pt x="2" y="8"/>
                  </a:lnTo>
                  <a:lnTo>
                    <a:pt x="0" y="1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7" name="Brazil">
              <a:extLst>
                <a:ext uri="{FF2B5EF4-FFF2-40B4-BE49-F238E27FC236}">
                  <a16:creationId xmlns:a16="http://schemas.microsoft.com/office/drawing/2014/main" id="{DF09CDB4-4F6B-A8C4-1A9C-61B6706D34AC}"/>
                </a:ext>
              </a:extLst>
            </p:cNvPr>
            <p:cNvSpPr>
              <a:spLocks noGrp="1" noRot="1" noMove="1" noResize="1" noEditPoints="1" noAdjustHandles="1" noChangeArrowheads="1" noChangeShapeType="1"/>
            </p:cNvSpPr>
            <p:nvPr/>
          </p:nvSpPr>
          <p:spPr bwMode="auto">
            <a:xfrm>
              <a:off x="5843018" y="2766300"/>
              <a:ext cx="468126" cy="576106"/>
            </a:xfrm>
            <a:custGeom>
              <a:avLst/>
              <a:gdLst>
                <a:gd name="T0" fmla="*/ 611188 w 628"/>
                <a:gd name="T1" fmla="*/ 107950 h 772"/>
                <a:gd name="T2" fmla="*/ 611188 w 628"/>
                <a:gd name="T3" fmla="*/ 153988 h 772"/>
                <a:gd name="T4" fmla="*/ 644525 w 628"/>
                <a:gd name="T5" fmla="*/ 165100 h 772"/>
                <a:gd name="T6" fmla="*/ 668338 w 628"/>
                <a:gd name="T7" fmla="*/ 179388 h 772"/>
                <a:gd name="T8" fmla="*/ 750888 w 628"/>
                <a:gd name="T9" fmla="*/ 228600 h 772"/>
                <a:gd name="T10" fmla="*/ 792163 w 628"/>
                <a:gd name="T11" fmla="*/ 239713 h 772"/>
                <a:gd name="T12" fmla="*/ 855663 w 628"/>
                <a:gd name="T13" fmla="*/ 250825 h 772"/>
                <a:gd name="T14" fmla="*/ 941388 w 628"/>
                <a:gd name="T15" fmla="*/ 311150 h 772"/>
                <a:gd name="T16" fmla="*/ 993775 w 628"/>
                <a:gd name="T17" fmla="*/ 363538 h 772"/>
                <a:gd name="T18" fmla="*/ 971550 w 628"/>
                <a:gd name="T19" fmla="*/ 468313 h 772"/>
                <a:gd name="T20" fmla="*/ 903288 w 628"/>
                <a:gd name="T21" fmla="*/ 555625 h 772"/>
                <a:gd name="T22" fmla="*/ 877888 w 628"/>
                <a:gd name="T23" fmla="*/ 596900 h 772"/>
                <a:gd name="T24" fmla="*/ 877888 w 628"/>
                <a:gd name="T25" fmla="*/ 704850 h 772"/>
                <a:gd name="T26" fmla="*/ 858838 w 628"/>
                <a:gd name="T27" fmla="*/ 768350 h 772"/>
                <a:gd name="T28" fmla="*/ 814388 w 628"/>
                <a:gd name="T29" fmla="*/ 862013 h 772"/>
                <a:gd name="T30" fmla="*/ 746125 w 628"/>
                <a:gd name="T31" fmla="*/ 881063 h 772"/>
                <a:gd name="T32" fmla="*/ 704850 w 628"/>
                <a:gd name="T33" fmla="*/ 911225 h 772"/>
                <a:gd name="T34" fmla="*/ 644525 w 628"/>
                <a:gd name="T35" fmla="*/ 955675 h 772"/>
                <a:gd name="T36" fmla="*/ 638175 w 628"/>
                <a:gd name="T37" fmla="*/ 974725 h 772"/>
                <a:gd name="T38" fmla="*/ 622300 w 628"/>
                <a:gd name="T39" fmla="*/ 1079500 h 772"/>
                <a:gd name="T40" fmla="*/ 592138 w 628"/>
                <a:gd name="T41" fmla="*/ 1136650 h 772"/>
                <a:gd name="T42" fmla="*/ 569913 w 628"/>
                <a:gd name="T43" fmla="*/ 1147763 h 772"/>
                <a:gd name="T44" fmla="*/ 528638 w 628"/>
                <a:gd name="T45" fmla="*/ 1225550 h 772"/>
                <a:gd name="T46" fmla="*/ 506413 w 628"/>
                <a:gd name="T47" fmla="*/ 1169988 h 772"/>
                <a:gd name="T48" fmla="*/ 457200 w 628"/>
                <a:gd name="T49" fmla="*/ 1128713 h 772"/>
                <a:gd name="T50" fmla="*/ 442913 w 628"/>
                <a:gd name="T51" fmla="*/ 1079500 h 772"/>
                <a:gd name="T52" fmla="*/ 473075 w 628"/>
                <a:gd name="T53" fmla="*/ 1042988 h 772"/>
                <a:gd name="T54" fmla="*/ 509588 w 628"/>
                <a:gd name="T55" fmla="*/ 1012825 h 772"/>
                <a:gd name="T56" fmla="*/ 503238 w 628"/>
                <a:gd name="T57" fmla="*/ 955675 h 772"/>
                <a:gd name="T58" fmla="*/ 495300 w 628"/>
                <a:gd name="T59" fmla="*/ 925513 h 772"/>
                <a:gd name="T60" fmla="*/ 476250 w 628"/>
                <a:gd name="T61" fmla="*/ 895350 h 772"/>
                <a:gd name="T62" fmla="*/ 457200 w 628"/>
                <a:gd name="T63" fmla="*/ 847725 h 772"/>
                <a:gd name="T64" fmla="*/ 415925 w 628"/>
                <a:gd name="T65" fmla="*/ 825500 h 772"/>
                <a:gd name="T66" fmla="*/ 404813 w 628"/>
                <a:gd name="T67" fmla="*/ 760413 h 772"/>
                <a:gd name="T68" fmla="*/ 393700 w 628"/>
                <a:gd name="T69" fmla="*/ 696913 h 772"/>
                <a:gd name="T70" fmla="*/ 344488 w 628"/>
                <a:gd name="T71" fmla="*/ 649288 h 772"/>
                <a:gd name="T72" fmla="*/ 333375 w 628"/>
                <a:gd name="T73" fmla="*/ 581025 h 772"/>
                <a:gd name="T74" fmla="*/ 280988 w 628"/>
                <a:gd name="T75" fmla="*/ 558800 h 772"/>
                <a:gd name="T76" fmla="*/ 220663 w 628"/>
                <a:gd name="T77" fmla="*/ 536575 h 772"/>
                <a:gd name="T78" fmla="*/ 184150 w 628"/>
                <a:gd name="T79" fmla="*/ 495300 h 772"/>
                <a:gd name="T80" fmla="*/ 139700 w 628"/>
                <a:gd name="T81" fmla="*/ 536575 h 772"/>
                <a:gd name="T82" fmla="*/ 112713 w 628"/>
                <a:gd name="T83" fmla="*/ 539750 h 772"/>
                <a:gd name="T84" fmla="*/ 38100 w 628"/>
                <a:gd name="T85" fmla="*/ 454025 h 772"/>
                <a:gd name="T86" fmla="*/ 3175 w 628"/>
                <a:gd name="T87" fmla="*/ 393700 h 772"/>
                <a:gd name="T88" fmla="*/ 11113 w 628"/>
                <a:gd name="T89" fmla="*/ 363538 h 772"/>
                <a:gd name="T90" fmla="*/ 52388 w 628"/>
                <a:gd name="T91" fmla="*/ 303213 h 772"/>
                <a:gd name="T92" fmla="*/ 109538 w 628"/>
                <a:gd name="T93" fmla="*/ 255588 h 772"/>
                <a:gd name="T94" fmla="*/ 120650 w 628"/>
                <a:gd name="T95" fmla="*/ 165100 h 772"/>
                <a:gd name="T96" fmla="*/ 209550 w 628"/>
                <a:gd name="T97" fmla="*/ 146050 h 772"/>
                <a:gd name="T98" fmla="*/ 274638 w 628"/>
                <a:gd name="T99" fmla="*/ 101600 h 772"/>
                <a:gd name="T100" fmla="*/ 239713 w 628"/>
                <a:gd name="T101" fmla="*/ 90488 h 772"/>
                <a:gd name="T102" fmla="*/ 233363 w 628"/>
                <a:gd name="T103" fmla="*/ 41275 h 772"/>
                <a:gd name="T104" fmla="*/ 255588 w 628"/>
                <a:gd name="T105" fmla="*/ 38100 h 772"/>
                <a:gd name="T106" fmla="*/ 277813 w 628"/>
                <a:gd name="T107" fmla="*/ 41275 h 772"/>
                <a:gd name="T108" fmla="*/ 338138 w 628"/>
                <a:gd name="T109" fmla="*/ 0 h 772"/>
                <a:gd name="T110" fmla="*/ 368300 w 628"/>
                <a:gd name="T111" fmla="*/ 30163 h 772"/>
                <a:gd name="T112" fmla="*/ 352425 w 628"/>
                <a:gd name="T113" fmla="*/ 101600 h 772"/>
                <a:gd name="T114" fmla="*/ 379413 w 628"/>
                <a:gd name="T115" fmla="*/ 131763 h 772"/>
                <a:gd name="T116" fmla="*/ 404813 w 628"/>
                <a:gd name="T117" fmla="*/ 107950 h 772"/>
                <a:gd name="T118" fmla="*/ 476250 w 628"/>
                <a:gd name="T119" fmla="*/ 85725 h 772"/>
                <a:gd name="T120" fmla="*/ 539750 w 628"/>
                <a:gd name="T121" fmla="*/ 104775 h 7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8"/>
                <a:gd name="T184" fmla="*/ 0 h 772"/>
                <a:gd name="T185" fmla="*/ 628 w 628"/>
                <a:gd name="T186" fmla="*/ 772 h 7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8" h="772">
                  <a:moveTo>
                    <a:pt x="359" y="19"/>
                  </a:moveTo>
                  <a:lnTo>
                    <a:pt x="364" y="17"/>
                  </a:lnTo>
                  <a:lnTo>
                    <a:pt x="366" y="24"/>
                  </a:lnTo>
                  <a:lnTo>
                    <a:pt x="369" y="28"/>
                  </a:lnTo>
                  <a:lnTo>
                    <a:pt x="371" y="33"/>
                  </a:lnTo>
                  <a:lnTo>
                    <a:pt x="371" y="35"/>
                  </a:lnTo>
                  <a:lnTo>
                    <a:pt x="373" y="40"/>
                  </a:lnTo>
                  <a:lnTo>
                    <a:pt x="373" y="45"/>
                  </a:lnTo>
                  <a:lnTo>
                    <a:pt x="373" y="52"/>
                  </a:lnTo>
                  <a:lnTo>
                    <a:pt x="376" y="61"/>
                  </a:lnTo>
                  <a:lnTo>
                    <a:pt x="378" y="61"/>
                  </a:lnTo>
                  <a:lnTo>
                    <a:pt x="380" y="61"/>
                  </a:lnTo>
                  <a:lnTo>
                    <a:pt x="385" y="61"/>
                  </a:lnTo>
                  <a:lnTo>
                    <a:pt x="385" y="66"/>
                  </a:lnTo>
                  <a:lnTo>
                    <a:pt x="385" y="68"/>
                  </a:lnTo>
                  <a:lnTo>
                    <a:pt x="383" y="71"/>
                  </a:lnTo>
                  <a:lnTo>
                    <a:pt x="380" y="71"/>
                  </a:lnTo>
                  <a:lnTo>
                    <a:pt x="376" y="73"/>
                  </a:lnTo>
                  <a:lnTo>
                    <a:pt x="373" y="76"/>
                  </a:lnTo>
                  <a:lnTo>
                    <a:pt x="383" y="80"/>
                  </a:lnTo>
                  <a:lnTo>
                    <a:pt x="388" y="83"/>
                  </a:lnTo>
                  <a:lnTo>
                    <a:pt x="388" y="85"/>
                  </a:lnTo>
                  <a:lnTo>
                    <a:pt x="385" y="85"/>
                  </a:lnTo>
                  <a:lnTo>
                    <a:pt x="385" y="90"/>
                  </a:lnTo>
                  <a:lnTo>
                    <a:pt x="380" y="94"/>
                  </a:lnTo>
                  <a:lnTo>
                    <a:pt x="383" y="94"/>
                  </a:lnTo>
                  <a:lnTo>
                    <a:pt x="383" y="97"/>
                  </a:lnTo>
                  <a:lnTo>
                    <a:pt x="385" y="97"/>
                  </a:lnTo>
                  <a:lnTo>
                    <a:pt x="385" y="99"/>
                  </a:lnTo>
                  <a:lnTo>
                    <a:pt x="388" y="102"/>
                  </a:lnTo>
                  <a:lnTo>
                    <a:pt x="390" y="99"/>
                  </a:lnTo>
                  <a:lnTo>
                    <a:pt x="392" y="99"/>
                  </a:lnTo>
                  <a:lnTo>
                    <a:pt x="395" y="99"/>
                  </a:lnTo>
                  <a:lnTo>
                    <a:pt x="397" y="97"/>
                  </a:lnTo>
                  <a:lnTo>
                    <a:pt x="399" y="97"/>
                  </a:lnTo>
                  <a:lnTo>
                    <a:pt x="397" y="104"/>
                  </a:lnTo>
                  <a:lnTo>
                    <a:pt x="397" y="106"/>
                  </a:lnTo>
                  <a:lnTo>
                    <a:pt x="399" y="106"/>
                  </a:lnTo>
                  <a:lnTo>
                    <a:pt x="402" y="104"/>
                  </a:lnTo>
                  <a:lnTo>
                    <a:pt x="404" y="104"/>
                  </a:lnTo>
                  <a:lnTo>
                    <a:pt x="406" y="104"/>
                  </a:lnTo>
                  <a:lnTo>
                    <a:pt x="409" y="104"/>
                  </a:lnTo>
                  <a:lnTo>
                    <a:pt x="411" y="104"/>
                  </a:lnTo>
                  <a:lnTo>
                    <a:pt x="411" y="106"/>
                  </a:lnTo>
                  <a:lnTo>
                    <a:pt x="411" y="109"/>
                  </a:lnTo>
                  <a:lnTo>
                    <a:pt x="411" y="111"/>
                  </a:lnTo>
                  <a:lnTo>
                    <a:pt x="409" y="113"/>
                  </a:lnTo>
                  <a:lnTo>
                    <a:pt x="409" y="116"/>
                  </a:lnTo>
                  <a:lnTo>
                    <a:pt x="409" y="118"/>
                  </a:lnTo>
                  <a:lnTo>
                    <a:pt x="409" y="120"/>
                  </a:lnTo>
                  <a:lnTo>
                    <a:pt x="411" y="123"/>
                  </a:lnTo>
                  <a:lnTo>
                    <a:pt x="416" y="123"/>
                  </a:lnTo>
                  <a:lnTo>
                    <a:pt x="418" y="116"/>
                  </a:lnTo>
                  <a:lnTo>
                    <a:pt x="421" y="113"/>
                  </a:lnTo>
                  <a:lnTo>
                    <a:pt x="423" y="113"/>
                  </a:lnTo>
                  <a:lnTo>
                    <a:pt x="425" y="113"/>
                  </a:lnTo>
                  <a:lnTo>
                    <a:pt x="428" y="113"/>
                  </a:lnTo>
                  <a:lnTo>
                    <a:pt x="435" y="116"/>
                  </a:lnTo>
                  <a:lnTo>
                    <a:pt x="442" y="118"/>
                  </a:lnTo>
                  <a:lnTo>
                    <a:pt x="451" y="123"/>
                  </a:lnTo>
                  <a:lnTo>
                    <a:pt x="458" y="128"/>
                  </a:lnTo>
                  <a:lnTo>
                    <a:pt x="458" y="132"/>
                  </a:lnTo>
                  <a:lnTo>
                    <a:pt x="463" y="130"/>
                  </a:lnTo>
                  <a:lnTo>
                    <a:pt x="468" y="130"/>
                  </a:lnTo>
                  <a:lnTo>
                    <a:pt x="468" y="139"/>
                  </a:lnTo>
                  <a:lnTo>
                    <a:pt x="475" y="139"/>
                  </a:lnTo>
                  <a:lnTo>
                    <a:pt x="475" y="142"/>
                  </a:lnTo>
                  <a:lnTo>
                    <a:pt x="475" y="144"/>
                  </a:lnTo>
                  <a:lnTo>
                    <a:pt x="473" y="144"/>
                  </a:lnTo>
                  <a:lnTo>
                    <a:pt x="473" y="146"/>
                  </a:lnTo>
                  <a:lnTo>
                    <a:pt x="473" y="149"/>
                  </a:lnTo>
                  <a:lnTo>
                    <a:pt x="475" y="151"/>
                  </a:lnTo>
                  <a:lnTo>
                    <a:pt x="475" y="154"/>
                  </a:lnTo>
                  <a:lnTo>
                    <a:pt x="477" y="158"/>
                  </a:lnTo>
                  <a:lnTo>
                    <a:pt x="480" y="158"/>
                  </a:lnTo>
                  <a:lnTo>
                    <a:pt x="484" y="158"/>
                  </a:lnTo>
                  <a:lnTo>
                    <a:pt x="484" y="154"/>
                  </a:lnTo>
                  <a:lnTo>
                    <a:pt x="487" y="149"/>
                  </a:lnTo>
                  <a:lnTo>
                    <a:pt x="489" y="149"/>
                  </a:lnTo>
                  <a:lnTo>
                    <a:pt x="491" y="149"/>
                  </a:lnTo>
                  <a:lnTo>
                    <a:pt x="494" y="149"/>
                  </a:lnTo>
                  <a:lnTo>
                    <a:pt x="496" y="149"/>
                  </a:lnTo>
                  <a:lnTo>
                    <a:pt x="499" y="151"/>
                  </a:lnTo>
                  <a:lnTo>
                    <a:pt x="503" y="154"/>
                  </a:lnTo>
                  <a:lnTo>
                    <a:pt x="506" y="156"/>
                  </a:lnTo>
                  <a:lnTo>
                    <a:pt x="508" y="156"/>
                  </a:lnTo>
                  <a:lnTo>
                    <a:pt x="510" y="154"/>
                  </a:lnTo>
                  <a:lnTo>
                    <a:pt x="513" y="154"/>
                  </a:lnTo>
                  <a:lnTo>
                    <a:pt x="515" y="154"/>
                  </a:lnTo>
                  <a:lnTo>
                    <a:pt x="517" y="158"/>
                  </a:lnTo>
                  <a:lnTo>
                    <a:pt x="522" y="161"/>
                  </a:lnTo>
                  <a:lnTo>
                    <a:pt x="525" y="161"/>
                  </a:lnTo>
                  <a:lnTo>
                    <a:pt x="527" y="161"/>
                  </a:lnTo>
                  <a:lnTo>
                    <a:pt x="532" y="158"/>
                  </a:lnTo>
                  <a:lnTo>
                    <a:pt x="534" y="158"/>
                  </a:lnTo>
                  <a:lnTo>
                    <a:pt x="536" y="158"/>
                  </a:lnTo>
                  <a:lnTo>
                    <a:pt x="539" y="158"/>
                  </a:lnTo>
                  <a:lnTo>
                    <a:pt x="541" y="158"/>
                  </a:lnTo>
                  <a:lnTo>
                    <a:pt x="543" y="158"/>
                  </a:lnTo>
                  <a:lnTo>
                    <a:pt x="548" y="161"/>
                  </a:lnTo>
                  <a:lnTo>
                    <a:pt x="553" y="163"/>
                  </a:lnTo>
                  <a:lnTo>
                    <a:pt x="558" y="165"/>
                  </a:lnTo>
                  <a:lnTo>
                    <a:pt x="565" y="172"/>
                  </a:lnTo>
                  <a:lnTo>
                    <a:pt x="572" y="175"/>
                  </a:lnTo>
                  <a:lnTo>
                    <a:pt x="574" y="179"/>
                  </a:lnTo>
                  <a:lnTo>
                    <a:pt x="579" y="187"/>
                  </a:lnTo>
                  <a:lnTo>
                    <a:pt x="584" y="194"/>
                  </a:lnTo>
                  <a:lnTo>
                    <a:pt x="586" y="198"/>
                  </a:lnTo>
                  <a:lnTo>
                    <a:pt x="588" y="198"/>
                  </a:lnTo>
                  <a:lnTo>
                    <a:pt x="591" y="198"/>
                  </a:lnTo>
                  <a:lnTo>
                    <a:pt x="591" y="196"/>
                  </a:lnTo>
                  <a:lnTo>
                    <a:pt x="593" y="196"/>
                  </a:lnTo>
                  <a:lnTo>
                    <a:pt x="595" y="196"/>
                  </a:lnTo>
                  <a:lnTo>
                    <a:pt x="598" y="196"/>
                  </a:lnTo>
                  <a:lnTo>
                    <a:pt x="598" y="198"/>
                  </a:lnTo>
                  <a:lnTo>
                    <a:pt x="598" y="203"/>
                  </a:lnTo>
                  <a:lnTo>
                    <a:pt x="600" y="203"/>
                  </a:lnTo>
                  <a:lnTo>
                    <a:pt x="602" y="201"/>
                  </a:lnTo>
                  <a:lnTo>
                    <a:pt x="607" y="201"/>
                  </a:lnTo>
                  <a:lnTo>
                    <a:pt x="610" y="201"/>
                  </a:lnTo>
                  <a:lnTo>
                    <a:pt x="612" y="205"/>
                  </a:lnTo>
                  <a:lnTo>
                    <a:pt x="612" y="210"/>
                  </a:lnTo>
                  <a:lnTo>
                    <a:pt x="614" y="215"/>
                  </a:lnTo>
                  <a:lnTo>
                    <a:pt x="617" y="220"/>
                  </a:lnTo>
                  <a:lnTo>
                    <a:pt x="621" y="222"/>
                  </a:lnTo>
                  <a:lnTo>
                    <a:pt x="624" y="224"/>
                  </a:lnTo>
                  <a:lnTo>
                    <a:pt x="626" y="229"/>
                  </a:lnTo>
                  <a:lnTo>
                    <a:pt x="626" y="234"/>
                  </a:lnTo>
                  <a:lnTo>
                    <a:pt x="628" y="239"/>
                  </a:lnTo>
                  <a:lnTo>
                    <a:pt x="628" y="243"/>
                  </a:lnTo>
                  <a:lnTo>
                    <a:pt x="628" y="248"/>
                  </a:lnTo>
                  <a:lnTo>
                    <a:pt x="628" y="253"/>
                  </a:lnTo>
                  <a:lnTo>
                    <a:pt x="626" y="257"/>
                  </a:lnTo>
                  <a:lnTo>
                    <a:pt x="626" y="262"/>
                  </a:lnTo>
                  <a:lnTo>
                    <a:pt x="626" y="267"/>
                  </a:lnTo>
                  <a:lnTo>
                    <a:pt x="624" y="272"/>
                  </a:lnTo>
                  <a:lnTo>
                    <a:pt x="624" y="276"/>
                  </a:lnTo>
                  <a:lnTo>
                    <a:pt x="621" y="279"/>
                  </a:lnTo>
                  <a:lnTo>
                    <a:pt x="619" y="283"/>
                  </a:lnTo>
                  <a:lnTo>
                    <a:pt x="619" y="286"/>
                  </a:lnTo>
                  <a:lnTo>
                    <a:pt x="617" y="291"/>
                  </a:lnTo>
                  <a:lnTo>
                    <a:pt x="614" y="293"/>
                  </a:lnTo>
                  <a:lnTo>
                    <a:pt x="612" y="295"/>
                  </a:lnTo>
                  <a:lnTo>
                    <a:pt x="610" y="298"/>
                  </a:lnTo>
                  <a:lnTo>
                    <a:pt x="607" y="300"/>
                  </a:lnTo>
                  <a:lnTo>
                    <a:pt x="602" y="302"/>
                  </a:lnTo>
                  <a:lnTo>
                    <a:pt x="600" y="305"/>
                  </a:lnTo>
                  <a:lnTo>
                    <a:pt x="595" y="307"/>
                  </a:lnTo>
                  <a:lnTo>
                    <a:pt x="593" y="309"/>
                  </a:lnTo>
                  <a:lnTo>
                    <a:pt x="591" y="312"/>
                  </a:lnTo>
                  <a:lnTo>
                    <a:pt x="588" y="316"/>
                  </a:lnTo>
                  <a:lnTo>
                    <a:pt x="586" y="321"/>
                  </a:lnTo>
                  <a:lnTo>
                    <a:pt x="584" y="326"/>
                  </a:lnTo>
                  <a:lnTo>
                    <a:pt x="581" y="331"/>
                  </a:lnTo>
                  <a:lnTo>
                    <a:pt x="579" y="338"/>
                  </a:lnTo>
                  <a:lnTo>
                    <a:pt x="579" y="342"/>
                  </a:lnTo>
                  <a:lnTo>
                    <a:pt x="576" y="347"/>
                  </a:lnTo>
                  <a:lnTo>
                    <a:pt x="574" y="352"/>
                  </a:lnTo>
                  <a:lnTo>
                    <a:pt x="569" y="350"/>
                  </a:lnTo>
                  <a:lnTo>
                    <a:pt x="567" y="350"/>
                  </a:lnTo>
                  <a:lnTo>
                    <a:pt x="565" y="347"/>
                  </a:lnTo>
                  <a:lnTo>
                    <a:pt x="562" y="345"/>
                  </a:lnTo>
                  <a:lnTo>
                    <a:pt x="562" y="350"/>
                  </a:lnTo>
                  <a:lnTo>
                    <a:pt x="565" y="352"/>
                  </a:lnTo>
                  <a:lnTo>
                    <a:pt x="560" y="357"/>
                  </a:lnTo>
                  <a:lnTo>
                    <a:pt x="558" y="359"/>
                  </a:lnTo>
                  <a:lnTo>
                    <a:pt x="558" y="361"/>
                  </a:lnTo>
                  <a:lnTo>
                    <a:pt x="558" y="364"/>
                  </a:lnTo>
                  <a:lnTo>
                    <a:pt x="558" y="366"/>
                  </a:lnTo>
                  <a:lnTo>
                    <a:pt x="558" y="373"/>
                  </a:lnTo>
                  <a:lnTo>
                    <a:pt x="553" y="373"/>
                  </a:lnTo>
                  <a:lnTo>
                    <a:pt x="551" y="373"/>
                  </a:lnTo>
                  <a:lnTo>
                    <a:pt x="553" y="376"/>
                  </a:lnTo>
                  <a:lnTo>
                    <a:pt x="555" y="376"/>
                  </a:lnTo>
                  <a:lnTo>
                    <a:pt x="558" y="378"/>
                  </a:lnTo>
                  <a:lnTo>
                    <a:pt x="558" y="385"/>
                  </a:lnTo>
                  <a:lnTo>
                    <a:pt x="558" y="394"/>
                  </a:lnTo>
                  <a:lnTo>
                    <a:pt x="560" y="404"/>
                  </a:lnTo>
                  <a:lnTo>
                    <a:pt x="560" y="413"/>
                  </a:lnTo>
                  <a:lnTo>
                    <a:pt x="558" y="413"/>
                  </a:lnTo>
                  <a:lnTo>
                    <a:pt x="555" y="418"/>
                  </a:lnTo>
                  <a:lnTo>
                    <a:pt x="555" y="423"/>
                  </a:lnTo>
                  <a:lnTo>
                    <a:pt x="558" y="425"/>
                  </a:lnTo>
                  <a:lnTo>
                    <a:pt x="558" y="430"/>
                  </a:lnTo>
                  <a:lnTo>
                    <a:pt x="553" y="432"/>
                  </a:lnTo>
                  <a:lnTo>
                    <a:pt x="553" y="437"/>
                  </a:lnTo>
                  <a:lnTo>
                    <a:pt x="553" y="439"/>
                  </a:lnTo>
                  <a:lnTo>
                    <a:pt x="553" y="442"/>
                  </a:lnTo>
                  <a:lnTo>
                    <a:pt x="553" y="444"/>
                  </a:lnTo>
                  <a:lnTo>
                    <a:pt x="555" y="449"/>
                  </a:lnTo>
                  <a:lnTo>
                    <a:pt x="558" y="453"/>
                  </a:lnTo>
                  <a:lnTo>
                    <a:pt x="553" y="456"/>
                  </a:lnTo>
                  <a:lnTo>
                    <a:pt x="546" y="461"/>
                  </a:lnTo>
                  <a:lnTo>
                    <a:pt x="546" y="463"/>
                  </a:lnTo>
                  <a:lnTo>
                    <a:pt x="546" y="465"/>
                  </a:lnTo>
                  <a:lnTo>
                    <a:pt x="546" y="468"/>
                  </a:lnTo>
                  <a:lnTo>
                    <a:pt x="546" y="470"/>
                  </a:lnTo>
                  <a:lnTo>
                    <a:pt x="548" y="472"/>
                  </a:lnTo>
                  <a:lnTo>
                    <a:pt x="548" y="475"/>
                  </a:lnTo>
                  <a:lnTo>
                    <a:pt x="548" y="477"/>
                  </a:lnTo>
                  <a:lnTo>
                    <a:pt x="546" y="479"/>
                  </a:lnTo>
                  <a:lnTo>
                    <a:pt x="543" y="482"/>
                  </a:lnTo>
                  <a:lnTo>
                    <a:pt x="541" y="484"/>
                  </a:lnTo>
                  <a:lnTo>
                    <a:pt x="539" y="489"/>
                  </a:lnTo>
                  <a:lnTo>
                    <a:pt x="534" y="496"/>
                  </a:lnTo>
                  <a:lnTo>
                    <a:pt x="529" y="501"/>
                  </a:lnTo>
                  <a:lnTo>
                    <a:pt x="525" y="505"/>
                  </a:lnTo>
                  <a:lnTo>
                    <a:pt x="522" y="508"/>
                  </a:lnTo>
                  <a:lnTo>
                    <a:pt x="522" y="510"/>
                  </a:lnTo>
                  <a:lnTo>
                    <a:pt x="520" y="515"/>
                  </a:lnTo>
                  <a:lnTo>
                    <a:pt x="520" y="520"/>
                  </a:lnTo>
                  <a:lnTo>
                    <a:pt x="520" y="522"/>
                  </a:lnTo>
                  <a:lnTo>
                    <a:pt x="520" y="524"/>
                  </a:lnTo>
                  <a:lnTo>
                    <a:pt x="520" y="527"/>
                  </a:lnTo>
                  <a:lnTo>
                    <a:pt x="522" y="531"/>
                  </a:lnTo>
                  <a:lnTo>
                    <a:pt x="522" y="536"/>
                  </a:lnTo>
                  <a:lnTo>
                    <a:pt x="513" y="541"/>
                  </a:lnTo>
                  <a:lnTo>
                    <a:pt x="513" y="543"/>
                  </a:lnTo>
                  <a:lnTo>
                    <a:pt x="513" y="548"/>
                  </a:lnTo>
                  <a:lnTo>
                    <a:pt x="510" y="548"/>
                  </a:lnTo>
                  <a:lnTo>
                    <a:pt x="508" y="550"/>
                  </a:lnTo>
                  <a:lnTo>
                    <a:pt x="506" y="550"/>
                  </a:lnTo>
                  <a:lnTo>
                    <a:pt x="503" y="548"/>
                  </a:lnTo>
                  <a:lnTo>
                    <a:pt x="501" y="548"/>
                  </a:lnTo>
                  <a:lnTo>
                    <a:pt x="499" y="546"/>
                  </a:lnTo>
                  <a:lnTo>
                    <a:pt x="496" y="546"/>
                  </a:lnTo>
                  <a:lnTo>
                    <a:pt x="496" y="548"/>
                  </a:lnTo>
                  <a:lnTo>
                    <a:pt x="496" y="553"/>
                  </a:lnTo>
                  <a:lnTo>
                    <a:pt x="489" y="553"/>
                  </a:lnTo>
                  <a:lnTo>
                    <a:pt x="482" y="553"/>
                  </a:lnTo>
                  <a:lnTo>
                    <a:pt x="477" y="555"/>
                  </a:lnTo>
                  <a:lnTo>
                    <a:pt x="473" y="555"/>
                  </a:lnTo>
                  <a:lnTo>
                    <a:pt x="470" y="555"/>
                  </a:lnTo>
                  <a:lnTo>
                    <a:pt x="470" y="557"/>
                  </a:lnTo>
                  <a:lnTo>
                    <a:pt x="468" y="557"/>
                  </a:lnTo>
                  <a:lnTo>
                    <a:pt x="468" y="567"/>
                  </a:lnTo>
                  <a:lnTo>
                    <a:pt x="468" y="569"/>
                  </a:lnTo>
                  <a:lnTo>
                    <a:pt x="463" y="569"/>
                  </a:lnTo>
                  <a:lnTo>
                    <a:pt x="461" y="569"/>
                  </a:lnTo>
                  <a:lnTo>
                    <a:pt x="456" y="569"/>
                  </a:lnTo>
                  <a:lnTo>
                    <a:pt x="454" y="569"/>
                  </a:lnTo>
                  <a:lnTo>
                    <a:pt x="451" y="569"/>
                  </a:lnTo>
                  <a:lnTo>
                    <a:pt x="447" y="572"/>
                  </a:lnTo>
                  <a:lnTo>
                    <a:pt x="444" y="572"/>
                  </a:lnTo>
                  <a:lnTo>
                    <a:pt x="444" y="574"/>
                  </a:lnTo>
                  <a:lnTo>
                    <a:pt x="442" y="576"/>
                  </a:lnTo>
                  <a:lnTo>
                    <a:pt x="442" y="579"/>
                  </a:lnTo>
                  <a:lnTo>
                    <a:pt x="439" y="581"/>
                  </a:lnTo>
                  <a:lnTo>
                    <a:pt x="437" y="583"/>
                  </a:lnTo>
                  <a:lnTo>
                    <a:pt x="432" y="586"/>
                  </a:lnTo>
                  <a:lnTo>
                    <a:pt x="428" y="588"/>
                  </a:lnTo>
                  <a:lnTo>
                    <a:pt x="421" y="593"/>
                  </a:lnTo>
                  <a:lnTo>
                    <a:pt x="413" y="595"/>
                  </a:lnTo>
                  <a:lnTo>
                    <a:pt x="413" y="600"/>
                  </a:lnTo>
                  <a:lnTo>
                    <a:pt x="411" y="602"/>
                  </a:lnTo>
                  <a:lnTo>
                    <a:pt x="409" y="602"/>
                  </a:lnTo>
                  <a:lnTo>
                    <a:pt x="406" y="602"/>
                  </a:lnTo>
                  <a:lnTo>
                    <a:pt x="404" y="602"/>
                  </a:lnTo>
                  <a:lnTo>
                    <a:pt x="402" y="605"/>
                  </a:lnTo>
                  <a:lnTo>
                    <a:pt x="404" y="605"/>
                  </a:lnTo>
                  <a:lnTo>
                    <a:pt x="404" y="607"/>
                  </a:lnTo>
                  <a:lnTo>
                    <a:pt x="406" y="607"/>
                  </a:lnTo>
                  <a:lnTo>
                    <a:pt x="406" y="609"/>
                  </a:lnTo>
                  <a:lnTo>
                    <a:pt x="404" y="609"/>
                  </a:lnTo>
                  <a:lnTo>
                    <a:pt x="402" y="609"/>
                  </a:lnTo>
                  <a:lnTo>
                    <a:pt x="402" y="612"/>
                  </a:lnTo>
                  <a:lnTo>
                    <a:pt x="402" y="614"/>
                  </a:lnTo>
                  <a:lnTo>
                    <a:pt x="402" y="619"/>
                  </a:lnTo>
                  <a:lnTo>
                    <a:pt x="402" y="621"/>
                  </a:lnTo>
                  <a:lnTo>
                    <a:pt x="402" y="626"/>
                  </a:lnTo>
                  <a:lnTo>
                    <a:pt x="402" y="631"/>
                  </a:lnTo>
                  <a:lnTo>
                    <a:pt x="402" y="635"/>
                  </a:lnTo>
                  <a:lnTo>
                    <a:pt x="404" y="642"/>
                  </a:lnTo>
                  <a:lnTo>
                    <a:pt x="406" y="652"/>
                  </a:lnTo>
                  <a:lnTo>
                    <a:pt x="406" y="657"/>
                  </a:lnTo>
                  <a:lnTo>
                    <a:pt x="406" y="661"/>
                  </a:lnTo>
                  <a:lnTo>
                    <a:pt x="406" y="664"/>
                  </a:lnTo>
                  <a:lnTo>
                    <a:pt x="406" y="666"/>
                  </a:lnTo>
                  <a:lnTo>
                    <a:pt x="404" y="668"/>
                  </a:lnTo>
                  <a:lnTo>
                    <a:pt x="402" y="673"/>
                  </a:lnTo>
                  <a:lnTo>
                    <a:pt x="399" y="675"/>
                  </a:lnTo>
                  <a:lnTo>
                    <a:pt x="397" y="678"/>
                  </a:lnTo>
                  <a:lnTo>
                    <a:pt x="392" y="680"/>
                  </a:lnTo>
                  <a:lnTo>
                    <a:pt x="390" y="683"/>
                  </a:lnTo>
                  <a:lnTo>
                    <a:pt x="388" y="685"/>
                  </a:lnTo>
                  <a:lnTo>
                    <a:pt x="385" y="687"/>
                  </a:lnTo>
                  <a:lnTo>
                    <a:pt x="385" y="692"/>
                  </a:lnTo>
                  <a:lnTo>
                    <a:pt x="383" y="697"/>
                  </a:lnTo>
                  <a:lnTo>
                    <a:pt x="383" y="701"/>
                  </a:lnTo>
                  <a:lnTo>
                    <a:pt x="380" y="706"/>
                  </a:lnTo>
                  <a:lnTo>
                    <a:pt x="380" y="709"/>
                  </a:lnTo>
                  <a:lnTo>
                    <a:pt x="380" y="713"/>
                  </a:lnTo>
                  <a:lnTo>
                    <a:pt x="378" y="718"/>
                  </a:lnTo>
                  <a:lnTo>
                    <a:pt x="376" y="723"/>
                  </a:lnTo>
                  <a:lnTo>
                    <a:pt x="371" y="727"/>
                  </a:lnTo>
                  <a:lnTo>
                    <a:pt x="366" y="732"/>
                  </a:lnTo>
                  <a:lnTo>
                    <a:pt x="369" y="727"/>
                  </a:lnTo>
                  <a:lnTo>
                    <a:pt x="371" y="720"/>
                  </a:lnTo>
                  <a:lnTo>
                    <a:pt x="373" y="716"/>
                  </a:lnTo>
                  <a:lnTo>
                    <a:pt x="376" y="709"/>
                  </a:lnTo>
                  <a:lnTo>
                    <a:pt x="373" y="709"/>
                  </a:lnTo>
                  <a:lnTo>
                    <a:pt x="373" y="711"/>
                  </a:lnTo>
                  <a:lnTo>
                    <a:pt x="371" y="711"/>
                  </a:lnTo>
                  <a:lnTo>
                    <a:pt x="369" y="711"/>
                  </a:lnTo>
                  <a:lnTo>
                    <a:pt x="366" y="709"/>
                  </a:lnTo>
                  <a:lnTo>
                    <a:pt x="362" y="706"/>
                  </a:lnTo>
                  <a:lnTo>
                    <a:pt x="362" y="709"/>
                  </a:lnTo>
                  <a:lnTo>
                    <a:pt x="362" y="711"/>
                  </a:lnTo>
                  <a:lnTo>
                    <a:pt x="362" y="713"/>
                  </a:lnTo>
                  <a:lnTo>
                    <a:pt x="362" y="718"/>
                  </a:lnTo>
                  <a:lnTo>
                    <a:pt x="359" y="723"/>
                  </a:lnTo>
                  <a:lnTo>
                    <a:pt x="350" y="732"/>
                  </a:lnTo>
                  <a:lnTo>
                    <a:pt x="343" y="739"/>
                  </a:lnTo>
                  <a:lnTo>
                    <a:pt x="340" y="744"/>
                  </a:lnTo>
                  <a:lnTo>
                    <a:pt x="340" y="746"/>
                  </a:lnTo>
                  <a:lnTo>
                    <a:pt x="340" y="749"/>
                  </a:lnTo>
                  <a:lnTo>
                    <a:pt x="343" y="751"/>
                  </a:lnTo>
                  <a:lnTo>
                    <a:pt x="343" y="753"/>
                  </a:lnTo>
                  <a:lnTo>
                    <a:pt x="343" y="756"/>
                  </a:lnTo>
                  <a:lnTo>
                    <a:pt x="340" y="758"/>
                  </a:lnTo>
                  <a:lnTo>
                    <a:pt x="340" y="763"/>
                  </a:lnTo>
                  <a:lnTo>
                    <a:pt x="338" y="765"/>
                  </a:lnTo>
                  <a:lnTo>
                    <a:pt x="333" y="770"/>
                  </a:lnTo>
                  <a:lnTo>
                    <a:pt x="333" y="772"/>
                  </a:lnTo>
                  <a:lnTo>
                    <a:pt x="328" y="768"/>
                  </a:lnTo>
                  <a:lnTo>
                    <a:pt x="336" y="756"/>
                  </a:lnTo>
                  <a:lnTo>
                    <a:pt x="336" y="753"/>
                  </a:lnTo>
                  <a:lnTo>
                    <a:pt x="333" y="753"/>
                  </a:lnTo>
                  <a:lnTo>
                    <a:pt x="331" y="751"/>
                  </a:lnTo>
                  <a:lnTo>
                    <a:pt x="328" y="751"/>
                  </a:lnTo>
                  <a:lnTo>
                    <a:pt x="326" y="749"/>
                  </a:lnTo>
                  <a:lnTo>
                    <a:pt x="326" y="746"/>
                  </a:lnTo>
                  <a:lnTo>
                    <a:pt x="324" y="744"/>
                  </a:lnTo>
                  <a:lnTo>
                    <a:pt x="324" y="739"/>
                  </a:lnTo>
                  <a:lnTo>
                    <a:pt x="321" y="739"/>
                  </a:lnTo>
                  <a:lnTo>
                    <a:pt x="321" y="737"/>
                  </a:lnTo>
                  <a:lnTo>
                    <a:pt x="319" y="737"/>
                  </a:lnTo>
                  <a:lnTo>
                    <a:pt x="317" y="735"/>
                  </a:lnTo>
                  <a:lnTo>
                    <a:pt x="312" y="732"/>
                  </a:lnTo>
                  <a:lnTo>
                    <a:pt x="310" y="732"/>
                  </a:lnTo>
                  <a:lnTo>
                    <a:pt x="307" y="730"/>
                  </a:lnTo>
                  <a:lnTo>
                    <a:pt x="305" y="727"/>
                  </a:lnTo>
                  <a:lnTo>
                    <a:pt x="302" y="725"/>
                  </a:lnTo>
                  <a:lnTo>
                    <a:pt x="302" y="723"/>
                  </a:lnTo>
                  <a:lnTo>
                    <a:pt x="300" y="723"/>
                  </a:lnTo>
                  <a:lnTo>
                    <a:pt x="298" y="723"/>
                  </a:lnTo>
                  <a:lnTo>
                    <a:pt x="295" y="723"/>
                  </a:lnTo>
                  <a:lnTo>
                    <a:pt x="295" y="720"/>
                  </a:lnTo>
                  <a:lnTo>
                    <a:pt x="293" y="720"/>
                  </a:lnTo>
                  <a:lnTo>
                    <a:pt x="293" y="718"/>
                  </a:lnTo>
                  <a:lnTo>
                    <a:pt x="291" y="713"/>
                  </a:lnTo>
                  <a:lnTo>
                    <a:pt x="288" y="711"/>
                  </a:lnTo>
                  <a:lnTo>
                    <a:pt x="274" y="701"/>
                  </a:lnTo>
                  <a:lnTo>
                    <a:pt x="262" y="706"/>
                  </a:lnTo>
                  <a:lnTo>
                    <a:pt x="265" y="704"/>
                  </a:lnTo>
                  <a:lnTo>
                    <a:pt x="265" y="701"/>
                  </a:lnTo>
                  <a:lnTo>
                    <a:pt x="265" y="697"/>
                  </a:lnTo>
                  <a:lnTo>
                    <a:pt x="267" y="694"/>
                  </a:lnTo>
                  <a:lnTo>
                    <a:pt x="267" y="692"/>
                  </a:lnTo>
                  <a:lnTo>
                    <a:pt x="267" y="690"/>
                  </a:lnTo>
                  <a:lnTo>
                    <a:pt x="269" y="690"/>
                  </a:lnTo>
                  <a:lnTo>
                    <a:pt x="272" y="687"/>
                  </a:lnTo>
                  <a:lnTo>
                    <a:pt x="274" y="685"/>
                  </a:lnTo>
                  <a:lnTo>
                    <a:pt x="276" y="685"/>
                  </a:lnTo>
                  <a:lnTo>
                    <a:pt x="276" y="683"/>
                  </a:lnTo>
                  <a:lnTo>
                    <a:pt x="279" y="680"/>
                  </a:lnTo>
                  <a:lnTo>
                    <a:pt x="279" y="678"/>
                  </a:lnTo>
                  <a:lnTo>
                    <a:pt x="279" y="673"/>
                  </a:lnTo>
                  <a:lnTo>
                    <a:pt x="279" y="671"/>
                  </a:lnTo>
                  <a:lnTo>
                    <a:pt x="281" y="671"/>
                  </a:lnTo>
                  <a:lnTo>
                    <a:pt x="284" y="668"/>
                  </a:lnTo>
                  <a:lnTo>
                    <a:pt x="286" y="668"/>
                  </a:lnTo>
                  <a:lnTo>
                    <a:pt x="288" y="666"/>
                  </a:lnTo>
                  <a:lnTo>
                    <a:pt x="291" y="664"/>
                  </a:lnTo>
                  <a:lnTo>
                    <a:pt x="291" y="661"/>
                  </a:lnTo>
                  <a:lnTo>
                    <a:pt x="293" y="661"/>
                  </a:lnTo>
                  <a:lnTo>
                    <a:pt x="295" y="659"/>
                  </a:lnTo>
                  <a:lnTo>
                    <a:pt x="298" y="657"/>
                  </a:lnTo>
                  <a:lnTo>
                    <a:pt x="300" y="657"/>
                  </a:lnTo>
                  <a:lnTo>
                    <a:pt x="302" y="652"/>
                  </a:lnTo>
                  <a:lnTo>
                    <a:pt x="305" y="650"/>
                  </a:lnTo>
                  <a:lnTo>
                    <a:pt x="305" y="647"/>
                  </a:lnTo>
                  <a:lnTo>
                    <a:pt x="307" y="645"/>
                  </a:lnTo>
                  <a:lnTo>
                    <a:pt x="310" y="645"/>
                  </a:lnTo>
                  <a:lnTo>
                    <a:pt x="312" y="642"/>
                  </a:lnTo>
                  <a:lnTo>
                    <a:pt x="314" y="642"/>
                  </a:lnTo>
                  <a:lnTo>
                    <a:pt x="317" y="642"/>
                  </a:lnTo>
                  <a:lnTo>
                    <a:pt x="319" y="640"/>
                  </a:lnTo>
                  <a:lnTo>
                    <a:pt x="321" y="640"/>
                  </a:lnTo>
                  <a:lnTo>
                    <a:pt x="321" y="638"/>
                  </a:lnTo>
                  <a:lnTo>
                    <a:pt x="324" y="638"/>
                  </a:lnTo>
                  <a:lnTo>
                    <a:pt x="324" y="635"/>
                  </a:lnTo>
                  <a:lnTo>
                    <a:pt x="324" y="633"/>
                  </a:lnTo>
                  <a:lnTo>
                    <a:pt x="324" y="628"/>
                  </a:lnTo>
                  <a:lnTo>
                    <a:pt x="324" y="624"/>
                  </a:lnTo>
                  <a:lnTo>
                    <a:pt x="324" y="619"/>
                  </a:lnTo>
                  <a:lnTo>
                    <a:pt x="324" y="614"/>
                  </a:lnTo>
                  <a:lnTo>
                    <a:pt x="321" y="609"/>
                  </a:lnTo>
                  <a:lnTo>
                    <a:pt x="321" y="607"/>
                  </a:lnTo>
                  <a:lnTo>
                    <a:pt x="321" y="605"/>
                  </a:lnTo>
                  <a:lnTo>
                    <a:pt x="319" y="602"/>
                  </a:lnTo>
                  <a:lnTo>
                    <a:pt x="317" y="602"/>
                  </a:lnTo>
                  <a:lnTo>
                    <a:pt x="317" y="605"/>
                  </a:lnTo>
                  <a:lnTo>
                    <a:pt x="317" y="607"/>
                  </a:lnTo>
                  <a:lnTo>
                    <a:pt x="314" y="607"/>
                  </a:lnTo>
                  <a:lnTo>
                    <a:pt x="312" y="605"/>
                  </a:lnTo>
                  <a:lnTo>
                    <a:pt x="310" y="605"/>
                  </a:lnTo>
                  <a:lnTo>
                    <a:pt x="310" y="602"/>
                  </a:lnTo>
                  <a:lnTo>
                    <a:pt x="310" y="595"/>
                  </a:lnTo>
                  <a:lnTo>
                    <a:pt x="310" y="593"/>
                  </a:lnTo>
                  <a:lnTo>
                    <a:pt x="310" y="590"/>
                  </a:lnTo>
                  <a:lnTo>
                    <a:pt x="310" y="586"/>
                  </a:lnTo>
                  <a:lnTo>
                    <a:pt x="312" y="583"/>
                  </a:lnTo>
                  <a:lnTo>
                    <a:pt x="312" y="581"/>
                  </a:lnTo>
                  <a:lnTo>
                    <a:pt x="312" y="579"/>
                  </a:lnTo>
                  <a:lnTo>
                    <a:pt x="312" y="576"/>
                  </a:lnTo>
                  <a:lnTo>
                    <a:pt x="312" y="572"/>
                  </a:lnTo>
                  <a:lnTo>
                    <a:pt x="312" y="569"/>
                  </a:lnTo>
                  <a:lnTo>
                    <a:pt x="310" y="569"/>
                  </a:lnTo>
                  <a:lnTo>
                    <a:pt x="307" y="569"/>
                  </a:lnTo>
                  <a:lnTo>
                    <a:pt x="305" y="569"/>
                  </a:lnTo>
                  <a:lnTo>
                    <a:pt x="302" y="572"/>
                  </a:lnTo>
                  <a:lnTo>
                    <a:pt x="302" y="569"/>
                  </a:lnTo>
                  <a:lnTo>
                    <a:pt x="300" y="569"/>
                  </a:lnTo>
                  <a:lnTo>
                    <a:pt x="300" y="564"/>
                  </a:lnTo>
                  <a:lnTo>
                    <a:pt x="300" y="562"/>
                  </a:lnTo>
                  <a:lnTo>
                    <a:pt x="300" y="557"/>
                  </a:lnTo>
                  <a:lnTo>
                    <a:pt x="300" y="553"/>
                  </a:lnTo>
                  <a:lnTo>
                    <a:pt x="300" y="548"/>
                  </a:lnTo>
                  <a:lnTo>
                    <a:pt x="300" y="543"/>
                  </a:lnTo>
                  <a:lnTo>
                    <a:pt x="300" y="541"/>
                  </a:lnTo>
                  <a:lnTo>
                    <a:pt x="300" y="539"/>
                  </a:lnTo>
                  <a:lnTo>
                    <a:pt x="298" y="539"/>
                  </a:lnTo>
                  <a:lnTo>
                    <a:pt x="298" y="536"/>
                  </a:lnTo>
                  <a:lnTo>
                    <a:pt x="295" y="536"/>
                  </a:lnTo>
                  <a:lnTo>
                    <a:pt x="293" y="536"/>
                  </a:lnTo>
                  <a:lnTo>
                    <a:pt x="291" y="536"/>
                  </a:lnTo>
                  <a:lnTo>
                    <a:pt x="288" y="534"/>
                  </a:lnTo>
                  <a:lnTo>
                    <a:pt x="288" y="531"/>
                  </a:lnTo>
                  <a:lnTo>
                    <a:pt x="286" y="527"/>
                  </a:lnTo>
                  <a:lnTo>
                    <a:pt x="281" y="529"/>
                  </a:lnTo>
                  <a:lnTo>
                    <a:pt x="279" y="529"/>
                  </a:lnTo>
                  <a:lnTo>
                    <a:pt x="272" y="529"/>
                  </a:lnTo>
                  <a:lnTo>
                    <a:pt x="267" y="527"/>
                  </a:lnTo>
                  <a:lnTo>
                    <a:pt x="265" y="527"/>
                  </a:lnTo>
                  <a:lnTo>
                    <a:pt x="262" y="527"/>
                  </a:lnTo>
                  <a:lnTo>
                    <a:pt x="262" y="524"/>
                  </a:lnTo>
                  <a:lnTo>
                    <a:pt x="262" y="522"/>
                  </a:lnTo>
                  <a:lnTo>
                    <a:pt x="262" y="520"/>
                  </a:lnTo>
                  <a:lnTo>
                    <a:pt x="260" y="517"/>
                  </a:lnTo>
                  <a:lnTo>
                    <a:pt x="260" y="515"/>
                  </a:lnTo>
                  <a:lnTo>
                    <a:pt x="260" y="513"/>
                  </a:lnTo>
                  <a:lnTo>
                    <a:pt x="260" y="510"/>
                  </a:lnTo>
                  <a:lnTo>
                    <a:pt x="262" y="508"/>
                  </a:lnTo>
                  <a:lnTo>
                    <a:pt x="262" y="503"/>
                  </a:lnTo>
                  <a:lnTo>
                    <a:pt x="262" y="501"/>
                  </a:lnTo>
                  <a:lnTo>
                    <a:pt x="262" y="498"/>
                  </a:lnTo>
                  <a:lnTo>
                    <a:pt x="260" y="498"/>
                  </a:lnTo>
                  <a:lnTo>
                    <a:pt x="260" y="496"/>
                  </a:lnTo>
                  <a:lnTo>
                    <a:pt x="258" y="491"/>
                  </a:lnTo>
                  <a:lnTo>
                    <a:pt x="255" y="489"/>
                  </a:lnTo>
                  <a:lnTo>
                    <a:pt x="255" y="484"/>
                  </a:lnTo>
                  <a:lnTo>
                    <a:pt x="258" y="482"/>
                  </a:lnTo>
                  <a:lnTo>
                    <a:pt x="255" y="479"/>
                  </a:lnTo>
                  <a:lnTo>
                    <a:pt x="255" y="477"/>
                  </a:lnTo>
                  <a:lnTo>
                    <a:pt x="258" y="472"/>
                  </a:lnTo>
                  <a:lnTo>
                    <a:pt x="258" y="465"/>
                  </a:lnTo>
                  <a:lnTo>
                    <a:pt x="260" y="461"/>
                  </a:lnTo>
                  <a:lnTo>
                    <a:pt x="260" y="456"/>
                  </a:lnTo>
                  <a:lnTo>
                    <a:pt x="260" y="453"/>
                  </a:lnTo>
                  <a:lnTo>
                    <a:pt x="260" y="451"/>
                  </a:lnTo>
                  <a:lnTo>
                    <a:pt x="258" y="446"/>
                  </a:lnTo>
                  <a:lnTo>
                    <a:pt x="255" y="444"/>
                  </a:lnTo>
                  <a:lnTo>
                    <a:pt x="251" y="442"/>
                  </a:lnTo>
                  <a:lnTo>
                    <a:pt x="251" y="439"/>
                  </a:lnTo>
                  <a:lnTo>
                    <a:pt x="248" y="439"/>
                  </a:lnTo>
                  <a:lnTo>
                    <a:pt x="248" y="437"/>
                  </a:lnTo>
                  <a:lnTo>
                    <a:pt x="246" y="432"/>
                  </a:lnTo>
                  <a:lnTo>
                    <a:pt x="246" y="430"/>
                  </a:lnTo>
                  <a:lnTo>
                    <a:pt x="246" y="427"/>
                  </a:lnTo>
                  <a:lnTo>
                    <a:pt x="246" y="425"/>
                  </a:lnTo>
                  <a:lnTo>
                    <a:pt x="246" y="423"/>
                  </a:lnTo>
                  <a:lnTo>
                    <a:pt x="246" y="420"/>
                  </a:lnTo>
                  <a:lnTo>
                    <a:pt x="248" y="420"/>
                  </a:lnTo>
                  <a:lnTo>
                    <a:pt x="222" y="420"/>
                  </a:lnTo>
                  <a:lnTo>
                    <a:pt x="222" y="418"/>
                  </a:lnTo>
                  <a:lnTo>
                    <a:pt x="222" y="416"/>
                  </a:lnTo>
                  <a:lnTo>
                    <a:pt x="220" y="411"/>
                  </a:lnTo>
                  <a:lnTo>
                    <a:pt x="217" y="409"/>
                  </a:lnTo>
                  <a:lnTo>
                    <a:pt x="217" y="404"/>
                  </a:lnTo>
                  <a:lnTo>
                    <a:pt x="217" y="402"/>
                  </a:lnTo>
                  <a:lnTo>
                    <a:pt x="217" y="399"/>
                  </a:lnTo>
                  <a:lnTo>
                    <a:pt x="220" y="392"/>
                  </a:lnTo>
                  <a:lnTo>
                    <a:pt x="222" y="390"/>
                  </a:lnTo>
                  <a:lnTo>
                    <a:pt x="222" y="387"/>
                  </a:lnTo>
                  <a:lnTo>
                    <a:pt x="220" y="380"/>
                  </a:lnTo>
                  <a:lnTo>
                    <a:pt x="217" y="376"/>
                  </a:lnTo>
                  <a:lnTo>
                    <a:pt x="217" y="373"/>
                  </a:lnTo>
                  <a:lnTo>
                    <a:pt x="215" y="368"/>
                  </a:lnTo>
                  <a:lnTo>
                    <a:pt x="215" y="366"/>
                  </a:lnTo>
                  <a:lnTo>
                    <a:pt x="213" y="366"/>
                  </a:lnTo>
                  <a:lnTo>
                    <a:pt x="210" y="366"/>
                  </a:lnTo>
                  <a:lnTo>
                    <a:pt x="208" y="366"/>
                  </a:lnTo>
                  <a:lnTo>
                    <a:pt x="203" y="366"/>
                  </a:lnTo>
                  <a:lnTo>
                    <a:pt x="201" y="366"/>
                  </a:lnTo>
                  <a:lnTo>
                    <a:pt x="199" y="366"/>
                  </a:lnTo>
                  <a:lnTo>
                    <a:pt x="196" y="364"/>
                  </a:lnTo>
                  <a:lnTo>
                    <a:pt x="194" y="364"/>
                  </a:lnTo>
                  <a:lnTo>
                    <a:pt x="191" y="364"/>
                  </a:lnTo>
                  <a:lnTo>
                    <a:pt x="189" y="364"/>
                  </a:lnTo>
                  <a:lnTo>
                    <a:pt x="187" y="364"/>
                  </a:lnTo>
                  <a:lnTo>
                    <a:pt x="187" y="361"/>
                  </a:lnTo>
                  <a:lnTo>
                    <a:pt x="184" y="361"/>
                  </a:lnTo>
                  <a:lnTo>
                    <a:pt x="182" y="359"/>
                  </a:lnTo>
                  <a:lnTo>
                    <a:pt x="180" y="357"/>
                  </a:lnTo>
                  <a:lnTo>
                    <a:pt x="177" y="352"/>
                  </a:lnTo>
                  <a:lnTo>
                    <a:pt x="173" y="350"/>
                  </a:lnTo>
                  <a:lnTo>
                    <a:pt x="168" y="347"/>
                  </a:lnTo>
                  <a:lnTo>
                    <a:pt x="165" y="345"/>
                  </a:lnTo>
                  <a:lnTo>
                    <a:pt x="163" y="342"/>
                  </a:lnTo>
                  <a:lnTo>
                    <a:pt x="158" y="340"/>
                  </a:lnTo>
                  <a:lnTo>
                    <a:pt x="158" y="338"/>
                  </a:lnTo>
                  <a:lnTo>
                    <a:pt x="156" y="338"/>
                  </a:lnTo>
                  <a:lnTo>
                    <a:pt x="154" y="338"/>
                  </a:lnTo>
                  <a:lnTo>
                    <a:pt x="151" y="340"/>
                  </a:lnTo>
                  <a:lnTo>
                    <a:pt x="149" y="340"/>
                  </a:lnTo>
                  <a:lnTo>
                    <a:pt x="144" y="338"/>
                  </a:lnTo>
                  <a:lnTo>
                    <a:pt x="142" y="338"/>
                  </a:lnTo>
                  <a:lnTo>
                    <a:pt x="139" y="338"/>
                  </a:lnTo>
                  <a:lnTo>
                    <a:pt x="139" y="335"/>
                  </a:lnTo>
                  <a:lnTo>
                    <a:pt x="137" y="335"/>
                  </a:lnTo>
                  <a:lnTo>
                    <a:pt x="137" y="333"/>
                  </a:lnTo>
                  <a:lnTo>
                    <a:pt x="135" y="331"/>
                  </a:lnTo>
                  <a:lnTo>
                    <a:pt x="135" y="328"/>
                  </a:lnTo>
                  <a:lnTo>
                    <a:pt x="132" y="326"/>
                  </a:lnTo>
                  <a:lnTo>
                    <a:pt x="135" y="324"/>
                  </a:lnTo>
                  <a:lnTo>
                    <a:pt x="135" y="321"/>
                  </a:lnTo>
                  <a:lnTo>
                    <a:pt x="135" y="319"/>
                  </a:lnTo>
                  <a:lnTo>
                    <a:pt x="137" y="314"/>
                  </a:lnTo>
                  <a:lnTo>
                    <a:pt x="139" y="312"/>
                  </a:lnTo>
                  <a:lnTo>
                    <a:pt x="137" y="307"/>
                  </a:lnTo>
                  <a:lnTo>
                    <a:pt x="130" y="307"/>
                  </a:lnTo>
                  <a:lnTo>
                    <a:pt x="125" y="307"/>
                  </a:lnTo>
                  <a:lnTo>
                    <a:pt x="121" y="309"/>
                  </a:lnTo>
                  <a:lnTo>
                    <a:pt x="116" y="312"/>
                  </a:lnTo>
                  <a:lnTo>
                    <a:pt x="114" y="312"/>
                  </a:lnTo>
                  <a:lnTo>
                    <a:pt x="111" y="312"/>
                  </a:lnTo>
                  <a:lnTo>
                    <a:pt x="109" y="314"/>
                  </a:lnTo>
                  <a:lnTo>
                    <a:pt x="106" y="316"/>
                  </a:lnTo>
                  <a:lnTo>
                    <a:pt x="104" y="319"/>
                  </a:lnTo>
                  <a:lnTo>
                    <a:pt x="102" y="321"/>
                  </a:lnTo>
                  <a:lnTo>
                    <a:pt x="97" y="328"/>
                  </a:lnTo>
                  <a:lnTo>
                    <a:pt x="95" y="331"/>
                  </a:lnTo>
                  <a:lnTo>
                    <a:pt x="90" y="333"/>
                  </a:lnTo>
                  <a:lnTo>
                    <a:pt x="88" y="333"/>
                  </a:lnTo>
                  <a:lnTo>
                    <a:pt x="88" y="335"/>
                  </a:lnTo>
                  <a:lnTo>
                    <a:pt x="88" y="338"/>
                  </a:lnTo>
                  <a:lnTo>
                    <a:pt x="88" y="340"/>
                  </a:lnTo>
                  <a:lnTo>
                    <a:pt x="85" y="340"/>
                  </a:lnTo>
                  <a:lnTo>
                    <a:pt x="83" y="340"/>
                  </a:lnTo>
                  <a:lnTo>
                    <a:pt x="80" y="342"/>
                  </a:lnTo>
                  <a:lnTo>
                    <a:pt x="80" y="340"/>
                  </a:lnTo>
                  <a:lnTo>
                    <a:pt x="78" y="340"/>
                  </a:lnTo>
                  <a:lnTo>
                    <a:pt x="76" y="340"/>
                  </a:lnTo>
                  <a:lnTo>
                    <a:pt x="73" y="338"/>
                  </a:lnTo>
                  <a:lnTo>
                    <a:pt x="71" y="340"/>
                  </a:lnTo>
                  <a:lnTo>
                    <a:pt x="52" y="333"/>
                  </a:lnTo>
                  <a:lnTo>
                    <a:pt x="57" y="286"/>
                  </a:lnTo>
                  <a:lnTo>
                    <a:pt x="57" y="283"/>
                  </a:lnTo>
                  <a:lnTo>
                    <a:pt x="54" y="281"/>
                  </a:lnTo>
                  <a:lnTo>
                    <a:pt x="54" y="283"/>
                  </a:lnTo>
                  <a:lnTo>
                    <a:pt x="50" y="286"/>
                  </a:lnTo>
                  <a:lnTo>
                    <a:pt x="45" y="288"/>
                  </a:lnTo>
                  <a:lnTo>
                    <a:pt x="43" y="288"/>
                  </a:lnTo>
                  <a:lnTo>
                    <a:pt x="40" y="291"/>
                  </a:lnTo>
                  <a:lnTo>
                    <a:pt x="26" y="291"/>
                  </a:lnTo>
                  <a:lnTo>
                    <a:pt x="26" y="288"/>
                  </a:lnTo>
                  <a:lnTo>
                    <a:pt x="24" y="286"/>
                  </a:lnTo>
                  <a:lnTo>
                    <a:pt x="24" y="283"/>
                  </a:lnTo>
                  <a:lnTo>
                    <a:pt x="19" y="279"/>
                  </a:lnTo>
                  <a:lnTo>
                    <a:pt x="12" y="272"/>
                  </a:lnTo>
                  <a:lnTo>
                    <a:pt x="10" y="269"/>
                  </a:lnTo>
                  <a:lnTo>
                    <a:pt x="10" y="267"/>
                  </a:lnTo>
                  <a:lnTo>
                    <a:pt x="7" y="267"/>
                  </a:lnTo>
                  <a:lnTo>
                    <a:pt x="5" y="265"/>
                  </a:lnTo>
                  <a:lnTo>
                    <a:pt x="2" y="265"/>
                  </a:lnTo>
                  <a:lnTo>
                    <a:pt x="5" y="257"/>
                  </a:lnTo>
                  <a:lnTo>
                    <a:pt x="5" y="255"/>
                  </a:lnTo>
                  <a:lnTo>
                    <a:pt x="5" y="253"/>
                  </a:lnTo>
                  <a:lnTo>
                    <a:pt x="5" y="250"/>
                  </a:lnTo>
                  <a:lnTo>
                    <a:pt x="2" y="248"/>
                  </a:lnTo>
                  <a:lnTo>
                    <a:pt x="2" y="246"/>
                  </a:lnTo>
                  <a:lnTo>
                    <a:pt x="0" y="243"/>
                  </a:lnTo>
                  <a:lnTo>
                    <a:pt x="0" y="241"/>
                  </a:lnTo>
                  <a:lnTo>
                    <a:pt x="0" y="239"/>
                  </a:lnTo>
                  <a:lnTo>
                    <a:pt x="0" y="236"/>
                  </a:lnTo>
                  <a:lnTo>
                    <a:pt x="2" y="236"/>
                  </a:lnTo>
                  <a:lnTo>
                    <a:pt x="5" y="236"/>
                  </a:lnTo>
                  <a:lnTo>
                    <a:pt x="7" y="239"/>
                  </a:lnTo>
                  <a:lnTo>
                    <a:pt x="7" y="234"/>
                  </a:lnTo>
                  <a:lnTo>
                    <a:pt x="7" y="229"/>
                  </a:lnTo>
                  <a:lnTo>
                    <a:pt x="7" y="227"/>
                  </a:lnTo>
                  <a:lnTo>
                    <a:pt x="10" y="224"/>
                  </a:lnTo>
                  <a:lnTo>
                    <a:pt x="10" y="222"/>
                  </a:lnTo>
                  <a:lnTo>
                    <a:pt x="12" y="217"/>
                  </a:lnTo>
                  <a:lnTo>
                    <a:pt x="14" y="215"/>
                  </a:lnTo>
                  <a:lnTo>
                    <a:pt x="14" y="213"/>
                  </a:lnTo>
                  <a:lnTo>
                    <a:pt x="14" y="208"/>
                  </a:lnTo>
                  <a:lnTo>
                    <a:pt x="17" y="205"/>
                  </a:lnTo>
                  <a:lnTo>
                    <a:pt x="17" y="203"/>
                  </a:lnTo>
                  <a:lnTo>
                    <a:pt x="19" y="203"/>
                  </a:lnTo>
                  <a:lnTo>
                    <a:pt x="19" y="201"/>
                  </a:lnTo>
                  <a:lnTo>
                    <a:pt x="21" y="201"/>
                  </a:lnTo>
                  <a:lnTo>
                    <a:pt x="26" y="196"/>
                  </a:lnTo>
                  <a:lnTo>
                    <a:pt x="28" y="194"/>
                  </a:lnTo>
                  <a:lnTo>
                    <a:pt x="31" y="194"/>
                  </a:lnTo>
                  <a:lnTo>
                    <a:pt x="33" y="191"/>
                  </a:lnTo>
                  <a:lnTo>
                    <a:pt x="36" y="191"/>
                  </a:lnTo>
                  <a:lnTo>
                    <a:pt x="40" y="189"/>
                  </a:lnTo>
                  <a:lnTo>
                    <a:pt x="43" y="189"/>
                  </a:lnTo>
                  <a:lnTo>
                    <a:pt x="47" y="189"/>
                  </a:lnTo>
                  <a:lnTo>
                    <a:pt x="50" y="187"/>
                  </a:lnTo>
                  <a:lnTo>
                    <a:pt x="52" y="187"/>
                  </a:lnTo>
                  <a:lnTo>
                    <a:pt x="57" y="187"/>
                  </a:lnTo>
                  <a:lnTo>
                    <a:pt x="59" y="187"/>
                  </a:lnTo>
                  <a:lnTo>
                    <a:pt x="59" y="184"/>
                  </a:lnTo>
                  <a:lnTo>
                    <a:pt x="62" y="182"/>
                  </a:lnTo>
                  <a:lnTo>
                    <a:pt x="64" y="175"/>
                  </a:lnTo>
                  <a:lnTo>
                    <a:pt x="69" y="161"/>
                  </a:lnTo>
                  <a:lnTo>
                    <a:pt x="76" y="146"/>
                  </a:lnTo>
                  <a:lnTo>
                    <a:pt x="78" y="137"/>
                  </a:lnTo>
                  <a:lnTo>
                    <a:pt x="78" y="135"/>
                  </a:lnTo>
                  <a:lnTo>
                    <a:pt x="78" y="130"/>
                  </a:lnTo>
                  <a:lnTo>
                    <a:pt x="78" y="128"/>
                  </a:lnTo>
                  <a:lnTo>
                    <a:pt x="78" y="125"/>
                  </a:lnTo>
                  <a:lnTo>
                    <a:pt x="76" y="123"/>
                  </a:lnTo>
                  <a:lnTo>
                    <a:pt x="71" y="120"/>
                  </a:lnTo>
                  <a:lnTo>
                    <a:pt x="69" y="120"/>
                  </a:lnTo>
                  <a:lnTo>
                    <a:pt x="69" y="118"/>
                  </a:lnTo>
                  <a:lnTo>
                    <a:pt x="66" y="113"/>
                  </a:lnTo>
                  <a:lnTo>
                    <a:pt x="80" y="111"/>
                  </a:lnTo>
                  <a:lnTo>
                    <a:pt x="80" y="106"/>
                  </a:lnTo>
                  <a:lnTo>
                    <a:pt x="76" y="104"/>
                  </a:lnTo>
                  <a:lnTo>
                    <a:pt x="71" y="104"/>
                  </a:lnTo>
                  <a:lnTo>
                    <a:pt x="71" y="94"/>
                  </a:lnTo>
                  <a:lnTo>
                    <a:pt x="73" y="92"/>
                  </a:lnTo>
                  <a:lnTo>
                    <a:pt x="80" y="92"/>
                  </a:lnTo>
                  <a:lnTo>
                    <a:pt x="85" y="92"/>
                  </a:lnTo>
                  <a:lnTo>
                    <a:pt x="92" y="90"/>
                  </a:lnTo>
                  <a:lnTo>
                    <a:pt x="97" y="90"/>
                  </a:lnTo>
                  <a:lnTo>
                    <a:pt x="102" y="90"/>
                  </a:lnTo>
                  <a:lnTo>
                    <a:pt x="102" y="83"/>
                  </a:lnTo>
                  <a:lnTo>
                    <a:pt x="106" y="85"/>
                  </a:lnTo>
                  <a:lnTo>
                    <a:pt x="111" y="85"/>
                  </a:lnTo>
                  <a:lnTo>
                    <a:pt x="114" y="78"/>
                  </a:lnTo>
                  <a:lnTo>
                    <a:pt x="116" y="78"/>
                  </a:lnTo>
                  <a:lnTo>
                    <a:pt x="118" y="85"/>
                  </a:lnTo>
                  <a:lnTo>
                    <a:pt x="123" y="85"/>
                  </a:lnTo>
                  <a:lnTo>
                    <a:pt x="132" y="92"/>
                  </a:lnTo>
                  <a:lnTo>
                    <a:pt x="135" y="90"/>
                  </a:lnTo>
                  <a:lnTo>
                    <a:pt x="137" y="87"/>
                  </a:lnTo>
                  <a:lnTo>
                    <a:pt x="139" y="87"/>
                  </a:lnTo>
                  <a:lnTo>
                    <a:pt x="142" y="87"/>
                  </a:lnTo>
                  <a:lnTo>
                    <a:pt x="147" y="83"/>
                  </a:lnTo>
                  <a:lnTo>
                    <a:pt x="151" y="78"/>
                  </a:lnTo>
                  <a:lnTo>
                    <a:pt x="156" y="78"/>
                  </a:lnTo>
                  <a:lnTo>
                    <a:pt x="158" y="76"/>
                  </a:lnTo>
                  <a:lnTo>
                    <a:pt x="163" y="71"/>
                  </a:lnTo>
                  <a:lnTo>
                    <a:pt x="168" y="66"/>
                  </a:lnTo>
                  <a:lnTo>
                    <a:pt x="170" y="64"/>
                  </a:lnTo>
                  <a:lnTo>
                    <a:pt x="173" y="64"/>
                  </a:lnTo>
                  <a:lnTo>
                    <a:pt x="173" y="61"/>
                  </a:lnTo>
                  <a:lnTo>
                    <a:pt x="173" y="59"/>
                  </a:lnTo>
                  <a:lnTo>
                    <a:pt x="170" y="57"/>
                  </a:lnTo>
                  <a:lnTo>
                    <a:pt x="168" y="57"/>
                  </a:lnTo>
                  <a:lnTo>
                    <a:pt x="165" y="59"/>
                  </a:lnTo>
                  <a:lnTo>
                    <a:pt x="161" y="59"/>
                  </a:lnTo>
                  <a:lnTo>
                    <a:pt x="161" y="61"/>
                  </a:lnTo>
                  <a:lnTo>
                    <a:pt x="158" y="61"/>
                  </a:lnTo>
                  <a:lnTo>
                    <a:pt x="158" y="59"/>
                  </a:lnTo>
                  <a:lnTo>
                    <a:pt x="156" y="59"/>
                  </a:lnTo>
                  <a:lnTo>
                    <a:pt x="154" y="59"/>
                  </a:lnTo>
                  <a:lnTo>
                    <a:pt x="154" y="57"/>
                  </a:lnTo>
                  <a:lnTo>
                    <a:pt x="151" y="57"/>
                  </a:lnTo>
                  <a:lnTo>
                    <a:pt x="151" y="54"/>
                  </a:lnTo>
                  <a:lnTo>
                    <a:pt x="149" y="54"/>
                  </a:lnTo>
                  <a:lnTo>
                    <a:pt x="149" y="52"/>
                  </a:lnTo>
                  <a:lnTo>
                    <a:pt x="149" y="50"/>
                  </a:lnTo>
                  <a:lnTo>
                    <a:pt x="151" y="47"/>
                  </a:lnTo>
                  <a:lnTo>
                    <a:pt x="151" y="43"/>
                  </a:lnTo>
                  <a:lnTo>
                    <a:pt x="151" y="40"/>
                  </a:lnTo>
                  <a:lnTo>
                    <a:pt x="151" y="38"/>
                  </a:lnTo>
                  <a:lnTo>
                    <a:pt x="149" y="35"/>
                  </a:lnTo>
                  <a:lnTo>
                    <a:pt x="149" y="33"/>
                  </a:lnTo>
                  <a:lnTo>
                    <a:pt x="147" y="31"/>
                  </a:lnTo>
                  <a:lnTo>
                    <a:pt x="147" y="28"/>
                  </a:lnTo>
                  <a:lnTo>
                    <a:pt x="147" y="26"/>
                  </a:lnTo>
                  <a:lnTo>
                    <a:pt x="147" y="24"/>
                  </a:lnTo>
                  <a:lnTo>
                    <a:pt x="144" y="24"/>
                  </a:lnTo>
                  <a:lnTo>
                    <a:pt x="142" y="21"/>
                  </a:lnTo>
                  <a:lnTo>
                    <a:pt x="144" y="21"/>
                  </a:lnTo>
                  <a:lnTo>
                    <a:pt x="147" y="21"/>
                  </a:lnTo>
                  <a:lnTo>
                    <a:pt x="151" y="21"/>
                  </a:lnTo>
                  <a:lnTo>
                    <a:pt x="154" y="24"/>
                  </a:lnTo>
                  <a:lnTo>
                    <a:pt x="156" y="24"/>
                  </a:lnTo>
                  <a:lnTo>
                    <a:pt x="158" y="24"/>
                  </a:lnTo>
                  <a:lnTo>
                    <a:pt x="161" y="24"/>
                  </a:lnTo>
                  <a:lnTo>
                    <a:pt x="163" y="26"/>
                  </a:lnTo>
                  <a:lnTo>
                    <a:pt x="165" y="26"/>
                  </a:lnTo>
                  <a:lnTo>
                    <a:pt x="168" y="26"/>
                  </a:lnTo>
                  <a:lnTo>
                    <a:pt x="170" y="28"/>
                  </a:lnTo>
                  <a:lnTo>
                    <a:pt x="173" y="28"/>
                  </a:lnTo>
                  <a:lnTo>
                    <a:pt x="175" y="28"/>
                  </a:lnTo>
                  <a:lnTo>
                    <a:pt x="177" y="28"/>
                  </a:lnTo>
                  <a:lnTo>
                    <a:pt x="175" y="28"/>
                  </a:lnTo>
                  <a:lnTo>
                    <a:pt x="175" y="26"/>
                  </a:lnTo>
                  <a:lnTo>
                    <a:pt x="177" y="24"/>
                  </a:lnTo>
                  <a:lnTo>
                    <a:pt x="180" y="24"/>
                  </a:lnTo>
                  <a:lnTo>
                    <a:pt x="180" y="21"/>
                  </a:lnTo>
                  <a:lnTo>
                    <a:pt x="182" y="21"/>
                  </a:lnTo>
                  <a:lnTo>
                    <a:pt x="184" y="24"/>
                  </a:lnTo>
                  <a:lnTo>
                    <a:pt x="189" y="24"/>
                  </a:lnTo>
                  <a:lnTo>
                    <a:pt x="194" y="21"/>
                  </a:lnTo>
                  <a:lnTo>
                    <a:pt x="196" y="19"/>
                  </a:lnTo>
                  <a:lnTo>
                    <a:pt x="201" y="17"/>
                  </a:lnTo>
                  <a:lnTo>
                    <a:pt x="203" y="12"/>
                  </a:lnTo>
                  <a:lnTo>
                    <a:pt x="208" y="12"/>
                  </a:lnTo>
                  <a:lnTo>
                    <a:pt x="213" y="12"/>
                  </a:lnTo>
                  <a:lnTo>
                    <a:pt x="213" y="5"/>
                  </a:lnTo>
                  <a:lnTo>
                    <a:pt x="213" y="0"/>
                  </a:lnTo>
                  <a:lnTo>
                    <a:pt x="215" y="2"/>
                  </a:lnTo>
                  <a:lnTo>
                    <a:pt x="217" y="2"/>
                  </a:lnTo>
                  <a:lnTo>
                    <a:pt x="220" y="2"/>
                  </a:lnTo>
                  <a:lnTo>
                    <a:pt x="222" y="5"/>
                  </a:lnTo>
                  <a:lnTo>
                    <a:pt x="225" y="5"/>
                  </a:lnTo>
                  <a:lnTo>
                    <a:pt x="225" y="2"/>
                  </a:lnTo>
                  <a:lnTo>
                    <a:pt x="227" y="2"/>
                  </a:lnTo>
                  <a:lnTo>
                    <a:pt x="227" y="5"/>
                  </a:lnTo>
                  <a:lnTo>
                    <a:pt x="229" y="5"/>
                  </a:lnTo>
                  <a:lnTo>
                    <a:pt x="229" y="7"/>
                  </a:lnTo>
                  <a:lnTo>
                    <a:pt x="225" y="12"/>
                  </a:lnTo>
                  <a:lnTo>
                    <a:pt x="227" y="14"/>
                  </a:lnTo>
                  <a:lnTo>
                    <a:pt x="232" y="17"/>
                  </a:lnTo>
                  <a:lnTo>
                    <a:pt x="232" y="19"/>
                  </a:lnTo>
                  <a:lnTo>
                    <a:pt x="232" y="24"/>
                  </a:lnTo>
                  <a:lnTo>
                    <a:pt x="234" y="26"/>
                  </a:lnTo>
                  <a:lnTo>
                    <a:pt x="234" y="28"/>
                  </a:lnTo>
                  <a:lnTo>
                    <a:pt x="234" y="31"/>
                  </a:lnTo>
                  <a:lnTo>
                    <a:pt x="232" y="31"/>
                  </a:lnTo>
                  <a:lnTo>
                    <a:pt x="227" y="35"/>
                  </a:lnTo>
                  <a:lnTo>
                    <a:pt x="222" y="38"/>
                  </a:lnTo>
                  <a:lnTo>
                    <a:pt x="222" y="40"/>
                  </a:lnTo>
                  <a:lnTo>
                    <a:pt x="225" y="47"/>
                  </a:lnTo>
                  <a:lnTo>
                    <a:pt x="225" y="52"/>
                  </a:lnTo>
                  <a:lnTo>
                    <a:pt x="225" y="57"/>
                  </a:lnTo>
                  <a:lnTo>
                    <a:pt x="222" y="59"/>
                  </a:lnTo>
                  <a:lnTo>
                    <a:pt x="222" y="61"/>
                  </a:lnTo>
                  <a:lnTo>
                    <a:pt x="222" y="64"/>
                  </a:lnTo>
                  <a:lnTo>
                    <a:pt x="222" y="66"/>
                  </a:lnTo>
                  <a:lnTo>
                    <a:pt x="222" y="68"/>
                  </a:lnTo>
                  <a:lnTo>
                    <a:pt x="225" y="68"/>
                  </a:lnTo>
                  <a:lnTo>
                    <a:pt x="227" y="71"/>
                  </a:lnTo>
                  <a:lnTo>
                    <a:pt x="229" y="73"/>
                  </a:lnTo>
                  <a:lnTo>
                    <a:pt x="232" y="76"/>
                  </a:lnTo>
                  <a:lnTo>
                    <a:pt x="234" y="76"/>
                  </a:lnTo>
                  <a:lnTo>
                    <a:pt x="234" y="78"/>
                  </a:lnTo>
                  <a:lnTo>
                    <a:pt x="234" y="80"/>
                  </a:lnTo>
                  <a:lnTo>
                    <a:pt x="236" y="80"/>
                  </a:lnTo>
                  <a:lnTo>
                    <a:pt x="236" y="83"/>
                  </a:lnTo>
                  <a:lnTo>
                    <a:pt x="239" y="83"/>
                  </a:lnTo>
                  <a:lnTo>
                    <a:pt x="241" y="83"/>
                  </a:lnTo>
                  <a:lnTo>
                    <a:pt x="243" y="83"/>
                  </a:lnTo>
                  <a:lnTo>
                    <a:pt x="243" y="80"/>
                  </a:lnTo>
                  <a:lnTo>
                    <a:pt x="246" y="78"/>
                  </a:lnTo>
                  <a:lnTo>
                    <a:pt x="248" y="78"/>
                  </a:lnTo>
                  <a:lnTo>
                    <a:pt x="251" y="76"/>
                  </a:lnTo>
                  <a:lnTo>
                    <a:pt x="253" y="71"/>
                  </a:lnTo>
                  <a:lnTo>
                    <a:pt x="255" y="71"/>
                  </a:lnTo>
                  <a:lnTo>
                    <a:pt x="255" y="68"/>
                  </a:lnTo>
                  <a:lnTo>
                    <a:pt x="258" y="68"/>
                  </a:lnTo>
                  <a:lnTo>
                    <a:pt x="260" y="68"/>
                  </a:lnTo>
                  <a:lnTo>
                    <a:pt x="260" y="71"/>
                  </a:lnTo>
                  <a:lnTo>
                    <a:pt x="262" y="71"/>
                  </a:lnTo>
                  <a:lnTo>
                    <a:pt x="265" y="71"/>
                  </a:lnTo>
                  <a:lnTo>
                    <a:pt x="267" y="71"/>
                  </a:lnTo>
                  <a:lnTo>
                    <a:pt x="274" y="68"/>
                  </a:lnTo>
                  <a:lnTo>
                    <a:pt x="284" y="71"/>
                  </a:lnTo>
                  <a:lnTo>
                    <a:pt x="288" y="66"/>
                  </a:lnTo>
                  <a:lnTo>
                    <a:pt x="284" y="61"/>
                  </a:lnTo>
                  <a:lnTo>
                    <a:pt x="286" y="52"/>
                  </a:lnTo>
                  <a:lnTo>
                    <a:pt x="295" y="57"/>
                  </a:lnTo>
                  <a:lnTo>
                    <a:pt x="300" y="54"/>
                  </a:lnTo>
                  <a:lnTo>
                    <a:pt x="302" y="57"/>
                  </a:lnTo>
                  <a:lnTo>
                    <a:pt x="312" y="57"/>
                  </a:lnTo>
                  <a:lnTo>
                    <a:pt x="312" y="59"/>
                  </a:lnTo>
                  <a:lnTo>
                    <a:pt x="312" y="61"/>
                  </a:lnTo>
                  <a:lnTo>
                    <a:pt x="314" y="64"/>
                  </a:lnTo>
                  <a:lnTo>
                    <a:pt x="317" y="66"/>
                  </a:lnTo>
                  <a:lnTo>
                    <a:pt x="319" y="66"/>
                  </a:lnTo>
                  <a:lnTo>
                    <a:pt x="321" y="66"/>
                  </a:lnTo>
                  <a:lnTo>
                    <a:pt x="324" y="64"/>
                  </a:lnTo>
                  <a:lnTo>
                    <a:pt x="326" y="64"/>
                  </a:lnTo>
                  <a:lnTo>
                    <a:pt x="333" y="61"/>
                  </a:lnTo>
                  <a:lnTo>
                    <a:pt x="340" y="66"/>
                  </a:lnTo>
                  <a:lnTo>
                    <a:pt x="340" y="64"/>
                  </a:lnTo>
                  <a:lnTo>
                    <a:pt x="345" y="61"/>
                  </a:lnTo>
                  <a:lnTo>
                    <a:pt x="347" y="59"/>
                  </a:lnTo>
                  <a:lnTo>
                    <a:pt x="347" y="57"/>
                  </a:lnTo>
                  <a:lnTo>
                    <a:pt x="350" y="54"/>
                  </a:lnTo>
                  <a:lnTo>
                    <a:pt x="350" y="52"/>
                  </a:lnTo>
                  <a:lnTo>
                    <a:pt x="350" y="50"/>
                  </a:lnTo>
                  <a:lnTo>
                    <a:pt x="352" y="43"/>
                  </a:lnTo>
                  <a:lnTo>
                    <a:pt x="352" y="38"/>
                  </a:lnTo>
                  <a:lnTo>
                    <a:pt x="352" y="35"/>
                  </a:lnTo>
                  <a:lnTo>
                    <a:pt x="354" y="26"/>
                  </a:lnTo>
                  <a:lnTo>
                    <a:pt x="359" y="1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8" name="Freeform 1692">
              <a:extLst>
                <a:ext uri="{FF2B5EF4-FFF2-40B4-BE49-F238E27FC236}">
                  <a16:creationId xmlns:a16="http://schemas.microsoft.com/office/drawing/2014/main" id="{EE3EE417-3C5A-5122-B7C1-A2FFBDDEED4D}"/>
                </a:ext>
              </a:extLst>
            </p:cNvPr>
            <p:cNvSpPr>
              <a:spLocks noGrp="1" noRot="1" noMove="1" noResize="1" noEditPoints="1" noAdjustHandles="1" noChangeArrowheads="1" noChangeShapeType="1"/>
            </p:cNvSpPr>
            <p:nvPr/>
          </p:nvSpPr>
          <p:spPr bwMode="auto">
            <a:xfrm>
              <a:off x="6146705" y="2858089"/>
              <a:ext cx="3696" cy="5224"/>
            </a:xfrm>
            <a:custGeom>
              <a:avLst/>
              <a:gdLst>
                <a:gd name="T0" fmla="*/ 7938 w 5"/>
                <a:gd name="T1" fmla="*/ 0 h 7"/>
                <a:gd name="T2" fmla="*/ 7938 w 5"/>
                <a:gd name="T3" fmla="*/ 7938 h 7"/>
                <a:gd name="T4" fmla="*/ 4763 w 5"/>
                <a:gd name="T5" fmla="*/ 7938 h 7"/>
                <a:gd name="T6" fmla="*/ 0 w 5"/>
                <a:gd name="T7" fmla="*/ 11113 h 7"/>
                <a:gd name="T8" fmla="*/ 0 w 5"/>
                <a:gd name="T9" fmla="*/ 7938 h 7"/>
                <a:gd name="T10" fmla="*/ 0 w 5"/>
                <a:gd name="T11" fmla="*/ 3175 h 7"/>
                <a:gd name="T12" fmla="*/ 0 w 5"/>
                <a:gd name="T13" fmla="*/ 0 h 7"/>
                <a:gd name="T14" fmla="*/ 4763 w 5"/>
                <a:gd name="T15" fmla="*/ 0 h 7"/>
                <a:gd name="T16" fmla="*/ 4763 w 5"/>
                <a:gd name="T17" fmla="*/ 0 h 7"/>
                <a:gd name="T18" fmla="*/ 7938 w 5"/>
                <a:gd name="T19" fmla="*/ 0 h 7"/>
                <a:gd name="T20" fmla="*/ 7938 w 5"/>
                <a:gd name="T21" fmla="*/ 0 h 7"/>
                <a:gd name="T22" fmla="*/ 7938 w 5"/>
                <a:gd name="T23" fmla="*/ 0 h 7"/>
                <a:gd name="T24" fmla="*/ 7938 w 5"/>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7"/>
                <a:gd name="T41" fmla="*/ 5 w 5"/>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7">
                  <a:moveTo>
                    <a:pt x="5" y="0"/>
                  </a:moveTo>
                  <a:lnTo>
                    <a:pt x="5" y="5"/>
                  </a:lnTo>
                  <a:lnTo>
                    <a:pt x="3" y="5"/>
                  </a:lnTo>
                  <a:lnTo>
                    <a:pt x="0" y="7"/>
                  </a:lnTo>
                  <a:lnTo>
                    <a:pt x="0" y="5"/>
                  </a:lnTo>
                  <a:lnTo>
                    <a:pt x="0" y="2"/>
                  </a:lnTo>
                  <a:lnTo>
                    <a:pt x="0" y="0"/>
                  </a:lnTo>
                  <a:lnTo>
                    <a:pt x="3"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59" name="Freeform 1693">
              <a:extLst>
                <a:ext uri="{FF2B5EF4-FFF2-40B4-BE49-F238E27FC236}">
                  <a16:creationId xmlns:a16="http://schemas.microsoft.com/office/drawing/2014/main" id="{964D1637-E131-32C4-15A6-D8E9965F14CC}"/>
                </a:ext>
              </a:extLst>
            </p:cNvPr>
            <p:cNvSpPr>
              <a:spLocks noGrp="1" noRot="1" noMove="1" noResize="1" noEditPoints="1" noAdjustHandles="1" noChangeArrowheads="1" noChangeShapeType="1"/>
            </p:cNvSpPr>
            <p:nvPr/>
          </p:nvSpPr>
          <p:spPr bwMode="auto">
            <a:xfrm>
              <a:off x="6140053" y="2863312"/>
              <a:ext cx="6651" cy="6716"/>
            </a:xfrm>
            <a:custGeom>
              <a:avLst/>
              <a:gdLst>
                <a:gd name="T0" fmla="*/ 14288 w 9"/>
                <a:gd name="T1" fmla="*/ 0 h 9"/>
                <a:gd name="T2" fmla="*/ 14288 w 9"/>
                <a:gd name="T3" fmla="*/ 7938 h 9"/>
                <a:gd name="T4" fmla="*/ 11113 w 9"/>
                <a:gd name="T5" fmla="*/ 7938 h 9"/>
                <a:gd name="T6" fmla="*/ 11113 w 9"/>
                <a:gd name="T7" fmla="*/ 7938 h 9"/>
                <a:gd name="T8" fmla="*/ 11113 w 9"/>
                <a:gd name="T9" fmla="*/ 7938 h 9"/>
                <a:gd name="T10" fmla="*/ 7938 w 9"/>
                <a:gd name="T11" fmla="*/ 11113 h 9"/>
                <a:gd name="T12" fmla="*/ 7938 w 9"/>
                <a:gd name="T13" fmla="*/ 11113 h 9"/>
                <a:gd name="T14" fmla="*/ 7938 w 9"/>
                <a:gd name="T15" fmla="*/ 14288 h 9"/>
                <a:gd name="T16" fmla="*/ 3175 w 9"/>
                <a:gd name="T17" fmla="*/ 14288 h 9"/>
                <a:gd name="T18" fmla="*/ 3175 w 9"/>
                <a:gd name="T19" fmla="*/ 14288 h 9"/>
                <a:gd name="T20" fmla="*/ 0 w 9"/>
                <a:gd name="T21" fmla="*/ 14288 h 9"/>
                <a:gd name="T22" fmla="*/ 0 w 9"/>
                <a:gd name="T23" fmla="*/ 11113 h 9"/>
                <a:gd name="T24" fmla="*/ 0 w 9"/>
                <a:gd name="T25" fmla="*/ 11113 h 9"/>
                <a:gd name="T26" fmla="*/ 3175 w 9"/>
                <a:gd name="T27" fmla="*/ 7938 h 9"/>
                <a:gd name="T28" fmla="*/ 7938 w 9"/>
                <a:gd name="T29" fmla="*/ 3175 h 9"/>
                <a:gd name="T30" fmla="*/ 14288 w 9"/>
                <a:gd name="T31" fmla="*/ 0 h 9"/>
                <a:gd name="T32" fmla="*/ 14288 w 9"/>
                <a:gd name="T33" fmla="*/ 0 h 9"/>
                <a:gd name="T34" fmla="*/ 14288 w 9"/>
                <a:gd name="T35" fmla="*/ 0 h 9"/>
                <a:gd name="T36" fmla="*/ 14288 w 9"/>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9"/>
                <a:gd name="T59" fmla="*/ 9 w 9"/>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9">
                  <a:moveTo>
                    <a:pt x="9" y="0"/>
                  </a:moveTo>
                  <a:lnTo>
                    <a:pt x="9" y="5"/>
                  </a:lnTo>
                  <a:lnTo>
                    <a:pt x="7" y="5"/>
                  </a:lnTo>
                  <a:lnTo>
                    <a:pt x="5" y="7"/>
                  </a:lnTo>
                  <a:lnTo>
                    <a:pt x="5" y="9"/>
                  </a:lnTo>
                  <a:lnTo>
                    <a:pt x="2" y="9"/>
                  </a:lnTo>
                  <a:lnTo>
                    <a:pt x="0" y="9"/>
                  </a:lnTo>
                  <a:lnTo>
                    <a:pt x="0" y="7"/>
                  </a:lnTo>
                  <a:lnTo>
                    <a:pt x="2" y="5"/>
                  </a:lnTo>
                  <a:lnTo>
                    <a:pt x="5" y="2"/>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0" name="Freeform 1694">
              <a:extLst>
                <a:ext uri="{FF2B5EF4-FFF2-40B4-BE49-F238E27FC236}">
                  <a16:creationId xmlns:a16="http://schemas.microsoft.com/office/drawing/2014/main" id="{9B3AEF61-B13C-EBCF-E061-1FDEE15BD8E9}"/>
                </a:ext>
              </a:extLst>
            </p:cNvPr>
            <p:cNvSpPr>
              <a:spLocks noGrp="1" noRot="1" noMove="1" noResize="1" noEditPoints="1" noAdjustHandles="1" noChangeArrowheads="1" noChangeShapeType="1"/>
            </p:cNvSpPr>
            <p:nvPr/>
          </p:nvSpPr>
          <p:spPr bwMode="auto">
            <a:xfrm>
              <a:off x="6101624" y="2836448"/>
              <a:ext cx="31779" cy="33581"/>
            </a:xfrm>
            <a:custGeom>
              <a:avLst/>
              <a:gdLst>
                <a:gd name="T0" fmla="*/ 44450 w 43"/>
                <a:gd name="T1" fmla="*/ 0 h 45"/>
                <a:gd name="T2" fmla="*/ 44450 w 43"/>
                <a:gd name="T3" fmla="*/ 4763 h 45"/>
                <a:gd name="T4" fmla="*/ 44450 w 43"/>
                <a:gd name="T5" fmla="*/ 7938 h 45"/>
                <a:gd name="T6" fmla="*/ 52388 w 43"/>
                <a:gd name="T7" fmla="*/ 12700 h 45"/>
                <a:gd name="T8" fmla="*/ 60325 w 43"/>
                <a:gd name="T9" fmla="*/ 12700 h 45"/>
                <a:gd name="T10" fmla="*/ 60325 w 43"/>
                <a:gd name="T11" fmla="*/ 19050 h 45"/>
                <a:gd name="T12" fmla="*/ 52388 w 43"/>
                <a:gd name="T13" fmla="*/ 30163 h 45"/>
                <a:gd name="T14" fmla="*/ 49213 w 43"/>
                <a:gd name="T15" fmla="*/ 38100 h 45"/>
                <a:gd name="T16" fmla="*/ 49213 w 43"/>
                <a:gd name="T17" fmla="*/ 46038 h 45"/>
                <a:gd name="T18" fmla="*/ 49213 w 43"/>
                <a:gd name="T19" fmla="*/ 49213 h 45"/>
                <a:gd name="T20" fmla="*/ 52388 w 43"/>
                <a:gd name="T21" fmla="*/ 57150 h 45"/>
                <a:gd name="T22" fmla="*/ 60325 w 43"/>
                <a:gd name="T23" fmla="*/ 65088 h 45"/>
                <a:gd name="T24" fmla="*/ 60325 w 43"/>
                <a:gd name="T25" fmla="*/ 71438 h 45"/>
                <a:gd name="T26" fmla="*/ 52388 w 43"/>
                <a:gd name="T27" fmla="*/ 65088 h 45"/>
                <a:gd name="T28" fmla="*/ 41275 w 43"/>
                <a:gd name="T29" fmla="*/ 49213 h 45"/>
                <a:gd name="T30" fmla="*/ 38100 w 43"/>
                <a:gd name="T31" fmla="*/ 46038 h 45"/>
                <a:gd name="T32" fmla="*/ 30163 w 43"/>
                <a:gd name="T33" fmla="*/ 46038 h 45"/>
                <a:gd name="T34" fmla="*/ 30163 w 43"/>
                <a:gd name="T35" fmla="*/ 46038 h 45"/>
                <a:gd name="T36" fmla="*/ 26988 w 43"/>
                <a:gd name="T37" fmla="*/ 49213 h 45"/>
                <a:gd name="T38" fmla="*/ 22225 w 43"/>
                <a:gd name="T39" fmla="*/ 49213 h 45"/>
                <a:gd name="T40" fmla="*/ 26988 w 43"/>
                <a:gd name="T41" fmla="*/ 57150 h 45"/>
                <a:gd name="T42" fmla="*/ 26988 w 43"/>
                <a:gd name="T43" fmla="*/ 65088 h 45"/>
                <a:gd name="T44" fmla="*/ 22225 w 43"/>
                <a:gd name="T45" fmla="*/ 53975 h 45"/>
                <a:gd name="T46" fmla="*/ 11113 w 43"/>
                <a:gd name="T47" fmla="*/ 49213 h 45"/>
                <a:gd name="T48" fmla="*/ 0 w 43"/>
                <a:gd name="T49" fmla="*/ 53975 h 45"/>
                <a:gd name="T50" fmla="*/ 0 w 43"/>
                <a:gd name="T51" fmla="*/ 53975 h 45"/>
                <a:gd name="T52" fmla="*/ 7938 w 43"/>
                <a:gd name="T53" fmla="*/ 46038 h 45"/>
                <a:gd name="T54" fmla="*/ 19050 w 43"/>
                <a:gd name="T55" fmla="*/ 34925 h 45"/>
                <a:gd name="T56" fmla="*/ 26988 w 43"/>
                <a:gd name="T57" fmla="*/ 15875 h 45"/>
                <a:gd name="T58" fmla="*/ 33338 w 43"/>
                <a:gd name="T59" fmla="*/ 4763 h 45"/>
                <a:gd name="T60" fmla="*/ 38100 w 43"/>
                <a:gd name="T61" fmla="*/ 4763 h 45"/>
                <a:gd name="T62" fmla="*/ 41275 w 43"/>
                <a:gd name="T63" fmla="*/ 0 h 45"/>
                <a:gd name="T64" fmla="*/ 41275 w 43"/>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45"/>
                <a:gd name="T101" fmla="*/ 43 w 43"/>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45">
                  <a:moveTo>
                    <a:pt x="26" y="0"/>
                  </a:moveTo>
                  <a:lnTo>
                    <a:pt x="28" y="0"/>
                  </a:lnTo>
                  <a:lnTo>
                    <a:pt x="28" y="3"/>
                  </a:lnTo>
                  <a:lnTo>
                    <a:pt x="28" y="5"/>
                  </a:lnTo>
                  <a:lnTo>
                    <a:pt x="28" y="8"/>
                  </a:lnTo>
                  <a:lnTo>
                    <a:pt x="33" y="8"/>
                  </a:lnTo>
                  <a:lnTo>
                    <a:pt x="35" y="8"/>
                  </a:lnTo>
                  <a:lnTo>
                    <a:pt x="38" y="8"/>
                  </a:lnTo>
                  <a:lnTo>
                    <a:pt x="43" y="5"/>
                  </a:lnTo>
                  <a:lnTo>
                    <a:pt x="38" y="12"/>
                  </a:lnTo>
                  <a:lnTo>
                    <a:pt x="33" y="17"/>
                  </a:lnTo>
                  <a:lnTo>
                    <a:pt x="33" y="19"/>
                  </a:lnTo>
                  <a:lnTo>
                    <a:pt x="31" y="22"/>
                  </a:lnTo>
                  <a:lnTo>
                    <a:pt x="31" y="24"/>
                  </a:lnTo>
                  <a:lnTo>
                    <a:pt x="31" y="26"/>
                  </a:lnTo>
                  <a:lnTo>
                    <a:pt x="31" y="29"/>
                  </a:lnTo>
                  <a:lnTo>
                    <a:pt x="31" y="31"/>
                  </a:lnTo>
                  <a:lnTo>
                    <a:pt x="33" y="34"/>
                  </a:lnTo>
                  <a:lnTo>
                    <a:pt x="33" y="36"/>
                  </a:lnTo>
                  <a:lnTo>
                    <a:pt x="35" y="38"/>
                  </a:lnTo>
                  <a:lnTo>
                    <a:pt x="38" y="41"/>
                  </a:lnTo>
                  <a:lnTo>
                    <a:pt x="43" y="45"/>
                  </a:lnTo>
                  <a:lnTo>
                    <a:pt x="38" y="45"/>
                  </a:lnTo>
                  <a:lnTo>
                    <a:pt x="33" y="45"/>
                  </a:lnTo>
                  <a:lnTo>
                    <a:pt x="33" y="41"/>
                  </a:lnTo>
                  <a:lnTo>
                    <a:pt x="28" y="36"/>
                  </a:lnTo>
                  <a:lnTo>
                    <a:pt x="26" y="31"/>
                  </a:lnTo>
                  <a:lnTo>
                    <a:pt x="24" y="29"/>
                  </a:lnTo>
                  <a:lnTo>
                    <a:pt x="21" y="29"/>
                  </a:lnTo>
                  <a:lnTo>
                    <a:pt x="19" y="29"/>
                  </a:lnTo>
                  <a:lnTo>
                    <a:pt x="19" y="31"/>
                  </a:lnTo>
                  <a:lnTo>
                    <a:pt x="17" y="31"/>
                  </a:lnTo>
                  <a:lnTo>
                    <a:pt x="14" y="31"/>
                  </a:lnTo>
                  <a:lnTo>
                    <a:pt x="17" y="36"/>
                  </a:lnTo>
                  <a:lnTo>
                    <a:pt x="17" y="43"/>
                  </a:lnTo>
                  <a:lnTo>
                    <a:pt x="17" y="41"/>
                  </a:lnTo>
                  <a:lnTo>
                    <a:pt x="14" y="38"/>
                  </a:lnTo>
                  <a:lnTo>
                    <a:pt x="14" y="34"/>
                  </a:lnTo>
                  <a:lnTo>
                    <a:pt x="12" y="31"/>
                  </a:lnTo>
                  <a:lnTo>
                    <a:pt x="7" y="31"/>
                  </a:lnTo>
                  <a:lnTo>
                    <a:pt x="5" y="31"/>
                  </a:lnTo>
                  <a:lnTo>
                    <a:pt x="0" y="34"/>
                  </a:lnTo>
                  <a:lnTo>
                    <a:pt x="5" y="29"/>
                  </a:lnTo>
                  <a:lnTo>
                    <a:pt x="9" y="26"/>
                  </a:lnTo>
                  <a:lnTo>
                    <a:pt x="12" y="22"/>
                  </a:lnTo>
                  <a:lnTo>
                    <a:pt x="14" y="17"/>
                  </a:lnTo>
                  <a:lnTo>
                    <a:pt x="17" y="10"/>
                  </a:lnTo>
                  <a:lnTo>
                    <a:pt x="19" y="5"/>
                  </a:lnTo>
                  <a:lnTo>
                    <a:pt x="21" y="3"/>
                  </a:lnTo>
                  <a:lnTo>
                    <a:pt x="24" y="3"/>
                  </a:lnTo>
                  <a:lnTo>
                    <a:pt x="24"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1" name="Freeform 1695">
              <a:extLst>
                <a:ext uri="{FF2B5EF4-FFF2-40B4-BE49-F238E27FC236}">
                  <a16:creationId xmlns:a16="http://schemas.microsoft.com/office/drawing/2014/main" id="{DF79C4F7-2511-CF04-948E-AA5F44BEEB47}"/>
                </a:ext>
              </a:extLst>
            </p:cNvPr>
            <p:cNvSpPr>
              <a:spLocks noGrp="1" noRot="1" noMove="1" noResize="1" noEditPoints="1" noAdjustHandles="1" noChangeArrowheads="1" noChangeShapeType="1"/>
            </p:cNvSpPr>
            <p:nvPr/>
          </p:nvSpPr>
          <p:spPr bwMode="auto">
            <a:xfrm>
              <a:off x="6124533" y="2828239"/>
              <a:ext cx="2956" cy="2985"/>
            </a:xfrm>
            <a:custGeom>
              <a:avLst/>
              <a:gdLst>
                <a:gd name="T0" fmla="*/ 3175 w 4"/>
                <a:gd name="T1" fmla="*/ 0 h 4"/>
                <a:gd name="T2" fmla="*/ 6350 w 4"/>
                <a:gd name="T3" fmla="*/ 0 h 4"/>
                <a:gd name="T4" fmla="*/ 6350 w 4"/>
                <a:gd name="T5" fmla="*/ 3175 h 4"/>
                <a:gd name="T6" fmla="*/ 6350 w 4"/>
                <a:gd name="T7" fmla="*/ 3175 h 4"/>
                <a:gd name="T8" fmla="*/ 6350 w 4"/>
                <a:gd name="T9" fmla="*/ 3175 h 4"/>
                <a:gd name="T10" fmla="*/ 6350 w 4"/>
                <a:gd name="T11" fmla="*/ 6350 h 4"/>
                <a:gd name="T12" fmla="*/ 3175 w 4"/>
                <a:gd name="T13" fmla="*/ 6350 h 4"/>
                <a:gd name="T14" fmla="*/ 3175 w 4"/>
                <a:gd name="T15" fmla="*/ 6350 h 4"/>
                <a:gd name="T16" fmla="*/ 0 w 4"/>
                <a:gd name="T17" fmla="*/ 6350 h 4"/>
                <a:gd name="T18" fmla="*/ 0 w 4"/>
                <a:gd name="T19" fmla="*/ 3175 h 4"/>
                <a:gd name="T20" fmla="*/ 0 w 4"/>
                <a:gd name="T21" fmla="*/ 3175 h 4"/>
                <a:gd name="T22" fmla="*/ 0 w 4"/>
                <a:gd name="T23" fmla="*/ 3175 h 4"/>
                <a:gd name="T24" fmla="*/ 0 w 4"/>
                <a:gd name="T25" fmla="*/ 0 h 4"/>
                <a:gd name="T26" fmla="*/ 3175 w 4"/>
                <a:gd name="T27" fmla="*/ 0 h 4"/>
                <a:gd name="T28" fmla="*/ 3175 w 4"/>
                <a:gd name="T29" fmla="*/ 0 h 4"/>
                <a:gd name="T30" fmla="*/ 3175 w 4"/>
                <a:gd name="T31" fmla="*/ 0 h 4"/>
                <a:gd name="T32" fmla="*/ 3175 w 4"/>
                <a:gd name="T33" fmla="*/ 0 h 4"/>
                <a:gd name="T34" fmla="*/ 3175 w 4"/>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4"/>
                <a:gd name="T56" fmla="*/ 4 w 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4">
                  <a:moveTo>
                    <a:pt x="2" y="0"/>
                  </a:moveTo>
                  <a:lnTo>
                    <a:pt x="4" y="0"/>
                  </a:lnTo>
                  <a:lnTo>
                    <a:pt x="4" y="2"/>
                  </a:lnTo>
                  <a:lnTo>
                    <a:pt x="4" y="4"/>
                  </a:lnTo>
                  <a:lnTo>
                    <a:pt x="2" y="4"/>
                  </a:lnTo>
                  <a:lnTo>
                    <a:pt x="0" y="4"/>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2" name="Botswana">
              <a:extLst>
                <a:ext uri="{FF2B5EF4-FFF2-40B4-BE49-F238E27FC236}">
                  <a16:creationId xmlns:a16="http://schemas.microsoft.com/office/drawing/2014/main" id="{003929F5-DD3C-2B64-D9B5-55DDE545EBDD}"/>
                </a:ext>
              </a:extLst>
            </p:cNvPr>
            <p:cNvSpPr>
              <a:spLocks noGrp="1" noRot="1" noMove="1" noResize="1" noEditPoints="1" noAdjustHandles="1" noChangeArrowheads="1" noChangeShapeType="1"/>
            </p:cNvSpPr>
            <p:nvPr/>
          </p:nvSpPr>
          <p:spPr bwMode="auto">
            <a:xfrm>
              <a:off x="6954348" y="3102859"/>
              <a:ext cx="114937" cy="135817"/>
            </a:xfrm>
            <a:custGeom>
              <a:avLst/>
              <a:gdLst>
                <a:gd name="T0" fmla="*/ 11113 w 156"/>
                <a:gd name="T1" fmla="*/ 239713 h 182"/>
                <a:gd name="T2" fmla="*/ 22225 w 156"/>
                <a:gd name="T3" fmla="*/ 258763 h 182"/>
                <a:gd name="T4" fmla="*/ 22225 w 156"/>
                <a:gd name="T5" fmla="*/ 269875 h 182"/>
                <a:gd name="T6" fmla="*/ 19050 w 156"/>
                <a:gd name="T7" fmla="*/ 280988 h 182"/>
                <a:gd name="T8" fmla="*/ 22225 w 156"/>
                <a:gd name="T9" fmla="*/ 288925 h 182"/>
                <a:gd name="T10" fmla="*/ 30163 w 156"/>
                <a:gd name="T11" fmla="*/ 288925 h 182"/>
                <a:gd name="T12" fmla="*/ 38100 w 156"/>
                <a:gd name="T13" fmla="*/ 285750 h 182"/>
                <a:gd name="T14" fmla="*/ 49213 w 156"/>
                <a:gd name="T15" fmla="*/ 280988 h 182"/>
                <a:gd name="T16" fmla="*/ 63500 w 156"/>
                <a:gd name="T17" fmla="*/ 274638 h 182"/>
                <a:gd name="T18" fmla="*/ 85725 w 156"/>
                <a:gd name="T19" fmla="*/ 258763 h 182"/>
                <a:gd name="T20" fmla="*/ 85725 w 156"/>
                <a:gd name="T21" fmla="*/ 250825 h 182"/>
                <a:gd name="T22" fmla="*/ 93663 w 156"/>
                <a:gd name="T23" fmla="*/ 239713 h 182"/>
                <a:gd name="T24" fmla="*/ 101600 w 156"/>
                <a:gd name="T25" fmla="*/ 239713 h 182"/>
                <a:gd name="T26" fmla="*/ 107950 w 156"/>
                <a:gd name="T27" fmla="*/ 247650 h 182"/>
                <a:gd name="T28" fmla="*/ 112713 w 156"/>
                <a:gd name="T29" fmla="*/ 244475 h 182"/>
                <a:gd name="T30" fmla="*/ 123825 w 156"/>
                <a:gd name="T31" fmla="*/ 247650 h 182"/>
                <a:gd name="T32" fmla="*/ 134938 w 156"/>
                <a:gd name="T33" fmla="*/ 247650 h 182"/>
                <a:gd name="T34" fmla="*/ 146050 w 156"/>
                <a:gd name="T35" fmla="*/ 250825 h 182"/>
                <a:gd name="T36" fmla="*/ 153988 w 156"/>
                <a:gd name="T37" fmla="*/ 250825 h 182"/>
                <a:gd name="T38" fmla="*/ 153988 w 156"/>
                <a:gd name="T39" fmla="*/ 217488 h 182"/>
                <a:gd name="T40" fmla="*/ 160338 w 156"/>
                <a:gd name="T41" fmla="*/ 206375 h 182"/>
                <a:gd name="T42" fmla="*/ 168275 w 156"/>
                <a:gd name="T43" fmla="*/ 206375 h 182"/>
                <a:gd name="T44" fmla="*/ 173038 w 156"/>
                <a:gd name="T45" fmla="*/ 198438 h 182"/>
                <a:gd name="T46" fmla="*/ 176213 w 156"/>
                <a:gd name="T47" fmla="*/ 184150 h 182"/>
                <a:gd name="T48" fmla="*/ 179388 w 156"/>
                <a:gd name="T49" fmla="*/ 179388 h 182"/>
                <a:gd name="T50" fmla="*/ 190500 w 156"/>
                <a:gd name="T51" fmla="*/ 165100 h 182"/>
                <a:gd name="T52" fmla="*/ 198438 w 156"/>
                <a:gd name="T53" fmla="*/ 161925 h 182"/>
                <a:gd name="T54" fmla="*/ 214313 w 156"/>
                <a:gd name="T55" fmla="*/ 153988 h 182"/>
                <a:gd name="T56" fmla="*/ 225425 w 156"/>
                <a:gd name="T57" fmla="*/ 150813 h 182"/>
                <a:gd name="T58" fmla="*/ 225425 w 156"/>
                <a:gd name="T59" fmla="*/ 146050 h 182"/>
                <a:gd name="T60" fmla="*/ 236538 w 156"/>
                <a:gd name="T61" fmla="*/ 146050 h 182"/>
                <a:gd name="T62" fmla="*/ 242888 w 156"/>
                <a:gd name="T63" fmla="*/ 142875 h 182"/>
                <a:gd name="T64" fmla="*/ 247650 w 156"/>
                <a:gd name="T65" fmla="*/ 131763 h 182"/>
                <a:gd name="T66" fmla="*/ 239713 w 156"/>
                <a:gd name="T67" fmla="*/ 127000 h 182"/>
                <a:gd name="T68" fmla="*/ 231775 w 156"/>
                <a:gd name="T69" fmla="*/ 123825 h 182"/>
                <a:gd name="T70" fmla="*/ 228600 w 156"/>
                <a:gd name="T71" fmla="*/ 123825 h 182"/>
                <a:gd name="T72" fmla="*/ 220663 w 156"/>
                <a:gd name="T73" fmla="*/ 120650 h 182"/>
                <a:gd name="T74" fmla="*/ 217488 w 156"/>
                <a:gd name="T75" fmla="*/ 115888 h 182"/>
                <a:gd name="T76" fmla="*/ 217488 w 156"/>
                <a:gd name="T77" fmla="*/ 101600 h 182"/>
                <a:gd name="T78" fmla="*/ 217488 w 156"/>
                <a:gd name="T79" fmla="*/ 93663 h 182"/>
                <a:gd name="T80" fmla="*/ 217488 w 156"/>
                <a:gd name="T81" fmla="*/ 93663 h 182"/>
                <a:gd name="T82" fmla="*/ 209550 w 156"/>
                <a:gd name="T83" fmla="*/ 90488 h 182"/>
                <a:gd name="T84" fmla="*/ 206375 w 156"/>
                <a:gd name="T85" fmla="*/ 82550 h 182"/>
                <a:gd name="T86" fmla="*/ 198438 w 156"/>
                <a:gd name="T87" fmla="*/ 71438 h 182"/>
                <a:gd name="T88" fmla="*/ 190500 w 156"/>
                <a:gd name="T89" fmla="*/ 60325 h 182"/>
                <a:gd name="T90" fmla="*/ 184150 w 156"/>
                <a:gd name="T91" fmla="*/ 52388 h 182"/>
                <a:gd name="T92" fmla="*/ 179388 w 156"/>
                <a:gd name="T93" fmla="*/ 57150 h 182"/>
                <a:gd name="T94" fmla="*/ 173038 w 156"/>
                <a:gd name="T95" fmla="*/ 57150 h 182"/>
                <a:gd name="T96" fmla="*/ 173038 w 156"/>
                <a:gd name="T97" fmla="*/ 49213 h 182"/>
                <a:gd name="T98" fmla="*/ 165100 w 156"/>
                <a:gd name="T99" fmla="*/ 44450 h 182"/>
                <a:gd name="T100" fmla="*/ 153988 w 156"/>
                <a:gd name="T101" fmla="*/ 33338 h 182"/>
                <a:gd name="T102" fmla="*/ 153988 w 156"/>
                <a:gd name="T103" fmla="*/ 22225 h 182"/>
                <a:gd name="T104" fmla="*/ 146050 w 156"/>
                <a:gd name="T105" fmla="*/ 19050 h 182"/>
                <a:gd name="T106" fmla="*/ 142875 w 156"/>
                <a:gd name="T107" fmla="*/ 11113 h 182"/>
                <a:gd name="T108" fmla="*/ 138113 w 156"/>
                <a:gd name="T109" fmla="*/ 0 h 182"/>
                <a:gd name="T110" fmla="*/ 131763 w 156"/>
                <a:gd name="T111" fmla="*/ 3175 h 182"/>
                <a:gd name="T112" fmla="*/ 127000 w 156"/>
                <a:gd name="T113" fmla="*/ 11113 h 182"/>
                <a:gd name="T114" fmla="*/ 119063 w 156"/>
                <a:gd name="T115" fmla="*/ 7938 h 182"/>
                <a:gd name="T116" fmla="*/ 115888 w 156"/>
                <a:gd name="T117" fmla="*/ 11113 h 182"/>
                <a:gd name="T118" fmla="*/ 112713 w 156"/>
                <a:gd name="T119" fmla="*/ 15875 h 182"/>
                <a:gd name="T120" fmla="*/ 49213 w 156"/>
                <a:gd name="T121" fmla="*/ 19050 h 182"/>
                <a:gd name="T122" fmla="*/ 0 w 156"/>
                <a:gd name="T123" fmla="*/ 236538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6"/>
                <a:gd name="T187" fmla="*/ 0 h 182"/>
                <a:gd name="T188" fmla="*/ 156 w 156"/>
                <a:gd name="T189" fmla="*/ 182 h 1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6" h="182">
                  <a:moveTo>
                    <a:pt x="0" y="149"/>
                  </a:moveTo>
                  <a:lnTo>
                    <a:pt x="2" y="149"/>
                  </a:lnTo>
                  <a:lnTo>
                    <a:pt x="5" y="151"/>
                  </a:lnTo>
                  <a:lnTo>
                    <a:pt x="7" y="151"/>
                  </a:lnTo>
                  <a:lnTo>
                    <a:pt x="9" y="154"/>
                  </a:lnTo>
                  <a:lnTo>
                    <a:pt x="9" y="156"/>
                  </a:lnTo>
                  <a:lnTo>
                    <a:pt x="12" y="158"/>
                  </a:lnTo>
                  <a:lnTo>
                    <a:pt x="14" y="163"/>
                  </a:lnTo>
                  <a:lnTo>
                    <a:pt x="14" y="168"/>
                  </a:lnTo>
                  <a:lnTo>
                    <a:pt x="14" y="170"/>
                  </a:lnTo>
                  <a:lnTo>
                    <a:pt x="12" y="173"/>
                  </a:lnTo>
                  <a:lnTo>
                    <a:pt x="12" y="175"/>
                  </a:lnTo>
                  <a:lnTo>
                    <a:pt x="12" y="177"/>
                  </a:lnTo>
                  <a:lnTo>
                    <a:pt x="12" y="180"/>
                  </a:lnTo>
                  <a:lnTo>
                    <a:pt x="12" y="182"/>
                  </a:lnTo>
                  <a:lnTo>
                    <a:pt x="14" y="182"/>
                  </a:lnTo>
                  <a:lnTo>
                    <a:pt x="16" y="182"/>
                  </a:lnTo>
                  <a:lnTo>
                    <a:pt x="19" y="182"/>
                  </a:lnTo>
                  <a:lnTo>
                    <a:pt x="21" y="182"/>
                  </a:lnTo>
                  <a:lnTo>
                    <a:pt x="21" y="180"/>
                  </a:lnTo>
                  <a:lnTo>
                    <a:pt x="24" y="180"/>
                  </a:lnTo>
                  <a:lnTo>
                    <a:pt x="26" y="180"/>
                  </a:lnTo>
                  <a:lnTo>
                    <a:pt x="28" y="177"/>
                  </a:lnTo>
                  <a:lnTo>
                    <a:pt x="31" y="177"/>
                  </a:lnTo>
                  <a:lnTo>
                    <a:pt x="33" y="175"/>
                  </a:lnTo>
                  <a:lnTo>
                    <a:pt x="38" y="173"/>
                  </a:lnTo>
                  <a:lnTo>
                    <a:pt x="40" y="173"/>
                  </a:lnTo>
                  <a:lnTo>
                    <a:pt x="47" y="168"/>
                  </a:lnTo>
                  <a:lnTo>
                    <a:pt x="49" y="165"/>
                  </a:lnTo>
                  <a:lnTo>
                    <a:pt x="52" y="163"/>
                  </a:lnTo>
                  <a:lnTo>
                    <a:pt x="54" y="163"/>
                  </a:lnTo>
                  <a:lnTo>
                    <a:pt x="54" y="161"/>
                  </a:lnTo>
                  <a:lnTo>
                    <a:pt x="54" y="158"/>
                  </a:lnTo>
                  <a:lnTo>
                    <a:pt x="54" y="156"/>
                  </a:lnTo>
                  <a:lnTo>
                    <a:pt x="57" y="154"/>
                  </a:lnTo>
                  <a:lnTo>
                    <a:pt x="59" y="151"/>
                  </a:lnTo>
                  <a:lnTo>
                    <a:pt x="61" y="151"/>
                  </a:lnTo>
                  <a:lnTo>
                    <a:pt x="64" y="151"/>
                  </a:lnTo>
                  <a:lnTo>
                    <a:pt x="66" y="154"/>
                  </a:lnTo>
                  <a:lnTo>
                    <a:pt x="66" y="156"/>
                  </a:lnTo>
                  <a:lnTo>
                    <a:pt x="68" y="156"/>
                  </a:lnTo>
                  <a:lnTo>
                    <a:pt x="71" y="156"/>
                  </a:lnTo>
                  <a:lnTo>
                    <a:pt x="71" y="154"/>
                  </a:lnTo>
                  <a:lnTo>
                    <a:pt x="73" y="154"/>
                  </a:lnTo>
                  <a:lnTo>
                    <a:pt x="75" y="156"/>
                  </a:lnTo>
                  <a:lnTo>
                    <a:pt x="78" y="156"/>
                  </a:lnTo>
                  <a:lnTo>
                    <a:pt x="80" y="156"/>
                  </a:lnTo>
                  <a:lnTo>
                    <a:pt x="83" y="156"/>
                  </a:lnTo>
                  <a:lnTo>
                    <a:pt x="85" y="156"/>
                  </a:lnTo>
                  <a:lnTo>
                    <a:pt x="87" y="156"/>
                  </a:lnTo>
                  <a:lnTo>
                    <a:pt x="92" y="158"/>
                  </a:lnTo>
                  <a:lnTo>
                    <a:pt x="94" y="158"/>
                  </a:lnTo>
                  <a:lnTo>
                    <a:pt x="97" y="158"/>
                  </a:lnTo>
                  <a:lnTo>
                    <a:pt x="97" y="156"/>
                  </a:lnTo>
                  <a:lnTo>
                    <a:pt x="97" y="151"/>
                  </a:lnTo>
                  <a:lnTo>
                    <a:pt x="97" y="144"/>
                  </a:lnTo>
                  <a:lnTo>
                    <a:pt x="97" y="137"/>
                  </a:lnTo>
                  <a:lnTo>
                    <a:pt x="97" y="132"/>
                  </a:lnTo>
                  <a:lnTo>
                    <a:pt x="99" y="130"/>
                  </a:lnTo>
                  <a:lnTo>
                    <a:pt x="101" y="130"/>
                  </a:lnTo>
                  <a:lnTo>
                    <a:pt x="104" y="130"/>
                  </a:lnTo>
                  <a:lnTo>
                    <a:pt x="106" y="130"/>
                  </a:lnTo>
                  <a:lnTo>
                    <a:pt x="106" y="128"/>
                  </a:lnTo>
                  <a:lnTo>
                    <a:pt x="109" y="128"/>
                  </a:lnTo>
                  <a:lnTo>
                    <a:pt x="109" y="125"/>
                  </a:lnTo>
                  <a:lnTo>
                    <a:pt x="109" y="123"/>
                  </a:lnTo>
                  <a:lnTo>
                    <a:pt x="109" y="118"/>
                  </a:lnTo>
                  <a:lnTo>
                    <a:pt x="109" y="116"/>
                  </a:lnTo>
                  <a:lnTo>
                    <a:pt x="111" y="116"/>
                  </a:lnTo>
                  <a:lnTo>
                    <a:pt x="111" y="113"/>
                  </a:lnTo>
                  <a:lnTo>
                    <a:pt x="113" y="113"/>
                  </a:lnTo>
                  <a:lnTo>
                    <a:pt x="116" y="111"/>
                  </a:lnTo>
                  <a:lnTo>
                    <a:pt x="118" y="109"/>
                  </a:lnTo>
                  <a:lnTo>
                    <a:pt x="118" y="106"/>
                  </a:lnTo>
                  <a:lnTo>
                    <a:pt x="120" y="104"/>
                  </a:lnTo>
                  <a:lnTo>
                    <a:pt x="123" y="102"/>
                  </a:lnTo>
                  <a:lnTo>
                    <a:pt x="125" y="102"/>
                  </a:lnTo>
                  <a:lnTo>
                    <a:pt x="127" y="102"/>
                  </a:lnTo>
                  <a:lnTo>
                    <a:pt x="130" y="99"/>
                  </a:lnTo>
                  <a:lnTo>
                    <a:pt x="132" y="99"/>
                  </a:lnTo>
                  <a:lnTo>
                    <a:pt x="135" y="97"/>
                  </a:lnTo>
                  <a:lnTo>
                    <a:pt x="137" y="97"/>
                  </a:lnTo>
                  <a:lnTo>
                    <a:pt x="137" y="95"/>
                  </a:lnTo>
                  <a:lnTo>
                    <a:pt x="139" y="95"/>
                  </a:lnTo>
                  <a:lnTo>
                    <a:pt x="142" y="95"/>
                  </a:lnTo>
                  <a:lnTo>
                    <a:pt x="142" y="92"/>
                  </a:lnTo>
                  <a:lnTo>
                    <a:pt x="144" y="92"/>
                  </a:lnTo>
                  <a:lnTo>
                    <a:pt x="146" y="92"/>
                  </a:lnTo>
                  <a:lnTo>
                    <a:pt x="149" y="92"/>
                  </a:lnTo>
                  <a:lnTo>
                    <a:pt x="151" y="92"/>
                  </a:lnTo>
                  <a:lnTo>
                    <a:pt x="151" y="90"/>
                  </a:lnTo>
                  <a:lnTo>
                    <a:pt x="153" y="90"/>
                  </a:lnTo>
                  <a:lnTo>
                    <a:pt x="153" y="88"/>
                  </a:lnTo>
                  <a:lnTo>
                    <a:pt x="156" y="85"/>
                  </a:lnTo>
                  <a:lnTo>
                    <a:pt x="156" y="83"/>
                  </a:lnTo>
                  <a:lnTo>
                    <a:pt x="153" y="83"/>
                  </a:lnTo>
                  <a:lnTo>
                    <a:pt x="151" y="80"/>
                  </a:lnTo>
                  <a:lnTo>
                    <a:pt x="149" y="80"/>
                  </a:lnTo>
                  <a:lnTo>
                    <a:pt x="149" y="78"/>
                  </a:lnTo>
                  <a:lnTo>
                    <a:pt x="146" y="78"/>
                  </a:lnTo>
                  <a:lnTo>
                    <a:pt x="144" y="78"/>
                  </a:lnTo>
                  <a:lnTo>
                    <a:pt x="142" y="78"/>
                  </a:lnTo>
                  <a:lnTo>
                    <a:pt x="142" y="76"/>
                  </a:lnTo>
                  <a:lnTo>
                    <a:pt x="139" y="76"/>
                  </a:lnTo>
                  <a:lnTo>
                    <a:pt x="137" y="76"/>
                  </a:lnTo>
                  <a:lnTo>
                    <a:pt x="137" y="73"/>
                  </a:lnTo>
                  <a:lnTo>
                    <a:pt x="137" y="69"/>
                  </a:lnTo>
                  <a:lnTo>
                    <a:pt x="137" y="66"/>
                  </a:lnTo>
                  <a:lnTo>
                    <a:pt x="137" y="64"/>
                  </a:lnTo>
                  <a:lnTo>
                    <a:pt x="137" y="62"/>
                  </a:lnTo>
                  <a:lnTo>
                    <a:pt x="137" y="59"/>
                  </a:lnTo>
                  <a:lnTo>
                    <a:pt x="135" y="59"/>
                  </a:lnTo>
                  <a:lnTo>
                    <a:pt x="132" y="57"/>
                  </a:lnTo>
                  <a:lnTo>
                    <a:pt x="132" y="54"/>
                  </a:lnTo>
                  <a:lnTo>
                    <a:pt x="130" y="54"/>
                  </a:lnTo>
                  <a:lnTo>
                    <a:pt x="130" y="52"/>
                  </a:lnTo>
                  <a:lnTo>
                    <a:pt x="127" y="52"/>
                  </a:lnTo>
                  <a:lnTo>
                    <a:pt x="127" y="50"/>
                  </a:lnTo>
                  <a:lnTo>
                    <a:pt x="125" y="45"/>
                  </a:lnTo>
                  <a:lnTo>
                    <a:pt x="125" y="43"/>
                  </a:lnTo>
                  <a:lnTo>
                    <a:pt x="125" y="40"/>
                  </a:lnTo>
                  <a:lnTo>
                    <a:pt x="120" y="40"/>
                  </a:lnTo>
                  <a:lnTo>
                    <a:pt x="120" y="38"/>
                  </a:lnTo>
                  <a:lnTo>
                    <a:pt x="118" y="38"/>
                  </a:lnTo>
                  <a:lnTo>
                    <a:pt x="118" y="36"/>
                  </a:lnTo>
                  <a:lnTo>
                    <a:pt x="116" y="36"/>
                  </a:lnTo>
                  <a:lnTo>
                    <a:pt x="116" y="33"/>
                  </a:lnTo>
                  <a:lnTo>
                    <a:pt x="113" y="36"/>
                  </a:lnTo>
                  <a:lnTo>
                    <a:pt x="111" y="36"/>
                  </a:lnTo>
                  <a:lnTo>
                    <a:pt x="109" y="36"/>
                  </a:lnTo>
                  <a:lnTo>
                    <a:pt x="109" y="33"/>
                  </a:lnTo>
                  <a:lnTo>
                    <a:pt x="109" y="31"/>
                  </a:lnTo>
                  <a:lnTo>
                    <a:pt x="106" y="31"/>
                  </a:lnTo>
                  <a:lnTo>
                    <a:pt x="104" y="28"/>
                  </a:lnTo>
                  <a:lnTo>
                    <a:pt x="101" y="28"/>
                  </a:lnTo>
                  <a:lnTo>
                    <a:pt x="99" y="26"/>
                  </a:lnTo>
                  <a:lnTo>
                    <a:pt x="97" y="21"/>
                  </a:lnTo>
                  <a:lnTo>
                    <a:pt x="97" y="19"/>
                  </a:lnTo>
                  <a:lnTo>
                    <a:pt x="97" y="17"/>
                  </a:lnTo>
                  <a:lnTo>
                    <a:pt x="97" y="14"/>
                  </a:lnTo>
                  <a:lnTo>
                    <a:pt x="94" y="12"/>
                  </a:lnTo>
                  <a:lnTo>
                    <a:pt x="92" y="12"/>
                  </a:lnTo>
                  <a:lnTo>
                    <a:pt x="90" y="10"/>
                  </a:lnTo>
                  <a:lnTo>
                    <a:pt x="90" y="7"/>
                  </a:lnTo>
                  <a:lnTo>
                    <a:pt x="87" y="2"/>
                  </a:lnTo>
                  <a:lnTo>
                    <a:pt x="87" y="0"/>
                  </a:lnTo>
                  <a:lnTo>
                    <a:pt x="85" y="2"/>
                  </a:lnTo>
                  <a:lnTo>
                    <a:pt x="83" y="2"/>
                  </a:lnTo>
                  <a:lnTo>
                    <a:pt x="80" y="5"/>
                  </a:lnTo>
                  <a:lnTo>
                    <a:pt x="80" y="7"/>
                  </a:lnTo>
                  <a:lnTo>
                    <a:pt x="78" y="7"/>
                  </a:lnTo>
                  <a:lnTo>
                    <a:pt x="75" y="7"/>
                  </a:lnTo>
                  <a:lnTo>
                    <a:pt x="75" y="5"/>
                  </a:lnTo>
                  <a:lnTo>
                    <a:pt x="73" y="5"/>
                  </a:lnTo>
                  <a:lnTo>
                    <a:pt x="73" y="7"/>
                  </a:lnTo>
                  <a:lnTo>
                    <a:pt x="71" y="7"/>
                  </a:lnTo>
                  <a:lnTo>
                    <a:pt x="71" y="10"/>
                  </a:lnTo>
                  <a:lnTo>
                    <a:pt x="68" y="10"/>
                  </a:lnTo>
                  <a:lnTo>
                    <a:pt x="66" y="10"/>
                  </a:lnTo>
                  <a:lnTo>
                    <a:pt x="31" y="12"/>
                  </a:lnTo>
                  <a:lnTo>
                    <a:pt x="19" y="12"/>
                  </a:lnTo>
                  <a:lnTo>
                    <a:pt x="19" y="76"/>
                  </a:lnTo>
                  <a:lnTo>
                    <a:pt x="2" y="76"/>
                  </a:lnTo>
                  <a:lnTo>
                    <a:pt x="0" y="14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3" name="Bosnia and Herzegovina">
              <a:extLst>
                <a:ext uri="{FF2B5EF4-FFF2-40B4-BE49-F238E27FC236}">
                  <a16:creationId xmlns:a16="http://schemas.microsoft.com/office/drawing/2014/main" id="{59D7D27F-9765-9F59-4683-14FE81C20AAB}"/>
                </a:ext>
              </a:extLst>
            </p:cNvPr>
            <p:cNvSpPr>
              <a:spLocks noGrp="1" noRot="1" noMove="1" noResize="1" noEditPoints="1" noAdjustHandles="1" noChangeArrowheads="1" noChangeShapeType="1"/>
            </p:cNvSpPr>
            <p:nvPr/>
          </p:nvSpPr>
          <p:spPr bwMode="auto">
            <a:xfrm>
              <a:off x="6910019" y="2151390"/>
              <a:ext cx="48024" cy="44029"/>
            </a:xfrm>
            <a:custGeom>
              <a:avLst/>
              <a:gdLst>
                <a:gd name="T0" fmla="*/ 71438 w 64"/>
                <a:gd name="T1" fmla="*/ 88900 h 59"/>
                <a:gd name="T2" fmla="*/ 66675 w 64"/>
                <a:gd name="T3" fmla="*/ 77788 h 59"/>
                <a:gd name="T4" fmla="*/ 71438 w 64"/>
                <a:gd name="T5" fmla="*/ 71438 h 59"/>
                <a:gd name="T6" fmla="*/ 85725 w 64"/>
                <a:gd name="T7" fmla="*/ 63500 h 59"/>
                <a:gd name="T8" fmla="*/ 93663 w 64"/>
                <a:gd name="T9" fmla="*/ 55563 h 59"/>
                <a:gd name="T10" fmla="*/ 96838 w 64"/>
                <a:gd name="T11" fmla="*/ 55563 h 59"/>
                <a:gd name="T12" fmla="*/ 101600 w 64"/>
                <a:gd name="T13" fmla="*/ 52388 h 59"/>
                <a:gd name="T14" fmla="*/ 96838 w 64"/>
                <a:gd name="T15" fmla="*/ 47625 h 59"/>
                <a:gd name="T16" fmla="*/ 85725 w 64"/>
                <a:gd name="T17" fmla="*/ 44450 h 59"/>
                <a:gd name="T18" fmla="*/ 85725 w 64"/>
                <a:gd name="T19" fmla="*/ 41275 h 59"/>
                <a:gd name="T20" fmla="*/ 96838 w 64"/>
                <a:gd name="T21" fmla="*/ 36513 h 59"/>
                <a:gd name="T22" fmla="*/ 96838 w 64"/>
                <a:gd name="T23" fmla="*/ 30163 h 59"/>
                <a:gd name="T24" fmla="*/ 90488 w 64"/>
                <a:gd name="T25" fmla="*/ 25400 h 59"/>
                <a:gd name="T26" fmla="*/ 90488 w 64"/>
                <a:gd name="T27" fmla="*/ 17463 h 59"/>
                <a:gd name="T28" fmla="*/ 82550 w 64"/>
                <a:gd name="T29" fmla="*/ 14288 h 59"/>
                <a:gd name="T30" fmla="*/ 71438 w 64"/>
                <a:gd name="T31" fmla="*/ 14288 h 59"/>
                <a:gd name="T32" fmla="*/ 66675 w 64"/>
                <a:gd name="T33" fmla="*/ 14288 h 59"/>
                <a:gd name="T34" fmla="*/ 66675 w 64"/>
                <a:gd name="T35" fmla="*/ 11113 h 59"/>
                <a:gd name="T36" fmla="*/ 63500 w 64"/>
                <a:gd name="T37" fmla="*/ 11113 h 59"/>
                <a:gd name="T38" fmla="*/ 49213 w 64"/>
                <a:gd name="T39" fmla="*/ 6350 h 59"/>
                <a:gd name="T40" fmla="*/ 41275 w 64"/>
                <a:gd name="T41" fmla="*/ 6350 h 59"/>
                <a:gd name="T42" fmla="*/ 33338 w 64"/>
                <a:gd name="T43" fmla="*/ 11113 h 59"/>
                <a:gd name="T44" fmla="*/ 30163 w 64"/>
                <a:gd name="T45" fmla="*/ 11113 h 59"/>
                <a:gd name="T46" fmla="*/ 22225 w 64"/>
                <a:gd name="T47" fmla="*/ 6350 h 59"/>
                <a:gd name="T48" fmla="*/ 19050 w 64"/>
                <a:gd name="T49" fmla="*/ 6350 h 59"/>
                <a:gd name="T50" fmla="*/ 14288 w 64"/>
                <a:gd name="T51" fmla="*/ 6350 h 59"/>
                <a:gd name="T52" fmla="*/ 11113 w 64"/>
                <a:gd name="T53" fmla="*/ 0 h 59"/>
                <a:gd name="T54" fmla="*/ 7938 w 64"/>
                <a:gd name="T55" fmla="*/ 0 h 59"/>
                <a:gd name="T56" fmla="*/ 0 w 64"/>
                <a:gd name="T57" fmla="*/ 0 h 59"/>
                <a:gd name="T58" fmla="*/ 0 w 64"/>
                <a:gd name="T59" fmla="*/ 11113 h 59"/>
                <a:gd name="T60" fmla="*/ 7938 w 64"/>
                <a:gd name="T61" fmla="*/ 14288 h 59"/>
                <a:gd name="T62" fmla="*/ 14288 w 64"/>
                <a:gd name="T63" fmla="*/ 25400 h 59"/>
                <a:gd name="T64" fmla="*/ 14288 w 64"/>
                <a:gd name="T65" fmla="*/ 33338 h 59"/>
                <a:gd name="T66" fmla="*/ 11113 w 64"/>
                <a:gd name="T67" fmla="*/ 33338 h 59"/>
                <a:gd name="T68" fmla="*/ 14288 w 64"/>
                <a:gd name="T69" fmla="*/ 36513 h 59"/>
                <a:gd name="T70" fmla="*/ 33338 w 64"/>
                <a:gd name="T71" fmla="*/ 58738 h 59"/>
                <a:gd name="T72" fmla="*/ 44450 w 64"/>
                <a:gd name="T73" fmla="*/ 71438 h 59"/>
                <a:gd name="T74" fmla="*/ 44450 w 64"/>
                <a:gd name="T75" fmla="*/ 77788 h 59"/>
                <a:gd name="T76" fmla="*/ 49213 w 64"/>
                <a:gd name="T77" fmla="*/ 77788 h 59"/>
                <a:gd name="T78" fmla="*/ 52388 w 64"/>
                <a:gd name="T79" fmla="*/ 82550 h 59"/>
                <a:gd name="T80" fmla="*/ 55563 w 64"/>
                <a:gd name="T81" fmla="*/ 77788 h 59"/>
                <a:gd name="T82" fmla="*/ 66675 w 64"/>
                <a:gd name="T83" fmla="*/ 88900 h 59"/>
                <a:gd name="T84" fmla="*/ 71438 w 64"/>
                <a:gd name="T85" fmla="*/ 93663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
                <a:gd name="T130" fmla="*/ 0 h 59"/>
                <a:gd name="T131" fmla="*/ 64 w 64"/>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 h="59">
                  <a:moveTo>
                    <a:pt x="45" y="59"/>
                  </a:moveTo>
                  <a:lnTo>
                    <a:pt x="45" y="59"/>
                  </a:lnTo>
                  <a:lnTo>
                    <a:pt x="45" y="56"/>
                  </a:lnTo>
                  <a:lnTo>
                    <a:pt x="45" y="54"/>
                  </a:lnTo>
                  <a:lnTo>
                    <a:pt x="42" y="52"/>
                  </a:lnTo>
                  <a:lnTo>
                    <a:pt x="42" y="49"/>
                  </a:lnTo>
                  <a:lnTo>
                    <a:pt x="42" y="47"/>
                  </a:lnTo>
                  <a:lnTo>
                    <a:pt x="45" y="45"/>
                  </a:lnTo>
                  <a:lnTo>
                    <a:pt x="47" y="45"/>
                  </a:lnTo>
                  <a:lnTo>
                    <a:pt x="52" y="42"/>
                  </a:lnTo>
                  <a:lnTo>
                    <a:pt x="54" y="40"/>
                  </a:lnTo>
                  <a:lnTo>
                    <a:pt x="54" y="37"/>
                  </a:lnTo>
                  <a:lnTo>
                    <a:pt x="57" y="35"/>
                  </a:lnTo>
                  <a:lnTo>
                    <a:pt x="59" y="35"/>
                  </a:lnTo>
                  <a:lnTo>
                    <a:pt x="61" y="35"/>
                  </a:lnTo>
                  <a:lnTo>
                    <a:pt x="64" y="33"/>
                  </a:lnTo>
                  <a:lnTo>
                    <a:pt x="64" y="30"/>
                  </a:lnTo>
                  <a:lnTo>
                    <a:pt x="61" y="30"/>
                  </a:lnTo>
                  <a:lnTo>
                    <a:pt x="59" y="30"/>
                  </a:lnTo>
                  <a:lnTo>
                    <a:pt x="57" y="28"/>
                  </a:lnTo>
                  <a:lnTo>
                    <a:pt x="54" y="28"/>
                  </a:lnTo>
                  <a:lnTo>
                    <a:pt x="54" y="26"/>
                  </a:lnTo>
                  <a:lnTo>
                    <a:pt x="59" y="23"/>
                  </a:lnTo>
                  <a:lnTo>
                    <a:pt x="61" y="23"/>
                  </a:lnTo>
                  <a:lnTo>
                    <a:pt x="61" y="21"/>
                  </a:lnTo>
                  <a:lnTo>
                    <a:pt x="61" y="19"/>
                  </a:lnTo>
                  <a:lnTo>
                    <a:pt x="59" y="19"/>
                  </a:lnTo>
                  <a:lnTo>
                    <a:pt x="57" y="16"/>
                  </a:lnTo>
                  <a:lnTo>
                    <a:pt x="57" y="14"/>
                  </a:lnTo>
                  <a:lnTo>
                    <a:pt x="57" y="11"/>
                  </a:lnTo>
                  <a:lnTo>
                    <a:pt x="57" y="9"/>
                  </a:lnTo>
                  <a:lnTo>
                    <a:pt x="54" y="9"/>
                  </a:lnTo>
                  <a:lnTo>
                    <a:pt x="52" y="9"/>
                  </a:lnTo>
                  <a:lnTo>
                    <a:pt x="49" y="11"/>
                  </a:lnTo>
                  <a:lnTo>
                    <a:pt x="47" y="9"/>
                  </a:lnTo>
                  <a:lnTo>
                    <a:pt x="45" y="9"/>
                  </a:lnTo>
                  <a:lnTo>
                    <a:pt x="42" y="9"/>
                  </a:lnTo>
                  <a:lnTo>
                    <a:pt x="42" y="7"/>
                  </a:lnTo>
                  <a:lnTo>
                    <a:pt x="40" y="7"/>
                  </a:lnTo>
                  <a:lnTo>
                    <a:pt x="38" y="7"/>
                  </a:lnTo>
                  <a:lnTo>
                    <a:pt x="33" y="4"/>
                  </a:lnTo>
                  <a:lnTo>
                    <a:pt x="31" y="4"/>
                  </a:lnTo>
                  <a:lnTo>
                    <a:pt x="28" y="4"/>
                  </a:lnTo>
                  <a:lnTo>
                    <a:pt x="26" y="4"/>
                  </a:lnTo>
                  <a:lnTo>
                    <a:pt x="23" y="7"/>
                  </a:lnTo>
                  <a:lnTo>
                    <a:pt x="21" y="7"/>
                  </a:lnTo>
                  <a:lnTo>
                    <a:pt x="19" y="7"/>
                  </a:lnTo>
                  <a:lnTo>
                    <a:pt x="16" y="4"/>
                  </a:lnTo>
                  <a:lnTo>
                    <a:pt x="14" y="4"/>
                  </a:lnTo>
                  <a:lnTo>
                    <a:pt x="12" y="4"/>
                  </a:lnTo>
                  <a:lnTo>
                    <a:pt x="9" y="4"/>
                  </a:lnTo>
                  <a:lnTo>
                    <a:pt x="7" y="2"/>
                  </a:lnTo>
                  <a:lnTo>
                    <a:pt x="7" y="0"/>
                  </a:lnTo>
                  <a:lnTo>
                    <a:pt x="5" y="0"/>
                  </a:lnTo>
                  <a:lnTo>
                    <a:pt x="2" y="0"/>
                  </a:lnTo>
                  <a:lnTo>
                    <a:pt x="0" y="0"/>
                  </a:lnTo>
                  <a:lnTo>
                    <a:pt x="0" y="2"/>
                  </a:lnTo>
                  <a:lnTo>
                    <a:pt x="0" y="7"/>
                  </a:lnTo>
                  <a:lnTo>
                    <a:pt x="2" y="7"/>
                  </a:lnTo>
                  <a:lnTo>
                    <a:pt x="5" y="9"/>
                  </a:lnTo>
                  <a:lnTo>
                    <a:pt x="5" y="11"/>
                  </a:lnTo>
                  <a:lnTo>
                    <a:pt x="7" y="14"/>
                  </a:lnTo>
                  <a:lnTo>
                    <a:pt x="9" y="16"/>
                  </a:lnTo>
                  <a:lnTo>
                    <a:pt x="9" y="19"/>
                  </a:lnTo>
                  <a:lnTo>
                    <a:pt x="9" y="21"/>
                  </a:lnTo>
                  <a:lnTo>
                    <a:pt x="7" y="21"/>
                  </a:lnTo>
                  <a:lnTo>
                    <a:pt x="9" y="23"/>
                  </a:lnTo>
                  <a:lnTo>
                    <a:pt x="12" y="28"/>
                  </a:lnTo>
                  <a:lnTo>
                    <a:pt x="16" y="33"/>
                  </a:lnTo>
                  <a:lnTo>
                    <a:pt x="21" y="37"/>
                  </a:lnTo>
                  <a:lnTo>
                    <a:pt x="23" y="40"/>
                  </a:lnTo>
                  <a:lnTo>
                    <a:pt x="26" y="42"/>
                  </a:lnTo>
                  <a:lnTo>
                    <a:pt x="28" y="45"/>
                  </a:lnTo>
                  <a:lnTo>
                    <a:pt x="28" y="47"/>
                  </a:lnTo>
                  <a:lnTo>
                    <a:pt x="28" y="49"/>
                  </a:lnTo>
                  <a:lnTo>
                    <a:pt x="31" y="49"/>
                  </a:lnTo>
                  <a:lnTo>
                    <a:pt x="31" y="52"/>
                  </a:lnTo>
                  <a:lnTo>
                    <a:pt x="33" y="52"/>
                  </a:lnTo>
                  <a:lnTo>
                    <a:pt x="35" y="52"/>
                  </a:lnTo>
                  <a:lnTo>
                    <a:pt x="35" y="49"/>
                  </a:lnTo>
                  <a:lnTo>
                    <a:pt x="38" y="52"/>
                  </a:lnTo>
                  <a:lnTo>
                    <a:pt x="40" y="54"/>
                  </a:lnTo>
                  <a:lnTo>
                    <a:pt x="42" y="56"/>
                  </a:lnTo>
                  <a:lnTo>
                    <a:pt x="45" y="5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4" name="Bolivia">
              <a:extLst>
                <a:ext uri="{FF2B5EF4-FFF2-40B4-BE49-F238E27FC236}">
                  <a16:creationId xmlns:a16="http://schemas.microsoft.com/office/drawing/2014/main" id="{9E35CFA1-CF94-1421-7FAC-04EDD3C3CB3B}"/>
                </a:ext>
              </a:extLst>
            </p:cNvPr>
            <p:cNvSpPr>
              <a:spLocks noGrp="1" noRot="1" noMove="1" noResize="1" noEditPoints="1" noAdjustHandles="1" noChangeArrowheads="1" noChangeShapeType="1"/>
            </p:cNvSpPr>
            <p:nvPr/>
          </p:nvSpPr>
          <p:spPr bwMode="auto">
            <a:xfrm>
              <a:off x="5895489" y="2995400"/>
              <a:ext cx="140052" cy="174622"/>
            </a:xfrm>
            <a:custGeom>
              <a:avLst/>
              <a:gdLst>
                <a:gd name="T0" fmla="*/ 26988 w 189"/>
                <a:gd name="T1" fmla="*/ 173038 h 234"/>
                <a:gd name="T2" fmla="*/ 38100 w 189"/>
                <a:gd name="T3" fmla="*/ 176213 h 234"/>
                <a:gd name="T4" fmla="*/ 19050 w 189"/>
                <a:gd name="T5" fmla="*/ 168275 h 234"/>
                <a:gd name="T6" fmla="*/ 19050 w 189"/>
                <a:gd name="T7" fmla="*/ 179388 h 234"/>
                <a:gd name="T8" fmla="*/ 7938 w 189"/>
                <a:gd name="T9" fmla="*/ 220663 h 234"/>
                <a:gd name="T10" fmla="*/ 14288 w 189"/>
                <a:gd name="T11" fmla="*/ 244475 h 234"/>
                <a:gd name="T12" fmla="*/ 30163 w 189"/>
                <a:gd name="T13" fmla="*/ 258763 h 234"/>
                <a:gd name="T14" fmla="*/ 33338 w 189"/>
                <a:gd name="T15" fmla="*/ 273050 h 234"/>
                <a:gd name="T16" fmla="*/ 41275 w 189"/>
                <a:gd name="T17" fmla="*/ 296863 h 234"/>
                <a:gd name="T18" fmla="*/ 49213 w 189"/>
                <a:gd name="T19" fmla="*/ 307975 h 234"/>
                <a:gd name="T20" fmla="*/ 49213 w 189"/>
                <a:gd name="T21" fmla="*/ 322263 h 234"/>
                <a:gd name="T22" fmla="*/ 68263 w 189"/>
                <a:gd name="T23" fmla="*/ 363538 h 234"/>
                <a:gd name="T24" fmla="*/ 96838 w 189"/>
                <a:gd name="T25" fmla="*/ 352425 h 234"/>
                <a:gd name="T26" fmla="*/ 127000 w 189"/>
                <a:gd name="T27" fmla="*/ 368300 h 234"/>
                <a:gd name="T28" fmla="*/ 138113 w 189"/>
                <a:gd name="T29" fmla="*/ 355600 h 234"/>
                <a:gd name="T30" fmla="*/ 146050 w 189"/>
                <a:gd name="T31" fmla="*/ 352425 h 234"/>
                <a:gd name="T32" fmla="*/ 198438 w 189"/>
                <a:gd name="T33" fmla="*/ 319088 h 234"/>
                <a:gd name="T34" fmla="*/ 206375 w 189"/>
                <a:gd name="T35" fmla="*/ 296863 h 234"/>
                <a:gd name="T36" fmla="*/ 220663 w 189"/>
                <a:gd name="T37" fmla="*/ 273050 h 234"/>
                <a:gd name="T38" fmla="*/ 288925 w 189"/>
                <a:gd name="T39" fmla="*/ 285750 h 234"/>
                <a:gd name="T40" fmla="*/ 296863 w 189"/>
                <a:gd name="T41" fmla="*/ 261938 h 234"/>
                <a:gd name="T42" fmla="*/ 300038 w 189"/>
                <a:gd name="T43" fmla="*/ 236538 h 234"/>
                <a:gd name="T44" fmla="*/ 300038 w 189"/>
                <a:gd name="T45" fmla="*/ 228600 h 234"/>
                <a:gd name="T46" fmla="*/ 285750 w 189"/>
                <a:gd name="T47" fmla="*/ 214313 h 234"/>
                <a:gd name="T48" fmla="*/ 280988 w 189"/>
                <a:gd name="T49" fmla="*/ 206375 h 234"/>
                <a:gd name="T50" fmla="*/ 277813 w 189"/>
                <a:gd name="T51" fmla="*/ 187325 h 234"/>
                <a:gd name="T52" fmla="*/ 280988 w 189"/>
                <a:gd name="T53" fmla="*/ 179388 h 234"/>
                <a:gd name="T54" fmla="*/ 239713 w 189"/>
                <a:gd name="T55" fmla="*/ 173038 h 234"/>
                <a:gd name="T56" fmla="*/ 231775 w 189"/>
                <a:gd name="T57" fmla="*/ 153988 h 234"/>
                <a:gd name="T58" fmla="*/ 236538 w 189"/>
                <a:gd name="T59" fmla="*/ 138113 h 234"/>
                <a:gd name="T60" fmla="*/ 231775 w 189"/>
                <a:gd name="T61" fmla="*/ 112713 h 234"/>
                <a:gd name="T62" fmla="*/ 225425 w 189"/>
                <a:gd name="T63" fmla="*/ 93663 h 234"/>
                <a:gd name="T64" fmla="*/ 217488 w 189"/>
                <a:gd name="T65" fmla="*/ 93663 h 234"/>
                <a:gd name="T66" fmla="*/ 198438 w 189"/>
                <a:gd name="T67" fmla="*/ 90488 h 234"/>
                <a:gd name="T68" fmla="*/ 187325 w 189"/>
                <a:gd name="T69" fmla="*/ 90488 h 234"/>
                <a:gd name="T70" fmla="*/ 176213 w 189"/>
                <a:gd name="T71" fmla="*/ 82550 h 234"/>
                <a:gd name="T72" fmla="*/ 153988 w 189"/>
                <a:gd name="T73" fmla="*/ 63500 h 234"/>
                <a:gd name="T74" fmla="*/ 138113 w 189"/>
                <a:gd name="T75" fmla="*/ 49213 h 234"/>
                <a:gd name="T76" fmla="*/ 131763 w 189"/>
                <a:gd name="T77" fmla="*/ 52388 h 234"/>
                <a:gd name="T78" fmla="*/ 115888 w 189"/>
                <a:gd name="T79" fmla="*/ 52388 h 234"/>
                <a:gd name="T80" fmla="*/ 104775 w 189"/>
                <a:gd name="T81" fmla="*/ 44450 h 234"/>
                <a:gd name="T82" fmla="*/ 96838 w 189"/>
                <a:gd name="T83" fmla="*/ 30163 h 234"/>
                <a:gd name="T84" fmla="*/ 104775 w 189"/>
                <a:gd name="T85" fmla="*/ 11113 h 234"/>
                <a:gd name="T86" fmla="*/ 85725 w 189"/>
                <a:gd name="T87" fmla="*/ 3175 h 234"/>
                <a:gd name="T88" fmla="*/ 63500 w 189"/>
                <a:gd name="T89" fmla="*/ 11113 h 234"/>
                <a:gd name="T90" fmla="*/ 52388 w 189"/>
                <a:gd name="T91" fmla="*/ 19050 h 234"/>
                <a:gd name="T92" fmla="*/ 30163 w 189"/>
                <a:gd name="T93" fmla="*/ 41275 h 234"/>
                <a:gd name="T94" fmla="*/ 26988 w 189"/>
                <a:gd name="T95" fmla="*/ 44450 h 234"/>
                <a:gd name="T96" fmla="*/ 26988 w 189"/>
                <a:gd name="T97" fmla="*/ 49213 h 234"/>
                <a:gd name="T98" fmla="*/ 22225 w 189"/>
                <a:gd name="T99" fmla="*/ 55563 h 234"/>
                <a:gd name="T100" fmla="*/ 11113 w 189"/>
                <a:gd name="T101" fmla="*/ 55563 h 234"/>
                <a:gd name="T102" fmla="*/ 3175 w 189"/>
                <a:gd name="T103" fmla="*/ 52388 h 234"/>
                <a:gd name="T104" fmla="*/ 7938 w 189"/>
                <a:gd name="T105" fmla="*/ 104775 h 234"/>
                <a:gd name="T106" fmla="*/ 7938 w 189"/>
                <a:gd name="T107" fmla="*/ 120650 h 234"/>
                <a:gd name="T108" fmla="*/ 14288 w 189"/>
                <a:gd name="T109" fmla="*/ 138113 h 234"/>
                <a:gd name="T110" fmla="*/ 11113 w 189"/>
                <a:gd name="T111" fmla="*/ 146050 h 234"/>
                <a:gd name="T112" fmla="*/ 14288 w 189"/>
                <a:gd name="T113" fmla="*/ 157163 h 2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9"/>
                <a:gd name="T172" fmla="*/ 0 h 234"/>
                <a:gd name="T173" fmla="*/ 189 w 189"/>
                <a:gd name="T174" fmla="*/ 234 h 23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9" h="234">
                  <a:moveTo>
                    <a:pt x="9" y="99"/>
                  </a:moveTo>
                  <a:lnTo>
                    <a:pt x="14" y="104"/>
                  </a:lnTo>
                  <a:lnTo>
                    <a:pt x="14" y="106"/>
                  </a:lnTo>
                  <a:lnTo>
                    <a:pt x="17" y="109"/>
                  </a:lnTo>
                  <a:lnTo>
                    <a:pt x="19" y="109"/>
                  </a:lnTo>
                  <a:lnTo>
                    <a:pt x="21" y="109"/>
                  </a:lnTo>
                  <a:lnTo>
                    <a:pt x="21" y="111"/>
                  </a:lnTo>
                  <a:lnTo>
                    <a:pt x="24" y="111"/>
                  </a:lnTo>
                  <a:lnTo>
                    <a:pt x="21" y="111"/>
                  </a:lnTo>
                  <a:lnTo>
                    <a:pt x="17" y="109"/>
                  </a:lnTo>
                  <a:lnTo>
                    <a:pt x="12" y="106"/>
                  </a:lnTo>
                  <a:lnTo>
                    <a:pt x="12" y="109"/>
                  </a:lnTo>
                  <a:lnTo>
                    <a:pt x="12" y="111"/>
                  </a:lnTo>
                  <a:lnTo>
                    <a:pt x="12" y="113"/>
                  </a:lnTo>
                  <a:lnTo>
                    <a:pt x="12" y="116"/>
                  </a:lnTo>
                  <a:lnTo>
                    <a:pt x="2" y="130"/>
                  </a:lnTo>
                  <a:lnTo>
                    <a:pt x="5" y="139"/>
                  </a:lnTo>
                  <a:lnTo>
                    <a:pt x="7" y="142"/>
                  </a:lnTo>
                  <a:lnTo>
                    <a:pt x="7" y="146"/>
                  </a:lnTo>
                  <a:lnTo>
                    <a:pt x="9" y="151"/>
                  </a:lnTo>
                  <a:lnTo>
                    <a:pt x="9" y="154"/>
                  </a:lnTo>
                  <a:lnTo>
                    <a:pt x="12" y="156"/>
                  </a:lnTo>
                  <a:lnTo>
                    <a:pt x="14" y="156"/>
                  </a:lnTo>
                  <a:lnTo>
                    <a:pt x="17" y="161"/>
                  </a:lnTo>
                  <a:lnTo>
                    <a:pt x="19" y="163"/>
                  </a:lnTo>
                  <a:lnTo>
                    <a:pt x="21" y="165"/>
                  </a:lnTo>
                  <a:lnTo>
                    <a:pt x="21" y="168"/>
                  </a:lnTo>
                  <a:lnTo>
                    <a:pt x="21" y="172"/>
                  </a:lnTo>
                  <a:lnTo>
                    <a:pt x="24" y="175"/>
                  </a:lnTo>
                  <a:lnTo>
                    <a:pt x="24" y="180"/>
                  </a:lnTo>
                  <a:lnTo>
                    <a:pt x="26" y="182"/>
                  </a:lnTo>
                  <a:lnTo>
                    <a:pt x="26" y="187"/>
                  </a:lnTo>
                  <a:lnTo>
                    <a:pt x="28" y="189"/>
                  </a:lnTo>
                  <a:lnTo>
                    <a:pt x="28" y="191"/>
                  </a:lnTo>
                  <a:lnTo>
                    <a:pt x="28" y="194"/>
                  </a:lnTo>
                  <a:lnTo>
                    <a:pt x="31" y="194"/>
                  </a:lnTo>
                  <a:lnTo>
                    <a:pt x="31" y="196"/>
                  </a:lnTo>
                  <a:lnTo>
                    <a:pt x="31" y="198"/>
                  </a:lnTo>
                  <a:lnTo>
                    <a:pt x="31" y="201"/>
                  </a:lnTo>
                  <a:lnTo>
                    <a:pt x="31" y="203"/>
                  </a:lnTo>
                  <a:lnTo>
                    <a:pt x="31" y="208"/>
                  </a:lnTo>
                  <a:lnTo>
                    <a:pt x="31" y="210"/>
                  </a:lnTo>
                  <a:lnTo>
                    <a:pt x="33" y="224"/>
                  </a:lnTo>
                  <a:lnTo>
                    <a:pt x="43" y="229"/>
                  </a:lnTo>
                  <a:lnTo>
                    <a:pt x="52" y="220"/>
                  </a:lnTo>
                  <a:lnTo>
                    <a:pt x="57" y="222"/>
                  </a:lnTo>
                  <a:lnTo>
                    <a:pt x="61" y="222"/>
                  </a:lnTo>
                  <a:lnTo>
                    <a:pt x="66" y="222"/>
                  </a:lnTo>
                  <a:lnTo>
                    <a:pt x="76" y="222"/>
                  </a:lnTo>
                  <a:lnTo>
                    <a:pt x="78" y="227"/>
                  </a:lnTo>
                  <a:lnTo>
                    <a:pt x="80" y="232"/>
                  </a:lnTo>
                  <a:lnTo>
                    <a:pt x="83" y="234"/>
                  </a:lnTo>
                  <a:lnTo>
                    <a:pt x="87" y="224"/>
                  </a:lnTo>
                  <a:lnTo>
                    <a:pt x="87" y="222"/>
                  </a:lnTo>
                  <a:lnTo>
                    <a:pt x="90" y="222"/>
                  </a:lnTo>
                  <a:lnTo>
                    <a:pt x="92" y="222"/>
                  </a:lnTo>
                  <a:lnTo>
                    <a:pt x="116" y="222"/>
                  </a:lnTo>
                  <a:lnTo>
                    <a:pt x="125" y="201"/>
                  </a:lnTo>
                  <a:lnTo>
                    <a:pt x="125" y="194"/>
                  </a:lnTo>
                  <a:lnTo>
                    <a:pt x="128" y="194"/>
                  </a:lnTo>
                  <a:lnTo>
                    <a:pt x="130" y="189"/>
                  </a:lnTo>
                  <a:lnTo>
                    <a:pt x="130" y="187"/>
                  </a:lnTo>
                  <a:lnTo>
                    <a:pt x="132" y="184"/>
                  </a:lnTo>
                  <a:lnTo>
                    <a:pt x="132" y="180"/>
                  </a:lnTo>
                  <a:lnTo>
                    <a:pt x="137" y="175"/>
                  </a:lnTo>
                  <a:lnTo>
                    <a:pt x="139" y="172"/>
                  </a:lnTo>
                  <a:lnTo>
                    <a:pt x="142" y="170"/>
                  </a:lnTo>
                  <a:lnTo>
                    <a:pt x="158" y="170"/>
                  </a:lnTo>
                  <a:lnTo>
                    <a:pt x="175" y="172"/>
                  </a:lnTo>
                  <a:lnTo>
                    <a:pt x="182" y="180"/>
                  </a:lnTo>
                  <a:lnTo>
                    <a:pt x="187" y="177"/>
                  </a:lnTo>
                  <a:lnTo>
                    <a:pt x="184" y="172"/>
                  </a:lnTo>
                  <a:lnTo>
                    <a:pt x="187" y="165"/>
                  </a:lnTo>
                  <a:lnTo>
                    <a:pt x="187" y="158"/>
                  </a:lnTo>
                  <a:lnTo>
                    <a:pt x="189" y="154"/>
                  </a:lnTo>
                  <a:lnTo>
                    <a:pt x="189" y="151"/>
                  </a:lnTo>
                  <a:lnTo>
                    <a:pt x="189" y="149"/>
                  </a:lnTo>
                  <a:lnTo>
                    <a:pt x="189" y="146"/>
                  </a:lnTo>
                  <a:lnTo>
                    <a:pt x="189" y="144"/>
                  </a:lnTo>
                  <a:lnTo>
                    <a:pt x="187" y="142"/>
                  </a:lnTo>
                  <a:lnTo>
                    <a:pt x="187" y="139"/>
                  </a:lnTo>
                  <a:lnTo>
                    <a:pt x="184" y="137"/>
                  </a:lnTo>
                  <a:lnTo>
                    <a:pt x="180" y="135"/>
                  </a:lnTo>
                  <a:lnTo>
                    <a:pt x="180" y="132"/>
                  </a:lnTo>
                  <a:lnTo>
                    <a:pt x="177" y="132"/>
                  </a:lnTo>
                  <a:lnTo>
                    <a:pt x="177" y="130"/>
                  </a:lnTo>
                  <a:lnTo>
                    <a:pt x="175" y="128"/>
                  </a:lnTo>
                  <a:lnTo>
                    <a:pt x="175" y="123"/>
                  </a:lnTo>
                  <a:lnTo>
                    <a:pt x="175" y="120"/>
                  </a:lnTo>
                  <a:lnTo>
                    <a:pt x="175" y="118"/>
                  </a:lnTo>
                  <a:lnTo>
                    <a:pt x="175" y="116"/>
                  </a:lnTo>
                  <a:lnTo>
                    <a:pt x="175" y="113"/>
                  </a:lnTo>
                  <a:lnTo>
                    <a:pt x="177" y="113"/>
                  </a:lnTo>
                  <a:lnTo>
                    <a:pt x="151" y="113"/>
                  </a:lnTo>
                  <a:lnTo>
                    <a:pt x="151" y="111"/>
                  </a:lnTo>
                  <a:lnTo>
                    <a:pt x="151" y="109"/>
                  </a:lnTo>
                  <a:lnTo>
                    <a:pt x="149" y="106"/>
                  </a:lnTo>
                  <a:lnTo>
                    <a:pt x="146" y="102"/>
                  </a:lnTo>
                  <a:lnTo>
                    <a:pt x="146" y="99"/>
                  </a:lnTo>
                  <a:lnTo>
                    <a:pt x="146" y="97"/>
                  </a:lnTo>
                  <a:lnTo>
                    <a:pt x="146" y="95"/>
                  </a:lnTo>
                  <a:lnTo>
                    <a:pt x="146" y="92"/>
                  </a:lnTo>
                  <a:lnTo>
                    <a:pt x="149" y="87"/>
                  </a:lnTo>
                  <a:lnTo>
                    <a:pt x="151" y="85"/>
                  </a:lnTo>
                  <a:lnTo>
                    <a:pt x="151" y="80"/>
                  </a:lnTo>
                  <a:lnTo>
                    <a:pt x="149" y="73"/>
                  </a:lnTo>
                  <a:lnTo>
                    <a:pt x="146" y="71"/>
                  </a:lnTo>
                  <a:lnTo>
                    <a:pt x="146" y="66"/>
                  </a:lnTo>
                  <a:lnTo>
                    <a:pt x="144" y="64"/>
                  </a:lnTo>
                  <a:lnTo>
                    <a:pt x="144" y="59"/>
                  </a:lnTo>
                  <a:lnTo>
                    <a:pt x="142" y="59"/>
                  </a:lnTo>
                  <a:lnTo>
                    <a:pt x="139" y="59"/>
                  </a:lnTo>
                  <a:lnTo>
                    <a:pt x="137" y="59"/>
                  </a:lnTo>
                  <a:lnTo>
                    <a:pt x="132" y="59"/>
                  </a:lnTo>
                  <a:lnTo>
                    <a:pt x="130" y="59"/>
                  </a:lnTo>
                  <a:lnTo>
                    <a:pt x="128" y="59"/>
                  </a:lnTo>
                  <a:lnTo>
                    <a:pt x="125" y="57"/>
                  </a:lnTo>
                  <a:lnTo>
                    <a:pt x="123" y="57"/>
                  </a:lnTo>
                  <a:lnTo>
                    <a:pt x="120" y="57"/>
                  </a:lnTo>
                  <a:lnTo>
                    <a:pt x="118" y="57"/>
                  </a:lnTo>
                  <a:lnTo>
                    <a:pt x="116" y="57"/>
                  </a:lnTo>
                  <a:lnTo>
                    <a:pt x="116" y="54"/>
                  </a:lnTo>
                  <a:lnTo>
                    <a:pt x="113" y="54"/>
                  </a:lnTo>
                  <a:lnTo>
                    <a:pt x="111" y="52"/>
                  </a:lnTo>
                  <a:lnTo>
                    <a:pt x="109" y="50"/>
                  </a:lnTo>
                  <a:lnTo>
                    <a:pt x="106" y="47"/>
                  </a:lnTo>
                  <a:lnTo>
                    <a:pt x="102" y="43"/>
                  </a:lnTo>
                  <a:lnTo>
                    <a:pt x="97" y="40"/>
                  </a:lnTo>
                  <a:lnTo>
                    <a:pt x="94" y="40"/>
                  </a:lnTo>
                  <a:lnTo>
                    <a:pt x="92" y="35"/>
                  </a:lnTo>
                  <a:lnTo>
                    <a:pt x="87" y="33"/>
                  </a:lnTo>
                  <a:lnTo>
                    <a:pt x="87" y="31"/>
                  </a:lnTo>
                  <a:lnTo>
                    <a:pt x="85" y="31"/>
                  </a:lnTo>
                  <a:lnTo>
                    <a:pt x="83" y="31"/>
                  </a:lnTo>
                  <a:lnTo>
                    <a:pt x="83" y="33"/>
                  </a:lnTo>
                  <a:lnTo>
                    <a:pt x="80" y="33"/>
                  </a:lnTo>
                  <a:lnTo>
                    <a:pt x="78" y="33"/>
                  </a:lnTo>
                  <a:lnTo>
                    <a:pt x="73" y="33"/>
                  </a:lnTo>
                  <a:lnTo>
                    <a:pt x="71" y="31"/>
                  </a:lnTo>
                  <a:lnTo>
                    <a:pt x="68" y="31"/>
                  </a:lnTo>
                  <a:lnTo>
                    <a:pt x="66" y="28"/>
                  </a:lnTo>
                  <a:lnTo>
                    <a:pt x="64" y="26"/>
                  </a:lnTo>
                  <a:lnTo>
                    <a:pt x="64" y="21"/>
                  </a:lnTo>
                  <a:lnTo>
                    <a:pt x="61" y="19"/>
                  </a:lnTo>
                  <a:lnTo>
                    <a:pt x="64" y="17"/>
                  </a:lnTo>
                  <a:lnTo>
                    <a:pt x="64" y="14"/>
                  </a:lnTo>
                  <a:lnTo>
                    <a:pt x="64" y="12"/>
                  </a:lnTo>
                  <a:lnTo>
                    <a:pt x="66" y="7"/>
                  </a:lnTo>
                  <a:lnTo>
                    <a:pt x="68" y="5"/>
                  </a:lnTo>
                  <a:lnTo>
                    <a:pt x="66" y="0"/>
                  </a:lnTo>
                  <a:lnTo>
                    <a:pt x="59" y="0"/>
                  </a:lnTo>
                  <a:lnTo>
                    <a:pt x="54" y="2"/>
                  </a:lnTo>
                  <a:lnTo>
                    <a:pt x="50" y="2"/>
                  </a:lnTo>
                  <a:lnTo>
                    <a:pt x="45" y="5"/>
                  </a:lnTo>
                  <a:lnTo>
                    <a:pt x="43" y="7"/>
                  </a:lnTo>
                  <a:lnTo>
                    <a:pt x="40" y="7"/>
                  </a:lnTo>
                  <a:lnTo>
                    <a:pt x="38" y="7"/>
                  </a:lnTo>
                  <a:lnTo>
                    <a:pt x="35" y="9"/>
                  </a:lnTo>
                  <a:lnTo>
                    <a:pt x="33" y="12"/>
                  </a:lnTo>
                  <a:lnTo>
                    <a:pt x="31" y="17"/>
                  </a:lnTo>
                  <a:lnTo>
                    <a:pt x="26" y="21"/>
                  </a:lnTo>
                  <a:lnTo>
                    <a:pt x="24" y="26"/>
                  </a:lnTo>
                  <a:lnTo>
                    <a:pt x="19" y="26"/>
                  </a:lnTo>
                  <a:lnTo>
                    <a:pt x="17" y="28"/>
                  </a:lnTo>
                  <a:lnTo>
                    <a:pt x="17" y="31"/>
                  </a:lnTo>
                  <a:lnTo>
                    <a:pt x="17" y="33"/>
                  </a:lnTo>
                  <a:lnTo>
                    <a:pt x="14" y="35"/>
                  </a:lnTo>
                  <a:lnTo>
                    <a:pt x="12" y="35"/>
                  </a:lnTo>
                  <a:lnTo>
                    <a:pt x="9" y="35"/>
                  </a:lnTo>
                  <a:lnTo>
                    <a:pt x="7" y="35"/>
                  </a:lnTo>
                  <a:lnTo>
                    <a:pt x="7" y="33"/>
                  </a:lnTo>
                  <a:lnTo>
                    <a:pt x="5" y="33"/>
                  </a:lnTo>
                  <a:lnTo>
                    <a:pt x="2" y="33"/>
                  </a:lnTo>
                  <a:lnTo>
                    <a:pt x="0" y="33"/>
                  </a:lnTo>
                  <a:lnTo>
                    <a:pt x="9" y="52"/>
                  </a:lnTo>
                  <a:lnTo>
                    <a:pt x="5" y="66"/>
                  </a:lnTo>
                  <a:lnTo>
                    <a:pt x="5" y="71"/>
                  </a:lnTo>
                  <a:lnTo>
                    <a:pt x="5" y="73"/>
                  </a:lnTo>
                  <a:lnTo>
                    <a:pt x="5" y="76"/>
                  </a:lnTo>
                  <a:lnTo>
                    <a:pt x="5" y="78"/>
                  </a:lnTo>
                  <a:lnTo>
                    <a:pt x="7" y="85"/>
                  </a:lnTo>
                  <a:lnTo>
                    <a:pt x="9" y="87"/>
                  </a:lnTo>
                  <a:lnTo>
                    <a:pt x="9" y="90"/>
                  </a:lnTo>
                  <a:lnTo>
                    <a:pt x="7" y="90"/>
                  </a:lnTo>
                  <a:lnTo>
                    <a:pt x="7" y="92"/>
                  </a:lnTo>
                  <a:lnTo>
                    <a:pt x="7" y="95"/>
                  </a:lnTo>
                  <a:lnTo>
                    <a:pt x="9" y="97"/>
                  </a:lnTo>
                  <a:lnTo>
                    <a:pt x="9" y="9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5" name="Freeform 1699">
              <a:extLst>
                <a:ext uri="{FF2B5EF4-FFF2-40B4-BE49-F238E27FC236}">
                  <a16:creationId xmlns:a16="http://schemas.microsoft.com/office/drawing/2014/main" id="{0925F479-636E-B4C6-FEC0-D5EDD0D7C6C0}"/>
                </a:ext>
              </a:extLst>
            </p:cNvPr>
            <p:cNvSpPr>
              <a:spLocks noGrp="1" noRot="1" noMove="1" noResize="1" noEditPoints="1" noAdjustHandles="1" noChangeArrowheads="1" noChangeShapeType="1"/>
            </p:cNvSpPr>
            <p:nvPr/>
          </p:nvSpPr>
          <p:spPr bwMode="auto">
            <a:xfrm>
              <a:off x="5927268" y="3115545"/>
              <a:ext cx="1479" cy="6716"/>
            </a:xfrm>
            <a:custGeom>
              <a:avLst/>
              <a:gdLst>
                <a:gd name="T0" fmla="*/ 3175 w 2"/>
                <a:gd name="T1" fmla="*/ 0 h 9"/>
                <a:gd name="T2" fmla="*/ 3175 w 2"/>
                <a:gd name="T3" fmla="*/ 0 h 9"/>
                <a:gd name="T4" fmla="*/ 3175 w 2"/>
                <a:gd name="T5" fmla="*/ 3175 h 9"/>
                <a:gd name="T6" fmla="*/ 3175 w 2"/>
                <a:gd name="T7" fmla="*/ 6350 h 9"/>
                <a:gd name="T8" fmla="*/ 3175 w 2"/>
                <a:gd name="T9" fmla="*/ 11113 h 9"/>
                <a:gd name="T10" fmla="*/ 3175 w 2"/>
                <a:gd name="T11" fmla="*/ 11113 h 9"/>
                <a:gd name="T12" fmla="*/ 3175 w 2"/>
                <a:gd name="T13" fmla="*/ 14288 h 9"/>
                <a:gd name="T14" fmla="*/ 3175 w 2"/>
                <a:gd name="T15" fmla="*/ 14288 h 9"/>
                <a:gd name="T16" fmla="*/ 3175 w 2"/>
                <a:gd name="T17" fmla="*/ 14288 h 9"/>
                <a:gd name="T18" fmla="*/ 3175 w 2"/>
                <a:gd name="T19" fmla="*/ 14288 h 9"/>
                <a:gd name="T20" fmla="*/ 3175 w 2"/>
                <a:gd name="T21" fmla="*/ 14288 h 9"/>
                <a:gd name="T22" fmla="*/ 3175 w 2"/>
                <a:gd name="T23" fmla="*/ 11113 h 9"/>
                <a:gd name="T24" fmla="*/ 0 w 2"/>
                <a:gd name="T25" fmla="*/ 3175 h 9"/>
                <a:gd name="T26" fmla="*/ 0 w 2"/>
                <a:gd name="T27" fmla="*/ 3175 h 9"/>
                <a:gd name="T28" fmla="*/ 0 w 2"/>
                <a:gd name="T29" fmla="*/ 0 h 9"/>
                <a:gd name="T30" fmla="*/ 0 w 2"/>
                <a:gd name="T31" fmla="*/ 0 h 9"/>
                <a:gd name="T32" fmla="*/ 0 w 2"/>
                <a:gd name="T33" fmla="*/ 0 h 9"/>
                <a:gd name="T34" fmla="*/ 3175 w 2"/>
                <a:gd name="T35" fmla="*/ 0 h 9"/>
                <a:gd name="T36" fmla="*/ 3175 w 2"/>
                <a:gd name="T37" fmla="*/ 0 h 9"/>
                <a:gd name="T38" fmla="*/ 3175 w 2"/>
                <a:gd name="T39" fmla="*/ 0 h 9"/>
                <a:gd name="T40" fmla="*/ 3175 w 2"/>
                <a:gd name="T41" fmla="*/ 0 h 9"/>
                <a:gd name="T42" fmla="*/ 3175 w 2"/>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
                <a:gd name="T67" fmla="*/ 0 h 9"/>
                <a:gd name="T68" fmla="*/ 2 w 2"/>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 h="9">
                  <a:moveTo>
                    <a:pt x="2" y="0"/>
                  </a:moveTo>
                  <a:lnTo>
                    <a:pt x="2" y="0"/>
                  </a:lnTo>
                  <a:lnTo>
                    <a:pt x="2" y="2"/>
                  </a:lnTo>
                  <a:lnTo>
                    <a:pt x="2" y="4"/>
                  </a:lnTo>
                  <a:lnTo>
                    <a:pt x="2" y="7"/>
                  </a:lnTo>
                  <a:lnTo>
                    <a:pt x="2" y="9"/>
                  </a:lnTo>
                  <a:lnTo>
                    <a:pt x="2" y="7"/>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6" name="Bhutan">
              <a:extLst>
                <a:ext uri="{FF2B5EF4-FFF2-40B4-BE49-F238E27FC236}">
                  <a16:creationId xmlns:a16="http://schemas.microsoft.com/office/drawing/2014/main" id="{9B7548C1-7BBE-0684-EB12-503C93847D34}"/>
                </a:ext>
              </a:extLst>
            </p:cNvPr>
            <p:cNvSpPr>
              <a:spLocks noGrp="1" noRot="1" noMove="1" noResize="1" noEditPoints="1" noAdjustHandles="1" noChangeArrowheads="1" noChangeShapeType="1"/>
            </p:cNvSpPr>
            <p:nvPr/>
          </p:nvSpPr>
          <p:spPr bwMode="auto">
            <a:xfrm>
              <a:off x="7777513" y="2424518"/>
              <a:ext cx="34384" cy="19402"/>
            </a:xfrm>
            <a:custGeom>
              <a:avLst/>
              <a:gdLst>
                <a:gd name="T0" fmla="*/ 3175 w 47"/>
                <a:gd name="T1" fmla="*/ 22225 h 26"/>
                <a:gd name="T2" fmla="*/ 0 w 47"/>
                <a:gd name="T3" fmla="*/ 30163 h 26"/>
                <a:gd name="T4" fmla="*/ 11113 w 47"/>
                <a:gd name="T5" fmla="*/ 41275 h 26"/>
                <a:gd name="T6" fmla="*/ 17463 w 47"/>
                <a:gd name="T7" fmla="*/ 41275 h 26"/>
                <a:gd name="T8" fmla="*/ 30163 w 47"/>
                <a:gd name="T9" fmla="*/ 36513 h 26"/>
                <a:gd name="T10" fmla="*/ 44450 w 47"/>
                <a:gd name="T11" fmla="*/ 41275 h 26"/>
                <a:gd name="T12" fmla="*/ 66675 w 47"/>
                <a:gd name="T13" fmla="*/ 41275 h 26"/>
                <a:gd name="T14" fmla="*/ 74613 w 47"/>
                <a:gd name="T15" fmla="*/ 36513 h 26"/>
                <a:gd name="T16" fmla="*/ 74613 w 47"/>
                <a:gd name="T17" fmla="*/ 25400 h 26"/>
                <a:gd name="T18" fmla="*/ 71438 w 47"/>
                <a:gd name="T19" fmla="*/ 7938 h 26"/>
                <a:gd name="T20" fmla="*/ 55563 w 47"/>
                <a:gd name="T21" fmla="*/ 7938 h 26"/>
                <a:gd name="T22" fmla="*/ 44450 w 47"/>
                <a:gd name="T23" fmla="*/ 7938 h 26"/>
                <a:gd name="T24" fmla="*/ 30163 w 47"/>
                <a:gd name="T25" fmla="*/ 0 h 26"/>
                <a:gd name="T26" fmla="*/ 17463 w 47"/>
                <a:gd name="T27" fmla="*/ 3175 h 26"/>
                <a:gd name="T28" fmla="*/ 11113 w 47"/>
                <a:gd name="T29" fmla="*/ 7938 h 26"/>
                <a:gd name="T30" fmla="*/ 3175 w 47"/>
                <a:gd name="T31" fmla="*/ 22225 h 26"/>
                <a:gd name="T32" fmla="*/ 3175 w 47"/>
                <a:gd name="T33" fmla="*/ 22225 h 26"/>
                <a:gd name="T34" fmla="*/ 3175 w 47"/>
                <a:gd name="T35" fmla="*/ 22225 h 26"/>
                <a:gd name="T36" fmla="*/ 3175 w 47"/>
                <a:gd name="T37" fmla="*/ 22225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6"/>
                <a:gd name="T59" fmla="*/ 47 w 47"/>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6">
                  <a:moveTo>
                    <a:pt x="2" y="14"/>
                  </a:moveTo>
                  <a:lnTo>
                    <a:pt x="0" y="19"/>
                  </a:lnTo>
                  <a:lnTo>
                    <a:pt x="7" y="26"/>
                  </a:lnTo>
                  <a:lnTo>
                    <a:pt x="11" y="26"/>
                  </a:lnTo>
                  <a:lnTo>
                    <a:pt x="19" y="23"/>
                  </a:lnTo>
                  <a:lnTo>
                    <a:pt x="28" y="26"/>
                  </a:lnTo>
                  <a:lnTo>
                    <a:pt x="42" y="26"/>
                  </a:lnTo>
                  <a:lnTo>
                    <a:pt x="47" y="23"/>
                  </a:lnTo>
                  <a:lnTo>
                    <a:pt x="47" y="16"/>
                  </a:lnTo>
                  <a:lnTo>
                    <a:pt x="45" y="5"/>
                  </a:lnTo>
                  <a:lnTo>
                    <a:pt x="35" y="5"/>
                  </a:lnTo>
                  <a:lnTo>
                    <a:pt x="28" y="5"/>
                  </a:lnTo>
                  <a:lnTo>
                    <a:pt x="19" y="0"/>
                  </a:lnTo>
                  <a:lnTo>
                    <a:pt x="11" y="2"/>
                  </a:lnTo>
                  <a:lnTo>
                    <a:pt x="7" y="5"/>
                  </a:lnTo>
                  <a:lnTo>
                    <a:pt x="2" y="1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7" name="Benin">
              <a:extLst>
                <a:ext uri="{FF2B5EF4-FFF2-40B4-BE49-F238E27FC236}">
                  <a16:creationId xmlns:a16="http://schemas.microsoft.com/office/drawing/2014/main" id="{068898A6-BB46-B51A-3566-3487DBFF0B20}"/>
                </a:ext>
              </a:extLst>
            </p:cNvPr>
            <p:cNvSpPr>
              <a:spLocks noGrp="1" noRot="1" noMove="1" noResize="1" noEditPoints="1" noAdjustHandles="1" noChangeArrowheads="1" noChangeShapeType="1"/>
            </p:cNvSpPr>
            <p:nvPr/>
          </p:nvSpPr>
          <p:spPr bwMode="auto">
            <a:xfrm>
              <a:off x="6730477" y="2651378"/>
              <a:ext cx="33983" cy="97012"/>
            </a:xfrm>
            <a:custGeom>
              <a:avLst/>
              <a:gdLst>
                <a:gd name="T0" fmla="*/ 38100 w 45"/>
                <a:gd name="T1" fmla="*/ 203200 h 130"/>
                <a:gd name="T2" fmla="*/ 49213 w 45"/>
                <a:gd name="T3" fmla="*/ 200025 h 130"/>
                <a:gd name="T4" fmla="*/ 52388 w 45"/>
                <a:gd name="T5" fmla="*/ 176213 h 130"/>
                <a:gd name="T6" fmla="*/ 52388 w 45"/>
                <a:gd name="T7" fmla="*/ 165100 h 130"/>
                <a:gd name="T8" fmla="*/ 49213 w 45"/>
                <a:gd name="T9" fmla="*/ 161925 h 130"/>
                <a:gd name="T10" fmla="*/ 49213 w 45"/>
                <a:gd name="T11" fmla="*/ 153988 h 130"/>
                <a:gd name="T12" fmla="*/ 49213 w 45"/>
                <a:gd name="T13" fmla="*/ 142875 h 130"/>
                <a:gd name="T14" fmla="*/ 52388 w 45"/>
                <a:gd name="T15" fmla="*/ 128588 h 130"/>
                <a:gd name="T16" fmla="*/ 49213 w 45"/>
                <a:gd name="T17" fmla="*/ 117475 h 130"/>
                <a:gd name="T18" fmla="*/ 52388 w 45"/>
                <a:gd name="T19" fmla="*/ 117475 h 130"/>
                <a:gd name="T20" fmla="*/ 57150 w 45"/>
                <a:gd name="T21" fmla="*/ 117475 h 130"/>
                <a:gd name="T22" fmla="*/ 60325 w 45"/>
                <a:gd name="T23" fmla="*/ 112713 h 130"/>
                <a:gd name="T24" fmla="*/ 57150 w 45"/>
                <a:gd name="T25" fmla="*/ 109538 h 130"/>
                <a:gd name="T26" fmla="*/ 57150 w 45"/>
                <a:gd name="T27" fmla="*/ 106363 h 130"/>
                <a:gd name="T28" fmla="*/ 60325 w 45"/>
                <a:gd name="T29" fmla="*/ 98425 h 130"/>
                <a:gd name="T30" fmla="*/ 63500 w 45"/>
                <a:gd name="T31" fmla="*/ 87313 h 130"/>
                <a:gd name="T32" fmla="*/ 63500 w 45"/>
                <a:gd name="T33" fmla="*/ 71438 h 130"/>
                <a:gd name="T34" fmla="*/ 68263 w 45"/>
                <a:gd name="T35" fmla="*/ 71438 h 130"/>
                <a:gd name="T36" fmla="*/ 71438 w 45"/>
                <a:gd name="T37" fmla="*/ 71438 h 130"/>
                <a:gd name="T38" fmla="*/ 68263 w 45"/>
                <a:gd name="T39" fmla="*/ 65088 h 130"/>
                <a:gd name="T40" fmla="*/ 68263 w 45"/>
                <a:gd name="T41" fmla="*/ 57150 h 130"/>
                <a:gd name="T42" fmla="*/ 71438 w 45"/>
                <a:gd name="T43" fmla="*/ 46038 h 130"/>
                <a:gd name="T44" fmla="*/ 68263 w 45"/>
                <a:gd name="T45" fmla="*/ 41275 h 130"/>
                <a:gd name="T46" fmla="*/ 60325 w 45"/>
                <a:gd name="T47" fmla="*/ 38100 h 130"/>
                <a:gd name="T48" fmla="*/ 63500 w 45"/>
                <a:gd name="T49" fmla="*/ 34925 h 130"/>
                <a:gd name="T50" fmla="*/ 63500 w 45"/>
                <a:gd name="T51" fmla="*/ 26988 h 130"/>
                <a:gd name="T52" fmla="*/ 63500 w 45"/>
                <a:gd name="T53" fmla="*/ 15875 h 130"/>
                <a:gd name="T54" fmla="*/ 49213 w 45"/>
                <a:gd name="T55" fmla="*/ 7938 h 130"/>
                <a:gd name="T56" fmla="*/ 49213 w 45"/>
                <a:gd name="T57" fmla="*/ 4763 h 130"/>
                <a:gd name="T58" fmla="*/ 41275 w 45"/>
                <a:gd name="T59" fmla="*/ 0 h 130"/>
                <a:gd name="T60" fmla="*/ 34925 w 45"/>
                <a:gd name="T61" fmla="*/ 0 h 130"/>
                <a:gd name="T62" fmla="*/ 26988 w 45"/>
                <a:gd name="T63" fmla="*/ 15875 h 130"/>
                <a:gd name="T64" fmla="*/ 22225 w 45"/>
                <a:gd name="T65" fmla="*/ 19050 h 130"/>
                <a:gd name="T66" fmla="*/ 15875 w 45"/>
                <a:gd name="T67" fmla="*/ 26988 h 130"/>
                <a:gd name="T68" fmla="*/ 11113 w 45"/>
                <a:gd name="T69" fmla="*/ 30163 h 130"/>
                <a:gd name="T70" fmla="*/ 11113 w 45"/>
                <a:gd name="T71" fmla="*/ 34925 h 130"/>
                <a:gd name="T72" fmla="*/ 0 w 45"/>
                <a:gd name="T73" fmla="*/ 34925 h 130"/>
                <a:gd name="T74" fmla="*/ 19050 w 45"/>
                <a:gd name="T75" fmla="*/ 68263 h 130"/>
                <a:gd name="T76" fmla="*/ 19050 w 45"/>
                <a:gd name="T77" fmla="*/ 82550 h 130"/>
                <a:gd name="T78" fmla="*/ 19050 w 45"/>
                <a:gd name="T79" fmla="*/ 90488 h 130"/>
                <a:gd name="T80" fmla="*/ 22225 w 45"/>
                <a:gd name="T81" fmla="*/ 98425 h 130"/>
                <a:gd name="T82" fmla="*/ 22225 w 45"/>
                <a:gd name="T83" fmla="*/ 106363 h 130"/>
                <a:gd name="T84" fmla="*/ 22225 w 45"/>
                <a:gd name="T85" fmla="*/ 117475 h 130"/>
                <a:gd name="T86" fmla="*/ 19050 w 45"/>
                <a:gd name="T87" fmla="*/ 123825 h 130"/>
                <a:gd name="T88" fmla="*/ 22225 w 45"/>
                <a:gd name="T89" fmla="*/ 139700 h 130"/>
                <a:gd name="T90" fmla="*/ 22225 w 45"/>
                <a:gd name="T91" fmla="*/ 153988 h 130"/>
                <a:gd name="T92" fmla="*/ 19050 w 45"/>
                <a:gd name="T93" fmla="*/ 169863 h 130"/>
                <a:gd name="T94" fmla="*/ 22225 w 45"/>
                <a:gd name="T95" fmla="*/ 180975 h 130"/>
                <a:gd name="T96" fmla="*/ 22225 w 45"/>
                <a:gd name="T97" fmla="*/ 192088 h 130"/>
                <a:gd name="T98" fmla="*/ 22225 w 45"/>
                <a:gd name="T99" fmla="*/ 195263 h 130"/>
                <a:gd name="T100" fmla="*/ 26988 w 45"/>
                <a:gd name="T101" fmla="*/ 206375 h 130"/>
                <a:gd name="T102" fmla="*/ 30163 w 45"/>
                <a:gd name="T103" fmla="*/ 206375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
                <a:gd name="T157" fmla="*/ 0 h 130"/>
                <a:gd name="T158" fmla="*/ 45 w 45"/>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 h="130">
                  <a:moveTo>
                    <a:pt x="19" y="130"/>
                  </a:moveTo>
                  <a:lnTo>
                    <a:pt x="22" y="128"/>
                  </a:lnTo>
                  <a:lnTo>
                    <a:pt x="24" y="128"/>
                  </a:lnTo>
                  <a:lnTo>
                    <a:pt x="29" y="128"/>
                  </a:lnTo>
                  <a:lnTo>
                    <a:pt x="31" y="126"/>
                  </a:lnTo>
                  <a:lnTo>
                    <a:pt x="33" y="121"/>
                  </a:lnTo>
                  <a:lnTo>
                    <a:pt x="33" y="116"/>
                  </a:lnTo>
                  <a:lnTo>
                    <a:pt x="33" y="111"/>
                  </a:lnTo>
                  <a:lnTo>
                    <a:pt x="33" y="109"/>
                  </a:lnTo>
                  <a:lnTo>
                    <a:pt x="33" y="107"/>
                  </a:lnTo>
                  <a:lnTo>
                    <a:pt x="33" y="104"/>
                  </a:lnTo>
                  <a:lnTo>
                    <a:pt x="31" y="102"/>
                  </a:lnTo>
                  <a:lnTo>
                    <a:pt x="31" y="100"/>
                  </a:lnTo>
                  <a:lnTo>
                    <a:pt x="31" y="97"/>
                  </a:lnTo>
                  <a:lnTo>
                    <a:pt x="31" y="93"/>
                  </a:lnTo>
                  <a:lnTo>
                    <a:pt x="31" y="90"/>
                  </a:lnTo>
                  <a:lnTo>
                    <a:pt x="31" y="88"/>
                  </a:lnTo>
                  <a:lnTo>
                    <a:pt x="33" y="83"/>
                  </a:lnTo>
                  <a:lnTo>
                    <a:pt x="33" y="81"/>
                  </a:lnTo>
                  <a:lnTo>
                    <a:pt x="31" y="76"/>
                  </a:lnTo>
                  <a:lnTo>
                    <a:pt x="31" y="74"/>
                  </a:lnTo>
                  <a:lnTo>
                    <a:pt x="33" y="74"/>
                  </a:lnTo>
                  <a:lnTo>
                    <a:pt x="36" y="74"/>
                  </a:lnTo>
                  <a:lnTo>
                    <a:pt x="38" y="71"/>
                  </a:lnTo>
                  <a:lnTo>
                    <a:pt x="36" y="69"/>
                  </a:lnTo>
                  <a:lnTo>
                    <a:pt x="36" y="67"/>
                  </a:lnTo>
                  <a:lnTo>
                    <a:pt x="36" y="64"/>
                  </a:lnTo>
                  <a:lnTo>
                    <a:pt x="38" y="64"/>
                  </a:lnTo>
                  <a:lnTo>
                    <a:pt x="38" y="62"/>
                  </a:lnTo>
                  <a:lnTo>
                    <a:pt x="40" y="60"/>
                  </a:lnTo>
                  <a:lnTo>
                    <a:pt x="40" y="57"/>
                  </a:lnTo>
                  <a:lnTo>
                    <a:pt x="40" y="55"/>
                  </a:lnTo>
                  <a:lnTo>
                    <a:pt x="40" y="50"/>
                  </a:lnTo>
                  <a:lnTo>
                    <a:pt x="40" y="48"/>
                  </a:lnTo>
                  <a:lnTo>
                    <a:pt x="40" y="45"/>
                  </a:lnTo>
                  <a:lnTo>
                    <a:pt x="43" y="45"/>
                  </a:lnTo>
                  <a:lnTo>
                    <a:pt x="45" y="45"/>
                  </a:lnTo>
                  <a:lnTo>
                    <a:pt x="45" y="43"/>
                  </a:lnTo>
                  <a:lnTo>
                    <a:pt x="43" y="41"/>
                  </a:lnTo>
                  <a:lnTo>
                    <a:pt x="43" y="38"/>
                  </a:lnTo>
                  <a:lnTo>
                    <a:pt x="43" y="36"/>
                  </a:lnTo>
                  <a:lnTo>
                    <a:pt x="45" y="31"/>
                  </a:lnTo>
                  <a:lnTo>
                    <a:pt x="45" y="29"/>
                  </a:lnTo>
                  <a:lnTo>
                    <a:pt x="43" y="26"/>
                  </a:lnTo>
                  <a:lnTo>
                    <a:pt x="40" y="24"/>
                  </a:lnTo>
                  <a:lnTo>
                    <a:pt x="38" y="24"/>
                  </a:lnTo>
                  <a:lnTo>
                    <a:pt x="38" y="22"/>
                  </a:lnTo>
                  <a:lnTo>
                    <a:pt x="40" y="22"/>
                  </a:lnTo>
                  <a:lnTo>
                    <a:pt x="40" y="19"/>
                  </a:lnTo>
                  <a:lnTo>
                    <a:pt x="40" y="17"/>
                  </a:lnTo>
                  <a:lnTo>
                    <a:pt x="40" y="15"/>
                  </a:lnTo>
                  <a:lnTo>
                    <a:pt x="40" y="12"/>
                  </a:lnTo>
                  <a:lnTo>
                    <a:pt x="40" y="10"/>
                  </a:lnTo>
                  <a:lnTo>
                    <a:pt x="31" y="8"/>
                  </a:lnTo>
                  <a:lnTo>
                    <a:pt x="31" y="5"/>
                  </a:lnTo>
                  <a:lnTo>
                    <a:pt x="31" y="3"/>
                  </a:lnTo>
                  <a:lnTo>
                    <a:pt x="29" y="0"/>
                  </a:lnTo>
                  <a:lnTo>
                    <a:pt x="26" y="0"/>
                  </a:lnTo>
                  <a:lnTo>
                    <a:pt x="24" y="0"/>
                  </a:lnTo>
                  <a:lnTo>
                    <a:pt x="22" y="0"/>
                  </a:lnTo>
                  <a:lnTo>
                    <a:pt x="14" y="8"/>
                  </a:lnTo>
                  <a:lnTo>
                    <a:pt x="17" y="10"/>
                  </a:lnTo>
                  <a:lnTo>
                    <a:pt x="14" y="12"/>
                  </a:lnTo>
                  <a:lnTo>
                    <a:pt x="14" y="15"/>
                  </a:lnTo>
                  <a:lnTo>
                    <a:pt x="10" y="17"/>
                  </a:lnTo>
                  <a:lnTo>
                    <a:pt x="7" y="17"/>
                  </a:lnTo>
                  <a:lnTo>
                    <a:pt x="7" y="19"/>
                  </a:lnTo>
                  <a:lnTo>
                    <a:pt x="7" y="22"/>
                  </a:lnTo>
                  <a:lnTo>
                    <a:pt x="5" y="22"/>
                  </a:lnTo>
                  <a:lnTo>
                    <a:pt x="3" y="22"/>
                  </a:lnTo>
                  <a:lnTo>
                    <a:pt x="0" y="22"/>
                  </a:lnTo>
                  <a:lnTo>
                    <a:pt x="0" y="38"/>
                  </a:lnTo>
                  <a:lnTo>
                    <a:pt x="12" y="41"/>
                  </a:lnTo>
                  <a:lnTo>
                    <a:pt x="12" y="43"/>
                  </a:lnTo>
                  <a:lnTo>
                    <a:pt x="12" y="45"/>
                  </a:lnTo>
                  <a:lnTo>
                    <a:pt x="14" y="48"/>
                  </a:lnTo>
                  <a:lnTo>
                    <a:pt x="12" y="52"/>
                  </a:lnTo>
                  <a:lnTo>
                    <a:pt x="12" y="55"/>
                  </a:lnTo>
                  <a:lnTo>
                    <a:pt x="12" y="57"/>
                  </a:lnTo>
                  <a:lnTo>
                    <a:pt x="14" y="60"/>
                  </a:lnTo>
                  <a:lnTo>
                    <a:pt x="14" y="62"/>
                  </a:lnTo>
                  <a:lnTo>
                    <a:pt x="14" y="64"/>
                  </a:lnTo>
                  <a:lnTo>
                    <a:pt x="14" y="67"/>
                  </a:lnTo>
                  <a:lnTo>
                    <a:pt x="14" y="69"/>
                  </a:lnTo>
                  <a:lnTo>
                    <a:pt x="14" y="74"/>
                  </a:lnTo>
                  <a:lnTo>
                    <a:pt x="14" y="76"/>
                  </a:lnTo>
                  <a:lnTo>
                    <a:pt x="12" y="76"/>
                  </a:lnTo>
                  <a:lnTo>
                    <a:pt x="12" y="78"/>
                  </a:lnTo>
                  <a:lnTo>
                    <a:pt x="12" y="81"/>
                  </a:lnTo>
                  <a:lnTo>
                    <a:pt x="14" y="83"/>
                  </a:lnTo>
                  <a:lnTo>
                    <a:pt x="14" y="88"/>
                  </a:lnTo>
                  <a:lnTo>
                    <a:pt x="14" y="90"/>
                  </a:lnTo>
                  <a:lnTo>
                    <a:pt x="14" y="93"/>
                  </a:lnTo>
                  <a:lnTo>
                    <a:pt x="14" y="97"/>
                  </a:lnTo>
                  <a:lnTo>
                    <a:pt x="14" y="100"/>
                  </a:lnTo>
                  <a:lnTo>
                    <a:pt x="12" y="102"/>
                  </a:lnTo>
                  <a:lnTo>
                    <a:pt x="12" y="107"/>
                  </a:lnTo>
                  <a:lnTo>
                    <a:pt x="12" y="111"/>
                  </a:lnTo>
                  <a:lnTo>
                    <a:pt x="14" y="114"/>
                  </a:lnTo>
                  <a:lnTo>
                    <a:pt x="14" y="119"/>
                  </a:lnTo>
                  <a:lnTo>
                    <a:pt x="14" y="121"/>
                  </a:lnTo>
                  <a:lnTo>
                    <a:pt x="14" y="123"/>
                  </a:lnTo>
                  <a:lnTo>
                    <a:pt x="14" y="126"/>
                  </a:lnTo>
                  <a:lnTo>
                    <a:pt x="17" y="128"/>
                  </a:lnTo>
                  <a:lnTo>
                    <a:pt x="17" y="130"/>
                  </a:lnTo>
                  <a:lnTo>
                    <a:pt x="19" y="13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8" name="Belarus">
              <a:extLst>
                <a:ext uri="{FF2B5EF4-FFF2-40B4-BE49-F238E27FC236}">
                  <a16:creationId xmlns:a16="http://schemas.microsoft.com/office/drawing/2014/main" id="{86047791-B397-C7A2-4E33-3851D7F3BB53}"/>
                </a:ext>
              </a:extLst>
            </p:cNvPr>
            <p:cNvSpPr>
              <a:spLocks noGrp="1" noRot="1" noMove="1" noResize="1" noEditPoints="1" noAdjustHandles="1" noChangeArrowheads="1" noChangeShapeType="1"/>
            </p:cNvSpPr>
            <p:nvPr/>
          </p:nvSpPr>
          <p:spPr bwMode="auto">
            <a:xfrm>
              <a:off x="7013120" y="1949903"/>
              <a:ext cx="87931" cy="82834"/>
            </a:xfrm>
            <a:custGeom>
              <a:avLst/>
              <a:gdLst>
                <a:gd name="T0" fmla="*/ 63500 w 118"/>
                <a:gd name="T1" fmla="*/ 26988 h 111"/>
                <a:gd name="T2" fmla="*/ 71438 w 118"/>
                <a:gd name="T3" fmla="*/ 26988 h 111"/>
                <a:gd name="T4" fmla="*/ 79375 w 118"/>
                <a:gd name="T5" fmla="*/ 30163 h 111"/>
                <a:gd name="T6" fmla="*/ 82550 w 118"/>
                <a:gd name="T7" fmla="*/ 23813 h 111"/>
                <a:gd name="T8" fmla="*/ 82550 w 118"/>
                <a:gd name="T9" fmla="*/ 7938 h 111"/>
                <a:gd name="T10" fmla="*/ 90488 w 118"/>
                <a:gd name="T11" fmla="*/ 4763 h 111"/>
                <a:gd name="T12" fmla="*/ 101600 w 118"/>
                <a:gd name="T13" fmla="*/ 4763 h 111"/>
                <a:gd name="T14" fmla="*/ 104775 w 118"/>
                <a:gd name="T15" fmla="*/ 0 h 111"/>
                <a:gd name="T16" fmla="*/ 109538 w 118"/>
                <a:gd name="T17" fmla="*/ 4763 h 111"/>
                <a:gd name="T18" fmla="*/ 109538 w 118"/>
                <a:gd name="T19" fmla="*/ 12700 h 111"/>
                <a:gd name="T20" fmla="*/ 115888 w 118"/>
                <a:gd name="T21" fmla="*/ 7938 h 111"/>
                <a:gd name="T22" fmla="*/ 128588 w 118"/>
                <a:gd name="T23" fmla="*/ 7938 h 111"/>
                <a:gd name="T24" fmla="*/ 146050 w 118"/>
                <a:gd name="T25" fmla="*/ 15875 h 111"/>
                <a:gd name="T26" fmla="*/ 150813 w 118"/>
                <a:gd name="T27" fmla="*/ 23813 h 111"/>
                <a:gd name="T28" fmla="*/ 157163 w 118"/>
                <a:gd name="T29" fmla="*/ 26988 h 111"/>
                <a:gd name="T30" fmla="*/ 157163 w 118"/>
                <a:gd name="T31" fmla="*/ 34925 h 111"/>
                <a:gd name="T32" fmla="*/ 161925 w 118"/>
                <a:gd name="T33" fmla="*/ 46038 h 111"/>
                <a:gd name="T34" fmla="*/ 165100 w 118"/>
                <a:gd name="T35" fmla="*/ 60325 h 111"/>
                <a:gd name="T36" fmla="*/ 165100 w 118"/>
                <a:gd name="T37" fmla="*/ 71438 h 111"/>
                <a:gd name="T38" fmla="*/ 180975 w 118"/>
                <a:gd name="T39" fmla="*/ 82550 h 111"/>
                <a:gd name="T40" fmla="*/ 187325 w 118"/>
                <a:gd name="T41" fmla="*/ 93663 h 111"/>
                <a:gd name="T42" fmla="*/ 187325 w 118"/>
                <a:gd name="T43" fmla="*/ 106363 h 111"/>
                <a:gd name="T44" fmla="*/ 176213 w 118"/>
                <a:gd name="T45" fmla="*/ 106363 h 111"/>
                <a:gd name="T46" fmla="*/ 169863 w 118"/>
                <a:gd name="T47" fmla="*/ 106363 h 111"/>
                <a:gd name="T48" fmla="*/ 165100 w 118"/>
                <a:gd name="T49" fmla="*/ 112713 h 111"/>
                <a:gd name="T50" fmla="*/ 173038 w 118"/>
                <a:gd name="T51" fmla="*/ 117475 h 111"/>
                <a:gd name="T52" fmla="*/ 176213 w 118"/>
                <a:gd name="T53" fmla="*/ 131763 h 111"/>
                <a:gd name="T54" fmla="*/ 173038 w 118"/>
                <a:gd name="T55" fmla="*/ 153988 h 111"/>
                <a:gd name="T56" fmla="*/ 161925 w 118"/>
                <a:gd name="T57" fmla="*/ 158750 h 111"/>
                <a:gd name="T58" fmla="*/ 157163 w 118"/>
                <a:gd name="T59" fmla="*/ 173038 h 111"/>
                <a:gd name="T60" fmla="*/ 146050 w 118"/>
                <a:gd name="T61" fmla="*/ 173038 h 111"/>
                <a:gd name="T62" fmla="*/ 128588 w 118"/>
                <a:gd name="T63" fmla="*/ 169863 h 111"/>
                <a:gd name="T64" fmla="*/ 123825 w 118"/>
                <a:gd name="T65" fmla="*/ 169863 h 111"/>
                <a:gd name="T66" fmla="*/ 115888 w 118"/>
                <a:gd name="T67" fmla="*/ 173038 h 111"/>
                <a:gd name="T68" fmla="*/ 104775 w 118"/>
                <a:gd name="T69" fmla="*/ 173038 h 111"/>
                <a:gd name="T70" fmla="*/ 93663 w 118"/>
                <a:gd name="T71" fmla="*/ 169863 h 111"/>
                <a:gd name="T72" fmla="*/ 71438 w 118"/>
                <a:gd name="T73" fmla="*/ 169863 h 111"/>
                <a:gd name="T74" fmla="*/ 46038 w 118"/>
                <a:gd name="T75" fmla="*/ 165100 h 111"/>
                <a:gd name="T76" fmla="*/ 26988 w 118"/>
                <a:gd name="T77" fmla="*/ 165100 h 111"/>
                <a:gd name="T78" fmla="*/ 19050 w 118"/>
                <a:gd name="T79" fmla="*/ 173038 h 111"/>
                <a:gd name="T80" fmla="*/ 15875 w 118"/>
                <a:gd name="T81" fmla="*/ 169863 h 111"/>
                <a:gd name="T82" fmla="*/ 7938 w 118"/>
                <a:gd name="T83" fmla="*/ 165100 h 111"/>
                <a:gd name="T84" fmla="*/ 4763 w 118"/>
                <a:gd name="T85" fmla="*/ 161925 h 111"/>
                <a:gd name="T86" fmla="*/ 4763 w 118"/>
                <a:gd name="T87" fmla="*/ 142875 h 111"/>
                <a:gd name="T88" fmla="*/ 11113 w 118"/>
                <a:gd name="T89" fmla="*/ 131763 h 111"/>
                <a:gd name="T90" fmla="*/ 7938 w 118"/>
                <a:gd name="T91" fmla="*/ 128588 h 111"/>
                <a:gd name="T92" fmla="*/ 4763 w 118"/>
                <a:gd name="T93" fmla="*/ 112713 h 111"/>
                <a:gd name="T94" fmla="*/ 19050 w 118"/>
                <a:gd name="T95" fmla="*/ 101600 h 111"/>
                <a:gd name="T96" fmla="*/ 30163 w 118"/>
                <a:gd name="T97" fmla="*/ 98425 h 111"/>
                <a:gd name="T98" fmla="*/ 41275 w 118"/>
                <a:gd name="T99" fmla="*/ 90488 h 111"/>
                <a:gd name="T100" fmla="*/ 41275 w 118"/>
                <a:gd name="T101" fmla="*/ 68263 h 111"/>
                <a:gd name="T102" fmla="*/ 52388 w 118"/>
                <a:gd name="T103" fmla="*/ 52388 h 111"/>
                <a:gd name="T104" fmla="*/ 57150 w 118"/>
                <a:gd name="T105" fmla="*/ 41275 h 111"/>
                <a:gd name="T106" fmla="*/ 52388 w 118"/>
                <a:gd name="T107" fmla="*/ 38100 h 11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8"/>
                <a:gd name="T163" fmla="*/ 0 h 111"/>
                <a:gd name="T164" fmla="*/ 118 w 118"/>
                <a:gd name="T165" fmla="*/ 111 h 11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8" h="111">
                  <a:moveTo>
                    <a:pt x="33" y="24"/>
                  </a:moveTo>
                  <a:lnTo>
                    <a:pt x="36" y="22"/>
                  </a:lnTo>
                  <a:lnTo>
                    <a:pt x="38" y="19"/>
                  </a:lnTo>
                  <a:lnTo>
                    <a:pt x="40" y="17"/>
                  </a:lnTo>
                  <a:lnTo>
                    <a:pt x="43" y="17"/>
                  </a:lnTo>
                  <a:lnTo>
                    <a:pt x="45" y="17"/>
                  </a:lnTo>
                  <a:lnTo>
                    <a:pt x="47" y="19"/>
                  </a:lnTo>
                  <a:lnTo>
                    <a:pt x="50" y="19"/>
                  </a:lnTo>
                  <a:lnTo>
                    <a:pt x="52" y="17"/>
                  </a:lnTo>
                  <a:lnTo>
                    <a:pt x="52" y="15"/>
                  </a:lnTo>
                  <a:lnTo>
                    <a:pt x="52" y="12"/>
                  </a:lnTo>
                  <a:lnTo>
                    <a:pt x="52" y="10"/>
                  </a:lnTo>
                  <a:lnTo>
                    <a:pt x="52" y="8"/>
                  </a:lnTo>
                  <a:lnTo>
                    <a:pt x="52" y="5"/>
                  </a:lnTo>
                  <a:lnTo>
                    <a:pt x="55" y="5"/>
                  </a:lnTo>
                  <a:lnTo>
                    <a:pt x="55" y="3"/>
                  </a:lnTo>
                  <a:lnTo>
                    <a:pt x="57" y="3"/>
                  </a:lnTo>
                  <a:lnTo>
                    <a:pt x="59" y="3"/>
                  </a:lnTo>
                  <a:lnTo>
                    <a:pt x="62" y="5"/>
                  </a:lnTo>
                  <a:lnTo>
                    <a:pt x="64" y="5"/>
                  </a:lnTo>
                  <a:lnTo>
                    <a:pt x="64" y="3"/>
                  </a:lnTo>
                  <a:lnTo>
                    <a:pt x="66" y="3"/>
                  </a:lnTo>
                  <a:lnTo>
                    <a:pt x="66" y="0"/>
                  </a:lnTo>
                  <a:lnTo>
                    <a:pt x="69" y="3"/>
                  </a:lnTo>
                  <a:lnTo>
                    <a:pt x="69" y="5"/>
                  </a:lnTo>
                  <a:lnTo>
                    <a:pt x="69" y="8"/>
                  </a:lnTo>
                  <a:lnTo>
                    <a:pt x="71" y="8"/>
                  </a:lnTo>
                  <a:lnTo>
                    <a:pt x="73" y="5"/>
                  </a:lnTo>
                  <a:lnTo>
                    <a:pt x="76" y="5"/>
                  </a:lnTo>
                  <a:lnTo>
                    <a:pt x="78" y="5"/>
                  </a:lnTo>
                  <a:lnTo>
                    <a:pt x="81" y="5"/>
                  </a:lnTo>
                  <a:lnTo>
                    <a:pt x="85" y="8"/>
                  </a:lnTo>
                  <a:lnTo>
                    <a:pt x="88" y="8"/>
                  </a:lnTo>
                  <a:lnTo>
                    <a:pt x="92" y="8"/>
                  </a:lnTo>
                  <a:lnTo>
                    <a:pt x="92" y="10"/>
                  </a:lnTo>
                  <a:lnTo>
                    <a:pt x="95" y="10"/>
                  </a:lnTo>
                  <a:lnTo>
                    <a:pt x="95" y="12"/>
                  </a:lnTo>
                  <a:lnTo>
                    <a:pt x="95" y="15"/>
                  </a:lnTo>
                  <a:lnTo>
                    <a:pt x="97" y="15"/>
                  </a:lnTo>
                  <a:lnTo>
                    <a:pt x="97" y="17"/>
                  </a:lnTo>
                  <a:lnTo>
                    <a:pt x="99" y="17"/>
                  </a:lnTo>
                  <a:lnTo>
                    <a:pt x="99" y="19"/>
                  </a:lnTo>
                  <a:lnTo>
                    <a:pt x="99" y="22"/>
                  </a:lnTo>
                  <a:lnTo>
                    <a:pt x="102" y="24"/>
                  </a:lnTo>
                  <a:lnTo>
                    <a:pt x="102" y="26"/>
                  </a:lnTo>
                  <a:lnTo>
                    <a:pt x="102" y="29"/>
                  </a:lnTo>
                  <a:lnTo>
                    <a:pt x="104" y="29"/>
                  </a:lnTo>
                  <a:lnTo>
                    <a:pt x="104" y="31"/>
                  </a:lnTo>
                  <a:lnTo>
                    <a:pt x="104" y="33"/>
                  </a:lnTo>
                  <a:lnTo>
                    <a:pt x="104" y="38"/>
                  </a:lnTo>
                  <a:lnTo>
                    <a:pt x="104" y="41"/>
                  </a:lnTo>
                  <a:lnTo>
                    <a:pt x="104" y="43"/>
                  </a:lnTo>
                  <a:lnTo>
                    <a:pt x="104" y="45"/>
                  </a:lnTo>
                  <a:lnTo>
                    <a:pt x="107" y="48"/>
                  </a:lnTo>
                  <a:lnTo>
                    <a:pt x="109" y="50"/>
                  </a:lnTo>
                  <a:lnTo>
                    <a:pt x="111" y="50"/>
                  </a:lnTo>
                  <a:lnTo>
                    <a:pt x="114" y="52"/>
                  </a:lnTo>
                  <a:lnTo>
                    <a:pt x="116" y="55"/>
                  </a:lnTo>
                  <a:lnTo>
                    <a:pt x="116" y="57"/>
                  </a:lnTo>
                  <a:lnTo>
                    <a:pt x="118" y="59"/>
                  </a:lnTo>
                  <a:lnTo>
                    <a:pt x="118" y="64"/>
                  </a:lnTo>
                  <a:lnTo>
                    <a:pt x="118" y="67"/>
                  </a:lnTo>
                  <a:lnTo>
                    <a:pt x="116" y="67"/>
                  </a:lnTo>
                  <a:lnTo>
                    <a:pt x="114" y="69"/>
                  </a:lnTo>
                  <a:lnTo>
                    <a:pt x="114" y="67"/>
                  </a:lnTo>
                  <a:lnTo>
                    <a:pt x="111" y="67"/>
                  </a:lnTo>
                  <a:lnTo>
                    <a:pt x="109" y="67"/>
                  </a:lnTo>
                  <a:lnTo>
                    <a:pt x="107" y="67"/>
                  </a:lnTo>
                  <a:lnTo>
                    <a:pt x="104" y="69"/>
                  </a:lnTo>
                  <a:lnTo>
                    <a:pt x="104" y="71"/>
                  </a:lnTo>
                  <a:lnTo>
                    <a:pt x="107" y="74"/>
                  </a:lnTo>
                  <a:lnTo>
                    <a:pt x="109" y="74"/>
                  </a:lnTo>
                  <a:lnTo>
                    <a:pt x="111" y="76"/>
                  </a:lnTo>
                  <a:lnTo>
                    <a:pt x="111" y="78"/>
                  </a:lnTo>
                  <a:lnTo>
                    <a:pt x="111" y="83"/>
                  </a:lnTo>
                  <a:lnTo>
                    <a:pt x="111" y="88"/>
                  </a:lnTo>
                  <a:lnTo>
                    <a:pt x="111" y="95"/>
                  </a:lnTo>
                  <a:lnTo>
                    <a:pt x="111" y="97"/>
                  </a:lnTo>
                  <a:lnTo>
                    <a:pt x="109" y="97"/>
                  </a:lnTo>
                  <a:lnTo>
                    <a:pt x="107" y="97"/>
                  </a:lnTo>
                  <a:lnTo>
                    <a:pt x="104" y="97"/>
                  </a:lnTo>
                  <a:lnTo>
                    <a:pt x="102" y="97"/>
                  </a:lnTo>
                  <a:lnTo>
                    <a:pt x="102" y="100"/>
                  </a:lnTo>
                  <a:lnTo>
                    <a:pt x="102" y="102"/>
                  </a:lnTo>
                  <a:lnTo>
                    <a:pt x="102" y="107"/>
                  </a:lnTo>
                  <a:lnTo>
                    <a:pt x="99" y="109"/>
                  </a:lnTo>
                  <a:lnTo>
                    <a:pt x="97" y="109"/>
                  </a:lnTo>
                  <a:lnTo>
                    <a:pt x="92" y="109"/>
                  </a:lnTo>
                  <a:lnTo>
                    <a:pt x="90" y="107"/>
                  </a:lnTo>
                  <a:lnTo>
                    <a:pt x="85" y="107"/>
                  </a:lnTo>
                  <a:lnTo>
                    <a:pt x="83" y="107"/>
                  </a:lnTo>
                  <a:lnTo>
                    <a:pt x="81" y="107"/>
                  </a:lnTo>
                  <a:lnTo>
                    <a:pt x="78" y="107"/>
                  </a:lnTo>
                  <a:lnTo>
                    <a:pt x="76" y="107"/>
                  </a:lnTo>
                  <a:lnTo>
                    <a:pt x="76" y="109"/>
                  </a:lnTo>
                  <a:lnTo>
                    <a:pt x="73" y="109"/>
                  </a:lnTo>
                  <a:lnTo>
                    <a:pt x="71" y="107"/>
                  </a:lnTo>
                  <a:lnTo>
                    <a:pt x="69" y="107"/>
                  </a:lnTo>
                  <a:lnTo>
                    <a:pt x="66" y="109"/>
                  </a:lnTo>
                  <a:lnTo>
                    <a:pt x="66" y="111"/>
                  </a:lnTo>
                  <a:lnTo>
                    <a:pt x="64" y="107"/>
                  </a:lnTo>
                  <a:lnTo>
                    <a:pt x="59" y="107"/>
                  </a:lnTo>
                  <a:lnTo>
                    <a:pt x="57" y="107"/>
                  </a:lnTo>
                  <a:lnTo>
                    <a:pt x="52" y="107"/>
                  </a:lnTo>
                  <a:lnTo>
                    <a:pt x="50" y="107"/>
                  </a:lnTo>
                  <a:lnTo>
                    <a:pt x="45" y="107"/>
                  </a:lnTo>
                  <a:lnTo>
                    <a:pt x="43" y="104"/>
                  </a:lnTo>
                  <a:lnTo>
                    <a:pt x="38" y="104"/>
                  </a:lnTo>
                  <a:lnTo>
                    <a:pt x="33" y="104"/>
                  </a:lnTo>
                  <a:lnTo>
                    <a:pt x="29" y="104"/>
                  </a:lnTo>
                  <a:lnTo>
                    <a:pt x="24" y="104"/>
                  </a:lnTo>
                  <a:lnTo>
                    <a:pt x="21" y="104"/>
                  </a:lnTo>
                  <a:lnTo>
                    <a:pt x="17" y="104"/>
                  </a:lnTo>
                  <a:lnTo>
                    <a:pt x="17" y="107"/>
                  </a:lnTo>
                  <a:lnTo>
                    <a:pt x="14" y="109"/>
                  </a:lnTo>
                  <a:lnTo>
                    <a:pt x="12" y="109"/>
                  </a:lnTo>
                  <a:lnTo>
                    <a:pt x="10" y="107"/>
                  </a:lnTo>
                  <a:lnTo>
                    <a:pt x="7" y="104"/>
                  </a:lnTo>
                  <a:lnTo>
                    <a:pt x="5" y="104"/>
                  </a:lnTo>
                  <a:lnTo>
                    <a:pt x="3" y="107"/>
                  </a:lnTo>
                  <a:lnTo>
                    <a:pt x="3" y="104"/>
                  </a:lnTo>
                  <a:lnTo>
                    <a:pt x="3" y="102"/>
                  </a:lnTo>
                  <a:lnTo>
                    <a:pt x="3" y="97"/>
                  </a:lnTo>
                  <a:lnTo>
                    <a:pt x="3" y="95"/>
                  </a:lnTo>
                  <a:lnTo>
                    <a:pt x="3" y="93"/>
                  </a:lnTo>
                  <a:lnTo>
                    <a:pt x="3" y="90"/>
                  </a:lnTo>
                  <a:lnTo>
                    <a:pt x="3" y="88"/>
                  </a:lnTo>
                  <a:lnTo>
                    <a:pt x="5" y="88"/>
                  </a:lnTo>
                  <a:lnTo>
                    <a:pt x="5" y="85"/>
                  </a:lnTo>
                  <a:lnTo>
                    <a:pt x="7" y="83"/>
                  </a:lnTo>
                  <a:lnTo>
                    <a:pt x="7" y="81"/>
                  </a:lnTo>
                  <a:lnTo>
                    <a:pt x="5" y="81"/>
                  </a:lnTo>
                  <a:lnTo>
                    <a:pt x="5" y="78"/>
                  </a:lnTo>
                  <a:lnTo>
                    <a:pt x="3" y="76"/>
                  </a:lnTo>
                  <a:lnTo>
                    <a:pt x="3" y="74"/>
                  </a:lnTo>
                  <a:lnTo>
                    <a:pt x="3" y="71"/>
                  </a:lnTo>
                  <a:lnTo>
                    <a:pt x="0" y="69"/>
                  </a:lnTo>
                  <a:lnTo>
                    <a:pt x="0" y="67"/>
                  </a:lnTo>
                  <a:lnTo>
                    <a:pt x="7" y="64"/>
                  </a:lnTo>
                  <a:lnTo>
                    <a:pt x="12" y="64"/>
                  </a:lnTo>
                  <a:lnTo>
                    <a:pt x="17" y="64"/>
                  </a:lnTo>
                  <a:lnTo>
                    <a:pt x="19" y="62"/>
                  </a:lnTo>
                  <a:lnTo>
                    <a:pt x="19" y="59"/>
                  </a:lnTo>
                  <a:lnTo>
                    <a:pt x="19" y="57"/>
                  </a:lnTo>
                  <a:lnTo>
                    <a:pt x="26" y="57"/>
                  </a:lnTo>
                  <a:lnTo>
                    <a:pt x="26" y="55"/>
                  </a:lnTo>
                  <a:lnTo>
                    <a:pt x="26" y="48"/>
                  </a:lnTo>
                  <a:lnTo>
                    <a:pt x="26" y="45"/>
                  </a:lnTo>
                  <a:lnTo>
                    <a:pt x="26" y="43"/>
                  </a:lnTo>
                  <a:lnTo>
                    <a:pt x="26" y="41"/>
                  </a:lnTo>
                  <a:lnTo>
                    <a:pt x="29" y="41"/>
                  </a:lnTo>
                  <a:lnTo>
                    <a:pt x="29" y="36"/>
                  </a:lnTo>
                  <a:lnTo>
                    <a:pt x="33" y="33"/>
                  </a:lnTo>
                  <a:lnTo>
                    <a:pt x="33" y="31"/>
                  </a:lnTo>
                  <a:lnTo>
                    <a:pt x="33" y="29"/>
                  </a:lnTo>
                  <a:lnTo>
                    <a:pt x="36" y="29"/>
                  </a:lnTo>
                  <a:lnTo>
                    <a:pt x="36" y="26"/>
                  </a:lnTo>
                  <a:lnTo>
                    <a:pt x="33" y="2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69" name="Belize">
              <a:extLst>
                <a:ext uri="{FF2B5EF4-FFF2-40B4-BE49-F238E27FC236}">
                  <a16:creationId xmlns:a16="http://schemas.microsoft.com/office/drawing/2014/main" id="{323C1380-75D2-59C6-066F-4751FB0C76E2}"/>
                </a:ext>
              </a:extLst>
            </p:cNvPr>
            <p:cNvSpPr>
              <a:spLocks noGrp="1" noRot="1" noMove="1" noResize="1" noEditPoints="1" noAdjustHandles="1" noChangeArrowheads="1" noChangeShapeType="1"/>
            </p:cNvSpPr>
            <p:nvPr/>
          </p:nvSpPr>
          <p:spPr bwMode="auto">
            <a:xfrm>
              <a:off x="5669388" y="2568544"/>
              <a:ext cx="14041" cy="37312"/>
            </a:xfrm>
            <a:custGeom>
              <a:avLst/>
              <a:gdLst>
                <a:gd name="T0" fmla="*/ 17463 w 19"/>
                <a:gd name="T1" fmla="*/ 4763 h 50"/>
                <a:gd name="T2" fmla="*/ 17463 w 19"/>
                <a:gd name="T3" fmla="*/ 0 h 50"/>
                <a:gd name="T4" fmla="*/ 14288 w 19"/>
                <a:gd name="T5" fmla="*/ 0 h 50"/>
                <a:gd name="T6" fmla="*/ 14288 w 19"/>
                <a:gd name="T7" fmla="*/ 0 h 50"/>
                <a:gd name="T8" fmla="*/ 11113 w 19"/>
                <a:gd name="T9" fmla="*/ 4763 h 50"/>
                <a:gd name="T10" fmla="*/ 6350 w 19"/>
                <a:gd name="T11" fmla="*/ 4763 h 50"/>
                <a:gd name="T12" fmla="*/ 6350 w 19"/>
                <a:gd name="T13" fmla="*/ 7938 h 50"/>
                <a:gd name="T14" fmla="*/ 0 w 19"/>
                <a:gd name="T15" fmla="*/ 12700 h 50"/>
                <a:gd name="T16" fmla="*/ 0 w 19"/>
                <a:gd name="T17" fmla="*/ 79375 h 50"/>
                <a:gd name="T18" fmla="*/ 14288 w 19"/>
                <a:gd name="T19" fmla="*/ 79375 h 50"/>
                <a:gd name="T20" fmla="*/ 14288 w 19"/>
                <a:gd name="T21" fmla="*/ 71438 h 50"/>
                <a:gd name="T22" fmla="*/ 17463 w 19"/>
                <a:gd name="T23" fmla="*/ 65088 h 50"/>
                <a:gd name="T24" fmla="*/ 22225 w 19"/>
                <a:gd name="T25" fmla="*/ 53975 h 50"/>
                <a:gd name="T26" fmla="*/ 25400 w 19"/>
                <a:gd name="T27" fmla="*/ 46038 h 50"/>
                <a:gd name="T28" fmla="*/ 25400 w 19"/>
                <a:gd name="T29" fmla="*/ 34925 h 50"/>
                <a:gd name="T30" fmla="*/ 30163 w 19"/>
                <a:gd name="T31" fmla="*/ 26988 h 50"/>
                <a:gd name="T32" fmla="*/ 30163 w 19"/>
                <a:gd name="T33" fmla="*/ 19050 h 50"/>
                <a:gd name="T34" fmla="*/ 30163 w 19"/>
                <a:gd name="T35" fmla="*/ 12700 h 50"/>
                <a:gd name="T36" fmla="*/ 25400 w 19"/>
                <a:gd name="T37" fmla="*/ 7938 h 50"/>
                <a:gd name="T38" fmla="*/ 22225 w 19"/>
                <a:gd name="T39" fmla="*/ 4763 h 50"/>
                <a:gd name="T40" fmla="*/ 17463 w 19"/>
                <a:gd name="T41" fmla="*/ 4763 h 50"/>
                <a:gd name="T42" fmla="*/ 17463 w 19"/>
                <a:gd name="T43" fmla="*/ 4763 h 50"/>
                <a:gd name="T44" fmla="*/ 17463 w 19"/>
                <a:gd name="T45" fmla="*/ 4763 h 50"/>
                <a:gd name="T46" fmla="*/ 17463 w 19"/>
                <a:gd name="T47" fmla="*/ 4763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50"/>
                <a:gd name="T74" fmla="*/ 19 w 19"/>
                <a:gd name="T75" fmla="*/ 50 h 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50">
                  <a:moveTo>
                    <a:pt x="11" y="3"/>
                  </a:moveTo>
                  <a:lnTo>
                    <a:pt x="11" y="0"/>
                  </a:lnTo>
                  <a:lnTo>
                    <a:pt x="9" y="0"/>
                  </a:lnTo>
                  <a:lnTo>
                    <a:pt x="7" y="3"/>
                  </a:lnTo>
                  <a:lnTo>
                    <a:pt x="4" y="3"/>
                  </a:lnTo>
                  <a:lnTo>
                    <a:pt x="4" y="5"/>
                  </a:lnTo>
                  <a:lnTo>
                    <a:pt x="0" y="8"/>
                  </a:lnTo>
                  <a:lnTo>
                    <a:pt x="0" y="50"/>
                  </a:lnTo>
                  <a:lnTo>
                    <a:pt x="9" y="50"/>
                  </a:lnTo>
                  <a:lnTo>
                    <a:pt x="9" y="45"/>
                  </a:lnTo>
                  <a:lnTo>
                    <a:pt x="11" y="41"/>
                  </a:lnTo>
                  <a:lnTo>
                    <a:pt x="14" y="34"/>
                  </a:lnTo>
                  <a:lnTo>
                    <a:pt x="16" y="29"/>
                  </a:lnTo>
                  <a:lnTo>
                    <a:pt x="16" y="22"/>
                  </a:lnTo>
                  <a:lnTo>
                    <a:pt x="19" y="17"/>
                  </a:lnTo>
                  <a:lnTo>
                    <a:pt x="19" y="12"/>
                  </a:lnTo>
                  <a:lnTo>
                    <a:pt x="19" y="8"/>
                  </a:lnTo>
                  <a:lnTo>
                    <a:pt x="16" y="5"/>
                  </a:lnTo>
                  <a:lnTo>
                    <a:pt x="14" y="3"/>
                  </a:lnTo>
                  <a:lnTo>
                    <a:pt x="11"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70" name="Belgium">
              <a:extLst>
                <a:ext uri="{FF2B5EF4-FFF2-40B4-BE49-F238E27FC236}">
                  <a16:creationId xmlns:a16="http://schemas.microsoft.com/office/drawing/2014/main" id="{03D353A6-4D48-DDED-D80F-51DA23CD1518}"/>
                </a:ext>
              </a:extLst>
            </p:cNvPr>
            <p:cNvSpPr>
              <a:spLocks noGrp="1" noRot="1" noMove="1" noResize="1" noEditPoints="1" noAdjustHandles="1" noChangeArrowheads="1" noChangeShapeType="1"/>
            </p:cNvSpPr>
            <p:nvPr/>
          </p:nvSpPr>
          <p:spPr bwMode="auto">
            <a:xfrm>
              <a:off x="6748215" y="2041692"/>
              <a:ext cx="48024" cy="29850"/>
            </a:xfrm>
            <a:custGeom>
              <a:avLst/>
              <a:gdLst>
                <a:gd name="T0" fmla="*/ 7938 w 64"/>
                <a:gd name="T1" fmla="*/ 11113 h 40"/>
                <a:gd name="T2" fmla="*/ 7938 w 64"/>
                <a:gd name="T3" fmla="*/ 11113 h 40"/>
                <a:gd name="T4" fmla="*/ 11113 w 64"/>
                <a:gd name="T5" fmla="*/ 11113 h 40"/>
                <a:gd name="T6" fmla="*/ 11113 w 64"/>
                <a:gd name="T7" fmla="*/ 15875 h 40"/>
                <a:gd name="T8" fmla="*/ 14288 w 64"/>
                <a:gd name="T9" fmla="*/ 26988 h 40"/>
                <a:gd name="T10" fmla="*/ 19050 w 64"/>
                <a:gd name="T11" fmla="*/ 26988 h 40"/>
                <a:gd name="T12" fmla="*/ 25400 w 64"/>
                <a:gd name="T13" fmla="*/ 34925 h 40"/>
                <a:gd name="T14" fmla="*/ 30163 w 64"/>
                <a:gd name="T15" fmla="*/ 38100 h 40"/>
                <a:gd name="T16" fmla="*/ 33338 w 64"/>
                <a:gd name="T17" fmla="*/ 38100 h 40"/>
                <a:gd name="T18" fmla="*/ 38100 w 64"/>
                <a:gd name="T19" fmla="*/ 34925 h 40"/>
                <a:gd name="T20" fmla="*/ 38100 w 64"/>
                <a:gd name="T21" fmla="*/ 38100 h 40"/>
                <a:gd name="T22" fmla="*/ 38100 w 64"/>
                <a:gd name="T23" fmla="*/ 41275 h 40"/>
                <a:gd name="T24" fmla="*/ 41275 w 64"/>
                <a:gd name="T25" fmla="*/ 46038 h 40"/>
                <a:gd name="T26" fmla="*/ 49213 w 64"/>
                <a:gd name="T27" fmla="*/ 49213 h 40"/>
                <a:gd name="T28" fmla="*/ 55563 w 64"/>
                <a:gd name="T29" fmla="*/ 52388 h 40"/>
                <a:gd name="T30" fmla="*/ 60325 w 64"/>
                <a:gd name="T31" fmla="*/ 52388 h 40"/>
                <a:gd name="T32" fmla="*/ 63500 w 64"/>
                <a:gd name="T33" fmla="*/ 49213 h 40"/>
                <a:gd name="T34" fmla="*/ 66675 w 64"/>
                <a:gd name="T35" fmla="*/ 49213 h 40"/>
                <a:gd name="T36" fmla="*/ 66675 w 64"/>
                <a:gd name="T37" fmla="*/ 52388 h 40"/>
                <a:gd name="T38" fmla="*/ 66675 w 64"/>
                <a:gd name="T39" fmla="*/ 60325 h 40"/>
                <a:gd name="T40" fmla="*/ 66675 w 64"/>
                <a:gd name="T41" fmla="*/ 63500 h 40"/>
                <a:gd name="T42" fmla="*/ 71438 w 64"/>
                <a:gd name="T43" fmla="*/ 63500 h 40"/>
                <a:gd name="T44" fmla="*/ 77788 w 64"/>
                <a:gd name="T45" fmla="*/ 63500 h 40"/>
                <a:gd name="T46" fmla="*/ 90488 w 64"/>
                <a:gd name="T47" fmla="*/ 60325 h 40"/>
                <a:gd name="T48" fmla="*/ 93663 w 64"/>
                <a:gd name="T49" fmla="*/ 52388 h 40"/>
                <a:gd name="T50" fmla="*/ 90488 w 64"/>
                <a:gd name="T51" fmla="*/ 49213 h 40"/>
                <a:gd name="T52" fmla="*/ 93663 w 64"/>
                <a:gd name="T53" fmla="*/ 46038 h 40"/>
                <a:gd name="T54" fmla="*/ 96838 w 64"/>
                <a:gd name="T55" fmla="*/ 46038 h 40"/>
                <a:gd name="T56" fmla="*/ 101600 w 64"/>
                <a:gd name="T57" fmla="*/ 38100 h 40"/>
                <a:gd name="T58" fmla="*/ 96838 w 64"/>
                <a:gd name="T59" fmla="*/ 30163 h 40"/>
                <a:gd name="T60" fmla="*/ 96838 w 64"/>
                <a:gd name="T61" fmla="*/ 30163 h 40"/>
                <a:gd name="T62" fmla="*/ 93663 w 64"/>
                <a:gd name="T63" fmla="*/ 26988 h 40"/>
                <a:gd name="T64" fmla="*/ 93663 w 64"/>
                <a:gd name="T65" fmla="*/ 26988 h 40"/>
                <a:gd name="T66" fmla="*/ 93663 w 64"/>
                <a:gd name="T67" fmla="*/ 22225 h 40"/>
                <a:gd name="T68" fmla="*/ 96838 w 64"/>
                <a:gd name="T69" fmla="*/ 22225 h 40"/>
                <a:gd name="T70" fmla="*/ 96838 w 64"/>
                <a:gd name="T71" fmla="*/ 22225 h 40"/>
                <a:gd name="T72" fmla="*/ 96838 w 64"/>
                <a:gd name="T73" fmla="*/ 19050 h 40"/>
                <a:gd name="T74" fmla="*/ 93663 w 64"/>
                <a:gd name="T75" fmla="*/ 19050 h 40"/>
                <a:gd name="T76" fmla="*/ 85725 w 64"/>
                <a:gd name="T77" fmla="*/ 15875 h 40"/>
                <a:gd name="T78" fmla="*/ 82550 w 64"/>
                <a:gd name="T79" fmla="*/ 15875 h 40"/>
                <a:gd name="T80" fmla="*/ 77788 w 64"/>
                <a:gd name="T81" fmla="*/ 11113 h 40"/>
                <a:gd name="T82" fmla="*/ 74613 w 64"/>
                <a:gd name="T83" fmla="*/ 11113 h 40"/>
                <a:gd name="T84" fmla="*/ 74613 w 64"/>
                <a:gd name="T85" fmla="*/ 7938 h 40"/>
                <a:gd name="T86" fmla="*/ 74613 w 64"/>
                <a:gd name="T87" fmla="*/ 4763 h 40"/>
                <a:gd name="T88" fmla="*/ 66675 w 64"/>
                <a:gd name="T89" fmla="*/ 7938 h 40"/>
                <a:gd name="T90" fmla="*/ 63500 w 64"/>
                <a:gd name="T91" fmla="*/ 7938 h 40"/>
                <a:gd name="T92" fmla="*/ 60325 w 64"/>
                <a:gd name="T93" fmla="*/ 7938 h 40"/>
                <a:gd name="T94" fmla="*/ 55563 w 64"/>
                <a:gd name="T95" fmla="*/ 11113 h 40"/>
                <a:gd name="T96" fmla="*/ 52388 w 64"/>
                <a:gd name="T97" fmla="*/ 11113 h 40"/>
                <a:gd name="T98" fmla="*/ 44450 w 64"/>
                <a:gd name="T99" fmla="*/ 11113 h 40"/>
                <a:gd name="T100" fmla="*/ 38100 w 64"/>
                <a:gd name="T101" fmla="*/ 7938 h 40"/>
                <a:gd name="T102" fmla="*/ 33338 w 64"/>
                <a:gd name="T103" fmla="*/ 0 h 40"/>
                <a:gd name="T104" fmla="*/ 22225 w 64"/>
                <a:gd name="T105" fmla="*/ 0 h 40"/>
                <a:gd name="T106" fmla="*/ 7938 w 64"/>
                <a:gd name="T107" fmla="*/ 4763 h 40"/>
                <a:gd name="T108" fmla="*/ 0 w 64"/>
                <a:gd name="T109" fmla="*/ 7938 h 40"/>
                <a:gd name="T110" fmla="*/ 0 w 64"/>
                <a:gd name="T111" fmla="*/ 7938 h 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
                <a:gd name="T169" fmla="*/ 0 h 40"/>
                <a:gd name="T170" fmla="*/ 64 w 64"/>
                <a:gd name="T171" fmla="*/ 40 h 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 h="40">
                  <a:moveTo>
                    <a:pt x="0" y="5"/>
                  </a:moveTo>
                  <a:lnTo>
                    <a:pt x="5" y="7"/>
                  </a:lnTo>
                  <a:lnTo>
                    <a:pt x="7" y="7"/>
                  </a:lnTo>
                  <a:lnTo>
                    <a:pt x="7" y="10"/>
                  </a:lnTo>
                  <a:lnTo>
                    <a:pt x="9" y="14"/>
                  </a:lnTo>
                  <a:lnTo>
                    <a:pt x="9" y="17"/>
                  </a:lnTo>
                  <a:lnTo>
                    <a:pt x="12" y="17"/>
                  </a:lnTo>
                  <a:lnTo>
                    <a:pt x="14" y="19"/>
                  </a:lnTo>
                  <a:lnTo>
                    <a:pt x="16" y="22"/>
                  </a:lnTo>
                  <a:lnTo>
                    <a:pt x="19" y="24"/>
                  </a:lnTo>
                  <a:lnTo>
                    <a:pt x="21" y="24"/>
                  </a:lnTo>
                  <a:lnTo>
                    <a:pt x="24" y="24"/>
                  </a:lnTo>
                  <a:lnTo>
                    <a:pt x="24" y="22"/>
                  </a:lnTo>
                  <a:lnTo>
                    <a:pt x="24" y="24"/>
                  </a:lnTo>
                  <a:lnTo>
                    <a:pt x="24" y="26"/>
                  </a:lnTo>
                  <a:lnTo>
                    <a:pt x="26" y="26"/>
                  </a:lnTo>
                  <a:lnTo>
                    <a:pt x="26" y="29"/>
                  </a:lnTo>
                  <a:lnTo>
                    <a:pt x="28" y="31"/>
                  </a:lnTo>
                  <a:lnTo>
                    <a:pt x="31" y="31"/>
                  </a:lnTo>
                  <a:lnTo>
                    <a:pt x="33" y="33"/>
                  </a:lnTo>
                  <a:lnTo>
                    <a:pt x="35" y="33"/>
                  </a:lnTo>
                  <a:lnTo>
                    <a:pt x="38" y="33"/>
                  </a:lnTo>
                  <a:lnTo>
                    <a:pt x="40" y="31"/>
                  </a:lnTo>
                  <a:lnTo>
                    <a:pt x="42" y="31"/>
                  </a:lnTo>
                  <a:lnTo>
                    <a:pt x="42" y="33"/>
                  </a:lnTo>
                  <a:lnTo>
                    <a:pt x="42" y="36"/>
                  </a:lnTo>
                  <a:lnTo>
                    <a:pt x="42" y="38"/>
                  </a:lnTo>
                  <a:lnTo>
                    <a:pt x="42" y="40"/>
                  </a:lnTo>
                  <a:lnTo>
                    <a:pt x="45" y="40"/>
                  </a:lnTo>
                  <a:lnTo>
                    <a:pt x="49" y="40"/>
                  </a:lnTo>
                  <a:lnTo>
                    <a:pt x="57" y="38"/>
                  </a:lnTo>
                  <a:lnTo>
                    <a:pt x="57" y="36"/>
                  </a:lnTo>
                  <a:lnTo>
                    <a:pt x="59" y="33"/>
                  </a:lnTo>
                  <a:lnTo>
                    <a:pt x="57" y="31"/>
                  </a:lnTo>
                  <a:lnTo>
                    <a:pt x="59" y="31"/>
                  </a:lnTo>
                  <a:lnTo>
                    <a:pt x="59" y="29"/>
                  </a:lnTo>
                  <a:lnTo>
                    <a:pt x="61" y="29"/>
                  </a:lnTo>
                  <a:lnTo>
                    <a:pt x="64" y="24"/>
                  </a:lnTo>
                  <a:lnTo>
                    <a:pt x="61" y="22"/>
                  </a:lnTo>
                  <a:lnTo>
                    <a:pt x="61" y="19"/>
                  </a:lnTo>
                  <a:lnTo>
                    <a:pt x="59" y="19"/>
                  </a:lnTo>
                  <a:lnTo>
                    <a:pt x="59" y="17"/>
                  </a:lnTo>
                  <a:lnTo>
                    <a:pt x="59" y="14"/>
                  </a:lnTo>
                  <a:lnTo>
                    <a:pt x="61" y="14"/>
                  </a:lnTo>
                  <a:lnTo>
                    <a:pt x="61" y="12"/>
                  </a:lnTo>
                  <a:lnTo>
                    <a:pt x="59" y="12"/>
                  </a:lnTo>
                  <a:lnTo>
                    <a:pt x="57" y="12"/>
                  </a:lnTo>
                  <a:lnTo>
                    <a:pt x="54" y="10"/>
                  </a:lnTo>
                  <a:lnTo>
                    <a:pt x="52" y="10"/>
                  </a:lnTo>
                  <a:lnTo>
                    <a:pt x="49" y="7"/>
                  </a:lnTo>
                  <a:lnTo>
                    <a:pt x="47" y="7"/>
                  </a:lnTo>
                  <a:lnTo>
                    <a:pt x="47" y="5"/>
                  </a:lnTo>
                  <a:lnTo>
                    <a:pt x="47" y="3"/>
                  </a:lnTo>
                  <a:lnTo>
                    <a:pt x="45" y="3"/>
                  </a:lnTo>
                  <a:lnTo>
                    <a:pt x="42" y="5"/>
                  </a:lnTo>
                  <a:lnTo>
                    <a:pt x="40" y="5"/>
                  </a:lnTo>
                  <a:lnTo>
                    <a:pt x="38" y="5"/>
                  </a:lnTo>
                  <a:lnTo>
                    <a:pt x="35" y="5"/>
                  </a:lnTo>
                  <a:lnTo>
                    <a:pt x="35" y="7"/>
                  </a:lnTo>
                  <a:lnTo>
                    <a:pt x="33" y="7"/>
                  </a:lnTo>
                  <a:lnTo>
                    <a:pt x="31" y="7"/>
                  </a:lnTo>
                  <a:lnTo>
                    <a:pt x="28" y="7"/>
                  </a:lnTo>
                  <a:lnTo>
                    <a:pt x="26" y="5"/>
                  </a:lnTo>
                  <a:lnTo>
                    <a:pt x="24" y="5"/>
                  </a:lnTo>
                  <a:lnTo>
                    <a:pt x="21" y="3"/>
                  </a:lnTo>
                  <a:lnTo>
                    <a:pt x="21" y="0"/>
                  </a:lnTo>
                  <a:lnTo>
                    <a:pt x="14" y="0"/>
                  </a:lnTo>
                  <a:lnTo>
                    <a:pt x="9" y="0"/>
                  </a:lnTo>
                  <a:lnTo>
                    <a:pt x="5" y="3"/>
                  </a:lnTo>
                  <a:lnTo>
                    <a:pt x="0" y="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71" name="Bangladesh">
              <a:extLst>
                <a:ext uri="{FF2B5EF4-FFF2-40B4-BE49-F238E27FC236}">
                  <a16:creationId xmlns:a16="http://schemas.microsoft.com/office/drawing/2014/main" id="{973F02BC-E814-7EF1-5313-E3C589EB8CAC}"/>
                </a:ext>
              </a:extLst>
            </p:cNvPr>
            <p:cNvSpPr>
              <a:spLocks noGrp="1" noRot="1" noMove="1" noResize="1" noEditPoints="1" noAdjustHandles="1" noChangeArrowheads="1" noChangeShapeType="1"/>
            </p:cNvSpPr>
            <p:nvPr/>
          </p:nvSpPr>
          <p:spPr bwMode="auto">
            <a:xfrm>
              <a:off x="7755758" y="2454368"/>
              <a:ext cx="66485" cy="89550"/>
            </a:xfrm>
            <a:custGeom>
              <a:avLst/>
              <a:gdLst>
                <a:gd name="T0" fmla="*/ 123825 w 87"/>
                <a:gd name="T1" fmla="*/ 187325 h 120"/>
                <a:gd name="T2" fmla="*/ 138113 w 87"/>
                <a:gd name="T3" fmla="*/ 184150 h 120"/>
                <a:gd name="T4" fmla="*/ 134938 w 87"/>
                <a:gd name="T5" fmla="*/ 165100 h 120"/>
                <a:gd name="T6" fmla="*/ 127000 w 87"/>
                <a:gd name="T7" fmla="*/ 142875 h 120"/>
                <a:gd name="T8" fmla="*/ 115888 w 87"/>
                <a:gd name="T9" fmla="*/ 107950 h 120"/>
                <a:gd name="T10" fmla="*/ 100013 w 87"/>
                <a:gd name="T11" fmla="*/ 120650 h 120"/>
                <a:gd name="T12" fmla="*/ 104775 w 87"/>
                <a:gd name="T13" fmla="*/ 93663 h 120"/>
                <a:gd name="T14" fmla="*/ 112713 w 87"/>
                <a:gd name="T15" fmla="*/ 79375 h 120"/>
                <a:gd name="T16" fmla="*/ 112713 w 87"/>
                <a:gd name="T17" fmla="*/ 74613 h 120"/>
                <a:gd name="T18" fmla="*/ 115888 w 87"/>
                <a:gd name="T19" fmla="*/ 66675 h 120"/>
                <a:gd name="T20" fmla="*/ 112713 w 87"/>
                <a:gd name="T21" fmla="*/ 55563 h 120"/>
                <a:gd name="T22" fmla="*/ 107950 w 87"/>
                <a:gd name="T23" fmla="*/ 44450 h 120"/>
                <a:gd name="T24" fmla="*/ 82550 w 87"/>
                <a:gd name="T25" fmla="*/ 52388 h 120"/>
                <a:gd name="T26" fmla="*/ 55563 w 87"/>
                <a:gd name="T27" fmla="*/ 52388 h 120"/>
                <a:gd name="T28" fmla="*/ 55563 w 87"/>
                <a:gd name="T29" fmla="*/ 14288 h 120"/>
                <a:gd name="T30" fmla="*/ 33338 w 87"/>
                <a:gd name="T31" fmla="*/ 14288 h 120"/>
                <a:gd name="T32" fmla="*/ 14288 w 87"/>
                <a:gd name="T33" fmla="*/ 11113 h 120"/>
                <a:gd name="T34" fmla="*/ 22225 w 87"/>
                <a:gd name="T35" fmla="*/ 38100 h 120"/>
                <a:gd name="T36" fmla="*/ 0 w 87"/>
                <a:gd name="T37" fmla="*/ 49213 h 120"/>
                <a:gd name="T38" fmla="*/ 3175 w 87"/>
                <a:gd name="T39" fmla="*/ 74613 h 120"/>
                <a:gd name="T40" fmla="*/ 25400 w 87"/>
                <a:gd name="T41" fmla="*/ 90488 h 120"/>
                <a:gd name="T42" fmla="*/ 30163 w 87"/>
                <a:gd name="T43" fmla="*/ 115888 h 120"/>
                <a:gd name="T44" fmla="*/ 22225 w 87"/>
                <a:gd name="T45" fmla="*/ 146050 h 120"/>
                <a:gd name="T46" fmla="*/ 30163 w 87"/>
                <a:gd name="T47" fmla="*/ 165100 h 120"/>
                <a:gd name="T48" fmla="*/ 52388 w 87"/>
                <a:gd name="T49" fmla="*/ 149225 h 120"/>
                <a:gd name="T50" fmla="*/ 58738 w 87"/>
                <a:gd name="T51" fmla="*/ 149225 h 120"/>
                <a:gd name="T52" fmla="*/ 58738 w 87"/>
                <a:gd name="T53" fmla="*/ 149225 h 120"/>
                <a:gd name="T54" fmla="*/ 66675 w 87"/>
                <a:gd name="T55" fmla="*/ 149225 h 120"/>
                <a:gd name="T56" fmla="*/ 66675 w 87"/>
                <a:gd name="T57" fmla="*/ 146050 h 120"/>
                <a:gd name="T58" fmla="*/ 74613 w 87"/>
                <a:gd name="T59" fmla="*/ 120650 h 120"/>
                <a:gd name="T60" fmla="*/ 82550 w 87"/>
                <a:gd name="T61" fmla="*/ 115888 h 120"/>
                <a:gd name="T62" fmla="*/ 93663 w 87"/>
                <a:gd name="T63" fmla="*/ 123825 h 120"/>
                <a:gd name="T64" fmla="*/ 100013 w 87"/>
                <a:gd name="T65" fmla="*/ 131763 h 120"/>
                <a:gd name="T66" fmla="*/ 104775 w 87"/>
                <a:gd name="T67" fmla="*/ 138113 h 120"/>
                <a:gd name="T68" fmla="*/ 107950 w 87"/>
                <a:gd name="T69" fmla="*/ 149225 h 120"/>
                <a:gd name="T70" fmla="*/ 107950 w 87"/>
                <a:gd name="T71" fmla="*/ 168275 h 120"/>
                <a:gd name="T72" fmla="*/ 112713 w 87"/>
                <a:gd name="T73" fmla="*/ 179388 h 120"/>
                <a:gd name="T74" fmla="*/ 115888 w 87"/>
                <a:gd name="T75" fmla="*/ 187325 h 120"/>
                <a:gd name="T76" fmla="*/ 123825 w 87"/>
                <a:gd name="T77" fmla="*/ 190500 h 120"/>
                <a:gd name="T78" fmla="*/ 123825 w 87"/>
                <a:gd name="T79" fmla="*/ 190500 h 120"/>
                <a:gd name="T80" fmla="*/ 123825 w 87"/>
                <a:gd name="T81" fmla="*/ 19050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
                <a:gd name="T124" fmla="*/ 0 h 120"/>
                <a:gd name="T125" fmla="*/ 87 w 87"/>
                <a:gd name="T126" fmla="*/ 120 h 1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 h="120">
                  <a:moveTo>
                    <a:pt x="78" y="120"/>
                  </a:moveTo>
                  <a:lnTo>
                    <a:pt x="78" y="118"/>
                  </a:lnTo>
                  <a:lnTo>
                    <a:pt x="80" y="113"/>
                  </a:lnTo>
                  <a:lnTo>
                    <a:pt x="87" y="116"/>
                  </a:lnTo>
                  <a:lnTo>
                    <a:pt x="85" y="109"/>
                  </a:lnTo>
                  <a:lnTo>
                    <a:pt x="85" y="104"/>
                  </a:lnTo>
                  <a:lnTo>
                    <a:pt x="82" y="94"/>
                  </a:lnTo>
                  <a:lnTo>
                    <a:pt x="80" y="90"/>
                  </a:lnTo>
                  <a:lnTo>
                    <a:pt x="80" y="80"/>
                  </a:lnTo>
                  <a:lnTo>
                    <a:pt x="73" y="68"/>
                  </a:lnTo>
                  <a:lnTo>
                    <a:pt x="73" y="76"/>
                  </a:lnTo>
                  <a:lnTo>
                    <a:pt x="63" y="76"/>
                  </a:lnTo>
                  <a:lnTo>
                    <a:pt x="63" y="71"/>
                  </a:lnTo>
                  <a:lnTo>
                    <a:pt x="66" y="59"/>
                  </a:lnTo>
                  <a:lnTo>
                    <a:pt x="71" y="52"/>
                  </a:lnTo>
                  <a:lnTo>
                    <a:pt x="71" y="50"/>
                  </a:lnTo>
                  <a:lnTo>
                    <a:pt x="71" y="47"/>
                  </a:lnTo>
                  <a:lnTo>
                    <a:pt x="73" y="45"/>
                  </a:lnTo>
                  <a:lnTo>
                    <a:pt x="73" y="42"/>
                  </a:lnTo>
                  <a:lnTo>
                    <a:pt x="71" y="35"/>
                  </a:lnTo>
                  <a:lnTo>
                    <a:pt x="80" y="28"/>
                  </a:lnTo>
                  <a:lnTo>
                    <a:pt x="68" y="28"/>
                  </a:lnTo>
                  <a:lnTo>
                    <a:pt x="59" y="31"/>
                  </a:lnTo>
                  <a:lnTo>
                    <a:pt x="52" y="33"/>
                  </a:lnTo>
                  <a:lnTo>
                    <a:pt x="40" y="33"/>
                  </a:lnTo>
                  <a:lnTo>
                    <a:pt x="35" y="33"/>
                  </a:lnTo>
                  <a:lnTo>
                    <a:pt x="33" y="19"/>
                  </a:lnTo>
                  <a:lnTo>
                    <a:pt x="35" y="9"/>
                  </a:lnTo>
                  <a:lnTo>
                    <a:pt x="30" y="7"/>
                  </a:lnTo>
                  <a:lnTo>
                    <a:pt x="21" y="9"/>
                  </a:lnTo>
                  <a:lnTo>
                    <a:pt x="14" y="0"/>
                  </a:lnTo>
                  <a:lnTo>
                    <a:pt x="9" y="7"/>
                  </a:lnTo>
                  <a:lnTo>
                    <a:pt x="16" y="16"/>
                  </a:lnTo>
                  <a:lnTo>
                    <a:pt x="14" y="24"/>
                  </a:lnTo>
                  <a:lnTo>
                    <a:pt x="4" y="26"/>
                  </a:lnTo>
                  <a:lnTo>
                    <a:pt x="0" y="31"/>
                  </a:lnTo>
                  <a:lnTo>
                    <a:pt x="0" y="42"/>
                  </a:lnTo>
                  <a:lnTo>
                    <a:pt x="2" y="47"/>
                  </a:lnTo>
                  <a:lnTo>
                    <a:pt x="11" y="50"/>
                  </a:lnTo>
                  <a:lnTo>
                    <a:pt x="16" y="57"/>
                  </a:lnTo>
                  <a:lnTo>
                    <a:pt x="14" y="68"/>
                  </a:lnTo>
                  <a:lnTo>
                    <a:pt x="19" y="73"/>
                  </a:lnTo>
                  <a:lnTo>
                    <a:pt x="19" y="85"/>
                  </a:lnTo>
                  <a:lnTo>
                    <a:pt x="14" y="92"/>
                  </a:lnTo>
                  <a:lnTo>
                    <a:pt x="16" y="104"/>
                  </a:lnTo>
                  <a:lnTo>
                    <a:pt x="19" y="104"/>
                  </a:lnTo>
                  <a:lnTo>
                    <a:pt x="26" y="99"/>
                  </a:lnTo>
                  <a:lnTo>
                    <a:pt x="33" y="94"/>
                  </a:lnTo>
                  <a:lnTo>
                    <a:pt x="37" y="92"/>
                  </a:lnTo>
                  <a:lnTo>
                    <a:pt x="37" y="94"/>
                  </a:lnTo>
                  <a:lnTo>
                    <a:pt x="40" y="94"/>
                  </a:lnTo>
                  <a:lnTo>
                    <a:pt x="42" y="94"/>
                  </a:lnTo>
                  <a:lnTo>
                    <a:pt x="42" y="92"/>
                  </a:lnTo>
                  <a:lnTo>
                    <a:pt x="45" y="83"/>
                  </a:lnTo>
                  <a:lnTo>
                    <a:pt x="47" y="76"/>
                  </a:lnTo>
                  <a:lnTo>
                    <a:pt x="47" y="71"/>
                  </a:lnTo>
                  <a:lnTo>
                    <a:pt x="52" y="73"/>
                  </a:lnTo>
                  <a:lnTo>
                    <a:pt x="56" y="76"/>
                  </a:lnTo>
                  <a:lnTo>
                    <a:pt x="59" y="78"/>
                  </a:lnTo>
                  <a:lnTo>
                    <a:pt x="61" y="80"/>
                  </a:lnTo>
                  <a:lnTo>
                    <a:pt x="63" y="83"/>
                  </a:lnTo>
                  <a:lnTo>
                    <a:pt x="66" y="85"/>
                  </a:lnTo>
                  <a:lnTo>
                    <a:pt x="66" y="87"/>
                  </a:lnTo>
                  <a:lnTo>
                    <a:pt x="66" y="90"/>
                  </a:lnTo>
                  <a:lnTo>
                    <a:pt x="68" y="94"/>
                  </a:lnTo>
                  <a:lnTo>
                    <a:pt x="68" y="101"/>
                  </a:lnTo>
                  <a:lnTo>
                    <a:pt x="68" y="106"/>
                  </a:lnTo>
                  <a:lnTo>
                    <a:pt x="68" y="109"/>
                  </a:lnTo>
                  <a:lnTo>
                    <a:pt x="71" y="113"/>
                  </a:lnTo>
                  <a:lnTo>
                    <a:pt x="73" y="118"/>
                  </a:lnTo>
                  <a:lnTo>
                    <a:pt x="75" y="120"/>
                  </a:lnTo>
                  <a:lnTo>
                    <a:pt x="78" y="12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72" name="Bahamas">
              <a:extLst>
                <a:ext uri="{FF2B5EF4-FFF2-40B4-BE49-F238E27FC236}">
                  <a16:creationId xmlns:a16="http://schemas.microsoft.com/office/drawing/2014/main" id="{E89FAE7D-DBAE-C3F4-D903-CF0726B5B631}"/>
                </a:ext>
              </a:extLst>
            </p:cNvPr>
            <p:cNvSpPr>
              <a:spLocks noGrp="1" noRot="1" noMove="1" noResize="1" noEditPoints="1" noAdjustHandles="1" noChangeArrowheads="1" noChangeShapeType="1"/>
            </p:cNvSpPr>
            <p:nvPr/>
          </p:nvSpPr>
          <p:spPr bwMode="auto">
            <a:xfrm>
              <a:off x="5799767" y="2470039"/>
              <a:ext cx="5173" cy="7463"/>
            </a:xfrm>
            <a:custGeom>
              <a:avLst/>
              <a:gdLst>
                <a:gd name="T0" fmla="*/ 0 w 7"/>
                <a:gd name="T1" fmla="*/ 0 h 10"/>
                <a:gd name="T2" fmla="*/ 0 w 7"/>
                <a:gd name="T3" fmla="*/ 7938 h 10"/>
                <a:gd name="T4" fmla="*/ 0 w 7"/>
                <a:gd name="T5" fmla="*/ 15875 h 10"/>
                <a:gd name="T6" fmla="*/ 7938 w 7"/>
                <a:gd name="T7" fmla="*/ 15875 h 10"/>
                <a:gd name="T8" fmla="*/ 11113 w 7"/>
                <a:gd name="T9" fmla="*/ 11113 h 10"/>
                <a:gd name="T10" fmla="*/ 11113 w 7"/>
                <a:gd name="T11" fmla="*/ 11113 h 10"/>
                <a:gd name="T12" fmla="*/ 11113 w 7"/>
                <a:gd name="T13" fmla="*/ 11113 h 10"/>
                <a:gd name="T14" fmla="*/ 11113 w 7"/>
                <a:gd name="T15" fmla="*/ 11113 h 10"/>
                <a:gd name="T16" fmla="*/ 11113 w 7"/>
                <a:gd name="T17" fmla="*/ 11113 h 10"/>
                <a:gd name="T18" fmla="*/ 7938 w 7"/>
                <a:gd name="T19" fmla="*/ 7938 h 10"/>
                <a:gd name="T20" fmla="*/ 0 w 7"/>
                <a:gd name="T21" fmla="*/ 0 h 10"/>
                <a:gd name="T22" fmla="*/ 0 w 7"/>
                <a:gd name="T23" fmla="*/ 0 h 10"/>
                <a:gd name="T24" fmla="*/ 0 w 7"/>
                <a:gd name="T25" fmla="*/ 0 h 10"/>
                <a:gd name="T26" fmla="*/ 0 w 7"/>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0"/>
                <a:gd name="T44" fmla="*/ 7 w 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0">
                  <a:moveTo>
                    <a:pt x="0" y="0"/>
                  </a:moveTo>
                  <a:lnTo>
                    <a:pt x="0" y="5"/>
                  </a:lnTo>
                  <a:lnTo>
                    <a:pt x="0" y="10"/>
                  </a:lnTo>
                  <a:lnTo>
                    <a:pt x="5" y="10"/>
                  </a:lnTo>
                  <a:lnTo>
                    <a:pt x="7" y="7"/>
                  </a:lnTo>
                  <a:lnTo>
                    <a:pt x="5"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73" name="Azerbaijan">
              <a:extLst>
                <a:ext uri="{FF2B5EF4-FFF2-40B4-BE49-F238E27FC236}">
                  <a16:creationId xmlns:a16="http://schemas.microsoft.com/office/drawing/2014/main" id="{BC804C1E-41A6-2C3D-01D5-A2D028821ABE}"/>
                </a:ext>
              </a:extLst>
            </p:cNvPr>
            <p:cNvGrpSpPr>
              <a:grpSpLocks noGrp="1" noUngrp="1" noRot="1" noMove="1" noResize="1"/>
            </p:cNvGrpSpPr>
            <p:nvPr/>
          </p:nvGrpSpPr>
          <p:grpSpPr>
            <a:xfrm>
              <a:off x="7256207" y="2202140"/>
              <a:ext cx="58771" cy="54477"/>
              <a:chOff x="5451061" y="1849329"/>
              <a:chExt cx="220938" cy="201580"/>
            </a:xfrm>
            <a:grpFill/>
          </p:grpSpPr>
          <p:sp>
            <p:nvSpPr>
              <p:cNvPr id="1078" name="Freeform 1912">
                <a:extLst>
                  <a:ext uri="{FF2B5EF4-FFF2-40B4-BE49-F238E27FC236}">
                    <a16:creationId xmlns:a16="http://schemas.microsoft.com/office/drawing/2014/main" id="{08E94304-3B97-D9BB-F172-CF77471C15C7}"/>
                  </a:ext>
                </a:extLst>
              </p:cNvPr>
              <p:cNvSpPr>
                <a:spLocks noGrp="1" noRot="1" noMove="1" noResize="1" noEditPoints="1" noAdjustHandles="1" noChangeArrowheads="1" noChangeShapeType="1"/>
              </p:cNvSpPr>
              <p:nvPr/>
            </p:nvSpPr>
            <p:spPr bwMode="auto">
              <a:xfrm>
                <a:off x="5451061" y="1992919"/>
                <a:ext cx="58115" cy="46944"/>
              </a:xfrm>
              <a:custGeom>
                <a:avLst/>
                <a:gdLst>
                  <a:gd name="T0" fmla="*/ 0 w 21"/>
                  <a:gd name="T1" fmla="*/ 0 h 17"/>
                  <a:gd name="T2" fmla="*/ 0 w 21"/>
                  <a:gd name="T3" fmla="*/ 0 h 17"/>
                  <a:gd name="T4" fmla="*/ 0 w 21"/>
                  <a:gd name="T5" fmla="*/ 4763 h 17"/>
                  <a:gd name="T6" fmla="*/ 3175 w 21"/>
                  <a:gd name="T7" fmla="*/ 7938 h 17"/>
                  <a:gd name="T8" fmla="*/ 7938 w 21"/>
                  <a:gd name="T9" fmla="*/ 11113 h 17"/>
                  <a:gd name="T10" fmla="*/ 11113 w 21"/>
                  <a:gd name="T11" fmla="*/ 15875 h 17"/>
                  <a:gd name="T12" fmla="*/ 14288 w 21"/>
                  <a:gd name="T13" fmla="*/ 19050 h 17"/>
                  <a:gd name="T14" fmla="*/ 19050 w 21"/>
                  <a:gd name="T15" fmla="*/ 22225 h 17"/>
                  <a:gd name="T16" fmla="*/ 19050 w 21"/>
                  <a:gd name="T17" fmla="*/ 26988 h 17"/>
                  <a:gd name="T18" fmla="*/ 22225 w 21"/>
                  <a:gd name="T19" fmla="*/ 26988 h 17"/>
                  <a:gd name="T20" fmla="*/ 22225 w 21"/>
                  <a:gd name="T21" fmla="*/ 26988 h 17"/>
                  <a:gd name="T22" fmla="*/ 30163 w 21"/>
                  <a:gd name="T23" fmla="*/ 26988 h 17"/>
                  <a:gd name="T24" fmla="*/ 33338 w 21"/>
                  <a:gd name="T25" fmla="*/ 26988 h 17"/>
                  <a:gd name="T26" fmla="*/ 33338 w 21"/>
                  <a:gd name="T27" fmla="*/ 22225 h 17"/>
                  <a:gd name="T28" fmla="*/ 33338 w 21"/>
                  <a:gd name="T29" fmla="*/ 19050 h 17"/>
                  <a:gd name="T30" fmla="*/ 33338 w 21"/>
                  <a:gd name="T31" fmla="*/ 19050 h 17"/>
                  <a:gd name="T32" fmla="*/ 33338 w 21"/>
                  <a:gd name="T33" fmla="*/ 15875 h 17"/>
                  <a:gd name="T34" fmla="*/ 30163 w 21"/>
                  <a:gd name="T35" fmla="*/ 11113 h 17"/>
                  <a:gd name="T36" fmla="*/ 25400 w 21"/>
                  <a:gd name="T37" fmla="*/ 11113 h 17"/>
                  <a:gd name="T38" fmla="*/ 22225 w 21"/>
                  <a:gd name="T39" fmla="*/ 4763 h 17"/>
                  <a:gd name="T40" fmla="*/ 19050 w 21"/>
                  <a:gd name="T41" fmla="*/ 4763 h 17"/>
                  <a:gd name="T42" fmla="*/ 19050 w 21"/>
                  <a:gd name="T43" fmla="*/ 0 h 17"/>
                  <a:gd name="T44" fmla="*/ 14288 w 21"/>
                  <a:gd name="T45" fmla="*/ 0 h 17"/>
                  <a:gd name="T46" fmla="*/ 11113 w 21"/>
                  <a:gd name="T47" fmla="*/ 0 h 17"/>
                  <a:gd name="T48" fmla="*/ 7938 w 21"/>
                  <a:gd name="T49" fmla="*/ 0 h 17"/>
                  <a:gd name="T50" fmla="*/ 3175 w 21"/>
                  <a:gd name="T51" fmla="*/ 0 h 17"/>
                  <a:gd name="T52" fmla="*/ 0 w 21"/>
                  <a:gd name="T53" fmla="*/ 0 h 17"/>
                  <a:gd name="T54" fmla="*/ 0 w 21"/>
                  <a:gd name="T55" fmla="*/ 0 h 17"/>
                  <a:gd name="T56" fmla="*/ 0 w 21"/>
                  <a:gd name="T57" fmla="*/ 0 h 17"/>
                  <a:gd name="T58" fmla="*/ 0 w 21"/>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17"/>
                  <a:gd name="T92" fmla="*/ 21 w 21"/>
                  <a:gd name="T93" fmla="*/ 17 h 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17">
                    <a:moveTo>
                      <a:pt x="0" y="0"/>
                    </a:moveTo>
                    <a:lnTo>
                      <a:pt x="0" y="0"/>
                    </a:lnTo>
                    <a:lnTo>
                      <a:pt x="0" y="3"/>
                    </a:lnTo>
                    <a:lnTo>
                      <a:pt x="2" y="5"/>
                    </a:lnTo>
                    <a:lnTo>
                      <a:pt x="5" y="7"/>
                    </a:lnTo>
                    <a:lnTo>
                      <a:pt x="7" y="10"/>
                    </a:lnTo>
                    <a:lnTo>
                      <a:pt x="9" y="12"/>
                    </a:lnTo>
                    <a:lnTo>
                      <a:pt x="12" y="14"/>
                    </a:lnTo>
                    <a:lnTo>
                      <a:pt x="12" y="17"/>
                    </a:lnTo>
                    <a:lnTo>
                      <a:pt x="14" y="17"/>
                    </a:lnTo>
                    <a:lnTo>
                      <a:pt x="19" y="17"/>
                    </a:lnTo>
                    <a:lnTo>
                      <a:pt x="21" y="17"/>
                    </a:lnTo>
                    <a:lnTo>
                      <a:pt x="21" y="14"/>
                    </a:lnTo>
                    <a:lnTo>
                      <a:pt x="21" y="12"/>
                    </a:lnTo>
                    <a:lnTo>
                      <a:pt x="21" y="10"/>
                    </a:lnTo>
                    <a:lnTo>
                      <a:pt x="19" y="7"/>
                    </a:lnTo>
                    <a:lnTo>
                      <a:pt x="16" y="7"/>
                    </a:lnTo>
                    <a:lnTo>
                      <a:pt x="14" y="3"/>
                    </a:lnTo>
                    <a:lnTo>
                      <a:pt x="12" y="3"/>
                    </a:lnTo>
                    <a:lnTo>
                      <a:pt x="12" y="0"/>
                    </a:lnTo>
                    <a:lnTo>
                      <a:pt x="9" y="0"/>
                    </a:lnTo>
                    <a:lnTo>
                      <a:pt x="7" y="0"/>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9" name="Freeform 1913">
                <a:extLst>
                  <a:ext uri="{FF2B5EF4-FFF2-40B4-BE49-F238E27FC236}">
                    <a16:creationId xmlns:a16="http://schemas.microsoft.com/office/drawing/2014/main" id="{14AFD1E4-C73C-F776-D7F1-B810C3965345}"/>
                  </a:ext>
                </a:extLst>
              </p:cNvPr>
              <p:cNvSpPr>
                <a:spLocks noGrp="1" noRot="1" noMove="1" noResize="1" noEditPoints="1" noAdjustHandles="1" noChangeArrowheads="1" noChangeShapeType="1"/>
              </p:cNvSpPr>
              <p:nvPr/>
            </p:nvSpPr>
            <p:spPr bwMode="auto">
              <a:xfrm>
                <a:off x="5456596" y="1849329"/>
                <a:ext cx="215403" cy="201580"/>
              </a:xfrm>
              <a:custGeom>
                <a:avLst/>
                <a:gdLst>
                  <a:gd name="T0" fmla="*/ 87313 w 78"/>
                  <a:gd name="T1" fmla="*/ 112713 h 73"/>
                  <a:gd name="T2" fmla="*/ 93663 w 78"/>
                  <a:gd name="T3" fmla="*/ 104775 h 73"/>
                  <a:gd name="T4" fmla="*/ 101600 w 78"/>
                  <a:gd name="T5" fmla="*/ 79375 h 73"/>
                  <a:gd name="T6" fmla="*/ 115888 w 78"/>
                  <a:gd name="T7" fmla="*/ 52388 h 73"/>
                  <a:gd name="T8" fmla="*/ 123825 w 78"/>
                  <a:gd name="T9" fmla="*/ 49213 h 73"/>
                  <a:gd name="T10" fmla="*/ 109538 w 78"/>
                  <a:gd name="T11" fmla="*/ 46038 h 73"/>
                  <a:gd name="T12" fmla="*/ 101600 w 78"/>
                  <a:gd name="T13" fmla="*/ 30163 h 73"/>
                  <a:gd name="T14" fmla="*/ 93663 w 78"/>
                  <a:gd name="T15" fmla="*/ 15875 h 73"/>
                  <a:gd name="T16" fmla="*/ 82550 w 78"/>
                  <a:gd name="T17" fmla="*/ 26988 h 73"/>
                  <a:gd name="T18" fmla="*/ 79375 w 78"/>
                  <a:gd name="T19" fmla="*/ 33338 h 73"/>
                  <a:gd name="T20" fmla="*/ 71438 w 78"/>
                  <a:gd name="T21" fmla="*/ 30163 h 73"/>
                  <a:gd name="T22" fmla="*/ 68263 w 78"/>
                  <a:gd name="T23" fmla="*/ 26988 h 73"/>
                  <a:gd name="T24" fmla="*/ 68263 w 78"/>
                  <a:gd name="T25" fmla="*/ 19050 h 73"/>
                  <a:gd name="T26" fmla="*/ 63500 w 78"/>
                  <a:gd name="T27" fmla="*/ 19050 h 73"/>
                  <a:gd name="T28" fmla="*/ 49213 w 78"/>
                  <a:gd name="T29" fmla="*/ 4763 h 73"/>
                  <a:gd name="T30" fmla="*/ 41275 w 78"/>
                  <a:gd name="T31" fmla="*/ 4763 h 73"/>
                  <a:gd name="T32" fmla="*/ 38100 w 78"/>
                  <a:gd name="T33" fmla="*/ 7938 h 73"/>
                  <a:gd name="T34" fmla="*/ 46038 w 78"/>
                  <a:gd name="T35" fmla="*/ 15875 h 73"/>
                  <a:gd name="T36" fmla="*/ 46038 w 78"/>
                  <a:gd name="T37" fmla="*/ 22225 h 73"/>
                  <a:gd name="T38" fmla="*/ 41275 w 78"/>
                  <a:gd name="T39" fmla="*/ 22225 h 73"/>
                  <a:gd name="T40" fmla="*/ 33338 w 78"/>
                  <a:gd name="T41" fmla="*/ 19050 h 73"/>
                  <a:gd name="T42" fmla="*/ 26988 w 78"/>
                  <a:gd name="T43" fmla="*/ 11113 h 73"/>
                  <a:gd name="T44" fmla="*/ 22225 w 78"/>
                  <a:gd name="T45" fmla="*/ 7938 h 73"/>
                  <a:gd name="T46" fmla="*/ 11113 w 78"/>
                  <a:gd name="T47" fmla="*/ 7938 h 73"/>
                  <a:gd name="T48" fmla="*/ 11113 w 78"/>
                  <a:gd name="T49" fmla="*/ 7938 h 73"/>
                  <a:gd name="T50" fmla="*/ 4763 w 78"/>
                  <a:gd name="T51" fmla="*/ 19050 h 73"/>
                  <a:gd name="T52" fmla="*/ 0 w 78"/>
                  <a:gd name="T53" fmla="*/ 30163 h 73"/>
                  <a:gd name="T54" fmla="*/ 4763 w 78"/>
                  <a:gd name="T55" fmla="*/ 33338 h 73"/>
                  <a:gd name="T56" fmla="*/ 11113 w 78"/>
                  <a:gd name="T57" fmla="*/ 30163 h 73"/>
                  <a:gd name="T58" fmla="*/ 11113 w 78"/>
                  <a:gd name="T59" fmla="*/ 30163 h 73"/>
                  <a:gd name="T60" fmla="*/ 15875 w 78"/>
                  <a:gd name="T61" fmla="*/ 38100 h 73"/>
                  <a:gd name="T62" fmla="*/ 19050 w 78"/>
                  <a:gd name="T63" fmla="*/ 38100 h 73"/>
                  <a:gd name="T64" fmla="*/ 22225 w 78"/>
                  <a:gd name="T65" fmla="*/ 41275 h 73"/>
                  <a:gd name="T66" fmla="*/ 15875 w 78"/>
                  <a:gd name="T67" fmla="*/ 49213 h 73"/>
                  <a:gd name="T68" fmla="*/ 26988 w 78"/>
                  <a:gd name="T69" fmla="*/ 57150 h 73"/>
                  <a:gd name="T70" fmla="*/ 26988 w 78"/>
                  <a:gd name="T71" fmla="*/ 68263 h 73"/>
                  <a:gd name="T72" fmla="*/ 30163 w 78"/>
                  <a:gd name="T73" fmla="*/ 74613 h 73"/>
                  <a:gd name="T74" fmla="*/ 41275 w 78"/>
                  <a:gd name="T75" fmla="*/ 79375 h 73"/>
                  <a:gd name="T76" fmla="*/ 46038 w 78"/>
                  <a:gd name="T77" fmla="*/ 79375 h 73"/>
                  <a:gd name="T78" fmla="*/ 46038 w 78"/>
                  <a:gd name="T79" fmla="*/ 82550 h 73"/>
                  <a:gd name="T80" fmla="*/ 46038 w 78"/>
                  <a:gd name="T81" fmla="*/ 93663 h 73"/>
                  <a:gd name="T82" fmla="*/ 49213 w 78"/>
                  <a:gd name="T83" fmla="*/ 90488 h 73"/>
                  <a:gd name="T84" fmla="*/ 57150 w 78"/>
                  <a:gd name="T85" fmla="*/ 87313 h 73"/>
                  <a:gd name="T86" fmla="*/ 63500 w 78"/>
                  <a:gd name="T87" fmla="*/ 82550 h 73"/>
                  <a:gd name="T88" fmla="*/ 63500 w 78"/>
                  <a:gd name="T89" fmla="*/ 74613 h 73"/>
                  <a:gd name="T90" fmla="*/ 68263 w 78"/>
                  <a:gd name="T91" fmla="*/ 74613 h 73"/>
                  <a:gd name="T92" fmla="*/ 74613 w 78"/>
                  <a:gd name="T93" fmla="*/ 79375 h 73"/>
                  <a:gd name="T94" fmla="*/ 79375 w 78"/>
                  <a:gd name="T95" fmla="*/ 90488 h 73"/>
                  <a:gd name="T96" fmla="*/ 79375 w 78"/>
                  <a:gd name="T97" fmla="*/ 90488 h 73"/>
                  <a:gd name="T98" fmla="*/ 71438 w 78"/>
                  <a:gd name="T99" fmla="*/ 90488 h 73"/>
                  <a:gd name="T100" fmla="*/ 71438 w 78"/>
                  <a:gd name="T101" fmla="*/ 93663 h 73"/>
                  <a:gd name="T102" fmla="*/ 68263 w 78"/>
                  <a:gd name="T103" fmla="*/ 101600 h 73"/>
                  <a:gd name="T104" fmla="*/ 71438 w 78"/>
                  <a:gd name="T105" fmla="*/ 104775 h 73"/>
                  <a:gd name="T106" fmla="*/ 82550 w 78"/>
                  <a:gd name="T107" fmla="*/ 112713 h 73"/>
                  <a:gd name="T108" fmla="*/ 82550 w 78"/>
                  <a:gd name="T109" fmla="*/ 115888 h 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73"/>
                  <a:gd name="T167" fmla="*/ 78 w 78"/>
                  <a:gd name="T168" fmla="*/ 73 h 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73">
                    <a:moveTo>
                      <a:pt x="52" y="73"/>
                    </a:moveTo>
                    <a:lnTo>
                      <a:pt x="52" y="73"/>
                    </a:lnTo>
                    <a:lnTo>
                      <a:pt x="55" y="71"/>
                    </a:lnTo>
                    <a:lnTo>
                      <a:pt x="55" y="69"/>
                    </a:lnTo>
                    <a:lnTo>
                      <a:pt x="57" y="69"/>
                    </a:lnTo>
                    <a:lnTo>
                      <a:pt x="59" y="66"/>
                    </a:lnTo>
                    <a:lnTo>
                      <a:pt x="62" y="59"/>
                    </a:lnTo>
                    <a:lnTo>
                      <a:pt x="64" y="50"/>
                    </a:lnTo>
                    <a:lnTo>
                      <a:pt x="66" y="43"/>
                    </a:lnTo>
                    <a:lnTo>
                      <a:pt x="69" y="33"/>
                    </a:lnTo>
                    <a:lnTo>
                      <a:pt x="73" y="33"/>
                    </a:lnTo>
                    <a:lnTo>
                      <a:pt x="76" y="33"/>
                    </a:lnTo>
                    <a:lnTo>
                      <a:pt x="78" y="33"/>
                    </a:lnTo>
                    <a:lnTo>
                      <a:pt x="78" y="31"/>
                    </a:lnTo>
                    <a:lnTo>
                      <a:pt x="76" y="31"/>
                    </a:lnTo>
                    <a:lnTo>
                      <a:pt x="73" y="29"/>
                    </a:lnTo>
                    <a:lnTo>
                      <a:pt x="69" y="29"/>
                    </a:lnTo>
                    <a:lnTo>
                      <a:pt x="66" y="26"/>
                    </a:lnTo>
                    <a:lnTo>
                      <a:pt x="64" y="24"/>
                    </a:lnTo>
                    <a:lnTo>
                      <a:pt x="64" y="19"/>
                    </a:lnTo>
                    <a:lnTo>
                      <a:pt x="62" y="14"/>
                    </a:lnTo>
                    <a:lnTo>
                      <a:pt x="59" y="10"/>
                    </a:lnTo>
                    <a:lnTo>
                      <a:pt x="57" y="12"/>
                    </a:lnTo>
                    <a:lnTo>
                      <a:pt x="55" y="14"/>
                    </a:lnTo>
                    <a:lnTo>
                      <a:pt x="52" y="17"/>
                    </a:lnTo>
                    <a:lnTo>
                      <a:pt x="52" y="19"/>
                    </a:lnTo>
                    <a:lnTo>
                      <a:pt x="50" y="21"/>
                    </a:lnTo>
                    <a:lnTo>
                      <a:pt x="47" y="21"/>
                    </a:lnTo>
                    <a:lnTo>
                      <a:pt x="45" y="19"/>
                    </a:lnTo>
                    <a:lnTo>
                      <a:pt x="43" y="17"/>
                    </a:lnTo>
                    <a:lnTo>
                      <a:pt x="43" y="14"/>
                    </a:lnTo>
                    <a:lnTo>
                      <a:pt x="43" y="12"/>
                    </a:lnTo>
                    <a:lnTo>
                      <a:pt x="40" y="12"/>
                    </a:lnTo>
                    <a:lnTo>
                      <a:pt x="38" y="10"/>
                    </a:lnTo>
                    <a:lnTo>
                      <a:pt x="36" y="7"/>
                    </a:lnTo>
                    <a:lnTo>
                      <a:pt x="31" y="3"/>
                    </a:lnTo>
                    <a:lnTo>
                      <a:pt x="29" y="0"/>
                    </a:lnTo>
                    <a:lnTo>
                      <a:pt x="26" y="3"/>
                    </a:lnTo>
                    <a:lnTo>
                      <a:pt x="24" y="3"/>
                    </a:lnTo>
                    <a:lnTo>
                      <a:pt x="24" y="5"/>
                    </a:lnTo>
                    <a:lnTo>
                      <a:pt x="24" y="7"/>
                    </a:lnTo>
                    <a:lnTo>
                      <a:pt x="26" y="7"/>
                    </a:lnTo>
                    <a:lnTo>
                      <a:pt x="29" y="10"/>
                    </a:lnTo>
                    <a:lnTo>
                      <a:pt x="29" y="12"/>
                    </a:lnTo>
                    <a:lnTo>
                      <a:pt x="29" y="14"/>
                    </a:lnTo>
                    <a:lnTo>
                      <a:pt x="26" y="14"/>
                    </a:lnTo>
                    <a:lnTo>
                      <a:pt x="24" y="14"/>
                    </a:lnTo>
                    <a:lnTo>
                      <a:pt x="21" y="12"/>
                    </a:lnTo>
                    <a:lnTo>
                      <a:pt x="19" y="10"/>
                    </a:lnTo>
                    <a:lnTo>
                      <a:pt x="17" y="7"/>
                    </a:lnTo>
                    <a:lnTo>
                      <a:pt x="14" y="5"/>
                    </a:lnTo>
                    <a:lnTo>
                      <a:pt x="12" y="5"/>
                    </a:lnTo>
                    <a:lnTo>
                      <a:pt x="10" y="5"/>
                    </a:lnTo>
                    <a:lnTo>
                      <a:pt x="7" y="5"/>
                    </a:lnTo>
                    <a:lnTo>
                      <a:pt x="5" y="7"/>
                    </a:lnTo>
                    <a:lnTo>
                      <a:pt x="5" y="10"/>
                    </a:lnTo>
                    <a:lnTo>
                      <a:pt x="3" y="12"/>
                    </a:lnTo>
                    <a:lnTo>
                      <a:pt x="0" y="12"/>
                    </a:lnTo>
                    <a:lnTo>
                      <a:pt x="0" y="14"/>
                    </a:lnTo>
                    <a:lnTo>
                      <a:pt x="0" y="19"/>
                    </a:lnTo>
                    <a:lnTo>
                      <a:pt x="3" y="21"/>
                    </a:lnTo>
                    <a:lnTo>
                      <a:pt x="5" y="21"/>
                    </a:lnTo>
                    <a:lnTo>
                      <a:pt x="7" y="19"/>
                    </a:lnTo>
                    <a:lnTo>
                      <a:pt x="10" y="21"/>
                    </a:lnTo>
                    <a:lnTo>
                      <a:pt x="10" y="24"/>
                    </a:lnTo>
                    <a:lnTo>
                      <a:pt x="12" y="24"/>
                    </a:lnTo>
                    <a:lnTo>
                      <a:pt x="12" y="26"/>
                    </a:lnTo>
                    <a:lnTo>
                      <a:pt x="14" y="26"/>
                    </a:lnTo>
                    <a:lnTo>
                      <a:pt x="12" y="29"/>
                    </a:lnTo>
                    <a:lnTo>
                      <a:pt x="10" y="31"/>
                    </a:lnTo>
                    <a:lnTo>
                      <a:pt x="12" y="33"/>
                    </a:lnTo>
                    <a:lnTo>
                      <a:pt x="17" y="36"/>
                    </a:lnTo>
                    <a:lnTo>
                      <a:pt x="19" y="38"/>
                    </a:lnTo>
                    <a:lnTo>
                      <a:pt x="17" y="43"/>
                    </a:lnTo>
                    <a:lnTo>
                      <a:pt x="17" y="45"/>
                    </a:lnTo>
                    <a:lnTo>
                      <a:pt x="19" y="45"/>
                    </a:lnTo>
                    <a:lnTo>
                      <a:pt x="19" y="47"/>
                    </a:lnTo>
                    <a:lnTo>
                      <a:pt x="21" y="50"/>
                    </a:lnTo>
                    <a:lnTo>
                      <a:pt x="24" y="50"/>
                    </a:lnTo>
                    <a:lnTo>
                      <a:pt x="26" y="50"/>
                    </a:lnTo>
                    <a:lnTo>
                      <a:pt x="29" y="50"/>
                    </a:lnTo>
                    <a:lnTo>
                      <a:pt x="29" y="52"/>
                    </a:lnTo>
                    <a:lnTo>
                      <a:pt x="29" y="55"/>
                    </a:lnTo>
                    <a:lnTo>
                      <a:pt x="29" y="57"/>
                    </a:lnTo>
                    <a:lnTo>
                      <a:pt x="29" y="59"/>
                    </a:lnTo>
                    <a:lnTo>
                      <a:pt x="29" y="62"/>
                    </a:lnTo>
                    <a:lnTo>
                      <a:pt x="31" y="59"/>
                    </a:lnTo>
                    <a:lnTo>
                      <a:pt x="31" y="57"/>
                    </a:lnTo>
                    <a:lnTo>
                      <a:pt x="33" y="57"/>
                    </a:lnTo>
                    <a:lnTo>
                      <a:pt x="36" y="55"/>
                    </a:lnTo>
                    <a:lnTo>
                      <a:pt x="38" y="52"/>
                    </a:lnTo>
                    <a:lnTo>
                      <a:pt x="40" y="52"/>
                    </a:lnTo>
                    <a:lnTo>
                      <a:pt x="40" y="50"/>
                    </a:lnTo>
                    <a:lnTo>
                      <a:pt x="40" y="47"/>
                    </a:lnTo>
                    <a:lnTo>
                      <a:pt x="43" y="47"/>
                    </a:lnTo>
                    <a:lnTo>
                      <a:pt x="45" y="50"/>
                    </a:lnTo>
                    <a:lnTo>
                      <a:pt x="47" y="50"/>
                    </a:lnTo>
                    <a:lnTo>
                      <a:pt x="50" y="52"/>
                    </a:lnTo>
                    <a:lnTo>
                      <a:pt x="50" y="55"/>
                    </a:lnTo>
                    <a:lnTo>
                      <a:pt x="50" y="57"/>
                    </a:lnTo>
                    <a:lnTo>
                      <a:pt x="47" y="57"/>
                    </a:lnTo>
                    <a:lnTo>
                      <a:pt x="45" y="57"/>
                    </a:lnTo>
                    <a:lnTo>
                      <a:pt x="45" y="59"/>
                    </a:lnTo>
                    <a:lnTo>
                      <a:pt x="43" y="59"/>
                    </a:lnTo>
                    <a:lnTo>
                      <a:pt x="43" y="62"/>
                    </a:lnTo>
                    <a:lnTo>
                      <a:pt x="43" y="64"/>
                    </a:lnTo>
                    <a:lnTo>
                      <a:pt x="45" y="66"/>
                    </a:lnTo>
                    <a:lnTo>
                      <a:pt x="47" y="69"/>
                    </a:lnTo>
                    <a:lnTo>
                      <a:pt x="50" y="71"/>
                    </a:lnTo>
                    <a:lnTo>
                      <a:pt x="52" y="71"/>
                    </a:lnTo>
                    <a:lnTo>
                      <a:pt x="52" y="7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74" name="Freeform 1708">
              <a:extLst>
                <a:ext uri="{FF2B5EF4-FFF2-40B4-BE49-F238E27FC236}">
                  <a16:creationId xmlns:a16="http://schemas.microsoft.com/office/drawing/2014/main" id="{C8ABBB3B-CB0F-03CD-4F92-510E596B287A}"/>
                </a:ext>
              </a:extLst>
            </p:cNvPr>
            <p:cNvSpPr>
              <a:spLocks noGrp="1" noRot="1" noMove="1" noResize="1" noEditPoints="1" noAdjustHandles="1" noChangeArrowheads="1" noChangeShapeType="1"/>
            </p:cNvSpPr>
            <p:nvPr/>
          </p:nvSpPr>
          <p:spPr bwMode="auto">
            <a:xfrm>
              <a:off x="7273204" y="2221538"/>
              <a:ext cx="12564" cy="15672"/>
            </a:xfrm>
            <a:custGeom>
              <a:avLst/>
              <a:gdLst>
                <a:gd name="T0" fmla="*/ 19050 w 17"/>
                <a:gd name="T1" fmla="*/ 33338 h 21"/>
                <a:gd name="T2" fmla="*/ 15875 w 17"/>
                <a:gd name="T3" fmla="*/ 26988 h 21"/>
                <a:gd name="T4" fmla="*/ 7938 w 17"/>
                <a:gd name="T5" fmla="*/ 19050 h 21"/>
                <a:gd name="T6" fmla="*/ 7938 w 17"/>
                <a:gd name="T7" fmla="*/ 15875 h 21"/>
                <a:gd name="T8" fmla="*/ 4763 w 17"/>
                <a:gd name="T9" fmla="*/ 11113 h 21"/>
                <a:gd name="T10" fmla="*/ 0 w 17"/>
                <a:gd name="T11" fmla="*/ 7938 h 21"/>
                <a:gd name="T12" fmla="*/ 0 w 17"/>
                <a:gd name="T13" fmla="*/ 4763 h 21"/>
                <a:gd name="T14" fmla="*/ 15875 w 17"/>
                <a:gd name="T15" fmla="*/ 0 h 21"/>
                <a:gd name="T16" fmla="*/ 19050 w 17"/>
                <a:gd name="T17" fmla="*/ 11113 h 21"/>
                <a:gd name="T18" fmla="*/ 15875 w 17"/>
                <a:gd name="T19" fmla="*/ 11113 h 21"/>
                <a:gd name="T20" fmla="*/ 15875 w 17"/>
                <a:gd name="T21" fmla="*/ 19050 h 21"/>
                <a:gd name="T22" fmla="*/ 23813 w 17"/>
                <a:gd name="T23" fmla="*/ 19050 h 21"/>
                <a:gd name="T24" fmla="*/ 26988 w 17"/>
                <a:gd name="T25" fmla="*/ 22225 h 21"/>
                <a:gd name="T26" fmla="*/ 26988 w 17"/>
                <a:gd name="T27" fmla="*/ 22225 h 21"/>
                <a:gd name="T28" fmla="*/ 26988 w 17"/>
                <a:gd name="T29" fmla="*/ 22225 h 21"/>
                <a:gd name="T30" fmla="*/ 26988 w 17"/>
                <a:gd name="T31" fmla="*/ 26988 h 21"/>
                <a:gd name="T32" fmla="*/ 26988 w 17"/>
                <a:gd name="T33" fmla="*/ 26988 h 21"/>
                <a:gd name="T34" fmla="*/ 26988 w 17"/>
                <a:gd name="T35" fmla="*/ 30163 h 21"/>
                <a:gd name="T36" fmla="*/ 26988 w 17"/>
                <a:gd name="T37" fmla="*/ 30163 h 21"/>
                <a:gd name="T38" fmla="*/ 23813 w 17"/>
                <a:gd name="T39" fmla="*/ 33338 h 21"/>
                <a:gd name="T40" fmla="*/ 19050 w 17"/>
                <a:gd name="T41" fmla="*/ 33338 h 21"/>
                <a:gd name="T42" fmla="*/ 19050 w 17"/>
                <a:gd name="T43" fmla="*/ 33338 h 21"/>
                <a:gd name="T44" fmla="*/ 19050 w 17"/>
                <a:gd name="T45" fmla="*/ 33338 h 21"/>
                <a:gd name="T46" fmla="*/ 19050 w 17"/>
                <a:gd name="T47" fmla="*/ 33338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21"/>
                <a:gd name="T74" fmla="*/ 17 w 17"/>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21">
                  <a:moveTo>
                    <a:pt x="12" y="21"/>
                  </a:moveTo>
                  <a:lnTo>
                    <a:pt x="10" y="17"/>
                  </a:lnTo>
                  <a:lnTo>
                    <a:pt x="5" y="12"/>
                  </a:lnTo>
                  <a:lnTo>
                    <a:pt x="5" y="10"/>
                  </a:lnTo>
                  <a:lnTo>
                    <a:pt x="3" y="7"/>
                  </a:lnTo>
                  <a:lnTo>
                    <a:pt x="0" y="5"/>
                  </a:lnTo>
                  <a:lnTo>
                    <a:pt x="0" y="3"/>
                  </a:lnTo>
                  <a:lnTo>
                    <a:pt x="10" y="0"/>
                  </a:lnTo>
                  <a:lnTo>
                    <a:pt x="12" y="7"/>
                  </a:lnTo>
                  <a:lnTo>
                    <a:pt x="10" y="7"/>
                  </a:lnTo>
                  <a:lnTo>
                    <a:pt x="10" y="12"/>
                  </a:lnTo>
                  <a:lnTo>
                    <a:pt x="15" y="12"/>
                  </a:lnTo>
                  <a:lnTo>
                    <a:pt x="17" y="14"/>
                  </a:lnTo>
                  <a:lnTo>
                    <a:pt x="17" y="17"/>
                  </a:lnTo>
                  <a:lnTo>
                    <a:pt x="17" y="19"/>
                  </a:lnTo>
                  <a:lnTo>
                    <a:pt x="15" y="21"/>
                  </a:lnTo>
                  <a:lnTo>
                    <a:pt x="12" y="2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75" name="Austria">
              <a:extLst>
                <a:ext uri="{FF2B5EF4-FFF2-40B4-BE49-F238E27FC236}">
                  <a16:creationId xmlns:a16="http://schemas.microsoft.com/office/drawing/2014/main" id="{9F8CAB41-E4DB-4DD8-B9EC-63E4862BD1A9}"/>
                </a:ext>
              </a:extLst>
            </p:cNvPr>
            <p:cNvSpPr>
              <a:spLocks noGrp="1" noRot="1" noMove="1" noResize="1" noEditPoints="1" noAdjustHandles="1" noChangeArrowheads="1" noChangeShapeType="1"/>
            </p:cNvSpPr>
            <p:nvPr/>
          </p:nvSpPr>
          <p:spPr bwMode="auto">
            <a:xfrm>
              <a:off x="6840967" y="2080497"/>
              <a:ext cx="85299" cy="44029"/>
            </a:xfrm>
            <a:custGeom>
              <a:avLst/>
              <a:gdLst>
                <a:gd name="T0" fmla="*/ 3175 w 111"/>
                <a:gd name="T1" fmla="*/ 79375 h 59"/>
                <a:gd name="T2" fmla="*/ 0 w 111"/>
                <a:gd name="T3" fmla="*/ 74613 h 59"/>
                <a:gd name="T4" fmla="*/ 0 w 111"/>
                <a:gd name="T5" fmla="*/ 71438 h 59"/>
                <a:gd name="T6" fmla="*/ 3175 w 111"/>
                <a:gd name="T7" fmla="*/ 63500 h 59"/>
                <a:gd name="T8" fmla="*/ 11113 w 111"/>
                <a:gd name="T9" fmla="*/ 57150 h 59"/>
                <a:gd name="T10" fmla="*/ 26988 w 111"/>
                <a:gd name="T11" fmla="*/ 52388 h 59"/>
                <a:gd name="T12" fmla="*/ 30163 w 111"/>
                <a:gd name="T13" fmla="*/ 52388 h 59"/>
                <a:gd name="T14" fmla="*/ 44450 w 111"/>
                <a:gd name="T15" fmla="*/ 49213 h 59"/>
                <a:gd name="T16" fmla="*/ 57150 w 111"/>
                <a:gd name="T17" fmla="*/ 49213 h 59"/>
                <a:gd name="T18" fmla="*/ 60325 w 111"/>
                <a:gd name="T19" fmla="*/ 52388 h 59"/>
                <a:gd name="T20" fmla="*/ 68263 w 111"/>
                <a:gd name="T21" fmla="*/ 57150 h 59"/>
                <a:gd name="T22" fmla="*/ 71438 w 111"/>
                <a:gd name="T23" fmla="*/ 52388 h 59"/>
                <a:gd name="T24" fmla="*/ 68263 w 111"/>
                <a:gd name="T25" fmla="*/ 41275 h 59"/>
                <a:gd name="T26" fmla="*/ 63500 w 111"/>
                <a:gd name="T27" fmla="*/ 38100 h 59"/>
                <a:gd name="T28" fmla="*/ 63500 w 111"/>
                <a:gd name="T29" fmla="*/ 33338 h 59"/>
                <a:gd name="T30" fmla="*/ 74613 w 111"/>
                <a:gd name="T31" fmla="*/ 30163 h 59"/>
                <a:gd name="T32" fmla="*/ 79375 w 111"/>
                <a:gd name="T33" fmla="*/ 26988 h 59"/>
                <a:gd name="T34" fmla="*/ 79375 w 111"/>
                <a:gd name="T35" fmla="*/ 19050 h 59"/>
                <a:gd name="T36" fmla="*/ 85725 w 111"/>
                <a:gd name="T37" fmla="*/ 11113 h 59"/>
                <a:gd name="T38" fmla="*/ 93663 w 111"/>
                <a:gd name="T39" fmla="*/ 11113 h 59"/>
                <a:gd name="T40" fmla="*/ 104775 w 111"/>
                <a:gd name="T41" fmla="*/ 15875 h 59"/>
                <a:gd name="T42" fmla="*/ 109538 w 111"/>
                <a:gd name="T43" fmla="*/ 15875 h 59"/>
                <a:gd name="T44" fmla="*/ 115888 w 111"/>
                <a:gd name="T45" fmla="*/ 4763 h 59"/>
                <a:gd name="T46" fmla="*/ 120650 w 111"/>
                <a:gd name="T47" fmla="*/ 0 h 59"/>
                <a:gd name="T48" fmla="*/ 127000 w 111"/>
                <a:gd name="T49" fmla="*/ 0 h 59"/>
                <a:gd name="T50" fmla="*/ 138113 w 111"/>
                <a:gd name="T51" fmla="*/ 7938 h 59"/>
                <a:gd name="T52" fmla="*/ 146050 w 111"/>
                <a:gd name="T53" fmla="*/ 11113 h 59"/>
                <a:gd name="T54" fmla="*/ 157163 w 111"/>
                <a:gd name="T55" fmla="*/ 7938 h 59"/>
                <a:gd name="T56" fmla="*/ 173038 w 111"/>
                <a:gd name="T57" fmla="*/ 7938 h 59"/>
                <a:gd name="T58" fmla="*/ 165100 w 111"/>
                <a:gd name="T59" fmla="*/ 19050 h 59"/>
                <a:gd name="T60" fmla="*/ 168275 w 111"/>
                <a:gd name="T61" fmla="*/ 22225 h 59"/>
                <a:gd name="T62" fmla="*/ 176213 w 111"/>
                <a:gd name="T63" fmla="*/ 33338 h 59"/>
                <a:gd name="T64" fmla="*/ 173038 w 111"/>
                <a:gd name="T65" fmla="*/ 33338 h 59"/>
                <a:gd name="T66" fmla="*/ 168275 w 111"/>
                <a:gd name="T67" fmla="*/ 38100 h 59"/>
                <a:gd name="T68" fmla="*/ 173038 w 111"/>
                <a:gd name="T69" fmla="*/ 49213 h 59"/>
                <a:gd name="T70" fmla="*/ 168275 w 111"/>
                <a:gd name="T71" fmla="*/ 60325 h 59"/>
                <a:gd name="T72" fmla="*/ 165100 w 111"/>
                <a:gd name="T73" fmla="*/ 60325 h 59"/>
                <a:gd name="T74" fmla="*/ 161925 w 111"/>
                <a:gd name="T75" fmla="*/ 60325 h 59"/>
                <a:gd name="T76" fmla="*/ 157163 w 111"/>
                <a:gd name="T77" fmla="*/ 68263 h 59"/>
                <a:gd name="T78" fmla="*/ 146050 w 111"/>
                <a:gd name="T79" fmla="*/ 74613 h 59"/>
                <a:gd name="T80" fmla="*/ 138113 w 111"/>
                <a:gd name="T81" fmla="*/ 74613 h 59"/>
                <a:gd name="T82" fmla="*/ 127000 w 111"/>
                <a:gd name="T83" fmla="*/ 71438 h 59"/>
                <a:gd name="T84" fmla="*/ 120650 w 111"/>
                <a:gd name="T85" fmla="*/ 74613 h 59"/>
                <a:gd name="T86" fmla="*/ 115888 w 111"/>
                <a:gd name="T87" fmla="*/ 79375 h 59"/>
                <a:gd name="T88" fmla="*/ 112713 w 111"/>
                <a:gd name="T89" fmla="*/ 82550 h 59"/>
                <a:gd name="T90" fmla="*/ 104775 w 111"/>
                <a:gd name="T91" fmla="*/ 87313 h 59"/>
                <a:gd name="T92" fmla="*/ 93663 w 111"/>
                <a:gd name="T93" fmla="*/ 82550 h 59"/>
                <a:gd name="T94" fmla="*/ 90488 w 111"/>
                <a:gd name="T95" fmla="*/ 82550 h 59"/>
                <a:gd name="T96" fmla="*/ 90488 w 111"/>
                <a:gd name="T97" fmla="*/ 90488 h 59"/>
                <a:gd name="T98" fmla="*/ 85725 w 111"/>
                <a:gd name="T99" fmla="*/ 90488 h 59"/>
                <a:gd name="T100" fmla="*/ 79375 w 111"/>
                <a:gd name="T101" fmla="*/ 90488 h 59"/>
                <a:gd name="T102" fmla="*/ 60325 w 111"/>
                <a:gd name="T103" fmla="*/ 90488 h 59"/>
                <a:gd name="T104" fmla="*/ 52388 w 111"/>
                <a:gd name="T105" fmla="*/ 93663 h 59"/>
                <a:gd name="T106" fmla="*/ 49213 w 111"/>
                <a:gd name="T107" fmla="*/ 90488 h 59"/>
                <a:gd name="T108" fmla="*/ 44450 w 111"/>
                <a:gd name="T109" fmla="*/ 90488 h 59"/>
                <a:gd name="T110" fmla="*/ 41275 w 111"/>
                <a:gd name="T111" fmla="*/ 87313 h 59"/>
                <a:gd name="T112" fmla="*/ 33338 w 111"/>
                <a:gd name="T113" fmla="*/ 87313 h 59"/>
                <a:gd name="T114" fmla="*/ 22225 w 111"/>
                <a:gd name="T115" fmla="*/ 82550 h 59"/>
                <a:gd name="T116" fmla="*/ 22225 w 111"/>
                <a:gd name="T117" fmla="*/ 87313 h 59"/>
                <a:gd name="T118" fmla="*/ 22225 w 111"/>
                <a:gd name="T119" fmla="*/ 87313 h 59"/>
                <a:gd name="T120" fmla="*/ 11113 w 111"/>
                <a:gd name="T121" fmla="*/ 82550 h 59"/>
                <a:gd name="T122" fmla="*/ 7938 w 111"/>
                <a:gd name="T123" fmla="*/ 82550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
                <a:gd name="T187" fmla="*/ 0 h 59"/>
                <a:gd name="T188" fmla="*/ 111 w 111"/>
                <a:gd name="T189" fmla="*/ 59 h 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 h="59">
                  <a:moveTo>
                    <a:pt x="5" y="52"/>
                  </a:moveTo>
                  <a:lnTo>
                    <a:pt x="5" y="52"/>
                  </a:lnTo>
                  <a:lnTo>
                    <a:pt x="2" y="50"/>
                  </a:lnTo>
                  <a:lnTo>
                    <a:pt x="0" y="47"/>
                  </a:lnTo>
                  <a:lnTo>
                    <a:pt x="0" y="45"/>
                  </a:lnTo>
                  <a:lnTo>
                    <a:pt x="0" y="43"/>
                  </a:lnTo>
                  <a:lnTo>
                    <a:pt x="2" y="40"/>
                  </a:lnTo>
                  <a:lnTo>
                    <a:pt x="5" y="38"/>
                  </a:lnTo>
                  <a:lnTo>
                    <a:pt x="7" y="36"/>
                  </a:lnTo>
                  <a:lnTo>
                    <a:pt x="12" y="36"/>
                  </a:lnTo>
                  <a:lnTo>
                    <a:pt x="17" y="36"/>
                  </a:lnTo>
                  <a:lnTo>
                    <a:pt x="17" y="33"/>
                  </a:lnTo>
                  <a:lnTo>
                    <a:pt x="19" y="33"/>
                  </a:lnTo>
                  <a:lnTo>
                    <a:pt x="21" y="31"/>
                  </a:lnTo>
                  <a:lnTo>
                    <a:pt x="28" y="31"/>
                  </a:lnTo>
                  <a:lnTo>
                    <a:pt x="33" y="31"/>
                  </a:lnTo>
                  <a:lnTo>
                    <a:pt x="36" y="31"/>
                  </a:lnTo>
                  <a:lnTo>
                    <a:pt x="38" y="33"/>
                  </a:lnTo>
                  <a:lnTo>
                    <a:pt x="40" y="36"/>
                  </a:lnTo>
                  <a:lnTo>
                    <a:pt x="43" y="36"/>
                  </a:lnTo>
                  <a:lnTo>
                    <a:pt x="45" y="33"/>
                  </a:lnTo>
                  <a:lnTo>
                    <a:pt x="45" y="31"/>
                  </a:lnTo>
                  <a:lnTo>
                    <a:pt x="45" y="29"/>
                  </a:lnTo>
                  <a:lnTo>
                    <a:pt x="43" y="26"/>
                  </a:lnTo>
                  <a:lnTo>
                    <a:pt x="43" y="24"/>
                  </a:lnTo>
                  <a:lnTo>
                    <a:pt x="40" y="24"/>
                  </a:lnTo>
                  <a:lnTo>
                    <a:pt x="38" y="24"/>
                  </a:lnTo>
                  <a:lnTo>
                    <a:pt x="40" y="21"/>
                  </a:lnTo>
                  <a:lnTo>
                    <a:pt x="43" y="19"/>
                  </a:lnTo>
                  <a:lnTo>
                    <a:pt x="45" y="19"/>
                  </a:lnTo>
                  <a:lnTo>
                    <a:pt x="47" y="19"/>
                  </a:lnTo>
                  <a:lnTo>
                    <a:pt x="50" y="17"/>
                  </a:lnTo>
                  <a:lnTo>
                    <a:pt x="50" y="14"/>
                  </a:lnTo>
                  <a:lnTo>
                    <a:pt x="50" y="12"/>
                  </a:lnTo>
                  <a:lnTo>
                    <a:pt x="52" y="10"/>
                  </a:lnTo>
                  <a:lnTo>
                    <a:pt x="52" y="7"/>
                  </a:lnTo>
                  <a:lnTo>
                    <a:pt x="54" y="7"/>
                  </a:lnTo>
                  <a:lnTo>
                    <a:pt x="57" y="5"/>
                  </a:lnTo>
                  <a:lnTo>
                    <a:pt x="59" y="7"/>
                  </a:lnTo>
                  <a:lnTo>
                    <a:pt x="61" y="10"/>
                  </a:lnTo>
                  <a:lnTo>
                    <a:pt x="64" y="10"/>
                  </a:lnTo>
                  <a:lnTo>
                    <a:pt x="66" y="10"/>
                  </a:lnTo>
                  <a:lnTo>
                    <a:pt x="69" y="10"/>
                  </a:lnTo>
                  <a:lnTo>
                    <a:pt x="71" y="5"/>
                  </a:lnTo>
                  <a:lnTo>
                    <a:pt x="73" y="3"/>
                  </a:lnTo>
                  <a:lnTo>
                    <a:pt x="76" y="0"/>
                  </a:lnTo>
                  <a:lnTo>
                    <a:pt x="78" y="0"/>
                  </a:lnTo>
                  <a:lnTo>
                    <a:pt x="80" y="0"/>
                  </a:lnTo>
                  <a:lnTo>
                    <a:pt x="83" y="0"/>
                  </a:lnTo>
                  <a:lnTo>
                    <a:pt x="85" y="3"/>
                  </a:lnTo>
                  <a:lnTo>
                    <a:pt x="87" y="5"/>
                  </a:lnTo>
                  <a:lnTo>
                    <a:pt x="90" y="5"/>
                  </a:lnTo>
                  <a:lnTo>
                    <a:pt x="92" y="5"/>
                  </a:lnTo>
                  <a:lnTo>
                    <a:pt x="92" y="7"/>
                  </a:lnTo>
                  <a:lnTo>
                    <a:pt x="95" y="7"/>
                  </a:lnTo>
                  <a:lnTo>
                    <a:pt x="97" y="7"/>
                  </a:lnTo>
                  <a:lnTo>
                    <a:pt x="99" y="5"/>
                  </a:lnTo>
                  <a:lnTo>
                    <a:pt x="104" y="5"/>
                  </a:lnTo>
                  <a:lnTo>
                    <a:pt x="106" y="5"/>
                  </a:lnTo>
                  <a:lnTo>
                    <a:pt x="109" y="5"/>
                  </a:lnTo>
                  <a:lnTo>
                    <a:pt x="106" y="7"/>
                  </a:lnTo>
                  <a:lnTo>
                    <a:pt x="104" y="10"/>
                  </a:lnTo>
                  <a:lnTo>
                    <a:pt x="104" y="12"/>
                  </a:lnTo>
                  <a:lnTo>
                    <a:pt x="104" y="14"/>
                  </a:lnTo>
                  <a:lnTo>
                    <a:pt x="106" y="14"/>
                  </a:lnTo>
                  <a:lnTo>
                    <a:pt x="109" y="14"/>
                  </a:lnTo>
                  <a:lnTo>
                    <a:pt x="111" y="21"/>
                  </a:lnTo>
                  <a:lnTo>
                    <a:pt x="109" y="21"/>
                  </a:lnTo>
                  <a:lnTo>
                    <a:pt x="106" y="24"/>
                  </a:lnTo>
                  <a:lnTo>
                    <a:pt x="106" y="26"/>
                  </a:lnTo>
                  <a:lnTo>
                    <a:pt x="109" y="29"/>
                  </a:lnTo>
                  <a:lnTo>
                    <a:pt x="109" y="31"/>
                  </a:lnTo>
                  <a:lnTo>
                    <a:pt x="106" y="33"/>
                  </a:lnTo>
                  <a:lnTo>
                    <a:pt x="106" y="36"/>
                  </a:lnTo>
                  <a:lnTo>
                    <a:pt x="106" y="38"/>
                  </a:lnTo>
                  <a:lnTo>
                    <a:pt x="104" y="38"/>
                  </a:lnTo>
                  <a:lnTo>
                    <a:pt x="102" y="38"/>
                  </a:lnTo>
                  <a:lnTo>
                    <a:pt x="99" y="40"/>
                  </a:lnTo>
                  <a:lnTo>
                    <a:pt x="99" y="43"/>
                  </a:lnTo>
                  <a:lnTo>
                    <a:pt x="97" y="43"/>
                  </a:lnTo>
                  <a:lnTo>
                    <a:pt x="97" y="45"/>
                  </a:lnTo>
                  <a:lnTo>
                    <a:pt x="92" y="47"/>
                  </a:lnTo>
                  <a:lnTo>
                    <a:pt x="90" y="47"/>
                  </a:lnTo>
                  <a:lnTo>
                    <a:pt x="87" y="47"/>
                  </a:lnTo>
                  <a:lnTo>
                    <a:pt x="85" y="47"/>
                  </a:lnTo>
                  <a:lnTo>
                    <a:pt x="80" y="45"/>
                  </a:lnTo>
                  <a:lnTo>
                    <a:pt x="78" y="47"/>
                  </a:lnTo>
                  <a:lnTo>
                    <a:pt x="76" y="47"/>
                  </a:lnTo>
                  <a:lnTo>
                    <a:pt x="73" y="50"/>
                  </a:lnTo>
                  <a:lnTo>
                    <a:pt x="73" y="52"/>
                  </a:lnTo>
                  <a:lnTo>
                    <a:pt x="71" y="52"/>
                  </a:lnTo>
                  <a:lnTo>
                    <a:pt x="69" y="55"/>
                  </a:lnTo>
                  <a:lnTo>
                    <a:pt x="66" y="55"/>
                  </a:lnTo>
                  <a:lnTo>
                    <a:pt x="64" y="52"/>
                  </a:lnTo>
                  <a:lnTo>
                    <a:pt x="61" y="52"/>
                  </a:lnTo>
                  <a:lnTo>
                    <a:pt x="59" y="52"/>
                  </a:lnTo>
                  <a:lnTo>
                    <a:pt x="57" y="52"/>
                  </a:lnTo>
                  <a:lnTo>
                    <a:pt x="57" y="55"/>
                  </a:lnTo>
                  <a:lnTo>
                    <a:pt x="57" y="57"/>
                  </a:lnTo>
                  <a:lnTo>
                    <a:pt x="54" y="57"/>
                  </a:lnTo>
                  <a:lnTo>
                    <a:pt x="52" y="57"/>
                  </a:lnTo>
                  <a:lnTo>
                    <a:pt x="50" y="57"/>
                  </a:lnTo>
                  <a:lnTo>
                    <a:pt x="47" y="57"/>
                  </a:lnTo>
                  <a:lnTo>
                    <a:pt x="43" y="57"/>
                  </a:lnTo>
                  <a:lnTo>
                    <a:pt x="38" y="57"/>
                  </a:lnTo>
                  <a:lnTo>
                    <a:pt x="36" y="57"/>
                  </a:lnTo>
                  <a:lnTo>
                    <a:pt x="36" y="59"/>
                  </a:lnTo>
                  <a:lnTo>
                    <a:pt x="33" y="59"/>
                  </a:lnTo>
                  <a:lnTo>
                    <a:pt x="31" y="59"/>
                  </a:lnTo>
                  <a:lnTo>
                    <a:pt x="31" y="57"/>
                  </a:lnTo>
                  <a:lnTo>
                    <a:pt x="28" y="57"/>
                  </a:lnTo>
                  <a:lnTo>
                    <a:pt x="28" y="55"/>
                  </a:lnTo>
                  <a:lnTo>
                    <a:pt x="26" y="55"/>
                  </a:lnTo>
                  <a:lnTo>
                    <a:pt x="21" y="55"/>
                  </a:lnTo>
                  <a:lnTo>
                    <a:pt x="19" y="52"/>
                  </a:lnTo>
                  <a:lnTo>
                    <a:pt x="17" y="52"/>
                  </a:lnTo>
                  <a:lnTo>
                    <a:pt x="14" y="52"/>
                  </a:lnTo>
                  <a:lnTo>
                    <a:pt x="14" y="55"/>
                  </a:lnTo>
                  <a:lnTo>
                    <a:pt x="12" y="55"/>
                  </a:lnTo>
                  <a:lnTo>
                    <a:pt x="7" y="52"/>
                  </a:lnTo>
                  <a:lnTo>
                    <a:pt x="5" y="5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76" name="Australia">
              <a:extLst>
                <a:ext uri="{FF2B5EF4-FFF2-40B4-BE49-F238E27FC236}">
                  <a16:creationId xmlns:a16="http://schemas.microsoft.com/office/drawing/2014/main" id="{6E626233-8F71-25C8-59F5-1D58E670A87D}"/>
                </a:ext>
              </a:extLst>
            </p:cNvPr>
            <p:cNvGrpSpPr>
              <a:grpSpLocks noGrp="1" noUngrp="1" noRot="1" noMove="1" noResize="1"/>
            </p:cNvGrpSpPr>
            <p:nvPr/>
          </p:nvGrpSpPr>
          <p:grpSpPr>
            <a:xfrm>
              <a:off x="8055954" y="3008156"/>
              <a:ext cx="467806" cy="502248"/>
              <a:chOff x="7153259" y="3565199"/>
              <a:chExt cx="996950" cy="1068388"/>
            </a:xfrm>
            <a:grpFill/>
          </p:grpSpPr>
          <p:sp>
            <p:nvSpPr>
              <p:cNvPr id="1067" name="Freeform 1901">
                <a:extLst>
                  <a:ext uri="{FF2B5EF4-FFF2-40B4-BE49-F238E27FC236}">
                    <a16:creationId xmlns:a16="http://schemas.microsoft.com/office/drawing/2014/main" id="{F13C5F5F-818E-DD18-82B6-9CA3E2D82998}"/>
                  </a:ext>
                </a:extLst>
              </p:cNvPr>
              <p:cNvSpPr>
                <a:spLocks noGrp="1" noRot="1" noMove="1" noResize="1" noEditPoints="1" noAdjustHandles="1" noChangeArrowheads="1" noChangeShapeType="1"/>
              </p:cNvSpPr>
              <p:nvPr/>
            </p:nvSpPr>
            <p:spPr bwMode="auto">
              <a:xfrm>
                <a:off x="7599346" y="3576312"/>
                <a:ext cx="7938" cy="6350"/>
              </a:xfrm>
              <a:custGeom>
                <a:avLst/>
                <a:gdLst>
                  <a:gd name="T0" fmla="*/ 0 w 5"/>
                  <a:gd name="T1" fmla="*/ 0 h 4"/>
                  <a:gd name="T2" fmla="*/ 0 w 5"/>
                  <a:gd name="T3" fmla="*/ 6350 h 4"/>
                  <a:gd name="T4" fmla="*/ 7938 w 5"/>
                  <a:gd name="T5" fmla="*/ 6350 h 4"/>
                  <a:gd name="T6" fmla="*/ 7938 w 5"/>
                  <a:gd name="T7" fmla="*/ 6350 h 4"/>
                  <a:gd name="T8" fmla="*/ 7938 w 5"/>
                  <a:gd name="T9" fmla="*/ 6350 h 4"/>
                  <a:gd name="T10" fmla="*/ 7938 w 5"/>
                  <a:gd name="T11" fmla="*/ 3175 h 4"/>
                  <a:gd name="T12" fmla="*/ 7938 w 5"/>
                  <a:gd name="T13" fmla="*/ 3175 h 4"/>
                  <a:gd name="T14" fmla="*/ 7938 w 5"/>
                  <a:gd name="T15" fmla="*/ 3175 h 4"/>
                  <a:gd name="T16" fmla="*/ 7938 w 5"/>
                  <a:gd name="T17" fmla="*/ 3175 h 4"/>
                  <a:gd name="T18" fmla="*/ 3175 w 5"/>
                  <a:gd name="T19" fmla="*/ 0 h 4"/>
                  <a:gd name="T20" fmla="*/ 0 w 5"/>
                  <a:gd name="T21" fmla="*/ 0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
                  <a:gd name="T44" fmla="*/ 5 w 5"/>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
                    <a:moveTo>
                      <a:pt x="0" y="0"/>
                    </a:moveTo>
                    <a:lnTo>
                      <a:pt x="0" y="4"/>
                    </a:lnTo>
                    <a:lnTo>
                      <a:pt x="5" y="4"/>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8" name="Freeform 1902">
                <a:extLst>
                  <a:ext uri="{FF2B5EF4-FFF2-40B4-BE49-F238E27FC236}">
                    <a16:creationId xmlns:a16="http://schemas.microsoft.com/office/drawing/2014/main" id="{240AFA01-EDE1-B635-C92F-FBFF1181A215}"/>
                  </a:ext>
                </a:extLst>
              </p:cNvPr>
              <p:cNvSpPr>
                <a:spLocks noGrp="1" noRot="1" noMove="1" noResize="1" noEditPoints="1" noAdjustHandles="1" noChangeArrowheads="1" noChangeShapeType="1"/>
              </p:cNvSpPr>
              <p:nvPr/>
            </p:nvSpPr>
            <p:spPr bwMode="auto">
              <a:xfrm>
                <a:off x="7588234" y="3579487"/>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7938 h 5"/>
                  <a:gd name="T10" fmla="*/ 7938 w 5"/>
                  <a:gd name="T11" fmla="*/ 7938 h 5"/>
                  <a:gd name="T12" fmla="*/ 3175 w 5"/>
                  <a:gd name="T13" fmla="*/ 3175 h 5"/>
                  <a:gd name="T14" fmla="*/ 0 w 5"/>
                  <a:gd name="T15" fmla="*/ 0 h 5"/>
                  <a:gd name="T16" fmla="*/ 0 w 5"/>
                  <a:gd name="T17" fmla="*/ 0 h 5"/>
                  <a:gd name="T18" fmla="*/ 0 w 5"/>
                  <a:gd name="T19" fmla="*/ 0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2" y="5"/>
                    </a:lnTo>
                    <a:lnTo>
                      <a:pt x="5" y="5"/>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9" name="Freeform 1903">
                <a:extLst>
                  <a:ext uri="{FF2B5EF4-FFF2-40B4-BE49-F238E27FC236}">
                    <a16:creationId xmlns:a16="http://schemas.microsoft.com/office/drawing/2014/main" id="{89B51CC1-888B-CE98-A06A-606DED1162F6}"/>
                  </a:ext>
                </a:extLst>
              </p:cNvPr>
              <p:cNvSpPr>
                <a:spLocks noGrp="1" noRot="1" noMove="1" noResize="1" noEditPoints="1" noAdjustHandles="1" noChangeArrowheads="1" noChangeShapeType="1"/>
              </p:cNvSpPr>
              <p:nvPr/>
            </p:nvSpPr>
            <p:spPr bwMode="auto">
              <a:xfrm>
                <a:off x="7577121" y="3582662"/>
                <a:ext cx="6350" cy="7938"/>
              </a:xfrm>
              <a:custGeom>
                <a:avLst/>
                <a:gdLst>
                  <a:gd name="T0" fmla="*/ 0 w 4"/>
                  <a:gd name="T1" fmla="*/ 0 h 5"/>
                  <a:gd name="T2" fmla="*/ 0 w 4"/>
                  <a:gd name="T3" fmla="*/ 7938 h 5"/>
                  <a:gd name="T4" fmla="*/ 6350 w 4"/>
                  <a:gd name="T5" fmla="*/ 7938 h 5"/>
                  <a:gd name="T6" fmla="*/ 6350 w 4"/>
                  <a:gd name="T7" fmla="*/ 7938 h 5"/>
                  <a:gd name="T8" fmla="*/ 6350 w 4"/>
                  <a:gd name="T9" fmla="*/ 7938 h 5"/>
                  <a:gd name="T10" fmla="*/ 6350 w 4"/>
                  <a:gd name="T11" fmla="*/ 4763 h 5"/>
                  <a:gd name="T12" fmla="*/ 6350 w 4"/>
                  <a:gd name="T13" fmla="*/ 4763 h 5"/>
                  <a:gd name="T14" fmla="*/ 6350 w 4"/>
                  <a:gd name="T15" fmla="*/ 4763 h 5"/>
                  <a:gd name="T16" fmla="*/ 6350 w 4"/>
                  <a:gd name="T17" fmla="*/ 4763 h 5"/>
                  <a:gd name="T18" fmla="*/ 3175 w 4"/>
                  <a:gd name="T19" fmla="*/ 0 h 5"/>
                  <a:gd name="T20" fmla="*/ 0 w 4"/>
                  <a:gd name="T21" fmla="*/ 0 h 5"/>
                  <a:gd name="T22" fmla="*/ 0 w 4"/>
                  <a:gd name="T23" fmla="*/ 0 h 5"/>
                  <a:gd name="T24" fmla="*/ 0 w 4"/>
                  <a:gd name="T25" fmla="*/ 0 h 5"/>
                  <a:gd name="T26" fmla="*/ 0 w 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0"/>
                    </a:moveTo>
                    <a:lnTo>
                      <a:pt x="0" y="5"/>
                    </a:lnTo>
                    <a:lnTo>
                      <a:pt x="4" y="5"/>
                    </a:lnTo>
                    <a:lnTo>
                      <a:pt x="4"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0" name="Freeform 1904">
                <a:extLst>
                  <a:ext uri="{FF2B5EF4-FFF2-40B4-BE49-F238E27FC236}">
                    <a16:creationId xmlns:a16="http://schemas.microsoft.com/office/drawing/2014/main" id="{1E971C21-29AA-E3E1-7615-326EF5FCEFFF}"/>
                  </a:ext>
                </a:extLst>
              </p:cNvPr>
              <p:cNvSpPr>
                <a:spLocks noGrp="1" noRot="1" noMove="1" noResize="1" noEditPoints="1" noAdjustHandles="1" noChangeArrowheads="1" noChangeShapeType="1"/>
              </p:cNvSpPr>
              <p:nvPr/>
            </p:nvSpPr>
            <p:spPr bwMode="auto">
              <a:xfrm>
                <a:off x="7726346" y="3647749"/>
                <a:ext cx="15875" cy="17463"/>
              </a:xfrm>
              <a:custGeom>
                <a:avLst/>
                <a:gdLst>
                  <a:gd name="T0" fmla="*/ 7938 w 10"/>
                  <a:gd name="T1" fmla="*/ 0 h 11"/>
                  <a:gd name="T2" fmla="*/ 4763 w 10"/>
                  <a:gd name="T3" fmla="*/ 0 h 11"/>
                  <a:gd name="T4" fmla="*/ 0 w 10"/>
                  <a:gd name="T5" fmla="*/ 3175 h 11"/>
                  <a:gd name="T6" fmla="*/ 4763 w 10"/>
                  <a:gd name="T7" fmla="*/ 11113 h 11"/>
                  <a:gd name="T8" fmla="*/ 0 w 10"/>
                  <a:gd name="T9" fmla="*/ 17463 h 11"/>
                  <a:gd name="T10" fmla="*/ 4763 w 10"/>
                  <a:gd name="T11" fmla="*/ 17463 h 11"/>
                  <a:gd name="T12" fmla="*/ 15875 w 10"/>
                  <a:gd name="T13" fmla="*/ 14288 h 11"/>
                  <a:gd name="T14" fmla="*/ 15875 w 10"/>
                  <a:gd name="T15" fmla="*/ 11113 h 11"/>
                  <a:gd name="T16" fmla="*/ 11113 w 10"/>
                  <a:gd name="T17" fmla="*/ 3175 h 11"/>
                  <a:gd name="T18" fmla="*/ 7938 w 10"/>
                  <a:gd name="T19" fmla="*/ 0 h 11"/>
                  <a:gd name="T20" fmla="*/ 7938 w 10"/>
                  <a:gd name="T21" fmla="*/ 0 h 11"/>
                  <a:gd name="T22" fmla="*/ 7938 w 10"/>
                  <a:gd name="T23" fmla="*/ 0 h 11"/>
                  <a:gd name="T24" fmla="*/ 7938 w 10"/>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1"/>
                  <a:gd name="T41" fmla="*/ 10 w 10"/>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1">
                    <a:moveTo>
                      <a:pt x="5" y="0"/>
                    </a:moveTo>
                    <a:lnTo>
                      <a:pt x="3" y="0"/>
                    </a:lnTo>
                    <a:lnTo>
                      <a:pt x="0" y="2"/>
                    </a:lnTo>
                    <a:lnTo>
                      <a:pt x="3" y="7"/>
                    </a:lnTo>
                    <a:lnTo>
                      <a:pt x="0" y="11"/>
                    </a:lnTo>
                    <a:lnTo>
                      <a:pt x="3" y="11"/>
                    </a:lnTo>
                    <a:lnTo>
                      <a:pt x="10" y="9"/>
                    </a:lnTo>
                    <a:lnTo>
                      <a:pt x="10" y="7"/>
                    </a:lnTo>
                    <a:lnTo>
                      <a:pt x="7"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1" name="Freeform 1905">
                <a:extLst>
                  <a:ext uri="{FF2B5EF4-FFF2-40B4-BE49-F238E27FC236}">
                    <a16:creationId xmlns:a16="http://schemas.microsoft.com/office/drawing/2014/main" id="{13689A76-6A96-177D-A134-05B4A3CCCA49}"/>
                  </a:ext>
                </a:extLst>
              </p:cNvPr>
              <p:cNvSpPr>
                <a:spLocks noGrp="1" noRot="1" noMove="1" noResize="1" noEditPoints="1" noAdjustHandles="1" noChangeArrowheads="1" noChangeShapeType="1"/>
              </p:cNvSpPr>
              <p:nvPr/>
            </p:nvSpPr>
            <p:spPr bwMode="auto">
              <a:xfrm>
                <a:off x="7800959" y="3728712"/>
                <a:ext cx="7938" cy="12700"/>
              </a:xfrm>
              <a:custGeom>
                <a:avLst/>
                <a:gdLst>
                  <a:gd name="T0" fmla="*/ 4763 w 5"/>
                  <a:gd name="T1" fmla="*/ 0 h 8"/>
                  <a:gd name="T2" fmla="*/ 4763 w 5"/>
                  <a:gd name="T3" fmla="*/ 4763 h 8"/>
                  <a:gd name="T4" fmla="*/ 0 w 5"/>
                  <a:gd name="T5" fmla="*/ 4763 h 8"/>
                  <a:gd name="T6" fmla="*/ 0 w 5"/>
                  <a:gd name="T7" fmla="*/ 4763 h 8"/>
                  <a:gd name="T8" fmla="*/ 0 w 5"/>
                  <a:gd name="T9" fmla="*/ 7938 h 8"/>
                  <a:gd name="T10" fmla="*/ 0 w 5"/>
                  <a:gd name="T11" fmla="*/ 7938 h 8"/>
                  <a:gd name="T12" fmla="*/ 4763 w 5"/>
                  <a:gd name="T13" fmla="*/ 12700 h 8"/>
                  <a:gd name="T14" fmla="*/ 4763 w 5"/>
                  <a:gd name="T15" fmla="*/ 12700 h 8"/>
                  <a:gd name="T16" fmla="*/ 7938 w 5"/>
                  <a:gd name="T17" fmla="*/ 12700 h 8"/>
                  <a:gd name="T18" fmla="*/ 7938 w 5"/>
                  <a:gd name="T19" fmla="*/ 7938 h 8"/>
                  <a:gd name="T20" fmla="*/ 7938 w 5"/>
                  <a:gd name="T21" fmla="*/ 4763 h 8"/>
                  <a:gd name="T22" fmla="*/ 7938 w 5"/>
                  <a:gd name="T23" fmla="*/ 4763 h 8"/>
                  <a:gd name="T24" fmla="*/ 7938 w 5"/>
                  <a:gd name="T25" fmla="*/ 4763 h 8"/>
                  <a:gd name="T26" fmla="*/ 4763 w 5"/>
                  <a:gd name="T27" fmla="*/ 0 h 8"/>
                  <a:gd name="T28" fmla="*/ 4763 w 5"/>
                  <a:gd name="T29" fmla="*/ 0 h 8"/>
                  <a:gd name="T30" fmla="*/ 4763 w 5"/>
                  <a:gd name="T31" fmla="*/ 0 h 8"/>
                  <a:gd name="T32" fmla="*/ 4763 w 5"/>
                  <a:gd name="T33" fmla="*/ 0 h 8"/>
                  <a:gd name="T34" fmla="*/ 4763 w 5"/>
                  <a:gd name="T35" fmla="*/ 0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8"/>
                  <a:gd name="T56" fmla="*/ 5 w 5"/>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8">
                    <a:moveTo>
                      <a:pt x="3" y="0"/>
                    </a:moveTo>
                    <a:lnTo>
                      <a:pt x="3" y="3"/>
                    </a:lnTo>
                    <a:lnTo>
                      <a:pt x="0" y="3"/>
                    </a:lnTo>
                    <a:lnTo>
                      <a:pt x="0" y="5"/>
                    </a:lnTo>
                    <a:lnTo>
                      <a:pt x="3" y="8"/>
                    </a:lnTo>
                    <a:lnTo>
                      <a:pt x="5" y="8"/>
                    </a:lnTo>
                    <a:lnTo>
                      <a:pt x="5" y="5"/>
                    </a:lnTo>
                    <a:lnTo>
                      <a:pt x="5" y="3"/>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2" name="Freeform 1906">
                <a:extLst>
                  <a:ext uri="{FF2B5EF4-FFF2-40B4-BE49-F238E27FC236}">
                    <a16:creationId xmlns:a16="http://schemas.microsoft.com/office/drawing/2014/main" id="{1E635103-A92F-38B4-732B-5DC8A1CCBCAF}"/>
                  </a:ext>
                </a:extLst>
              </p:cNvPr>
              <p:cNvSpPr>
                <a:spLocks noGrp="1" noRot="1" noMove="1" noResize="1" noEditPoints="1" noAdjustHandles="1" noChangeArrowheads="1" noChangeShapeType="1"/>
              </p:cNvSpPr>
              <p:nvPr/>
            </p:nvSpPr>
            <p:spPr bwMode="auto">
              <a:xfrm>
                <a:off x="7153259" y="4025574"/>
                <a:ext cx="3175" cy="15875"/>
              </a:xfrm>
              <a:custGeom>
                <a:avLst/>
                <a:gdLst>
                  <a:gd name="T0" fmla="*/ 0 w 2"/>
                  <a:gd name="T1" fmla="*/ 0 h 10"/>
                  <a:gd name="T2" fmla="*/ 3175 w 2"/>
                  <a:gd name="T3" fmla="*/ 15875 h 10"/>
                  <a:gd name="T4" fmla="*/ 3175 w 2"/>
                  <a:gd name="T5" fmla="*/ 11113 h 10"/>
                  <a:gd name="T6" fmla="*/ 3175 w 2"/>
                  <a:gd name="T7" fmla="*/ 3175 h 10"/>
                  <a:gd name="T8" fmla="*/ 3175 w 2"/>
                  <a:gd name="T9" fmla="*/ 3175 h 10"/>
                  <a:gd name="T10" fmla="*/ 3175 w 2"/>
                  <a:gd name="T11" fmla="*/ 0 h 10"/>
                  <a:gd name="T12" fmla="*/ 0 w 2"/>
                  <a:gd name="T13" fmla="*/ 0 h 10"/>
                  <a:gd name="T14" fmla="*/ 0 w 2"/>
                  <a:gd name="T15" fmla="*/ 0 h 10"/>
                  <a:gd name="T16" fmla="*/ 0 w 2"/>
                  <a:gd name="T17" fmla="*/ 0 h 10"/>
                  <a:gd name="T18" fmla="*/ 0 w 2"/>
                  <a:gd name="T19" fmla="*/ 0 h 10"/>
                  <a:gd name="T20" fmla="*/ 0 w 2"/>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0"/>
                  <a:gd name="T35" fmla="*/ 2 w 2"/>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0">
                    <a:moveTo>
                      <a:pt x="0" y="0"/>
                    </a:moveTo>
                    <a:lnTo>
                      <a:pt x="2" y="10"/>
                    </a:lnTo>
                    <a:lnTo>
                      <a:pt x="2" y="7"/>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3" name="Freeform 1907">
                <a:extLst>
                  <a:ext uri="{FF2B5EF4-FFF2-40B4-BE49-F238E27FC236}">
                    <a16:creationId xmlns:a16="http://schemas.microsoft.com/office/drawing/2014/main" id="{A1EE7AEA-372B-E130-71A8-E43BE2110991}"/>
                  </a:ext>
                </a:extLst>
              </p:cNvPr>
              <p:cNvSpPr>
                <a:spLocks noGrp="1" noRot="1" noMove="1" noResize="1" noEditPoints="1" noAdjustHandles="1" noChangeArrowheads="1" noChangeShapeType="1"/>
              </p:cNvSpPr>
              <p:nvPr/>
            </p:nvSpPr>
            <p:spPr bwMode="auto">
              <a:xfrm>
                <a:off x="7742221" y="4352599"/>
                <a:ext cx="19050" cy="11113"/>
              </a:xfrm>
              <a:custGeom>
                <a:avLst/>
                <a:gdLst>
                  <a:gd name="T0" fmla="*/ 3175 w 12"/>
                  <a:gd name="T1" fmla="*/ 0 h 7"/>
                  <a:gd name="T2" fmla="*/ 0 w 12"/>
                  <a:gd name="T3" fmla="*/ 11113 h 7"/>
                  <a:gd name="T4" fmla="*/ 11113 w 12"/>
                  <a:gd name="T5" fmla="*/ 11113 h 7"/>
                  <a:gd name="T6" fmla="*/ 19050 w 12"/>
                  <a:gd name="T7" fmla="*/ 6350 h 7"/>
                  <a:gd name="T8" fmla="*/ 19050 w 12"/>
                  <a:gd name="T9" fmla="*/ 6350 h 7"/>
                  <a:gd name="T10" fmla="*/ 19050 w 12"/>
                  <a:gd name="T11" fmla="*/ 6350 h 7"/>
                  <a:gd name="T12" fmla="*/ 19050 w 12"/>
                  <a:gd name="T13" fmla="*/ 3175 h 7"/>
                  <a:gd name="T14" fmla="*/ 19050 w 12"/>
                  <a:gd name="T15" fmla="*/ 3175 h 7"/>
                  <a:gd name="T16" fmla="*/ 14288 w 12"/>
                  <a:gd name="T17" fmla="*/ 3175 h 7"/>
                  <a:gd name="T18" fmla="*/ 3175 w 12"/>
                  <a:gd name="T19" fmla="*/ 0 h 7"/>
                  <a:gd name="T20" fmla="*/ 3175 w 12"/>
                  <a:gd name="T21" fmla="*/ 0 h 7"/>
                  <a:gd name="T22" fmla="*/ 3175 w 12"/>
                  <a:gd name="T23" fmla="*/ 0 h 7"/>
                  <a:gd name="T24" fmla="*/ 317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7"/>
                  <a:gd name="T41" fmla="*/ 12 w 12"/>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7">
                    <a:moveTo>
                      <a:pt x="2" y="0"/>
                    </a:moveTo>
                    <a:lnTo>
                      <a:pt x="0" y="7"/>
                    </a:lnTo>
                    <a:lnTo>
                      <a:pt x="7" y="7"/>
                    </a:lnTo>
                    <a:lnTo>
                      <a:pt x="12" y="4"/>
                    </a:lnTo>
                    <a:lnTo>
                      <a:pt x="12" y="2"/>
                    </a:lnTo>
                    <a:lnTo>
                      <a:pt x="9"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4" name="Freeform 1908">
                <a:extLst>
                  <a:ext uri="{FF2B5EF4-FFF2-40B4-BE49-F238E27FC236}">
                    <a16:creationId xmlns:a16="http://schemas.microsoft.com/office/drawing/2014/main" id="{34D4E712-D413-D056-D9C4-DDAC2B5D3BEE}"/>
                  </a:ext>
                </a:extLst>
              </p:cNvPr>
              <p:cNvSpPr>
                <a:spLocks noGrp="1" noRot="1" noMove="1" noResize="1" noEditPoints="1" noAdjustHandles="1" noChangeArrowheads="1" noChangeShapeType="1"/>
              </p:cNvSpPr>
              <p:nvPr/>
            </p:nvSpPr>
            <p:spPr bwMode="auto">
              <a:xfrm>
                <a:off x="7902559" y="4493887"/>
                <a:ext cx="7938" cy="15875"/>
              </a:xfrm>
              <a:custGeom>
                <a:avLst/>
                <a:gdLst>
                  <a:gd name="T0" fmla="*/ 0 w 5"/>
                  <a:gd name="T1" fmla="*/ 0 h 10"/>
                  <a:gd name="T2" fmla="*/ 0 w 5"/>
                  <a:gd name="T3" fmla="*/ 0 h 10"/>
                  <a:gd name="T4" fmla="*/ 0 w 5"/>
                  <a:gd name="T5" fmla="*/ 4763 h 10"/>
                  <a:gd name="T6" fmla="*/ 0 w 5"/>
                  <a:gd name="T7" fmla="*/ 4763 h 10"/>
                  <a:gd name="T8" fmla="*/ 0 w 5"/>
                  <a:gd name="T9" fmla="*/ 4763 h 10"/>
                  <a:gd name="T10" fmla="*/ 0 w 5"/>
                  <a:gd name="T11" fmla="*/ 7938 h 10"/>
                  <a:gd name="T12" fmla="*/ 0 w 5"/>
                  <a:gd name="T13" fmla="*/ 7938 h 10"/>
                  <a:gd name="T14" fmla="*/ 4763 w 5"/>
                  <a:gd name="T15" fmla="*/ 15875 h 10"/>
                  <a:gd name="T16" fmla="*/ 4763 w 5"/>
                  <a:gd name="T17" fmla="*/ 15875 h 10"/>
                  <a:gd name="T18" fmla="*/ 4763 w 5"/>
                  <a:gd name="T19" fmla="*/ 11113 h 10"/>
                  <a:gd name="T20" fmla="*/ 7938 w 5"/>
                  <a:gd name="T21" fmla="*/ 4763 h 10"/>
                  <a:gd name="T22" fmla="*/ 7938 w 5"/>
                  <a:gd name="T23" fmla="*/ 4763 h 10"/>
                  <a:gd name="T24" fmla="*/ 7938 w 5"/>
                  <a:gd name="T25" fmla="*/ 4763 h 10"/>
                  <a:gd name="T26" fmla="*/ 7938 w 5"/>
                  <a:gd name="T27" fmla="*/ 0 h 10"/>
                  <a:gd name="T28" fmla="*/ 7938 w 5"/>
                  <a:gd name="T29" fmla="*/ 0 h 10"/>
                  <a:gd name="T30" fmla="*/ 4763 w 5"/>
                  <a:gd name="T31" fmla="*/ 0 h 10"/>
                  <a:gd name="T32" fmla="*/ 4763 w 5"/>
                  <a:gd name="T33" fmla="*/ 0 h 10"/>
                  <a:gd name="T34" fmla="*/ 4763 w 5"/>
                  <a:gd name="T35" fmla="*/ 0 h 10"/>
                  <a:gd name="T36" fmla="*/ 0 w 5"/>
                  <a:gd name="T37" fmla="*/ 0 h 10"/>
                  <a:gd name="T38" fmla="*/ 0 w 5"/>
                  <a:gd name="T39" fmla="*/ 0 h 10"/>
                  <a:gd name="T40" fmla="*/ 0 w 5"/>
                  <a:gd name="T41" fmla="*/ 0 h 10"/>
                  <a:gd name="T42" fmla="*/ 0 w 5"/>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10"/>
                  <a:gd name="T68" fmla="*/ 5 w 5"/>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10">
                    <a:moveTo>
                      <a:pt x="0" y="0"/>
                    </a:moveTo>
                    <a:lnTo>
                      <a:pt x="0" y="0"/>
                    </a:lnTo>
                    <a:lnTo>
                      <a:pt x="0" y="3"/>
                    </a:lnTo>
                    <a:lnTo>
                      <a:pt x="0" y="5"/>
                    </a:lnTo>
                    <a:lnTo>
                      <a:pt x="3" y="10"/>
                    </a:lnTo>
                    <a:lnTo>
                      <a:pt x="3" y="7"/>
                    </a:lnTo>
                    <a:lnTo>
                      <a:pt x="5"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5" name="Freeform 1909">
                <a:extLst>
                  <a:ext uri="{FF2B5EF4-FFF2-40B4-BE49-F238E27FC236}">
                    <a16:creationId xmlns:a16="http://schemas.microsoft.com/office/drawing/2014/main" id="{C985AA52-EF22-CA4C-3A51-BB8B95D02DFF}"/>
                  </a:ext>
                </a:extLst>
              </p:cNvPr>
              <p:cNvSpPr>
                <a:spLocks noGrp="1" noRot="1" noMove="1" noResize="1" noEditPoints="1" noAdjustHandles="1" noChangeArrowheads="1" noChangeShapeType="1"/>
              </p:cNvSpPr>
              <p:nvPr/>
            </p:nvSpPr>
            <p:spPr bwMode="auto">
              <a:xfrm>
                <a:off x="8007334" y="4501824"/>
                <a:ext cx="11113" cy="19050"/>
              </a:xfrm>
              <a:custGeom>
                <a:avLst/>
                <a:gdLst>
                  <a:gd name="T0" fmla="*/ 0 w 7"/>
                  <a:gd name="T1" fmla="*/ 0 h 12"/>
                  <a:gd name="T2" fmla="*/ 0 w 7"/>
                  <a:gd name="T3" fmla="*/ 7938 h 12"/>
                  <a:gd name="T4" fmla="*/ 4763 w 7"/>
                  <a:gd name="T5" fmla="*/ 19050 h 12"/>
                  <a:gd name="T6" fmla="*/ 4763 w 7"/>
                  <a:gd name="T7" fmla="*/ 19050 h 12"/>
                  <a:gd name="T8" fmla="*/ 7938 w 7"/>
                  <a:gd name="T9" fmla="*/ 19050 h 12"/>
                  <a:gd name="T10" fmla="*/ 7938 w 7"/>
                  <a:gd name="T11" fmla="*/ 19050 h 12"/>
                  <a:gd name="T12" fmla="*/ 11113 w 7"/>
                  <a:gd name="T13" fmla="*/ 19050 h 12"/>
                  <a:gd name="T14" fmla="*/ 11113 w 7"/>
                  <a:gd name="T15" fmla="*/ 19050 h 12"/>
                  <a:gd name="T16" fmla="*/ 11113 w 7"/>
                  <a:gd name="T17" fmla="*/ 14288 h 12"/>
                  <a:gd name="T18" fmla="*/ 11113 w 7"/>
                  <a:gd name="T19" fmla="*/ 14288 h 12"/>
                  <a:gd name="T20" fmla="*/ 11113 w 7"/>
                  <a:gd name="T21" fmla="*/ 11113 h 12"/>
                  <a:gd name="T22" fmla="*/ 11113 w 7"/>
                  <a:gd name="T23" fmla="*/ 11113 h 12"/>
                  <a:gd name="T24" fmla="*/ 7938 w 7"/>
                  <a:gd name="T25" fmla="*/ 7938 h 12"/>
                  <a:gd name="T26" fmla="*/ 4763 w 7"/>
                  <a:gd name="T27" fmla="*/ 3175 h 12"/>
                  <a:gd name="T28" fmla="*/ 0 w 7"/>
                  <a:gd name="T29" fmla="*/ 0 h 12"/>
                  <a:gd name="T30" fmla="*/ 0 w 7"/>
                  <a:gd name="T31" fmla="*/ 0 h 12"/>
                  <a:gd name="T32" fmla="*/ 0 w 7"/>
                  <a:gd name="T33" fmla="*/ 0 h 12"/>
                  <a:gd name="T34" fmla="*/ 0 w 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12"/>
                  <a:gd name="T56" fmla="*/ 7 w 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12">
                    <a:moveTo>
                      <a:pt x="0" y="0"/>
                    </a:moveTo>
                    <a:lnTo>
                      <a:pt x="0" y="5"/>
                    </a:lnTo>
                    <a:lnTo>
                      <a:pt x="3" y="12"/>
                    </a:lnTo>
                    <a:lnTo>
                      <a:pt x="5" y="12"/>
                    </a:lnTo>
                    <a:lnTo>
                      <a:pt x="7" y="12"/>
                    </a:lnTo>
                    <a:lnTo>
                      <a:pt x="7" y="9"/>
                    </a:lnTo>
                    <a:lnTo>
                      <a:pt x="7" y="7"/>
                    </a:lnTo>
                    <a:lnTo>
                      <a:pt x="5" y="5"/>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6" name="Freeform 1910">
                <a:extLst>
                  <a:ext uri="{FF2B5EF4-FFF2-40B4-BE49-F238E27FC236}">
                    <a16:creationId xmlns:a16="http://schemas.microsoft.com/office/drawing/2014/main" id="{8DEF9EC6-F297-9060-4B1F-DA88F429C634}"/>
                  </a:ext>
                </a:extLst>
              </p:cNvPr>
              <p:cNvSpPr>
                <a:spLocks noGrp="1" noRot="1" noMove="1" noResize="1" noEditPoints="1" noAdjustHandles="1" noChangeArrowheads="1" noChangeShapeType="1"/>
              </p:cNvSpPr>
              <p:nvPr/>
            </p:nvSpPr>
            <p:spPr bwMode="auto">
              <a:xfrm>
                <a:off x="7921609" y="4531987"/>
                <a:ext cx="96838" cy="101600"/>
              </a:xfrm>
              <a:custGeom>
                <a:avLst/>
                <a:gdLst>
                  <a:gd name="T0" fmla="*/ 3175 w 61"/>
                  <a:gd name="T1" fmla="*/ 3175 h 64"/>
                  <a:gd name="T2" fmla="*/ 0 w 61"/>
                  <a:gd name="T3" fmla="*/ 11113 h 64"/>
                  <a:gd name="T4" fmla="*/ 3175 w 61"/>
                  <a:gd name="T5" fmla="*/ 11113 h 64"/>
                  <a:gd name="T6" fmla="*/ 3175 w 61"/>
                  <a:gd name="T7" fmla="*/ 14288 h 64"/>
                  <a:gd name="T8" fmla="*/ 7938 w 61"/>
                  <a:gd name="T9" fmla="*/ 22225 h 64"/>
                  <a:gd name="T10" fmla="*/ 11113 w 61"/>
                  <a:gd name="T11" fmla="*/ 33338 h 64"/>
                  <a:gd name="T12" fmla="*/ 15875 w 61"/>
                  <a:gd name="T13" fmla="*/ 44450 h 64"/>
                  <a:gd name="T14" fmla="*/ 26988 w 61"/>
                  <a:gd name="T15" fmla="*/ 49213 h 64"/>
                  <a:gd name="T16" fmla="*/ 26988 w 61"/>
                  <a:gd name="T17" fmla="*/ 55563 h 64"/>
                  <a:gd name="T18" fmla="*/ 22225 w 61"/>
                  <a:gd name="T19" fmla="*/ 60325 h 64"/>
                  <a:gd name="T20" fmla="*/ 22225 w 61"/>
                  <a:gd name="T21" fmla="*/ 66675 h 64"/>
                  <a:gd name="T22" fmla="*/ 26988 w 61"/>
                  <a:gd name="T23" fmla="*/ 71438 h 64"/>
                  <a:gd name="T24" fmla="*/ 30163 w 61"/>
                  <a:gd name="T25" fmla="*/ 79375 h 64"/>
                  <a:gd name="T26" fmla="*/ 38100 w 61"/>
                  <a:gd name="T27" fmla="*/ 85725 h 64"/>
                  <a:gd name="T28" fmla="*/ 41275 w 61"/>
                  <a:gd name="T29" fmla="*/ 90488 h 64"/>
                  <a:gd name="T30" fmla="*/ 41275 w 61"/>
                  <a:gd name="T31" fmla="*/ 96838 h 64"/>
                  <a:gd name="T32" fmla="*/ 49213 w 61"/>
                  <a:gd name="T33" fmla="*/ 101600 h 64"/>
                  <a:gd name="T34" fmla="*/ 57150 w 61"/>
                  <a:gd name="T35" fmla="*/ 101600 h 64"/>
                  <a:gd name="T36" fmla="*/ 60325 w 61"/>
                  <a:gd name="T37" fmla="*/ 101600 h 64"/>
                  <a:gd name="T38" fmla="*/ 63500 w 61"/>
                  <a:gd name="T39" fmla="*/ 96838 h 64"/>
                  <a:gd name="T40" fmla="*/ 68263 w 61"/>
                  <a:gd name="T41" fmla="*/ 90488 h 64"/>
                  <a:gd name="T42" fmla="*/ 71438 w 61"/>
                  <a:gd name="T43" fmla="*/ 79375 h 64"/>
                  <a:gd name="T44" fmla="*/ 79375 w 61"/>
                  <a:gd name="T45" fmla="*/ 85725 h 64"/>
                  <a:gd name="T46" fmla="*/ 82550 w 61"/>
                  <a:gd name="T47" fmla="*/ 90488 h 64"/>
                  <a:gd name="T48" fmla="*/ 90488 w 61"/>
                  <a:gd name="T49" fmla="*/ 85725 h 64"/>
                  <a:gd name="T50" fmla="*/ 85725 w 61"/>
                  <a:gd name="T51" fmla="*/ 79375 h 64"/>
                  <a:gd name="T52" fmla="*/ 85725 w 61"/>
                  <a:gd name="T53" fmla="*/ 66675 h 64"/>
                  <a:gd name="T54" fmla="*/ 85725 w 61"/>
                  <a:gd name="T55" fmla="*/ 55563 h 64"/>
                  <a:gd name="T56" fmla="*/ 96838 w 61"/>
                  <a:gd name="T57" fmla="*/ 49213 h 64"/>
                  <a:gd name="T58" fmla="*/ 96838 w 61"/>
                  <a:gd name="T59" fmla="*/ 38100 h 64"/>
                  <a:gd name="T60" fmla="*/ 96838 w 61"/>
                  <a:gd name="T61" fmla="*/ 25400 h 64"/>
                  <a:gd name="T62" fmla="*/ 93663 w 61"/>
                  <a:gd name="T63" fmla="*/ 7938 h 64"/>
                  <a:gd name="T64" fmla="*/ 79375 w 61"/>
                  <a:gd name="T65" fmla="*/ 11113 h 64"/>
                  <a:gd name="T66" fmla="*/ 68263 w 61"/>
                  <a:gd name="T67" fmla="*/ 14288 h 64"/>
                  <a:gd name="T68" fmla="*/ 57150 w 61"/>
                  <a:gd name="T69" fmla="*/ 14288 h 64"/>
                  <a:gd name="T70" fmla="*/ 49213 w 61"/>
                  <a:gd name="T71" fmla="*/ 14288 h 64"/>
                  <a:gd name="T72" fmla="*/ 26988 w 61"/>
                  <a:gd name="T73" fmla="*/ 7938 h 64"/>
                  <a:gd name="T74" fmla="*/ 3175 w 61"/>
                  <a:gd name="T75" fmla="*/ 0 h 64"/>
                  <a:gd name="T76" fmla="*/ 3175 w 61"/>
                  <a:gd name="T77" fmla="*/ 0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1"/>
                  <a:gd name="T118" fmla="*/ 0 h 64"/>
                  <a:gd name="T119" fmla="*/ 61 w 61"/>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1" h="64">
                    <a:moveTo>
                      <a:pt x="2" y="0"/>
                    </a:moveTo>
                    <a:lnTo>
                      <a:pt x="2" y="2"/>
                    </a:lnTo>
                    <a:lnTo>
                      <a:pt x="2" y="5"/>
                    </a:lnTo>
                    <a:lnTo>
                      <a:pt x="0" y="7"/>
                    </a:lnTo>
                    <a:lnTo>
                      <a:pt x="2" y="7"/>
                    </a:lnTo>
                    <a:lnTo>
                      <a:pt x="2" y="9"/>
                    </a:lnTo>
                    <a:lnTo>
                      <a:pt x="5" y="12"/>
                    </a:lnTo>
                    <a:lnTo>
                      <a:pt x="5" y="14"/>
                    </a:lnTo>
                    <a:lnTo>
                      <a:pt x="7" y="19"/>
                    </a:lnTo>
                    <a:lnTo>
                      <a:pt x="7" y="21"/>
                    </a:lnTo>
                    <a:lnTo>
                      <a:pt x="10" y="26"/>
                    </a:lnTo>
                    <a:lnTo>
                      <a:pt x="10" y="28"/>
                    </a:lnTo>
                    <a:lnTo>
                      <a:pt x="12" y="31"/>
                    </a:lnTo>
                    <a:lnTo>
                      <a:pt x="17" y="31"/>
                    </a:lnTo>
                    <a:lnTo>
                      <a:pt x="19" y="33"/>
                    </a:lnTo>
                    <a:lnTo>
                      <a:pt x="17" y="35"/>
                    </a:lnTo>
                    <a:lnTo>
                      <a:pt x="17" y="38"/>
                    </a:lnTo>
                    <a:lnTo>
                      <a:pt x="14" y="38"/>
                    </a:lnTo>
                    <a:lnTo>
                      <a:pt x="14" y="40"/>
                    </a:lnTo>
                    <a:lnTo>
                      <a:pt x="14" y="42"/>
                    </a:lnTo>
                    <a:lnTo>
                      <a:pt x="17" y="45"/>
                    </a:lnTo>
                    <a:lnTo>
                      <a:pt x="17" y="47"/>
                    </a:lnTo>
                    <a:lnTo>
                      <a:pt x="19" y="50"/>
                    </a:lnTo>
                    <a:lnTo>
                      <a:pt x="24" y="52"/>
                    </a:lnTo>
                    <a:lnTo>
                      <a:pt x="24" y="54"/>
                    </a:lnTo>
                    <a:lnTo>
                      <a:pt x="26" y="54"/>
                    </a:lnTo>
                    <a:lnTo>
                      <a:pt x="26" y="57"/>
                    </a:lnTo>
                    <a:lnTo>
                      <a:pt x="26" y="61"/>
                    </a:lnTo>
                    <a:lnTo>
                      <a:pt x="28" y="64"/>
                    </a:lnTo>
                    <a:lnTo>
                      <a:pt x="31" y="64"/>
                    </a:lnTo>
                    <a:lnTo>
                      <a:pt x="33" y="64"/>
                    </a:lnTo>
                    <a:lnTo>
                      <a:pt x="36" y="64"/>
                    </a:lnTo>
                    <a:lnTo>
                      <a:pt x="38" y="64"/>
                    </a:lnTo>
                    <a:lnTo>
                      <a:pt x="40" y="64"/>
                    </a:lnTo>
                    <a:lnTo>
                      <a:pt x="40" y="61"/>
                    </a:lnTo>
                    <a:lnTo>
                      <a:pt x="43" y="59"/>
                    </a:lnTo>
                    <a:lnTo>
                      <a:pt x="43" y="57"/>
                    </a:lnTo>
                    <a:lnTo>
                      <a:pt x="45" y="54"/>
                    </a:lnTo>
                    <a:lnTo>
                      <a:pt x="45" y="50"/>
                    </a:lnTo>
                    <a:lnTo>
                      <a:pt x="50" y="52"/>
                    </a:lnTo>
                    <a:lnTo>
                      <a:pt x="50" y="54"/>
                    </a:lnTo>
                    <a:lnTo>
                      <a:pt x="52" y="57"/>
                    </a:lnTo>
                    <a:lnTo>
                      <a:pt x="54" y="57"/>
                    </a:lnTo>
                    <a:lnTo>
                      <a:pt x="57" y="54"/>
                    </a:lnTo>
                    <a:lnTo>
                      <a:pt x="57" y="50"/>
                    </a:lnTo>
                    <a:lnTo>
                      <a:pt x="54" y="50"/>
                    </a:lnTo>
                    <a:lnTo>
                      <a:pt x="54" y="47"/>
                    </a:lnTo>
                    <a:lnTo>
                      <a:pt x="54" y="42"/>
                    </a:lnTo>
                    <a:lnTo>
                      <a:pt x="54" y="40"/>
                    </a:lnTo>
                    <a:lnTo>
                      <a:pt x="54" y="35"/>
                    </a:lnTo>
                    <a:lnTo>
                      <a:pt x="57" y="31"/>
                    </a:lnTo>
                    <a:lnTo>
                      <a:pt x="61" y="31"/>
                    </a:lnTo>
                    <a:lnTo>
                      <a:pt x="61" y="28"/>
                    </a:lnTo>
                    <a:lnTo>
                      <a:pt x="61" y="24"/>
                    </a:lnTo>
                    <a:lnTo>
                      <a:pt x="61" y="21"/>
                    </a:lnTo>
                    <a:lnTo>
                      <a:pt x="61" y="16"/>
                    </a:lnTo>
                    <a:lnTo>
                      <a:pt x="59" y="12"/>
                    </a:lnTo>
                    <a:lnTo>
                      <a:pt x="59" y="5"/>
                    </a:lnTo>
                    <a:lnTo>
                      <a:pt x="54" y="7"/>
                    </a:lnTo>
                    <a:lnTo>
                      <a:pt x="50" y="7"/>
                    </a:lnTo>
                    <a:lnTo>
                      <a:pt x="45" y="9"/>
                    </a:lnTo>
                    <a:lnTo>
                      <a:pt x="43" y="9"/>
                    </a:lnTo>
                    <a:lnTo>
                      <a:pt x="40" y="9"/>
                    </a:lnTo>
                    <a:lnTo>
                      <a:pt x="36" y="9"/>
                    </a:lnTo>
                    <a:lnTo>
                      <a:pt x="33" y="9"/>
                    </a:lnTo>
                    <a:lnTo>
                      <a:pt x="31" y="9"/>
                    </a:lnTo>
                    <a:lnTo>
                      <a:pt x="24" y="7"/>
                    </a:lnTo>
                    <a:lnTo>
                      <a:pt x="17" y="5"/>
                    </a:lnTo>
                    <a:lnTo>
                      <a:pt x="12"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77" name="Freeform 1911">
                <a:extLst>
                  <a:ext uri="{FF2B5EF4-FFF2-40B4-BE49-F238E27FC236}">
                    <a16:creationId xmlns:a16="http://schemas.microsoft.com/office/drawing/2014/main" id="{CC83F353-ECC7-3F28-4412-96646287D434}"/>
                  </a:ext>
                </a:extLst>
              </p:cNvPr>
              <p:cNvSpPr>
                <a:spLocks noGrp="1" noRot="1" noMove="1" noResize="1" noEditPoints="1" noAdjustHandles="1" noChangeArrowheads="1" noChangeShapeType="1"/>
              </p:cNvSpPr>
              <p:nvPr/>
            </p:nvSpPr>
            <p:spPr bwMode="auto">
              <a:xfrm>
                <a:off x="7153259" y="3565199"/>
                <a:ext cx="996950" cy="914400"/>
              </a:xfrm>
              <a:custGeom>
                <a:avLst/>
                <a:gdLst>
                  <a:gd name="T0" fmla="*/ 60325 w 628"/>
                  <a:gd name="T1" fmla="*/ 625475 h 576"/>
                  <a:gd name="T2" fmla="*/ 44450 w 628"/>
                  <a:gd name="T3" fmla="*/ 727075 h 576"/>
                  <a:gd name="T4" fmla="*/ 90488 w 628"/>
                  <a:gd name="T5" fmla="*/ 752475 h 576"/>
                  <a:gd name="T6" fmla="*/ 149225 w 628"/>
                  <a:gd name="T7" fmla="*/ 746125 h 576"/>
                  <a:gd name="T8" fmla="*/ 206375 w 628"/>
                  <a:gd name="T9" fmla="*/ 719138 h 576"/>
                  <a:gd name="T10" fmla="*/ 250825 w 628"/>
                  <a:gd name="T11" fmla="*/ 722313 h 576"/>
                  <a:gd name="T12" fmla="*/ 280988 w 628"/>
                  <a:gd name="T13" fmla="*/ 693738 h 576"/>
                  <a:gd name="T14" fmla="*/ 314325 w 628"/>
                  <a:gd name="T15" fmla="*/ 669925 h 576"/>
                  <a:gd name="T16" fmla="*/ 412750 w 628"/>
                  <a:gd name="T17" fmla="*/ 652463 h 576"/>
                  <a:gd name="T18" fmla="*/ 484188 w 628"/>
                  <a:gd name="T19" fmla="*/ 663575 h 576"/>
                  <a:gd name="T20" fmla="*/ 506413 w 628"/>
                  <a:gd name="T21" fmla="*/ 681038 h 576"/>
                  <a:gd name="T22" fmla="*/ 512763 w 628"/>
                  <a:gd name="T23" fmla="*/ 693738 h 576"/>
                  <a:gd name="T24" fmla="*/ 547688 w 628"/>
                  <a:gd name="T25" fmla="*/ 741363 h 576"/>
                  <a:gd name="T26" fmla="*/ 608013 w 628"/>
                  <a:gd name="T27" fmla="*/ 696913 h 576"/>
                  <a:gd name="T28" fmla="*/ 581025 w 628"/>
                  <a:gd name="T29" fmla="*/ 768350 h 576"/>
                  <a:gd name="T30" fmla="*/ 622300 w 628"/>
                  <a:gd name="T31" fmla="*/ 757238 h 576"/>
                  <a:gd name="T32" fmla="*/ 663575 w 628"/>
                  <a:gd name="T33" fmla="*/ 854075 h 576"/>
                  <a:gd name="T34" fmla="*/ 715963 w 628"/>
                  <a:gd name="T35" fmla="*/ 884238 h 576"/>
                  <a:gd name="T36" fmla="*/ 765175 w 628"/>
                  <a:gd name="T37" fmla="*/ 884238 h 576"/>
                  <a:gd name="T38" fmla="*/ 790575 w 628"/>
                  <a:gd name="T39" fmla="*/ 873125 h 576"/>
                  <a:gd name="T40" fmla="*/ 790575 w 628"/>
                  <a:gd name="T41" fmla="*/ 892175 h 576"/>
                  <a:gd name="T42" fmla="*/ 847725 w 628"/>
                  <a:gd name="T43" fmla="*/ 884238 h 576"/>
                  <a:gd name="T44" fmla="*/ 906463 w 628"/>
                  <a:gd name="T45" fmla="*/ 850900 h 576"/>
                  <a:gd name="T46" fmla="*/ 914400 w 628"/>
                  <a:gd name="T47" fmla="*/ 809625 h 576"/>
                  <a:gd name="T48" fmla="*/ 933450 w 628"/>
                  <a:gd name="T49" fmla="*/ 735013 h 576"/>
                  <a:gd name="T50" fmla="*/ 971550 w 628"/>
                  <a:gd name="T51" fmla="*/ 681038 h 576"/>
                  <a:gd name="T52" fmla="*/ 985838 w 628"/>
                  <a:gd name="T53" fmla="*/ 617538 h 576"/>
                  <a:gd name="T54" fmla="*/ 985838 w 628"/>
                  <a:gd name="T55" fmla="*/ 528638 h 576"/>
                  <a:gd name="T56" fmla="*/ 952500 w 628"/>
                  <a:gd name="T57" fmla="*/ 411163 h 576"/>
                  <a:gd name="T58" fmla="*/ 900113 w 628"/>
                  <a:gd name="T59" fmla="*/ 333375 h 576"/>
                  <a:gd name="T60" fmla="*/ 889000 w 628"/>
                  <a:gd name="T61" fmla="*/ 287338 h 576"/>
                  <a:gd name="T62" fmla="*/ 820738 w 628"/>
                  <a:gd name="T63" fmla="*/ 246063 h 576"/>
                  <a:gd name="T64" fmla="*/ 801688 w 628"/>
                  <a:gd name="T65" fmla="*/ 168275 h 576"/>
                  <a:gd name="T66" fmla="*/ 779463 w 628"/>
                  <a:gd name="T67" fmla="*/ 104775 h 576"/>
                  <a:gd name="T68" fmla="*/ 754063 w 628"/>
                  <a:gd name="T69" fmla="*/ 69850 h 576"/>
                  <a:gd name="T70" fmla="*/ 701675 w 628"/>
                  <a:gd name="T71" fmla="*/ 77788 h 576"/>
                  <a:gd name="T72" fmla="*/ 693738 w 628"/>
                  <a:gd name="T73" fmla="*/ 171450 h 576"/>
                  <a:gd name="T74" fmla="*/ 671513 w 628"/>
                  <a:gd name="T75" fmla="*/ 209550 h 576"/>
                  <a:gd name="T76" fmla="*/ 633413 w 628"/>
                  <a:gd name="T77" fmla="*/ 182563 h 576"/>
                  <a:gd name="T78" fmla="*/ 577850 w 628"/>
                  <a:gd name="T79" fmla="*/ 138113 h 576"/>
                  <a:gd name="T80" fmla="*/ 561975 w 628"/>
                  <a:gd name="T81" fmla="*/ 74613 h 576"/>
                  <a:gd name="T82" fmla="*/ 581025 w 628"/>
                  <a:gd name="T83" fmla="*/ 52388 h 576"/>
                  <a:gd name="T84" fmla="*/ 528638 w 628"/>
                  <a:gd name="T85" fmla="*/ 28575 h 576"/>
                  <a:gd name="T86" fmla="*/ 501650 w 628"/>
                  <a:gd name="T87" fmla="*/ 17463 h 576"/>
                  <a:gd name="T88" fmla="*/ 468313 w 628"/>
                  <a:gd name="T89" fmla="*/ 6350 h 576"/>
                  <a:gd name="T90" fmla="*/ 487363 w 628"/>
                  <a:gd name="T91" fmla="*/ 41275 h 576"/>
                  <a:gd name="T92" fmla="*/ 438150 w 628"/>
                  <a:gd name="T93" fmla="*/ 44450 h 576"/>
                  <a:gd name="T94" fmla="*/ 415925 w 628"/>
                  <a:gd name="T95" fmla="*/ 88900 h 576"/>
                  <a:gd name="T96" fmla="*/ 396875 w 628"/>
                  <a:gd name="T97" fmla="*/ 123825 h 576"/>
                  <a:gd name="T98" fmla="*/ 371475 w 628"/>
                  <a:gd name="T99" fmla="*/ 123825 h 576"/>
                  <a:gd name="T100" fmla="*/ 325438 w 628"/>
                  <a:gd name="T101" fmla="*/ 93663 h 576"/>
                  <a:gd name="T102" fmla="*/ 300038 w 628"/>
                  <a:gd name="T103" fmla="*/ 123825 h 576"/>
                  <a:gd name="T104" fmla="*/ 284163 w 628"/>
                  <a:gd name="T105" fmla="*/ 149225 h 576"/>
                  <a:gd name="T106" fmla="*/ 266700 w 628"/>
                  <a:gd name="T107" fmla="*/ 179388 h 576"/>
                  <a:gd name="T108" fmla="*/ 228600 w 628"/>
                  <a:gd name="T109" fmla="*/ 190500 h 576"/>
                  <a:gd name="T110" fmla="*/ 198438 w 628"/>
                  <a:gd name="T111" fmla="*/ 254000 h 576"/>
                  <a:gd name="T112" fmla="*/ 138113 w 628"/>
                  <a:gd name="T113" fmla="*/ 284163 h 576"/>
                  <a:gd name="T114" fmla="*/ 71438 w 628"/>
                  <a:gd name="T115" fmla="*/ 306388 h 576"/>
                  <a:gd name="T116" fmla="*/ 22225 w 628"/>
                  <a:gd name="T117" fmla="*/ 336550 h 576"/>
                  <a:gd name="T118" fmla="*/ 14288 w 628"/>
                  <a:gd name="T119" fmla="*/ 388938 h 576"/>
                  <a:gd name="T120" fmla="*/ 19050 w 628"/>
                  <a:gd name="T121" fmla="*/ 441325 h 576"/>
                  <a:gd name="T122" fmla="*/ 7938 w 628"/>
                  <a:gd name="T123" fmla="*/ 457200 h 576"/>
                  <a:gd name="T124" fmla="*/ 14288 w 628"/>
                  <a:gd name="T125" fmla="*/ 498475 h 5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8"/>
                  <a:gd name="T190" fmla="*/ 0 h 576"/>
                  <a:gd name="T191" fmla="*/ 628 w 628"/>
                  <a:gd name="T192" fmla="*/ 576 h 5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8" h="576">
                    <a:moveTo>
                      <a:pt x="26" y="342"/>
                    </a:moveTo>
                    <a:lnTo>
                      <a:pt x="26" y="347"/>
                    </a:lnTo>
                    <a:lnTo>
                      <a:pt x="23" y="349"/>
                    </a:lnTo>
                    <a:lnTo>
                      <a:pt x="26" y="351"/>
                    </a:lnTo>
                    <a:lnTo>
                      <a:pt x="26" y="354"/>
                    </a:lnTo>
                    <a:lnTo>
                      <a:pt x="28" y="356"/>
                    </a:lnTo>
                    <a:lnTo>
                      <a:pt x="28" y="359"/>
                    </a:lnTo>
                    <a:lnTo>
                      <a:pt x="31" y="361"/>
                    </a:lnTo>
                    <a:lnTo>
                      <a:pt x="31" y="366"/>
                    </a:lnTo>
                    <a:lnTo>
                      <a:pt x="31" y="370"/>
                    </a:lnTo>
                    <a:lnTo>
                      <a:pt x="31" y="375"/>
                    </a:lnTo>
                    <a:lnTo>
                      <a:pt x="31" y="380"/>
                    </a:lnTo>
                    <a:lnTo>
                      <a:pt x="31" y="387"/>
                    </a:lnTo>
                    <a:lnTo>
                      <a:pt x="35" y="389"/>
                    </a:lnTo>
                    <a:lnTo>
                      <a:pt x="38" y="392"/>
                    </a:lnTo>
                    <a:lnTo>
                      <a:pt x="38" y="394"/>
                    </a:lnTo>
                    <a:lnTo>
                      <a:pt x="38" y="396"/>
                    </a:lnTo>
                    <a:lnTo>
                      <a:pt x="38" y="401"/>
                    </a:lnTo>
                    <a:lnTo>
                      <a:pt x="38" y="406"/>
                    </a:lnTo>
                    <a:lnTo>
                      <a:pt x="38" y="411"/>
                    </a:lnTo>
                    <a:lnTo>
                      <a:pt x="40" y="411"/>
                    </a:lnTo>
                    <a:lnTo>
                      <a:pt x="40" y="415"/>
                    </a:lnTo>
                    <a:lnTo>
                      <a:pt x="40" y="420"/>
                    </a:lnTo>
                    <a:lnTo>
                      <a:pt x="40" y="425"/>
                    </a:lnTo>
                    <a:lnTo>
                      <a:pt x="40" y="429"/>
                    </a:lnTo>
                    <a:lnTo>
                      <a:pt x="40" y="439"/>
                    </a:lnTo>
                    <a:lnTo>
                      <a:pt x="38" y="453"/>
                    </a:lnTo>
                    <a:lnTo>
                      <a:pt x="33" y="451"/>
                    </a:lnTo>
                    <a:lnTo>
                      <a:pt x="31" y="451"/>
                    </a:lnTo>
                    <a:lnTo>
                      <a:pt x="28" y="453"/>
                    </a:lnTo>
                    <a:lnTo>
                      <a:pt x="26" y="453"/>
                    </a:lnTo>
                    <a:lnTo>
                      <a:pt x="28" y="458"/>
                    </a:lnTo>
                    <a:lnTo>
                      <a:pt x="31" y="463"/>
                    </a:lnTo>
                    <a:lnTo>
                      <a:pt x="33" y="463"/>
                    </a:lnTo>
                    <a:lnTo>
                      <a:pt x="35" y="465"/>
                    </a:lnTo>
                    <a:lnTo>
                      <a:pt x="38" y="465"/>
                    </a:lnTo>
                    <a:lnTo>
                      <a:pt x="40" y="465"/>
                    </a:lnTo>
                    <a:lnTo>
                      <a:pt x="42" y="467"/>
                    </a:lnTo>
                    <a:lnTo>
                      <a:pt x="45" y="472"/>
                    </a:lnTo>
                    <a:lnTo>
                      <a:pt x="45" y="474"/>
                    </a:lnTo>
                    <a:lnTo>
                      <a:pt x="47" y="474"/>
                    </a:lnTo>
                    <a:lnTo>
                      <a:pt x="49" y="477"/>
                    </a:lnTo>
                    <a:lnTo>
                      <a:pt x="52" y="477"/>
                    </a:lnTo>
                    <a:lnTo>
                      <a:pt x="54" y="474"/>
                    </a:lnTo>
                    <a:lnTo>
                      <a:pt x="57" y="474"/>
                    </a:lnTo>
                    <a:lnTo>
                      <a:pt x="61" y="474"/>
                    </a:lnTo>
                    <a:lnTo>
                      <a:pt x="68" y="479"/>
                    </a:lnTo>
                    <a:lnTo>
                      <a:pt x="71" y="479"/>
                    </a:lnTo>
                    <a:lnTo>
                      <a:pt x="73" y="479"/>
                    </a:lnTo>
                    <a:lnTo>
                      <a:pt x="75" y="477"/>
                    </a:lnTo>
                    <a:lnTo>
                      <a:pt x="78" y="477"/>
                    </a:lnTo>
                    <a:lnTo>
                      <a:pt x="78" y="474"/>
                    </a:lnTo>
                    <a:lnTo>
                      <a:pt x="80" y="474"/>
                    </a:lnTo>
                    <a:lnTo>
                      <a:pt x="83" y="467"/>
                    </a:lnTo>
                    <a:lnTo>
                      <a:pt x="87" y="463"/>
                    </a:lnTo>
                    <a:lnTo>
                      <a:pt x="90" y="465"/>
                    </a:lnTo>
                    <a:lnTo>
                      <a:pt x="90" y="467"/>
                    </a:lnTo>
                    <a:lnTo>
                      <a:pt x="92" y="467"/>
                    </a:lnTo>
                    <a:lnTo>
                      <a:pt x="94" y="470"/>
                    </a:lnTo>
                    <a:lnTo>
                      <a:pt x="97" y="470"/>
                    </a:lnTo>
                    <a:lnTo>
                      <a:pt x="99" y="467"/>
                    </a:lnTo>
                    <a:lnTo>
                      <a:pt x="99" y="465"/>
                    </a:lnTo>
                    <a:lnTo>
                      <a:pt x="97" y="463"/>
                    </a:lnTo>
                    <a:lnTo>
                      <a:pt x="97" y="460"/>
                    </a:lnTo>
                    <a:lnTo>
                      <a:pt x="97" y="458"/>
                    </a:lnTo>
                    <a:lnTo>
                      <a:pt x="101" y="458"/>
                    </a:lnTo>
                    <a:lnTo>
                      <a:pt x="106" y="460"/>
                    </a:lnTo>
                    <a:lnTo>
                      <a:pt x="111" y="458"/>
                    </a:lnTo>
                    <a:lnTo>
                      <a:pt x="120" y="455"/>
                    </a:lnTo>
                    <a:lnTo>
                      <a:pt x="125" y="455"/>
                    </a:lnTo>
                    <a:lnTo>
                      <a:pt x="130" y="453"/>
                    </a:lnTo>
                    <a:lnTo>
                      <a:pt x="132" y="453"/>
                    </a:lnTo>
                    <a:lnTo>
                      <a:pt x="134" y="453"/>
                    </a:lnTo>
                    <a:lnTo>
                      <a:pt x="137" y="453"/>
                    </a:lnTo>
                    <a:lnTo>
                      <a:pt x="139" y="453"/>
                    </a:lnTo>
                    <a:lnTo>
                      <a:pt x="139" y="455"/>
                    </a:lnTo>
                    <a:lnTo>
                      <a:pt x="139" y="458"/>
                    </a:lnTo>
                    <a:lnTo>
                      <a:pt x="146" y="455"/>
                    </a:lnTo>
                    <a:lnTo>
                      <a:pt x="151" y="453"/>
                    </a:lnTo>
                    <a:lnTo>
                      <a:pt x="153" y="453"/>
                    </a:lnTo>
                    <a:lnTo>
                      <a:pt x="156" y="453"/>
                    </a:lnTo>
                    <a:lnTo>
                      <a:pt x="156" y="455"/>
                    </a:lnTo>
                    <a:lnTo>
                      <a:pt x="158" y="455"/>
                    </a:lnTo>
                    <a:lnTo>
                      <a:pt x="160" y="455"/>
                    </a:lnTo>
                    <a:lnTo>
                      <a:pt x="163" y="455"/>
                    </a:lnTo>
                    <a:lnTo>
                      <a:pt x="165" y="453"/>
                    </a:lnTo>
                    <a:lnTo>
                      <a:pt x="165" y="451"/>
                    </a:lnTo>
                    <a:lnTo>
                      <a:pt x="168" y="448"/>
                    </a:lnTo>
                    <a:lnTo>
                      <a:pt x="168" y="446"/>
                    </a:lnTo>
                    <a:lnTo>
                      <a:pt x="168" y="444"/>
                    </a:lnTo>
                    <a:lnTo>
                      <a:pt x="170" y="441"/>
                    </a:lnTo>
                    <a:lnTo>
                      <a:pt x="170" y="439"/>
                    </a:lnTo>
                    <a:lnTo>
                      <a:pt x="172" y="439"/>
                    </a:lnTo>
                    <a:lnTo>
                      <a:pt x="175" y="437"/>
                    </a:lnTo>
                    <a:lnTo>
                      <a:pt x="177" y="437"/>
                    </a:lnTo>
                    <a:lnTo>
                      <a:pt x="179" y="437"/>
                    </a:lnTo>
                    <a:lnTo>
                      <a:pt x="182" y="439"/>
                    </a:lnTo>
                    <a:lnTo>
                      <a:pt x="184" y="439"/>
                    </a:lnTo>
                    <a:lnTo>
                      <a:pt x="184" y="434"/>
                    </a:lnTo>
                    <a:lnTo>
                      <a:pt x="184" y="432"/>
                    </a:lnTo>
                    <a:lnTo>
                      <a:pt x="186" y="432"/>
                    </a:lnTo>
                    <a:lnTo>
                      <a:pt x="189" y="432"/>
                    </a:lnTo>
                    <a:lnTo>
                      <a:pt x="191" y="432"/>
                    </a:lnTo>
                    <a:lnTo>
                      <a:pt x="194" y="432"/>
                    </a:lnTo>
                    <a:lnTo>
                      <a:pt x="194" y="429"/>
                    </a:lnTo>
                    <a:lnTo>
                      <a:pt x="196" y="427"/>
                    </a:lnTo>
                    <a:lnTo>
                      <a:pt x="196" y="422"/>
                    </a:lnTo>
                    <a:lnTo>
                      <a:pt x="198" y="422"/>
                    </a:lnTo>
                    <a:lnTo>
                      <a:pt x="198" y="420"/>
                    </a:lnTo>
                    <a:lnTo>
                      <a:pt x="201" y="420"/>
                    </a:lnTo>
                    <a:lnTo>
                      <a:pt x="203" y="420"/>
                    </a:lnTo>
                    <a:lnTo>
                      <a:pt x="205" y="422"/>
                    </a:lnTo>
                    <a:lnTo>
                      <a:pt x="208" y="422"/>
                    </a:lnTo>
                    <a:lnTo>
                      <a:pt x="210" y="422"/>
                    </a:lnTo>
                    <a:lnTo>
                      <a:pt x="212" y="422"/>
                    </a:lnTo>
                    <a:lnTo>
                      <a:pt x="217" y="422"/>
                    </a:lnTo>
                    <a:lnTo>
                      <a:pt x="220" y="422"/>
                    </a:lnTo>
                    <a:lnTo>
                      <a:pt x="224" y="420"/>
                    </a:lnTo>
                    <a:lnTo>
                      <a:pt x="229" y="420"/>
                    </a:lnTo>
                    <a:lnTo>
                      <a:pt x="238" y="415"/>
                    </a:lnTo>
                    <a:lnTo>
                      <a:pt x="250" y="413"/>
                    </a:lnTo>
                    <a:lnTo>
                      <a:pt x="260" y="411"/>
                    </a:lnTo>
                    <a:lnTo>
                      <a:pt x="269" y="406"/>
                    </a:lnTo>
                    <a:lnTo>
                      <a:pt x="274" y="406"/>
                    </a:lnTo>
                    <a:lnTo>
                      <a:pt x="279" y="406"/>
                    </a:lnTo>
                    <a:lnTo>
                      <a:pt x="283" y="406"/>
                    </a:lnTo>
                    <a:lnTo>
                      <a:pt x="286" y="406"/>
                    </a:lnTo>
                    <a:lnTo>
                      <a:pt x="288" y="406"/>
                    </a:lnTo>
                    <a:lnTo>
                      <a:pt x="290" y="408"/>
                    </a:lnTo>
                    <a:lnTo>
                      <a:pt x="290" y="411"/>
                    </a:lnTo>
                    <a:lnTo>
                      <a:pt x="293" y="413"/>
                    </a:lnTo>
                    <a:lnTo>
                      <a:pt x="293" y="415"/>
                    </a:lnTo>
                    <a:lnTo>
                      <a:pt x="295" y="415"/>
                    </a:lnTo>
                    <a:lnTo>
                      <a:pt x="295" y="418"/>
                    </a:lnTo>
                    <a:lnTo>
                      <a:pt x="300" y="418"/>
                    </a:lnTo>
                    <a:lnTo>
                      <a:pt x="302" y="418"/>
                    </a:lnTo>
                    <a:lnTo>
                      <a:pt x="305" y="418"/>
                    </a:lnTo>
                    <a:lnTo>
                      <a:pt x="307" y="418"/>
                    </a:lnTo>
                    <a:lnTo>
                      <a:pt x="312" y="418"/>
                    </a:lnTo>
                    <a:lnTo>
                      <a:pt x="314" y="418"/>
                    </a:lnTo>
                    <a:lnTo>
                      <a:pt x="316" y="418"/>
                    </a:lnTo>
                    <a:lnTo>
                      <a:pt x="319" y="418"/>
                    </a:lnTo>
                    <a:lnTo>
                      <a:pt x="319" y="420"/>
                    </a:lnTo>
                    <a:lnTo>
                      <a:pt x="319" y="422"/>
                    </a:lnTo>
                    <a:lnTo>
                      <a:pt x="321" y="422"/>
                    </a:lnTo>
                    <a:lnTo>
                      <a:pt x="321" y="425"/>
                    </a:lnTo>
                    <a:lnTo>
                      <a:pt x="319" y="427"/>
                    </a:lnTo>
                    <a:lnTo>
                      <a:pt x="319" y="429"/>
                    </a:lnTo>
                    <a:lnTo>
                      <a:pt x="323" y="429"/>
                    </a:lnTo>
                    <a:lnTo>
                      <a:pt x="326" y="429"/>
                    </a:lnTo>
                    <a:lnTo>
                      <a:pt x="328" y="429"/>
                    </a:lnTo>
                    <a:lnTo>
                      <a:pt x="328" y="432"/>
                    </a:lnTo>
                    <a:lnTo>
                      <a:pt x="326" y="434"/>
                    </a:lnTo>
                    <a:lnTo>
                      <a:pt x="326" y="437"/>
                    </a:lnTo>
                    <a:lnTo>
                      <a:pt x="323" y="434"/>
                    </a:lnTo>
                    <a:lnTo>
                      <a:pt x="323" y="437"/>
                    </a:lnTo>
                    <a:lnTo>
                      <a:pt x="326" y="439"/>
                    </a:lnTo>
                    <a:lnTo>
                      <a:pt x="326" y="441"/>
                    </a:lnTo>
                    <a:lnTo>
                      <a:pt x="331" y="441"/>
                    </a:lnTo>
                    <a:lnTo>
                      <a:pt x="333" y="441"/>
                    </a:lnTo>
                    <a:lnTo>
                      <a:pt x="335" y="441"/>
                    </a:lnTo>
                    <a:lnTo>
                      <a:pt x="338" y="444"/>
                    </a:lnTo>
                    <a:lnTo>
                      <a:pt x="338" y="448"/>
                    </a:lnTo>
                    <a:lnTo>
                      <a:pt x="338" y="455"/>
                    </a:lnTo>
                    <a:lnTo>
                      <a:pt x="340" y="458"/>
                    </a:lnTo>
                    <a:lnTo>
                      <a:pt x="340" y="460"/>
                    </a:lnTo>
                    <a:lnTo>
                      <a:pt x="340" y="463"/>
                    </a:lnTo>
                    <a:lnTo>
                      <a:pt x="342" y="467"/>
                    </a:lnTo>
                    <a:lnTo>
                      <a:pt x="345" y="467"/>
                    </a:lnTo>
                    <a:lnTo>
                      <a:pt x="349" y="470"/>
                    </a:lnTo>
                    <a:lnTo>
                      <a:pt x="352" y="467"/>
                    </a:lnTo>
                    <a:lnTo>
                      <a:pt x="357" y="460"/>
                    </a:lnTo>
                    <a:lnTo>
                      <a:pt x="361" y="453"/>
                    </a:lnTo>
                    <a:lnTo>
                      <a:pt x="364" y="451"/>
                    </a:lnTo>
                    <a:lnTo>
                      <a:pt x="368" y="451"/>
                    </a:lnTo>
                    <a:lnTo>
                      <a:pt x="371" y="451"/>
                    </a:lnTo>
                    <a:lnTo>
                      <a:pt x="373" y="448"/>
                    </a:lnTo>
                    <a:lnTo>
                      <a:pt x="375" y="444"/>
                    </a:lnTo>
                    <a:lnTo>
                      <a:pt x="375" y="441"/>
                    </a:lnTo>
                    <a:lnTo>
                      <a:pt x="378" y="439"/>
                    </a:lnTo>
                    <a:lnTo>
                      <a:pt x="380" y="439"/>
                    </a:lnTo>
                    <a:lnTo>
                      <a:pt x="383" y="439"/>
                    </a:lnTo>
                    <a:lnTo>
                      <a:pt x="383" y="441"/>
                    </a:lnTo>
                    <a:lnTo>
                      <a:pt x="383" y="444"/>
                    </a:lnTo>
                    <a:lnTo>
                      <a:pt x="383" y="448"/>
                    </a:lnTo>
                    <a:lnTo>
                      <a:pt x="380" y="451"/>
                    </a:lnTo>
                    <a:lnTo>
                      <a:pt x="375" y="460"/>
                    </a:lnTo>
                    <a:lnTo>
                      <a:pt x="373" y="465"/>
                    </a:lnTo>
                    <a:lnTo>
                      <a:pt x="375" y="467"/>
                    </a:lnTo>
                    <a:lnTo>
                      <a:pt x="375" y="472"/>
                    </a:lnTo>
                    <a:lnTo>
                      <a:pt x="375" y="474"/>
                    </a:lnTo>
                    <a:lnTo>
                      <a:pt x="378" y="474"/>
                    </a:lnTo>
                    <a:lnTo>
                      <a:pt x="378" y="477"/>
                    </a:lnTo>
                    <a:lnTo>
                      <a:pt x="371" y="479"/>
                    </a:lnTo>
                    <a:lnTo>
                      <a:pt x="366" y="479"/>
                    </a:lnTo>
                    <a:lnTo>
                      <a:pt x="366" y="484"/>
                    </a:lnTo>
                    <a:lnTo>
                      <a:pt x="371" y="484"/>
                    </a:lnTo>
                    <a:lnTo>
                      <a:pt x="371" y="481"/>
                    </a:lnTo>
                    <a:lnTo>
                      <a:pt x="375" y="479"/>
                    </a:lnTo>
                    <a:lnTo>
                      <a:pt x="378" y="479"/>
                    </a:lnTo>
                    <a:lnTo>
                      <a:pt x="380" y="477"/>
                    </a:lnTo>
                    <a:lnTo>
                      <a:pt x="380" y="472"/>
                    </a:lnTo>
                    <a:lnTo>
                      <a:pt x="383" y="465"/>
                    </a:lnTo>
                    <a:lnTo>
                      <a:pt x="385" y="465"/>
                    </a:lnTo>
                    <a:lnTo>
                      <a:pt x="390" y="465"/>
                    </a:lnTo>
                    <a:lnTo>
                      <a:pt x="387" y="467"/>
                    </a:lnTo>
                    <a:lnTo>
                      <a:pt x="387" y="470"/>
                    </a:lnTo>
                    <a:lnTo>
                      <a:pt x="387" y="472"/>
                    </a:lnTo>
                    <a:lnTo>
                      <a:pt x="390" y="472"/>
                    </a:lnTo>
                    <a:lnTo>
                      <a:pt x="390" y="474"/>
                    </a:lnTo>
                    <a:lnTo>
                      <a:pt x="392" y="477"/>
                    </a:lnTo>
                    <a:lnTo>
                      <a:pt x="392" y="481"/>
                    </a:lnTo>
                    <a:lnTo>
                      <a:pt x="394" y="484"/>
                    </a:lnTo>
                    <a:lnTo>
                      <a:pt x="394" y="486"/>
                    </a:lnTo>
                    <a:lnTo>
                      <a:pt x="394" y="488"/>
                    </a:lnTo>
                    <a:lnTo>
                      <a:pt x="392" y="496"/>
                    </a:lnTo>
                    <a:lnTo>
                      <a:pt x="394" y="496"/>
                    </a:lnTo>
                    <a:lnTo>
                      <a:pt x="399" y="493"/>
                    </a:lnTo>
                    <a:lnTo>
                      <a:pt x="401" y="493"/>
                    </a:lnTo>
                    <a:lnTo>
                      <a:pt x="406" y="491"/>
                    </a:lnTo>
                    <a:lnTo>
                      <a:pt x="408" y="503"/>
                    </a:lnTo>
                    <a:lnTo>
                      <a:pt x="411" y="514"/>
                    </a:lnTo>
                    <a:lnTo>
                      <a:pt x="413" y="519"/>
                    </a:lnTo>
                    <a:lnTo>
                      <a:pt x="413" y="524"/>
                    </a:lnTo>
                    <a:lnTo>
                      <a:pt x="413" y="531"/>
                    </a:lnTo>
                    <a:lnTo>
                      <a:pt x="413" y="536"/>
                    </a:lnTo>
                    <a:lnTo>
                      <a:pt x="418" y="538"/>
                    </a:lnTo>
                    <a:lnTo>
                      <a:pt x="423" y="540"/>
                    </a:lnTo>
                    <a:lnTo>
                      <a:pt x="425" y="545"/>
                    </a:lnTo>
                    <a:lnTo>
                      <a:pt x="427" y="550"/>
                    </a:lnTo>
                    <a:lnTo>
                      <a:pt x="432" y="552"/>
                    </a:lnTo>
                    <a:lnTo>
                      <a:pt x="434" y="555"/>
                    </a:lnTo>
                    <a:lnTo>
                      <a:pt x="439" y="555"/>
                    </a:lnTo>
                    <a:lnTo>
                      <a:pt x="442" y="557"/>
                    </a:lnTo>
                    <a:lnTo>
                      <a:pt x="444" y="555"/>
                    </a:lnTo>
                    <a:lnTo>
                      <a:pt x="444" y="552"/>
                    </a:lnTo>
                    <a:lnTo>
                      <a:pt x="446" y="552"/>
                    </a:lnTo>
                    <a:lnTo>
                      <a:pt x="449" y="552"/>
                    </a:lnTo>
                    <a:lnTo>
                      <a:pt x="451" y="555"/>
                    </a:lnTo>
                    <a:lnTo>
                      <a:pt x="451" y="557"/>
                    </a:lnTo>
                    <a:lnTo>
                      <a:pt x="453" y="557"/>
                    </a:lnTo>
                    <a:lnTo>
                      <a:pt x="453" y="559"/>
                    </a:lnTo>
                    <a:lnTo>
                      <a:pt x="453" y="562"/>
                    </a:lnTo>
                    <a:lnTo>
                      <a:pt x="456" y="564"/>
                    </a:lnTo>
                    <a:lnTo>
                      <a:pt x="460" y="566"/>
                    </a:lnTo>
                    <a:lnTo>
                      <a:pt x="463" y="569"/>
                    </a:lnTo>
                    <a:lnTo>
                      <a:pt x="468" y="569"/>
                    </a:lnTo>
                    <a:lnTo>
                      <a:pt x="470" y="569"/>
                    </a:lnTo>
                    <a:lnTo>
                      <a:pt x="472" y="569"/>
                    </a:lnTo>
                    <a:lnTo>
                      <a:pt x="475" y="566"/>
                    </a:lnTo>
                    <a:lnTo>
                      <a:pt x="477" y="562"/>
                    </a:lnTo>
                    <a:lnTo>
                      <a:pt x="479" y="559"/>
                    </a:lnTo>
                    <a:lnTo>
                      <a:pt x="482" y="557"/>
                    </a:lnTo>
                    <a:lnTo>
                      <a:pt x="482" y="555"/>
                    </a:lnTo>
                    <a:lnTo>
                      <a:pt x="484" y="555"/>
                    </a:lnTo>
                    <a:lnTo>
                      <a:pt x="489" y="555"/>
                    </a:lnTo>
                    <a:lnTo>
                      <a:pt x="486" y="552"/>
                    </a:lnTo>
                    <a:lnTo>
                      <a:pt x="486" y="550"/>
                    </a:lnTo>
                    <a:lnTo>
                      <a:pt x="491" y="545"/>
                    </a:lnTo>
                    <a:lnTo>
                      <a:pt x="496" y="543"/>
                    </a:lnTo>
                    <a:lnTo>
                      <a:pt x="496" y="545"/>
                    </a:lnTo>
                    <a:lnTo>
                      <a:pt x="496" y="548"/>
                    </a:lnTo>
                    <a:lnTo>
                      <a:pt x="498" y="548"/>
                    </a:lnTo>
                    <a:lnTo>
                      <a:pt x="498" y="550"/>
                    </a:lnTo>
                    <a:lnTo>
                      <a:pt x="496" y="552"/>
                    </a:lnTo>
                    <a:lnTo>
                      <a:pt x="494" y="552"/>
                    </a:lnTo>
                    <a:lnTo>
                      <a:pt x="494" y="555"/>
                    </a:lnTo>
                    <a:lnTo>
                      <a:pt x="491" y="555"/>
                    </a:lnTo>
                    <a:lnTo>
                      <a:pt x="491" y="557"/>
                    </a:lnTo>
                    <a:lnTo>
                      <a:pt x="498" y="555"/>
                    </a:lnTo>
                    <a:lnTo>
                      <a:pt x="503" y="555"/>
                    </a:lnTo>
                    <a:lnTo>
                      <a:pt x="505" y="555"/>
                    </a:lnTo>
                    <a:lnTo>
                      <a:pt x="505" y="557"/>
                    </a:lnTo>
                    <a:lnTo>
                      <a:pt x="503" y="557"/>
                    </a:lnTo>
                    <a:lnTo>
                      <a:pt x="501" y="559"/>
                    </a:lnTo>
                    <a:lnTo>
                      <a:pt x="498" y="562"/>
                    </a:lnTo>
                    <a:lnTo>
                      <a:pt x="503" y="564"/>
                    </a:lnTo>
                    <a:lnTo>
                      <a:pt x="505" y="566"/>
                    </a:lnTo>
                    <a:lnTo>
                      <a:pt x="510" y="566"/>
                    </a:lnTo>
                    <a:lnTo>
                      <a:pt x="512" y="569"/>
                    </a:lnTo>
                    <a:lnTo>
                      <a:pt x="515" y="574"/>
                    </a:lnTo>
                    <a:lnTo>
                      <a:pt x="515" y="576"/>
                    </a:lnTo>
                    <a:lnTo>
                      <a:pt x="517" y="574"/>
                    </a:lnTo>
                    <a:lnTo>
                      <a:pt x="517" y="569"/>
                    </a:lnTo>
                    <a:lnTo>
                      <a:pt x="522" y="569"/>
                    </a:lnTo>
                    <a:lnTo>
                      <a:pt x="524" y="569"/>
                    </a:lnTo>
                    <a:lnTo>
                      <a:pt x="527" y="569"/>
                    </a:lnTo>
                    <a:lnTo>
                      <a:pt x="527" y="566"/>
                    </a:lnTo>
                    <a:lnTo>
                      <a:pt x="529" y="566"/>
                    </a:lnTo>
                    <a:lnTo>
                      <a:pt x="529" y="564"/>
                    </a:lnTo>
                    <a:lnTo>
                      <a:pt x="531" y="562"/>
                    </a:lnTo>
                    <a:lnTo>
                      <a:pt x="534" y="557"/>
                    </a:lnTo>
                    <a:lnTo>
                      <a:pt x="536" y="550"/>
                    </a:lnTo>
                    <a:lnTo>
                      <a:pt x="536" y="545"/>
                    </a:lnTo>
                    <a:lnTo>
                      <a:pt x="545" y="545"/>
                    </a:lnTo>
                    <a:lnTo>
                      <a:pt x="553" y="545"/>
                    </a:lnTo>
                    <a:lnTo>
                      <a:pt x="557" y="545"/>
                    </a:lnTo>
                    <a:lnTo>
                      <a:pt x="562" y="545"/>
                    </a:lnTo>
                    <a:lnTo>
                      <a:pt x="564" y="545"/>
                    </a:lnTo>
                    <a:lnTo>
                      <a:pt x="567" y="545"/>
                    </a:lnTo>
                    <a:lnTo>
                      <a:pt x="567" y="543"/>
                    </a:lnTo>
                    <a:lnTo>
                      <a:pt x="569" y="543"/>
                    </a:lnTo>
                    <a:lnTo>
                      <a:pt x="569" y="540"/>
                    </a:lnTo>
                    <a:lnTo>
                      <a:pt x="571" y="540"/>
                    </a:lnTo>
                    <a:lnTo>
                      <a:pt x="571" y="538"/>
                    </a:lnTo>
                    <a:lnTo>
                      <a:pt x="571" y="536"/>
                    </a:lnTo>
                    <a:lnTo>
                      <a:pt x="571" y="533"/>
                    </a:lnTo>
                    <a:lnTo>
                      <a:pt x="574" y="531"/>
                    </a:lnTo>
                    <a:lnTo>
                      <a:pt x="574" y="529"/>
                    </a:lnTo>
                    <a:lnTo>
                      <a:pt x="571" y="529"/>
                    </a:lnTo>
                    <a:lnTo>
                      <a:pt x="571" y="526"/>
                    </a:lnTo>
                    <a:lnTo>
                      <a:pt x="569" y="526"/>
                    </a:lnTo>
                    <a:lnTo>
                      <a:pt x="567" y="524"/>
                    </a:lnTo>
                    <a:lnTo>
                      <a:pt x="567" y="522"/>
                    </a:lnTo>
                    <a:lnTo>
                      <a:pt x="569" y="519"/>
                    </a:lnTo>
                    <a:lnTo>
                      <a:pt x="574" y="514"/>
                    </a:lnTo>
                    <a:lnTo>
                      <a:pt x="574" y="512"/>
                    </a:lnTo>
                    <a:lnTo>
                      <a:pt x="576" y="510"/>
                    </a:lnTo>
                    <a:lnTo>
                      <a:pt x="576" y="507"/>
                    </a:lnTo>
                    <a:lnTo>
                      <a:pt x="576" y="505"/>
                    </a:lnTo>
                    <a:lnTo>
                      <a:pt x="576" y="503"/>
                    </a:lnTo>
                    <a:lnTo>
                      <a:pt x="576" y="500"/>
                    </a:lnTo>
                    <a:lnTo>
                      <a:pt x="576" y="498"/>
                    </a:lnTo>
                    <a:lnTo>
                      <a:pt x="576" y="493"/>
                    </a:lnTo>
                    <a:lnTo>
                      <a:pt x="576" y="491"/>
                    </a:lnTo>
                    <a:lnTo>
                      <a:pt x="579" y="488"/>
                    </a:lnTo>
                    <a:lnTo>
                      <a:pt x="581" y="486"/>
                    </a:lnTo>
                    <a:lnTo>
                      <a:pt x="581" y="481"/>
                    </a:lnTo>
                    <a:lnTo>
                      <a:pt x="583" y="479"/>
                    </a:lnTo>
                    <a:lnTo>
                      <a:pt x="586" y="477"/>
                    </a:lnTo>
                    <a:lnTo>
                      <a:pt x="588" y="472"/>
                    </a:lnTo>
                    <a:lnTo>
                      <a:pt x="588" y="470"/>
                    </a:lnTo>
                    <a:lnTo>
                      <a:pt x="588" y="467"/>
                    </a:lnTo>
                    <a:lnTo>
                      <a:pt x="588" y="463"/>
                    </a:lnTo>
                    <a:lnTo>
                      <a:pt x="588" y="460"/>
                    </a:lnTo>
                    <a:lnTo>
                      <a:pt x="588" y="458"/>
                    </a:lnTo>
                    <a:lnTo>
                      <a:pt x="588" y="455"/>
                    </a:lnTo>
                    <a:lnTo>
                      <a:pt x="588" y="451"/>
                    </a:lnTo>
                    <a:lnTo>
                      <a:pt x="588" y="448"/>
                    </a:lnTo>
                    <a:lnTo>
                      <a:pt x="590" y="448"/>
                    </a:lnTo>
                    <a:lnTo>
                      <a:pt x="595" y="448"/>
                    </a:lnTo>
                    <a:lnTo>
                      <a:pt x="595" y="444"/>
                    </a:lnTo>
                    <a:lnTo>
                      <a:pt x="595" y="441"/>
                    </a:lnTo>
                    <a:lnTo>
                      <a:pt x="597" y="439"/>
                    </a:lnTo>
                    <a:lnTo>
                      <a:pt x="597" y="437"/>
                    </a:lnTo>
                    <a:lnTo>
                      <a:pt x="600" y="437"/>
                    </a:lnTo>
                    <a:lnTo>
                      <a:pt x="602" y="434"/>
                    </a:lnTo>
                    <a:lnTo>
                      <a:pt x="609" y="432"/>
                    </a:lnTo>
                    <a:lnTo>
                      <a:pt x="612" y="429"/>
                    </a:lnTo>
                    <a:lnTo>
                      <a:pt x="612" y="425"/>
                    </a:lnTo>
                    <a:lnTo>
                      <a:pt x="612" y="427"/>
                    </a:lnTo>
                    <a:lnTo>
                      <a:pt x="612" y="425"/>
                    </a:lnTo>
                    <a:lnTo>
                      <a:pt x="612" y="420"/>
                    </a:lnTo>
                    <a:lnTo>
                      <a:pt x="612" y="418"/>
                    </a:lnTo>
                    <a:lnTo>
                      <a:pt x="616" y="418"/>
                    </a:lnTo>
                    <a:lnTo>
                      <a:pt x="619" y="413"/>
                    </a:lnTo>
                    <a:lnTo>
                      <a:pt x="619" y="411"/>
                    </a:lnTo>
                    <a:lnTo>
                      <a:pt x="621" y="406"/>
                    </a:lnTo>
                    <a:lnTo>
                      <a:pt x="621" y="401"/>
                    </a:lnTo>
                    <a:lnTo>
                      <a:pt x="621" y="396"/>
                    </a:lnTo>
                    <a:lnTo>
                      <a:pt x="619" y="396"/>
                    </a:lnTo>
                    <a:lnTo>
                      <a:pt x="619" y="392"/>
                    </a:lnTo>
                    <a:lnTo>
                      <a:pt x="621" y="389"/>
                    </a:lnTo>
                    <a:lnTo>
                      <a:pt x="621" y="387"/>
                    </a:lnTo>
                    <a:lnTo>
                      <a:pt x="621" y="382"/>
                    </a:lnTo>
                    <a:lnTo>
                      <a:pt x="621" y="380"/>
                    </a:lnTo>
                    <a:lnTo>
                      <a:pt x="619" y="375"/>
                    </a:lnTo>
                    <a:lnTo>
                      <a:pt x="619" y="370"/>
                    </a:lnTo>
                    <a:lnTo>
                      <a:pt x="619" y="368"/>
                    </a:lnTo>
                    <a:lnTo>
                      <a:pt x="619" y="366"/>
                    </a:lnTo>
                    <a:lnTo>
                      <a:pt x="623" y="366"/>
                    </a:lnTo>
                    <a:lnTo>
                      <a:pt x="626" y="359"/>
                    </a:lnTo>
                    <a:lnTo>
                      <a:pt x="628" y="356"/>
                    </a:lnTo>
                    <a:lnTo>
                      <a:pt x="628" y="351"/>
                    </a:lnTo>
                    <a:lnTo>
                      <a:pt x="626" y="347"/>
                    </a:lnTo>
                    <a:lnTo>
                      <a:pt x="626" y="342"/>
                    </a:lnTo>
                    <a:lnTo>
                      <a:pt x="623" y="340"/>
                    </a:lnTo>
                    <a:lnTo>
                      <a:pt x="623" y="337"/>
                    </a:lnTo>
                    <a:lnTo>
                      <a:pt x="621" y="333"/>
                    </a:lnTo>
                    <a:lnTo>
                      <a:pt x="619" y="328"/>
                    </a:lnTo>
                    <a:lnTo>
                      <a:pt x="616" y="323"/>
                    </a:lnTo>
                    <a:lnTo>
                      <a:pt x="616" y="321"/>
                    </a:lnTo>
                    <a:lnTo>
                      <a:pt x="616" y="314"/>
                    </a:lnTo>
                    <a:lnTo>
                      <a:pt x="619" y="309"/>
                    </a:lnTo>
                    <a:lnTo>
                      <a:pt x="619" y="304"/>
                    </a:lnTo>
                    <a:lnTo>
                      <a:pt x="619" y="297"/>
                    </a:lnTo>
                    <a:lnTo>
                      <a:pt x="619" y="292"/>
                    </a:lnTo>
                    <a:lnTo>
                      <a:pt x="619" y="290"/>
                    </a:lnTo>
                    <a:lnTo>
                      <a:pt x="619" y="288"/>
                    </a:lnTo>
                    <a:lnTo>
                      <a:pt x="619" y="285"/>
                    </a:lnTo>
                    <a:lnTo>
                      <a:pt x="616" y="283"/>
                    </a:lnTo>
                    <a:lnTo>
                      <a:pt x="602" y="271"/>
                    </a:lnTo>
                    <a:lnTo>
                      <a:pt x="602" y="266"/>
                    </a:lnTo>
                    <a:lnTo>
                      <a:pt x="602" y="262"/>
                    </a:lnTo>
                    <a:lnTo>
                      <a:pt x="600" y="259"/>
                    </a:lnTo>
                    <a:lnTo>
                      <a:pt x="595" y="257"/>
                    </a:lnTo>
                    <a:lnTo>
                      <a:pt x="590" y="255"/>
                    </a:lnTo>
                    <a:lnTo>
                      <a:pt x="588" y="252"/>
                    </a:lnTo>
                    <a:lnTo>
                      <a:pt x="588" y="250"/>
                    </a:lnTo>
                    <a:lnTo>
                      <a:pt x="586" y="248"/>
                    </a:lnTo>
                    <a:lnTo>
                      <a:pt x="586" y="245"/>
                    </a:lnTo>
                    <a:lnTo>
                      <a:pt x="586" y="243"/>
                    </a:lnTo>
                    <a:lnTo>
                      <a:pt x="586" y="236"/>
                    </a:lnTo>
                    <a:lnTo>
                      <a:pt x="586" y="229"/>
                    </a:lnTo>
                    <a:lnTo>
                      <a:pt x="581" y="226"/>
                    </a:lnTo>
                    <a:lnTo>
                      <a:pt x="576" y="224"/>
                    </a:lnTo>
                    <a:lnTo>
                      <a:pt x="574" y="222"/>
                    </a:lnTo>
                    <a:lnTo>
                      <a:pt x="571" y="222"/>
                    </a:lnTo>
                    <a:lnTo>
                      <a:pt x="569" y="219"/>
                    </a:lnTo>
                    <a:lnTo>
                      <a:pt x="567" y="219"/>
                    </a:lnTo>
                    <a:lnTo>
                      <a:pt x="567" y="210"/>
                    </a:lnTo>
                    <a:lnTo>
                      <a:pt x="567" y="203"/>
                    </a:lnTo>
                    <a:lnTo>
                      <a:pt x="567" y="200"/>
                    </a:lnTo>
                    <a:lnTo>
                      <a:pt x="567" y="198"/>
                    </a:lnTo>
                    <a:lnTo>
                      <a:pt x="564" y="196"/>
                    </a:lnTo>
                    <a:lnTo>
                      <a:pt x="564" y="193"/>
                    </a:lnTo>
                    <a:lnTo>
                      <a:pt x="562" y="191"/>
                    </a:lnTo>
                    <a:lnTo>
                      <a:pt x="560" y="191"/>
                    </a:lnTo>
                    <a:lnTo>
                      <a:pt x="555" y="191"/>
                    </a:lnTo>
                    <a:lnTo>
                      <a:pt x="555" y="186"/>
                    </a:lnTo>
                    <a:lnTo>
                      <a:pt x="557" y="184"/>
                    </a:lnTo>
                    <a:lnTo>
                      <a:pt x="560" y="181"/>
                    </a:lnTo>
                    <a:lnTo>
                      <a:pt x="557" y="179"/>
                    </a:lnTo>
                    <a:lnTo>
                      <a:pt x="557" y="177"/>
                    </a:lnTo>
                    <a:lnTo>
                      <a:pt x="557" y="174"/>
                    </a:lnTo>
                    <a:lnTo>
                      <a:pt x="553" y="172"/>
                    </a:lnTo>
                    <a:lnTo>
                      <a:pt x="548" y="170"/>
                    </a:lnTo>
                    <a:lnTo>
                      <a:pt x="541" y="167"/>
                    </a:lnTo>
                    <a:lnTo>
                      <a:pt x="536" y="165"/>
                    </a:lnTo>
                    <a:lnTo>
                      <a:pt x="529" y="160"/>
                    </a:lnTo>
                    <a:lnTo>
                      <a:pt x="524" y="158"/>
                    </a:lnTo>
                    <a:lnTo>
                      <a:pt x="522" y="158"/>
                    </a:lnTo>
                    <a:lnTo>
                      <a:pt x="520" y="155"/>
                    </a:lnTo>
                    <a:lnTo>
                      <a:pt x="517" y="155"/>
                    </a:lnTo>
                    <a:lnTo>
                      <a:pt x="517" y="153"/>
                    </a:lnTo>
                    <a:lnTo>
                      <a:pt x="517" y="151"/>
                    </a:lnTo>
                    <a:lnTo>
                      <a:pt x="515" y="151"/>
                    </a:lnTo>
                    <a:lnTo>
                      <a:pt x="515" y="148"/>
                    </a:lnTo>
                    <a:lnTo>
                      <a:pt x="515" y="144"/>
                    </a:lnTo>
                    <a:lnTo>
                      <a:pt x="515" y="139"/>
                    </a:lnTo>
                    <a:lnTo>
                      <a:pt x="515" y="134"/>
                    </a:lnTo>
                    <a:lnTo>
                      <a:pt x="515" y="129"/>
                    </a:lnTo>
                    <a:lnTo>
                      <a:pt x="515" y="127"/>
                    </a:lnTo>
                    <a:lnTo>
                      <a:pt x="515" y="122"/>
                    </a:lnTo>
                    <a:lnTo>
                      <a:pt x="515" y="120"/>
                    </a:lnTo>
                    <a:lnTo>
                      <a:pt x="512" y="115"/>
                    </a:lnTo>
                    <a:lnTo>
                      <a:pt x="510" y="113"/>
                    </a:lnTo>
                    <a:lnTo>
                      <a:pt x="508" y="111"/>
                    </a:lnTo>
                    <a:lnTo>
                      <a:pt x="508" y="108"/>
                    </a:lnTo>
                    <a:lnTo>
                      <a:pt x="505" y="106"/>
                    </a:lnTo>
                    <a:lnTo>
                      <a:pt x="503" y="103"/>
                    </a:lnTo>
                    <a:lnTo>
                      <a:pt x="503" y="99"/>
                    </a:lnTo>
                    <a:lnTo>
                      <a:pt x="503" y="94"/>
                    </a:lnTo>
                    <a:lnTo>
                      <a:pt x="503" y="92"/>
                    </a:lnTo>
                    <a:lnTo>
                      <a:pt x="503" y="87"/>
                    </a:lnTo>
                    <a:lnTo>
                      <a:pt x="503" y="85"/>
                    </a:lnTo>
                    <a:lnTo>
                      <a:pt x="503" y="80"/>
                    </a:lnTo>
                    <a:lnTo>
                      <a:pt x="503" y="78"/>
                    </a:lnTo>
                    <a:lnTo>
                      <a:pt x="503" y="73"/>
                    </a:lnTo>
                    <a:lnTo>
                      <a:pt x="498" y="73"/>
                    </a:lnTo>
                    <a:lnTo>
                      <a:pt x="496" y="73"/>
                    </a:lnTo>
                    <a:lnTo>
                      <a:pt x="494" y="70"/>
                    </a:lnTo>
                    <a:lnTo>
                      <a:pt x="494" y="68"/>
                    </a:lnTo>
                    <a:lnTo>
                      <a:pt x="491" y="68"/>
                    </a:lnTo>
                    <a:lnTo>
                      <a:pt x="491" y="66"/>
                    </a:lnTo>
                    <a:lnTo>
                      <a:pt x="491" y="61"/>
                    </a:lnTo>
                    <a:lnTo>
                      <a:pt x="486" y="61"/>
                    </a:lnTo>
                    <a:lnTo>
                      <a:pt x="484" y="63"/>
                    </a:lnTo>
                    <a:lnTo>
                      <a:pt x="484" y="68"/>
                    </a:lnTo>
                    <a:lnTo>
                      <a:pt x="482" y="68"/>
                    </a:lnTo>
                    <a:lnTo>
                      <a:pt x="479" y="68"/>
                    </a:lnTo>
                    <a:lnTo>
                      <a:pt x="479" y="66"/>
                    </a:lnTo>
                    <a:lnTo>
                      <a:pt x="477" y="66"/>
                    </a:lnTo>
                    <a:lnTo>
                      <a:pt x="477" y="61"/>
                    </a:lnTo>
                    <a:lnTo>
                      <a:pt x="477" y="54"/>
                    </a:lnTo>
                    <a:lnTo>
                      <a:pt x="475" y="49"/>
                    </a:lnTo>
                    <a:lnTo>
                      <a:pt x="475" y="44"/>
                    </a:lnTo>
                    <a:lnTo>
                      <a:pt x="475" y="40"/>
                    </a:lnTo>
                    <a:lnTo>
                      <a:pt x="472" y="37"/>
                    </a:lnTo>
                    <a:lnTo>
                      <a:pt x="472" y="33"/>
                    </a:lnTo>
                    <a:lnTo>
                      <a:pt x="470" y="28"/>
                    </a:lnTo>
                    <a:lnTo>
                      <a:pt x="468" y="21"/>
                    </a:lnTo>
                    <a:lnTo>
                      <a:pt x="465" y="14"/>
                    </a:lnTo>
                    <a:lnTo>
                      <a:pt x="460" y="7"/>
                    </a:lnTo>
                    <a:lnTo>
                      <a:pt x="456" y="0"/>
                    </a:lnTo>
                    <a:lnTo>
                      <a:pt x="453" y="0"/>
                    </a:lnTo>
                    <a:lnTo>
                      <a:pt x="449" y="0"/>
                    </a:lnTo>
                    <a:lnTo>
                      <a:pt x="449" y="14"/>
                    </a:lnTo>
                    <a:lnTo>
                      <a:pt x="446" y="26"/>
                    </a:lnTo>
                    <a:lnTo>
                      <a:pt x="446" y="35"/>
                    </a:lnTo>
                    <a:lnTo>
                      <a:pt x="446" y="47"/>
                    </a:lnTo>
                    <a:lnTo>
                      <a:pt x="444" y="47"/>
                    </a:lnTo>
                    <a:lnTo>
                      <a:pt x="442" y="49"/>
                    </a:lnTo>
                    <a:lnTo>
                      <a:pt x="442" y="56"/>
                    </a:lnTo>
                    <a:lnTo>
                      <a:pt x="442" y="63"/>
                    </a:lnTo>
                    <a:lnTo>
                      <a:pt x="442" y="68"/>
                    </a:lnTo>
                    <a:lnTo>
                      <a:pt x="444" y="75"/>
                    </a:lnTo>
                    <a:lnTo>
                      <a:pt x="444" y="80"/>
                    </a:lnTo>
                    <a:lnTo>
                      <a:pt x="444" y="87"/>
                    </a:lnTo>
                    <a:lnTo>
                      <a:pt x="444" y="89"/>
                    </a:lnTo>
                    <a:lnTo>
                      <a:pt x="444" y="94"/>
                    </a:lnTo>
                    <a:lnTo>
                      <a:pt x="444" y="96"/>
                    </a:lnTo>
                    <a:lnTo>
                      <a:pt x="442" y="99"/>
                    </a:lnTo>
                    <a:lnTo>
                      <a:pt x="439" y="101"/>
                    </a:lnTo>
                    <a:lnTo>
                      <a:pt x="437" y="103"/>
                    </a:lnTo>
                    <a:lnTo>
                      <a:pt x="437" y="106"/>
                    </a:lnTo>
                    <a:lnTo>
                      <a:pt x="437" y="108"/>
                    </a:lnTo>
                    <a:lnTo>
                      <a:pt x="437" y="111"/>
                    </a:lnTo>
                    <a:lnTo>
                      <a:pt x="437" y="115"/>
                    </a:lnTo>
                    <a:lnTo>
                      <a:pt x="432" y="120"/>
                    </a:lnTo>
                    <a:lnTo>
                      <a:pt x="432" y="125"/>
                    </a:lnTo>
                    <a:lnTo>
                      <a:pt x="432" y="129"/>
                    </a:lnTo>
                    <a:lnTo>
                      <a:pt x="430" y="129"/>
                    </a:lnTo>
                    <a:lnTo>
                      <a:pt x="427" y="129"/>
                    </a:lnTo>
                    <a:lnTo>
                      <a:pt x="427" y="132"/>
                    </a:lnTo>
                    <a:lnTo>
                      <a:pt x="425" y="132"/>
                    </a:lnTo>
                    <a:lnTo>
                      <a:pt x="423" y="132"/>
                    </a:lnTo>
                    <a:lnTo>
                      <a:pt x="420" y="132"/>
                    </a:lnTo>
                    <a:lnTo>
                      <a:pt x="418" y="132"/>
                    </a:lnTo>
                    <a:lnTo>
                      <a:pt x="416" y="132"/>
                    </a:lnTo>
                    <a:lnTo>
                      <a:pt x="413" y="129"/>
                    </a:lnTo>
                    <a:lnTo>
                      <a:pt x="411" y="127"/>
                    </a:lnTo>
                    <a:lnTo>
                      <a:pt x="411" y="125"/>
                    </a:lnTo>
                    <a:lnTo>
                      <a:pt x="411" y="122"/>
                    </a:lnTo>
                    <a:lnTo>
                      <a:pt x="411" y="120"/>
                    </a:lnTo>
                    <a:lnTo>
                      <a:pt x="408" y="118"/>
                    </a:lnTo>
                    <a:lnTo>
                      <a:pt x="404" y="118"/>
                    </a:lnTo>
                    <a:lnTo>
                      <a:pt x="401" y="118"/>
                    </a:lnTo>
                    <a:lnTo>
                      <a:pt x="399" y="115"/>
                    </a:lnTo>
                    <a:lnTo>
                      <a:pt x="397" y="113"/>
                    </a:lnTo>
                    <a:lnTo>
                      <a:pt x="394" y="111"/>
                    </a:lnTo>
                    <a:lnTo>
                      <a:pt x="392" y="108"/>
                    </a:lnTo>
                    <a:lnTo>
                      <a:pt x="390" y="103"/>
                    </a:lnTo>
                    <a:lnTo>
                      <a:pt x="387" y="101"/>
                    </a:lnTo>
                    <a:lnTo>
                      <a:pt x="385" y="99"/>
                    </a:lnTo>
                    <a:lnTo>
                      <a:pt x="383" y="96"/>
                    </a:lnTo>
                    <a:lnTo>
                      <a:pt x="378" y="96"/>
                    </a:lnTo>
                    <a:lnTo>
                      <a:pt x="373" y="94"/>
                    </a:lnTo>
                    <a:lnTo>
                      <a:pt x="368" y="94"/>
                    </a:lnTo>
                    <a:lnTo>
                      <a:pt x="366" y="94"/>
                    </a:lnTo>
                    <a:lnTo>
                      <a:pt x="364" y="92"/>
                    </a:lnTo>
                    <a:lnTo>
                      <a:pt x="364" y="87"/>
                    </a:lnTo>
                    <a:lnTo>
                      <a:pt x="361" y="87"/>
                    </a:lnTo>
                    <a:lnTo>
                      <a:pt x="357" y="85"/>
                    </a:lnTo>
                    <a:lnTo>
                      <a:pt x="354" y="82"/>
                    </a:lnTo>
                    <a:lnTo>
                      <a:pt x="349" y="80"/>
                    </a:lnTo>
                    <a:lnTo>
                      <a:pt x="349" y="78"/>
                    </a:lnTo>
                    <a:lnTo>
                      <a:pt x="349" y="73"/>
                    </a:lnTo>
                    <a:lnTo>
                      <a:pt x="349" y="68"/>
                    </a:lnTo>
                    <a:lnTo>
                      <a:pt x="349" y="63"/>
                    </a:lnTo>
                    <a:lnTo>
                      <a:pt x="352" y="61"/>
                    </a:lnTo>
                    <a:lnTo>
                      <a:pt x="354" y="61"/>
                    </a:lnTo>
                    <a:lnTo>
                      <a:pt x="357" y="56"/>
                    </a:lnTo>
                    <a:lnTo>
                      <a:pt x="357" y="52"/>
                    </a:lnTo>
                    <a:lnTo>
                      <a:pt x="357" y="49"/>
                    </a:lnTo>
                    <a:lnTo>
                      <a:pt x="354" y="49"/>
                    </a:lnTo>
                    <a:lnTo>
                      <a:pt x="354" y="47"/>
                    </a:lnTo>
                    <a:lnTo>
                      <a:pt x="352" y="47"/>
                    </a:lnTo>
                    <a:lnTo>
                      <a:pt x="357" y="47"/>
                    </a:lnTo>
                    <a:lnTo>
                      <a:pt x="359" y="44"/>
                    </a:lnTo>
                    <a:lnTo>
                      <a:pt x="361" y="47"/>
                    </a:lnTo>
                    <a:lnTo>
                      <a:pt x="364" y="47"/>
                    </a:lnTo>
                    <a:lnTo>
                      <a:pt x="364" y="42"/>
                    </a:lnTo>
                    <a:lnTo>
                      <a:pt x="364" y="40"/>
                    </a:lnTo>
                    <a:lnTo>
                      <a:pt x="364" y="37"/>
                    </a:lnTo>
                    <a:lnTo>
                      <a:pt x="361" y="37"/>
                    </a:lnTo>
                    <a:lnTo>
                      <a:pt x="361" y="35"/>
                    </a:lnTo>
                    <a:lnTo>
                      <a:pt x="364" y="33"/>
                    </a:lnTo>
                    <a:lnTo>
                      <a:pt x="366" y="33"/>
                    </a:lnTo>
                    <a:lnTo>
                      <a:pt x="368" y="30"/>
                    </a:lnTo>
                    <a:lnTo>
                      <a:pt x="371" y="30"/>
                    </a:lnTo>
                    <a:lnTo>
                      <a:pt x="368" y="28"/>
                    </a:lnTo>
                    <a:lnTo>
                      <a:pt x="368" y="26"/>
                    </a:lnTo>
                    <a:lnTo>
                      <a:pt x="366" y="21"/>
                    </a:lnTo>
                    <a:lnTo>
                      <a:pt x="368" y="18"/>
                    </a:lnTo>
                    <a:lnTo>
                      <a:pt x="364" y="21"/>
                    </a:lnTo>
                    <a:lnTo>
                      <a:pt x="359" y="23"/>
                    </a:lnTo>
                    <a:lnTo>
                      <a:pt x="354" y="26"/>
                    </a:lnTo>
                    <a:lnTo>
                      <a:pt x="352" y="21"/>
                    </a:lnTo>
                    <a:lnTo>
                      <a:pt x="347" y="21"/>
                    </a:lnTo>
                    <a:lnTo>
                      <a:pt x="340" y="21"/>
                    </a:lnTo>
                    <a:lnTo>
                      <a:pt x="333" y="18"/>
                    </a:lnTo>
                    <a:lnTo>
                      <a:pt x="326" y="18"/>
                    </a:lnTo>
                    <a:lnTo>
                      <a:pt x="326" y="16"/>
                    </a:lnTo>
                    <a:lnTo>
                      <a:pt x="323" y="16"/>
                    </a:lnTo>
                    <a:lnTo>
                      <a:pt x="321" y="16"/>
                    </a:lnTo>
                    <a:lnTo>
                      <a:pt x="323" y="18"/>
                    </a:lnTo>
                    <a:lnTo>
                      <a:pt x="321" y="16"/>
                    </a:lnTo>
                    <a:lnTo>
                      <a:pt x="319" y="16"/>
                    </a:lnTo>
                    <a:lnTo>
                      <a:pt x="319" y="14"/>
                    </a:lnTo>
                    <a:lnTo>
                      <a:pt x="319" y="11"/>
                    </a:lnTo>
                    <a:lnTo>
                      <a:pt x="316" y="9"/>
                    </a:lnTo>
                    <a:lnTo>
                      <a:pt x="316" y="11"/>
                    </a:lnTo>
                    <a:lnTo>
                      <a:pt x="314" y="11"/>
                    </a:lnTo>
                    <a:lnTo>
                      <a:pt x="314" y="14"/>
                    </a:lnTo>
                    <a:lnTo>
                      <a:pt x="312" y="14"/>
                    </a:lnTo>
                    <a:lnTo>
                      <a:pt x="314" y="14"/>
                    </a:lnTo>
                    <a:lnTo>
                      <a:pt x="312" y="14"/>
                    </a:lnTo>
                    <a:lnTo>
                      <a:pt x="309" y="14"/>
                    </a:lnTo>
                    <a:lnTo>
                      <a:pt x="307" y="14"/>
                    </a:lnTo>
                    <a:lnTo>
                      <a:pt x="307" y="11"/>
                    </a:lnTo>
                    <a:lnTo>
                      <a:pt x="309" y="11"/>
                    </a:lnTo>
                    <a:lnTo>
                      <a:pt x="305" y="9"/>
                    </a:lnTo>
                    <a:lnTo>
                      <a:pt x="300" y="4"/>
                    </a:lnTo>
                    <a:lnTo>
                      <a:pt x="295" y="4"/>
                    </a:lnTo>
                    <a:lnTo>
                      <a:pt x="293" y="4"/>
                    </a:lnTo>
                    <a:lnTo>
                      <a:pt x="293" y="7"/>
                    </a:lnTo>
                    <a:lnTo>
                      <a:pt x="295" y="9"/>
                    </a:lnTo>
                    <a:lnTo>
                      <a:pt x="297" y="11"/>
                    </a:lnTo>
                    <a:lnTo>
                      <a:pt x="305" y="16"/>
                    </a:lnTo>
                    <a:lnTo>
                      <a:pt x="312" y="21"/>
                    </a:lnTo>
                    <a:lnTo>
                      <a:pt x="309" y="23"/>
                    </a:lnTo>
                    <a:lnTo>
                      <a:pt x="309" y="26"/>
                    </a:lnTo>
                    <a:lnTo>
                      <a:pt x="307" y="26"/>
                    </a:lnTo>
                    <a:lnTo>
                      <a:pt x="307" y="30"/>
                    </a:lnTo>
                    <a:lnTo>
                      <a:pt x="305" y="30"/>
                    </a:lnTo>
                    <a:lnTo>
                      <a:pt x="300" y="28"/>
                    </a:lnTo>
                    <a:lnTo>
                      <a:pt x="297" y="28"/>
                    </a:lnTo>
                    <a:lnTo>
                      <a:pt x="295" y="26"/>
                    </a:lnTo>
                    <a:lnTo>
                      <a:pt x="290" y="26"/>
                    </a:lnTo>
                    <a:lnTo>
                      <a:pt x="288" y="23"/>
                    </a:lnTo>
                    <a:lnTo>
                      <a:pt x="286" y="23"/>
                    </a:lnTo>
                    <a:lnTo>
                      <a:pt x="281" y="23"/>
                    </a:lnTo>
                    <a:lnTo>
                      <a:pt x="281" y="26"/>
                    </a:lnTo>
                    <a:lnTo>
                      <a:pt x="279" y="28"/>
                    </a:lnTo>
                    <a:lnTo>
                      <a:pt x="279" y="30"/>
                    </a:lnTo>
                    <a:lnTo>
                      <a:pt x="279" y="28"/>
                    </a:lnTo>
                    <a:lnTo>
                      <a:pt x="276" y="28"/>
                    </a:lnTo>
                    <a:lnTo>
                      <a:pt x="274" y="26"/>
                    </a:lnTo>
                    <a:lnTo>
                      <a:pt x="271" y="26"/>
                    </a:lnTo>
                    <a:lnTo>
                      <a:pt x="269" y="30"/>
                    </a:lnTo>
                    <a:lnTo>
                      <a:pt x="269" y="37"/>
                    </a:lnTo>
                    <a:lnTo>
                      <a:pt x="269" y="40"/>
                    </a:lnTo>
                    <a:lnTo>
                      <a:pt x="269" y="42"/>
                    </a:lnTo>
                    <a:lnTo>
                      <a:pt x="269" y="44"/>
                    </a:lnTo>
                    <a:lnTo>
                      <a:pt x="271" y="47"/>
                    </a:lnTo>
                    <a:lnTo>
                      <a:pt x="267" y="47"/>
                    </a:lnTo>
                    <a:lnTo>
                      <a:pt x="262" y="47"/>
                    </a:lnTo>
                    <a:lnTo>
                      <a:pt x="262" y="49"/>
                    </a:lnTo>
                    <a:lnTo>
                      <a:pt x="262" y="52"/>
                    </a:lnTo>
                    <a:lnTo>
                      <a:pt x="262" y="56"/>
                    </a:lnTo>
                    <a:lnTo>
                      <a:pt x="262" y="59"/>
                    </a:lnTo>
                    <a:lnTo>
                      <a:pt x="257" y="61"/>
                    </a:lnTo>
                    <a:lnTo>
                      <a:pt x="255" y="61"/>
                    </a:lnTo>
                    <a:lnTo>
                      <a:pt x="253" y="63"/>
                    </a:lnTo>
                    <a:lnTo>
                      <a:pt x="257" y="70"/>
                    </a:lnTo>
                    <a:lnTo>
                      <a:pt x="260" y="73"/>
                    </a:lnTo>
                    <a:lnTo>
                      <a:pt x="260" y="75"/>
                    </a:lnTo>
                    <a:lnTo>
                      <a:pt x="257" y="75"/>
                    </a:lnTo>
                    <a:lnTo>
                      <a:pt x="255" y="78"/>
                    </a:lnTo>
                    <a:lnTo>
                      <a:pt x="250" y="78"/>
                    </a:lnTo>
                    <a:lnTo>
                      <a:pt x="248" y="78"/>
                    </a:lnTo>
                    <a:lnTo>
                      <a:pt x="246" y="75"/>
                    </a:lnTo>
                    <a:lnTo>
                      <a:pt x="246" y="73"/>
                    </a:lnTo>
                    <a:lnTo>
                      <a:pt x="243" y="73"/>
                    </a:lnTo>
                    <a:lnTo>
                      <a:pt x="241" y="73"/>
                    </a:lnTo>
                    <a:lnTo>
                      <a:pt x="238" y="73"/>
                    </a:lnTo>
                    <a:lnTo>
                      <a:pt x="238" y="78"/>
                    </a:lnTo>
                    <a:lnTo>
                      <a:pt x="238" y="82"/>
                    </a:lnTo>
                    <a:lnTo>
                      <a:pt x="231" y="85"/>
                    </a:lnTo>
                    <a:lnTo>
                      <a:pt x="231" y="80"/>
                    </a:lnTo>
                    <a:lnTo>
                      <a:pt x="234" y="78"/>
                    </a:lnTo>
                    <a:lnTo>
                      <a:pt x="234" y="75"/>
                    </a:lnTo>
                    <a:lnTo>
                      <a:pt x="234" y="73"/>
                    </a:lnTo>
                    <a:lnTo>
                      <a:pt x="234" y="70"/>
                    </a:lnTo>
                    <a:lnTo>
                      <a:pt x="234" y="68"/>
                    </a:lnTo>
                    <a:lnTo>
                      <a:pt x="231" y="68"/>
                    </a:lnTo>
                    <a:lnTo>
                      <a:pt x="231" y="66"/>
                    </a:lnTo>
                    <a:lnTo>
                      <a:pt x="229" y="63"/>
                    </a:lnTo>
                    <a:lnTo>
                      <a:pt x="227" y="61"/>
                    </a:lnTo>
                    <a:lnTo>
                      <a:pt x="224" y="56"/>
                    </a:lnTo>
                    <a:lnTo>
                      <a:pt x="224" y="54"/>
                    </a:lnTo>
                    <a:lnTo>
                      <a:pt x="212" y="56"/>
                    </a:lnTo>
                    <a:lnTo>
                      <a:pt x="208" y="56"/>
                    </a:lnTo>
                    <a:lnTo>
                      <a:pt x="205" y="59"/>
                    </a:lnTo>
                    <a:lnTo>
                      <a:pt x="205" y="63"/>
                    </a:lnTo>
                    <a:lnTo>
                      <a:pt x="203" y="68"/>
                    </a:lnTo>
                    <a:lnTo>
                      <a:pt x="201" y="66"/>
                    </a:lnTo>
                    <a:lnTo>
                      <a:pt x="201" y="63"/>
                    </a:lnTo>
                    <a:lnTo>
                      <a:pt x="196" y="63"/>
                    </a:lnTo>
                    <a:lnTo>
                      <a:pt x="198" y="66"/>
                    </a:lnTo>
                    <a:lnTo>
                      <a:pt x="198" y="68"/>
                    </a:lnTo>
                    <a:lnTo>
                      <a:pt x="194" y="68"/>
                    </a:lnTo>
                    <a:lnTo>
                      <a:pt x="196" y="73"/>
                    </a:lnTo>
                    <a:lnTo>
                      <a:pt x="196" y="78"/>
                    </a:lnTo>
                    <a:lnTo>
                      <a:pt x="194" y="78"/>
                    </a:lnTo>
                    <a:lnTo>
                      <a:pt x="189" y="78"/>
                    </a:lnTo>
                    <a:lnTo>
                      <a:pt x="189" y="80"/>
                    </a:lnTo>
                    <a:lnTo>
                      <a:pt x="191" y="82"/>
                    </a:lnTo>
                    <a:lnTo>
                      <a:pt x="191" y="85"/>
                    </a:lnTo>
                    <a:lnTo>
                      <a:pt x="189" y="85"/>
                    </a:lnTo>
                    <a:lnTo>
                      <a:pt x="186" y="82"/>
                    </a:lnTo>
                    <a:lnTo>
                      <a:pt x="184" y="80"/>
                    </a:lnTo>
                    <a:lnTo>
                      <a:pt x="182" y="82"/>
                    </a:lnTo>
                    <a:lnTo>
                      <a:pt x="179" y="85"/>
                    </a:lnTo>
                    <a:lnTo>
                      <a:pt x="179" y="89"/>
                    </a:lnTo>
                    <a:lnTo>
                      <a:pt x="179" y="92"/>
                    </a:lnTo>
                    <a:lnTo>
                      <a:pt x="179" y="94"/>
                    </a:lnTo>
                    <a:lnTo>
                      <a:pt x="179" y="99"/>
                    </a:lnTo>
                    <a:lnTo>
                      <a:pt x="177" y="99"/>
                    </a:lnTo>
                    <a:lnTo>
                      <a:pt x="170" y="94"/>
                    </a:lnTo>
                    <a:lnTo>
                      <a:pt x="168" y="94"/>
                    </a:lnTo>
                    <a:lnTo>
                      <a:pt x="165" y="96"/>
                    </a:lnTo>
                    <a:lnTo>
                      <a:pt x="165" y="99"/>
                    </a:lnTo>
                    <a:lnTo>
                      <a:pt x="165" y="103"/>
                    </a:lnTo>
                    <a:lnTo>
                      <a:pt x="165" y="108"/>
                    </a:lnTo>
                    <a:lnTo>
                      <a:pt x="165" y="113"/>
                    </a:lnTo>
                    <a:lnTo>
                      <a:pt x="165" y="111"/>
                    </a:lnTo>
                    <a:lnTo>
                      <a:pt x="168" y="111"/>
                    </a:lnTo>
                    <a:lnTo>
                      <a:pt x="168" y="113"/>
                    </a:lnTo>
                    <a:lnTo>
                      <a:pt x="168" y="115"/>
                    </a:lnTo>
                    <a:lnTo>
                      <a:pt x="165" y="120"/>
                    </a:lnTo>
                    <a:lnTo>
                      <a:pt x="165" y="122"/>
                    </a:lnTo>
                    <a:lnTo>
                      <a:pt x="160" y="118"/>
                    </a:lnTo>
                    <a:lnTo>
                      <a:pt x="158" y="115"/>
                    </a:lnTo>
                    <a:lnTo>
                      <a:pt x="156" y="111"/>
                    </a:lnTo>
                    <a:lnTo>
                      <a:pt x="156" y="106"/>
                    </a:lnTo>
                    <a:lnTo>
                      <a:pt x="156" y="103"/>
                    </a:lnTo>
                    <a:lnTo>
                      <a:pt x="153" y="106"/>
                    </a:lnTo>
                    <a:lnTo>
                      <a:pt x="153" y="108"/>
                    </a:lnTo>
                    <a:lnTo>
                      <a:pt x="151" y="108"/>
                    </a:lnTo>
                    <a:lnTo>
                      <a:pt x="151" y="111"/>
                    </a:lnTo>
                    <a:lnTo>
                      <a:pt x="149" y="111"/>
                    </a:lnTo>
                    <a:lnTo>
                      <a:pt x="146" y="113"/>
                    </a:lnTo>
                    <a:lnTo>
                      <a:pt x="144" y="120"/>
                    </a:lnTo>
                    <a:lnTo>
                      <a:pt x="144" y="129"/>
                    </a:lnTo>
                    <a:lnTo>
                      <a:pt x="142" y="132"/>
                    </a:lnTo>
                    <a:lnTo>
                      <a:pt x="142" y="137"/>
                    </a:lnTo>
                    <a:lnTo>
                      <a:pt x="144" y="137"/>
                    </a:lnTo>
                    <a:lnTo>
                      <a:pt x="144" y="139"/>
                    </a:lnTo>
                    <a:lnTo>
                      <a:pt x="146" y="139"/>
                    </a:lnTo>
                    <a:lnTo>
                      <a:pt x="142" y="141"/>
                    </a:lnTo>
                    <a:lnTo>
                      <a:pt x="137" y="144"/>
                    </a:lnTo>
                    <a:lnTo>
                      <a:pt x="134" y="146"/>
                    </a:lnTo>
                    <a:lnTo>
                      <a:pt x="134" y="148"/>
                    </a:lnTo>
                    <a:lnTo>
                      <a:pt x="132" y="148"/>
                    </a:lnTo>
                    <a:lnTo>
                      <a:pt x="130" y="151"/>
                    </a:lnTo>
                    <a:lnTo>
                      <a:pt x="130" y="155"/>
                    </a:lnTo>
                    <a:lnTo>
                      <a:pt x="127" y="158"/>
                    </a:lnTo>
                    <a:lnTo>
                      <a:pt x="125" y="160"/>
                    </a:lnTo>
                    <a:lnTo>
                      <a:pt x="123" y="163"/>
                    </a:lnTo>
                    <a:lnTo>
                      <a:pt x="120" y="163"/>
                    </a:lnTo>
                    <a:lnTo>
                      <a:pt x="116" y="163"/>
                    </a:lnTo>
                    <a:lnTo>
                      <a:pt x="113" y="163"/>
                    </a:lnTo>
                    <a:lnTo>
                      <a:pt x="109" y="163"/>
                    </a:lnTo>
                    <a:lnTo>
                      <a:pt x="106" y="165"/>
                    </a:lnTo>
                    <a:lnTo>
                      <a:pt x="101" y="165"/>
                    </a:lnTo>
                    <a:lnTo>
                      <a:pt x="99" y="170"/>
                    </a:lnTo>
                    <a:lnTo>
                      <a:pt x="94" y="170"/>
                    </a:lnTo>
                    <a:lnTo>
                      <a:pt x="92" y="167"/>
                    </a:lnTo>
                    <a:lnTo>
                      <a:pt x="90" y="170"/>
                    </a:lnTo>
                    <a:lnTo>
                      <a:pt x="90" y="172"/>
                    </a:lnTo>
                    <a:lnTo>
                      <a:pt x="87" y="174"/>
                    </a:lnTo>
                    <a:lnTo>
                      <a:pt x="87" y="177"/>
                    </a:lnTo>
                    <a:lnTo>
                      <a:pt x="87" y="179"/>
                    </a:lnTo>
                    <a:lnTo>
                      <a:pt x="85" y="179"/>
                    </a:lnTo>
                    <a:lnTo>
                      <a:pt x="80" y="179"/>
                    </a:lnTo>
                    <a:lnTo>
                      <a:pt x="75" y="179"/>
                    </a:lnTo>
                    <a:lnTo>
                      <a:pt x="73" y="184"/>
                    </a:lnTo>
                    <a:lnTo>
                      <a:pt x="71" y="184"/>
                    </a:lnTo>
                    <a:lnTo>
                      <a:pt x="68" y="184"/>
                    </a:lnTo>
                    <a:lnTo>
                      <a:pt x="66" y="184"/>
                    </a:lnTo>
                    <a:lnTo>
                      <a:pt x="64" y="184"/>
                    </a:lnTo>
                    <a:lnTo>
                      <a:pt x="59" y="184"/>
                    </a:lnTo>
                    <a:lnTo>
                      <a:pt x="57" y="181"/>
                    </a:lnTo>
                    <a:lnTo>
                      <a:pt x="57" y="186"/>
                    </a:lnTo>
                    <a:lnTo>
                      <a:pt x="54" y="191"/>
                    </a:lnTo>
                    <a:lnTo>
                      <a:pt x="49" y="191"/>
                    </a:lnTo>
                    <a:lnTo>
                      <a:pt x="45" y="191"/>
                    </a:lnTo>
                    <a:lnTo>
                      <a:pt x="45" y="193"/>
                    </a:lnTo>
                    <a:lnTo>
                      <a:pt x="42" y="193"/>
                    </a:lnTo>
                    <a:lnTo>
                      <a:pt x="40" y="196"/>
                    </a:lnTo>
                    <a:lnTo>
                      <a:pt x="38" y="198"/>
                    </a:lnTo>
                    <a:lnTo>
                      <a:pt x="35" y="200"/>
                    </a:lnTo>
                    <a:lnTo>
                      <a:pt x="28" y="207"/>
                    </a:lnTo>
                    <a:lnTo>
                      <a:pt x="23" y="212"/>
                    </a:lnTo>
                    <a:lnTo>
                      <a:pt x="19" y="215"/>
                    </a:lnTo>
                    <a:lnTo>
                      <a:pt x="16" y="217"/>
                    </a:lnTo>
                    <a:lnTo>
                      <a:pt x="14" y="219"/>
                    </a:lnTo>
                    <a:lnTo>
                      <a:pt x="12" y="219"/>
                    </a:lnTo>
                    <a:lnTo>
                      <a:pt x="14" y="212"/>
                    </a:lnTo>
                    <a:lnTo>
                      <a:pt x="12" y="212"/>
                    </a:lnTo>
                    <a:lnTo>
                      <a:pt x="9" y="215"/>
                    </a:lnTo>
                    <a:lnTo>
                      <a:pt x="9" y="217"/>
                    </a:lnTo>
                    <a:lnTo>
                      <a:pt x="7" y="219"/>
                    </a:lnTo>
                    <a:lnTo>
                      <a:pt x="7" y="222"/>
                    </a:lnTo>
                    <a:lnTo>
                      <a:pt x="7" y="226"/>
                    </a:lnTo>
                    <a:lnTo>
                      <a:pt x="9" y="233"/>
                    </a:lnTo>
                    <a:lnTo>
                      <a:pt x="9" y="236"/>
                    </a:lnTo>
                    <a:lnTo>
                      <a:pt x="9" y="238"/>
                    </a:lnTo>
                    <a:lnTo>
                      <a:pt x="9" y="243"/>
                    </a:lnTo>
                    <a:lnTo>
                      <a:pt x="9" y="245"/>
                    </a:lnTo>
                    <a:lnTo>
                      <a:pt x="5" y="250"/>
                    </a:lnTo>
                    <a:lnTo>
                      <a:pt x="0" y="252"/>
                    </a:lnTo>
                    <a:lnTo>
                      <a:pt x="0" y="255"/>
                    </a:lnTo>
                    <a:lnTo>
                      <a:pt x="0" y="257"/>
                    </a:lnTo>
                    <a:lnTo>
                      <a:pt x="2" y="259"/>
                    </a:lnTo>
                    <a:lnTo>
                      <a:pt x="2" y="262"/>
                    </a:lnTo>
                    <a:lnTo>
                      <a:pt x="5" y="259"/>
                    </a:lnTo>
                    <a:lnTo>
                      <a:pt x="5" y="262"/>
                    </a:lnTo>
                    <a:lnTo>
                      <a:pt x="7" y="264"/>
                    </a:lnTo>
                    <a:lnTo>
                      <a:pt x="9" y="266"/>
                    </a:lnTo>
                    <a:lnTo>
                      <a:pt x="9" y="269"/>
                    </a:lnTo>
                    <a:lnTo>
                      <a:pt x="12" y="271"/>
                    </a:lnTo>
                    <a:lnTo>
                      <a:pt x="12" y="278"/>
                    </a:lnTo>
                    <a:lnTo>
                      <a:pt x="14" y="285"/>
                    </a:lnTo>
                    <a:lnTo>
                      <a:pt x="14" y="290"/>
                    </a:lnTo>
                    <a:lnTo>
                      <a:pt x="14" y="295"/>
                    </a:lnTo>
                    <a:lnTo>
                      <a:pt x="14" y="297"/>
                    </a:lnTo>
                    <a:lnTo>
                      <a:pt x="12" y="295"/>
                    </a:lnTo>
                    <a:lnTo>
                      <a:pt x="9" y="295"/>
                    </a:lnTo>
                    <a:lnTo>
                      <a:pt x="7" y="295"/>
                    </a:lnTo>
                    <a:lnTo>
                      <a:pt x="7" y="290"/>
                    </a:lnTo>
                    <a:lnTo>
                      <a:pt x="7" y="288"/>
                    </a:lnTo>
                    <a:lnTo>
                      <a:pt x="5" y="288"/>
                    </a:lnTo>
                    <a:lnTo>
                      <a:pt x="5" y="290"/>
                    </a:lnTo>
                    <a:lnTo>
                      <a:pt x="5" y="292"/>
                    </a:lnTo>
                    <a:lnTo>
                      <a:pt x="5" y="295"/>
                    </a:lnTo>
                    <a:lnTo>
                      <a:pt x="9" y="297"/>
                    </a:lnTo>
                    <a:lnTo>
                      <a:pt x="12" y="300"/>
                    </a:lnTo>
                    <a:lnTo>
                      <a:pt x="14" y="302"/>
                    </a:lnTo>
                    <a:lnTo>
                      <a:pt x="14" y="304"/>
                    </a:lnTo>
                    <a:lnTo>
                      <a:pt x="14" y="307"/>
                    </a:lnTo>
                    <a:lnTo>
                      <a:pt x="7" y="304"/>
                    </a:lnTo>
                    <a:lnTo>
                      <a:pt x="2" y="302"/>
                    </a:lnTo>
                    <a:lnTo>
                      <a:pt x="2" y="307"/>
                    </a:lnTo>
                    <a:lnTo>
                      <a:pt x="5" y="309"/>
                    </a:lnTo>
                    <a:lnTo>
                      <a:pt x="9" y="314"/>
                    </a:lnTo>
                    <a:lnTo>
                      <a:pt x="12" y="316"/>
                    </a:lnTo>
                    <a:lnTo>
                      <a:pt x="14" y="316"/>
                    </a:lnTo>
                    <a:lnTo>
                      <a:pt x="16" y="318"/>
                    </a:lnTo>
                    <a:lnTo>
                      <a:pt x="16" y="321"/>
                    </a:lnTo>
                    <a:lnTo>
                      <a:pt x="16" y="326"/>
                    </a:lnTo>
                    <a:lnTo>
                      <a:pt x="16" y="328"/>
                    </a:lnTo>
                    <a:lnTo>
                      <a:pt x="16" y="330"/>
                    </a:lnTo>
                    <a:lnTo>
                      <a:pt x="16" y="333"/>
                    </a:lnTo>
                    <a:lnTo>
                      <a:pt x="16" y="335"/>
                    </a:lnTo>
                    <a:lnTo>
                      <a:pt x="21" y="340"/>
                    </a:lnTo>
                    <a:lnTo>
                      <a:pt x="26" y="34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77" name="Armenia">
              <a:extLst>
                <a:ext uri="{FF2B5EF4-FFF2-40B4-BE49-F238E27FC236}">
                  <a16:creationId xmlns:a16="http://schemas.microsoft.com/office/drawing/2014/main" id="{10C9F086-8D90-B435-4F21-92915A111FE8}"/>
                </a:ext>
              </a:extLst>
            </p:cNvPr>
            <p:cNvSpPr>
              <a:spLocks noGrp="1" noRot="1" noMove="1" noResize="1" noEditPoints="1" noAdjustHandles="1" noChangeArrowheads="1" noChangeShapeType="1"/>
            </p:cNvSpPr>
            <p:nvPr/>
          </p:nvSpPr>
          <p:spPr bwMode="auto">
            <a:xfrm>
              <a:off x="7237743" y="2211090"/>
              <a:ext cx="41373" cy="40297"/>
            </a:xfrm>
            <a:custGeom>
              <a:avLst/>
              <a:gdLst>
                <a:gd name="T0" fmla="*/ 7938 w 55"/>
                <a:gd name="T1" fmla="*/ 7938 h 54"/>
                <a:gd name="T2" fmla="*/ 11113 w 55"/>
                <a:gd name="T3" fmla="*/ 14288 h 54"/>
                <a:gd name="T4" fmla="*/ 11113 w 55"/>
                <a:gd name="T5" fmla="*/ 19050 h 54"/>
                <a:gd name="T6" fmla="*/ 7938 w 55"/>
                <a:gd name="T7" fmla="*/ 19050 h 54"/>
                <a:gd name="T8" fmla="*/ 4763 w 55"/>
                <a:gd name="T9" fmla="*/ 22225 h 54"/>
                <a:gd name="T10" fmla="*/ 4763 w 55"/>
                <a:gd name="T11" fmla="*/ 26988 h 54"/>
                <a:gd name="T12" fmla="*/ 4763 w 55"/>
                <a:gd name="T13" fmla="*/ 30163 h 54"/>
                <a:gd name="T14" fmla="*/ 0 w 55"/>
                <a:gd name="T15" fmla="*/ 38100 h 54"/>
                <a:gd name="T16" fmla="*/ 4763 w 55"/>
                <a:gd name="T17" fmla="*/ 38100 h 54"/>
                <a:gd name="T18" fmla="*/ 7938 w 55"/>
                <a:gd name="T19" fmla="*/ 41275 h 54"/>
                <a:gd name="T20" fmla="*/ 22225 w 55"/>
                <a:gd name="T21" fmla="*/ 49213 h 54"/>
                <a:gd name="T22" fmla="*/ 33338 w 55"/>
                <a:gd name="T23" fmla="*/ 52388 h 54"/>
                <a:gd name="T24" fmla="*/ 38100 w 55"/>
                <a:gd name="T25" fmla="*/ 55563 h 54"/>
                <a:gd name="T26" fmla="*/ 38100 w 55"/>
                <a:gd name="T27" fmla="*/ 63500 h 54"/>
                <a:gd name="T28" fmla="*/ 41275 w 55"/>
                <a:gd name="T29" fmla="*/ 63500 h 54"/>
                <a:gd name="T30" fmla="*/ 49213 w 55"/>
                <a:gd name="T31" fmla="*/ 63500 h 54"/>
                <a:gd name="T32" fmla="*/ 57150 w 55"/>
                <a:gd name="T33" fmla="*/ 63500 h 54"/>
                <a:gd name="T34" fmla="*/ 60325 w 55"/>
                <a:gd name="T35" fmla="*/ 68263 h 54"/>
                <a:gd name="T36" fmla="*/ 68263 w 55"/>
                <a:gd name="T37" fmla="*/ 74613 h 54"/>
                <a:gd name="T38" fmla="*/ 71438 w 55"/>
                <a:gd name="T39" fmla="*/ 79375 h 54"/>
                <a:gd name="T40" fmla="*/ 71438 w 55"/>
                <a:gd name="T41" fmla="*/ 85725 h 54"/>
                <a:gd name="T42" fmla="*/ 74613 w 55"/>
                <a:gd name="T43" fmla="*/ 85725 h 54"/>
                <a:gd name="T44" fmla="*/ 87313 w 55"/>
                <a:gd name="T45" fmla="*/ 79375 h 54"/>
                <a:gd name="T46" fmla="*/ 87313 w 55"/>
                <a:gd name="T47" fmla="*/ 74613 h 54"/>
                <a:gd name="T48" fmla="*/ 87313 w 55"/>
                <a:gd name="T49" fmla="*/ 68263 h 54"/>
                <a:gd name="T50" fmla="*/ 87313 w 55"/>
                <a:gd name="T51" fmla="*/ 63500 h 54"/>
                <a:gd name="T52" fmla="*/ 87313 w 55"/>
                <a:gd name="T53" fmla="*/ 60325 h 54"/>
                <a:gd name="T54" fmla="*/ 87313 w 55"/>
                <a:gd name="T55" fmla="*/ 60325 h 54"/>
                <a:gd name="T56" fmla="*/ 79375 w 55"/>
                <a:gd name="T57" fmla="*/ 60325 h 54"/>
                <a:gd name="T58" fmla="*/ 71438 w 55"/>
                <a:gd name="T59" fmla="*/ 55563 h 54"/>
                <a:gd name="T60" fmla="*/ 68263 w 55"/>
                <a:gd name="T61" fmla="*/ 52388 h 54"/>
                <a:gd name="T62" fmla="*/ 74613 w 55"/>
                <a:gd name="T63" fmla="*/ 41275 h 54"/>
                <a:gd name="T64" fmla="*/ 68263 w 55"/>
                <a:gd name="T65" fmla="*/ 38100 h 54"/>
                <a:gd name="T66" fmla="*/ 57150 w 55"/>
                <a:gd name="T67" fmla="*/ 30163 h 54"/>
                <a:gd name="T68" fmla="*/ 60325 w 55"/>
                <a:gd name="T69" fmla="*/ 26988 h 54"/>
                <a:gd name="T70" fmla="*/ 63500 w 55"/>
                <a:gd name="T71" fmla="*/ 22225 h 54"/>
                <a:gd name="T72" fmla="*/ 60325 w 55"/>
                <a:gd name="T73" fmla="*/ 19050 h 54"/>
                <a:gd name="T74" fmla="*/ 60325 w 55"/>
                <a:gd name="T75" fmla="*/ 19050 h 54"/>
                <a:gd name="T76" fmla="*/ 57150 w 55"/>
                <a:gd name="T77" fmla="*/ 19050 h 54"/>
                <a:gd name="T78" fmla="*/ 57150 w 55"/>
                <a:gd name="T79" fmla="*/ 14288 h 54"/>
                <a:gd name="T80" fmla="*/ 52388 w 55"/>
                <a:gd name="T81" fmla="*/ 11113 h 54"/>
                <a:gd name="T82" fmla="*/ 52388 w 55"/>
                <a:gd name="T83" fmla="*/ 11113 h 54"/>
                <a:gd name="T84" fmla="*/ 49213 w 55"/>
                <a:gd name="T85" fmla="*/ 14288 h 54"/>
                <a:gd name="T86" fmla="*/ 46038 w 55"/>
                <a:gd name="T87" fmla="*/ 14288 h 54"/>
                <a:gd name="T88" fmla="*/ 41275 w 55"/>
                <a:gd name="T89" fmla="*/ 11113 h 54"/>
                <a:gd name="T90" fmla="*/ 33338 w 55"/>
                <a:gd name="T91" fmla="*/ 0 h 54"/>
                <a:gd name="T92" fmla="*/ 22225 w 55"/>
                <a:gd name="T93" fmla="*/ 0 h 54"/>
                <a:gd name="T94" fmla="*/ 7938 w 55"/>
                <a:gd name="T95" fmla="*/ 3175 h 54"/>
                <a:gd name="T96" fmla="*/ 7938 w 55"/>
                <a:gd name="T97" fmla="*/ 3175 h 54"/>
                <a:gd name="T98" fmla="*/ 7938 w 55"/>
                <a:gd name="T99" fmla="*/ 3175 h 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54"/>
                <a:gd name="T152" fmla="*/ 55 w 55"/>
                <a:gd name="T153" fmla="*/ 54 h 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54">
                  <a:moveTo>
                    <a:pt x="5" y="2"/>
                  </a:moveTo>
                  <a:lnTo>
                    <a:pt x="5" y="5"/>
                  </a:lnTo>
                  <a:lnTo>
                    <a:pt x="7" y="7"/>
                  </a:lnTo>
                  <a:lnTo>
                    <a:pt x="7" y="9"/>
                  </a:lnTo>
                  <a:lnTo>
                    <a:pt x="7" y="12"/>
                  </a:lnTo>
                  <a:lnTo>
                    <a:pt x="5" y="12"/>
                  </a:lnTo>
                  <a:lnTo>
                    <a:pt x="5" y="14"/>
                  </a:lnTo>
                  <a:lnTo>
                    <a:pt x="3" y="14"/>
                  </a:lnTo>
                  <a:lnTo>
                    <a:pt x="3" y="17"/>
                  </a:lnTo>
                  <a:lnTo>
                    <a:pt x="3" y="19"/>
                  </a:lnTo>
                  <a:lnTo>
                    <a:pt x="0" y="21"/>
                  </a:lnTo>
                  <a:lnTo>
                    <a:pt x="0" y="24"/>
                  </a:lnTo>
                  <a:lnTo>
                    <a:pt x="3" y="24"/>
                  </a:lnTo>
                  <a:lnTo>
                    <a:pt x="3" y="26"/>
                  </a:lnTo>
                  <a:lnTo>
                    <a:pt x="5" y="26"/>
                  </a:lnTo>
                  <a:lnTo>
                    <a:pt x="7" y="28"/>
                  </a:lnTo>
                  <a:lnTo>
                    <a:pt x="14" y="31"/>
                  </a:lnTo>
                  <a:lnTo>
                    <a:pt x="19" y="31"/>
                  </a:lnTo>
                  <a:lnTo>
                    <a:pt x="21" y="33"/>
                  </a:lnTo>
                  <a:lnTo>
                    <a:pt x="24" y="35"/>
                  </a:lnTo>
                  <a:lnTo>
                    <a:pt x="24" y="38"/>
                  </a:lnTo>
                  <a:lnTo>
                    <a:pt x="24" y="40"/>
                  </a:lnTo>
                  <a:lnTo>
                    <a:pt x="26" y="40"/>
                  </a:lnTo>
                  <a:lnTo>
                    <a:pt x="29" y="38"/>
                  </a:lnTo>
                  <a:lnTo>
                    <a:pt x="31" y="40"/>
                  </a:lnTo>
                  <a:lnTo>
                    <a:pt x="33" y="40"/>
                  </a:lnTo>
                  <a:lnTo>
                    <a:pt x="36" y="40"/>
                  </a:lnTo>
                  <a:lnTo>
                    <a:pt x="38" y="43"/>
                  </a:lnTo>
                  <a:lnTo>
                    <a:pt x="43" y="47"/>
                  </a:lnTo>
                  <a:lnTo>
                    <a:pt x="45" y="50"/>
                  </a:lnTo>
                  <a:lnTo>
                    <a:pt x="45" y="52"/>
                  </a:lnTo>
                  <a:lnTo>
                    <a:pt x="45" y="54"/>
                  </a:lnTo>
                  <a:lnTo>
                    <a:pt x="47" y="54"/>
                  </a:lnTo>
                  <a:lnTo>
                    <a:pt x="52" y="52"/>
                  </a:lnTo>
                  <a:lnTo>
                    <a:pt x="55" y="50"/>
                  </a:lnTo>
                  <a:lnTo>
                    <a:pt x="55" y="47"/>
                  </a:lnTo>
                  <a:lnTo>
                    <a:pt x="55" y="45"/>
                  </a:lnTo>
                  <a:lnTo>
                    <a:pt x="55" y="43"/>
                  </a:lnTo>
                  <a:lnTo>
                    <a:pt x="55" y="40"/>
                  </a:lnTo>
                  <a:lnTo>
                    <a:pt x="55" y="38"/>
                  </a:lnTo>
                  <a:lnTo>
                    <a:pt x="52" y="38"/>
                  </a:lnTo>
                  <a:lnTo>
                    <a:pt x="50" y="38"/>
                  </a:lnTo>
                  <a:lnTo>
                    <a:pt x="47" y="38"/>
                  </a:lnTo>
                  <a:lnTo>
                    <a:pt x="45" y="35"/>
                  </a:lnTo>
                  <a:lnTo>
                    <a:pt x="45" y="33"/>
                  </a:lnTo>
                  <a:lnTo>
                    <a:pt x="43" y="33"/>
                  </a:lnTo>
                  <a:lnTo>
                    <a:pt x="43" y="31"/>
                  </a:lnTo>
                  <a:lnTo>
                    <a:pt x="47" y="26"/>
                  </a:lnTo>
                  <a:lnTo>
                    <a:pt x="45" y="26"/>
                  </a:lnTo>
                  <a:lnTo>
                    <a:pt x="43" y="24"/>
                  </a:lnTo>
                  <a:lnTo>
                    <a:pt x="38" y="21"/>
                  </a:lnTo>
                  <a:lnTo>
                    <a:pt x="36" y="19"/>
                  </a:lnTo>
                  <a:lnTo>
                    <a:pt x="38" y="17"/>
                  </a:lnTo>
                  <a:lnTo>
                    <a:pt x="38" y="14"/>
                  </a:lnTo>
                  <a:lnTo>
                    <a:pt x="40" y="14"/>
                  </a:lnTo>
                  <a:lnTo>
                    <a:pt x="38" y="12"/>
                  </a:lnTo>
                  <a:lnTo>
                    <a:pt x="36" y="12"/>
                  </a:lnTo>
                  <a:lnTo>
                    <a:pt x="36" y="9"/>
                  </a:lnTo>
                  <a:lnTo>
                    <a:pt x="36" y="7"/>
                  </a:lnTo>
                  <a:lnTo>
                    <a:pt x="33" y="7"/>
                  </a:lnTo>
                  <a:lnTo>
                    <a:pt x="33" y="9"/>
                  </a:lnTo>
                  <a:lnTo>
                    <a:pt x="31" y="9"/>
                  </a:lnTo>
                  <a:lnTo>
                    <a:pt x="29" y="9"/>
                  </a:lnTo>
                  <a:lnTo>
                    <a:pt x="26" y="7"/>
                  </a:lnTo>
                  <a:lnTo>
                    <a:pt x="26" y="2"/>
                  </a:lnTo>
                  <a:lnTo>
                    <a:pt x="21" y="0"/>
                  </a:lnTo>
                  <a:lnTo>
                    <a:pt x="17" y="0"/>
                  </a:lnTo>
                  <a:lnTo>
                    <a:pt x="14" y="0"/>
                  </a:lnTo>
                  <a:lnTo>
                    <a:pt x="10" y="2"/>
                  </a:lnTo>
                  <a:lnTo>
                    <a:pt x="5"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78" name="Freeform 1712">
              <a:extLst>
                <a:ext uri="{FF2B5EF4-FFF2-40B4-BE49-F238E27FC236}">
                  <a16:creationId xmlns:a16="http://schemas.microsoft.com/office/drawing/2014/main" id="{F1809CB7-B0BC-2BF6-BF4D-3A4B4F212192}"/>
                </a:ext>
              </a:extLst>
            </p:cNvPr>
            <p:cNvSpPr>
              <a:spLocks noGrp="1" noRot="1" noMove="1" noResize="1" noEditPoints="1" noAdjustHandles="1" noChangeArrowheads="1" noChangeShapeType="1"/>
            </p:cNvSpPr>
            <p:nvPr/>
          </p:nvSpPr>
          <p:spPr bwMode="auto">
            <a:xfrm>
              <a:off x="7251784" y="2229000"/>
              <a:ext cx="8116" cy="5224"/>
            </a:xfrm>
            <a:custGeom>
              <a:avLst/>
              <a:gdLst>
                <a:gd name="T0" fmla="*/ 3175 w 10"/>
                <a:gd name="T1" fmla="*/ 0 h 7"/>
                <a:gd name="T2" fmla="*/ 7938 w 10"/>
                <a:gd name="T3" fmla="*/ 0 h 7"/>
                <a:gd name="T4" fmla="*/ 11113 w 10"/>
                <a:gd name="T5" fmla="*/ 3175 h 7"/>
                <a:gd name="T6" fmla="*/ 15875 w 10"/>
                <a:gd name="T7" fmla="*/ 3175 h 7"/>
                <a:gd name="T8" fmla="*/ 15875 w 10"/>
                <a:gd name="T9" fmla="*/ 6350 h 7"/>
                <a:gd name="T10" fmla="*/ 15875 w 10"/>
                <a:gd name="T11" fmla="*/ 6350 h 7"/>
                <a:gd name="T12" fmla="*/ 15875 w 10"/>
                <a:gd name="T13" fmla="*/ 6350 h 7"/>
                <a:gd name="T14" fmla="*/ 11113 w 10"/>
                <a:gd name="T15" fmla="*/ 11113 h 7"/>
                <a:gd name="T16" fmla="*/ 11113 w 10"/>
                <a:gd name="T17" fmla="*/ 11113 h 7"/>
                <a:gd name="T18" fmla="*/ 11113 w 10"/>
                <a:gd name="T19" fmla="*/ 11113 h 7"/>
                <a:gd name="T20" fmla="*/ 3175 w 10"/>
                <a:gd name="T21" fmla="*/ 6350 h 7"/>
                <a:gd name="T22" fmla="*/ 3175 w 10"/>
                <a:gd name="T23" fmla="*/ 6350 h 7"/>
                <a:gd name="T24" fmla="*/ 3175 w 10"/>
                <a:gd name="T25" fmla="*/ 3175 h 7"/>
                <a:gd name="T26" fmla="*/ 0 w 10"/>
                <a:gd name="T27" fmla="*/ 3175 h 7"/>
                <a:gd name="T28" fmla="*/ 0 w 10"/>
                <a:gd name="T29" fmla="*/ 0 h 7"/>
                <a:gd name="T30" fmla="*/ 3175 w 10"/>
                <a:gd name="T31" fmla="*/ 0 h 7"/>
                <a:gd name="T32" fmla="*/ 3175 w 10"/>
                <a:gd name="T33" fmla="*/ 0 h 7"/>
                <a:gd name="T34" fmla="*/ 3175 w 10"/>
                <a:gd name="T35" fmla="*/ 0 h 7"/>
                <a:gd name="T36" fmla="*/ 3175 w 10"/>
                <a:gd name="T37" fmla="*/ 0 h 7"/>
                <a:gd name="T38" fmla="*/ 3175 w 10"/>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7"/>
                <a:gd name="T62" fmla="*/ 10 w 10"/>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7">
                  <a:moveTo>
                    <a:pt x="2" y="0"/>
                  </a:moveTo>
                  <a:lnTo>
                    <a:pt x="5" y="0"/>
                  </a:lnTo>
                  <a:lnTo>
                    <a:pt x="7" y="2"/>
                  </a:lnTo>
                  <a:lnTo>
                    <a:pt x="10" y="2"/>
                  </a:lnTo>
                  <a:lnTo>
                    <a:pt x="10" y="4"/>
                  </a:lnTo>
                  <a:lnTo>
                    <a:pt x="7" y="7"/>
                  </a:lnTo>
                  <a:lnTo>
                    <a:pt x="2" y="4"/>
                  </a:lnTo>
                  <a:lnTo>
                    <a:pt x="2" y="2"/>
                  </a:lnTo>
                  <a:lnTo>
                    <a:pt x="0" y="2"/>
                  </a:lnTo>
                  <a:lnTo>
                    <a:pt x="0"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79" name="Chile">
              <a:extLst>
                <a:ext uri="{FF2B5EF4-FFF2-40B4-BE49-F238E27FC236}">
                  <a16:creationId xmlns:a16="http://schemas.microsoft.com/office/drawing/2014/main" id="{426510C6-9AEE-D098-1E11-8BAAF8FCE3CB}"/>
                </a:ext>
              </a:extLst>
            </p:cNvPr>
            <p:cNvGrpSpPr>
              <a:grpSpLocks noGrp="1" noUngrp="1" noRot="1" noMove="1" noResize="1"/>
            </p:cNvGrpSpPr>
            <p:nvPr/>
          </p:nvGrpSpPr>
          <p:grpSpPr>
            <a:xfrm>
              <a:off x="5831194" y="3092412"/>
              <a:ext cx="117493" cy="629089"/>
              <a:chOff x="2417203" y="3744730"/>
              <a:chExt cx="250825" cy="1338263"/>
            </a:xfrm>
            <a:grpFill/>
          </p:grpSpPr>
          <p:sp>
            <p:nvSpPr>
              <p:cNvPr id="1056" name="Freeform 1890">
                <a:extLst>
                  <a:ext uri="{FF2B5EF4-FFF2-40B4-BE49-F238E27FC236}">
                    <a16:creationId xmlns:a16="http://schemas.microsoft.com/office/drawing/2014/main" id="{95162453-BA04-1513-33EE-999C56BC9085}"/>
                  </a:ext>
                </a:extLst>
              </p:cNvPr>
              <p:cNvSpPr>
                <a:spLocks noGrp="1" noRot="1" noMove="1" noResize="1" noEditPoints="1" noAdjustHandles="1" noChangeArrowheads="1" noChangeShapeType="1"/>
              </p:cNvSpPr>
              <p:nvPr/>
            </p:nvSpPr>
            <p:spPr bwMode="auto">
              <a:xfrm>
                <a:off x="2417203" y="3744730"/>
                <a:ext cx="250825" cy="1330325"/>
              </a:xfrm>
              <a:custGeom>
                <a:avLst/>
                <a:gdLst>
                  <a:gd name="T0" fmla="*/ 134938 w 158"/>
                  <a:gd name="T1" fmla="*/ 131763 h 838"/>
                  <a:gd name="T2" fmla="*/ 123825 w 158"/>
                  <a:gd name="T3" fmla="*/ 236538 h 838"/>
                  <a:gd name="T4" fmla="*/ 107950 w 158"/>
                  <a:gd name="T5" fmla="*/ 404813 h 838"/>
                  <a:gd name="T6" fmla="*/ 111125 w 158"/>
                  <a:gd name="T7" fmla="*/ 490538 h 838"/>
                  <a:gd name="T8" fmla="*/ 74613 w 158"/>
                  <a:gd name="T9" fmla="*/ 592138 h 838"/>
                  <a:gd name="T10" fmla="*/ 55563 w 158"/>
                  <a:gd name="T11" fmla="*/ 666750 h 838"/>
                  <a:gd name="T12" fmla="*/ 66675 w 158"/>
                  <a:gd name="T13" fmla="*/ 754063 h 838"/>
                  <a:gd name="T14" fmla="*/ 77788 w 158"/>
                  <a:gd name="T15" fmla="*/ 828675 h 838"/>
                  <a:gd name="T16" fmla="*/ 63500 w 158"/>
                  <a:gd name="T17" fmla="*/ 908050 h 838"/>
                  <a:gd name="T18" fmla="*/ 55563 w 158"/>
                  <a:gd name="T19" fmla="*/ 989013 h 838"/>
                  <a:gd name="T20" fmla="*/ 28575 w 158"/>
                  <a:gd name="T21" fmla="*/ 989013 h 838"/>
                  <a:gd name="T22" fmla="*/ 11113 w 158"/>
                  <a:gd name="T23" fmla="*/ 989013 h 838"/>
                  <a:gd name="T24" fmla="*/ 36513 w 158"/>
                  <a:gd name="T25" fmla="*/ 1008063 h 838"/>
                  <a:gd name="T26" fmla="*/ 44450 w 158"/>
                  <a:gd name="T27" fmla="*/ 1038225 h 838"/>
                  <a:gd name="T28" fmla="*/ 44450 w 158"/>
                  <a:gd name="T29" fmla="*/ 1098550 h 838"/>
                  <a:gd name="T30" fmla="*/ 28575 w 158"/>
                  <a:gd name="T31" fmla="*/ 1087438 h 838"/>
                  <a:gd name="T32" fmla="*/ 0 w 158"/>
                  <a:gd name="T33" fmla="*/ 1076325 h 838"/>
                  <a:gd name="T34" fmla="*/ 3175 w 158"/>
                  <a:gd name="T35" fmla="*/ 1117600 h 838"/>
                  <a:gd name="T36" fmla="*/ 28575 w 158"/>
                  <a:gd name="T37" fmla="*/ 1139825 h 838"/>
                  <a:gd name="T38" fmla="*/ 11113 w 158"/>
                  <a:gd name="T39" fmla="*/ 1173163 h 838"/>
                  <a:gd name="T40" fmla="*/ 36513 w 158"/>
                  <a:gd name="T41" fmla="*/ 1154113 h 838"/>
                  <a:gd name="T42" fmla="*/ 41275 w 158"/>
                  <a:gd name="T43" fmla="*/ 1169988 h 838"/>
                  <a:gd name="T44" fmla="*/ 36513 w 158"/>
                  <a:gd name="T45" fmla="*/ 1184275 h 838"/>
                  <a:gd name="T46" fmla="*/ 14288 w 158"/>
                  <a:gd name="T47" fmla="*/ 1203325 h 838"/>
                  <a:gd name="T48" fmla="*/ 52388 w 158"/>
                  <a:gd name="T49" fmla="*/ 1236663 h 838"/>
                  <a:gd name="T50" fmla="*/ 44450 w 158"/>
                  <a:gd name="T51" fmla="*/ 1203325 h 838"/>
                  <a:gd name="T52" fmla="*/ 69850 w 158"/>
                  <a:gd name="T53" fmla="*/ 1184275 h 838"/>
                  <a:gd name="T54" fmla="*/ 66675 w 158"/>
                  <a:gd name="T55" fmla="*/ 1192213 h 838"/>
                  <a:gd name="T56" fmla="*/ 52388 w 158"/>
                  <a:gd name="T57" fmla="*/ 1222375 h 838"/>
                  <a:gd name="T58" fmla="*/ 52388 w 158"/>
                  <a:gd name="T59" fmla="*/ 1252538 h 838"/>
                  <a:gd name="T60" fmla="*/ 82550 w 158"/>
                  <a:gd name="T61" fmla="*/ 1271588 h 838"/>
                  <a:gd name="T62" fmla="*/ 77788 w 158"/>
                  <a:gd name="T63" fmla="*/ 1244600 h 838"/>
                  <a:gd name="T64" fmla="*/ 104775 w 158"/>
                  <a:gd name="T65" fmla="*/ 1260475 h 838"/>
                  <a:gd name="T66" fmla="*/ 119063 w 158"/>
                  <a:gd name="T67" fmla="*/ 1277938 h 838"/>
                  <a:gd name="T68" fmla="*/ 111125 w 158"/>
                  <a:gd name="T69" fmla="*/ 1296988 h 838"/>
                  <a:gd name="T70" fmla="*/ 141288 w 158"/>
                  <a:gd name="T71" fmla="*/ 1308100 h 838"/>
                  <a:gd name="T72" fmla="*/ 157163 w 158"/>
                  <a:gd name="T73" fmla="*/ 1327150 h 838"/>
                  <a:gd name="T74" fmla="*/ 171450 w 158"/>
                  <a:gd name="T75" fmla="*/ 1304925 h 838"/>
                  <a:gd name="T76" fmla="*/ 206375 w 158"/>
                  <a:gd name="T77" fmla="*/ 1304925 h 838"/>
                  <a:gd name="T78" fmla="*/ 171450 w 158"/>
                  <a:gd name="T79" fmla="*/ 1296988 h 838"/>
                  <a:gd name="T80" fmla="*/ 165100 w 158"/>
                  <a:gd name="T81" fmla="*/ 1203325 h 838"/>
                  <a:gd name="T82" fmla="*/ 85725 w 158"/>
                  <a:gd name="T83" fmla="*/ 1184275 h 838"/>
                  <a:gd name="T84" fmla="*/ 74613 w 158"/>
                  <a:gd name="T85" fmla="*/ 1139825 h 838"/>
                  <a:gd name="T86" fmla="*/ 52388 w 158"/>
                  <a:gd name="T87" fmla="*/ 1120775 h 838"/>
                  <a:gd name="T88" fmla="*/ 63500 w 158"/>
                  <a:gd name="T89" fmla="*/ 1068388 h 838"/>
                  <a:gd name="T90" fmla="*/ 85725 w 158"/>
                  <a:gd name="T91" fmla="*/ 1019175 h 838"/>
                  <a:gd name="T92" fmla="*/ 85725 w 158"/>
                  <a:gd name="T93" fmla="*/ 952500 h 838"/>
                  <a:gd name="T94" fmla="*/ 93663 w 158"/>
                  <a:gd name="T95" fmla="*/ 930275 h 838"/>
                  <a:gd name="T96" fmla="*/ 96838 w 158"/>
                  <a:gd name="T97" fmla="*/ 873125 h 838"/>
                  <a:gd name="T98" fmla="*/ 96838 w 158"/>
                  <a:gd name="T99" fmla="*/ 809625 h 838"/>
                  <a:gd name="T100" fmla="*/ 82550 w 158"/>
                  <a:gd name="T101" fmla="*/ 757238 h 838"/>
                  <a:gd name="T102" fmla="*/ 100013 w 158"/>
                  <a:gd name="T103" fmla="*/ 696913 h 838"/>
                  <a:gd name="T104" fmla="*/ 104775 w 158"/>
                  <a:gd name="T105" fmla="*/ 666750 h 838"/>
                  <a:gd name="T106" fmla="*/ 127000 w 158"/>
                  <a:gd name="T107" fmla="*/ 622300 h 838"/>
                  <a:gd name="T108" fmla="*/ 138113 w 158"/>
                  <a:gd name="T109" fmla="*/ 547688 h 838"/>
                  <a:gd name="T110" fmla="*/ 141288 w 158"/>
                  <a:gd name="T111" fmla="*/ 479425 h 838"/>
                  <a:gd name="T112" fmla="*/ 149225 w 158"/>
                  <a:gd name="T113" fmla="*/ 390525 h 838"/>
                  <a:gd name="T114" fmla="*/ 182563 w 158"/>
                  <a:gd name="T115" fmla="*/ 311150 h 838"/>
                  <a:gd name="T116" fmla="*/ 179388 w 158"/>
                  <a:gd name="T117" fmla="*/ 261938 h 838"/>
                  <a:gd name="T118" fmla="*/ 209550 w 158"/>
                  <a:gd name="T119" fmla="*/ 176213 h 838"/>
                  <a:gd name="T120" fmla="*/ 187325 w 158"/>
                  <a:gd name="T121" fmla="*/ 101600 h 838"/>
                  <a:gd name="T122" fmla="*/ 152400 w 158"/>
                  <a:gd name="T123" fmla="*/ 38100 h 8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8"/>
                  <a:gd name="T187" fmla="*/ 0 h 838"/>
                  <a:gd name="T188" fmla="*/ 158 w 158"/>
                  <a:gd name="T189" fmla="*/ 838 h 8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8" h="838">
                    <a:moveTo>
                      <a:pt x="80" y="7"/>
                    </a:moveTo>
                    <a:lnTo>
                      <a:pt x="80" y="9"/>
                    </a:lnTo>
                    <a:lnTo>
                      <a:pt x="78" y="14"/>
                    </a:lnTo>
                    <a:lnTo>
                      <a:pt x="75" y="14"/>
                    </a:lnTo>
                    <a:lnTo>
                      <a:pt x="75" y="16"/>
                    </a:lnTo>
                    <a:lnTo>
                      <a:pt x="78" y="19"/>
                    </a:lnTo>
                    <a:lnTo>
                      <a:pt x="80" y="24"/>
                    </a:lnTo>
                    <a:lnTo>
                      <a:pt x="82" y="28"/>
                    </a:lnTo>
                    <a:lnTo>
                      <a:pt x="82" y="33"/>
                    </a:lnTo>
                    <a:lnTo>
                      <a:pt x="85" y="38"/>
                    </a:lnTo>
                    <a:lnTo>
                      <a:pt x="85" y="42"/>
                    </a:lnTo>
                    <a:lnTo>
                      <a:pt x="85" y="45"/>
                    </a:lnTo>
                    <a:lnTo>
                      <a:pt x="87" y="50"/>
                    </a:lnTo>
                    <a:lnTo>
                      <a:pt x="87" y="61"/>
                    </a:lnTo>
                    <a:lnTo>
                      <a:pt x="85" y="71"/>
                    </a:lnTo>
                    <a:lnTo>
                      <a:pt x="85" y="83"/>
                    </a:lnTo>
                    <a:lnTo>
                      <a:pt x="85" y="94"/>
                    </a:lnTo>
                    <a:lnTo>
                      <a:pt x="82" y="106"/>
                    </a:lnTo>
                    <a:lnTo>
                      <a:pt x="82" y="118"/>
                    </a:lnTo>
                    <a:lnTo>
                      <a:pt x="78" y="118"/>
                    </a:lnTo>
                    <a:lnTo>
                      <a:pt x="78" y="120"/>
                    </a:lnTo>
                    <a:lnTo>
                      <a:pt x="80" y="123"/>
                    </a:lnTo>
                    <a:lnTo>
                      <a:pt x="80" y="125"/>
                    </a:lnTo>
                    <a:lnTo>
                      <a:pt x="82" y="127"/>
                    </a:lnTo>
                    <a:lnTo>
                      <a:pt x="82" y="130"/>
                    </a:lnTo>
                    <a:lnTo>
                      <a:pt x="80" y="135"/>
                    </a:lnTo>
                    <a:lnTo>
                      <a:pt x="80" y="137"/>
                    </a:lnTo>
                    <a:lnTo>
                      <a:pt x="78" y="139"/>
                    </a:lnTo>
                    <a:lnTo>
                      <a:pt x="78" y="144"/>
                    </a:lnTo>
                    <a:lnTo>
                      <a:pt x="78" y="149"/>
                    </a:lnTo>
                    <a:lnTo>
                      <a:pt x="78" y="151"/>
                    </a:lnTo>
                    <a:lnTo>
                      <a:pt x="80" y="156"/>
                    </a:lnTo>
                    <a:lnTo>
                      <a:pt x="80" y="163"/>
                    </a:lnTo>
                    <a:lnTo>
                      <a:pt x="80" y="170"/>
                    </a:lnTo>
                    <a:lnTo>
                      <a:pt x="75" y="177"/>
                    </a:lnTo>
                    <a:lnTo>
                      <a:pt x="75" y="182"/>
                    </a:lnTo>
                    <a:lnTo>
                      <a:pt x="75" y="191"/>
                    </a:lnTo>
                    <a:lnTo>
                      <a:pt x="73" y="201"/>
                    </a:lnTo>
                    <a:lnTo>
                      <a:pt x="73" y="210"/>
                    </a:lnTo>
                    <a:lnTo>
                      <a:pt x="70" y="220"/>
                    </a:lnTo>
                    <a:lnTo>
                      <a:pt x="70" y="229"/>
                    </a:lnTo>
                    <a:lnTo>
                      <a:pt x="68" y="231"/>
                    </a:lnTo>
                    <a:lnTo>
                      <a:pt x="68" y="236"/>
                    </a:lnTo>
                    <a:lnTo>
                      <a:pt x="66" y="238"/>
                    </a:lnTo>
                    <a:lnTo>
                      <a:pt x="63" y="238"/>
                    </a:lnTo>
                    <a:lnTo>
                      <a:pt x="68" y="255"/>
                    </a:lnTo>
                    <a:lnTo>
                      <a:pt x="68" y="253"/>
                    </a:lnTo>
                    <a:lnTo>
                      <a:pt x="70" y="255"/>
                    </a:lnTo>
                    <a:lnTo>
                      <a:pt x="70" y="257"/>
                    </a:lnTo>
                    <a:lnTo>
                      <a:pt x="70" y="260"/>
                    </a:lnTo>
                    <a:lnTo>
                      <a:pt x="70" y="264"/>
                    </a:lnTo>
                    <a:lnTo>
                      <a:pt x="66" y="272"/>
                    </a:lnTo>
                    <a:lnTo>
                      <a:pt x="66" y="274"/>
                    </a:lnTo>
                    <a:lnTo>
                      <a:pt x="63" y="276"/>
                    </a:lnTo>
                    <a:lnTo>
                      <a:pt x="63" y="279"/>
                    </a:lnTo>
                    <a:lnTo>
                      <a:pt x="63" y="283"/>
                    </a:lnTo>
                    <a:lnTo>
                      <a:pt x="66" y="290"/>
                    </a:lnTo>
                    <a:lnTo>
                      <a:pt x="68" y="298"/>
                    </a:lnTo>
                    <a:lnTo>
                      <a:pt x="68" y="305"/>
                    </a:lnTo>
                    <a:lnTo>
                      <a:pt x="70" y="309"/>
                    </a:lnTo>
                    <a:lnTo>
                      <a:pt x="70" y="312"/>
                    </a:lnTo>
                    <a:lnTo>
                      <a:pt x="70" y="314"/>
                    </a:lnTo>
                    <a:lnTo>
                      <a:pt x="68" y="316"/>
                    </a:lnTo>
                    <a:lnTo>
                      <a:pt x="68" y="319"/>
                    </a:lnTo>
                    <a:lnTo>
                      <a:pt x="63" y="324"/>
                    </a:lnTo>
                    <a:lnTo>
                      <a:pt x="59" y="328"/>
                    </a:lnTo>
                    <a:lnTo>
                      <a:pt x="59" y="331"/>
                    </a:lnTo>
                    <a:lnTo>
                      <a:pt x="59" y="333"/>
                    </a:lnTo>
                    <a:lnTo>
                      <a:pt x="59" y="338"/>
                    </a:lnTo>
                    <a:lnTo>
                      <a:pt x="59" y="342"/>
                    </a:lnTo>
                    <a:lnTo>
                      <a:pt x="59" y="347"/>
                    </a:lnTo>
                    <a:lnTo>
                      <a:pt x="56" y="347"/>
                    </a:lnTo>
                    <a:lnTo>
                      <a:pt x="54" y="350"/>
                    </a:lnTo>
                    <a:lnTo>
                      <a:pt x="52" y="359"/>
                    </a:lnTo>
                    <a:lnTo>
                      <a:pt x="47" y="373"/>
                    </a:lnTo>
                    <a:lnTo>
                      <a:pt x="47" y="378"/>
                    </a:lnTo>
                    <a:lnTo>
                      <a:pt x="47" y="380"/>
                    </a:lnTo>
                    <a:lnTo>
                      <a:pt x="44" y="383"/>
                    </a:lnTo>
                    <a:lnTo>
                      <a:pt x="47" y="383"/>
                    </a:lnTo>
                    <a:lnTo>
                      <a:pt x="47" y="380"/>
                    </a:lnTo>
                    <a:lnTo>
                      <a:pt x="47" y="383"/>
                    </a:lnTo>
                    <a:lnTo>
                      <a:pt x="49" y="383"/>
                    </a:lnTo>
                    <a:lnTo>
                      <a:pt x="47" y="383"/>
                    </a:lnTo>
                    <a:lnTo>
                      <a:pt x="47" y="385"/>
                    </a:lnTo>
                    <a:lnTo>
                      <a:pt x="44" y="394"/>
                    </a:lnTo>
                    <a:lnTo>
                      <a:pt x="40" y="409"/>
                    </a:lnTo>
                    <a:lnTo>
                      <a:pt x="37" y="416"/>
                    </a:lnTo>
                    <a:lnTo>
                      <a:pt x="35" y="420"/>
                    </a:lnTo>
                    <a:lnTo>
                      <a:pt x="33" y="423"/>
                    </a:lnTo>
                    <a:lnTo>
                      <a:pt x="30" y="425"/>
                    </a:lnTo>
                    <a:lnTo>
                      <a:pt x="33" y="425"/>
                    </a:lnTo>
                    <a:lnTo>
                      <a:pt x="37" y="427"/>
                    </a:lnTo>
                    <a:lnTo>
                      <a:pt x="37" y="432"/>
                    </a:lnTo>
                    <a:lnTo>
                      <a:pt x="37" y="435"/>
                    </a:lnTo>
                    <a:lnTo>
                      <a:pt x="37" y="439"/>
                    </a:lnTo>
                    <a:lnTo>
                      <a:pt x="40" y="444"/>
                    </a:lnTo>
                    <a:lnTo>
                      <a:pt x="40" y="446"/>
                    </a:lnTo>
                    <a:lnTo>
                      <a:pt x="40" y="456"/>
                    </a:lnTo>
                    <a:lnTo>
                      <a:pt x="42" y="461"/>
                    </a:lnTo>
                    <a:lnTo>
                      <a:pt x="42" y="468"/>
                    </a:lnTo>
                    <a:lnTo>
                      <a:pt x="42" y="472"/>
                    </a:lnTo>
                    <a:lnTo>
                      <a:pt x="42" y="475"/>
                    </a:lnTo>
                    <a:lnTo>
                      <a:pt x="37" y="475"/>
                    </a:lnTo>
                    <a:lnTo>
                      <a:pt x="35" y="484"/>
                    </a:lnTo>
                    <a:lnTo>
                      <a:pt x="33" y="491"/>
                    </a:lnTo>
                    <a:lnTo>
                      <a:pt x="33" y="496"/>
                    </a:lnTo>
                    <a:lnTo>
                      <a:pt x="33" y="501"/>
                    </a:lnTo>
                    <a:lnTo>
                      <a:pt x="30" y="503"/>
                    </a:lnTo>
                    <a:lnTo>
                      <a:pt x="30" y="505"/>
                    </a:lnTo>
                    <a:lnTo>
                      <a:pt x="33" y="508"/>
                    </a:lnTo>
                    <a:lnTo>
                      <a:pt x="33" y="510"/>
                    </a:lnTo>
                    <a:lnTo>
                      <a:pt x="33" y="512"/>
                    </a:lnTo>
                    <a:lnTo>
                      <a:pt x="35" y="515"/>
                    </a:lnTo>
                    <a:lnTo>
                      <a:pt x="37" y="515"/>
                    </a:lnTo>
                    <a:lnTo>
                      <a:pt x="40" y="515"/>
                    </a:lnTo>
                    <a:lnTo>
                      <a:pt x="44" y="515"/>
                    </a:lnTo>
                    <a:lnTo>
                      <a:pt x="49" y="515"/>
                    </a:lnTo>
                    <a:lnTo>
                      <a:pt x="49" y="522"/>
                    </a:lnTo>
                    <a:lnTo>
                      <a:pt x="47" y="529"/>
                    </a:lnTo>
                    <a:lnTo>
                      <a:pt x="47" y="536"/>
                    </a:lnTo>
                    <a:lnTo>
                      <a:pt x="47" y="546"/>
                    </a:lnTo>
                    <a:lnTo>
                      <a:pt x="42" y="548"/>
                    </a:lnTo>
                    <a:lnTo>
                      <a:pt x="42" y="550"/>
                    </a:lnTo>
                    <a:lnTo>
                      <a:pt x="42" y="553"/>
                    </a:lnTo>
                    <a:lnTo>
                      <a:pt x="42" y="555"/>
                    </a:lnTo>
                    <a:lnTo>
                      <a:pt x="44" y="557"/>
                    </a:lnTo>
                    <a:lnTo>
                      <a:pt x="44" y="560"/>
                    </a:lnTo>
                    <a:lnTo>
                      <a:pt x="47" y="560"/>
                    </a:lnTo>
                    <a:lnTo>
                      <a:pt x="47" y="562"/>
                    </a:lnTo>
                    <a:lnTo>
                      <a:pt x="47" y="564"/>
                    </a:lnTo>
                    <a:lnTo>
                      <a:pt x="44" y="567"/>
                    </a:lnTo>
                    <a:lnTo>
                      <a:pt x="42" y="569"/>
                    </a:lnTo>
                    <a:lnTo>
                      <a:pt x="40" y="572"/>
                    </a:lnTo>
                    <a:lnTo>
                      <a:pt x="40" y="574"/>
                    </a:lnTo>
                    <a:lnTo>
                      <a:pt x="42" y="572"/>
                    </a:lnTo>
                    <a:lnTo>
                      <a:pt x="42" y="576"/>
                    </a:lnTo>
                    <a:lnTo>
                      <a:pt x="40" y="576"/>
                    </a:lnTo>
                    <a:lnTo>
                      <a:pt x="37" y="576"/>
                    </a:lnTo>
                    <a:lnTo>
                      <a:pt x="35" y="581"/>
                    </a:lnTo>
                    <a:lnTo>
                      <a:pt x="35" y="588"/>
                    </a:lnTo>
                    <a:lnTo>
                      <a:pt x="35" y="593"/>
                    </a:lnTo>
                    <a:lnTo>
                      <a:pt x="35" y="598"/>
                    </a:lnTo>
                    <a:lnTo>
                      <a:pt x="35" y="605"/>
                    </a:lnTo>
                    <a:lnTo>
                      <a:pt x="35" y="609"/>
                    </a:lnTo>
                    <a:lnTo>
                      <a:pt x="35" y="616"/>
                    </a:lnTo>
                    <a:lnTo>
                      <a:pt x="35" y="623"/>
                    </a:lnTo>
                    <a:lnTo>
                      <a:pt x="33" y="621"/>
                    </a:lnTo>
                    <a:lnTo>
                      <a:pt x="30" y="621"/>
                    </a:lnTo>
                    <a:lnTo>
                      <a:pt x="28" y="619"/>
                    </a:lnTo>
                    <a:lnTo>
                      <a:pt x="26" y="619"/>
                    </a:lnTo>
                    <a:lnTo>
                      <a:pt x="23" y="619"/>
                    </a:lnTo>
                    <a:lnTo>
                      <a:pt x="26" y="619"/>
                    </a:lnTo>
                    <a:lnTo>
                      <a:pt x="26" y="621"/>
                    </a:lnTo>
                    <a:lnTo>
                      <a:pt x="23" y="623"/>
                    </a:lnTo>
                    <a:lnTo>
                      <a:pt x="21" y="623"/>
                    </a:lnTo>
                    <a:lnTo>
                      <a:pt x="18" y="623"/>
                    </a:lnTo>
                    <a:lnTo>
                      <a:pt x="18" y="621"/>
                    </a:lnTo>
                    <a:lnTo>
                      <a:pt x="21" y="621"/>
                    </a:lnTo>
                    <a:lnTo>
                      <a:pt x="21" y="619"/>
                    </a:lnTo>
                    <a:lnTo>
                      <a:pt x="16" y="616"/>
                    </a:lnTo>
                    <a:lnTo>
                      <a:pt x="11" y="614"/>
                    </a:lnTo>
                    <a:lnTo>
                      <a:pt x="11" y="616"/>
                    </a:lnTo>
                    <a:lnTo>
                      <a:pt x="9" y="616"/>
                    </a:lnTo>
                    <a:lnTo>
                      <a:pt x="7" y="616"/>
                    </a:lnTo>
                    <a:lnTo>
                      <a:pt x="7" y="621"/>
                    </a:lnTo>
                    <a:lnTo>
                      <a:pt x="7" y="623"/>
                    </a:lnTo>
                    <a:lnTo>
                      <a:pt x="7" y="626"/>
                    </a:lnTo>
                    <a:lnTo>
                      <a:pt x="4" y="631"/>
                    </a:lnTo>
                    <a:lnTo>
                      <a:pt x="2" y="635"/>
                    </a:lnTo>
                    <a:lnTo>
                      <a:pt x="9" y="631"/>
                    </a:lnTo>
                    <a:lnTo>
                      <a:pt x="9" y="635"/>
                    </a:lnTo>
                    <a:lnTo>
                      <a:pt x="9" y="638"/>
                    </a:lnTo>
                    <a:lnTo>
                      <a:pt x="14" y="638"/>
                    </a:lnTo>
                    <a:lnTo>
                      <a:pt x="16" y="638"/>
                    </a:lnTo>
                    <a:lnTo>
                      <a:pt x="18" y="638"/>
                    </a:lnTo>
                    <a:lnTo>
                      <a:pt x="18" y="635"/>
                    </a:lnTo>
                    <a:lnTo>
                      <a:pt x="21" y="635"/>
                    </a:lnTo>
                    <a:lnTo>
                      <a:pt x="23" y="635"/>
                    </a:lnTo>
                    <a:lnTo>
                      <a:pt x="26" y="635"/>
                    </a:lnTo>
                    <a:lnTo>
                      <a:pt x="26" y="638"/>
                    </a:lnTo>
                    <a:lnTo>
                      <a:pt x="28" y="638"/>
                    </a:lnTo>
                    <a:lnTo>
                      <a:pt x="28" y="640"/>
                    </a:lnTo>
                    <a:lnTo>
                      <a:pt x="28" y="642"/>
                    </a:lnTo>
                    <a:lnTo>
                      <a:pt x="26" y="642"/>
                    </a:lnTo>
                    <a:lnTo>
                      <a:pt x="26" y="645"/>
                    </a:lnTo>
                    <a:lnTo>
                      <a:pt x="26" y="647"/>
                    </a:lnTo>
                    <a:lnTo>
                      <a:pt x="23" y="647"/>
                    </a:lnTo>
                    <a:lnTo>
                      <a:pt x="26" y="649"/>
                    </a:lnTo>
                    <a:lnTo>
                      <a:pt x="28" y="652"/>
                    </a:lnTo>
                    <a:lnTo>
                      <a:pt x="28" y="654"/>
                    </a:lnTo>
                    <a:lnTo>
                      <a:pt x="28" y="657"/>
                    </a:lnTo>
                    <a:lnTo>
                      <a:pt x="26" y="657"/>
                    </a:lnTo>
                    <a:lnTo>
                      <a:pt x="23" y="657"/>
                    </a:lnTo>
                    <a:lnTo>
                      <a:pt x="21" y="654"/>
                    </a:lnTo>
                    <a:lnTo>
                      <a:pt x="23" y="666"/>
                    </a:lnTo>
                    <a:lnTo>
                      <a:pt x="23" y="675"/>
                    </a:lnTo>
                    <a:lnTo>
                      <a:pt x="23" y="685"/>
                    </a:lnTo>
                    <a:lnTo>
                      <a:pt x="21" y="692"/>
                    </a:lnTo>
                    <a:lnTo>
                      <a:pt x="23" y="692"/>
                    </a:lnTo>
                    <a:lnTo>
                      <a:pt x="26" y="690"/>
                    </a:lnTo>
                    <a:lnTo>
                      <a:pt x="28" y="690"/>
                    </a:lnTo>
                    <a:lnTo>
                      <a:pt x="28" y="692"/>
                    </a:lnTo>
                    <a:lnTo>
                      <a:pt x="26" y="692"/>
                    </a:lnTo>
                    <a:lnTo>
                      <a:pt x="23" y="694"/>
                    </a:lnTo>
                    <a:lnTo>
                      <a:pt x="21" y="697"/>
                    </a:lnTo>
                    <a:lnTo>
                      <a:pt x="21" y="701"/>
                    </a:lnTo>
                    <a:lnTo>
                      <a:pt x="18" y="706"/>
                    </a:lnTo>
                    <a:lnTo>
                      <a:pt x="18" y="709"/>
                    </a:lnTo>
                    <a:lnTo>
                      <a:pt x="16" y="709"/>
                    </a:lnTo>
                    <a:lnTo>
                      <a:pt x="16" y="706"/>
                    </a:lnTo>
                    <a:lnTo>
                      <a:pt x="16" y="704"/>
                    </a:lnTo>
                    <a:lnTo>
                      <a:pt x="18" y="699"/>
                    </a:lnTo>
                    <a:lnTo>
                      <a:pt x="18" y="692"/>
                    </a:lnTo>
                    <a:lnTo>
                      <a:pt x="18" y="690"/>
                    </a:lnTo>
                    <a:lnTo>
                      <a:pt x="18" y="685"/>
                    </a:lnTo>
                    <a:lnTo>
                      <a:pt x="18" y="678"/>
                    </a:lnTo>
                    <a:lnTo>
                      <a:pt x="16" y="673"/>
                    </a:lnTo>
                    <a:lnTo>
                      <a:pt x="16" y="668"/>
                    </a:lnTo>
                    <a:lnTo>
                      <a:pt x="14" y="664"/>
                    </a:lnTo>
                    <a:lnTo>
                      <a:pt x="9" y="664"/>
                    </a:lnTo>
                    <a:lnTo>
                      <a:pt x="4" y="664"/>
                    </a:lnTo>
                    <a:lnTo>
                      <a:pt x="7" y="666"/>
                    </a:lnTo>
                    <a:lnTo>
                      <a:pt x="7" y="668"/>
                    </a:lnTo>
                    <a:lnTo>
                      <a:pt x="4" y="668"/>
                    </a:lnTo>
                    <a:lnTo>
                      <a:pt x="2" y="671"/>
                    </a:lnTo>
                    <a:lnTo>
                      <a:pt x="2" y="673"/>
                    </a:lnTo>
                    <a:lnTo>
                      <a:pt x="0" y="673"/>
                    </a:lnTo>
                    <a:lnTo>
                      <a:pt x="0" y="675"/>
                    </a:lnTo>
                    <a:lnTo>
                      <a:pt x="0" y="678"/>
                    </a:lnTo>
                    <a:lnTo>
                      <a:pt x="2" y="680"/>
                    </a:lnTo>
                    <a:lnTo>
                      <a:pt x="2" y="685"/>
                    </a:lnTo>
                    <a:lnTo>
                      <a:pt x="4" y="687"/>
                    </a:lnTo>
                    <a:lnTo>
                      <a:pt x="4" y="690"/>
                    </a:lnTo>
                    <a:lnTo>
                      <a:pt x="4" y="692"/>
                    </a:lnTo>
                    <a:lnTo>
                      <a:pt x="2" y="692"/>
                    </a:lnTo>
                    <a:lnTo>
                      <a:pt x="0" y="694"/>
                    </a:lnTo>
                    <a:lnTo>
                      <a:pt x="2" y="697"/>
                    </a:lnTo>
                    <a:lnTo>
                      <a:pt x="2" y="699"/>
                    </a:lnTo>
                    <a:lnTo>
                      <a:pt x="2" y="701"/>
                    </a:lnTo>
                    <a:lnTo>
                      <a:pt x="2" y="704"/>
                    </a:lnTo>
                    <a:lnTo>
                      <a:pt x="7" y="706"/>
                    </a:lnTo>
                    <a:lnTo>
                      <a:pt x="9" y="706"/>
                    </a:lnTo>
                    <a:lnTo>
                      <a:pt x="14" y="706"/>
                    </a:lnTo>
                    <a:lnTo>
                      <a:pt x="16" y="706"/>
                    </a:lnTo>
                    <a:lnTo>
                      <a:pt x="16" y="711"/>
                    </a:lnTo>
                    <a:lnTo>
                      <a:pt x="16" y="713"/>
                    </a:lnTo>
                    <a:lnTo>
                      <a:pt x="21" y="713"/>
                    </a:lnTo>
                    <a:lnTo>
                      <a:pt x="23" y="713"/>
                    </a:lnTo>
                    <a:lnTo>
                      <a:pt x="26" y="718"/>
                    </a:lnTo>
                    <a:lnTo>
                      <a:pt x="23" y="720"/>
                    </a:lnTo>
                    <a:lnTo>
                      <a:pt x="21" y="718"/>
                    </a:lnTo>
                    <a:lnTo>
                      <a:pt x="18" y="718"/>
                    </a:lnTo>
                    <a:lnTo>
                      <a:pt x="16" y="716"/>
                    </a:lnTo>
                    <a:lnTo>
                      <a:pt x="18" y="718"/>
                    </a:lnTo>
                    <a:lnTo>
                      <a:pt x="18" y="720"/>
                    </a:lnTo>
                    <a:lnTo>
                      <a:pt x="18" y="723"/>
                    </a:lnTo>
                    <a:lnTo>
                      <a:pt x="18" y="725"/>
                    </a:lnTo>
                    <a:lnTo>
                      <a:pt x="16" y="725"/>
                    </a:lnTo>
                    <a:lnTo>
                      <a:pt x="14" y="723"/>
                    </a:lnTo>
                    <a:lnTo>
                      <a:pt x="9" y="720"/>
                    </a:lnTo>
                    <a:lnTo>
                      <a:pt x="9" y="725"/>
                    </a:lnTo>
                    <a:lnTo>
                      <a:pt x="9" y="730"/>
                    </a:lnTo>
                    <a:lnTo>
                      <a:pt x="7" y="730"/>
                    </a:lnTo>
                    <a:lnTo>
                      <a:pt x="7" y="732"/>
                    </a:lnTo>
                    <a:lnTo>
                      <a:pt x="7" y="737"/>
                    </a:lnTo>
                    <a:lnTo>
                      <a:pt x="7" y="739"/>
                    </a:lnTo>
                    <a:lnTo>
                      <a:pt x="7" y="744"/>
                    </a:lnTo>
                    <a:lnTo>
                      <a:pt x="11" y="744"/>
                    </a:lnTo>
                    <a:lnTo>
                      <a:pt x="14" y="744"/>
                    </a:lnTo>
                    <a:lnTo>
                      <a:pt x="16" y="742"/>
                    </a:lnTo>
                    <a:lnTo>
                      <a:pt x="16" y="739"/>
                    </a:lnTo>
                    <a:lnTo>
                      <a:pt x="18" y="734"/>
                    </a:lnTo>
                    <a:lnTo>
                      <a:pt x="21" y="737"/>
                    </a:lnTo>
                    <a:lnTo>
                      <a:pt x="21" y="739"/>
                    </a:lnTo>
                    <a:lnTo>
                      <a:pt x="21" y="734"/>
                    </a:lnTo>
                    <a:lnTo>
                      <a:pt x="21" y="732"/>
                    </a:lnTo>
                    <a:lnTo>
                      <a:pt x="21" y="730"/>
                    </a:lnTo>
                    <a:lnTo>
                      <a:pt x="21" y="727"/>
                    </a:lnTo>
                    <a:lnTo>
                      <a:pt x="23" y="727"/>
                    </a:lnTo>
                    <a:lnTo>
                      <a:pt x="23" y="725"/>
                    </a:lnTo>
                    <a:lnTo>
                      <a:pt x="23" y="720"/>
                    </a:lnTo>
                    <a:lnTo>
                      <a:pt x="26" y="723"/>
                    </a:lnTo>
                    <a:lnTo>
                      <a:pt x="28" y="723"/>
                    </a:lnTo>
                    <a:lnTo>
                      <a:pt x="28" y="725"/>
                    </a:lnTo>
                    <a:lnTo>
                      <a:pt x="30" y="725"/>
                    </a:lnTo>
                    <a:lnTo>
                      <a:pt x="33" y="725"/>
                    </a:lnTo>
                    <a:lnTo>
                      <a:pt x="28" y="727"/>
                    </a:lnTo>
                    <a:lnTo>
                      <a:pt x="26" y="730"/>
                    </a:lnTo>
                    <a:lnTo>
                      <a:pt x="26" y="732"/>
                    </a:lnTo>
                    <a:lnTo>
                      <a:pt x="26" y="734"/>
                    </a:lnTo>
                    <a:lnTo>
                      <a:pt x="26" y="737"/>
                    </a:lnTo>
                    <a:lnTo>
                      <a:pt x="28" y="737"/>
                    </a:lnTo>
                    <a:lnTo>
                      <a:pt x="30" y="737"/>
                    </a:lnTo>
                    <a:lnTo>
                      <a:pt x="28" y="737"/>
                    </a:lnTo>
                    <a:lnTo>
                      <a:pt x="28" y="742"/>
                    </a:lnTo>
                    <a:lnTo>
                      <a:pt x="28" y="744"/>
                    </a:lnTo>
                    <a:lnTo>
                      <a:pt x="28" y="749"/>
                    </a:lnTo>
                    <a:lnTo>
                      <a:pt x="26" y="749"/>
                    </a:lnTo>
                    <a:lnTo>
                      <a:pt x="23" y="749"/>
                    </a:lnTo>
                    <a:lnTo>
                      <a:pt x="23" y="746"/>
                    </a:lnTo>
                    <a:lnTo>
                      <a:pt x="21" y="746"/>
                    </a:lnTo>
                    <a:lnTo>
                      <a:pt x="18" y="746"/>
                    </a:lnTo>
                    <a:lnTo>
                      <a:pt x="18" y="751"/>
                    </a:lnTo>
                    <a:lnTo>
                      <a:pt x="16" y="751"/>
                    </a:lnTo>
                    <a:lnTo>
                      <a:pt x="14" y="751"/>
                    </a:lnTo>
                    <a:lnTo>
                      <a:pt x="14" y="749"/>
                    </a:lnTo>
                    <a:lnTo>
                      <a:pt x="16" y="749"/>
                    </a:lnTo>
                    <a:lnTo>
                      <a:pt x="14" y="749"/>
                    </a:lnTo>
                    <a:lnTo>
                      <a:pt x="11" y="749"/>
                    </a:lnTo>
                    <a:lnTo>
                      <a:pt x="9" y="749"/>
                    </a:lnTo>
                    <a:lnTo>
                      <a:pt x="4" y="749"/>
                    </a:lnTo>
                    <a:lnTo>
                      <a:pt x="9" y="758"/>
                    </a:lnTo>
                    <a:lnTo>
                      <a:pt x="11" y="768"/>
                    </a:lnTo>
                    <a:lnTo>
                      <a:pt x="11" y="770"/>
                    </a:lnTo>
                    <a:lnTo>
                      <a:pt x="14" y="770"/>
                    </a:lnTo>
                    <a:lnTo>
                      <a:pt x="14" y="772"/>
                    </a:lnTo>
                    <a:lnTo>
                      <a:pt x="16" y="775"/>
                    </a:lnTo>
                    <a:lnTo>
                      <a:pt x="18" y="777"/>
                    </a:lnTo>
                    <a:lnTo>
                      <a:pt x="21" y="779"/>
                    </a:lnTo>
                    <a:lnTo>
                      <a:pt x="23" y="779"/>
                    </a:lnTo>
                    <a:lnTo>
                      <a:pt x="26" y="779"/>
                    </a:lnTo>
                    <a:lnTo>
                      <a:pt x="30" y="779"/>
                    </a:lnTo>
                    <a:lnTo>
                      <a:pt x="33" y="779"/>
                    </a:lnTo>
                    <a:lnTo>
                      <a:pt x="28" y="779"/>
                    </a:lnTo>
                    <a:lnTo>
                      <a:pt x="26" y="777"/>
                    </a:lnTo>
                    <a:lnTo>
                      <a:pt x="23" y="775"/>
                    </a:lnTo>
                    <a:lnTo>
                      <a:pt x="18" y="772"/>
                    </a:lnTo>
                    <a:lnTo>
                      <a:pt x="18" y="770"/>
                    </a:lnTo>
                    <a:lnTo>
                      <a:pt x="21" y="770"/>
                    </a:lnTo>
                    <a:lnTo>
                      <a:pt x="23" y="770"/>
                    </a:lnTo>
                    <a:lnTo>
                      <a:pt x="28" y="770"/>
                    </a:lnTo>
                    <a:lnTo>
                      <a:pt x="26" y="768"/>
                    </a:lnTo>
                    <a:lnTo>
                      <a:pt x="28" y="763"/>
                    </a:lnTo>
                    <a:lnTo>
                      <a:pt x="28" y="760"/>
                    </a:lnTo>
                    <a:lnTo>
                      <a:pt x="28" y="758"/>
                    </a:lnTo>
                    <a:lnTo>
                      <a:pt x="28" y="756"/>
                    </a:lnTo>
                    <a:lnTo>
                      <a:pt x="26" y="753"/>
                    </a:lnTo>
                    <a:lnTo>
                      <a:pt x="21" y="751"/>
                    </a:lnTo>
                    <a:lnTo>
                      <a:pt x="28" y="749"/>
                    </a:lnTo>
                    <a:lnTo>
                      <a:pt x="33" y="749"/>
                    </a:lnTo>
                    <a:lnTo>
                      <a:pt x="33" y="751"/>
                    </a:lnTo>
                    <a:lnTo>
                      <a:pt x="35" y="753"/>
                    </a:lnTo>
                    <a:lnTo>
                      <a:pt x="37" y="753"/>
                    </a:lnTo>
                    <a:lnTo>
                      <a:pt x="40" y="749"/>
                    </a:lnTo>
                    <a:lnTo>
                      <a:pt x="42" y="746"/>
                    </a:lnTo>
                    <a:lnTo>
                      <a:pt x="44" y="746"/>
                    </a:lnTo>
                    <a:lnTo>
                      <a:pt x="47" y="746"/>
                    </a:lnTo>
                    <a:lnTo>
                      <a:pt x="49" y="749"/>
                    </a:lnTo>
                    <a:lnTo>
                      <a:pt x="49" y="751"/>
                    </a:lnTo>
                    <a:lnTo>
                      <a:pt x="47" y="751"/>
                    </a:lnTo>
                    <a:lnTo>
                      <a:pt x="44" y="753"/>
                    </a:lnTo>
                    <a:lnTo>
                      <a:pt x="44" y="751"/>
                    </a:lnTo>
                    <a:lnTo>
                      <a:pt x="42" y="751"/>
                    </a:lnTo>
                    <a:lnTo>
                      <a:pt x="42" y="756"/>
                    </a:lnTo>
                    <a:lnTo>
                      <a:pt x="42" y="760"/>
                    </a:lnTo>
                    <a:lnTo>
                      <a:pt x="40" y="760"/>
                    </a:lnTo>
                    <a:lnTo>
                      <a:pt x="40" y="758"/>
                    </a:lnTo>
                    <a:lnTo>
                      <a:pt x="37" y="756"/>
                    </a:lnTo>
                    <a:lnTo>
                      <a:pt x="35" y="756"/>
                    </a:lnTo>
                    <a:lnTo>
                      <a:pt x="33" y="758"/>
                    </a:lnTo>
                    <a:lnTo>
                      <a:pt x="30" y="758"/>
                    </a:lnTo>
                    <a:lnTo>
                      <a:pt x="30" y="760"/>
                    </a:lnTo>
                    <a:lnTo>
                      <a:pt x="33" y="760"/>
                    </a:lnTo>
                    <a:lnTo>
                      <a:pt x="33" y="765"/>
                    </a:lnTo>
                    <a:lnTo>
                      <a:pt x="33" y="770"/>
                    </a:lnTo>
                    <a:lnTo>
                      <a:pt x="33" y="775"/>
                    </a:lnTo>
                    <a:lnTo>
                      <a:pt x="35" y="777"/>
                    </a:lnTo>
                    <a:lnTo>
                      <a:pt x="37" y="777"/>
                    </a:lnTo>
                    <a:lnTo>
                      <a:pt x="40" y="777"/>
                    </a:lnTo>
                    <a:lnTo>
                      <a:pt x="40" y="779"/>
                    </a:lnTo>
                    <a:lnTo>
                      <a:pt x="37" y="779"/>
                    </a:lnTo>
                    <a:lnTo>
                      <a:pt x="35" y="779"/>
                    </a:lnTo>
                    <a:lnTo>
                      <a:pt x="33" y="784"/>
                    </a:lnTo>
                    <a:lnTo>
                      <a:pt x="33" y="786"/>
                    </a:lnTo>
                    <a:lnTo>
                      <a:pt x="33" y="789"/>
                    </a:lnTo>
                    <a:lnTo>
                      <a:pt x="33" y="791"/>
                    </a:lnTo>
                    <a:lnTo>
                      <a:pt x="37" y="794"/>
                    </a:lnTo>
                    <a:lnTo>
                      <a:pt x="40" y="794"/>
                    </a:lnTo>
                    <a:lnTo>
                      <a:pt x="42" y="794"/>
                    </a:lnTo>
                    <a:lnTo>
                      <a:pt x="42" y="798"/>
                    </a:lnTo>
                    <a:lnTo>
                      <a:pt x="40" y="798"/>
                    </a:lnTo>
                    <a:lnTo>
                      <a:pt x="40" y="801"/>
                    </a:lnTo>
                    <a:lnTo>
                      <a:pt x="42" y="801"/>
                    </a:lnTo>
                    <a:lnTo>
                      <a:pt x="47" y="803"/>
                    </a:lnTo>
                    <a:lnTo>
                      <a:pt x="49" y="803"/>
                    </a:lnTo>
                    <a:lnTo>
                      <a:pt x="52" y="803"/>
                    </a:lnTo>
                    <a:lnTo>
                      <a:pt x="52" y="801"/>
                    </a:lnTo>
                    <a:lnTo>
                      <a:pt x="52" y="798"/>
                    </a:lnTo>
                    <a:lnTo>
                      <a:pt x="49" y="798"/>
                    </a:lnTo>
                    <a:lnTo>
                      <a:pt x="49" y="796"/>
                    </a:lnTo>
                    <a:lnTo>
                      <a:pt x="49" y="794"/>
                    </a:lnTo>
                    <a:lnTo>
                      <a:pt x="52" y="789"/>
                    </a:lnTo>
                    <a:lnTo>
                      <a:pt x="49" y="789"/>
                    </a:lnTo>
                    <a:lnTo>
                      <a:pt x="47" y="789"/>
                    </a:lnTo>
                    <a:lnTo>
                      <a:pt x="44" y="789"/>
                    </a:lnTo>
                    <a:lnTo>
                      <a:pt x="44" y="786"/>
                    </a:lnTo>
                    <a:lnTo>
                      <a:pt x="47" y="786"/>
                    </a:lnTo>
                    <a:lnTo>
                      <a:pt x="49" y="784"/>
                    </a:lnTo>
                    <a:lnTo>
                      <a:pt x="49" y="782"/>
                    </a:lnTo>
                    <a:lnTo>
                      <a:pt x="52" y="782"/>
                    </a:lnTo>
                    <a:lnTo>
                      <a:pt x="54" y="782"/>
                    </a:lnTo>
                    <a:lnTo>
                      <a:pt x="54" y="786"/>
                    </a:lnTo>
                    <a:lnTo>
                      <a:pt x="56" y="791"/>
                    </a:lnTo>
                    <a:lnTo>
                      <a:pt x="56" y="794"/>
                    </a:lnTo>
                    <a:lnTo>
                      <a:pt x="59" y="794"/>
                    </a:lnTo>
                    <a:lnTo>
                      <a:pt x="61" y="794"/>
                    </a:lnTo>
                    <a:lnTo>
                      <a:pt x="66" y="794"/>
                    </a:lnTo>
                    <a:lnTo>
                      <a:pt x="68" y="794"/>
                    </a:lnTo>
                    <a:lnTo>
                      <a:pt x="68" y="798"/>
                    </a:lnTo>
                    <a:lnTo>
                      <a:pt x="68" y="801"/>
                    </a:lnTo>
                    <a:lnTo>
                      <a:pt x="66" y="801"/>
                    </a:lnTo>
                    <a:lnTo>
                      <a:pt x="61" y="801"/>
                    </a:lnTo>
                    <a:lnTo>
                      <a:pt x="59" y="798"/>
                    </a:lnTo>
                    <a:lnTo>
                      <a:pt x="54" y="796"/>
                    </a:lnTo>
                    <a:lnTo>
                      <a:pt x="56" y="801"/>
                    </a:lnTo>
                    <a:lnTo>
                      <a:pt x="59" y="805"/>
                    </a:lnTo>
                    <a:lnTo>
                      <a:pt x="63" y="805"/>
                    </a:lnTo>
                    <a:lnTo>
                      <a:pt x="68" y="803"/>
                    </a:lnTo>
                    <a:lnTo>
                      <a:pt x="73" y="803"/>
                    </a:lnTo>
                    <a:lnTo>
                      <a:pt x="75" y="805"/>
                    </a:lnTo>
                    <a:lnTo>
                      <a:pt x="70" y="808"/>
                    </a:lnTo>
                    <a:lnTo>
                      <a:pt x="63" y="810"/>
                    </a:lnTo>
                    <a:lnTo>
                      <a:pt x="59" y="810"/>
                    </a:lnTo>
                    <a:lnTo>
                      <a:pt x="54" y="810"/>
                    </a:lnTo>
                    <a:lnTo>
                      <a:pt x="54" y="812"/>
                    </a:lnTo>
                    <a:lnTo>
                      <a:pt x="54" y="820"/>
                    </a:lnTo>
                    <a:lnTo>
                      <a:pt x="56" y="817"/>
                    </a:lnTo>
                    <a:lnTo>
                      <a:pt x="56" y="815"/>
                    </a:lnTo>
                    <a:lnTo>
                      <a:pt x="59" y="815"/>
                    </a:lnTo>
                    <a:lnTo>
                      <a:pt x="63" y="815"/>
                    </a:lnTo>
                    <a:lnTo>
                      <a:pt x="66" y="815"/>
                    </a:lnTo>
                    <a:lnTo>
                      <a:pt x="70" y="817"/>
                    </a:lnTo>
                    <a:lnTo>
                      <a:pt x="70" y="822"/>
                    </a:lnTo>
                    <a:lnTo>
                      <a:pt x="73" y="822"/>
                    </a:lnTo>
                    <a:lnTo>
                      <a:pt x="78" y="822"/>
                    </a:lnTo>
                    <a:lnTo>
                      <a:pt x="80" y="820"/>
                    </a:lnTo>
                    <a:lnTo>
                      <a:pt x="82" y="822"/>
                    </a:lnTo>
                    <a:lnTo>
                      <a:pt x="85" y="822"/>
                    </a:lnTo>
                    <a:lnTo>
                      <a:pt x="82" y="824"/>
                    </a:lnTo>
                    <a:lnTo>
                      <a:pt x="85" y="824"/>
                    </a:lnTo>
                    <a:lnTo>
                      <a:pt x="85" y="827"/>
                    </a:lnTo>
                    <a:lnTo>
                      <a:pt x="89" y="824"/>
                    </a:lnTo>
                    <a:lnTo>
                      <a:pt x="92" y="824"/>
                    </a:lnTo>
                    <a:lnTo>
                      <a:pt x="92" y="827"/>
                    </a:lnTo>
                    <a:lnTo>
                      <a:pt x="89" y="827"/>
                    </a:lnTo>
                    <a:lnTo>
                      <a:pt x="89" y="829"/>
                    </a:lnTo>
                    <a:lnTo>
                      <a:pt x="87" y="829"/>
                    </a:lnTo>
                    <a:lnTo>
                      <a:pt x="82" y="829"/>
                    </a:lnTo>
                    <a:lnTo>
                      <a:pt x="87" y="831"/>
                    </a:lnTo>
                    <a:lnTo>
                      <a:pt x="87" y="836"/>
                    </a:lnTo>
                    <a:lnTo>
                      <a:pt x="89" y="836"/>
                    </a:lnTo>
                    <a:lnTo>
                      <a:pt x="92" y="836"/>
                    </a:lnTo>
                    <a:lnTo>
                      <a:pt x="94" y="838"/>
                    </a:lnTo>
                    <a:lnTo>
                      <a:pt x="96" y="838"/>
                    </a:lnTo>
                    <a:lnTo>
                      <a:pt x="99" y="838"/>
                    </a:lnTo>
                    <a:lnTo>
                      <a:pt x="99" y="836"/>
                    </a:lnTo>
                    <a:lnTo>
                      <a:pt x="99" y="834"/>
                    </a:lnTo>
                    <a:lnTo>
                      <a:pt x="99" y="831"/>
                    </a:lnTo>
                    <a:lnTo>
                      <a:pt x="101" y="831"/>
                    </a:lnTo>
                    <a:lnTo>
                      <a:pt x="104" y="831"/>
                    </a:lnTo>
                    <a:lnTo>
                      <a:pt x="108" y="831"/>
                    </a:lnTo>
                    <a:lnTo>
                      <a:pt x="111" y="831"/>
                    </a:lnTo>
                    <a:lnTo>
                      <a:pt x="113" y="831"/>
                    </a:lnTo>
                    <a:lnTo>
                      <a:pt x="113" y="829"/>
                    </a:lnTo>
                    <a:lnTo>
                      <a:pt x="111" y="829"/>
                    </a:lnTo>
                    <a:lnTo>
                      <a:pt x="111" y="824"/>
                    </a:lnTo>
                    <a:lnTo>
                      <a:pt x="108" y="822"/>
                    </a:lnTo>
                    <a:lnTo>
                      <a:pt x="106" y="822"/>
                    </a:lnTo>
                    <a:lnTo>
                      <a:pt x="104" y="822"/>
                    </a:lnTo>
                    <a:lnTo>
                      <a:pt x="108" y="822"/>
                    </a:lnTo>
                    <a:lnTo>
                      <a:pt x="113" y="822"/>
                    </a:lnTo>
                    <a:lnTo>
                      <a:pt x="120" y="834"/>
                    </a:lnTo>
                    <a:lnTo>
                      <a:pt x="125" y="834"/>
                    </a:lnTo>
                    <a:lnTo>
                      <a:pt x="125" y="831"/>
                    </a:lnTo>
                    <a:lnTo>
                      <a:pt x="127" y="829"/>
                    </a:lnTo>
                    <a:lnTo>
                      <a:pt x="130" y="829"/>
                    </a:lnTo>
                    <a:lnTo>
                      <a:pt x="130" y="827"/>
                    </a:lnTo>
                    <a:lnTo>
                      <a:pt x="130" y="824"/>
                    </a:lnTo>
                    <a:lnTo>
                      <a:pt x="130" y="822"/>
                    </a:lnTo>
                    <a:lnTo>
                      <a:pt x="132" y="822"/>
                    </a:lnTo>
                    <a:lnTo>
                      <a:pt x="134" y="820"/>
                    </a:lnTo>
                    <a:lnTo>
                      <a:pt x="137" y="820"/>
                    </a:lnTo>
                    <a:lnTo>
                      <a:pt x="141" y="820"/>
                    </a:lnTo>
                    <a:lnTo>
                      <a:pt x="144" y="820"/>
                    </a:lnTo>
                    <a:lnTo>
                      <a:pt x="151" y="820"/>
                    </a:lnTo>
                    <a:lnTo>
                      <a:pt x="158" y="822"/>
                    </a:lnTo>
                    <a:lnTo>
                      <a:pt x="151" y="820"/>
                    </a:lnTo>
                    <a:lnTo>
                      <a:pt x="139" y="820"/>
                    </a:lnTo>
                    <a:lnTo>
                      <a:pt x="130" y="817"/>
                    </a:lnTo>
                    <a:lnTo>
                      <a:pt x="120" y="817"/>
                    </a:lnTo>
                    <a:lnTo>
                      <a:pt x="115" y="817"/>
                    </a:lnTo>
                    <a:lnTo>
                      <a:pt x="111" y="817"/>
                    </a:lnTo>
                    <a:lnTo>
                      <a:pt x="108" y="817"/>
                    </a:lnTo>
                    <a:lnTo>
                      <a:pt x="106" y="770"/>
                    </a:lnTo>
                    <a:lnTo>
                      <a:pt x="104" y="768"/>
                    </a:lnTo>
                    <a:lnTo>
                      <a:pt x="99" y="768"/>
                    </a:lnTo>
                    <a:lnTo>
                      <a:pt x="96" y="765"/>
                    </a:lnTo>
                    <a:lnTo>
                      <a:pt x="92" y="765"/>
                    </a:lnTo>
                    <a:lnTo>
                      <a:pt x="94" y="763"/>
                    </a:lnTo>
                    <a:lnTo>
                      <a:pt x="96" y="760"/>
                    </a:lnTo>
                    <a:lnTo>
                      <a:pt x="96" y="758"/>
                    </a:lnTo>
                    <a:lnTo>
                      <a:pt x="96" y="756"/>
                    </a:lnTo>
                    <a:lnTo>
                      <a:pt x="99" y="756"/>
                    </a:lnTo>
                    <a:lnTo>
                      <a:pt x="101" y="756"/>
                    </a:lnTo>
                    <a:lnTo>
                      <a:pt x="104" y="756"/>
                    </a:lnTo>
                    <a:lnTo>
                      <a:pt x="104" y="758"/>
                    </a:lnTo>
                    <a:lnTo>
                      <a:pt x="106" y="758"/>
                    </a:lnTo>
                    <a:lnTo>
                      <a:pt x="111" y="758"/>
                    </a:lnTo>
                    <a:lnTo>
                      <a:pt x="108" y="758"/>
                    </a:lnTo>
                    <a:lnTo>
                      <a:pt x="108" y="756"/>
                    </a:lnTo>
                    <a:lnTo>
                      <a:pt x="108" y="753"/>
                    </a:lnTo>
                    <a:lnTo>
                      <a:pt x="106" y="753"/>
                    </a:lnTo>
                    <a:lnTo>
                      <a:pt x="96" y="753"/>
                    </a:lnTo>
                    <a:lnTo>
                      <a:pt x="87" y="751"/>
                    </a:lnTo>
                    <a:lnTo>
                      <a:pt x="82" y="751"/>
                    </a:lnTo>
                    <a:lnTo>
                      <a:pt x="75" y="751"/>
                    </a:lnTo>
                    <a:lnTo>
                      <a:pt x="68" y="753"/>
                    </a:lnTo>
                    <a:lnTo>
                      <a:pt x="63" y="753"/>
                    </a:lnTo>
                    <a:lnTo>
                      <a:pt x="61" y="753"/>
                    </a:lnTo>
                    <a:lnTo>
                      <a:pt x="59" y="751"/>
                    </a:lnTo>
                    <a:lnTo>
                      <a:pt x="54" y="746"/>
                    </a:lnTo>
                    <a:lnTo>
                      <a:pt x="52" y="744"/>
                    </a:lnTo>
                    <a:lnTo>
                      <a:pt x="49" y="742"/>
                    </a:lnTo>
                    <a:lnTo>
                      <a:pt x="49" y="739"/>
                    </a:lnTo>
                    <a:lnTo>
                      <a:pt x="47" y="737"/>
                    </a:lnTo>
                    <a:lnTo>
                      <a:pt x="44" y="732"/>
                    </a:lnTo>
                    <a:lnTo>
                      <a:pt x="44" y="730"/>
                    </a:lnTo>
                    <a:lnTo>
                      <a:pt x="44" y="727"/>
                    </a:lnTo>
                    <a:lnTo>
                      <a:pt x="44" y="725"/>
                    </a:lnTo>
                    <a:lnTo>
                      <a:pt x="47" y="723"/>
                    </a:lnTo>
                    <a:lnTo>
                      <a:pt x="47" y="720"/>
                    </a:lnTo>
                    <a:lnTo>
                      <a:pt x="47" y="718"/>
                    </a:lnTo>
                    <a:lnTo>
                      <a:pt x="47" y="716"/>
                    </a:lnTo>
                    <a:lnTo>
                      <a:pt x="44" y="713"/>
                    </a:lnTo>
                    <a:lnTo>
                      <a:pt x="42" y="713"/>
                    </a:lnTo>
                    <a:lnTo>
                      <a:pt x="40" y="713"/>
                    </a:lnTo>
                    <a:lnTo>
                      <a:pt x="40" y="716"/>
                    </a:lnTo>
                    <a:lnTo>
                      <a:pt x="37" y="716"/>
                    </a:lnTo>
                    <a:lnTo>
                      <a:pt x="35" y="716"/>
                    </a:lnTo>
                    <a:lnTo>
                      <a:pt x="35" y="713"/>
                    </a:lnTo>
                    <a:lnTo>
                      <a:pt x="33" y="709"/>
                    </a:lnTo>
                    <a:lnTo>
                      <a:pt x="33" y="706"/>
                    </a:lnTo>
                    <a:lnTo>
                      <a:pt x="33" y="701"/>
                    </a:lnTo>
                    <a:lnTo>
                      <a:pt x="35" y="699"/>
                    </a:lnTo>
                    <a:lnTo>
                      <a:pt x="35" y="697"/>
                    </a:lnTo>
                    <a:lnTo>
                      <a:pt x="37" y="692"/>
                    </a:lnTo>
                    <a:lnTo>
                      <a:pt x="37" y="690"/>
                    </a:lnTo>
                    <a:lnTo>
                      <a:pt x="37" y="685"/>
                    </a:lnTo>
                    <a:lnTo>
                      <a:pt x="35" y="680"/>
                    </a:lnTo>
                    <a:lnTo>
                      <a:pt x="35" y="678"/>
                    </a:lnTo>
                    <a:lnTo>
                      <a:pt x="37" y="675"/>
                    </a:lnTo>
                    <a:lnTo>
                      <a:pt x="40" y="673"/>
                    </a:lnTo>
                    <a:lnTo>
                      <a:pt x="44" y="673"/>
                    </a:lnTo>
                    <a:lnTo>
                      <a:pt x="47" y="671"/>
                    </a:lnTo>
                    <a:lnTo>
                      <a:pt x="49" y="668"/>
                    </a:lnTo>
                    <a:lnTo>
                      <a:pt x="49" y="666"/>
                    </a:lnTo>
                    <a:lnTo>
                      <a:pt x="49" y="664"/>
                    </a:lnTo>
                    <a:lnTo>
                      <a:pt x="49" y="659"/>
                    </a:lnTo>
                    <a:lnTo>
                      <a:pt x="49" y="657"/>
                    </a:lnTo>
                    <a:lnTo>
                      <a:pt x="49" y="652"/>
                    </a:lnTo>
                    <a:lnTo>
                      <a:pt x="49" y="649"/>
                    </a:lnTo>
                    <a:lnTo>
                      <a:pt x="49" y="647"/>
                    </a:lnTo>
                    <a:lnTo>
                      <a:pt x="54" y="642"/>
                    </a:lnTo>
                    <a:lnTo>
                      <a:pt x="56" y="640"/>
                    </a:lnTo>
                    <a:lnTo>
                      <a:pt x="56" y="638"/>
                    </a:lnTo>
                    <a:lnTo>
                      <a:pt x="56" y="635"/>
                    </a:lnTo>
                    <a:lnTo>
                      <a:pt x="56" y="633"/>
                    </a:lnTo>
                    <a:lnTo>
                      <a:pt x="56" y="628"/>
                    </a:lnTo>
                    <a:lnTo>
                      <a:pt x="56" y="626"/>
                    </a:lnTo>
                    <a:lnTo>
                      <a:pt x="59" y="621"/>
                    </a:lnTo>
                    <a:lnTo>
                      <a:pt x="59" y="616"/>
                    </a:lnTo>
                    <a:lnTo>
                      <a:pt x="59" y="614"/>
                    </a:lnTo>
                    <a:lnTo>
                      <a:pt x="59" y="612"/>
                    </a:lnTo>
                    <a:lnTo>
                      <a:pt x="56" y="609"/>
                    </a:lnTo>
                    <a:lnTo>
                      <a:pt x="56" y="605"/>
                    </a:lnTo>
                    <a:lnTo>
                      <a:pt x="54" y="602"/>
                    </a:lnTo>
                    <a:lnTo>
                      <a:pt x="54" y="600"/>
                    </a:lnTo>
                    <a:lnTo>
                      <a:pt x="56" y="598"/>
                    </a:lnTo>
                    <a:lnTo>
                      <a:pt x="59" y="595"/>
                    </a:lnTo>
                    <a:lnTo>
                      <a:pt x="59" y="593"/>
                    </a:lnTo>
                    <a:lnTo>
                      <a:pt x="61" y="593"/>
                    </a:lnTo>
                    <a:lnTo>
                      <a:pt x="61" y="590"/>
                    </a:lnTo>
                    <a:lnTo>
                      <a:pt x="63" y="590"/>
                    </a:lnTo>
                    <a:lnTo>
                      <a:pt x="61" y="590"/>
                    </a:lnTo>
                    <a:lnTo>
                      <a:pt x="61" y="588"/>
                    </a:lnTo>
                    <a:lnTo>
                      <a:pt x="59" y="586"/>
                    </a:lnTo>
                    <a:lnTo>
                      <a:pt x="59" y="583"/>
                    </a:lnTo>
                    <a:lnTo>
                      <a:pt x="61" y="581"/>
                    </a:lnTo>
                    <a:lnTo>
                      <a:pt x="61" y="579"/>
                    </a:lnTo>
                    <a:lnTo>
                      <a:pt x="63" y="576"/>
                    </a:lnTo>
                    <a:lnTo>
                      <a:pt x="63" y="574"/>
                    </a:lnTo>
                    <a:lnTo>
                      <a:pt x="63" y="572"/>
                    </a:lnTo>
                    <a:lnTo>
                      <a:pt x="61" y="567"/>
                    </a:lnTo>
                    <a:lnTo>
                      <a:pt x="61" y="564"/>
                    </a:lnTo>
                    <a:lnTo>
                      <a:pt x="61" y="560"/>
                    </a:lnTo>
                    <a:lnTo>
                      <a:pt x="61" y="557"/>
                    </a:lnTo>
                    <a:lnTo>
                      <a:pt x="61" y="555"/>
                    </a:lnTo>
                    <a:lnTo>
                      <a:pt x="61" y="553"/>
                    </a:lnTo>
                    <a:lnTo>
                      <a:pt x="61" y="550"/>
                    </a:lnTo>
                    <a:lnTo>
                      <a:pt x="59" y="548"/>
                    </a:lnTo>
                    <a:lnTo>
                      <a:pt x="56" y="543"/>
                    </a:lnTo>
                    <a:lnTo>
                      <a:pt x="54" y="541"/>
                    </a:lnTo>
                    <a:lnTo>
                      <a:pt x="54" y="538"/>
                    </a:lnTo>
                    <a:lnTo>
                      <a:pt x="56" y="536"/>
                    </a:lnTo>
                    <a:lnTo>
                      <a:pt x="56" y="534"/>
                    </a:lnTo>
                    <a:lnTo>
                      <a:pt x="59" y="531"/>
                    </a:lnTo>
                    <a:lnTo>
                      <a:pt x="59" y="529"/>
                    </a:lnTo>
                    <a:lnTo>
                      <a:pt x="61" y="527"/>
                    </a:lnTo>
                    <a:lnTo>
                      <a:pt x="61" y="524"/>
                    </a:lnTo>
                    <a:lnTo>
                      <a:pt x="61" y="520"/>
                    </a:lnTo>
                    <a:lnTo>
                      <a:pt x="61" y="517"/>
                    </a:lnTo>
                    <a:lnTo>
                      <a:pt x="61" y="515"/>
                    </a:lnTo>
                    <a:lnTo>
                      <a:pt x="61" y="510"/>
                    </a:lnTo>
                    <a:lnTo>
                      <a:pt x="61" y="508"/>
                    </a:lnTo>
                    <a:lnTo>
                      <a:pt x="61" y="505"/>
                    </a:lnTo>
                    <a:lnTo>
                      <a:pt x="59" y="505"/>
                    </a:lnTo>
                    <a:lnTo>
                      <a:pt x="56" y="505"/>
                    </a:lnTo>
                    <a:lnTo>
                      <a:pt x="54" y="503"/>
                    </a:lnTo>
                    <a:lnTo>
                      <a:pt x="54" y="501"/>
                    </a:lnTo>
                    <a:lnTo>
                      <a:pt x="54" y="498"/>
                    </a:lnTo>
                    <a:lnTo>
                      <a:pt x="54" y="494"/>
                    </a:lnTo>
                    <a:lnTo>
                      <a:pt x="54" y="489"/>
                    </a:lnTo>
                    <a:lnTo>
                      <a:pt x="54" y="486"/>
                    </a:lnTo>
                    <a:lnTo>
                      <a:pt x="54" y="484"/>
                    </a:lnTo>
                    <a:lnTo>
                      <a:pt x="52" y="482"/>
                    </a:lnTo>
                    <a:lnTo>
                      <a:pt x="52" y="479"/>
                    </a:lnTo>
                    <a:lnTo>
                      <a:pt x="52" y="477"/>
                    </a:lnTo>
                    <a:lnTo>
                      <a:pt x="52" y="475"/>
                    </a:lnTo>
                    <a:lnTo>
                      <a:pt x="54" y="475"/>
                    </a:lnTo>
                    <a:lnTo>
                      <a:pt x="54" y="472"/>
                    </a:lnTo>
                    <a:lnTo>
                      <a:pt x="56" y="472"/>
                    </a:lnTo>
                    <a:lnTo>
                      <a:pt x="56" y="470"/>
                    </a:lnTo>
                    <a:lnTo>
                      <a:pt x="59" y="470"/>
                    </a:lnTo>
                    <a:lnTo>
                      <a:pt x="59" y="468"/>
                    </a:lnTo>
                    <a:lnTo>
                      <a:pt x="59" y="463"/>
                    </a:lnTo>
                    <a:lnTo>
                      <a:pt x="59" y="458"/>
                    </a:lnTo>
                    <a:lnTo>
                      <a:pt x="61" y="451"/>
                    </a:lnTo>
                    <a:lnTo>
                      <a:pt x="61" y="449"/>
                    </a:lnTo>
                    <a:lnTo>
                      <a:pt x="61" y="444"/>
                    </a:lnTo>
                    <a:lnTo>
                      <a:pt x="63" y="442"/>
                    </a:lnTo>
                    <a:lnTo>
                      <a:pt x="63" y="439"/>
                    </a:lnTo>
                    <a:lnTo>
                      <a:pt x="66" y="437"/>
                    </a:lnTo>
                    <a:lnTo>
                      <a:pt x="68" y="437"/>
                    </a:lnTo>
                    <a:lnTo>
                      <a:pt x="68" y="435"/>
                    </a:lnTo>
                    <a:lnTo>
                      <a:pt x="68" y="432"/>
                    </a:lnTo>
                    <a:lnTo>
                      <a:pt x="68" y="430"/>
                    </a:lnTo>
                    <a:lnTo>
                      <a:pt x="66" y="427"/>
                    </a:lnTo>
                    <a:lnTo>
                      <a:pt x="66" y="425"/>
                    </a:lnTo>
                    <a:lnTo>
                      <a:pt x="66" y="423"/>
                    </a:lnTo>
                    <a:lnTo>
                      <a:pt x="66" y="420"/>
                    </a:lnTo>
                    <a:lnTo>
                      <a:pt x="66" y="418"/>
                    </a:lnTo>
                    <a:lnTo>
                      <a:pt x="66" y="413"/>
                    </a:lnTo>
                    <a:lnTo>
                      <a:pt x="66" y="411"/>
                    </a:lnTo>
                    <a:lnTo>
                      <a:pt x="66" y="406"/>
                    </a:lnTo>
                    <a:lnTo>
                      <a:pt x="66" y="404"/>
                    </a:lnTo>
                    <a:lnTo>
                      <a:pt x="68" y="401"/>
                    </a:lnTo>
                    <a:lnTo>
                      <a:pt x="70" y="399"/>
                    </a:lnTo>
                    <a:lnTo>
                      <a:pt x="70" y="397"/>
                    </a:lnTo>
                    <a:lnTo>
                      <a:pt x="73" y="394"/>
                    </a:lnTo>
                    <a:lnTo>
                      <a:pt x="75" y="394"/>
                    </a:lnTo>
                    <a:lnTo>
                      <a:pt x="78" y="394"/>
                    </a:lnTo>
                    <a:lnTo>
                      <a:pt x="80" y="392"/>
                    </a:lnTo>
                    <a:lnTo>
                      <a:pt x="80" y="390"/>
                    </a:lnTo>
                    <a:lnTo>
                      <a:pt x="80" y="387"/>
                    </a:lnTo>
                    <a:lnTo>
                      <a:pt x="80" y="385"/>
                    </a:lnTo>
                    <a:lnTo>
                      <a:pt x="80" y="380"/>
                    </a:lnTo>
                    <a:lnTo>
                      <a:pt x="78" y="378"/>
                    </a:lnTo>
                    <a:lnTo>
                      <a:pt x="78" y="375"/>
                    </a:lnTo>
                    <a:lnTo>
                      <a:pt x="78" y="371"/>
                    </a:lnTo>
                    <a:lnTo>
                      <a:pt x="80" y="368"/>
                    </a:lnTo>
                    <a:lnTo>
                      <a:pt x="82" y="364"/>
                    </a:lnTo>
                    <a:lnTo>
                      <a:pt x="85" y="357"/>
                    </a:lnTo>
                    <a:lnTo>
                      <a:pt x="85" y="354"/>
                    </a:lnTo>
                    <a:lnTo>
                      <a:pt x="87" y="352"/>
                    </a:lnTo>
                    <a:lnTo>
                      <a:pt x="87" y="347"/>
                    </a:lnTo>
                    <a:lnTo>
                      <a:pt x="87" y="345"/>
                    </a:lnTo>
                    <a:lnTo>
                      <a:pt x="87" y="340"/>
                    </a:lnTo>
                    <a:lnTo>
                      <a:pt x="87" y="335"/>
                    </a:lnTo>
                    <a:lnTo>
                      <a:pt x="87" y="333"/>
                    </a:lnTo>
                    <a:lnTo>
                      <a:pt x="87" y="331"/>
                    </a:lnTo>
                    <a:lnTo>
                      <a:pt x="85" y="328"/>
                    </a:lnTo>
                    <a:lnTo>
                      <a:pt x="85" y="326"/>
                    </a:lnTo>
                    <a:lnTo>
                      <a:pt x="85" y="324"/>
                    </a:lnTo>
                    <a:lnTo>
                      <a:pt x="87" y="321"/>
                    </a:lnTo>
                    <a:lnTo>
                      <a:pt x="87" y="316"/>
                    </a:lnTo>
                    <a:lnTo>
                      <a:pt x="89" y="314"/>
                    </a:lnTo>
                    <a:lnTo>
                      <a:pt x="89" y="312"/>
                    </a:lnTo>
                    <a:lnTo>
                      <a:pt x="89" y="307"/>
                    </a:lnTo>
                    <a:lnTo>
                      <a:pt x="89" y="302"/>
                    </a:lnTo>
                    <a:lnTo>
                      <a:pt x="89" y="298"/>
                    </a:lnTo>
                    <a:lnTo>
                      <a:pt x="89" y="295"/>
                    </a:lnTo>
                    <a:lnTo>
                      <a:pt x="89" y="290"/>
                    </a:lnTo>
                    <a:lnTo>
                      <a:pt x="89" y="283"/>
                    </a:lnTo>
                    <a:lnTo>
                      <a:pt x="89" y="279"/>
                    </a:lnTo>
                    <a:lnTo>
                      <a:pt x="92" y="276"/>
                    </a:lnTo>
                    <a:lnTo>
                      <a:pt x="92" y="274"/>
                    </a:lnTo>
                    <a:lnTo>
                      <a:pt x="94" y="272"/>
                    </a:lnTo>
                    <a:lnTo>
                      <a:pt x="94" y="269"/>
                    </a:lnTo>
                    <a:lnTo>
                      <a:pt x="94" y="267"/>
                    </a:lnTo>
                    <a:lnTo>
                      <a:pt x="94" y="264"/>
                    </a:lnTo>
                    <a:lnTo>
                      <a:pt x="94" y="260"/>
                    </a:lnTo>
                    <a:lnTo>
                      <a:pt x="94" y="255"/>
                    </a:lnTo>
                    <a:lnTo>
                      <a:pt x="94" y="250"/>
                    </a:lnTo>
                    <a:lnTo>
                      <a:pt x="94" y="246"/>
                    </a:lnTo>
                    <a:lnTo>
                      <a:pt x="96" y="238"/>
                    </a:lnTo>
                    <a:lnTo>
                      <a:pt x="96" y="231"/>
                    </a:lnTo>
                    <a:lnTo>
                      <a:pt x="96" y="229"/>
                    </a:lnTo>
                    <a:lnTo>
                      <a:pt x="96" y="227"/>
                    </a:lnTo>
                    <a:lnTo>
                      <a:pt x="99" y="224"/>
                    </a:lnTo>
                    <a:lnTo>
                      <a:pt x="101" y="222"/>
                    </a:lnTo>
                    <a:lnTo>
                      <a:pt x="104" y="222"/>
                    </a:lnTo>
                    <a:lnTo>
                      <a:pt x="104" y="220"/>
                    </a:lnTo>
                    <a:lnTo>
                      <a:pt x="106" y="217"/>
                    </a:lnTo>
                    <a:lnTo>
                      <a:pt x="108" y="213"/>
                    </a:lnTo>
                    <a:lnTo>
                      <a:pt x="108" y="210"/>
                    </a:lnTo>
                    <a:lnTo>
                      <a:pt x="111" y="208"/>
                    </a:lnTo>
                    <a:lnTo>
                      <a:pt x="113" y="203"/>
                    </a:lnTo>
                    <a:lnTo>
                      <a:pt x="113" y="201"/>
                    </a:lnTo>
                    <a:lnTo>
                      <a:pt x="115" y="196"/>
                    </a:lnTo>
                    <a:lnTo>
                      <a:pt x="115" y="194"/>
                    </a:lnTo>
                    <a:lnTo>
                      <a:pt x="115" y="191"/>
                    </a:lnTo>
                    <a:lnTo>
                      <a:pt x="113" y="189"/>
                    </a:lnTo>
                    <a:lnTo>
                      <a:pt x="113" y="187"/>
                    </a:lnTo>
                    <a:lnTo>
                      <a:pt x="113" y="182"/>
                    </a:lnTo>
                    <a:lnTo>
                      <a:pt x="113" y="179"/>
                    </a:lnTo>
                    <a:lnTo>
                      <a:pt x="115" y="179"/>
                    </a:lnTo>
                    <a:lnTo>
                      <a:pt x="118" y="177"/>
                    </a:lnTo>
                    <a:lnTo>
                      <a:pt x="118" y="175"/>
                    </a:lnTo>
                    <a:lnTo>
                      <a:pt x="115" y="175"/>
                    </a:lnTo>
                    <a:lnTo>
                      <a:pt x="115" y="170"/>
                    </a:lnTo>
                    <a:lnTo>
                      <a:pt x="113" y="165"/>
                    </a:lnTo>
                    <a:lnTo>
                      <a:pt x="113" y="161"/>
                    </a:lnTo>
                    <a:lnTo>
                      <a:pt x="113" y="156"/>
                    </a:lnTo>
                    <a:lnTo>
                      <a:pt x="113" y="151"/>
                    </a:lnTo>
                    <a:lnTo>
                      <a:pt x="113" y="146"/>
                    </a:lnTo>
                    <a:lnTo>
                      <a:pt x="118" y="142"/>
                    </a:lnTo>
                    <a:lnTo>
                      <a:pt x="125" y="137"/>
                    </a:lnTo>
                    <a:lnTo>
                      <a:pt x="130" y="132"/>
                    </a:lnTo>
                    <a:lnTo>
                      <a:pt x="132" y="127"/>
                    </a:lnTo>
                    <a:lnTo>
                      <a:pt x="134" y="123"/>
                    </a:lnTo>
                    <a:lnTo>
                      <a:pt x="134" y="118"/>
                    </a:lnTo>
                    <a:lnTo>
                      <a:pt x="134" y="116"/>
                    </a:lnTo>
                    <a:lnTo>
                      <a:pt x="132" y="116"/>
                    </a:lnTo>
                    <a:lnTo>
                      <a:pt x="132" y="113"/>
                    </a:lnTo>
                    <a:lnTo>
                      <a:pt x="132" y="111"/>
                    </a:lnTo>
                    <a:lnTo>
                      <a:pt x="130" y="111"/>
                    </a:lnTo>
                    <a:lnTo>
                      <a:pt x="130" y="109"/>
                    </a:lnTo>
                    <a:lnTo>
                      <a:pt x="130" y="106"/>
                    </a:lnTo>
                    <a:lnTo>
                      <a:pt x="130" y="104"/>
                    </a:lnTo>
                    <a:lnTo>
                      <a:pt x="130" y="99"/>
                    </a:lnTo>
                    <a:lnTo>
                      <a:pt x="120" y="94"/>
                    </a:lnTo>
                    <a:lnTo>
                      <a:pt x="118" y="80"/>
                    </a:lnTo>
                    <a:lnTo>
                      <a:pt x="118" y="78"/>
                    </a:lnTo>
                    <a:lnTo>
                      <a:pt x="118" y="73"/>
                    </a:lnTo>
                    <a:lnTo>
                      <a:pt x="118" y="71"/>
                    </a:lnTo>
                    <a:lnTo>
                      <a:pt x="118" y="68"/>
                    </a:lnTo>
                    <a:lnTo>
                      <a:pt x="118" y="66"/>
                    </a:lnTo>
                    <a:lnTo>
                      <a:pt x="118" y="64"/>
                    </a:lnTo>
                    <a:lnTo>
                      <a:pt x="115" y="61"/>
                    </a:lnTo>
                    <a:lnTo>
                      <a:pt x="115" y="59"/>
                    </a:lnTo>
                    <a:lnTo>
                      <a:pt x="113" y="57"/>
                    </a:lnTo>
                    <a:lnTo>
                      <a:pt x="113" y="52"/>
                    </a:lnTo>
                    <a:lnTo>
                      <a:pt x="111" y="47"/>
                    </a:lnTo>
                    <a:lnTo>
                      <a:pt x="111" y="45"/>
                    </a:lnTo>
                    <a:lnTo>
                      <a:pt x="108" y="42"/>
                    </a:lnTo>
                    <a:lnTo>
                      <a:pt x="108" y="38"/>
                    </a:lnTo>
                    <a:lnTo>
                      <a:pt x="108" y="35"/>
                    </a:lnTo>
                    <a:lnTo>
                      <a:pt x="106" y="33"/>
                    </a:lnTo>
                    <a:lnTo>
                      <a:pt x="104" y="28"/>
                    </a:lnTo>
                    <a:lnTo>
                      <a:pt x="99" y="26"/>
                    </a:lnTo>
                    <a:lnTo>
                      <a:pt x="96" y="24"/>
                    </a:lnTo>
                    <a:lnTo>
                      <a:pt x="96" y="21"/>
                    </a:lnTo>
                    <a:lnTo>
                      <a:pt x="94" y="16"/>
                    </a:lnTo>
                    <a:lnTo>
                      <a:pt x="92" y="12"/>
                    </a:lnTo>
                    <a:lnTo>
                      <a:pt x="92" y="9"/>
                    </a:lnTo>
                    <a:lnTo>
                      <a:pt x="89" y="0"/>
                    </a:lnTo>
                    <a:lnTo>
                      <a:pt x="87" y="0"/>
                    </a:lnTo>
                    <a:lnTo>
                      <a:pt x="85" y="2"/>
                    </a:lnTo>
                    <a:lnTo>
                      <a:pt x="85" y="5"/>
                    </a:lnTo>
                    <a:lnTo>
                      <a:pt x="82" y="5"/>
                    </a:lnTo>
                    <a:lnTo>
                      <a:pt x="80" y="7"/>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7" name="Freeform 1891">
                <a:extLst>
                  <a:ext uri="{FF2B5EF4-FFF2-40B4-BE49-F238E27FC236}">
                    <a16:creationId xmlns:a16="http://schemas.microsoft.com/office/drawing/2014/main" id="{31BA0B55-3190-0419-DD26-97988E1539EE}"/>
                  </a:ext>
                </a:extLst>
              </p:cNvPr>
              <p:cNvSpPr>
                <a:spLocks noGrp="1" noRot="1" noMove="1" noResize="1" noEditPoints="1" noAdjustHandles="1" noChangeArrowheads="1" noChangeShapeType="1"/>
              </p:cNvSpPr>
              <p:nvPr/>
            </p:nvSpPr>
            <p:spPr bwMode="auto">
              <a:xfrm>
                <a:off x="2585478" y="5071880"/>
                <a:ext cx="14288" cy="11113"/>
              </a:xfrm>
              <a:custGeom>
                <a:avLst/>
                <a:gdLst>
                  <a:gd name="T0" fmla="*/ 0 w 9"/>
                  <a:gd name="T1" fmla="*/ 0 h 7"/>
                  <a:gd name="T2" fmla="*/ 3175 w 9"/>
                  <a:gd name="T3" fmla="*/ 3175 h 7"/>
                  <a:gd name="T4" fmla="*/ 3175 w 9"/>
                  <a:gd name="T5" fmla="*/ 11113 h 7"/>
                  <a:gd name="T6" fmla="*/ 11113 w 9"/>
                  <a:gd name="T7" fmla="*/ 11113 h 7"/>
                  <a:gd name="T8" fmla="*/ 14288 w 9"/>
                  <a:gd name="T9" fmla="*/ 11113 h 7"/>
                  <a:gd name="T10" fmla="*/ 14288 w 9"/>
                  <a:gd name="T11" fmla="*/ 11113 h 7"/>
                  <a:gd name="T12" fmla="*/ 14288 w 9"/>
                  <a:gd name="T13" fmla="*/ 11113 h 7"/>
                  <a:gd name="T14" fmla="*/ 14288 w 9"/>
                  <a:gd name="T15" fmla="*/ 11113 h 7"/>
                  <a:gd name="T16" fmla="*/ 14288 w 9"/>
                  <a:gd name="T17" fmla="*/ 7938 h 7"/>
                  <a:gd name="T18" fmla="*/ 11113 w 9"/>
                  <a:gd name="T19" fmla="*/ 7938 h 7"/>
                  <a:gd name="T20" fmla="*/ 11113 w 9"/>
                  <a:gd name="T21" fmla="*/ 3175 h 7"/>
                  <a:gd name="T22" fmla="*/ 7938 w 9"/>
                  <a:gd name="T23" fmla="*/ 0 h 7"/>
                  <a:gd name="T24" fmla="*/ 0 w 9"/>
                  <a:gd name="T25" fmla="*/ 0 h 7"/>
                  <a:gd name="T26" fmla="*/ 0 w 9"/>
                  <a:gd name="T27" fmla="*/ 0 h 7"/>
                  <a:gd name="T28" fmla="*/ 0 w 9"/>
                  <a:gd name="T29" fmla="*/ 0 h 7"/>
                  <a:gd name="T30" fmla="*/ 0 w 9"/>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7"/>
                  <a:gd name="T50" fmla="*/ 9 w 9"/>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7">
                    <a:moveTo>
                      <a:pt x="0" y="0"/>
                    </a:moveTo>
                    <a:lnTo>
                      <a:pt x="2" y="2"/>
                    </a:lnTo>
                    <a:lnTo>
                      <a:pt x="2" y="7"/>
                    </a:lnTo>
                    <a:lnTo>
                      <a:pt x="7" y="7"/>
                    </a:lnTo>
                    <a:lnTo>
                      <a:pt x="9" y="7"/>
                    </a:lnTo>
                    <a:lnTo>
                      <a:pt x="9" y="5"/>
                    </a:lnTo>
                    <a:lnTo>
                      <a:pt x="7" y="5"/>
                    </a:lnTo>
                    <a:lnTo>
                      <a:pt x="7" y="2"/>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8" name="Freeform 1892">
                <a:extLst>
                  <a:ext uri="{FF2B5EF4-FFF2-40B4-BE49-F238E27FC236}">
                    <a16:creationId xmlns:a16="http://schemas.microsoft.com/office/drawing/2014/main" id="{8CE028C7-8D44-795E-547D-642F008F858E}"/>
                  </a:ext>
                </a:extLst>
              </p:cNvPr>
              <p:cNvSpPr>
                <a:spLocks noGrp="1" noRot="1" noMove="1" noResize="1" noEditPoints="1" noAdjustHandles="1" noChangeArrowheads="1" noChangeShapeType="1"/>
              </p:cNvSpPr>
              <p:nvPr/>
            </p:nvSpPr>
            <p:spPr bwMode="auto">
              <a:xfrm>
                <a:off x="2521978" y="5052830"/>
                <a:ext cx="14288" cy="7938"/>
              </a:xfrm>
              <a:custGeom>
                <a:avLst/>
                <a:gdLst>
                  <a:gd name="T0" fmla="*/ 3175 w 9"/>
                  <a:gd name="T1" fmla="*/ 0 h 5"/>
                  <a:gd name="T2" fmla="*/ 3175 w 9"/>
                  <a:gd name="T3" fmla="*/ 0 h 5"/>
                  <a:gd name="T4" fmla="*/ 3175 w 9"/>
                  <a:gd name="T5" fmla="*/ 0 h 5"/>
                  <a:gd name="T6" fmla="*/ 0 w 9"/>
                  <a:gd name="T7" fmla="*/ 0 h 5"/>
                  <a:gd name="T8" fmla="*/ 0 w 9"/>
                  <a:gd name="T9" fmla="*/ 0 h 5"/>
                  <a:gd name="T10" fmla="*/ 3175 w 9"/>
                  <a:gd name="T11" fmla="*/ 0 h 5"/>
                  <a:gd name="T12" fmla="*/ 6350 w 9"/>
                  <a:gd name="T13" fmla="*/ 4763 h 5"/>
                  <a:gd name="T14" fmla="*/ 11113 w 9"/>
                  <a:gd name="T15" fmla="*/ 7938 h 5"/>
                  <a:gd name="T16" fmla="*/ 14288 w 9"/>
                  <a:gd name="T17" fmla="*/ 7938 h 5"/>
                  <a:gd name="T18" fmla="*/ 14288 w 9"/>
                  <a:gd name="T19" fmla="*/ 4763 h 5"/>
                  <a:gd name="T20" fmla="*/ 14288 w 9"/>
                  <a:gd name="T21" fmla="*/ 4763 h 5"/>
                  <a:gd name="T22" fmla="*/ 14288 w 9"/>
                  <a:gd name="T23" fmla="*/ 0 h 5"/>
                  <a:gd name="T24" fmla="*/ 14288 w 9"/>
                  <a:gd name="T25" fmla="*/ 0 h 5"/>
                  <a:gd name="T26" fmla="*/ 11113 w 9"/>
                  <a:gd name="T27" fmla="*/ 0 h 5"/>
                  <a:gd name="T28" fmla="*/ 3175 w 9"/>
                  <a:gd name="T29" fmla="*/ 0 h 5"/>
                  <a:gd name="T30" fmla="*/ 3175 w 9"/>
                  <a:gd name="T31" fmla="*/ 0 h 5"/>
                  <a:gd name="T32" fmla="*/ 3175 w 9"/>
                  <a:gd name="T33" fmla="*/ 0 h 5"/>
                  <a:gd name="T34" fmla="*/ 3175 w 9"/>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5"/>
                  <a:gd name="T56" fmla="*/ 9 w 9"/>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5">
                    <a:moveTo>
                      <a:pt x="2" y="0"/>
                    </a:moveTo>
                    <a:lnTo>
                      <a:pt x="2" y="0"/>
                    </a:lnTo>
                    <a:lnTo>
                      <a:pt x="0" y="0"/>
                    </a:lnTo>
                    <a:lnTo>
                      <a:pt x="2" y="0"/>
                    </a:lnTo>
                    <a:lnTo>
                      <a:pt x="4" y="3"/>
                    </a:lnTo>
                    <a:lnTo>
                      <a:pt x="7" y="5"/>
                    </a:lnTo>
                    <a:lnTo>
                      <a:pt x="9" y="5"/>
                    </a:lnTo>
                    <a:lnTo>
                      <a:pt x="9" y="3"/>
                    </a:lnTo>
                    <a:lnTo>
                      <a:pt x="9" y="0"/>
                    </a:lnTo>
                    <a:lnTo>
                      <a:pt x="7"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9" name="Freeform 1893">
                <a:extLst>
                  <a:ext uri="{FF2B5EF4-FFF2-40B4-BE49-F238E27FC236}">
                    <a16:creationId xmlns:a16="http://schemas.microsoft.com/office/drawing/2014/main" id="{3B3D2674-D6B8-2BA9-6968-F77651AEA1EF}"/>
                  </a:ext>
                </a:extLst>
              </p:cNvPr>
              <p:cNvSpPr>
                <a:spLocks noGrp="1" noRot="1" noMove="1" noResize="1" noEditPoints="1" noAdjustHandles="1" noChangeArrowheads="1" noChangeShapeType="1"/>
              </p:cNvSpPr>
              <p:nvPr/>
            </p:nvSpPr>
            <p:spPr bwMode="auto">
              <a:xfrm>
                <a:off x="2417203" y="4887730"/>
                <a:ext cx="6350" cy="11113"/>
              </a:xfrm>
              <a:custGeom>
                <a:avLst/>
                <a:gdLst>
                  <a:gd name="T0" fmla="*/ 0 w 4"/>
                  <a:gd name="T1" fmla="*/ 0 h 7"/>
                  <a:gd name="T2" fmla="*/ 3175 w 4"/>
                  <a:gd name="T3" fmla="*/ 11113 h 7"/>
                  <a:gd name="T4" fmla="*/ 6350 w 4"/>
                  <a:gd name="T5" fmla="*/ 11113 h 7"/>
                  <a:gd name="T6" fmla="*/ 6350 w 4"/>
                  <a:gd name="T7" fmla="*/ 11113 h 7"/>
                  <a:gd name="T8" fmla="*/ 6350 w 4"/>
                  <a:gd name="T9" fmla="*/ 7938 h 7"/>
                  <a:gd name="T10" fmla="*/ 6350 w 4"/>
                  <a:gd name="T11" fmla="*/ 7938 h 7"/>
                  <a:gd name="T12" fmla="*/ 6350 w 4"/>
                  <a:gd name="T13" fmla="*/ 4763 h 7"/>
                  <a:gd name="T14" fmla="*/ 3175 w 4"/>
                  <a:gd name="T15" fmla="*/ 4763 h 7"/>
                  <a:gd name="T16" fmla="*/ 3175 w 4"/>
                  <a:gd name="T17" fmla="*/ 0 h 7"/>
                  <a:gd name="T18" fmla="*/ 0 w 4"/>
                  <a:gd name="T19" fmla="*/ 0 h 7"/>
                  <a:gd name="T20" fmla="*/ 0 w 4"/>
                  <a:gd name="T21" fmla="*/ 0 h 7"/>
                  <a:gd name="T22" fmla="*/ 0 w 4"/>
                  <a:gd name="T23" fmla="*/ 0 h 7"/>
                  <a:gd name="T24" fmla="*/ 0 w 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7"/>
                  <a:gd name="T41" fmla="*/ 4 w 4"/>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7">
                    <a:moveTo>
                      <a:pt x="0" y="0"/>
                    </a:moveTo>
                    <a:lnTo>
                      <a:pt x="2" y="7"/>
                    </a:lnTo>
                    <a:lnTo>
                      <a:pt x="4" y="7"/>
                    </a:lnTo>
                    <a:lnTo>
                      <a:pt x="4" y="5"/>
                    </a:lnTo>
                    <a:lnTo>
                      <a:pt x="4" y="3"/>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0" name="Freeform 1894">
                <a:extLst>
                  <a:ext uri="{FF2B5EF4-FFF2-40B4-BE49-F238E27FC236}">
                    <a16:creationId xmlns:a16="http://schemas.microsoft.com/office/drawing/2014/main" id="{79E8B483-9E63-3950-07F2-131C0D577D79}"/>
                  </a:ext>
                </a:extLst>
              </p:cNvPr>
              <p:cNvSpPr>
                <a:spLocks noGrp="1" noRot="1" noMove="1" noResize="1" noEditPoints="1" noAdjustHandles="1" noChangeArrowheads="1" noChangeShapeType="1"/>
              </p:cNvSpPr>
              <p:nvPr/>
            </p:nvSpPr>
            <p:spPr bwMode="auto">
              <a:xfrm>
                <a:off x="2423553" y="4870267"/>
                <a:ext cx="11113" cy="14288"/>
              </a:xfrm>
              <a:custGeom>
                <a:avLst/>
                <a:gdLst>
                  <a:gd name="T0" fmla="*/ 0 w 7"/>
                  <a:gd name="T1" fmla="*/ 0 h 9"/>
                  <a:gd name="T2" fmla="*/ 0 w 7"/>
                  <a:gd name="T3" fmla="*/ 14288 h 9"/>
                  <a:gd name="T4" fmla="*/ 4763 w 7"/>
                  <a:gd name="T5" fmla="*/ 14288 h 9"/>
                  <a:gd name="T6" fmla="*/ 7938 w 7"/>
                  <a:gd name="T7" fmla="*/ 14288 h 9"/>
                  <a:gd name="T8" fmla="*/ 7938 w 7"/>
                  <a:gd name="T9" fmla="*/ 14288 h 9"/>
                  <a:gd name="T10" fmla="*/ 11113 w 7"/>
                  <a:gd name="T11" fmla="*/ 14288 h 9"/>
                  <a:gd name="T12" fmla="*/ 11113 w 7"/>
                  <a:gd name="T13" fmla="*/ 11113 h 9"/>
                  <a:gd name="T14" fmla="*/ 11113 w 7"/>
                  <a:gd name="T15" fmla="*/ 11113 h 9"/>
                  <a:gd name="T16" fmla="*/ 11113 w 7"/>
                  <a:gd name="T17" fmla="*/ 11113 h 9"/>
                  <a:gd name="T18" fmla="*/ 11113 w 7"/>
                  <a:gd name="T19" fmla="*/ 6350 h 9"/>
                  <a:gd name="T20" fmla="*/ 11113 w 7"/>
                  <a:gd name="T21" fmla="*/ 6350 h 9"/>
                  <a:gd name="T22" fmla="*/ 11113 w 7"/>
                  <a:gd name="T23" fmla="*/ 6350 h 9"/>
                  <a:gd name="T24" fmla="*/ 11113 w 7"/>
                  <a:gd name="T25" fmla="*/ 3175 h 9"/>
                  <a:gd name="T26" fmla="*/ 11113 w 7"/>
                  <a:gd name="T27" fmla="*/ 3175 h 9"/>
                  <a:gd name="T28" fmla="*/ 7938 w 7"/>
                  <a:gd name="T29" fmla="*/ 3175 h 9"/>
                  <a:gd name="T30" fmla="*/ 7938 w 7"/>
                  <a:gd name="T31" fmla="*/ 0 h 9"/>
                  <a:gd name="T32" fmla="*/ 4763 w 7"/>
                  <a:gd name="T33" fmla="*/ 0 h 9"/>
                  <a:gd name="T34" fmla="*/ 0 w 7"/>
                  <a:gd name="T35" fmla="*/ 0 h 9"/>
                  <a:gd name="T36" fmla="*/ 0 w 7"/>
                  <a:gd name="T37" fmla="*/ 0 h 9"/>
                  <a:gd name="T38" fmla="*/ 0 w 7"/>
                  <a:gd name="T39" fmla="*/ 0 h 9"/>
                  <a:gd name="T40" fmla="*/ 0 w 7"/>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9"/>
                  <a:gd name="T65" fmla="*/ 7 w 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9">
                    <a:moveTo>
                      <a:pt x="0" y="0"/>
                    </a:moveTo>
                    <a:lnTo>
                      <a:pt x="0" y="9"/>
                    </a:lnTo>
                    <a:lnTo>
                      <a:pt x="3" y="9"/>
                    </a:lnTo>
                    <a:lnTo>
                      <a:pt x="5" y="9"/>
                    </a:lnTo>
                    <a:lnTo>
                      <a:pt x="7" y="9"/>
                    </a:lnTo>
                    <a:lnTo>
                      <a:pt x="7" y="7"/>
                    </a:lnTo>
                    <a:lnTo>
                      <a:pt x="7" y="4"/>
                    </a:lnTo>
                    <a:lnTo>
                      <a:pt x="7" y="2"/>
                    </a:lnTo>
                    <a:lnTo>
                      <a:pt x="5" y="2"/>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1" name="Freeform 1895">
                <a:extLst>
                  <a:ext uri="{FF2B5EF4-FFF2-40B4-BE49-F238E27FC236}">
                    <a16:creationId xmlns:a16="http://schemas.microsoft.com/office/drawing/2014/main" id="{3CC79E6E-3565-E5BC-5466-EF219768E4E1}"/>
                  </a:ext>
                </a:extLst>
              </p:cNvPr>
              <p:cNvSpPr>
                <a:spLocks noGrp="1" noRot="1" noMove="1" noResize="1" noEditPoints="1" noAdjustHandles="1" noChangeArrowheads="1" noChangeShapeType="1"/>
              </p:cNvSpPr>
              <p:nvPr/>
            </p:nvSpPr>
            <p:spPr bwMode="auto">
              <a:xfrm>
                <a:off x="2510865" y="4967105"/>
                <a:ext cx="11113" cy="19050"/>
              </a:xfrm>
              <a:custGeom>
                <a:avLst/>
                <a:gdLst>
                  <a:gd name="T0" fmla="*/ 6350 w 7"/>
                  <a:gd name="T1" fmla="*/ 0 h 12"/>
                  <a:gd name="T2" fmla="*/ 11113 w 7"/>
                  <a:gd name="T3" fmla="*/ 0 h 12"/>
                  <a:gd name="T4" fmla="*/ 11113 w 7"/>
                  <a:gd name="T5" fmla="*/ 0 h 12"/>
                  <a:gd name="T6" fmla="*/ 11113 w 7"/>
                  <a:gd name="T7" fmla="*/ 0 h 12"/>
                  <a:gd name="T8" fmla="*/ 11113 w 7"/>
                  <a:gd name="T9" fmla="*/ 0 h 12"/>
                  <a:gd name="T10" fmla="*/ 11113 w 7"/>
                  <a:gd name="T11" fmla="*/ 0 h 12"/>
                  <a:gd name="T12" fmla="*/ 11113 w 7"/>
                  <a:gd name="T13" fmla="*/ 3175 h 12"/>
                  <a:gd name="T14" fmla="*/ 11113 w 7"/>
                  <a:gd name="T15" fmla="*/ 3175 h 12"/>
                  <a:gd name="T16" fmla="*/ 11113 w 7"/>
                  <a:gd name="T17" fmla="*/ 3175 h 12"/>
                  <a:gd name="T18" fmla="*/ 11113 w 7"/>
                  <a:gd name="T19" fmla="*/ 3175 h 12"/>
                  <a:gd name="T20" fmla="*/ 11113 w 7"/>
                  <a:gd name="T21" fmla="*/ 11113 h 12"/>
                  <a:gd name="T22" fmla="*/ 6350 w 7"/>
                  <a:gd name="T23" fmla="*/ 14288 h 12"/>
                  <a:gd name="T24" fmla="*/ 6350 w 7"/>
                  <a:gd name="T25" fmla="*/ 14288 h 12"/>
                  <a:gd name="T26" fmla="*/ 6350 w 7"/>
                  <a:gd name="T27" fmla="*/ 19050 h 12"/>
                  <a:gd name="T28" fmla="*/ 3175 w 7"/>
                  <a:gd name="T29" fmla="*/ 19050 h 12"/>
                  <a:gd name="T30" fmla="*/ 3175 w 7"/>
                  <a:gd name="T31" fmla="*/ 19050 h 12"/>
                  <a:gd name="T32" fmla="*/ 3175 w 7"/>
                  <a:gd name="T33" fmla="*/ 19050 h 12"/>
                  <a:gd name="T34" fmla="*/ 0 w 7"/>
                  <a:gd name="T35" fmla="*/ 19050 h 12"/>
                  <a:gd name="T36" fmla="*/ 0 w 7"/>
                  <a:gd name="T37" fmla="*/ 19050 h 12"/>
                  <a:gd name="T38" fmla="*/ 0 w 7"/>
                  <a:gd name="T39" fmla="*/ 14288 h 12"/>
                  <a:gd name="T40" fmla="*/ 3175 w 7"/>
                  <a:gd name="T41" fmla="*/ 11113 h 12"/>
                  <a:gd name="T42" fmla="*/ 3175 w 7"/>
                  <a:gd name="T43" fmla="*/ 7938 h 12"/>
                  <a:gd name="T44" fmla="*/ 3175 w 7"/>
                  <a:gd name="T45" fmla="*/ 3175 h 12"/>
                  <a:gd name="T46" fmla="*/ 6350 w 7"/>
                  <a:gd name="T47" fmla="*/ 3175 h 12"/>
                  <a:gd name="T48" fmla="*/ 6350 w 7"/>
                  <a:gd name="T49" fmla="*/ 0 h 12"/>
                  <a:gd name="T50" fmla="*/ 6350 w 7"/>
                  <a:gd name="T51" fmla="*/ 0 h 12"/>
                  <a:gd name="T52" fmla="*/ 6350 w 7"/>
                  <a:gd name="T53" fmla="*/ 0 h 12"/>
                  <a:gd name="T54" fmla="*/ 6350 w 7"/>
                  <a:gd name="T55" fmla="*/ 0 h 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
                  <a:gd name="T85" fmla="*/ 0 h 12"/>
                  <a:gd name="T86" fmla="*/ 7 w 7"/>
                  <a:gd name="T87" fmla="*/ 12 h 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 h="12">
                    <a:moveTo>
                      <a:pt x="4" y="0"/>
                    </a:moveTo>
                    <a:lnTo>
                      <a:pt x="7" y="0"/>
                    </a:lnTo>
                    <a:lnTo>
                      <a:pt x="7" y="2"/>
                    </a:lnTo>
                    <a:lnTo>
                      <a:pt x="7" y="7"/>
                    </a:lnTo>
                    <a:lnTo>
                      <a:pt x="4" y="9"/>
                    </a:lnTo>
                    <a:lnTo>
                      <a:pt x="4" y="12"/>
                    </a:lnTo>
                    <a:lnTo>
                      <a:pt x="2" y="12"/>
                    </a:lnTo>
                    <a:lnTo>
                      <a:pt x="0" y="12"/>
                    </a:lnTo>
                    <a:lnTo>
                      <a:pt x="0" y="9"/>
                    </a:lnTo>
                    <a:lnTo>
                      <a:pt x="2" y="7"/>
                    </a:lnTo>
                    <a:lnTo>
                      <a:pt x="2" y="5"/>
                    </a:lnTo>
                    <a:lnTo>
                      <a:pt x="2" y="2"/>
                    </a:lnTo>
                    <a:lnTo>
                      <a:pt x="4"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2" name="Freeform 1896">
                <a:extLst>
                  <a:ext uri="{FF2B5EF4-FFF2-40B4-BE49-F238E27FC236}">
                    <a16:creationId xmlns:a16="http://schemas.microsoft.com/office/drawing/2014/main" id="{30B382A7-1EEA-F7FE-F1BE-D6E840BE30B9}"/>
                  </a:ext>
                </a:extLst>
              </p:cNvPr>
              <p:cNvSpPr>
                <a:spLocks noGrp="1" noRot="1" noMove="1" noResize="1" noEditPoints="1" noAdjustHandles="1" noChangeArrowheads="1" noChangeShapeType="1"/>
              </p:cNvSpPr>
              <p:nvPr/>
            </p:nvSpPr>
            <p:spPr bwMode="auto">
              <a:xfrm>
                <a:off x="2487053" y="4967105"/>
                <a:ext cx="12700" cy="11113"/>
              </a:xfrm>
              <a:custGeom>
                <a:avLst/>
                <a:gdLst>
                  <a:gd name="T0" fmla="*/ 7938 w 8"/>
                  <a:gd name="T1" fmla="*/ 0 h 7"/>
                  <a:gd name="T2" fmla="*/ 12700 w 8"/>
                  <a:gd name="T3" fmla="*/ 11113 h 7"/>
                  <a:gd name="T4" fmla="*/ 7938 w 8"/>
                  <a:gd name="T5" fmla="*/ 11113 h 7"/>
                  <a:gd name="T6" fmla="*/ 4763 w 8"/>
                  <a:gd name="T7" fmla="*/ 11113 h 7"/>
                  <a:gd name="T8" fmla="*/ 0 w 8"/>
                  <a:gd name="T9" fmla="*/ 11113 h 7"/>
                  <a:gd name="T10" fmla="*/ 0 w 8"/>
                  <a:gd name="T11" fmla="*/ 7938 h 7"/>
                  <a:gd name="T12" fmla="*/ 0 w 8"/>
                  <a:gd name="T13" fmla="*/ 7938 h 7"/>
                  <a:gd name="T14" fmla="*/ 0 w 8"/>
                  <a:gd name="T15" fmla="*/ 7938 h 7"/>
                  <a:gd name="T16" fmla="*/ 0 w 8"/>
                  <a:gd name="T17" fmla="*/ 3175 h 7"/>
                  <a:gd name="T18" fmla="*/ 4763 w 8"/>
                  <a:gd name="T19" fmla="*/ 3175 h 7"/>
                  <a:gd name="T20" fmla="*/ 4763 w 8"/>
                  <a:gd name="T21" fmla="*/ 3175 h 7"/>
                  <a:gd name="T22" fmla="*/ 7938 w 8"/>
                  <a:gd name="T23" fmla="*/ 0 h 7"/>
                  <a:gd name="T24" fmla="*/ 7938 w 8"/>
                  <a:gd name="T25" fmla="*/ 0 h 7"/>
                  <a:gd name="T26" fmla="*/ 7938 w 8"/>
                  <a:gd name="T27" fmla="*/ 0 h 7"/>
                  <a:gd name="T28" fmla="*/ 7938 w 8"/>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7"/>
                  <a:gd name="T47" fmla="*/ 8 w 8"/>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7">
                    <a:moveTo>
                      <a:pt x="5" y="0"/>
                    </a:moveTo>
                    <a:lnTo>
                      <a:pt x="8" y="7"/>
                    </a:lnTo>
                    <a:lnTo>
                      <a:pt x="5" y="7"/>
                    </a:lnTo>
                    <a:lnTo>
                      <a:pt x="3" y="7"/>
                    </a:lnTo>
                    <a:lnTo>
                      <a:pt x="0" y="7"/>
                    </a:lnTo>
                    <a:lnTo>
                      <a:pt x="0" y="5"/>
                    </a:lnTo>
                    <a:lnTo>
                      <a:pt x="0" y="2"/>
                    </a:lnTo>
                    <a:lnTo>
                      <a:pt x="3"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3" name="Freeform 1897">
                <a:extLst>
                  <a:ext uri="{FF2B5EF4-FFF2-40B4-BE49-F238E27FC236}">
                    <a16:creationId xmlns:a16="http://schemas.microsoft.com/office/drawing/2014/main" id="{99205BEB-82CF-C8E3-C53A-5AD21E992831}"/>
                  </a:ext>
                </a:extLst>
              </p:cNvPr>
              <p:cNvSpPr>
                <a:spLocks noGrp="1" noRot="1" noMove="1" noResize="1" noEditPoints="1" noAdjustHandles="1" noChangeArrowheads="1" noChangeShapeType="1"/>
              </p:cNvSpPr>
              <p:nvPr/>
            </p:nvSpPr>
            <p:spPr bwMode="auto">
              <a:xfrm>
                <a:off x="2525153" y="4959167"/>
                <a:ext cx="38100" cy="71438"/>
              </a:xfrm>
              <a:custGeom>
                <a:avLst/>
                <a:gdLst>
                  <a:gd name="T0" fmla="*/ 22225 w 24"/>
                  <a:gd name="T1" fmla="*/ 0 h 45"/>
                  <a:gd name="T2" fmla="*/ 33338 w 24"/>
                  <a:gd name="T3" fmla="*/ 0 h 45"/>
                  <a:gd name="T4" fmla="*/ 38100 w 24"/>
                  <a:gd name="T5" fmla="*/ 7938 h 45"/>
                  <a:gd name="T6" fmla="*/ 30163 w 24"/>
                  <a:gd name="T7" fmla="*/ 7938 h 45"/>
                  <a:gd name="T8" fmla="*/ 26988 w 24"/>
                  <a:gd name="T9" fmla="*/ 7938 h 45"/>
                  <a:gd name="T10" fmla="*/ 26988 w 24"/>
                  <a:gd name="T11" fmla="*/ 4763 h 45"/>
                  <a:gd name="T12" fmla="*/ 22225 w 24"/>
                  <a:gd name="T13" fmla="*/ 4763 h 45"/>
                  <a:gd name="T14" fmla="*/ 19050 w 24"/>
                  <a:gd name="T15" fmla="*/ 7938 h 45"/>
                  <a:gd name="T16" fmla="*/ 15875 w 24"/>
                  <a:gd name="T17" fmla="*/ 7938 h 45"/>
                  <a:gd name="T18" fmla="*/ 15875 w 24"/>
                  <a:gd name="T19" fmla="*/ 22225 h 45"/>
                  <a:gd name="T20" fmla="*/ 15875 w 24"/>
                  <a:gd name="T21" fmla="*/ 33338 h 45"/>
                  <a:gd name="T22" fmla="*/ 22225 w 24"/>
                  <a:gd name="T23" fmla="*/ 30163 h 45"/>
                  <a:gd name="T24" fmla="*/ 26988 w 24"/>
                  <a:gd name="T25" fmla="*/ 30163 h 45"/>
                  <a:gd name="T26" fmla="*/ 33338 w 24"/>
                  <a:gd name="T27" fmla="*/ 30163 h 45"/>
                  <a:gd name="T28" fmla="*/ 26988 w 24"/>
                  <a:gd name="T29" fmla="*/ 38100 h 45"/>
                  <a:gd name="T30" fmla="*/ 19050 w 24"/>
                  <a:gd name="T31" fmla="*/ 46038 h 45"/>
                  <a:gd name="T32" fmla="*/ 19050 w 24"/>
                  <a:gd name="T33" fmla="*/ 52388 h 45"/>
                  <a:gd name="T34" fmla="*/ 22225 w 24"/>
                  <a:gd name="T35" fmla="*/ 57150 h 45"/>
                  <a:gd name="T36" fmla="*/ 26988 w 24"/>
                  <a:gd name="T37" fmla="*/ 57150 h 45"/>
                  <a:gd name="T38" fmla="*/ 26988 w 24"/>
                  <a:gd name="T39" fmla="*/ 60325 h 45"/>
                  <a:gd name="T40" fmla="*/ 19050 w 24"/>
                  <a:gd name="T41" fmla="*/ 63500 h 45"/>
                  <a:gd name="T42" fmla="*/ 22225 w 24"/>
                  <a:gd name="T43" fmla="*/ 68263 h 45"/>
                  <a:gd name="T44" fmla="*/ 33338 w 24"/>
                  <a:gd name="T45" fmla="*/ 63500 h 45"/>
                  <a:gd name="T46" fmla="*/ 33338 w 24"/>
                  <a:gd name="T47" fmla="*/ 68263 h 45"/>
                  <a:gd name="T48" fmla="*/ 19050 w 24"/>
                  <a:gd name="T49" fmla="*/ 71438 h 45"/>
                  <a:gd name="T50" fmla="*/ 11113 w 24"/>
                  <a:gd name="T51" fmla="*/ 71438 h 45"/>
                  <a:gd name="T52" fmla="*/ 11113 w 24"/>
                  <a:gd name="T53" fmla="*/ 71438 h 45"/>
                  <a:gd name="T54" fmla="*/ 15875 w 24"/>
                  <a:gd name="T55" fmla="*/ 68263 h 45"/>
                  <a:gd name="T56" fmla="*/ 15875 w 24"/>
                  <a:gd name="T57" fmla="*/ 52388 h 45"/>
                  <a:gd name="T58" fmla="*/ 7938 w 24"/>
                  <a:gd name="T59" fmla="*/ 46038 h 45"/>
                  <a:gd name="T60" fmla="*/ 3175 w 24"/>
                  <a:gd name="T61" fmla="*/ 33338 h 45"/>
                  <a:gd name="T62" fmla="*/ 7938 w 24"/>
                  <a:gd name="T63" fmla="*/ 15875 h 45"/>
                  <a:gd name="T64" fmla="*/ 15875 w 24"/>
                  <a:gd name="T65" fmla="*/ 0 h 45"/>
                  <a:gd name="T66" fmla="*/ 15875 w 24"/>
                  <a:gd name="T67" fmla="*/ 0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
                  <a:gd name="T103" fmla="*/ 0 h 45"/>
                  <a:gd name="T104" fmla="*/ 24 w 24"/>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 h="45">
                    <a:moveTo>
                      <a:pt x="10" y="0"/>
                    </a:moveTo>
                    <a:lnTo>
                      <a:pt x="14" y="0"/>
                    </a:lnTo>
                    <a:lnTo>
                      <a:pt x="17" y="0"/>
                    </a:lnTo>
                    <a:lnTo>
                      <a:pt x="21" y="0"/>
                    </a:lnTo>
                    <a:lnTo>
                      <a:pt x="24" y="0"/>
                    </a:lnTo>
                    <a:lnTo>
                      <a:pt x="24" y="5"/>
                    </a:lnTo>
                    <a:lnTo>
                      <a:pt x="21" y="5"/>
                    </a:lnTo>
                    <a:lnTo>
                      <a:pt x="19" y="5"/>
                    </a:lnTo>
                    <a:lnTo>
                      <a:pt x="17" y="5"/>
                    </a:lnTo>
                    <a:lnTo>
                      <a:pt x="17" y="3"/>
                    </a:lnTo>
                    <a:lnTo>
                      <a:pt x="14" y="3"/>
                    </a:lnTo>
                    <a:lnTo>
                      <a:pt x="14" y="5"/>
                    </a:lnTo>
                    <a:lnTo>
                      <a:pt x="12" y="5"/>
                    </a:lnTo>
                    <a:lnTo>
                      <a:pt x="10" y="5"/>
                    </a:lnTo>
                    <a:lnTo>
                      <a:pt x="10" y="10"/>
                    </a:lnTo>
                    <a:lnTo>
                      <a:pt x="10" y="14"/>
                    </a:lnTo>
                    <a:lnTo>
                      <a:pt x="10" y="17"/>
                    </a:lnTo>
                    <a:lnTo>
                      <a:pt x="10" y="21"/>
                    </a:lnTo>
                    <a:lnTo>
                      <a:pt x="12" y="21"/>
                    </a:lnTo>
                    <a:lnTo>
                      <a:pt x="14" y="19"/>
                    </a:lnTo>
                    <a:lnTo>
                      <a:pt x="17" y="19"/>
                    </a:lnTo>
                    <a:lnTo>
                      <a:pt x="19" y="19"/>
                    </a:lnTo>
                    <a:lnTo>
                      <a:pt x="21" y="19"/>
                    </a:lnTo>
                    <a:lnTo>
                      <a:pt x="21" y="24"/>
                    </a:lnTo>
                    <a:lnTo>
                      <a:pt x="17" y="24"/>
                    </a:lnTo>
                    <a:lnTo>
                      <a:pt x="10" y="26"/>
                    </a:lnTo>
                    <a:lnTo>
                      <a:pt x="12" y="29"/>
                    </a:lnTo>
                    <a:lnTo>
                      <a:pt x="12" y="31"/>
                    </a:lnTo>
                    <a:lnTo>
                      <a:pt x="12" y="33"/>
                    </a:lnTo>
                    <a:lnTo>
                      <a:pt x="14" y="33"/>
                    </a:lnTo>
                    <a:lnTo>
                      <a:pt x="14" y="36"/>
                    </a:lnTo>
                    <a:lnTo>
                      <a:pt x="12" y="36"/>
                    </a:lnTo>
                    <a:lnTo>
                      <a:pt x="17" y="36"/>
                    </a:lnTo>
                    <a:lnTo>
                      <a:pt x="21" y="36"/>
                    </a:lnTo>
                    <a:lnTo>
                      <a:pt x="17" y="38"/>
                    </a:lnTo>
                    <a:lnTo>
                      <a:pt x="14" y="40"/>
                    </a:lnTo>
                    <a:lnTo>
                      <a:pt x="12" y="40"/>
                    </a:lnTo>
                    <a:lnTo>
                      <a:pt x="12" y="43"/>
                    </a:lnTo>
                    <a:lnTo>
                      <a:pt x="14" y="43"/>
                    </a:lnTo>
                    <a:lnTo>
                      <a:pt x="17" y="43"/>
                    </a:lnTo>
                    <a:lnTo>
                      <a:pt x="21" y="40"/>
                    </a:lnTo>
                    <a:lnTo>
                      <a:pt x="24" y="40"/>
                    </a:lnTo>
                    <a:lnTo>
                      <a:pt x="21" y="43"/>
                    </a:lnTo>
                    <a:lnTo>
                      <a:pt x="12" y="45"/>
                    </a:lnTo>
                    <a:lnTo>
                      <a:pt x="10" y="45"/>
                    </a:lnTo>
                    <a:lnTo>
                      <a:pt x="7" y="45"/>
                    </a:lnTo>
                    <a:lnTo>
                      <a:pt x="10" y="43"/>
                    </a:lnTo>
                    <a:lnTo>
                      <a:pt x="10" y="38"/>
                    </a:lnTo>
                    <a:lnTo>
                      <a:pt x="10" y="33"/>
                    </a:lnTo>
                    <a:lnTo>
                      <a:pt x="10" y="29"/>
                    </a:lnTo>
                    <a:lnTo>
                      <a:pt x="5" y="29"/>
                    </a:lnTo>
                    <a:lnTo>
                      <a:pt x="0" y="29"/>
                    </a:lnTo>
                    <a:lnTo>
                      <a:pt x="2" y="21"/>
                    </a:lnTo>
                    <a:lnTo>
                      <a:pt x="2" y="17"/>
                    </a:lnTo>
                    <a:lnTo>
                      <a:pt x="5" y="10"/>
                    </a:lnTo>
                    <a:lnTo>
                      <a:pt x="5" y="3"/>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4" name="Freeform 1898">
                <a:extLst>
                  <a:ext uri="{FF2B5EF4-FFF2-40B4-BE49-F238E27FC236}">
                    <a16:creationId xmlns:a16="http://schemas.microsoft.com/office/drawing/2014/main" id="{10B004E5-B70D-F224-0F86-F0DA68348F8D}"/>
                  </a:ext>
                </a:extLst>
              </p:cNvPr>
              <p:cNvSpPr>
                <a:spLocks noGrp="1" noRot="1" noMove="1" noResize="1" noEditPoints="1" noAdjustHandles="1" noChangeArrowheads="1" noChangeShapeType="1"/>
              </p:cNvSpPr>
              <p:nvPr/>
            </p:nvSpPr>
            <p:spPr bwMode="auto">
              <a:xfrm>
                <a:off x="2442603" y="4681355"/>
                <a:ext cx="22225" cy="38100"/>
              </a:xfrm>
              <a:custGeom>
                <a:avLst/>
                <a:gdLst>
                  <a:gd name="T0" fmla="*/ 15875 w 14"/>
                  <a:gd name="T1" fmla="*/ 0 h 24"/>
                  <a:gd name="T2" fmla="*/ 15875 w 14"/>
                  <a:gd name="T3" fmla="*/ 0 h 24"/>
                  <a:gd name="T4" fmla="*/ 11113 w 14"/>
                  <a:gd name="T5" fmla="*/ 4763 h 24"/>
                  <a:gd name="T6" fmla="*/ 7938 w 14"/>
                  <a:gd name="T7" fmla="*/ 7938 h 24"/>
                  <a:gd name="T8" fmla="*/ 3175 w 14"/>
                  <a:gd name="T9" fmla="*/ 12700 h 24"/>
                  <a:gd name="T10" fmla="*/ 3175 w 14"/>
                  <a:gd name="T11" fmla="*/ 12700 h 24"/>
                  <a:gd name="T12" fmla="*/ 3175 w 14"/>
                  <a:gd name="T13" fmla="*/ 15875 h 24"/>
                  <a:gd name="T14" fmla="*/ 3175 w 14"/>
                  <a:gd name="T15" fmla="*/ 15875 h 24"/>
                  <a:gd name="T16" fmla="*/ 3175 w 14"/>
                  <a:gd name="T17" fmla="*/ 19050 h 24"/>
                  <a:gd name="T18" fmla="*/ 3175 w 14"/>
                  <a:gd name="T19" fmla="*/ 19050 h 24"/>
                  <a:gd name="T20" fmla="*/ 7938 w 14"/>
                  <a:gd name="T21" fmla="*/ 19050 h 24"/>
                  <a:gd name="T22" fmla="*/ 11113 w 14"/>
                  <a:gd name="T23" fmla="*/ 23813 h 24"/>
                  <a:gd name="T24" fmla="*/ 11113 w 14"/>
                  <a:gd name="T25" fmla="*/ 23813 h 24"/>
                  <a:gd name="T26" fmla="*/ 11113 w 14"/>
                  <a:gd name="T27" fmla="*/ 26988 h 24"/>
                  <a:gd name="T28" fmla="*/ 3175 w 14"/>
                  <a:gd name="T29" fmla="*/ 30163 h 24"/>
                  <a:gd name="T30" fmla="*/ 3175 w 14"/>
                  <a:gd name="T31" fmla="*/ 34925 h 24"/>
                  <a:gd name="T32" fmla="*/ 0 w 14"/>
                  <a:gd name="T33" fmla="*/ 38100 h 24"/>
                  <a:gd name="T34" fmla="*/ 0 w 14"/>
                  <a:gd name="T35" fmla="*/ 38100 h 24"/>
                  <a:gd name="T36" fmla="*/ 3175 w 14"/>
                  <a:gd name="T37" fmla="*/ 38100 h 24"/>
                  <a:gd name="T38" fmla="*/ 3175 w 14"/>
                  <a:gd name="T39" fmla="*/ 38100 h 24"/>
                  <a:gd name="T40" fmla="*/ 3175 w 14"/>
                  <a:gd name="T41" fmla="*/ 38100 h 24"/>
                  <a:gd name="T42" fmla="*/ 11113 w 14"/>
                  <a:gd name="T43" fmla="*/ 34925 h 24"/>
                  <a:gd name="T44" fmla="*/ 19050 w 14"/>
                  <a:gd name="T45" fmla="*/ 26988 h 24"/>
                  <a:gd name="T46" fmla="*/ 19050 w 14"/>
                  <a:gd name="T47" fmla="*/ 23813 h 24"/>
                  <a:gd name="T48" fmla="*/ 22225 w 14"/>
                  <a:gd name="T49" fmla="*/ 23813 h 24"/>
                  <a:gd name="T50" fmla="*/ 22225 w 14"/>
                  <a:gd name="T51" fmla="*/ 19050 h 24"/>
                  <a:gd name="T52" fmla="*/ 22225 w 14"/>
                  <a:gd name="T53" fmla="*/ 19050 h 24"/>
                  <a:gd name="T54" fmla="*/ 22225 w 14"/>
                  <a:gd name="T55" fmla="*/ 19050 h 24"/>
                  <a:gd name="T56" fmla="*/ 19050 w 14"/>
                  <a:gd name="T57" fmla="*/ 19050 h 24"/>
                  <a:gd name="T58" fmla="*/ 19050 w 14"/>
                  <a:gd name="T59" fmla="*/ 19050 h 24"/>
                  <a:gd name="T60" fmla="*/ 11113 w 14"/>
                  <a:gd name="T61" fmla="*/ 23813 h 24"/>
                  <a:gd name="T62" fmla="*/ 15875 w 14"/>
                  <a:gd name="T63" fmla="*/ 23813 h 24"/>
                  <a:gd name="T64" fmla="*/ 15875 w 14"/>
                  <a:gd name="T65" fmla="*/ 19050 h 24"/>
                  <a:gd name="T66" fmla="*/ 15875 w 14"/>
                  <a:gd name="T67" fmla="*/ 19050 h 24"/>
                  <a:gd name="T68" fmla="*/ 15875 w 14"/>
                  <a:gd name="T69" fmla="*/ 15875 h 24"/>
                  <a:gd name="T70" fmla="*/ 15875 w 14"/>
                  <a:gd name="T71" fmla="*/ 15875 h 24"/>
                  <a:gd name="T72" fmla="*/ 15875 w 14"/>
                  <a:gd name="T73" fmla="*/ 15875 h 24"/>
                  <a:gd name="T74" fmla="*/ 19050 w 14"/>
                  <a:gd name="T75" fmla="*/ 15875 h 24"/>
                  <a:gd name="T76" fmla="*/ 19050 w 14"/>
                  <a:gd name="T77" fmla="*/ 15875 h 24"/>
                  <a:gd name="T78" fmla="*/ 22225 w 14"/>
                  <a:gd name="T79" fmla="*/ 12700 h 24"/>
                  <a:gd name="T80" fmla="*/ 22225 w 14"/>
                  <a:gd name="T81" fmla="*/ 7938 h 24"/>
                  <a:gd name="T82" fmla="*/ 22225 w 14"/>
                  <a:gd name="T83" fmla="*/ 7938 h 24"/>
                  <a:gd name="T84" fmla="*/ 22225 w 14"/>
                  <a:gd name="T85" fmla="*/ 4763 h 24"/>
                  <a:gd name="T86" fmla="*/ 19050 w 14"/>
                  <a:gd name="T87" fmla="*/ 0 h 24"/>
                  <a:gd name="T88" fmla="*/ 19050 w 14"/>
                  <a:gd name="T89" fmla="*/ 0 h 24"/>
                  <a:gd name="T90" fmla="*/ 19050 w 14"/>
                  <a:gd name="T91" fmla="*/ 0 h 24"/>
                  <a:gd name="T92" fmla="*/ 15875 w 14"/>
                  <a:gd name="T93" fmla="*/ 0 h 24"/>
                  <a:gd name="T94" fmla="*/ 15875 w 14"/>
                  <a:gd name="T95" fmla="*/ 0 h 24"/>
                  <a:gd name="T96" fmla="*/ 15875 w 14"/>
                  <a:gd name="T97" fmla="*/ 0 h 24"/>
                  <a:gd name="T98" fmla="*/ 15875 w 14"/>
                  <a:gd name="T99" fmla="*/ 0 h 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
                  <a:gd name="T151" fmla="*/ 0 h 24"/>
                  <a:gd name="T152" fmla="*/ 14 w 14"/>
                  <a:gd name="T153" fmla="*/ 24 h 2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 h="24">
                    <a:moveTo>
                      <a:pt x="10" y="0"/>
                    </a:moveTo>
                    <a:lnTo>
                      <a:pt x="10" y="0"/>
                    </a:lnTo>
                    <a:lnTo>
                      <a:pt x="7" y="3"/>
                    </a:lnTo>
                    <a:lnTo>
                      <a:pt x="5" y="5"/>
                    </a:lnTo>
                    <a:lnTo>
                      <a:pt x="2" y="8"/>
                    </a:lnTo>
                    <a:lnTo>
                      <a:pt x="2" y="10"/>
                    </a:lnTo>
                    <a:lnTo>
                      <a:pt x="2" y="12"/>
                    </a:lnTo>
                    <a:lnTo>
                      <a:pt x="5" y="12"/>
                    </a:lnTo>
                    <a:lnTo>
                      <a:pt x="7" y="15"/>
                    </a:lnTo>
                    <a:lnTo>
                      <a:pt x="7" y="17"/>
                    </a:lnTo>
                    <a:lnTo>
                      <a:pt x="2" y="19"/>
                    </a:lnTo>
                    <a:lnTo>
                      <a:pt x="2" y="22"/>
                    </a:lnTo>
                    <a:lnTo>
                      <a:pt x="0" y="24"/>
                    </a:lnTo>
                    <a:lnTo>
                      <a:pt x="2" y="24"/>
                    </a:lnTo>
                    <a:lnTo>
                      <a:pt x="7" y="22"/>
                    </a:lnTo>
                    <a:lnTo>
                      <a:pt x="12" y="17"/>
                    </a:lnTo>
                    <a:lnTo>
                      <a:pt x="12" y="15"/>
                    </a:lnTo>
                    <a:lnTo>
                      <a:pt x="14" y="15"/>
                    </a:lnTo>
                    <a:lnTo>
                      <a:pt x="14" y="12"/>
                    </a:lnTo>
                    <a:lnTo>
                      <a:pt x="12" y="12"/>
                    </a:lnTo>
                    <a:lnTo>
                      <a:pt x="7" y="15"/>
                    </a:lnTo>
                    <a:lnTo>
                      <a:pt x="10" y="15"/>
                    </a:lnTo>
                    <a:lnTo>
                      <a:pt x="10" y="12"/>
                    </a:lnTo>
                    <a:lnTo>
                      <a:pt x="10" y="10"/>
                    </a:lnTo>
                    <a:lnTo>
                      <a:pt x="12" y="10"/>
                    </a:lnTo>
                    <a:lnTo>
                      <a:pt x="14" y="8"/>
                    </a:lnTo>
                    <a:lnTo>
                      <a:pt x="14" y="5"/>
                    </a:lnTo>
                    <a:lnTo>
                      <a:pt x="14" y="3"/>
                    </a:lnTo>
                    <a:lnTo>
                      <a:pt x="12" y="0"/>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5" name="Freeform 1899">
                <a:extLst>
                  <a:ext uri="{FF2B5EF4-FFF2-40B4-BE49-F238E27FC236}">
                    <a16:creationId xmlns:a16="http://schemas.microsoft.com/office/drawing/2014/main" id="{455A8474-8F4F-3682-5299-72CCEF7EA740}"/>
                  </a:ext>
                </a:extLst>
              </p:cNvPr>
              <p:cNvSpPr>
                <a:spLocks noGrp="1" noRot="1" noMove="1" noResize="1" noEditPoints="1" noAdjustHandles="1" noChangeArrowheads="1" noChangeShapeType="1"/>
              </p:cNvSpPr>
              <p:nvPr/>
            </p:nvSpPr>
            <p:spPr bwMode="auto">
              <a:xfrm>
                <a:off x="2450540" y="4655955"/>
                <a:ext cx="7938" cy="7938"/>
              </a:xfrm>
              <a:custGeom>
                <a:avLst/>
                <a:gdLst>
                  <a:gd name="T0" fmla="*/ 0 w 5"/>
                  <a:gd name="T1" fmla="*/ 0 h 5"/>
                  <a:gd name="T2" fmla="*/ 7938 w 5"/>
                  <a:gd name="T3" fmla="*/ 7938 h 5"/>
                  <a:gd name="T4" fmla="*/ 7938 w 5"/>
                  <a:gd name="T5" fmla="*/ 3175 h 5"/>
                  <a:gd name="T6" fmla="*/ 7938 w 5"/>
                  <a:gd name="T7" fmla="*/ 0 h 5"/>
                  <a:gd name="T8" fmla="*/ 7938 w 5"/>
                  <a:gd name="T9" fmla="*/ 0 h 5"/>
                  <a:gd name="T10" fmla="*/ 7938 w 5"/>
                  <a:gd name="T11" fmla="*/ 0 h 5"/>
                  <a:gd name="T12" fmla="*/ 3175 w 5"/>
                  <a:gd name="T13" fmla="*/ 0 h 5"/>
                  <a:gd name="T14" fmla="*/ 0 w 5"/>
                  <a:gd name="T15" fmla="*/ 0 h 5"/>
                  <a:gd name="T16" fmla="*/ 0 w 5"/>
                  <a:gd name="T17" fmla="*/ 0 h 5"/>
                  <a:gd name="T18" fmla="*/ 0 w 5"/>
                  <a:gd name="T19" fmla="*/ 0 h 5"/>
                  <a:gd name="T20" fmla="*/ 0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0" y="0"/>
                    </a:moveTo>
                    <a:lnTo>
                      <a:pt x="5" y="5"/>
                    </a:lnTo>
                    <a:lnTo>
                      <a:pt x="5" y="2"/>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6" name="Freeform 1900">
                <a:extLst>
                  <a:ext uri="{FF2B5EF4-FFF2-40B4-BE49-F238E27FC236}">
                    <a16:creationId xmlns:a16="http://schemas.microsoft.com/office/drawing/2014/main" id="{808499BE-D4C0-0B52-CAC3-CA9FDC6A9510}"/>
                  </a:ext>
                </a:extLst>
              </p:cNvPr>
              <p:cNvSpPr>
                <a:spLocks noGrp="1" noRot="1" noMove="1" noResize="1" noEditPoints="1" noAdjustHandles="1" noChangeArrowheads="1" noChangeShapeType="1"/>
              </p:cNvSpPr>
              <p:nvPr/>
            </p:nvSpPr>
            <p:spPr bwMode="auto">
              <a:xfrm>
                <a:off x="2453715" y="4570230"/>
                <a:ext cx="26988" cy="55563"/>
              </a:xfrm>
              <a:custGeom>
                <a:avLst/>
                <a:gdLst>
                  <a:gd name="T0" fmla="*/ 7938 w 17"/>
                  <a:gd name="T1" fmla="*/ 0 h 35"/>
                  <a:gd name="T2" fmla="*/ 7938 w 17"/>
                  <a:gd name="T3" fmla="*/ 14288 h 35"/>
                  <a:gd name="T4" fmla="*/ 4763 w 17"/>
                  <a:gd name="T5" fmla="*/ 28575 h 35"/>
                  <a:gd name="T6" fmla="*/ 4763 w 17"/>
                  <a:gd name="T7" fmla="*/ 41275 h 35"/>
                  <a:gd name="T8" fmla="*/ 0 w 17"/>
                  <a:gd name="T9" fmla="*/ 52388 h 35"/>
                  <a:gd name="T10" fmla="*/ 7938 w 17"/>
                  <a:gd name="T11" fmla="*/ 55563 h 35"/>
                  <a:gd name="T12" fmla="*/ 15875 w 17"/>
                  <a:gd name="T13" fmla="*/ 55563 h 35"/>
                  <a:gd name="T14" fmla="*/ 19050 w 17"/>
                  <a:gd name="T15" fmla="*/ 47625 h 35"/>
                  <a:gd name="T16" fmla="*/ 26988 w 17"/>
                  <a:gd name="T17" fmla="*/ 41275 h 35"/>
                  <a:gd name="T18" fmla="*/ 26988 w 17"/>
                  <a:gd name="T19" fmla="*/ 36513 h 35"/>
                  <a:gd name="T20" fmla="*/ 26988 w 17"/>
                  <a:gd name="T21" fmla="*/ 36513 h 35"/>
                  <a:gd name="T22" fmla="*/ 26988 w 17"/>
                  <a:gd name="T23" fmla="*/ 33338 h 35"/>
                  <a:gd name="T24" fmla="*/ 22225 w 17"/>
                  <a:gd name="T25" fmla="*/ 28575 h 35"/>
                  <a:gd name="T26" fmla="*/ 22225 w 17"/>
                  <a:gd name="T27" fmla="*/ 28575 h 35"/>
                  <a:gd name="T28" fmla="*/ 19050 w 17"/>
                  <a:gd name="T29" fmla="*/ 25400 h 35"/>
                  <a:gd name="T30" fmla="*/ 19050 w 17"/>
                  <a:gd name="T31" fmla="*/ 17463 h 35"/>
                  <a:gd name="T32" fmla="*/ 22225 w 17"/>
                  <a:gd name="T33" fmla="*/ 14288 h 35"/>
                  <a:gd name="T34" fmla="*/ 22225 w 17"/>
                  <a:gd name="T35" fmla="*/ 6350 h 35"/>
                  <a:gd name="T36" fmla="*/ 26988 w 17"/>
                  <a:gd name="T37" fmla="*/ 0 h 35"/>
                  <a:gd name="T38" fmla="*/ 19050 w 17"/>
                  <a:gd name="T39" fmla="*/ 0 h 35"/>
                  <a:gd name="T40" fmla="*/ 15875 w 17"/>
                  <a:gd name="T41" fmla="*/ 0 h 35"/>
                  <a:gd name="T42" fmla="*/ 11113 w 17"/>
                  <a:gd name="T43" fmla="*/ 0 h 35"/>
                  <a:gd name="T44" fmla="*/ 7938 w 17"/>
                  <a:gd name="T45" fmla="*/ 0 h 35"/>
                  <a:gd name="T46" fmla="*/ 7938 w 17"/>
                  <a:gd name="T47" fmla="*/ 0 h 35"/>
                  <a:gd name="T48" fmla="*/ 7938 w 17"/>
                  <a:gd name="T49" fmla="*/ 0 h 35"/>
                  <a:gd name="T50" fmla="*/ 7938 w 17"/>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35"/>
                  <a:gd name="T80" fmla="*/ 17 w 17"/>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35">
                    <a:moveTo>
                      <a:pt x="5" y="0"/>
                    </a:moveTo>
                    <a:lnTo>
                      <a:pt x="5" y="9"/>
                    </a:lnTo>
                    <a:lnTo>
                      <a:pt x="3" y="18"/>
                    </a:lnTo>
                    <a:lnTo>
                      <a:pt x="3" y="26"/>
                    </a:lnTo>
                    <a:lnTo>
                      <a:pt x="0" y="33"/>
                    </a:lnTo>
                    <a:lnTo>
                      <a:pt x="5" y="35"/>
                    </a:lnTo>
                    <a:lnTo>
                      <a:pt x="10" y="35"/>
                    </a:lnTo>
                    <a:lnTo>
                      <a:pt x="12" y="30"/>
                    </a:lnTo>
                    <a:lnTo>
                      <a:pt x="17" y="26"/>
                    </a:lnTo>
                    <a:lnTo>
                      <a:pt x="17" y="23"/>
                    </a:lnTo>
                    <a:lnTo>
                      <a:pt x="17" y="21"/>
                    </a:lnTo>
                    <a:lnTo>
                      <a:pt x="14" y="18"/>
                    </a:lnTo>
                    <a:lnTo>
                      <a:pt x="12" y="16"/>
                    </a:lnTo>
                    <a:lnTo>
                      <a:pt x="12" y="11"/>
                    </a:lnTo>
                    <a:lnTo>
                      <a:pt x="14" y="9"/>
                    </a:lnTo>
                    <a:lnTo>
                      <a:pt x="14" y="4"/>
                    </a:lnTo>
                    <a:lnTo>
                      <a:pt x="17" y="0"/>
                    </a:lnTo>
                    <a:lnTo>
                      <a:pt x="12" y="0"/>
                    </a:lnTo>
                    <a:lnTo>
                      <a:pt x="10" y="0"/>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80" name="Argentina">
              <a:extLst>
                <a:ext uri="{FF2B5EF4-FFF2-40B4-BE49-F238E27FC236}">
                  <a16:creationId xmlns:a16="http://schemas.microsoft.com/office/drawing/2014/main" id="{06919389-19EF-B81D-6678-653BFFF2DCF7}"/>
                </a:ext>
              </a:extLst>
            </p:cNvPr>
            <p:cNvGrpSpPr>
              <a:grpSpLocks noGrp="1" noUngrp="1" noRot="1" noMove="1" noResize="1"/>
            </p:cNvGrpSpPr>
            <p:nvPr/>
          </p:nvGrpSpPr>
          <p:grpSpPr>
            <a:xfrm>
              <a:off x="5855582" y="3159574"/>
              <a:ext cx="229796" cy="546255"/>
              <a:chOff x="2469125" y="3887719"/>
              <a:chExt cx="487363" cy="1162050"/>
            </a:xfrm>
            <a:grpFill/>
          </p:grpSpPr>
          <p:sp>
            <p:nvSpPr>
              <p:cNvPr id="1053" name="Freeform 1887">
                <a:extLst>
                  <a:ext uri="{FF2B5EF4-FFF2-40B4-BE49-F238E27FC236}">
                    <a16:creationId xmlns:a16="http://schemas.microsoft.com/office/drawing/2014/main" id="{370E4E28-C115-F9BB-32BB-500BE07AD637}"/>
                  </a:ext>
                </a:extLst>
              </p:cNvPr>
              <p:cNvSpPr>
                <a:spLocks noGrp="1" noRot="1" noMove="1" noResize="1" noEditPoints="1" noAdjustHandles="1" noChangeArrowheads="1" noChangeShapeType="1"/>
              </p:cNvSpPr>
              <p:nvPr/>
            </p:nvSpPr>
            <p:spPr bwMode="auto">
              <a:xfrm>
                <a:off x="2469125" y="3887719"/>
                <a:ext cx="487363" cy="1052513"/>
              </a:xfrm>
              <a:custGeom>
                <a:avLst/>
                <a:gdLst>
                  <a:gd name="T0" fmla="*/ 217488 w 307"/>
                  <a:gd name="T1" fmla="*/ 22225 h 663"/>
                  <a:gd name="T2" fmla="*/ 153988 w 307"/>
                  <a:gd name="T3" fmla="*/ 30163 h 663"/>
                  <a:gd name="T4" fmla="*/ 153988 w 307"/>
                  <a:gd name="T5" fmla="*/ 66675 h 663"/>
                  <a:gd name="T6" fmla="*/ 130175 w 307"/>
                  <a:gd name="T7" fmla="*/ 141288 h 663"/>
                  <a:gd name="T8" fmla="*/ 123825 w 307"/>
                  <a:gd name="T9" fmla="*/ 187325 h 663"/>
                  <a:gd name="T10" fmla="*/ 96838 w 307"/>
                  <a:gd name="T11" fmla="*/ 247650 h 663"/>
                  <a:gd name="T12" fmla="*/ 88900 w 307"/>
                  <a:gd name="T13" fmla="*/ 317500 h 663"/>
                  <a:gd name="T14" fmla="*/ 82550 w 307"/>
                  <a:gd name="T15" fmla="*/ 374650 h 663"/>
                  <a:gd name="T16" fmla="*/ 71438 w 307"/>
                  <a:gd name="T17" fmla="*/ 449263 h 663"/>
                  <a:gd name="T18" fmla="*/ 66675 w 307"/>
                  <a:gd name="T19" fmla="*/ 482600 h 663"/>
                  <a:gd name="T20" fmla="*/ 52388 w 307"/>
                  <a:gd name="T21" fmla="*/ 528638 h 663"/>
                  <a:gd name="T22" fmla="*/ 52388 w 307"/>
                  <a:gd name="T23" fmla="*/ 550863 h 663"/>
                  <a:gd name="T24" fmla="*/ 33338 w 307"/>
                  <a:gd name="T25" fmla="*/ 606425 h 663"/>
                  <a:gd name="T26" fmla="*/ 33338 w 307"/>
                  <a:gd name="T27" fmla="*/ 647700 h 663"/>
                  <a:gd name="T28" fmla="*/ 44450 w 307"/>
                  <a:gd name="T29" fmla="*/ 693738 h 663"/>
                  <a:gd name="T30" fmla="*/ 44450 w 307"/>
                  <a:gd name="T31" fmla="*/ 735013 h 663"/>
                  <a:gd name="T32" fmla="*/ 41275 w 307"/>
                  <a:gd name="T33" fmla="*/ 782638 h 663"/>
                  <a:gd name="T34" fmla="*/ 36513 w 307"/>
                  <a:gd name="T35" fmla="*/ 806450 h 663"/>
                  <a:gd name="T36" fmla="*/ 36513 w 307"/>
                  <a:gd name="T37" fmla="*/ 850900 h 663"/>
                  <a:gd name="T38" fmla="*/ 25400 w 307"/>
                  <a:gd name="T39" fmla="*/ 895350 h 663"/>
                  <a:gd name="T40" fmla="*/ 3175 w 307"/>
                  <a:gd name="T41" fmla="*/ 933450 h 663"/>
                  <a:gd name="T42" fmla="*/ 0 w 307"/>
                  <a:gd name="T43" fmla="*/ 977900 h 663"/>
                  <a:gd name="T44" fmla="*/ 17463 w 307"/>
                  <a:gd name="T45" fmla="*/ 989013 h 663"/>
                  <a:gd name="T46" fmla="*/ 17463 w 307"/>
                  <a:gd name="T47" fmla="*/ 1016000 h 663"/>
                  <a:gd name="T48" fmla="*/ 85725 w 307"/>
                  <a:gd name="T49" fmla="*/ 1049338 h 663"/>
                  <a:gd name="T50" fmla="*/ 107950 w 307"/>
                  <a:gd name="T51" fmla="*/ 1011238 h 663"/>
                  <a:gd name="T52" fmla="*/ 119063 w 307"/>
                  <a:gd name="T53" fmla="*/ 974725 h 663"/>
                  <a:gd name="T54" fmla="*/ 146050 w 307"/>
                  <a:gd name="T55" fmla="*/ 969963 h 663"/>
                  <a:gd name="T56" fmla="*/ 190500 w 307"/>
                  <a:gd name="T57" fmla="*/ 906463 h 663"/>
                  <a:gd name="T58" fmla="*/ 171450 w 307"/>
                  <a:gd name="T59" fmla="*/ 869950 h 663"/>
                  <a:gd name="T60" fmla="*/ 146050 w 307"/>
                  <a:gd name="T61" fmla="*/ 831850 h 663"/>
                  <a:gd name="T62" fmla="*/ 193675 w 307"/>
                  <a:gd name="T63" fmla="*/ 798513 h 663"/>
                  <a:gd name="T64" fmla="*/ 198438 w 307"/>
                  <a:gd name="T65" fmla="*/ 776288 h 663"/>
                  <a:gd name="T66" fmla="*/ 223838 w 307"/>
                  <a:gd name="T67" fmla="*/ 715963 h 663"/>
                  <a:gd name="T68" fmla="*/ 234950 w 307"/>
                  <a:gd name="T69" fmla="*/ 708025 h 663"/>
                  <a:gd name="T70" fmla="*/ 247650 w 307"/>
                  <a:gd name="T71" fmla="*/ 704850 h 663"/>
                  <a:gd name="T72" fmla="*/ 212725 w 307"/>
                  <a:gd name="T73" fmla="*/ 693738 h 663"/>
                  <a:gd name="T74" fmla="*/ 209550 w 307"/>
                  <a:gd name="T75" fmla="*/ 647700 h 663"/>
                  <a:gd name="T76" fmla="*/ 258763 w 307"/>
                  <a:gd name="T77" fmla="*/ 655638 h 663"/>
                  <a:gd name="T78" fmla="*/ 269875 w 307"/>
                  <a:gd name="T79" fmla="*/ 576263 h 663"/>
                  <a:gd name="T80" fmla="*/ 341313 w 307"/>
                  <a:gd name="T81" fmla="*/ 565150 h 663"/>
                  <a:gd name="T82" fmla="*/ 396875 w 307"/>
                  <a:gd name="T83" fmla="*/ 531813 h 663"/>
                  <a:gd name="T84" fmla="*/ 388938 w 307"/>
                  <a:gd name="T85" fmla="*/ 468313 h 663"/>
                  <a:gd name="T86" fmla="*/ 371475 w 307"/>
                  <a:gd name="T87" fmla="*/ 423863 h 663"/>
                  <a:gd name="T88" fmla="*/ 371475 w 307"/>
                  <a:gd name="T89" fmla="*/ 374650 h 663"/>
                  <a:gd name="T90" fmla="*/ 374650 w 307"/>
                  <a:gd name="T91" fmla="*/ 344488 h 663"/>
                  <a:gd name="T92" fmla="*/ 385763 w 307"/>
                  <a:gd name="T93" fmla="*/ 311150 h 663"/>
                  <a:gd name="T94" fmla="*/ 396875 w 307"/>
                  <a:gd name="T95" fmla="*/ 261938 h 663"/>
                  <a:gd name="T96" fmla="*/ 415925 w 307"/>
                  <a:gd name="T97" fmla="*/ 228600 h 663"/>
                  <a:gd name="T98" fmla="*/ 449263 w 307"/>
                  <a:gd name="T99" fmla="*/ 206375 h 663"/>
                  <a:gd name="T100" fmla="*/ 479425 w 307"/>
                  <a:gd name="T101" fmla="*/ 182563 h 663"/>
                  <a:gd name="T102" fmla="*/ 482600 w 307"/>
                  <a:gd name="T103" fmla="*/ 127000 h 663"/>
                  <a:gd name="T104" fmla="*/ 465138 w 307"/>
                  <a:gd name="T105" fmla="*/ 123825 h 663"/>
                  <a:gd name="T106" fmla="*/ 460375 w 307"/>
                  <a:gd name="T107" fmla="*/ 157163 h 663"/>
                  <a:gd name="T108" fmla="*/ 427038 w 307"/>
                  <a:gd name="T109" fmla="*/ 182563 h 663"/>
                  <a:gd name="T110" fmla="*/ 377825 w 307"/>
                  <a:gd name="T111" fmla="*/ 176213 h 663"/>
                  <a:gd name="T112" fmla="*/ 374650 w 307"/>
                  <a:gd name="T113" fmla="*/ 149225 h 663"/>
                  <a:gd name="T114" fmla="*/ 374650 w 307"/>
                  <a:gd name="T115" fmla="*/ 107950 h 663"/>
                  <a:gd name="T116" fmla="*/ 344488 w 307"/>
                  <a:gd name="T117" fmla="*/ 82550 h 663"/>
                  <a:gd name="T118" fmla="*/ 317500 w 307"/>
                  <a:gd name="T119" fmla="*/ 63500 h 663"/>
                  <a:gd name="T120" fmla="*/ 295275 w 307"/>
                  <a:gd name="T121" fmla="*/ 33338 h 6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
                  <a:gd name="T184" fmla="*/ 0 h 663"/>
                  <a:gd name="T185" fmla="*/ 307 w 307"/>
                  <a:gd name="T186" fmla="*/ 663 h 6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 h="663">
                    <a:moveTo>
                      <a:pt x="170" y="2"/>
                    </a:moveTo>
                    <a:lnTo>
                      <a:pt x="146" y="2"/>
                    </a:lnTo>
                    <a:lnTo>
                      <a:pt x="144" y="0"/>
                    </a:lnTo>
                    <a:lnTo>
                      <a:pt x="144" y="2"/>
                    </a:lnTo>
                    <a:lnTo>
                      <a:pt x="141" y="2"/>
                    </a:lnTo>
                    <a:lnTo>
                      <a:pt x="141" y="4"/>
                    </a:lnTo>
                    <a:lnTo>
                      <a:pt x="137" y="12"/>
                    </a:lnTo>
                    <a:lnTo>
                      <a:pt x="137" y="14"/>
                    </a:lnTo>
                    <a:lnTo>
                      <a:pt x="134" y="12"/>
                    </a:lnTo>
                    <a:lnTo>
                      <a:pt x="132" y="7"/>
                    </a:lnTo>
                    <a:lnTo>
                      <a:pt x="130" y="2"/>
                    </a:lnTo>
                    <a:lnTo>
                      <a:pt x="120" y="2"/>
                    </a:lnTo>
                    <a:lnTo>
                      <a:pt x="115" y="2"/>
                    </a:lnTo>
                    <a:lnTo>
                      <a:pt x="111" y="2"/>
                    </a:lnTo>
                    <a:lnTo>
                      <a:pt x="106" y="0"/>
                    </a:lnTo>
                    <a:lnTo>
                      <a:pt x="94" y="9"/>
                    </a:lnTo>
                    <a:lnTo>
                      <a:pt x="94" y="14"/>
                    </a:lnTo>
                    <a:lnTo>
                      <a:pt x="94" y="16"/>
                    </a:lnTo>
                    <a:lnTo>
                      <a:pt x="97" y="19"/>
                    </a:lnTo>
                    <a:lnTo>
                      <a:pt x="97" y="21"/>
                    </a:lnTo>
                    <a:lnTo>
                      <a:pt x="99" y="21"/>
                    </a:lnTo>
                    <a:lnTo>
                      <a:pt x="99" y="23"/>
                    </a:lnTo>
                    <a:lnTo>
                      <a:pt x="99" y="26"/>
                    </a:lnTo>
                    <a:lnTo>
                      <a:pt x="101" y="26"/>
                    </a:lnTo>
                    <a:lnTo>
                      <a:pt x="101" y="30"/>
                    </a:lnTo>
                    <a:lnTo>
                      <a:pt x="101" y="35"/>
                    </a:lnTo>
                    <a:lnTo>
                      <a:pt x="99" y="37"/>
                    </a:lnTo>
                    <a:lnTo>
                      <a:pt x="97" y="42"/>
                    </a:lnTo>
                    <a:lnTo>
                      <a:pt x="92" y="47"/>
                    </a:lnTo>
                    <a:lnTo>
                      <a:pt x="85" y="52"/>
                    </a:lnTo>
                    <a:lnTo>
                      <a:pt x="80" y="56"/>
                    </a:lnTo>
                    <a:lnTo>
                      <a:pt x="80" y="61"/>
                    </a:lnTo>
                    <a:lnTo>
                      <a:pt x="80" y="66"/>
                    </a:lnTo>
                    <a:lnTo>
                      <a:pt x="80" y="71"/>
                    </a:lnTo>
                    <a:lnTo>
                      <a:pt x="80" y="75"/>
                    </a:lnTo>
                    <a:lnTo>
                      <a:pt x="82" y="80"/>
                    </a:lnTo>
                    <a:lnTo>
                      <a:pt x="82" y="85"/>
                    </a:lnTo>
                    <a:lnTo>
                      <a:pt x="82" y="87"/>
                    </a:lnTo>
                    <a:lnTo>
                      <a:pt x="82" y="89"/>
                    </a:lnTo>
                    <a:lnTo>
                      <a:pt x="80" y="89"/>
                    </a:lnTo>
                    <a:lnTo>
                      <a:pt x="80" y="92"/>
                    </a:lnTo>
                    <a:lnTo>
                      <a:pt x="80" y="94"/>
                    </a:lnTo>
                    <a:lnTo>
                      <a:pt x="80" y="97"/>
                    </a:lnTo>
                    <a:lnTo>
                      <a:pt x="80" y="99"/>
                    </a:lnTo>
                    <a:lnTo>
                      <a:pt x="80" y="101"/>
                    </a:lnTo>
                    <a:lnTo>
                      <a:pt x="80" y="104"/>
                    </a:lnTo>
                    <a:lnTo>
                      <a:pt x="80" y="106"/>
                    </a:lnTo>
                    <a:lnTo>
                      <a:pt x="80" y="111"/>
                    </a:lnTo>
                    <a:lnTo>
                      <a:pt x="78" y="113"/>
                    </a:lnTo>
                    <a:lnTo>
                      <a:pt x="78" y="118"/>
                    </a:lnTo>
                    <a:lnTo>
                      <a:pt x="75" y="120"/>
                    </a:lnTo>
                    <a:lnTo>
                      <a:pt x="73" y="123"/>
                    </a:lnTo>
                    <a:lnTo>
                      <a:pt x="71" y="127"/>
                    </a:lnTo>
                    <a:lnTo>
                      <a:pt x="71" y="130"/>
                    </a:lnTo>
                    <a:lnTo>
                      <a:pt x="68" y="132"/>
                    </a:lnTo>
                    <a:lnTo>
                      <a:pt x="66" y="134"/>
                    </a:lnTo>
                    <a:lnTo>
                      <a:pt x="63" y="137"/>
                    </a:lnTo>
                    <a:lnTo>
                      <a:pt x="63" y="139"/>
                    </a:lnTo>
                    <a:lnTo>
                      <a:pt x="63" y="144"/>
                    </a:lnTo>
                    <a:lnTo>
                      <a:pt x="61" y="148"/>
                    </a:lnTo>
                    <a:lnTo>
                      <a:pt x="61" y="156"/>
                    </a:lnTo>
                    <a:lnTo>
                      <a:pt x="61" y="160"/>
                    </a:lnTo>
                    <a:lnTo>
                      <a:pt x="61" y="165"/>
                    </a:lnTo>
                    <a:lnTo>
                      <a:pt x="61" y="170"/>
                    </a:lnTo>
                    <a:lnTo>
                      <a:pt x="61" y="174"/>
                    </a:lnTo>
                    <a:lnTo>
                      <a:pt x="61" y="177"/>
                    </a:lnTo>
                    <a:lnTo>
                      <a:pt x="61" y="179"/>
                    </a:lnTo>
                    <a:lnTo>
                      <a:pt x="61" y="182"/>
                    </a:lnTo>
                    <a:lnTo>
                      <a:pt x="59" y="184"/>
                    </a:lnTo>
                    <a:lnTo>
                      <a:pt x="56" y="186"/>
                    </a:lnTo>
                    <a:lnTo>
                      <a:pt x="56" y="189"/>
                    </a:lnTo>
                    <a:lnTo>
                      <a:pt x="56" y="196"/>
                    </a:lnTo>
                    <a:lnTo>
                      <a:pt x="56" y="200"/>
                    </a:lnTo>
                    <a:lnTo>
                      <a:pt x="56" y="205"/>
                    </a:lnTo>
                    <a:lnTo>
                      <a:pt x="54" y="208"/>
                    </a:lnTo>
                    <a:lnTo>
                      <a:pt x="54" y="212"/>
                    </a:lnTo>
                    <a:lnTo>
                      <a:pt x="56" y="217"/>
                    </a:lnTo>
                    <a:lnTo>
                      <a:pt x="56" y="222"/>
                    </a:lnTo>
                    <a:lnTo>
                      <a:pt x="56" y="224"/>
                    </a:lnTo>
                    <a:lnTo>
                      <a:pt x="56" y="226"/>
                    </a:lnTo>
                    <a:lnTo>
                      <a:pt x="54" y="226"/>
                    </a:lnTo>
                    <a:lnTo>
                      <a:pt x="52" y="231"/>
                    </a:lnTo>
                    <a:lnTo>
                      <a:pt x="52" y="234"/>
                    </a:lnTo>
                    <a:lnTo>
                      <a:pt x="52" y="236"/>
                    </a:lnTo>
                    <a:lnTo>
                      <a:pt x="52" y="238"/>
                    </a:lnTo>
                    <a:lnTo>
                      <a:pt x="52" y="241"/>
                    </a:lnTo>
                    <a:lnTo>
                      <a:pt x="54" y="243"/>
                    </a:lnTo>
                    <a:lnTo>
                      <a:pt x="54" y="248"/>
                    </a:lnTo>
                    <a:lnTo>
                      <a:pt x="54" y="250"/>
                    </a:lnTo>
                    <a:lnTo>
                      <a:pt x="54" y="255"/>
                    </a:lnTo>
                    <a:lnTo>
                      <a:pt x="54" y="257"/>
                    </a:lnTo>
                    <a:lnTo>
                      <a:pt x="52" y="262"/>
                    </a:lnTo>
                    <a:lnTo>
                      <a:pt x="52" y="264"/>
                    </a:lnTo>
                    <a:lnTo>
                      <a:pt x="52" y="267"/>
                    </a:lnTo>
                    <a:lnTo>
                      <a:pt x="49" y="274"/>
                    </a:lnTo>
                    <a:lnTo>
                      <a:pt x="47" y="278"/>
                    </a:lnTo>
                    <a:lnTo>
                      <a:pt x="45" y="283"/>
                    </a:lnTo>
                    <a:lnTo>
                      <a:pt x="45" y="285"/>
                    </a:lnTo>
                    <a:lnTo>
                      <a:pt x="45" y="288"/>
                    </a:lnTo>
                    <a:lnTo>
                      <a:pt x="45" y="290"/>
                    </a:lnTo>
                    <a:lnTo>
                      <a:pt x="47" y="295"/>
                    </a:lnTo>
                    <a:lnTo>
                      <a:pt x="47" y="297"/>
                    </a:lnTo>
                    <a:lnTo>
                      <a:pt x="47" y="300"/>
                    </a:lnTo>
                    <a:lnTo>
                      <a:pt x="47" y="302"/>
                    </a:lnTo>
                    <a:lnTo>
                      <a:pt x="45" y="304"/>
                    </a:lnTo>
                    <a:lnTo>
                      <a:pt x="42" y="304"/>
                    </a:lnTo>
                    <a:lnTo>
                      <a:pt x="40" y="304"/>
                    </a:lnTo>
                    <a:lnTo>
                      <a:pt x="37" y="307"/>
                    </a:lnTo>
                    <a:lnTo>
                      <a:pt x="35" y="309"/>
                    </a:lnTo>
                    <a:lnTo>
                      <a:pt x="35" y="311"/>
                    </a:lnTo>
                    <a:lnTo>
                      <a:pt x="33" y="311"/>
                    </a:lnTo>
                    <a:lnTo>
                      <a:pt x="33" y="314"/>
                    </a:lnTo>
                    <a:lnTo>
                      <a:pt x="33" y="316"/>
                    </a:lnTo>
                    <a:lnTo>
                      <a:pt x="33" y="321"/>
                    </a:lnTo>
                    <a:lnTo>
                      <a:pt x="33" y="323"/>
                    </a:lnTo>
                    <a:lnTo>
                      <a:pt x="33" y="328"/>
                    </a:lnTo>
                    <a:lnTo>
                      <a:pt x="33" y="333"/>
                    </a:lnTo>
                    <a:lnTo>
                      <a:pt x="33" y="335"/>
                    </a:lnTo>
                    <a:lnTo>
                      <a:pt x="33" y="337"/>
                    </a:lnTo>
                    <a:lnTo>
                      <a:pt x="35" y="340"/>
                    </a:lnTo>
                    <a:lnTo>
                      <a:pt x="35" y="342"/>
                    </a:lnTo>
                    <a:lnTo>
                      <a:pt x="35" y="345"/>
                    </a:lnTo>
                    <a:lnTo>
                      <a:pt x="35" y="347"/>
                    </a:lnTo>
                    <a:lnTo>
                      <a:pt x="33" y="347"/>
                    </a:lnTo>
                    <a:lnTo>
                      <a:pt x="30" y="349"/>
                    </a:lnTo>
                    <a:lnTo>
                      <a:pt x="30" y="352"/>
                    </a:lnTo>
                    <a:lnTo>
                      <a:pt x="28" y="354"/>
                    </a:lnTo>
                    <a:lnTo>
                      <a:pt x="28" y="359"/>
                    </a:lnTo>
                    <a:lnTo>
                      <a:pt x="28" y="361"/>
                    </a:lnTo>
                    <a:lnTo>
                      <a:pt x="26" y="368"/>
                    </a:lnTo>
                    <a:lnTo>
                      <a:pt x="26" y="373"/>
                    </a:lnTo>
                    <a:lnTo>
                      <a:pt x="26" y="378"/>
                    </a:lnTo>
                    <a:lnTo>
                      <a:pt x="26" y="380"/>
                    </a:lnTo>
                    <a:lnTo>
                      <a:pt x="23" y="380"/>
                    </a:lnTo>
                    <a:lnTo>
                      <a:pt x="23" y="382"/>
                    </a:lnTo>
                    <a:lnTo>
                      <a:pt x="21" y="382"/>
                    </a:lnTo>
                    <a:lnTo>
                      <a:pt x="21" y="385"/>
                    </a:lnTo>
                    <a:lnTo>
                      <a:pt x="19" y="385"/>
                    </a:lnTo>
                    <a:lnTo>
                      <a:pt x="19" y="387"/>
                    </a:lnTo>
                    <a:lnTo>
                      <a:pt x="19" y="389"/>
                    </a:lnTo>
                    <a:lnTo>
                      <a:pt x="19" y="392"/>
                    </a:lnTo>
                    <a:lnTo>
                      <a:pt x="21" y="394"/>
                    </a:lnTo>
                    <a:lnTo>
                      <a:pt x="21" y="396"/>
                    </a:lnTo>
                    <a:lnTo>
                      <a:pt x="21" y="399"/>
                    </a:lnTo>
                    <a:lnTo>
                      <a:pt x="21" y="404"/>
                    </a:lnTo>
                    <a:lnTo>
                      <a:pt x="21" y="408"/>
                    </a:lnTo>
                    <a:lnTo>
                      <a:pt x="21" y="411"/>
                    </a:lnTo>
                    <a:lnTo>
                      <a:pt x="21" y="413"/>
                    </a:lnTo>
                    <a:lnTo>
                      <a:pt x="23" y="415"/>
                    </a:lnTo>
                    <a:lnTo>
                      <a:pt x="26" y="415"/>
                    </a:lnTo>
                    <a:lnTo>
                      <a:pt x="28" y="415"/>
                    </a:lnTo>
                    <a:lnTo>
                      <a:pt x="28" y="418"/>
                    </a:lnTo>
                    <a:lnTo>
                      <a:pt x="28" y="420"/>
                    </a:lnTo>
                    <a:lnTo>
                      <a:pt x="28" y="425"/>
                    </a:lnTo>
                    <a:lnTo>
                      <a:pt x="28" y="427"/>
                    </a:lnTo>
                    <a:lnTo>
                      <a:pt x="28" y="430"/>
                    </a:lnTo>
                    <a:lnTo>
                      <a:pt x="28" y="434"/>
                    </a:lnTo>
                    <a:lnTo>
                      <a:pt x="28" y="437"/>
                    </a:lnTo>
                    <a:lnTo>
                      <a:pt x="26" y="439"/>
                    </a:lnTo>
                    <a:lnTo>
                      <a:pt x="26" y="441"/>
                    </a:lnTo>
                    <a:lnTo>
                      <a:pt x="23" y="444"/>
                    </a:lnTo>
                    <a:lnTo>
                      <a:pt x="23" y="446"/>
                    </a:lnTo>
                    <a:lnTo>
                      <a:pt x="21" y="448"/>
                    </a:lnTo>
                    <a:lnTo>
                      <a:pt x="21" y="451"/>
                    </a:lnTo>
                    <a:lnTo>
                      <a:pt x="23" y="456"/>
                    </a:lnTo>
                    <a:lnTo>
                      <a:pt x="26" y="458"/>
                    </a:lnTo>
                    <a:lnTo>
                      <a:pt x="28" y="460"/>
                    </a:lnTo>
                    <a:lnTo>
                      <a:pt x="28" y="463"/>
                    </a:lnTo>
                    <a:lnTo>
                      <a:pt x="28" y="465"/>
                    </a:lnTo>
                    <a:lnTo>
                      <a:pt x="28" y="467"/>
                    </a:lnTo>
                    <a:lnTo>
                      <a:pt x="28" y="470"/>
                    </a:lnTo>
                    <a:lnTo>
                      <a:pt x="28" y="474"/>
                    </a:lnTo>
                    <a:lnTo>
                      <a:pt x="28" y="477"/>
                    </a:lnTo>
                    <a:lnTo>
                      <a:pt x="30" y="482"/>
                    </a:lnTo>
                    <a:lnTo>
                      <a:pt x="30" y="484"/>
                    </a:lnTo>
                    <a:lnTo>
                      <a:pt x="30" y="486"/>
                    </a:lnTo>
                    <a:lnTo>
                      <a:pt x="28" y="489"/>
                    </a:lnTo>
                    <a:lnTo>
                      <a:pt x="28" y="491"/>
                    </a:lnTo>
                    <a:lnTo>
                      <a:pt x="26" y="493"/>
                    </a:lnTo>
                    <a:lnTo>
                      <a:pt x="26" y="496"/>
                    </a:lnTo>
                    <a:lnTo>
                      <a:pt x="28" y="498"/>
                    </a:lnTo>
                    <a:lnTo>
                      <a:pt x="28" y="500"/>
                    </a:lnTo>
                    <a:lnTo>
                      <a:pt x="30" y="500"/>
                    </a:lnTo>
                    <a:lnTo>
                      <a:pt x="28" y="503"/>
                    </a:lnTo>
                    <a:lnTo>
                      <a:pt x="26" y="503"/>
                    </a:lnTo>
                    <a:lnTo>
                      <a:pt x="26" y="505"/>
                    </a:lnTo>
                    <a:lnTo>
                      <a:pt x="26" y="508"/>
                    </a:lnTo>
                    <a:lnTo>
                      <a:pt x="23" y="508"/>
                    </a:lnTo>
                    <a:lnTo>
                      <a:pt x="23" y="510"/>
                    </a:lnTo>
                    <a:lnTo>
                      <a:pt x="21" y="510"/>
                    </a:lnTo>
                    <a:lnTo>
                      <a:pt x="21" y="512"/>
                    </a:lnTo>
                    <a:lnTo>
                      <a:pt x="23" y="515"/>
                    </a:lnTo>
                    <a:lnTo>
                      <a:pt x="23" y="519"/>
                    </a:lnTo>
                    <a:lnTo>
                      <a:pt x="26" y="522"/>
                    </a:lnTo>
                    <a:lnTo>
                      <a:pt x="26" y="524"/>
                    </a:lnTo>
                    <a:lnTo>
                      <a:pt x="26" y="526"/>
                    </a:lnTo>
                    <a:lnTo>
                      <a:pt x="26" y="531"/>
                    </a:lnTo>
                    <a:lnTo>
                      <a:pt x="23" y="536"/>
                    </a:lnTo>
                    <a:lnTo>
                      <a:pt x="23" y="538"/>
                    </a:lnTo>
                    <a:lnTo>
                      <a:pt x="23" y="543"/>
                    </a:lnTo>
                    <a:lnTo>
                      <a:pt x="23" y="545"/>
                    </a:lnTo>
                    <a:lnTo>
                      <a:pt x="23" y="548"/>
                    </a:lnTo>
                    <a:lnTo>
                      <a:pt x="23" y="550"/>
                    </a:lnTo>
                    <a:lnTo>
                      <a:pt x="21" y="552"/>
                    </a:lnTo>
                    <a:lnTo>
                      <a:pt x="16" y="557"/>
                    </a:lnTo>
                    <a:lnTo>
                      <a:pt x="16" y="559"/>
                    </a:lnTo>
                    <a:lnTo>
                      <a:pt x="16" y="562"/>
                    </a:lnTo>
                    <a:lnTo>
                      <a:pt x="16" y="564"/>
                    </a:lnTo>
                    <a:lnTo>
                      <a:pt x="16" y="567"/>
                    </a:lnTo>
                    <a:lnTo>
                      <a:pt x="16" y="569"/>
                    </a:lnTo>
                    <a:lnTo>
                      <a:pt x="16" y="574"/>
                    </a:lnTo>
                    <a:lnTo>
                      <a:pt x="16" y="576"/>
                    </a:lnTo>
                    <a:lnTo>
                      <a:pt x="16" y="578"/>
                    </a:lnTo>
                    <a:lnTo>
                      <a:pt x="14" y="581"/>
                    </a:lnTo>
                    <a:lnTo>
                      <a:pt x="11" y="583"/>
                    </a:lnTo>
                    <a:lnTo>
                      <a:pt x="7" y="583"/>
                    </a:lnTo>
                    <a:lnTo>
                      <a:pt x="4" y="585"/>
                    </a:lnTo>
                    <a:lnTo>
                      <a:pt x="2" y="588"/>
                    </a:lnTo>
                    <a:lnTo>
                      <a:pt x="2" y="590"/>
                    </a:lnTo>
                    <a:lnTo>
                      <a:pt x="4" y="595"/>
                    </a:lnTo>
                    <a:lnTo>
                      <a:pt x="4" y="600"/>
                    </a:lnTo>
                    <a:lnTo>
                      <a:pt x="4" y="602"/>
                    </a:lnTo>
                    <a:lnTo>
                      <a:pt x="2" y="607"/>
                    </a:lnTo>
                    <a:lnTo>
                      <a:pt x="2" y="609"/>
                    </a:lnTo>
                    <a:lnTo>
                      <a:pt x="0" y="611"/>
                    </a:lnTo>
                    <a:lnTo>
                      <a:pt x="0" y="616"/>
                    </a:lnTo>
                    <a:lnTo>
                      <a:pt x="0" y="619"/>
                    </a:lnTo>
                    <a:lnTo>
                      <a:pt x="2" y="623"/>
                    </a:lnTo>
                    <a:lnTo>
                      <a:pt x="2" y="626"/>
                    </a:lnTo>
                    <a:lnTo>
                      <a:pt x="4" y="626"/>
                    </a:lnTo>
                    <a:lnTo>
                      <a:pt x="7" y="626"/>
                    </a:lnTo>
                    <a:lnTo>
                      <a:pt x="7" y="623"/>
                    </a:lnTo>
                    <a:lnTo>
                      <a:pt x="9" y="623"/>
                    </a:lnTo>
                    <a:lnTo>
                      <a:pt x="11" y="623"/>
                    </a:lnTo>
                    <a:lnTo>
                      <a:pt x="14" y="626"/>
                    </a:lnTo>
                    <a:lnTo>
                      <a:pt x="14" y="628"/>
                    </a:lnTo>
                    <a:lnTo>
                      <a:pt x="14" y="630"/>
                    </a:lnTo>
                    <a:lnTo>
                      <a:pt x="14" y="633"/>
                    </a:lnTo>
                    <a:lnTo>
                      <a:pt x="11" y="635"/>
                    </a:lnTo>
                    <a:lnTo>
                      <a:pt x="11" y="637"/>
                    </a:lnTo>
                    <a:lnTo>
                      <a:pt x="11" y="640"/>
                    </a:lnTo>
                    <a:lnTo>
                      <a:pt x="11" y="642"/>
                    </a:lnTo>
                    <a:lnTo>
                      <a:pt x="14" y="647"/>
                    </a:lnTo>
                    <a:lnTo>
                      <a:pt x="16" y="649"/>
                    </a:lnTo>
                    <a:lnTo>
                      <a:pt x="16" y="652"/>
                    </a:lnTo>
                    <a:lnTo>
                      <a:pt x="19" y="654"/>
                    </a:lnTo>
                    <a:lnTo>
                      <a:pt x="21" y="656"/>
                    </a:lnTo>
                    <a:lnTo>
                      <a:pt x="26" y="661"/>
                    </a:lnTo>
                    <a:lnTo>
                      <a:pt x="28" y="663"/>
                    </a:lnTo>
                    <a:lnTo>
                      <a:pt x="30" y="663"/>
                    </a:lnTo>
                    <a:lnTo>
                      <a:pt x="35" y="663"/>
                    </a:lnTo>
                    <a:lnTo>
                      <a:pt x="42" y="661"/>
                    </a:lnTo>
                    <a:lnTo>
                      <a:pt x="49" y="661"/>
                    </a:lnTo>
                    <a:lnTo>
                      <a:pt x="54" y="661"/>
                    </a:lnTo>
                    <a:lnTo>
                      <a:pt x="63" y="663"/>
                    </a:lnTo>
                    <a:lnTo>
                      <a:pt x="71" y="663"/>
                    </a:lnTo>
                    <a:lnTo>
                      <a:pt x="75" y="663"/>
                    </a:lnTo>
                    <a:lnTo>
                      <a:pt x="75" y="656"/>
                    </a:lnTo>
                    <a:lnTo>
                      <a:pt x="63" y="656"/>
                    </a:lnTo>
                    <a:lnTo>
                      <a:pt x="66" y="656"/>
                    </a:lnTo>
                    <a:lnTo>
                      <a:pt x="68" y="654"/>
                    </a:lnTo>
                    <a:lnTo>
                      <a:pt x="68" y="652"/>
                    </a:lnTo>
                    <a:lnTo>
                      <a:pt x="68" y="649"/>
                    </a:lnTo>
                    <a:lnTo>
                      <a:pt x="68" y="644"/>
                    </a:lnTo>
                    <a:lnTo>
                      <a:pt x="68" y="642"/>
                    </a:lnTo>
                    <a:lnTo>
                      <a:pt x="68" y="637"/>
                    </a:lnTo>
                    <a:lnTo>
                      <a:pt x="68" y="635"/>
                    </a:lnTo>
                    <a:lnTo>
                      <a:pt x="68" y="633"/>
                    </a:lnTo>
                    <a:lnTo>
                      <a:pt x="71" y="630"/>
                    </a:lnTo>
                    <a:lnTo>
                      <a:pt x="75" y="628"/>
                    </a:lnTo>
                    <a:lnTo>
                      <a:pt x="80" y="626"/>
                    </a:lnTo>
                    <a:lnTo>
                      <a:pt x="78" y="623"/>
                    </a:lnTo>
                    <a:lnTo>
                      <a:pt x="75" y="621"/>
                    </a:lnTo>
                    <a:lnTo>
                      <a:pt x="71" y="619"/>
                    </a:lnTo>
                    <a:lnTo>
                      <a:pt x="73" y="616"/>
                    </a:lnTo>
                    <a:lnTo>
                      <a:pt x="73" y="614"/>
                    </a:lnTo>
                    <a:lnTo>
                      <a:pt x="75" y="614"/>
                    </a:lnTo>
                    <a:lnTo>
                      <a:pt x="75" y="611"/>
                    </a:lnTo>
                    <a:lnTo>
                      <a:pt x="75" y="609"/>
                    </a:lnTo>
                    <a:lnTo>
                      <a:pt x="78" y="611"/>
                    </a:lnTo>
                    <a:lnTo>
                      <a:pt x="80" y="614"/>
                    </a:lnTo>
                    <a:lnTo>
                      <a:pt x="80" y="619"/>
                    </a:lnTo>
                    <a:lnTo>
                      <a:pt x="82" y="619"/>
                    </a:lnTo>
                    <a:lnTo>
                      <a:pt x="85" y="616"/>
                    </a:lnTo>
                    <a:lnTo>
                      <a:pt x="87" y="616"/>
                    </a:lnTo>
                    <a:lnTo>
                      <a:pt x="89" y="616"/>
                    </a:lnTo>
                    <a:lnTo>
                      <a:pt x="92" y="616"/>
                    </a:lnTo>
                    <a:lnTo>
                      <a:pt x="92" y="611"/>
                    </a:lnTo>
                    <a:lnTo>
                      <a:pt x="92" y="607"/>
                    </a:lnTo>
                    <a:lnTo>
                      <a:pt x="92" y="604"/>
                    </a:lnTo>
                    <a:lnTo>
                      <a:pt x="92" y="602"/>
                    </a:lnTo>
                    <a:lnTo>
                      <a:pt x="92" y="600"/>
                    </a:lnTo>
                    <a:lnTo>
                      <a:pt x="94" y="595"/>
                    </a:lnTo>
                    <a:lnTo>
                      <a:pt x="97" y="593"/>
                    </a:lnTo>
                    <a:lnTo>
                      <a:pt x="99" y="590"/>
                    </a:lnTo>
                    <a:lnTo>
                      <a:pt x="99" y="588"/>
                    </a:lnTo>
                    <a:lnTo>
                      <a:pt x="101" y="585"/>
                    </a:lnTo>
                    <a:lnTo>
                      <a:pt x="104" y="583"/>
                    </a:lnTo>
                    <a:lnTo>
                      <a:pt x="106" y="581"/>
                    </a:lnTo>
                    <a:lnTo>
                      <a:pt x="113" y="576"/>
                    </a:lnTo>
                    <a:lnTo>
                      <a:pt x="120" y="571"/>
                    </a:lnTo>
                    <a:lnTo>
                      <a:pt x="118" y="569"/>
                    </a:lnTo>
                    <a:lnTo>
                      <a:pt x="118" y="567"/>
                    </a:lnTo>
                    <a:lnTo>
                      <a:pt x="115" y="567"/>
                    </a:lnTo>
                    <a:lnTo>
                      <a:pt x="115" y="564"/>
                    </a:lnTo>
                    <a:lnTo>
                      <a:pt x="115" y="562"/>
                    </a:lnTo>
                    <a:lnTo>
                      <a:pt x="115" y="559"/>
                    </a:lnTo>
                    <a:lnTo>
                      <a:pt x="118" y="557"/>
                    </a:lnTo>
                    <a:lnTo>
                      <a:pt x="118" y="555"/>
                    </a:lnTo>
                    <a:lnTo>
                      <a:pt x="118" y="552"/>
                    </a:lnTo>
                    <a:lnTo>
                      <a:pt x="115" y="552"/>
                    </a:lnTo>
                    <a:lnTo>
                      <a:pt x="115" y="550"/>
                    </a:lnTo>
                    <a:lnTo>
                      <a:pt x="113" y="548"/>
                    </a:lnTo>
                    <a:lnTo>
                      <a:pt x="108" y="548"/>
                    </a:lnTo>
                    <a:lnTo>
                      <a:pt x="104" y="548"/>
                    </a:lnTo>
                    <a:lnTo>
                      <a:pt x="101" y="545"/>
                    </a:lnTo>
                    <a:lnTo>
                      <a:pt x="99" y="541"/>
                    </a:lnTo>
                    <a:lnTo>
                      <a:pt x="99" y="538"/>
                    </a:lnTo>
                    <a:lnTo>
                      <a:pt x="97" y="538"/>
                    </a:lnTo>
                    <a:lnTo>
                      <a:pt x="94" y="536"/>
                    </a:lnTo>
                    <a:lnTo>
                      <a:pt x="92" y="533"/>
                    </a:lnTo>
                    <a:lnTo>
                      <a:pt x="92" y="531"/>
                    </a:lnTo>
                    <a:lnTo>
                      <a:pt x="92" y="529"/>
                    </a:lnTo>
                    <a:lnTo>
                      <a:pt x="92" y="526"/>
                    </a:lnTo>
                    <a:lnTo>
                      <a:pt x="92" y="524"/>
                    </a:lnTo>
                    <a:lnTo>
                      <a:pt x="94" y="524"/>
                    </a:lnTo>
                    <a:lnTo>
                      <a:pt x="94" y="522"/>
                    </a:lnTo>
                    <a:lnTo>
                      <a:pt x="97" y="519"/>
                    </a:lnTo>
                    <a:lnTo>
                      <a:pt x="99" y="515"/>
                    </a:lnTo>
                    <a:lnTo>
                      <a:pt x="111" y="500"/>
                    </a:lnTo>
                    <a:lnTo>
                      <a:pt x="113" y="500"/>
                    </a:lnTo>
                    <a:lnTo>
                      <a:pt x="115" y="500"/>
                    </a:lnTo>
                    <a:lnTo>
                      <a:pt x="118" y="503"/>
                    </a:lnTo>
                    <a:lnTo>
                      <a:pt x="120" y="503"/>
                    </a:lnTo>
                    <a:lnTo>
                      <a:pt x="122" y="503"/>
                    </a:lnTo>
                    <a:lnTo>
                      <a:pt x="122" y="498"/>
                    </a:lnTo>
                    <a:lnTo>
                      <a:pt x="122" y="496"/>
                    </a:lnTo>
                    <a:lnTo>
                      <a:pt x="120" y="493"/>
                    </a:lnTo>
                    <a:lnTo>
                      <a:pt x="120" y="491"/>
                    </a:lnTo>
                    <a:lnTo>
                      <a:pt x="122" y="489"/>
                    </a:lnTo>
                    <a:lnTo>
                      <a:pt x="125" y="489"/>
                    </a:lnTo>
                    <a:lnTo>
                      <a:pt x="127" y="489"/>
                    </a:lnTo>
                    <a:lnTo>
                      <a:pt x="127" y="479"/>
                    </a:lnTo>
                    <a:lnTo>
                      <a:pt x="127" y="472"/>
                    </a:lnTo>
                    <a:lnTo>
                      <a:pt x="127" y="470"/>
                    </a:lnTo>
                    <a:lnTo>
                      <a:pt x="130" y="465"/>
                    </a:lnTo>
                    <a:lnTo>
                      <a:pt x="130" y="463"/>
                    </a:lnTo>
                    <a:lnTo>
                      <a:pt x="130" y="458"/>
                    </a:lnTo>
                    <a:lnTo>
                      <a:pt x="134" y="456"/>
                    </a:lnTo>
                    <a:lnTo>
                      <a:pt x="137" y="456"/>
                    </a:lnTo>
                    <a:lnTo>
                      <a:pt x="139" y="456"/>
                    </a:lnTo>
                    <a:lnTo>
                      <a:pt x="141" y="453"/>
                    </a:lnTo>
                    <a:lnTo>
                      <a:pt x="141" y="451"/>
                    </a:lnTo>
                    <a:lnTo>
                      <a:pt x="139" y="451"/>
                    </a:lnTo>
                    <a:lnTo>
                      <a:pt x="139" y="448"/>
                    </a:lnTo>
                    <a:lnTo>
                      <a:pt x="137" y="448"/>
                    </a:lnTo>
                    <a:lnTo>
                      <a:pt x="134" y="448"/>
                    </a:lnTo>
                    <a:lnTo>
                      <a:pt x="132" y="448"/>
                    </a:lnTo>
                    <a:lnTo>
                      <a:pt x="134" y="446"/>
                    </a:lnTo>
                    <a:lnTo>
                      <a:pt x="134" y="444"/>
                    </a:lnTo>
                    <a:lnTo>
                      <a:pt x="139" y="444"/>
                    </a:lnTo>
                    <a:lnTo>
                      <a:pt x="146" y="444"/>
                    </a:lnTo>
                    <a:lnTo>
                      <a:pt x="146" y="446"/>
                    </a:lnTo>
                    <a:lnTo>
                      <a:pt x="148" y="446"/>
                    </a:lnTo>
                    <a:lnTo>
                      <a:pt x="148" y="448"/>
                    </a:lnTo>
                    <a:lnTo>
                      <a:pt x="148" y="451"/>
                    </a:lnTo>
                    <a:lnTo>
                      <a:pt x="151" y="451"/>
                    </a:lnTo>
                    <a:lnTo>
                      <a:pt x="156" y="448"/>
                    </a:lnTo>
                    <a:lnTo>
                      <a:pt x="156" y="446"/>
                    </a:lnTo>
                    <a:lnTo>
                      <a:pt x="156" y="444"/>
                    </a:lnTo>
                    <a:lnTo>
                      <a:pt x="156" y="441"/>
                    </a:lnTo>
                    <a:lnTo>
                      <a:pt x="156" y="439"/>
                    </a:lnTo>
                    <a:lnTo>
                      <a:pt x="156" y="437"/>
                    </a:lnTo>
                    <a:lnTo>
                      <a:pt x="151" y="439"/>
                    </a:lnTo>
                    <a:lnTo>
                      <a:pt x="148" y="439"/>
                    </a:lnTo>
                    <a:lnTo>
                      <a:pt x="146" y="439"/>
                    </a:lnTo>
                    <a:lnTo>
                      <a:pt x="141" y="439"/>
                    </a:lnTo>
                    <a:lnTo>
                      <a:pt x="139" y="437"/>
                    </a:lnTo>
                    <a:lnTo>
                      <a:pt x="134" y="437"/>
                    </a:lnTo>
                    <a:lnTo>
                      <a:pt x="134" y="434"/>
                    </a:lnTo>
                    <a:lnTo>
                      <a:pt x="134" y="432"/>
                    </a:lnTo>
                    <a:lnTo>
                      <a:pt x="134" y="427"/>
                    </a:lnTo>
                    <a:lnTo>
                      <a:pt x="134" y="425"/>
                    </a:lnTo>
                    <a:lnTo>
                      <a:pt x="134" y="422"/>
                    </a:lnTo>
                    <a:lnTo>
                      <a:pt x="132" y="422"/>
                    </a:lnTo>
                    <a:lnTo>
                      <a:pt x="130" y="422"/>
                    </a:lnTo>
                    <a:lnTo>
                      <a:pt x="127" y="422"/>
                    </a:lnTo>
                    <a:lnTo>
                      <a:pt x="130" y="418"/>
                    </a:lnTo>
                    <a:lnTo>
                      <a:pt x="130" y="413"/>
                    </a:lnTo>
                    <a:lnTo>
                      <a:pt x="132" y="408"/>
                    </a:lnTo>
                    <a:lnTo>
                      <a:pt x="132" y="406"/>
                    </a:lnTo>
                    <a:lnTo>
                      <a:pt x="137" y="406"/>
                    </a:lnTo>
                    <a:lnTo>
                      <a:pt x="144" y="408"/>
                    </a:lnTo>
                    <a:lnTo>
                      <a:pt x="144" y="411"/>
                    </a:lnTo>
                    <a:lnTo>
                      <a:pt x="144" y="413"/>
                    </a:lnTo>
                    <a:lnTo>
                      <a:pt x="146" y="415"/>
                    </a:lnTo>
                    <a:lnTo>
                      <a:pt x="153" y="415"/>
                    </a:lnTo>
                    <a:lnTo>
                      <a:pt x="158" y="415"/>
                    </a:lnTo>
                    <a:lnTo>
                      <a:pt x="160" y="415"/>
                    </a:lnTo>
                    <a:lnTo>
                      <a:pt x="163" y="413"/>
                    </a:lnTo>
                    <a:lnTo>
                      <a:pt x="165" y="413"/>
                    </a:lnTo>
                    <a:lnTo>
                      <a:pt x="167" y="411"/>
                    </a:lnTo>
                    <a:lnTo>
                      <a:pt x="170" y="408"/>
                    </a:lnTo>
                    <a:lnTo>
                      <a:pt x="174" y="406"/>
                    </a:lnTo>
                    <a:lnTo>
                      <a:pt x="174" y="401"/>
                    </a:lnTo>
                    <a:lnTo>
                      <a:pt x="174" y="392"/>
                    </a:lnTo>
                    <a:lnTo>
                      <a:pt x="177" y="380"/>
                    </a:lnTo>
                    <a:lnTo>
                      <a:pt x="177" y="373"/>
                    </a:lnTo>
                    <a:lnTo>
                      <a:pt x="172" y="371"/>
                    </a:lnTo>
                    <a:lnTo>
                      <a:pt x="170" y="368"/>
                    </a:lnTo>
                    <a:lnTo>
                      <a:pt x="170" y="366"/>
                    </a:lnTo>
                    <a:lnTo>
                      <a:pt x="170" y="363"/>
                    </a:lnTo>
                    <a:lnTo>
                      <a:pt x="170" y="361"/>
                    </a:lnTo>
                    <a:lnTo>
                      <a:pt x="172" y="361"/>
                    </a:lnTo>
                    <a:lnTo>
                      <a:pt x="172" y="359"/>
                    </a:lnTo>
                    <a:lnTo>
                      <a:pt x="174" y="363"/>
                    </a:lnTo>
                    <a:lnTo>
                      <a:pt x="179" y="366"/>
                    </a:lnTo>
                    <a:lnTo>
                      <a:pt x="184" y="363"/>
                    </a:lnTo>
                    <a:lnTo>
                      <a:pt x="186" y="361"/>
                    </a:lnTo>
                    <a:lnTo>
                      <a:pt x="193" y="359"/>
                    </a:lnTo>
                    <a:lnTo>
                      <a:pt x="200" y="359"/>
                    </a:lnTo>
                    <a:lnTo>
                      <a:pt x="208" y="359"/>
                    </a:lnTo>
                    <a:lnTo>
                      <a:pt x="215" y="356"/>
                    </a:lnTo>
                    <a:lnTo>
                      <a:pt x="219" y="356"/>
                    </a:lnTo>
                    <a:lnTo>
                      <a:pt x="226" y="354"/>
                    </a:lnTo>
                    <a:lnTo>
                      <a:pt x="229" y="354"/>
                    </a:lnTo>
                    <a:lnTo>
                      <a:pt x="231" y="352"/>
                    </a:lnTo>
                    <a:lnTo>
                      <a:pt x="234" y="352"/>
                    </a:lnTo>
                    <a:lnTo>
                      <a:pt x="238" y="349"/>
                    </a:lnTo>
                    <a:lnTo>
                      <a:pt x="241" y="347"/>
                    </a:lnTo>
                    <a:lnTo>
                      <a:pt x="243" y="345"/>
                    </a:lnTo>
                    <a:lnTo>
                      <a:pt x="245" y="345"/>
                    </a:lnTo>
                    <a:lnTo>
                      <a:pt x="245" y="342"/>
                    </a:lnTo>
                    <a:lnTo>
                      <a:pt x="248" y="340"/>
                    </a:lnTo>
                    <a:lnTo>
                      <a:pt x="250" y="337"/>
                    </a:lnTo>
                    <a:lnTo>
                      <a:pt x="250" y="335"/>
                    </a:lnTo>
                    <a:lnTo>
                      <a:pt x="252" y="330"/>
                    </a:lnTo>
                    <a:lnTo>
                      <a:pt x="255" y="326"/>
                    </a:lnTo>
                    <a:lnTo>
                      <a:pt x="257" y="319"/>
                    </a:lnTo>
                    <a:lnTo>
                      <a:pt x="257" y="311"/>
                    </a:lnTo>
                    <a:lnTo>
                      <a:pt x="259" y="304"/>
                    </a:lnTo>
                    <a:lnTo>
                      <a:pt x="255" y="304"/>
                    </a:lnTo>
                    <a:lnTo>
                      <a:pt x="252" y="304"/>
                    </a:lnTo>
                    <a:lnTo>
                      <a:pt x="250" y="304"/>
                    </a:lnTo>
                    <a:lnTo>
                      <a:pt x="250" y="302"/>
                    </a:lnTo>
                    <a:lnTo>
                      <a:pt x="248" y="302"/>
                    </a:lnTo>
                    <a:lnTo>
                      <a:pt x="248" y="300"/>
                    </a:lnTo>
                    <a:lnTo>
                      <a:pt x="245" y="297"/>
                    </a:lnTo>
                    <a:lnTo>
                      <a:pt x="245" y="295"/>
                    </a:lnTo>
                    <a:lnTo>
                      <a:pt x="248" y="295"/>
                    </a:lnTo>
                    <a:lnTo>
                      <a:pt x="248" y="293"/>
                    </a:lnTo>
                    <a:lnTo>
                      <a:pt x="248" y="290"/>
                    </a:lnTo>
                    <a:lnTo>
                      <a:pt x="250" y="290"/>
                    </a:lnTo>
                    <a:lnTo>
                      <a:pt x="250" y="288"/>
                    </a:lnTo>
                    <a:lnTo>
                      <a:pt x="250" y="285"/>
                    </a:lnTo>
                    <a:lnTo>
                      <a:pt x="248" y="285"/>
                    </a:lnTo>
                    <a:lnTo>
                      <a:pt x="248" y="283"/>
                    </a:lnTo>
                    <a:lnTo>
                      <a:pt x="245" y="281"/>
                    </a:lnTo>
                    <a:lnTo>
                      <a:pt x="243" y="278"/>
                    </a:lnTo>
                    <a:lnTo>
                      <a:pt x="238" y="274"/>
                    </a:lnTo>
                    <a:lnTo>
                      <a:pt x="236" y="269"/>
                    </a:lnTo>
                    <a:lnTo>
                      <a:pt x="234" y="267"/>
                    </a:lnTo>
                    <a:lnTo>
                      <a:pt x="231" y="260"/>
                    </a:lnTo>
                    <a:lnTo>
                      <a:pt x="229" y="255"/>
                    </a:lnTo>
                    <a:lnTo>
                      <a:pt x="229" y="252"/>
                    </a:lnTo>
                    <a:lnTo>
                      <a:pt x="229" y="250"/>
                    </a:lnTo>
                    <a:lnTo>
                      <a:pt x="231" y="250"/>
                    </a:lnTo>
                    <a:lnTo>
                      <a:pt x="231" y="248"/>
                    </a:lnTo>
                    <a:lnTo>
                      <a:pt x="231" y="243"/>
                    </a:lnTo>
                    <a:lnTo>
                      <a:pt x="229" y="241"/>
                    </a:lnTo>
                    <a:lnTo>
                      <a:pt x="231" y="238"/>
                    </a:lnTo>
                    <a:lnTo>
                      <a:pt x="234" y="236"/>
                    </a:lnTo>
                    <a:lnTo>
                      <a:pt x="231" y="234"/>
                    </a:lnTo>
                    <a:lnTo>
                      <a:pt x="231" y="231"/>
                    </a:lnTo>
                    <a:lnTo>
                      <a:pt x="234" y="231"/>
                    </a:lnTo>
                    <a:lnTo>
                      <a:pt x="234" y="229"/>
                    </a:lnTo>
                    <a:lnTo>
                      <a:pt x="236" y="226"/>
                    </a:lnTo>
                    <a:lnTo>
                      <a:pt x="236" y="224"/>
                    </a:lnTo>
                    <a:lnTo>
                      <a:pt x="236" y="222"/>
                    </a:lnTo>
                    <a:lnTo>
                      <a:pt x="236" y="219"/>
                    </a:lnTo>
                    <a:lnTo>
                      <a:pt x="236" y="217"/>
                    </a:lnTo>
                    <a:lnTo>
                      <a:pt x="236" y="215"/>
                    </a:lnTo>
                    <a:lnTo>
                      <a:pt x="236" y="212"/>
                    </a:lnTo>
                    <a:lnTo>
                      <a:pt x="238" y="210"/>
                    </a:lnTo>
                    <a:lnTo>
                      <a:pt x="238" y="208"/>
                    </a:lnTo>
                    <a:lnTo>
                      <a:pt x="238" y="205"/>
                    </a:lnTo>
                    <a:lnTo>
                      <a:pt x="238" y="203"/>
                    </a:lnTo>
                    <a:lnTo>
                      <a:pt x="238" y="200"/>
                    </a:lnTo>
                    <a:lnTo>
                      <a:pt x="241" y="198"/>
                    </a:lnTo>
                    <a:lnTo>
                      <a:pt x="241" y="196"/>
                    </a:lnTo>
                    <a:lnTo>
                      <a:pt x="243" y="196"/>
                    </a:lnTo>
                    <a:lnTo>
                      <a:pt x="243" y="193"/>
                    </a:lnTo>
                    <a:lnTo>
                      <a:pt x="243" y="191"/>
                    </a:lnTo>
                    <a:lnTo>
                      <a:pt x="243" y="189"/>
                    </a:lnTo>
                    <a:lnTo>
                      <a:pt x="243" y="186"/>
                    </a:lnTo>
                    <a:lnTo>
                      <a:pt x="243" y="184"/>
                    </a:lnTo>
                    <a:lnTo>
                      <a:pt x="243" y="182"/>
                    </a:lnTo>
                    <a:lnTo>
                      <a:pt x="245" y="179"/>
                    </a:lnTo>
                    <a:lnTo>
                      <a:pt x="248" y="177"/>
                    </a:lnTo>
                    <a:lnTo>
                      <a:pt x="248" y="174"/>
                    </a:lnTo>
                    <a:lnTo>
                      <a:pt x="248" y="170"/>
                    </a:lnTo>
                    <a:lnTo>
                      <a:pt x="248" y="167"/>
                    </a:lnTo>
                    <a:lnTo>
                      <a:pt x="250" y="165"/>
                    </a:lnTo>
                    <a:lnTo>
                      <a:pt x="252" y="163"/>
                    </a:lnTo>
                    <a:lnTo>
                      <a:pt x="255" y="160"/>
                    </a:lnTo>
                    <a:lnTo>
                      <a:pt x="257" y="160"/>
                    </a:lnTo>
                    <a:lnTo>
                      <a:pt x="257" y="158"/>
                    </a:lnTo>
                    <a:lnTo>
                      <a:pt x="259" y="158"/>
                    </a:lnTo>
                    <a:lnTo>
                      <a:pt x="259" y="156"/>
                    </a:lnTo>
                    <a:lnTo>
                      <a:pt x="262" y="153"/>
                    </a:lnTo>
                    <a:lnTo>
                      <a:pt x="262" y="151"/>
                    </a:lnTo>
                    <a:lnTo>
                      <a:pt x="262" y="146"/>
                    </a:lnTo>
                    <a:lnTo>
                      <a:pt x="262" y="144"/>
                    </a:lnTo>
                    <a:lnTo>
                      <a:pt x="264" y="144"/>
                    </a:lnTo>
                    <a:lnTo>
                      <a:pt x="267" y="141"/>
                    </a:lnTo>
                    <a:lnTo>
                      <a:pt x="269" y="141"/>
                    </a:lnTo>
                    <a:lnTo>
                      <a:pt x="271" y="141"/>
                    </a:lnTo>
                    <a:lnTo>
                      <a:pt x="271" y="139"/>
                    </a:lnTo>
                    <a:lnTo>
                      <a:pt x="274" y="139"/>
                    </a:lnTo>
                    <a:lnTo>
                      <a:pt x="274" y="137"/>
                    </a:lnTo>
                    <a:lnTo>
                      <a:pt x="276" y="134"/>
                    </a:lnTo>
                    <a:lnTo>
                      <a:pt x="278" y="134"/>
                    </a:lnTo>
                    <a:lnTo>
                      <a:pt x="281" y="132"/>
                    </a:lnTo>
                    <a:lnTo>
                      <a:pt x="283" y="130"/>
                    </a:lnTo>
                    <a:lnTo>
                      <a:pt x="285" y="127"/>
                    </a:lnTo>
                    <a:lnTo>
                      <a:pt x="288" y="125"/>
                    </a:lnTo>
                    <a:lnTo>
                      <a:pt x="288" y="120"/>
                    </a:lnTo>
                    <a:lnTo>
                      <a:pt x="290" y="120"/>
                    </a:lnTo>
                    <a:lnTo>
                      <a:pt x="290" y="118"/>
                    </a:lnTo>
                    <a:lnTo>
                      <a:pt x="293" y="118"/>
                    </a:lnTo>
                    <a:lnTo>
                      <a:pt x="295" y="118"/>
                    </a:lnTo>
                    <a:lnTo>
                      <a:pt x="297" y="118"/>
                    </a:lnTo>
                    <a:lnTo>
                      <a:pt x="300" y="115"/>
                    </a:lnTo>
                    <a:lnTo>
                      <a:pt x="302" y="115"/>
                    </a:lnTo>
                    <a:lnTo>
                      <a:pt x="302" y="113"/>
                    </a:lnTo>
                    <a:lnTo>
                      <a:pt x="304" y="111"/>
                    </a:lnTo>
                    <a:lnTo>
                      <a:pt x="307" y="111"/>
                    </a:lnTo>
                    <a:lnTo>
                      <a:pt x="307" y="108"/>
                    </a:lnTo>
                    <a:lnTo>
                      <a:pt x="307" y="106"/>
                    </a:lnTo>
                    <a:lnTo>
                      <a:pt x="307" y="101"/>
                    </a:lnTo>
                    <a:lnTo>
                      <a:pt x="307" y="97"/>
                    </a:lnTo>
                    <a:lnTo>
                      <a:pt x="307" y="92"/>
                    </a:lnTo>
                    <a:lnTo>
                      <a:pt x="304" y="87"/>
                    </a:lnTo>
                    <a:lnTo>
                      <a:pt x="304" y="82"/>
                    </a:lnTo>
                    <a:lnTo>
                      <a:pt x="304" y="80"/>
                    </a:lnTo>
                    <a:lnTo>
                      <a:pt x="304" y="78"/>
                    </a:lnTo>
                    <a:lnTo>
                      <a:pt x="302" y="78"/>
                    </a:lnTo>
                    <a:lnTo>
                      <a:pt x="300" y="78"/>
                    </a:lnTo>
                    <a:lnTo>
                      <a:pt x="300" y="80"/>
                    </a:lnTo>
                    <a:lnTo>
                      <a:pt x="297" y="80"/>
                    </a:lnTo>
                    <a:lnTo>
                      <a:pt x="295" y="80"/>
                    </a:lnTo>
                    <a:lnTo>
                      <a:pt x="293" y="78"/>
                    </a:lnTo>
                    <a:lnTo>
                      <a:pt x="290" y="78"/>
                    </a:lnTo>
                    <a:lnTo>
                      <a:pt x="290" y="80"/>
                    </a:lnTo>
                    <a:lnTo>
                      <a:pt x="288" y="82"/>
                    </a:lnTo>
                    <a:lnTo>
                      <a:pt x="288" y="85"/>
                    </a:lnTo>
                    <a:lnTo>
                      <a:pt x="290" y="87"/>
                    </a:lnTo>
                    <a:lnTo>
                      <a:pt x="290" y="89"/>
                    </a:lnTo>
                    <a:lnTo>
                      <a:pt x="290" y="92"/>
                    </a:lnTo>
                    <a:lnTo>
                      <a:pt x="290" y="94"/>
                    </a:lnTo>
                    <a:lnTo>
                      <a:pt x="290" y="97"/>
                    </a:lnTo>
                    <a:lnTo>
                      <a:pt x="290" y="99"/>
                    </a:lnTo>
                    <a:lnTo>
                      <a:pt x="288" y="99"/>
                    </a:lnTo>
                    <a:lnTo>
                      <a:pt x="288" y="101"/>
                    </a:lnTo>
                    <a:lnTo>
                      <a:pt x="285" y="104"/>
                    </a:lnTo>
                    <a:lnTo>
                      <a:pt x="283" y="106"/>
                    </a:lnTo>
                    <a:lnTo>
                      <a:pt x="281" y="108"/>
                    </a:lnTo>
                    <a:lnTo>
                      <a:pt x="278" y="111"/>
                    </a:lnTo>
                    <a:lnTo>
                      <a:pt x="278" y="113"/>
                    </a:lnTo>
                    <a:lnTo>
                      <a:pt x="276" y="115"/>
                    </a:lnTo>
                    <a:lnTo>
                      <a:pt x="274" y="115"/>
                    </a:lnTo>
                    <a:lnTo>
                      <a:pt x="271" y="115"/>
                    </a:lnTo>
                    <a:lnTo>
                      <a:pt x="269" y="115"/>
                    </a:lnTo>
                    <a:lnTo>
                      <a:pt x="264" y="113"/>
                    </a:lnTo>
                    <a:lnTo>
                      <a:pt x="262" y="113"/>
                    </a:lnTo>
                    <a:lnTo>
                      <a:pt x="257" y="113"/>
                    </a:lnTo>
                    <a:lnTo>
                      <a:pt x="255" y="113"/>
                    </a:lnTo>
                    <a:lnTo>
                      <a:pt x="252" y="113"/>
                    </a:lnTo>
                    <a:lnTo>
                      <a:pt x="250" y="115"/>
                    </a:lnTo>
                    <a:lnTo>
                      <a:pt x="248" y="113"/>
                    </a:lnTo>
                    <a:lnTo>
                      <a:pt x="245" y="113"/>
                    </a:lnTo>
                    <a:lnTo>
                      <a:pt x="241" y="111"/>
                    </a:lnTo>
                    <a:lnTo>
                      <a:pt x="238" y="111"/>
                    </a:lnTo>
                    <a:lnTo>
                      <a:pt x="236" y="111"/>
                    </a:lnTo>
                    <a:lnTo>
                      <a:pt x="234" y="111"/>
                    </a:lnTo>
                    <a:lnTo>
                      <a:pt x="231" y="111"/>
                    </a:lnTo>
                    <a:lnTo>
                      <a:pt x="229" y="111"/>
                    </a:lnTo>
                    <a:lnTo>
                      <a:pt x="226" y="111"/>
                    </a:lnTo>
                    <a:lnTo>
                      <a:pt x="229" y="108"/>
                    </a:lnTo>
                    <a:lnTo>
                      <a:pt x="229" y="106"/>
                    </a:lnTo>
                    <a:lnTo>
                      <a:pt x="231" y="101"/>
                    </a:lnTo>
                    <a:lnTo>
                      <a:pt x="234" y="99"/>
                    </a:lnTo>
                    <a:lnTo>
                      <a:pt x="236" y="94"/>
                    </a:lnTo>
                    <a:lnTo>
                      <a:pt x="238" y="89"/>
                    </a:lnTo>
                    <a:lnTo>
                      <a:pt x="241" y="87"/>
                    </a:lnTo>
                    <a:lnTo>
                      <a:pt x="241" y="85"/>
                    </a:lnTo>
                    <a:lnTo>
                      <a:pt x="241" y="82"/>
                    </a:lnTo>
                    <a:lnTo>
                      <a:pt x="241" y="80"/>
                    </a:lnTo>
                    <a:lnTo>
                      <a:pt x="243" y="75"/>
                    </a:lnTo>
                    <a:lnTo>
                      <a:pt x="243" y="73"/>
                    </a:lnTo>
                    <a:lnTo>
                      <a:pt x="241" y="73"/>
                    </a:lnTo>
                    <a:lnTo>
                      <a:pt x="241" y="71"/>
                    </a:lnTo>
                    <a:lnTo>
                      <a:pt x="238" y="68"/>
                    </a:lnTo>
                    <a:lnTo>
                      <a:pt x="236" y="68"/>
                    </a:lnTo>
                    <a:lnTo>
                      <a:pt x="236" y="66"/>
                    </a:lnTo>
                    <a:lnTo>
                      <a:pt x="234" y="63"/>
                    </a:lnTo>
                    <a:lnTo>
                      <a:pt x="231" y="61"/>
                    </a:lnTo>
                    <a:lnTo>
                      <a:pt x="229" y="59"/>
                    </a:lnTo>
                    <a:lnTo>
                      <a:pt x="226" y="56"/>
                    </a:lnTo>
                    <a:lnTo>
                      <a:pt x="224" y="54"/>
                    </a:lnTo>
                    <a:lnTo>
                      <a:pt x="222" y="52"/>
                    </a:lnTo>
                    <a:lnTo>
                      <a:pt x="219" y="52"/>
                    </a:lnTo>
                    <a:lnTo>
                      <a:pt x="217" y="52"/>
                    </a:lnTo>
                    <a:lnTo>
                      <a:pt x="215" y="52"/>
                    </a:lnTo>
                    <a:lnTo>
                      <a:pt x="212" y="49"/>
                    </a:lnTo>
                    <a:lnTo>
                      <a:pt x="210" y="45"/>
                    </a:lnTo>
                    <a:lnTo>
                      <a:pt x="208" y="42"/>
                    </a:lnTo>
                    <a:lnTo>
                      <a:pt x="205" y="42"/>
                    </a:lnTo>
                    <a:lnTo>
                      <a:pt x="203" y="42"/>
                    </a:lnTo>
                    <a:lnTo>
                      <a:pt x="200" y="40"/>
                    </a:lnTo>
                    <a:lnTo>
                      <a:pt x="198" y="37"/>
                    </a:lnTo>
                    <a:lnTo>
                      <a:pt x="198" y="33"/>
                    </a:lnTo>
                    <a:lnTo>
                      <a:pt x="196" y="30"/>
                    </a:lnTo>
                    <a:lnTo>
                      <a:pt x="196" y="28"/>
                    </a:lnTo>
                    <a:lnTo>
                      <a:pt x="193" y="26"/>
                    </a:lnTo>
                    <a:lnTo>
                      <a:pt x="191" y="23"/>
                    </a:lnTo>
                    <a:lnTo>
                      <a:pt x="189" y="23"/>
                    </a:lnTo>
                    <a:lnTo>
                      <a:pt x="186" y="21"/>
                    </a:lnTo>
                    <a:lnTo>
                      <a:pt x="184" y="19"/>
                    </a:lnTo>
                    <a:lnTo>
                      <a:pt x="184" y="16"/>
                    </a:lnTo>
                    <a:lnTo>
                      <a:pt x="179" y="9"/>
                    </a:lnTo>
                    <a:lnTo>
                      <a:pt x="170"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4" name="Freeform 1888">
                <a:extLst>
                  <a:ext uri="{FF2B5EF4-FFF2-40B4-BE49-F238E27FC236}">
                    <a16:creationId xmlns:a16="http://schemas.microsoft.com/office/drawing/2014/main" id="{EC89106E-2E5F-9B21-10D3-71F1FCB252CC}"/>
                  </a:ext>
                </a:extLst>
              </p:cNvPr>
              <p:cNvSpPr>
                <a:spLocks noGrp="1" noRot="1" noMove="1" noResize="1" noEditPoints="1" noAdjustHandles="1" noChangeArrowheads="1" noChangeShapeType="1"/>
              </p:cNvSpPr>
              <p:nvPr/>
            </p:nvSpPr>
            <p:spPr bwMode="auto">
              <a:xfrm>
                <a:off x="2689788" y="5030719"/>
                <a:ext cx="19050" cy="15875"/>
              </a:xfrm>
              <a:custGeom>
                <a:avLst/>
                <a:gdLst>
                  <a:gd name="T0" fmla="*/ 7938 w 12"/>
                  <a:gd name="T1" fmla="*/ 0 h 10"/>
                  <a:gd name="T2" fmla="*/ 7938 w 12"/>
                  <a:gd name="T3" fmla="*/ 0 h 10"/>
                  <a:gd name="T4" fmla="*/ 7938 w 12"/>
                  <a:gd name="T5" fmla="*/ 3175 h 10"/>
                  <a:gd name="T6" fmla="*/ 3175 w 12"/>
                  <a:gd name="T7" fmla="*/ 3175 h 10"/>
                  <a:gd name="T8" fmla="*/ 3175 w 12"/>
                  <a:gd name="T9" fmla="*/ 3175 h 10"/>
                  <a:gd name="T10" fmla="*/ 0 w 12"/>
                  <a:gd name="T11" fmla="*/ 7938 h 10"/>
                  <a:gd name="T12" fmla="*/ 0 w 12"/>
                  <a:gd name="T13" fmla="*/ 11113 h 10"/>
                  <a:gd name="T14" fmla="*/ 0 w 12"/>
                  <a:gd name="T15" fmla="*/ 11113 h 10"/>
                  <a:gd name="T16" fmla="*/ 3175 w 12"/>
                  <a:gd name="T17" fmla="*/ 11113 h 10"/>
                  <a:gd name="T18" fmla="*/ 7938 w 12"/>
                  <a:gd name="T19" fmla="*/ 11113 h 10"/>
                  <a:gd name="T20" fmla="*/ 7938 w 12"/>
                  <a:gd name="T21" fmla="*/ 15875 h 10"/>
                  <a:gd name="T22" fmla="*/ 7938 w 12"/>
                  <a:gd name="T23" fmla="*/ 15875 h 10"/>
                  <a:gd name="T24" fmla="*/ 7938 w 12"/>
                  <a:gd name="T25" fmla="*/ 15875 h 10"/>
                  <a:gd name="T26" fmla="*/ 11113 w 12"/>
                  <a:gd name="T27" fmla="*/ 11113 h 10"/>
                  <a:gd name="T28" fmla="*/ 14288 w 12"/>
                  <a:gd name="T29" fmla="*/ 11113 h 10"/>
                  <a:gd name="T30" fmla="*/ 19050 w 12"/>
                  <a:gd name="T31" fmla="*/ 11113 h 10"/>
                  <a:gd name="T32" fmla="*/ 19050 w 12"/>
                  <a:gd name="T33" fmla="*/ 11113 h 10"/>
                  <a:gd name="T34" fmla="*/ 19050 w 12"/>
                  <a:gd name="T35" fmla="*/ 7938 h 10"/>
                  <a:gd name="T36" fmla="*/ 19050 w 12"/>
                  <a:gd name="T37" fmla="*/ 7938 h 10"/>
                  <a:gd name="T38" fmla="*/ 19050 w 12"/>
                  <a:gd name="T39" fmla="*/ 3175 h 10"/>
                  <a:gd name="T40" fmla="*/ 14288 w 12"/>
                  <a:gd name="T41" fmla="*/ 3175 h 10"/>
                  <a:gd name="T42" fmla="*/ 11113 w 12"/>
                  <a:gd name="T43" fmla="*/ 3175 h 10"/>
                  <a:gd name="T44" fmla="*/ 7938 w 12"/>
                  <a:gd name="T45" fmla="*/ 0 h 10"/>
                  <a:gd name="T46" fmla="*/ 7938 w 12"/>
                  <a:gd name="T47" fmla="*/ 0 h 10"/>
                  <a:gd name="T48" fmla="*/ 7938 w 12"/>
                  <a:gd name="T49" fmla="*/ 0 h 10"/>
                  <a:gd name="T50" fmla="*/ 7938 w 12"/>
                  <a:gd name="T51" fmla="*/ 0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0"/>
                  <a:gd name="T80" fmla="*/ 12 w 12"/>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0">
                    <a:moveTo>
                      <a:pt x="5" y="0"/>
                    </a:moveTo>
                    <a:lnTo>
                      <a:pt x="5" y="0"/>
                    </a:lnTo>
                    <a:lnTo>
                      <a:pt x="5" y="2"/>
                    </a:lnTo>
                    <a:lnTo>
                      <a:pt x="2" y="2"/>
                    </a:lnTo>
                    <a:lnTo>
                      <a:pt x="0" y="5"/>
                    </a:lnTo>
                    <a:lnTo>
                      <a:pt x="0" y="7"/>
                    </a:lnTo>
                    <a:lnTo>
                      <a:pt x="2" y="7"/>
                    </a:lnTo>
                    <a:lnTo>
                      <a:pt x="5" y="7"/>
                    </a:lnTo>
                    <a:lnTo>
                      <a:pt x="5" y="10"/>
                    </a:lnTo>
                    <a:lnTo>
                      <a:pt x="7" y="7"/>
                    </a:lnTo>
                    <a:lnTo>
                      <a:pt x="9" y="7"/>
                    </a:lnTo>
                    <a:lnTo>
                      <a:pt x="12" y="7"/>
                    </a:lnTo>
                    <a:lnTo>
                      <a:pt x="12" y="5"/>
                    </a:lnTo>
                    <a:lnTo>
                      <a:pt x="12" y="2"/>
                    </a:lnTo>
                    <a:lnTo>
                      <a:pt x="9" y="2"/>
                    </a:lnTo>
                    <a:lnTo>
                      <a:pt x="7"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5" name="Freeform 1889">
                <a:extLst>
                  <a:ext uri="{FF2B5EF4-FFF2-40B4-BE49-F238E27FC236}">
                    <a16:creationId xmlns:a16="http://schemas.microsoft.com/office/drawing/2014/main" id="{05B8FA78-6292-6593-2FE4-4ED1C023F2CB}"/>
                  </a:ext>
                </a:extLst>
              </p:cNvPr>
              <p:cNvSpPr>
                <a:spLocks noGrp="1" noRot="1" noMove="1" noResize="1" noEditPoints="1" noAdjustHandles="1" noChangeArrowheads="1" noChangeShapeType="1"/>
              </p:cNvSpPr>
              <p:nvPr/>
            </p:nvSpPr>
            <p:spPr bwMode="auto">
              <a:xfrm>
                <a:off x="2585013" y="4967219"/>
                <a:ext cx="82550" cy="82550"/>
              </a:xfrm>
              <a:custGeom>
                <a:avLst/>
                <a:gdLst>
                  <a:gd name="T0" fmla="*/ 0 w 52"/>
                  <a:gd name="T1" fmla="*/ 0 h 52"/>
                  <a:gd name="T2" fmla="*/ 3175 w 52"/>
                  <a:gd name="T3" fmla="*/ 74613 h 52"/>
                  <a:gd name="T4" fmla="*/ 3175 w 52"/>
                  <a:gd name="T5" fmla="*/ 74613 h 52"/>
                  <a:gd name="T6" fmla="*/ 7938 w 52"/>
                  <a:gd name="T7" fmla="*/ 74613 h 52"/>
                  <a:gd name="T8" fmla="*/ 14288 w 52"/>
                  <a:gd name="T9" fmla="*/ 74613 h 52"/>
                  <a:gd name="T10" fmla="*/ 22225 w 52"/>
                  <a:gd name="T11" fmla="*/ 74613 h 52"/>
                  <a:gd name="T12" fmla="*/ 38100 w 52"/>
                  <a:gd name="T13" fmla="*/ 79375 h 52"/>
                  <a:gd name="T14" fmla="*/ 52388 w 52"/>
                  <a:gd name="T15" fmla="*/ 79375 h 52"/>
                  <a:gd name="T16" fmla="*/ 71438 w 52"/>
                  <a:gd name="T17" fmla="*/ 82550 h 52"/>
                  <a:gd name="T18" fmla="*/ 82550 w 52"/>
                  <a:gd name="T19" fmla="*/ 82550 h 52"/>
                  <a:gd name="T20" fmla="*/ 77788 w 52"/>
                  <a:gd name="T21" fmla="*/ 74613 h 52"/>
                  <a:gd name="T22" fmla="*/ 74613 w 52"/>
                  <a:gd name="T23" fmla="*/ 71438 h 52"/>
                  <a:gd name="T24" fmla="*/ 71438 w 52"/>
                  <a:gd name="T25" fmla="*/ 66675 h 52"/>
                  <a:gd name="T26" fmla="*/ 66675 w 52"/>
                  <a:gd name="T27" fmla="*/ 66675 h 52"/>
                  <a:gd name="T28" fmla="*/ 66675 w 52"/>
                  <a:gd name="T29" fmla="*/ 66675 h 52"/>
                  <a:gd name="T30" fmla="*/ 60325 w 52"/>
                  <a:gd name="T31" fmla="*/ 66675 h 52"/>
                  <a:gd name="T32" fmla="*/ 55563 w 52"/>
                  <a:gd name="T33" fmla="*/ 66675 h 52"/>
                  <a:gd name="T34" fmla="*/ 52388 w 52"/>
                  <a:gd name="T35" fmla="*/ 66675 h 52"/>
                  <a:gd name="T36" fmla="*/ 49213 w 52"/>
                  <a:gd name="T37" fmla="*/ 66675 h 52"/>
                  <a:gd name="T38" fmla="*/ 44450 w 52"/>
                  <a:gd name="T39" fmla="*/ 66675 h 52"/>
                  <a:gd name="T40" fmla="*/ 11113 w 52"/>
                  <a:gd name="T41" fmla="*/ 30163 h 52"/>
                  <a:gd name="T42" fmla="*/ 11113 w 52"/>
                  <a:gd name="T43" fmla="*/ 25400 h 52"/>
                  <a:gd name="T44" fmla="*/ 11113 w 52"/>
                  <a:gd name="T45" fmla="*/ 22225 h 52"/>
                  <a:gd name="T46" fmla="*/ 11113 w 52"/>
                  <a:gd name="T47" fmla="*/ 19050 h 52"/>
                  <a:gd name="T48" fmla="*/ 11113 w 52"/>
                  <a:gd name="T49" fmla="*/ 14288 h 52"/>
                  <a:gd name="T50" fmla="*/ 11113 w 52"/>
                  <a:gd name="T51" fmla="*/ 7938 h 52"/>
                  <a:gd name="T52" fmla="*/ 11113 w 52"/>
                  <a:gd name="T53" fmla="*/ 3175 h 52"/>
                  <a:gd name="T54" fmla="*/ 3175 w 52"/>
                  <a:gd name="T55" fmla="*/ 0 h 52"/>
                  <a:gd name="T56" fmla="*/ 0 w 52"/>
                  <a:gd name="T57" fmla="*/ 0 h 52"/>
                  <a:gd name="T58" fmla="*/ 0 w 52"/>
                  <a:gd name="T59" fmla="*/ 0 h 52"/>
                  <a:gd name="T60" fmla="*/ 0 w 52"/>
                  <a:gd name="T61" fmla="*/ 0 h 52"/>
                  <a:gd name="T62" fmla="*/ 0 w 52"/>
                  <a:gd name="T63" fmla="*/ 0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
                  <a:gd name="T97" fmla="*/ 0 h 52"/>
                  <a:gd name="T98" fmla="*/ 52 w 52"/>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 h="52">
                    <a:moveTo>
                      <a:pt x="0" y="0"/>
                    </a:moveTo>
                    <a:lnTo>
                      <a:pt x="2" y="47"/>
                    </a:lnTo>
                    <a:lnTo>
                      <a:pt x="5" y="47"/>
                    </a:lnTo>
                    <a:lnTo>
                      <a:pt x="9" y="47"/>
                    </a:lnTo>
                    <a:lnTo>
                      <a:pt x="14" y="47"/>
                    </a:lnTo>
                    <a:lnTo>
                      <a:pt x="24" y="50"/>
                    </a:lnTo>
                    <a:lnTo>
                      <a:pt x="33" y="50"/>
                    </a:lnTo>
                    <a:lnTo>
                      <a:pt x="45" y="52"/>
                    </a:lnTo>
                    <a:lnTo>
                      <a:pt x="52" y="52"/>
                    </a:lnTo>
                    <a:lnTo>
                      <a:pt x="49" y="47"/>
                    </a:lnTo>
                    <a:lnTo>
                      <a:pt x="47" y="45"/>
                    </a:lnTo>
                    <a:lnTo>
                      <a:pt x="45" y="42"/>
                    </a:lnTo>
                    <a:lnTo>
                      <a:pt x="42" y="42"/>
                    </a:lnTo>
                    <a:lnTo>
                      <a:pt x="38" y="42"/>
                    </a:lnTo>
                    <a:lnTo>
                      <a:pt x="35" y="42"/>
                    </a:lnTo>
                    <a:lnTo>
                      <a:pt x="33" y="42"/>
                    </a:lnTo>
                    <a:lnTo>
                      <a:pt x="31" y="42"/>
                    </a:lnTo>
                    <a:lnTo>
                      <a:pt x="28" y="42"/>
                    </a:lnTo>
                    <a:lnTo>
                      <a:pt x="7" y="19"/>
                    </a:lnTo>
                    <a:lnTo>
                      <a:pt x="7" y="16"/>
                    </a:lnTo>
                    <a:lnTo>
                      <a:pt x="7" y="14"/>
                    </a:lnTo>
                    <a:lnTo>
                      <a:pt x="7" y="12"/>
                    </a:lnTo>
                    <a:lnTo>
                      <a:pt x="7" y="9"/>
                    </a:lnTo>
                    <a:lnTo>
                      <a:pt x="7" y="5"/>
                    </a:lnTo>
                    <a:lnTo>
                      <a:pt x="7"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81" name="Freeform 1715">
              <a:extLst>
                <a:ext uri="{FF2B5EF4-FFF2-40B4-BE49-F238E27FC236}">
                  <a16:creationId xmlns:a16="http://schemas.microsoft.com/office/drawing/2014/main" id="{AC080A77-05D4-9BAE-B5AC-C463D6A06F16}"/>
                </a:ext>
              </a:extLst>
            </p:cNvPr>
            <p:cNvSpPr>
              <a:spLocks noGrp="1" noRot="1" noMove="1" noResize="1" noEditPoints="1" noAdjustHandles="1" noChangeArrowheads="1" noChangeShapeType="1"/>
            </p:cNvSpPr>
            <p:nvPr/>
          </p:nvSpPr>
          <p:spPr bwMode="auto">
            <a:xfrm>
              <a:off x="6858704" y="2898387"/>
              <a:ext cx="15520" cy="15672"/>
            </a:xfrm>
            <a:custGeom>
              <a:avLst/>
              <a:gdLst>
                <a:gd name="T0" fmla="*/ 3175 w 21"/>
                <a:gd name="T1" fmla="*/ 33338 h 21"/>
                <a:gd name="T2" fmla="*/ 25400 w 21"/>
                <a:gd name="T3" fmla="*/ 22225 h 21"/>
                <a:gd name="T4" fmla="*/ 25400 w 21"/>
                <a:gd name="T5" fmla="*/ 22225 h 21"/>
                <a:gd name="T6" fmla="*/ 22225 w 21"/>
                <a:gd name="T7" fmla="*/ 22225 h 21"/>
                <a:gd name="T8" fmla="*/ 22225 w 21"/>
                <a:gd name="T9" fmla="*/ 22225 h 21"/>
                <a:gd name="T10" fmla="*/ 25400 w 21"/>
                <a:gd name="T11" fmla="*/ 15875 h 21"/>
                <a:gd name="T12" fmla="*/ 30163 w 21"/>
                <a:gd name="T13" fmla="*/ 7938 h 21"/>
                <a:gd name="T14" fmla="*/ 33338 w 21"/>
                <a:gd name="T15" fmla="*/ 3175 h 21"/>
                <a:gd name="T16" fmla="*/ 33338 w 21"/>
                <a:gd name="T17" fmla="*/ 3175 h 21"/>
                <a:gd name="T18" fmla="*/ 30163 w 21"/>
                <a:gd name="T19" fmla="*/ 0 h 21"/>
                <a:gd name="T20" fmla="*/ 30163 w 21"/>
                <a:gd name="T21" fmla="*/ 0 h 21"/>
                <a:gd name="T22" fmla="*/ 25400 w 21"/>
                <a:gd name="T23" fmla="*/ 0 h 21"/>
                <a:gd name="T24" fmla="*/ 25400 w 21"/>
                <a:gd name="T25" fmla="*/ 0 h 21"/>
                <a:gd name="T26" fmla="*/ 22225 w 21"/>
                <a:gd name="T27" fmla="*/ 3175 h 21"/>
                <a:gd name="T28" fmla="*/ 19050 w 21"/>
                <a:gd name="T29" fmla="*/ 3175 h 21"/>
                <a:gd name="T30" fmla="*/ 19050 w 21"/>
                <a:gd name="T31" fmla="*/ 7938 h 21"/>
                <a:gd name="T32" fmla="*/ 22225 w 21"/>
                <a:gd name="T33" fmla="*/ 7938 h 21"/>
                <a:gd name="T34" fmla="*/ 22225 w 21"/>
                <a:gd name="T35" fmla="*/ 7938 h 21"/>
                <a:gd name="T36" fmla="*/ 19050 w 21"/>
                <a:gd name="T37" fmla="*/ 7938 h 21"/>
                <a:gd name="T38" fmla="*/ 14288 w 21"/>
                <a:gd name="T39" fmla="*/ 7938 h 21"/>
                <a:gd name="T40" fmla="*/ 11113 w 21"/>
                <a:gd name="T41" fmla="*/ 7938 h 21"/>
                <a:gd name="T42" fmla="*/ 6350 w 21"/>
                <a:gd name="T43" fmla="*/ 7938 h 21"/>
                <a:gd name="T44" fmla="*/ 6350 w 21"/>
                <a:gd name="T45" fmla="*/ 11113 h 21"/>
                <a:gd name="T46" fmla="*/ 3175 w 21"/>
                <a:gd name="T47" fmla="*/ 11113 h 21"/>
                <a:gd name="T48" fmla="*/ 0 w 21"/>
                <a:gd name="T49" fmla="*/ 15875 h 21"/>
                <a:gd name="T50" fmla="*/ 0 w 21"/>
                <a:gd name="T51" fmla="*/ 15875 h 21"/>
                <a:gd name="T52" fmla="*/ 6350 w 21"/>
                <a:gd name="T53" fmla="*/ 26988 h 21"/>
                <a:gd name="T54" fmla="*/ 6350 w 21"/>
                <a:gd name="T55" fmla="*/ 30163 h 21"/>
                <a:gd name="T56" fmla="*/ 6350 w 21"/>
                <a:gd name="T57" fmla="*/ 33338 h 21"/>
                <a:gd name="T58" fmla="*/ 6350 w 21"/>
                <a:gd name="T59" fmla="*/ 33338 h 21"/>
                <a:gd name="T60" fmla="*/ 3175 w 21"/>
                <a:gd name="T61" fmla="*/ 33338 h 21"/>
                <a:gd name="T62" fmla="*/ 3175 w 21"/>
                <a:gd name="T63" fmla="*/ 33338 h 21"/>
                <a:gd name="T64" fmla="*/ 3175 w 21"/>
                <a:gd name="T65" fmla="*/ 33338 h 21"/>
                <a:gd name="T66" fmla="*/ 3175 w 21"/>
                <a:gd name="T67" fmla="*/ 33338 h 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
                <a:gd name="T103" fmla="*/ 0 h 21"/>
                <a:gd name="T104" fmla="*/ 21 w 21"/>
                <a:gd name="T105" fmla="*/ 21 h 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 h="21">
                  <a:moveTo>
                    <a:pt x="2" y="21"/>
                  </a:moveTo>
                  <a:lnTo>
                    <a:pt x="16" y="14"/>
                  </a:lnTo>
                  <a:lnTo>
                    <a:pt x="14" y="14"/>
                  </a:lnTo>
                  <a:lnTo>
                    <a:pt x="16" y="10"/>
                  </a:lnTo>
                  <a:lnTo>
                    <a:pt x="19" y="5"/>
                  </a:lnTo>
                  <a:lnTo>
                    <a:pt x="21" y="2"/>
                  </a:lnTo>
                  <a:lnTo>
                    <a:pt x="19" y="0"/>
                  </a:lnTo>
                  <a:lnTo>
                    <a:pt x="16" y="0"/>
                  </a:lnTo>
                  <a:lnTo>
                    <a:pt x="14" y="2"/>
                  </a:lnTo>
                  <a:lnTo>
                    <a:pt x="12" y="2"/>
                  </a:lnTo>
                  <a:lnTo>
                    <a:pt x="12" y="5"/>
                  </a:lnTo>
                  <a:lnTo>
                    <a:pt x="14" y="5"/>
                  </a:lnTo>
                  <a:lnTo>
                    <a:pt x="12" y="5"/>
                  </a:lnTo>
                  <a:lnTo>
                    <a:pt x="9" y="5"/>
                  </a:lnTo>
                  <a:lnTo>
                    <a:pt x="7" y="5"/>
                  </a:lnTo>
                  <a:lnTo>
                    <a:pt x="4" y="5"/>
                  </a:lnTo>
                  <a:lnTo>
                    <a:pt x="4" y="7"/>
                  </a:lnTo>
                  <a:lnTo>
                    <a:pt x="2" y="7"/>
                  </a:lnTo>
                  <a:lnTo>
                    <a:pt x="0" y="10"/>
                  </a:lnTo>
                  <a:lnTo>
                    <a:pt x="4" y="17"/>
                  </a:lnTo>
                  <a:lnTo>
                    <a:pt x="4" y="19"/>
                  </a:lnTo>
                  <a:lnTo>
                    <a:pt x="4" y="21"/>
                  </a:lnTo>
                  <a:lnTo>
                    <a:pt x="2" y="2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82" name="Angola">
              <a:extLst>
                <a:ext uri="{FF2B5EF4-FFF2-40B4-BE49-F238E27FC236}">
                  <a16:creationId xmlns:a16="http://schemas.microsoft.com/office/drawing/2014/main" id="{76122018-4A31-0D72-513A-297C5543DE56}"/>
                </a:ext>
              </a:extLst>
            </p:cNvPr>
            <p:cNvSpPr>
              <a:spLocks noGrp="1" noRot="1" noMove="1" noResize="1" noEditPoints="1" noAdjustHandles="1" noChangeArrowheads="1" noChangeShapeType="1"/>
            </p:cNvSpPr>
            <p:nvPr/>
          </p:nvSpPr>
          <p:spPr bwMode="auto">
            <a:xfrm>
              <a:off x="6856487" y="2919282"/>
              <a:ext cx="152937" cy="185070"/>
            </a:xfrm>
            <a:custGeom>
              <a:avLst/>
              <a:gdLst>
                <a:gd name="T0" fmla="*/ 41275 w 203"/>
                <a:gd name="T1" fmla="*/ 7938 h 248"/>
                <a:gd name="T2" fmla="*/ 57150 w 203"/>
                <a:gd name="T3" fmla="*/ 0 h 248"/>
                <a:gd name="T4" fmla="*/ 87313 w 203"/>
                <a:gd name="T5" fmla="*/ 0 h 248"/>
                <a:gd name="T6" fmla="*/ 153988 w 203"/>
                <a:gd name="T7" fmla="*/ 19050 h 248"/>
                <a:gd name="T8" fmla="*/ 158750 w 203"/>
                <a:gd name="T9" fmla="*/ 46038 h 248"/>
                <a:gd name="T10" fmla="*/ 169863 w 203"/>
                <a:gd name="T11" fmla="*/ 68263 h 248"/>
                <a:gd name="T12" fmla="*/ 176213 w 203"/>
                <a:gd name="T13" fmla="*/ 71438 h 248"/>
                <a:gd name="T14" fmla="*/ 192088 w 203"/>
                <a:gd name="T15" fmla="*/ 68263 h 248"/>
                <a:gd name="T16" fmla="*/ 200025 w 203"/>
                <a:gd name="T17" fmla="*/ 65088 h 248"/>
                <a:gd name="T18" fmla="*/ 206375 w 203"/>
                <a:gd name="T19" fmla="*/ 65088 h 248"/>
                <a:gd name="T20" fmla="*/ 203200 w 203"/>
                <a:gd name="T21" fmla="*/ 49213 h 248"/>
                <a:gd name="T22" fmla="*/ 206375 w 203"/>
                <a:gd name="T23" fmla="*/ 38100 h 248"/>
                <a:gd name="T24" fmla="*/ 228600 w 203"/>
                <a:gd name="T25" fmla="*/ 41275 h 248"/>
                <a:gd name="T26" fmla="*/ 236538 w 203"/>
                <a:gd name="T27" fmla="*/ 41275 h 248"/>
                <a:gd name="T28" fmla="*/ 255588 w 203"/>
                <a:gd name="T29" fmla="*/ 49213 h 248"/>
                <a:gd name="T30" fmla="*/ 258763 w 203"/>
                <a:gd name="T31" fmla="*/ 60325 h 248"/>
                <a:gd name="T32" fmla="*/ 263525 w 203"/>
                <a:gd name="T33" fmla="*/ 71438 h 248"/>
                <a:gd name="T34" fmla="*/ 263525 w 203"/>
                <a:gd name="T35" fmla="*/ 82550 h 248"/>
                <a:gd name="T36" fmla="*/ 266700 w 203"/>
                <a:gd name="T37" fmla="*/ 106363 h 248"/>
                <a:gd name="T38" fmla="*/ 269875 w 203"/>
                <a:gd name="T39" fmla="*/ 117475 h 248"/>
                <a:gd name="T40" fmla="*/ 274638 w 203"/>
                <a:gd name="T41" fmla="*/ 123825 h 248"/>
                <a:gd name="T42" fmla="*/ 274638 w 203"/>
                <a:gd name="T43" fmla="*/ 139700 h 248"/>
                <a:gd name="T44" fmla="*/ 274638 w 203"/>
                <a:gd name="T45" fmla="*/ 158750 h 248"/>
                <a:gd name="T46" fmla="*/ 280988 w 203"/>
                <a:gd name="T47" fmla="*/ 169863 h 248"/>
                <a:gd name="T48" fmla="*/ 288925 w 203"/>
                <a:gd name="T49" fmla="*/ 169863 h 248"/>
                <a:gd name="T50" fmla="*/ 293688 w 203"/>
                <a:gd name="T51" fmla="*/ 165100 h 248"/>
                <a:gd name="T52" fmla="*/ 319088 w 203"/>
                <a:gd name="T53" fmla="*/ 165100 h 248"/>
                <a:gd name="T54" fmla="*/ 319088 w 203"/>
                <a:gd name="T55" fmla="*/ 192088 h 248"/>
                <a:gd name="T56" fmla="*/ 319088 w 203"/>
                <a:gd name="T57" fmla="*/ 222250 h 248"/>
                <a:gd name="T58" fmla="*/ 266700 w 203"/>
                <a:gd name="T59" fmla="*/ 341313 h 248"/>
                <a:gd name="T60" fmla="*/ 280988 w 203"/>
                <a:gd name="T61" fmla="*/ 365125 h 248"/>
                <a:gd name="T62" fmla="*/ 288925 w 203"/>
                <a:gd name="T63" fmla="*/ 382588 h 248"/>
                <a:gd name="T64" fmla="*/ 300038 w 203"/>
                <a:gd name="T65" fmla="*/ 387350 h 248"/>
                <a:gd name="T66" fmla="*/ 228600 w 203"/>
                <a:gd name="T67" fmla="*/ 390525 h 248"/>
                <a:gd name="T68" fmla="*/ 214313 w 203"/>
                <a:gd name="T69" fmla="*/ 390525 h 248"/>
                <a:gd name="T70" fmla="*/ 211138 w 203"/>
                <a:gd name="T71" fmla="*/ 390525 h 248"/>
                <a:gd name="T72" fmla="*/ 200025 w 203"/>
                <a:gd name="T73" fmla="*/ 387350 h 248"/>
                <a:gd name="T74" fmla="*/ 187325 w 203"/>
                <a:gd name="T75" fmla="*/ 387350 h 248"/>
                <a:gd name="T76" fmla="*/ 180975 w 203"/>
                <a:gd name="T77" fmla="*/ 382588 h 248"/>
                <a:gd name="T78" fmla="*/ 173038 w 203"/>
                <a:gd name="T79" fmla="*/ 376238 h 248"/>
                <a:gd name="T80" fmla="*/ 57150 w 203"/>
                <a:gd name="T81" fmla="*/ 368300 h 248"/>
                <a:gd name="T82" fmla="*/ 41275 w 203"/>
                <a:gd name="T83" fmla="*/ 360363 h 248"/>
                <a:gd name="T84" fmla="*/ 34925 w 203"/>
                <a:gd name="T85" fmla="*/ 368300 h 248"/>
                <a:gd name="T86" fmla="*/ 19050 w 203"/>
                <a:gd name="T87" fmla="*/ 368300 h 248"/>
                <a:gd name="T88" fmla="*/ 0 w 203"/>
                <a:gd name="T89" fmla="*/ 352425 h 248"/>
                <a:gd name="T90" fmla="*/ 4763 w 203"/>
                <a:gd name="T91" fmla="*/ 312738 h 248"/>
                <a:gd name="T92" fmla="*/ 19050 w 203"/>
                <a:gd name="T93" fmla="*/ 282575 h 248"/>
                <a:gd name="T94" fmla="*/ 19050 w 203"/>
                <a:gd name="T95" fmla="*/ 258763 h 248"/>
                <a:gd name="T96" fmla="*/ 34925 w 203"/>
                <a:gd name="T97" fmla="*/ 236538 h 248"/>
                <a:gd name="T98" fmla="*/ 46038 w 203"/>
                <a:gd name="T99" fmla="*/ 217488 h 248"/>
                <a:gd name="T100" fmla="*/ 52388 w 203"/>
                <a:gd name="T101" fmla="*/ 188913 h 248"/>
                <a:gd name="T102" fmla="*/ 46038 w 203"/>
                <a:gd name="T103" fmla="*/ 150813 h 248"/>
                <a:gd name="T104" fmla="*/ 38100 w 203"/>
                <a:gd name="T105" fmla="*/ 128588 h 248"/>
                <a:gd name="T106" fmla="*/ 46038 w 203"/>
                <a:gd name="T107" fmla="*/ 90488 h 248"/>
                <a:gd name="T108" fmla="*/ 38100 w 203"/>
                <a:gd name="T109" fmla="*/ 60325 h 248"/>
                <a:gd name="T110" fmla="*/ 19050 w 203"/>
                <a:gd name="T111" fmla="*/ 30163 h 2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3"/>
                <a:gd name="T169" fmla="*/ 0 h 248"/>
                <a:gd name="T170" fmla="*/ 203 w 203"/>
                <a:gd name="T171" fmla="*/ 248 h 2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3" h="248">
                  <a:moveTo>
                    <a:pt x="12" y="15"/>
                  </a:moveTo>
                  <a:lnTo>
                    <a:pt x="15" y="12"/>
                  </a:lnTo>
                  <a:lnTo>
                    <a:pt x="17" y="10"/>
                  </a:lnTo>
                  <a:lnTo>
                    <a:pt x="22" y="8"/>
                  </a:lnTo>
                  <a:lnTo>
                    <a:pt x="26" y="5"/>
                  </a:lnTo>
                  <a:lnTo>
                    <a:pt x="29" y="3"/>
                  </a:lnTo>
                  <a:lnTo>
                    <a:pt x="31" y="3"/>
                  </a:lnTo>
                  <a:lnTo>
                    <a:pt x="33" y="0"/>
                  </a:lnTo>
                  <a:lnTo>
                    <a:pt x="36" y="0"/>
                  </a:lnTo>
                  <a:lnTo>
                    <a:pt x="38" y="0"/>
                  </a:lnTo>
                  <a:lnTo>
                    <a:pt x="40" y="0"/>
                  </a:lnTo>
                  <a:lnTo>
                    <a:pt x="43" y="0"/>
                  </a:lnTo>
                  <a:lnTo>
                    <a:pt x="50" y="0"/>
                  </a:lnTo>
                  <a:lnTo>
                    <a:pt x="55" y="0"/>
                  </a:lnTo>
                  <a:lnTo>
                    <a:pt x="62" y="0"/>
                  </a:lnTo>
                  <a:lnTo>
                    <a:pt x="64" y="0"/>
                  </a:lnTo>
                  <a:lnTo>
                    <a:pt x="95" y="0"/>
                  </a:lnTo>
                  <a:lnTo>
                    <a:pt x="95" y="5"/>
                  </a:lnTo>
                  <a:lnTo>
                    <a:pt x="97" y="12"/>
                  </a:lnTo>
                  <a:lnTo>
                    <a:pt x="97" y="17"/>
                  </a:lnTo>
                  <a:lnTo>
                    <a:pt x="100" y="22"/>
                  </a:lnTo>
                  <a:lnTo>
                    <a:pt x="100" y="24"/>
                  </a:lnTo>
                  <a:lnTo>
                    <a:pt x="100" y="26"/>
                  </a:lnTo>
                  <a:lnTo>
                    <a:pt x="100" y="29"/>
                  </a:lnTo>
                  <a:lnTo>
                    <a:pt x="100" y="34"/>
                  </a:lnTo>
                  <a:lnTo>
                    <a:pt x="102" y="38"/>
                  </a:lnTo>
                  <a:lnTo>
                    <a:pt x="104" y="41"/>
                  </a:lnTo>
                  <a:lnTo>
                    <a:pt x="107" y="43"/>
                  </a:lnTo>
                  <a:lnTo>
                    <a:pt x="109" y="45"/>
                  </a:lnTo>
                  <a:lnTo>
                    <a:pt x="111" y="45"/>
                  </a:lnTo>
                  <a:lnTo>
                    <a:pt x="116" y="45"/>
                  </a:lnTo>
                  <a:lnTo>
                    <a:pt x="118" y="45"/>
                  </a:lnTo>
                  <a:lnTo>
                    <a:pt x="118" y="43"/>
                  </a:lnTo>
                  <a:lnTo>
                    <a:pt x="121" y="43"/>
                  </a:lnTo>
                  <a:lnTo>
                    <a:pt x="121" y="41"/>
                  </a:lnTo>
                  <a:lnTo>
                    <a:pt x="123" y="41"/>
                  </a:lnTo>
                  <a:lnTo>
                    <a:pt x="126" y="41"/>
                  </a:lnTo>
                  <a:lnTo>
                    <a:pt x="128" y="43"/>
                  </a:lnTo>
                  <a:lnTo>
                    <a:pt x="128" y="41"/>
                  </a:lnTo>
                  <a:lnTo>
                    <a:pt x="130" y="41"/>
                  </a:lnTo>
                  <a:lnTo>
                    <a:pt x="130" y="38"/>
                  </a:lnTo>
                  <a:lnTo>
                    <a:pt x="130" y="36"/>
                  </a:lnTo>
                  <a:lnTo>
                    <a:pt x="128" y="34"/>
                  </a:lnTo>
                  <a:lnTo>
                    <a:pt x="128" y="31"/>
                  </a:lnTo>
                  <a:lnTo>
                    <a:pt x="128" y="29"/>
                  </a:lnTo>
                  <a:lnTo>
                    <a:pt x="128" y="26"/>
                  </a:lnTo>
                  <a:lnTo>
                    <a:pt x="130" y="26"/>
                  </a:lnTo>
                  <a:lnTo>
                    <a:pt x="130" y="24"/>
                  </a:lnTo>
                  <a:lnTo>
                    <a:pt x="133" y="24"/>
                  </a:lnTo>
                  <a:lnTo>
                    <a:pt x="135" y="24"/>
                  </a:lnTo>
                  <a:lnTo>
                    <a:pt x="140" y="26"/>
                  </a:lnTo>
                  <a:lnTo>
                    <a:pt x="144" y="26"/>
                  </a:lnTo>
                  <a:lnTo>
                    <a:pt x="147" y="24"/>
                  </a:lnTo>
                  <a:lnTo>
                    <a:pt x="149" y="24"/>
                  </a:lnTo>
                  <a:lnTo>
                    <a:pt x="149" y="26"/>
                  </a:lnTo>
                  <a:lnTo>
                    <a:pt x="149" y="31"/>
                  </a:lnTo>
                  <a:lnTo>
                    <a:pt x="152" y="31"/>
                  </a:lnTo>
                  <a:lnTo>
                    <a:pt x="156" y="31"/>
                  </a:lnTo>
                  <a:lnTo>
                    <a:pt x="159" y="31"/>
                  </a:lnTo>
                  <a:lnTo>
                    <a:pt x="161" y="31"/>
                  </a:lnTo>
                  <a:lnTo>
                    <a:pt x="163" y="34"/>
                  </a:lnTo>
                  <a:lnTo>
                    <a:pt x="163" y="36"/>
                  </a:lnTo>
                  <a:lnTo>
                    <a:pt x="163" y="38"/>
                  </a:lnTo>
                  <a:lnTo>
                    <a:pt x="163" y="41"/>
                  </a:lnTo>
                  <a:lnTo>
                    <a:pt x="163" y="43"/>
                  </a:lnTo>
                  <a:lnTo>
                    <a:pt x="163" y="45"/>
                  </a:lnTo>
                  <a:lnTo>
                    <a:pt x="166" y="45"/>
                  </a:lnTo>
                  <a:lnTo>
                    <a:pt x="166" y="48"/>
                  </a:lnTo>
                  <a:lnTo>
                    <a:pt x="166" y="50"/>
                  </a:lnTo>
                  <a:lnTo>
                    <a:pt x="166" y="52"/>
                  </a:lnTo>
                  <a:lnTo>
                    <a:pt x="166" y="57"/>
                  </a:lnTo>
                  <a:lnTo>
                    <a:pt x="166" y="60"/>
                  </a:lnTo>
                  <a:lnTo>
                    <a:pt x="168" y="62"/>
                  </a:lnTo>
                  <a:lnTo>
                    <a:pt x="168" y="64"/>
                  </a:lnTo>
                  <a:lnTo>
                    <a:pt x="168" y="67"/>
                  </a:lnTo>
                  <a:lnTo>
                    <a:pt x="170" y="69"/>
                  </a:lnTo>
                  <a:lnTo>
                    <a:pt x="170" y="71"/>
                  </a:lnTo>
                  <a:lnTo>
                    <a:pt x="170" y="74"/>
                  </a:lnTo>
                  <a:lnTo>
                    <a:pt x="170" y="76"/>
                  </a:lnTo>
                  <a:lnTo>
                    <a:pt x="173" y="76"/>
                  </a:lnTo>
                  <a:lnTo>
                    <a:pt x="173" y="78"/>
                  </a:lnTo>
                  <a:lnTo>
                    <a:pt x="175" y="78"/>
                  </a:lnTo>
                  <a:lnTo>
                    <a:pt x="175" y="81"/>
                  </a:lnTo>
                  <a:lnTo>
                    <a:pt x="175" y="83"/>
                  </a:lnTo>
                  <a:lnTo>
                    <a:pt x="173" y="86"/>
                  </a:lnTo>
                  <a:lnTo>
                    <a:pt x="173" y="88"/>
                  </a:lnTo>
                  <a:lnTo>
                    <a:pt x="173" y="90"/>
                  </a:lnTo>
                  <a:lnTo>
                    <a:pt x="173" y="95"/>
                  </a:lnTo>
                  <a:lnTo>
                    <a:pt x="173" y="97"/>
                  </a:lnTo>
                  <a:lnTo>
                    <a:pt x="173" y="100"/>
                  </a:lnTo>
                  <a:lnTo>
                    <a:pt x="173" y="102"/>
                  </a:lnTo>
                  <a:lnTo>
                    <a:pt x="175" y="104"/>
                  </a:lnTo>
                  <a:lnTo>
                    <a:pt x="177" y="107"/>
                  </a:lnTo>
                  <a:lnTo>
                    <a:pt x="180" y="107"/>
                  </a:lnTo>
                  <a:lnTo>
                    <a:pt x="182" y="107"/>
                  </a:lnTo>
                  <a:lnTo>
                    <a:pt x="182" y="104"/>
                  </a:lnTo>
                  <a:lnTo>
                    <a:pt x="185" y="104"/>
                  </a:lnTo>
                  <a:lnTo>
                    <a:pt x="187" y="104"/>
                  </a:lnTo>
                  <a:lnTo>
                    <a:pt x="189" y="104"/>
                  </a:lnTo>
                  <a:lnTo>
                    <a:pt x="196" y="104"/>
                  </a:lnTo>
                  <a:lnTo>
                    <a:pt x="201" y="104"/>
                  </a:lnTo>
                  <a:lnTo>
                    <a:pt x="201" y="107"/>
                  </a:lnTo>
                  <a:lnTo>
                    <a:pt x="203" y="109"/>
                  </a:lnTo>
                  <a:lnTo>
                    <a:pt x="203" y="114"/>
                  </a:lnTo>
                  <a:lnTo>
                    <a:pt x="203" y="116"/>
                  </a:lnTo>
                  <a:lnTo>
                    <a:pt x="201" y="121"/>
                  </a:lnTo>
                  <a:lnTo>
                    <a:pt x="201" y="126"/>
                  </a:lnTo>
                  <a:lnTo>
                    <a:pt x="201" y="130"/>
                  </a:lnTo>
                  <a:lnTo>
                    <a:pt x="201" y="133"/>
                  </a:lnTo>
                  <a:lnTo>
                    <a:pt x="201" y="137"/>
                  </a:lnTo>
                  <a:lnTo>
                    <a:pt x="201" y="140"/>
                  </a:lnTo>
                  <a:lnTo>
                    <a:pt x="166" y="140"/>
                  </a:lnTo>
                  <a:lnTo>
                    <a:pt x="166" y="211"/>
                  </a:lnTo>
                  <a:lnTo>
                    <a:pt x="168" y="211"/>
                  </a:lnTo>
                  <a:lnTo>
                    <a:pt x="168" y="215"/>
                  </a:lnTo>
                  <a:lnTo>
                    <a:pt x="170" y="218"/>
                  </a:lnTo>
                  <a:lnTo>
                    <a:pt x="170" y="222"/>
                  </a:lnTo>
                  <a:lnTo>
                    <a:pt x="173" y="225"/>
                  </a:lnTo>
                  <a:lnTo>
                    <a:pt x="175" y="227"/>
                  </a:lnTo>
                  <a:lnTo>
                    <a:pt x="177" y="230"/>
                  </a:lnTo>
                  <a:lnTo>
                    <a:pt x="180" y="232"/>
                  </a:lnTo>
                  <a:lnTo>
                    <a:pt x="182" y="234"/>
                  </a:lnTo>
                  <a:lnTo>
                    <a:pt x="182" y="237"/>
                  </a:lnTo>
                  <a:lnTo>
                    <a:pt x="182" y="239"/>
                  </a:lnTo>
                  <a:lnTo>
                    <a:pt x="182" y="241"/>
                  </a:lnTo>
                  <a:lnTo>
                    <a:pt x="185" y="241"/>
                  </a:lnTo>
                  <a:lnTo>
                    <a:pt x="185" y="244"/>
                  </a:lnTo>
                  <a:lnTo>
                    <a:pt x="187" y="244"/>
                  </a:lnTo>
                  <a:lnTo>
                    <a:pt x="189" y="244"/>
                  </a:lnTo>
                  <a:lnTo>
                    <a:pt x="185" y="244"/>
                  </a:lnTo>
                  <a:lnTo>
                    <a:pt x="149" y="248"/>
                  </a:lnTo>
                  <a:lnTo>
                    <a:pt x="144" y="248"/>
                  </a:lnTo>
                  <a:lnTo>
                    <a:pt x="144" y="246"/>
                  </a:lnTo>
                  <a:lnTo>
                    <a:pt x="142" y="246"/>
                  </a:lnTo>
                  <a:lnTo>
                    <a:pt x="140" y="246"/>
                  </a:lnTo>
                  <a:lnTo>
                    <a:pt x="137" y="246"/>
                  </a:lnTo>
                  <a:lnTo>
                    <a:pt x="135" y="246"/>
                  </a:lnTo>
                  <a:lnTo>
                    <a:pt x="133" y="246"/>
                  </a:lnTo>
                  <a:lnTo>
                    <a:pt x="130" y="246"/>
                  </a:lnTo>
                  <a:lnTo>
                    <a:pt x="128" y="246"/>
                  </a:lnTo>
                  <a:lnTo>
                    <a:pt x="126" y="244"/>
                  </a:lnTo>
                  <a:lnTo>
                    <a:pt x="123" y="244"/>
                  </a:lnTo>
                  <a:lnTo>
                    <a:pt x="121" y="244"/>
                  </a:lnTo>
                  <a:lnTo>
                    <a:pt x="118" y="244"/>
                  </a:lnTo>
                  <a:lnTo>
                    <a:pt x="116" y="244"/>
                  </a:lnTo>
                  <a:lnTo>
                    <a:pt x="116" y="241"/>
                  </a:lnTo>
                  <a:lnTo>
                    <a:pt x="114" y="241"/>
                  </a:lnTo>
                  <a:lnTo>
                    <a:pt x="114" y="239"/>
                  </a:lnTo>
                  <a:lnTo>
                    <a:pt x="111" y="239"/>
                  </a:lnTo>
                  <a:lnTo>
                    <a:pt x="109" y="239"/>
                  </a:lnTo>
                  <a:lnTo>
                    <a:pt x="109" y="237"/>
                  </a:lnTo>
                  <a:lnTo>
                    <a:pt x="107" y="237"/>
                  </a:lnTo>
                  <a:lnTo>
                    <a:pt x="107" y="234"/>
                  </a:lnTo>
                  <a:lnTo>
                    <a:pt x="36" y="232"/>
                  </a:lnTo>
                  <a:lnTo>
                    <a:pt x="33" y="230"/>
                  </a:lnTo>
                  <a:lnTo>
                    <a:pt x="31" y="227"/>
                  </a:lnTo>
                  <a:lnTo>
                    <a:pt x="29" y="227"/>
                  </a:lnTo>
                  <a:lnTo>
                    <a:pt x="26" y="227"/>
                  </a:lnTo>
                  <a:lnTo>
                    <a:pt x="24" y="227"/>
                  </a:lnTo>
                  <a:lnTo>
                    <a:pt x="24" y="230"/>
                  </a:lnTo>
                  <a:lnTo>
                    <a:pt x="22" y="232"/>
                  </a:lnTo>
                  <a:lnTo>
                    <a:pt x="19" y="232"/>
                  </a:lnTo>
                  <a:lnTo>
                    <a:pt x="17" y="232"/>
                  </a:lnTo>
                  <a:lnTo>
                    <a:pt x="15" y="232"/>
                  </a:lnTo>
                  <a:lnTo>
                    <a:pt x="12" y="232"/>
                  </a:lnTo>
                  <a:lnTo>
                    <a:pt x="10" y="232"/>
                  </a:lnTo>
                  <a:lnTo>
                    <a:pt x="7" y="232"/>
                  </a:lnTo>
                  <a:lnTo>
                    <a:pt x="3" y="232"/>
                  </a:lnTo>
                  <a:lnTo>
                    <a:pt x="0" y="232"/>
                  </a:lnTo>
                  <a:lnTo>
                    <a:pt x="0" y="222"/>
                  </a:lnTo>
                  <a:lnTo>
                    <a:pt x="0" y="213"/>
                  </a:lnTo>
                  <a:lnTo>
                    <a:pt x="0" y="206"/>
                  </a:lnTo>
                  <a:lnTo>
                    <a:pt x="0" y="201"/>
                  </a:lnTo>
                  <a:lnTo>
                    <a:pt x="0" y="199"/>
                  </a:lnTo>
                  <a:lnTo>
                    <a:pt x="3" y="197"/>
                  </a:lnTo>
                  <a:lnTo>
                    <a:pt x="3" y="194"/>
                  </a:lnTo>
                  <a:lnTo>
                    <a:pt x="5" y="192"/>
                  </a:lnTo>
                  <a:lnTo>
                    <a:pt x="10" y="185"/>
                  </a:lnTo>
                  <a:lnTo>
                    <a:pt x="12" y="182"/>
                  </a:lnTo>
                  <a:lnTo>
                    <a:pt x="12" y="178"/>
                  </a:lnTo>
                  <a:lnTo>
                    <a:pt x="15" y="173"/>
                  </a:lnTo>
                  <a:lnTo>
                    <a:pt x="12" y="171"/>
                  </a:lnTo>
                  <a:lnTo>
                    <a:pt x="12" y="168"/>
                  </a:lnTo>
                  <a:lnTo>
                    <a:pt x="12" y="166"/>
                  </a:lnTo>
                  <a:lnTo>
                    <a:pt x="12" y="163"/>
                  </a:lnTo>
                  <a:lnTo>
                    <a:pt x="12" y="159"/>
                  </a:lnTo>
                  <a:lnTo>
                    <a:pt x="15" y="154"/>
                  </a:lnTo>
                  <a:lnTo>
                    <a:pt x="19" y="154"/>
                  </a:lnTo>
                  <a:lnTo>
                    <a:pt x="22" y="152"/>
                  </a:lnTo>
                  <a:lnTo>
                    <a:pt x="22" y="149"/>
                  </a:lnTo>
                  <a:lnTo>
                    <a:pt x="22" y="145"/>
                  </a:lnTo>
                  <a:lnTo>
                    <a:pt x="24" y="142"/>
                  </a:lnTo>
                  <a:lnTo>
                    <a:pt x="26" y="140"/>
                  </a:lnTo>
                  <a:lnTo>
                    <a:pt x="29" y="137"/>
                  </a:lnTo>
                  <a:lnTo>
                    <a:pt x="31" y="135"/>
                  </a:lnTo>
                  <a:lnTo>
                    <a:pt x="31" y="133"/>
                  </a:lnTo>
                  <a:lnTo>
                    <a:pt x="33" y="128"/>
                  </a:lnTo>
                  <a:lnTo>
                    <a:pt x="33" y="123"/>
                  </a:lnTo>
                  <a:lnTo>
                    <a:pt x="33" y="119"/>
                  </a:lnTo>
                  <a:lnTo>
                    <a:pt x="33" y="114"/>
                  </a:lnTo>
                  <a:lnTo>
                    <a:pt x="33" y="107"/>
                  </a:lnTo>
                  <a:lnTo>
                    <a:pt x="31" y="102"/>
                  </a:lnTo>
                  <a:lnTo>
                    <a:pt x="31" y="97"/>
                  </a:lnTo>
                  <a:lnTo>
                    <a:pt x="29" y="95"/>
                  </a:lnTo>
                  <a:lnTo>
                    <a:pt x="26" y="93"/>
                  </a:lnTo>
                  <a:lnTo>
                    <a:pt x="24" y="93"/>
                  </a:lnTo>
                  <a:lnTo>
                    <a:pt x="24" y="88"/>
                  </a:lnTo>
                  <a:lnTo>
                    <a:pt x="24" y="83"/>
                  </a:lnTo>
                  <a:lnTo>
                    <a:pt x="24" y="81"/>
                  </a:lnTo>
                  <a:lnTo>
                    <a:pt x="26" y="76"/>
                  </a:lnTo>
                  <a:lnTo>
                    <a:pt x="26" y="71"/>
                  </a:lnTo>
                  <a:lnTo>
                    <a:pt x="29" y="67"/>
                  </a:lnTo>
                  <a:lnTo>
                    <a:pt x="29" y="62"/>
                  </a:lnTo>
                  <a:lnTo>
                    <a:pt x="29" y="57"/>
                  </a:lnTo>
                  <a:lnTo>
                    <a:pt x="24" y="52"/>
                  </a:lnTo>
                  <a:lnTo>
                    <a:pt x="24" y="48"/>
                  </a:lnTo>
                  <a:lnTo>
                    <a:pt x="24" y="43"/>
                  </a:lnTo>
                  <a:lnTo>
                    <a:pt x="24" y="41"/>
                  </a:lnTo>
                  <a:lnTo>
                    <a:pt x="24" y="38"/>
                  </a:lnTo>
                  <a:lnTo>
                    <a:pt x="24" y="34"/>
                  </a:lnTo>
                  <a:lnTo>
                    <a:pt x="22" y="31"/>
                  </a:lnTo>
                  <a:lnTo>
                    <a:pt x="19" y="26"/>
                  </a:lnTo>
                  <a:lnTo>
                    <a:pt x="15" y="24"/>
                  </a:lnTo>
                  <a:lnTo>
                    <a:pt x="12" y="19"/>
                  </a:lnTo>
                  <a:lnTo>
                    <a:pt x="12" y="15"/>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83" name="Freeform 1717">
              <a:extLst>
                <a:ext uri="{FF2B5EF4-FFF2-40B4-BE49-F238E27FC236}">
                  <a16:creationId xmlns:a16="http://schemas.microsoft.com/office/drawing/2014/main" id="{8BAC6E86-F200-150C-18CE-904C1E2D133C}"/>
                </a:ext>
              </a:extLst>
            </p:cNvPr>
            <p:cNvSpPr>
              <a:spLocks noGrp="1" noRot="1" noMove="1" noResize="1" noEditPoints="1" noAdjustHandles="1" noChangeArrowheads="1" noChangeShapeType="1"/>
            </p:cNvSpPr>
            <p:nvPr/>
          </p:nvSpPr>
          <p:spPr bwMode="auto">
            <a:xfrm>
              <a:off x="6740825" y="2193180"/>
              <a:ext cx="5913" cy="3731"/>
            </a:xfrm>
            <a:custGeom>
              <a:avLst/>
              <a:gdLst>
                <a:gd name="T0" fmla="*/ 12700 w 8"/>
                <a:gd name="T1" fmla="*/ 4763 h 5"/>
                <a:gd name="T2" fmla="*/ 4763 w 8"/>
                <a:gd name="T3" fmla="*/ 7938 h 5"/>
                <a:gd name="T4" fmla="*/ 0 w 8"/>
                <a:gd name="T5" fmla="*/ 4763 h 5"/>
                <a:gd name="T6" fmla="*/ 0 w 8"/>
                <a:gd name="T7" fmla="*/ 0 h 5"/>
                <a:gd name="T8" fmla="*/ 4763 w 8"/>
                <a:gd name="T9" fmla="*/ 0 h 5"/>
                <a:gd name="T10" fmla="*/ 4763 w 8"/>
                <a:gd name="T11" fmla="*/ 0 h 5"/>
                <a:gd name="T12" fmla="*/ 7938 w 8"/>
                <a:gd name="T13" fmla="*/ 0 h 5"/>
                <a:gd name="T14" fmla="*/ 7938 w 8"/>
                <a:gd name="T15" fmla="*/ 0 h 5"/>
                <a:gd name="T16" fmla="*/ 7938 w 8"/>
                <a:gd name="T17" fmla="*/ 4763 h 5"/>
                <a:gd name="T18" fmla="*/ 12700 w 8"/>
                <a:gd name="T19" fmla="*/ 4763 h 5"/>
                <a:gd name="T20" fmla="*/ 12700 w 8"/>
                <a:gd name="T21" fmla="*/ 4763 h 5"/>
                <a:gd name="T22" fmla="*/ 12700 w 8"/>
                <a:gd name="T23" fmla="*/ 4763 h 5"/>
                <a:gd name="T24" fmla="*/ 12700 w 8"/>
                <a:gd name="T25" fmla="*/ 4763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5"/>
                <a:gd name="T41" fmla="*/ 8 w 8"/>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5">
                  <a:moveTo>
                    <a:pt x="8" y="3"/>
                  </a:moveTo>
                  <a:lnTo>
                    <a:pt x="3" y="5"/>
                  </a:lnTo>
                  <a:lnTo>
                    <a:pt x="0" y="3"/>
                  </a:lnTo>
                  <a:lnTo>
                    <a:pt x="0" y="0"/>
                  </a:lnTo>
                  <a:lnTo>
                    <a:pt x="3" y="0"/>
                  </a:lnTo>
                  <a:lnTo>
                    <a:pt x="5" y="0"/>
                  </a:lnTo>
                  <a:lnTo>
                    <a:pt x="5" y="3"/>
                  </a:lnTo>
                  <a:lnTo>
                    <a:pt x="8"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84" name="Algeria">
              <a:extLst>
                <a:ext uri="{FF2B5EF4-FFF2-40B4-BE49-F238E27FC236}">
                  <a16:creationId xmlns:a16="http://schemas.microsoft.com/office/drawing/2014/main" id="{75848CA7-350B-B1D6-AA28-CE98F05E6C21}"/>
                </a:ext>
              </a:extLst>
            </p:cNvPr>
            <p:cNvSpPr>
              <a:spLocks noGrp="1" noRot="1" noMove="1" noResize="1" noEditPoints="1" noAdjustHandles="1" noChangeArrowheads="1" noChangeShapeType="1"/>
            </p:cNvSpPr>
            <p:nvPr/>
          </p:nvSpPr>
          <p:spPr bwMode="auto">
            <a:xfrm>
              <a:off x="6628104" y="2281238"/>
              <a:ext cx="228385" cy="275367"/>
            </a:xfrm>
            <a:custGeom>
              <a:avLst/>
              <a:gdLst>
                <a:gd name="T0" fmla="*/ 242888 w 309"/>
                <a:gd name="T1" fmla="*/ 522288 h 369"/>
                <a:gd name="T2" fmla="*/ 250825 w 309"/>
                <a:gd name="T3" fmla="*/ 533400 h 369"/>
                <a:gd name="T4" fmla="*/ 273050 w 309"/>
                <a:gd name="T5" fmla="*/ 544513 h 369"/>
                <a:gd name="T6" fmla="*/ 277813 w 309"/>
                <a:gd name="T7" fmla="*/ 558800 h 369"/>
                <a:gd name="T8" fmla="*/ 280988 w 309"/>
                <a:gd name="T9" fmla="*/ 574675 h 369"/>
                <a:gd name="T10" fmla="*/ 280988 w 309"/>
                <a:gd name="T11" fmla="*/ 585788 h 369"/>
                <a:gd name="T12" fmla="*/ 300038 w 309"/>
                <a:gd name="T13" fmla="*/ 582613 h 369"/>
                <a:gd name="T14" fmla="*/ 487363 w 309"/>
                <a:gd name="T15" fmla="*/ 442913 h 369"/>
                <a:gd name="T16" fmla="*/ 476250 w 309"/>
                <a:gd name="T17" fmla="*/ 434975 h 369"/>
                <a:gd name="T18" fmla="*/ 449263 w 309"/>
                <a:gd name="T19" fmla="*/ 420688 h 369"/>
                <a:gd name="T20" fmla="*/ 438150 w 309"/>
                <a:gd name="T21" fmla="*/ 417513 h 369"/>
                <a:gd name="T22" fmla="*/ 434975 w 309"/>
                <a:gd name="T23" fmla="*/ 398463 h 369"/>
                <a:gd name="T24" fmla="*/ 423863 w 309"/>
                <a:gd name="T25" fmla="*/ 379413 h 369"/>
                <a:gd name="T26" fmla="*/ 412750 w 309"/>
                <a:gd name="T27" fmla="*/ 360363 h 369"/>
                <a:gd name="T28" fmla="*/ 427038 w 309"/>
                <a:gd name="T29" fmla="*/ 346075 h 369"/>
                <a:gd name="T30" fmla="*/ 431800 w 309"/>
                <a:gd name="T31" fmla="*/ 312738 h 369"/>
                <a:gd name="T32" fmla="*/ 427038 w 309"/>
                <a:gd name="T33" fmla="*/ 304800 h 369"/>
                <a:gd name="T34" fmla="*/ 431800 w 309"/>
                <a:gd name="T35" fmla="*/ 300038 h 369"/>
                <a:gd name="T36" fmla="*/ 427038 w 309"/>
                <a:gd name="T37" fmla="*/ 233363 h 369"/>
                <a:gd name="T38" fmla="*/ 423863 w 309"/>
                <a:gd name="T39" fmla="*/ 222250 h 369"/>
                <a:gd name="T40" fmla="*/ 404813 w 309"/>
                <a:gd name="T41" fmla="*/ 153988 h 369"/>
                <a:gd name="T42" fmla="*/ 396875 w 309"/>
                <a:gd name="T43" fmla="*/ 131763 h 369"/>
                <a:gd name="T44" fmla="*/ 390525 w 309"/>
                <a:gd name="T45" fmla="*/ 128588 h 369"/>
                <a:gd name="T46" fmla="*/ 385763 w 309"/>
                <a:gd name="T47" fmla="*/ 98425 h 369"/>
                <a:gd name="T48" fmla="*/ 396875 w 309"/>
                <a:gd name="T49" fmla="*/ 98425 h 369"/>
                <a:gd name="T50" fmla="*/ 404813 w 309"/>
                <a:gd name="T51" fmla="*/ 87313 h 369"/>
                <a:gd name="T52" fmla="*/ 407988 w 309"/>
                <a:gd name="T53" fmla="*/ 76200 h 369"/>
                <a:gd name="T54" fmla="*/ 412750 w 309"/>
                <a:gd name="T55" fmla="*/ 68263 h 369"/>
                <a:gd name="T56" fmla="*/ 407988 w 309"/>
                <a:gd name="T57" fmla="*/ 38100 h 369"/>
                <a:gd name="T58" fmla="*/ 404813 w 309"/>
                <a:gd name="T59" fmla="*/ 26988 h 369"/>
                <a:gd name="T60" fmla="*/ 401638 w 309"/>
                <a:gd name="T61" fmla="*/ 7938 h 369"/>
                <a:gd name="T62" fmla="*/ 385763 w 309"/>
                <a:gd name="T63" fmla="*/ 12700 h 369"/>
                <a:gd name="T64" fmla="*/ 371475 w 309"/>
                <a:gd name="T65" fmla="*/ 7938 h 369"/>
                <a:gd name="T66" fmla="*/ 344488 w 309"/>
                <a:gd name="T67" fmla="*/ 4763 h 369"/>
                <a:gd name="T68" fmla="*/ 303213 w 309"/>
                <a:gd name="T69" fmla="*/ 7938 h 369"/>
                <a:gd name="T70" fmla="*/ 266700 w 309"/>
                <a:gd name="T71" fmla="*/ 15875 h 369"/>
                <a:gd name="T72" fmla="*/ 242888 w 309"/>
                <a:gd name="T73" fmla="*/ 15875 h 369"/>
                <a:gd name="T74" fmla="*/ 225425 w 309"/>
                <a:gd name="T75" fmla="*/ 30163 h 369"/>
                <a:gd name="T76" fmla="*/ 198438 w 309"/>
                <a:gd name="T77" fmla="*/ 41275 h 369"/>
                <a:gd name="T78" fmla="*/ 184150 w 309"/>
                <a:gd name="T79" fmla="*/ 41275 h 369"/>
                <a:gd name="T80" fmla="*/ 165100 w 309"/>
                <a:gd name="T81" fmla="*/ 53975 h 369"/>
                <a:gd name="T82" fmla="*/ 153988 w 309"/>
                <a:gd name="T83" fmla="*/ 65088 h 369"/>
                <a:gd name="T84" fmla="*/ 153988 w 309"/>
                <a:gd name="T85" fmla="*/ 76200 h 369"/>
                <a:gd name="T86" fmla="*/ 153988 w 309"/>
                <a:gd name="T87" fmla="*/ 90488 h 369"/>
                <a:gd name="T88" fmla="*/ 153988 w 309"/>
                <a:gd name="T89" fmla="*/ 109538 h 369"/>
                <a:gd name="T90" fmla="*/ 157163 w 309"/>
                <a:gd name="T91" fmla="*/ 117475 h 369"/>
                <a:gd name="T92" fmla="*/ 165100 w 309"/>
                <a:gd name="T93" fmla="*/ 139700 h 369"/>
                <a:gd name="T94" fmla="*/ 168275 w 309"/>
                <a:gd name="T95" fmla="*/ 150813 h 369"/>
                <a:gd name="T96" fmla="*/ 149225 w 309"/>
                <a:gd name="T97" fmla="*/ 161925 h 369"/>
                <a:gd name="T98" fmla="*/ 142875 w 309"/>
                <a:gd name="T99" fmla="*/ 173038 h 369"/>
                <a:gd name="T100" fmla="*/ 138113 w 309"/>
                <a:gd name="T101" fmla="*/ 188913 h 369"/>
                <a:gd name="T102" fmla="*/ 131763 w 309"/>
                <a:gd name="T103" fmla="*/ 195263 h 369"/>
                <a:gd name="T104" fmla="*/ 115888 w 309"/>
                <a:gd name="T105" fmla="*/ 203200 h 369"/>
                <a:gd name="T106" fmla="*/ 104775 w 309"/>
                <a:gd name="T107" fmla="*/ 225425 h 369"/>
                <a:gd name="T108" fmla="*/ 82550 w 309"/>
                <a:gd name="T109" fmla="*/ 241300 h 369"/>
                <a:gd name="T110" fmla="*/ 66675 w 309"/>
                <a:gd name="T111" fmla="*/ 244475 h 369"/>
                <a:gd name="T112" fmla="*/ 55563 w 309"/>
                <a:gd name="T113" fmla="*/ 255588 h 369"/>
                <a:gd name="T114" fmla="*/ 25400 w 309"/>
                <a:gd name="T115" fmla="*/ 263525 h 369"/>
                <a:gd name="T116" fmla="*/ 3175 w 309"/>
                <a:gd name="T117" fmla="*/ 285750 h 369"/>
                <a:gd name="T118" fmla="*/ 0 w 309"/>
                <a:gd name="T119" fmla="*/ 315913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9"/>
                <a:gd name="T181" fmla="*/ 0 h 369"/>
                <a:gd name="T182" fmla="*/ 309 w 309"/>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9" h="369">
                  <a:moveTo>
                    <a:pt x="0" y="199"/>
                  </a:moveTo>
                  <a:lnTo>
                    <a:pt x="0" y="213"/>
                  </a:lnTo>
                  <a:lnTo>
                    <a:pt x="52" y="253"/>
                  </a:lnTo>
                  <a:lnTo>
                    <a:pt x="153" y="329"/>
                  </a:lnTo>
                  <a:lnTo>
                    <a:pt x="153" y="331"/>
                  </a:lnTo>
                  <a:lnTo>
                    <a:pt x="153" y="333"/>
                  </a:lnTo>
                  <a:lnTo>
                    <a:pt x="156" y="333"/>
                  </a:lnTo>
                  <a:lnTo>
                    <a:pt x="156" y="336"/>
                  </a:lnTo>
                  <a:lnTo>
                    <a:pt x="158" y="336"/>
                  </a:lnTo>
                  <a:lnTo>
                    <a:pt x="161" y="338"/>
                  </a:lnTo>
                  <a:lnTo>
                    <a:pt x="165" y="341"/>
                  </a:lnTo>
                  <a:lnTo>
                    <a:pt x="168" y="341"/>
                  </a:lnTo>
                  <a:lnTo>
                    <a:pt x="170" y="343"/>
                  </a:lnTo>
                  <a:lnTo>
                    <a:pt x="172" y="343"/>
                  </a:lnTo>
                  <a:lnTo>
                    <a:pt x="175" y="345"/>
                  </a:lnTo>
                  <a:lnTo>
                    <a:pt x="175" y="348"/>
                  </a:lnTo>
                  <a:lnTo>
                    <a:pt x="175" y="352"/>
                  </a:lnTo>
                  <a:lnTo>
                    <a:pt x="175" y="355"/>
                  </a:lnTo>
                  <a:lnTo>
                    <a:pt x="175" y="357"/>
                  </a:lnTo>
                  <a:lnTo>
                    <a:pt x="175" y="359"/>
                  </a:lnTo>
                  <a:lnTo>
                    <a:pt x="177" y="362"/>
                  </a:lnTo>
                  <a:lnTo>
                    <a:pt x="177" y="364"/>
                  </a:lnTo>
                  <a:lnTo>
                    <a:pt x="177" y="367"/>
                  </a:lnTo>
                  <a:lnTo>
                    <a:pt x="175" y="369"/>
                  </a:lnTo>
                  <a:lnTo>
                    <a:pt x="177" y="369"/>
                  </a:lnTo>
                  <a:lnTo>
                    <a:pt x="179" y="369"/>
                  </a:lnTo>
                  <a:lnTo>
                    <a:pt x="184" y="369"/>
                  </a:lnTo>
                  <a:lnTo>
                    <a:pt x="189" y="367"/>
                  </a:lnTo>
                  <a:lnTo>
                    <a:pt x="191" y="367"/>
                  </a:lnTo>
                  <a:lnTo>
                    <a:pt x="215" y="362"/>
                  </a:lnTo>
                  <a:lnTo>
                    <a:pt x="222" y="345"/>
                  </a:lnTo>
                  <a:lnTo>
                    <a:pt x="309" y="282"/>
                  </a:lnTo>
                  <a:lnTo>
                    <a:pt x="307" y="279"/>
                  </a:lnTo>
                  <a:lnTo>
                    <a:pt x="305" y="277"/>
                  </a:lnTo>
                  <a:lnTo>
                    <a:pt x="302" y="274"/>
                  </a:lnTo>
                  <a:lnTo>
                    <a:pt x="300" y="274"/>
                  </a:lnTo>
                  <a:lnTo>
                    <a:pt x="295" y="272"/>
                  </a:lnTo>
                  <a:lnTo>
                    <a:pt x="293" y="267"/>
                  </a:lnTo>
                  <a:lnTo>
                    <a:pt x="290" y="267"/>
                  </a:lnTo>
                  <a:lnTo>
                    <a:pt x="286" y="265"/>
                  </a:lnTo>
                  <a:lnTo>
                    <a:pt x="283" y="265"/>
                  </a:lnTo>
                  <a:lnTo>
                    <a:pt x="281" y="265"/>
                  </a:lnTo>
                  <a:lnTo>
                    <a:pt x="279" y="265"/>
                  </a:lnTo>
                  <a:lnTo>
                    <a:pt x="279" y="263"/>
                  </a:lnTo>
                  <a:lnTo>
                    <a:pt x="276" y="263"/>
                  </a:lnTo>
                  <a:lnTo>
                    <a:pt x="276" y="260"/>
                  </a:lnTo>
                  <a:lnTo>
                    <a:pt x="276" y="258"/>
                  </a:lnTo>
                  <a:lnTo>
                    <a:pt x="274" y="256"/>
                  </a:lnTo>
                  <a:lnTo>
                    <a:pt x="274" y="251"/>
                  </a:lnTo>
                  <a:lnTo>
                    <a:pt x="274" y="248"/>
                  </a:lnTo>
                  <a:lnTo>
                    <a:pt x="272" y="248"/>
                  </a:lnTo>
                  <a:lnTo>
                    <a:pt x="272" y="246"/>
                  </a:lnTo>
                  <a:lnTo>
                    <a:pt x="269" y="244"/>
                  </a:lnTo>
                  <a:lnTo>
                    <a:pt x="267" y="239"/>
                  </a:lnTo>
                  <a:lnTo>
                    <a:pt x="267" y="237"/>
                  </a:lnTo>
                  <a:lnTo>
                    <a:pt x="264" y="232"/>
                  </a:lnTo>
                  <a:lnTo>
                    <a:pt x="260" y="230"/>
                  </a:lnTo>
                  <a:lnTo>
                    <a:pt x="260" y="227"/>
                  </a:lnTo>
                  <a:lnTo>
                    <a:pt x="264" y="225"/>
                  </a:lnTo>
                  <a:lnTo>
                    <a:pt x="267" y="225"/>
                  </a:lnTo>
                  <a:lnTo>
                    <a:pt x="267" y="222"/>
                  </a:lnTo>
                  <a:lnTo>
                    <a:pt x="269" y="220"/>
                  </a:lnTo>
                  <a:lnTo>
                    <a:pt x="269" y="218"/>
                  </a:lnTo>
                  <a:lnTo>
                    <a:pt x="269" y="213"/>
                  </a:lnTo>
                  <a:lnTo>
                    <a:pt x="272" y="206"/>
                  </a:lnTo>
                  <a:lnTo>
                    <a:pt x="269" y="201"/>
                  </a:lnTo>
                  <a:lnTo>
                    <a:pt x="269" y="199"/>
                  </a:lnTo>
                  <a:lnTo>
                    <a:pt x="272" y="197"/>
                  </a:lnTo>
                  <a:lnTo>
                    <a:pt x="272" y="194"/>
                  </a:lnTo>
                  <a:lnTo>
                    <a:pt x="269" y="194"/>
                  </a:lnTo>
                  <a:lnTo>
                    <a:pt x="269" y="192"/>
                  </a:lnTo>
                  <a:lnTo>
                    <a:pt x="269" y="189"/>
                  </a:lnTo>
                  <a:lnTo>
                    <a:pt x="272" y="189"/>
                  </a:lnTo>
                  <a:lnTo>
                    <a:pt x="272" y="187"/>
                  </a:lnTo>
                  <a:lnTo>
                    <a:pt x="274" y="187"/>
                  </a:lnTo>
                  <a:lnTo>
                    <a:pt x="269" y="180"/>
                  </a:lnTo>
                  <a:lnTo>
                    <a:pt x="269" y="147"/>
                  </a:lnTo>
                  <a:lnTo>
                    <a:pt x="269" y="145"/>
                  </a:lnTo>
                  <a:lnTo>
                    <a:pt x="267" y="145"/>
                  </a:lnTo>
                  <a:lnTo>
                    <a:pt x="267" y="142"/>
                  </a:lnTo>
                  <a:lnTo>
                    <a:pt x="267" y="140"/>
                  </a:lnTo>
                  <a:lnTo>
                    <a:pt x="269" y="140"/>
                  </a:lnTo>
                  <a:lnTo>
                    <a:pt x="269" y="137"/>
                  </a:lnTo>
                  <a:lnTo>
                    <a:pt x="264" y="102"/>
                  </a:lnTo>
                  <a:lnTo>
                    <a:pt x="255" y="100"/>
                  </a:lnTo>
                  <a:lnTo>
                    <a:pt x="255" y="97"/>
                  </a:lnTo>
                  <a:lnTo>
                    <a:pt x="255" y="95"/>
                  </a:lnTo>
                  <a:lnTo>
                    <a:pt x="253" y="90"/>
                  </a:lnTo>
                  <a:lnTo>
                    <a:pt x="253" y="85"/>
                  </a:lnTo>
                  <a:lnTo>
                    <a:pt x="250" y="85"/>
                  </a:lnTo>
                  <a:lnTo>
                    <a:pt x="250" y="83"/>
                  </a:lnTo>
                  <a:lnTo>
                    <a:pt x="248" y="83"/>
                  </a:lnTo>
                  <a:lnTo>
                    <a:pt x="246" y="83"/>
                  </a:lnTo>
                  <a:lnTo>
                    <a:pt x="246" y="81"/>
                  </a:lnTo>
                  <a:lnTo>
                    <a:pt x="243" y="76"/>
                  </a:lnTo>
                  <a:lnTo>
                    <a:pt x="243" y="71"/>
                  </a:lnTo>
                  <a:lnTo>
                    <a:pt x="243" y="67"/>
                  </a:lnTo>
                  <a:lnTo>
                    <a:pt x="243" y="64"/>
                  </a:lnTo>
                  <a:lnTo>
                    <a:pt x="243" y="62"/>
                  </a:lnTo>
                  <a:lnTo>
                    <a:pt x="246" y="62"/>
                  </a:lnTo>
                  <a:lnTo>
                    <a:pt x="248" y="62"/>
                  </a:lnTo>
                  <a:lnTo>
                    <a:pt x="250" y="62"/>
                  </a:lnTo>
                  <a:lnTo>
                    <a:pt x="250" y="60"/>
                  </a:lnTo>
                  <a:lnTo>
                    <a:pt x="253" y="60"/>
                  </a:lnTo>
                  <a:lnTo>
                    <a:pt x="253" y="57"/>
                  </a:lnTo>
                  <a:lnTo>
                    <a:pt x="255" y="55"/>
                  </a:lnTo>
                  <a:lnTo>
                    <a:pt x="255" y="52"/>
                  </a:lnTo>
                  <a:lnTo>
                    <a:pt x="255" y="50"/>
                  </a:lnTo>
                  <a:lnTo>
                    <a:pt x="257" y="50"/>
                  </a:lnTo>
                  <a:lnTo>
                    <a:pt x="257" y="48"/>
                  </a:lnTo>
                  <a:lnTo>
                    <a:pt x="260" y="48"/>
                  </a:lnTo>
                  <a:lnTo>
                    <a:pt x="260" y="45"/>
                  </a:lnTo>
                  <a:lnTo>
                    <a:pt x="260" y="43"/>
                  </a:lnTo>
                  <a:lnTo>
                    <a:pt x="260" y="38"/>
                  </a:lnTo>
                  <a:lnTo>
                    <a:pt x="257" y="34"/>
                  </a:lnTo>
                  <a:lnTo>
                    <a:pt x="257" y="31"/>
                  </a:lnTo>
                  <a:lnTo>
                    <a:pt x="255" y="26"/>
                  </a:lnTo>
                  <a:lnTo>
                    <a:pt x="257" y="24"/>
                  </a:lnTo>
                  <a:lnTo>
                    <a:pt x="257" y="22"/>
                  </a:lnTo>
                  <a:lnTo>
                    <a:pt x="255" y="19"/>
                  </a:lnTo>
                  <a:lnTo>
                    <a:pt x="255" y="17"/>
                  </a:lnTo>
                  <a:lnTo>
                    <a:pt x="253" y="17"/>
                  </a:lnTo>
                  <a:lnTo>
                    <a:pt x="253" y="15"/>
                  </a:lnTo>
                  <a:lnTo>
                    <a:pt x="253" y="12"/>
                  </a:lnTo>
                  <a:lnTo>
                    <a:pt x="253" y="10"/>
                  </a:lnTo>
                  <a:lnTo>
                    <a:pt x="253" y="5"/>
                  </a:lnTo>
                  <a:lnTo>
                    <a:pt x="253" y="3"/>
                  </a:lnTo>
                  <a:lnTo>
                    <a:pt x="248" y="3"/>
                  </a:lnTo>
                  <a:lnTo>
                    <a:pt x="246" y="0"/>
                  </a:lnTo>
                  <a:lnTo>
                    <a:pt x="243" y="3"/>
                  </a:lnTo>
                  <a:lnTo>
                    <a:pt x="243" y="8"/>
                  </a:lnTo>
                  <a:lnTo>
                    <a:pt x="241" y="10"/>
                  </a:lnTo>
                  <a:lnTo>
                    <a:pt x="238" y="8"/>
                  </a:lnTo>
                  <a:lnTo>
                    <a:pt x="236" y="8"/>
                  </a:lnTo>
                  <a:lnTo>
                    <a:pt x="234" y="5"/>
                  </a:lnTo>
                  <a:lnTo>
                    <a:pt x="234" y="0"/>
                  </a:lnTo>
                  <a:lnTo>
                    <a:pt x="229" y="3"/>
                  </a:lnTo>
                  <a:lnTo>
                    <a:pt x="224" y="3"/>
                  </a:lnTo>
                  <a:lnTo>
                    <a:pt x="220" y="3"/>
                  </a:lnTo>
                  <a:lnTo>
                    <a:pt x="217" y="3"/>
                  </a:lnTo>
                  <a:lnTo>
                    <a:pt x="210" y="3"/>
                  </a:lnTo>
                  <a:lnTo>
                    <a:pt x="201" y="3"/>
                  </a:lnTo>
                  <a:lnTo>
                    <a:pt x="198" y="3"/>
                  </a:lnTo>
                  <a:lnTo>
                    <a:pt x="196" y="5"/>
                  </a:lnTo>
                  <a:lnTo>
                    <a:pt x="191" y="5"/>
                  </a:lnTo>
                  <a:lnTo>
                    <a:pt x="189" y="8"/>
                  </a:lnTo>
                  <a:lnTo>
                    <a:pt x="182" y="10"/>
                  </a:lnTo>
                  <a:lnTo>
                    <a:pt x="177" y="10"/>
                  </a:lnTo>
                  <a:lnTo>
                    <a:pt x="172" y="10"/>
                  </a:lnTo>
                  <a:lnTo>
                    <a:pt x="168" y="10"/>
                  </a:lnTo>
                  <a:lnTo>
                    <a:pt x="165" y="8"/>
                  </a:lnTo>
                  <a:lnTo>
                    <a:pt x="161" y="8"/>
                  </a:lnTo>
                  <a:lnTo>
                    <a:pt x="158" y="8"/>
                  </a:lnTo>
                  <a:lnTo>
                    <a:pt x="153" y="8"/>
                  </a:lnTo>
                  <a:lnTo>
                    <a:pt x="153" y="10"/>
                  </a:lnTo>
                  <a:lnTo>
                    <a:pt x="151" y="10"/>
                  </a:lnTo>
                  <a:lnTo>
                    <a:pt x="149" y="12"/>
                  </a:lnTo>
                  <a:lnTo>
                    <a:pt x="144" y="17"/>
                  </a:lnTo>
                  <a:lnTo>
                    <a:pt x="142" y="19"/>
                  </a:lnTo>
                  <a:lnTo>
                    <a:pt x="137" y="19"/>
                  </a:lnTo>
                  <a:lnTo>
                    <a:pt x="132" y="19"/>
                  </a:lnTo>
                  <a:lnTo>
                    <a:pt x="130" y="22"/>
                  </a:lnTo>
                  <a:lnTo>
                    <a:pt x="127" y="26"/>
                  </a:lnTo>
                  <a:lnTo>
                    <a:pt x="125" y="26"/>
                  </a:lnTo>
                  <a:lnTo>
                    <a:pt x="123" y="26"/>
                  </a:lnTo>
                  <a:lnTo>
                    <a:pt x="120" y="26"/>
                  </a:lnTo>
                  <a:lnTo>
                    <a:pt x="118" y="26"/>
                  </a:lnTo>
                  <a:lnTo>
                    <a:pt x="116" y="26"/>
                  </a:lnTo>
                  <a:lnTo>
                    <a:pt x="113" y="26"/>
                  </a:lnTo>
                  <a:lnTo>
                    <a:pt x="111" y="29"/>
                  </a:lnTo>
                  <a:lnTo>
                    <a:pt x="109" y="29"/>
                  </a:lnTo>
                  <a:lnTo>
                    <a:pt x="106" y="31"/>
                  </a:lnTo>
                  <a:lnTo>
                    <a:pt x="104" y="34"/>
                  </a:lnTo>
                  <a:lnTo>
                    <a:pt x="104" y="36"/>
                  </a:lnTo>
                  <a:lnTo>
                    <a:pt x="101" y="38"/>
                  </a:lnTo>
                  <a:lnTo>
                    <a:pt x="99" y="41"/>
                  </a:lnTo>
                  <a:lnTo>
                    <a:pt x="97" y="41"/>
                  </a:lnTo>
                  <a:lnTo>
                    <a:pt x="94" y="43"/>
                  </a:lnTo>
                  <a:lnTo>
                    <a:pt x="97" y="45"/>
                  </a:lnTo>
                  <a:lnTo>
                    <a:pt x="97" y="48"/>
                  </a:lnTo>
                  <a:lnTo>
                    <a:pt x="97" y="50"/>
                  </a:lnTo>
                  <a:lnTo>
                    <a:pt x="97" y="52"/>
                  </a:lnTo>
                  <a:lnTo>
                    <a:pt x="97" y="55"/>
                  </a:lnTo>
                  <a:lnTo>
                    <a:pt x="97" y="57"/>
                  </a:lnTo>
                  <a:lnTo>
                    <a:pt x="94" y="62"/>
                  </a:lnTo>
                  <a:lnTo>
                    <a:pt x="94" y="64"/>
                  </a:lnTo>
                  <a:lnTo>
                    <a:pt x="94" y="67"/>
                  </a:lnTo>
                  <a:lnTo>
                    <a:pt x="97" y="69"/>
                  </a:lnTo>
                  <a:lnTo>
                    <a:pt x="99" y="71"/>
                  </a:lnTo>
                  <a:lnTo>
                    <a:pt x="99" y="74"/>
                  </a:lnTo>
                  <a:lnTo>
                    <a:pt x="99" y="78"/>
                  </a:lnTo>
                  <a:lnTo>
                    <a:pt x="99" y="81"/>
                  </a:lnTo>
                  <a:lnTo>
                    <a:pt x="101" y="83"/>
                  </a:lnTo>
                  <a:lnTo>
                    <a:pt x="104" y="85"/>
                  </a:lnTo>
                  <a:lnTo>
                    <a:pt x="104" y="88"/>
                  </a:lnTo>
                  <a:lnTo>
                    <a:pt x="106" y="90"/>
                  </a:lnTo>
                  <a:lnTo>
                    <a:pt x="106" y="93"/>
                  </a:lnTo>
                  <a:lnTo>
                    <a:pt x="106" y="95"/>
                  </a:lnTo>
                  <a:lnTo>
                    <a:pt x="104" y="97"/>
                  </a:lnTo>
                  <a:lnTo>
                    <a:pt x="99" y="100"/>
                  </a:lnTo>
                  <a:lnTo>
                    <a:pt x="97" y="100"/>
                  </a:lnTo>
                  <a:lnTo>
                    <a:pt x="97" y="102"/>
                  </a:lnTo>
                  <a:lnTo>
                    <a:pt x="94" y="102"/>
                  </a:lnTo>
                  <a:lnTo>
                    <a:pt x="94" y="104"/>
                  </a:lnTo>
                  <a:lnTo>
                    <a:pt x="94" y="107"/>
                  </a:lnTo>
                  <a:lnTo>
                    <a:pt x="92" y="107"/>
                  </a:lnTo>
                  <a:lnTo>
                    <a:pt x="92" y="109"/>
                  </a:lnTo>
                  <a:lnTo>
                    <a:pt x="90" y="109"/>
                  </a:lnTo>
                  <a:lnTo>
                    <a:pt x="87" y="109"/>
                  </a:lnTo>
                  <a:lnTo>
                    <a:pt x="87" y="111"/>
                  </a:lnTo>
                  <a:lnTo>
                    <a:pt x="87" y="114"/>
                  </a:lnTo>
                  <a:lnTo>
                    <a:pt x="87" y="119"/>
                  </a:lnTo>
                  <a:lnTo>
                    <a:pt x="87" y="121"/>
                  </a:lnTo>
                  <a:lnTo>
                    <a:pt x="85" y="121"/>
                  </a:lnTo>
                  <a:lnTo>
                    <a:pt x="85" y="123"/>
                  </a:lnTo>
                  <a:lnTo>
                    <a:pt x="83" y="123"/>
                  </a:lnTo>
                  <a:lnTo>
                    <a:pt x="80" y="126"/>
                  </a:lnTo>
                  <a:lnTo>
                    <a:pt x="78" y="128"/>
                  </a:lnTo>
                  <a:lnTo>
                    <a:pt x="75" y="128"/>
                  </a:lnTo>
                  <a:lnTo>
                    <a:pt x="73" y="128"/>
                  </a:lnTo>
                  <a:lnTo>
                    <a:pt x="73" y="130"/>
                  </a:lnTo>
                  <a:lnTo>
                    <a:pt x="68" y="135"/>
                  </a:lnTo>
                  <a:lnTo>
                    <a:pt x="66" y="140"/>
                  </a:lnTo>
                  <a:lnTo>
                    <a:pt x="66" y="142"/>
                  </a:lnTo>
                  <a:lnTo>
                    <a:pt x="64" y="145"/>
                  </a:lnTo>
                  <a:lnTo>
                    <a:pt x="61" y="147"/>
                  </a:lnTo>
                  <a:lnTo>
                    <a:pt x="57" y="149"/>
                  </a:lnTo>
                  <a:lnTo>
                    <a:pt x="54" y="149"/>
                  </a:lnTo>
                  <a:lnTo>
                    <a:pt x="52" y="152"/>
                  </a:lnTo>
                  <a:lnTo>
                    <a:pt x="50" y="152"/>
                  </a:lnTo>
                  <a:lnTo>
                    <a:pt x="47" y="152"/>
                  </a:lnTo>
                  <a:lnTo>
                    <a:pt x="45" y="152"/>
                  </a:lnTo>
                  <a:lnTo>
                    <a:pt x="45" y="154"/>
                  </a:lnTo>
                  <a:lnTo>
                    <a:pt x="42" y="154"/>
                  </a:lnTo>
                  <a:lnTo>
                    <a:pt x="40" y="156"/>
                  </a:lnTo>
                  <a:lnTo>
                    <a:pt x="38" y="159"/>
                  </a:lnTo>
                  <a:lnTo>
                    <a:pt x="35" y="159"/>
                  </a:lnTo>
                  <a:lnTo>
                    <a:pt x="35" y="161"/>
                  </a:lnTo>
                  <a:lnTo>
                    <a:pt x="33" y="161"/>
                  </a:lnTo>
                  <a:lnTo>
                    <a:pt x="28" y="163"/>
                  </a:lnTo>
                  <a:lnTo>
                    <a:pt x="24" y="163"/>
                  </a:lnTo>
                  <a:lnTo>
                    <a:pt x="19" y="163"/>
                  </a:lnTo>
                  <a:lnTo>
                    <a:pt x="16" y="166"/>
                  </a:lnTo>
                  <a:lnTo>
                    <a:pt x="14" y="166"/>
                  </a:lnTo>
                  <a:lnTo>
                    <a:pt x="12" y="168"/>
                  </a:lnTo>
                  <a:lnTo>
                    <a:pt x="7" y="173"/>
                  </a:lnTo>
                  <a:lnTo>
                    <a:pt x="2" y="178"/>
                  </a:lnTo>
                  <a:lnTo>
                    <a:pt x="2" y="180"/>
                  </a:lnTo>
                  <a:lnTo>
                    <a:pt x="0" y="182"/>
                  </a:lnTo>
                  <a:lnTo>
                    <a:pt x="0" y="19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85" name="Albania">
              <a:extLst>
                <a:ext uri="{FF2B5EF4-FFF2-40B4-BE49-F238E27FC236}">
                  <a16:creationId xmlns:a16="http://schemas.microsoft.com/office/drawing/2014/main" id="{0163270E-4E27-FB74-3F7F-ABD9EF88FF5B}"/>
                </a:ext>
              </a:extLst>
            </p:cNvPr>
            <p:cNvSpPr>
              <a:spLocks noGrp="1" noRot="1" noMove="1" noResize="1" noEditPoints="1" noAdjustHandles="1" noChangeArrowheads="1" noChangeShapeType="1"/>
            </p:cNvSpPr>
            <p:nvPr/>
          </p:nvSpPr>
          <p:spPr bwMode="auto">
            <a:xfrm>
              <a:off x="6950653" y="2196912"/>
              <a:ext cx="22910" cy="46268"/>
            </a:xfrm>
            <a:custGeom>
              <a:avLst/>
              <a:gdLst>
                <a:gd name="T0" fmla="*/ 22225 w 31"/>
                <a:gd name="T1" fmla="*/ 98425 h 62"/>
                <a:gd name="T2" fmla="*/ 26988 w 31"/>
                <a:gd name="T3" fmla="*/ 98425 h 62"/>
                <a:gd name="T4" fmla="*/ 33338 w 31"/>
                <a:gd name="T5" fmla="*/ 98425 h 62"/>
                <a:gd name="T6" fmla="*/ 33338 w 31"/>
                <a:gd name="T7" fmla="*/ 98425 h 62"/>
                <a:gd name="T8" fmla="*/ 33338 w 31"/>
                <a:gd name="T9" fmla="*/ 93663 h 62"/>
                <a:gd name="T10" fmla="*/ 33338 w 31"/>
                <a:gd name="T11" fmla="*/ 93663 h 62"/>
                <a:gd name="T12" fmla="*/ 33338 w 31"/>
                <a:gd name="T13" fmla="*/ 93663 h 62"/>
                <a:gd name="T14" fmla="*/ 33338 w 31"/>
                <a:gd name="T15" fmla="*/ 90488 h 62"/>
                <a:gd name="T16" fmla="*/ 33338 w 31"/>
                <a:gd name="T17" fmla="*/ 90488 h 62"/>
                <a:gd name="T18" fmla="*/ 33338 w 31"/>
                <a:gd name="T19" fmla="*/ 90488 h 62"/>
                <a:gd name="T20" fmla="*/ 38100 w 31"/>
                <a:gd name="T21" fmla="*/ 90488 h 62"/>
                <a:gd name="T22" fmla="*/ 38100 w 31"/>
                <a:gd name="T23" fmla="*/ 90488 h 62"/>
                <a:gd name="T24" fmla="*/ 41275 w 31"/>
                <a:gd name="T25" fmla="*/ 90488 h 62"/>
                <a:gd name="T26" fmla="*/ 41275 w 31"/>
                <a:gd name="T27" fmla="*/ 90488 h 62"/>
                <a:gd name="T28" fmla="*/ 41275 w 31"/>
                <a:gd name="T29" fmla="*/ 85725 h 62"/>
                <a:gd name="T30" fmla="*/ 46038 w 31"/>
                <a:gd name="T31" fmla="*/ 79375 h 62"/>
                <a:gd name="T32" fmla="*/ 49213 w 31"/>
                <a:gd name="T33" fmla="*/ 74613 h 62"/>
                <a:gd name="T34" fmla="*/ 46038 w 31"/>
                <a:gd name="T35" fmla="*/ 63500 h 62"/>
                <a:gd name="T36" fmla="*/ 46038 w 31"/>
                <a:gd name="T37" fmla="*/ 63500 h 62"/>
                <a:gd name="T38" fmla="*/ 46038 w 31"/>
                <a:gd name="T39" fmla="*/ 63500 h 62"/>
                <a:gd name="T40" fmla="*/ 41275 w 31"/>
                <a:gd name="T41" fmla="*/ 57150 h 62"/>
                <a:gd name="T42" fmla="*/ 41275 w 31"/>
                <a:gd name="T43" fmla="*/ 52388 h 62"/>
                <a:gd name="T44" fmla="*/ 38100 w 31"/>
                <a:gd name="T45" fmla="*/ 52388 h 62"/>
                <a:gd name="T46" fmla="*/ 38100 w 31"/>
                <a:gd name="T47" fmla="*/ 49213 h 62"/>
                <a:gd name="T48" fmla="*/ 38100 w 31"/>
                <a:gd name="T49" fmla="*/ 44450 h 62"/>
                <a:gd name="T50" fmla="*/ 38100 w 31"/>
                <a:gd name="T51" fmla="*/ 41275 h 62"/>
                <a:gd name="T52" fmla="*/ 38100 w 31"/>
                <a:gd name="T53" fmla="*/ 38100 h 62"/>
                <a:gd name="T54" fmla="*/ 41275 w 31"/>
                <a:gd name="T55" fmla="*/ 33338 h 62"/>
                <a:gd name="T56" fmla="*/ 41275 w 31"/>
                <a:gd name="T57" fmla="*/ 30163 h 62"/>
                <a:gd name="T58" fmla="*/ 41275 w 31"/>
                <a:gd name="T59" fmla="*/ 26988 h 62"/>
                <a:gd name="T60" fmla="*/ 38100 w 31"/>
                <a:gd name="T61" fmla="*/ 15875 h 62"/>
                <a:gd name="T62" fmla="*/ 26988 w 31"/>
                <a:gd name="T63" fmla="*/ 3175 h 62"/>
                <a:gd name="T64" fmla="*/ 19050 w 31"/>
                <a:gd name="T65" fmla="*/ 11113 h 62"/>
                <a:gd name="T66" fmla="*/ 15875 w 31"/>
                <a:gd name="T67" fmla="*/ 0 h 62"/>
                <a:gd name="T68" fmla="*/ 0 w 31"/>
                <a:gd name="T69" fmla="*/ 7938 h 62"/>
                <a:gd name="T70" fmla="*/ 0 w 31"/>
                <a:gd name="T71" fmla="*/ 11113 h 62"/>
                <a:gd name="T72" fmla="*/ 0 w 31"/>
                <a:gd name="T73" fmla="*/ 15875 h 62"/>
                <a:gd name="T74" fmla="*/ 4763 w 31"/>
                <a:gd name="T75" fmla="*/ 19050 h 62"/>
                <a:gd name="T76" fmla="*/ 4763 w 31"/>
                <a:gd name="T77" fmla="*/ 19050 h 62"/>
                <a:gd name="T78" fmla="*/ 7938 w 31"/>
                <a:gd name="T79" fmla="*/ 22225 h 62"/>
                <a:gd name="T80" fmla="*/ 7938 w 31"/>
                <a:gd name="T81" fmla="*/ 26988 h 62"/>
                <a:gd name="T82" fmla="*/ 7938 w 31"/>
                <a:gd name="T83" fmla="*/ 30163 h 62"/>
                <a:gd name="T84" fmla="*/ 7938 w 31"/>
                <a:gd name="T85" fmla="*/ 33338 h 62"/>
                <a:gd name="T86" fmla="*/ 4763 w 31"/>
                <a:gd name="T87" fmla="*/ 38100 h 62"/>
                <a:gd name="T88" fmla="*/ 4763 w 31"/>
                <a:gd name="T89" fmla="*/ 41275 h 62"/>
                <a:gd name="T90" fmla="*/ 4763 w 31"/>
                <a:gd name="T91" fmla="*/ 49213 h 62"/>
                <a:gd name="T92" fmla="*/ 0 w 31"/>
                <a:gd name="T93" fmla="*/ 57150 h 62"/>
                <a:gd name="T94" fmla="*/ 0 w 31"/>
                <a:gd name="T95" fmla="*/ 60325 h 62"/>
                <a:gd name="T96" fmla="*/ 0 w 31"/>
                <a:gd name="T97" fmla="*/ 63500 h 62"/>
                <a:gd name="T98" fmla="*/ 0 w 31"/>
                <a:gd name="T99" fmla="*/ 63500 h 62"/>
                <a:gd name="T100" fmla="*/ 0 w 31"/>
                <a:gd name="T101" fmla="*/ 68263 h 62"/>
                <a:gd name="T102" fmla="*/ 4763 w 31"/>
                <a:gd name="T103" fmla="*/ 71438 h 62"/>
                <a:gd name="T104" fmla="*/ 7938 w 31"/>
                <a:gd name="T105" fmla="*/ 79375 h 62"/>
                <a:gd name="T106" fmla="*/ 15875 w 31"/>
                <a:gd name="T107" fmla="*/ 85725 h 62"/>
                <a:gd name="T108" fmla="*/ 22225 w 31"/>
                <a:gd name="T109" fmla="*/ 98425 h 62"/>
                <a:gd name="T110" fmla="*/ 22225 w 31"/>
                <a:gd name="T111" fmla="*/ 98425 h 62"/>
                <a:gd name="T112" fmla="*/ 22225 w 31"/>
                <a:gd name="T113" fmla="*/ 98425 h 62"/>
                <a:gd name="T114" fmla="*/ 22225 w 31"/>
                <a:gd name="T115" fmla="*/ 98425 h 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
                <a:gd name="T175" fmla="*/ 0 h 62"/>
                <a:gd name="T176" fmla="*/ 31 w 31"/>
                <a:gd name="T177" fmla="*/ 62 h 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 h="62">
                  <a:moveTo>
                    <a:pt x="14" y="62"/>
                  </a:moveTo>
                  <a:lnTo>
                    <a:pt x="17" y="62"/>
                  </a:lnTo>
                  <a:lnTo>
                    <a:pt x="21" y="62"/>
                  </a:lnTo>
                  <a:lnTo>
                    <a:pt x="21" y="59"/>
                  </a:lnTo>
                  <a:lnTo>
                    <a:pt x="21" y="57"/>
                  </a:lnTo>
                  <a:lnTo>
                    <a:pt x="24" y="57"/>
                  </a:lnTo>
                  <a:lnTo>
                    <a:pt x="26" y="57"/>
                  </a:lnTo>
                  <a:lnTo>
                    <a:pt x="26" y="54"/>
                  </a:lnTo>
                  <a:lnTo>
                    <a:pt x="29" y="50"/>
                  </a:lnTo>
                  <a:lnTo>
                    <a:pt x="31" y="47"/>
                  </a:lnTo>
                  <a:lnTo>
                    <a:pt x="29" y="40"/>
                  </a:lnTo>
                  <a:lnTo>
                    <a:pt x="26" y="36"/>
                  </a:lnTo>
                  <a:lnTo>
                    <a:pt x="26" y="33"/>
                  </a:lnTo>
                  <a:lnTo>
                    <a:pt x="24" y="33"/>
                  </a:lnTo>
                  <a:lnTo>
                    <a:pt x="24" y="31"/>
                  </a:lnTo>
                  <a:lnTo>
                    <a:pt x="24" y="28"/>
                  </a:lnTo>
                  <a:lnTo>
                    <a:pt x="24" y="26"/>
                  </a:lnTo>
                  <a:lnTo>
                    <a:pt x="24" y="24"/>
                  </a:lnTo>
                  <a:lnTo>
                    <a:pt x="26" y="21"/>
                  </a:lnTo>
                  <a:lnTo>
                    <a:pt x="26" y="19"/>
                  </a:lnTo>
                  <a:lnTo>
                    <a:pt x="26" y="17"/>
                  </a:lnTo>
                  <a:lnTo>
                    <a:pt x="24" y="10"/>
                  </a:lnTo>
                  <a:lnTo>
                    <a:pt x="17" y="2"/>
                  </a:lnTo>
                  <a:lnTo>
                    <a:pt x="12" y="7"/>
                  </a:lnTo>
                  <a:lnTo>
                    <a:pt x="10" y="0"/>
                  </a:lnTo>
                  <a:lnTo>
                    <a:pt x="0" y="5"/>
                  </a:lnTo>
                  <a:lnTo>
                    <a:pt x="0" y="7"/>
                  </a:lnTo>
                  <a:lnTo>
                    <a:pt x="0" y="10"/>
                  </a:lnTo>
                  <a:lnTo>
                    <a:pt x="3" y="12"/>
                  </a:lnTo>
                  <a:lnTo>
                    <a:pt x="5" y="14"/>
                  </a:lnTo>
                  <a:lnTo>
                    <a:pt x="5" y="17"/>
                  </a:lnTo>
                  <a:lnTo>
                    <a:pt x="5" y="19"/>
                  </a:lnTo>
                  <a:lnTo>
                    <a:pt x="5" y="21"/>
                  </a:lnTo>
                  <a:lnTo>
                    <a:pt x="3" y="24"/>
                  </a:lnTo>
                  <a:lnTo>
                    <a:pt x="3" y="26"/>
                  </a:lnTo>
                  <a:lnTo>
                    <a:pt x="3" y="31"/>
                  </a:lnTo>
                  <a:lnTo>
                    <a:pt x="0" y="36"/>
                  </a:lnTo>
                  <a:lnTo>
                    <a:pt x="0" y="38"/>
                  </a:lnTo>
                  <a:lnTo>
                    <a:pt x="0" y="40"/>
                  </a:lnTo>
                  <a:lnTo>
                    <a:pt x="0" y="43"/>
                  </a:lnTo>
                  <a:lnTo>
                    <a:pt x="3" y="45"/>
                  </a:lnTo>
                  <a:lnTo>
                    <a:pt x="5" y="50"/>
                  </a:lnTo>
                  <a:lnTo>
                    <a:pt x="10" y="54"/>
                  </a:lnTo>
                  <a:lnTo>
                    <a:pt x="14" y="6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86" name="Russia">
              <a:extLst>
                <a:ext uri="{FF2B5EF4-FFF2-40B4-BE49-F238E27FC236}">
                  <a16:creationId xmlns:a16="http://schemas.microsoft.com/office/drawing/2014/main" id="{6E44A02A-7258-8CBD-7EDD-BEC3A6B56416}"/>
                </a:ext>
              </a:extLst>
            </p:cNvPr>
            <p:cNvGrpSpPr>
              <a:grpSpLocks noGrp="1" noUngrp="1" noRot="1" noMove="1" noResize="1"/>
            </p:cNvGrpSpPr>
            <p:nvPr/>
          </p:nvGrpSpPr>
          <p:grpSpPr>
            <a:xfrm>
              <a:off x="6955828" y="1367082"/>
              <a:ext cx="2019522" cy="850727"/>
              <a:chOff x="4811551" y="71495"/>
              <a:chExt cx="7480060" cy="3147943"/>
            </a:xfrm>
            <a:grpFill/>
          </p:grpSpPr>
          <p:grpSp>
            <p:nvGrpSpPr>
              <p:cNvPr id="992" name="Group 991">
                <a:extLst>
                  <a:ext uri="{FF2B5EF4-FFF2-40B4-BE49-F238E27FC236}">
                    <a16:creationId xmlns:a16="http://schemas.microsoft.com/office/drawing/2014/main" id="{890861C0-949A-6EB1-E305-B6255AB3A122}"/>
                  </a:ext>
                </a:extLst>
              </p:cNvPr>
              <p:cNvGrpSpPr>
                <a:grpSpLocks noGrp="1" noUngrp="1" noRot="1" noMove="1" noResize="1"/>
              </p:cNvGrpSpPr>
              <p:nvPr/>
            </p:nvGrpSpPr>
            <p:grpSpPr>
              <a:xfrm>
                <a:off x="6139752" y="162628"/>
                <a:ext cx="672450" cy="201583"/>
                <a:chOff x="6139864" y="162620"/>
                <a:chExt cx="385762" cy="115887"/>
              </a:xfrm>
              <a:grpFill/>
            </p:grpSpPr>
            <p:sp>
              <p:nvSpPr>
                <p:cNvPr id="1038" name="Freeform 1872">
                  <a:extLst>
                    <a:ext uri="{FF2B5EF4-FFF2-40B4-BE49-F238E27FC236}">
                      <a16:creationId xmlns:a16="http://schemas.microsoft.com/office/drawing/2014/main" id="{474045CF-451E-CFA7-C8DF-435ED3141C7E}"/>
                    </a:ext>
                  </a:extLst>
                </p:cNvPr>
                <p:cNvSpPr>
                  <a:spLocks noGrp="1" noRot="1" noMove="1" noResize="1" noEditPoints="1" noAdjustHandles="1" noChangeArrowheads="1" noChangeShapeType="1"/>
                </p:cNvSpPr>
                <p:nvPr/>
              </p:nvSpPr>
              <p:spPr bwMode="auto">
                <a:xfrm>
                  <a:off x="6170026" y="259457"/>
                  <a:ext cx="17463" cy="15875"/>
                </a:xfrm>
                <a:custGeom>
                  <a:avLst/>
                  <a:gdLst>
                    <a:gd name="T0" fmla="*/ 6350 w 11"/>
                    <a:gd name="T1" fmla="*/ 0 h 10"/>
                    <a:gd name="T2" fmla="*/ 3175 w 11"/>
                    <a:gd name="T3" fmla="*/ 0 h 10"/>
                    <a:gd name="T4" fmla="*/ 3175 w 11"/>
                    <a:gd name="T5" fmla="*/ 3175 h 10"/>
                    <a:gd name="T6" fmla="*/ 3175 w 11"/>
                    <a:gd name="T7" fmla="*/ 3175 h 10"/>
                    <a:gd name="T8" fmla="*/ 3175 w 11"/>
                    <a:gd name="T9" fmla="*/ 7938 h 10"/>
                    <a:gd name="T10" fmla="*/ 3175 w 11"/>
                    <a:gd name="T11" fmla="*/ 7938 h 10"/>
                    <a:gd name="T12" fmla="*/ 0 w 11"/>
                    <a:gd name="T13" fmla="*/ 11113 h 10"/>
                    <a:gd name="T14" fmla="*/ 3175 w 11"/>
                    <a:gd name="T15" fmla="*/ 15875 h 10"/>
                    <a:gd name="T16" fmla="*/ 6350 w 11"/>
                    <a:gd name="T17" fmla="*/ 15875 h 10"/>
                    <a:gd name="T18" fmla="*/ 14288 w 11"/>
                    <a:gd name="T19" fmla="*/ 15875 h 10"/>
                    <a:gd name="T20" fmla="*/ 17463 w 11"/>
                    <a:gd name="T21" fmla="*/ 15875 h 10"/>
                    <a:gd name="T22" fmla="*/ 14288 w 11"/>
                    <a:gd name="T23" fmla="*/ 11113 h 10"/>
                    <a:gd name="T24" fmla="*/ 14288 w 11"/>
                    <a:gd name="T25" fmla="*/ 7938 h 10"/>
                    <a:gd name="T26" fmla="*/ 14288 w 11"/>
                    <a:gd name="T27" fmla="*/ 3175 h 10"/>
                    <a:gd name="T28" fmla="*/ 11113 w 11"/>
                    <a:gd name="T29" fmla="*/ 0 h 10"/>
                    <a:gd name="T30" fmla="*/ 6350 w 11"/>
                    <a:gd name="T31" fmla="*/ 0 h 10"/>
                    <a:gd name="T32" fmla="*/ 6350 w 11"/>
                    <a:gd name="T33" fmla="*/ 0 h 10"/>
                    <a:gd name="T34" fmla="*/ 6350 w 11"/>
                    <a:gd name="T35" fmla="*/ 0 h 10"/>
                    <a:gd name="T36" fmla="*/ 6350 w 11"/>
                    <a:gd name="T37" fmla="*/ 0 h 10"/>
                    <a:gd name="T38" fmla="*/ 6350 w 11"/>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10"/>
                    <a:gd name="T62" fmla="*/ 11 w 11"/>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10">
                      <a:moveTo>
                        <a:pt x="4" y="0"/>
                      </a:moveTo>
                      <a:lnTo>
                        <a:pt x="2" y="0"/>
                      </a:lnTo>
                      <a:lnTo>
                        <a:pt x="2" y="2"/>
                      </a:lnTo>
                      <a:lnTo>
                        <a:pt x="2" y="5"/>
                      </a:lnTo>
                      <a:lnTo>
                        <a:pt x="0" y="7"/>
                      </a:lnTo>
                      <a:lnTo>
                        <a:pt x="2" y="10"/>
                      </a:lnTo>
                      <a:lnTo>
                        <a:pt x="4" y="10"/>
                      </a:lnTo>
                      <a:lnTo>
                        <a:pt x="9" y="10"/>
                      </a:lnTo>
                      <a:lnTo>
                        <a:pt x="11" y="10"/>
                      </a:lnTo>
                      <a:lnTo>
                        <a:pt x="9" y="7"/>
                      </a:lnTo>
                      <a:lnTo>
                        <a:pt x="9" y="5"/>
                      </a:lnTo>
                      <a:lnTo>
                        <a:pt x="9" y="2"/>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9" name="Freeform 1873">
                  <a:extLst>
                    <a:ext uri="{FF2B5EF4-FFF2-40B4-BE49-F238E27FC236}">
                      <a16:creationId xmlns:a16="http://schemas.microsoft.com/office/drawing/2014/main" id="{C9286E82-450F-A44B-117E-305BBEB66407}"/>
                    </a:ext>
                  </a:extLst>
                </p:cNvPr>
                <p:cNvSpPr>
                  <a:spLocks noGrp="1" noRot="1" noMove="1" noResize="1" noEditPoints="1" noAdjustHandles="1" noChangeArrowheads="1" noChangeShapeType="1"/>
                </p:cNvSpPr>
                <p:nvPr/>
              </p:nvSpPr>
              <p:spPr bwMode="auto">
                <a:xfrm>
                  <a:off x="6363701" y="256282"/>
                  <a:ext cx="23813" cy="22225"/>
                </a:xfrm>
                <a:custGeom>
                  <a:avLst/>
                  <a:gdLst>
                    <a:gd name="T0" fmla="*/ 12700 w 15"/>
                    <a:gd name="T1" fmla="*/ 0 h 14"/>
                    <a:gd name="T2" fmla="*/ 7938 w 15"/>
                    <a:gd name="T3" fmla="*/ 3175 h 14"/>
                    <a:gd name="T4" fmla="*/ 7938 w 15"/>
                    <a:gd name="T5" fmla="*/ 3175 h 14"/>
                    <a:gd name="T6" fmla="*/ 4763 w 15"/>
                    <a:gd name="T7" fmla="*/ 6350 h 14"/>
                    <a:gd name="T8" fmla="*/ 4763 w 15"/>
                    <a:gd name="T9" fmla="*/ 6350 h 14"/>
                    <a:gd name="T10" fmla="*/ 4763 w 15"/>
                    <a:gd name="T11" fmla="*/ 11113 h 14"/>
                    <a:gd name="T12" fmla="*/ 0 w 15"/>
                    <a:gd name="T13" fmla="*/ 11113 h 14"/>
                    <a:gd name="T14" fmla="*/ 4763 w 15"/>
                    <a:gd name="T15" fmla="*/ 11113 h 14"/>
                    <a:gd name="T16" fmla="*/ 4763 w 15"/>
                    <a:gd name="T17" fmla="*/ 14288 h 14"/>
                    <a:gd name="T18" fmla="*/ 12700 w 15"/>
                    <a:gd name="T19" fmla="*/ 19050 h 14"/>
                    <a:gd name="T20" fmla="*/ 23813 w 15"/>
                    <a:gd name="T21" fmla="*/ 22225 h 14"/>
                    <a:gd name="T22" fmla="*/ 23813 w 15"/>
                    <a:gd name="T23" fmla="*/ 3175 h 14"/>
                    <a:gd name="T24" fmla="*/ 12700 w 15"/>
                    <a:gd name="T25" fmla="*/ 0 h 14"/>
                    <a:gd name="T26" fmla="*/ 12700 w 15"/>
                    <a:gd name="T27" fmla="*/ 0 h 14"/>
                    <a:gd name="T28" fmla="*/ 12700 w 15"/>
                    <a:gd name="T29" fmla="*/ 0 h 14"/>
                    <a:gd name="T30" fmla="*/ 12700 w 15"/>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4"/>
                    <a:gd name="T50" fmla="*/ 15 w 15"/>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4">
                      <a:moveTo>
                        <a:pt x="8" y="0"/>
                      </a:moveTo>
                      <a:lnTo>
                        <a:pt x="5" y="2"/>
                      </a:lnTo>
                      <a:lnTo>
                        <a:pt x="3" y="4"/>
                      </a:lnTo>
                      <a:lnTo>
                        <a:pt x="3" y="7"/>
                      </a:lnTo>
                      <a:lnTo>
                        <a:pt x="0" y="7"/>
                      </a:lnTo>
                      <a:lnTo>
                        <a:pt x="3" y="7"/>
                      </a:lnTo>
                      <a:lnTo>
                        <a:pt x="3" y="9"/>
                      </a:lnTo>
                      <a:lnTo>
                        <a:pt x="8" y="12"/>
                      </a:lnTo>
                      <a:lnTo>
                        <a:pt x="15" y="14"/>
                      </a:lnTo>
                      <a:lnTo>
                        <a:pt x="15" y="2"/>
                      </a:lnTo>
                      <a:lnTo>
                        <a:pt x="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0" name="Freeform 1874">
                  <a:extLst>
                    <a:ext uri="{FF2B5EF4-FFF2-40B4-BE49-F238E27FC236}">
                      <a16:creationId xmlns:a16="http://schemas.microsoft.com/office/drawing/2014/main" id="{014B227A-8BBC-927F-E926-F5F740D48A9F}"/>
                    </a:ext>
                  </a:extLst>
                </p:cNvPr>
                <p:cNvSpPr>
                  <a:spLocks noGrp="1" noRot="1" noMove="1" noResize="1" noEditPoints="1" noAdjustHandles="1" noChangeArrowheads="1" noChangeShapeType="1"/>
                </p:cNvSpPr>
                <p:nvPr/>
              </p:nvSpPr>
              <p:spPr bwMode="auto">
                <a:xfrm>
                  <a:off x="6139864" y="251520"/>
                  <a:ext cx="19050" cy="11113"/>
                </a:xfrm>
                <a:custGeom>
                  <a:avLst/>
                  <a:gdLst>
                    <a:gd name="T0" fmla="*/ 6350 w 12"/>
                    <a:gd name="T1" fmla="*/ 0 h 7"/>
                    <a:gd name="T2" fmla="*/ 11113 w 12"/>
                    <a:gd name="T3" fmla="*/ 0 h 7"/>
                    <a:gd name="T4" fmla="*/ 11113 w 12"/>
                    <a:gd name="T5" fmla="*/ 4763 h 7"/>
                    <a:gd name="T6" fmla="*/ 11113 w 12"/>
                    <a:gd name="T7" fmla="*/ 4763 h 7"/>
                    <a:gd name="T8" fmla="*/ 6350 w 12"/>
                    <a:gd name="T9" fmla="*/ 4763 h 7"/>
                    <a:gd name="T10" fmla="*/ 3175 w 12"/>
                    <a:gd name="T11" fmla="*/ 4763 h 7"/>
                    <a:gd name="T12" fmla="*/ 0 w 12"/>
                    <a:gd name="T13" fmla="*/ 4763 h 7"/>
                    <a:gd name="T14" fmla="*/ 3175 w 12"/>
                    <a:gd name="T15" fmla="*/ 7938 h 7"/>
                    <a:gd name="T16" fmla="*/ 3175 w 12"/>
                    <a:gd name="T17" fmla="*/ 7938 h 7"/>
                    <a:gd name="T18" fmla="*/ 3175 w 12"/>
                    <a:gd name="T19" fmla="*/ 11113 h 7"/>
                    <a:gd name="T20" fmla="*/ 3175 w 12"/>
                    <a:gd name="T21" fmla="*/ 11113 h 7"/>
                    <a:gd name="T22" fmla="*/ 11113 w 12"/>
                    <a:gd name="T23" fmla="*/ 11113 h 7"/>
                    <a:gd name="T24" fmla="*/ 19050 w 12"/>
                    <a:gd name="T25" fmla="*/ 11113 h 7"/>
                    <a:gd name="T26" fmla="*/ 19050 w 12"/>
                    <a:gd name="T27" fmla="*/ 7938 h 7"/>
                    <a:gd name="T28" fmla="*/ 19050 w 12"/>
                    <a:gd name="T29" fmla="*/ 4763 h 7"/>
                    <a:gd name="T30" fmla="*/ 19050 w 12"/>
                    <a:gd name="T31" fmla="*/ 4763 h 7"/>
                    <a:gd name="T32" fmla="*/ 14288 w 12"/>
                    <a:gd name="T33" fmla="*/ 0 h 7"/>
                    <a:gd name="T34" fmla="*/ 14288 w 12"/>
                    <a:gd name="T35" fmla="*/ 0 h 7"/>
                    <a:gd name="T36" fmla="*/ 11113 w 12"/>
                    <a:gd name="T37" fmla="*/ 0 h 7"/>
                    <a:gd name="T38" fmla="*/ 6350 w 12"/>
                    <a:gd name="T39" fmla="*/ 0 h 7"/>
                    <a:gd name="T40" fmla="*/ 6350 w 12"/>
                    <a:gd name="T41" fmla="*/ 0 h 7"/>
                    <a:gd name="T42" fmla="*/ 6350 w 12"/>
                    <a:gd name="T43" fmla="*/ 0 h 7"/>
                    <a:gd name="T44" fmla="*/ 6350 w 12"/>
                    <a:gd name="T45" fmla="*/ 0 h 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7"/>
                    <a:gd name="T71" fmla="*/ 12 w 12"/>
                    <a:gd name="T72" fmla="*/ 7 h 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7">
                      <a:moveTo>
                        <a:pt x="4" y="0"/>
                      </a:moveTo>
                      <a:lnTo>
                        <a:pt x="7" y="0"/>
                      </a:lnTo>
                      <a:lnTo>
                        <a:pt x="7" y="3"/>
                      </a:lnTo>
                      <a:lnTo>
                        <a:pt x="4" y="3"/>
                      </a:lnTo>
                      <a:lnTo>
                        <a:pt x="2" y="3"/>
                      </a:lnTo>
                      <a:lnTo>
                        <a:pt x="0" y="3"/>
                      </a:lnTo>
                      <a:lnTo>
                        <a:pt x="2" y="5"/>
                      </a:lnTo>
                      <a:lnTo>
                        <a:pt x="2" y="7"/>
                      </a:lnTo>
                      <a:lnTo>
                        <a:pt x="7" y="7"/>
                      </a:lnTo>
                      <a:lnTo>
                        <a:pt x="12" y="7"/>
                      </a:lnTo>
                      <a:lnTo>
                        <a:pt x="12" y="5"/>
                      </a:lnTo>
                      <a:lnTo>
                        <a:pt x="12" y="3"/>
                      </a:lnTo>
                      <a:lnTo>
                        <a:pt x="9" y="0"/>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1" name="Freeform 1875">
                  <a:extLst>
                    <a:ext uri="{FF2B5EF4-FFF2-40B4-BE49-F238E27FC236}">
                      <a16:creationId xmlns:a16="http://schemas.microsoft.com/office/drawing/2014/main" id="{72D9CC77-AFB2-B53A-B2EF-828290BE7D81}"/>
                    </a:ext>
                  </a:extLst>
                </p:cNvPr>
                <p:cNvSpPr>
                  <a:spLocks noGrp="1" noRot="1" noMove="1" noResize="1" noEditPoints="1" noAdjustHandles="1" noChangeArrowheads="1" noChangeShapeType="1"/>
                </p:cNvSpPr>
                <p:nvPr/>
              </p:nvSpPr>
              <p:spPr bwMode="auto">
                <a:xfrm>
                  <a:off x="6266864" y="240407"/>
                  <a:ext cx="7938" cy="7938"/>
                </a:xfrm>
                <a:custGeom>
                  <a:avLst/>
                  <a:gdLst>
                    <a:gd name="T0" fmla="*/ 0 w 5"/>
                    <a:gd name="T1" fmla="*/ 0 h 5"/>
                    <a:gd name="T2" fmla="*/ 0 w 5"/>
                    <a:gd name="T3" fmla="*/ 7938 h 5"/>
                    <a:gd name="T4" fmla="*/ 7938 w 5"/>
                    <a:gd name="T5" fmla="*/ 7938 h 5"/>
                    <a:gd name="T6" fmla="*/ 7938 w 5"/>
                    <a:gd name="T7" fmla="*/ 7938 h 5"/>
                    <a:gd name="T8" fmla="*/ 7938 w 5"/>
                    <a:gd name="T9" fmla="*/ 7938 h 5"/>
                    <a:gd name="T10" fmla="*/ 7938 w 5"/>
                    <a:gd name="T11" fmla="*/ 4763 h 5"/>
                    <a:gd name="T12" fmla="*/ 7938 w 5"/>
                    <a:gd name="T13" fmla="*/ 4763 h 5"/>
                    <a:gd name="T14" fmla="*/ 7938 w 5"/>
                    <a:gd name="T15" fmla="*/ 4763 h 5"/>
                    <a:gd name="T16" fmla="*/ 7938 w 5"/>
                    <a:gd name="T17" fmla="*/ 0 h 5"/>
                    <a:gd name="T18" fmla="*/ 3175 w 5"/>
                    <a:gd name="T19" fmla="*/ 0 h 5"/>
                    <a:gd name="T20" fmla="*/ 0 w 5"/>
                    <a:gd name="T21" fmla="*/ 0 h 5"/>
                    <a:gd name="T22" fmla="*/ 0 w 5"/>
                    <a:gd name="T23" fmla="*/ 0 h 5"/>
                    <a:gd name="T24" fmla="*/ 0 w 5"/>
                    <a:gd name="T25" fmla="*/ 0 h 5"/>
                    <a:gd name="T26" fmla="*/ 0 w 5"/>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5"/>
                    <a:gd name="T44" fmla="*/ 5 w 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5">
                      <a:moveTo>
                        <a:pt x="0" y="0"/>
                      </a:moveTo>
                      <a:lnTo>
                        <a:pt x="0" y="5"/>
                      </a:lnTo>
                      <a:lnTo>
                        <a:pt x="5" y="5"/>
                      </a:lnTo>
                      <a:lnTo>
                        <a:pt x="5" y="3"/>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2" name="Freeform 1876">
                  <a:extLst>
                    <a:ext uri="{FF2B5EF4-FFF2-40B4-BE49-F238E27FC236}">
                      <a16:creationId xmlns:a16="http://schemas.microsoft.com/office/drawing/2014/main" id="{DDC27C3E-3FE8-6A0F-2C30-166D2324B435}"/>
                    </a:ext>
                  </a:extLst>
                </p:cNvPr>
                <p:cNvSpPr>
                  <a:spLocks noGrp="1" noRot="1" noMove="1" noResize="1" noEditPoints="1" noAdjustHandles="1" noChangeArrowheads="1" noChangeShapeType="1"/>
                </p:cNvSpPr>
                <p:nvPr/>
              </p:nvSpPr>
              <p:spPr bwMode="auto">
                <a:xfrm>
                  <a:off x="6304964" y="237232"/>
                  <a:ext cx="25400" cy="22225"/>
                </a:xfrm>
                <a:custGeom>
                  <a:avLst/>
                  <a:gdLst>
                    <a:gd name="T0" fmla="*/ 11113 w 16"/>
                    <a:gd name="T1" fmla="*/ 0 h 14"/>
                    <a:gd name="T2" fmla="*/ 6350 w 16"/>
                    <a:gd name="T3" fmla="*/ 0 h 14"/>
                    <a:gd name="T4" fmla="*/ 6350 w 16"/>
                    <a:gd name="T5" fmla="*/ 3175 h 14"/>
                    <a:gd name="T6" fmla="*/ 3175 w 16"/>
                    <a:gd name="T7" fmla="*/ 3175 h 14"/>
                    <a:gd name="T8" fmla="*/ 3175 w 16"/>
                    <a:gd name="T9" fmla="*/ 7938 h 14"/>
                    <a:gd name="T10" fmla="*/ 0 w 16"/>
                    <a:gd name="T11" fmla="*/ 7938 h 14"/>
                    <a:gd name="T12" fmla="*/ 0 w 16"/>
                    <a:gd name="T13" fmla="*/ 11113 h 14"/>
                    <a:gd name="T14" fmla="*/ 0 w 16"/>
                    <a:gd name="T15" fmla="*/ 11113 h 14"/>
                    <a:gd name="T16" fmla="*/ 0 w 16"/>
                    <a:gd name="T17" fmla="*/ 14288 h 14"/>
                    <a:gd name="T18" fmla="*/ 0 w 16"/>
                    <a:gd name="T19" fmla="*/ 14288 h 14"/>
                    <a:gd name="T20" fmla="*/ 3175 w 16"/>
                    <a:gd name="T21" fmla="*/ 19050 h 14"/>
                    <a:gd name="T22" fmla="*/ 3175 w 16"/>
                    <a:gd name="T23" fmla="*/ 22225 h 14"/>
                    <a:gd name="T24" fmla="*/ 6350 w 16"/>
                    <a:gd name="T25" fmla="*/ 22225 h 14"/>
                    <a:gd name="T26" fmla="*/ 6350 w 16"/>
                    <a:gd name="T27" fmla="*/ 22225 h 14"/>
                    <a:gd name="T28" fmla="*/ 11113 w 16"/>
                    <a:gd name="T29" fmla="*/ 22225 h 14"/>
                    <a:gd name="T30" fmla="*/ 14288 w 16"/>
                    <a:gd name="T31" fmla="*/ 22225 h 14"/>
                    <a:gd name="T32" fmla="*/ 22225 w 16"/>
                    <a:gd name="T33" fmla="*/ 22225 h 14"/>
                    <a:gd name="T34" fmla="*/ 22225 w 16"/>
                    <a:gd name="T35" fmla="*/ 22225 h 14"/>
                    <a:gd name="T36" fmla="*/ 22225 w 16"/>
                    <a:gd name="T37" fmla="*/ 22225 h 14"/>
                    <a:gd name="T38" fmla="*/ 22225 w 16"/>
                    <a:gd name="T39" fmla="*/ 19050 h 14"/>
                    <a:gd name="T40" fmla="*/ 22225 w 16"/>
                    <a:gd name="T41" fmla="*/ 14288 h 14"/>
                    <a:gd name="T42" fmla="*/ 22225 w 16"/>
                    <a:gd name="T43" fmla="*/ 14288 h 14"/>
                    <a:gd name="T44" fmla="*/ 22225 w 16"/>
                    <a:gd name="T45" fmla="*/ 11113 h 14"/>
                    <a:gd name="T46" fmla="*/ 25400 w 16"/>
                    <a:gd name="T47" fmla="*/ 11113 h 14"/>
                    <a:gd name="T48" fmla="*/ 25400 w 16"/>
                    <a:gd name="T49" fmla="*/ 7938 h 14"/>
                    <a:gd name="T50" fmla="*/ 25400 w 16"/>
                    <a:gd name="T51" fmla="*/ 3175 h 14"/>
                    <a:gd name="T52" fmla="*/ 25400 w 16"/>
                    <a:gd name="T53" fmla="*/ 3175 h 14"/>
                    <a:gd name="T54" fmla="*/ 25400 w 16"/>
                    <a:gd name="T55" fmla="*/ 0 h 14"/>
                    <a:gd name="T56" fmla="*/ 22225 w 16"/>
                    <a:gd name="T57" fmla="*/ 0 h 14"/>
                    <a:gd name="T58" fmla="*/ 22225 w 16"/>
                    <a:gd name="T59" fmla="*/ 0 h 14"/>
                    <a:gd name="T60" fmla="*/ 22225 w 16"/>
                    <a:gd name="T61" fmla="*/ 0 h 14"/>
                    <a:gd name="T62" fmla="*/ 19050 w 16"/>
                    <a:gd name="T63" fmla="*/ 0 h 14"/>
                    <a:gd name="T64" fmla="*/ 14288 w 16"/>
                    <a:gd name="T65" fmla="*/ 0 h 14"/>
                    <a:gd name="T66" fmla="*/ 11113 w 16"/>
                    <a:gd name="T67" fmla="*/ 0 h 14"/>
                    <a:gd name="T68" fmla="*/ 11113 w 16"/>
                    <a:gd name="T69" fmla="*/ 0 h 14"/>
                    <a:gd name="T70" fmla="*/ 11113 w 16"/>
                    <a:gd name="T71" fmla="*/ 0 h 14"/>
                    <a:gd name="T72" fmla="*/ 11113 w 16"/>
                    <a:gd name="T73" fmla="*/ 0 h 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
                    <a:gd name="T112" fmla="*/ 0 h 14"/>
                    <a:gd name="T113" fmla="*/ 16 w 16"/>
                    <a:gd name="T114" fmla="*/ 14 h 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 h="14">
                      <a:moveTo>
                        <a:pt x="7" y="0"/>
                      </a:moveTo>
                      <a:lnTo>
                        <a:pt x="4" y="0"/>
                      </a:lnTo>
                      <a:lnTo>
                        <a:pt x="4" y="2"/>
                      </a:lnTo>
                      <a:lnTo>
                        <a:pt x="2" y="2"/>
                      </a:lnTo>
                      <a:lnTo>
                        <a:pt x="2" y="5"/>
                      </a:lnTo>
                      <a:lnTo>
                        <a:pt x="0" y="5"/>
                      </a:lnTo>
                      <a:lnTo>
                        <a:pt x="0" y="7"/>
                      </a:lnTo>
                      <a:lnTo>
                        <a:pt x="0" y="9"/>
                      </a:lnTo>
                      <a:lnTo>
                        <a:pt x="2" y="12"/>
                      </a:lnTo>
                      <a:lnTo>
                        <a:pt x="2" y="14"/>
                      </a:lnTo>
                      <a:lnTo>
                        <a:pt x="4" y="14"/>
                      </a:lnTo>
                      <a:lnTo>
                        <a:pt x="7" y="14"/>
                      </a:lnTo>
                      <a:lnTo>
                        <a:pt x="9" y="14"/>
                      </a:lnTo>
                      <a:lnTo>
                        <a:pt x="14" y="14"/>
                      </a:lnTo>
                      <a:lnTo>
                        <a:pt x="14" y="12"/>
                      </a:lnTo>
                      <a:lnTo>
                        <a:pt x="14" y="9"/>
                      </a:lnTo>
                      <a:lnTo>
                        <a:pt x="14" y="7"/>
                      </a:lnTo>
                      <a:lnTo>
                        <a:pt x="16" y="7"/>
                      </a:lnTo>
                      <a:lnTo>
                        <a:pt x="16" y="5"/>
                      </a:lnTo>
                      <a:lnTo>
                        <a:pt x="16" y="2"/>
                      </a:lnTo>
                      <a:lnTo>
                        <a:pt x="16" y="0"/>
                      </a:lnTo>
                      <a:lnTo>
                        <a:pt x="14" y="0"/>
                      </a:lnTo>
                      <a:lnTo>
                        <a:pt x="12" y="0"/>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3" name="Freeform 1877">
                  <a:extLst>
                    <a:ext uri="{FF2B5EF4-FFF2-40B4-BE49-F238E27FC236}">
                      <a16:creationId xmlns:a16="http://schemas.microsoft.com/office/drawing/2014/main" id="{09B1BC82-B5D3-86A6-EB13-C700C4F5D9D2}"/>
                    </a:ext>
                  </a:extLst>
                </p:cNvPr>
                <p:cNvSpPr>
                  <a:spLocks noGrp="1" noRot="1" noMove="1" noResize="1" noEditPoints="1" noAdjustHandles="1" noChangeArrowheads="1" noChangeShapeType="1"/>
                </p:cNvSpPr>
                <p:nvPr/>
              </p:nvSpPr>
              <p:spPr bwMode="auto">
                <a:xfrm>
                  <a:off x="6203364" y="234057"/>
                  <a:ext cx="33338" cy="17463"/>
                </a:xfrm>
                <a:custGeom>
                  <a:avLst/>
                  <a:gdLst>
                    <a:gd name="T0" fmla="*/ 14288 w 21"/>
                    <a:gd name="T1" fmla="*/ 0 h 11"/>
                    <a:gd name="T2" fmla="*/ 7938 w 21"/>
                    <a:gd name="T3" fmla="*/ 3175 h 11"/>
                    <a:gd name="T4" fmla="*/ 3175 w 21"/>
                    <a:gd name="T5" fmla="*/ 3175 h 11"/>
                    <a:gd name="T6" fmla="*/ 3175 w 21"/>
                    <a:gd name="T7" fmla="*/ 6350 h 11"/>
                    <a:gd name="T8" fmla="*/ 0 w 21"/>
                    <a:gd name="T9" fmla="*/ 11113 h 11"/>
                    <a:gd name="T10" fmla="*/ 0 w 21"/>
                    <a:gd name="T11" fmla="*/ 11113 h 11"/>
                    <a:gd name="T12" fmla="*/ 0 w 21"/>
                    <a:gd name="T13" fmla="*/ 11113 h 11"/>
                    <a:gd name="T14" fmla="*/ 0 w 21"/>
                    <a:gd name="T15" fmla="*/ 11113 h 11"/>
                    <a:gd name="T16" fmla="*/ 3175 w 21"/>
                    <a:gd name="T17" fmla="*/ 14288 h 11"/>
                    <a:gd name="T18" fmla="*/ 14288 w 21"/>
                    <a:gd name="T19" fmla="*/ 14288 h 11"/>
                    <a:gd name="T20" fmla="*/ 30163 w 21"/>
                    <a:gd name="T21" fmla="*/ 17463 h 11"/>
                    <a:gd name="T22" fmla="*/ 33338 w 21"/>
                    <a:gd name="T23" fmla="*/ 6350 h 11"/>
                    <a:gd name="T24" fmla="*/ 30163 w 21"/>
                    <a:gd name="T25" fmla="*/ 3175 h 11"/>
                    <a:gd name="T26" fmla="*/ 22225 w 21"/>
                    <a:gd name="T27" fmla="*/ 3175 h 11"/>
                    <a:gd name="T28" fmla="*/ 19050 w 21"/>
                    <a:gd name="T29" fmla="*/ 3175 h 11"/>
                    <a:gd name="T30" fmla="*/ 14288 w 21"/>
                    <a:gd name="T31" fmla="*/ 0 h 11"/>
                    <a:gd name="T32" fmla="*/ 14288 w 21"/>
                    <a:gd name="T33" fmla="*/ 0 h 11"/>
                    <a:gd name="T34" fmla="*/ 14288 w 21"/>
                    <a:gd name="T35" fmla="*/ 0 h 11"/>
                    <a:gd name="T36" fmla="*/ 14288 w 21"/>
                    <a:gd name="T37" fmla="*/ 0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11"/>
                    <a:gd name="T59" fmla="*/ 21 w 21"/>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11">
                      <a:moveTo>
                        <a:pt x="9" y="0"/>
                      </a:moveTo>
                      <a:lnTo>
                        <a:pt x="5" y="2"/>
                      </a:lnTo>
                      <a:lnTo>
                        <a:pt x="2" y="2"/>
                      </a:lnTo>
                      <a:lnTo>
                        <a:pt x="2" y="4"/>
                      </a:lnTo>
                      <a:lnTo>
                        <a:pt x="0" y="7"/>
                      </a:lnTo>
                      <a:lnTo>
                        <a:pt x="2" y="9"/>
                      </a:lnTo>
                      <a:lnTo>
                        <a:pt x="9" y="9"/>
                      </a:lnTo>
                      <a:lnTo>
                        <a:pt x="19" y="11"/>
                      </a:lnTo>
                      <a:lnTo>
                        <a:pt x="21" y="4"/>
                      </a:lnTo>
                      <a:lnTo>
                        <a:pt x="19" y="2"/>
                      </a:lnTo>
                      <a:lnTo>
                        <a:pt x="14" y="2"/>
                      </a:lnTo>
                      <a:lnTo>
                        <a:pt x="12" y="2"/>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4" name="Freeform 1878">
                  <a:extLst>
                    <a:ext uri="{FF2B5EF4-FFF2-40B4-BE49-F238E27FC236}">
                      <a16:creationId xmlns:a16="http://schemas.microsoft.com/office/drawing/2014/main" id="{CD637756-7EC0-A320-646D-C6CC9C15E78D}"/>
                    </a:ext>
                  </a:extLst>
                </p:cNvPr>
                <p:cNvSpPr>
                  <a:spLocks noGrp="1" noRot="1" noMove="1" noResize="1" noEditPoints="1" noAdjustHandles="1" noChangeArrowheads="1" noChangeShapeType="1"/>
                </p:cNvSpPr>
                <p:nvPr/>
              </p:nvSpPr>
              <p:spPr bwMode="auto">
                <a:xfrm>
                  <a:off x="6338301" y="226120"/>
                  <a:ext cx="30163" cy="25400"/>
                </a:xfrm>
                <a:custGeom>
                  <a:avLst/>
                  <a:gdLst>
                    <a:gd name="T0" fmla="*/ 0 w 19"/>
                    <a:gd name="T1" fmla="*/ 0 h 16"/>
                    <a:gd name="T2" fmla="*/ 0 w 19"/>
                    <a:gd name="T3" fmla="*/ 3175 h 16"/>
                    <a:gd name="T4" fmla="*/ 0 w 19"/>
                    <a:gd name="T5" fmla="*/ 11113 h 16"/>
                    <a:gd name="T6" fmla="*/ 0 w 19"/>
                    <a:gd name="T7" fmla="*/ 19050 h 16"/>
                    <a:gd name="T8" fmla="*/ 0 w 19"/>
                    <a:gd name="T9" fmla="*/ 25400 h 16"/>
                    <a:gd name="T10" fmla="*/ 7938 w 19"/>
                    <a:gd name="T11" fmla="*/ 25400 h 16"/>
                    <a:gd name="T12" fmla="*/ 14288 w 19"/>
                    <a:gd name="T13" fmla="*/ 25400 h 16"/>
                    <a:gd name="T14" fmla="*/ 14288 w 19"/>
                    <a:gd name="T15" fmla="*/ 25400 h 16"/>
                    <a:gd name="T16" fmla="*/ 19050 w 19"/>
                    <a:gd name="T17" fmla="*/ 25400 h 16"/>
                    <a:gd name="T18" fmla="*/ 19050 w 19"/>
                    <a:gd name="T19" fmla="*/ 22225 h 16"/>
                    <a:gd name="T20" fmla="*/ 19050 w 19"/>
                    <a:gd name="T21" fmla="*/ 22225 h 16"/>
                    <a:gd name="T22" fmla="*/ 19050 w 19"/>
                    <a:gd name="T23" fmla="*/ 19050 h 16"/>
                    <a:gd name="T24" fmla="*/ 19050 w 19"/>
                    <a:gd name="T25" fmla="*/ 14288 h 16"/>
                    <a:gd name="T26" fmla="*/ 22225 w 19"/>
                    <a:gd name="T27" fmla="*/ 14288 h 16"/>
                    <a:gd name="T28" fmla="*/ 30163 w 19"/>
                    <a:gd name="T29" fmla="*/ 14288 h 16"/>
                    <a:gd name="T30" fmla="*/ 30163 w 19"/>
                    <a:gd name="T31" fmla="*/ 11113 h 16"/>
                    <a:gd name="T32" fmla="*/ 30163 w 19"/>
                    <a:gd name="T33" fmla="*/ 11113 h 16"/>
                    <a:gd name="T34" fmla="*/ 30163 w 19"/>
                    <a:gd name="T35" fmla="*/ 11113 h 16"/>
                    <a:gd name="T36" fmla="*/ 30163 w 19"/>
                    <a:gd name="T37" fmla="*/ 7938 h 16"/>
                    <a:gd name="T38" fmla="*/ 30163 w 19"/>
                    <a:gd name="T39" fmla="*/ 7938 h 16"/>
                    <a:gd name="T40" fmla="*/ 25400 w 19"/>
                    <a:gd name="T41" fmla="*/ 7938 h 16"/>
                    <a:gd name="T42" fmla="*/ 19050 w 19"/>
                    <a:gd name="T43" fmla="*/ 3175 h 16"/>
                    <a:gd name="T44" fmla="*/ 11113 w 19"/>
                    <a:gd name="T45" fmla="*/ 3175 h 16"/>
                    <a:gd name="T46" fmla="*/ 3175 w 19"/>
                    <a:gd name="T47" fmla="*/ 0 h 16"/>
                    <a:gd name="T48" fmla="*/ 0 w 19"/>
                    <a:gd name="T49" fmla="*/ 0 h 16"/>
                    <a:gd name="T50" fmla="*/ 0 w 19"/>
                    <a:gd name="T51" fmla="*/ 0 h 16"/>
                    <a:gd name="T52" fmla="*/ 0 w 19"/>
                    <a:gd name="T53" fmla="*/ 0 h 16"/>
                    <a:gd name="T54" fmla="*/ 0 w 19"/>
                    <a:gd name="T55" fmla="*/ 0 h 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
                    <a:gd name="T85" fmla="*/ 0 h 16"/>
                    <a:gd name="T86" fmla="*/ 19 w 19"/>
                    <a:gd name="T87" fmla="*/ 16 h 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 h="16">
                      <a:moveTo>
                        <a:pt x="0" y="0"/>
                      </a:moveTo>
                      <a:lnTo>
                        <a:pt x="0" y="2"/>
                      </a:lnTo>
                      <a:lnTo>
                        <a:pt x="0" y="7"/>
                      </a:lnTo>
                      <a:lnTo>
                        <a:pt x="0" y="12"/>
                      </a:lnTo>
                      <a:lnTo>
                        <a:pt x="0" y="16"/>
                      </a:lnTo>
                      <a:lnTo>
                        <a:pt x="5" y="16"/>
                      </a:lnTo>
                      <a:lnTo>
                        <a:pt x="9" y="16"/>
                      </a:lnTo>
                      <a:lnTo>
                        <a:pt x="12" y="16"/>
                      </a:lnTo>
                      <a:lnTo>
                        <a:pt x="12" y="14"/>
                      </a:lnTo>
                      <a:lnTo>
                        <a:pt x="12" y="12"/>
                      </a:lnTo>
                      <a:lnTo>
                        <a:pt x="12" y="9"/>
                      </a:lnTo>
                      <a:lnTo>
                        <a:pt x="14" y="9"/>
                      </a:lnTo>
                      <a:lnTo>
                        <a:pt x="19" y="9"/>
                      </a:lnTo>
                      <a:lnTo>
                        <a:pt x="19" y="7"/>
                      </a:lnTo>
                      <a:lnTo>
                        <a:pt x="19" y="5"/>
                      </a:lnTo>
                      <a:lnTo>
                        <a:pt x="16" y="5"/>
                      </a:lnTo>
                      <a:lnTo>
                        <a:pt x="12" y="2"/>
                      </a:lnTo>
                      <a:lnTo>
                        <a:pt x="7"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5" name="Freeform 1879">
                  <a:extLst>
                    <a:ext uri="{FF2B5EF4-FFF2-40B4-BE49-F238E27FC236}">
                      <a16:creationId xmlns:a16="http://schemas.microsoft.com/office/drawing/2014/main" id="{3F5B7523-FB84-835B-902D-C10BE0903172}"/>
                    </a:ext>
                  </a:extLst>
                </p:cNvPr>
                <p:cNvSpPr>
                  <a:spLocks noGrp="1" noRot="1" noMove="1" noResize="1" noEditPoints="1" noAdjustHandles="1" noChangeArrowheads="1" noChangeShapeType="1"/>
                </p:cNvSpPr>
                <p:nvPr/>
              </p:nvSpPr>
              <p:spPr bwMode="auto">
                <a:xfrm>
                  <a:off x="6241464" y="226120"/>
                  <a:ext cx="6350" cy="7938"/>
                </a:xfrm>
                <a:custGeom>
                  <a:avLst/>
                  <a:gdLst>
                    <a:gd name="T0" fmla="*/ 0 w 4"/>
                    <a:gd name="T1" fmla="*/ 0 h 5"/>
                    <a:gd name="T2" fmla="*/ 0 w 4"/>
                    <a:gd name="T3" fmla="*/ 7938 h 5"/>
                    <a:gd name="T4" fmla="*/ 6350 w 4"/>
                    <a:gd name="T5" fmla="*/ 7938 h 5"/>
                    <a:gd name="T6" fmla="*/ 6350 w 4"/>
                    <a:gd name="T7" fmla="*/ 3175 h 5"/>
                    <a:gd name="T8" fmla="*/ 6350 w 4"/>
                    <a:gd name="T9" fmla="*/ 3175 h 5"/>
                    <a:gd name="T10" fmla="*/ 6350 w 4"/>
                    <a:gd name="T11" fmla="*/ 3175 h 5"/>
                    <a:gd name="T12" fmla="*/ 6350 w 4"/>
                    <a:gd name="T13" fmla="*/ 3175 h 5"/>
                    <a:gd name="T14" fmla="*/ 6350 w 4"/>
                    <a:gd name="T15" fmla="*/ 0 h 5"/>
                    <a:gd name="T16" fmla="*/ 6350 w 4"/>
                    <a:gd name="T17" fmla="*/ 0 h 5"/>
                    <a:gd name="T18" fmla="*/ 3175 w 4"/>
                    <a:gd name="T19" fmla="*/ 0 h 5"/>
                    <a:gd name="T20" fmla="*/ 0 w 4"/>
                    <a:gd name="T21" fmla="*/ 0 h 5"/>
                    <a:gd name="T22" fmla="*/ 0 w 4"/>
                    <a:gd name="T23" fmla="*/ 0 h 5"/>
                    <a:gd name="T24" fmla="*/ 0 w 4"/>
                    <a:gd name="T25" fmla="*/ 0 h 5"/>
                    <a:gd name="T26" fmla="*/ 0 w 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0"/>
                      </a:moveTo>
                      <a:lnTo>
                        <a:pt x="0" y="5"/>
                      </a:lnTo>
                      <a:lnTo>
                        <a:pt x="4" y="5"/>
                      </a:lnTo>
                      <a:lnTo>
                        <a:pt x="4" y="2"/>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6" name="Freeform 1880">
                  <a:extLst>
                    <a:ext uri="{FF2B5EF4-FFF2-40B4-BE49-F238E27FC236}">
                      <a16:creationId xmlns:a16="http://schemas.microsoft.com/office/drawing/2014/main" id="{C6D77E26-DD83-9940-E5DE-E942853A8B7C}"/>
                    </a:ext>
                  </a:extLst>
                </p:cNvPr>
                <p:cNvSpPr>
                  <a:spLocks noGrp="1" noRot="1" noMove="1" noResize="1" noEditPoints="1" noAdjustHandles="1" noChangeArrowheads="1" noChangeShapeType="1"/>
                </p:cNvSpPr>
                <p:nvPr/>
              </p:nvSpPr>
              <p:spPr bwMode="auto">
                <a:xfrm>
                  <a:off x="6387514" y="207070"/>
                  <a:ext cx="52388" cy="41275"/>
                </a:xfrm>
                <a:custGeom>
                  <a:avLst/>
                  <a:gdLst>
                    <a:gd name="T0" fmla="*/ 17463 w 33"/>
                    <a:gd name="T1" fmla="*/ 0 h 26"/>
                    <a:gd name="T2" fmla="*/ 14288 w 33"/>
                    <a:gd name="T3" fmla="*/ 3175 h 26"/>
                    <a:gd name="T4" fmla="*/ 11113 w 33"/>
                    <a:gd name="T5" fmla="*/ 7938 h 26"/>
                    <a:gd name="T6" fmla="*/ 6350 w 33"/>
                    <a:gd name="T7" fmla="*/ 11113 h 26"/>
                    <a:gd name="T8" fmla="*/ 3175 w 33"/>
                    <a:gd name="T9" fmla="*/ 14288 h 26"/>
                    <a:gd name="T10" fmla="*/ 0 w 33"/>
                    <a:gd name="T11" fmla="*/ 19050 h 26"/>
                    <a:gd name="T12" fmla="*/ 0 w 33"/>
                    <a:gd name="T13" fmla="*/ 22225 h 26"/>
                    <a:gd name="T14" fmla="*/ 0 w 33"/>
                    <a:gd name="T15" fmla="*/ 26988 h 26"/>
                    <a:gd name="T16" fmla="*/ 0 w 33"/>
                    <a:gd name="T17" fmla="*/ 30163 h 26"/>
                    <a:gd name="T18" fmla="*/ 0 w 33"/>
                    <a:gd name="T19" fmla="*/ 33338 h 26"/>
                    <a:gd name="T20" fmla="*/ 3175 w 33"/>
                    <a:gd name="T21" fmla="*/ 33338 h 26"/>
                    <a:gd name="T22" fmla="*/ 6350 w 33"/>
                    <a:gd name="T23" fmla="*/ 38100 h 26"/>
                    <a:gd name="T24" fmla="*/ 6350 w 33"/>
                    <a:gd name="T25" fmla="*/ 38100 h 26"/>
                    <a:gd name="T26" fmla="*/ 11113 w 33"/>
                    <a:gd name="T27" fmla="*/ 41275 h 26"/>
                    <a:gd name="T28" fmla="*/ 14288 w 33"/>
                    <a:gd name="T29" fmla="*/ 41275 h 26"/>
                    <a:gd name="T30" fmla="*/ 22225 w 33"/>
                    <a:gd name="T31" fmla="*/ 41275 h 26"/>
                    <a:gd name="T32" fmla="*/ 25400 w 33"/>
                    <a:gd name="T33" fmla="*/ 41275 h 26"/>
                    <a:gd name="T34" fmla="*/ 25400 w 33"/>
                    <a:gd name="T35" fmla="*/ 38100 h 26"/>
                    <a:gd name="T36" fmla="*/ 25400 w 33"/>
                    <a:gd name="T37" fmla="*/ 33338 h 26"/>
                    <a:gd name="T38" fmla="*/ 22225 w 33"/>
                    <a:gd name="T39" fmla="*/ 30163 h 26"/>
                    <a:gd name="T40" fmla="*/ 22225 w 33"/>
                    <a:gd name="T41" fmla="*/ 26988 h 26"/>
                    <a:gd name="T42" fmla="*/ 25400 w 33"/>
                    <a:gd name="T43" fmla="*/ 26988 h 26"/>
                    <a:gd name="T44" fmla="*/ 33338 w 33"/>
                    <a:gd name="T45" fmla="*/ 26988 h 26"/>
                    <a:gd name="T46" fmla="*/ 44450 w 33"/>
                    <a:gd name="T47" fmla="*/ 26988 h 26"/>
                    <a:gd name="T48" fmla="*/ 52388 w 33"/>
                    <a:gd name="T49" fmla="*/ 26988 h 26"/>
                    <a:gd name="T50" fmla="*/ 44450 w 33"/>
                    <a:gd name="T51" fmla="*/ 11113 h 26"/>
                    <a:gd name="T52" fmla="*/ 41275 w 33"/>
                    <a:gd name="T53" fmla="*/ 11113 h 26"/>
                    <a:gd name="T54" fmla="*/ 33338 w 33"/>
                    <a:gd name="T55" fmla="*/ 7938 h 26"/>
                    <a:gd name="T56" fmla="*/ 33338 w 33"/>
                    <a:gd name="T57" fmla="*/ 0 h 26"/>
                    <a:gd name="T58" fmla="*/ 25400 w 33"/>
                    <a:gd name="T59" fmla="*/ 0 h 26"/>
                    <a:gd name="T60" fmla="*/ 17463 w 33"/>
                    <a:gd name="T61" fmla="*/ 0 h 26"/>
                    <a:gd name="T62" fmla="*/ 17463 w 33"/>
                    <a:gd name="T63" fmla="*/ 0 h 26"/>
                    <a:gd name="T64" fmla="*/ 17463 w 33"/>
                    <a:gd name="T65" fmla="*/ 0 h 26"/>
                    <a:gd name="T66" fmla="*/ 17463 w 33"/>
                    <a:gd name="T67" fmla="*/ 0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26"/>
                    <a:gd name="T104" fmla="*/ 33 w 33"/>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26">
                      <a:moveTo>
                        <a:pt x="11" y="0"/>
                      </a:moveTo>
                      <a:lnTo>
                        <a:pt x="9" y="2"/>
                      </a:lnTo>
                      <a:lnTo>
                        <a:pt x="7" y="5"/>
                      </a:lnTo>
                      <a:lnTo>
                        <a:pt x="4" y="7"/>
                      </a:lnTo>
                      <a:lnTo>
                        <a:pt x="2" y="9"/>
                      </a:lnTo>
                      <a:lnTo>
                        <a:pt x="0" y="12"/>
                      </a:lnTo>
                      <a:lnTo>
                        <a:pt x="0" y="14"/>
                      </a:lnTo>
                      <a:lnTo>
                        <a:pt x="0" y="17"/>
                      </a:lnTo>
                      <a:lnTo>
                        <a:pt x="0" y="19"/>
                      </a:lnTo>
                      <a:lnTo>
                        <a:pt x="0" y="21"/>
                      </a:lnTo>
                      <a:lnTo>
                        <a:pt x="2" y="21"/>
                      </a:lnTo>
                      <a:lnTo>
                        <a:pt x="4" y="24"/>
                      </a:lnTo>
                      <a:lnTo>
                        <a:pt x="7" y="26"/>
                      </a:lnTo>
                      <a:lnTo>
                        <a:pt x="9" y="26"/>
                      </a:lnTo>
                      <a:lnTo>
                        <a:pt x="14" y="26"/>
                      </a:lnTo>
                      <a:lnTo>
                        <a:pt x="16" y="26"/>
                      </a:lnTo>
                      <a:lnTo>
                        <a:pt x="16" y="24"/>
                      </a:lnTo>
                      <a:lnTo>
                        <a:pt x="16" y="21"/>
                      </a:lnTo>
                      <a:lnTo>
                        <a:pt x="14" y="19"/>
                      </a:lnTo>
                      <a:lnTo>
                        <a:pt x="14" y="17"/>
                      </a:lnTo>
                      <a:lnTo>
                        <a:pt x="16" y="17"/>
                      </a:lnTo>
                      <a:lnTo>
                        <a:pt x="21" y="17"/>
                      </a:lnTo>
                      <a:lnTo>
                        <a:pt x="28" y="17"/>
                      </a:lnTo>
                      <a:lnTo>
                        <a:pt x="33" y="17"/>
                      </a:lnTo>
                      <a:lnTo>
                        <a:pt x="28" y="7"/>
                      </a:lnTo>
                      <a:lnTo>
                        <a:pt x="26" y="7"/>
                      </a:lnTo>
                      <a:lnTo>
                        <a:pt x="21" y="5"/>
                      </a:lnTo>
                      <a:lnTo>
                        <a:pt x="21" y="0"/>
                      </a:lnTo>
                      <a:lnTo>
                        <a:pt x="16" y="0"/>
                      </a:lnTo>
                      <a:lnTo>
                        <a:pt x="1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7" name="Freeform 1881">
                  <a:extLst>
                    <a:ext uri="{FF2B5EF4-FFF2-40B4-BE49-F238E27FC236}">
                      <a16:creationId xmlns:a16="http://schemas.microsoft.com/office/drawing/2014/main" id="{DBA6DFC3-0800-114C-C180-38ADD01FAA7B}"/>
                    </a:ext>
                  </a:extLst>
                </p:cNvPr>
                <p:cNvSpPr>
                  <a:spLocks noGrp="1" noRot="1" noMove="1" noResize="1" noEditPoints="1" noAdjustHandles="1" noChangeArrowheads="1" noChangeShapeType="1"/>
                </p:cNvSpPr>
                <p:nvPr/>
              </p:nvSpPr>
              <p:spPr bwMode="auto">
                <a:xfrm>
                  <a:off x="6465301" y="195957"/>
                  <a:ext cx="60325" cy="38100"/>
                </a:xfrm>
                <a:custGeom>
                  <a:avLst/>
                  <a:gdLst>
                    <a:gd name="T0" fmla="*/ 30163 w 38"/>
                    <a:gd name="T1" fmla="*/ 0 h 24"/>
                    <a:gd name="T2" fmla="*/ 26988 w 38"/>
                    <a:gd name="T3" fmla="*/ 3175 h 24"/>
                    <a:gd name="T4" fmla="*/ 19050 w 38"/>
                    <a:gd name="T5" fmla="*/ 11113 h 24"/>
                    <a:gd name="T6" fmla="*/ 11113 w 38"/>
                    <a:gd name="T7" fmla="*/ 11113 h 24"/>
                    <a:gd name="T8" fmla="*/ 4763 w 38"/>
                    <a:gd name="T9" fmla="*/ 11113 h 24"/>
                    <a:gd name="T10" fmla="*/ 4763 w 38"/>
                    <a:gd name="T11" fmla="*/ 14288 h 24"/>
                    <a:gd name="T12" fmla="*/ 7938 w 38"/>
                    <a:gd name="T13" fmla="*/ 19050 h 24"/>
                    <a:gd name="T14" fmla="*/ 7938 w 38"/>
                    <a:gd name="T15" fmla="*/ 19050 h 24"/>
                    <a:gd name="T16" fmla="*/ 7938 w 38"/>
                    <a:gd name="T17" fmla="*/ 14288 h 24"/>
                    <a:gd name="T18" fmla="*/ 4763 w 38"/>
                    <a:gd name="T19" fmla="*/ 14288 h 24"/>
                    <a:gd name="T20" fmla="*/ 4763 w 38"/>
                    <a:gd name="T21" fmla="*/ 14288 h 24"/>
                    <a:gd name="T22" fmla="*/ 4763 w 38"/>
                    <a:gd name="T23" fmla="*/ 14288 h 24"/>
                    <a:gd name="T24" fmla="*/ 4763 w 38"/>
                    <a:gd name="T25" fmla="*/ 19050 h 24"/>
                    <a:gd name="T26" fmla="*/ 0 w 38"/>
                    <a:gd name="T27" fmla="*/ 22225 h 24"/>
                    <a:gd name="T28" fmla="*/ 0 w 38"/>
                    <a:gd name="T29" fmla="*/ 25400 h 24"/>
                    <a:gd name="T30" fmla="*/ 7938 w 38"/>
                    <a:gd name="T31" fmla="*/ 25400 h 24"/>
                    <a:gd name="T32" fmla="*/ 11113 w 38"/>
                    <a:gd name="T33" fmla="*/ 30163 h 24"/>
                    <a:gd name="T34" fmla="*/ 11113 w 38"/>
                    <a:gd name="T35" fmla="*/ 38100 h 24"/>
                    <a:gd name="T36" fmla="*/ 19050 w 38"/>
                    <a:gd name="T37" fmla="*/ 38100 h 24"/>
                    <a:gd name="T38" fmla="*/ 22225 w 38"/>
                    <a:gd name="T39" fmla="*/ 38100 h 24"/>
                    <a:gd name="T40" fmla="*/ 26988 w 38"/>
                    <a:gd name="T41" fmla="*/ 30163 h 24"/>
                    <a:gd name="T42" fmla="*/ 26988 w 38"/>
                    <a:gd name="T43" fmla="*/ 25400 h 24"/>
                    <a:gd name="T44" fmla="*/ 38100 w 38"/>
                    <a:gd name="T45" fmla="*/ 22225 h 24"/>
                    <a:gd name="T46" fmla="*/ 49213 w 38"/>
                    <a:gd name="T47" fmla="*/ 14288 h 24"/>
                    <a:gd name="T48" fmla="*/ 52388 w 38"/>
                    <a:gd name="T49" fmla="*/ 14288 h 24"/>
                    <a:gd name="T50" fmla="*/ 57150 w 38"/>
                    <a:gd name="T51" fmla="*/ 11113 h 24"/>
                    <a:gd name="T52" fmla="*/ 57150 w 38"/>
                    <a:gd name="T53" fmla="*/ 11113 h 24"/>
                    <a:gd name="T54" fmla="*/ 60325 w 38"/>
                    <a:gd name="T55" fmla="*/ 11113 h 24"/>
                    <a:gd name="T56" fmla="*/ 60325 w 38"/>
                    <a:gd name="T57" fmla="*/ 7938 h 24"/>
                    <a:gd name="T58" fmla="*/ 60325 w 38"/>
                    <a:gd name="T59" fmla="*/ 7938 h 24"/>
                    <a:gd name="T60" fmla="*/ 57150 w 38"/>
                    <a:gd name="T61" fmla="*/ 3175 h 24"/>
                    <a:gd name="T62" fmla="*/ 52388 w 38"/>
                    <a:gd name="T63" fmla="*/ 3175 h 24"/>
                    <a:gd name="T64" fmla="*/ 49213 w 38"/>
                    <a:gd name="T65" fmla="*/ 3175 h 24"/>
                    <a:gd name="T66" fmla="*/ 46038 w 38"/>
                    <a:gd name="T67" fmla="*/ 0 h 24"/>
                    <a:gd name="T68" fmla="*/ 41275 w 38"/>
                    <a:gd name="T69" fmla="*/ 0 h 24"/>
                    <a:gd name="T70" fmla="*/ 38100 w 38"/>
                    <a:gd name="T71" fmla="*/ 0 h 24"/>
                    <a:gd name="T72" fmla="*/ 34925 w 38"/>
                    <a:gd name="T73" fmla="*/ 0 h 24"/>
                    <a:gd name="T74" fmla="*/ 30163 w 38"/>
                    <a:gd name="T75" fmla="*/ 0 h 24"/>
                    <a:gd name="T76" fmla="*/ 30163 w 38"/>
                    <a:gd name="T77" fmla="*/ 0 h 24"/>
                    <a:gd name="T78" fmla="*/ 30163 w 38"/>
                    <a:gd name="T79" fmla="*/ 0 h 24"/>
                    <a:gd name="T80" fmla="*/ 30163 w 38"/>
                    <a:gd name="T81" fmla="*/ 0 h 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24"/>
                    <a:gd name="T125" fmla="*/ 38 w 38"/>
                    <a:gd name="T126" fmla="*/ 24 h 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24">
                      <a:moveTo>
                        <a:pt x="19" y="0"/>
                      </a:moveTo>
                      <a:lnTo>
                        <a:pt x="17" y="2"/>
                      </a:lnTo>
                      <a:lnTo>
                        <a:pt x="12" y="7"/>
                      </a:lnTo>
                      <a:lnTo>
                        <a:pt x="7" y="7"/>
                      </a:lnTo>
                      <a:lnTo>
                        <a:pt x="3" y="7"/>
                      </a:lnTo>
                      <a:lnTo>
                        <a:pt x="3" y="9"/>
                      </a:lnTo>
                      <a:lnTo>
                        <a:pt x="5" y="12"/>
                      </a:lnTo>
                      <a:lnTo>
                        <a:pt x="5" y="9"/>
                      </a:lnTo>
                      <a:lnTo>
                        <a:pt x="3" y="9"/>
                      </a:lnTo>
                      <a:lnTo>
                        <a:pt x="3" y="12"/>
                      </a:lnTo>
                      <a:lnTo>
                        <a:pt x="0" y="14"/>
                      </a:lnTo>
                      <a:lnTo>
                        <a:pt x="0" y="16"/>
                      </a:lnTo>
                      <a:lnTo>
                        <a:pt x="5" y="16"/>
                      </a:lnTo>
                      <a:lnTo>
                        <a:pt x="7" y="19"/>
                      </a:lnTo>
                      <a:lnTo>
                        <a:pt x="7" y="24"/>
                      </a:lnTo>
                      <a:lnTo>
                        <a:pt x="12" y="24"/>
                      </a:lnTo>
                      <a:lnTo>
                        <a:pt x="14" y="24"/>
                      </a:lnTo>
                      <a:lnTo>
                        <a:pt x="17" y="19"/>
                      </a:lnTo>
                      <a:lnTo>
                        <a:pt x="17" y="16"/>
                      </a:lnTo>
                      <a:lnTo>
                        <a:pt x="24" y="14"/>
                      </a:lnTo>
                      <a:lnTo>
                        <a:pt x="31" y="9"/>
                      </a:lnTo>
                      <a:lnTo>
                        <a:pt x="33" y="9"/>
                      </a:lnTo>
                      <a:lnTo>
                        <a:pt x="36" y="7"/>
                      </a:lnTo>
                      <a:lnTo>
                        <a:pt x="38" y="7"/>
                      </a:lnTo>
                      <a:lnTo>
                        <a:pt x="38" y="5"/>
                      </a:lnTo>
                      <a:lnTo>
                        <a:pt x="36" y="2"/>
                      </a:lnTo>
                      <a:lnTo>
                        <a:pt x="33" y="2"/>
                      </a:lnTo>
                      <a:lnTo>
                        <a:pt x="31" y="2"/>
                      </a:lnTo>
                      <a:lnTo>
                        <a:pt x="29" y="0"/>
                      </a:lnTo>
                      <a:lnTo>
                        <a:pt x="26" y="0"/>
                      </a:lnTo>
                      <a:lnTo>
                        <a:pt x="24" y="0"/>
                      </a:lnTo>
                      <a:lnTo>
                        <a:pt x="22"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8" name="Freeform 1882">
                  <a:extLst>
                    <a:ext uri="{FF2B5EF4-FFF2-40B4-BE49-F238E27FC236}">
                      <a16:creationId xmlns:a16="http://schemas.microsoft.com/office/drawing/2014/main" id="{B6156A92-1122-6B7F-B431-0513FDD0FCC3}"/>
                    </a:ext>
                  </a:extLst>
                </p:cNvPr>
                <p:cNvSpPr>
                  <a:spLocks noGrp="1" noRot="1" noMove="1" noResize="1" noEditPoints="1" noAdjustHandles="1" noChangeArrowheads="1" noChangeShapeType="1"/>
                </p:cNvSpPr>
                <p:nvPr/>
              </p:nvSpPr>
              <p:spPr bwMode="auto">
                <a:xfrm>
                  <a:off x="6263689" y="188020"/>
                  <a:ext cx="22225" cy="7938"/>
                </a:xfrm>
                <a:custGeom>
                  <a:avLst/>
                  <a:gdLst>
                    <a:gd name="T0" fmla="*/ 0 w 14"/>
                    <a:gd name="T1" fmla="*/ 0 h 5"/>
                    <a:gd name="T2" fmla="*/ 6350 w 14"/>
                    <a:gd name="T3" fmla="*/ 7938 h 5"/>
                    <a:gd name="T4" fmla="*/ 14288 w 14"/>
                    <a:gd name="T5" fmla="*/ 7938 h 5"/>
                    <a:gd name="T6" fmla="*/ 22225 w 14"/>
                    <a:gd name="T7" fmla="*/ 7938 h 5"/>
                    <a:gd name="T8" fmla="*/ 22225 w 14"/>
                    <a:gd name="T9" fmla="*/ 4763 h 5"/>
                    <a:gd name="T10" fmla="*/ 19050 w 14"/>
                    <a:gd name="T11" fmla="*/ 4763 h 5"/>
                    <a:gd name="T12" fmla="*/ 19050 w 14"/>
                    <a:gd name="T13" fmla="*/ 0 h 5"/>
                    <a:gd name="T14" fmla="*/ 14288 w 14"/>
                    <a:gd name="T15" fmla="*/ 0 h 5"/>
                    <a:gd name="T16" fmla="*/ 14288 w 14"/>
                    <a:gd name="T17" fmla="*/ 0 h 5"/>
                    <a:gd name="T18" fmla="*/ 14288 w 14"/>
                    <a:gd name="T19" fmla="*/ 0 h 5"/>
                    <a:gd name="T20" fmla="*/ 6350 w 14"/>
                    <a:gd name="T21" fmla="*/ 0 h 5"/>
                    <a:gd name="T22" fmla="*/ 0 w 14"/>
                    <a:gd name="T23" fmla="*/ 0 h 5"/>
                    <a:gd name="T24" fmla="*/ 0 w 14"/>
                    <a:gd name="T25" fmla="*/ 0 h 5"/>
                    <a:gd name="T26" fmla="*/ 0 w 14"/>
                    <a:gd name="T27" fmla="*/ 0 h 5"/>
                    <a:gd name="T28" fmla="*/ 0 w 14"/>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5"/>
                    <a:gd name="T47" fmla="*/ 14 w 14"/>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5">
                      <a:moveTo>
                        <a:pt x="0" y="0"/>
                      </a:moveTo>
                      <a:lnTo>
                        <a:pt x="4" y="5"/>
                      </a:lnTo>
                      <a:lnTo>
                        <a:pt x="9" y="5"/>
                      </a:lnTo>
                      <a:lnTo>
                        <a:pt x="14" y="5"/>
                      </a:lnTo>
                      <a:lnTo>
                        <a:pt x="14" y="3"/>
                      </a:lnTo>
                      <a:lnTo>
                        <a:pt x="12" y="3"/>
                      </a:lnTo>
                      <a:lnTo>
                        <a:pt x="12" y="0"/>
                      </a:lnTo>
                      <a:lnTo>
                        <a:pt x="9" y="0"/>
                      </a:lnTo>
                      <a:lnTo>
                        <a:pt x="4"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49" name="Freeform 1883">
                  <a:extLst>
                    <a:ext uri="{FF2B5EF4-FFF2-40B4-BE49-F238E27FC236}">
                      <a16:creationId xmlns:a16="http://schemas.microsoft.com/office/drawing/2014/main" id="{2599A62C-A5B6-C37F-122A-4B2720E9925D}"/>
                    </a:ext>
                  </a:extLst>
                </p:cNvPr>
                <p:cNvSpPr>
                  <a:spLocks noGrp="1" noRot="1" noMove="1" noResize="1" noEditPoints="1" noAdjustHandles="1" noChangeArrowheads="1" noChangeShapeType="1"/>
                </p:cNvSpPr>
                <p:nvPr/>
              </p:nvSpPr>
              <p:spPr bwMode="auto">
                <a:xfrm>
                  <a:off x="6341476" y="176907"/>
                  <a:ext cx="11113" cy="11113"/>
                </a:xfrm>
                <a:custGeom>
                  <a:avLst/>
                  <a:gdLst>
                    <a:gd name="T0" fmla="*/ 7938 w 7"/>
                    <a:gd name="T1" fmla="*/ 0 h 7"/>
                    <a:gd name="T2" fmla="*/ 7938 w 7"/>
                    <a:gd name="T3" fmla="*/ 0 h 7"/>
                    <a:gd name="T4" fmla="*/ 4763 w 7"/>
                    <a:gd name="T5" fmla="*/ 4763 h 7"/>
                    <a:gd name="T6" fmla="*/ 4763 w 7"/>
                    <a:gd name="T7" fmla="*/ 4763 h 7"/>
                    <a:gd name="T8" fmla="*/ 0 w 7"/>
                    <a:gd name="T9" fmla="*/ 7938 h 7"/>
                    <a:gd name="T10" fmla="*/ 0 w 7"/>
                    <a:gd name="T11" fmla="*/ 7938 h 7"/>
                    <a:gd name="T12" fmla="*/ 0 w 7"/>
                    <a:gd name="T13" fmla="*/ 7938 h 7"/>
                    <a:gd name="T14" fmla="*/ 4763 w 7"/>
                    <a:gd name="T15" fmla="*/ 7938 h 7"/>
                    <a:gd name="T16" fmla="*/ 4763 w 7"/>
                    <a:gd name="T17" fmla="*/ 11113 h 7"/>
                    <a:gd name="T18" fmla="*/ 4763 w 7"/>
                    <a:gd name="T19" fmla="*/ 11113 h 7"/>
                    <a:gd name="T20" fmla="*/ 7938 w 7"/>
                    <a:gd name="T21" fmla="*/ 11113 h 7"/>
                    <a:gd name="T22" fmla="*/ 11113 w 7"/>
                    <a:gd name="T23" fmla="*/ 11113 h 7"/>
                    <a:gd name="T24" fmla="*/ 11113 w 7"/>
                    <a:gd name="T25" fmla="*/ 11113 h 7"/>
                    <a:gd name="T26" fmla="*/ 11113 w 7"/>
                    <a:gd name="T27" fmla="*/ 7938 h 7"/>
                    <a:gd name="T28" fmla="*/ 11113 w 7"/>
                    <a:gd name="T29" fmla="*/ 4763 h 7"/>
                    <a:gd name="T30" fmla="*/ 11113 w 7"/>
                    <a:gd name="T31" fmla="*/ 0 h 7"/>
                    <a:gd name="T32" fmla="*/ 11113 w 7"/>
                    <a:gd name="T33" fmla="*/ 0 h 7"/>
                    <a:gd name="T34" fmla="*/ 11113 w 7"/>
                    <a:gd name="T35" fmla="*/ 0 h 7"/>
                    <a:gd name="T36" fmla="*/ 7938 w 7"/>
                    <a:gd name="T37" fmla="*/ 0 h 7"/>
                    <a:gd name="T38" fmla="*/ 7938 w 7"/>
                    <a:gd name="T39" fmla="*/ 0 h 7"/>
                    <a:gd name="T40" fmla="*/ 7938 w 7"/>
                    <a:gd name="T41" fmla="*/ 0 h 7"/>
                    <a:gd name="T42" fmla="*/ 7938 w 7"/>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7"/>
                    <a:gd name="T68" fmla="*/ 7 w 7"/>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7">
                      <a:moveTo>
                        <a:pt x="5" y="0"/>
                      </a:moveTo>
                      <a:lnTo>
                        <a:pt x="5" y="0"/>
                      </a:lnTo>
                      <a:lnTo>
                        <a:pt x="3" y="3"/>
                      </a:lnTo>
                      <a:lnTo>
                        <a:pt x="0" y="5"/>
                      </a:lnTo>
                      <a:lnTo>
                        <a:pt x="3" y="5"/>
                      </a:lnTo>
                      <a:lnTo>
                        <a:pt x="3" y="7"/>
                      </a:lnTo>
                      <a:lnTo>
                        <a:pt x="5" y="7"/>
                      </a:lnTo>
                      <a:lnTo>
                        <a:pt x="7" y="7"/>
                      </a:lnTo>
                      <a:lnTo>
                        <a:pt x="7" y="5"/>
                      </a:lnTo>
                      <a:lnTo>
                        <a:pt x="7" y="3"/>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0" name="Freeform 1884">
                  <a:extLst>
                    <a:ext uri="{FF2B5EF4-FFF2-40B4-BE49-F238E27FC236}">
                      <a16:creationId xmlns:a16="http://schemas.microsoft.com/office/drawing/2014/main" id="{2B7C9094-B065-71B3-BF18-38EFCEFA2828}"/>
                    </a:ext>
                  </a:extLst>
                </p:cNvPr>
                <p:cNvSpPr>
                  <a:spLocks noGrp="1" noRot="1" noMove="1" noResize="1" noEditPoints="1" noAdjustHandles="1" noChangeArrowheads="1" noChangeShapeType="1"/>
                </p:cNvSpPr>
                <p:nvPr/>
              </p:nvSpPr>
              <p:spPr bwMode="auto">
                <a:xfrm>
                  <a:off x="6285914" y="165795"/>
                  <a:ext cx="52388" cy="38100"/>
                </a:xfrm>
                <a:custGeom>
                  <a:avLst/>
                  <a:gdLst>
                    <a:gd name="T0" fmla="*/ 3175 w 33"/>
                    <a:gd name="T1" fmla="*/ 0 h 24"/>
                    <a:gd name="T2" fmla="*/ 3175 w 33"/>
                    <a:gd name="T3" fmla="*/ 7938 h 24"/>
                    <a:gd name="T4" fmla="*/ 0 w 33"/>
                    <a:gd name="T5" fmla="*/ 15875 h 24"/>
                    <a:gd name="T6" fmla="*/ 11113 w 33"/>
                    <a:gd name="T7" fmla="*/ 15875 h 24"/>
                    <a:gd name="T8" fmla="*/ 14288 w 33"/>
                    <a:gd name="T9" fmla="*/ 19050 h 24"/>
                    <a:gd name="T10" fmla="*/ 25400 w 33"/>
                    <a:gd name="T11" fmla="*/ 19050 h 24"/>
                    <a:gd name="T12" fmla="*/ 33338 w 33"/>
                    <a:gd name="T13" fmla="*/ 22225 h 24"/>
                    <a:gd name="T14" fmla="*/ 38100 w 33"/>
                    <a:gd name="T15" fmla="*/ 30163 h 24"/>
                    <a:gd name="T16" fmla="*/ 30163 w 33"/>
                    <a:gd name="T17" fmla="*/ 26988 h 24"/>
                    <a:gd name="T18" fmla="*/ 25400 w 33"/>
                    <a:gd name="T19" fmla="*/ 26988 h 24"/>
                    <a:gd name="T20" fmla="*/ 19050 w 33"/>
                    <a:gd name="T21" fmla="*/ 26988 h 24"/>
                    <a:gd name="T22" fmla="*/ 14288 w 33"/>
                    <a:gd name="T23" fmla="*/ 26988 h 24"/>
                    <a:gd name="T24" fmla="*/ 11113 w 33"/>
                    <a:gd name="T25" fmla="*/ 26988 h 24"/>
                    <a:gd name="T26" fmla="*/ 3175 w 33"/>
                    <a:gd name="T27" fmla="*/ 30163 h 24"/>
                    <a:gd name="T28" fmla="*/ 3175 w 33"/>
                    <a:gd name="T29" fmla="*/ 38100 h 24"/>
                    <a:gd name="T30" fmla="*/ 14288 w 33"/>
                    <a:gd name="T31" fmla="*/ 38100 h 24"/>
                    <a:gd name="T32" fmla="*/ 22225 w 33"/>
                    <a:gd name="T33" fmla="*/ 38100 h 24"/>
                    <a:gd name="T34" fmla="*/ 30163 w 33"/>
                    <a:gd name="T35" fmla="*/ 38100 h 24"/>
                    <a:gd name="T36" fmla="*/ 38100 w 33"/>
                    <a:gd name="T37" fmla="*/ 38100 h 24"/>
                    <a:gd name="T38" fmla="*/ 38100 w 33"/>
                    <a:gd name="T39" fmla="*/ 33338 h 24"/>
                    <a:gd name="T40" fmla="*/ 41275 w 33"/>
                    <a:gd name="T41" fmla="*/ 30163 h 24"/>
                    <a:gd name="T42" fmla="*/ 44450 w 33"/>
                    <a:gd name="T43" fmla="*/ 26988 h 24"/>
                    <a:gd name="T44" fmla="*/ 49213 w 33"/>
                    <a:gd name="T45" fmla="*/ 26988 h 24"/>
                    <a:gd name="T46" fmla="*/ 49213 w 33"/>
                    <a:gd name="T47" fmla="*/ 22225 h 24"/>
                    <a:gd name="T48" fmla="*/ 44450 w 33"/>
                    <a:gd name="T49" fmla="*/ 22225 h 24"/>
                    <a:gd name="T50" fmla="*/ 41275 w 33"/>
                    <a:gd name="T51" fmla="*/ 19050 h 24"/>
                    <a:gd name="T52" fmla="*/ 41275 w 33"/>
                    <a:gd name="T53" fmla="*/ 19050 h 24"/>
                    <a:gd name="T54" fmla="*/ 41275 w 33"/>
                    <a:gd name="T55" fmla="*/ 19050 h 24"/>
                    <a:gd name="T56" fmla="*/ 41275 w 33"/>
                    <a:gd name="T57" fmla="*/ 19050 h 24"/>
                    <a:gd name="T58" fmla="*/ 52388 w 33"/>
                    <a:gd name="T59" fmla="*/ 15875 h 24"/>
                    <a:gd name="T60" fmla="*/ 52388 w 33"/>
                    <a:gd name="T61" fmla="*/ 3175 h 24"/>
                    <a:gd name="T62" fmla="*/ 44450 w 33"/>
                    <a:gd name="T63" fmla="*/ 3175 h 24"/>
                    <a:gd name="T64" fmla="*/ 41275 w 33"/>
                    <a:gd name="T65" fmla="*/ 0 h 24"/>
                    <a:gd name="T66" fmla="*/ 38100 w 33"/>
                    <a:gd name="T67" fmla="*/ 0 h 24"/>
                    <a:gd name="T68" fmla="*/ 33338 w 33"/>
                    <a:gd name="T69" fmla="*/ 0 h 24"/>
                    <a:gd name="T70" fmla="*/ 30163 w 33"/>
                    <a:gd name="T71" fmla="*/ 3175 h 24"/>
                    <a:gd name="T72" fmla="*/ 30163 w 33"/>
                    <a:gd name="T73" fmla="*/ 3175 h 24"/>
                    <a:gd name="T74" fmla="*/ 22225 w 33"/>
                    <a:gd name="T75" fmla="*/ 3175 h 24"/>
                    <a:gd name="T76" fmla="*/ 22225 w 33"/>
                    <a:gd name="T77" fmla="*/ 3175 h 24"/>
                    <a:gd name="T78" fmla="*/ 22225 w 33"/>
                    <a:gd name="T79" fmla="*/ 7938 h 24"/>
                    <a:gd name="T80" fmla="*/ 22225 w 33"/>
                    <a:gd name="T81" fmla="*/ 7938 h 24"/>
                    <a:gd name="T82" fmla="*/ 22225 w 33"/>
                    <a:gd name="T83" fmla="*/ 7938 h 24"/>
                    <a:gd name="T84" fmla="*/ 19050 w 33"/>
                    <a:gd name="T85" fmla="*/ 3175 h 24"/>
                    <a:gd name="T86" fmla="*/ 11113 w 33"/>
                    <a:gd name="T87" fmla="*/ 3175 h 24"/>
                    <a:gd name="T88" fmla="*/ 3175 w 33"/>
                    <a:gd name="T89" fmla="*/ 0 h 24"/>
                    <a:gd name="T90" fmla="*/ 3175 w 33"/>
                    <a:gd name="T91" fmla="*/ 0 h 24"/>
                    <a:gd name="T92" fmla="*/ 3175 w 33"/>
                    <a:gd name="T93" fmla="*/ 0 h 24"/>
                    <a:gd name="T94" fmla="*/ 3175 w 33"/>
                    <a:gd name="T95" fmla="*/ 0 h 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
                    <a:gd name="T145" fmla="*/ 0 h 24"/>
                    <a:gd name="T146" fmla="*/ 33 w 33"/>
                    <a:gd name="T147" fmla="*/ 24 h 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 h="24">
                      <a:moveTo>
                        <a:pt x="2" y="0"/>
                      </a:moveTo>
                      <a:lnTo>
                        <a:pt x="2" y="5"/>
                      </a:lnTo>
                      <a:lnTo>
                        <a:pt x="0" y="10"/>
                      </a:lnTo>
                      <a:lnTo>
                        <a:pt x="7" y="10"/>
                      </a:lnTo>
                      <a:lnTo>
                        <a:pt x="9" y="12"/>
                      </a:lnTo>
                      <a:lnTo>
                        <a:pt x="16" y="12"/>
                      </a:lnTo>
                      <a:lnTo>
                        <a:pt x="21" y="14"/>
                      </a:lnTo>
                      <a:lnTo>
                        <a:pt x="24" y="19"/>
                      </a:lnTo>
                      <a:lnTo>
                        <a:pt x="19" y="17"/>
                      </a:lnTo>
                      <a:lnTo>
                        <a:pt x="16" y="17"/>
                      </a:lnTo>
                      <a:lnTo>
                        <a:pt x="12" y="17"/>
                      </a:lnTo>
                      <a:lnTo>
                        <a:pt x="9" y="17"/>
                      </a:lnTo>
                      <a:lnTo>
                        <a:pt x="7" y="17"/>
                      </a:lnTo>
                      <a:lnTo>
                        <a:pt x="2" y="19"/>
                      </a:lnTo>
                      <a:lnTo>
                        <a:pt x="2" y="24"/>
                      </a:lnTo>
                      <a:lnTo>
                        <a:pt x="9" y="24"/>
                      </a:lnTo>
                      <a:lnTo>
                        <a:pt x="14" y="24"/>
                      </a:lnTo>
                      <a:lnTo>
                        <a:pt x="19" y="24"/>
                      </a:lnTo>
                      <a:lnTo>
                        <a:pt x="24" y="24"/>
                      </a:lnTo>
                      <a:lnTo>
                        <a:pt x="24" y="21"/>
                      </a:lnTo>
                      <a:lnTo>
                        <a:pt x="26" y="19"/>
                      </a:lnTo>
                      <a:lnTo>
                        <a:pt x="28" y="17"/>
                      </a:lnTo>
                      <a:lnTo>
                        <a:pt x="31" y="17"/>
                      </a:lnTo>
                      <a:lnTo>
                        <a:pt x="31" y="14"/>
                      </a:lnTo>
                      <a:lnTo>
                        <a:pt x="28" y="14"/>
                      </a:lnTo>
                      <a:lnTo>
                        <a:pt x="26" y="12"/>
                      </a:lnTo>
                      <a:lnTo>
                        <a:pt x="33" y="10"/>
                      </a:lnTo>
                      <a:lnTo>
                        <a:pt x="33" y="2"/>
                      </a:lnTo>
                      <a:lnTo>
                        <a:pt x="28" y="2"/>
                      </a:lnTo>
                      <a:lnTo>
                        <a:pt x="26" y="0"/>
                      </a:lnTo>
                      <a:lnTo>
                        <a:pt x="24" y="0"/>
                      </a:lnTo>
                      <a:lnTo>
                        <a:pt x="21" y="0"/>
                      </a:lnTo>
                      <a:lnTo>
                        <a:pt x="19" y="2"/>
                      </a:lnTo>
                      <a:lnTo>
                        <a:pt x="14" y="2"/>
                      </a:lnTo>
                      <a:lnTo>
                        <a:pt x="14" y="5"/>
                      </a:lnTo>
                      <a:lnTo>
                        <a:pt x="12" y="2"/>
                      </a:lnTo>
                      <a:lnTo>
                        <a:pt x="7"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1" name="Freeform 1885">
                  <a:extLst>
                    <a:ext uri="{FF2B5EF4-FFF2-40B4-BE49-F238E27FC236}">
                      <a16:creationId xmlns:a16="http://schemas.microsoft.com/office/drawing/2014/main" id="{93A3C66A-C227-8FE6-0E04-9CDCDC6836E4}"/>
                    </a:ext>
                  </a:extLst>
                </p:cNvPr>
                <p:cNvSpPr>
                  <a:spLocks noGrp="1" noRot="1" noMove="1" noResize="1" noEditPoints="1" noAdjustHandles="1" noChangeArrowheads="1" noChangeShapeType="1"/>
                </p:cNvSpPr>
                <p:nvPr/>
              </p:nvSpPr>
              <p:spPr bwMode="auto">
                <a:xfrm>
                  <a:off x="6341476" y="162620"/>
                  <a:ext cx="7938" cy="11113"/>
                </a:xfrm>
                <a:custGeom>
                  <a:avLst/>
                  <a:gdLst>
                    <a:gd name="T0" fmla="*/ 0 w 5"/>
                    <a:gd name="T1" fmla="*/ 0 h 7"/>
                    <a:gd name="T2" fmla="*/ 4763 w 5"/>
                    <a:gd name="T3" fmla="*/ 11113 h 7"/>
                    <a:gd name="T4" fmla="*/ 4763 w 5"/>
                    <a:gd name="T5" fmla="*/ 11113 h 7"/>
                    <a:gd name="T6" fmla="*/ 7938 w 5"/>
                    <a:gd name="T7" fmla="*/ 11113 h 7"/>
                    <a:gd name="T8" fmla="*/ 7938 w 5"/>
                    <a:gd name="T9" fmla="*/ 6350 h 7"/>
                    <a:gd name="T10" fmla="*/ 7938 w 5"/>
                    <a:gd name="T11" fmla="*/ 6350 h 7"/>
                    <a:gd name="T12" fmla="*/ 4763 w 5"/>
                    <a:gd name="T13" fmla="*/ 3175 h 7"/>
                    <a:gd name="T14" fmla="*/ 4763 w 5"/>
                    <a:gd name="T15" fmla="*/ 3175 h 7"/>
                    <a:gd name="T16" fmla="*/ 0 w 5"/>
                    <a:gd name="T17" fmla="*/ 0 h 7"/>
                    <a:gd name="T18" fmla="*/ 0 w 5"/>
                    <a:gd name="T19" fmla="*/ 0 h 7"/>
                    <a:gd name="T20" fmla="*/ 0 w 5"/>
                    <a:gd name="T21" fmla="*/ 0 h 7"/>
                    <a:gd name="T22" fmla="*/ 0 w 5"/>
                    <a:gd name="T23" fmla="*/ 0 h 7"/>
                    <a:gd name="T24" fmla="*/ 0 w 5"/>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7"/>
                    <a:gd name="T41" fmla="*/ 5 w 5"/>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7">
                      <a:moveTo>
                        <a:pt x="0" y="0"/>
                      </a:moveTo>
                      <a:lnTo>
                        <a:pt x="3" y="7"/>
                      </a:lnTo>
                      <a:lnTo>
                        <a:pt x="5" y="7"/>
                      </a:lnTo>
                      <a:lnTo>
                        <a:pt x="5" y="4"/>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52" name="Freeform 1886">
                  <a:extLst>
                    <a:ext uri="{FF2B5EF4-FFF2-40B4-BE49-F238E27FC236}">
                      <a16:creationId xmlns:a16="http://schemas.microsoft.com/office/drawing/2014/main" id="{2D6D8F9A-15D5-616A-6B2E-47977C6B9ED8}"/>
                    </a:ext>
                  </a:extLst>
                </p:cNvPr>
                <p:cNvSpPr>
                  <a:spLocks noGrp="1" noRot="1" noMove="1" noResize="1" noEditPoints="1" noAdjustHandles="1" noChangeArrowheads="1" noChangeShapeType="1"/>
                </p:cNvSpPr>
                <p:nvPr/>
              </p:nvSpPr>
              <p:spPr bwMode="auto">
                <a:xfrm>
                  <a:off x="6266864" y="162620"/>
                  <a:ext cx="15875" cy="14288"/>
                </a:xfrm>
                <a:custGeom>
                  <a:avLst/>
                  <a:gdLst>
                    <a:gd name="T0" fmla="*/ 0 w 10"/>
                    <a:gd name="T1" fmla="*/ 0 h 9"/>
                    <a:gd name="T2" fmla="*/ 3175 w 10"/>
                    <a:gd name="T3" fmla="*/ 6350 h 9"/>
                    <a:gd name="T4" fmla="*/ 3175 w 10"/>
                    <a:gd name="T5" fmla="*/ 14288 h 9"/>
                    <a:gd name="T6" fmla="*/ 11113 w 10"/>
                    <a:gd name="T7" fmla="*/ 14288 h 9"/>
                    <a:gd name="T8" fmla="*/ 15875 w 10"/>
                    <a:gd name="T9" fmla="*/ 14288 h 9"/>
                    <a:gd name="T10" fmla="*/ 15875 w 10"/>
                    <a:gd name="T11" fmla="*/ 14288 h 9"/>
                    <a:gd name="T12" fmla="*/ 15875 w 10"/>
                    <a:gd name="T13" fmla="*/ 14288 h 9"/>
                    <a:gd name="T14" fmla="*/ 15875 w 10"/>
                    <a:gd name="T15" fmla="*/ 14288 h 9"/>
                    <a:gd name="T16" fmla="*/ 15875 w 10"/>
                    <a:gd name="T17" fmla="*/ 11113 h 9"/>
                    <a:gd name="T18" fmla="*/ 15875 w 10"/>
                    <a:gd name="T19" fmla="*/ 6350 h 9"/>
                    <a:gd name="T20" fmla="*/ 11113 w 10"/>
                    <a:gd name="T21" fmla="*/ 6350 h 9"/>
                    <a:gd name="T22" fmla="*/ 7938 w 10"/>
                    <a:gd name="T23" fmla="*/ 3175 h 9"/>
                    <a:gd name="T24" fmla="*/ 0 w 10"/>
                    <a:gd name="T25" fmla="*/ 0 h 9"/>
                    <a:gd name="T26" fmla="*/ 0 w 10"/>
                    <a:gd name="T27" fmla="*/ 0 h 9"/>
                    <a:gd name="T28" fmla="*/ 0 w 10"/>
                    <a:gd name="T29" fmla="*/ 0 h 9"/>
                    <a:gd name="T30" fmla="*/ 0 w 10"/>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9"/>
                    <a:gd name="T50" fmla="*/ 10 w 10"/>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9">
                      <a:moveTo>
                        <a:pt x="0" y="0"/>
                      </a:moveTo>
                      <a:lnTo>
                        <a:pt x="2" y="4"/>
                      </a:lnTo>
                      <a:lnTo>
                        <a:pt x="2" y="9"/>
                      </a:lnTo>
                      <a:lnTo>
                        <a:pt x="7" y="9"/>
                      </a:lnTo>
                      <a:lnTo>
                        <a:pt x="10" y="9"/>
                      </a:lnTo>
                      <a:lnTo>
                        <a:pt x="10" y="7"/>
                      </a:lnTo>
                      <a:lnTo>
                        <a:pt x="10" y="4"/>
                      </a:lnTo>
                      <a:lnTo>
                        <a:pt x="7" y="4"/>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993" name="Freeform 1827">
                <a:extLst>
                  <a:ext uri="{FF2B5EF4-FFF2-40B4-BE49-F238E27FC236}">
                    <a16:creationId xmlns:a16="http://schemas.microsoft.com/office/drawing/2014/main" id="{5821D5FD-B61D-A8BB-ED02-6B23648A86B4}"/>
                  </a:ext>
                </a:extLst>
              </p:cNvPr>
              <p:cNvSpPr>
                <a:spLocks noGrp="1" noRot="1" noMove="1" noResize="1" noEditPoints="1" noAdjustHandles="1" noChangeArrowheads="1" noChangeShapeType="1"/>
              </p:cNvSpPr>
              <p:nvPr/>
            </p:nvSpPr>
            <p:spPr bwMode="auto">
              <a:xfrm>
                <a:off x="4811551" y="2299907"/>
                <a:ext cx="151234" cy="99409"/>
              </a:xfrm>
              <a:custGeom>
                <a:avLst/>
                <a:gdLst>
                  <a:gd name="T0" fmla="*/ 34925 w 55"/>
                  <a:gd name="T1" fmla="*/ 4763 h 36"/>
                  <a:gd name="T2" fmla="*/ 26988 w 55"/>
                  <a:gd name="T3" fmla="*/ 7938 h 36"/>
                  <a:gd name="T4" fmla="*/ 22225 w 55"/>
                  <a:gd name="T5" fmla="*/ 11113 h 36"/>
                  <a:gd name="T6" fmla="*/ 22225 w 55"/>
                  <a:gd name="T7" fmla="*/ 0 h 36"/>
                  <a:gd name="T8" fmla="*/ 15875 w 55"/>
                  <a:gd name="T9" fmla="*/ 0 h 36"/>
                  <a:gd name="T10" fmla="*/ 11113 w 55"/>
                  <a:gd name="T11" fmla="*/ 4763 h 36"/>
                  <a:gd name="T12" fmla="*/ 4763 w 55"/>
                  <a:gd name="T13" fmla="*/ 11113 h 36"/>
                  <a:gd name="T14" fmla="*/ 4763 w 55"/>
                  <a:gd name="T15" fmla="*/ 11113 h 36"/>
                  <a:gd name="T16" fmla="*/ 4763 w 55"/>
                  <a:gd name="T17" fmla="*/ 15875 h 36"/>
                  <a:gd name="T18" fmla="*/ 4763 w 55"/>
                  <a:gd name="T19" fmla="*/ 19050 h 36"/>
                  <a:gd name="T20" fmla="*/ 4763 w 55"/>
                  <a:gd name="T21" fmla="*/ 23813 h 36"/>
                  <a:gd name="T22" fmla="*/ 7938 w 55"/>
                  <a:gd name="T23" fmla="*/ 26988 h 36"/>
                  <a:gd name="T24" fmla="*/ 4763 w 55"/>
                  <a:gd name="T25" fmla="*/ 30163 h 36"/>
                  <a:gd name="T26" fmla="*/ 4763 w 55"/>
                  <a:gd name="T27" fmla="*/ 34925 h 36"/>
                  <a:gd name="T28" fmla="*/ 0 w 55"/>
                  <a:gd name="T29" fmla="*/ 38100 h 36"/>
                  <a:gd name="T30" fmla="*/ 4763 w 55"/>
                  <a:gd name="T31" fmla="*/ 38100 h 36"/>
                  <a:gd name="T32" fmla="*/ 7938 w 55"/>
                  <a:gd name="T33" fmla="*/ 41275 h 36"/>
                  <a:gd name="T34" fmla="*/ 11113 w 55"/>
                  <a:gd name="T35" fmla="*/ 46038 h 36"/>
                  <a:gd name="T36" fmla="*/ 15875 w 55"/>
                  <a:gd name="T37" fmla="*/ 49213 h 36"/>
                  <a:gd name="T38" fmla="*/ 22225 w 55"/>
                  <a:gd name="T39" fmla="*/ 49213 h 36"/>
                  <a:gd name="T40" fmla="*/ 30163 w 55"/>
                  <a:gd name="T41" fmla="*/ 52388 h 36"/>
                  <a:gd name="T42" fmla="*/ 41275 w 55"/>
                  <a:gd name="T43" fmla="*/ 57150 h 36"/>
                  <a:gd name="T44" fmla="*/ 49213 w 55"/>
                  <a:gd name="T45" fmla="*/ 57150 h 36"/>
                  <a:gd name="T46" fmla="*/ 57150 w 55"/>
                  <a:gd name="T47" fmla="*/ 57150 h 36"/>
                  <a:gd name="T48" fmla="*/ 63500 w 55"/>
                  <a:gd name="T49" fmla="*/ 57150 h 36"/>
                  <a:gd name="T50" fmla="*/ 71438 w 55"/>
                  <a:gd name="T51" fmla="*/ 57150 h 36"/>
                  <a:gd name="T52" fmla="*/ 74613 w 55"/>
                  <a:gd name="T53" fmla="*/ 57150 h 36"/>
                  <a:gd name="T54" fmla="*/ 87313 w 55"/>
                  <a:gd name="T55" fmla="*/ 52388 h 36"/>
                  <a:gd name="T56" fmla="*/ 82550 w 55"/>
                  <a:gd name="T57" fmla="*/ 30163 h 36"/>
                  <a:gd name="T58" fmla="*/ 79375 w 55"/>
                  <a:gd name="T59" fmla="*/ 30163 h 36"/>
                  <a:gd name="T60" fmla="*/ 68263 w 55"/>
                  <a:gd name="T61" fmla="*/ 26988 h 36"/>
                  <a:gd name="T62" fmla="*/ 63500 w 55"/>
                  <a:gd name="T63" fmla="*/ 26988 h 36"/>
                  <a:gd name="T64" fmla="*/ 60325 w 55"/>
                  <a:gd name="T65" fmla="*/ 26988 h 36"/>
                  <a:gd name="T66" fmla="*/ 57150 w 55"/>
                  <a:gd name="T67" fmla="*/ 26988 h 36"/>
                  <a:gd name="T68" fmla="*/ 52388 w 55"/>
                  <a:gd name="T69" fmla="*/ 23813 h 36"/>
                  <a:gd name="T70" fmla="*/ 46038 w 55"/>
                  <a:gd name="T71" fmla="*/ 19050 h 36"/>
                  <a:gd name="T72" fmla="*/ 41275 w 55"/>
                  <a:gd name="T73" fmla="*/ 11113 h 36"/>
                  <a:gd name="T74" fmla="*/ 34925 w 55"/>
                  <a:gd name="T75" fmla="*/ 7938 h 36"/>
                  <a:gd name="T76" fmla="*/ 34925 w 55"/>
                  <a:gd name="T77" fmla="*/ 4763 h 36"/>
                  <a:gd name="T78" fmla="*/ 34925 w 55"/>
                  <a:gd name="T79" fmla="*/ 4763 h 36"/>
                  <a:gd name="T80" fmla="*/ 34925 w 55"/>
                  <a:gd name="T81" fmla="*/ 4763 h 36"/>
                  <a:gd name="T82" fmla="*/ 34925 w 55"/>
                  <a:gd name="T83" fmla="*/ 4763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36"/>
                  <a:gd name="T128" fmla="*/ 55 w 55"/>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36">
                    <a:moveTo>
                      <a:pt x="22" y="3"/>
                    </a:moveTo>
                    <a:lnTo>
                      <a:pt x="17" y="5"/>
                    </a:lnTo>
                    <a:lnTo>
                      <a:pt x="14" y="7"/>
                    </a:lnTo>
                    <a:lnTo>
                      <a:pt x="14" y="0"/>
                    </a:lnTo>
                    <a:lnTo>
                      <a:pt x="10" y="0"/>
                    </a:lnTo>
                    <a:lnTo>
                      <a:pt x="7" y="3"/>
                    </a:lnTo>
                    <a:lnTo>
                      <a:pt x="3" y="7"/>
                    </a:lnTo>
                    <a:lnTo>
                      <a:pt x="3" y="10"/>
                    </a:lnTo>
                    <a:lnTo>
                      <a:pt x="3" y="12"/>
                    </a:lnTo>
                    <a:lnTo>
                      <a:pt x="3" y="15"/>
                    </a:lnTo>
                    <a:lnTo>
                      <a:pt x="5" y="17"/>
                    </a:lnTo>
                    <a:lnTo>
                      <a:pt x="3" y="19"/>
                    </a:lnTo>
                    <a:lnTo>
                      <a:pt x="3" y="22"/>
                    </a:lnTo>
                    <a:lnTo>
                      <a:pt x="0" y="24"/>
                    </a:lnTo>
                    <a:lnTo>
                      <a:pt x="3" y="24"/>
                    </a:lnTo>
                    <a:lnTo>
                      <a:pt x="5" y="26"/>
                    </a:lnTo>
                    <a:lnTo>
                      <a:pt x="7" y="29"/>
                    </a:lnTo>
                    <a:lnTo>
                      <a:pt x="10" y="31"/>
                    </a:lnTo>
                    <a:lnTo>
                      <a:pt x="14" y="31"/>
                    </a:lnTo>
                    <a:lnTo>
                      <a:pt x="19" y="33"/>
                    </a:lnTo>
                    <a:lnTo>
                      <a:pt x="26" y="36"/>
                    </a:lnTo>
                    <a:lnTo>
                      <a:pt x="31" y="36"/>
                    </a:lnTo>
                    <a:lnTo>
                      <a:pt x="36" y="36"/>
                    </a:lnTo>
                    <a:lnTo>
                      <a:pt x="40" y="36"/>
                    </a:lnTo>
                    <a:lnTo>
                      <a:pt x="45" y="36"/>
                    </a:lnTo>
                    <a:lnTo>
                      <a:pt x="47" y="36"/>
                    </a:lnTo>
                    <a:lnTo>
                      <a:pt x="55" y="33"/>
                    </a:lnTo>
                    <a:lnTo>
                      <a:pt x="52" y="19"/>
                    </a:lnTo>
                    <a:lnTo>
                      <a:pt x="50" y="19"/>
                    </a:lnTo>
                    <a:lnTo>
                      <a:pt x="43" y="17"/>
                    </a:lnTo>
                    <a:lnTo>
                      <a:pt x="40" y="17"/>
                    </a:lnTo>
                    <a:lnTo>
                      <a:pt x="38" y="17"/>
                    </a:lnTo>
                    <a:lnTo>
                      <a:pt x="36" y="17"/>
                    </a:lnTo>
                    <a:lnTo>
                      <a:pt x="33" y="15"/>
                    </a:lnTo>
                    <a:lnTo>
                      <a:pt x="29" y="12"/>
                    </a:lnTo>
                    <a:lnTo>
                      <a:pt x="26" y="7"/>
                    </a:lnTo>
                    <a:lnTo>
                      <a:pt x="22" y="5"/>
                    </a:lnTo>
                    <a:lnTo>
                      <a:pt x="22" y="3"/>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4" name="Freeform 1828">
                <a:extLst>
                  <a:ext uri="{FF2B5EF4-FFF2-40B4-BE49-F238E27FC236}">
                    <a16:creationId xmlns:a16="http://schemas.microsoft.com/office/drawing/2014/main" id="{4BA5B67C-9147-D2A0-569D-A6A95745588F}"/>
                  </a:ext>
                </a:extLst>
              </p:cNvPr>
              <p:cNvSpPr>
                <a:spLocks noGrp="1" noRot="1" noMove="1" noResize="1" noEditPoints="1" noAdjustHandles="1" noChangeArrowheads="1" noChangeShapeType="1"/>
              </p:cNvSpPr>
              <p:nvPr/>
            </p:nvSpPr>
            <p:spPr bwMode="auto">
              <a:xfrm>
                <a:off x="9551754" y="949605"/>
                <a:ext cx="24909" cy="13808"/>
              </a:xfrm>
              <a:custGeom>
                <a:avLst/>
                <a:gdLst>
                  <a:gd name="T0" fmla="*/ 0 w 9"/>
                  <a:gd name="T1" fmla="*/ 0 h 5"/>
                  <a:gd name="T2" fmla="*/ 0 w 9"/>
                  <a:gd name="T3" fmla="*/ 4763 h 5"/>
                  <a:gd name="T4" fmla="*/ 3175 w 9"/>
                  <a:gd name="T5" fmla="*/ 7938 h 5"/>
                  <a:gd name="T6" fmla="*/ 11113 w 9"/>
                  <a:gd name="T7" fmla="*/ 7938 h 5"/>
                  <a:gd name="T8" fmla="*/ 14288 w 9"/>
                  <a:gd name="T9" fmla="*/ 7938 h 5"/>
                  <a:gd name="T10" fmla="*/ 14288 w 9"/>
                  <a:gd name="T11" fmla="*/ 4763 h 5"/>
                  <a:gd name="T12" fmla="*/ 14288 w 9"/>
                  <a:gd name="T13" fmla="*/ 4763 h 5"/>
                  <a:gd name="T14" fmla="*/ 14288 w 9"/>
                  <a:gd name="T15" fmla="*/ 4763 h 5"/>
                  <a:gd name="T16" fmla="*/ 14288 w 9"/>
                  <a:gd name="T17" fmla="*/ 4763 h 5"/>
                  <a:gd name="T18" fmla="*/ 14288 w 9"/>
                  <a:gd name="T19" fmla="*/ 4763 h 5"/>
                  <a:gd name="T20" fmla="*/ 11113 w 9"/>
                  <a:gd name="T21" fmla="*/ 4763 h 5"/>
                  <a:gd name="T22" fmla="*/ 7938 w 9"/>
                  <a:gd name="T23" fmla="*/ 0 h 5"/>
                  <a:gd name="T24" fmla="*/ 0 w 9"/>
                  <a:gd name="T25" fmla="*/ 0 h 5"/>
                  <a:gd name="T26" fmla="*/ 0 w 9"/>
                  <a:gd name="T27" fmla="*/ 0 h 5"/>
                  <a:gd name="T28" fmla="*/ 0 w 9"/>
                  <a:gd name="T29" fmla="*/ 0 h 5"/>
                  <a:gd name="T30" fmla="*/ 0 w 9"/>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5"/>
                  <a:gd name="T50" fmla="*/ 9 w 9"/>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5">
                    <a:moveTo>
                      <a:pt x="0" y="0"/>
                    </a:moveTo>
                    <a:lnTo>
                      <a:pt x="0" y="3"/>
                    </a:lnTo>
                    <a:lnTo>
                      <a:pt x="2" y="5"/>
                    </a:lnTo>
                    <a:lnTo>
                      <a:pt x="7" y="5"/>
                    </a:lnTo>
                    <a:lnTo>
                      <a:pt x="9" y="5"/>
                    </a:lnTo>
                    <a:lnTo>
                      <a:pt x="9" y="3"/>
                    </a:lnTo>
                    <a:lnTo>
                      <a:pt x="7"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5" name="Freeform 1829">
                <a:extLst>
                  <a:ext uri="{FF2B5EF4-FFF2-40B4-BE49-F238E27FC236}">
                    <a16:creationId xmlns:a16="http://schemas.microsoft.com/office/drawing/2014/main" id="{CD27B7C1-84D7-37D2-2A9B-B3F6ED50AAF6}"/>
                  </a:ext>
                </a:extLst>
              </p:cNvPr>
              <p:cNvSpPr>
                <a:spLocks noGrp="1" noRot="1" noMove="1" noResize="1" noEditPoints="1" noAdjustHandles="1" noChangeArrowheads="1" noChangeShapeType="1"/>
              </p:cNvSpPr>
              <p:nvPr/>
            </p:nvSpPr>
            <p:spPr bwMode="auto">
              <a:xfrm>
                <a:off x="9485333" y="919231"/>
                <a:ext cx="13839" cy="11045"/>
              </a:xfrm>
              <a:custGeom>
                <a:avLst/>
                <a:gdLst>
                  <a:gd name="T0" fmla="*/ 0 w 5"/>
                  <a:gd name="T1" fmla="*/ 0 h 4"/>
                  <a:gd name="T2" fmla="*/ 4763 w 5"/>
                  <a:gd name="T3" fmla="*/ 6350 h 4"/>
                  <a:gd name="T4" fmla="*/ 7938 w 5"/>
                  <a:gd name="T5" fmla="*/ 6350 h 4"/>
                  <a:gd name="T6" fmla="*/ 7938 w 5"/>
                  <a:gd name="T7" fmla="*/ 6350 h 4"/>
                  <a:gd name="T8" fmla="*/ 7938 w 5"/>
                  <a:gd name="T9" fmla="*/ 3175 h 4"/>
                  <a:gd name="T10" fmla="*/ 7938 w 5"/>
                  <a:gd name="T11" fmla="*/ 3175 h 4"/>
                  <a:gd name="T12" fmla="*/ 7938 w 5"/>
                  <a:gd name="T13" fmla="*/ 3175 h 4"/>
                  <a:gd name="T14" fmla="*/ 4763 w 5"/>
                  <a:gd name="T15" fmla="*/ 0 h 4"/>
                  <a:gd name="T16" fmla="*/ 4763 w 5"/>
                  <a:gd name="T17" fmla="*/ 0 h 4"/>
                  <a:gd name="T18" fmla="*/ 0 w 5"/>
                  <a:gd name="T19" fmla="*/ 0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4"/>
                  <a:gd name="T41" fmla="*/ 5 w 5"/>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4">
                    <a:moveTo>
                      <a:pt x="0" y="0"/>
                    </a:moveTo>
                    <a:lnTo>
                      <a:pt x="3" y="4"/>
                    </a:lnTo>
                    <a:lnTo>
                      <a:pt x="5" y="4"/>
                    </a:lnTo>
                    <a:lnTo>
                      <a:pt x="5" y="2"/>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6" name="Freeform 1830">
                <a:extLst>
                  <a:ext uri="{FF2B5EF4-FFF2-40B4-BE49-F238E27FC236}">
                    <a16:creationId xmlns:a16="http://schemas.microsoft.com/office/drawing/2014/main" id="{C97FDDA6-29C3-9695-1685-ED0CD7DB53A0}"/>
                  </a:ext>
                </a:extLst>
              </p:cNvPr>
              <p:cNvSpPr>
                <a:spLocks noGrp="1" noRot="1" noMove="1" noResize="1" noEditPoints="1" noAdjustHandles="1" noChangeArrowheads="1" noChangeShapeType="1"/>
              </p:cNvSpPr>
              <p:nvPr/>
            </p:nvSpPr>
            <p:spPr bwMode="auto">
              <a:xfrm>
                <a:off x="9452123" y="930276"/>
                <a:ext cx="13839" cy="13808"/>
              </a:xfrm>
              <a:custGeom>
                <a:avLst/>
                <a:gdLst>
                  <a:gd name="T0" fmla="*/ 0 w 5"/>
                  <a:gd name="T1" fmla="*/ 0 h 5"/>
                  <a:gd name="T2" fmla="*/ 0 w 5"/>
                  <a:gd name="T3" fmla="*/ 0 h 5"/>
                  <a:gd name="T4" fmla="*/ 0 w 5"/>
                  <a:gd name="T5" fmla="*/ 0 h 5"/>
                  <a:gd name="T6" fmla="*/ 0 w 5"/>
                  <a:gd name="T7" fmla="*/ 4763 h 5"/>
                  <a:gd name="T8" fmla="*/ 0 w 5"/>
                  <a:gd name="T9" fmla="*/ 4763 h 5"/>
                  <a:gd name="T10" fmla="*/ 4763 w 5"/>
                  <a:gd name="T11" fmla="*/ 4763 h 5"/>
                  <a:gd name="T12" fmla="*/ 7938 w 5"/>
                  <a:gd name="T13" fmla="*/ 7938 h 5"/>
                  <a:gd name="T14" fmla="*/ 7938 w 5"/>
                  <a:gd name="T15" fmla="*/ 4763 h 5"/>
                  <a:gd name="T16" fmla="*/ 7938 w 5"/>
                  <a:gd name="T17" fmla="*/ 0 h 5"/>
                  <a:gd name="T18" fmla="*/ 7938 w 5"/>
                  <a:gd name="T19" fmla="*/ 0 h 5"/>
                  <a:gd name="T20" fmla="*/ 7938 w 5"/>
                  <a:gd name="T21" fmla="*/ 0 h 5"/>
                  <a:gd name="T22" fmla="*/ 7938 w 5"/>
                  <a:gd name="T23" fmla="*/ 0 h 5"/>
                  <a:gd name="T24" fmla="*/ 0 w 5"/>
                  <a:gd name="T25" fmla="*/ 0 h 5"/>
                  <a:gd name="T26" fmla="*/ 0 w 5"/>
                  <a:gd name="T27" fmla="*/ 0 h 5"/>
                  <a:gd name="T28" fmla="*/ 0 w 5"/>
                  <a:gd name="T29" fmla="*/ 0 h 5"/>
                  <a:gd name="T30" fmla="*/ 0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0" y="0"/>
                    </a:moveTo>
                    <a:lnTo>
                      <a:pt x="0" y="0"/>
                    </a:lnTo>
                    <a:lnTo>
                      <a:pt x="0" y="3"/>
                    </a:lnTo>
                    <a:lnTo>
                      <a:pt x="3" y="3"/>
                    </a:lnTo>
                    <a:lnTo>
                      <a:pt x="5" y="5"/>
                    </a:lnTo>
                    <a:lnTo>
                      <a:pt x="5" y="3"/>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7" name="Freeform 1831">
                <a:extLst>
                  <a:ext uri="{FF2B5EF4-FFF2-40B4-BE49-F238E27FC236}">
                    <a16:creationId xmlns:a16="http://schemas.microsoft.com/office/drawing/2014/main" id="{3CF2873D-053E-5675-3CB4-1022D27E61C5}"/>
                  </a:ext>
                </a:extLst>
              </p:cNvPr>
              <p:cNvSpPr>
                <a:spLocks noGrp="1" noRot="1" noMove="1" noResize="1" noEditPoints="1" noAdjustHandles="1" noChangeArrowheads="1" noChangeShapeType="1"/>
              </p:cNvSpPr>
              <p:nvPr/>
            </p:nvSpPr>
            <p:spPr bwMode="auto">
              <a:xfrm>
                <a:off x="9335887" y="938560"/>
                <a:ext cx="13839" cy="11045"/>
              </a:xfrm>
              <a:custGeom>
                <a:avLst/>
                <a:gdLst>
                  <a:gd name="T0" fmla="*/ 3175 w 5"/>
                  <a:gd name="T1" fmla="*/ 0 h 4"/>
                  <a:gd name="T2" fmla="*/ 0 w 5"/>
                  <a:gd name="T3" fmla="*/ 0 h 4"/>
                  <a:gd name="T4" fmla="*/ 0 w 5"/>
                  <a:gd name="T5" fmla="*/ 0 h 4"/>
                  <a:gd name="T6" fmla="*/ 0 w 5"/>
                  <a:gd name="T7" fmla="*/ 3175 h 4"/>
                  <a:gd name="T8" fmla="*/ 0 w 5"/>
                  <a:gd name="T9" fmla="*/ 3175 h 4"/>
                  <a:gd name="T10" fmla="*/ 0 w 5"/>
                  <a:gd name="T11" fmla="*/ 3175 h 4"/>
                  <a:gd name="T12" fmla="*/ 3175 w 5"/>
                  <a:gd name="T13" fmla="*/ 6350 h 4"/>
                  <a:gd name="T14" fmla="*/ 3175 w 5"/>
                  <a:gd name="T15" fmla="*/ 6350 h 4"/>
                  <a:gd name="T16" fmla="*/ 7938 w 5"/>
                  <a:gd name="T17" fmla="*/ 6350 h 4"/>
                  <a:gd name="T18" fmla="*/ 7938 w 5"/>
                  <a:gd name="T19" fmla="*/ 3175 h 4"/>
                  <a:gd name="T20" fmla="*/ 7938 w 5"/>
                  <a:gd name="T21" fmla="*/ 0 h 4"/>
                  <a:gd name="T22" fmla="*/ 7938 w 5"/>
                  <a:gd name="T23" fmla="*/ 0 h 4"/>
                  <a:gd name="T24" fmla="*/ 7938 w 5"/>
                  <a:gd name="T25" fmla="*/ 0 h 4"/>
                  <a:gd name="T26" fmla="*/ 3175 w 5"/>
                  <a:gd name="T27" fmla="*/ 0 h 4"/>
                  <a:gd name="T28" fmla="*/ 3175 w 5"/>
                  <a:gd name="T29" fmla="*/ 0 h 4"/>
                  <a:gd name="T30" fmla="*/ 3175 w 5"/>
                  <a:gd name="T31" fmla="*/ 0 h 4"/>
                  <a:gd name="T32" fmla="*/ 3175 w 5"/>
                  <a:gd name="T33" fmla="*/ 0 h 4"/>
                  <a:gd name="T34" fmla="*/ 3175 w 5"/>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4"/>
                  <a:gd name="T56" fmla="*/ 5 w 5"/>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4">
                    <a:moveTo>
                      <a:pt x="2" y="0"/>
                    </a:moveTo>
                    <a:lnTo>
                      <a:pt x="0" y="0"/>
                    </a:lnTo>
                    <a:lnTo>
                      <a:pt x="0" y="2"/>
                    </a:lnTo>
                    <a:lnTo>
                      <a:pt x="2" y="4"/>
                    </a:lnTo>
                    <a:lnTo>
                      <a:pt x="5" y="4"/>
                    </a:lnTo>
                    <a:lnTo>
                      <a:pt x="5" y="2"/>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8" name="Freeform 1832">
                <a:extLst>
                  <a:ext uri="{FF2B5EF4-FFF2-40B4-BE49-F238E27FC236}">
                    <a16:creationId xmlns:a16="http://schemas.microsoft.com/office/drawing/2014/main" id="{06CA10CF-864F-CADD-EA14-F4BB00895DB7}"/>
                  </a:ext>
                </a:extLst>
              </p:cNvPr>
              <p:cNvSpPr>
                <a:spLocks noGrp="1" noRot="1" noMove="1" noResize="1" noEditPoints="1" noAdjustHandles="1" noChangeArrowheads="1" noChangeShapeType="1"/>
              </p:cNvSpPr>
              <p:nvPr/>
            </p:nvSpPr>
            <p:spPr bwMode="auto">
              <a:xfrm>
                <a:off x="9518544" y="938560"/>
                <a:ext cx="19373" cy="11045"/>
              </a:xfrm>
              <a:custGeom>
                <a:avLst/>
                <a:gdLst>
                  <a:gd name="T0" fmla="*/ 7938 w 7"/>
                  <a:gd name="T1" fmla="*/ 0 h 4"/>
                  <a:gd name="T2" fmla="*/ 3175 w 7"/>
                  <a:gd name="T3" fmla="*/ 3175 h 4"/>
                  <a:gd name="T4" fmla="*/ 3175 w 7"/>
                  <a:gd name="T5" fmla="*/ 3175 h 4"/>
                  <a:gd name="T6" fmla="*/ 0 w 7"/>
                  <a:gd name="T7" fmla="*/ 6350 h 4"/>
                  <a:gd name="T8" fmla="*/ 3175 w 7"/>
                  <a:gd name="T9" fmla="*/ 6350 h 4"/>
                  <a:gd name="T10" fmla="*/ 3175 w 7"/>
                  <a:gd name="T11" fmla="*/ 6350 h 4"/>
                  <a:gd name="T12" fmla="*/ 7938 w 7"/>
                  <a:gd name="T13" fmla="*/ 6350 h 4"/>
                  <a:gd name="T14" fmla="*/ 7938 w 7"/>
                  <a:gd name="T15" fmla="*/ 3175 h 4"/>
                  <a:gd name="T16" fmla="*/ 11113 w 7"/>
                  <a:gd name="T17" fmla="*/ 3175 h 4"/>
                  <a:gd name="T18" fmla="*/ 11113 w 7"/>
                  <a:gd name="T19" fmla="*/ 0 h 4"/>
                  <a:gd name="T20" fmla="*/ 11113 w 7"/>
                  <a:gd name="T21" fmla="*/ 0 h 4"/>
                  <a:gd name="T22" fmla="*/ 11113 w 7"/>
                  <a:gd name="T23" fmla="*/ 0 h 4"/>
                  <a:gd name="T24" fmla="*/ 11113 w 7"/>
                  <a:gd name="T25" fmla="*/ 0 h 4"/>
                  <a:gd name="T26" fmla="*/ 11113 w 7"/>
                  <a:gd name="T27" fmla="*/ 0 h 4"/>
                  <a:gd name="T28" fmla="*/ 7938 w 7"/>
                  <a:gd name="T29" fmla="*/ 0 h 4"/>
                  <a:gd name="T30" fmla="*/ 7938 w 7"/>
                  <a:gd name="T31" fmla="*/ 0 h 4"/>
                  <a:gd name="T32" fmla="*/ 7938 w 7"/>
                  <a:gd name="T33" fmla="*/ 0 h 4"/>
                  <a:gd name="T34" fmla="*/ 7938 w 7"/>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4"/>
                  <a:gd name="T56" fmla="*/ 7 w 7"/>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4">
                    <a:moveTo>
                      <a:pt x="5" y="0"/>
                    </a:moveTo>
                    <a:lnTo>
                      <a:pt x="2" y="2"/>
                    </a:lnTo>
                    <a:lnTo>
                      <a:pt x="0" y="4"/>
                    </a:lnTo>
                    <a:lnTo>
                      <a:pt x="2" y="4"/>
                    </a:lnTo>
                    <a:lnTo>
                      <a:pt x="5" y="4"/>
                    </a:lnTo>
                    <a:lnTo>
                      <a:pt x="5" y="2"/>
                    </a:lnTo>
                    <a:lnTo>
                      <a:pt x="7" y="2"/>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9" name="Freeform 1833">
                <a:extLst>
                  <a:ext uri="{FF2B5EF4-FFF2-40B4-BE49-F238E27FC236}">
                    <a16:creationId xmlns:a16="http://schemas.microsoft.com/office/drawing/2014/main" id="{7F6DD217-9ED7-A154-3D13-36E457348B4C}"/>
                  </a:ext>
                </a:extLst>
              </p:cNvPr>
              <p:cNvSpPr>
                <a:spLocks noGrp="1" noRot="1" noMove="1" noResize="1" noEditPoints="1" noAdjustHandles="1" noChangeArrowheads="1" noChangeShapeType="1"/>
              </p:cNvSpPr>
              <p:nvPr/>
            </p:nvSpPr>
            <p:spPr bwMode="auto">
              <a:xfrm>
                <a:off x="9421681" y="944082"/>
                <a:ext cx="24909" cy="27614"/>
              </a:xfrm>
              <a:custGeom>
                <a:avLst/>
                <a:gdLst>
                  <a:gd name="T0" fmla="*/ 3175 w 9"/>
                  <a:gd name="T1" fmla="*/ 0 h 10"/>
                  <a:gd name="T2" fmla="*/ 3175 w 9"/>
                  <a:gd name="T3" fmla="*/ 7938 h 10"/>
                  <a:gd name="T4" fmla="*/ 0 w 9"/>
                  <a:gd name="T5" fmla="*/ 15875 h 10"/>
                  <a:gd name="T6" fmla="*/ 6350 w 9"/>
                  <a:gd name="T7" fmla="*/ 11113 h 10"/>
                  <a:gd name="T8" fmla="*/ 11113 w 9"/>
                  <a:gd name="T9" fmla="*/ 11113 h 10"/>
                  <a:gd name="T10" fmla="*/ 14288 w 9"/>
                  <a:gd name="T11" fmla="*/ 11113 h 10"/>
                  <a:gd name="T12" fmla="*/ 14288 w 9"/>
                  <a:gd name="T13" fmla="*/ 11113 h 10"/>
                  <a:gd name="T14" fmla="*/ 14288 w 9"/>
                  <a:gd name="T15" fmla="*/ 7938 h 10"/>
                  <a:gd name="T16" fmla="*/ 11113 w 9"/>
                  <a:gd name="T17" fmla="*/ 7938 h 10"/>
                  <a:gd name="T18" fmla="*/ 11113 w 9"/>
                  <a:gd name="T19" fmla="*/ 3175 h 10"/>
                  <a:gd name="T20" fmla="*/ 11113 w 9"/>
                  <a:gd name="T21" fmla="*/ 3175 h 10"/>
                  <a:gd name="T22" fmla="*/ 11113 w 9"/>
                  <a:gd name="T23" fmla="*/ 3175 h 10"/>
                  <a:gd name="T24" fmla="*/ 11113 w 9"/>
                  <a:gd name="T25" fmla="*/ 0 h 10"/>
                  <a:gd name="T26" fmla="*/ 11113 w 9"/>
                  <a:gd name="T27" fmla="*/ 0 h 10"/>
                  <a:gd name="T28" fmla="*/ 11113 w 9"/>
                  <a:gd name="T29" fmla="*/ 0 h 10"/>
                  <a:gd name="T30" fmla="*/ 6350 w 9"/>
                  <a:gd name="T31" fmla="*/ 0 h 10"/>
                  <a:gd name="T32" fmla="*/ 3175 w 9"/>
                  <a:gd name="T33" fmla="*/ 0 h 10"/>
                  <a:gd name="T34" fmla="*/ 3175 w 9"/>
                  <a:gd name="T35" fmla="*/ 0 h 10"/>
                  <a:gd name="T36" fmla="*/ 3175 w 9"/>
                  <a:gd name="T37" fmla="*/ 0 h 10"/>
                  <a:gd name="T38" fmla="*/ 3175 w 9"/>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10"/>
                  <a:gd name="T62" fmla="*/ 9 w 9"/>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10">
                    <a:moveTo>
                      <a:pt x="2" y="0"/>
                    </a:moveTo>
                    <a:lnTo>
                      <a:pt x="2" y="5"/>
                    </a:lnTo>
                    <a:lnTo>
                      <a:pt x="0" y="10"/>
                    </a:lnTo>
                    <a:lnTo>
                      <a:pt x="4" y="7"/>
                    </a:lnTo>
                    <a:lnTo>
                      <a:pt x="7" y="7"/>
                    </a:lnTo>
                    <a:lnTo>
                      <a:pt x="9" y="7"/>
                    </a:lnTo>
                    <a:lnTo>
                      <a:pt x="9" y="5"/>
                    </a:lnTo>
                    <a:lnTo>
                      <a:pt x="7" y="5"/>
                    </a:lnTo>
                    <a:lnTo>
                      <a:pt x="7" y="2"/>
                    </a:lnTo>
                    <a:lnTo>
                      <a:pt x="7" y="0"/>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0" name="Freeform 1834">
                <a:extLst>
                  <a:ext uri="{FF2B5EF4-FFF2-40B4-BE49-F238E27FC236}">
                    <a16:creationId xmlns:a16="http://schemas.microsoft.com/office/drawing/2014/main" id="{AA5DB845-93EE-1A87-077D-A1509E9681A6}"/>
                  </a:ext>
                </a:extLst>
              </p:cNvPr>
              <p:cNvSpPr>
                <a:spLocks noGrp="1" noRot="1" noMove="1" noResize="1" noEditPoints="1" noAdjustHandles="1" noChangeArrowheads="1" noChangeShapeType="1"/>
              </p:cNvSpPr>
              <p:nvPr/>
            </p:nvSpPr>
            <p:spPr bwMode="auto">
              <a:xfrm>
                <a:off x="9485333" y="957890"/>
                <a:ext cx="19373" cy="24853"/>
              </a:xfrm>
              <a:custGeom>
                <a:avLst/>
                <a:gdLst>
                  <a:gd name="T0" fmla="*/ 7938 w 7"/>
                  <a:gd name="T1" fmla="*/ 0 h 9"/>
                  <a:gd name="T2" fmla="*/ 4763 w 7"/>
                  <a:gd name="T3" fmla="*/ 3175 h 9"/>
                  <a:gd name="T4" fmla="*/ 0 w 7"/>
                  <a:gd name="T5" fmla="*/ 11113 h 9"/>
                  <a:gd name="T6" fmla="*/ 0 w 7"/>
                  <a:gd name="T7" fmla="*/ 11113 h 9"/>
                  <a:gd name="T8" fmla="*/ 0 w 7"/>
                  <a:gd name="T9" fmla="*/ 14288 h 9"/>
                  <a:gd name="T10" fmla="*/ 0 w 7"/>
                  <a:gd name="T11" fmla="*/ 14288 h 9"/>
                  <a:gd name="T12" fmla="*/ 0 w 7"/>
                  <a:gd name="T13" fmla="*/ 14288 h 9"/>
                  <a:gd name="T14" fmla="*/ 0 w 7"/>
                  <a:gd name="T15" fmla="*/ 14288 h 9"/>
                  <a:gd name="T16" fmla="*/ 4763 w 7"/>
                  <a:gd name="T17" fmla="*/ 14288 h 9"/>
                  <a:gd name="T18" fmla="*/ 4763 w 7"/>
                  <a:gd name="T19" fmla="*/ 14288 h 9"/>
                  <a:gd name="T20" fmla="*/ 7938 w 7"/>
                  <a:gd name="T21" fmla="*/ 11113 h 9"/>
                  <a:gd name="T22" fmla="*/ 7938 w 7"/>
                  <a:gd name="T23" fmla="*/ 7938 h 9"/>
                  <a:gd name="T24" fmla="*/ 11113 w 7"/>
                  <a:gd name="T25" fmla="*/ 3175 h 9"/>
                  <a:gd name="T26" fmla="*/ 11113 w 7"/>
                  <a:gd name="T27" fmla="*/ 0 h 9"/>
                  <a:gd name="T28" fmla="*/ 11113 w 7"/>
                  <a:gd name="T29" fmla="*/ 0 h 9"/>
                  <a:gd name="T30" fmla="*/ 11113 w 7"/>
                  <a:gd name="T31" fmla="*/ 0 h 9"/>
                  <a:gd name="T32" fmla="*/ 11113 w 7"/>
                  <a:gd name="T33" fmla="*/ 0 h 9"/>
                  <a:gd name="T34" fmla="*/ 7938 w 7"/>
                  <a:gd name="T35" fmla="*/ 0 h 9"/>
                  <a:gd name="T36" fmla="*/ 7938 w 7"/>
                  <a:gd name="T37" fmla="*/ 0 h 9"/>
                  <a:gd name="T38" fmla="*/ 7938 w 7"/>
                  <a:gd name="T39" fmla="*/ 0 h 9"/>
                  <a:gd name="T40" fmla="*/ 7938 w 7"/>
                  <a:gd name="T41" fmla="*/ 0 h 9"/>
                  <a:gd name="T42" fmla="*/ 7938 w 7"/>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9"/>
                  <a:gd name="T68" fmla="*/ 7 w 7"/>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9">
                    <a:moveTo>
                      <a:pt x="5" y="0"/>
                    </a:moveTo>
                    <a:lnTo>
                      <a:pt x="3" y="2"/>
                    </a:lnTo>
                    <a:lnTo>
                      <a:pt x="0" y="7"/>
                    </a:lnTo>
                    <a:lnTo>
                      <a:pt x="0" y="9"/>
                    </a:lnTo>
                    <a:lnTo>
                      <a:pt x="3" y="9"/>
                    </a:lnTo>
                    <a:lnTo>
                      <a:pt x="5" y="7"/>
                    </a:lnTo>
                    <a:lnTo>
                      <a:pt x="5" y="5"/>
                    </a:lnTo>
                    <a:lnTo>
                      <a:pt x="7" y="2"/>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1" name="Freeform 1835">
                <a:extLst>
                  <a:ext uri="{FF2B5EF4-FFF2-40B4-BE49-F238E27FC236}">
                    <a16:creationId xmlns:a16="http://schemas.microsoft.com/office/drawing/2014/main" id="{1D11ADCD-776C-171D-FEE2-FD80D987D16E}"/>
                  </a:ext>
                </a:extLst>
              </p:cNvPr>
              <p:cNvSpPr>
                <a:spLocks noGrp="1" noRot="1" noMove="1" noResize="1" noEditPoints="1" noAdjustHandles="1" noChangeArrowheads="1" noChangeShapeType="1"/>
              </p:cNvSpPr>
              <p:nvPr/>
            </p:nvSpPr>
            <p:spPr bwMode="auto">
              <a:xfrm>
                <a:off x="9460426" y="977218"/>
                <a:ext cx="5535" cy="19330"/>
              </a:xfrm>
              <a:custGeom>
                <a:avLst/>
                <a:gdLst>
                  <a:gd name="T0" fmla="*/ 0 w 2"/>
                  <a:gd name="T1" fmla="*/ 0 h 7"/>
                  <a:gd name="T2" fmla="*/ 3175 w 2"/>
                  <a:gd name="T3" fmla="*/ 11113 h 7"/>
                  <a:gd name="T4" fmla="*/ 3175 w 2"/>
                  <a:gd name="T5" fmla="*/ 7938 h 7"/>
                  <a:gd name="T6" fmla="*/ 3175 w 2"/>
                  <a:gd name="T7" fmla="*/ 3175 h 7"/>
                  <a:gd name="T8" fmla="*/ 3175 w 2"/>
                  <a:gd name="T9" fmla="*/ 3175 h 7"/>
                  <a:gd name="T10" fmla="*/ 3175 w 2"/>
                  <a:gd name="T11" fmla="*/ 3175 h 7"/>
                  <a:gd name="T12" fmla="*/ 3175 w 2"/>
                  <a:gd name="T13" fmla="*/ 0 h 7"/>
                  <a:gd name="T14" fmla="*/ 0 w 2"/>
                  <a:gd name="T15" fmla="*/ 0 h 7"/>
                  <a:gd name="T16" fmla="*/ 0 w 2"/>
                  <a:gd name="T17" fmla="*/ 0 h 7"/>
                  <a:gd name="T18" fmla="*/ 0 w 2"/>
                  <a:gd name="T19" fmla="*/ 0 h 7"/>
                  <a:gd name="T20" fmla="*/ 0 w 2"/>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7"/>
                  <a:gd name="T35" fmla="*/ 2 w 2"/>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7">
                    <a:moveTo>
                      <a:pt x="0" y="0"/>
                    </a:moveTo>
                    <a:lnTo>
                      <a:pt x="2" y="7"/>
                    </a:lnTo>
                    <a:lnTo>
                      <a:pt x="2" y="5"/>
                    </a:lnTo>
                    <a:lnTo>
                      <a:pt x="2"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2" name="Freeform 1836">
                <a:extLst>
                  <a:ext uri="{FF2B5EF4-FFF2-40B4-BE49-F238E27FC236}">
                    <a16:creationId xmlns:a16="http://schemas.microsoft.com/office/drawing/2014/main" id="{B9B6DAEE-6FC8-CBB9-CF1E-8B65CB9F0FAC}"/>
                  </a:ext>
                </a:extLst>
              </p:cNvPr>
              <p:cNvSpPr>
                <a:spLocks noGrp="1" noRot="1" noMove="1" noResize="1" noEditPoints="1" noAdjustHandles="1" noChangeArrowheads="1" noChangeShapeType="1"/>
              </p:cNvSpPr>
              <p:nvPr/>
            </p:nvSpPr>
            <p:spPr bwMode="auto">
              <a:xfrm>
                <a:off x="9565592" y="977218"/>
                <a:ext cx="19373" cy="24853"/>
              </a:xfrm>
              <a:custGeom>
                <a:avLst/>
                <a:gdLst>
                  <a:gd name="T0" fmla="*/ 0 w 7"/>
                  <a:gd name="T1" fmla="*/ 0 h 9"/>
                  <a:gd name="T2" fmla="*/ 0 w 7"/>
                  <a:gd name="T3" fmla="*/ 7938 h 9"/>
                  <a:gd name="T4" fmla="*/ 0 w 7"/>
                  <a:gd name="T5" fmla="*/ 14288 h 9"/>
                  <a:gd name="T6" fmla="*/ 3175 w 7"/>
                  <a:gd name="T7" fmla="*/ 14288 h 9"/>
                  <a:gd name="T8" fmla="*/ 6350 w 7"/>
                  <a:gd name="T9" fmla="*/ 14288 h 9"/>
                  <a:gd name="T10" fmla="*/ 6350 w 7"/>
                  <a:gd name="T11" fmla="*/ 14288 h 9"/>
                  <a:gd name="T12" fmla="*/ 6350 w 7"/>
                  <a:gd name="T13" fmla="*/ 14288 h 9"/>
                  <a:gd name="T14" fmla="*/ 11113 w 7"/>
                  <a:gd name="T15" fmla="*/ 14288 h 9"/>
                  <a:gd name="T16" fmla="*/ 11113 w 7"/>
                  <a:gd name="T17" fmla="*/ 14288 h 9"/>
                  <a:gd name="T18" fmla="*/ 11113 w 7"/>
                  <a:gd name="T19" fmla="*/ 11113 h 9"/>
                  <a:gd name="T20" fmla="*/ 11113 w 7"/>
                  <a:gd name="T21" fmla="*/ 11113 h 9"/>
                  <a:gd name="T22" fmla="*/ 6350 w 7"/>
                  <a:gd name="T23" fmla="*/ 7938 h 9"/>
                  <a:gd name="T24" fmla="*/ 6350 w 7"/>
                  <a:gd name="T25" fmla="*/ 3175 h 9"/>
                  <a:gd name="T26" fmla="*/ 3175 w 7"/>
                  <a:gd name="T27" fmla="*/ 3175 h 9"/>
                  <a:gd name="T28" fmla="*/ 0 w 7"/>
                  <a:gd name="T29" fmla="*/ 0 h 9"/>
                  <a:gd name="T30" fmla="*/ 0 w 7"/>
                  <a:gd name="T31" fmla="*/ 0 h 9"/>
                  <a:gd name="T32" fmla="*/ 0 w 7"/>
                  <a:gd name="T33" fmla="*/ 0 h 9"/>
                  <a:gd name="T34" fmla="*/ 0 w 7"/>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9"/>
                  <a:gd name="T56" fmla="*/ 7 w 7"/>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9">
                    <a:moveTo>
                      <a:pt x="0" y="0"/>
                    </a:moveTo>
                    <a:lnTo>
                      <a:pt x="0" y="5"/>
                    </a:lnTo>
                    <a:lnTo>
                      <a:pt x="0" y="9"/>
                    </a:lnTo>
                    <a:lnTo>
                      <a:pt x="2" y="9"/>
                    </a:lnTo>
                    <a:lnTo>
                      <a:pt x="4" y="9"/>
                    </a:lnTo>
                    <a:lnTo>
                      <a:pt x="7" y="9"/>
                    </a:lnTo>
                    <a:lnTo>
                      <a:pt x="7" y="7"/>
                    </a:lnTo>
                    <a:lnTo>
                      <a:pt x="4" y="5"/>
                    </a:lnTo>
                    <a:lnTo>
                      <a:pt x="4" y="2"/>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3" name="Freeform 1837">
                <a:extLst>
                  <a:ext uri="{FF2B5EF4-FFF2-40B4-BE49-F238E27FC236}">
                    <a16:creationId xmlns:a16="http://schemas.microsoft.com/office/drawing/2014/main" id="{FC2F67AF-F678-9F62-6D11-93EA372A6368}"/>
                  </a:ext>
                </a:extLst>
              </p:cNvPr>
              <p:cNvSpPr>
                <a:spLocks noGrp="1" noRot="1" noMove="1" noResize="1" noEditPoints="1" noAdjustHandles="1" noChangeArrowheads="1" noChangeShapeType="1"/>
              </p:cNvSpPr>
              <p:nvPr/>
            </p:nvSpPr>
            <p:spPr bwMode="auto">
              <a:xfrm>
                <a:off x="9504706" y="982741"/>
                <a:ext cx="52584" cy="52467"/>
              </a:xfrm>
              <a:custGeom>
                <a:avLst/>
                <a:gdLst>
                  <a:gd name="T0" fmla="*/ 11113 w 19"/>
                  <a:gd name="T1" fmla="*/ 0 h 19"/>
                  <a:gd name="T2" fmla="*/ 7938 w 19"/>
                  <a:gd name="T3" fmla="*/ 7938 h 19"/>
                  <a:gd name="T4" fmla="*/ 0 w 19"/>
                  <a:gd name="T5" fmla="*/ 11113 h 19"/>
                  <a:gd name="T6" fmla="*/ 7938 w 19"/>
                  <a:gd name="T7" fmla="*/ 11113 h 19"/>
                  <a:gd name="T8" fmla="*/ 15875 w 19"/>
                  <a:gd name="T9" fmla="*/ 11113 h 19"/>
                  <a:gd name="T10" fmla="*/ 15875 w 19"/>
                  <a:gd name="T11" fmla="*/ 15875 h 19"/>
                  <a:gd name="T12" fmla="*/ 15875 w 19"/>
                  <a:gd name="T13" fmla="*/ 15875 h 19"/>
                  <a:gd name="T14" fmla="*/ 15875 w 19"/>
                  <a:gd name="T15" fmla="*/ 19050 h 19"/>
                  <a:gd name="T16" fmla="*/ 19050 w 19"/>
                  <a:gd name="T17" fmla="*/ 19050 h 19"/>
                  <a:gd name="T18" fmla="*/ 19050 w 19"/>
                  <a:gd name="T19" fmla="*/ 22225 h 19"/>
                  <a:gd name="T20" fmla="*/ 19050 w 19"/>
                  <a:gd name="T21" fmla="*/ 26988 h 19"/>
                  <a:gd name="T22" fmla="*/ 22225 w 19"/>
                  <a:gd name="T23" fmla="*/ 26988 h 19"/>
                  <a:gd name="T24" fmla="*/ 26988 w 19"/>
                  <a:gd name="T25" fmla="*/ 30163 h 19"/>
                  <a:gd name="T26" fmla="*/ 26988 w 19"/>
                  <a:gd name="T27" fmla="*/ 30163 h 19"/>
                  <a:gd name="T28" fmla="*/ 30163 w 19"/>
                  <a:gd name="T29" fmla="*/ 30163 h 19"/>
                  <a:gd name="T30" fmla="*/ 30163 w 19"/>
                  <a:gd name="T31" fmla="*/ 30163 h 19"/>
                  <a:gd name="T32" fmla="*/ 26988 w 19"/>
                  <a:gd name="T33" fmla="*/ 26988 h 19"/>
                  <a:gd name="T34" fmla="*/ 26988 w 19"/>
                  <a:gd name="T35" fmla="*/ 26988 h 19"/>
                  <a:gd name="T36" fmla="*/ 26988 w 19"/>
                  <a:gd name="T37" fmla="*/ 26988 h 19"/>
                  <a:gd name="T38" fmla="*/ 30163 w 19"/>
                  <a:gd name="T39" fmla="*/ 22225 h 19"/>
                  <a:gd name="T40" fmla="*/ 26988 w 19"/>
                  <a:gd name="T41" fmla="*/ 22225 h 19"/>
                  <a:gd name="T42" fmla="*/ 22225 w 19"/>
                  <a:gd name="T43" fmla="*/ 19050 h 19"/>
                  <a:gd name="T44" fmla="*/ 22225 w 19"/>
                  <a:gd name="T45" fmla="*/ 15875 h 19"/>
                  <a:gd name="T46" fmla="*/ 26988 w 19"/>
                  <a:gd name="T47" fmla="*/ 7938 h 19"/>
                  <a:gd name="T48" fmla="*/ 19050 w 19"/>
                  <a:gd name="T49" fmla="*/ 4763 h 19"/>
                  <a:gd name="T50" fmla="*/ 11113 w 19"/>
                  <a:gd name="T51" fmla="*/ 0 h 19"/>
                  <a:gd name="T52" fmla="*/ 11113 w 19"/>
                  <a:gd name="T53" fmla="*/ 0 h 19"/>
                  <a:gd name="T54" fmla="*/ 11113 w 19"/>
                  <a:gd name="T55" fmla="*/ 0 h 19"/>
                  <a:gd name="T56" fmla="*/ 11113 w 19"/>
                  <a:gd name="T57" fmla="*/ 0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
                  <a:gd name="T88" fmla="*/ 0 h 19"/>
                  <a:gd name="T89" fmla="*/ 19 w 19"/>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 h="19">
                    <a:moveTo>
                      <a:pt x="7" y="0"/>
                    </a:moveTo>
                    <a:lnTo>
                      <a:pt x="5" y="5"/>
                    </a:lnTo>
                    <a:lnTo>
                      <a:pt x="0" y="7"/>
                    </a:lnTo>
                    <a:lnTo>
                      <a:pt x="5" y="7"/>
                    </a:lnTo>
                    <a:lnTo>
                      <a:pt x="10" y="7"/>
                    </a:lnTo>
                    <a:lnTo>
                      <a:pt x="10" y="10"/>
                    </a:lnTo>
                    <a:lnTo>
                      <a:pt x="10" y="12"/>
                    </a:lnTo>
                    <a:lnTo>
                      <a:pt x="12" y="12"/>
                    </a:lnTo>
                    <a:lnTo>
                      <a:pt x="12" y="14"/>
                    </a:lnTo>
                    <a:lnTo>
                      <a:pt x="12" y="17"/>
                    </a:lnTo>
                    <a:lnTo>
                      <a:pt x="14" y="17"/>
                    </a:lnTo>
                    <a:lnTo>
                      <a:pt x="17" y="19"/>
                    </a:lnTo>
                    <a:lnTo>
                      <a:pt x="19" y="19"/>
                    </a:lnTo>
                    <a:lnTo>
                      <a:pt x="17" y="17"/>
                    </a:lnTo>
                    <a:lnTo>
                      <a:pt x="19" y="14"/>
                    </a:lnTo>
                    <a:lnTo>
                      <a:pt x="17" y="14"/>
                    </a:lnTo>
                    <a:lnTo>
                      <a:pt x="14" y="12"/>
                    </a:lnTo>
                    <a:lnTo>
                      <a:pt x="14" y="10"/>
                    </a:lnTo>
                    <a:lnTo>
                      <a:pt x="17" y="5"/>
                    </a:lnTo>
                    <a:lnTo>
                      <a:pt x="12" y="3"/>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4" name="Freeform 1838">
                <a:extLst>
                  <a:ext uri="{FF2B5EF4-FFF2-40B4-BE49-F238E27FC236}">
                    <a16:creationId xmlns:a16="http://schemas.microsoft.com/office/drawing/2014/main" id="{2A023405-92AA-1D67-B1F9-4ACCB41F377E}"/>
                  </a:ext>
                </a:extLst>
              </p:cNvPr>
              <p:cNvSpPr>
                <a:spLocks noGrp="1" noRot="1" noMove="1" noResize="1" noEditPoints="1" noAdjustHandles="1" noChangeArrowheads="1" noChangeShapeType="1"/>
              </p:cNvSpPr>
              <p:nvPr/>
            </p:nvSpPr>
            <p:spPr bwMode="auto">
              <a:xfrm>
                <a:off x="10727956" y="2595371"/>
                <a:ext cx="33211" cy="24853"/>
              </a:xfrm>
              <a:custGeom>
                <a:avLst/>
                <a:gdLst>
                  <a:gd name="T0" fmla="*/ 14288 w 12"/>
                  <a:gd name="T1" fmla="*/ 3175 h 9"/>
                  <a:gd name="T2" fmla="*/ 11113 w 12"/>
                  <a:gd name="T3" fmla="*/ 3175 h 9"/>
                  <a:gd name="T4" fmla="*/ 0 w 12"/>
                  <a:gd name="T5" fmla="*/ 6350 h 9"/>
                  <a:gd name="T6" fmla="*/ 0 w 12"/>
                  <a:gd name="T7" fmla="*/ 14288 h 9"/>
                  <a:gd name="T8" fmla="*/ 7938 w 12"/>
                  <a:gd name="T9" fmla="*/ 14288 h 9"/>
                  <a:gd name="T10" fmla="*/ 11113 w 12"/>
                  <a:gd name="T11" fmla="*/ 14288 h 9"/>
                  <a:gd name="T12" fmla="*/ 14288 w 12"/>
                  <a:gd name="T13" fmla="*/ 6350 h 9"/>
                  <a:gd name="T14" fmla="*/ 19050 w 12"/>
                  <a:gd name="T15" fmla="*/ 3175 h 9"/>
                  <a:gd name="T16" fmla="*/ 19050 w 12"/>
                  <a:gd name="T17" fmla="*/ 3175 h 9"/>
                  <a:gd name="T18" fmla="*/ 19050 w 12"/>
                  <a:gd name="T19" fmla="*/ 3175 h 9"/>
                  <a:gd name="T20" fmla="*/ 19050 w 12"/>
                  <a:gd name="T21" fmla="*/ 0 h 9"/>
                  <a:gd name="T22" fmla="*/ 19050 w 12"/>
                  <a:gd name="T23" fmla="*/ 0 h 9"/>
                  <a:gd name="T24" fmla="*/ 14288 w 12"/>
                  <a:gd name="T25" fmla="*/ 3175 h 9"/>
                  <a:gd name="T26" fmla="*/ 14288 w 12"/>
                  <a:gd name="T27" fmla="*/ 3175 h 9"/>
                  <a:gd name="T28" fmla="*/ 14288 w 12"/>
                  <a:gd name="T29" fmla="*/ 3175 h 9"/>
                  <a:gd name="T30" fmla="*/ 14288 w 12"/>
                  <a:gd name="T31" fmla="*/ 3175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9"/>
                  <a:gd name="T50" fmla="*/ 12 w 12"/>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9">
                    <a:moveTo>
                      <a:pt x="9" y="2"/>
                    </a:moveTo>
                    <a:lnTo>
                      <a:pt x="7" y="2"/>
                    </a:lnTo>
                    <a:lnTo>
                      <a:pt x="0" y="4"/>
                    </a:lnTo>
                    <a:lnTo>
                      <a:pt x="0" y="9"/>
                    </a:lnTo>
                    <a:lnTo>
                      <a:pt x="5" y="9"/>
                    </a:lnTo>
                    <a:lnTo>
                      <a:pt x="7" y="9"/>
                    </a:lnTo>
                    <a:lnTo>
                      <a:pt x="9" y="4"/>
                    </a:lnTo>
                    <a:lnTo>
                      <a:pt x="12" y="2"/>
                    </a:lnTo>
                    <a:lnTo>
                      <a:pt x="12" y="0"/>
                    </a:lnTo>
                    <a:lnTo>
                      <a:pt x="9"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5" name="Freeform 1839">
                <a:extLst>
                  <a:ext uri="{FF2B5EF4-FFF2-40B4-BE49-F238E27FC236}">
                    <a16:creationId xmlns:a16="http://schemas.microsoft.com/office/drawing/2014/main" id="{3041955B-2741-756D-B8DD-58A1A14391FB}"/>
                  </a:ext>
                </a:extLst>
              </p:cNvPr>
              <p:cNvSpPr>
                <a:spLocks noGrp="1" noRot="1" noMove="1" noResize="1" noEditPoints="1" noAdjustHandles="1" noChangeArrowheads="1" noChangeShapeType="1"/>
              </p:cNvSpPr>
              <p:nvPr/>
            </p:nvSpPr>
            <p:spPr bwMode="auto">
              <a:xfrm>
                <a:off x="9930907" y="2327520"/>
                <a:ext cx="44280" cy="33136"/>
              </a:xfrm>
              <a:custGeom>
                <a:avLst/>
                <a:gdLst>
                  <a:gd name="T0" fmla="*/ 11113 w 16"/>
                  <a:gd name="T1" fmla="*/ 0 h 12"/>
                  <a:gd name="T2" fmla="*/ 11113 w 16"/>
                  <a:gd name="T3" fmla="*/ 0 h 12"/>
                  <a:gd name="T4" fmla="*/ 11113 w 16"/>
                  <a:gd name="T5" fmla="*/ 3175 h 12"/>
                  <a:gd name="T6" fmla="*/ 7938 w 16"/>
                  <a:gd name="T7" fmla="*/ 3175 h 12"/>
                  <a:gd name="T8" fmla="*/ 7938 w 16"/>
                  <a:gd name="T9" fmla="*/ 3175 h 12"/>
                  <a:gd name="T10" fmla="*/ 3175 w 16"/>
                  <a:gd name="T11" fmla="*/ 7938 h 12"/>
                  <a:gd name="T12" fmla="*/ 0 w 16"/>
                  <a:gd name="T13" fmla="*/ 7938 h 12"/>
                  <a:gd name="T14" fmla="*/ 3175 w 16"/>
                  <a:gd name="T15" fmla="*/ 11113 h 12"/>
                  <a:gd name="T16" fmla="*/ 3175 w 16"/>
                  <a:gd name="T17" fmla="*/ 14288 h 12"/>
                  <a:gd name="T18" fmla="*/ 3175 w 16"/>
                  <a:gd name="T19" fmla="*/ 19050 h 12"/>
                  <a:gd name="T20" fmla="*/ 3175 w 16"/>
                  <a:gd name="T21" fmla="*/ 19050 h 12"/>
                  <a:gd name="T22" fmla="*/ 3175 w 16"/>
                  <a:gd name="T23" fmla="*/ 19050 h 12"/>
                  <a:gd name="T24" fmla="*/ 7938 w 16"/>
                  <a:gd name="T25" fmla="*/ 14288 h 12"/>
                  <a:gd name="T26" fmla="*/ 7938 w 16"/>
                  <a:gd name="T27" fmla="*/ 19050 h 12"/>
                  <a:gd name="T28" fmla="*/ 11113 w 16"/>
                  <a:gd name="T29" fmla="*/ 19050 h 12"/>
                  <a:gd name="T30" fmla="*/ 19050 w 16"/>
                  <a:gd name="T31" fmla="*/ 19050 h 12"/>
                  <a:gd name="T32" fmla="*/ 22225 w 16"/>
                  <a:gd name="T33" fmla="*/ 14288 h 12"/>
                  <a:gd name="T34" fmla="*/ 25400 w 16"/>
                  <a:gd name="T35" fmla="*/ 7938 h 12"/>
                  <a:gd name="T36" fmla="*/ 19050 w 16"/>
                  <a:gd name="T37" fmla="*/ 3175 h 12"/>
                  <a:gd name="T38" fmla="*/ 11113 w 16"/>
                  <a:gd name="T39" fmla="*/ 0 h 12"/>
                  <a:gd name="T40" fmla="*/ 11113 w 16"/>
                  <a:gd name="T41" fmla="*/ 0 h 12"/>
                  <a:gd name="T42" fmla="*/ 11113 w 16"/>
                  <a:gd name="T43" fmla="*/ 0 h 12"/>
                  <a:gd name="T44" fmla="*/ 11113 w 16"/>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2"/>
                  <a:gd name="T71" fmla="*/ 16 w 16"/>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2">
                    <a:moveTo>
                      <a:pt x="7" y="0"/>
                    </a:moveTo>
                    <a:lnTo>
                      <a:pt x="7" y="0"/>
                    </a:lnTo>
                    <a:lnTo>
                      <a:pt x="7" y="2"/>
                    </a:lnTo>
                    <a:lnTo>
                      <a:pt x="5" y="2"/>
                    </a:lnTo>
                    <a:lnTo>
                      <a:pt x="2" y="5"/>
                    </a:lnTo>
                    <a:lnTo>
                      <a:pt x="0" y="5"/>
                    </a:lnTo>
                    <a:lnTo>
                      <a:pt x="2" y="7"/>
                    </a:lnTo>
                    <a:lnTo>
                      <a:pt x="2" y="9"/>
                    </a:lnTo>
                    <a:lnTo>
                      <a:pt x="2" y="12"/>
                    </a:lnTo>
                    <a:lnTo>
                      <a:pt x="5" y="9"/>
                    </a:lnTo>
                    <a:lnTo>
                      <a:pt x="5" y="12"/>
                    </a:lnTo>
                    <a:lnTo>
                      <a:pt x="7" y="12"/>
                    </a:lnTo>
                    <a:lnTo>
                      <a:pt x="12" y="12"/>
                    </a:lnTo>
                    <a:lnTo>
                      <a:pt x="14" y="9"/>
                    </a:lnTo>
                    <a:lnTo>
                      <a:pt x="16" y="5"/>
                    </a:lnTo>
                    <a:lnTo>
                      <a:pt x="12" y="2"/>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6" name="Freeform 1840">
                <a:extLst>
                  <a:ext uri="{FF2B5EF4-FFF2-40B4-BE49-F238E27FC236}">
                    <a16:creationId xmlns:a16="http://schemas.microsoft.com/office/drawing/2014/main" id="{67D2573B-5FCB-6180-0910-0E88A907E66D}"/>
                  </a:ext>
                </a:extLst>
              </p:cNvPr>
              <p:cNvSpPr>
                <a:spLocks noGrp="1" noRot="1" noMove="1" noResize="1" noEditPoints="1" noAdjustHandles="1" noChangeArrowheads="1" noChangeShapeType="1"/>
              </p:cNvSpPr>
              <p:nvPr/>
            </p:nvSpPr>
            <p:spPr bwMode="auto">
              <a:xfrm>
                <a:off x="11082199" y="2012726"/>
                <a:ext cx="30444" cy="52467"/>
              </a:xfrm>
              <a:custGeom>
                <a:avLst/>
                <a:gdLst>
                  <a:gd name="T0" fmla="*/ 11113 w 11"/>
                  <a:gd name="T1" fmla="*/ 0 h 19"/>
                  <a:gd name="T2" fmla="*/ 3175 w 11"/>
                  <a:gd name="T3" fmla="*/ 7938 h 19"/>
                  <a:gd name="T4" fmla="*/ 0 w 11"/>
                  <a:gd name="T5" fmla="*/ 12700 h 19"/>
                  <a:gd name="T6" fmla="*/ 0 w 11"/>
                  <a:gd name="T7" fmla="*/ 15875 h 19"/>
                  <a:gd name="T8" fmla="*/ 0 w 11"/>
                  <a:gd name="T9" fmla="*/ 23813 h 19"/>
                  <a:gd name="T10" fmla="*/ 0 w 11"/>
                  <a:gd name="T11" fmla="*/ 26988 h 19"/>
                  <a:gd name="T12" fmla="*/ 0 w 11"/>
                  <a:gd name="T13" fmla="*/ 26988 h 19"/>
                  <a:gd name="T14" fmla="*/ 0 w 11"/>
                  <a:gd name="T15" fmla="*/ 30163 h 19"/>
                  <a:gd name="T16" fmla="*/ 0 w 11"/>
                  <a:gd name="T17" fmla="*/ 30163 h 19"/>
                  <a:gd name="T18" fmla="*/ 0 w 11"/>
                  <a:gd name="T19" fmla="*/ 30163 h 19"/>
                  <a:gd name="T20" fmla="*/ 3175 w 11"/>
                  <a:gd name="T21" fmla="*/ 30163 h 19"/>
                  <a:gd name="T22" fmla="*/ 6350 w 11"/>
                  <a:gd name="T23" fmla="*/ 26988 h 19"/>
                  <a:gd name="T24" fmla="*/ 11113 w 11"/>
                  <a:gd name="T25" fmla="*/ 23813 h 19"/>
                  <a:gd name="T26" fmla="*/ 14288 w 11"/>
                  <a:gd name="T27" fmla="*/ 19050 h 19"/>
                  <a:gd name="T28" fmla="*/ 17463 w 11"/>
                  <a:gd name="T29" fmla="*/ 19050 h 19"/>
                  <a:gd name="T30" fmla="*/ 17463 w 11"/>
                  <a:gd name="T31" fmla="*/ 15875 h 19"/>
                  <a:gd name="T32" fmla="*/ 17463 w 11"/>
                  <a:gd name="T33" fmla="*/ 12700 h 19"/>
                  <a:gd name="T34" fmla="*/ 17463 w 11"/>
                  <a:gd name="T35" fmla="*/ 7938 h 19"/>
                  <a:gd name="T36" fmla="*/ 17463 w 11"/>
                  <a:gd name="T37" fmla="*/ 7938 h 19"/>
                  <a:gd name="T38" fmla="*/ 14288 w 11"/>
                  <a:gd name="T39" fmla="*/ 4763 h 19"/>
                  <a:gd name="T40" fmla="*/ 11113 w 11"/>
                  <a:gd name="T41" fmla="*/ 0 h 19"/>
                  <a:gd name="T42" fmla="*/ 11113 w 11"/>
                  <a:gd name="T43" fmla="*/ 0 h 19"/>
                  <a:gd name="T44" fmla="*/ 11113 w 11"/>
                  <a:gd name="T45" fmla="*/ 0 h 19"/>
                  <a:gd name="T46" fmla="*/ 11113 w 11"/>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9"/>
                  <a:gd name="T74" fmla="*/ 11 w 11"/>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9">
                    <a:moveTo>
                      <a:pt x="7" y="0"/>
                    </a:moveTo>
                    <a:lnTo>
                      <a:pt x="2" y="5"/>
                    </a:lnTo>
                    <a:lnTo>
                      <a:pt x="0" y="8"/>
                    </a:lnTo>
                    <a:lnTo>
                      <a:pt x="0" y="10"/>
                    </a:lnTo>
                    <a:lnTo>
                      <a:pt x="0" y="15"/>
                    </a:lnTo>
                    <a:lnTo>
                      <a:pt x="0" y="17"/>
                    </a:lnTo>
                    <a:lnTo>
                      <a:pt x="0" y="19"/>
                    </a:lnTo>
                    <a:lnTo>
                      <a:pt x="2" y="19"/>
                    </a:lnTo>
                    <a:lnTo>
                      <a:pt x="4" y="17"/>
                    </a:lnTo>
                    <a:lnTo>
                      <a:pt x="7" y="15"/>
                    </a:lnTo>
                    <a:lnTo>
                      <a:pt x="9" y="12"/>
                    </a:lnTo>
                    <a:lnTo>
                      <a:pt x="11" y="12"/>
                    </a:lnTo>
                    <a:lnTo>
                      <a:pt x="11" y="10"/>
                    </a:lnTo>
                    <a:lnTo>
                      <a:pt x="11" y="8"/>
                    </a:lnTo>
                    <a:lnTo>
                      <a:pt x="11" y="5"/>
                    </a:lnTo>
                    <a:lnTo>
                      <a:pt x="9" y="3"/>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7" name="Freeform 1841">
                <a:extLst>
                  <a:ext uri="{FF2B5EF4-FFF2-40B4-BE49-F238E27FC236}">
                    <a16:creationId xmlns:a16="http://schemas.microsoft.com/office/drawing/2014/main" id="{41AFF940-562D-EED7-96FB-C86EBB4FF17C}"/>
                  </a:ext>
                </a:extLst>
              </p:cNvPr>
              <p:cNvSpPr>
                <a:spLocks noGrp="1" noRot="1" noMove="1" noResize="1" noEditPoints="1" noAdjustHandles="1" noChangeArrowheads="1" noChangeShapeType="1"/>
              </p:cNvSpPr>
              <p:nvPr/>
            </p:nvSpPr>
            <p:spPr bwMode="auto">
              <a:xfrm>
                <a:off x="10132936" y="2379985"/>
                <a:ext cx="119005" cy="546748"/>
              </a:xfrm>
              <a:custGeom>
                <a:avLst/>
                <a:gdLst>
                  <a:gd name="T0" fmla="*/ 22225 w 43"/>
                  <a:gd name="T1" fmla="*/ 6350 h 198"/>
                  <a:gd name="T2" fmla="*/ 14288 w 43"/>
                  <a:gd name="T3" fmla="*/ 19050 h 198"/>
                  <a:gd name="T4" fmla="*/ 22225 w 43"/>
                  <a:gd name="T5" fmla="*/ 33338 h 198"/>
                  <a:gd name="T6" fmla="*/ 19050 w 43"/>
                  <a:gd name="T7" fmla="*/ 44450 h 198"/>
                  <a:gd name="T8" fmla="*/ 7938 w 43"/>
                  <a:gd name="T9" fmla="*/ 55563 h 198"/>
                  <a:gd name="T10" fmla="*/ 0 w 43"/>
                  <a:gd name="T11" fmla="*/ 66675 h 198"/>
                  <a:gd name="T12" fmla="*/ 0 w 43"/>
                  <a:gd name="T13" fmla="*/ 77788 h 198"/>
                  <a:gd name="T14" fmla="*/ 3175 w 43"/>
                  <a:gd name="T15" fmla="*/ 104775 h 198"/>
                  <a:gd name="T16" fmla="*/ 7938 w 43"/>
                  <a:gd name="T17" fmla="*/ 138113 h 198"/>
                  <a:gd name="T18" fmla="*/ 3175 w 43"/>
                  <a:gd name="T19" fmla="*/ 179388 h 198"/>
                  <a:gd name="T20" fmla="*/ 3175 w 43"/>
                  <a:gd name="T21" fmla="*/ 198438 h 198"/>
                  <a:gd name="T22" fmla="*/ 7938 w 43"/>
                  <a:gd name="T23" fmla="*/ 198438 h 198"/>
                  <a:gd name="T24" fmla="*/ 7938 w 43"/>
                  <a:gd name="T25" fmla="*/ 212725 h 198"/>
                  <a:gd name="T26" fmla="*/ 3175 w 43"/>
                  <a:gd name="T27" fmla="*/ 212725 h 198"/>
                  <a:gd name="T28" fmla="*/ 3175 w 43"/>
                  <a:gd name="T29" fmla="*/ 220663 h 198"/>
                  <a:gd name="T30" fmla="*/ 11113 w 43"/>
                  <a:gd name="T31" fmla="*/ 250825 h 198"/>
                  <a:gd name="T32" fmla="*/ 3175 w 43"/>
                  <a:gd name="T33" fmla="*/ 292100 h 198"/>
                  <a:gd name="T34" fmla="*/ 7938 w 43"/>
                  <a:gd name="T35" fmla="*/ 295275 h 198"/>
                  <a:gd name="T36" fmla="*/ 11113 w 43"/>
                  <a:gd name="T37" fmla="*/ 288925 h 198"/>
                  <a:gd name="T38" fmla="*/ 14288 w 43"/>
                  <a:gd name="T39" fmla="*/ 288925 h 198"/>
                  <a:gd name="T40" fmla="*/ 22225 w 43"/>
                  <a:gd name="T41" fmla="*/ 295275 h 198"/>
                  <a:gd name="T42" fmla="*/ 33338 w 43"/>
                  <a:gd name="T43" fmla="*/ 306388 h 198"/>
                  <a:gd name="T44" fmla="*/ 38100 w 43"/>
                  <a:gd name="T45" fmla="*/ 306388 h 198"/>
                  <a:gd name="T46" fmla="*/ 38100 w 43"/>
                  <a:gd name="T47" fmla="*/ 295275 h 198"/>
                  <a:gd name="T48" fmla="*/ 30163 w 43"/>
                  <a:gd name="T49" fmla="*/ 280988 h 198"/>
                  <a:gd name="T50" fmla="*/ 22225 w 43"/>
                  <a:gd name="T51" fmla="*/ 265113 h 198"/>
                  <a:gd name="T52" fmla="*/ 19050 w 43"/>
                  <a:gd name="T53" fmla="*/ 250825 h 198"/>
                  <a:gd name="T54" fmla="*/ 22225 w 43"/>
                  <a:gd name="T55" fmla="*/ 223838 h 198"/>
                  <a:gd name="T56" fmla="*/ 30163 w 43"/>
                  <a:gd name="T57" fmla="*/ 190500 h 198"/>
                  <a:gd name="T58" fmla="*/ 33338 w 43"/>
                  <a:gd name="T59" fmla="*/ 187325 h 198"/>
                  <a:gd name="T60" fmla="*/ 38100 w 43"/>
                  <a:gd name="T61" fmla="*/ 182563 h 198"/>
                  <a:gd name="T62" fmla="*/ 52388 w 43"/>
                  <a:gd name="T63" fmla="*/ 182563 h 198"/>
                  <a:gd name="T64" fmla="*/ 63500 w 43"/>
                  <a:gd name="T65" fmla="*/ 187325 h 198"/>
                  <a:gd name="T66" fmla="*/ 52388 w 43"/>
                  <a:gd name="T67" fmla="*/ 165100 h 198"/>
                  <a:gd name="T68" fmla="*/ 41275 w 43"/>
                  <a:gd name="T69" fmla="*/ 160338 h 198"/>
                  <a:gd name="T70" fmla="*/ 41275 w 43"/>
                  <a:gd name="T71" fmla="*/ 130175 h 198"/>
                  <a:gd name="T72" fmla="*/ 41275 w 43"/>
                  <a:gd name="T73" fmla="*/ 96838 h 198"/>
                  <a:gd name="T74" fmla="*/ 38100 w 43"/>
                  <a:gd name="T75" fmla="*/ 85725 h 198"/>
                  <a:gd name="T76" fmla="*/ 41275 w 43"/>
                  <a:gd name="T77" fmla="*/ 77788 h 198"/>
                  <a:gd name="T78" fmla="*/ 44450 w 43"/>
                  <a:gd name="T79" fmla="*/ 66675 h 198"/>
                  <a:gd name="T80" fmla="*/ 41275 w 43"/>
                  <a:gd name="T81" fmla="*/ 60325 h 198"/>
                  <a:gd name="T82" fmla="*/ 33338 w 43"/>
                  <a:gd name="T83" fmla="*/ 47625 h 198"/>
                  <a:gd name="T84" fmla="*/ 30163 w 43"/>
                  <a:gd name="T85" fmla="*/ 41275 h 198"/>
                  <a:gd name="T86" fmla="*/ 30163 w 43"/>
                  <a:gd name="T87" fmla="*/ 30163 h 198"/>
                  <a:gd name="T88" fmla="*/ 38100 w 43"/>
                  <a:gd name="T89" fmla="*/ 22225 h 198"/>
                  <a:gd name="T90" fmla="*/ 30163 w 43"/>
                  <a:gd name="T91" fmla="*/ 6350 h 198"/>
                  <a:gd name="T92" fmla="*/ 26988 w 43"/>
                  <a:gd name="T93" fmla="*/ 0 h 1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3"/>
                  <a:gd name="T142" fmla="*/ 0 h 198"/>
                  <a:gd name="T143" fmla="*/ 43 w 43"/>
                  <a:gd name="T144" fmla="*/ 198 h 1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3" h="198">
                    <a:moveTo>
                      <a:pt x="17" y="0"/>
                    </a:moveTo>
                    <a:lnTo>
                      <a:pt x="14" y="4"/>
                    </a:lnTo>
                    <a:lnTo>
                      <a:pt x="12" y="7"/>
                    </a:lnTo>
                    <a:lnTo>
                      <a:pt x="9" y="7"/>
                    </a:lnTo>
                    <a:lnTo>
                      <a:pt x="9" y="12"/>
                    </a:lnTo>
                    <a:lnTo>
                      <a:pt x="12" y="16"/>
                    </a:lnTo>
                    <a:lnTo>
                      <a:pt x="14" y="19"/>
                    </a:lnTo>
                    <a:lnTo>
                      <a:pt x="14" y="21"/>
                    </a:lnTo>
                    <a:lnTo>
                      <a:pt x="14" y="23"/>
                    </a:lnTo>
                    <a:lnTo>
                      <a:pt x="14" y="28"/>
                    </a:lnTo>
                    <a:lnTo>
                      <a:pt x="12" y="28"/>
                    </a:lnTo>
                    <a:lnTo>
                      <a:pt x="7" y="30"/>
                    </a:lnTo>
                    <a:lnTo>
                      <a:pt x="7" y="33"/>
                    </a:lnTo>
                    <a:lnTo>
                      <a:pt x="5" y="35"/>
                    </a:lnTo>
                    <a:lnTo>
                      <a:pt x="2" y="38"/>
                    </a:lnTo>
                    <a:lnTo>
                      <a:pt x="2" y="40"/>
                    </a:lnTo>
                    <a:lnTo>
                      <a:pt x="0" y="42"/>
                    </a:lnTo>
                    <a:lnTo>
                      <a:pt x="0" y="45"/>
                    </a:lnTo>
                    <a:lnTo>
                      <a:pt x="0" y="47"/>
                    </a:lnTo>
                    <a:lnTo>
                      <a:pt x="0" y="49"/>
                    </a:lnTo>
                    <a:lnTo>
                      <a:pt x="0" y="54"/>
                    </a:lnTo>
                    <a:lnTo>
                      <a:pt x="0" y="59"/>
                    </a:lnTo>
                    <a:lnTo>
                      <a:pt x="2" y="66"/>
                    </a:lnTo>
                    <a:lnTo>
                      <a:pt x="5" y="73"/>
                    </a:lnTo>
                    <a:lnTo>
                      <a:pt x="5" y="80"/>
                    </a:lnTo>
                    <a:lnTo>
                      <a:pt x="5" y="87"/>
                    </a:lnTo>
                    <a:lnTo>
                      <a:pt x="5" y="94"/>
                    </a:lnTo>
                    <a:lnTo>
                      <a:pt x="5" y="101"/>
                    </a:lnTo>
                    <a:lnTo>
                      <a:pt x="2" y="113"/>
                    </a:lnTo>
                    <a:lnTo>
                      <a:pt x="2" y="125"/>
                    </a:lnTo>
                    <a:lnTo>
                      <a:pt x="5" y="125"/>
                    </a:lnTo>
                    <a:lnTo>
                      <a:pt x="5" y="127"/>
                    </a:lnTo>
                    <a:lnTo>
                      <a:pt x="5" y="132"/>
                    </a:lnTo>
                    <a:lnTo>
                      <a:pt x="5" y="134"/>
                    </a:lnTo>
                    <a:lnTo>
                      <a:pt x="2" y="134"/>
                    </a:lnTo>
                    <a:lnTo>
                      <a:pt x="2" y="137"/>
                    </a:lnTo>
                    <a:lnTo>
                      <a:pt x="2" y="139"/>
                    </a:lnTo>
                    <a:lnTo>
                      <a:pt x="7" y="149"/>
                    </a:lnTo>
                    <a:lnTo>
                      <a:pt x="7" y="153"/>
                    </a:lnTo>
                    <a:lnTo>
                      <a:pt x="7" y="158"/>
                    </a:lnTo>
                    <a:lnTo>
                      <a:pt x="5" y="165"/>
                    </a:lnTo>
                    <a:lnTo>
                      <a:pt x="5" y="172"/>
                    </a:lnTo>
                    <a:lnTo>
                      <a:pt x="2" y="184"/>
                    </a:lnTo>
                    <a:lnTo>
                      <a:pt x="0" y="196"/>
                    </a:lnTo>
                    <a:lnTo>
                      <a:pt x="2" y="189"/>
                    </a:lnTo>
                    <a:lnTo>
                      <a:pt x="5" y="186"/>
                    </a:lnTo>
                    <a:lnTo>
                      <a:pt x="5" y="184"/>
                    </a:lnTo>
                    <a:lnTo>
                      <a:pt x="7" y="184"/>
                    </a:lnTo>
                    <a:lnTo>
                      <a:pt x="7" y="182"/>
                    </a:lnTo>
                    <a:lnTo>
                      <a:pt x="9" y="182"/>
                    </a:lnTo>
                    <a:lnTo>
                      <a:pt x="9" y="184"/>
                    </a:lnTo>
                    <a:lnTo>
                      <a:pt x="12" y="184"/>
                    </a:lnTo>
                    <a:lnTo>
                      <a:pt x="14" y="186"/>
                    </a:lnTo>
                    <a:lnTo>
                      <a:pt x="19" y="191"/>
                    </a:lnTo>
                    <a:lnTo>
                      <a:pt x="21" y="193"/>
                    </a:lnTo>
                    <a:lnTo>
                      <a:pt x="21" y="196"/>
                    </a:lnTo>
                    <a:lnTo>
                      <a:pt x="24" y="198"/>
                    </a:lnTo>
                    <a:lnTo>
                      <a:pt x="24" y="193"/>
                    </a:lnTo>
                    <a:lnTo>
                      <a:pt x="24" y="191"/>
                    </a:lnTo>
                    <a:lnTo>
                      <a:pt x="24" y="189"/>
                    </a:lnTo>
                    <a:lnTo>
                      <a:pt x="24" y="186"/>
                    </a:lnTo>
                    <a:lnTo>
                      <a:pt x="21" y="184"/>
                    </a:lnTo>
                    <a:lnTo>
                      <a:pt x="21" y="182"/>
                    </a:lnTo>
                    <a:lnTo>
                      <a:pt x="19" y="177"/>
                    </a:lnTo>
                    <a:lnTo>
                      <a:pt x="17" y="175"/>
                    </a:lnTo>
                    <a:lnTo>
                      <a:pt x="14" y="172"/>
                    </a:lnTo>
                    <a:lnTo>
                      <a:pt x="14" y="167"/>
                    </a:lnTo>
                    <a:lnTo>
                      <a:pt x="12" y="165"/>
                    </a:lnTo>
                    <a:lnTo>
                      <a:pt x="12" y="163"/>
                    </a:lnTo>
                    <a:lnTo>
                      <a:pt x="12" y="158"/>
                    </a:lnTo>
                    <a:lnTo>
                      <a:pt x="12" y="151"/>
                    </a:lnTo>
                    <a:lnTo>
                      <a:pt x="12" y="146"/>
                    </a:lnTo>
                    <a:lnTo>
                      <a:pt x="14" y="141"/>
                    </a:lnTo>
                    <a:lnTo>
                      <a:pt x="17" y="130"/>
                    </a:lnTo>
                    <a:lnTo>
                      <a:pt x="19" y="120"/>
                    </a:lnTo>
                    <a:lnTo>
                      <a:pt x="21" y="120"/>
                    </a:lnTo>
                    <a:lnTo>
                      <a:pt x="21" y="118"/>
                    </a:lnTo>
                    <a:lnTo>
                      <a:pt x="21" y="115"/>
                    </a:lnTo>
                    <a:lnTo>
                      <a:pt x="24" y="115"/>
                    </a:lnTo>
                    <a:lnTo>
                      <a:pt x="26" y="115"/>
                    </a:lnTo>
                    <a:lnTo>
                      <a:pt x="31" y="113"/>
                    </a:lnTo>
                    <a:lnTo>
                      <a:pt x="33" y="115"/>
                    </a:lnTo>
                    <a:lnTo>
                      <a:pt x="38" y="120"/>
                    </a:lnTo>
                    <a:lnTo>
                      <a:pt x="43" y="125"/>
                    </a:lnTo>
                    <a:lnTo>
                      <a:pt x="40" y="118"/>
                    </a:lnTo>
                    <a:lnTo>
                      <a:pt x="35" y="111"/>
                    </a:lnTo>
                    <a:lnTo>
                      <a:pt x="35" y="108"/>
                    </a:lnTo>
                    <a:lnTo>
                      <a:pt x="33" y="104"/>
                    </a:lnTo>
                    <a:lnTo>
                      <a:pt x="31" y="101"/>
                    </a:lnTo>
                    <a:lnTo>
                      <a:pt x="28" y="101"/>
                    </a:lnTo>
                    <a:lnTo>
                      <a:pt x="26" y="101"/>
                    </a:lnTo>
                    <a:lnTo>
                      <a:pt x="26" y="97"/>
                    </a:lnTo>
                    <a:lnTo>
                      <a:pt x="24" y="90"/>
                    </a:lnTo>
                    <a:lnTo>
                      <a:pt x="26" y="82"/>
                    </a:lnTo>
                    <a:lnTo>
                      <a:pt x="26" y="75"/>
                    </a:lnTo>
                    <a:lnTo>
                      <a:pt x="26" y="68"/>
                    </a:lnTo>
                    <a:lnTo>
                      <a:pt x="26" y="61"/>
                    </a:lnTo>
                    <a:lnTo>
                      <a:pt x="26" y="59"/>
                    </a:lnTo>
                    <a:lnTo>
                      <a:pt x="24" y="56"/>
                    </a:lnTo>
                    <a:lnTo>
                      <a:pt x="24" y="54"/>
                    </a:lnTo>
                    <a:lnTo>
                      <a:pt x="24" y="52"/>
                    </a:lnTo>
                    <a:lnTo>
                      <a:pt x="26" y="49"/>
                    </a:lnTo>
                    <a:lnTo>
                      <a:pt x="26" y="47"/>
                    </a:lnTo>
                    <a:lnTo>
                      <a:pt x="28" y="45"/>
                    </a:lnTo>
                    <a:lnTo>
                      <a:pt x="28" y="42"/>
                    </a:lnTo>
                    <a:lnTo>
                      <a:pt x="28" y="40"/>
                    </a:lnTo>
                    <a:lnTo>
                      <a:pt x="26" y="38"/>
                    </a:lnTo>
                    <a:lnTo>
                      <a:pt x="24" y="35"/>
                    </a:lnTo>
                    <a:lnTo>
                      <a:pt x="24" y="33"/>
                    </a:lnTo>
                    <a:lnTo>
                      <a:pt x="21" y="30"/>
                    </a:lnTo>
                    <a:lnTo>
                      <a:pt x="19" y="28"/>
                    </a:lnTo>
                    <a:lnTo>
                      <a:pt x="19" y="26"/>
                    </a:lnTo>
                    <a:lnTo>
                      <a:pt x="19" y="23"/>
                    </a:lnTo>
                    <a:lnTo>
                      <a:pt x="19" y="21"/>
                    </a:lnTo>
                    <a:lnTo>
                      <a:pt x="19" y="19"/>
                    </a:lnTo>
                    <a:lnTo>
                      <a:pt x="21" y="19"/>
                    </a:lnTo>
                    <a:lnTo>
                      <a:pt x="21" y="16"/>
                    </a:lnTo>
                    <a:lnTo>
                      <a:pt x="24" y="14"/>
                    </a:lnTo>
                    <a:lnTo>
                      <a:pt x="24" y="12"/>
                    </a:lnTo>
                    <a:lnTo>
                      <a:pt x="24" y="9"/>
                    </a:lnTo>
                    <a:lnTo>
                      <a:pt x="19" y="4"/>
                    </a:lnTo>
                    <a:lnTo>
                      <a:pt x="1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8" name="Freeform 1842">
                <a:extLst>
                  <a:ext uri="{FF2B5EF4-FFF2-40B4-BE49-F238E27FC236}">
                    <a16:creationId xmlns:a16="http://schemas.microsoft.com/office/drawing/2014/main" id="{421F94A2-38BF-BCD0-A092-6ADCFAFB21F1}"/>
                  </a:ext>
                </a:extLst>
              </p:cNvPr>
              <p:cNvSpPr>
                <a:spLocks noGrp="1" noRot="1" noMove="1" noResize="1" noEditPoints="1" noAdjustHandles="1" noChangeArrowheads="1" noChangeShapeType="1"/>
              </p:cNvSpPr>
              <p:nvPr/>
            </p:nvSpPr>
            <p:spPr bwMode="auto">
              <a:xfrm>
                <a:off x="6086806" y="1217457"/>
                <a:ext cx="52584" cy="60750"/>
              </a:xfrm>
              <a:custGeom>
                <a:avLst/>
                <a:gdLst>
                  <a:gd name="T0" fmla="*/ 11113 w 19"/>
                  <a:gd name="T1" fmla="*/ 0 h 22"/>
                  <a:gd name="T2" fmla="*/ 11113 w 19"/>
                  <a:gd name="T3" fmla="*/ 4763 h 22"/>
                  <a:gd name="T4" fmla="*/ 11113 w 19"/>
                  <a:gd name="T5" fmla="*/ 4763 h 22"/>
                  <a:gd name="T6" fmla="*/ 7938 w 19"/>
                  <a:gd name="T7" fmla="*/ 4763 h 22"/>
                  <a:gd name="T8" fmla="*/ 7938 w 19"/>
                  <a:gd name="T9" fmla="*/ 7938 h 22"/>
                  <a:gd name="T10" fmla="*/ 3175 w 19"/>
                  <a:gd name="T11" fmla="*/ 7938 h 22"/>
                  <a:gd name="T12" fmla="*/ 0 w 19"/>
                  <a:gd name="T13" fmla="*/ 7938 h 22"/>
                  <a:gd name="T14" fmla="*/ 0 w 19"/>
                  <a:gd name="T15" fmla="*/ 11113 h 22"/>
                  <a:gd name="T16" fmla="*/ 0 w 19"/>
                  <a:gd name="T17" fmla="*/ 19050 h 22"/>
                  <a:gd name="T18" fmla="*/ 0 w 19"/>
                  <a:gd name="T19" fmla="*/ 23813 h 22"/>
                  <a:gd name="T20" fmla="*/ 0 w 19"/>
                  <a:gd name="T21" fmla="*/ 26988 h 22"/>
                  <a:gd name="T22" fmla="*/ 0 w 19"/>
                  <a:gd name="T23" fmla="*/ 26988 h 22"/>
                  <a:gd name="T24" fmla="*/ 3175 w 19"/>
                  <a:gd name="T25" fmla="*/ 30163 h 22"/>
                  <a:gd name="T26" fmla="*/ 3175 w 19"/>
                  <a:gd name="T27" fmla="*/ 30163 h 22"/>
                  <a:gd name="T28" fmla="*/ 3175 w 19"/>
                  <a:gd name="T29" fmla="*/ 30163 h 22"/>
                  <a:gd name="T30" fmla="*/ 7938 w 19"/>
                  <a:gd name="T31" fmla="*/ 34925 h 22"/>
                  <a:gd name="T32" fmla="*/ 7938 w 19"/>
                  <a:gd name="T33" fmla="*/ 34925 h 22"/>
                  <a:gd name="T34" fmla="*/ 11113 w 19"/>
                  <a:gd name="T35" fmla="*/ 34925 h 22"/>
                  <a:gd name="T36" fmla="*/ 14288 w 19"/>
                  <a:gd name="T37" fmla="*/ 34925 h 22"/>
                  <a:gd name="T38" fmla="*/ 19050 w 19"/>
                  <a:gd name="T39" fmla="*/ 34925 h 22"/>
                  <a:gd name="T40" fmla="*/ 19050 w 19"/>
                  <a:gd name="T41" fmla="*/ 34925 h 22"/>
                  <a:gd name="T42" fmla="*/ 22225 w 19"/>
                  <a:gd name="T43" fmla="*/ 34925 h 22"/>
                  <a:gd name="T44" fmla="*/ 22225 w 19"/>
                  <a:gd name="T45" fmla="*/ 30163 h 22"/>
                  <a:gd name="T46" fmla="*/ 19050 w 19"/>
                  <a:gd name="T47" fmla="*/ 30163 h 22"/>
                  <a:gd name="T48" fmla="*/ 19050 w 19"/>
                  <a:gd name="T49" fmla="*/ 30163 h 22"/>
                  <a:gd name="T50" fmla="*/ 25400 w 19"/>
                  <a:gd name="T51" fmla="*/ 26988 h 22"/>
                  <a:gd name="T52" fmla="*/ 30163 w 19"/>
                  <a:gd name="T53" fmla="*/ 23813 h 22"/>
                  <a:gd name="T54" fmla="*/ 30163 w 19"/>
                  <a:gd name="T55" fmla="*/ 15875 h 22"/>
                  <a:gd name="T56" fmla="*/ 30163 w 19"/>
                  <a:gd name="T57" fmla="*/ 7938 h 22"/>
                  <a:gd name="T58" fmla="*/ 25400 w 19"/>
                  <a:gd name="T59" fmla="*/ 7938 h 22"/>
                  <a:gd name="T60" fmla="*/ 22225 w 19"/>
                  <a:gd name="T61" fmla="*/ 4763 h 22"/>
                  <a:gd name="T62" fmla="*/ 14288 w 19"/>
                  <a:gd name="T63" fmla="*/ 4763 h 22"/>
                  <a:gd name="T64" fmla="*/ 11113 w 19"/>
                  <a:gd name="T65" fmla="*/ 0 h 22"/>
                  <a:gd name="T66" fmla="*/ 11113 w 19"/>
                  <a:gd name="T67" fmla="*/ 0 h 22"/>
                  <a:gd name="T68" fmla="*/ 11113 w 19"/>
                  <a:gd name="T69" fmla="*/ 0 h 22"/>
                  <a:gd name="T70" fmla="*/ 11113 w 19"/>
                  <a:gd name="T71" fmla="*/ 0 h 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22"/>
                  <a:gd name="T110" fmla="*/ 19 w 19"/>
                  <a:gd name="T111" fmla="*/ 22 h 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22">
                    <a:moveTo>
                      <a:pt x="7" y="0"/>
                    </a:moveTo>
                    <a:lnTo>
                      <a:pt x="7" y="3"/>
                    </a:lnTo>
                    <a:lnTo>
                      <a:pt x="5" y="3"/>
                    </a:lnTo>
                    <a:lnTo>
                      <a:pt x="5" y="5"/>
                    </a:lnTo>
                    <a:lnTo>
                      <a:pt x="2" y="5"/>
                    </a:lnTo>
                    <a:lnTo>
                      <a:pt x="0" y="5"/>
                    </a:lnTo>
                    <a:lnTo>
                      <a:pt x="0" y="7"/>
                    </a:lnTo>
                    <a:lnTo>
                      <a:pt x="0" y="12"/>
                    </a:lnTo>
                    <a:lnTo>
                      <a:pt x="0" y="15"/>
                    </a:lnTo>
                    <a:lnTo>
                      <a:pt x="0" y="17"/>
                    </a:lnTo>
                    <a:lnTo>
                      <a:pt x="2" y="19"/>
                    </a:lnTo>
                    <a:lnTo>
                      <a:pt x="5" y="22"/>
                    </a:lnTo>
                    <a:lnTo>
                      <a:pt x="7" y="22"/>
                    </a:lnTo>
                    <a:lnTo>
                      <a:pt x="9" y="22"/>
                    </a:lnTo>
                    <a:lnTo>
                      <a:pt x="12" y="22"/>
                    </a:lnTo>
                    <a:lnTo>
                      <a:pt x="14" y="22"/>
                    </a:lnTo>
                    <a:lnTo>
                      <a:pt x="14" y="19"/>
                    </a:lnTo>
                    <a:lnTo>
                      <a:pt x="12" y="19"/>
                    </a:lnTo>
                    <a:lnTo>
                      <a:pt x="16" y="17"/>
                    </a:lnTo>
                    <a:lnTo>
                      <a:pt x="19" y="15"/>
                    </a:lnTo>
                    <a:lnTo>
                      <a:pt x="19" y="10"/>
                    </a:lnTo>
                    <a:lnTo>
                      <a:pt x="19" y="5"/>
                    </a:lnTo>
                    <a:lnTo>
                      <a:pt x="16" y="5"/>
                    </a:lnTo>
                    <a:lnTo>
                      <a:pt x="14" y="3"/>
                    </a:lnTo>
                    <a:lnTo>
                      <a:pt x="9" y="3"/>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9" name="Freeform 1843">
                <a:extLst>
                  <a:ext uri="{FF2B5EF4-FFF2-40B4-BE49-F238E27FC236}">
                    <a16:creationId xmlns:a16="http://schemas.microsoft.com/office/drawing/2014/main" id="{E84226F2-FA14-8D9C-7A41-5F4FD6A65E02}"/>
                  </a:ext>
                </a:extLst>
              </p:cNvPr>
              <p:cNvSpPr>
                <a:spLocks noGrp="1" noRot="1" noMove="1" noResize="1" noEditPoints="1" noAdjustHandles="1" noChangeArrowheads="1" noChangeShapeType="1"/>
              </p:cNvSpPr>
              <p:nvPr/>
            </p:nvSpPr>
            <p:spPr bwMode="auto">
              <a:xfrm>
                <a:off x="6518541" y="1164990"/>
                <a:ext cx="71955" cy="52467"/>
              </a:xfrm>
              <a:custGeom>
                <a:avLst/>
                <a:gdLst>
                  <a:gd name="T0" fmla="*/ 0 w 26"/>
                  <a:gd name="T1" fmla="*/ 0 h 19"/>
                  <a:gd name="T2" fmla="*/ 0 w 26"/>
                  <a:gd name="T3" fmla="*/ 0 h 19"/>
                  <a:gd name="T4" fmla="*/ 0 w 26"/>
                  <a:gd name="T5" fmla="*/ 4763 h 19"/>
                  <a:gd name="T6" fmla="*/ 0 w 26"/>
                  <a:gd name="T7" fmla="*/ 7938 h 19"/>
                  <a:gd name="T8" fmla="*/ 0 w 26"/>
                  <a:gd name="T9" fmla="*/ 12700 h 19"/>
                  <a:gd name="T10" fmla="*/ 0 w 26"/>
                  <a:gd name="T11" fmla="*/ 19050 h 19"/>
                  <a:gd name="T12" fmla="*/ 0 w 26"/>
                  <a:gd name="T13" fmla="*/ 19050 h 19"/>
                  <a:gd name="T14" fmla="*/ 6350 w 26"/>
                  <a:gd name="T15" fmla="*/ 23813 h 19"/>
                  <a:gd name="T16" fmla="*/ 11113 w 26"/>
                  <a:gd name="T17" fmla="*/ 23813 h 19"/>
                  <a:gd name="T18" fmla="*/ 19050 w 26"/>
                  <a:gd name="T19" fmla="*/ 23813 h 19"/>
                  <a:gd name="T20" fmla="*/ 22225 w 26"/>
                  <a:gd name="T21" fmla="*/ 23813 h 19"/>
                  <a:gd name="T22" fmla="*/ 22225 w 26"/>
                  <a:gd name="T23" fmla="*/ 30163 h 19"/>
                  <a:gd name="T24" fmla="*/ 25400 w 26"/>
                  <a:gd name="T25" fmla="*/ 30163 h 19"/>
                  <a:gd name="T26" fmla="*/ 33338 w 26"/>
                  <a:gd name="T27" fmla="*/ 30163 h 19"/>
                  <a:gd name="T28" fmla="*/ 36513 w 26"/>
                  <a:gd name="T29" fmla="*/ 30163 h 19"/>
                  <a:gd name="T30" fmla="*/ 36513 w 26"/>
                  <a:gd name="T31" fmla="*/ 30163 h 19"/>
                  <a:gd name="T32" fmla="*/ 41275 w 26"/>
                  <a:gd name="T33" fmla="*/ 30163 h 19"/>
                  <a:gd name="T34" fmla="*/ 41275 w 26"/>
                  <a:gd name="T35" fmla="*/ 30163 h 19"/>
                  <a:gd name="T36" fmla="*/ 41275 w 26"/>
                  <a:gd name="T37" fmla="*/ 23813 h 19"/>
                  <a:gd name="T38" fmla="*/ 41275 w 26"/>
                  <a:gd name="T39" fmla="*/ 19050 h 19"/>
                  <a:gd name="T40" fmla="*/ 36513 w 26"/>
                  <a:gd name="T41" fmla="*/ 15875 h 19"/>
                  <a:gd name="T42" fmla="*/ 25400 w 26"/>
                  <a:gd name="T43" fmla="*/ 7938 h 19"/>
                  <a:gd name="T44" fmla="*/ 19050 w 26"/>
                  <a:gd name="T45" fmla="*/ 0 h 19"/>
                  <a:gd name="T46" fmla="*/ 14288 w 26"/>
                  <a:gd name="T47" fmla="*/ 0 h 19"/>
                  <a:gd name="T48" fmla="*/ 6350 w 26"/>
                  <a:gd name="T49" fmla="*/ 0 h 19"/>
                  <a:gd name="T50" fmla="*/ 0 w 26"/>
                  <a:gd name="T51" fmla="*/ 0 h 19"/>
                  <a:gd name="T52" fmla="*/ 0 w 26"/>
                  <a:gd name="T53" fmla="*/ 0 h 19"/>
                  <a:gd name="T54" fmla="*/ 0 w 26"/>
                  <a:gd name="T55" fmla="*/ 0 h 19"/>
                  <a:gd name="T56" fmla="*/ 0 w 26"/>
                  <a:gd name="T57" fmla="*/ 0 h 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19"/>
                  <a:gd name="T89" fmla="*/ 26 w 26"/>
                  <a:gd name="T90" fmla="*/ 19 h 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19">
                    <a:moveTo>
                      <a:pt x="0" y="0"/>
                    </a:moveTo>
                    <a:lnTo>
                      <a:pt x="0" y="0"/>
                    </a:lnTo>
                    <a:lnTo>
                      <a:pt x="0" y="3"/>
                    </a:lnTo>
                    <a:lnTo>
                      <a:pt x="0" y="5"/>
                    </a:lnTo>
                    <a:lnTo>
                      <a:pt x="0" y="8"/>
                    </a:lnTo>
                    <a:lnTo>
                      <a:pt x="0" y="12"/>
                    </a:lnTo>
                    <a:lnTo>
                      <a:pt x="4" y="15"/>
                    </a:lnTo>
                    <a:lnTo>
                      <a:pt x="7" y="15"/>
                    </a:lnTo>
                    <a:lnTo>
                      <a:pt x="12" y="15"/>
                    </a:lnTo>
                    <a:lnTo>
                      <a:pt x="14" y="15"/>
                    </a:lnTo>
                    <a:lnTo>
                      <a:pt x="14" y="19"/>
                    </a:lnTo>
                    <a:lnTo>
                      <a:pt x="16" y="19"/>
                    </a:lnTo>
                    <a:lnTo>
                      <a:pt x="21" y="19"/>
                    </a:lnTo>
                    <a:lnTo>
                      <a:pt x="23" y="19"/>
                    </a:lnTo>
                    <a:lnTo>
                      <a:pt x="26" y="19"/>
                    </a:lnTo>
                    <a:lnTo>
                      <a:pt x="26" y="15"/>
                    </a:lnTo>
                    <a:lnTo>
                      <a:pt x="26" y="12"/>
                    </a:lnTo>
                    <a:lnTo>
                      <a:pt x="23" y="10"/>
                    </a:lnTo>
                    <a:lnTo>
                      <a:pt x="16" y="5"/>
                    </a:lnTo>
                    <a:lnTo>
                      <a:pt x="12" y="0"/>
                    </a:lnTo>
                    <a:lnTo>
                      <a:pt x="9" y="0"/>
                    </a:lnTo>
                    <a:lnTo>
                      <a:pt x="4"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0" name="Freeform 1844">
                <a:extLst>
                  <a:ext uri="{FF2B5EF4-FFF2-40B4-BE49-F238E27FC236}">
                    <a16:creationId xmlns:a16="http://schemas.microsoft.com/office/drawing/2014/main" id="{A00ED0E9-0BF2-0F6E-9D9B-8FF64EEB04E0}"/>
                  </a:ext>
                </a:extLst>
              </p:cNvPr>
              <p:cNvSpPr>
                <a:spLocks noGrp="1" noRot="1" noMove="1" noResize="1" noEditPoints="1" noAdjustHandles="1" noChangeArrowheads="1" noChangeShapeType="1"/>
              </p:cNvSpPr>
              <p:nvPr/>
            </p:nvSpPr>
            <p:spPr bwMode="auto">
              <a:xfrm>
                <a:off x="7334963" y="963413"/>
                <a:ext cx="66421" cy="38659"/>
              </a:xfrm>
              <a:custGeom>
                <a:avLst/>
                <a:gdLst>
                  <a:gd name="T0" fmla="*/ 19050 w 24"/>
                  <a:gd name="T1" fmla="*/ 0 h 14"/>
                  <a:gd name="T2" fmla="*/ 14288 w 24"/>
                  <a:gd name="T3" fmla="*/ 7938 h 14"/>
                  <a:gd name="T4" fmla="*/ 11113 w 24"/>
                  <a:gd name="T5" fmla="*/ 11113 h 14"/>
                  <a:gd name="T6" fmla="*/ 11113 w 24"/>
                  <a:gd name="T7" fmla="*/ 15875 h 14"/>
                  <a:gd name="T8" fmla="*/ 7938 w 24"/>
                  <a:gd name="T9" fmla="*/ 15875 h 14"/>
                  <a:gd name="T10" fmla="*/ 7938 w 24"/>
                  <a:gd name="T11" fmla="*/ 19050 h 14"/>
                  <a:gd name="T12" fmla="*/ 3175 w 24"/>
                  <a:gd name="T13" fmla="*/ 19050 h 14"/>
                  <a:gd name="T14" fmla="*/ 0 w 24"/>
                  <a:gd name="T15" fmla="*/ 22225 h 14"/>
                  <a:gd name="T16" fmla="*/ 0 w 24"/>
                  <a:gd name="T17" fmla="*/ 22225 h 14"/>
                  <a:gd name="T18" fmla="*/ 0 w 24"/>
                  <a:gd name="T19" fmla="*/ 22225 h 14"/>
                  <a:gd name="T20" fmla="*/ 3175 w 24"/>
                  <a:gd name="T21" fmla="*/ 22225 h 14"/>
                  <a:gd name="T22" fmla="*/ 7938 w 24"/>
                  <a:gd name="T23" fmla="*/ 22225 h 14"/>
                  <a:gd name="T24" fmla="*/ 11113 w 24"/>
                  <a:gd name="T25" fmla="*/ 22225 h 14"/>
                  <a:gd name="T26" fmla="*/ 26988 w 24"/>
                  <a:gd name="T27" fmla="*/ 19050 h 14"/>
                  <a:gd name="T28" fmla="*/ 38100 w 24"/>
                  <a:gd name="T29" fmla="*/ 15875 h 14"/>
                  <a:gd name="T30" fmla="*/ 38100 w 24"/>
                  <a:gd name="T31" fmla="*/ 11113 h 14"/>
                  <a:gd name="T32" fmla="*/ 38100 w 24"/>
                  <a:gd name="T33" fmla="*/ 4763 h 14"/>
                  <a:gd name="T34" fmla="*/ 33338 w 24"/>
                  <a:gd name="T35" fmla="*/ 4763 h 14"/>
                  <a:gd name="T36" fmla="*/ 26988 w 24"/>
                  <a:gd name="T37" fmla="*/ 4763 h 14"/>
                  <a:gd name="T38" fmla="*/ 26988 w 24"/>
                  <a:gd name="T39" fmla="*/ 4763 h 14"/>
                  <a:gd name="T40" fmla="*/ 22225 w 24"/>
                  <a:gd name="T41" fmla="*/ 4763 h 14"/>
                  <a:gd name="T42" fmla="*/ 22225 w 24"/>
                  <a:gd name="T43" fmla="*/ 4763 h 14"/>
                  <a:gd name="T44" fmla="*/ 19050 w 24"/>
                  <a:gd name="T45" fmla="*/ 0 h 14"/>
                  <a:gd name="T46" fmla="*/ 19050 w 24"/>
                  <a:gd name="T47" fmla="*/ 0 h 14"/>
                  <a:gd name="T48" fmla="*/ 19050 w 24"/>
                  <a:gd name="T49" fmla="*/ 0 h 14"/>
                  <a:gd name="T50" fmla="*/ 19050 w 24"/>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4"/>
                  <a:gd name="T80" fmla="*/ 24 w 24"/>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4">
                    <a:moveTo>
                      <a:pt x="12" y="0"/>
                    </a:moveTo>
                    <a:lnTo>
                      <a:pt x="9" y="5"/>
                    </a:lnTo>
                    <a:lnTo>
                      <a:pt x="7" y="7"/>
                    </a:lnTo>
                    <a:lnTo>
                      <a:pt x="7" y="10"/>
                    </a:lnTo>
                    <a:lnTo>
                      <a:pt x="5" y="10"/>
                    </a:lnTo>
                    <a:lnTo>
                      <a:pt x="5" y="12"/>
                    </a:lnTo>
                    <a:lnTo>
                      <a:pt x="2" y="12"/>
                    </a:lnTo>
                    <a:lnTo>
                      <a:pt x="0" y="14"/>
                    </a:lnTo>
                    <a:lnTo>
                      <a:pt x="2" y="14"/>
                    </a:lnTo>
                    <a:lnTo>
                      <a:pt x="5" y="14"/>
                    </a:lnTo>
                    <a:lnTo>
                      <a:pt x="7" y="14"/>
                    </a:lnTo>
                    <a:lnTo>
                      <a:pt x="17" y="12"/>
                    </a:lnTo>
                    <a:lnTo>
                      <a:pt x="24" y="10"/>
                    </a:lnTo>
                    <a:lnTo>
                      <a:pt x="24" y="7"/>
                    </a:lnTo>
                    <a:lnTo>
                      <a:pt x="24" y="3"/>
                    </a:lnTo>
                    <a:lnTo>
                      <a:pt x="21" y="3"/>
                    </a:lnTo>
                    <a:lnTo>
                      <a:pt x="17" y="3"/>
                    </a:lnTo>
                    <a:lnTo>
                      <a:pt x="14" y="3"/>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1" name="Freeform 1845">
                <a:extLst>
                  <a:ext uri="{FF2B5EF4-FFF2-40B4-BE49-F238E27FC236}">
                    <a16:creationId xmlns:a16="http://schemas.microsoft.com/office/drawing/2014/main" id="{83C58BEB-E531-27AD-A400-F2819A7F4728}"/>
                  </a:ext>
                </a:extLst>
              </p:cNvPr>
              <p:cNvSpPr>
                <a:spLocks noGrp="1" noRot="1" noMove="1" noResize="1" noEditPoints="1" noAdjustHandles="1" noChangeArrowheads="1" noChangeShapeType="1"/>
              </p:cNvSpPr>
              <p:nvPr/>
            </p:nvSpPr>
            <p:spPr bwMode="auto">
              <a:xfrm>
                <a:off x="7401384" y="910946"/>
                <a:ext cx="38745" cy="38659"/>
              </a:xfrm>
              <a:custGeom>
                <a:avLst/>
                <a:gdLst>
                  <a:gd name="T0" fmla="*/ 11113 w 14"/>
                  <a:gd name="T1" fmla="*/ 0 h 14"/>
                  <a:gd name="T2" fmla="*/ 6350 w 14"/>
                  <a:gd name="T3" fmla="*/ 4763 h 14"/>
                  <a:gd name="T4" fmla="*/ 0 w 14"/>
                  <a:gd name="T5" fmla="*/ 11113 h 14"/>
                  <a:gd name="T6" fmla="*/ 3175 w 14"/>
                  <a:gd name="T7" fmla="*/ 19050 h 14"/>
                  <a:gd name="T8" fmla="*/ 6350 w 14"/>
                  <a:gd name="T9" fmla="*/ 22225 h 14"/>
                  <a:gd name="T10" fmla="*/ 14288 w 14"/>
                  <a:gd name="T11" fmla="*/ 22225 h 14"/>
                  <a:gd name="T12" fmla="*/ 17463 w 14"/>
                  <a:gd name="T13" fmla="*/ 22225 h 14"/>
                  <a:gd name="T14" fmla="*/ 22225 w 14"/>
                  <a:gd name="T15" fmla="*/ 7938 h 14"/>
                  <a:gd name="T16" fmla="*/ 11113 w 14"/>
                  <a:gd name="T17" fmla="*/ 0 h 14"/>
                  <a:gd name="T18" fmla="*/ 11113 w 14"/>
                  <a:gd name="T19" fmla="*/ 0 h 14"/>
                  <a:gd name="T20" fmla="*/ 11113 w 14"/>
                  <a:gd name="T21" fmla="*/ 0 h 14"/>
                  <a:gd name="T22" fmla="*/ 11113 w 14"/>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4"/>
                  <a:gd name="T38" fmla="*/ 14 w 1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4">
                    <a:moveTo>
                      <a:pt x="7" y="0"/>
                    </a:moveTo>
                    <a:lnTo>
                      <a:pt x="4" y="3"/>
                    </a:lnTo>
                    <a:lnTo>
                      <a:pt x="0" y="7"/>
                    </a:lnTo>
                    <a:lnTo>
                      <a:pt x="2" y="12"/>
                    </a:lnTo>
                    <a:lnTo>
                      <a:pt x="4" y="14"/>
                    </a:lnTo>
                    <a:lnTo>
                      <a:pt x="9" y="14"/>
                    </a:lnTo>
                    <a:lnTo>
                      <a:pt x="11" y="14"/>
                    </a:lnTo>
                    <a:lnTo>
                      <a:pt x="14" y="5"/>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2" name="Freeform 1846">
                <a:extLst>
                  <a:ext uri="{FF2B5EF4-FFF2-40B4-BE49-F238E27FC236}">
                    <a16:creationId xmlns:a16="http://schemas.microsoft.com/office/drawing/2014/main" id="{088DF8D0-DC1C-CB0B-426E-F43D72B36754}"/>
                  </a:ext>
                </a:extLst>
              </p:cNvPr>
              <p:cNvSpPr>
                <a:spLocks noGrp="1" noRot="1" noMove="1" noResize="1" noEditPoints="1" noAdjustHandles="1" noChangeArrowheads="1" noChangeShapeType="1"/>
              </p:cNvSpPr>
              <p:nvPr/>
            </p:nvSpPr>
            <p:spPr bwMode="auto">
              <a:xfrm>
                <a:off x="7027767" y="880572"/>
                <a:ext cx="38745" cy="38659"/>
              </a:xfrm>
              <a:custGeom>
                <a:avLst/>
                <a:gdLst>
                  <a:gd name="T0" fmla="*/ 7938 w 14"/>
                  <a:gd name="T1" fmla="*/ 0 h 14"/>
                  <a:gd name="T2" fmla="*/ 3175 w 14"/>
                  <a:gd name="T3" fmla="*/ 6350 h 14"/>
                  <a:gd name="T4" fmla="*/ 0 w 14"/>
                  <a:gd name="T5" fmla="*/ 14288 h 14"/>
                  <a:gd name="T6" fmla="*/ 0 w 14"/>
                  <a:gd name="T7" fmla="*/ 17463 h 14"/>
                  <a:gd name="T8" fmla="*/ 0 w 14"/>
                  <a:gd name="T9" fmla="*/ 22225 h 14"/>
                  <a:gd name="T10" fmla="*/ 3175 w 14"/>
                  <a:gd name="T11" fmla="*/ 22225 h 14"/>
                  <a:gd name="T12" fmla="*/ 7938 w 14"/>
                  <a:gd name="T13" fmla="*/ 22225 h 14"/>
                  <a:gd name="T14" fmla="*/ 11113 w 14"/>
                  <a:gd name="T15" fmla="*/ 22225 h 14"/>
                  <a:gd name="T16" fmla="*/ 19050 w 14"/>
                  <a:gd name="T17" fmla="*/ 22225 h 14"/>
                  <a:gd name="T18" fmla="*/ 22225 w 14"/>
                  <a:gd name="T19" fmla="*/ 17463 h 14"/>
                  <a:gd name="T20" fmla="*/ 22225 w 14"/>
                  <a:gd name="T21" fmla="*/ 17463 h 14"/>
                  <a:gd name="T22" fmla="*/ 19050 w 14"/>
                  <a:gd name="T23" fmla="*/ 14288 h 14"/>
                  <a:gd name="T24" fmla="*/ 19050 w 14"/>
                  <a:gd name="T25" fmla="*/ 14288 h 14"/>
                  <a:gd name="T26" fmla="*/ 19050 w 14"/>
                  <a:gd name="T27" fmla="*/ 11113 h 14"/>
                  <a:gd name="T28" fmla="*/ 19050 w 14"/>
                  <a:gd name="T29" fmla="*/ 6350 h 14"/>
                  <a:gd name="T30" fmla="*/ 19050 w 14"/>
                  <a:gd name="T31" fmla="*/ 6350 h 14"/>
                  <a:gd name="T32" fmla="*/ 19050 w 14"/>
                  <a:gd name="T33" fmla="*/ 3175 h 14"/>
                  <a:gd name="T34" fmla="*/ 19050 w 14"/>
                  <a:gd name="T35" fmla="*/ 3175 h 14"/>
                  <a:gd name="T36" fmla="*/ 19050 w 14"/>
                  <a:gd name="T37" fmla="*/ 3175 h 14"/>
                  <a:gd name="T38" fmla="*/ 11113 w 14"/>
                  <a:gd name="T39" fmla="*/ 0 h 14"/>
                  <a:gd name="T40" fmla="*/ 7938 w 14"/>
                  <a:gd name="T41" fmla="*/ 0 h 14"/>
                  <a:gd name="T42" fmla="*/ 7938 w 14"/>
                  <a:gd name="T43" fmla="*/ 0 h 14"/>
                  <a:gd name="T44" fmla="*/ 7938 w 14"/>
                  <a:gd name="T45" fmla="*/ 0 h 14"/>
                  <a:gd name="T46" fmla="*/ 7938 w 14"/>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4"/>
                  <a:gd name="T74" fmla="*/ 14 w 1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4">
                    <a:moveTo>
                      <a:pt x="5" y="0"/>
                    </a:moveTo>
                    <a:lnTo>
                      <a:pt x="2" y="4"/>
                    </a:lnTo>
                    <a:lnTo>
                      <a:pt x="0" y="9"/>
                    </a:lnTo>
                    <a:lnTo>
                      <a:pt x="0" y="11"/>
                    </a:lnTo>
                    <a:lnTo>
                      <a:pt x="0" y="14"/>
                    </a:lnTo>
                    <a:lnTo>
                      <a:pt x="2" y="14"/>
                    </a:lnTo>
                    <a:lnTo>
                      <a:pt x="5" y="14"/>
                    </a:lnTo>
                    <a:lnTo>
                      <a:pt x="7" y="14"/>
                    </a:lnTo>
                    <a:lnTo>
                      <a:pt x="12" y="14"/>
                    </a:lnTo>
                    <a:lnTo>
                      <a:pt x="14" y="11"/>
                    </a:lnTo>
                    <a:lnTo>
                      <a:pt x="12" y="9"/>
                    </a:lnTo>
                    <a:lnTo>
                      <a:pt x="12" y="7"/>
                    </a:lnTo>
                    <a:lnTo>
                      <a:pt x="12" y="4"/>
                    </a:lnTo>
                    <a:lnTo>
                      <a:pt x="12" y="2"/>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3" name="Freeform 1847">
                <a:extLst>
                  <a:ext uri="{FF2B5EF4-FFF2-40B4-BE49-F238E27FC236}">
                    <a16:creationId xmlns:a16="http://schemas.microsoft.com/office/drawing/2014/main" id="{3009FEF8-5701-95DB-0E74-59188705CE18}"/>
                  </a:ext>
                </a:extLst>
              </p:cNvPr>
              <p:cNvSpPr>
                <a:spLocks noGrp="1" noRot="1" noMove="1" noResize="1" noEditPoints="1" noAdjustHandles="1" noChangeArrowheads="1" noChangeShapeType="1"/>
              </p:cNvSpPr>
              <p:nvPr/>
            </p:nvSpPr>
            <p:spPr bwMode="auto">
              <a:xfrm>
                <a:off x="6197507" y="612720"/>
                <a:ext cx="705721" cy="560555"/>
              </a:xfrm>
              <a:custGeom>
                <a:avLst/>
                <a:gdLst>
                  <a:gd name="T0" fmla="*/ 349250 w 255"/>
                  <a:gd name="T1" fmla="*/ 14288 h 203"/>
                  <a:gd name="T2" fmla="*/ 314325 w 255"/>
                  <a:gd name="T3" fmla="*/ 33338 h 203"/>
                  <a:gd name="T4" fmla="*/ 277813 w 255"/>
                  <a:gd name="T5" fmla="*/ 44450 h 203"/>
                  <a:gd name="T6" fmla="*/ 269875 w 255"/>
                  <a:gd name="T7" fmla="*/ 41275 h 203"/>
                  <a:gd name="T8" fmla="*/ 247650 w 255"/>
                  <a:gd name="T9" fmla="*/ 33338 h 203"/>
                  <a:gd name="T10" fmla="*/ 209550 w 255"/>
                  <a:gd name="T11" fmla="*/ 44450 h 203"/>
                  <a:gd name="T12" fmla="*/ 173038 w 255"/>
                  <a:gd name="T13" fmla="*/ 63500 h 203"/>
                  <a:gd name="T14" fmla="*/ 131763 w 255"/>
                  <a:gd name="T15" fmla="*/ 71438 h 203"/>
                  <a:gd name="T16" fmla="*/ 123825 w 255"/>
                  <a:gd name="T17" fmla="*/ 82550 h 203"/>
                  <a:gd name="T18" fmla="*/ 101600 w 255"/>
                  <a:gd name="T19" fmla="*/ 85725 h 203"/>
                  <a:gd name="T20" fmla="*/ 104775 w 255"/>
                  <a:gd name="T21" fmla="*/ 88900 h 203"/>
                  <a:gd name="T22" fmla="*/ 104775 w 255"/>
                  <a:gd name="T23" fmla="*/ 100013 h 203"/>
                  <a:gd name="T24" fmla="*/ 85725 w 255"/>
                  <a:gd name="T25" fmla="*/ 104775 h 203"/>
                  <a:gd name="T26" fmla="*/ 82550 w 255"/>
                  <a:gd name="T27" fmla="*/ 107950 h 203"/>
                  <a:gd name="T28" fmla="*/ 68263 w 255"/>
                  <a:gd name="T29" fmla="*/ 119063 h 203"/>
                  <a:gd name="T30" fmla="*/ 55563 w 255"/>
                  <a:gd name="T31" fmla="*/ 134938 h 203"/>
                  <a:gd name="T32" fmla="*/ 55563 w 255"/>
                  <a:gd name="T33" fmla="*/ 149225 h 203"/>
                  <a:gd name="T34" fmla="*/ 52388 w 255"/>
                  <a:gd name="T35" fmla="*/ 160338 h 203"/>
                  <a:gd name="T36" fmla="*/ 52388 w 255"/>
                  <a:gd name="T37" fmla="*/ 176213 h 203"/>
                  <a:gd name="T38" fmla="*/ 30163 w 255"/>
                  <a:gd name="T39" fmla="*/ 206375 h 203"/>
                  <a:gd name="T40" fmla="*/ 26988 w 255"/>
                  <a:gd name="T41" fmla="*/ 209550 h 203"/>
                  <a:gd name="T42" fmla="*/ 30163 w 255"/>
                  <a:gd name="T43" fmla="*/ 212725 h 203"/>
                  <a:gd name="T44" fmla="*/ 22225 w 255"/>
                  <a:gd name="T45" fmla="*/ 223838 h 203"/>
                  <a:gd name="T46" fmla="*/ 7938 w 255"/>
                  <a:gd name="T47" fmla="*/ 234950 h 203"/>
                  <a:gd name="T48" fmla="*/ 0 w 255"/>
                  <a:gd name="T49" fmla="*/ 254000 h 203"/>
                  <a:gd name="T50" fmla="*/ 26988 w 255"/>
                  <a:gd name="T51" fmla="*/ 258763 h 203"/>
                  <a:gd name="T52" fmla="*/ 38100 w 255"/>
                  <a:gd name="T53" fmla="*/ 261938 h 203"/>
                  <a:gd name="T54" fmla="*/ 52388 w 255"/>
                  <a:gd name="T55" fmla="*/ 269875 h 203"/>
                  <a:gd name="T56" fmla="*/ 60325 w 255"/>
                  <a:gd name="T57" fmla="*/ 280988 h 203"/>
                  <a:gd name="T58" fmla="*/ 63500 w 255"/>
                  <a:gd name="T59" fmla="*/ 288925 h 203"/>
                  <a:gd name="T60" fmla="*/ 60325 w 255"/>
                  <a:gd name="T61" fmla="*/ 295275 h 203"/>
                  <a:gd name="T62" fmla="*/ 52388 w 255"/>
                  <a:gd name="T63" fmla="*/ 311150 h 203"/>
                  <a:gd name="T64" fmla="*/ 90488 w 255"/>
                  <a:gd name="T65" fmla="*/ 322263 h 203"/>
                  <a:gd name="T66" fmla="*/ 101600 w 255"/>
                  <a:gd name="T67" fmla="*/ 306388 h 203"/>
                  <a:gd name="T68" fmla="*/ 134938 w 255"/>
                  <a:gd name="T69" fmla="*/ 314325 h 203"/>
                  <a:gd name="T70" fmla="*/ 142875 w 255"/>
                  <a:gd name="T71" fmla="*/ 300038 h 203"/>
                  <a:gd name="T72" fmla="*/ 146050 w 255"/>
                  <a:gd name="T73" fmla="*/ 306388 h 203"/>
                  <a:gd name="T74" fmla="*/ 161925 w 255"/>
                  <a:gd name="T75" fmla="*/ 295275 h 203"/>
                  <a:gd name="T76" fmla="*/ 127000 w 255"/>
                  <a:gd name="T77" fmla="*/ 284163 h 203"/>
                  <a:gd name="T78" fmla="*/ 104775 w 255"/>
                  <a:gd name="T79" fmla="*/ 239713 h 203"/>
                  <a:gd name="T80" fmla="*/ 109538 w 255"/>
                  <a:gd name="T81" fmla="*/ 217488 h 203"/>
                  <a:gd name="T82" fmla="*/ 112713 w 255"/>
                  <a:gd name="T83" fmla="*/ 171450 h 203"/>
                  <a:gd name="T84" fmla="*/ 131763 w 255"/>
                  <a:gd name="T85" fmla="*/ 171450 h 203"/>
                  <a:gd name="T86" fmla="*/ 131763 w 255"/>
                  <a:gd name="T87" fmla="*/ 157163 h 203"/>
                  <a:gd name="T88" fmla="*/ 134938 w 255"/>
                  <a:gd name="T89" fmla="*/ 153988 h 203"/>
                  <a:gd name="T90" fmla="*/ 142875 w 255"/>
                  <a:gd name="T91" fmla="*/ 153988 h 203"/>
                  <a:gd name="T92" fmla="*/ 153988 w 255"/>
                  <a:gd name="T93" fmla="*/ 141288 h 203"/>
                  <a:gd name="T94" fmla="*/ 165100 w 255"/>
                  <a:gd name="T95" fmla="*/ 130175 h 203"/>
                  <a:gd name="T96" fmla="*/ 184150 w 255"/>
                  <a:gd name="T97" fmla="*/ 100013 h 203"/>
                  <a:gd name="T98" fmla="*/ 225425 w 255"/>
                  <a:gd name="T99" fmla="*/ 85725 h 203"/>
                  <a:gd name="T100" fmla="*/ 250825 w 255"/>
                  <a:gd name="T101" fmla="*/ 74613 h 203"/>
                  <a:gd name="T102" fmla="*/ 285750 w 255"/>
                  <a:gd name="T103" fmla="*/ 66675 h 203"/>
                  <a:gd name="T104" fmla="*/ 303213 w 255"/>
                  <a:gd name="T105" fmla="*/ 71438 h 203"/>
                  <a:gd name="T106" fmla="*/ 385763 w 255"/>
                  <a:gd name="T107" fmla="*/ 41275 h 203"/>
                  <a:gd name="T108" fmla="*/ 393700 w 255"/>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5"/>
                  <a:gd name="T166" fmla="*/ 0 h 203"/>
                  <a:gd name="T167" fmla="*/ 255 w 255"/>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5" h="203">
                    <a:moveTo>
                      <a:pt x="241" y="0"/>
                    </a:moveTo>
                    <a:lnTo>
                      <a:pt x="236" y="4"/>
                    </a:lnTo>
                    <a:lnTo>
                      <a:pt x="234" y="7"/>
                    </a:lnTo>
                    <a:lnTo>
                      <a:pt x="229" y="9"/>
                    </a:lnTo>
                    <a:lnTo>
                      <a:pt x="227" y="11"/>
                    </a:lnTo>
                    <a:lnTo>
                      <a:pt x="222" y="11"/>
                    </a:lnTo>
                    <a:lnTo>
                      <a:pt x="220" y="9"/>
                    </a:lnTo>
                    <a:lnTo>
                      <a:pt x="217" y="11"/>
                    </a:lnTo>
                    <a:lnTo>
                      <a:pt x="213" y="11"/>
                    </a:lnTo>
                    <a:lnTo>
                      <a:pt x="210" y="14"/>
                    </a:lnTo>
                    <a:lnTo>
                      <a:pt x="208" y="16"/>
                    </a:lnTo>
                    <a:lnTo>
                      <a:pt x="206" y="19"/>
                    </a:lnTo>
                    <a:lnTo>
                      <a:pt x="201" y="21"/>
                    </a:lnTo>
                    <a:lnTo>
                      <a:pt x="198" y="21"/>
                    </a:lnTo>
                    <a:lnTo>
                      <a:pt x="196" y="23"/>
                    </a:lnTo>
                    <a:lnTo>
                      <a:pt x="194" y="23"/>
                    </a:lnTo>
                    <a:lnTo>
                      <a:pt x="189" y="23"/>
                    </a:lnTo>
                    <a:lnTo>
                      <a:pt x="184" y="21"/>
                    </a:lnTo>
                    <a:lnTo>
                      <a:pt x="182" y="23"/>
                    </a:lnTo>
                    <a:lnTo>
                      <a:pt x="180" y="26"/>
                    </a:lnTo>
                    <a:lnTo>
                      <a:pt x="175" y="28"/>
                    </a:lnTo>
                    <a:lnTo>
                      <a:pt x="175" y="23"/>
                    </a:lnTo>
                    <a:lnTo>
                      <a:pt x="172" y="21"/>
                    </a:lnTo>
                    <a:lnTo>
                      <a:pt x="172" y="23"/>
                    </a:lnTo>
                    <a:lnTo>
                      <a:pt x="170" y="23"/>
                    </a:lnTo>
                    <a:lnTo>
                      <a:pt x="170" y="26"/>
                    </a:lnTo>
                    <a:lnTo>
                      <a:pt x="168" y="26"/>
                    </a:lnTo>
                    <a:lnTo>
                      <a:pt x="165" y="23"/>
                    </a:lnTo>
                    <a:lnTo>
                      <a:pt x="163" y="21"/>
                    </a:lnTo>
                    <a:lnTo>
                      <a:pt x="161" y="21"/>
                    </a:lnTo>
                    <a:lnTo>
                      <a:pt x="158" y="21"/>
                    </a:lnTo>
                    <a:lnTo>
                      <a:pt x="156" y="21"/>
                    </a:lnTo>
                    <a:lnTo>
                      <a:pt x="154" y="21"/>
                    </a:lnTo>
                    <a:lnTo>
                      <a:pt x="154" y="23"/>
                    </a:lnTo>
                    <a:lnTo>
                      <a:pt x="154" y="28"/>
                    </a:lnTo>
                    <a:lnTo>
                      <a:pt x="146" y="28"/>
                    </a:lnTo>
                    <a:lnTo>
                      <a:pt x="139" y="26"/>
                    </a:lnTo>
                    <a:lnTo>
                      <a:pt x="137" y="28"/>
                    </a:lnTo>
                    <a:lnTo>
                      <a:pt x="132" y="28"/>
                    </a:lnTo>
                    <a:lnTo>
                      <a:pt x="130" y="28"/>
                    </a:lnTo>
                    <a:lnTo>
                      <a:pt x="125" y="30"/>
                    </a:lnTo>
                    <a:lnTo>
                      <a:pt x="125" y="33"/>
                    </a:lnTo>
                    <a:lnTo>
                      <a:pt x="123" y="35"/>
                    </a:lnTo>
                    <a:lnTo>
                      <a:pt x="118" y="35"/>
                    </a:lnTo>
                    <a:lnTo>
                      <a:pt x="113" y="35"/>
                    </a:lnTo>
                    <a:lnTo>
                      <a:pt x="109" y="40"/>
                    </a:lnTo>
                    <a:lnTo>
                      <a:pt x="104" y="45"/>
                    </a:lnTo>
                    <a:lnTo>
                      <a:pt x="102" y="45"/>
                    </a:lnTo>
                    <a:lnTo>
                      <a:pt x="99" y="45"/>
                    </a:lnTo>
                    <a:lnTo>
                      <a:pt x="97" y="45"/>
                    </a:lnTo>
                    <a:lnTo>
                      <a:pt x="92" y="45"/>
                    </a:lnTo>
                    <a:lnTo>
                      <a:pt x="87" y="45"/>
                    </a:lnTo>
                    <a:lnTo>
                      <a:pt x="83" y="45"/>
                    </a:lnTo>
                    <a:lnTo>
                      <a:pt x="80" y="47"/>
                    </a:lnTo>
                    <a:lnTo>
                      <a:pt x="80" y="49"/>
                    </a:lnTo>
                    <a:lnTo>
                      <a:pt x="80" y="52"/>
                    </a:lnTo>
                    <a:lnTo>
                      <a:pt x="78" y="52"/>
                    </a:lnTo>
                    <a:lnTo>
                      <a:pt x="76" y="52"/>
                    </a:lnTo>
                    <a:lnTo>
                      <a:pt x="73" y="52"/>
                    </a:lnTo>
                    <a:lnTo>
                      <a:pt x="69" y="49"/>
                    </a:lnTo>
                    <a:lnTo>
                      <a:pt x="66" y="49"/>
                    </a:lnTo>
                    <a:lnTo>
                      <a:pt x="66" y="52"/>
                    </a:lnTo>
                    <a:lnTo>
                      <a:pt x="64" y="54"/>
                    </a:lnTo>
                    <a:lnTo>
                      <a:pt x="66" y="54"/>
                    </a:lnTo>
                    <a:lnTo>
                      <a:pt x="69" y="54"/>
                    </a:lnTo>
                    <a:lnTo>
                      <a:pt x="69" y="56"/>
                    </a:lnTo>
                    <a:lnTo>
                      <a:pt x="71" y="56"/>
                    </a:lnTo>
                    <a:lnTo>
                      <a:pt x="66" y="56"/>
                    </a:lnTo>
                    <a:lnTo>
                      <a:pt x="64" y="59"/>
                    </a:lnTo>
                    <a:lnTo>
                      <a:pt x="64" y="61"/>
                    </a:lnTo>
                    <a:lnTo>
                      <a:pt x="66" y="63"/>
                    </a:lnTo>
                    <a:lnTo>
                      <a:pt x="64" y="63"/>
                    </a:lnTo>
                    <a:lnTo>
                      <a:pt x="61" y="63"/>
                    </a:lnTo>
                    <a:lnTo>
                      <a:pt x="59" y="61"/>
                    </a:lnTo>
                    <a:lnTo>
                      <a:pt x="57" y="61"/>
                    </a:lnTo>
                    <a:lnTo>
                      <a:pt x="54" y="66"/>
                    </a:lnTo>
                    <a:lnTo>
                      <a:pt x="52" y="71"/>
                    </a:lnTo>
                    <a:lnTo>
                      <a:pt x="52" y="68"/>
                    </a:lnTo>
                    <a:lnTo>
                      <a:pt x="50" y="68"/>
                    </a:lnTo>
                    <a:lnTo>
                      <a:pt x="50" y="73"/>
                    </a:lnTo>
                    <a:lnTo>
                      <a:pt x="50" y="75"/>
                    </a:lnTo>
                    <a:lnTo>
                      <a:pt x="47" y="75"/>
                    </a:lnTo>
                    <a:lnTo>
                      <a:pt x="45" y="75"/>
                    </a:lnTo>
                    <a:lnTo>
                      <a:pt x="43" y="75"/>
                    </a:lnTo>
                    <a:lnTo>
                      <a:pt x="40" y="75"/>
                    </a:lnTo>
                    <a:lnTo>
                      <a:pt x="40" y="78"/>
                    </a:lnTo>
                    <a:lnTo>
                      <a:pt x="38" y="78"/>
                    </a:lnTo>
                    <a:lnTo>
                      <a:pt x="35" y="80"/>
                    </a:lnTo>
                    <a:lnTo>
                      <a:pt x="35" y="82"/>
                    </a:lnTo>
                    <a:lnTo>
                      <a:pt x="35" y="85"/>
                    </a:lnTo>
                    <a:lnTo>
                      <a:pt x="33" y="85"/>
                    </a:lnTo>
                    <a:lnTo>
                      <a:pt x="28" y="85"/>
                    </a:lnTo>
                    <a:lnTo>
                      <a:pt x="24" y="85"/>
                    </a:lnTo>
                    <a:lnTo>
                      <a:pt x="24" y="89"/>
                    </a:lnTo>
                    <a:lnTo>
                      <a:pt x="31" y="92"/>
                    </a:lnTo>
                    <a:lnTo>
                      <a:pt x="35" y="94"/>
                    </a:lnTo>
                    <a:lnTo>
                      <a:pt x="35" y="97"/>
                    </a:lnTo>
                    <a:lnTo>
                      <a:pt x="35" y="99"/>
                    </a:lnTo>
                    <a:lnTo>
                      <a:pt x="33" y="101"/>
                    </a:lnTo>
                    <a:lnTo>
                      <a:pt x="31" y="104"/>
                    </a:lnTo>
                    <a:lnTo>
                      <a:pt x="35" y="106"/>
                    </a:lnTo>
                    <a:lnTo>
                      <a:pt x="38" y="106"/>
                    </a:lnTo>
                    <a:lnTo>
                      <a:pt x="35" y="108"/>
                    </a:lnTo>
                    <a:lnTo>
                      <a:pt x="33" y="111"/>
                    </a:lnTo>
                    <a:lnTo>
                      <a:pt x="31" y="113"/>
                    </a:lnTo>
                    <a:lnTo>
                      <a:pt x="21" y="115"/>
                    </a:lnTo>
                    <a:lnTo>
                      <a:pt x="17" y="118"/>
                    </a:lnTo>
                    <a:lnTo>
                      <a:pt x="17" y="120"/>
                    </a:lnTo>
                    <a:lnTo>
                      <a:pt x="17" y="125"/>
                    </a:lnTo>
                    <a:lnTo>
                      <a:pt x="19" y="127"/>
                    </a:lnTo>
                    <a:lnTo>
                      <a:pt x="19" y="130"/>
                    </a:lnTo>
                    <a:lnTo>
                      <a:pt x="17" y="132"/>
                    </a:lnTo>
                    <a:lnTo>
                      <a:pt x="17" y="134"/>
                    </a:lnTo>
                    <a:lnTo>
                      <a:pt x="17" y="132"/>
                    </a:lnTo>
                    <a:lnTo>
                      <a:pt x="17" y="134"/>
                    </a:lnTo>
                    <a:lnTo>
                      <a:pt x="14" y="134"/>
                    </a:lnTo>
                    <a:lnTo>
                      <a:pt x="17" y="134"/>
                    </a:lnTo>
                    <a:lnTo>
                      <a:pt x="19" y="134"/>
                    </a:lnTo>
                    <a:lnTo>
                      <a:pt x="19" y="137"/>
                    </a:lnTo>
                    <a:lnTo>
                      <a:pt x="17" y="139"/>
                    </a:lnTo>
                    <a:lnTo>
                      <a:pt x="14" y="139"/>
                    </a:lnTo>
                    <a:lnTo>
                      <a:pt x="14" y="141"/>
                    </a:lnTo>
                    <a:lnTo>
                      <a:pt x="14" y="144"/>
                    </a:lnTo>
                    <a:lnTo>
                      <a:pt x="17" y="144"/>
                    </a:lnTo>
                    <a:lnTo>
                      <a:pt x="17" y="146"/>
                    </a:lnTo>
                    <a:lnTo>
                      <a:pt x="9" y="146"/>
                    </a:lnTo>
                    <a:lnTo>
                      <a:pt x="7" y="148"/>
                    </a:lnTo>
                    <a:lnTo>
                      <a:pt x="5" y="148"/>
                    </a:lnTo>
                    <a:lnTo>
                      <a:pt x="2" y="151"/>
                    </a:lnTo>
                    <a:lnTo>
                      <a:pt x="2" y="153"/>
                    </a:lnTo>
                    <a:lnTo>
                      <a:pt x="0" y="153"/>
                    </a:lnTo>
                    <a:lnTo>
                      <a:pt x="0" y="156"/>
                    </a:lnTo>
                    <a:lnTo>
                      <a:pt x="0" y="158"/>
                    </a:lnTo>
                    <a:lnTo>
                      <a:pt x="0" y="160"/>
                    </a:lnTo>
                    <a:lnTo>
                      <a:pt x="2" y="165"/>
                    </a:lnTo>
                    <a:lnTo>
                      <a:pt x="5" y="170"/>
                    </a:lnTo>
                    <a:lnTo>
                      <a:pt x="7" y="170"/>
                    </a:lnTo>
                    <a:lnTo>
                      <a:pt x="12" y="170"/>
                    </a:lnTo>
                    <a:lnTo>
                      <a:pt x="14" y="163"/>
                    </a:lnTo>
                    <a:lnTo>
                      <a:pt x="17" y="163"/>
                    </a:lnTo>
                    <a:lnTo>
                      <a:pt x="19" y="165"/>
                    </a:lnTo>
                    <a:lnTo>
                      <a:pt x="21" y="167"/>
                    </a:lnTo>
                    <a:lnTo>
                      <a:pt x="21" y="170"/>
                    </a:lnTo>
                    <a:lnTo>
                      <a:pt x="21" y="167"/>
                    </a:lnTo>
                    <a:lnTo>
                      <a:pt x="24" y="165"/>
                    </a:lnTo>
                    <a:lnTo>
                      <a:pt x="24" y="163"/>
                    </a:lnTo>
                    <a:lnTo>
                      <a:pt x="28" y="163"/>
                    </a:lnTo>
                    <a:lnTo>
                      <a:pt x="33" y="163"/>
                    </a:lnTo>
                    <a:lnTo>
                      <a:pt x="33" y="165"/>
                    </a:lnTo>
                    <a:lnTo>
                      <a:pt x="33" y="170"/>
                    </a:lnTo>
                    <a:lnTo>
                      <a:pt x="31" y="172"/>
                    </a:lnTo>
                    <a:lnTo>
                      <a:pt x="33" y="174"/>
                    </a:lnTo>
                    <a:lnTo>
                      <a:pt x="33" y="177"/>
                    </a:lnTo>
                    <a:lnTo>
                      <a:pt x="35" y="177"/>
                    </a:lnTo>
                    <a:lnTo>
                      <a:pt x="38" y="177"/>
                    </a:lnTo>
                    <a:lnTo>
                      <a:pt x="40" y="177"/>
                    </a:lnTo>
                    <a:lnTo>
                      <a:pt x="43" y="174"/>
                    </a:lnTo>
                    <a:lnTo>
                      <a:pt x="45" y="174"/>
                    </a:lnTo>
                    <a:lnTo>
                      <a:pt x="45" y="177"/>
                    </a:lnTo>
                    <a:lnTo>
                      <a:pt x="45" y="182"/>
                    </a:lnTo>
                    <a:lnTo>
                      <a:pt x="43" y="182"/>
                    </a:lnTo>
                    <a:lnTo>
                      <a:pt x="40" y="182"/>
                    </a:lnTo>
                    <a:lnTo>
                      <a:pt x="35" y="182"/>
                    </a:lnTo>
                    <a:lnTo>
                      <a:pt x="33" y="184"/>
                    </a:lnTo>
                    <a:lnTo>
                      <a:pt x="33" y="189"/>
                    </a:lnTo>
                    <a:lnTo>
                      <a:pt x="35" y="186"/>
                    </a:lnTo>
                    <a:lnTo>
                      <a:pt x="38" y="186"/>
                    </a:lnTo>
                    <a:lnTo>
                      <a:pt x="38" y="189"/>
                    </a:lnTo>
                    <a:lnTo>
                      <a:pt x="35" y="191"/>
                    </a:lnTo>
                    <a:lnTo>
                      <a:pt x="33" y="193"/>
                    </a:lnTo>
                    <a:lnTo>
                      <a:pt x="33" y="196"/>
                    </a:lnTo>
                    <a:lnTo>
                      <a:pt x="31" y="196"/>
                    </a:lnTo>
                    <a:lnTo>
                      <a:pt x="33" y="196"/>
                    </a:lnTo>
                    <a:lnTo>
                      <a:pt x="40" y="196"/>
                    </a:lnTo>
                    <a:lnTo>
                      <a:pt x="45" y="196"/>
                    </a:lnTo>
                    <a:lnTo>
                      <a:pt x="50" y="196"/>
                    </a:lnTo>
                    <a:lnTo>
                      <a:pt x="54" y="198"/>
                    </a:lnTo>
                    <a:lnTo>
                      <a:pt x="57" y="203"/>
                    </a:lnTo>
                    <a:lnTo>
                      <a:pt x="59" y="200"/>
                    </a:lnTo>
                    <a:lnTo>
                      <a:pt x="59" y="198"/>
                    </a:lnTo>
                    <a:lnTo>
                      <a:pt x="61" y="196"/>
                    </a:lnTo>
                    <a:lnTo>
                      <a:pt x="61" y="193"/>
                    </a:lnTo>
                    <a:lnTo>
                      <a:pt x="64" y="193"/>
                    </a:lnTo>
                    <a:lnTo>
                      <a:pt x="66" y="196"/>
                    </a:lnTo>
                    <a:lnTo>
                      <a:pt x="66" y="198"/>
                    </a:lnTo>
                    <a:lnTo>
                      <a:pt x="71" y="198"/>
                    </a:lnTo>
                    <a:lnTo>
                      <a:pt x="76" y="198"/>
                    </a:lnTo>
                    <a:lnTo>
                      <a:pt x="83" y="198"/>
                    </a:lnTo>
                    <a:lnTo>
                      <a:pt x="85" y="198"/>
                    </a:lnTo>
                    <a:lnTo>
                      <a:pt x="83" y="196"/>
                    </a:lnTo>
                    <a:lnTo>
                      <a:pt x="83" y="193"/>
                    </a:lnTo>
                    <a:lnTo>
                      <a:pt x="80" y="189"/>
                    </a:lnTo>
                    <a:lnTo>
                      <a:pt x="83" y="189"/>
                    </a:lnTo>
                    <a:lnTo>
                      <a:pt x="87" y="189"/>
                    </a:lnTo>
                    <a:lnTo>
                      <a:pt x="90" y="189"/>
                    </a:lnTo>
                    <a:lnTo>
                      <a:pt x="90" y="191"/>
                    </a:lnTo>
                    <a:lnTo>
                      <a:pt x="90" y="193"/>
                    </a:lnTo>
                    <a:lnTo>
                      <a:pt x="92" y="193"/>
                    </a:lnTo>
                    <a:lnTo>
                      <a:pt x="95" y="193"/>
                    </a:lnTo>
                    <a:lnTo>
                      <a:pt x="97" y="193"/>
                    </a:lnTo>
                    <a:lnTo>
                      <a:pt x="99" y="191"/>
                    </a:lnTo>
                    <a:lnTo>
                      <a:pt x="102" y="191"/>
                    </a:lnTo>
                    <a:lnTo>
                      <a:pt x="104" y="191"/>
                    </a:lnTo>
                    <a:lnTo>
                      <a:pt x="104" y="186"/>
                    </a:lnTo>
                    <a:lnTo>
                      <a:pt x="102" y="186"/>
                    </a:lnTo>
                    <a:lnTo>
                      <a:pt x="97" y="186"/>
                    </a:lnTo>
                    <a:lnTo>
                      <a:pt x="95" y="186"/>
                    </a:lnTo>
                    <a:lnTo>
                      <a:pt x="92" y="186"/>
                    </a:lnTo>
                    <a:lnTo>
                      <a:pt x="90" y="184"/>
                    </a:lnTo>
                    <a:lnTo>
                      <a:pt x="85" y="184"/>
                    </a:lnTo>
                    <a:lnTo>
                      <a:pt x="83" y="182"/>
                    </a:lnTo>
                    <a:lnTo>
                      <a:pt x="80" y="179"/>
                    </a:lnTo>
                    <a:lnTo>
                      <a:pt x="78" y="177"/>
                    </a:lnTo>
                    <a:lnTo>
                      <a:pt x="78" y="174"/>
                    </a:lnTo>
                    <a:lnTo>
                      <a:pt x="76" y="172"/>
                    </a:lnTo>
                    <a:lnTo>
                      <a:pt x="73" y="170"/>
                    </a:lnTo>
                    <a:lnTo>
                      <a:pt x="71" y="163"/>
                    </a:lnTo>
                    <a:lnTo>
                      <a:pt x="69" y="158"/>
                    </a:lnTo>
                    <a:lnTo>
                      <a:pt x="66" y="151"/>
                    </a:lnTo>
                    <a:lnTo>
                      <a:pt x="64" y="146"/>
                    </a:lnTo>
                    <a:lnTo>
                      <a:pt x="69" y="144"/>
                    </a:lnTo>
                    <a:lnTo>
                      <a:pt x="73" y="141"/>
                    </a:lnTo>
                    <a:lnTo>
                      <a:pt x="71" y="139"/>
                    </a:lnTo>
                    <a:lnTo>
                      <a:pt x="69" y="139"/>
                    </a:lnTo>
                    <a:lnTo>
                      <a:pt x="69" y="137"/>
                    </a:lnTo>
                    <a:lnTo>
                      <a:pt x="66" y="134"/>
                    </a:lnTo>
                    <a:lnTo>
                      <a:pt x="78" y="118"/>
                    </a:lnTo>
                    <a:lnTo>
                      <a:pt x="78" y="113"/>
                    </a:lnTo>
                    <a:lnTo>
                      <a:pt x="73" y="111"/>
                    </a:lnTo>
                    <a:lnTo>
                      <a:pt x="71" y="111"/>
                    </a:lnTo>
                    <a:lnTo>
                      <a:pt x="71" y="108"/>
                    </a:lnTo>
                    <a:lnTo>
                      <a:pt x="73" y="108"/>
                    </a:lnTo>
                    <a:lnTo>
                      <a:pt x="76" y="108"/>
                    </a:lnTo>
                    <a:lnTo>
                      <a:pt x="78" y="108"/>
                    </a:lnTo>
                    <a:lnTo>
                      <a:pt x="80" y="108"/>
                    </a:lnTo>
                    <a:lnTo>
                      <a:pt x="83" y="108"/>
                    </a:lnTo>
                    <a:lnTo>
                      <a:pt x="83" y="106"/>
                    </a:lnTo>
                    <a:lnTo>
                      <a:pt x="83" y="104"/>
                    </a:lnTo>
                    <a:lnTo>
                      <a:pt x="83" y="101"/>
                    </a:lnTo>
                    <a:lnTo>
                      <a:pt x="83" y="99"/>
                    </a:lnTo>
                    <a:lnTo>
                      <a:pt x="83" y="97"/>
                    </a:lnTo>
                    <a:lnTo>
                      <a:pt x="80" y="97"/>
                    </a:lnTo>
                    <a:lnTo>
                      <a:pt x="83" y="97"/>
                    </a:lnTo>
                    <a:lnTo>
                      <a:pt x="83" y="94"/>
                    </a:lnTo>
                    <a:lnTo>
                      <a:pt x="85" y="97"/>
                    </a:lnTo>
                    <a:lnTo>
                      <a:pt x="85" y="99"/>
                    </a:lnTo>
                    <a:lnTo>
                      <a:pt x="87" y="99"/>
                    </a:lnTo>
                    <a:lnTo>
                      <a:pt x="90" y="99"/>
                    </a:lnTo>
                    <a:lnTo>
                      <a:pt x="90" y="97"/>
                    </a:lnTo>
                    <a:lnTo>
                      <a:pt x="90" y="92"/>
                    </a:lnTo>
                    <a:lnTo>
                      <a:pt x="90" y="89"/>
                    </a:lnTo>
                    <a:lnTo>
                      <a:pt x="92" y="89"/>
                    </a:lnTo>
                    <a:lnTo>
                      <a:pt x="97" y="89"/>
                    </a:lnTo>
                    <a:lnTo>
                      <a:pt x="97" y="87"/>
                    </a:lnTo>
                    <a:lnTo>
                      <a:pt x="95" y="82"/>
                    </a:lnTo>
                    <a:lnTo>
                      <a:pt x="95" y="80"/>
                    </a:lnTo>
                    <a:lnTo>
                      <a:pt x="97" y="78"/>
                    </a:lnTo>
                    <a:lnTo>
                      <a:pt x="104" y="82"/>
                    </a:lnTo>
                    <a:lnTo>
                      <a:pt x="106" y="78"/>
                    </a:lnTo>
                    <a:lnTo>
                      <a:pt x="109" y="73"/>
                    </a:lnTo>
                    <a:lnTo>
                      <a:pt x="113" y="73"/>
                    </a:lnTo>
                    <a:lnTo>
                      <a:pt x="116" y="68"/>
                    </a:lnTo>
                    <a:lnTo>
                      <a:pt x="116" y="66"/>
                    </a:lnTo>
                    <a:lnTo>
                      <a:pt x="116" y="63"/>
                    </a:lnTo>
                    <a:lnTo>
                      <a:pt x="118" y="63"/>
                    </a:lnTo>
                    <a:lnTo>
                      <a:pt x="118" y="61"/>
                    </a:lnTo>
                    <a:lnTo>
                      <a:pt x="137" y="61"/>
                    </a:lnTo>
                    <a:lnTo>
                      <a:pt x="139" y="61"/>
                    </a:lnTo>
                    <a:lnTo>
                      <a:pt x="142" y="59"/>
                    </a:lnTo>
                    <a:lnTo>
                      <a:pt x="142" y="56"/>
                    </a:lnTo>
                    <a:lnTo>
                      <a:pt x="142" y="54"/>
                    </a:lnTo>
                    <a:lnTo>
                      <a:pt x="144" y="54"/>
                    </a:lnTo>
                    <a:lnTo>
                      <a:pt x="144" y="52"/>
                    </a:lnTo>
                    <a:lnTo>
                      <a:pt x="146" y="49"/>
                    </a:lnTo>
                    <a:lnTo>
                      <a:pt x="149" y="49"/>
                    </a:lnTo>
                    <a:lnTo>
                      <a:pt x="151" y="47"/>
                    </a:lnTo>
                    <a:lnTo>
                      <a:pt x="154" y="47"/>
                    </a:lnTo>
                    <a:lnTo>
                      <a:pt x="158" y="47"/>
                    </a:lnTo>
                    <a:lnTo>
                      <a:pt x="161" y="47"/>
                    </a:lnTo>
                    <a:lnTo>
                      <a:pt x="163" y="47"/>
                    </a:lnTo>
                    <a:lnTo>
                      <a:pt x="168" y="47"/>
                    </a:lnTo>
                    <a:lnTo>
                      <a:pt x="170" y="47"/>
                    </a:lnTo>
                    <a:lnTo>
                      <a:pt x="175" y="47"/>
                    </a:lnTo>
                    <a:lnTo>
                      <a:pt x="177" y="45"/>
                    </a:lnTo>
                    <a:lnTo>
                      <a:pt x="180" y="42"/>
                    </a:lnTo>
                    <a:lnTo>
                      <a:pt x="184" y="40"/>
                    </a:lnTo>
                    <a:lnTo>
                      <a:pt x="187" y="40"/>
                    </a:lnTo>
                    <a:lnTo>
                      <a:pt x="189" y="42"/>
                    </a:lnTo>
                    <a:lnTo>
                      <a:pt x="191" y="45"/>
                    </a:lnTo>
                    <a:lnTo>
                      <a:pt x="196" y="40"/>
                    </a:lnTo>
                    <a:lnTo>
                      <a:pt x="201" y="37"/>
                    </a:lnTo>
                    <a:lnTo>
                      <a:pt x="217" y="33"/>
                    </a:lnTo>
                    <a:lnTo>
                      <a:pt x="229" y="30"/>
                    </a:lnTo>
                    <a:lnTo>
                      <a:pt x="236" y="28"/>
                    </a:lnTo>
                    <a:lnTo>
                      <a:pt x="243" y="26"/>
                    </a:lnTo>
                    <a:lnTo>
                      <a:pt x="248" y="23"/>
                    </a:lnTo>
                    <a:lnTo>
                      <a:pt x="255" y="21"/>
                    </a:lnTo>
                    <a:lnTo>
                      <a:pt x="253" y="14"/>
                    </a:lnTo>
                    <a:lnTo>
                      <a:pt x="253" y="9"/>
                    </a:lnTo>
                    <a:lnTo>
                      <a:pt x="250" y="4"/>
                    </a:lnTo>
                    <a:lnTo>
                      <a:pt x="250" y="0"/>
                    </a:lnTo>
                    <a:lnTo>
                      <a:pt x="248" y="0"/>
                    </a:lnTo>
                    <a:lnTo>
                      <a:pt x="246" y="0"/>
                    </a:lnTo>
                    <a:lnTo>
                      <a:pt x="243" y="0"/>
                    </a:lnTo>
                    <a:lnTo>
                      <a:pt x="24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4" name="Freeform 1848">
                <a:extLst>
                  <a:ext uri="{FF2B5EF4-FFF2-40B4-BE49-F238E27FC236}">
                    <a16:creationId xmlns:a16="http://schemas.microsoft.com/office/drawing/2014/main" id="{D0DBE5CA-9EC4-C6DB-4906-0220E9EC9243}"/>
                  </a:ext>
                </a:extLst>
              </p:cNvPr>
              <p:cNvSpPr>
                <a:spLocks noGrp="1" noRot="1" noMove="1" noResize="1" noEditPoints="1" noAdjustHandles="1" noChangeArrowheads="1" noChangeShapeType="1"/>
              </p:cNvSpPr>
              <p:nvPr/>
            </p:nvSpPr>
            <p:spPr bwMode="auto">
              <a:xfrm>
                <a:off x="8303599" y="364198"/>
                <a:ext cx="215867" cy="143590"/>
              </a:xfrm>
              <a:custGeom>
                <a:avLst/>
                <a:gdLst>
                  <a:gd name="T0" fmla="*/ 55563 w 78"/>
                  <a:gd name="T1" fmla="*/ 7938 h 52"/>
                  <a:gd name="T2" fmla="*/ 47625 w 78"/>
                  <a:gd name="T3" fmla="*/ 7938 h 52"/>
                  <a:gd name="T4" fmla="*/ 47625 w 78"/>
                  <a:gd name="T5" fmla="*/ 7938 h 52"/>
                  <a:gd name="T6" fmla="*/ 52388 w 78"/>
                  <a:gd name="T7" fmla="*/ 3175 h 52"/>
                  <a:gd name="T8" fmla="*/ 44450 w 78"/>
                  <a:gd name="T9" fmla="*/ 11113 h 52"/>
                  <a:gd name="T10" fmla="*/ 22225 w 78"/>
                  <a:gd name="T11" fmla="*/ 49213 h 52"/>
                  <a:gd name="T12" fmla="*/ 22225 w 78"/>
                  <a:gd name="T13" fmla="*/ 63500 h 52"/>
                  <a:gd name="T14" fmla="*/ 11113 w 78"/>
                  <a:gd name="T15" fmla="*/ 74613 h 52"/>
                  <a:gd name="T16" fmla="*/ 0 w 78"/>
                  <a:gd name="T17" fmla="*/ 82550 h 52"/>
                  <a:gd name="T18" fmla="*/ 17463 w 78"/>
                  <a:gd name="T19" fmla="*/ 82550 h 52"/>
                  <a:gd name="T20" fmla="*/ 22225 w 78"/>
                  <a:gd name="T21" fmla="*/ 82550 h 52"/>
                  <a:gd name="T22" fmla="*/ 30163 w 78"/>
                  <a:gd name="T23" fmla="*/ 79375 h 52"/>
                  <a:gd name="T24" fmla="*/ 44450 w 78"/>
                  <a:gd name="T25" fmla="*/ 63500 h 52"/>
                  <a:gd name="T26" fmla="*/ 52388 w 78"/>
                  <a:gd name="T27" fmla="*/ 66675 h 52"/>
                  <a:gd name="T28" fmla="*/ 63500 w 78"/>
                  <a:gd name="T29" fmla="*/ 71438 h 52"/>
                  <a:gd name="T30" fmla="*/ 74613 w 78"/>
                  <a:gd name="T31" fmla="*/ 71438 h 52"/>
                  <a:gd name="T32" fmla="*/ 85725 w 78"/>
                  <a:gd name="T33" fmla="*/ 66675 h 52"/>
                  <a:gd name="T34" fmla="*/ 104775 w 78"/>
                  <a:gd name="T35" fmla="*/ 60325 h 52"/>
                  <a:gd name="T36" fmla="*/ 119063 w 78"/>
                  <a:gd name="T37" fmla="*/ 60325 h 52"/>
                  <a:gd name="T38" fmla="*/ 123825 w 78"/>
                  <a:gd name="T39" fmla="*/ 44450 h 52"/>
                  <a:gd name="T40" fmla="*/ 100013 w 78"/>
                  <a:gd name="T41" fmla="*/ 25400 h 52"/>
                  <a:gd name="T42" fmla="*/ 74613 w 78"/>
                  <a:gd name="T43" fmla="*/ 11113 h 52"/>
                  <a:gd name="T44" fmla="*/ 66675 w 78"/>
                  <a:gd name="T45" fmla="*/ 19050 h 52"/>
                  <a:gd name="T46" fmla="*/ 63500 w 78"/>
                  <a:gd name="T47" fmla="*/ 19050 h 52"/>
                  <a:gd name="T48" fmla="*/ 58738 w 78"/>
                  <a:gd name="T49" fmla="*/ 19050 h 52"/>
                  <a:gd name="T50" fmla="*/ 58738 w 78"/>
                  <a:gd name="T51" fmla="*/ 19050 h 52"/>
                  <a:gd name="T52" fmla="*/ 63500 w 78"/>
                  <a:gd name="T53" fmla="*/ 11113 h 52"/>
                  <a:gd name="T54" fmla="*/ 66675 w 78"/>
                  <a:gd name="T55" fmla="*/ 3175 h 52"/>
                  <a:gd name="T56" fmla="*/ 58738 w 78"/>
                  <a:gd name="T57" fmla="*/ 3175 h 52"/>
                  <a:gd name="T58" fmla="*/ 55563 w 78"/>
                  <a:gd name="T59" fmla="*/ 3175 h 52"/>
                  <a:gd name="T60" fmla="*/ 55563 w 78"/>
                  <a:gd name="T61" fmla="*/ 0 h 52"/>
                  <a:gd name="T62" fmla="*/ 55563 w 78"/>
                  <a:gd name="T63" fmla="*/ 0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52"/>
                  <a:gd name="T98" fmla="*/ 78 w 78"/>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52">
                    <a:moveTo>
                      <a:pt x="35" y="0"/>
                    </a:moveTo>
                    <a:lnTo>
                      <a:pt x="35" y="5"/>
                    </a:lnTo>
                    <a:lnTo>
                      <a:pt x="33" y="5"/>
                    </a:lnTo>
                    <a:lnTo>
                      <a:pt x="30" y="5"/>
                    </a:lnTo>
                    <a:lnTo>
                      <a:pt x="33" y="2"/>
                    </a:lnTo>
                    <a:lnTo>
                      <a:pt x="28" y="2"/>
                    </a:lnTo>
                    <a:lnTo>
                      <a:pt x="28" y="7"/>
                    </a:lnTo>
                    <a:lnTo>
                      <a:pt x="30" y="7"/>
                    </a:lnTo>
                    <a:lnTo>
                      <a:pt x="14" y="31"/>
                    </a:lnTo>
                    <a:lnTo>
                      <a:pt x="14" y="35"/>
                    </a:lnTo>
                    <a:lnTo>
                      <a:pt x="14" y="40"/>
                    </a:lnTo>
                    <a:lnTo>
                      <a:pt x="11" y="42"/>
                    </a:lnTo>
                    <a:lnTo>
                      <a:pt x="7" y="47"/>
                    </a:lnTo>
                    <a:lnTo>
                      <a:pt x="4" y="50"/>
                    </a:lnTo>
                    <a:lnTo>
                      <a:pt x="0" y="52"/>
                    </a:lnTo>
                    <a:lnTo>
                      <a:pt x="7" y="52"/>
                    </a:lnTo>
                    <a:lnTo>
                      <a:pt x="11" y="52"/>
                    </a:lnTo>
                    <a:lnTo>
                      <a:pt x="14" y="52"/>
                    </a:lnTo>
                    <a:lnTo>
                      <a:pt x="16" y="52"/>
                    </a:lnTo>
                    <a:lnTo>
                      <a:pt x="19" y="50"/>
                    </a:lnTo>
                    <a:lnTo>
                      <a:pt x="23" y="45"/>
                    </a:lnTo>
                    <a:lnTo>
                      <a:pt x="28" y="40"/>
                    </a:lnTo>
                    <a:lnTo>
                      <a:pt x="33" y="42"/>
                    </a:lnTo>
                    <a:lnTo>
                      <a:pt x="37" y="45"/>
                    </a:lnTo>
                    <a:lnTo>
                      <a:pt x="40" y="45"/>
                    </a:lnTo>
                    <a:lnTo>
                      <a:pt x="45" y="45"/>
                    </a:lnTo>
                    <a:lnTo>
                      <a:pt x="47" y="45"/>
                    </a:lnTo>
                    <a:lnTo>
                      <a:pt x="52" y="45"/>
                    </a:lnTo>
                    <a:lnTo>
                      <a:pt x="54" y="42"/>
                    </a:lnTo>
                    <a:lnTo>
                      <a:pt x="61" y="40"/>
                    </a:lnTo>
                    <a:lnTo>
                      <a:pt x="66" y="38"/>
                    </a:lnTo>
                    <a:lnTo>
                      <a:pt x="70" y="38"/>
                    </a:lnTo>
                    <a:lnTo>
                      <a:pt x="75" y="38"/>
                    </a:lnTo>
                    <a:lnTo>
                      <a:pt x="78" y="33"/>
                    </a:lnTo>
                    <a:lnTo>
                      <a:pt x="78" y="28"/>
                    </a:lnTo>
                    <a:lnTo>
                      <a:pt x="70" y="24"/>
                    </a:lnTo>
                    <a:lnTo>
                      <a:pt x="63" y="16"/>
                    </a:lnTo>
                    <a:lnTo>
                      <a:pt x="54" y="12"/>
                    </a:lnTo>
                    <a:lnTo>
                      <a:pt x="47" y="7"/>
                    </a:lnTo>
                    <a:lnTo>
                      <a:pt x="45" y="9"/>
                    </a:lnTo>
                    <a:lnTo>
                      <a:pt x="42" y="12"/>
                    </a:lnTo>
                    <a:lnTo>
                      <a:pt x="40" y="12"/>
                    </a:lnTo>
                    <a:lnTo>
                      <a:pt x="37" y="12"/>
                    </a:lnTo>
                    <a:lnTo>
                      <a:pt x="40" y="9"/>
                    </a:lnTo>
                    <a:lnTo>
                      <a:pt x="40" y="7"/>
                    </a:lnTo>
                    <a:lnTo>
                      <a:pt x="40" y="5"/>
                    </a:lnTo>
                    <a:lnTo>
                      <a:pt x="42" y="2"/>
                    </a:lnTo>
                    <a:lnTo>
                      <a:pt x="40" y="2"/>
                    </a:lnTo>
                    <a:lnTo>
                      <a:pt x="37" y="2"/>
                    </a:lnTo>
                    <a:lnTo>
                      <a:pt x="35" y="2"/>
                    </a:lnTo>
                    <a:lnTo>
                      <a:pt x="3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5" name="Freeform 1849">
                <a:extLst>
                  <a:ext uri="{FF2B5EF4-FFF2-40B4-BE49-F238E27FC236}">
                    <a16:creationId xmlns:a16="http://schemas.microsoft.com/office/drawing/2014/main" id="{B4AD0577-B36A-CE65-9768-B84F069F39CF}"/>
                  </a:ext>
                </a:extLst>
              </p:cNvPr>
              <p:cNvSpPr>
                <a:spLocks noGrp="1" noRot="1" noMove="1" noResize="1" noEditPoints="1" noAdjustHandles="1" noChangeArrowheads="1" noChangeShapeType="1"/>
              </p:cNvSpPr>
              <p:nvPr/>
            </p:nvSpPr>
            <p:spPr bwMode="auto">
              <a:xfrm>
                <a:off x="7968726" y="336585"/>
                <a:ext cx="99631" cy="66272"/>
              </a:xfrm>
              <a:custGeom>
                <a:avLst/>
                <a:gdLst>
                  <a:gd name="T0" fmla="*/ 4763 w 36"/>
                  <a:gd name="T1" fmla="*/ 0 h 24"/>
                  <a:gd name="T2" fmla="*/ 4763 w 36"/>
                  <a:gd name="T3" fmla="*/ 12700 h 24"/>
                  <a:gd name="T4" fmla="*/ 0 w 36"/>
                  <a:gd name="T5" fmla="*/ 23813 h 24"/>
                  <a:gd name="T6" fmla="*/ 0 w 36"/>
                  <a:gd name="T7" fmla="*/ 26988 h 24"/>
                  <a:gd name="T8" fmla="*/ 0 w 36"/>
                  <a:gd name="T9" fmla="*/ 30163 h 24"/>
                  <a:gd name="T10" fmla="*/ 0 w 36"/>
                  <a:gd name="T11" fmla="*/ 34925 h 24"/>
                  <a:gd name="T12" fmla="*/ 0 w 36"/>
                  <a:gd name="T13" fmla="*/ 38100 h 24"/>
                  <a:gd name="T14" fmla="*/ 15875 w 36"/>
                  <a:gd name="T15" fmla="*/ 34925 h 24"/>
                  <a:gd name="T16" fmla="*/ 26988 w 36"/>
                  <a:gd name="T17" fmla="*/ 34925 h 24"/>
                  <a:gd name="T18" fmla="*/ 38100 w 36"/>
                  <a:gd name="T19" fmla="*/ 34925 h 24"/>
                  <a:gd name="T20" fmla="*/ 52388 w 36"/>
                  <a:gd name="T21" fmla="*/ 34925 h 24"/>
                  <a:gd name="T22" fmla="*/ 52388 w 36"/>
                  <a:gd name="T23" fmla="*/ 30163 h 24"/>
                  <a:gd name="T24" fmla="*/ 57150 w 36"/>
                  <a:gd name="T25" fmla="*/ 26988 h 24"/>
                  <a:gd name="T26" fmla="*/ 57150 w 36"/>
                  <a:gd name="T27" fmla="*/ 23813 h 24"/>
                  <a:gd name="T28" fmla="*/ 57150 w 36"/>
                  <a:gd name="T29" fmla="*/ 23813 h 24"/>
                  <a:gd name="T30" fmla="*/ 57150 w 36"/>
                  <a:gd name="T31" fmla="*/ 19050 h 24"/>
                  <a:gd name="T32" fmla="*/ 52388 w 36"/>
                  <a:gd name="T33" fmla="*/ 19050 h 24"/>
                  <a:gd name="T34" fmla="*/ 49213 w 36"/>
                  <a:gd name="T35" fmla="*/ 15875 h 24"/>
                  <a:gd name="T36" fmla="*/ 41275 w 36"/>
                  <a:gd name="T37" fmla="*/ 12700 h 24"/>
                  <a:gd name="T38" fmla="*/ 38100 w 36"/>
                  <a:gd name="T39" fmla="*/ 7938 h 24"/>
                  <a:gd name="T40" fmla="*/ 30163 w 36"/>
                  <a:gd name="T41" fmla="*/ 7938 h 24"/>
                  <a:gd name="T42" fmla="*/ 19050 w 36"/>
                  <a:gd name="T43" fmla="*/ 4763 h 24"/>
                  <a:gd name="T44" fmla="*/ 4763 w 36"/>
                  <a:gd name="T45" fmla="*/ 0 h 24"/>
                  <a:gd name="T46" fmla="*/ 4763 w 36"/>
                  <a:gd name="T47" fmla="*/ 0 h 24"/>
                  <a:gd name="T48" fmla="*/ 4763 w 36"/>
                  <a:gd name="T49" fmla="*/ 0 h 24"/>
                  <a:gd name="T50" fmla="*/ 4763 w 36"/>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24"/>
                  <a:gd name="T80" fmla="*/ 36 w 3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24">
                    <a:moveTo>
                      <a:pt x="3" y="0"/>
                    </a:moveTo>
                    <a:lnTo>
                      <a:pt x="3" y="8"/>
                    </a:lnTo>
                    <a:lnTo>
                      <a:pt x="0" y="15"/>
                    </a:lnTo>
                    <a:lnTo>
                      <a:pt x="0" y="17"/>
                    </a:lnTo>
                    <a:lnTo>
                      <a:pt x="0" y="19"/>
                    </a:lnTo>
                    <a:lnTo>
                      <a:pt x="0" y="22"/>
                    </a:lnTo>
                    <a:lnTo>
                      <a:pt x="0" y="24"/>
                    </a:lnTo>
                    <a:lnTo>
                      <a:pt x="10" y="22"/>
                    </a:lnTo>
                    <a:lnTo>
                      <a:pt x="17" y="22"/>
                    </a:lnTo>
                    <a:lnTo>
                      <a:pt x="24" y="22"/>
                    </a:lnTo>
                    <a:lnTo>
                      <a:pt x="33" y="22"/>
                    </a:lnTo>
                    <a:lnTo>
                      <a:pt x="33" y="19"/>
                    </a:lnTo>
                    <a:lnTo>
                      <a:pt x="36" y="17"/>
                    </a:lnTo>
                    <a:lnTo>
                      <a:pt x="36" y="15"/>
                    </a:lnTo>
                    <a:lnTo>
                      <a:pt x="36" y="12"/>
                    </a:lnTo>
                    <a:lnTo>
                      <a:pt x="33" y="12"/>
                    </a:lnTo>
                    <a:lnTo>
                      <a:pt x="31" y="10"/>
                    </a:lnTo>
                    <a:lnTo>
                      <a:pt x="26" y="8"/>
                    </a:lnTo>
                    <a:lnTo>
                      <a:pt x="24" y="5"/>
                    </a:lnTo>
                    <a:lnTo>
                      <a:pt x="19" y="5"/>
                    </a:lnTo>
                    <a:lnTo>
                      <a:pt x="12" y="3"/>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6" name="Freeform 1850">
                <a:extLst>
                  <a:ext uri="{FF2B5EF4-FFF2-40B4-BE49-F238E27FC236}">
                    <a16:creationId xmlns:a16="http://schemas.microsoft.com/office/drawing/2014/main" id="{6B498731-CE28-F3A7-0C87-66FEEEB05A83}"/>
                  </a:ext>
                </a:extLst>
              </p:cNvPr>
              <p:cNvSpPr>
                <a:spLocks noGrp="1" noRot="1" noMove="1" noResize="1" noEditPoints="1" noAdjustHandles="1" noChangeArrowheads="1" noChangeShapeType="1"/>
              </p:cNvSpPr>
              <p:nvPr/>
            </p:nvSpPr>
            <p:spPr bwMode="auto">
              <a:xfrm>
                <a:off x="5812821" y="245461"/>
                <a:ext cx="398524" cy="91125"/>
              </a:xfrm>
              <a:custGeom>
                <a:avLst/>
                <a:gdLst>
                  <a:gd name="T0" fmla="*/ 112713 w 144"/>
                  <a:gd name="T1" fmla="*/ 7938 h 33"/>
                  <a:gd name="T2" fmla="*/ 100013 w 144"/>
                  <a:gd name="T3" fmla="*/ 7938 h 33"/>
                  <a:gd name="T4" fmla="*/ 82550 w 144"/>
                  <a:gd name="T5" fmla="*/ 4763 h 33"/>
                  <a:gd name="T6" fmla="*/ 63500 w 144"/>
                  <a:gd name="T7" fmla="*/ 4763 h 33"/>
                  <a:gd name="T8" fmla="*/ 36513 w 144"/>
                  <a:gd name="T9" fmla="*/ 15875 h 33"/>
                  <a:gd name="T10" fmla="*/ 25400 w 144"/>
                  <a:gd name="T11" fmla="*/ 19050 h 33"/>
                  <a:gd name="T12" fmla="*/ 22225 w 144"/>
                  <a:gd name="T13" fmla="*/ 15875 h 33"/>
                  <a:gd name="T14" fmla="*/ 14288 w 144"/>
                  <a:gd name="T15" fmla="*/ 15875 h 33"/>
                  <a:gd name="T16" fmla="*/ 6350 w 144"/>
                  <a:gd name="T17" fmla="*/ 23813 h 33"/>
                  <a:gd name="T18" fmla="*/ 0 w 144"/>
                  <a:gd name="T19" fmla="*/ 34925 h 33"/>
                  <a:gd name="T20" fmla="*/ 17463 w 144"/>
                  <a:gd name="T21" fmla="*/ 34925 h 33"/>
                  <a:gd name="T22" fmla="*/ 36513 w 144"/>
                  <a:gd name="T23" fmla="*/ 34925 h 33"/>
                  <a:gd name="T24" fmla="*/ 63500 w 144"/>
                  <a:gd name="T25" fmla="*/ 30163 h 33"/>
                  <a:gd name="T26" fmla="*/ 77788 w 144"/>
                  <a:gd name="T27" fmla="*/ 34925 h 33"/>
                  <a:gd name="T28" fmla="*/ 88900 w 144"/>
                  <a:gd name="T29" fmla="*/ 26988 h 33"/>
                  <a:gd name="T30" fmla="*/ 107950 w 144"/>
                  <a:gd name="T31" fmla="*/ 26988 h 33"/>
                  <a:gd name="T32" fmla="*/ 119063 w 144"/>
                  <a:gd name="T33" fmla="*/ 30163 h 33"/>
                  <a:gd name="T34" fmla="*/ 119063 w 144"/>
                  <a:gd name="T35" fmla="*/ 41275 h 33"/>
                  <a:gd name="T36" fmla="*/ 138113 w 144"/>
                  <a:gd name="T37" fmla="*/ 52388 h 33"/>
                  <a:gd name="T38" fmla="*/ 146050 w 144"/>
                  <a:gd name="T39" fmla="*/ 52388 h 33"/>
                  <a:gd name="T40" fmla="*/ 153988 w 144"/>
                  <a:gd name="T41" fmla="*/ 46038 h 33"/>
                  <a:gd name="T42" fmla="*/ 168275 w 144"/>
                  <a:gd name="T43" fmla="*/ 34925 h 33"/>
                  <a:gd name="T44" fmla="*/ 182563 w 144"/>
                  <a:gd name="T45" fmla="*/ 38100 h 33"/>
                  <a:gd name="T46" fmla="*/ 193675 w 144"/>
                  <a:gd name="T47" fmla="*/ 38100 h 33"/>
                  <a:gd name="T48" fmla="*/ 206375 w 144"/>
                  <a:gd name="T49" fmla="*/ 30163 h 33"/>
                  <a:gd name="T50" fmla="*/ 228600 w 144"/>
                  <a:gd name="T51" fmla="*/ 26988 h 33"/>
                  <a:gd name="T52" fmla="*/ 220663 w 144"/>
                  <a:gd name="T53" fmla="*/ 15875 h 33"/>
                  <a:gd name="T54" fmla="*/ 209550 w 144"/>
                  <a:gd name="T55" fmla="*/ 19050 h 33"/>
                  <a:gd name="T56" fmla="*/ 212725 w 144"/>
                  <a:gd name="T57" fmla="*/ 11113 h 33"/>
                  <a:gd name="T58" fmla="*/ 198438 w 144"/>
                  <a:gd name="T59" fmla="*/ 7938 h 33"/>
                  <a:gd name="T60" fmla="*/ 190500 w 144"/>
                  <a:gd name="T61" fmla="*/ 7938 h 33"/>
                  <a:gd name="T62" fmla="*/ 193675 w 144"/>
                  <a:gd name="T63" fmla="*/ 11113 h 33"/>
                  <a:gd name="T64" fmla="*/ 190500 w 144"/>
                  <a:gd name="T65" fmla="*/ 15875 h 33"/>
                  <a:gd name="T66" fmla="*/ 179388 w 144"/>
                  <a:gd name="T67" fmla="*/ 23813 h 33"/>
                  <a:gd name="T68" fmla="*/ 160338 w 144"/>
                  <a:gd name="T69" fmla="*/ 26988 h 33"/>
                  <a:gd name="T70" fmla="*/ 115888 w 144"/>
                  <a:gd name="T71" fmla="*/ 19050 h 33"/>
                  <a:gd name="T72" fmla="*/ 165100 w 144"/>
                  <a:gd name="T73" fmla="*/ 15875 h 33"/>
                  <a:gd name="T74" fmla="*/ 171450 w 144"/>
                  <a:gd name="T75" fmla="*/ 15875 h 33"/>
                  <a:gd name="T76" fmla="*/ 165100 w 144"/>
                  <a:gd name="T77" fmla="*/ 15875 h 33"/>
                  <a:gd name="T78" fmla="*/ 153988 w 144"/>
                  <a:gd name="T79" fmla="*/ 11113 h 33"/>
                  <a:gd name="T80" fmla="*/ 134938 w 144"/>
                  <a:gd name="T81" fmla="*/ 0 h 33"/>
                  <a:gd name="T82" fmla="*/ 123825 w 144"/>
                  <a:gd name="T83" fmla="*/ 0 h 33"/>
                  <a:gd name="T84" fmla="*/ 123825 w 144"/>
                  <a:gd name="T85" fmla="*/ 0 h 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4"/>
                  <a:gd name="T130" fmla="*/ 0 h 33"/>
                  <a:gd name="T131" fmla="*/ 144 w 144"/>
                  <a:gd name="T132" fmla="*/ 33 h 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4" h="33">
                    <a:moveTo>
                      <a:pt x="78" y="0"/>
                    </a:moveTo>
                    <a:lnTo>
                      <a:pt x="73" y="5"/>
                    </a:lnTo>
                    <a:lnTo>
                      <a:pt x="71" y="5"/>
                    </a:lnTo>
                    <a:lnTo>
                      <a:pt x="68" y="5"/>
                    </a:lnTo>
                    <a:lnTo>
                      <a:pt x="66" y="5"/>
                    </a:lnTo>
                    <a:lnTo>
                      <a:pt x="63" y="5"/>
                    </a:lnTo>
                    <a:lnTo>
                      <a:pt x="61" y="5"/>
                    </a:lnTo>
                    <a:lnTo>
                      <a:pt x="56" y="5"/>
                    </a:lnTo>
                    <a:lnTo>
                      <a:pt x="52" y="3"/>
                    </a:lnTo>
                    <a:lnTo>
                      <a:pt x="49" y="3"/>
                    </a:lnTo>
                    <a:lnTo>
                      <a:pt x="45" y="3"/>
                    </a:lnTo>
                    <a:lnTo>
                      <a:pt x="40" y="3"/>
                    </a:lnTo>
                    <a:lnTo>
                      <a:pt x="35" y="5"/>
                    </a:lnTo>
                    <a:lnTo>
                      <a:pt x="30" y="7"/>
                    </a:lnTo>
                    <a:lnTo>
                      <a:pt x="23" y="10"/>
                    </a:lnTo>
                    <a:lnTo>
                      <a:pt x="19" y="12"/>
                    </a:lnTo>
                    <a:lnTo>
                      <a:pt x="16" y="12"/>
                    </a:lnTo>
                    <a:lnTo>
                      <a:pt x="16" y="10"/>
                    </a:lnTo>
                    <a:lnTo>
                      <a:pt x="14" y="10"/>
                    </a:lnTo>
                    <a:lnTo>
                      <a:pt x="11" y="10"/>
                    </a:lnTo>
                    <a:lnTo>
                      <a:pt x="9" y="10"/>
                    </a:lnTo>
                    <a:lnTo>
                      <a:pt x="7" y="10"/>
                    </a:lnTo>
                    <a:lnTo>
                      <a:pt x="7" y="12"/>
                    </a:lnTo>
                    <a:lnTo>
                      <a:pt x="4" y="15"/>
                    </a:lnTo>
                    <a:lnTo>
                      <a:pt x="2" y="17"/>
                    </a:lnTo>
                    <a:lnTo>
                      <a:pt x="2" y="19"/>
                    </a:lnTo>
                    <a:lnTo>
                      <a:pt x="0" y="22"/>
                    </a:lnTo>
                    <a:lnTo>
                      <a:pt x="2" y="22"/>
                    </a:lnTo>
                    <a:lnTo>
                      <a:pt x="7" y="22"/>
                    </a:lnTo>
                    <a:lnTo>
                      <a:pt x="11" y="22"/>
                    </a:lnTo>
                    <a:lnTo>
                      <a:pt x="16" y="22"/>
                    </a:lnTo>
                    <a:lnTo>
                      <a:pt x="16" y="24"/>
                    </a:lnTo>
                    <a:lnTo>
                      <a:pt x="23" y="22"/>
                    </a:lnTo>
                    <a:lnTo>
                      <a:pt x="28" y="22"/>
                    </a:lnTo>
                    <a:lnTo>
                      <a:pt x="33" y="22"/>
                    </a:lnTo>
                    <a:lnTo>
                      <a:pt x="40" y="19"/>
                    </a:lnTo>
                    <a:lnTo>
                      <a:pt x="42" y="24"/>
                    </a:lnTo>
                    <a:lnTo>
                      <a:pt x="47" y="24"/>
                    </a:lnTo>
                    <a:lnTo>
                      <a:pt x="49" y="22"/>
                    </a:lnTo>
                    <a:lnTo>
                      <a:pt x="52" y="22"/>
                    </a:lnTo>
                    <a:lnTo>
                      <a:pt x="54" y="19"/>
                    </a:lnTo>
                    <a:lnTo>
                      <a:pt x="56" y="17"/>
                    </a:lnTo>
                    <a:lnTo>
                      <a:pt x="61" y="12"/>
                    </a:lnTo>
                    <a:lnTo>
                      <a:pt x="63" y="15"/>
                    </a:lnTo>
                    <a:lnTo>
                      <a:pt x="68" y="17"/>
                    </a:lnTo>
                    <a:lnTo>
                      <a:pt x="71" y="17"/>
                    </a:lnTo>
                    <a:lnTo>
                      <a:pt x="75" y="19"/>
                    </a:lnTo>
                    <a:lnTo>
                      <a:pt x="80" y="19"/>
                    </a:lnTo>
                    <a:lnTo>
                      <a:pt x="78" y="24"/>
                    </a:lnTo>
                    <a:lnTo>
                      <a:pt x="75" y="26"/>
                    </a:lnTo>
                    <a:lnTo>
                      <a:pt x="80" y="29"/>
                    </a:lnTo>
                    <a:lnTo>
                      <a:pt x="85" y="29"/>
                    </a:lnTo>
                    <a:lnTo>
                      <a:pt x="87" y="33"/>
                    </a:lnTo>
                    <a:lnTo>
                      <a:pt x="89" y="33"/>
                    </a:lnTo>
                    <a:lnTo>
                      <a:pt x="92" y="33"/>
                    </a:lnTo>
                    <a:lnTo>
                      <a:pt x="94" y="31"/>
                    </a:lnTo>
                    <a:lnTo>
                      <a:pt x="97" y="29"/>
                    </a:lnTo>
                    <a:lnTo>
                      <a:pt x="101" y="26"/>
                    </a:lnTo>
                    <a:lnTo>
                      <a:pt x="104" y="24"/>
                    </a:lnTo>
                    <a:lnTo>
                      <a:pt x="106" y="22"/>
                    </a:lnTo>
                    <a:lnTo>
                      <a:pt x="108" y="22"/>
                    </a:lnTo>
                    <a:lnTo>
                      <a:pt x="111" y="22"/>
                    </a:lnTo>
                    <a:lnTo>
                      <a:pt x="115" y="24"/>
                    </a:lnTo>
                    <a:lnTo>
                      <a:pt x="118" y="24"/>
                    </a:lnTo>
                    <a:lnTo>
                      <a:pt x="120" y="24"/>
                    </a:lnTo>
                    <a:lnTo>
                      <a:pt x="122" y="24"/>
                    </a:lnTo>
                    <a:lnTo>
                      <a:pt x="125" y="24"/>
                    </a:lnTo>
                    <a:lnTo>
                      <a:pt x="125" y="19"/>
                    </a:lnTo>
                    <a:lnTo>
                      <a:pt x="130" y="19"/>
                    </a:lnTo>
                    <a:lnTo>
                      <a:pt x="134" y="17"/>
                    </a:lnTo>
                    <a:lnTo>
                      <a:pt x="139" y="17"/>
                    </a:lnTo>
                    <a:lnTo>
                      <a:pt x="144" y="17"/>
                    </a:lnTo>
                    <a:lnTo>
                      <a:pt x="144" y="12"/>
                    </a:lnTo>
                    <a:lnTo>
                      <a:pt x="144" y="7"/>
                    </a:lnTo>
                    <a:lnTo>
                      <a:pt x="139" y="10"/>
                    </a:lnTo>
                    <a:lnTo>
                      <a:pt x="134" y="10"/>
                    </a:lnTo>
                    <a:lnTo>
                      <a:pt x="134" y="12"/>
                    </a:lnTo>
                    <a:lnTo>
                      <a:pt x="132" y="12"/>
                    </a:lnTo>
                    <a:lnTo>
                      <a:pt x="132" y="10"/>
                    </a:lnTo>
                    <a:lnTo>
                      <a:pt x="134" y="10"/>
                    </a:lnTo>
                    <a:lnTo>
                      <a:pt x="134" y="7"/>
                    </a:lnTo>
                    <a:lnTo>
                      <a:pt x="137" y="5"/>
                    </a:lnTo>
                    <a:lnTo>
                      <a:pt x="130" y="5"/>
                    </a:lnTo>
                    <a:lnTo>
                      <a:pt x="125" y="5"/>
                    </a:lnTo>
                    <a:lnTo>
                      <a:pt x="120" y="5"/>
                    </a:lnTo>
                    <a:lnTo>
                      <a:pt x="118" y="5"/>
                    </a:lnTo>
                    <a:lnTo>
                      <a:pt x="120" y="5"/>
                    </a:lnTo>
                    <a:lnTo>
                      <a:pt x="122" y="5"/>
                    </a:lnTo>
                    <a:lnTo>
                      <a:pt x="122" y="7"/>
                    </a:lnTo>
                    <a:lnTo>
                      <a:pt x="122" y="10"/>
                    </a:lnTo>
                    <a:lnTo>
                      <a:pt x="120" y="10"/>
                    </a:lnTo>
                    <a:lnTo>
                      <a:pt x="118" y="12"/>
                    </a:lnTo>
                    <a:lnTo>
                      <a:pt x="115" y="12"/>
                    </a:lnTo>
                    <a:lnTo>
                      <a:pt x="113" y="15"/>
                    </a:lnTo>
                    <a:lnTo>
                      <a:pt x="111" y="15"/>
                    </a:lnTo>
                    <a:lnTo>
                      <a:pt x="108" y="15"/>
                    </a:lnTo>
                    <a:lnTo>
                      <a:pt x="101" y="17"/>
                    </a:lnTo>
                    <a:lnTo>
                      <a:pt x="97" y="15"/>
                    </a:lnTo>
                    <a:lnTo>
                      <a:pt x="85" y="15"/>
                    </a:lnTo>
                    <a:lnTo>
                      <a:pt x="73" y="12"/>
                    </a:lnTo>
                    <a:lnTo>
                      <a:pt x="85" y="12"/>
                    </a:lnTo>
                    <a:lnTo>
                      <a:pt x="99" y="10"/>
                    </a:lnTo>
                    <a:lnTo>
                      <a:pt x="104" y="10"/>
                    </a:lnTo>
                    <a:lnTo>
                      <a:pt x="106" y="10"/>
                    </a:lnTo>
                    <a:lnTo>
                      <a:pt x="108" y="10"/>
                    </a:lnTo>
                    <a:lnTo>
                      <a:pt x="106" y="10"/>
                    </a:lnTo>
                    <a:lnTo>
                      <a:pt x="104" y="10"/>
                    </a:lnTo>
                    <a:lnTo>
                      <a:pt x="101" y="10"/>
                    </a:lnTo>
                    <a:lnTo>
                      <a:pt x="99" y="7"/>
                    </a:lnTo>
                    <a:lnTo>
                      <a:pt x="97" y="7"/>
                    </a:lnTo>
                    <a:lnTo>
                      <a:pt x="92" y="5"/>
                    </a:lnTo>
                    <a:lnTo>
                      <a:pt x="87" y="3"/>
                    </a:lnTo>
                    <a:lnTo>
                      <a:pt x="85" y="0"/>
                    </a:lnTo>
                    <a:lnTo>
                      <a:pt x="82" y="0"/>
                    </a:lnTo>
                    <a:lnTo>
                      <a:pt x="80" y="0"/>
                    </a:lnTo>
                    <a:lnTo>
                      <a:pt x="7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7" name="Freeform 1851">
                <a:extLst>
                  <a:ext uri="{FF2B5EF4-FFF2-40B4-BE49-F238E27FC236}">
                    <a16:creationId xmlns:a16="http://schemas.microsoft.com/office/drawing/2014/main" id="{FEADDD53-6C03-CF79-0B71-859F30A46EA3}"/>
                  </a:ext>
                </a:extLst>
              </p:cNvPr>
              <p:cNvSpPr>
                <a:spLocks noGrp="1" noRot="1" noMove="1" noResize="1" noEditPoints="1" noAdjustHandles="1" noChangeArrowheads="1" noChangeShapeType="1"/>
              </p:cNvSpPr>
              <p:nvPr/>
            </p:nvSpPr>
            <p:spPr bwMode="auto">
              <a:xfrm>
                <a:off x="8021310" y="226131"/>
                <a:ext cx="307196" cy="209863"/>
              </a:xfrm>
              <a:custGeom>
                <a:avLst/>
                <a:gdLst>
                  <a:gd name="T0" fmla="*/ 71438 w 111"/>
                  <a:gd name="T1" fmla="*/ 4763 h 76"/>
                  <a:gd name="T2" fmla="*/ 63500 w 111"/>
                  <a:gd name="T3" fmla="*/ 11113 h 76"/>
                  <a:gd name="T4" fmla="*/ 60325 w 111"/>
                  <a:gd name="T5" fmla="*/ 19050 h 76"/>
                  <a:gd name="T6" fmla="*/ 49213 w 111"/>
                  <a:gd name="T7" fmla="*/ 19050 h 76"/>
                  <a:gd name="T8" fmla="*/ 41275 w 111"/>
                  <a:gd name="T9" fmla="*/ 22225 h 76"/>
                  <a:gd name="T10" fmla="*/ 33338 w 111"/>
                  <a:gd name="T11" fmla="*/ 41275 h 76"/>
                  <a:gd name="T12" fmla="*/ 30163 w 111"/>
                  <a:gd name="T13" fmla="*/ 46038 h 76"/>
                  <a:gd name="T14" fmla="*/ 26988 w 111"/>
                  <a:gd name="T15" fmla="*/ 46038 h 76"/>
                  <a:gd name="T16" fmla="*/ 14288 w 111"/>
                  <a:gd name="T17" fmla="*/ 46038 h 76"/>
                  <a:gd name="T18" fmla="*/ 3175 w 111"/>
                  <a:gd name="T19" fmla="*/ 52388 h 76"/>
                  <a:gd name="T20" fmla="*/ 3175 w 111"/>
                  <a:gd name="T21" fmla="*/ 57150 h 76"/>
                  <a:gd name="T22" fmla="*/ 14288 w 111"/>
                  <a:gd name="T23" fmla="*/ 57150 h 76"/>
                  <a:gd name="T24" fmla="*/ 26988 w 111"/>
                  <a:gd name="T25" fmla="*/ 63500 h 76"/>
                  <a:gd name="T26" fmla="*/ 41275 w 111"/>
                  <a:gd name="T27" fmla="*/ 68263 h 76"/>
                  <a:gd name="T28" fmla="*/ 55563 w 111"/>
                  <a:gd name="T29" fmla="*/ 68263 h 76"/>
                  <a:gd name="T30" fmla="*/ 85725 w 111"/>
                  <a:gd name="T31" fmla="*/ 60325 h 76"/>
                  <a:gd name="T32" fmla="*/ 79375 w 111"/>
                  <a:gd name="T33" fmla="*/ 71438 h 76"/>
                  <a:gd name="T34" fmla="*/ 68263 w 111"/>
                  <a:gd name="T35" fmla="*/ 71438 h 76"/>
                  <a:gd name="T36" fmla="*/ 60325 w 111"/>
                  <a:gd name="T37" fmla="*/ 71438 h 76"/>
                  <a:gd name="T38" fmla="*/ 55563 w 111"/>
                  <a:gd name="T39" fmla="*/ 82550 h 76"/>
                  <a:gd name="T40" fmla="*/ 30163 w 111"/>
                  <a:gd name="T41" fmla="*/ 93663 h 76"/>
                  <a:gd name="T42" fmla="*/ 38100 w 111"/>
                  <a:gd name="T43" fmla="*/ 104775 h 76"/>
                  <a:gd name="T44" fmla="*/ 49213 w 111"/>
                  <a:gd name="T45" fmla="*/ 104775 h 76"/>
                  <a:gd name="T46" fmla="*/ 63500 w 111"/>
                  <a:gd name="T47" fmla="*/ 104775 h 76"/>
                  <a:gd name="T48" fmla="*/ 74613 w 111"/>
                  <a:gd name="T49" fmla="*/ 117475 h 76"/>
                  <a:gd name="T50" fmla="*/ 112713 w 111"/>
                  <a:gd name="T51" fmla="*/ 120650 h 76"/>
                  <a:gd name="T52" fmla="*/ 123825 w 111"/>
                  <a:gd name="T53" fmla="*/ 120650 h 76"/>
                  <a:gd name="T54" fmla="*/ 134938 w 111"/>
                  <a:gd name="T55" fmla="*/ 112713 h 76"/>
                  <a:gd name="T56" fmla="*/ 153988 w 111"/>
                  <a:gd name="T57" fmla="*/ 112713 h 76"/>
                  <a:gd name="T58" fmla="*/ 161925 w 111"/>
                  <a:gd name="T59" fmla="*/ 109538 h 76"/>
                  <a:gd name="T60" fmla="*/ 165100 w 111"/>
                  <a:gd name="T61" fmla="*/ 109538 h 76"/>
                  <a:gd name="T62" fmla="*/ 165100 w 111"/>
                  <a:gd name="T63" fmla="*/ 101600 h 76"/>
                  <a:gd name="T64" fmla="*/ 168275 w 111"/>
                  <a:gd name="T65" fmla="*/ 93663 h 76"/>
                  <a:gd name="T66" fmla="*/ 176213 w 111"/>
                  <a:gd name="T67" fmla="*/ 82550 h 76"/>
                  <a:gd name="T68" fmla="*/ 168275 w 111"/>
                  <a:gd name="T69" fmla="*/ 71438 h 76"/>
                  <a:gd name="T70" fmla="*/ 157163 w 111"/>
                  <a:gd name="T71" fmla="*/ 76200 h 76"/>
                  <a:gd name="T72" fmla="*/ 146050 w 111"/>
                  <a:gd name="T73" fmla="*/ 82550 h 76"/>
                  <a:gd name="T74" fmla="*/ 142875 w 111"/>
                  <a:gd name="T75" fmla="*/ 82550 h 76"/>
                  <a:gd name="T76" fmla="*/ 146050 w 111"/>
                  <a:gd name="T77" fmla="*/ 71438 h 76"/>
                  <a:gd name="T78" fmla="*/ 138113 w 111"/>
                  <a:gd name="T79" fmla="*/ 60325 h 76"/>
                  <a:gd name="T80" fmla="*/ 134938 w 111"/>
                  <a:gd name="T81" fmla="*/ 63500 h 76"/>
                  <a:gd name="T82" fmla="*/ 123825 w 111"/>
                  <a:gd name="T83" fmla="*/ 68263 h 76"/>
                  <a:gd name="T84" fmla="*/ 109538 w 111"/>
                  <a:gd name="T85" fmla="*/ 68263 h 76"/>
                  <a:gd name="T86" fmla="*/ 115888 w 111"/>
                  <a:gd name="T87" fmla="*/ 63500 h 76"/>
                  <a:gd name="T88" fmla="*/ 127000 w 111"/>
                  <a:gd name="T89" fmla="*/ 60325 h 76"/>
                  <a:gd name="T90" fmla="*/ 127000 w 111"/>
                  <a:gd name="T91" fmla="*/ 52388 h 76"/>
                  <a:gd name="T92" fmla="*/ 127000 w 111"/>
                  <a:gd name="T93" fmla="*/ 41275 h 76"/>
                  <a:gd name="T94" fmla="*/ 131763 w 111"/>
                  <a:gd name="T95" fmla="*/ 41275 h 76"/>
                  <a:gd name="T96" fmla="*/ 131763 w 111"/>
                  <a:gd name="T97" fmla="*/ 41275 h 76"/>
                  <a:gd name="T98" fmla="*/ 131763 w 111"/>
                  <a:gd name="T99" fmla="*/ 38100 h 76"/>
                  <a:gd name="T100" fmla="*/ 101600 w 111"/>
                  <a:gd name="T101" fmla="*/ 19050 h 76"/>
                  <a:gd name="T102" fmla="*/ 74613 w 111"/>
                  <a:gd name="T103" fmla="*/ 0 h 76"/>
                  <a:gd name="T104" fmla="*/ 74613 w 111"/>
                  <a:gd name="T105" fmla="*/ 0 h 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76"/>
                  <a:gd name="T161" fmla="*/ 111 w 111"/>
                  <a:gd name="T162" fmla="*/ 76 h 7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76">
                    <a:moveTo>
                      <a:pt x="47" y="0"/>
                    </a:moveTo>
                    <a:lnTo>
                      <a:pt x="45" y="3"/>
                    </a:lnTo>
                    <a:lnTo>
                      <a:pt x="43" y="7"/>
                    </a:lnTo>
                    <a:lnTo>
                      <a:pt x="40" y="7"/>
                    </a:lnTo>
                    <a:lnTo>
                      <a:pt x="40" y="10"/>
                    </a:lnTo>
                    <a:lnTo>
                      <a:pt x="38" y="12"/>
                    </a:lnTo>
                    <a:lnTo>
                      <a:pt x="35" y="12"/>
                    </a:lnTo>
                    <a:lnTo>
                      <a:pt x="31" y="12"/>
                    </a:lnTo>
                    <a:lnTo>
                      <a:pt x="26" y="12"/>
                    </a:lnTo>
                    <a:lnTo>
                      <a:pt x="26" y="14"/>
                    </a:lnTo>
                    <a:lnTo>
                      <a:pt x="24" y="22"/>
                    </a:lnTo>
                    <a:lnTo>
                      <a:pt x="21" y="26"/>
                    </a:lnTo>
                    <a:lnTo>
                      <a:pt x="21" y="29"/>
                    </a:lnTo>
                    <a:lnTo>
                      <a:pt x="19" y="29"/>
                    </a:lnTo>
                    <a:lnTo>
                      <a:pt x="17" y="29"/>
                    </a:lnTo>
                    <a:lnTo>
                      <a:pt x="14" y="29"/>
                    </a:lnTo>
                    <a:lnTo>
                      <a:pt x="9" y="29"/>
                    </a:lnTo>
                    <a:lnTo>
                      <a:pt x="7" y="29"/>
                    </a:lnTo>
                    <a:lnTo>
                      <a:pt x="2" y="33"/>
                    </a:lnTo>
                    <a:lnTo>
                      <a:pt x="0" y="36"/>
                    </a:lnTo>
                    <a:lnTo>
                      <a:pt x="2" y="36"/>
                    </a:lnTo>
                    <a:lnTo>
                      <a:pt x="7" y="36"/>
                    </a:lnTo>
                    <a:lnTo>
                      <a:pt x="9" y="36"/>
                    </a:lnTo>
                    <a:lnTo>
                      <a:pt x="14" y="36"/>
                    </a:lnTo>
                    <a:lnTo>
                      <a:pt x="17" y="40"/>
                    </a:lnTo>
                    <a:lnTo>
                      <a:pt x="21" y="43"/>
                    </a:lnTo>
                    <a:lnTo>
                      <a:pt x="26" y="43"/>
                    </a:lnTo>
                    <a:lnTo>
                      <a:pt x="31" y="43"/>
                    </a:lnTo>
                    <a:lnTo>
                      <a:pt x="35" y="43"/>
                    </a:lnTo>
                    <a:lnTo>
                      <a:pt x="45" y="40"/>
                    </a:lnTo>
                    <a:lnTo>
                      <a:pt x="54" y="38"/>
                    </a:lnTo>
                    <a:lnTo>
                      <a:pt x="54" y="43"/>
                    </a:lnTo>
                    <a:lnTo>
                      <a:pt x="50" y="45"/>
                    </a:lnTo>
                    <a:lnTo>
                      <a:pt x="45" y="45"/>
                    </a:lnTo>
                    <a:lnTo>
                      <a:pt x="43" y="45"/>
                    </a:lnTo>
                    <a:lnTo>
                      <a:pt x="40" y="45"/>
                    </a:lnTo>
                    <a:lnTo>
                      <a:pt x="38" y="45"/>
                    </a:lnTo>
                    <a:lnTo>
                      <a:pt x="35" y="48"/>
                    </a:lnTo>
                    <a:lnTo>
                      <a:pt x="35" y="52"/>
                    </a:lnTo>
                    <a:lnTo>
                      <a:pt x="33" y="55"/>
                    </a:lnTo>
                    <a:lnTo>
                      <a:pt x="19" y="59"/>
                    </a:lnTo>
                    <a:lnTo>
                      <a:pt x="19" y="64"/>
                    </a:lnTo>
                    <a:lnTo>
                      <a:pt x="24" y="66"/>
                    </a:lnTo>
                    <a:lnTo>
                      <a:pt x="26" y="66"/>
                    </a:lnTo>
                    <a:lnTo>
                      <a:pt x="31" y="66"/>
                    </a:lnTo>
                    <a:lnTo>
                      <a:pt x="33" y="66"/>
                    </a:lnTo>
                    <a:lnTo>
                      <a:pt x="40" y="66"/>
                    </a:lnTo>
                    <a:lnTo>
                      <a:pt x="45" y="66"/>
                    </a:lnTo>
                    <a:lnTo>
                      <a:pt x="47" y="74"/>
                    </a:lnTo>
                    <a:lnTo>
                      <a:pt x="66" y="74"/>
                    </a:lnTo>
                    <a:lnTo>
                      <a:pt x="71" y="76"/>
                    </a:lnTo>
                    <a:lnTo>
                      <a:pt x="76" y="76"/>
                    </a:lnTo>
                    <a:lnTo>
                      <a:pt x="78" y="76"/>
                    </a:lnTo>
                    <a:lnTo>
                      <a:pt x="80" y="74"/>
                    </a:lnTo>
                    <a:lnTo>
                      <a:pt x="85" y="71"/>
                    </a:lnTo>
                    <a:lnTo>
                      <a:pt x="92" y="69"/>
                    </a:lnTo>
                    <a:lnTo>
                      <a:pt x="97" y="71"/>
                    </a:lnTo>
                    <a:lnTo>
                      <a:pt x="102" y="69"/>
                    </a:lnTo>
                    <a:lnTo>
                      <a:pt x="104" y="69"/>
                    </a:lnTo>
                    <a:lnTo>
                      <a:pt x="104" y="66"/>
                    </a:lnTo>
                    <a:lnTo>
                      <a:pt x="104" y="64"/>
                    </a:lnTo>
                    <a:lnTo>
                      <a:pt x="104" y="62"/>
                    </a:lnTo>
                    <a:lnTo>
                      <a:pt x="106" y="59"/>
                    </a:lnTo>
                    <a:lnTo>
                      <a:pt x="111" y="57"/>
                    </a:lnTo>
                    <a:lnTo>
                      <a:pt x="111" y="52"/>
                    </a:lnTo>
                    <a:lnTo>
                      <a:pt x="109" y="48"/>
                    </a:lnTo>
                    <a:lnTo>
                      <a:pt x="106" y="45"/>
                    </a:lnTo>
                    <a:lnTo>
                      <a:pt x="102" y="43"/>
                    </a:lnTo>
                    <a:lnTo>
                      <a:pt x="99" y="48"/>
                    </a:lnTo>
                    <a:lnTo>
                      <a:pt x="97" y="52"/>
                    </a:lnTo>
                    <a:lnTo>
                      <a:pt x="92" y="52"/>
                    </a:lnTo>
                    <a:lnTo>
                      <a:pt x="90" y="52"/>
                    </a:lnTo>
                    <a:lnTo>
                      <a:pt x="90" y="48"/>
                    </a:lnTo>
                    <a:lnTo>
                      <a:pt x="92" y="45"/>
                    </a:lnTo>
                    <a:lnTo>
                      <a:pt x="92" y="40"/>
                    </a:lnTo>
                    <a:lnTo>
                      <a:pt x="87" y="38"/>
                    </a:lnTo>
                    <a:lnTo>
                      <a:pt x="85" y="36"/>
                    </a:lnTo>
                    <a:lnTo>
                      <a:pt x="85" y="40"/>
                    </a:lnTo>
                    <a:lnTo>
                      <a:pt x="80" y="40"/>
                    </a:lnTo>
                    <a:lnTo>
                      <a:pt x="78" y="43"/>
                    </a:lnTo>
                    <a:lnTo>
                      <a:pt x="73" y="43"/>
                    </a:lnTo>
                    <a:lnTo>
                      <a:pt x="69" y="43"/>
                    </a:lnTo>
                    <a:lnTo>
                      <a:pt x="71" y="43"/>
                    </a:lnTo>
                    <a:lnTo>
                      <a:pt x="73" y="40"/>
                    </a:lnTo>
                    <a:lnTo>
                      <a:pt x="78" y="40"/>
                    </a:lnTo>
                    <a:lnTo>
                      <a:pt x="80" y="38"/>
                    </a:lnTo>
                    <a:lnTo>
                      <a:pt x="80" y="36"/>
                    </a:lnTo>
                    <a:lnTo>
                      <a:pt x="80" y="33"/>
                    </a:lnTo>
                    <a:lnTo>
                      <a:pt x="80" y="29"/>
                    </a:lnTo>
                    <a:lnTo>
                      <a:pt x="80" y="26"/>
                    </a:lnTo>
                    <a:lnTo>
                      <a:pt x="83" y="26"/>
                    </a:lnTo>
                    <a:lnTo>
                      <a:pt x="83" y="24"/>
                    </a:lnTo>
                    <a:lnTo>
                      <a:pt x="73" y="17"/>
                    </a:lnTo>
                    <a:lnTo>
                      <a:pt x="64" y="12"/>
                    </a:lnTo>
                    <a:lnTo>
                      <a:pt x="57" y="5"/>
                    </a:lnTo>
                    <a:lnTo>
                      <a:pt x="4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8" name="Freeform 1852">
                <a:extLst>
                  <a:ext uri="{FF2B5EF4-FFF2-40B4-BE49-F238E27FC236}">
                    <a16:creationId xmlns:a16="http://schemas.microsoft.com/office/drawing/2014/main" id="{ECCD46DF-5965-6ED0-71FF-4C5245382BB1}"/>
                  </a:ext>
                </a:extLst>
              </p:cNvPr>
              <p:cNvSpPr>
                <a:spLocks noGrp="1" noRot="1" noMove="1" noResize="1" noEditPoints="1" noAdjustHandles="1" noChangeArrowheads="1" noChangeShapeType="1"/>
              </p:cNvSpPr>
              <p:nvPr/>
            </p:nvSpPr>
            <p:spPr bwMode="auto">
              <a:xfrm>
                <a:off x="7924446" y="220608"/>
                <a:ext cx="44280" cy="24853"/>
              </a:xfrm>
              <a:custGeom>
                <a:avLst/>
                <a:gdLst>
                  <a:gd name="T0" fmla="*/ 6350 w 16"/>
                  <a:gd name="T1" fmla="*/ 0 h 9"/>
                  <a:gd name="T2" fmla="*/ 11113 w 16"/>
                  <a:gd name="T3" fmla="*/ 0 h 9"/>
                  <a:gd name="T4" fmla="*/ 11113 w 16"/>
                  <a:gd name="T5" fmla="*/ 0 h 9"/>
                  <a:gd name="T6" fmla="*/ 11113 w 16"/>
                  <a:gd name="T7" fmla="*/ 0 h 9"/>
                  <a:gd name="T8" fmla="*/ 6350 w 16"/>
                  <a:gd name="T9" fmla="*/ 0 h 9"/>
                  <a:gd name="T10" fmla="*/ 6350 w 16"/>
                  <a:gd name="T11" fmla="*/ 0 h 9"/>
                  <a:gd name="T12" fmla="*/ 0 w 16"/>
                  <a:gd name="T13" fmla="*/ 3175 h 9"/>
                  <a:gd name="T14" fmla="*/ 0 w 16"/>
                  <a:gd name="T15" fmla="*/ 3175 h 9"/>
                  <a:gd name="T16" fmla="*/ 3175 w 16"/>
                  <a:gd name="T17" fmla="*/ 7938 h 9"/>
                  <a:gd name="T18" fmla="*/ 6350 w 16"/>
                  <a:gd name="T19" fmla="*/ 14288 h 9"/>
                  <a:gd name="T20" fmla="*/ 17463 w 16"/>
                  <a:gd name="T21" fmla="*/ 7938 h 9"/>
                  <a:gd name="T22" fmla="*/ 25400 w 16"/>
                  <a:gd name="T23" fmla="*/ 7938 h 9"/>
                  <a:gd name="T24" fmla="*/ 25400 w 16"/>
                  <a:gd name="T25" fmla="*/ 7938 h 9"/>
                  <a:gd name="T26" fmla="*/ 25400 w 16"/>
                  <a:gd name="T27" fmla="*/ 7938 h 9"/>
                  <a:gd name="T28" fmla="*/ 25400 w 16"/>
                  <a:gd name="T29" fmla="*/ 7938 h 9"/>
                  <a:gd name="T30" fmla="*/ 22225 w 16"/>
                  <a:gd name="T31" fmla="*/ 3175 h 9"/>
                  <a:gd name="T32" fmla="*/ 17463 w 16"/>
                  <a:gd name="T33" fmla="*/ 3175 h 9"/>
                  <a:gd name="T34" fmla="*/ 6350 w 16"/>
                  <a:gd name="T35" fmla="*/ 0 h 9"/>
                  <a:gd name="T36" fmla="*/ 6350 w 16"/>
                  <a:gd name="T37" fmla="*/ 0 h 9"/>
                  <a:gd name="T38" fmla="*/ 6350 w 16"/>
                  <a:gd name="T39" fmla="*/ 0 h 9"/>
                  <a:gd name="T40" fmla="*/ 6350 w 16"/>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9"/>
                  <a:gd name="T65" fmla="*/ 16 w 16"/>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9">
                    <a:moveTo>
                      <a:pt x="4" y="0"/>
                    </a:moveTo>
                    <a:lnTo>
                      <a:pt x="7" y="0"/>
                    </a:lnTo>
                    <a:lnTo>
                      <a:pt x="4" y="0"/>
                    </a:lnTo>
                    <a:lnTo>
                      <a:pt x="0" y="2"/>
                    </a:lnTo>
                    <a:lnTo>
                      <a:pt x="2" y="5"/>
                    </a:lnTo>
                    <a:lnTo>
                      <a:pt x="4" y="9"/>
                    </a:lnTo>
                    <a:lnTo>
                      <a:pt x="11" y="5"/>
                    </a:lnTo>
                    <a:lnTo>
                      <a:pt x="16" y="5"/>
                    </a:lnTo>
                    <a:lnTo>
                      <a:pt x="14" y="2"/>
                    </a:lnTo>
                    <a:lnTo>
                      <a:pt x="11" y="2"/>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19" name="Freeform 1853">
                <a:extLst>
                  <a:ext uri="{FF2B5EF4-FFF2-40B4-BE49-F238E27FC236}">
                    <a16:creationId xmlns:a16="http://schemas.microsoft.com/office/drawing/2014/main" id="{68A10B24-FB6B-4E26-AA4D-50906C774872}"/>
                  </a:ext>
                </a:extLst>
              </p:cNvPr>
              <p:cNvSpPr>
                <a:spLocks noGrp="1" noRot="1" noMove="1" noResize="1" noEditPoints="1" noAdjustHandles="1" noChangeArrowheads="1" noChangeShapeType="1"/>
              </p:cNvSpPr>
              <p:nvPr/>
            </p:nvSpPr>
            <p:spPr bwMode="auto">
              <a:xfrm>
                <a:off x="6504704" y="123962"/>
                <a:ext cx="13839" cy="19330"/>
              </a:xfrm>
              <a:custGeom>
                <a:avLst/>
                <a:gdLst>
                  <a:gd name="T0" fmla="*/ 3175 w 5"/>
                  <a:gd name="T1" fmla="*/ 0 h 7"/>
                  <a:gd name="T2" fmla="*/ 3175 w 5"/>
                  <a:gd name="T3" fmla="*/ 3175 h 7"/>
                  <a:gd name="T4" fmla="*/ 0 w 5"/>
                  <a:gd name="T5" fmla="*/ 6350 h 7"/>
                  <a:gd name="T6" fmla="*/ 0 w 5"/>
                  <a:gd name="T7" fmla="*/ 6350 h 7"/>
                  <a:gd name="T8" fmla="*/ 0 w 5"/>
                  <a:gd name="T9" fmla="*/ 11113 h 7"/>
                  <a:gd name="T10" fmla="*/ 0 w 5"/>
                  <a:gd name="T11" fmla="*/ 11113 h 7"/>
                  <a:gd name="T12" fmla="*/ 3175 w 5"/>
                  <a:gd name="T13" fmla="*/ 11113 h 7"/>
                  <a:gd name="T14" fmla="*/ 3175 w 5"/>
                  <a:gd name="T15" fmla="*/ 6350 h 7"/>
                  <a:gd name="T16" fmla="*/ 7938 w 5"/>
                  <a:gd name="T17" fmla="*/ 3175 h 7"/>
                  <a:gd name="T18" fmla="*/ 7938 w 5"/>
                  <a:gd name="T19" fmla="*/ 3175 h 7"/>
                  <a:gd name="T20" fmla="*/ 7938 w 5"/>
                  <a:gd name="T21" fmla="*/ 0 h 7"/>
                  <a:gd name="T22" fmla="*/ 7938 w 5"/>
                  <a:gd name="T23" fmla="*/ 0 h 7"/>
                  <a:gd name="T24" fmla="*/ 3175 w 5"/>
                  <a:gd name="T25" fmla="*/ 0 h 7"/>
                  <a:gd name="T26" fmla="*/ 3175 w 5"/>
                  <a:gd name="T27" fmla="*/ 0 h 7"/>
                  <a:gd name="T28" fmla="*/ 3175 w 5"/>
                  <a:gd name="T29" fmla="*/ 0 h 7"/>
                  <a:gd name="T30" fmla="*/ 3175 w 5"/>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7"/>
                  <a:gd name="T50" fmla="*/ 5 w 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7">
                    <a:moveTo>
                      <a:pt x="2" y="0"/>
                    </a:moveTo>
                    <a:lnTo>
                      <a:pt x="2" y="2"/>
                    </a:lnTo>
                    <a:lnTo>
                      <a:pt x="0" y="4"/>
                    </a:lnTo>
                    <a:lnTo>
                      <a:pt x="0" y="7"/>
                    </a:lnTo>
                    <a:lnTo>
                      <a:pt x="2" y="7"/>
                    </a:lnTo>
                    <a:lnTo>
                      <a:pt x="2" y="4"/>
                    </a:lnTo>
                    <a:lnTo>
                      <a:pt x="5" y="2"/>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0" name="Freeform 1854">
                <a:extLst>
                  <a:ext uri="{FF2B5EF4-FFF2-40B4-BE49-F238E27FC236}">
                    <a16:creationId xmlns:a16="http://schemas.microsoft.com/office/drawing/2014/main" id="{EC632C5F-5DBD-82D5-03CB-4BD2AAA048AD}"/>
                  </a:ext>
                </a:extLst>
              </p:cNvPr>
              <p:cNvSpPr>
                <a:spLocks noGrp="1" noRot="1" noMove="1" noResize="1" noEditPoints="1" noAdjustHandles="1" noChangeArrowheads="1" noChangeShapeType="1"/>
              </p:cNvSpPr>
              <p:nvPr/>
            </p:nvSpPr>
            <p:spPr bwMode="auto">
              <a:xfrm>
                <a:off x="6394002" y="115677"/>
                <a:ext cx="58119" cy="38659"/>
              </a:xfrm>
              <a:custGeom>
                <a:avLst/>
                <a:gdLst>
                  <a:gd name="T0" fmla="*/ 19050 w 21"/>
                  <a:gd name="T1" fmla="*/ 0 h 14"/>
                  <a:gd name="T2" fmla="*/ 19050 w 21"/>
                  <a:gd name="T3" fmla="*/ 7938 h 14"/>
                  <a:gd name="T4" fmla="*/ 11113 w 21"/>
                  <a:gd name="T5" fmla="*/ 11113 h 14"/>
                  <a:gd name="T6" fmla="*/ 3175 w 21"/>
                  <a:gd name="T7" fmla="*/ 11113 h 14"/>
                  <a:gd name="T8" fmla="*/ 0 w 21"/>
                  <a:gd name="T9" fmla="*/ 11113 h 14"/>
                  <a:gd name="T10" fmla="*/ 0 w 21"/>
                  <a:gd name="T11" fmla="*/ 15875 h 14"/>
                  <a:gd name="T12" fmla="*/ 0 w 21"/>
                  <a:gd name="T13" fmla="*/ 15875 h 14"/>
                  <a:gd name="T14" fmla="*/ 0 w 21"/>
                  <a:gd name="T15" fmla="*/ 15875 h 14"/>
                  <a:gd name="T16" fmla="*/ 0 w 21"/>
                  <a:gd name="T17" fmla="*/ 15875 h 14"/>
                  <a:gd name="T18" fmla="*/ 0 w 21"/>
                  <a:gd name="T19" fmla="*/ 15875 h 14"/>
                  <a:gd name="T20" fmla="*/ 3175 w 21"/>
                  <a:gd name="T21" fmla="*/ 19050 h 14"/>
                  <a:gd name="T22" fmla="*/ 3175 w 21"/>
                  <a:gd name="T23" fmla="*/ 19050 h 14"/>
                  <a:gd name="T24" fmla="*/ 3175 w 21"/>
                  <a:gd name="T25" fmla="*/ 19050 h 14"/>
                  <a:gd name="T26" fmla="*/ 0 w 21"/>
                  <a:gd name="T27" fmla="*/ 22225 h 14"/>
                  <a:gd name="T28" fmla="*/ 0 w 21"/>
                  <a:gd name="T29" fmla="*/ 22225 h 14"/>
                  <a:gd name="T30" fmla="*/ 0 w 21"/>
                  <a:gd name="T31" fmla="*/ 22225 h 14"/>
                  <a:gd name="T32" fmla="*/ 3175 w 21"/>
                  <a:gd name="T33" fmla="*/ 22225 h 14"/>
                  <a:gd name="T34" fmla="*/ 3175 w 21"/>
                  <a:gd name="T35" fmla="*/ 22225 h 14"/>
                  <a:gd name="T36" fmla="*/ 14288 w 21"/>
                  <a:gd name="T37" fmla="*/ 19050 h 14"/>
                  <a:gd name="T38" fmla="*/ 25400 w 21"/>
                  <a:gd name="T39" fmla="*/ 15875 h 14"/>
                  <a:gd name="T40" fmla="*/ 30163 w 21"/>
                  <a:gd name="T41" fmla="*/ 11113 h 14"/>
                  <a:gd name="T42" fmla="*/ 33338 w 21"/>
                  <a:gd name="T43" fmla="*/ 11113 h 14"/>
                  <a:gd name="T44" fmla="*/ 33338 w 21"/>
                  <a:gd name="T45" fmla="*/ 7938 h 14"/>
                  <a:gd name="T46" fmla="*/ 33338 w 21"/>
                  <a:gd name="T47" fmla="*/ 7938 h 14"/>
                  <a:gd name="T48" fmla="*/ 30163 w 21"/>
                  <a:gd name="T49" fmla="*/ 7938 h 14"/>
                  <a:gd name="T50" fmla="*/ 30163 w 21"/>
                  <a:gd name="T51" fmla="*/ 4763 h 14"/>
                  <a:gd name="T52" fmla="*/ 22225 w 21"/>
                  <a:gd name="T53" fmla="*/ 4763 h 14"/>
                  <a:gd name="T54" fmla="*/ 19050 w 21"/>
                  <a:gd name="T55" fmla="*/ 0 h 14"/>
                  <a:gd name="T56" fmla="*/ 19050 w 21"/>
                  <a:gd name="T57" fmla="*/ 0 h 14"/>
                  <a:gd name="T58" fmla="*/ 19050 w 21"/>
                  <a:gd name="T59" fmla="*/ 0 h 14"/>
                  <a:gd name="T60" fmla="*/ 19050 w 21"/>
                  <a:gd name="T61" fmla="*/ 0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
                  <a:gd name="T94" fmla="*/ 0 h 14"/>
                  <a:gd name="T95" fmla="*/ 21 w 21"/>
                  <a:gd name="T96" fmla="*/ 14 h 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 h="14">
                    <a:moveTo>
                      <a:pt x="12" y="0"/>
                    </a:moveTo>
                    <a:lnTo>
                      <a:pt x="12" y="5"/>
                    </a:lnTo>
                    <a:lnTo>
                      <a:pt x="7" y="7"/>
                    </a:lnTo>
                    <a:lnTo>
                      <a:pt x="2" y="7"/>
                    </a:lnTo>
                    <a:lnTo>
                      <a:pt x="0" y="7"/>
                    </a:lnTo>
                    <a:lnTo>
                      <a:pt x="0" y="10"/>
                    </a:lnTo>
                    <a:lnTo>
                      <a:pt x="2" y="12"/>
                    </a:lnTo>
                    <a:lnTo>
                      <a:pt x="0" y="14"/>
                    </a:lnTo>
                    <a:lnTo>
                      <a:pt x="2" y="14"/>
                    </a:lnTo>
                    <a:lnTo>
                      <a:pt x="9" y="12"/>
                    </a:lnTo>
                    <a:lnTo>
                      <a:pt x="16" y="10"/>
                    </a:lnTo>
                    <a:lnTo>
                      <a:pt x="19" y="7"/>
                    </a:lnTo>
                    <a:lnTo>
                      <a:pt x="21" y="7"/>
                    </a:lnTo>
                    <a:lnTo>
                      <a:pt x="21" y="5"/>
                    </a:lnTo>
                    <a:lnTo>
                      <a:pt x="19" y="5"/>
                    </a:lnTo>
                    <a:lnTo>
                      <a:pt x="19" y="3"/>
                    </a:lnTo>
                    <a:lnTo>
                      <a:pt x="14" y="3"/>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1" name="Freeform 1855">
                <a:extLst>
                  <a:ext uri="{FF2B5EF4-FFF2-40B4-BE49-F238E27FC236}">
                    <a16:creationId xmlns:a16="http://schemas.microsoft.com/office/drawing/2014/main" id="{76EC6108-A0DB-39D3-98F4-6FD80ED9FAB3}"/>
                  </a:ext>
                </a:extLst>
              </p:cNvPr>
              <p:cNvSpPr>
                <a:spLocks noGrp="1" noRot="1" noMove="1" noResize="1" noEditPoints="1" noAdjustHandles="1" noChangeArrowheads="1" noChangeShapeType="1"/>
              </p:cNvSpPr>
              <p:nvPr/>
            </p:nvSpPr>
            <p:spPr bwMode="auto">
              <a:xfrm>
                <a:off x="6465959" y="96348"/>
                <a:ext cx="24909" cy="33136"/>
              </a:xfrm>
              <a:custGeom>
                <a:avLst/>
                <a:gdLst>
                  <a:gd name="T0" fmla="*/ 3175 w 9"/>
                  <a:gd name="T1" fmla="*/ 0 h 12"/>
                  <a:gd name="T2" fmla="*/ 3175 w 9"/>
                  <a:gd name="T3" fmla="*/ 3175 h 12"/>
                  <a:gd name="T4" fmla="*/ 0 w 9"/>
                  <a:gd name="T5" fmla="*/ 7938 h 12"/>
                  <a:gd name="T6" fmla="*/ 3175 w 9"/>
                  <a:gd name="T7" fmla="*/ 11113 h 12"/>
                  <a:gd name="T8" fmla="*/ 3175 w 9"/>
                  <a:gd name="T9" fmla="*/ 11113 h 12"/>
                  <a:gd name="T10" fmla="*/ 3175 w 9"/>
                  <a:gd name="T11" fmla="*/ 15875 h 12"/>
                  <a:gd name="T12" fmla="*/ 7938 w 9"/>
                  <a:gd name="T13" fmla="*/ 15875 h 12"/>
                  <a:gd name="T14" fmla="*/ 11113 w 9"/>
                  <a:gd name="T15" fmla="*/ 19050 h 12"/>
                  <a:gd name="T16" fmla="*/ 11113 w 9"/>
                  <a:gd name="T17" fmla="*/ 19050 h 12"/>
                  <a:gd name="T18" fmla="*/ 11113 w 9"/>
                  <a:gd name="T19" fmla="*/ 19050 h 12"/>
                  <a:gd name="T20" fmla="*/ 11113 w 9"/>
                  <a:gd name="T21" fmla="*/ 15875 h 12"/>
                  <a:gd name="T22" fmla="*/ 11113 w 9"/>
                  <a:gd name="T23" fmla="*/ 15875 h 12"/>
                  <a:gd name="T24" fmla="*/ 7938 w 9"/>
                  <a:gd name="T25" fmla="*/ 15875 h 12"/>
                  <a:gd name="T26" fmla="*/ 7938 w 9"/>
                  <a:gd name="T27" fmla="*/ 15875 h 12"/>
                  <a:gd name="T28" fmla="*/ 11113 w 9"/>
                  <a:gd name="T29" fmla="*/ 11113 h 12"/>
                  <a:gd name="T30" fmla="*/ 14288 w 9"/>
                  <a:gd name="T31" fmla="*/ 11113 h 12"/>
                  <a:gd name="T32" fmla="*/ 14288 w 9"/>
                  <a:gd name="T33" fmla="*/ 7938 h 12"/>
                  <a:gd name="T34" fmla="*/ 14288 w 9"/>
                  <a:gd name="T35" fmla="*/ 7938 h 12"/>
                  <a:gd name="T36" fmla="*/ 14288 w 9"/>
                  <a:gd name="T37" fmla="*/ 7938 h 12"/>
                  <a:gd name="T38" fmla="*/ 14288 w 9"/>
                  <a:gd name="T39" fmla="*/ 7938 h 12"/>
                  <a:gd name="T40" fmla="*/ 14288 w 9"/>
                  <a:gd name="T41" fmla="*/ 7938 h 12"/>
                  <a:gd name="T42" fmla="*/ 11113 w 9"/>
                  <a:gd name="T43" fmla="*/ 3175 h 12"/>
                  <a:gd name="T44" fmla="*/ 3175 w 9"/>
                  <a:gd name="T45" fmla="*/ 0 h 12"/>
                  <a:gd name="T46" fmla="*/ 3175 w 9"/>
                  <a:gd name="T47" fmla="*/ 0 h 12"/>
                  <a:gd name="T48" fmla="*/ 3175 w 9"/>
                  <a:gd name="T49" fmla="*/ 0 h 12"/>
                  <a:gd name="T50" fmla="*/ 3175 w 9"/>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12"/>
                  <a:gd name="T80" fmla="*/ 9 w 9"/>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12">
                    <a:moveTo>
                      <a:pt x="2" y="0"/>
                    </a:moveTo>
                    <a:lnTo>
                      <a:pt x="2" y="2"/>
                    </a:lnTo>
                    <a:lnTo>
                      <a:pt x="0" y="5"/>
                    </a:lnTo>
                    <a:lnTo>
                      <a:pt x="2" y="7"/>
                    </a:lnTo>
                    <a:lnTo>
                      <a:pt x="2" y="10"/>
                    </a:lnTo>
                    <a:lnTo>
                      <a:pt x="5" y="10"/>
                    </a:lnTo>
                    <a:lnTo>
                      <a:pt x="7" y="12"/>
                    </a:lnTo>
                    <a:lnTo>
                      <a:pt x="7" y="10"/>
                    </a:lnTo>
                    <a:lnTo>
                      <a:pt x="5" y="10"/>
                    </a:lnTo>
                    <a:lnTo>
                      <a:pt x="7" y="7"/>
                    </a:lnTo>
                    <a:lnTo>
                      <a:pt x="9" y="7"/>
                    </a:lnTo>
                    <a:lnTo>
                      <a:pt x="9" y="5"/>
                    </a:lnTo>
                    <a:lnTo>
                      <a:pt x="7" y="2"/>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2" name="Freeform 1856">
                <a:extLst>
                  <a:ext uri="{FF2B5EF4-FFF2-40B4-BE49-F238E27FC236}">
                    <a16:creationId xmlns:a16="http://schemas.microsoft.com/office/drawing/2014/main" id="{7B6BDEAA-EAEB-615E-D249-49AD082E4859}"/>
                  </a:ext>
                </a:extLst>
              </p:cNvPr>
              <p:cNvSpPr>
                <a:spLocks noGrp="1" noRot="1" noMove="1" noResize="1" noEditPoints="1" noAdjustHandles="1" noChangeArrowheads="1" noChangeShapeType="1"/>
              </p:cNvSpPr>
              <p:nvPr/>
            </p:nvSpPr>
            <p:spPr bwMode="auto">
              <a:xfrm>
                <a:off x="6510239" y="71495"/>
                <a:ext cx="33211" cy="11045"/>
              </a:xfrm>
              <a:custGeom>
                <a:avLst/>
                <a:gdLst>
                  <a:gd name="T0" fmla="*/ 0 w 12"/>
                  <a:gd name="T1" fmla="*/ 0 h 4"/>
                  <a:gd name="T2" fmla="*/ 0 w 12"/>
                  <a:gd name="T3" fmla="*/ 6350 h 4"/>
                  <a:gd name="T4" fmla="*/ 4763 w 12"/>
                  <a:gd name="T5" fmla="*/ 6350 h 4"/>
                  <a:gd name="T6" fmla="*/ 11113 w 12"/>
                  <a:gd name="T7" fmla="*/ 6350 h 4"/>
                  <a:gd name="T8" fmla="*/ 19050 w 12"/>
                  <a:gd name="T9" fmla="*/ 3175 h 4"/>
                  <a:gd name="T10" fmla="*/ 19050 w 12"/>
                  <a:gd name="T11" fmla="*/ 3175 h 4"/>
                  <a:gd name="T12" fmla="*/ 15875 w 12"/>
                  <a:gd name="T13" fmla="*/ 3175 h 4"/>
                  <a:gd name="T14" fmla="*/ 11113 w 12"/>
                  <a:gd name="T15" fmla="*/ 3175 h 4"/>
                  <a:gd name="T16" fmla="*/ 4763 w 12"/>
                  <a:gd name="T17" fmla="*/ 3175 h 4"/>
                  <a:gd name="T18" fmla="*/ 0 w 12"/>
                  <a:gd name="T19" fmla="*/ 0 h 4"/>
                  <a:gd name="T20" fmla="*/ 0 w 12"/>
                  <a:gd name="T21" fmla="*/ 0 h 4"/>
                  <a:gd name="T22" fmla="*/ 0 w 12"/>
                  <a:gd name="T23" fmla="*/ 0 h 4"/>
                  <a:gd name="T24" fmla="*/ 0 w 12"/>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4"/>
                  <a:gd name="T41" fmla="*/ 12 w 12"/>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4">
                    <a:moveTo>
                      <a:pt x="0" y="0"/>
                    </a:moveTo>
                    <a:lnTo>
                      <a:pt x="0" y="4"/>
                    </a:lnTo>
                    <a:lnTo>
                      <a:pt x="3" y="4"/>
                    </a:lnTo>
                    <a:lnTo>
                      <a:pt x="7" y="4"/>
                    </a:lnTo>
                    <a:lnTo>
                      <a:pt x="12" y="2"/>
                    </a:lnTo>
                    <a:lnTo>
                      <a:pt x="10" y="2"/>
                    </a:lnTo>
                    <a:lnTo>
                      <a:pt x="7" y="2"/>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3" name="Freeform 1857">
                <a:extLst>
                  <a:ext uri="{FF2B5EF4-FFF2-40B4-BE49-F238E27FC236}">
                    <a16:creationId xmlns:a16="http://schemas.microsoft.com/office/drawing/2014/main" id="{B3AAB80E-54B6-A832-0789-C15CE80279EA}"/>
                  </a:ext>
                </a:extLst>
              </p:cNvPr>
              <p:cNvSpPr>
                <a:spLocks noGrp="1" noRot="1" noMove="1" noResize="1" noEditPoints="1" noAdjustHandles="1" noChangeArrowheads="1" noChangeShapeType="1"/>
              </p:cNvSpPr>
              <p:nvPr/>
            </p:nvSpPr>
            <p:spPr bwMode="auto">
              <a:xfrm>
                <a:off x="5145845" y="532642"/>
                <a:ext cx="7084879" cy="2686796"/>
              </a:xfrm>
              <a:custGeom>
                <a:avLst/>
                <a:gdLst>
                  <a:gd name="T0" fmla="*/ 1120775 w 2560"/>
                  <a:gd name="T1" fmla="*/ 1076325 h 973"/>
                  <a:gd name="T2" fmla="*/ 782638 w 2560"/>
                  <a:gd name="T3" fmla="*/ 1177925 h 973"/>
                  <a:gd name="T4" fmla="*/ 633413 w 2560"/>
                  <a:gd name="T5" fmla="*/ 1133475 h 973"/>
                  <a:gd name="T6" fmla="*/ 506413 w 2560"/>
                  <a:gd name="T7" fmla="*/ 1233488 h 973"/>
                  <a:gd name="T8" fmla="*/ 520700 w 2560"/>
                  <a:gd name="T9" fmla="*/ 1373188 h 973"/>
                  <a:gd name="T10" fmla="*/ 495300 w 2560"/>
                  <a:gd name="T11" fmla="*/ 1511300 h 973"/>
                  <a:gd name="T12" fmla="*/ 333375 w 2560"/>
                  <a:gd name="T13" fmla="*/ 1444625 h 973"/>
                  <a:gd name="T14" fmla="*/ 280988 w 2560"/>
                  <a:gd name="T15" fmla="*/ 1335088 h 973"/>
                  <a:gd name="T16" fmla="*/ 258763 w 2560"/>
                  <a:gd name="T17" fmla="*/ 1204913 h 973"/>
                  <a:gd name="T18" fmla="*/ 134938 w 2560"/>
                  <a:gd name="T19" fmla="*/ 1133475 h 973"/>
                  <a:gd name="T20" fmla="*/ 82550 w 2560"/>
                  <a:gd name="T21" fmla="*/ 998538 h 973"/>
                  <a:gd name="T22" fmla="*/ 22225 w 2560"/>
                  <a:gd name="T23" fmla="*/ 885825 h 973"/>
                  <a:gd name="T24" fmla="*/ 112713 w 2560"/>
                  <a:gd name="T25" fmla="*/ 693738 h 973"/>
                  <a:gd name="T26" fmla="*/ 66675 w 2560"/>
                  <a:gd name="T27" fmla="*/ 454025 h 973"/>
                  <a:gd name="T28" fmla="*/ 212725 w 2560"/>
                  <a:gd name="T29" fmla="*/ 428625 h 973"/>
                  <a:gd name="T30" fmla="*/ 157163 w 2560"/>
                  <a:gd name="T31" fmla="*/ 522288 h 973"/>
                  <a:gd name="T32" fmla="*/ 254000 w 2560"/>
                  <a:gd name="T33" fmla="*/ 600075 h 973"/>
                  <a:gd name="T34" fmla="*/ 412750 w 2560"/>
                  <a:gd name="T35" fmla="*/ 498475 h 973"/>
                  <a:gd name="T36" fmla="*/ 588963 w 2560"/>
                  <a:gd name="T37" fmla="*/ 461963 h 973"/>
                  <a:gd name="T38" fmla="*/ 727075 w 2560"/>
                  <a:gd name="T39" fmla="*/ 446088 h 973"/>
                  <a:gd name="T40" fmla="*/ 881063 w 2560"/>
                  <a:gd name="T41" fmla="*/ 393700 h 973"/>
                  <a:gd name="T42" fmla="*/ 1000125 w 2560"/>
                  <a:gd name="T43" fmla="*/ 319088 h 973"/>
                  <a:gd name="T44" fmla="*/ 1147763 w 2560"/>
                  <a:gd name="T45" fmla="*/ 371475 h 973"/>
                  <a:gd name="T46" fmla="*/ 1123950 w 2560"/>
                  <a:gd name="T47" fmla="*/ 558800 h 973"/>
                  <a:gd name="T48" fmla="*/ 1285875 w 2560"/>
                  <a:gd name="T49" fmla="*/ 511175 h 973"/>
                  <a:gd name="T50" fmla="*/ 1165225 w 2560"/>
                  <a:gd name="T51" fmla="*/ 338138 h 973"/>
                  <a:gd name="T52" fmla="*/ 1233488 w 2560"/>
                  <a:gd name="T53" fmla="*/ 315913 h 973"/>
                  <a:gd name="T54" fmla="*/ 1371600 w 2560"/>
                  <a:gd name="T55" fmla="*/ 382588 h 973"/>
                  <a:gd name="T56" fmla="*/ 1401763 w 2560"/>
                  <a:gd name="T57" fmla="*/ 296863 h 973"/>
                  <a:gd name="T58" fmla="*/ 1487488 w 2560"/>
                  <a:gd name="T59" fmla="*/ 146050 h 973"/>
                  <a:gd name="T60" fmla="*/ 1720850 w 2560"/>
                  <a:gd name="T61" fmla="*/ 79375 h 973"/>
                  <a:gd name="T62" fmla="*/ 1866900 w 2560"/>
                  <a:gd name="T63" fmla="*/ 26988 h 973"/>
                  <a:gd name="T64" fmla="*/ 2144713 w 2560"/>
                  <a:gd name="T65" fmla="*/ 71438 h 973"/>
                  <a:gd name="T66" fmla="*/ 1941513 w 2560"/>
                  <a:gd name="T67" fmla="*/ 266700 h 973"/>
                  <a:gd name="T68" fmla="*/ 2103438 w 2560"/>
                  <a:gd name="T69" fmla="*/ 214313 h 973"/>
                  <a:gd name="T70" fmla="*/ 2317750 w 2560"/>
                  <a:gd name="T71" fmla="*/ 252413 h 973"/>
                  <a:gd name="T72" fmla="*/ 2466975 w 2560"/>
                  <a:gd name="T73" fmla="*/ 228600 h 973"/>
                  <a:gd name="T74" fmla="*/ 2500313 w 2560"/>
                  <a:gd name="T75" fmla="*/ 280988 h 973"/>
                  <a:gd name="T76" fmla="*/ 2646363 w 2560"/>
                  <a:gd name="T77" fmla="*/ 315913 h 973"/>
                  <a:gd name="T78" fmla="*/ 2808288 w 2560"/>
                  <a:gd name="T79" fmla="*/ 285750 h 973"/>
                  <a:gd name="T80" fmla="*/ 2973388 w 2560"/>
                  <a:gd name="T81" fmla="*/ 300038 h 973"/>
                  <a:gd name="T82" fmla="*/ 3055938 w 2560"/>
                  <a:gd name="T83" fmla="*/ 327025 h 973"/>
                  <a:gd name="T84" fmla="*/ 3298825 w 2560"/>
                  <a:gd name="T85" fmla="*/ 349250 h 973"/>
                  <a:gd name="T86" fmla="*/ 3513138 w 2560"/>
                  <a:gd name="T87" fmla="*/ 401638 h 973"/>
                  <a:gd name="T88" fmla="*/ 3716338 w 2560"/>
                  <a:gd name="T89" fmla="*/ 387350 h 973"/>
                  <a:gd name="T90" fmla="*/ 3921125 w 2560"/>
                  <a:gd name="T91" fmla="*/ 503238 h 973"/>
                  <a:gd name="T92" fmla="*/ 4044950 w 2560"/>
                  <a:gd name="T93" fmla="*/ 608013 h 973"/>
                  <a:gd name="T94" fmla="*/ 3862388 w 2560"/>
                  <a:gd name="T95" fmla="*/ 596900 h 973"/>
                  <a:gd name="T96" fmla="*/ 3760788 w 2560"/>
                  <a:gd name="T97" fmla="*/ 649288 h 973"/>
                  <a:gd name="T98" fmla="*/ 3648075 w 2560"/>
                  <a:gd name="T99" fmla="*/ 762000 h 973"/>
                  <a:gd name="T100" fmla="*/ 3460750 w 2560"/>
                  <a:gd name="T101" fmla="*/ 806450 h 973"/>
                  <a:gd name="T102" fmla="*/ 3363913 w 2560"/>
                  <a:gd name="T103" fmla="*/ 1009650 h 973"/>
                  <a:gd name="T104" fmla="*/ 3235325 w 2560"/>
                  <a:gd name="T105" fmla="*/ 949325 h 973"/>
                  <a:gd name="T106" fmla="*/ 3427413 w 2560"/>
                  <a:gd name="T107" fmla="*/ 723900 h 973"/>
                  <a:gd name="T108" fmla="*/ 3328988 w 2560"/>
                  <a:gd name="T109" fmla="*/ 781050 h 973"/>
                  <a:gd name="T110" fmla="*/ 3194050 w 2560"/>
                  <a:gd name="T111" fmla="*/ 850900 h 973"/>
                  <a:gd name="T112" fmla="*/ 3044825 w 2560"/>
                  <a:gd name="T113" fmla="*/ 863600 h 973"/>
                  <a:gd name="T114" fmla="*/ 2786063 w 2560"/>
                  <a:gd name="T115" fmla="*/ 952500 h 973"/>
                  <a:gd name="T116" fmla="*/ 2781300 w 2560"/>
                  <a:gd name="T117" fmla="*/ 1095375 h 973"/>
                  <a:gd name="T118" fmla="*/ 2797175 w 2560"/>
                  <a:gd name="T119" fmla="*/ 1298575 h 973"/>
                  <a:gd name="T120" fmla="*/ 2640013 w 2560"/>
                  <a:gd name="T121" fmla="*/ 1485900 h 973"/>
                  <a:gd name="T122" fmla="*/ 2582863 w 2560"/>
                  <a:gd name="T123" fmla="*/ 1271588 h 973"/>
                  <a:gd name="T124" fmla="*/ 2032000 w 2560"/>
                  <a:gd name="T125" fmla="*/ 1241425 h 9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60"/>
                  <a:gd name="T190" fmla="*/ 0 h 973"/>
                  <a:gd name="T191" fmla="*/ 2560 w 2560"/>
                  <a:gd name="T192" fmla="*/ 973 h 9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60" h="973">
                    <a:moveTo>
                      <a:pt x="1117" y="721"/>
                    </a:moveTo>
                    <a:lnTo>
                      <a:pt x="1112" y="725"/>
                    </a:lnTo>
                    <a:lnTo>
                      <a:pt x="1110" y="733"/>
                    </a:lnTo>
                    <a:lnTo>
                      <a:pt x="1105" y="740"/>
                    </a:lnTo>
                    <a:lnTo>
                      <a:pt x="1115" y="744"/>
                    </a:lnTo>
                    <a:lnTo>
                      <a:pt x="1117" y="751"/>
                    </a:lnTo>
                    <a:lnTo>
                      <a:pt x="1119" y="761"/>
                    </a:lnTo>
                    <a:lnTo>
                      <a:pt x="1117" y="766"/>
                    </a:lnTo>
                    <a:lnTo>
                      <a:pt x="1103" y="766"/>
                    </a:lnTo>
                    <a:lnTo>
                      <a:pt x="1089" y="768"/>
                    </a:lnTo>
                    <a:lnTo>
                      <a:pt x="1077" y="766"/>
                    </a:lnTo>
                    <a:lnTo>
                      <a:pt x="1067" y="763"/>
                    </a:lnTo>
                    <a:lnTo>
                      <a:pt x="1058" y="759"/>
                    </a:lnTo>
                    <a:lnTo>
                      <a:pt x="1046" y="754"/>
                    </a:lnTo>
                    <a:lnTo>
                      <a:pt x="1039" y="759"/>
                    </a:lnTo>
                    <a:lnTo>
                      <a:pt x="1034" y="751"/>
                    </a:lnTo>
                    <a:lnTo>
                      <a:pt x="1025" y="751"/>
                    </a:lnTo>
                    <a:lnTo>
                      <a:pt x="1015" y="751"/>
                    </a:lnTo>
                    <a:lnTo>
                      <a:pt x="1011" y="756"/>
                    </a:lnTo>
                    <a:lnTo>
                      <a:pt x="999" y="761"/>
                    </a:lnTo>
                    <a:lnTo>
                      <a:pt x="992" y="763"/>
                    </a:lnTo>
                    <a:lnTo>
                      <a:pt x="985" y="768"/>
                    </a:lnTo>
                    <a:lnTo>
                      <a:pt x="982" y="773"/>
                    </a:lnTo>
                    <a:lnTo>
                      <a:pt x="982" y="777"/>
                    </a:lnTo>
                    <a:lnTo>
                      <a:pt x="978" y="782"/>
                    </a:lnTo>
                    <a:lnTo>
                      <a:pt x="973" y="784"/>
                    </a:lnTo>
                    <a:lnTo>
                      <a:pt x="963" y="787"/>
                    </a:lnTo>
                    <a:lnTo>
                      <a:pt x="959" y="792"/>
                    </a:lnTo>
                    <a:lnTo>
                      <a:pt x="947" y="789"/>
                    </a:lnTo>
                    <a:lnTo>
                      <a:pt x="942" y="784"/>
                    </a:lnTo>
                    <a:lnTo>
                      <a:pt x="937" y="780"/>
                    </a:lnTo>
                    <a:lnTo>
                      <a:pt x="933" y="770"/>
                    </a:lnTo>
                    <a:lnTo>
                      <a:pt x="926" y="770"/>
                    </a:lnTo>
                    <a:lnTo>
                      <a:pt x="914" y="773"/>
                    </a:lnTo>
                    <a:lnTo>
                      <a:pt x="893" y="782"/>
                    </a:lnTo>
                    <a:lnTo>
                      <a:pt x="883" y="784"/>
                    </a:lnTo>
                    <a:lnTo>
                      <a:pt x="874" y="780"/>
                    </a:lnTo>
                    <a:lnTo>
                      <a:pt x="871" y="775"/>
                    </a:lnTo>
                    <a:lnTo>
                      <a:pt x="867" y="763"/>
                    </a:lnTo>
                    <a:lnTo>
                      <a:pt x="864" y="754"/>
                    </a:lnTo>
                    <a:lnTo>
                      <a:pt x="862" y="751"/>
                    </a:lnTo>
                    <a:lnTo>
                      <a:pt x="860" y="747"/>
                    </a:lnTo>
                    <a:lnTo>
                      <a:pt x="857" y="744"/>
                    </a:lnTo>
                    <a:lnTo>
                      <a:pt x="855" y="742"/>
                    </a:lnTo>
                    <a:lnTo>
                      <a:pt x="852" y="742"/>
                    </a:lnTo>
                    <a:lnTo>
                      <a:pt x="850" y="740"/>
                    </a:lnTo>
                    <a:lnTo>
                      <a:pt x="834" y="740"/>
                    </a:lnTo>
                    <a:lnTo>
                      <a:pt x="831" y="742"/>
                    </a:lnTo>
                    <a:lnTo>
                      <a:pt x="826" y="742"/>
                    </a:lnTo>
                    <a:lnTo>
                      <a:pt x="822" y="742"/>
                    </a:lnTo>
                    <a:lnTo>
                      <a:pt x="817" y="744"/>
                    </a:lnTo>
                    <a:lnTo>
                      <a:pt x="817" y="742"/>
                    </a:lnTo>
                    <a:lnTo>
                      <a:pt x="815" y="742"/>
                    </a:lnTo>
                    <a:lnTo>
                      <a:pt x="812" y="740"/>
                    </a:lnTo>
                    <a:lnTo>
                      <a:pt x="810" y="737"/>
                    </a:lnTo>
                    <a:lnTo>
                      <a:pt x="808" y="735"/>
                    </a:lnTo>
                    <a:lnTo>
                      <a:pt x="808" y="733"/>
                    </a:lnTo>
                    <a:lnTo>
                      <a:pt x="798" y="714"/>
                    </a:lnTo>
                    <a:lnTo>
                      <a:pt x="786" y="688"/>
                    </a:lnTo>
                    <a:lnTo>
                      <a:pt x="777" y="671"/>
                    </a:lnTo>
                    <a:lnTo>
                      <a:pt x="777" y="662"/>
                    </a:lnTo>
                    <a:lnTo>
                      <a:pt x="774" y="659"/>
                    </a:lnTo>
                    <a:lnTo>
                      <a:pt x="763" y="662"/>
                    </a:lnTo>
                    <a:lnTo>
                      <a:pt x="749" y="666"/>
                    </a:lnTo>
                    <a:lnTo>
                      <a:pt x="734" y="673"/>
                    </a:lnTo>
                    <a:lnTo>
                      <a:pt x="720" y="678"/>
                    </a:lnTo>
                    <a:lnTo>
                      <a:pt x="706" y="678"/>
                    </a:lnTo>
                    <a:lnTo>
                      <a:pt x="708" y="676"/>
                    </a:lnTo>
                    <a:lnTo>
                      <a:pt x="706" y="671"/>
                    </a:lnTo>
                    <a:lnTo>
                      <a:pt x="706" y="669"/>
                    </a:lnTo>
                    <a:lnTo>
                      <a:pt x="704" y="669"/>
                    </a:lnTo>
                    <a:lnTo>
                      <a:pt x="701" y="669"/>
                    </a:lnTo>
                    <a:lnTo>
                      <a:pt x="694" y="671"/>
                    </a:lnTo>
                    <a:lnTo>
                      <a:pt x="694" y="669"/>
                    </a:lnTo>
                    <a:lnTo>
                      <a:pt x="682" y="664"/>
                    </a:lnTo>
                    <a:lnTo>
                      <a:pt x="675" y="671"/>
                    </a:lnTo>
                    <a:lnTo>
                      <a:pt x="671" y="673"/>
                    </a:lnTo>
                    <a:lnTo>
                      <a:pt x="663" y="666"/>
                    </a:lnTo>
                    <a:lnTo>
                      <a:pt x="656" y="664"/>
                    </a:lnTo>
                    <a:lnTo>
                      <a:pt x="659" y="657"/>
                    </a:lnTo>
                    <a:lnTo>
                      <a:pt x="659" y="652"/>
                    </a:lnTo>
                    <a:lnTo>
                      <a:pt x="654" y="650"/>
                    </a:lnTo>
                    <a:lnTo>
                      <a:pt x="649" y="645"/>
                    </a:lnTo>
                    <a:lnTo>
                      <a:pt x="642" y="647"/>
                    </a:lnTo>
                    <a:lnTo>
                      <a:pt x="633" y="650"/>
                    </a:lnTo>
                    <a:lnTo>
                      <a:pt x="616" y="659"/>
                    </a:lnTo>
                    <a:lnTo>
                      <a:pt x="612" y="659"/>
                    </a:lnTo>
                    <a:lnTo>
                      <a:pt x="597" y="664"/>
                    </a:lnTo>
                    <a:lnTo>
                      <a:pt x="581" y="664"/>
                    </a:lnTo>
                    <a:lnTo>
                      <a:pt x="571" y="666"/>
                    </a:lnTo>
                    <a:lnTo>
                      <a:pt x="555" y="669"/>
                    </a:lnTo>
                    <a:lnTo>
                      <a:pt x="548" y="666"/>
                    </a:lnTo>
                    <a:lnTo>
                      <a:pt x="538" y="664"/>
                    </a:lnTo>
                    <a:lnTo>
                      <a:pt x="531" y="662"/>
                    </a:lnTo>
                    <a:lnTo>
                      <a:pt x="524" y="664"/>
                    </a:lnTo>
                    <a:lnTo>
                      <a:pt x="524" y="671"/>
                    </a:lnTo>
                    <a:lnTo>
                      <a:pt x="524" y="678"/>
                    </a:lnTo>
                    <a:lnTo>
                      <a:pt x="517" y="685"/>
                    </a:lnTo>
                    <a:lnTo>
                      <a:pt x="517" y="695"/>
                    </a:lnTo>
                    <a:lnTo>
                      <a:pt x="515" y="702"/>
                    </a:lnTo>
                    <a:lnTo>
                      <a:pt x="515" y="709"/>
                    </a:lnTo>
                    <a:lnTo>
                      <a:pt x="522" y="718"/>
                    </a:lnTo>
                    <a:lnTo>
                      <a:pt x="522" y="723"/>
                    </a:lnTo>
                    <a:lnTo>
                      <a:pt x="517" y="735"/>
                    </a:lnTo>
                    <a:lnTo>
                      <a:pt x="522" y="740"/>
                    </a:lnTo>
                    <a:lnTo>
                      <a:pt x="524" y="740"/>
                    </a:lnTo>
                    <a:lnTo>
                      <a:pt x="526" y="742"/>
                    </a:lnTo>
                    <a:lnTo>
                      <a:pt x="529" y="742"/>
                    </a:lnTo>
                    <a:lnTo>
                      <a:pt x="531" y="744"/>
                    </a:lnTo>
                    <a:lnTo>
                      <a:pt x="531" y="747"/>
                    </a:lnTo>
                    <a:lnTo>
                      <a:pt x="531" y="749"/>
                    </a:lnTo>
                    <a:lnTo>
                      <a:pt x="531" y="751"/>
                    </a:lnTo>
                    <a:lnTo>
                      <a:pt x="529" y="754"/>
                    </a:lnTo>
                    <a:lnTo>
                      <a:pt x="526" y="756"/>
                    </a:lnTo>
                    <a:lnTo>
                      <a:pt x="524" y="756"/>
                    </a:lnTo>
                    <a:lnTo>
                      <a:pt x="517" y="756"/>
                    </a:lnTo>
                    <a:lnTo>
                      <a:pt x="508" y="754"/>
                    </a:lnTo>
                    <a:lnTo>
                      <a:pt x="508" y="751"/>
                    </a:lnTo>
                    <a:lnTo>
                      <a:pt x="505" y="749"/>
                    </a:lnTo>
                    <a:lnTo>
                      <a:pt x="505" y="747"/>
                    </a:lnTo>
                    <a:lnTo>
                      <a:pt x="503" y="744"/>
                    </a:lnTo>
                    <a:lnTo>
                      <a:pt x="503" y="742"/>
                    </a:lnTo>
                    <a:lnTo>
                      <a:pt x="500" y="742"/>
                    </a:lnTo>
                    <a:lnTo>
                      <a:pt x="500" y="740"/>
                    </a:lnTo>
                    <a:lnTo>
                      <a:pt x="498" y="740"/>
                    </a:lnTo>
                    <a:lnTo>
                      <a:pt x="496" y="742"/>
                    </a:lnTo>
                    <a:lnTo>
                      <a:pt x="493" y="742"/>
                    </a:lnTo>
                    <a:lnTo>
                      <a:pt x="491" y="742"/>
                    </a:lnTo>
                    <a:lnTo>
                      <a:pt x="491" y="740"/>
                    </a:lnTo>
                    <a:lnTo>
                      <a:pt x="489" y="740"/>
                    </a:lnTo>
                    <a:lnTo>
                      <a:pt x="489" y="737"/>
                    </a:lnTo>
                    <a:lnTo>
                      <a:pt x="486" y="737"/>
                    </a:lnTo>
                    <a:lnTo>
                      <a:pt x="484" y="737"/>
                    </a:lnTo>
                    <a:lnTo>
                      <a:pt x="482" y="740"/>
                    </a:lnTo>
                    <a:lnTo>
                      <a:pt x="479" y="742"/>
                    </a:lnTo>
                    <a:lnTo>
                      <a:pt x="475" y="744"/>
                    </a:lnTo>
                    <a:lnTo>
                      <a:pt x="472" y="747"/>
                    </a:lnTo>
                    <a:lnTo>
                      <a:pt x="470" y="747"/>
                    </a:lnTo>
                    <a:lnTo>
                      <a:pt x="467" y="747"/>
                    </a:lnTo>
                    <a:lnTo>
                      <a:pt x="463" y="744"/>
                    </a:lnTo>
                    <a:lnTo>
                      <a:pt x="458" y="742"/>
                    </a:lnTo>
                    <a:lnTo>
                      <a:pt x="456" y="742"/>
                    </a:lnTo>
                    <a:lnTo>
                      <a:pt x="453" y="742"/>
                    </a:lnTo>
                    <a:lnTo>
                      <a:pt x="451" y="744"/>
                    </a:lnTo>
                    <a:lnTo>
                      <a:pt x="449" y="744"/>
                    </a:lnTo>
                    <a:lnTo>
                      <a:pt x="449" y="747"/>
                    </a:lnTo>
                    <a:lnTo>
                      <a:pt x="449" y="749"/>
                    </a:lnTo>
                    <a:lnTo>
                      <a:pt x="449" y="754"/>
                    </a:lnTo>
                    <a:lnTo>
                      <a:pt x="441" y="751"/>
                    </a:lnTo>
                    <a:lnTo>
                      <a:pt x="441" y="749"/>
                    </a:lnTo>
                    <a:lnTo>
                      <a:pt x="444" y="747"/>
                    </a:lnTo>
                    <a:lnTo>
                      <a:pt x="444" y="744"/>
                    </a:lnTo>
                    <a:lnTo>
                      <a:pt x="444" y="742"/>
                    </a:lnTo>
                    <a:lnTo>
                      <a:pt x="441" y="742"/>
                    </a:lnTo>
                    <a:lnTo>
                      <a:pt x="441" y="740"/>
                    </a:lnTo>
                    <a:lnTo>
                      <a:pt x="439" y="740"/>
                    </a:lnTo>
                    <a:lnTo>
                      <a:pt x="437" y="742"/>
                    </a:lnTo>
                    <a:lnTo>
                      <a:pt x="434" y="742"/>
                    </a:lnTo>
                    <a:lnTo>
                      <a:pt x="432" y="742"/>
                    </a:lnTo>
                    <a:lnTo>
                      <a:pt x="432" y="740"/>
                    </a:lnTo>
                    <a:lnTo>
                      <a:pt x="430" y="740"/>
                    </a:lnTo>
                    <a:lnTo>
                      <a:pt x="430" y="737"/>
                    </a:lnTo>
                    <a:lnTo>
                      <a:pt x="427" y="735"/>
                    </a:lnTo>
                    <a:lnTo>
                      <a:pt x="425" y="733"/>
                    </a:lnTo>
                    <a:lnTo>
                      <a:pt x="425" y="730"/>
                    </a:lnTo>
                    <a:lnTo>
                      <a:pt x="423" y="730"/>
                    </a:lnTo>
                    <a:lnTo>
                      <a:pt x="420" y="728"/>
                    </a:lnTo>
                    <a:lnTo>
                      <a:pt x="415" y="725"/>
                    </a:lnTo>
                    <a:lnTo>
                      <a:pt x="413" y="725"/>
                    </a:lnTo>
                    <a:lnTo>
                      <a:pt x="411" y="725"/>
                    </a:lnTo>
                    <a:lnTo>
                      <a:pt x="411" y="723"/>
                    </a:lnTo>
                    <a:lnTo>
                      <a:pt x="408" y="721"/>
                    </a:lnTo>
                    <a:lnTo>
                      <a:pt x="408" y="718"/>
                    </a:lnTo>
                    <a:lnTo>
                      <a:pt x="408" y="716"/>
                    </a:lnTo>
                    <a:lnTo>
                      <a:pt x="406" y="716"/>
                    </a:lnTo>
                    <a:lnTo>
                      <a:pt x="404" y="716"/>
                    </a:lnTo>
                    <a:lnTo>
                      <a:pt x="404" y="714"/>
                    </a:lnTo>
                    <a:lnTo>
                      <a:pt x="401" y="714"/>
                    </a:lnTo>
                    <a:lnTo>
                      <a:pt x="399" y="714"/>
                    </a:lnTo>
                    <a:lnTo>
                      <a:pt x="399" y="716"/>
                    </a:lnTo>
                    <a:lnTo>
                      <a:pt x="401" y="718"/>
                    </a:lnTo>
                    <a:lnTo>
                      <a:pt x="392" y="718"/>
                    </a:lnTo>
                    <a:lnTo>
                      <a:pt x="392" y="714"/>
                    </a:lnTo>
                    <a:lnTo>
                      <a:pt x="378" y="716"/>
                    </a:lnTo>
                    <a:lnTo>
                      <a:pt x="380" y="716"/>
                    </a:lnTo>
                    <a:lnTo>
                      <a:pt x="380" y="718"/>
                    </a:lnTo>
                    <a:lnTo>
                      <a:pt x="382" y="718"/>
                    </a:lnTo>
                    <a:lnTo>
                      <a:pt x="382" y="721"/>
                    </a:lnTo>
                    <a:lnTo>
                      <a:pt x="380" y="721"/>
                    </a:lnTo>
                    <a:lnTo>
                      <a:pt x="378" y="725"/>
                    </a:lnTo>
                    <a:lnTo>
                      <a:pt x="375" y="730"/>
                    </a:lnTo>
                    <a:lnTo>
                      <a:pt x="371" y="733"/>
                    </a:lnTo>
                    <a:lnTo>
                      <a:pt x="368" y="735"/>
                    </a:lnTo>
                    <a:lnTo>
                      <a:pt x="363" y="735"/>
                    </a:lnTo>
                    <a:lnTo>
                      <a:pt x="361" y="735"/>
                    </a:lnTo>
                    <a:lnTo>
                      <a:pt x="359" y="735"/>
                    </a:lnTo>
                    <a:lnTo>
                      <a:pt x="356" y="735"/>
                    </a:lnTo>
                    <a:lnTo>
                      <a:pt x="356" y="733"/>
                    </a:lnTo>
                    <a:lnTo>
                      <a:pt x="354" y="735"/>
                    </a:lnTo>
                    <a:lnTo>
                      <a:pt x="354" y="737"/>
                    </a:lnTo>
                    <a:lnTo>
                      <a:pt x="352" y="737"/>
                    </a:lnTo>
                    <a:lnTo>
                      <a:pt x="352" y="740"/>
                    </a:lnTo>
                    <a:lnTo>
                      <a:pt x="349" y="740"/>
                    </a:lnTo>
                    <a:lnTo>
                      <a:pt x="347" y="742"/>
                    </a:lnTo>
                    <a:lnTo>
                      <a:pt x="347" y="744"/>
                    </a:lnTo>
                    <a:lnTo>
                      <a:pt x="345" y="749"/>
                    </a:lnTo>
                    <a:lnTo>
                      <a:pt x="345" y="751"/>
                    </a:lnTo>
                    <a:lnTo>
                      <a:pt x="345" y="754"/>
                    </a:lnTo>
                    <a:lnTo>
                      <a:pt x="347" y="754"/>
                    </a:lnTo>
                    <a:lnTo>
                      <a:pt x="347" y="756"/>
                    </a:lnTo>
                    <a:lnTo>
                      <a:pt x="349" y="756"/>
                    </a:lnTo>
                    <a:lnTo>
                      <a:pt x="352" y="759"/>
                    </a:lnTo>
                    <a:lnTo>
                      <a:pt x="354" y="761"/>
                    </a:lnTo>
                    <a:lnTo>
                      <a:pt x="342" y="766"/>
                    </a:lnTo>
                    <a:lnTo>
                      <a:pt x="340" y="761"/>
                    </a:lnTo>
                    <a:lnTo>
                      <a:pt x="338" y="759"/>
                    </a:lnTo>
                    <a:lnTo>
                      <a:pt x="338" y="754"/>
                    </a:lnTo>
                    <a:lnTo>
                      <a:pt x="335" y="754"/>
                    </a:lnTo>
                    <a:lnTo>
                      <a:pt x="333" y="754"/>
                    </a:lnTo>
                    <a:lnTo>
                      <a:pt x="330" y="756"/>
                    </a:lnTo>
                    <a:lnTo>
                      <a:pt x="328" y="759"/>
                    </a:lnTo>
                    <a:lnTo>
                      <a:pt x="328" y="761"/>
                    </a:lnTo>
                    <a:lnTo>
                      <a:pt x="326" y="763"/>
                    </a:lnTo>
                    <a:lnTo>
                      <a:pt x="321" y="763"/>
                    </a:lnTo>
                    <a:lnTo>
                      <a:pt x="321" y="766"/>
                    </a:lnTo>
                    <a:lnTo>
                      <a:pt x="323" y="768"/>
                    </a:lnTo>
                    <a:lnTo>
                      <a:pt x="323" y="770"/>
                    </a:lnTo>
                    <a:lnTo>
                      <a:pt x="321" y="773"/>
                    </a:lnTo>
                    <a:lnTo>
                      <a:pt x="321" y="775"/>
                    </a:lnTo>
                    <a:lnTo>
                      <a:pt x="319" y="777"/>
                    </a:lnTo>
                    <a:lnTo>
                      <a:pt x="316" y="780"/>
                    </a:lnTo>
                    <a:lnTo>
                      <a:pt x="319" y="780"/>
                    </a:lnTo>
                    <a:lnTo>
                      <a:pt x="321" y="782"/>
                    </a:lnTo>
                    <a:lnTo>
                      <a:pt x="321" y="784"/>
                    </a:lnTo>
                    <a:lnTo>
                      <a:pt x="321" y="787"/>
                    </a:lnTo>
                    <a:lnTo>
                      <a:pt x="319" y="789"/>
                    </a:lnTo>
                    <a:lnTo>
                      <a:pt x="316" y="794"/>
                    </a:lnTo>
                    <a:lnTo>
                      <a:pt x="314" y="796"/>
                    </a:lnTo>
                    <a:lnTo>
                      <a:pt x="312" y="801"/>
                    </a:lnTo>
                    <a:lnTo>
                      <a:pt x="312" y="803"/>
                    </a:lnTo>
                    <a:lnTo>
                      <a:pt x="312" y="806"/>
                    </a:lnTo>
                    <a:lnTo>
                      <a:pt x="314" y="806"/>
                    </a:lnTo>
                    <a:lnTo>
                      <a:pt x="316" y="806"/>
                    </a:lnTo>
                    <a:lnTo>
                      <a:pt x="316" y="808"/>
                    </a:lnTo>
                    <a:lnTo>
                      <a:pt x="319" y="808"/>
                    </a:lnTo>
                    <a:lnTo>
                      <a:pt x="321" y="810"/>
                    </a:lnTo>
                    <a:lnTo>
                      <a:pt x="321" y="813"/>
                    </a:lnTo>
                    <a:lnTo>
                      <a:pt x="321" y="818"/>
                    </a:lnTo>
                    <a:lnTo>
                      <a:pt x="321" y="820"/>
                    </a:lnTo>
                    <a:lnTo>
                      <a:pt x="321" y="822"/>
                    </a:lnTo>
                    <a:lnTo>
                      <a:pt x="323" y="822"/>
                    </a:lnTo>
                    <a:lnTo>
                      <a:pt x="326" y="820"/>
                    </a:lnTo>
                    <a:lnTo>
                      <a:pt x="328" y="820"/>
                    </a:lnTo>
                    <a:lnTo>
                      <a:pt x="335" y="834"/>
                    </a:lnTo>
                    <a:lnTo>
                      <a:pt x="335" y="836"/>
                    </a:lnTo>
                    <a:lnTo>
                      <a:pt x="335" y="839"/>
                    </a:lnTo>
                    <a:lnTo>
                      <a:pt x="335" y="841"/>
                    </a:lnTo>
                    <a:lnTo>
                      <a:pt x="335" y="844"/>
                    </a:lnTo>
                    <a:lnTo>
                      <a:pt x="335" y="846"/>
                    </a:lnTo>
                    <a:lnTo>
                      <a:pt x="335" y="848"/>
                    </a:lnTo>
                    <a:lnTo>
                      <a:pt x="338" y="851"/>
                    </a:lnTo>
                    <a:lnTo>
                      <a:pt x="338" y="853"/>
                    </a:lnTo>
                    <a:lnTo>
                      <a:pt x="338" y="858"/>
                    </a:lnTo>
                    <a:lnTo>
                      <a:pt x="335" y="858"/>
                    </a:lnTo>
                    <a:lnTo>
                      <a:pt x="335" y="860"/>
                    </a:lnTo>
                    <a:lnTo>
                      <a:pt x="335" y="862"/>
                    </a:lnTo>
                    <a:lnTo>
                      <a:pt x="333" y="865"/>
                    </a:lnTo>
                    <a:lnTo>
                      <a:pt x="330" y="867"/>
                    </a:lnTo>
                    <a:lnTo>
                      <a:pt x="328" y="865"/>
                    </a:lnTo>
                    <a:lnTo>
                      <a:pt x="330" y="865"/>
                    </a:lnTo>
                    <a:lnTo>
                      <a:pt x="328" y="860"/>
                    </a:lnTo>
                    <a:lnTo>
                      <a:pt x="323" y="858"/>
                    </a:lnTo>
                    <a:lnTo>
                      <a:pt x="321" y="862"/>
                    </a:lnTo>
                    <a:lnTo>
                      <a:pt x="316" y="862"/>
                    </a:lnTo>
                    <a:lnTo>
                      <a:pt x="312" y="877"/>
                    </a:lnTo>
                    <a:lnTo>
                      <a:pt x="309" y="886"/>
                    </a:lnTo>
                    <a:lnTo>
                      <a:pt x="307" y="893"/>
                    </a:lnTo>
                    <a:lnTo>
                      <a:pt x="304" y="903"/>
                    </a:lnTo>
                    <a:lnTo>
                      <a:pt x="307" y="903"/>
                    </a:lnTo>
                    <a:lnTo>
                      <a:pt x="309" y="903"/>
                    </a:lnTo>
                    <a:lnTo>
                      <a:pt x="312" y="903"/>
                    </a:lnTo>
                    <a:lnTo>
                      <a:pt x="314" y="903"/>
                    </a:lnTo>
                    <a:lnTo>
                      <a:pt x="316" y="903"/>
                    </a:lnTo>
                    <a:lnTo>
                      <a:pt x="319" y="903"/>
                    </a:lnTo>
                    <a:lnTo>
                      <a:pt x="319" y="905"/>
                    </a:lnTo>
                    <a:lnTo>
                      <a:pt x="321" y="905"/>
                    </a:lnTo>
                    <a:lnTo>
                      <a:pt x="319" y="907"/>
                    </a:lnTo>
                    <a:lnTo>
                      <a:pt x="319" y="910"/>
                    </a:lnTo>
                    <a:lnTo>
                      <a:pt x="316" y="912"/>
                    </a:lnTo>
                    <a:lnTo>
                      <a:pt x="316" y="914"/>
                    </a:lnTo>
                    <a:lnTo>
                      <a:pt x="316" y="917"/>
                    </a:lnTo>
                    <a:lnTo>
                      <a:pt x="316" y="919"/>
                    </a:lnTo>
                    <a:lnTo>
                      <a:pt x="321" y="919"/>
                    </a:lnTo>
                    <a:lnTo>
                      <a:pt x="321" y="921"/>
                    </a:lnTo>
                    <a:lnTo>
                      <a:pt x="321" y="926"/>
                    </a:lnTo>
                    <a:lnTo>
                      <a:pt x="321" y="929"/>
                    </a:lnTo>
                    <a:lnTo>
                      <a:pt x="321" y="933"/>
                    </a:lnTo>
                    <a:lnTo>
                      <a:pt x="321" y="936"/>
                    </a:lnTo>
                    <a:lnTo>
                      <a:pt x="321" y="938"/>
                    </a:lnTo>
                    <a:lnTo>
                      <a:pt x="326" y="940"/>
                    </a:lnTo>
                    <a:lnTo>
                      <a:pt x="328" y="943"/>
                    </a:lnTo>
                    <a:lnTo>
                      <a:pt x="330" y="947"/>
                    </a:lnTo>
                    <a:lnTo>
                      <a:pt x="330" y="952"/>
                    </a:lnTo>
                    <a:lnTo>
                      <a:pt x="333" y="955"/>
                    </a:lnTo>
                    <a:lnTo>
                      <a:pt x="335" y="957"/>
                    </a:lnTo>
                    <a:lnTo>
                      <a:pt x="340" y="959"/>
                    </a:lnTo>
                    <a:lnTo>
                      <a:pt x="342" y="962"/>
                    </a:lnTo>
                    <a:lnTo>
                      <a:pt x="340" y="964"/>
                    </a:lnTo>
                    <a:lnTo>
                      <a:pt x="338" y="969"/>
                    </a:lnTo>
                    <a:lnTo>
                      <a:pt x="335" y="971"/>
                    </a:lnTo>
                    <a:lnTo>
                      <a:pt x="333" y="973"/>
                    </a:lnTo>
                    <a:lnTo>
                      <a:pt x="330" y="973"/>
                    </a:lnTo>
                    <a:lnTo>
                      <a:pt x="328" y="971"/>
                    </a:lnTo>
                    <a:lnTo>
                      <a:pt x="328" y="969"/>
                    </a:lnTo>
                    <a:lnTo>
                      <a:pt x="326" y="969"/>
                    </a:lnTo>
                    <a:lnTo>
                      <a:pt x="326" y="966"/>
                    </a:lnTo>
                    <a:lnTo>
                      <a:pt x="326" y="964"/>
                    </a:lnTo>
                    <a:lnTo>
                      <a:pt x="323" y="964"/>
                    </a:lnTo>
                    <a:lnTo>
                      <a:pt x="321" y="962"/>
                    </a:lnTo>
                    <a:lnTo>
                      <a:pt x="319" y="959"/>
                    </a:lnTo>
                    <a:lnTo>
                      <a:pt x="314" y="955"/>
                    </a:lnTo>
                    <a:lnTo>
                      <a:pt x="312" y="952"/>
                    </a:lnTo>
                    <a:lnTo>
                      <a:pt x="307" y="947"/>
                    </a:lnTo>
                    <a:lnTo>
                      <a:pt x="307" y="945"/>
                    </a:lnTo>
                    <a:lnTo>
                      <a:pt x="304" y="945"/>
                    </a:lnTo>
                    <a:lnTo>
                      <a:pt x="302" y="947"/>
                    </a:lnTo>
                    <a:lnTo>
                      <a:pt x="300" y="945"/>
                    </a:lnTo>
                    <a:lnTo>
                      <a:pt x="297" y="945"/>
                    </a:lnTo>
                    <a:lnTo>
                      <a:pt x="297" y="943"/>
                    </a:lnTo>
                    <a:lnTo>
                      <a:pt x="300" y="940"/>
                    </a:lnTo>
                    <a:lnTo>
                      <a:pt x="300" y="938"/>
                    </a:lnTo>
                    <a:lnTo>
                      <a:pt x="297" y="938"/>
                    </a:lnTo>
                    <a:lnTo>
                      <a:pt x="295" y="936"/>
                    </a:lnTo>
                    <a:lnTo>
                      <a:pt x="290" y="936"/>
                    </a:lnTo>
                    <a:lnTo>
                      <a:pt x="288" y="933"/>
                    </a:lnTo>
                    <a:lnTo>
                      <a:pt x="288" y="931"/>
                    </a:lnTo>
                    <a:lnTo>
                      <a:pt x="286" y="929"/>
                    </a:lnTo>
                    <a:lnTo>
                      <a:pt x="286" y="926"/>
                    </a:lnTo>
                    <a:lnTo>
                      <a:pt x="283" y="926"/>
                    </a:lnTo>
                    <a:lnTo>
                      <a:pt x="283" y="924"/>
                    </a:lnTo>
                    <a:lnTo>
                      <a:pt x="281" y="924"/>
                    </a:lnTo>
                    <a:lnTo>
                      <a:pt x="278" y="924"/>
                    </a:lnTo>
                    <a:lnTo>
                      <a:pt x="278" y="926"/>
                    </a:lnTo>
                    <a:lnTo>
                      <a:pt x="276" y="926"/>
                    </a:lnTo>
                    <a:lnTo>
                      <a:pt x="274" y="929"/>
                    </a:lnTo>
                    <a:lnTo>
                      <a:pt x="271" y="929"/>
                    </a:lnTo>
                    <a:lnTo>
                      <a:pt x="269" y="926"/>
                    </a:lnTo>
                    <a:lnTo>
                      <a:pt x="267" y="926"/>
                    </a:lnTo>
                    <a:lnTo>
                      <a:pt x="267" y="929"/>
                    </a:lnTo>
                    <a:lnTo>
                      <a:pt x="262" y="929"/>
                    </a:lnTo>
                    <a:lnTo>
                      <a:pt x="260" y="929"/>
                    </a:lnTo>
                    <a:lnTo>
                      <a:pt x="257" y="929"/>
                    </a:lnTo>
                    <a:lnTo>
                      <a:pt x="255" y="929"/>
                    </a:lnTo>
                    <a:lnTo>
                      <a:pt x="252" y="926"/>
                    </a:lnTo>
                    <a:lnTo>
                      <a:pt x="248" y="924"/>
                    </a:lnTo>
                    <a:lnTo>
                      <a:pt x="245" y="919"/>
                    </a:lnTo>
                    <a:lnTo>
                      <a:pt x="243" y="917"/>
                    </a:lnTo>
                    <a:lnTo>
                      <a:pt x="241" y="917"/>
                    </a:lnTo>
                    <a:lnTo>
                      <a:pt x="241" y="914"/>
                    </a:lnTo>
                    <a:lnTo>
                      <a:pt x="238" y="914"/>
                    </a:lnTo>
                    <a:lnTo>
                      <a:pt x="236" y="914"/>
                    </a:lnTo>
                    <a:lnTo>
                      <a:pt x="231" y="914"/>
                    </a:lnTo>
                    <a:lnTo>
                      <a:pt x="229" y="914"/>
                    </a:lnTo>
                    <a:lnTo>
                      <a:pt x="226" y="914"/>
                    </a:lnTo>
                    <a:lnTo>
                      <a:pt x="222" y="914"/>
                    </a:lnTo>
                    <a:lnTo>
                      <a:pt x="219" y="914"/>
                    </a:lnTo>
                    <a:lnTo>
                      <a:pt x="217" y="914"/>
                    </a:lnTo>
                    <a:lnTo>
                      <a:pt x="217" y="912"/>
                    </a:lnTo>
                    <a:lnTo>
                      <a:pt x="215" y="912"/>
                    </a:lnTo>
                    <a:lnTo>
                      <a:pt x="215" y="910"/>
                    </a:lnTo>
                    <a:lnTo>
                      <a:pt x="212" y="910"/>
                    </a:lnTo>
                    <a:lnTo>
                      <a:pt x="210" y="910"/>
                    </a:lnTo>
                    <a:lnTo>
                      <a:pt x="205" y="910"/>
                    </a:lnTo>
                    <a:lnTo>
                      <a:pt x="203" y="912"/>
                    </a:lnTo>
                    <a:lnTo>
                      <a:pt x="203" y="914"/>
                    </a:lnTo>
                    <a:lnTo>
                      <a:pt x="201" y="914"/>
                    </a:lnTo>
                    <a:lnTo>
                      <a:pt x="201" y="917"/>
                    </a:lnTo>
                    <a:lnTo>
                      <a:pt x="201" y="919"/>
                    </a:lnTo>
                    <a:lnTo>
                      <a:pt x="198" y="924"/>
                    </a:lnTo>
                    <a:lnTo>
                      <a:pt x="193" y="924"/>
                    </a:lnTo>
                    <a:lnTo>
                      <a:pt x="189" y="921"/>
                    </a:lnTo>
                    <a:lnTo>
                      <a:pt x="186" y="919"/>
                    </a:lnTo>
                    <a:lnTo>
                      <a:pt x="186" y="917"/>
                    </a:lnTo>
                    <a:lnTo>
                      <a:pt x="184" y="914"/>
                    </a:lnTo>
                    <a:lnTo>
                      <a:pt x="182" y="912"/>
                    </a:lnTo>
                    <a:lnTo>
                      <a:pt x="182" y="907"/>
                    </a:lnTo>
                    <a:lnTo>
                      <a:pt x="179" y="905"/>
                    </a:lnTo>
                    <a:lnTo>
                      <a:pt x="177" y="903"/>
                    </a:lnTo>
                    <a:lnTo>
                      <a:pt x="175" y="900"/>
                    </a:lnTo>
                    <a:lnTo>
                      <a:pt x="172" y="900"/>
                    </a:lnTo>
                    <a:lnTo>
                      <a:pt x="170" y="900"/>
                    </a:lnTo>
                    <a:lnTo>
                      <a:pt x="167" y="900"/>
                    </a:lnTo>
                    <a:lnTo>
                      <a:pt x="167" y="898"/>
                    </a:lnTo>
                    <a:lnTo>
                      <a:pt x="167" y="893"/>
                    </a:lnTo>
                    <a:lnTo>
                      <a:pt x="165" y="893"/>
                    </a:lnTo>
                    <a:lnTo>
                      <a:pt x="160" y="893"/>
                    </a:lnTo>
                    <a:lnTo>
                      <a:pt x="158" y="893"/>
                    </a:lnTo>
                    <a:lnTo>
                      <a:pt x="158" y="891"/>
                    </a:lnTo>
                    <a:lnTo>
                      <a:pt x="158" y="888"/>
                    </a:lnTo>
                    <a:lnTo>
                      <a:pt x="158" y="886"/>
                    </a:lnTo>
                    <a:lnTo>
                      <a:pt x="153" y="886"/>
                    </a:lnTo>
                    <a:lnTo>
                      <a:pt x="149" y="886"/>
                    </a:lnTo>
                    <a:lnTo>
                      <a:pt x="146" y="884"/>
                    </a:lnTo>
                    <a:lnTo>
                      <a:pt x="144" y="884"/>
                    </a:lnTo>
                    <a:lnTo>
                      <a:pt x="149" y="881"/>
                    </a:lnTo>
                    <a:lnTo>
                      <a:pt x="156" y="881"/>
                    </a:lnTo>
                    <a:lnTo>
                      <a:pt x="158" y="881"/>
                    </a:lnTo>
                    <a:lnTo>
                      <a:pt x="163" y="879"/>
                    </a:lnTo>
                    <a:lnTo>
                      <a:pt x="163" y="877"/>
                    </a:lnTo>
                    <a:lnTo>
                      <a:pt x="163" y="872"/>
                    </a:lnTo>
                    <a:lnTo>
                      <a:pt x="167" y="872"/>
                    </a:lnTo>
                    <a:lnTo>
                      <a:pt x="167" y="870"/>
                    </a:lnTo>
                    <a:lnTo>
                      <a:pt x="167" y="867"/>
                    </a:lnTo>
                    <a:lnTo>
                      <a:pt x="170" y="865"/>
                    </a:lnTo>
                    <a:lnTo>
                      <a:pt x="165" y="865"/>
                    </a:lnTo>
                    <a:lnTo>
                      <a:pt x="160" y="862"/>
                    </a:lnTo>
                    <a:lnTo>
                      <a:pt x="160" y="858"/>
                    </a:lnTo>
                    <a:lnTo>
                      <a:pt x="163" y="858"/>
                    </a:lnTo>
                    <a:lnTo>
                      <a:pt x="167" y="858"/>
                    </a:lnTo>
                    <a:lnTo>
                      <a:pt x="170" y="858"/>
                    </a:lnTo>
                    <a:lnTo>
                      <a:pt x="172" y="858"/>
                    </a:lnTo>
                    <a:lnTo>
                      <a:pt x="172" y="853"/>
                    </a:lnTo>
                    <a:lnTo>
                      <a:pt x="172" y="851"/>
                    </a:lnTo>
                    <a:lnTo>
                      <a:pt x="177" y="848"/>
                    </a:lnTo>
                    <a:lnTo>
                      <a:pt x="182" y="846"/>
                    </a:lnTo>
                    <a:lnTo>
                      <a:pt x="184" y="846"/>
                    </a:lnTo>
                    <a:lnTo>
                      <a:pt x="189" y="844"/>
                    </a:lnTo>
                    <a:lnTo>
                      <a:pt x="189" y="839"/>
                    </a:lnTo>
                    <a:lnTo>
                      <a:pt x="184" y="839"/>
                    </a:lnTo>
                    <a:lnTo>
                      <a:pt x="182" y="839"/>
                    </a:lnTo>
                    <a:lnTo>
                      <a:pt x="177" y="841"/>
                    </a:lnTo>
                    <a:lnTo>
                      <a:pt x="172" y="841"/>
                    </a:lnTo>
                    <a:lnTo>
                      <a:pt x="170" y="841"/>
                    </a:lnTo>
                    <a:lnTo>
                      <a:pt x="172" y="832"/>
                    </a:lnTo>
                    <a:lnTo>
                      <a:pt x="177" y="825"/>
                    </a:lnTo>
                    <a:lnTo>
                      <a:pt x="182" y="825"/>
                    </a:lnTo>
                    <a:lnTo>
                      <a:pt x="186" y="825"/>
                    </a:lnTo>
                    <a:lnTo>
                      <a:pt x="189" y="825"/>
                    </a:lnTo>
                    <a:lnTo>
                      <a:pt x="191" y="825"/>
                    </a:lnTo>
                    <a:lnTo>
                      <a:pt x="191" y="822"/>
                    </a:lnTo>
                    <a:lnTo>
                      <a:pt x="191" y="820"/>
                    </a:lnTo>
                    <a:lnTo>
                      <a:pt x="191" y="818"/>
                    </a:lnTo>
                    <a:lnTo>
                      <a:pt x="189" y="815"/>
                    </a:lnTo>
                    <a:lnTo>
                      <a:pt x="189" y="813"/>
                    </a:lnTo>
                    <a:lnTo>
                      <a:pt x="186" y="810"/>
                    </a:lnTo>
                    <a:lnTo>
                      <a:pt x="186" y="808"/>
                    </a:lnTo>
                    <a:lnTo>
                      <a:pt x="186" y="806"/>
                    </a:lnTo>
                    <a:lnTo>
                      <a:pt x="189" y="803"/>
                    </a:lnTo>
                    <a:lnTo>
                      <a:pt x="189" y="801"/>
                    </a:lnTo>
                    <a:lnTo>
                      <a:pt x="186" y="801"/>
                    </a:lnTo>
                    <a:lnTo>
                      <a:pt x="186" y="799"/>
                    </a:lnTo>
                    <a:lnTo>
                      <a:pt x="186" y="796"/>
                    </a:lnTo>
                    <a:lnTo>
                      <a:pt x="186" y="794"/>
                    </a:lnTo>
                    <a:lnTo>
                      <a:pt x="186" y="792"/>
                    </a:lnTo>
                    <a:lnTo>
                      <a:pt x="184" y="789"/>
                    </a:lnTo>
                    <a:lnTo>
                      <a:pt x="182" y="789"/>
                    </a:lnTo>
                    <a:lnTo>
                      <a:pt x="184" y="787"/>
                    </a:lnTo>
                    <a:lnTo>
                      <a:pt x="186" y="784"/>
                    </a:lnTo>
                    <a:lnTo>
                      <a:pt x="189" y="782"/>
                    </a:lnTo>
                    <a:lnTo>
                      <a:pt x="189" y="780"/>
                    </a:lnTo>
                    <a:lnTo>
                      <a:pt x="186" y="780"/>
                    </a:lnTo>
                    <a:lnTo>
                      <a:pt x="184" y="780"/>
                    </a:lnTo>
                    <a:lnTo>
                      <a:pt x="184" y="777"/>
                    </a:lnTo>
                    <a:lnTo>
                      <a:pt x="184" y="775"/>
                    </a:lnTo>
                    <a:lnTo>
                      <a:pt x="186" y="775"/>
                    </a:lnTo>
                    <a:lnTo>
                      <a:pt x="186" y="773"/>
                    </a:lnTo>
                    <a:lnTo>
                      <a:pt x="186" y="770"/>
                    </a:lnTo>
                    <a:lnTo>
                      <a:pt x="184" y="770"/>
                    </a:lnTo>
                    <a:lnTo>
                      <a:pt x="179" y="768"/>
                    </a:lnTo>
                    <a:lnTo>
                      <a:pt x="175" y="766"/>
                    </a:lnTo>
                    <a:lnTo>
                      <a:pt x="172" y="763"/>
                    </a:lnTo>
                    <a:lnTo>
                      <a:pt x="170" y="761"/>
                    </a:lnTo>
                    <a:lnTo>
                      <a:pt x="167" y="761"/>
                    </a:lnTo>
                    <a:lnTo>
                      <a:pt x="165" y="761"/>
                    </a:lnTo>
                    <a:lnTo>
                      <a:pt x="163" y="761"/>
                    </a:lnTo>
                    <a:lnTo>
                      <a:pt x="163" y="759"/>
                    </a:lnTo>
                    <a:lnTo>
                      <a:pt x="163" y="756"/>
                    </a:lnTo>
                    <a:lnTo>
                      <a:pt x="160" y="756"/>
                    </a:lnTo>
                    <a:lnTo>
                      <a:pt x="158" y="754"/>
                    </a:lnTo>
                    <a:lnTo>
                      <a:pt x="156" y="754"/>
                    </a:lnTo>
                    <a:lnTo>
                      <a:pt x="153" y="756"/>
                    </a:lnTo>
                    <a:lnTo>
                      <a:pt x="149" y="759"/>
                    </a:lnTo>
                    <a:lnTo>
                      <a:pt x="141" y="759"/>
                    </a:lnTo>
                    <a:lnTo>
                      <a:pt x="139" y="761"/>
                    </a:lnTo>
                    <a:lnTo>
                      <a:pt x="139" y="759"/>
                    </a:lnTo>
                    <a:lnTo>
                      <a:pt x="139" y="756"/>
                    </a:lnTo>
                    <a:lnTo>
                      <a:pt x="139" y="754"/>
                    </a:lnTo>
                    <a:lnTo>
                      <a:pt x="137" y="751"/>
                    </a:lnTo>
                    <a:lnTo>
                      <a:pt x="134" y="749"/>
                    </a:lnTo>
                    <a:lnTo>
                      <a:pt x="132" y="749"/>
                    </a:lnTo>
                    <a:lnTo>
                      <a:pt x="127" y="747"/>
                    </a:lnTo>
                    <a:lnTo>
                      <a:pt x="127" y="744"/>
                    </a:lnTo>
                    <a:lnTo>
                      <a:pt x="127" y="742"/>
                    </a:lnTo>
                    <a:lnTo>
                      <a:pt x="125" y="742"/>
                    </a:lnTo>
                    <a:lnTo>
                      <a:pt x="125" y="740"/>
                    </a:lnTo>
                    <a:lnTo>
                      <a:pt x="123" y="740"/>
                    </a:lnTo>
                    <a:lnTo>
                      <a:pt x="120" y="742"/>
                    </a:lnTo>
                    <a:lnTo>
                      <a:pt x="118" y="742"/>
                    </a:lnTo>
                    <a:lnTo>
                      <a:pt x="115" y="742"/>
                    </a:lnTo>
                    <a:lnTo>
                      <a:pt x="115" y="740"/>
                    </a:lnTo>
                    <a:lnTo>
                      <a:pt x="113" y="740"/>
                    </a:lnTo>
                    <a:lnTo>
                      <a:pt x="113" y="737"/>
                    </a:lnTo>
                    <a:lnTo>
                      <a:pt x="111" y="737"/>
                    </a:lnTo>
                    <a:lnTo>
                      <a:pt x="108" y="737"/>
                    </a:lnTo>
                    <a:lnTo>
                      <a:pt x="106" y="737"/>
                    </a:lnTo>
                    <a:lnTo>
                      <a:pt x="104" y="737"/>
                    </a:lnTo>
                    <a:lnTo>
                      <a:pt x="101" y="737"/>
                    </a:lnTo>
                    <a:lnTo>
                      <a:pt x="99" y="737"/>
                    </a:lnTo>
                    <a:lnTo>
                      <a:pt x="99" y="735"/>
                    </a:lnTo>
                    <a:lnTo>
                      <a:pt x="99" y="733"/>
                    </a:lnTo>
                    <a:lnTo>
                      <a:pt x="97" y="733"/>
                    </a:lnTo>
                    <a:lnTo>
                      <a:pt x="97" y="730"/>
                    </a:lnTo>
                    <a:lnTo>
                      <a:pt x="94" y="730"/>
                    </a:lnTo>
                    <a:lnTo>
                      <a:pt x="94" y="728"/>
                    </a:lnTo>
                    <a:lnTo>
                      <a:pt x="94" y="725"/>
                    </a:lnTo>
                    <a:lnTo>
                      <a:pt x="94" y="723"/>
                    </a:lnTo>
                    <a:lnTo>
                      <a:pt x="92" y="721"/>
                    </a:lnTo>
                    <a:lnTo>
                      <a:pt x="92" y="718"/>
                    </a:lnTo>
                    <a:lnTo>
                      <a:pt x="92" y="716"/>
                    </a:lnTo>
                    <a:lnTo>
                      <a:pt x="89" y="714"/>
                    </a:lnTo>
                    <a:lnTo>
                      <a:pt x="87" y="714"/>
                    </a:lnTo>
                    <a:lnTo>
                      <a:pt x="85" y="714"/>
                    </a:lnTo>
                    <a:lnTo>
                      <a:pt x="82" y="711"/>
                    </a:lnTo>
                    <a:lnTo>
                      <a:pt x="80" y="711"/>
                    </a:lnTo>
                    <a:lnTo>
                      <a:pt x="78" y="714"/>
                    </a:lnTo>
                    <a:lnTo>
                      <a:pt x="78" y="716"/>
                    </a:lnTo>
                    <a:lnTo>
                      <a:pt x="75" y="716"/>
                    </a:lnTo>
                    <a:lnTo>
                      <a:pt x="73" y="716"/>
                    </a:lnTo>
                    <a:lnTo>
                      <a:pt x="71" y="714"/>
                    </a:lnTo>
                    <a:lnTo>
                      <a:pt x="68" y="711"/>
                    </a:lnTo>
                    <a:lnTo>
                      <a:pt x="68" y="692"/>
                    </a:lnTo>
                    <a:lnTo>
                      <a:pt x="68" y="690"/>
                    </a:lnTo>
                    <a:lnTo>
                      <a:pt x="66" y="690"/>
                    </a:lnTo>
                    <a:lnTo>
                      <a:pt x="66" y="688"/>
                    </a:lnTo>
                    <a:lnTo>
                      <a:pt x="64" y="688"/>
                    </a:lnTo>
                    <a:lnTo>
                      <a:pt x="64" y="685"/>
                    </a:lnTo>
                    <a:lnTo>
                      <a:pt x="64" y="683"/>
                    </a:lnTo>
                    <a:lnTo>
                      <a:pt x="66" y="681"/>
                    </a:lnTo>
                    <a:lnTo>
                      <a:pt x="68" y="681"/>
                    </a:lnTo>
                    <a:lnTo>
                      <a:pt x="68" y="683"/>
                    </a:lnTo>
                    <a:lnTo>
                      <a:pt x="71" y="683"/>
                    </a:lnTo>
                    <a:lnTo>
                      <a:pt x="73" y="683"/>
                    </a:lnTo>
                    <a:lnTo>
                      <a:pt x="75" y="683"/>
                    </a:lnTo>
                    <a:lnTo>
                      <a:pt x="75" y="681"/>
                    </a:lnTo>
                    <a:lnTo>
                      <a:pt x="75" y="678"/>
                    </a:lnTo>
                    <a:lnTo>
                      <a:pt x="75" y="673"/>
                    </a:lnTo>
                    <a:lnTo>
                      <a:pt x="73" y="671"/>
                    </a:lnTo>
                    <a:lnTo>
                      <a:pt x="73" y="669"/>
                    </a:lnTo>
                    <a:lnTo>
                      <a:pt x="71" y="666"/>
                    </a:lnTo>
                    <a:lnTo>
                      <a:pt x="68" y="666"/>
                    </a:lnTo>
                    <a:lnTo>
                      <a:pt x="66" y="664"/>
                    </a:lnTo>
                    <a:lnTo>
                      <a:pt x="64" y="662"/>
                    </a:lnTo>
                    <a:lnTo>
                      <a:pt x="61" y="659"/>
                    </a:lnTo>
                    <a:lnTo>
                      <a:pt x="61" y="657"/>
                    </a:lnTo>
                    <a:lnTo>
                      <a:pt x="61" y="652"/>
                    </a:lnTo>
                    <a:lnTo>
                      <a:pt x="61" y="647"/>
                    </a:lnTo>
                    <a:lnTo>
                      <a:pt x="61" y="645"/>
                    </a:lnTo>
                    <a:lnTo>
                      <a:pt x="61" y="643"/>
                    </a:lnTo>
                    <a:lnTo>
                      <a:pt x="59" y="640"/>
                    </a:lnTo>
                    <a:lnTo>
                      <a:pt x="59" y="638"/>
                    </a:lnTo>
                    <a:lnTo>
                      <a:pt x="59" y="636"/>
                    </a:lnTo>
                    <a:lnTo>
                      <a:pt x="59" y="633"/>
                    </a:lnTo>
                    <a:lnTo>
                      <a:pt x="56" y="631"/>
                    </a:lnTo>
                    <a:lnTo>
                      <a:pt x="54" y="631"/>
                    </a:lnTo>
                    <a:lnTo>
                      <a:pt x="54" y="629"/>
                    </a:lnTo>
                    <a:lnTo>
                      <a:pt x="52" y="629"/>
                    </a:lnTo>
                    <a:lnTo>
                      <a:pt x="52" y="626"/>
                    </a:lnTo>
                    <a:lnTo>
                      <a:pt x="52" y="624"/>
                    </a:lnTo>
                    <a:lnTo>
                      <a:pt x="49" y="624"/>
                    </a:lnTo>
                    <a:lnTo>
                      <a:pt x="47" y="622"/>
                    </a:lnTo>
                    <a:lnTo>
                      <a:pt x="42" y="622"/>
                    </a:lnTo>
                    <a:lnTo>
                      <a:pt x="38" y="619"/>
                    </a:lnTo>
                    <a:lnTo>
                      <a:pt x="35" y="619"/>
                    </a:lnTo>
                    <a:lnTo>
                      <a:pt x="33" y="619"/>
                    </a:lnTo>
                    <a:lnTo>
                      <a:pt x="30" y="619"/>
                    </a:lnTo>
                    <a:lnTo>
                      <a:pt x="28" y="622"/>
                    </a:lnTo>
                    <a:lnTo>
                      <a:pt x="26" y="622"/>
                    </a:lnTo>
                    <a:lnTo>
                      <a:pt x="26" y="619"/>
                    </a:lnTo>
                    <a:lnTo>
                      <a:pt x="26" y="617"/>
                    </a:lnTo>
                    <a:lnTo>
                      <a:pt x="23" y="617"/>
                    </a:lnTo>
                    <a:lnTo>
                      <a:pt x="23" y="610"/>
                    </a:lnTo>
                    <a:lnTo>
                      <a:pt x="21" y="607"/>
                    </a:lnTo>
                    <a:lnTo>
                      <a:pt x="16" y="603"/>
                    </a:lnTo>
                    <a:lnTo>
                      <a:pt x="16" y="600"/>
                    </a:lnTo>
                    <a:lnTo>
                      <a:pt x="14" y="600"/>
                    </a:lnTo>
                    <a:lnTo>
                      <a:pt x="12" y="600"/>
                    </a:lnTo>
                    <a:lnTo>
                      <a:pt x="12" y="598"/>
                    </a:lnTo>
                    <a:lnTo>
                      <a:pt x="12" y="596"/>
                    </a:lnTo>
                    <a:lnTo>
                      <a:pt x="12" y="591"/>
                    </a:lnTo>
                    <a:lnTo>
                      <a:pt x="9" y="588"/>
                    </a:lnTo>
                    <a:lnTo>
                      <a:pt x="9" y="586"/>
                    </a:lnTo>
                    <a:lnTo>
                      <a:pt x="7" y="588"/>
                    </a:lnTo>
                    <a:lnTo>
                      <a:pt x="4" y="588"/>
                    </a:lnTo>
                    <a:lnTo>
                      <a:pt x="2" y="588"/>
                    </a:lnTo>
                    <a:lnTo>
                      <a:pt x="2" y="586"/>
                    </a:lnTo>
                    <a:lnTo>
                      <a:pt x="0" y="581"/>
                    </a:lnTo>
                    <a:lnTo>
                      <a:pt x="0" y="579"/>
                    </a:lnTo>
                    <a:lnTo>
                      <a:pt x="0" y="577"/>
                    </a:lnTo>
                    <a:lnTo>
                      <a:pt x="0" y="574"/>
                    </a:lnTo>
                    <a:lnTo>
                      <a:pt x="0" y="572"/>
                    </a:lnTo>
                    <a:lnTo>
                      <a:pt x="2" y="572"/>
                    </a:lnTo>
                    <a:lnTo>
                      <a:pt x="4" y="570"/>
                    </a:lnTo>
                    <a:lnTo>
                      <a:pt x="7" y="570"/>
                    </a:lnTo>
                    <a:lnTo>
                      <a:pt x="7" y="567"/>
                    </a:lnTo>
                    <a:lnTo>
                      <a:pt x="9" y="565"/>
                    </a:lnTo>
                    <a:lnTo>
                      <a:pt x="9" y="567"/>
                    </a:lnTo>
                    <a:lnTo>
                      <a:pt x="12" y="565"/>
                    </a:lnTo>
                    <a:lnTo>
                      <a:pt x="12" y="562"/>
                    </a:lnTo>
                    <a:lnTo>
                      <a:pt x="14" y="562"/>
                    </a:lnTo>
                    <a:lnTo>
                      <a:pt x="14" y="560"/>
                    </a:lnTo>
                    <a:lnTo>
                      <a:pt x="14" y="558"/>
                    </a:lnTo>
                    <a:lnTo>
                      <a:pt x="14" y="553"/>
                    </a:lnTo>
                    <a:lnTo>
                      <a:pt x="12" y="551"/>
                    </a:lnTo>
                    <a:lnTo>
                      <a:pt x="12" y="546"/>
                    </a:lnTo>
                    <a:lnTo>
                      <a:pt x="16" y="541"/>
                    </a:lnTo>
                    <a:lnTo>
                      <a:pt x="19" y="539"/>
                    </a:lnTo>
                    <a:lnTo>
                      <a:pt x="19" y="536"/>
                    </a:lnTo>
                    <a:lnTo>
                      <a:pt x="19" y="534"/>
                    </a:lnTo>
                    <a:lnTo>
                      <a:pt x="19" y="532"/>
                    </a:lnTo>
                    <a:lnTo>
                      <a:pt x="16" y="529"/>
                    </a:lnTo>
                    <a:lnTo>
                      <a:pt x="16" y="525"/>
                    </a:lnTo>
                    <a:lnTo>
                      <a:pt x="16" y="522"/>
                    </a:lnTo>
                    <a:lnTo>
                      <a:pt x="21" y="522"/>
                    </a:lnTo>
                    <a:lnTo>
                      <a:pt x="23" y="522"/>
                    </a:lnTo>
                    <a:lnTo>
                      <a:pt x="26" y="525"/>
                    </a:lnTo>
                    <a:lnTo>
                      <a:pt x="28" y="525"/>
                    </a:lnTo>
                    <a:lnTo>
                      <a:pt x="30" y="525"/>
                    </a:lnTo>
                    <a:lnTo>
                      <a:pt x="33" y="525"/>
                    </a:lnTo>
                    <a:lnTo>
                      <a:pt x="35" y="522"/>
                    </a:lnTo>
                    <a:lnTo>
                      <a:pt x="38" y="520"/>
                    </a:lnTo>
                    <a:lnTo>
                      <a:pt x="42" y="520"/>
                    </a:lnTo>
                    <a:lnTo>
                      <a:pt x="47" y="518"/>
                    </a:lnTo>
                    <a:lnTo>
                      <a:pt x="52" y="518"/>
                    </a:lnTo>
                    <a:lnTo>
                      <a:pt x="56" y="518"/>
                    </a:lnTo>
                    <a:lnTo>
                      <a:pt x="52" y="518"/>
                    </a:lnTo>
                    <a:lnTo>
                      <a:pt x="49" y="518"/>
                    </a:lnTo>
                    <a:lnTo>
                      <a:pt x="47" y="513"/>
                    </a:lnTo>
                    <a:lnTo>
                      <a:pt x="42" y="511"/>
                    </a:lnTo>
                    <a:lnTo>
                      <a:pt x="40" y="511"/>
                    </a:lnTo>
                    <a:lnTo>
                      <a:pt x="38" y="511"/>
                    </a:lnTo>
                    <a:lnTo>
                      <a:pt x="35" y="511"/>
                    </a:lnTo>
                    <a:lnTo>
                      <a:pt x="33" y="511"/>
                    </a:lnTo>
                    <a:lnTo>
                      <a:pt x="30" y="513"/>
                    </a:lnTo>
                    <a:lnTo>
                      <a:pt x="28" y="511"/>
                    </a:lnTo>
                    <a:lnTo>
                      <a:pt x="23" y="506"/>
                    </a:lnTo>
                    <a:lnTo>
                      <a:pt x="21" y="503"/>
                    </a:lnTo>
                    <a:lnTo>
                      <a:pt x="16" y="499"/>
                    </a:lnTo>
                    <a:lnTo>
                      <a:pt x="19" y="499"/>
                    </a:lnTo>
                    <a:lnTo>
                      <a:pt x="19" y="496"/>
                    </a:lnTo>
                    <a:lnTo>
                      <a:pt x="21" y="494"/>
                    </a:lnTo>
                    <a:lnTo>
                      <a:pt x="19" y="492"/>
                    </a:lnTo>
                    <a:lnTo>
                      <a:pt x="16" y="494"/>
                    </a:lnTo>
                    <a:lnTo>
                      <a:pt x="14" y="496"/>
                    </a:lnTo>
                    <a:lnTo>
                      <a:pt x="12" y="496"/>
                    </a:lnTo>
                    <a:lnTo>
                      <a:pt x="9" y="496"/>
                    </a:lnTo>
                    <a:lnTo>
                      <a:pt x="4" y="496"/>
                    </a:lnTo>
                    <a:lnTo>
                      <a:pt x="16" y="487"/>
                    </a:lnTo>
                    <a:lnTo>
                      <a:pt x="21" y="485"/>
                    </a:lnTo>
                    <a:lnTo>
                      <a:pt x="26" y="482"/>
                    </a:lnTo>
                    <a:lnTo>
                      <a:pt x="35" y="475"/>
                    </a:lnTo>
                    <a:lnTo>
                      <a:pt x="45" y="470"/>
                    </a:lnTo>
                    <a:lnTo>
                      <a:pt x="54" y="463"/>
                    </a:lnTo>
                    <a:lnTo>
                      <a:pt x="64" y="456"/>
                    </a:lnTo>
                    <a:lnTo>
                      <a:pt x="68" y="454"/>
                    </a:lnTo>
                    <a:lnTo>
                      <a:pt x="71" y="451"/>
                    </a:lnTo>
                    <a:lnTo>
                      <a:pt x="73" y="451"/>
                    </a:lnTo>
                    <a:lnTo>
                      <a:pt x="73" y="449"/>
                    </a:lnTo>
                    <a:lnTo>
                      <a:pt x="73" y="447"/>
                    </a:lnTo>
                    <a:lnTo>
                      <a:pt x="73" y="444"/>
                    </a:lnTo>
                    <a:lnTo>
                      <a:pt x="71" y="444"/>
                    </a:lnTo>
                    <a:lnTo>
                      <a:pt x="71" y="442"/>
                    </a:lnTo>
                    <a:lnTo>
                      <a:pt x="71" y="437"/>
                    </a:lnTo>
                    <a:lnTo>
                      <a:pt x="68" y="437"/>
                    </a:lnTo>
                    <a:lnTo>
                      <a:pt x="68" y="435"/>
                    </a:lnTo>
                    <a:lnTo>
                      <a:pt x="66" y="435"/>
                    </a:lnTo>
                    <a:lnTo>
                      <a:pt x="64" y="435"/>
                    </a:lnTo>
                    <a:lnTo>
                      <a:pt x="61" y="433"/>
                    </a:lnTo>
                    <a:lnTo>
                      <a:pt x="59" y="433"/>
                    </a:lnTo>
                    <a:lnTo>
                      <a:pt x="56" y="430"/>
                    </a:lnTo>
                    <a:lnTo>
                      <a:pt x="56" y="428"/>
                    </a:lnTo>
                    <a:lnTo>
                      <a:pt x="56" y="423"/>
                    </a:lnTo>
                    <a:lnTo>
                      <a:pt x="56" y="421"/>
                    </a:lnTo>
                    <a:lnTo>
                      <a:pt x="56" y="418"/>
                    </a:lnTo>
                    <a:lnTo>
                      <a:pt x="59" y="418"/>
                    </a:lnTo>
                    <a:lnTo>
                      <a:pt x="59" y="416"/>
                    </a:lnTo>
                    <a:lnTo>
                      <a:pt x="59" y="414"/>
                    </a:lnTo>
                    <a:lnTo>
                      <a:pt x="61" y="411"/>
                    </a:lnTo>
                    <a:lnTo>
                      <a:pt x="61" y="409"/>
                    </a:lnTo>
                    <a:lnTo>
                      <a:pt x="61" y="407"/>
                    </a:lnTo>
                    <a:lnTo>
                      <a:pt x="61" y="404"/>
                    </a:lnTo>
                    <a:lnTo>
                      <a:pt x="59" y="404"/>
                    </a:lnTo>
                    <a:lnTo>
                      <a:pt x="59" y="402"/>
                    </a:lnTo>
                    <a:lnTo>
                      <a:pt x="59" y="399"/>
                    </a:lnTo>
                    <a:lnTo>
                      <a:pt x="59" y="397"/>
                    </a:lnTo>
                    <a:lnTo>
                      <a:pt x="59" y="395"/>
                    </a:lnTo>
                    <a:lnTo>
                      <a:pt x="56" y="395"/>
                    </a:lnTo>
                    <a:lnTo>
                      <a:pt x="54" y="392"/>
                    </a:lnTo>
                    <a:lnTo>
                      <a:pt x="54" y="390"/>
                    </a:lnTo>
                    <a:lnTo>
                      <a:pt x="52" y="390"/>
                    </a:lnTo>
                    <a:lnTo>
                      <a:pt x="52" y="388"/>
                    </a:lnTo>
                    <a:lnTo>
                      <a:pt x="49" y="388"/>
                    </a:lnTo>
                    <a:lnTo>
                      <a:pt x="49" y="385"/>
                    </a:lnTo>
                    <a:lnTo>
                      <a:pt x="49" y="383"/>
                    </a:lnTo>
                    <a:lnTo>
                      <a:pt x="49" y="381"/>
                    </a:lnTo>
                    <a:lnTo>
                      <a:pt x="47" y="374"/>
                    </a:lnTo>
                    <a:lnTo>
                      <a:pt x="47" y="371"/>
                    </a:lnTo>
                    <a:lnTo>
                      <a:pt x="47" y="369"/>
                    </a:lnTo>
                    <a:lnTo>
                      <a:pt x="47" y="366"/>
                    </a:lnTo>
                    <a:lnTo>
                      <a:pt x="49" y="364"/>
                    </a:lnTo>
                    <a:lnTo>
                      <a:pt x="49" y="359"/>
                    </a:lnTo>
                    <a:lnTo>
                      <a:pt x="47" y="357"/>
                    </a:lnTo>
                    <a:lnTo>
                      <a:pt x="49" y="352"/>
                    </a:lnTo>
                    <a:lnTo>
                      <a:pt x="47" y="350"/>
                    </a:lnTo>
                    <a:lnTo>
                      <a:pt x="47" y="348"/>
                    </a:lnTo>
                    <a:lnTo>
                      <a:pt x="47" y="345"/>
                    </a:lnTo>
                    <a:lnTo>
                      <a:pt x="45" y="340"/>
                    </a:lnTo>
                    <a:lnTo>
                      <a:pt x="42" y="331"/>
                    </a:lnTo>
                    <a:lnTo>
                      <a:pt x="40" y="322"/>
                    </a:lnTo>
                    <a:lnTo>
                      <a:pt x="38" y="314"/>
                    </a:lnTo>
                    <a:lnTo>
                      <a:pt x="38" y="312"/>
                    </a:lnTo>
                    <a:lnTo>
                      <a:pt x="40" y="310"/>
                    </a:lnTo>
                    <a:lnTo>
                      <a:pt x="42" y="307"/>
                    </a:lnTo>
                    <a:lnTo>
                      <a:pt x="45" y="303"/>
                    </a:lnTo>
                    <a:lnTo>
                      <a:pt x="47" y="300"/>
                    </a:lnTo>
                    <a:lnTo>
                      <a:pt x="47" y="298"/>
                    </a:lnTo>
                    <a:lnTo>
                      <a:pt x="47" y="296"/>
                    </a:lnTo>
                    <a:lnTo>
                      <a:pt x="47" y="293"/>
                    </a:lnTo>
                    <a:lnTo>
                      <a:pt x="45" y="291"/>
                    </a:lnTo>
                    <a:lnTo>
                      <a:pt x="45" y="288"/>
                    </a:lnTo>
                    <a:lnTo>
                      <a:pt x="42" y="286"/>
                    </a:lnTo>
                    <a:lnTo>
                      <a:pt x="42" y="288"/>
                    </a:lnTo>
                    <a:lnTo>
                      <a:pt x="40" y="288"/>
                    </a:lnTo>
                    <a:lnTo>
                      <a:pt x="38" y="286"/>
                    </a:lnTo>
                    <a:lnTo>
                      <a:pt x="38" y="284"/>
                    </a:lnTo>
                    <a:lnTo>
                      <a:pt x="38" y="281"/>
                    </a:lnTo>
                    <a:lnTo>
                      <a:pt x="38" y="277"/>
                    </a:lnTo>
                    <a:lnTo>
                      <a:pt x="38" y="274"/>
                    </a:lnTo>
                    <a:lnTo>
                      <a:pt x="38" y="267"/>
                    </a:lnTo>
                    <a:lnTo>
                      <a:pt x="38" y="265"/>
                    </a:lnTo>
                    <a:lnTo>
                      <a:pt x="42" y="260"/>
                    </a:lnTo>
                    <a:lnTo>
                      <a:pt x="45" y="263"/>
                    </a:lnTo>
                    <a:lnTo>
                      <a:pt x="45" y="265"/>
                    </a:lnTo>
                    <a:lnTo>
                      <a:pt x="47" y="265"/>
                    </a:lnTo>
                    <a:lnTo>
                      <a:pt x="49" y="265"/>
                    </a:lnTo>
                    <a:lnTo>
                      <a:pt x="49" y="263"/>
                    </a:lnTo>
                    <a:lnTo>
                      <a:pt x="49" y="260"/>
                    </a:lnTo>
                    <a:lnTo>
                      <a:pt x="49" y="258"/>
                    </a:lnTo>
                    <a:lnTo>
                      <a:pt x="49" y="255"/>
                    </a:lnTo>
                    <a:lnTo>
                      <a:pt x="49" y="253"/>
                    </a:lnTo>
                    <a:lnTo>
                      <a:pt x="49" y="248"/>
                    </a:lnTo>
                    <a:lnTo>
                      <a:pt x="52" y="248"/>
                    </a:lnTo>
                    <a:lnTo>
                      <a:pt x="54" y="248"/>
                    </a:lnTo>
                    <a:lnTo>
                      <a:pt x="56" y="248"/>
                    </a:lnTo>
                    <a:lnTo>
                      <a:pt x="56" y="246"/>
                    </a:lnTo>
                    <a:lnTo>
                      <a:pt x="59" y="244"/>
                    </a:lnTo>
                    <a:lnTo>
                      <a:pt x="59" y="241"/>
                    </a:lnTo>
                    <a:lnTo>
                      <a:pt x="61" y="241"/>
                    </a:lnTo>
                    <a:lnTo>
                      <a:pt x="64" y="241"/>
                    </a:lnTo>
                    <a:lnTo>
                      <a:pt x="66" y="241"/>
                    </a:lnTo>
                    <a:lnTo>
                      <a:pt x="71" y="241"/>
                    </a:lnTo>
                    <a:lnTo>
                      <a:pt x="73" y="241"/>
                    </a:lnTo>
                    <a:lnTo>
                      <a:pt x="75" y="241"/>
                    </a:lnTo>
                    <a:lnTo>
                      <a:pt x="78" y="241"/>
                    </a:lnTo>
                    <a:lnTo>
                      <a:pt x="80" y="241"/>
                    </a:lnTo>
                    <a:lnTo>
                      <a:pt x="87" y="241"/>
                    </a:lnTo>
                    <a:lnTo>
                      <a:pt x="89" y="244"/>
                    </a:lnTo>
                    <a:lnTo>
                      <a:pt x="89" y="246"/>
                    </a:lnTo>
                    <a:lnTo>
                      <a:pt x="87" y="246"/>
                    </a:lnTo>
                    <a:lnTo>
                      <a:pt x="82" y="246"/>
                    </a:lnTo>
                    <a:lnTo>
                      <a:pt x="82" y="251"/>
                    </a:lnTo>
                    <a:lnTo>
                      <a:pt x="89" y="253"/>
                    </a:lnTo>
                    <a:lnTo>
                      <a:pt x="97" y="253"/>
                    </a:lnTo>
                    <a:lnTo>
                      <a:pt x="101" y="253"/>
                    </a:lnTo>
                    <a:lnTo>
                      <a:pt x="106" y="253"/>
                    </a:lnTo>
                    <a:lnTo>
                      <a:pt x="111" y="255"/>
                    </a:lnTo>
                    <a:lnTo>
                      <a:pt x="115" y="255"/>
                    </a:lnTo>
                    <a:lnTo>
                      <a:pt x="118" y="260"/>
                    </a:lnTo>
                    <a:lnTo>
                      <a:pt x="125" y="260"/>
                    </a:lnTo>
                    <a:lnTo>
                      <a:pt x="130" y="260"/>
                    </a:lnTo>
                    <a:lnTo>
                      <a:pt x="132" y="265"/>
                    </a:lnTo>
                    <a:lnTo>
                      <a:pt x="134" y="270"/>
                    </a:lnTo>
                    <a:lnTo>
                      <a:pt x="137" y="270"/>
                    </a:lnTo>
                    <a:lnTo>
                      <a:pt x="139" y="267"/>
                    </a:lnTo>
                    <a:lnTo>
                      <a:pt x="141" y="267"/>
                    </a:lnTo>
                    <a:lnTo>
                      <a:pt x="144" y="267"/>
                    </a:lnTo>
                    <a:lnTo>
                      <a:pt x="146" y="270"/>
                    </a:lnTo>
                    <a:lnTo>
                      <a:pt x="151" y="270"/>
                    </a:lnTo>
                    <a:lnTo>
                      <a:pt x="156" y="272"/>
                    </a:lnTo>
                    <a:lnTo>
                      <a:pt x="160" y="274"/>
                    </a:lnTo>
                    <a:lnTo>
                      <a:pt x="165" y="277"/>
                    </a:lnTo>
                    <a:lnTo>
                      <a:pt x="175" y="284"/>
                    </a:lnTo>
                    <a:lnTo>
                      <a:pt x="184" y="288"/>
                    </a:lnTo>
                    <a:lnTo>
                      <a:pt x="184" y="293"/>
                    </a:lnTo>
                    <a:lnTo>
                      <a:pt x="189" y="293"/>
                    </a:lnTo>
                    <a:lnTo>
                      <a:pt x="191" y="293"/>
                    </a:lnTo>
                    <a:lnTo>
                      <a:pt x="191" y="298"/>
                    </a:lnTo>
                    <a:lnTo>
                      <a:pt x="196" y="300"/>
                    </a:lnTo>
                    <a:lnTo>
                      <a:pt x="201" y="303"/>
                    </a:lnTo>
                    <a:lnTo>
                      <a:pt x="205" y="303"/>
                    </a:lnTo>
                    <a:lnTo>
                      <a:pt x="210" y="305"/>
                    </a:lnTo>
                    <a:lnTo>
                      <a:pt x="210" y="310"/>
                    </a:lnTo>
                    <a:lnTo>
                      <a:pt x="215" y="310"/>
                    </a:lnTo>
                    <a:lnTo>
                      <a:pt x="215" y="312"/>
                    </a:lnTo>
                    <a:lnTo>
                      <a:pt x="217" y="317"/>
                    </a:lnTo>
                    <a:lnTo>
                      <a:pt x="217" y="319"/>
                    </a:lnTo>
                    <a:lnTo>
                      <a:pt x="217" y="322"/>
                    </a:lnTo>
                    <a:lnTo>
                      <a:pt x="217" y="324"/>
                    </a:lnTo>
                    <a:lnTo>
                      <a:pt x="215" y="326"/>
                    </a:lnTo>
                    <a:lnTo>
                      <a:pt x="215" y="329"/>
                    </a:lnTo>
                    <a:lnTo>
                      <a:pt x="212" y="331"/>
                    </a:lnTo>
                    <a:lnTo>
                      <a:pt x="210" y="336"/>
                    </a:lnTo>
                    <a:lnTo>
                      <a:pt x="208" y="338"/>
                    </a:lnTo>
                    <a:lnTo>
                      <a:pt x="203" y="340"/>
                    </a:lnTo>
                    <a:lnTo>
                      <a:pt x="198" y="345"/>
                    </a:lnTo>
                    <a:lnTo>
                      <a:pt x="196" y="348"/>
                    </a:lnTo>
                    <a:lnTo>
                      <a:pt x="191" y="350"/>
                    </a:lnTo>
                    <a:lnTo>
                      <a:pt x="186" y="352"/>
                    </a:lnTo>
                    <a:lnTo>
                      <a:pt x="184" y="355"/>
                    </a:lnTo>
                    <a:lnTo>
                      <a:pt x="182" y="355"/>
                    </a:lnTo>
                    <a:lnTo>
                      <a:pt x="177" y="355"/>
                    </a:lnTo>
                    <a:lnTo>
                      <a:pt x="175" y="355"/>
                    </a:lnTo>
                    <a:lnTo>
                      <a:pt x="170" y="352"/>
                    </a:lnTo>
                    <a:lnTo>
                      <a:pt x="160" y="352"/>
                    </a:lnTo>
                    <a:lnTo>
                      <a:pt x="151" y="350"/>
                    </a:lnTo>
                    <a:lnTo>
                      <a:pt x="141" y="348"/>
                    </a:lnTo>
                    <a:lnTo>
                      <a:pt x="132" y="343"/>
                    </a:lnTo>
                    <a:lnTo>
                      <a:pt x="125" y="340"/>
                    </a:lnTo>
                    <a:lnTo>
                      <a:pt x="118" y="340"/>
                    </a:lnTo>
                    <a:lnTo>
                      <a:pt x="120" y="336"/>
                    </a:lnTo>
                    <a:lnTo>
                      <a:pt x="118" y="331"/>
                    </a:lnTo>
                    <a:lnTo>
                      <a:pt x="115" y="331"/>
                    </a:lnTo>
                    <a:lnTo>
                      <a:pt x="115" y="333"/>
                    </a:lnTo>
                    <a:lnTo>
                      <a:pt x="113" y="333"/>
                    </a:lnTo>
                    <a:lnTo>
                      <a:pt x="113" y="338"/>
                    </a:lnTo>
                    <a:lnTo>
                      <a:pt x="111" y="340"/>
                    </a:lnTo>
                    <a:lnTo>
                      <a:pt x="111" y="336"/>
                    </a:lnTo>
                    <a:lnTo>
                      <a:pt x="108" y="333"/>
                    </a:lnTo>
                    <a:lnTo>
                      <a:pt x="106" y="331"/>
                    </a:lnTo>
                    <a:lnTo>
                      <a:pt x="106" y="329"/>
                    </a:lnTo>
                    <a:lnTo>
                      <a:pt x="104" y="329"/>
                    </a:lnTo>
                    <a:lnTo>
                      <a:pt x="101" y="326"/>
                    </a:lnTo>
                    <a:lnTo>
                      <a:pt x="99" y="326"/>
                    </a:lnTo>
                    <a:lnTo>
                      <a:pt x="99" y="329"/>
                    </a:lnTo>
                    <a:lnTo>
                      <a:pt x="97" y="329"/>
                    </a:lnTo>
                    <a:lnTo>
                      <a:pt x="80" y="317"/>
                    </a:lnTo>
                    <a:lnTo>
                      <a:pt x="82" y="322"/>
                    </a:lnTo>
                    <a:lnTo>
                      <a:pt x="85" y="324"/>
                    </a:lnTo>
                    <a:lnTo>
                      <a:pt x="87" y="329"/>
                    </a:lnTo>
                    <a:lnTo>
                      <a:pt x="89" y="331"/>
                    </a:lnTo>
                    <a:lnTo>
                      <a:pt x="89" y="336"/>
                    </a:lnTo>
                    <a:lnTo>
                      <a:pt x="89" y="340"/>
                    </a:lnTo>
                    <a:lnTo>
                      <a:pt x="89" y="345"/>
                    </a:lnTo>
                    <a:lnTo>
                      <a:pt x="92" y="343"/>
                    </a:lnTo>
                    <a:lnTo>
                      <a:pt x="94" y="343"/>
                    </a:lnTo>
                    <a:lnTo>
                      <a:pt x="97" y="343"/>
                    </a:lnTo>
                    <a:lnTo>
                      <a:pt x="99" y="345"/>
                    </a:lnTo>
                    <a:lnTo>
                      <a:pt x="97" y="352"/>
                    </a:lnTo>
                    <a:lnTo>
                      <a:pt x="106" y="352"/>
                    </a:lnTo>
                    <a:lnTo>
                      <a:pt x="113" y="355"/>
                    </a:lnTo>
                    <a:lnTo>
                      <a:pt x="120" y="357"/>
                    </a:lnTo>
                    <a:lnTo>
                      <a:pt x="127" y="362"/>
                    </a:lnTo>
                    <a:lnTo>
                      <a:pt x="127" y="366"/>
                    </a:lnTo>
                    <a:lnTo>
                      <a:pt x="127" y="374"/>
                    </a:lnTo>
                    <a:lnTo>
                      <a:pt x="127" y="378"/>
                    </a:lnTo>
                    <a:lnTo>
                      <a:pt x="127" y="385"/>
                    </a:lnTo>
                    <a:lnTo>
                      <a:pt x="127" y="390"/>
                    </a:lnTo>
                    <a:lnTo>
                      <a:pt x="130" y="395"/>
                    </a:lnTo>
                    <a:lnTo>
                      <a:pt x="132" y="399"/>
                    </a:lnTo>
                    <a:lnTo>
                      <a:pt x="134" y="404"/>
                    </a:lnTo>
                    <a:lnTo>
                      <a:pt x="137" y="404"/>
                    </a:lnTo>
                    <a:lnTo>
                      <a:pt x="139" y="404"/>
                    </a:lnTo>
                    <a:lnTo>
                      <a:pt x="144" y="404"/>
                    </a:lnTo>
                    <a:lnTo>
                      <a:pt x="144" y="409"/>
                    </a:lnTo>
                    <a:lnTo>
                      <a:pt x="144" y="414"/>
                    </a:lnTo>
                    <a:lnTo>
                      <a:pt x="146" y="414"/>
                    </a:lnTo>
                    <a:lnTo>
                      <a:pt x="153" y="416"/>
                    </a:lnTo>
                    <a:lnTo>
                      <a:pt x="160" y="416"/>
                    </a:lnTo>
                    <a:lnTo>
                      <a:pt x="165" y="418"/>
                    </a:lnTo>
                    <a:lnTo>
                      <a:pt x="170" y="418"/>
                    </a:lnTo>
                    <a:lnTo>
                      <a:pt x="172" y="418"/>
                    </a:lnTo>
                    <a:lnTo>
                      <a:pt x="172" y="416"/>
                    </a:lnTo>
                    <a:lnTo>
                      <a:pt x="175" y="416"/>
                    </a:lnTo>
                    <a:lnTo>
                      <a:pt x="175" y="414"/>
                    </a:lnTo>
                    <a:lnTo>
                      <a:pt x="175" y="411"/>
                    </a:lnTo>
                    <a:lnTo>
                      <a:pt x="175" y="409"/>
                    </a:lnTo>
                    <a:lnTo>
                      <a:pt x="175" y="407"/>
                    </a:lnTo>
                    <a:lnTo>
                      <a:pt x="175" y="402"/>
                    </a:lnTo>
                    <a:lnTo>
                      <a:pt x="175" y="397"/>
                    </a:lnTo>
                    <a:lnTo>
                      <a:pt x="172" y="397"/>
                    </a:lnTo>
                    <a:lnTo>
                      <a:pt x="167" y="397"/>
                    </a:lnTo>
                    <a:lnTo>
                      <a:pt x="165" y="397"/>
                    </a:lnTo>
                    <a:lnTo>
                      <a:pt x="165" y="395"/>
                    </a:lnTo>
                    <a:lnTo>
                      <a:pt x="163" y="395"/>
                    </a:lnTo>
                    <a:lnTo>
                      <a:pt x="163" y="392"/>
                    </a:lnTo>
                    <a:lnTo>
                      <a:pt x="160" y="392"/>
                    </a:lnTo>
                    <a:lnTo>
                      <a:pt x="160" y="390"/>
                    </a:lnTo>
                    <a:lnTo>
                      <a:pt x="160" y="388"/>
                    </a:lnTo>
                    <a:lnTo>
                      <a:pt x="160" y="383"/>
                    </a:lnTo>
                    <a:lnTo>
                      <a:pt x="160" y="378"/>
                    </a:lnTo>
                    <a:lnTo>
                      <a:pt x="163" y="376"/>
                    </a:lnTo>
                    <a:lnTo>
                      <a:pt x="163" y="371"/>
                    </a:lnTo>
                    <a:lnTo>
                      <a:pt x="172" y="376"/>
                    </a:lnTo>
                    <a:lnTo>
                      <a:pt x="184" y="383"/>
                    </a:lnTo>
                    <a:lnTo>
                      <a:pt x="191" y="388"/>
                    </a:lnTo>
                    <a:lnTo>
                      <a:pt x="196" y="390"/>
                    </a:lnTo>
                    <a:lnTo>
                      <a:pt x="198" y="390"/>
                    </a:lnTo>
                    <a:lnTo>
                      <a:pt x="203" y="392"/>
                    </a:lnTo>
                    <a:lnTo>
                      <a:pt x="205" y="392"/>
                    </a:lnTo>
                    <a:lnTo>
                      <a:pt x="208" y="392"/>
                    </a:lnTo>
                    <a:lnTo>
                      <a:pt x="210" y="392"/>
                    </a:lnTo>
                    <a:lnTo>
                      <a:pt x="212" y="392"/>
                    </a:lnTo>
                    <a:lnTo>
                      <a:pt x="212" y="390"/>
                    </a:lnTo>
                    <a:lnTo>
                      <a:pt x="212" y="388"/>
                    </a:lnTo>
                    <a:lnTo>
                      <a:pt x="210" y="388"/>
                    </a:lnTo>
                    <a:lnTo>
                      <a:pt x="205" y="381"/>
                    </a:lnTo>
                    <a:lnTo>
                      <a:pt x="203" y="378"/>
                    </a:lnTo>
                    <a:lnTo>
                      <a:pt x="201" y="376"/>
                    </a:lnTo>
                    <a:lnTo>
                      <a:pt x="201" y="374"/>
                    </a:lnTo>
                    <a:lnTo>
                      <a:pt x="201" y="371"/>
                    </a:lnTo>
                    <a:lnTo>
                      <a:pt x="201" y="369"/>
                    </a:lnTo>
                    <a:lnTo>
                      <a:pt x="198" y="364"/>
                    </a:lnTo>
                    <a:lnTo>
                      <a:pt x="205" y="359"/>
                    </a:lnTo>
                    <a:lnTo>
                      <a:pt x="215" y="352"/>
                    </a:lnTo>
                    <a:lnTo>
                      <a:pt x="224" y="345"/>
                    </a:lnTo>
                    <a:lnTo>
                      <a:pt x="229" y="340"/>
                    </a:lnTo>
                    <a:lnTo>
                      <a:pt x="231" y="340"/>
                    </a:lnTo>
                    <a:lnTo>
                      <a:pt x="231" y="343"/>
                    </a:lnTo>
                    <a:lnTo>
                      <a:pt x="234" y="343"/>
                    </a:lnTo>
                    <a:lnTo>
                      <a:pt x="234" y="345"/>
                    </a:lnTo>
                    <a:lnTo>
                      <a:pt x="236" y="348"/>
                    </a:lnTo>
                    <a:lnTo>
                      <a:pt x="241" y="348"/>
                    </a:lnTo>
                    <a:lnTo>
                      <a:pt x="243" y="348"/>
                    </a:lnTo>
                    <a:lnTo>
                      <a:pt x="245" y="348"/>
                    </a:lnTo>
                    <a:lnTo>
                      <a:pt x="245" y="350"/>
                    </a:lnTo>
                    <a:lnTo>
                      <a:pt x="248" y="352"/>
                    </a:lnTo>
                    <a:lnTo>
                      <a:pt x="250" y="355"/>
                    </a:lnTo>
                    <a:lnTo>
                      <a:pt x="250" y="359"/>
                    </a:lnTo>
                    <a:lnTo>
                      <a:pt x="250" y="357"/>
                    </a:lnTo>
                    <a:lnTo>
                      <a:pt x="252" y="355"/>
                    </a:lnTo>
                    <a:lnTo>
                      <a:pt x="255" y="352"/>
                    </a:lnTo>
                    <a:lnTo>
                      <a:pt x="252" y="352"/>
                    </a:lnTo>
                    <a:lnTo>
                      <a:pt x="255" y="348"/>
                    </a:lnTo>
                    <a:lnTo>
                      <a:pt x="257" y="345"/>
                    </a:lnTo>
                    <a:lnTo>
                      <a:pt x="262" y="338"/>
                    </a:lnTo>
                    <a:lnTo>
                      <a:pt x="264" y="331"/>
                    </a:lnTo>
                    <a:lnTo>
                      <a:pt x="264" y="329"/>
                    </a:lnTo>
                    <a:lnTo>
                      <a:pt x="264" y="326"/>
                    </a:lnTo>
                    <a:lnTo>
                      <a:pt x="264" y="324"/>
                    </a:lnTo>
                    <a:lnTo>
                      <a:pt x="262" y="322"/>
                    </a:lnTo>
                    <a:lnTo>
                      <a:pt x="260" y="319"/>
                    </a:lnTo>
                    <a:lnTo>
                      <a:pt x="257" y="319"/>
                    </a:lnTo>
                    <a:lnTo>
                      <a:pt x="257" y="317"/>
                    </a:lnTo>
                    <a:lnTo>
                      <a:pt x="260" y="314"/>
                    </a:lnTo>
                    <a:lnTo>
                      <a:pt x="262" y="310"/>
                    </a:lnTo>
                    <a:lnTo>
                      <a:pt x="264" y="307"/>
                    </a:lnTo>
                    <a:lnTo>
                      <a:pt x="267" y="303"/>
                    </a:lnTo>
                    <a:lnTo>
                      <a:pt x="267" y="300"/>
                    </a:lnTo>
                    <a:lnTo>
                      <a:pt x="269" y="298"/>
                    </a:lnTo>
                    <a:lnTo>
                      <a:pt x="267" y="293"/>
                    </a:lnTo>
                    <a:lnTo>
                      <a:pt x="267" y="291"/>
                    </a:lnTo>
                    <a:lnTo>
                      <a:pt x="264" y="286"/>
                    </a:lnTo>
                    <a:lnTo>
                      <a:pt x="262" y="281"/>
                    </a:lnTo>
                    <a:lnTo>
                      <a:pt x="257" y="277"/>
                    </a:lnTo>
                    <a:lnTo>
                      <a:pt x="262" y="277"/>
                    </a:lnTo>
                    <a:lnTo>
                      <a:pt x="267" y="279"/>
                    </a:lnTo>
                    <a:lnTo>
                      <a:pt x="271" y="281"/>
                    </a:lnTo>
                    <a:lnTo>
                      <a:pt x="274" y="284"/>
                    </a:lnTo>
                    <a:lnTo>
                      <a:pt x="278" y="284"/>
                    </a:lnTo>
                    <a:lnTo>
                      <a:pt x="283" y="284"/>
                    </a:lnTo>
                    <a:lnTo>
                      <a:pt x="286" y="281"/>
                    </a:lnTo>
                    <a:lnTo>
                      <a:pt x="288" y="284"/>
                    </a:lnTo>
                    <a:lnTo>
                      <a:pt x="290" y="284"/>
                    </a:lnTo>
                    <a:lnTo>
                      <a:pt x="293" y="286"/>
                    </a:lnTo>
                    <a:lnTo>
                      <a:pt x="295" y="288"/>
                    </a:lnTo>
                    <a:lnTo>
                      <a:pt x="297" y="293"/>
                    </a:lnTo>
                    <a:lnTo>
                      <a:pt x="300" y="296"/>
                    </a:lnTo>
                    <a:lnTo>
                      <a:pt x="304" y="305"/>
                    </a:lnTo>
                    <a:lnTo>
                      <a:pt x="309" y="312"/>
                    </a:lnTo>
                    <a:lnTo>
                      <a:pt x="304" y="312"/>
                    </a:lnTo>
                    <a:lnTo>
                      <a:pt x="302" y="312"/>
                    </a:lnTo>
                    <a:lnTo>
                      <a:pt x="300" y="314"/>
                    </a:lnTo>
                    <a:lnTo>
                      <a:pt x="297" y="314"/>
                    </a:lnTo>
                    <a:lnTo>
                      <a:pt x="293" y="314"/>
                    </a:lnTo>
                    <a:lnTo>
                      <a:pt x="290" y="314"/>
                    </a:lnTo>
                    <a:lnTo>
                      <a:pt x="288" y="319"/>
                    </a:lnTo>
                    <a:lnTo>
                      <a:pt x="286" y="322"/>
                    </a:lnTo>
                    <a:lnTo>
                      <a:pt x="283" y="326"/>
                    </a:lnTo>
                    <a:lnTo>
                      <a:pt x="286" y="329"/>
                    </a:lnTo>
                    <a:lnTo>
                      <a:pt x="286" y="331"/>
                    </a:lnTo>
                    <a:lnTo>
                      <a:pt x="288" y="336"/>
                    </a:lnTo>
                    <a:lnTo>
                      <a:pt x="290" y="340"/>
                    </a:lnTo>
                    <a:lnTo>
                      <a:pt x="293" y="348"/>
                    </a:lnTo>
                    <a:lnTo>
                      <a:pt x="295" y="345"/>
                    </a:lnTo>
                    <a:lnTo>
                      <a:pt x="302" y="345"/>
                    </a:lnTo>
                    <a:lnTo>
                      <a:pt x="307" y="343"/>
                    </a:lnTo>
                    <a:lnTo>
                      <a:pt x="312" y="340"/>
                    </a:lnTo>
                    <a:lnTo>
                      <a:pt x="314" y="338"/>
                    </a:lnTo>
                    <a:lnTo>
                      <a:pt x="316" y="333"/>
                    </a:lnTo>
                    <a:lnTo>
                      <a:pt x="319" y="336"/>
                    </a:lnTo>
                    <a:lnTo>
                      <a:pt x="321" y="336"/>
                    </a:lnTo>
                    <a:lnTo>
                      <a:pt x="323" y="333"/>
                    </a:lnTo>
                    <a:lnTo>
                      <a:pt x="323" y="326"/>
                    </a:lnTo>
                    <a:lnTo>
                      <a:pt x="326" y="317"/>
                    </a:lnTo>
                    <a:lnTo>
                      <a:pt x="326" y="312"/>
                    </a:lnTo>
                    <a:lnTo>
                      <a:pt x="328" y="312"/>
                    </a:lnTo>
                    <a:lnTo>
                      <a:pt x="333" y="312"/>
                    </a:lnTo>
                    <a:lnTo>
                      <a:pt x="335" y="312"/>
                    </a:lnTo>
                    <a:lnTo>
                      <a:pt x="338" y="310"/>
                    </a:lnTo>
                    <a:lnTo>
                      <a:pt x="338" y="305"/>
                    </a:lnTo>
                    <a:lnTo>
                      <a:pt x="342" y="305"/>
                    </a:lnTo>
                    <a:lnTo>
                      <a:pt x="347" y="305"/>
                    </a:lnTo>
                    <a:lnTo>
                      <a:pt x="352" y="305"/>
                    </a:lnTo>
                    <a:lnTo>
                      <a:pt x="354" y="303"/>
                    </a:lnTo>
                    <a:lnTo>
                      <a:pt x="356" y="300"/>
                    </a:lnTo>
                    <a:lnTo>
                      <a:pt x="361" y="298"/>
                    </a:lnTo>
                    <a:lnTo>
                      <a:pt x="363" y="296"/>
                    </a:lnTo>
                    <a:lnTo>
                      <a:pt x="366" y="293"/>
                    </a:lnTo>
                    <a:lnTo>
                      <a:pt x="371" y="291"/>
                    </a:lnTo>
                    <a:lnTo>
                      <a:pt x="373" y="291"/>
                    </a:lnTo>
                    <a:lnTo>
                      <a:pt x="378" y="291"/>
                    </a:lnTo>
                    <a:lnTo>
                      <a:pt x="382" y="291"/>
                    </a:lnTo>
                    <a:lnTo>
                      <a:pt x="382" y="288"/>
                    </a:lnTo>
                    <a:lnTo>
                      <a:pt x="385" y="286"/>
                    </a:lnTo>
                    <a:lnTo>
                      <a:pt x="387" y="286"/>
                    </a:lnTo>
                    <a:lnTo>
                      <a:pt x="389" y="286"/>
                    </a:lnTo>
                    <a:lnTo>
                      <a:pt x="392" y="286"/>
                    </a:lnTo>
                    <a:lnTo>
                      <a:pt x="392" y="288"/>
                    </a:lnTo>
                    <a:lnTo>
                      <a:pt x="397" y="291"/>
                    </a:lnTo>
                    <a:lnTo>
                      <a:pt x="397" y="288"/>
                    </a:lnTo>
                    <a:lnTo>
                      <a:pt x="397" y="284"/>
                    </a:lnTo>
                    <a:lnTo>
                      <a:pt x="397" y="281"/>
                    </a:lnTo>
                    <a:lnTo>
                      <a:pt x="399" y="281"/>
                    </a:lnTo>
                    <a:lnTo>
                      <a:pt x="401" y="279"/>
                    </a:lnTo>
                    <a:lnTo>
                      <a:pt x="404" y="277"/>
                    </a:lnTo>
                    <a:lnTo>
                      <a:pt x="408" y="277"/>
                    </a:lnTo>
                    <a:lnTo>
                      <a:pt x="413" y="274"/>
                    </a:lnTo>
                    <a:lnTo>
                      <a:pt x="413" y="277"/>
                    </a:lnTo>
                    <a:lnTo>
                      <a:pt x="411" y="279"/>
                    </a:lnTo>
                    <a:lnTo>
                      <a:pt x="415" y="279"/>
                    </a:lnTo>
                    <a:lnTo>
                      <a:pt x="418" y="281"/>
                    </a:lnTo>
                    <a:lnTo>
                      <a:pt x="418" y="284"/>
                    </a:lnTo>
                    <a:lnTo>
                      <a:pt x="418" y="286"/>
                    </a:lnTo>
                    <a:lnTo>
                      <a:pt x="420" y="288"/>
                    </a:lnTo>
                    <a:lnTo>
                      <a:pt x="423" y="288"/>
                    </a:lnTo>
                    <a:lnTo>
                      <a:pt x="423" y="291"/>
                    </a:lnTo>
                    <a:lnTo>
                      <a:pt x="420" y="291"/>
                    </a:lnTo>
                    <a:lnTo>
                      <a:pt x="415" y="291"/>
                    </a:lnTo>
                    <a:lnTo>
                      <a:pt x="411" y="291"/>
                    </a:lnTo>
                    <a:lnTo>
                      <a:pt x="411" y="296"/>
                    </a:lnTo>
                    <a:lnTo>
                      <a:pt x="415" y="296"/>
                    </a:lnTo>
                    <a:lnTo>
                      <a:pt x="420" y="296"/>
                    </a:lnTo>
                    <a:lnTo>
                      <a:pt x="423" y="296"/>
                    </a:lnTo>
                    <a:lnTo>
                      <a:pt x="425" y="296"/>
                    </a:lnTo>
                    <a:lnTo>
                      <a:pt x="427" y="296"/>
                    </a:lnTo>
                    <a:lnTo>
                      <a:pt x="430" y="293"/>
                    </a:lnTo>
                    <a:lnTo>
                      <a:pt x="430" y="291"/>
                    </a:lnTo>
                    <a:lnTo>
                      <a:pt x="432" y="291"/>
                    </a:lnTo>
                    <a:lnTo>
                      <a:pt x="434" y="293"/>
                    </a:lnTo>
                    <a:lnTo>
                      <a:pt x="437" y="296"/>
                    </a:lnTo>
                    <a:lnTo>
                      <a:pt x="437" y="298"/>
                    </a:lnTo>
                    <a:lnTo>
                      <a:pt x="439" y="298"/>
                    </a:lnTo>
                    <a:lnTo>
                      <a:pt x="441" y="298"/>
                    </a:lnTo>
                    <a:lnTo>
                      <a:pt x="441" y="293"/>
                    </a:lnTo>
                    <a:lnTo>
                      <a:pt x="441" y="291"/>
                    </a:lnTo>
                    <a:lnTo>
                      <a:pt x="439" y="291"/>
                    </a:lnTo>
                    <a:lnTo>
                      <a:pt x="441" y="291"/>
                    </a:lnTo>
                    <a:lnTo>
                      <a:pt x="444" y="288"/>
                    </a:lnTo>
                    <a:lnTo>
                      <a:pt x="446" y="286"/>
                    </a:lnTo>
                    <a:lnTo>
                      <a:pt x="451" y="281"/>
                    </a:lnTo>
                    <a:lnTo>
                      <a:pt x="456" y="281"/>
                    </a:lnTo>
                    <a:lnTo>
                      <a:pt x="458" y="281"/>
                    </a:lnTo>
                    <a:lnTo>
                      <a:pt x="463" y="281"/>
                    </a:lnTo>
                    <a:lnTo>
                      <a:pt x="465" y="281"/>
                    </a:lnTo>
                    <a:lnTo>
                      <a:pt x="467" y="284"/>
                    </a:lnTo>
                    <a:lnTo>
                      <a:pt x="472" y="286"/>
                    </a:lnTo>
                    <a:lnTo>
                      <a:pt x="475" y="288"/>
                    </a:lnTo>
                    <a:lnTo>
                      <a:pt x="477" y="288"/>
                    </a:lnTo>
                    <a:lnTo>
                      <a:pt x="482" y="288"/>
                    </a:lnTo>
                    <a:lnTo>
                      <a:pt x="482" y="286"/>
                    </a:lnTo>
                    <a:lnTo>
                      <a:pt x="482" y="284"/>
                    </a:lnTo>
                    <a:lnTo>
                      <a:pt x="479" y="281"/>
                    </a:lnTo>
                    <a:lnTo>
                      <a:pt x="482" y="281"/>
                    </a:lnTo>
                    <a:lnTo>
                      <a:pt x="482" y="284"/>
                    </a:lnTo>
                    <a:lnTo>
                      <a:pt x="484" y="284"/>
                    </a:lnTo>
                    <a:lnTo>
                      <a:pt x="486" y="281"/>
                    </a:lnTo>
                    <a:lnTo>
                      <a:pt x="493" y="279"/>
                    </a:lnTo>
                    <a:lnTo>
                      <a:pt x="500" y="277"/>
                    </a:lnTo>
                    <a:lnTo>
                      <a:pt x="505" y="277"/>
                    </a:lnTo>
                    <a:lnTo>
                      <a:pt x="503" y="277"/>
                    </a:lnTo>
                    <a:lnTo>
                      <a:pt x="503" y="279"/>
                    </a:lnTo>
                    <a:lnTo>
                      <a:pt x="500" y="281"/>
                    </a:lnTo>
                    <a:lnTo>
                      <a:pt x="503" y="281"/>
                    </a:lnTo>
                    <a:lnTo>
                      <a:pt x="503" y="284"/>
                    </a:lnTo>
                    <a:lnTo>
                      <a:pt x="503" y="286"/>
                    </a:lnTo>
                    <a:lnTo>
                      <a:pt x="505" y="288"/>
                    </a:lnTo>
                    <a:lnTo>
                      <a:pt x="510" y="293"/>
                    </a:lnTo>
                    <a:lnTo>
                      <a:pt x="512" y="298"/>
                    </a:lnTo>
                    <a:lnTo>
                      <a:pt x="515" y="296"/>
                    </a:lnTo>
                    <a:lnTo>
                      <a:pt x="515" y="291"/>
                    </a:lnTo>
                    <a:lnTo>
                      <a:pt x="512" y="288"/>
                    </a:lnTo>
                    <a:lnTo>
                      <a:pt x="512" y="286"/>
                    </a:lnTo>
                    <a:lnTo>
                      <a:pt x="517" y="284"/>
                    </a:lnTo>
                    <a:lnTo>
                      <a:pt x="519" y="284"/>
                    </a:lnTo>
                    <a:lnTo>
                      <a:pt x="522" y="286"/>
                    </a:lnTo>
                    <a:lnTo>
                      <a:pt x="522" y="288"/>
                    </a:lnTo>
                    <a:lnTo>
                      <a:pt x="526" y="286"/>
                    </a:lnTo>
                    <a:lnTo>
                      <a:pt x="531" y="286"/>
                    </a:lnTo>
                    <a:lnTo>
                      <a:pt x="531" y="281"/>
                    </a:lnTo>
                    <a:lnTo>
                      <a:pt x="531" y="277"/>
                    </a:lnTo>
                    <a:lnTo>
                      <a:pt x="531" y="272"/>
                    </a:lnTo>
                    <a:lnTo>
                      <a:pt x="531" y="270"/>
                    </a:lnTo>
                    <a:lnTo>
                      <a:pt x="529" y="265"/>
                    </a:lnTo>
                    <a:lnTo>
                      <a:pt x="526" y="260"/>
                    </a:lnTo>
                    <a:lnTo>
                      <a:pt x="526" y="258"/>
                    </a:lnTo>
                    <a:lnTo>
                      <a:pt x="529" y="258"/>
                    </a:lnTo>
                    <a:lnTo>
                      <a:pt x="526" y="255"/>
                    </a:lnTo>
                    <a:lnTo>
                      <a:pt x="529" y="255"/>
                    </a:lnTo>
                    <a:lnTo>
                      <a:pt x="534" y="255"/>
                    </a:lnTo>
                    <a:lnTo>
                      <a:pt x="541" y="255"/>
                    </a:lnTo>
                    <a:lnTo>
                      <a:pt x="545" y="255"/>
                    </a:lnTo>
                    <a:lnTo>
                      <a:pt x="552" y="255"/>
                    </a:lnTo>
                    <a:lnTo>
                      <a:pt x="552" y="253"/>
                    </a:lnTo>
                    <a:lnTo>
                      <a:pt x="552" y="251"/>
                    </a:lnTo>
                    <a:lnTo>
                      <a:pt x="555" y="248"/>
                    </a:lnTo>
                    <a:lnTo>
                      <a:pt x="557" y="251"/>
                    </a:lnTo>
                    <a:lnTo>
                      <a:pt x="560" y="251"/>
                    </a:lnTo>
                    <a:lnTo>
                      <a:pt x="560" y="253"/>
                    </a:lnTo>
                    <a:lnTo>
                      <a:pt x="562" y="255"/>
                    </a:lnTo>
                    <a:lnTo>
                      <a:pt x="569" y="255"/>
                    </a:lnTo>
                    <a:lnTo>
                      <a:pt x="576" y="255"/>
                    </a:lnTo>
                    <a:lnTo>
                      <a:pt x="586" y="255"/>
                    </a:lnTo>
                    <a:lnTo>
                      <a:pt x="593" y="255"/>
                    </a:lnTo>
                    <a:lnTo>
                      <a:pt x="593" y="260"/>
                    </a:lnTo>
                    <a:lnTo>
                      <a:pt x="590" y="265"/>
                    </a:lnTo>
                    <a:lnTo>
                      <a:pt x="590" y="267"/>
                    </a:lnTo>
                    <a:lnTo>
                      <a:pt x="590" y="270"/>
                    </a:lnTo>
                    <a:lnTo>
                      <a:pt x="590" y="272"/>
                    </a:lnTo>
                    <a:lnTo>
                      <a:pt x="593" y="272"/>
                    </a:lnTo>
                    <a:lnTo>
                      <a:pt x="595" y="272"/>
                    </a:lnTo>
                    <a:lnTo>
                      <a:pt x="595" y="270"/>
                    </a:lnTo>
                    <a:lnTo>
                      <a:pt x="595" y="267"/>
                    </a:lnTo>
                    <a:lnTo>
                      <a:pt x="595" y="265"/>
                    </a:lnTo>
                    <a:lnTo>
                      <a:pt x="595" y="260"/>
                    </a:lnTo>
                    <a:lnTo>
                      <a:pt x="600" y="265"/>
                    </a:lnTo>
                    <a:lnTo>
                      <a:pt x="600" y="267"/>
                    </a:lnTo>
                    <a:lnTo>
                      <a:pt x="607" y="265"/>
                    </a:lnTo>
                    <a:lnTo>
                      <a:pt x="612" y="267"/>
                    </a:lnTo>
                    <a:lnTo>
                      <a:pt x="609" y="267"/>
                    </a:lnTo>
                    <a:lnTo>
                      <a:pt x="609" y="270"/>
                    </a:lnTo>
                    <a:lnTo>
                      <a:pt x="609" y="272"/>
                    </a:lnTo>
                    <a:lnTo>
                      <a:pt x="612" y="274"/>
                    </a:lnTo>
                    <a:lnTo>
                      <a:pt x="616" y="274"/>
                    </a:lnTo>
                    <a:lnTo>
                      <a:pt x="621" y="274"/>
                    </a:lnTo>
                    <a:lnTo>
                      <a:pt x="623" y="277"/>
                    </a:lnTo>
                    <a:lnTo>
                      <a:pt x="630" y="286"/>
                    </a:lnTo>
                    <a:lnTo>
                      <a:pt x="635" y="296"/>
                    </a:lnTo>
                    <a:lnTo>
                      <a:pt x="640" y="300"/>
                    </a:lnTo>
                    <a:lnTo>
                      <a:pt x="645" y="296"/>
                    </a:lnTo>
                    <a:lnTo>
                      <a:pt x="647" y="288"/>
                    </a:lnTo>
                    <a:lnTo>
                      <a:pt x="649" y="284"/>
                    </a:lnTo>
                    <a:lnTo>
                      <a:pt x="652" y="277"/>
                    </a:lnTo>
                    <a:lnTo>
                      <a:pt x="645" y="279"/>
                    </a:lnTo>
                    <a:lnTo>
                      <a:pt x="645" y="272"/>
                    </a:lnTo>
                    <a:lnTo>
                      <a:pt x="645" y="267"/>
                    </a:lnTo>
                    <a:lnTo>
                      <a:pt x="645" y="260"/>
                    </a:lnTo>
                    <a:lnTo>
                      <a:pt x="645" y="255"/>
                    </a:lnTo>
                    <a:lnTo>
                      <a:pt x="642" y="253"/>
                    </a:lnTo>
                    <a:lnTo>
                      <a:pt x="637" y="253"/>
                    </a:lnTo>
                    <a:lnTo>
                      <a:pt x="633" y="253"/>
                    </a:lnTo>
                    <a:lnTo>
                      <a:pt x="628" y="251"/>
                    </a:lnTo>
                    <a:lnTo>
                      <a:pt x="628" y="248"/>
                    </a:lnTo>
                    <a:lnTo>
                      <a:pt x="628" y="246"/>
                    </a:lnTo>
                    <a:lnTo>
                      <a:pt x="628" y="244"/>
                    </a:lnTo>
                    <a:lnTo>
                      <a:pt x="628" y="241"/>
                    </a:lnTo>
                    <a:lnTo>
                      <a:pt x="628" y="239"/>
                    </a:lnTo>
                    <a:lnTo>
                      <a:pt x="635" y="237"/>
                    </a:lnTo>
                    <a:lnTo>
                      <a:pt x="635" y="232"/>
                    </a:lnTo>
                    <a:lnTo>
                      <a:pt x="635" y="227"/>
                    </a:lnTo>
                    <a:lnTo>
                      <a:pt x="633" y="220"/>
                    </a:lnTo>
                    <a:lnTo>
                      <a:pt x="630" y="211"/>
                    </a:lnTo>
                    <a:lnTo>
                      <a:pt x="630" y="201"/>
                    </a:lnTo>
                    <a:lnTo>
                      <a:pt x="635" y="199"/>
                    </a:lnTo>
                    <a:lnTo>
                      <a:pt x="640" y="199"/>
                    </a:lnTo>
                    <a:lnTo>
                      <a:pt x="640" y="196"/>
                    </a:lnTo>
                    <a:lnTo>
                      <a:pt x="642" y="196"/>
                    </a:lnTo>
                    <a:lnTo>
                      <a:pt x="642" y="194"/>
                    </a:lnTo>
                    <a:lnTo>
                      <a:pt x="645" y="194"/>
                    </a:lnTo>
                    <a:lnTo>
                      <a:pt x="647" y="189"/>
                    </a:lnTo>
                    <a:lnTo>
                      <a:pt x="647" y="187"/>
                    </a:lnTo>
                    <a:lnTo>
                      <a:pt x="649" y="182"/>
                    </a:lnTo>
                    <a:lnTo>
                      <a:pt x="652" y="180"/>
                    </a:lnTo>
                    <a:lnTo>
                      <a:pt x="652" y="177"/>
                    </a:lnTo>
                    <a:lnTo>
                      <a:pt x="654" y="175"/>
                    </a:lnTo>
                    <a:lnTo>
                      <a:pt x="656" y="175"/>
                    </a:lnTo>
                    <a:lnTo>
                      <a:pt x="659" y="175"/>
                    </a:lnTo>
                    <a:lnTo>
                      <a:pt x="661" y="170"/>
                    </a:lnTo>
                    <a:lnTo>
                      <a:pt x="661" y="168"/>
                    </a:lnTo>
                    <a:lnTo>
                      <a:pt x="663" y="166"/>
                    </a:lnTo>
                    <a:lnTo>
                      <a:pt x="663" y="163"/>
                    </a:lnTo>
                    <a:lnTo>
                      <a:pt x="663" y="159"/>
                    </a:lnTo>
                    <a:lnTo>
                      <a:pt x="666" y="156"/>
                    </a:lnTo>
                    <a:lnTo>
                      <a:pt x="666" y="154"/>
                    </a:lnTo>
                    <a:lnTo>
                      <a:pt x="668" y="151"/>
                    </a:lnTo>
                    <a:lnTo>
                      <a:pt x="671" y="151"/>
                    </a:lnTo>
                    <a:lnTo>
                      <a:pt x="673" y="151"/>
                    </a:lnTo>
                    <a:lnTo>
                      <a:pt x="675" y="149"/>
                    </a:lnTo>
                    <a:lnTo>
                      <a:pt x="680" y="149"/>
                    </a:lnTo>
                    <a:lnTo>
                      <a:pt x="687" y="149"/>
                    </a:lnTo>
                    <a:lnTo>
                      <a:pt x="694" y="149"/>
                    </a:lnTo>
                    <a:lnTo>
                      <a:pt x="699" y="149"/>
                    </a:lnTo>
                    <a:lnTo>
                      <a:pt x="701" y="149"/>
                    </a:lnTo>
                    <a:lnTo>
                      <a:pt x="706" y="149"/>
                    </a:lnTo>
                    <a:lnTo>
                      <a:pt x="708" y="149"/>
                    </a:lnTo>
                    <a:lnTo>
                      <a:pt x="713" y="151"/>
                    </a:lnTo>
                    <a:lnTo>
                      <a:pt x="715" y="151"/>
                    </a:lnTo>
                    <a:lnTo>
                      <a:pt x="715" y="154"/>
                    </a:lnTo>
                    <a:lnTo>
                      <a:pt x="718" y="154"/>
                    </a:lnTo>
                    <a:lnTo>
                      <a:pt x="718" y="156"/>
                    </a:lnTo>
                    <a:lnTo>
                      <a:pt x="720" y="159"/>
                    </a:lnTo>
                    <a:lnTo>
                      <a:pt x="720" y="161"/>
                    </a:lnTo>
                    <a:lnTo>
                      <a:pt x="720" y="163"/>
                    </a:lnTo>
                    <a:lnTo>
                      <a:pt x="720" y="168"/>
                    </a:lnTo>
                    <a:lnTo>
                      <a:pt x="720" y="175"/>
                    </a:lnTo>
                    <a:lnTo>
                      <a:pt x="720" y="180"/>
                    </a:lnTo>
                    <a:lnTo>
                      <a:pt x="720" y="187"/>
                    </a:lnTo>
                    <a:lnTo>
                      <a:pt x="718" y="192"/>
                    </a:lnTo>
                    <a:lnTo>
                      <a:pt x="718" y="196"/>
                    </a:lnTo>
                    <a:lnTo>
                      <a:pt x="715" y="199"/>
                    </a:lnTo>
                    <a:lnTo>
                      <a:pt x="711" y="203"/>
                    </a:lnTo>
                    <a:lnTo>
                      <a:pt x="708" y="208"/>
                    </a:lnTo>
                    <a:lnTo>
                      <a:pt x="708" y="211"/>
                    </a:lnTo>
                    <a:lnTo>
                      <a:pt x="708" y="213"/>
                    </a:lnTo>
                    <a:lnTo>
                      <a:pt x="711" y="215"/>
                    </a:lnTo>
                    <a:lnTo>
                      <a:pt x="711" y="218"/>
                    </a:lnTo>
                    <a:lnTo>
                      <a:pt x="711" y="220"/>
                    </a:lnTo>
                    <a:lnTo>
                      <a:pt x="713" y="225"/>
                    </a:lnTo>
                    <a:lnTo>
                      <a:pt x="718" y="227"/>
                    </a:lnTo>
                    <a:lnTo>
                      <a:pt x="720" y="229"/>
                    </a:lnTo>
                    <a:lnTo>
                      <a:pt x="720" y="232"/>
                    </a:lnTo>
                    <a:lnTo>
                      <a:pt x="723" y="234"/>
                    </a:lnTo>
                    <a:lnTo>
                      <a:pt x="723" y="237"/>
                    </a:lnTo>
                    <a:lnTo>
                      <a:pt x="723" y="239"/>
                    </a:lnTo>
                    <a:lnTo>
                      <a:pt x="723" y="241"/>
                    </a:lnTo>
                    <a:lnTo>
                      <a:pt x="720" y="241"/>
                    </a:lnTo>
                    <a:lnTo>
                      <a:pt x="720" y="246"/>
                    </a:lnTo>
                    <a:lnTo>
                      <a:pt x="718" y="251"/>
                    </a:lnTo>
                    <a:lnTo>
                      <a:pt x="715" y="255"/>
                    </a:lnTo>
                    <a:lnTo>
                      <a:pt x="715" y="260"/>
                    </a:lnTo>
                    <a:lnTo>
                      <a:pt x="715" y="263"/>
                    </a:lnTo>
                    <a:lnTo>
                      <a:pt x="715" y="265"/>
                    </a:lnTo>
                    <a:lnTo>
                      <a:pt x="715" y="267"/>
                    </a:lnTo>
                    <a:lnTo>
                      <a:pt x="715" y="272"/>
                    </a:lnTo>
                    <a:lnTo>
                      <a:pt x="715" y="274"/>
                    </a:lnTo>
                    <a:lnTo>
                      <a:pt x="718" y="277"/>
                    </a:lnTo>
                    <a:lnTo>
                      <a:pt x="720" y="277"/>
                    </a:lnTo>
                    <a:lnTo>
                      <a:pt x="723" y="279"/>
                    </a:lnTo>
                    <a:lnTo>
                      <a:pt x="725" y="281"/>
                    </a:lnTo>
                    <a:lnTo>
                      <a:pt x="727" y="284"/>
                    </a:lnTo>
                    <a:lnTo>
                      <a:pt x="730" y="286"/>
                    </a:lnTo>
                    <a:lnTo>
                      <a:pt x="730" y="288"/>
                    </a:lnTo>
                    <a:lnTo>
                      <a:pt x="730" y="293"/>
                    </a:lnTo>
                    <a:lnTo>
                      <a:pt x="730" y="303"/>
                    </a:lnTo>
                    <a:lnTo>
                      <a:pt x="730" y="310"/>
                    </a:lnTo>
                    <a:lnTo>
                      <a:pt x="730" y="314"/>
                    </a:lnTo>
                    <a:lnTo>
                      <a:pt x="718" y="324"/>
                    </a:lnTo>
                    <a:lnTo>
                      <a:pt x="718" y="326"/>
                    </a:lnTo>
                    <a:lnTo>
                      <a:pt x="720" y="329"/>
                    </a:lnTo>
                    <a:lnTo>
                      <a:pt x="720" y="331"/>
                    </a:lnTo>
                    <a:lnTo>
                      <a:pt x="718" y="331"/>
                    </a:lnTo>
                    <a:lnTo>
                      <a:pt x="715" y="331"/>
                    </a:lnTo>
                    <a:lnTo>
                      <a:pt x="715" y="333"/>
                    </a:lnTo>
                    <a:lnTo>
                      <a:pt x="713" y="333"/>
                    </a:lnTo>
                    <a:lnTo>
                      <a:pt x="711" y="331"/>
                    </a:lnTo>
                    <a:lnTo>
                      <a:pt x="708" y="331"/>
                    </a:lnTo>
                    <a:lnTo>
                      <a:pt x="708" y="329"/>
                    </a:lnTo>
                    <a:lnTo>
                      <a:pt x="706" y="329"/>
                    </a:lnTo>
                    <a:lnTo>
                      <a:pt x="704" y="331"/>
                    </a:lnTo>
                    <a:lnTo>
                      <a:pt x="701" y="333"/>
                    </a:lnTo>
                    <a:lnTo>
                      <a:pt x="699" y="336"/>
                    </a:lnTo>
                    <a:lnTo>
                      <a:pt x="697" y="338"/>
                    </a:lnTo>
                    <a:lnTo>
                      <a:pt x="694" y="338"/>
                    </a:lnTo>
                    <a:lnTo>
                      <a:pt x="694" y="340"/>
                    </a:lnTo>
                    <a:lnTo>
                      <a:pt x="687" y="340"/>
                    </a:lnTo>
                    <a:lnTo>
                      <a:pt x="680" y="340"/>
                    </a:lnTo>
                    <a:lnTo>
                      <a:pt x="673" y="340"/>
                    </a:lnTo>
                    <a:lnTo>
                      <a:pt x="666" y="340"/>
                    </a:lnTo>
                    <a:lnTo>
                      <a:pt x="671" y="343"/>
                    </a:lnTo>
                    <a:lnTo>
                      <a:pt x="673" y="345"/>
                    </a:lnTo>
                    <a:lnTo>
                      <a:pt x="678" y="348"/>
                    </a:lnTo>
                    <a:lnTo>
                      <a:pt x="678" y="350"/>
                    </a:lnTo>
                    <a:lnTo>
                      <a:pt x="682" y="350"/>
                    </a:lnTo>
                    <a:lnTo>
                      <a:pt x="685" y="352"/>
                    </a:lnTo>
                    <a:lnTo>
                      <a:pt x="687" y="352"/>
                    </a:lnTo>
                    <a:lnTo>
                      <a:pt x="689" y="352"/>
                    </a:lnTo>
                    <a:lnTo>
                      <a:pt x="694" y="350"/>
                    </a:lnTo>
                    <a:lnTo>
                      <a:pt x="697" y="350"/>
                    </a:lnTo>
                    <a:lnTo>
                      <a:pt x="699" y="350"/>
                    </a:lnTo>
                    <a:lnTo>
                      <a:pt x="701" y="350"/>
                    </a:lnTo>
                    <a:lnTo>
                      <a:pt x="706" y="350"/>
                    </a:lnTo>
                    <a:lnTo>
                      <a:pt x="708" y="352"/>
                    </a:lnTo>
                    <a:lnTo>
                      <a:pt x="711" y="355"/>
                    </a:lnTo>
                    <a:lnTo>
                      <a:pt x="713" y="359"/>
                    </a:lnTo>
                    <a:lnTo>
                      <a:pt x="715" y="364"/>
                    </a:lnTo>
                    <a:lnTo>
                      <a:pt x="715" y="366"/>
                    </a:lnTo>
                    <a:lnTo>
                      <a:pt x="720" y="366"/>
                    </a:lnTo>
                    <a:lnTo>
                      <a:pt x="723" y="366"/>
                    </a:lnTo>
                    <a:lnTo>
                      <a:pt x="723" y="364"/>
                    </a:lnTo>
                    <a:lnTo>
                      <a:pt x="723" y="357"/>
                    </a:lnTo>
                    <a:lnTo>
                      <a:pt x="720" y="352"/>
                    </a:lnTo>
                    <a:lnTo>
                      <a:pt x="720" y="350"/>
                    </a:lnTo>
                    <a:lnTo>
                      <a:pt x="715" y="348"/>
                    </a:lnTo>
                    <a:lnTo>
                      <a:pt x="713" y="345"/>
                    </a:lnTo>
                    <a:lnTo>
                      <a:pt x="723" y="340"/>
                    </a:lnTo>
                    <a:lnTo>
                      <a:pt x="730" y="338"/>
                    </a:lnTo>
                    <a:lnTo>
                      <a:pt x="732" y="336"/>
                    </a:lnTo>
                    <a:lnTo>
                      <a:pt x="734" y="336"/>
                    </a:lnTo>
                    <a:lnTo>
                      <a:pt x="737" y="333"/>
                    </a:lnTo>
                    <a:lnTo>
                      <a:pt x="739" y="333"/>
                    </a:lnTo>
                    <a:lnTo>
                      <a:pt x="741" y="331"/>
                    </a:lnTo>
                    <a:lnTo>
                      <a:pt x="744" y="329"/>
                    </a:lnTo>
                    <a:lnTo>
                      <a:pt x="744" y="326"/>
                    </a:lnTo>
                    <a:lnTo>
                      <a:pt x="746" y="324"/>
                    </a:lnTo>
                    <a:lnTo>
                      <a:pt x="746" y="319"/>
                    </a:lnTo>
                    <a:lnTo>
                      <a:pt x="749" y="314"/>
                    </a:lnTo>
                    <a:lnTo>
                      <a:pt x="749" y="310"/>
                    </a:lnTo>
                    <a:lnTo>
                      <a:pt x="749" y="303"/>
                    </a:lnTo>
                    <a:lnTo>
                      <a:pt x="751" y="303"/>
                    </a:lnTo>
                    <a:lnTo>
                      <a:pt x="751" y="298"/>
                    </a:lnTo>
                    <a:lnTo>
                      <a:pt x="751" y="296"/>
                    </a:lnTo>
                    <a:lnTo>
                      <a:pt x="751" y="293"/>
                    </a:lnTo>
                    <a:lnTo>
                      <a:pt x="749" y="293"/>
                    </a:lnTo>
                    <a:lnTo>
                      <a:pt x="746" y="291"/>
                    </a:lnTo>
                    <a:lnTo>
                      <a:pt x="746" y="288"/>
                    </a:lnTo>
                    <a:lnTo>
                      <a:pt x="749" y="286"/>
                    </a:lnTo>
                    <a:lnTo>
                      <a:pt x="749" y="284"/>
                    </a:lnTo>
                    <a:lnTo>
                      <a:pt x="751" y="281"/>
                    </a:lnTo>
                    <a:lnTo>
                      <a:pt x="753" y="279"/>
                    </a:lnTo>
                    <a:lnTo>
                      <a:pt x="756" y="277"/>
                    </a:lnTo>
                    <a:lnTo>
                      <a:pt x="758" y="277"/>
                    </a:lnTo>
                    <a:lnTo>
                      <a:pt x="760" y="274"/>
                    </a:lnTo>
                    <a:lnTo>
                      <a:pt x="772" y="272"/>
                    </a:lnTo>
                    <a:lnTo>
                      <a:pt x="784" y="270"/>
                    </a:lnTo>
                    <a:lnTo>
                      <a:pt x="786" y="277"/>
                    </a:lnTo>
                    <a:lnTo>
                      <a:pt x="789" y="281"/>
                    </a:lnTo>
                    <a:lnTo>
                      <a:pt x="791" y="286"/>
                    </a:lnTo>
                    <a:lnTo>
                      <a:pt x="791" y="291"/>
                    </a:lnTo>
                    <a:lnTo>
                      <a:pt x="791" y="298"/>
                    </a:lnTo>
                    <a:lnTo>
                      <a:pt x="791" y="303"/>
                    </a:lnTo>
                    <a:lnTo>
                      <a:pt x="791" y="310"/>
                    </a:lnTo>
                    <a:lnTo>
                      <a:pt x="791" y="319"/>
                    </a:lnTo>
                    <a:lnTo>
                      <a:pt x="798" y="322"/>
                    </a:lnTo>
                    <a:lnTo>
                      <a:pt x="798" y="324"/>
                    </a:lnTo>
                    <a:lnTo>
                      <a:pt x="800" y="326"/>
                    </a:lnTo>
                    <a:lnTo>
                      <a:pt x="803" y="326"/>
                    </a:lnTo>
                    <a:lnTo>
                      <a:pt x="803" y="324"/>
                    </a:lnTo>
                    <a:lnTo>
                      <a:pt x="803" y="319"/>
                    </a:lnTo>
                    <a:lnTo>
                      <a:pt x="810" y="322"/>
                    </a:lnTo>
                    <a:lnTo>
                      <a:pt x="817" y="322"/>
                    </a:lnTo>
                    <a:lnTo>
                      <a:pt x="824" y="324"/>
                    </a:lnTo>
                    <a:lnTo>
                      <a:pt x="831" y="324"/>
                    </a:lnTo>
                    <a:lnTo>
                      <a:pt x="831" y="322"/>
                    </a:lnTo>
                    <a:lnTo>
                      <a:pt x="829" y="319"/>
                    </a:lnTo>
                    <a:lnTo>
                      <a:pt x="824" y="319"/>
                    </a:lnTo>
                    <a:lnTo>
                      <a:pt x="817" y="317"/>
                    </a:lnTo>
                    <a:lnTo>
                      <a:pt x="812" y="317"/>
                    </a:lnTo>
                    <a:lnTo>
                      <a:pt x="805" y="314"/>
                    </a:lnTo>
                    <a:lnTo>
                      <a:pt x="805" y="312"/>
                    </a:lnTo>
                    <a:lnTo>
                      <a:pt x="803" y="312"/>
                    </a:lnTo>
                    <a:lnTo>
                      <a:pt x="800" y="310"/>
                    </a:lnTo>
                    <a:lnTo>
                      <a:pt x="800" y="305"/>
                    </a:lnTo>
                    <a:lnTo>
                      <a:pt x="800" y="300"/>
                    </a:lnTo>
                    <a:lnTo>
                      <a:pt x="805" y="298"/>
                    </a:lnTo>
                    <a:lnTo>
                      <a:pt x="810" y="293"/>
                    </a:lnTo>
                    <a:lnTo>
                      <a:pt x="805" y="284"/>
                    </a:lnTo>
                    <a:lnTo>
                      <a:pt x="800" y="274"/>
                    </a:lnTo>
                    <a:lnTo>
                      <a:pt x="798" y="272"/>
                    </a:lnTo>
                    <a:lnTo>
                      <a:pt x="796" y="270"/>
                    </a:lnTo>
                    <a:lnTo>
                      <a:pt x="793" y="267"/>
                    </a:lnTo>
                    <a:lnTo>
                      <a:pt x="793" y="265"/>
                    </a:lnTo>
                    <a:lnTo>
                      <a:pt x="791" y="265"/>
                    </a:lnTo>
                    <a:lnTo>
                      <a:pt x="789" y="263"/>
                    </a:lnTo>
                    <a:lnTo>
                      <a:pt x="786" y="263"/>
                    </a:lnTo>
                    <a:lnTo>
                      <a:pt x="784" y="260"/>
                    </a:lnTo>
                    <a:lnTo>
                      <a:pt x="782" y="263"/>
                    </a:lnTo>
                    <a:lnTo>
                      <a:pt x="782" y="265"/>
                    </a:lnTo>
                    <a:lnTo>
                      <a:pt x="779" y="265"/>
                    </a:lnTo>
                    <a:lnTo>
                      <a:pt x="774" y="260"/>
                    </a:lnTo>
                    <a:lnTo>
                      <a:pt x="770" y="260"/>
                    </a:lnTo>
                    <a:lnTo>
                      <a:pt x="765" y="263"/>
                    </a:lnTo>
                    <a:lnTo>
                      <a:pt x="758" y="267"/>
                    </a:lnTo>
                    <a:lnTo>
                      <a:pt x="753" y="267"/>
                    </a:lnTo>
                    <a:lnTo>
                      <a:pt x="751" y="267"/>
                    </a:lnTo>
                    <a:lnTo>
                      <a:pt x="746" y="267"/>
                    </a:lnTo>
                    <a:lnTo>
                      <a:pt x="741" y="270"/>
                    </a:lnTo>
                    <a:lnTo>
                      <a:pt x="741" y="263"/>
                    </a:lnTo>
                    <a:lnTo>
                      <a:pt x="739" y="255"/>
                    </a:lnTo>
                    <a:lnTo>
                      <a:pt x="737" y="253"/>
                    </a:lnTo>
                    <a:lnTo>
                      <a:pt x="737" y="251"/>
                    </a:lnTo>
                    <a:lnTo>
                      <a:pt x="737" y="248"/>
                    </a:lnTo>
                    <a:lnTo>
                      <a:pt x="737" y="244"/>
                    </a:lnTo>
                    <a:lnTo>
                      <a:pt x="739" y="241"/>
                    </a:lnTo>
                    <a:lnTo>
                      <a:pt x="741" y="241"/>
                    </a:lnTo>
                    <a:lnTo>
                      <a:pt x="741" y="239"/>
                    </a:lnTo>
                    <a:lnTo>
                      <a:pt x="741" y="237"/>
                    </a:lnTo>
                    <a:lnTo>
                      <a:pt x="741" y="234"/>
                    </a:lnTo>
                    <a:lnTo>
                      <a:pt x="741" y="232"/>
                    </a:lnTo>
                    <a:lnTo>
                      <a:pt x="739" y="229"/>
                    </a:lnTo>
                    <a:lnTo>
                      <a:pt x="737" y="225"/>
                    </a:lnTo>
                    <a:lnTo>
                      <a:pt x="732" y="220"/>
                    </a:lnTo>
                    <a:lnTo>
                      <a:pt x="730" y="218"/>
                    </a:lnTo>
                    <a:lnTo>
                      <a:pt x="732" y="218"/>
                    </a:lnTo>
                    <a:lnTo>
                      <a:pt x="732" y="215"/>
                    </a:lnTo>
                    <a:lnTo>
                      <a:pt x="734" y="213"/>
                    </a:lnTo>
                    <a:lnTo>
                      <a:pt x="737" y="208"/>
                    </a:lnTo>
                    <a:lnTo>
                      <a:pt x="737" y="206"/>
                    </a:lnTo>
                    <a:lnTo>
                      <a:pt x="737" y="203"/>
                    </a:lnTo>
                    <a:lnTo>
                      <a:pt x="737" y="201"/>
                    </a:lnTo>
                    <a:lnTo>
                      <a:pt x="739" y="199"/>
                    </a:lnTo>
                    <a:lnTo>
                      <a:pt x="741" y="196"/>
                    </a:lnTo>
                    <a:lnTo>
                      <a:pt x="744" y="196"/>
                    </a:lnTo>
                    <a:lnTo>
                      <a:pt x="746" y="194"/>
                    </a:lnTo>
                    <a:lnTo>
                      <a:pt x="746" y="192"/>
                    </a:lnTo>
                    <a:lnTo>
                      <a:pt x="749" y="192"/>
                    </a:lnTo>
                    <a:lnTo>
                      <a:pt x="749" y="189"/>
                    </a:lnTo>
                    <a:lnTo>
                      <a:pt x="751" y="185"/>
                    </a:lnTo>
                    <a:lnTo>
                      <a:pt x="751" y="180"/>
                    </a:lnTo>
                    <a:lnTo>
                      <a:pt x="751" y="175"/>
                    </a:lnTo>
                    <a:lnTo>
                      <a:pt x="749" y="173"/>
                    </a:lnTo>
                    <a:lnTo>
                      <a:pt x="749" y="163"/>
                    </a:lnTo>
                    <a:lnTo>
                      <a:pt x="746" y="156"/>
                    </a:lnTo>
                    <a:lnTo>
                      <a:pt x="756" y="163"/>
                    </a:lnTo>
                    <a:lnTo>
                      <a:pt x="758" y="166"/>
                    </a:lnTo>
                    <a:lnTo>
                      <a:pt x="758" y="168"/>
                    </a:lnTo>
                    <a:lnTo>
                      <a:pt x="758" y="170"/>
                    </a:lnTo>
                    <a:lnTo>
                      <a:pt x="758" y="173"/>
                    </a:lnTo>
                    <a:lnTo>
                      <a:pt x="756" y="175"/>
                    </a:lnTo>
                    <a:lnTo>
                      <a:pt x="756" y="180"/>
                    </a:lnTo>
                    <a:lnTo>
                      <a:pt x="756" y="185"/>
                    </a:lnTo>
                    <a:lnTo>
                      <a:pt x="753" y="189"/>
                    </a:lnTo>
                    <a:lnTo>
                      <a:pt x="753" y="192"/>
                    </a:lnTo>
                    <a:lnTo>
                      <a:pt x="753" y="196"/>
                    </a:lnTo>
                    <a:lnTo>
                      <a:pt x="758" y="201"/>
                    </a:lnTo>
                    <a:lnTo>
                      <a:pt x="760" y="203"/>
                    </a:lnTo>
                    <a:lnTo>
                      <a:pt x="760" y="208"/>
                    </a:lnTo>
                    <a:lnTo>
                      <a:pt x="758" y="211"/>
                    </a:lnTo>
                    <a:lnTo>
                      <a:pt x="758" y="213"/>
                    </a:lnTo>
                    <a:lnTo>
                      <a:pt x="763" y="215"/>
                    </a:lnTo>
                    <a:lnTo>
                      <a:pt x="767" y="220"/>
                    </a:lnTo>
                    <a:lnTo>
                      <a:pt x="770" y="220"/>
                    </a:lnTo>
                    <a:lnTo>
                      <a:pt x="772" y="220"/>
                    </a:lnTo>
                    <a:lnTo>
                      <a:pt x="774" y="218"/>
                    </a:lnTo>
                    <a:lnTo>
                      <a:pt x="777" y="215"/>
                    </a:lnTo>
                    <a:lnTo>
                      <a:pt x="779" y="215"/>
                    </a:lnTo>
                    <a:lnTo>
                      <a:pt x="782" y="218"/>
                    </a:lnTo>
                    <a:lnTo>
                      <a:pt x="784" y="220"/>
                    </a:lnTo>
                    <a:lnTo>
                      <a:pt x="786" y="220"/>
                    </a:lnTo>
                    <a:lnTo>
                      <a:pt x="791" y="220"/>
                    </a:lnTo>
                    <a:lnTo>
                      <a:pt x="796" y="220"/>
                    </a:lnTo>
                    <a:lnTo>
                      <a:pt x="798" y="220"/>
                    </a:lnTo>
                    <a:lnTo>
                      <a:pt x="800" y="218"/>
                    </a:lnTo>
                    <a:lnTo>
                      <a:pt x="803" y="218"/>
                    </a:lnTo>
                    <a:lnTo>
                      <a:pt x="803" y="215"/>
                    </a:lnTo>
                    <a:lnTo>
                      <a:pt x="800" y="213"/>
                    </a:lnTo>
                    <a:lnTo>
                      <a:pt x="798" y="211"/>
                    </a:lnTo>
                    <a:lnTo>
                      <a:pt x="793" y="208"/>
                    </a:lnTo>
                    <a:lnTo>
                      <a:pt x="791" y="206"/>
                    </a:lnTo>
                    <a:lnTo>
                      <a:pt x="786" y="203"/>
                    </a:lnTo>
                    <a:lnTo>
                      <a:pt x="784" y="201"/>
                    </a:lnTo>
                    <a:lnTo>
                      <a:pt x="779" y="201"/>
                    </a:lnTo>
                    <a:lnTo>
                      <a:pt x="777" y="201"/>
                    </a:lnTo>
                    <a:lnTo>
                      <a:pt x="777" y="199"/>
                    </a:lnTo>
                    <a:lnTo>
                      <a:pt x="779" y="194"/>
                    </a:lnTo>
                    <a:lnTo>
                      <a:pt x="782" y="192"/>
                    </a:lnTo>
                    <a:lnTo>
                      <a:pt x="784" y="189"/>
                    </a:lnTo>
                    <a:lnTo>
                      <a:pt x="786" y="189"/>
                    </a:lnTo>
                    <a:lnTo>
                      <a:pt x="789" y="189"/>
                    </a:lnTo>
                    <a:lnTo>
                      <a:pt x="793" y="189"/>
                    </a:lnTo>
                    <a:lnTo>
                      <a:pt x="796" y="192"/>
                    </a:lnTo>
                    <a:lnTo>
                      <a:pt x="800" y="194"/>
                    </a:lnTo>
                    <a:lnTo>
                      <a:pt x="800" y="196"/>
                    </a:lnTo>
                    <a:lnTo>
                      <a:pt x="803" y="196"/>
                    </a:lnTo>
                    <a:lnTo>
                      <a:pt x="805" y="196"/>
                    </a:lnTo>
                    <a:lnTo>
                      <a:pt x="808" y="196"/>
                    </a:lnTo>
                    <a:lnTo>
                      <a:pt x="810" y="194"/>
                    </a:lnTo>
                    <a:lnTo>
                      <a:pt x="810" y="192"/>
                    </a:lnTo>
                    <a:lnTo>
                      <a:pt x="810" y="189"/>
                    </a:lnTo>
                    <a:lnTo>
                      <a:pt x="812" y="189"/>
                    </a:lnTo>
                    <a:lnTo>
                      <a:pt x="812" y="187"/>
                    </a:lnTo>
                    <a:lnTo>
                      <a:pt x="810" y="185"/>
                    </a:lnTo>
                    <a:lnTo>
                      <a:pt x="805" y="185"/>
                    </a:lnTo>
                    <a:lnTo>
                      <a:pt x="803" y="185"/>
                    </a:lnTo>
                    <a:lnTo>
                      <a:pt x="803" y="182"/>
                    </a:lnTo>
                    <a:lnTo>
                      <a:pt x="803" y="180"/>
                    </a:lnTo>
                    <a:lnTo>
                      <a:pt x="805" y="177"/>
                    </a:lnTo>
                    <a:lnTo>
                      <a:pt x="808" y="177"/>
                    </a:lnTo>
                    <a:lnTo>
                      <a:pt x="812" y="175"/>
                    </a:lnTo>
                    <a:lnTo>
                      <a:pt x="815" y="173"/>
                    </a:lnTo>
                    <a:lnTo>
                      <a:pt x="819" y="173"/>
                    </a:lnTo>
                    <a:lnTo>
                      <a:pt x="822" y="173"/>
                    </a:lnTo>
                    <a:lnTo>
                      <a:pt x="826" y="173"/>
                    </a:lnTo>
                    <a:lnTo>
                      <a:pt x="829" y="175"/>
                    </a:lnTo>
                    <a:lnTo>
                      <a:pt x="834" y="175"/>
                    </a:lnTo>
                    <a:lnTo>
                      <a:pt x="836" y="177"/>
                    </a:lnTo>
                    <a:lnTo>
                      <a:pt x="841" y="182"/>
                    </a:lnTo>
                    <a:lnTo>
                      <a:pt x="843" y="182"/>
                    </a:lnTo>
                    <a:lnTo>
                      <a:pt x="843" y="180"/>
                    </a:lnTo>
                    <a:lnTo>
                      <a:pt x="845" y="180"/>
                    </a:lnTo>
                    <a:lnTo>
                      <a:pt x="845" y="177"/>
                    </a:lnTo>
                    <a:lnTo>
                      <a:pt x="848" y="180"/>
                    </a:lnTo>
                    <a:lnTo>
                      <a:pt x="848" y="182"/>
                    </a:lnTo>
                    <a:lnTo>
                      <a:pt x="850" y="185"/>
                    </a:lnTo>
                    <a:lnTo>
                      <a:pt x="852" y="192"/>
                    </a:lnTo>
                    <a:lnTo>
                      <a:pt x="855" y="194"/>
                    </a:lnTo>
                    <a:lnTo>
                      <a:pt x="860" y="194"/>
                    </a:lnTo>
                    <a:lnTo>
                      <a:pt x="857" y="189"/>
                    </a:lnTo>
                    <a:lnTo>
                      <a:pt x="862" y="189"/>
                    </a:lnTo>
                    <a:lnTo>
                      <a:pt x="869" y="192"/>
                    </a:lnTo>
                    <a:lnTo>
                      <a:pt x="878" y="192"/>
                    </a:lnTo>
                    <a:lnTo>
                      <a:pt x="883" y="194"/>
                    </a:lnTo>
                    <a:lnTo>
                      <a:pt x="878" y="199"/>
                    </a:lnTo>
                    <a:lnTo>
                      <a:pt x="876" y="203"/>
                    </a:lnTo>
                    <a:lnTo>
                      <a:pt x="874" y="211"/>
                    </a:lnTo>
                    <a:lnTo>
                      <a:pt x="871" y="215"/>
                    </a:lnTo>
                    <a:lnTo>
                      <a:pt x="867" y="229"/>
                    </a:lnTo>
                    <a:lnTo>
                      <a:pt x="864" y="241"/>
                    </a:lnTo>
                    <a:lnTo>
                      <a:pt x="869" y="241"/>
                    </a:lnTo>
                    <a:lnTo>
                      <a:pt x="871" y="241"/>
                    </a:lnTo>
                    <a:lnTo>
                      <a:pt x="869" y="241"/>
                    </a:lnTo>
                    <a:lnTo>
                      <a:pt x="869" y="239"/>
                    </a:lnTo>
                    <a:lnTo>
                      <a:pt x="871" y="239"/>
                    </a:lnTo>
                    <a:lnTo>
                      <a:pt x="874" y="239"/>
                    </a:lnTo>
                    <a:lnTo>
                      <a:pt x="871" y="239"/>
                    </a:lnTo>
                    <a:lnTo>
                      <a:pt x="874" y="239"/>
                    </a:lnTo>
                    <a:lnTo>
                      <a:pt x="876" y="239"/>
                    </a:lnTo>
                    <a:lnTo>
                      <a:pt x="881" y="241"/>
                    </a:lnTo>
                    <a:lnTo>
                      <a:pt x="883" y="241"/>
                    </a:lnTo>
                    <a:lnTo>
                      <a:pt x="886" y="246"/>
                    </a:lnTo>
                    <a:lnTo>
                      <a:pt x="886" y="251"/>
                    </a:lnTo>
                    <a:lnTo>
                      <a:pt x="895" y="251"/>
                    </a:lnTo>
                    <a:lnTo>
                      <a:pt x="904" y="251"/>
                    </a:lnTo>
                    <a:lnTo>
                      <a:pt x="911" y="251"/>
                    </a:lnTo>
                    <a:lnTo>
                      <a:pt x="919" y="251"/>
                    </a:lnTo>
                    <a:lnTo>
                      <a:pt x="921" y="260"/>
                    </a:lnTo>
                    <a:lnTo>
                      <a:pt x="928" y="260"/>
                    </a:lnTo>
                    <a:lnTo>
                      <a:pt x="926" y="248"/>
                    </a:lnTo>
                    <a:lnTo>
                      <a:pt x="921" y="248"/>
                    </a:lnTo>
                    <a:lnTo>
                      <a:pt x="916" y="246"/>
                    </a:lnTo>
                    <a:lnTo>
                      <a:pt x="914" y="244"/>
                    </a:lnTo>
                    <a:lnTo>
                      <a:pt x="911" y="244"/>
                    </a:lnTo>
                    <a:lnTo>
                      <a:pt x="907" y="244"/>
                    </a:lnTo>
                    <a:lnTo>
                      <a:pt x="907" y="246"/>
                    </a:lnTo>
                    <a:lnTo>
                      <a:pt x="904" y="246"/>
                    </a:lnTo>
                    <a:lnTo>
                      <a:pt x="904" y="248"/>
                    </a:lnTo>
                    <a:lnTo>
                      <a:pt x="902" y="248"/>
                    </a:lnTo>
                    <a:lnTo>
                      <a:pt x="900" y="248"/>
                    </a:lnTo>
                    <a:lnTo>
                      <a:pt x="897" y="248"/>
                    </a:lnTo>
                    <a:lnTo>
                      <a:pt x="895" y="248"/>
                    </a:lnTo>
                    <a:lnTo>
                      <a:pt x="890" y="244"/>
                    </a:lnTo>
                    <a:lnTo>
                      <a:pt x="886" y="241"/>
                    </a:lnTo>
                    <a:lnTo>
                      <a:pt x="883" y="241"/>
                    </a:lnTo>
                    <a:lnTo>
                      <a:pt x="883" y="239"/>
                    </a:lnTo>
                    <a:lnTo>
                      <a:pt x="883" y="234"/>
                    </a:lnTo>
                    <a:lnTo>
                      <a:pt x="888" y="234"/>
                    </a:lnTo>
                    <a:lnTo>
                      <a:pt x="893" y="234"/>
                    </a:lnTo>
                    <a:lnTo>
                      <a:pt x="895" y="234"/>
                    </a:lnTo>
                    <a:lnTo>
                      <a:pt x="895" y="229"/>
                    </a:lnTo>
                    <a:lnTo>
                      <a:pt x="895" y="227"/>
                    </a:lnTo>
                    <a:lnTo>
                      <a:pt x="893" y="227"/>
                    </a:lnTo>
                    <a:lnTo>
                      <a:pt x="893" y="225"/>
                    </a:lnTo>
                    <a:lnTo>
                      <a:pt x="893" y="222"/>
                    </a:lnTo>
                    <a:lnTo>
                      <a:pt x="893" y="220"/>
                    </a:lnTo>
                    <a:lnTo>
                      <a:pt x="890" y="220"/>
                    </a:lnTo>
                    <a:lnTo>
                      <a:pt x="890" y="211"/>
                    </a:lnTo>
                    <a:lnTo>
                      <a:pt x="893" y="203"/>
                    </a:lnTo>
                    <a:lnTo>
                      <a:pt x="893" y="199"/>
                    </a:lnTo>
                    <a:lnTo>
                      <a:pt x="895" y="192"/>
                    </a:lnTo>
                    <a:lnTo>
                      <a:pt x="893" y="189"/>
                    </a:lnTo>
                    <a:lnTo>
                      <a:pt x="890" y="189"/>
                    </a:lnTo>
                    <a:lnTo>
                      <a:pt x="886" y="187"/>
                    </a:lnTo>
                    <a:lnTo>
                      <a:pt x="883" y="187"/>
                    </a:lnTo>
                    <a:lnTo>
                      <a:pt x="878" y="182"/>
                    </a:lnTo>
                    <a:lnTo>
                      <a:pt x="876" y="177"/>
                    </a:lnTo>
                    <a:lnTo>
                      <a:pt x="871" y="177"/>
                    </a:lnTo>
                    <a:lnTo>
                      <a:pt x="867" y="180"/>
                    </a:lnTo>
                    <a:lnTo>
                      <a:pt x="864" y="177"/>
                    </a:lnTo>
                    <a:lnTo>
                      <a:pt x="862" y="177"/>
                    </a:lnTo>
                    <a:lnTo>
                      <a:pt x="860" y="175"/>
                    </a:lnTo>
                    <a:lnTo>
                      <a:pt x="857" y="173"/>
                    </a:lnTo>
                    <a:lnTo>
                      <a:pt x="855" y="170"/>
                    </a:lnTo>
                    <a:lnTo>
                      <a:pt x="855" y="166"/>
                    </a:lnTo>
                    <a:lnTo>
                      <a:pt x="852" y="163"/>
                    </a:lnTo>
                    <a:lnTo>
                      <a:pt x="852" y="161"/>
                    </a:lnTo>
                    <a:lnTo>
                      <a:pt x="852" y="156"/>
                    </a:lnTo>
                    <a:lnTo>
                      <a:pt x="850" y="154"/>
                    </a:lnTo>
                    <a:lnTo>
                      <a:pt x="852" y="149"/>
                    </a:lnTo>
                    <a:lnTo>
                      <a:pt x="852" y="144"/>
                    </a:lnTo>
                    <a:lnTo>
                      <a:pt x="852" y="142"/>
                    </a:lnTo>
                    <a:lnTo>
                      <a:pt x="852" y="140"/>
                    </a:lnTo>
                    <a:lnTo>
                      <a:pt x="855" y="135"/>
                    </a:lnTo>
                    <a:lnTo>
                      <a:pt x="857" y="133"/>
                    </a:lnTo>
                    <a:lnTo>
                      <a:pt x="860" y="130"/>
                    </a:lnTo>
                    <a:lnTo>
                      <a:pt x="864" y="128"/>
                    </a:lnTo>
                    <a:lnTo>
                      <a:pt x="907" y="121"/>
                    </a:lnTo>
                    <a:lnTo>
                      <a:pt x="909" y="121"/>
                    </a:lnTo>
                    <a:lnTo>
                      <a:pt x="911" y="123"/>
                    </a:lnTo>
                    <a:lnTo>
                      <a:pt x="914" y="123"/>
                    </a:lnTo>
                    <a:lnTo>
                      <a:pt x="916" y="126"/>
                    </a:lnTo>
                    <a:lnTo>
                      <a:pt x="919" y="126"/>
                    </a:lnTo>
                    <a:lnTo>
                      <a:pt x="923" y="126"/>
                    </a:lnTo>
                    <a:lnTo>
                      <a:pt x="930" y="123"/>
                    </a:lnTo>
                    <a:lnTo>
                      <a:pt x="933" y="121"/>
                    </a:lnTo>
                    <a:lnTo>
                      <a:pt x="935" y="121"/>
                    </a:lnTo>
                    <a:lnTo>
                      <a:pt x="940" y="121"/>
                    </a:lnTo>
                    <a:lnTo>
                      <a:pt x="942" y="121"/>
                    </a:lnTo>
                    <a:lnTo>
                      <a:pt x="942" y="123"/>
                    </a:lnTo>
                    <a:lnTo>
                      <a:pt x="945" y="123"/>
                    </a:lnTo>
                    <a:lnTo>
                      <a:pt x="945" y="126"/>
                    </a:lnTo>
                    <a:lnTo>
                      <a:pt x="947" y="126"/>
                    </a:lnTo>
                    <a:lnTo>
                      <a:pt x="947" y="128"/>
                    </a:lnTo>
                    <a:lnTo>
                      <a:pt x="945" y="133"/>
                    </a:lnTo>
                    <a:lnTo>
                      <a:pt x="947" y="133"/>
                    </a:lnTo>
                    <a:lnTo>
                      <a:pt x="949" y="133"/>
                    </a:lnTo>
                    <a:lnTo>
                      <a:pt x="954" y="133"/>
                    </a:lnTo>
                    <a:lnTo>
                      <a:pt x="956" y="133"/>
                    </a:lnTo>
                    <a:lnTo>
                      <a:pt x="952" y="126"/>
                    </a:lnTo>
                    <a:lnTo>
                      <a:pt x="949" y="116"/>
                    </a:lnTo>
                    <a:lnTo>
                      <a:pt x="945" y="111"/>
                    </a:lnTo>
                    <a:lnTo>
                      <a:pt x="940" y="104"/>
                    </a:lnTo>
                    <a:lnTo>
                      <a:pt x="942" y="102"/>
                    </a:lnTo>
                    <a:lnTo>
                      <a:pt x="949" y="102"/>
                    </a:lnTo>
                    <a:lnTo>
                      <a:pt x="947" y="100"/>
                    </a:lnTo>
                    <a:lnTo>
                      <a:pt x="947" y="97"/>
                    </a:lnTo>
                    <a:lnTo>
                      <a:pt x="945" y="97"/>
                    </a:lnTo>
                    <a:lnTo>
                      <a:pt x="942" y="95"/>
                    </a:lnTo>
                    <a:lnTo>
                      <a:pt x="940" y="95"/>
                    </a:lnTo>
                    <a:lnTo>
                      <a:pt x="937" y="92"/>
                    </a:lnTo>
                    <a:lnTo>
                      <a:pt x="940" y="90"/>
                    </a:lnTo>
                    <a:lnTo>
                      <a:pt x="942" y="90"/>
                    </a:lnTo>
                    <a:lnTo>
                      <a:pt x="945" y="88"/>
                    </a:lnTo>
                    <a:lnTo>
                      <a:pt x="947" y="88"/>
                    </a:lnTo>
                    <a:lnTo>
                      <a:pt x="949" y="88"/>
                    </a:lnTo>
                    <a:lnTo>
                      <a:pt x="952" y="92"/>
                    </a:lnTo>
                    <a:lnTo>
                      <a:pt x="954" y="97"/>
                    </a:lnTo>
                    <a:lnTo>
                      <a:pt x="954" y="95"/>
                    </a:lnTo>
                    <a:lnTo>
                      <a:pt x="954" y="92"/>
                    </a:lnTo>
                    <a:lnTo>
                      <a:pt x="956" y="88"/>
                    </a:lnTo>
                    <a:lnTo>
                      <a:pt x="956" y="83"/>
                    </a:lnTo>
                    <a:lnTo>
                      <a:pt x="959" y="83"/>
                    </a:lnTo>
                    <a:lnTo>
                      <a:pt x="961" y="83"/>
                    </a:lnTo>
                    <a:lnTo>
                      <a:pt x="961" y="81"/>
                    </a:lnTo>
                    <a:lnTo>
                      <a:pt x="963" y="81"/>
                    </a:lnTo>
                    <a:lnTo>
                      <a:pt x="963" y="78"/>
                    </a:lnTo>
                    <a:lnTo>
                      <a:pt x="961" y="76"/>
                    </a:lnTo>
                    <a:lnTo>
                      <a:pt x="959" y="76"/>
                    </a:lnTo>
                    <a:lnTo>
                      <a:pt x="959" y="74"/>
                    </a:lnTo>
                    <a:lnTo>
                      <a:pt x="956" y="71"/>
                    </a:lnTo>
                    <a:lnTo>
                      <a:pt x="961" y="71"/>
                    </a:lnTo>
                    <a:lnTo>
                      <a:pt x="968" y="74"/>
                    </a:lnTo>
                    <a:lnTo>
                      <a:pt x="971" y="74"/>
                    </a:lnTo>
                    <a:lnTo>
                      <a:pt x="975" y="74"/>
                    </a:lnTo>
                    <a:lnTo>
                      <a:pt x="978" y="71"/>
                    </a:lnTo>
                    <a:lnTo>
                      <a:pt x="980" y="71"/>
                    </a:lnTo>
                    <a:lnTo>
                      <a:pt x="985" y="69"/>
                    </a:lnTo>
                    <a:lnTo>
                      <a:pt x="989" y="64"/>
                    </a:lnTo>
                    <a:lnTo>
                      <a:pt x="992" y="64"/>
                    </a:lnTo>
                    <a:lnTo>
                      <a:pt x="994" y="64"/>
                    </a:lnTo>
                    <a:lnTo>
                      <a:pt x="997" y="66"/>
                    </a:lnTo>
                    <a:lnTo>
                      <a:pt x="999" y="66"/>
                    </a:lnTo>
                    <a:lnTo>
                      <a:pt x="1004" y="66"/>
                    </a:lnTo>
                    <a:lnTo>
                      <a:pt x="1006" y="66"/>
                    </a:lnTo>
                    <a:lnTo>
                      <a:pt x="1008" y="66"/>
                    </a:lnTo>
                    <a:lnTo>
                      <a:pt x="1015" y="66"/>
                    </a:lnTo>
                    <a:lnTo>
                      <a:pt x="1020" y="66"/>
                    </a:lnTo>
                    <a:lnTo>
                      <a:pt x="1025" y="64"/>
                    </a:lnTo>
                    <a:lnTo>
                      <a:pt x="1030" y="64"/>
                    </a:lnTo>
                    <a:lnTo>
                      <a:pt x="1032" y="62"/>
                    </a:lnTo>
                    <a:lnTo>
                      <a:pt x="1037" y="62"/>
                    </a:lnTo>
                    <a:lnTo>
                      <a:pt x="1041" y="62"/>
                    </a:lnTo>
                    <a:lnTo>
                      <a:pt x="1048" y="59"/>
                    </a:lnTo>
                    <a:lnTo>
                      <a:pt x="1048" y="55"/>
                    </a:lnTo>
                    <a:lnTo>
                      <a:pt x="1048" y="52"/>
                    </a:lnTo>
                    <a:lnTo>
                      <a:pt x="1051" y="52"/>
                    </a:lnTo>
                    <a:lnTo>
                      <a:pt x="1053" y="52"/>
                    </a:lnTo>
                    <a:lnTo>
                      <a:pt x="1056" y="55"/>
                    </a:lnTo>
                    <a:lnTo>
                      <a:pt x="1065" y="55"/>
                    </a:lnTo>
                    <a:lnTo>
                      <a:pt x="1074" y="55"/>
                    </a:lnTo>
                    <a:lnTo>
                      <a:pt x="1082" y="55"/>
                    </a:lnTo>
                    <a:lnTo>
                      <a:pt x="1089" y="55"/>
                    </a:lnTo>
                    <a:lnTo>
                      <a:pt x="1089" y="52"/>
                    </a:lnTo>
                    <a:lnTo>
                      <a:pt x="1091" y="52"/>
                    </a:lnTo>
                    <a:lnTo>
                      <a:pt x="1091" y="50"/>
                    </a:lnTo>
                    <a:lnTo>
                      <a:pt x="1093" y="50"/>
                    </a:lnTo>
                    <a:lnTo>
                      <a:pt x="1089" y="50"/>
                    </a:lnTo>
                    <a:lnTo>
                      <a:pt x="1084" y="50"/>
                    </a:lnTo>
                    <a:lnTo>
                      <a:pt x="1084" y="45"/>
                    </a:lnTo>
                    <a:lnTo>
                      <a:pt x="1084" y="43"/>
                    </a:lnTo>
                    <a:lnTo>
                      <a:pt x="1105" y="43"/>
                    </a:lnTo>
                    <a:lnTo>
                      <a:pt x="1103" y="48"/>
                    </a:lnTo>
                    <a:lnTo>
                      <a:pt x="1103" y="50"/>
                    </a:lnTo>
                    <a:lnTo>
                      <a:pt x="1098" y="50"/>
                    </a:lnTo>
                    <a:lnTo>
                      <a:pt x="1096" y="50"/>
                    </a:lnTo>
                    <a:lnTo>
                      <a:pt x="1096" y="52"/>
                    </a:lnTo>
                    <a:lnTo>
                      <a:pt x="1098" y="52"/>
                    </a:lnTo>
                    <a:lnTo>
                      <a:pt x="1100" y="55"/>
                    </a:lnTo>
                    <a:lnTo>
                      <a:pt x="1100" y="57"/>
                    </a:lnTo>
                    <a:lnTo>
                      <a:pt x="1096" y="62"/>
                    </a:lnTo>
                    <a:lnTo>
                      <a:pt x="1089" y="64"/>
                    </a:lnTo>
                    <a:lnTo>
                      <a:pt x="1089" y="66"/>
                    </a:lnTo>
                    <a:lnTo>
                      <a:pt x="1086" y="69"/>
                    </a:lnTo>
                    <a:lnTo>
                      <a:pt x="1086" y="71"/>
                    </a:lnTo>
                    <a:lnTo>
                      <a:pt x="1089" y="71"/>
                    </a:lnTo>
                    <a:lnTo>
                      <a:pt x="1096" y="66"/>
                    </a:lnTo>
                    <a:lnTo>
                      <a:pt x="1098" y="66"/>
                    </a:lnTo>
                    <a:lnTo>
                      <a:pt x="1100" y="64"/>
                    </a:lnTo>
                    <a:lnTo>
                      <a:pt x="1103" y="64"/>
                    </a:lnTo>
                    <a:lnTo>
                      <a:pt x="1108" y="62"/>
                    </a:lnTo>
                    <a:lnTo>
                      <a:pt x="1108" y="64"/>
                    </a:lnTo>
                    <a:lnTo>
                      <a:pt x="1108" y="66"/>
                    </a:lnTo>
                    <a:lnTo>
                      <a:pt x="1110" y="66"/>
                    </a:lnTo>
                    <a:lnTo>
                      <a:pt x="1112" y="66"/>
                    </a:lnTo>
                    <a:lnTo>
                      <a:pt x="1117" y="64"/>
                    </a:lnTo>
                    <a:lnTo>
                      <a:pt x="1119" y="62"/>
                    </a:lnTo>
                    <a:lnTo>
                      <a:pt x="1124" y="59"/>
                    </a:lnTo>
                    <a:lnTo>
                      <a:pt x="1124" y="55"/>
                    </a:lnTo>
                    <a:lnTo>
                      <a:pt x="1124" y="52"/>
                    </a:lnTo>
                    <a:lnTo>
                      <a:pt x="1126" y="52"/>
                    </a:lnTo>
                    <a:lnTo>
                      <a:pt x="1126" y="50"/>
                    </a:lnTo>
                    <a:lnTo>
                      <a:pt x="1129" y="50"/>
                    </a:lnTo>
                    <a:lnTo>
                      <a:pt x="1131" y="50"/>
                    </a:lnTo>
                    <a:lnTo>
                      <a:pt x="1134" y="50"/>
                    </a:lnTo>
                    <a:lnTo>
                      <a:pt x="1138" y="50"/>
                    </a:lnTo>
                    <a:lnTo>
                      <a:pt x="1136" y="48"/>
                    </a:lnTo>
                    <a:lnTo>
                      <a:pt x="1134" y="40"/>
                    </a:lnTo>
                    <a:lnTo>
                      <a:pt x="1145" y="40"/>
                    </a:lnTo>
                    <a:lnTo>
                      <a:pt x="1152" y="40"/>
                    </a:lnTo>
                    <a:lnTo>
                      <a:pt x="1157" y="43"/>
                    </a:lnTo>
                    <a:lnTo>
                      <a:pt x="1162" y="43"/>
                    </a:lnTo>
                    <a:lnTo>
                      <a:pt x="1167" y="43"/>
                    </a:lnTo>
                    <a:lnTo>
                      <a:pt x="1174" y="45"/>
                    </a:lnTo>
                    <a:lnTo>
                      <a:pt x="1169" y="40"/>
                    </a:lnTo>
                    <a:lnTo>
                      <a:pt x="1164" y="36"/>
                    </a:lnTo>
                    <a:lnTo>
                      <a:pt x="1164" y="31"/>
                    </a:lnTo>
                    <a:lnTo>
                      <a:pt x="1164" y="29"/>
                    </a:lnTo>
                    <a:lnTo>
                      <a:pt x="1164" y="26"/>
                    </a:lnTo>
                    <a:lnTo>
                      <a:pt x="1167" y="26"/>
                    </a:lnTo>
                    <a:lnTo>
                      <a:pt x="1169" y="26"/>
                    </a:lnTo>
                    <a:lnTo>
                      <a:pt x="1171" y="26"/>
                    </a:lnTo>
                    <a:lnTo>
                      <a:pt x="1171" y="22"/>
                    </a:lnTo>
                    <a:lnTo>
                      <a:pt x="1176" y="17"/>
                    </a:lnTo>
                    <a:lnTo>
                      <a:pt x="1181" y="15"/>
                    </a:lnTo>
                    <a:lnTo>
                      <a:pt x="1183" y="12"/>
                    </a:lnTo>
                    <a:lnTo>
                      <a:pt x="1186" y="10"/>
                    </a:lnTo>
                    <a:lnTo>
                      <a:pt x="1188" y="10"/>
                    </a:lnTo>
                    <a:lnTo>
                      <a:pt x="1190" y="7"/>
                    </a:lnTo>
                    <a:lnTo>
                      <a:pt x="1193" y="7"/>
                    </a:lnTo>
                    <a:lnTo>
                      <a:pt x="1197" y="7"/>
                    </a:lnTo>
                    <a:lnTo>
                      <a:pt x="1207" y="10"/>
                    </a:lnTo>
                    <a:lnTo>
                      <a:pt x="1209" y="0"/>
                    </a:lnTo>
                    <a:lnTo>
                      <a:pt x="1214" y="0"/>
                    </a:lnTo>
                    <a:lnTo>
                      <a:pt x="1219" y="3"/>
                    </a:lnTo>
                    <a:lnTo>
                      <a:pt x="1223" y="3"/>
                    </a:lnTo>
                    <a:lnTo>
                      <a:pt x="1226" y="5"/>
                    </a:lnTo>
                    <a:lnTo>
                      <a:pt x="1235" y="7"/>
                    </a:lnTo>
                    <a:lnTo>
                      <a:pt x="1240" y="12"/>
                    </a:lnTo>
                    <a:lnTo>
                      <a:pt x="1240" y="15"/>
                    </a:lnTo>
                    <a:lnTo>
                      <a:pt x="1237" y="17"/>
                    </a:lnTo>
                    <a:lnTo>
                      <a:pt x="1235" y="19"/>
                    </a:lnTo>
                    <a:lnTo>
                      <a:pt x="1233" y="24"/>
                    </a:lnTo>
                    <a:lnTo>
                      <a:pt x="1242" y="24"/>
                    </a:lnTo>
                    <a:lnTo>
                      <a:pt x="1249" y="24"/>
                    </a:lnTo>
                    <a:lnTo>
                      <a:pt x="1256" y="26"/>
                    </a:lnTo>
                    <a:lnTo>
                      <a:pt x="1266" y="29"/>
                    </a:lnTo>
                    <a:lnTo>
                      <a:pt x="1263" y="33"/>
                    </a:lnTo>
                    <a:lnTo>
                      <a:pt x="1261" y="36"/>
                    </a:lnTo>
                    <a:lnTo>
                      <a:pt x="1259" y="40"/>
                    </a:lnTo>
                    <a:lnTo>
                      <a:pt x="1259" y="45"/>
                    </a:lnTo>
                    <a:lnTo>
                      <a:pt x="1261" y="45"/>
                    </a:lnTo>
                    <a:lnTo>
                      <a:pt x="1263" y="45"/>
                    </a:lnTo>
                    <a:lnTo>
                      <a:pt x="1268" y="45"/>
                    </a:lnTo>
                    <a:lnTo>
                      <a:pt x="1271" y="45"/>
                    </a:lnTo>
                    <a:lnTo>
                      <a:pt x="1273" y="43"/>
                    </a:lnTo>
                    <a:lnTo>
                      <a:pt x="1275" y="38"/>
                    </a:lnTo>
                    <a:lnTo>
                      <a:pt x="1278" y="36"/>
                    </a:lnTo>
                    <a:lnTo>
                      <a:pt x="1280" y="33"/>
                    </a:lnTo>
                    <a:lnTo>
                      <a:pt x="1285" y="31"/>
                    </a:lnTo>
                    <a:lnTo>
                      <a:pt x="1287" y="31"/>
                    </a:lnTo>
                    <a:lnTo>
                      <a:pt x="1292" y="29"/>
                    </a:lnTo>
                    <a:lnTo>
                      <a:pt x="1297" y="29"/>
                    </a:lnTo>
                    <a:lnTo>
                      <a:pt x="1301" y="29"/>
                    </a:lnTo>
                    <a:lnTo>
                      <a:pt x="1306" y="29"/>
                    </a:lnTo>
                    <a:lnTo>
                      <a:pt x="1308" y="33"/>
                    </a:lnTo>
                    <a:lnTo>
                      <a:pt x="1313" y="31"/>
                    </a:lnTo>
                    <a:lnTo>
                      <a:pt x="1318" y="29"/>
                    </a:lnTo>
                    <a:lnTo>
                      <a:pt x="1320" y="29"/>
                    </a:lnTo>
                    <a:lnTo>
                      <a:pt x="1323" y="26"/>
                    </a:lnTo>
                    <a:lnTo>
                      <a:pt x="1325" y="26"/>
                    </a:lnTo>
                    <a:lnTo>
                      <a:pt x="1327" y="26"/>
                    </a:lnTo>
                    <a:lnTo>
                      <a:pt x="1330" y="26"/>
                    </a:lnTo>
                    <a:lnTo>
                      <a:pt x="1330" y="29"/>
                    </a:lnTo>
                    <a:lnTo>
                      <a:pt x="1332" y="29"/>
                    </a:lnTo>
                    <a:lnTo>
                      <a:pt x="1334" y="29"/>
                    </a:lnTo>
                    <a:lnTo>
                      <a:pt x="1334" y="33"/>
                    </a:lnTo>
                    <a:lnTo>
                      <a:pt x="1337" y="38"/>
                    </a:lnTo>
                    <a:lnTo>
                      <a:pt x="1337" y="40"/>
                    </a:lnTo>
                    <a:lnTo>
                      <a:pt x="1339" y="43"/>
                    </a:lnTo>
                    <a:lnTo>
                      <a:pt x="1341" y="45"/>
                    </a:lnTo>
                    <a:lnTo>
                      <a:pt x="1344" y="45"/>
                    </a:lnTo>
                    <a:lnTo>
                      <a:pt x="1346" y="48"/>
                    </a:lnTo>
                    <a:lnTo>
                      <a:pt x="1348" y="45"/>
                    </a:lnTo>
                    <a:lnTo>
                      <a:pt x="1351" y="45"/>
                    </a:lnTo>
                    <a:lnTo>
                      <a:pt x="1353" y="48"/>
                    </a:lnTo>
                    <a:lnTo>
                      <a:pt x="1356" y="48"/>
                    </a:lnTo>
                    <a:lnTo>
                      <a:pt x="1356" y="52"/>
                    </a:lnTo>
                    <a:lnTo>
                      <a:pt x="1356" y="57"/>
                    </a:lnTo>
                    <a:lnTo>
                      <a:pt x="1360" y="62"/>
                    </a:lnTo>
                    <a:lnTo>
                      <a:pt x="1365" y="64"/>
                    </a:lnTo>
                    <a:lnTo>
                      <a:pt x="1365" y="69"/>
                    </a:lnTo>
                    <a:lnTo>
                      <a:pt x="1365" y="71"/>
                    </a:lnTo>
                    <a:lnTo>
                      <a:pt x="1363" y="74"/>
                    </a:lnTo>
                    <a:lnTo>
                      <a:pt x="1360" y="74"/>
                    </a:lnTo>
                    <a:lnTo>
                      <a:pt x="1360" y="76"/>
                    </a:lnTo>
                    <a:lnTo>
                      <a:pt x="1360" y="74"/>
                    </a:lnTo>
                    <a:lnTo>
                      <a:pt x="1358" y="74"/>
                    </a:lnTo>
                    <a:lnTo>
                      <a:pt x="1356" y="74"/>
                    </a:lnTo>
                    <a:lnTo>
                      <a:pt x="1353" y="74"/>
                    </a:lnTo>
                    <a:lnTo>
                      <a:pt x="1353" y="76"/>
                    </a:lnTo>
                    <a:lnTo>
                      <a:pt x="1356" y="78"/>
                    </a:lnTo>
                    <a:lnTo>
                      <a:pt x="1358" y="81"/>
                    </a:lnTo>
                    <a:lnTo>
                      <a:pt x="1360" y="81"/>
                    </a:lnTo>
                    <a:lnTo>
                      <a:pt x="1363" y="81"/>
                    </a:lnTo>
                    <a:lnTo>
                      <a:pt x="1363" y="83"/>
                    </a:lnTo>
                    <a:lnTo>
                      <a:pt x="1365" y="83"/>
                    </a:lnTo>
                    <a:lnTo>
                      <a:pt x="1365" y="85"/>
                    </a:lnTo>
                    <a:lnTo>
                      <a:pt x="1365" y="88"/>
                    </a:lnTo>
                    <a:lnTo>
                      <a:pt x="1365" y="90"/>
                    </a:lnTo>
                    <a:lnTo>
                      <a:pt x="1365" y="92"/>
                    </a:lnTo>
                    <a:lnTo>
                      <a:pt x="1365" y="95"/>
                    </a:lnTo>
                    <a:lnTo>
                      <a:pt x="1358" y="97"/>
                    </a:lnTo>
                    <a:lnTo>
                      <a:pt x="1348" y="100"/>
                    </a:lnTo>
                    <a:lnTo>
                      <a:pt x="1339" y="102"/>
                    </a:lnTo>
                    <a:lnTo>
                      <a:pt x="1332" y="104"/>
                    </a:lnTo>
                    <a:lnTo>
                      <a:pt x="1323" y="107"/>
                    </a:lnTo>
                    <a:lnTo>
                      <a:pt x="1313" y="109"/>
                    </a:lnTo>
                    <a:lnTo>
                      <a:pt x="1304" y="111"/>
                    </a:lnTo>
                    <a:lnTo>
                      <a:pt x="1294" y="114"/>
                    </a:lnTo>
                    <a:lnTo>
                      <a:pt x="1292" y="118"/>
                    </a:lnTo>
                    <a:lnTo>
                      <a:pt x="1289" y="126"/>
                    </a:lnTo>
                    <a:lnTo>
                      <a:pt x="1287" y="130"/>
                    </a:lnTo>
                    <a:lnTo>
                      <a:pt x="1285" y="135"/>
                    </a:lnTo>
                    <a:lnTo>
                      <a:pt x="1282" y="137"/>
                    </a:lnTo>
                    <a:lnTo>
                      <a:pt x="1280" y="140"/>
                    </a:lnTo>
                    <a:lnTo>
                      <a:pt x="1278" y="142"/>
                    </a:lnTo>
                    <a:lnTo>
                      <a:pt x="1275" y="144"/>
                    </a:lnTo>
                    <a:lnTo>
                      <a:pt x="1273" y="147"/>
                    </a:lnTo>
                    <a:lnTo>
                      <a:pt x="1271" y="147"/>
                    </a:lnTo>
                    <a:lnTo>
                      <a:pt x="1268" y="149"/>
                    </a:lnTo>
                    <a:lnTo>
                      <a:pt x="1266" y="149"/>
                    </a:lnTo>
                    <a:lnTo>
                      <a:pt x="1261" y="151"/>
                    </a:lnTo>
                    <a:lnTo>
                      <a:pt x="1259" y="151"/>
                    </a:lnTo>
                    <a:lnTo>
                      <a:pt x="1256" y="151"/>
                    </a:lnTo>
                    <a:lnTo>
                      <a:pt x="1254" y="151"/>
                    </a:lnTo>
                    <a:lnTo>
                      <a:pt x="1252" y="151"/>
                    </a:lnTo>
                    <a:lnTo>
                      <a:pt x="1249" y="156"/>
                    </a:lnTo>
                    <a:lnTo>
                      <a:pt x="1249" y="161"/>
                    </a:lnTo>
                    <a:lnTo>
                      <a:pt x="1245" y="163"/>
                    </a:lnTo>
                    <a:lnTo>
                      <a:pt x="1242" y="163"/>
                    </a:lnTo>
                    <a:lnTo>
                      <a:pt x="1237" y="166"/>
                    </a:lnTo>
                    <a:lnTo>
                      <a:pt x="1230" y="166"/>
                    </a:lnTo>
                    <a:lnTo>
                      <a:pt x="1226" y="168"/>
                    </a:lnTo>
                    <a:lnTo>
                      <a:pt x="1223" y="168"/>
                    </a:lnTo>
                    <a:lnTo>
                      <a:pt x="1221" y="168"/>
                    </a:lnTo>
                    <a:lnTo>
                      <a:pt x="1221" y="170"/>
                    </a:lnTo>
                    <a:lnTo>
                      <a:pt x="1223" y="170"/>
                    </a:lnTo>
                    <a:lnTo>
                      <a:pt x="1226" y="170"/>
                    </a:lnTo>
                    <a:lnTo>
                      <a:pt x="1228" y="170"/>
                    </a:lnTo>
                    <a:lnTo>
                      <a:pt x="1233" y="173"/>
                    </a:lnTo>
                    <a:lnTo>
                      <a:pt x="1235" y="175"/>
                    </a:lnTo>
                    <a:lnTo>
                      <a:pt x="1237" y="175"/>
                    </a:lnTo>
                    <a:lnTo>
                      <a:pt x="1240" y="175"/>
                    </a:lnTo>
                    <a:lnTo>
                      <a:pt x="1242" y="175"/>
                    </a:lnTo>
                    <a:lnTo>
                      <a:pt x="1252" y="166"/>
                    </a:lnTo>
                    <a:lnTo>
                      <a:pt x="1254" y="159"/>
                    </a:lnTo>
                    <a:lnTo>
                      <a:pt x="1259" y="159"/>
                    </a:lnTo>
                    <a:lnTo>
                      <a:pt x="1263" y="159"/>
                    </a:lnTo>
                    <a:lnTo>
                      <a:pt x="1268" y="159"/>
                    </a:lnTo>
                    <a:lnTo>
                      <a:pt x="1273" y="159"/>
                    </a:lnTo>
                    <a:lnTo>
                      <a:pt x="1278" y="159"/>
                    </a:lnTo>
                    <a:lnTo>
                      <a:pt x="1282" y="159"/>
                    </a:lnTo>
                    <a:lnTo>
                      <a:pt x="1285" y="159"/>
                    </a:lnTo>
                    <a:lnTo>
                      <a:pt x="1285" y="156"/>
                    </a:lnTo>
                    <a:lnTo>
                      <a:pt x="1287" y="156"/>
                    </a:lnTo>
                    <a:lnTo>
                      <a:pt x="1289" y="154"/>
                    </a:lnTo>
                    <a:lnTo>
                      <a:pt x="1292" y="154"/>
                    </a:lnTo>
                    <a:lnTo>
                      <a:pt x="1292" y="151"/>
                    </a:lnTo>
                    <a:lnTo>
                      <a:pt x="1292" y="149"/>
                    </a:lnTo>
                    <a:lnTo>
                      <a:pt x="1289" y="147"/>
                    </a:lnTo>
                    <a:lnTo>
                      <a:pt x="1289" y="144"/>
                    </a:lnTo>
                    <a:lnTo>
                      <a:pt x="1292" y="147"/>
                    </a:lnTo>
                    <a:lnTo>
                      <a:pt x="1294" y="147"/>
                    </a:lnTo>
                    <a:lnTo>
                      <a:pt x="1297" y="149"/>
                    </a:lnTo>
                    <a:lnTo>
                      <a:pt x="1301" y="149"/>
                    </a:lnTo>
                    <a:lnTo>
                      <a:pt x="1301" y="147"/>
                    </a:lnTo>
                    <a:lnTo>
                      <a:pt x="1304" y="147"/>
                    </a:lnTo>
                    <a:lnTo>
                      <a:pt x="1304" y="144"/>
                    </a:lnTo>
                    <a:lnTo>
                      <a:pt x="1301" y="144"/>
                    </a:lnTo>
                    <a:lnTo>
                      <a:pt x="1299" y="142"/>
                    </a:lnTo>
                    <a:lnTo>
                      <a:pt x="1297" y="142"/>
                    </a:lnTo>
                    <a:lnTo>
                      <a:pt x="1297" y="140"/>
                    </a:lnTo>
                    <a:lnTo>
                      <a:pt x="1297" y="137"/>
                    </a:lnTo>
                    <a:lnTo>
                      <a:pt x="1301" y="130"/>
                    </a:lnTo>
                    <a:lnTo>
                      <a:pt x="1304" y="126"/>
                    </a:lnTo>
                    <a:lnTo>
                      <a:pt x="1308" y="128"/>
                    </a:lnTo>
                    <a:lnTo>
                      <a:pt x="1313" y="130"/>
                    </a:lnTo>
                    <a:lnTo>
                      <a:pt x="1315" y="130"/>
                    </a:lnTo>
                    <a:lnTo>
                      <a:pt x="1315" y="126"/>
                    </a:lnTo>
                    <a:lnTo>
                      <a:pt x="1315" y="123"/>
                    </a:lnTo>
                    <a:lnTo>
                      <a:pt x="1318" y="128"/>
                    </a:lnTo>
                    <a:lnTo>
                      <a:pt x="1320" y="133"/>
                    </a:lnTo>
                    <a:lnTo>
                      <a:pt x="1323" y="133"/>
                    </a:lnTo>
                    <a:lnTo>
                      <a:pt x="1323" y="135"/>
                    </a:lnTo>
                    <a:lnTo>
                      <a:pt x="1325" y="135"/>
                    </a:lnTo>
                    <a:lnTo>
                      <a:pt x="1327" y="135"/>
                    </a:lnTo>
                    <a:lnTo>
                      <a:pt x="1332" y="137"/>
                    </a:lnTo>
                    <a:lnTo>
                      <a:pt x="1337" y="137"/>
                    </a:lnTo>
                    <a:lnTo>
                      <a:pt x="1344" y="137"/>
                    </a:lnTo>
                    <a:lnTo>
                      <a:pt x="1344" y="133"/>
                    </a:lnTo>
                    <a:lnTo>
                      <a:pt x="1344" y="128"/>
                    </a:lnTo>
                    <a:lnTo>
                      <a:pt x="1346" y="128"/>
                    </a:lnTo>
                    <a:lnTo>
                      <a:pt x="1346" y="130"/>
                    </a:lnTo>
                    <a:lnTo>
                      <a:pt x="1348" y="133"/>
                    </a:lnTo>
                    <a:lnTo>
                      <a:pt x="1348" y="130"/>
                    </a:lnTo>
                    <a:lnTo>
                      <a:pt x="1351" y="130"/>
                    </a:lnTo>
                    <a:lnTo>
                      <a:pt x="1351" y="135"/>
                    </a:lnTo>
                    <a:lnTo>
                      <a:pt x="1351" y="142"/>
                    </a:lnTo>
                    <a:lnTo>
                      <a:pt x="1351" y="147"/>
                    </a:lnTo>
                    <a:lnTo>
                      <a:pt x="1351" y="149"/>
                    </a:lnTo>
                    <a:lnTo>
                      <a:pt x="1353" y="149"/>
                    </a:lnTo>
                    <a:lnTo>
                      <a:pt x="1353" y="147"/>
                    </a:lnTo>
                    <a:lnTo>
                      <a:pt x="1353" y="142"/>
                    </a:lnTo>
                    <a:lnTo>
                      <a:pt x="1353" y="140"/>
                    </a:lnTo>
                    <a:lnTo>
                      <a:pt x="1358" y="137"/>
                    </a:lnTo>
                    <a:lnTo>
                      <a:pt x="1363" y="135"/>
                    </a:lnTo>
                    <a:lnTo>
                      <a:pt x="1367" y="130"/>
                    </a:lnTo>
                    <a:lnTo>
                      <a:pt x="1372" y="128"/>
                    </a:lnTo>
                    <a:lnTo>
                      <a:pt x="1377" y="126"/>
                    </a:lnTo>
                    <a:lnTo>
                      <a:pt x="1382" y="126"/>
                    </a:lnTo>
                    <a:lnTo>
                      <a:pt x="1384" y="123"/>
                    </a:lnTo>
                    <a:lnTo>
                      <a:pt x="1386" y="123"/>
                    </a:lnTo>
                    <a:lnTo>
                      <a:pt x="1393" y="128"/>
                    </a:lnTo>
                    <a:lnTo>
                      <a:pt x="1400" y="126"/>
                    </a:lnTo>
                    <a:lnTo>
                      <a:pt x="1403" y="126"/>
                    </a:lnTo>
                    <a:lnTo>
                      <a:pt x="1405" y="130"/>
                    </a:lnTo>
                    <a:lnTo>
                      <a:pt x="1412" y="130"/>
                    </a:lnTo>
                    <a:lnTo>
                      <a:pt x="1419" y="130"/>
                    </a:lnTo>
                    <a:lnTo>
                      <a:pt x="1426" y="128"/>
                    </a:lnTo>
                    <a:lnTo>
                      <a:pt x="1431" y="128"/>
                    </a:lnTo>
                    <a:lnTo>
                      <a:pt x="1431" y="130"/>
                    </a:lnTo>
                    <a:lnTo>
                      <a:pt x="1434" y="135"/>
                    </a:lnTo>
                    <a:lnTo>
                      <a:pt x="1436" y="137"/>
                    </a:lnTo>
                    <a:lnTo>
                      <a:pt x="1434" y="137"/>
                    </a:lnTo>
                    <a:lnTo>
                      <a:pt x="1434" y="140"/>
                    </a:lnTo>
                    <a:lnTo>
                      <a:pt x="1434" y="142"/>
                    </a:lnTo>
                    <a:lnTo>
                      <a:pt x="1431" y="142"/>
                    </a:lnTo>
                    <a:lnTo>
                      <a:pt x="1431" y="144"/>
                    </a:lnTo>
                    <a:lnTo>
                      <a:pt x="1431" y="147"/>
                    </a:lnTo>
                    <a:lnTo>
                      <a:pt x="1434" y="147"/>
                    </a:lnTo>
                    <a:lnTo>
                      <a:pt x="1436" y="147"/>
                    </a:lnTo>
                    <a:lnTo>
                      <a:pt x="1436" y="149"/>
                    </a:lnTo>
                    <a:lnTo>
                      <a:pt x="1441" y="151"/>
                    </a:lnTo>
                    <a:lnTo>
                      <a:pt x="1445" y="151"/>
                    </a:lnTo>
                    <a:lnTo>
                      <a:pt x="1450" y="151"/>
                    </a:lnTo>
                    <a:lnTo>
                      <a:pt x="1452" y="151"/>
                    </a:lnTo>
                    <a:lnTo>
                      <a:pt x="1455" y="156"/>
                    </a:lnTo>
                    <a:lnTo>
                      <a:pt x="1460" y="159"/>
                    </a:lnTo>
                    <a:lnTo>
                      <a:pt x="1462" y="156"/>
                    </a:lnTo>
                    <a:lnTo>
                      <a:pt x="1467" y="156"/>
                    </a:lnTo>
                    <a:lnTo>
                      <a:pt x="1469" y="156"/>
                    </a:lnTo>
                    <a:lnTo>
                      <a:pt x="1471" y="154"/>
                    </a:lnTo>
                    <a:lnTo>
                      <a:pt x="1476" y="154"/>
                    </a:lnTo>
                    <a:lnTo>
                      <a:pt x="1478" y="154"/>
                    </a:lnTo>
                    <a:lnTo>
                      <a:pt x="1483" y="154"/>
                    </a:lnTo>
                    <a:lnTo>
                      <a:pt x="1488" y="156"/>
                    </a:lnTo>
                    <a:lnTo>
                      <a:pt x="1493" y="156"/>
                    </a:lnTo>
                    <a:lnTo>
                      <a:pt x="1495" y="159"/>
                    </a:lnTo>
                    <a:lnTo>
                      <a:pt x="1500" y="161"/>
                    </a:lnTo>
                    <a:lnTo>
                      <a:pt x="1504" y="163"/>
                    </a:lnTo>
                    <a:lnTo>
                      <a:pt x="1509" y="163"/>
                    </a:lnTo>
                    <a:lnTo>
                      <a:pt x="1511" y="163"/>
                    </a:lnTo>
                    <a:lnTo>
                      <a:pt x="1514" y="163"/>
                    </a:lnTo>
                    <a:lnTo>
                      <a:pt x="1516" y="163"/>
                    </a:lnTo>
                    <a:lnTo>
                      <a:pt x="1519" y="163"/>
                    </a:lnTo>
                    <a:lnTo>
                      <a:pt x="1516" y="156"/>
                    </a:lnTo>
                    <a:lnTo>
                      <a:pt x="1521" y="159"/>
                    </a:lnTo>
                    <a:lnTo>
                      <a:pt x="1523" y="159"/>
                    </a:lnTo>
                    <a:lnTo>
                      <a:pt x="1526" y="159"/>
                    </a:lnTo>
                    <a:lnTo>
                      <a:pt x="1526" y="156"/>
                    </a:lnTo>
                    <a:lnTo>
                      <a:pt x="1523" y="151"/>
                    </a:lnTo>
                    <a:lnTo>
                      <a:pt x="1526" y="154"/>
                    </a:lnTo>
                    <a:lnTo>
                      <a:pt x="1528" y="151"/>
                    </a:lnTo>
                    <a:lnTo>
                      <a:pt x="1528" y="149"/>
                    </a:lnTo>
                    <a:lnTo>
                      <a:pt x="1528" y="147"/>
                    </a:lnTo>
                    <a:lnTo>
                      <a:pt x="1523" y="147"/>
                    </a:lnTo>
                    <a:lnTo>
                      <a:pt x="1519" y="147"/>
                    </a:lnTo>
                    <a:lnTo>
                      <a:pt x="1516" y="147"/>
                    </a:lnTo>
                    <a:lnTo>
                      <a:pt x="1514" y="147"/>
                    </a:lnTo>
                    <a:lnTo>
                      <a:pt x="1511" y="144"/>
                    </a:lnTo>
                    <a:lnTo>
                      <a:pt x="1511" y="140"/>
                    </a:lnTo>
                    <a:lnTo>
                      <a:pt x="1507" y="137"/>
                    </a:lnTo>
                    <a:lnTo>
                      <a:pt x="1507" y="135"/>
                    </a:lnTo>
                    <a:lnTo>
                      <a:pt x="1504" y="133"/>
                    </a:lnTo>
                    <a:lnTo>
                      <a:pt x="1504" y="128"/>
                    </a:lnTo>
                    <a:lnTo>
                      <a:pt x="1504" y="126"/>
                    </a:lnTo>
                    <a:lnTo>
                      <a:pt x="1507" y="123"/>
                    </a:lnTo>
                    <a:lnTo>
                      <a:pt x="1509" y="123"/>
                    </a:lnTo>
                    <a:lnTo>
                      <a:pt x="1514" y="123"/>
                    </a:lnTo>
                    <a:lnTo>
                      <a:pt x="1516" y="121"/>
                    </a:lnTo>
                    <a:lnTo>
                      <a:pt x="1521" y="118"/>
                    </a:lnTo>
                    <a:lnTo>
                      <a:pt x="1523" y="118"/>
                    </a:lnTo>
                    <a:lnTo>
                      <a:pt x="1526" y="118"/>
                    </a:lnTo>
                    <a:lnTo>
                      <a:pt x="1530" y="118"/>
                    </a:lnTo>
                    <a:lnTo>
                      <a:pt x="1533" y="118"/>
                    </a:lnTo>
                    <a:lnTo>
                      <a:pt x="1535" y="118"/>
                    </a:lnTo>
                    <a:lnTo>
                      <a:pt x="1535" y="121"/>
                    </a:lnTo>
                    <a:lnTo>
                      <a:pt x="1537" y="121"/>
                    </a:lnTo>
                    <a:lnTo>
                      <a:pt x="1540" y="123"/>
                    </a:lnTo>
                    <a:lnTo>
                      <a:pt x="1542" y="126"/>
                    </a:lnTo>
                    <a:lnTo>
                      <a:pt x="1545" y="128"/>
                    </a:lnTo>
                    <a:lnTo>
                      <a:pt x="1549" y="130"/>
                    </a:lnTo>
                    <a:lnTo>
                      <a:pt x="1552" y="130"/>
                    </a:lnTo>
                    <a:lnTo>
                      <a:pt x="1556" y="133"/>
                    </a:lnTo>
                    <a:lnTo>
                      <a:pt x="1561" y="133"/>
                    </a:lnTo>
                    <a:lnTo>
                      <a:pt x="1559" y="137"/>
                    </a:lnTo>
                    <a:lnTo>
                      <a:pt x="1556" y="140"/>
                    </a:lnTo>
                    <a:lnTo>
                      <a:pt x="1556" y="142"/>
                    </a:lnTo>
                    <a:lnTo>
                      <a:pt x="1554" y="144"/>
                    </a:lnTo>
                    <a:lnTo>
                      <a:pt x="1554" y="147"/>
                    </a:lnTo>
                    <a:lnTo>
                      <a:pt x="1552" y="147"/>
                    </a:lnTo>
                    <a:lnTo>
                      <a:pt x="1549" y="149"/>
                    </a:lnTo>
                    <a:lnTo>
                      <a:pt x="1547" y="149"/>
                    </a:lnTo>
                    <a:lnTo>
                      <a:pt x="1545" y="149"/>
                    </a:lnTo>
                    <a:lnTo>
                      <a:pt x="1540" y="151"/>
                    </a:lnTo>
                    <a:lnTo>
                      <a:pt x="1535" y="151"/>
                    </a:lnTo>
                    <a:lnTo>
                      <a:pt x="1535" y="156"/>
                    </a:lnTo>
                    <a:lnTo>
                      <a:pt x="1533" y="159"/>
                    </a:lnTo>
                    <a:lnTo>
                      <a:pt x="1533" y="161"/>
                    </a:lnTo>
                    <a:lnTo>
                      <a:pt x="1535" y="161"/>
                    </a:lnTo>
                    <a:lnTo>
                      <a:pt x="1540" y="161"/>
                    </a:lnTo>
                    <a:lnTo>
                      <a:pt x="1537" y="161"/>
                    </a:lnTo>
                    <a:lnTo>
                      <a:pt x="1537" y="163"/>
                    </a:lnTo>
                    <a:lnTo>
                      <a:pt x="1535" y="163"/>
                    </a:lnTo>
                    <a:lnTo>
                      <a:pt x="1537" y="163"/>
                    </a:lnTo>
                    <a:lnTo>
                      <a:pt x="1535" y="163"/>
                    </a:lnTo>
                    <a:lnTo>
                      <a:pt x="1535" y="166"/>
                    </a:lnTo>
                    <a:lnTo>
                      <a:pt x="1537" y="168"/>
                    </a:lnTo>
                    <a:lnTo>
                      <a:pt x="1537" y="170"/>
                    </a:lnTo>
                    <a:lnTo>
                      <a:pt x="1540" y="173"/>
                    </a:lnTo>
                    <a:lnTo>
                      <a:pt x="1545" y="170"/>
                    </a:lnTo>
                    <a:lnTo>
                      <a:pt x="1545" y="168"/>
                    </a:lnTo>
                    <a:lnTo>
                      <a:pt x="1547" y="168"/>
                    </a:lnTo>
                    <a:lnTo>
                      <a:pt x="1549" y="168"/>
                    </a:lnTo>
                    <a:lnTo>
                      <a:pt x="1552" y="166"/>
                    </a:lnTo>
                    <a:lnTo>
                      <a:pt x="1554" y="166"/>
                    </a:lnTo>
                    <a:lnTo>
                      <a:pt x="1554" y="168"/>
                    </a:lnTo>
                    <a:lnTo>
                      <a:pt x="1556" y="168"/>
                    </a:lnTo>
                    <a:lnTo>
                      <a:pt x="1556" y="170"/>
                    </a:lnTo>
                    <a:lnTo>
                      <a:pt x="1556" y="173"/>
                    </a:lnTo>
                    <a:lnTo>
                      <a:pt x="1554" y="175"/>
                    </a:lnTo>
                    <a:lnTo>
                      <a:pt x="1552" y="177"/>
                    </a:lnTo>
                    <a:lnTo>
                      <a:pt x="1554" y="175"/>
                    </a:lnTo>
                    <a:lnTo>
                      <a:pt x="1556" y="175"/>
                    </a:lnTo>
                    <a:lnTo>
                      <a:pt x="1559" y="175"/>
                    </a:lnTo>
                    <a:lnTo>
                      <a:pt x="1561" y="177"/>
                    </a:lnTo>
                    <a:lnTo>
                      <a:pt x="1563" y="175"/>
                    </a:lnTo>
                    <a:lnTo>
                      <a:pt x="1563" y="170"/>
                    </a:lnTo>
                    <a:lnTo>
                      <a:pt x="1566" y="170"/>
                    </a:lnTo>
                    <a:lnTo>
                      <a:pt x="1566" y="175"/>
                    </a:lnTo>
                    <a:lnTo>
                      <a:pt x="1566" y="177"/>
                    </a:lnTo>
                    <a:lnTo>
                      <a:pt x="1566" y="180"/>
                    </a:lnTo>
                    <a:lnTo>
                      <a:pt x="1566" y="182"/>
                    </a:lnTo>
                    <a:lnTo>
                      <a:pt x="1566" y="185"/>
                    </a:lnTo>
                    <a:lnTo>
                      <a:pt x="1568" y="185"/>
                    </a:lnTo>
                    <a:lnTo>
                      <a:pt x="1568" y="187"/>
                    </a:lnTo>
                    <a:lnTo>
                      <a:pt x="1571" y="175"/>
                    </a:lnTo>
                    <a:lnTo>
                      <a:pt x="1575" y="177"/>
                    </a:lnTo>
                    <a:lnTo>
                      <a:pt x="1582" y="180"/>
                    </a:lnTo>
                    <a:lnTo>
                      <a:pt x="1585" y="180"/>
                    </a:lnTo>
                    <a:lnTo>
                      <a:pt x="1587" y="180"/>
                    </a:lnTo>
                    <a:lnTo>
                      <a:pt x="1589" y="182"/>
                    </a:lnTo>
                    <a:lnTo>
                      <a:pt x="1592" y="185"/>
                    </a:lnTo>
                    <a:lnTo>
                      <a:pt x="1592" y="189"/>
                    </a:lnTo>
                    <a:lnTo>
                      <a:pt x="1594" y="194"/>
                    </a:lnTo>
                    <a:lnTo>
                      <a:pt x="1597" y="194"/>
                    </a:lnTo>
                    <a:lnTo>
                      <a:pt x="1601" y="192"/>
                    </a:lnTo>
                    <a:lnTo>
                      <a:pt x="1604" y="192"/>
                    </a:lnTo>
                    <a:lnTo>
                      <a:pt x="1606" y="194"/>
                    </a:lnTo>
                    <a:lnTo>
                      <a:pt x="1606" y="196"/>
                    </a:lnTo>
                    <a:lnTo>
                      <a:pt x="1601" y="196"/>
                    </a:lnTo>
                    <a:lnTo>
                      <a:pt x="1599" y="196"/>
                    </a:lnTo>
                    <a:lnTo>
                      <a:pt x="1599" y="199"/>
                    </a:lnTo>
                    <a:lnTo>
                      <a:pt x="1599" y="203"/>
                    </a:lnTo>
                    <a:lnTo>
                      <a:pt x="1601" y="203"/>
                    </a:lnTo>
                    <a:lnTo>
                      <a:pt x="1604" y="203"/>
                    </a:lnTo>
                    <a:lnTo>
                      <a:pt x="1604" y="201"/>
                    </a:lnTo>
                    <a:lnTo>
                      <a:pt x="1606" y="201"/>
                    </a:lnTo>
                    <a:lnTo>
                      <a:pt x="1608" y="203"/>
                    </a:lnTo>
                    <a:lnTo>
                      <a:pt x="1613" y="208"/>
                    </a:lnTo>
                    <a:lnTo>
                      <a:pt x="1615" y="211"/>
                    </a:lnTo>
                    <a:lnTo>
                      <a:pt x="1620" y="211"/>
                    </a:lnTo>
                    <a:lnTo>
                      <a:pt x="1625" y="211"/>
                    </a:lnTo>
                    <a:lnTo>
                      <a:pt x="1630" y="213"/>
                    </a:lnTo>
                    <a:lnTo>
                      <a:pt x="1632" y="218"/>
                    </a:lnTo>
                    <a:lnTo>
                      <a:pt x="1637" y="215"/>
                    </a:lnTo>
                    <a:lnTo>
                      <a:pt x="1639" y="215"/>
                    </a:lnTo>
                    <a:lnTo>
                      <a:pt x="1639" y="218"/>
                    </a:lnTo>
                    <a:lnTo>
                      <a:pt x="1639" y="220"/>
                    </a:lnTo>
                    <a:lnTo>
                      <a:pt x="1637" y="220"/>
                    </a:lnTo>
                    <a:lnTo>
                      <a:pt x="1637" y="222"/>
                    </a:lnTo>
                    <a:lnTo>
                      <a:pt x="1637" y="227"/>
                    </a:lnTo>
                    <a:lnTo>
                      <a:pt x="1637" y="229"/>
                    </a:lnTo>
                    <a:lnTo>
                      <a:pt x="1639" y="229"/>
                    </a:lnTo>
                    <a:lnTo>
                      <a:pt x="1641" y="229"/>
                    </a:lnTo>
                    <a:lnTo>
                      <a:pt x="1644" y="229"/>
                    </a:lnTo>
                    <a:lnTo>
                      <a:pt x="1646" y="227"/>
                    </a:lnTo>
                    <a:lnTo>
                      <a:pt x="1648" y="225"/>
                    </a:lnTo>
                    <a:lnTo>
                      <a:pt x="1648" y="222"/>
                    </a:lnTo>
                    <a:lnTo>
                      <a:pt x="1651" y="215"/>
                    </a:lnTo>
                    <a:lnTo>
                      <a:pt x="1653" y="208"/>
                    </a:lnTo>
                    <a:lnTo>
                      <a:pt x="1656" y="194"/>
                    </a:lnTo>
                    <a:lnTo>
                      <a:pt x="1660" y="185"/>
                    </a:lnTo>
                    <a:lnTo>
                      <a:pt x="1663" y="187"/>
                    </a:lnTo>
                    <a:lnTo>
                      <a:pt x="1665" y="194"/>
                    </a:lnTo>
                    <a:lnTo>
                      <a:pt x="1667" y="194"/>
                    </a:lnTo>
                    <a:lnTo>
                      <a:pt x="1667" y="196"/>
                    </a:lnTo>
                    <a:lnTo>
                      <a:pt x="1667" y="199"/>
                    </a:lnTo>
                    <a:lnTo>
                      <a:pt x="1667" y="201"/>
                    </a:lnTo>
                    <a:lnTo>
                      <a:pt x="1667" y="203"/>
                    </a:lnTo>
                    <a:lnTo>
                      <a:pt x="1667" y="206"/>
                    </a:lnTo>
                    <a:lnTo>
                      <a:pt x="1670" y="203"/>
                    </a:lnTo>
                    <a:lnTo>
                      <a:pt x="1672" y="203"/>
                    </a:lnTo>
                    <a:lnTo>
                      <a:pt x="1677" y="203"/>
                    </a:lnTo>
                    <a:lnTo>
                      <a:pt x="1682" y="201"/>
                    </a:lnTo>
                    <a:lnTo>
                      <a:pt x="1686" y="196"/>
                    </a:lnTo>
                    <a:lnTo>
                      <a:pt x="1691" y="192"/>
                    </a:lnTo>
                    <a:lnTo>
                      <a:pt x="1696" y="192"/>
                    </a:lnTo>
                    <a:lnTo>
                      <a:pt x="1698" y="192"/>
                    </a:lnTo>
                    <a:lnTo>
                      <a:pt x="1700" y="194"/>
                    </a:lnTo>
                    <a:lnTo>
                      <a:pt x="1700" y="196"/>
                    </a:lnTo>
                    <a:lnTo>
                      <a:pt x="1705" y="196"/>
                    </a:lnTo>
                    <a:lnTo>
                      <a:pt x="1710" y="199"/>
                    </a:lnTo>
                    <a:lnTo>
                      <a:pt x="1715" y="199"/>
                    </a:lnTo>
                    <a:lnTo>
                      <a:pt x="1717" y="201"/>
                    </a:lnTo>
                    <a:lnTo>
                      <a:pt x="1722" y="203"/>
                    </a:lnTo>
                    <a:lnTo>
                      <a:pt x="1726" y="208"/>
                    </a:lnTo>
                    <a:lnTo>
                      <a:pt x="1729" y="208"/>
                    </a:lnTo>
                    <a:lnTo>
                      <a:pt x="1731" y="211"/>
                    </a:lnTo>
                    <a:lnTo>
                      <a:pt x="1734" y="213"/>
                    </a:lnTo>
                    <a:lnTo>
                      <a:pt x="1736" y="213"/>
                    </a:lnTo>
                    <a:lnTo>
                      <a:pt x="1738" y="213"/>
                    </a:lnTo>
                    <a:lnTo>
                      <a:pt x="1741" y="213"/>
                    </a:lnTo>
                    <a:lnTo>
                      <a:pt x="1743" y="211"/>
                    </a:lnTo>
                    <a:lnTo>
                      <a:pt x="1745" y="211"/>
                    </a:lnTo>
                    <a:lnTo>
                      <a:pt x="1745" y="208"/>
                    </a:lnTo>
                    <a:lnTo>
                      <a:pt x="1748" y="208"/>
                    </a:lnTo>
                    <a:lnTo>
                      <a:pt x="1748" y="206"/>
                    </a:lnTo>
                    <a:lnTo>
                      <a:pt x="1748" y="203"/>
                    </a:lnTo>
                    <a:lnTo>
                      <a:pt x="1748" y="201"/>
                    </a:lnTo>
                    <a:lnTo>
                      <a:pt x="1748" y="199"/>
                    </a:lnTo>
                    <a:lnTo>
                      <a:pt x="1748" y="196"/>
                    </a:lnTo>
                    <a:lnTo>
                      <a:pt x="1750" y="196"/>
                    </a:lnTo>
                    <a:lnTo>
                      <a:pt x="1752" y="196"/>
                    </a:lnTo>
                    <a:lnTo>
                      <a:pt x="1757" y="196"/>
                    </a:lnTo>
                    <a:lnTo>
                      <a:pt x="1757" y="201"/>
                    </a:lnTo>
                    <a:lnTo>
                      <a:pt x="1757" y="206"/>
                    </a:lnTo>
                    <a:lnTo>
                      <a:pt x="1762" y="206"/>
                    </a:lnTo>
                    <a:lnTo>
                      <a:pt x="1762" y="203"/>
                    </a:lnTo>
                    <a:lnTo>
                      <a:pt x="1764" y="206"/>
                    </a:lnTo>
                    <a:lnTo>
                      <a:pt x="1769" y="203"/>
                    </a:lnTo>
                    <a:lnTo>
                      <a:pt x="1771" y="203"/>
                    </a:lnTo>
                    <a:lnTo>
                      <a:pt x="1774" y="203"/>
                    </a:lnTo>
                    <a:lnTo>
                      <a:pt x="1774" y="201"/>
                    </a:lnTo>
                    <a:lnTo>
                      <a:pt x="1774" y="199"/>
                    </a:lnTo>
                    <a:lnTo>
                      <a:pt x="1774" y="196"/>
                    </a:lnTo>
                    <a:lnTo>
                      <a:pt x="1771" y="194"/>
                    </a:lnTo>
                    <a:lnTo>
                      <a:pt x="1771" y="192"/>
                    </a:lnTo>
                    <a:lnTo>
                      <a:pt x="1769" y="189"/>
                    </a:lnTo>
                    <a:lnTo>
                      <a:pt x="1767" y="189"/>
                    </a:lnTo>
                    <a:lnTo>
                      <a:pt x="1767" y="187"/>
                    </a:lnTo>
                    <a:lnTo>
                      <a:pt x="1767" y="185"/>
                    </a:lnTo>
                    <a:lnTo>
                      <a:pt x="1769" y="182"/>
                    </a:lnTo>
                    <a:lnTo>
                      <a:pt x="1769" y="180"/>
                    </a:lnTo>
                    <a:lnTo>
                      <a:pt x="1771" y="180"/>
                    </a:lnTo>
                    <a:lnTo>
                      <a:pt x="1774" y="180"/>
                    </a:lnTo>
                    <a:lnTo>
                      <a:pt x="1776" y="177"/>
                    </a:lnTo>
                    <a:lnTo>
                      <a:pt x="1776" y="175"/>
                    </a:lnTo>
                    <a:lnTo>
                      <a:pt x="1774" y="175"/>
                    </a:lnTo>
                    <a:lnTo>
                      <a:pt x="1771" y="175"/>
                    </a:lnTo>
                    <a:lnTo>
                      <a:pt x="1771" y="173"/>
                    </a:lnTo>
                    <a:lnTo>
                      <a:pt x="1769" y="175"/>
                    </a:lnTo>
                    <a:lnTo>
                      <a:pt x="1771" y="166"/>
                    </a:lnTo>
                    <a:lnTo>
                      <a:pt x="1776" y="166"/>
                    </a:lnTo>
                    <a:lnTo>
                      <a:pt x="1778" y="166"/>
                    </a:lnTo>
                    <a:lnTo>
                      <a:pt x="1783" y="166"/>
                    </a:lnTo>
                    <a:lnTo>
                      <a:pt x="1788" y="166"/>
                    </a:lnTo>
                    <a:lnTo>
                      <a:pt x="1788" y="163"/>
                    </a:lnTo>
                    <a:lnTo>
                      <a:pt x="1785" y="161"/>
                    </a:lnTo>
                    <a:lnTo>
                      <a:pt x="1783" y="159"/>
                    </a:lnTo>
                    <a:lnTo>
                      <a:pt x="1781" y="159"/>
                    </a:lnTo>
                    <a:lnTo>
                      <a:pt x="1781" y="154"/>
                    </a:lnTo>
                    <a:lnTo>
                      <a:pt x="1785" y="154"/>
                    </a:lnTo>
                    <a:lnTo>
                      <a:pt x="1790" y="154"/>
                    </a:lnTo>
                    <a:lnTo>
                      <a:pt x="1793" y="159"/>
                    </a:lnTo>
                    <a:lnTo>
                      <a:pt x="1795" y="161"/>
                    </a:lnTo>
                    <a:lnTo>
                      <a:pt x="1800" y="163"/>
                    </a:lnTo>
                    <a:lnTo>
                      <a:pt x="1802" y="163"/>
                    </a:lnTo>
                    <a:lnTo>
                      <a:pt x="1804" y="166"/>
                    </a:lnTo>
                    <a:lnTo>
                      <a:pt x="1809" y="166"/>
                    </a:lnTo>
                    <a:lnTo>
                      <a:pt x="1816" y="166"/>
                    </a:lnTo>
                    <a:lnTo>
                      <a:pt x="1823" y="166"/>
                    </a:lnTo>
                    <a:lnTo>
                      <a:pt x="1830" y="166"/>
                    </a:lnTo>
                    <a:lnTo>
                      <a:pt x="1837" y="166"/>
                    </a:lnTo>
                    <a:lnTo>
                      <a:pt x="1842" y="168"/>
                    </a:lnTo>
                    <a:lnTo>
                      <a:pt x="1845" y="168"/>
                    </a:lnTo>
                    <a:lnTo>
                      <a:pt x="1849" y="168"/>
                    </a:lnTo>
                    <a:lnTo>
                      <a:pt x="1852" y="170"/>
                    </a:lnTo>
                    <a:lnTo>
                      <a:pt x="1856" y="170"/>
                    </a:lnTo>
                    <a:lnTo>
                      <a:pt x="1861" y="173"/>
                    </a:lnTo>
                    <a:lnTo>
                      <a:pt x="1859" y="173"/>
                    </a:lnTo>
                    <a:lnTo>
                      <a:pt x="1859" y="175"/>
                    </a:lnTo>
                    <a:lnTo>
                      <a:pt x="1849" y="175"/>
                    </a:lnTo>
                    <a:lnTo>
                      <a:pt x="1842" y="175"/>
                    </a:lnTo>
                    <a:lnTo>
                      <a:pt x="1845" y="180"/>
                    </a:lnTo>
                    <a:lnTo>
                      <a:pt x="1845" y="185"/>
                    </a:lnTo>
                    <a:lnTo>
                      <a:pt x="1852" y="182"/>
                    </a:lnTo>
                    <a:lnTo>
                      <a:pt x="1861" y="182"/>
                    </a:lnTo>
                    <a:lnTo>
                      <a:pt x="1868" y="182"/>
                    </a:lnTo>
                    <a:lnTo>
                      <a:pt x="1878" y="182"/>
                    </a:lnTo>
                    <a:lnTo>
                      <a:pt x="1875" y="185"/>
                    </a:lnTo>
                    <a:lnTo>
                      <a:pt x="1875" y="187"/>
                    </a:lnTo>
                    <a:lnTo>
                      <a:pt x="1875" y="189"/>
                    </a:lnTo>
                    <a:lnTo>
                      <a:pt x="1875" y="192"/>
                    </a:lnTo>
                    <a:lnTo>
                      <a:pt x="1873" y="189"/>
                    </a:lnTo>
                    <a:lnTo>
                      <a:pt x="1871" y="189"/>
                    </a:lnTo>
                    <a:lnTo>
                      <a:pt x="1871" y="187"/>
                    </a:lnTo>
                    <a:lnTo>
                      <a:pt x="1868" y="185"/>
                    </a:lnTo>
                    <a:lnTo>
                      <a:pt x="1868" y="187"/>
                    </a:lnTo>
                    <a:lnTo>
                      <a:pt x="1866" y="187"/>
                    </a:lnTo>
                    <a:lnTo>
                      <a:pt x="1863" y="192"/>
                    </a:lnTo>
                    <a:lnTo>
                      <a:pt x="1859" y="194"/>
                    </a:lnTo>
                    <a:lnTo>
                      <a:pt x="1856" y="196"/>
                    </a:lnTo>
                    <a:lnTo>
                      <a:pt x="1859" y="199"/>
                    </a:lnTo>
                    <a:lnTo>
                      <a:pt x="1861" y="199"/>
                    </a:lnTo>
                    <a:lnTo>
                      <a:pt x="1861" y="201"/>
                    </a:lnTo>
                    <a:lnTo>
                      <a:pt x="1859" y="203"/>
                    </a:lnTo>
                    <a:lnTo>
                      <a:pt x="1854" y="206"/>
                    </a:lnTo>
                    <a:lnTo>
                      <a:pt x="1854" y="208"/>
                    </a:lnTo>
                    <a:lnTo>
                      <a:pt x="1859" y="208"/>
                    </a:lnTo>
                    <a:lnTo>
                      <a:pt x="1863" y="208"/>
                    </a:lnTo>
                    <a:lnTo>
                      <a:pt x="1866" y="206"/>
                    </a:lnTo>
                    <a:lnTo>
                      <a:pt x="1871" y="206"/>
                    </a:lnTo>
                    <a:lnTo>
                      <a:pt x="1873" y="203"/>
                    </a:lnTo>
                    <a:lnTo>
                      <a:pt x="1875" y="201"/>
                    </a:lnTo>
                    <a:lnTo>
                      <a:pt x="1878" y="199"/>
                    </a:lnTo>
                    <a:lnTo>
                      <a:pt x="1878" y="194"/>
                    </a:lnTo>
                    <a:lnTo>
                      <a:pt x="1880" y="192"/>
                    </a:lnTo>
                    <a:lnTo>
                      <a:pt x="1880" y="189"/>
                    </a:lnTo>
                    <a:lnTo>
                      <a:pt x="1880" y="185"/>
                    </a:lnTo>
                    <a:lnTo>
                      <a:pt x="1880" y="182"/>
                    </a:lnTo>
                    <a:lnTo>
                      <a:pt x="1882" y="180"/>
                    </a:lnTo>
                    <a:lnTo>
                      <a:pt x="1885" y="177"/>
                    </a:lnTo>
                    <a:lnTo>
                      <a:pt x="1887" y="177"/>
                    </a:lnTo>
                    <a:lnTo>
                      <a:pt x="1889" y="177"/>
                    </a:lnTo>
                    <a:lnTo>
                      <a:pt x="1896" y="180"/>
                    </a:lnTo>
                    <a:lnTo>
                      <a:pt x="1901" y="180"/>
                    </a:lnTo>
                    <a:lnTo>
                      <a:pt x="1899" y="180"/>
                    </a:lnTo>
                    <a:lnTo>
                      <a:pt x="1899" y="177"/>
                    </a:lnTo>
                    <a:lnTo>
                      <a:pt x="1901" y="177"/>
                    </a:lnTo>
                    <a:lnTo>
                      <a:pt x="1904" y="177"/>
                    </a:lnTo>
                    <a:lnTo>
                      <a:pt x="1906" y="177"/>
                    </a:lnTo>
                    <a:lnTo>
                      <a:pt x="1908" y="177"/>
                    </a:lnTo>
                    <a:lnTo>
                      <a:pt x="1913" y="177"/>
                    </a:lnTo>
                    <a:lnTo>
                      <a:pt x="1915" y="180"/>
                    </a:lnTo>
                    <a:lnTo>
                      <a:pt x="1920" y="182"/>
                    </a:lnTo>
                    <a:lnTo>
                      <a:pt x="1927" y="185"/>
                    </a:lnTo>
                    <a:lnTo>
                      <a:pt x="1934" y="189"/>
                    </a:lnTo>
                    <a:lnTo>
                      <a:pt x="1934" y="192"/>
                    </a:lnTo>
                    <a:lnTo>
                      <a:pt x="1932" y="194"/>
                    </a:lnTo>
                    <a:lnTo>
                      <a:pt x="1930" y="199"/>
                    </a:lnTo>
                    <a:lnTo>
                      <a:pt x="1930" y="201"/>
                    </a:lnTo>
                    <a:lnTo>
                      <a:pt x="1925" y="199"/>
                    </a:lnTo>
                    <a:lnTo>
                      <a:pt x="1922" y="199"/>
                    </a:lnTo>
                    <a:lnTo>
                      <a:pt x="1920" y="199"/>
                    </a:lnTo>
                    <a:lnTo>
                      <a:pt x="1918" y="199"/>
                    </a:lnTo>
                    <a:lnTo>
                      <a:pt x="1918" y="201"/>
                    </a:lnTo>
                    <a:lnTo>
                      <a:pt x="1918" y="203"/>
                    </a:lnTo>
                    <a:lnTo>
                      <a:pt x="1920" y="203"/>
                    </a:lnTo>
                    <a:lnTo>
                      <a:pt x="1922" y="206"/>
                    </a:lnTo>
                    <a:lnTo>
                      <a:pt x="1925" y="206"/>
                    </a:lnTo>
                    <a:lnTo>
                      <a:pt x="1927" y="208"/>
                    </a:lnTo>
                    <a:lnTo>
                      <a:pt x="1930" y="208"/>
                    </a:lnTo>
                    <a:lnTo>
                      <a:pt x="1934" y="208"/>
                    </a:lnTo>
                    <a:lnTo>
                      <a:pt x="1934" y="206"/>
                    </a:lnTo>
                    <a:lnTo>
                      <a:pt x="1937" y="203"/>
                    </a:lnTo>
                    <a:lnTo>
                      <a:pt x="1944" y="196"/>
                    </a:lnTo>
                    <a:lnTo>
                      <a:pt x="1946" y="196"/>
                    </a:lnTo>
                    <a:lnTo>
                      <a:pt x="1946" y="199"/>
                    </a:lnTo>
                    <a:lnTo>
                      <a:pt x="1946" y="201"/>
                    </a:lnTo>
                    <a:lnTo>
                      <a:pt x="1944" y="203"/>
                    </a:lnTo>
                    <a:lnTo>
                      <a:pt x="1941" y="206"/>
                    </a:lnTo>
                    <a:lnTo>
                      <a:pt x="1937" y="213"/>
                    </a:lnTo>
                    <a:lnTo>
                      <a:pt x="1930" y="218"/>
                    </a:lnTo>
                    <a:lnTo>
                      <a:pt x="1927" y="220"/>
                    </a:lnTo>
                    <a:lnTo>
                      <a:pt x="1925" y="220"/>
                    </a:lnTo>
                    <a:lnTo>
                      <a:pt x="1922" y="220"/>
                    </a:lnTo>
                    <a:lnTo>
                      <a:pt x="1920" y="220"/>
                    </a:lnTo>
                    <a:lnTo>
                      <a:pt x="1920" y="218"/>
                    </a:lnTo>
                    <a:lnTo>
                      <a:pt x="1918" y="218"/>
                    </a:lnTo>
                    <a:lnTo>
                      <a:pt x="1915" y="220"/>
                    </a:lnTo>
                    <a:lnTo>
                      <a:pt x="1913" y="222"/>
                    </a:lnTo>
                    <a:lnTo>
                      <a:pt x="1918" y="222"/>
                    </a:lnTo>
                    <a:lnTo>
                      <a:pt x="1925" y="225"/>
                    </a:lnTo>
                    <a:lnTo>
                      <a:pt x="1932" y="225"/>
                    </a:lnTo>
                    <a:lnTo>
                      <a:pt x="1941" y="225"/>
                    </a:lnTo>
                    <a:lnTo>
                      <a:pt x="1948" y="225"/>
                    </a:lnTo>
                    <a:lnTo>
                      <a:pt x="1958" y="225"/>
                    </a:lnTo>
                    <a:lnTo>
                      <a:pt x="1963" y="225"/>
                    </a:lnTo>
                    <a:lnTo>
                      <a:pt x="1967" y="225"/>
                    </a:lnTo>
                    <a:lnTo>
                      <a:pt x="1972" y="222"/>
                    </a:lnTo>
                    <a:lnTo>
                      <a:pt x="1974" y="222"/>
                    </a:lnTo>
                    <a:lnTo>
                      <a:pt x="1982" y="218"/>
                    </a:lnTo>
                    <a:lnTo>
                      <a:pt x="1984" y="218"/>
                    </a:lnTo>
                    <a:lnTo>
                      <a:pt x="1986" y="218"/>
                    </a:lnTo>
                    <a:lnTo>
                      <a:pt x="1989" y="218"/>
                    </a:lnTo>
                    <a:lnTo>
                      <a:pt x="1991" y="220"/>
                    </a:lnTo>
                    <a:lnTo>
                      <a:pt x="1993" y="220"/>
                    </a:lnTo>
                    <a:lnTo>
                      <a:pt x="1996" y="220"/>
                    </a:lnTo>
                    <a:lnTo>
                      <a:pt x="1998" y="220"/>
                    </a:lnTo>
                    <a:lnTo>
                      <a:pt x="2003" y="220"/>
                    </a:lnTo>
                    <a:lnTo>
                      <a:pt x="2010" y="215"/>
                    </a:lnTo>
                    <a:lnTo>
                      <a:pt x="2015" y="215"/>
                    </a:lnTo>
                    <a:lnTo>
                      <a:pt x="2022" y="215"/>
                    </a:lnTo>
                    <a:lnTo>
                      <a:pt x="2029" y="215"/>
                    </a:lnTo>
                    <a:lnTo>
                      <a:pt x="2031" y="215"/>
                    </a:lnTo>
                    <a:lnTo>
                      <a:pt x="2033" y="215"/>
                    </a:lnTo>
                    <a:lnTo>
                      <a:pt x="2033" y="218"/>
                    </a:lnTo>
                    <a:lnTo>
                      <a:pt x="2033" y="220"/>
                    </a:lnTo>
                    <a:lnTo>
                      <a:pt x="2036" y="220"/>
                    </a:lnTo>
                    <a:lnTo>
                      <a:pt x="2043" y="220"/>
                    </a:lnTo>
                    <a:lnTo>
                      <a:pt x="2050" y="215"/>
                    </a:lnTo>
                    <a:lnTo>
                      <a:pt x="2057" y="213"/>
                    </a:lnTo>
                    <a:lnTo>
                      <a:pt x="2059" y="213"/>
                    </a:lnTo>
                    <a:lnTo>
                      <a:pt x="2067" y="218"/>
                    </a:lnTo>
                    <a:lnTo>
                      <a:pt x="2069" y="218"/>
                    </a:lnTo>
                    <a:lnTo>
                      <a:pt x="2071" y="218"/>
                    </a:lnTo>
                    <a:lnTo>
                      <a:pt x="2074" y="218"/>
                    </a:lnTo>
                    <a:lnTo>
                      <a:pt x="2076" y="218"/>
                    </a:lnTo>
                    <a:lnTo>
                      <a:pt x="2076" y="220"/>
                    </a:lnTo>
                    <a:lnTo>
                      <a:pt x="2078" y="220"/>
                    </a:lnTo>
                    <a:lnTo>
                      <a:pt x="2081" y="220"/>
                    </a:lnTo>
                    <a:lnTo>
                      <a:pt x="2081" y="225"/>
                    </a:lnTo>
                    <a:lnTo>
                      <a:pt x="2083" y="227"/>
                    </a:lnTo>
                    <a:lnTo>
                      <a:pt x="2088" y="229"/>
                    </a:lnTo>
                    <a:lnTo>
                      <a:pt x="2090" y="232"/>
                    </a:lnTo>
                    <a:lnTo>
                      <a:pt x="2093" y="234"/>
                    </a:lnTo>
                    <a:lnTo>
                      <a:pt x="2097" y="237"/>
                    </a:lnTo>
                    <a:lnTo>
                      <a:pt x="2097" y="239"/>
                    </a:lnTo>
                    <a:lnTo>
                      <a:pt x="2095" y="239"/>
                    </a:lnTo>
                    <a:lnTo>
                      <a:pt x="2093" y="239"/>
                    </a:lnTo>
                    <a:lnTo>
                      <a:pt x="2095" y="241"/>
                    </a:lnTo>
                    <a:lnTo>
                      <a:pt x="2095" y="244"/>
                    </a:lnTo>
                    <a:lnTo>
                      <a:pt x="2093" y="246"/>
                    </a:lnTo>
                    <a:lnTo>
                      <a:pt x="2093" y="248"/>
                    </a:lnTo>
                    <a:lnTo>
                      <a:pt x="2095" y="251"/>
                    </a:lnTo>
                    <a:lnTo>
                      <a:pt x="2097" y="251"/>
                    </a:lnTo>
                    <a:lnTo>
                      <a:pt x="2100" y="251"/>
                    </a:lnTo>
                    <a:lnTo>
                      <a:pt x="2102" y="251"/>
                    </a:lnTo>
                    <a:lnTo>
                      <a:pt x="2104" y="258"/>
                    </a:lnTo>
                    <a:lnTo>
                      <a:pt x="2107" y="263"/>
                    </a:lnTo>
                    <a:lnTo>
                      <a:pt x="2107" y="270"/>
                    </a:lnTo>
                    <a:lnTo>
                      <a:pt x="2109" y="274"/>
                    </a:lnTo>
                    <a:lnTo>
                      <a:pt x="2111" y="270"/>
                    </a:lnTo>
                    <a:lnTo>
                      <a:pt x="2111" y="265"/>
                    </a:lnTo>
                    <a:lnTo>
                      <a:pt x="2114" y="260"/>
                    </a:lnTo>
                    <a:lnTo>
                      <a:pt x="2116" y="258"/>
                    </a:lnTo>
                    <a:lnTo>
                      <a:pt x="2119" y="255"/>
                    </a:lnTo>
                    <a:lnTo>
                      <a:pt x="2121" y="253"/>
                    </a:lnTo>
                    <a:lnTo>
                      <a:pt x="2123" y="251"/>
                    </a:lnTo>
                    <a:lnTo>
                      <a:pt x="2128" y="248"/>
                    </a:lnTo>
                    <a:lnTo>
                      <a:pt x="2130" y="248"/>
                    </a:lnTo>
                    <a:lnTo>
                      <a:pt x="2135" y="248"/>
                    </a:lnTo>
                    <a:lnTo>
                      <a:pt x="2140" y="246"/>
                    </a:lnTo>
                    <a:lnTo>
                      <a:pt x="2145" y="246"/>
                    </a:lnTo>
                    <a:lnTo>
                      <a:pt x="2154" y="246"/>
                    </a:lnTo>
                    <a:lnTo>
                      <a:pt x="2166" y="246"/>
                    </a:lnTo>
                    <a:lnTo>
                      <a:pt x="2166" y="248"/>
                    </a:lnTo>
                    <a:lnTo>
                      <a:pt x="2166" y="251"/>
                    </a:lnTo>
                    <a:lnTo>
                      <a:pt x="2166" y="253"/>
                    </a:lnTo>
                    <a:lnTo>
                      <a:pt x="2168" y="253"/>
                    </a:lnTo>
                    <a:lnTo>
                      <a:pt x="2168" y="255"/>
                    </a:lnTo>
                    <a:lnTo>
                      <a:pt x="2173" y="251"/>
                    </a:lnTo>
                    <a:lnTo>
                      <a:pt x="2175" y="248"/>
                    </a:lnTo>
                    <a:lnTo>
                      <a:pt x="2178" y="248"/>
                    </a:lnTo>
                    <a:lnTo>
                      <a:pt x="2182" y="248"/>
                    </a:lnTo>
                    <a:lnTo>
                      <a:pt x="2185" y="248"/>
                    </a:lnTo>
                    <a:lnTo>
                      <a:pt x="2187" y="248"/>
                    </a:lnTo>
                    <a:lnTo>
                      <a:pt x="2194" y="251"/>
                    </a:lnTo>
                    <a:lnTo>
                      <a:pt x="2199" y="251"/>
                    </a:lnTo>
                    <a:lnTo>
                      <a:pt x="2199" y="253"/>
                    </a:lnTo>
                    <a:lnTo>
                      <a:pt x="2199" y="255"/>
                    </a:lnTo>
                    <a:lnTo>
                      <a:pt x="2201" y="255"/>
                    </a:lnTo>
                    <a:lnTo>
                      <a:pt x="2204" y="255"/>
                    </a:lnTo>
                    <a:lnTo>
                      <a:pt x="2206" y="255"/>
                    </a:lnTo>
                    <a:lnTo>
                      <a:pt x="2211" y="255"/>
                    </a:lnTo>
                    <a:lnTo>
                      <a:pt x="2213" y="253"/>
                    </a:lnTo>
                    <a:lnTo>
                      <a:pt x="2215" y="253"/>
                    </a:lnTo>
                    <a:lnTo>
                      <a:pt x="2220" y="248"/>
                    </a:lnTo>
                    <a:lnTo>
                      <a:pt x="2225" y="246"/>
                    </a:lnTo>
                    <a:lnTo>
                      <a:pt x="2225" y="248"/>
                    </a:lnTo>
                    <a:lnTo>
                      <a:pt x="2225" y="253"/>
                    </a:lnTo>
                    <a:lnTo>
                      <a:pt x="2225" y="255"/>
                    </a:lnTo>
                    <a:lnTo>
                      <a:pt x="2225" y="258"/>
                    </a:lnTo>
                    <a:lnTo>
                      <a:pt x="2225" y="260"/>
                    </a:lnTo>
                    <a:lnTo>
                      <a:pt x="2232" y="260"/>
                    </a:lnTo>
                    <a:lnTo>
                      <a:pt x="2232" y="263"/>
                    </a:lnTo>
                    <a:lnTo>
                      <a:pt x="2232" y="265"/>
                    </a:lnTo>
                    <a:lnTo>
                      <a:pt x="2232" y="267"/>
                    </a:lnTo>
                    <a:lnTo>
                      <a:pt x="2232" y="270"/>
                    </a:lnTo>
                    <a:lnTo>
                      <a:pt x="2232" y="274"/>
                    </a:lnTo>
                    <a:lnTo>
                      <a:pt x="2234" y="279"/>
                    </a:lnTo>
                    <a:lnTo>
                      <a:pt x="2237" y="279"/>
                    </a:lnTo>
                    <a:lnTo>
                      <a:pt x="2239" y="279"/>
                    </a:lnTo>
                    <a:lnTo>
                      <a:pt x="2244" y="279"/>
                    </a:lnTo>
                    <a:lnTo>
                      <a:pt x="2246" y="279"/>
                    </a:lnTo>
                    <a:lnTo>
                      <a:pt x="2246" y="277"/>
                    </a:lnTo>
                    <a:lnTo>
                      <a:pt x="2248" y="274"/>
                    </a:lnTo>
                    <a:lnTo>
                      <a:pt x="2251" y="274"/>
                    </a:lnTo>
                    <a:lnTo>
                      <a:pt x="2256" y="277"/>
                    </a:lnTo>
                    <a:lnTo>
                      <a:pt x="2260" y="272"/>
                    </a:lnTo>
                    <a:lnTo>
                      <a:pt x="2263" y="267"/>
                    </a:lnTo>
                    <a:lnTo>
                      <a:pt x="2265" y="265"/>
                    </a:lnTo>
                    <a:lnTo>
                      <a:pt x="2267" y="265"/>
                    </a:lnTo>
                    <a:lnTo>
                      <a:pt x="2265" y="255"/>
                    </a:lnTo>
                    <a:lnTo>
                      <a:pt x="2265" y="253"/>
                    </a:lnTo>
                    <a:lnTo>
                      <a:pt x="2267" y="253"/>
                    </a:lnTo>
                    <a:lnTo>
                      <a:pt x="2267" y="251"/>
                    </a:lnTo>
                    <a:lnTo>
                      <a:pt x="2265" y="251"/>
                    </a:lnTo>
                    <a:lnTo>
                      <a:pt x="2263" y="248"/>
                    </a:lnTo>
                    <a:lnTo>
                      <a:pt x="2260" y="248"/>
                    </a:lnTo>
                    <a:lnTo>
                      <a:pt x="2260" y="246"/>
                    </a:lnTo>
                    <a:lnTo>
                      <a:pt x="2258" y="246"/>
                    </a:lnTo>
                    <a:lnTo>
                      <a:pt x="2258" y="244"/>
                    </a:lnTo>
                    <a:lnTo>
                      <a:pt x="2260" y="232"/>
                    </a:lnTo>
                    <a:lnTo>
                      <a:pt x="2263" y="232"/>
                    </a:lnTo>
                    <a:lnTo>
                      <a:pt x="2263" y="234"/>
                    </a:lnTo>
                    <a:lnTo>
                      <a:pt x="2265" y="234"/>
                    </a:lnTo>
                    <a:lnTo>
                      <a:pt x="2267" y="237"/>
                    </a:lnTo>
                    <a:lnTo>
                      <a:pt x="2270" y="237"/>
                    </a:lnTo>
                    <a:lnTo>
                      <a:pt x="2274" y="237"/>
                    </a:lnTo>
                    <a:lnTo>
                      <a:pt x="2277" y="237"/>
                    </a:lnTo>
                    <a:lnTo>
                      <a:pt x="2279" y="237"/>
                    </a:lnTo>
                    <a:lnTo>
                      <a:pt x="2286" y="237"/>
                    </a:lnTo>
                    <a:lnTo>
                      <a:pt x="2289" y="234"/>
                    </a:lnTo>
                    <a:lnTo>
                      <a:pt x="2291" y="239"/>
                    </a:lnTo>
                    <a:lnTo>
                      <a:pt x="2296" y="239"/>
                    </a:lnTo>
                    <a:lnTo>
                      <a:pt x="2300" y="239"/>
                    </a:lnTo>
                    <a:lnTo>
                      <a:pt x="2308" y="239"/>
                    </a:lnTo>
                    <a:lnTo>
                      <a:pt x="2312" y="237"/>
                    </a:lnTo>
                    <a:lnTo>
                      <a:pt x="2319" y="237"/>
                    </a:lnTo>
                    <a:lnTo>
                      <a:pt x="2324" y="237"/>
                    </a:lnTo>
                    <a:lnTo>
                      <a:pt x="2329" y="237"/>
                    </a:lnTo>
                    <a:lnTo>
                      <a:pt x="2333" y="237"/>
                    </a:lnTo>
                    <a:lnTo>
                      <a:pt x="2336" y="241"/>
                    </a:lnTo>
                    <a:lnTo>
                      <a:pt x="2338" y="241"/>
                    </a:lnTo>
                    <a:lnTo>
                      <a:pt x="2341" y="244"/>
                    </a:lnTo>
                    <a:lnTo>
                      <a:pt x="2343" y="244"/>
                    </a:lnTo>
                    <a:lnTo>
                      <a:pt x="2345" y="244"/>
                    </a:lnTo>
                    <a:lnTo>
                      <a:pt x="2348" y="244"/>
                    </a:lnTo>
                    <a:lnTo>
                      <a:pt x="2350" y="244"/>
                    </a:lnTo>
                    <a:lnTo>
                      <a:pt x="2352" y="244"/>
                    </a:lnTo>
                    <a:lnTo>
                      <a:pt x="2355" y="246"/>
                    </a:lnTo>
                    <a:lnTo>
                      <a:pt x="2355" y="248"/>
                    </a:lnTo>
                    <a:lnTo>
                      <a:pt x="2357" y="248"/>
                    </a:lnTo>
                    <a:lnTo>
                      <a:pt x="2357" y="251"/>
                    </a:lnTo>
                    <a:lnTo>
                      <a:pt x="2359" y="253"/>
                    </a:lnTo>
                    <a:lnTo>
                      <a:pt x="2362" y="255"/>
                    </a:lnTo>
                    <a:lnTo>
                      <a:pt x="2364" y="255"/>
                    </a:lnTo>
                    <a:lnTo>
                      <a:pt x="2369" y="255"/>
                    </a:lnTo>
                    <a:lnTo>
                      <a:pt x="2374" y="253"/>
                    </a:lnTo>
                    <a:lnTo>
                      <a:pt x="2376" y="253"/>
                    </a:lnTo>
                    <a:lnTo>
                      <a:pt x="2381" y="253"/>
                    </a:lnTo>
                    <a:lnTo>
                      <a:pt x="2383" y="253"/>
                    </a:lnTo>
                    <a:lnTo>
                      <a:pt x="2385" y="255"/>
                    </a:lnTo>
                    <a:lnTo>
                      <a:pt x="2388" y="255"/>
                    </a:lnTo>
                    <a:lnTo>
                      <a:pt x="2390" y="255"/>
                    </a:lnTo>
                    <a:lnTo>
                      <a:pt x="2390" y="260"/>
                    </a:lnTo>
                    <a:lnTo>
                      <a:pt x="2393" y="265"/>
                    </a:lnTo>
                    <a:lnTo>
                      <a:pt x="2395" y="267"/>
                    </a:lnTo>
                    <a:lnTo>
                      <a:pt x="2400" y="272"/>
                    </a:lnTo>
                    <a:lnTo>
                      <a:pt x="2407" y="277"/>
                    </a:lnTo>
                    <a:lnTo>
                      <a:pt x="2409" y="279"/>
                    </a:lnTo>
                    <a:lnTo>
                      <a:pt x="2414" y="279"/>
                    </a:lnTo>
                    <a:lnTo>
                      <a:pt x="2419" y="279"/>
                    </a:lnTo>
                    <a:lnTo>
                      <a:pt x="2421" y="279"/>
                    </a:lnTo>
                    <a:lnTo>
                      <a:pt x="2421" y="281"/>
                    </a:lnTo>
                    <a:lnTo>
                      <a:pt x="2423" y="284"/>
                    </a:lnTo>
                    <a:lnTo>
                      <a:pt x="2426" y="286"/>
                    </a:lnTo>
                    <a:lnTo>
                      <a:pt x="2426" y="288"/>
                    </a:lnTo>
                    <a:lnTo>
                      <a:pt x="2428" y="291"/>
                    </a:lnTo>
                    <a:lnTo>
                      <a:pt x="2430" y="293"/>
                    </a:lnTo>
                    <a:lnTo>
                      <a:pt x="2433" y="293"/>
                    </a:lnTo>
                    <a:lnTo>
                      <a:pt x="2435" y="293"/>
                    </a:lnTo>
                    <a:lnTo>
                      <a:pt x="2437" y="293"/>
                    </a:lnTo>
                    <a:lnTo>
                      <a:pt x="2440" y="293"/>
                    </a:lnTo>
                    <a:lnTo>
                      <a:pt x="2442" y="296"/>
                    </a:lnTo>
                    <a:lnTo>
                      <a:pt x="2442" y="300"/>
                    </a:lnTo>
                    <a:lnTo>
                      <a:pt x="2445" y="300"/>
                    </a:lnTo>
                    <a:lnTo>
                      <a:pt x="2447" y="300"/>
                    </a:lnTo>
                    <a:lnTo>
                      <a:pt x="2449" y="300"/>
                    </a:lnTo>
                    <a:lnTo>
                      <a:pt x="2449" y="303"/>
                    </a:lnTo>
                    <a:lnTo>
                      <a:pt x="2449" y="307"/>
                    </a:lnTo>
                    <a:lnTo>
                      <a:pt x="2449" y="310"/>
                    </a:lnTo>
                    <a:lnTo>
                      <a:pt x="2452" y="310"/>
                    </a:lnTo>
                    <a:lnTo>
                      <a:pt x="2454" y="310"/>
                    </a:lnTo>
                    <a:lnTo>
                      <a:pt x="2456" y="310"/>
                    </a:lnTo>
                    <a:lnTo>
                      <a:pt x="2459" y="310"/>
                    </a:lnTo>
                    <a:lnTo>
                      <a:pt x="2461" y="310"/>
                    </a:lnTo>
                    <a:lnTo>
                      <a:pt x="2463" y="310"/>
                    </a:lnTo>
                    <a:lnTo>
                      <a:pt x="2466" y="310"/>
                    </a:lnTo>
                    <a:lnTo>
                      <a:pt x="2466" y="314"/>
                    </a:lnTo>
                    <a:lnTo>
                      <a:pt x="2470" y="317"/>
                    </a:lnTo>
                    <a:lnTo>
                      <a:pt x="2473" y="317"/>
                    </a:lnTo>
                    <a:lnTo>
                      <a:pt x="2473" y="314"/>
                    </a:lnTo>
                    <a:lnTo>
                      <a:pt x="2475" y="314"/>
                    </a:lnTo>
                    <a:lnTo>
                      <a:pt x="2478" y="319"/>
                    </a:lnTo>
                    <a:lnTo>
                      <a:pt x="2482" y="329"/>
                    </a:lnTo>
                    <a:lnTo>
                      <a:pt x="2485" y="331"/>
                    </a:lnTo>
                    <a:lnTo>
                      <a:pt x="2485" y="336"/>
                    </a:lnTo>
                    <a:lnTo>
                      <a:pt x="2485" y="338"/>
                    </a:lnTo>
                    <a:lnTo>
                      <a:pt x="2485" y="340"/>
                    </a:lnTo>
                    <a:lnTo>
                      <a:pt x="2485" y="343"/>
                    </a:lnTo>
                    <a:lnTo>
                      <a:pt x="2482" y="345"/>
                    </a:lnTo>
                    <a:lnTo>
                      <a:pt x="2485" y="345"/>
                    </a:lnTo>
                    <a:lnTo>
                      <a:pt x="2489" y="345"/>
                    </a:lnTo>
                    <a:lnTo>
                      <a:pt x="2492" y="345"/>
                    </a:lnTo>
                    <a:lnTo>
                      <a:pt x="2489" y="345"/>
                    </a:lnTo>
                    <a:lnTo>
                      <a:pt x="2489" y="340"/>
                    </a:lnTo>
                    <a:lnTo>
                      <a:pt x="2489" y="338"/>
                    </a:lnTo>
                    <a:lnTo>
                      <a:pt x="2487" y="338"/>
                    </a:lnTo>
                    <a:lnTo>
                      <a:pt x="2487" y="336"/>
                    </a:lnTo>
                    <a:lnTo>
                      <a:pt x="2489" y="336"/>
                    </a:lnTo>
                    <a:lnTo>
                      <a:pt x="2489" y="333"/>
                    </a:lnTo>
                    <a:lnTo>
                      <a:pt x="2492" y="333"/>
                    </a:lnTo>
                    <a:lnTo>
                      <a:pt x="2492" y="331"/>
                    </a:lnTo>
                    <a:lnTo>
                      <a:pt x="2499" y="331"/>
                    </a:lnTo>
                    <a:lnTo>
                      <a:pt x="2506" y="331"/>
                    </a:lnTo>
                    <a:lnTo>
                      <a:pt x="2508" y="331"/>
                    </a:lnTo>
                    <a:lnTo>
                      <a:pt x="2513" y="331"/>
                    </a:lnTo>
                    <a:lnTo>
                      <a:pt x="2515" y="331"/>
                    </a:lnTo>
                    <a:lnTo>
                      <a:pt x="2518" y="331"/>
                    </a:lnTo>
                    <a:lnTo>
                      <a:pt x="2520" y="333"/>
                    </a:lnTo>
                    <a:lnTo>
                      <a:pt x="2522" y="333"/>
                    </a:lnTo>
                    <a:lnTo>
                      <a:pt x="2525" y="336"/>
                    </a:lnTo>
                    <a:lnTo>
                      <a:pt x="2527" y="338"/>
                    </a:lnTo>
                    <a:lnTo>
                      <a:pt x="2530" y="343"/>
                    </a:lnTo>
                    <a:lnTo>
                      <a:pt x="2532" y="345"/>
                    </a:lnTo>
                    <a:lnTo>
                      <a:pt x="2534" y="348"/>
                    </a:lnTo>
                    <a:lnTo>
                      <a:pt x="2537" y="352"/>
                    </a:lnTo>
                    <a:lnTo>
                      <a:pt x="2541" y="355"/>
                    </a:lnTo>
                    <a:lnTo>
                      <a:pt x="2546" y="357"/>
                    </a:lnTo>
                    <a:lnTo>
                      <a:pt x="2551" y="359"/>
                    </a:lnTo>
                    <a:lnTo>
                      <a:pt x="2556" y="362"/>
                    </a:lnTo>
                    <a:lnTo>
                      <a:pt x="2560" y="364"/>
                    </a:lnTo>
                    <a:lnTo>
                      <a:pt x="2556" y="364"/>
                    </a:lnTo>
                    <a:lnTo>
                      <a:pt x="2553" y="369"/>
                    </a:lnTo>
                    <a:lnTo>
                      <a:pt x="2553" y="374"/>
                    </a:lnTo>
                    <a:lnTo>
                      <a:pt x="2548" y="374"/>
                    </a:lnTo>
                    <a:lnTo>
                      <a:pt x="2548" y="376"/>
                    </a:lnTo>
                    <a:lnTo>
                      <a:pt x="2548" y="378"/>
                    </a:lnTo>
                    <a:lnTo>
                      <a:pt x="2551" y="381"/>
                    </a:lnTo>
                    <a:lnTo>
                      <a:pt x="2551" y="383"/>
                    </a:lnTo>
                    <a:lnTo>
                      <a:pt x="2548" y="383"/>
                    </a:lnTo>
                    <a:lnTo>
                      <a:pt x="2546" y="383"/>
                    </a:lnTo>
                    <a:lnTo>
                      <a:pt x="2546" y="381"/>
                    </a:lnTo>
                    <a:lnTo>
                      <a:pt x="2548" y="381"/>
                    </a:lnTo>
                    <a:lnTo>
                      <a:pt x="2541" y="378"/>
                    </a:lnTo>
                    <a:lnTo>
                      <a:pt x="2537" y="378"/>
                    </a:lnTo>
                    <a:lnTo>
                      <a:pt x="2534" y="378"/>
                    </a:lnTo>
                    <a:lnTo>
                      <a:pt x="2530" y="378"/>
                    </a:lnTo>
                    <a:lnTo>
                      <a:pt x="2530" y="376"/>
                    </a:lnTo>
                    <a:lnTo>
                      <a:pt x="2525" y="376"/>
                    </a:lnTo>
                    <a:lnTo>
                      <a:pt x="2520" y="376"/>
                    </a:lnTo>
                    <a:lnTo>
                      <a:pt x="2522" y="378"/>
                    </a:lnTo>
                    <a:lnTo>
                      <a:pt x="2522" y="381"/>
                    </a:lnTo>
                    <a:lnTo>
                      <a:pt x="2522" y="385"/>
                    </a:lnTo>
                    <a:lnTo>
                      <a:pt x="2527" y="385"/>
                    </a:lnTo>
                    <a:lnTo>
                      <a:pt x="2530" y="383"/>
                    </a:lnTo>
                    <a:lnTo>
                      <a:pt x="2530" y="388"/>
                    </a:lnTo>
                    <a:lnTo>
                      <a:pt x="2530" y="392"/>
                    </a:lnTo>
                    <a:lnTo>
                      <a:pt x="2525" y="392"/>
                    </a:lnTo>
                    <a:lnTo>
                      <a:pt x="2520" y="392"/>
                    </a:lnTo>
                    <a:lnTo>
                      <a:pt x="2520" y="397"/>
                    </a:lnTo>
                    <a:lnTo>
                      <a:pt x="2525" y="404"/>
                    </a:lnTo>
                    <a:lnTo>
                      <a:pt x="2527" y="407"/>
                    </a:lnTo>
                    <a:lnTo>
                      <a:pt x="2527" y="409"/>
                    </a:lnTo>
                    <a:lnTo>
                      <a:pt x="2530" y="409"/>
                    </a:lnTo>
                    <a:lnTo>
                      <a:pt x="2527" y="409"/>
                    </a:lnTo>
                    <a:lnTo>
                      <a:pt x="2525" y="409"/>
                    </a:lnTo>
                    <a:lnTo>
                      <a:pt x="2513" y="409"/>
                    </a:lnTo>
                    <a:lnTo>
                      <a:pt x="2513" y="404"/>
                    </a:lnTo>
                    <a:lnTo>
                      <a:pt x="2511" y="407"/>
                    </a:lnTo>
                    <a:lnTo>
                      <a:pt x="2508" y="407"/>
                    </a:lnTo>
                    <a:lnTo>
                      <a:pt x="2504" y="409"/>
                    </a:lnTo>
                    <a:lnTo>
                      <a:pt x="2501" y="409"/>
                    </a:lnTo>
                    <a:lnTo>
                      <a:pt x="2501" y="404"/>
                    </a:lnTo>
                    <a:lnTo>
                      <a:pt x="2492" y="402"/>
                    </a:lnTo>
                    <a:lnTo>
                      <a:pt x="2482" y="399"/>
                    </a:lnTo>
                    <a:lnTo>
                      <a:pt x="2478" y="397"/>
                    </a:lnTo>
                    <a:lnTo>
                      <a:pt x="2473" y="395"/>
                    </a:lnTo>
                    <a:lnTo>
                      <a:pt x="2470" y="395"/>
                    </a:lnTo>
                    <a:lnTo>
                      <a:pt x="2468" y="395"/>
                    </a:lnTo>
                    <a:lnTo>
                      <a:pt x="2468" y="392"/>
                    </a:lnTo>
                    <a:lnTo>
                      <a:pt x="2468" y="390"/>
                    </a:lnTo>
                    <a:lnTo>
                      <a:pt x="2468" y="388"/>
                    </a:lnTo>
                    <a:lnTo>
                      <a:pt x="2470" y="385"/>
                    </a:lnTo>
                    <a:lnTo>
                      <a:pt x="2470" y="383"/>
                    </a:lnTo>
                    <a:lnTo>
                      <a:pt x="2466" y="381"/>
                    </a:lnTo>
                    <a:lnTo>
                      <a:pt x="2463" y="378"/>
                    </a:lnTo>
                    <a:lnTo>
                      <a:pt x="2461" y="376"/>
                    </a:lnTo>
                    <a:lnTo>
                      <a:pt x="2459" y="374"/>
                    </a:lnTo>
                    <a:lnTo>
                      <a:pt x="2456" y="374"/>
                    </a:lnTo>
                    <a:lnTo>
                      <a:pt x="2456" y="371"/>
                    </a:lnTo>
                    <a:lnTo>
                      <a:pt x="2454" y="371"/>
                    </a:lnTo>
                    <a:lnTo>
                      <a:pt x="2452" y="369"/>
                    </a:lnTo>
                    <a:lnTo>
                      <a:pt x="2449" y="369"/>
                    </a:lnTo>
                    <a:lnTo>
                      <a:pt x="2447" y="369"/>
                    </a:lnTo>
                    <a:lnTo>
                      <a:pt x="2445" y="369"/>
                    </a:lnTo>
                    <a:lnTo>
                      <a:pt x="2442" y="371"/>
                    </a:lnTo>
                    <a:lnTo>
                      <a:pt x="2440" y="371"/>
                    </a:lnTo>
                    <a:lnTo>
                      <a:pt x="2435" y="374"/>
                    </a:lnTo>
                    <a:lnTo>
                      <a:pt x="2430" y="376"/>
                    </a:lnTo>
                    <a:lnTo>
                      <a:pt x="2433" y="376"/>
                    </a:lnTo>
                    <a:lnTo>
                      <a:pt x="2433" y="378"/>
                    </a:lnTo>
                    <a:lnTo>
                      <a:pt x="2433" y="381"/>
                    </a:lnTo>
                    <a:lnTo>
                      <a:pt x="2430" y="381"/>
                    </a:lnTo>
                    <a:lnTo>
                      <a:pt x="2428" y="381"/>
                    </a:lnTo>
                    <a:lnTo>
                      <a:pt x="2426" y="376"/>
                    </a:lnTo>
                    <a:lnTo>
                      <a:pt x="2421" y="374"/>
                    </a:lnTo>
                    <a:lnTo>
                      <a:pt x="2419" y="371"/>
                    </a:lnTo>
                    <a:lnTo>
                      <a:pt x="2419" y="369"/>
                    </a:lnTo>
                    <a:lnTo>
                      <a:pt x="2416" y="366"/>
                    </a:lnTo>
                    <a:lnTo>
                      <a:pt x="2416" y="364"/>
                    </a:lnTo>
                    <a:lnTo>
                      <a:pt x="2416" y="362"/>
                    </a:lnTo>
                    <a:lnTo>
                      <a:pt x="2419" y="359"/>
                    </a:lnTo>
                    <a:lnTo>
                      <a:pt x="2421" y="359"/>
                    </a:lnTo>
                    <a:lnTo>
                      <a:pt x="2421" y="357"/>
                    </a:lnTo>
                    <a:lnTo>
                      <a:pt x="2419" y="357"/>
                    </a:lnTo>
                    <a:lnTo>
                      <a:pt x="2419" y="355"/>
                    </a:lnTo>
                    <a:lnTo>
                      <a:pt x="2416" y="355"/>
                    </a:lnTo>
                    <a:lnTo>
                      <a:pt x="2416" y="357"/>
                    </a:lnTo>
                    <a:lnTo>
                      <a:pt x="2419" y="350"/>
                    </a:lnTo>
                    <a:lnTo>
                      <a:pt x="2414" y="350"/>
                    </a:lnTo>
                    <a:lnTo>
                      <a:pt x="2409" y="352"/>
                    </a:lnTo>
                    <a:lnTo>
                      <a:pt x="2409" y="357"/>
                    </a:lnTo>
                    <a:lnTo>
                      <a:pt x="2409" y="362"/>
                    </a:lnTo>
                    <a:lnTo>
                      <a:pt x="2409" y="359"/>
                    </a:lnTo>
                    <a:lnTo>
                      <a:pt x="2407" y="362"/>
                    </a:lnTo>
                    <a:lnTo>
                      <a:pt x="2407" y="364"/>
                    </a:lnTo>
                    <a:lnTo>
                      <a:pt x="2407" y="366"/>
                    </a:lnTo>
                    <a:lnTo>
                      <a:pt x="2407" y="369"/>
                    </a:lnTo>
                    <a:lnTo>
                      <a:pt x="2409" y="369"/>
                    </a:lnTo>
                    <a:lnTo>
                      <a:pt x="2414" y="371"/>
                    </a:lnTo>
                    <a:lnTo>
                      <a:pt x="2414" y="376"/>
                    </a:lnTo>
                    <a:lnTo>
                      <a:pt x="2411" y="381"/>
                    </a:lnTo>
                    <a:lnTo>
                      <a:pt x="2411" y="383"/>
                    </a:lnTo>
                    <a:lnTo>
                      <a:pt x="2411" y="385"/>
                    </a:lnTo>
                    <a:lnTo>
                      <a:pt x="2411" y="388"/>
                    </a:lnTo>
                    <a:lnTo>
                      <a:pt x="2409" y="390"/>
                    </a:lnTo>
                    <a:lnTo>
                      <a:pt x="2400" y="397"/>
                    </a:lnTo>
                    <a:lnTo>
                      <a:pt x="2395" y="397"/>
                    </a:lnTo>
                    <a:lnTo>
                      <a:pt x="2385" y="397"/>
                    </a:lnTo>
                    <a:lnTo>
                      <a:pt x="2381" y="397"/>
                    </a:lnTo>
                    <a:lnTo>
                      <a:pt x="2376" y="397"/>
                    </a:lnTo>
                    <a:lnTo>
                      <a:pt x="2374" y="395"/>
                    </a:lnTo>
                    <a:lnTo>
                      <a:pt x="2369" y="395"/>
                    </a:lnTo>
                    <a:lnTo>
                      <a:pt x="2364" y="390"/>
                    </a:lnTo>
                    <a:lnTo>
                      <a:pt x="2362" y="390"/>
                    </a:lnTo>
                    <a:lnTo>
                      <a:pt x="2357" y="390"/>
                    </a:lnTo>
                    <a:lnTo>
                      <a:pt x="2350" y="392"/>
                    </a:lnTo>
                    <a:lnTo>
                      <a:pt x="2345" y="392"/>
                    </a:lnTo>
                    <a:lnTo>
                      <a:pt x="2345" y="397"/>
                    </a:lnTo>
                    <a:lnTo>
                      <a:pt x="2350" y="397"/>
                    </a:lnTo>
                    <a:lnTo>
                      <a:pt x="2357" y="397"/>
                    </a:lnTo>
                    <a:lnTo>
                      <a:pt x="2362" y="397"/>
                    </a:lnTo>
                    <a:lnTo>
                      <a:pt x="2367" y="397"/>
                    </a:lnTo>
                    <a:lnTo>
                      <a:pt x="2364" y="402"/>
                    </a:lnTo>
                    <a:lnTo>
                      <a:pt x="2362" y="404"/>
                    </a:lnTo>
                    <a:lnTo>
                      <a:pt x="2362" y="409"/>
                    </a:lnTo>
                    <a:lnTo>
                      <a:pt x="2364" y="409"/>
                    </a:lnTo>
                    <a:lnTo>
                      <a:pt x="2367" y="409"/>
                    </a:lnTo>
                    <a:lnTo>
                      <a:pt x="2369" y="409"/>
                    </a:lnTo>
                    <a:lnTo>
                      <a:pt x="2369" y="407"/>
                    </a:lnTo>
                    <a:lnTo>
                      <a:pt x="2367" y="407"/>
                    </a:lnTo>
                    <a:lnTo>
                      <a:pt x="2371" y="407"/>
                    </a:lnTo>
                    <a:lnTo>
                      <a:pt x="2374" y="404"/>
                    </a:lnTo>
                    <a:lnTo>
                      <a:pt x="2374" y="407"/>
                    </a:lnTo>
                    <a:lnTo>
                      <a:pt x="2374" y="409"/>
                    </a:lnTo>
                    <a:lnTo>
                      <a:pt x="2376" y="409"/>
                    </a:lnTo>
                    <a:lnTo>
                      <a:pt x="2378" y="409"/>
                    </a:lnTo>
                    <a:lnTo>
                      <a:pt x="2378" y="416"/>
                    </a:lnTo>
                    <a:lnTo>
                      <a:pt x="2383" y="423"/>
                    </a:lnTo>
                    <a:lnTo>
                      <a:pt x="2385" y="433"/>
                    </a:lnTo>
                    <a:lnTo>
                      <a:pt x="2388" y="437"/>
                    </a:lnTo>
                    <a:lnTo>
                      <a:pt x="2390" y="437"/>
                    </a:lnTo>
                    <a:lnTo>
                      <a:pt x="2395" y="440"/>
                    </a:lnTo>
                    <a:lnTo>
                      <a:pt x="2393" y="440"/>
                    </a:lnTo>
                    <a:lnTo>
                      <a:pt x="2393" y="442"/>
                    </a:lnTo>
                    <a:lnTo>
                      <a:pt x="2393" y="444"/>
                    </a:lnTo>
                    <a:lnTo>
                      <a:pt x="2393" y="447"/>
                    </a:lnTo>
                    <a:lnTo>
                      <a:pt x="2395" y="449"/>
                    </a:lnTo>
                    <a:lnTo>
                      <a:pt x="2390" y="451"/>
                    </a:lnTo>
                    <a:lnTo>
                      <a:pt x="2388" y="456"/>
                    </a:lnTo>
                    <a:lnTo>
                      <a:pt x="2385" y="456"/>
                    </a:lnTo>
                    <a:lnTo>
                      <a:pt x="2383" y="456"/>
                    </a:lnTo>
                    <a:lnTo>
                      <a:pt x="2381" y="456"/>
                    </a:lnTo>
                    <a:lnTo>
                      <a:pt x="2378" y="456"/>
                    </a:lnTo>
                    <a:lnTo>
                      <a:pt x="2376" y="454"/>
                    </a:lnTo>
                    <a:lnTo>
                      <a:pt x="2371" y="454"/>
                    </a:lnTo>
                    <a:lnTo>
                      <a:pt x="2367" y="451"/>
                    </a:lnTo>
                    <a:lnTo>
                      <a:pt x="2362" y="451"/>
                    </a:lnTo>
                    <a:lnTo>
                      <a:pt x="2359" y="451"/>
                    </a:lnTo>
                    <a:lnTo>
                      <a:pt x="2355" y="451"/>
                    </a:lnTo>
                    <a:lnTo>
                      <a:pt x="2352" y="451"/>
                    </a:lnTo>
                    <a:lnTo>
                      <a:pt x="2350" y="451"/>
                    </a:lnTo>
                    <a:lnTo>
                      <a:pt x="2348" y="451"/>
                    </a:lnTo>
                    <a:lnTo>
                      <a:pt x="2345" y="454"/>
                    </a:lnTo>
                    <a:lnTo>
                      <a:pt x="2343" y="456"/>
                    </a:lnTo>
                    <a:lnTo>
                      <a:pt x="2338" y="456"/>
                    </a:lnTo>
                    <a:lnTo>
                      <a:pt x="2333" y="461"/>
                    </a:lnTo>
                    <a:lnTo>
                      <a:pt x="2329" y="463"/>
                    </a:lnTo>
                    <a:lnTo>
                      <a:pt x="2324" y="463"/>
                    </a:lnTo>
                    <a:lnTo>
                      <a:pt x="2322" y="463"/>
                    </a:lnTo>
                    <a:lnTo>
                      <a:pt x="2319" y="463"/>
                    </a:lnTo>
                    <a:lnTo>
                      <a:pt x="2317" y="466"/>
                    </a:lnTo>
                    <a:lnTo>
                      <a:pt x="2315" y="466"/>
                    </a:lnTo>
                    <a:lnTo>
                      <a:pt x="2312" y="470"/>
                    </a:lnTo>
                    <a:lnTo>
                      <a:pt x="2310" y="473"/>
                    </a:lnTo>
                    <a:lnTo>
                      <a:pt x="2308" y="473"/>
                    </a:lnTo>
                    <a:lnTo>
                      <a:pt x="2305" y="473"/>
                    </a:lnTo>
                    <a:lnTo>
                      <a:pt x="2303" y="470"/>
                    </a:lnTo>
                    <a:lnTo>
                      <a:pt x="2300" y="470"/>
                    </a:lnTo>
                    <a:lnTo>
                      <a:pt x="2300" y="473"/>
                    </a:lnTo>
                    <a:lnTo>
                      <a:pt x="2300" y="475"/>
                    </a:lnTo>
                    <a:lnTo>
                      <a:pt x="2300" y="477"/>
                    </a:lnTo>
                    <a:lnTo>
                      <a:pt x="2300" y="480"/>
                    </a:lnTo>
                    <a:lnTo>
                      <a:pt x="2298" y="480"/>
                    </a:lnTo>
                    <a:lnTo>
                      <a:pt x="2296" y="480"/>
                    </a:lnTo>
                    <a:lnTo>
                      <a:pt x="2293" y="480"/>
                    </a:lnTo>
                    <a:lnTo>
                      <a:pt x="2293" y="477"/>
                    </a:lnTo>
                    <a:lnTo>
                      <a:pt x="2291" y="477"/>
                    </a:lnTo>
                    <a:lnTo>
                      <a:pt x="2289" y="477"/>
                    </a:lnTo>
                    <a:lnTo>
                      <a:pt x="2286" y="477"/>
                    </a:lnTo>
                    <a:lnTo>
                      <a:pt x="2286" y="480"/>
                    </a:lnTo>
                    <a:lnTo>
                      <a:pt x="2289" y="480"/>
                    </a:lnTo>
                    <a:lnTo>
                      <a:pt x="2289" y="482"/>
                    </a:lnTo>
                    <a:lnTo>
                      <a:pt x="2289" y="485"/>
                    </a:lnTo>
                    <a:lnTo>
                      <a:pt x="2284" y="489"/>
                    </a:lnTo>
                    <a:lnTo>
                      <a:pt x="2277" y="492"/>
                    </a:lnTo>
                    <a:lnTo>
                      <a:pt x="2272" y="494"/>
                    </a:lnTo>
                    <a:lnTo>
                      <a:pt x="2267" y="499"/>
                    </a:lnTo>
                    <a:lnTo>
                      <a:pt x="2265" y="501"/>
                    </a:lnTo>
                    <a:lnTo>
                      <a:pt x="2263" y="503"/>
                    </a:lnTo>
                    <a:lnTo>
                      <a:pt x="2260" y="506"/>
                    </a:lnTo>
                    <a:lnTo>
                      <a:pt x="2258" y="513"/>
                    </a:lnTo>
                    <a:lnTo>
                      <a:pt x="2256" y="520"/>
                    </a:lnTo>
                    <a:lnTo>
                      <a:pt x="2253" y="518"/>
                    </a:lnTo>
                    <a:lnTo>
                      <a:pt x="2248" y="515"/>
                    </a:lnTo>
                    <a:lnTo>
                      <a:pt x="2246" y="515"/>
                    </a:lnTo>
                    <a:lnTo>
                      <a:pt x="2244" y="515"/>
                    </a:lnTo>
                    <a:lnTo>
                      <a:pt x="2244" y="513"/>
                    </a:lnTo>
                    <a:lnTo>
                      <a:pt x="2241" y="513"/>
                    </a:lnTo>
                    <a:lnTo>
                      <a:pt x="2241" y="508"/>
                    </a:lnTo>
                    <a:lnTo>
                      <a:pt x="2241" y="503"/>
                    </a:lnTo>
                    <a:lnTo>
                      <a:pt x="2237" y="503"/>
                    </a:lnTo>
                    <a:lnTo>
                      <a:pt x="2232" y="499"/>
                    </a:lnTo>
                    <a:lnTo>
                      <a:pt x="2227" y="499"/>
                    </a:lnTo>
                    <a:lnTo>
                      <a:pt x="2225" y="496"/>
                    </a:lnTo>
                    <a:lnTo>
                      <a:pt x="2222" y="496"/>
                    </a:lnTo>
                    <a:lnTo>
                      <a:pt x="2220" y="496"/>
                    </a:lnTo>
                    <a:lnTo>
                      <a:pt x="2218" y="496"/>
                    </a:lnTo>
                    <a:lnTo>
                      <a:pt x="2215" y="496"/>
                    </a:lnTo>
                    <a:lnTo>
                      <a:pt x="2213" y="499"/>
                    </a:lnTo>
                    <a:lnTo>
                      <a:pt x="2211" y="499"/>
                    </a:lnTo>
                    <a:lnTo>
                      <a:pt x="2208" y="501"/>
                    </a:lnTo>
                    <a:lnTo>
                      <a:pt x="2206" y="503"/>
                    </a:lnTo>
                    <a:lnTo>
                      <a:pt x="2204" y="506"/>
                    </a:lnTo>
                    <a:lnTo>
                      <a:pt x="2204" y="508"/>
                    </a:lnTo>
                    <a:lnTo>
                      <a:pt x="2201" y="511"/>
                    </a:lnTo>
                    <a:lnTo>
                      <a:pt x="2199" y="515"/>
                    </a:lnTo>
                    <a:lnTo>
                      <a:pt x="2196" y="520"/>
                    </a:lnTo>
                    <a:lnTo>
                      <a:pt x="2194" y="520"/>
                    </a:lnTo>
                    <a:lnTo>
                      <a:pt x="2192" y="520"/>
                    </a:lnTo>
                    <a:lnTo>
                      <a:pt x="2192" y="522"/>
                    </a:lnTo>
                    <a:lnTo>
                      <a:pt x="2189" y="522"/>
                    </a:lnTo>
                    <a:lnTo>
                      <a:pt x="2189" y="520"/>
                    </a:lnTo>
                    <a:lnTo>
                      <a:pt x="2187" y="520"/>
                    </a:lnTo>
                    <a:lnTo>
                      <a:pt x="2187" y="518"/>
                    </a:lnTo>
                    <a:lnTo>
                      <a:pt x="2187" y="515"/>
                    </a:lnTo>
                    <a:lnTo>
                      <a:pt x="2189" y="508"/>
                    </a:lnTo>
                    <a:lnTo>
                      <a:pt x="2189" y="503"/>
                    </a:lnTo>
                    <a:lnTo>
                      <a:pt x="2187" y="503"/>
                    </a:lnTo>
                    <a:lnTo>
                      <a:pt x="2180" y="508"/>
                    </a:lnTo>
                    <a:lnTo>
                      <a:pt x="2175" y="511"/>
                    </a:lnTo>
                    <a:lnTo>
                      <a:pt x="2173" y="513"/>
                    </a:lnTo>
                    <a:lnTo>
                      <a:pt x="2173" y="515"/>
                    </a:lnTo>
                    <a:lnTo>
                      <a:pt x="2173" y="520"/>
                    </a:lnTo>
                    <a:lnTo>
                      <a:pt x="2149" y="518"/>
                    </a:lnTo>
                    <a:lnTo>
                      <a:pt x="2147" y="522"/>
                    </a:lnTo>
                    <a:lnTo>
                      <a:pt x="2145" y="525"/>
                    </a:lnTo>
                    <a:lnTo>
                      <a:pt x="2145" y="527"/>
                    </a:lnTo>
                    <a:lnTo>
                      <a:pt x="2147" y="527"/>
                    </a:lnTo>
                    <a:lnTo>
                      <a:pt x="2147" y="529"/>
                    </a:lnTo>
                    <a:lnTo>
                      <a:pt x="2147" y="532"/>
                    </a:lnTo>
                    <a:lnTo>
                      <a:pt x="2142" y="532"/>
                    </a:lnTo>
                    <a:lnTo>
                      <a:pt x="2142" y="534"/>
                    </a:lnTo>
                    <a:lnTo>
                      <a:pt x="2142" y="539"/>
                    </a:lnTo>
                    <a:lnTo>
                      <a:pt x="2140" y="541"/>
                    </a:lnTo>
                    <a:lnTo>
                      <a:pt x="2133" y="546"/>
                    </a:lnTo>
                    <a:lnTo>
                      <a:pt x="2128" y="551"/>
                    </a:lnTo>
                    <a:lnTo>
                      <a:pt x="2123" y="553"/>
                    </a:lnTo>
                    <a:lnTo>
                      <a:pt x="2123" y="558"/>
                    </a:lnTo>
                    <a:lnTo>
                      <a:pt x="2123" y="562"/>
                    </a:lnTo>
                    <a:lnTo>
                      <a:pt x="2123" y="567"/>
                    </a:lnTo>
                    <a:lnTo>
                      <a:pt x="2123" y="570"/>
                    </a:lnTo>
                    <a:lnTo>
                      <a:pt x="2128" y="570"/>
                    </a:lnTo>
                    <a:lnTo>
                      <a:pt x="2130" y="572"/>
                    </a:lnTo>
                    <a:lnTo>
                      <a:pt x="2135" y="572"/>
                    </a:lnTo>
                    <a:lnTo>
                      <a:pt x="2137" y="572"/>
                    </a:lnTo>
                    <a:lnTo>
                      <a:pt x="2142" y="572"/>
                    </a:lnTo>
                    <a:lnTo>
                      <a:pt x="2142" y="574"/>
                    </a:lnTo>
                    <a:lnTo>
                      <a:pt x="2142" y="577"/>
                    </a:lnTo>
                    <a:lnTo>
                      <a:pt x="2140" y="577"/>
                    </a:lnTo>
                    <a:lnTo>
                      <a:pt x="2140" y="579"/>
                    </a:lnTo>
                    <a:lnTo>
                      <a:pt x="2140" y="577"/>
                    </a:lnTo>
                    <a:lnTo>
                      <a:pt x="2140" y="581"/>
                    </a:lnTo>
                    <a:lnTo>
                      <a:pt x="2140" y="586"/>
                    </a:lnTo>
                    <a:lnTo>
                      <a:pt x="2135" y="586"/>
                    </a:lnTo>
                    <a:lnTo>
                      <a:pt x="2130" y="593"/>
                    </a:lnTo>
                    <a:lnTo>
                      <a:pt x="2128" y="596"/>
                    </a:lnTo>
                    <a:lnTo>
                      <a:pt x="2130" y="598"/>
                    </a:lnTo>
                    <a:lnTo>
                      <a:pt x="2130" y="600"/>
                    </a:lnTo>
                    <a:lnTo>
                      <a:pt x="2133" y="605"/>
                    </a:lnTo>
                    <a:lnTo>
                      <a:pt x="2135" y="610"/>
                    </a:lnTo>
                    <a:lnTo>
                      <a:pt x="2137" y="607"/>
                    </a:lnTo>
                    <a:lnTo>
                      <a:pt x="2140" y="607"/>
                    </a:lnTo>
                    <a:lnTo>
                      <a:pt x="2142" y="607"/>
                    </a:lnTo>
                    <a:lnTo>
                      <a:pt x="2145" y="607"/>
                    </a:lnTo>
                    <a:lnTo>
                      <a:pt x="2145" y="612"/>
                    </a:lnTo>
                    <a:lnTo>
                      <a:pt x="2145" y="617"/>
                    </a:lnTo>
                    <a:lnTo>
                      <a:pt x="2140" y="617"/>
                    </a:lnTo>
                    <a:lnTo>
                      <a:pt x="2135" y="617"/>
                    </a:lnTo>
                    <a:lnTo>
                      <a:pt x="2130" y="619"/>
                    </a:lnTo>
                    <a:lnTo>
                      <a:pt x="2128" y="619"/>
                    </a:lnTo>
                    <a:lnTo>
                      <a:pt x="2123" y="622"/>
                    </a:lnTo>
                    <a:lnTo>
                      <a:pt x="2121" y="624"/>
                    </a:lnTo>
                    <a:lnTo>
                      <a:pt x="2119" y="626"/>
                    </a:lnTo>
                    <a:lnTo>
                      <a:pt x="2119" y="629"/>
                    </a:lnTo>
                    <a:lnTo>
                      <a:pt x="2119" y="631"/>
                    </a:lnTo>
                    <a:lnTo>
                      <a:pt x="2116" y="633"/>
                    </a:lnTo>
                    <a:lnTo>
                      <a:pt x="2119" y="636"/>
                    </a:lnTo>
                    <a:lnTo>
                      <a:pt x="2119" y="640"/>
                    </a:lnTo>
                    <a:lnTo>
                      <a:pt x="2119" y="643"/>
                    </a:lnTo>
                    <a:lnTo>
                      <a:pt x="2121" y="647"/>
                    </a:lnTo>
                    <a:lnTo>
                      <a:pt x="2123" y="652"/>
                    </a:lnTo>
                    <a:lnTo>
                      <a:pt x="2126" y="655"/>
                    </a:lnTo>
                    <a:lnTo>
                      <a:pt x="2121" y="662"/>
                    </a:lnTo>
                    <a:lnTo>
                      <a:pt x="2116" y="666"/>
                    </a:lnTo>
                    <a:lnTo>
                      <a:pt x="2114" y="664"/>
                    </a:lnTo>
                    <a:lnTo>
                      <a:pt x="2111" y="664"/>
                    </a:lnTo>
                    <a:lnTo>
                      <a:pt x="2109" y="662"/>
                    </a:lnTo>
                    <a:lnTo>
                      <a:pt x="2107" y="662"/>
                    </a:lnTo>
                    <a:lnTo>
                      <a:pt x="2104" y="662"/>
                    </a:lnTo>
                    <a:lnTo>
                      <a:pt x="2102" y="662"/>
                    </a:lnTo>
                    <a:lnTo>
                      <a:pt x="2100" y="664"/>
                    </a:lnTo>
                    <a:lnTo>
                      <a:pt x="2097" y="666"/>
                    </a:lnTo>
                    <a:lnTo>
                      <a:pt x="2097" y="671"/>
                    </a:lnTo>
                    <a:lnTo>
                      <a:pt x="2093" y="671"/>
                    </a:lnTo>
                    <a:lnTo>
                      <a:pt x="2090" y="676"/>
                    </a:lnTo>
                    <a:lnTo>
                      <a:pt x="2088" y="678"/>
                    </a:lnTo>
                    <a:lnTo>
                      <a:pt x="2088" y="681"/>
                    </a:lnTo>
                    <a:lnTo>
                      <a:pt x="2085" y="683"/>
                    </a:lnTo>
                    <a:lnTo>
                      <a:pt x="2088" y="690"/>
                    </a:lnTo>
                    <a:lnTo>
                      <a:pt x="2088" y="699"/>
                    </a:lnTo>
                    <a:lnTo>
                      <a:pt x="2078" y="702"/>
                    </a:lnTo>
                    <a:lnTo>
                      <a:pt x="2074" y="704"/>
                    </a:lnTo>
                    <a:lnTo>
                      <a:pt x="2071" y="704"/>
                    </a:lnTo>
                    <a:lnTo>
                      <a:pt x="2069" y="707"/>
                    </a:lnTo>
                    <a:lnTo>
                      <a:pt x="2071" y="709"/>
                    </a:lnTo>
                    <a:lnTo>
                      <a:pt x="2071" y="711"/>
                    </a:lnTo>
                    <a:lnTo>
                      <a:pt x="2071" y="716"/>
                    </a:lnTo>
                    <a:lnTo>
                      <a:pt x="2071" y="718"/>
                    </a:lnTo>
                    <a:lnTo>
                      <a:pt x="2069" y="721"/>
                    </a:lnTo>
                    <a:lnTo>
                      <a:pt x="2069" y="725"/>
                    </a:lnTo>
                    <a:lnTo>
                      <a:pt x="2067" y="728"/>
                    </a:lnTo>
                    <a:lnTo>
                      <a:pt x="2064" y="730"/>
                    </a:lnTo>
                    <a:lnTo>
                      <a:pt x="2059" y="735"/>
                    </a:lnTo>
                    <a:lnTo>
                      <a:pt x="2055" y="737"/>
                    </a:lnTo>
                    <a:lnTo>
                      <a:pt x="2048" y="744"/>
                    </a:lnTo>
                    <a:lnTo>
                      <a:pt x="2041" y="749"/>
                    </a:lnTo>
                    <a:lnTo>
                      <a:pt x="2038" y="733"/>
                    </a:lnTo>
                    <a:lnTo>
                      <a:pt x="2036" y="714"/>
                    </a:lnTo>
                    <a:lnTo>
                      <a:pt x="2031" y="695"/>
                    </a:lnTo>
                    <a:lnTo>
                      <a:pt x="2026" y="671"/>
                    </a:lnTo>
                    <a:lnTo>
                      <a:pt x="2026" y="662"/>
                    </a:lnTo>
                    <a:lnTo>
                      <a:pt x="2024" y="650"/>
                    </a:lnTo>
                    <a:lnTo>
                      <a:pt x="2024" y="640"/>
                    </a:lnTo>
                    <a:lnTo>
                      <a:pt x="2024" y="631"/>
                    </a:lnTo>
                    <a:lnTo>
                      <a:pt x="2024" y="626"/>
                    </a:lnTo>
                    <a:lnTo>
                      <a:pt x="2024" y="622"/>
                    </a:lnTo>
                    <a:lnTo>
                      <a:pt x="2024" y="619"/>
                    </a:lnTo>
                    <a:lnTo>
                      <a:pt x="2024" y="614"/>
                    </a:lnTo>
                    <a:lnTo>
                      <a:pt x="2026" y="612"/>
                    </a:lnTo>
                    <a:lnTo>
                      <a:pt x="2026" y="607"/>
                    </a:lnTo>
                    <a:lnTo>
                      <a:pt x="2029" y="605"/>
                    </a:lnTo>
                    <a:lnTo>
                      <a:pt x="2029" y="603"/>
                    </a:lnTo>
                    <a:lnTo>
                      <a:pt x="2029" y="600"/>
                    </a:lnTo>
                    <a:lnTo>
                      <a:pt x="2031" y="600"/>
                    </a:lnTo>
                    <a:lnTo>
                      <a:pt x="2033" y="600"/>
                    </a:lnTo>
                    <a:lnTo>
                      <a:pt x="2036" y="600"/>
                    </a:lnTo>
                    <a:lnTo>
                      <a:pt x="2038" y="598"/>
                    </a:lnTo>
                    <a:lnTo>
                      <a:pt x="2041" y="596"/>
                    </a:lnTo>
                    <a:lnTo>
                      <a:pt x="2043" y="596"/>
                    </a:lnTo>
                    <a:lnTo>
                      <a:pt x="2043" y="591"/>
                    </a:lnTo>
                    <a:lnTo>
                      <a:pt x="2045" y="586"/>
                    </a:lnTo>
                    <a:lnTo>
                      <a:pt x="2045" y="579"/>
                    </a:lnTo>
                    <a:lnTo>
                      <a:pt x="2043" y="579"/>
                    </a:lnTo>
                    <a:lnTo>
                      <a:pt x="2041" y="574"/>
                    </a:lnTo>
                    <a:lnTo>
                      <a:pt x="2045" y="574"/>
                    </a:lnTo>
                    <a:lnTo>
                      <a:pt x="2048" y="574"/>
                    </a:lnTo>
                    <a:lnTo>
                      <a:pt x="2050" y="574"/>
                    </a:lnTo>
                    <a:lnTo>
                      <a:pt x="2052" y="577"/>
                    </a:lnTo>
                    <a:lnTo>
                      <a:pt x="2055" y="574"/>
                    </a:lnTo>
                    <a:lnTo>
                      <a:pt x="2059" y="572"/>
                    </a:lnTo>
                    <a:lnTo>
                      <a:pt x="2059" y="567"/>
                    </a:lnTo>
                    <a:lnTo>
                      <a:pt x="2062" y="567"/>
                    </a:lnTo>
                    <a:lnTo>
                      <a:pt x="2062" y="570"/>
                    </a:lnTo>
                    <a:lnTo>
                      <a:pt x="2064" y="570"/>
                    </a:lnTo>
                    <a:lnTo>
                      <a:pt x="2067" y="572"/>
                    </a:lnTo>
                    <a:lnTo>
                      <a:pt x="2069" y="570"/>
                    </a:lnTo>
                    <a:lnTo>
                      <a:pt x="2069" y="567"/>
                    </a:lnTo>
                    <a:lnTo>
                      <a:pt x="2071" y="567"/>
                    </a:lnTo>
                    <a:lnTo>
                      <a:pt x="2074" y="565"/>
                    </a:lnTo>
                    <a:lnTo>
                      <a:pt x="2076" y="562"/>
                    </a:lnTo>
                    <a:lnTo>
                      <a:pt x="2078" y="558"/>
                    </a:lnTo>
                    <a:lnTo>
                      <a:pt x="2081" y="555"/>
                    </a:lnTo>
                    <a:lnTo>
                      <a:pt x="2088" y="546"/>
                    </a:lnTo>
                    <a:lnTo>
                      <a:pt x="2093" y="539"/>
                    </a:lnTo>
                    <a:lnTo>
                      <a:pt x="2097" y="534"/>
                    </a:lnTo>
                    <a:lnTo>
                      <a:pt x="2104" y="529"/>
                    </a:lnTo>
                    <a:lnTo>
                      <a:pt x="2107" y="527"/>
                    </a:lnTo>
                    <a:lnTo>
                      <a:pt x="2111" y="525"/>
                    </a:lnTo>
                    <a:lnTo>
                      <a:pt x="2114" y="522"/>
                    </a:lnTo>
                    <a:lnTo>
                      <a:pt x="2114" y="518"/>
                    </a:lnTo>
                    <a:lnTo>
                      <a:pt x="2114" y="515"/>
                    </a:lnTo>
                    <a:lnTo>
                      <a:pt x="2119" y="513"/>
                    </a:lnTo>
                    <a:lnTo>
                      <a:pt x="2121" y="513"/>
                    </a:lnTo>
                    <a:lnTo>
                      <a:pt x="2123" y="511"/>
                    </a:lnTo>
                    <a:lnTo>
                      <a:pt x="2123" y="508"/>
                    </a:lnTo>
                    <a:lnTo>
                      <a:pt x="2123" y="506"/>
                    </a:lnTo>
                    <a:lnTo>
                      <a:pt x="2121" y="503"/>
                    </a:lnTo>
                    <a:lnTo>
                      <a:pt x="2121" y="499"/>
                    </a:lnTo>
                    <a:lnTo>
                      <a:pt x="2126" y="499"/>
                    </a:lnTo>
                    <a:lnTo>
                      <a:pt x="2130" y="499"/>
                    </a:lnTo>
                    <a:lnTo>
                      <a:pt x="2133" y="499"/>
                    </a:lnTo>
                    <a:lnTo>
                      <a:pt x="2135" y="496"/>
                    </a:lnTo>
                    <a:lnTo>
                      <a:pt x="2142" y="496"/>
                    </a:lnTo>
                    <a:lnTo>
                      <a:pt x="2147" y="496"/>
                    </a:lnTo>
                    <a:lnTo>
                      <a:pt x="2149" y="494"/>
                    </a:lnTo>
                    <a:lnTo>
                      <a:pt x="2152" y="494"/>
                    </a:lnTo>
                    <a:lnTo>
                      <a:pt x="2152" y="492"/>
                    </a:lnTo>
                    <a:lnTo>
                      <a:pt x="2154" y="489"/>
                    </a:lnTo>
                    <a:lnTo>
                      <a:pt x="2154" y="487"/>
                    </a:lnTo>
                    <a:lnTo>
                      <a:pt x="2156" y="485"/>
                    </a:lnTo>
                    <a:lnTo>
                      <a:pt x="2156" y="480"/>
                    </a:lnTo>
                    <a:lnTo>
                      <a:pt x="2156" y="475"/>
                    </a:lnTo>
                    <a:lnTo>
                      <a:pt x="2156" y="470"/>
                    </a:lnTo>
                    <a:lnTo>
                      <a:pt x="2159" y="463"/>
                    </a:lnTo>
                    <a:lnTo>
                      <a:pt x="2159" y="456"/>
                    </a:lnTo>
                    <a:lnTo>
                      <a:pt x="2161" y="456"/>
                    </a:lnTo>
                    <a:lnTo>
                      <a:pt x="2161" y="454"/>
                    </a:lnTo>
                    <a:lnTo>
                      <a:pt x="2163" y="451"/>
                    </a:lnTo>
                    <a:lnTo>
                      <a:pt x="2166" y="451"/>
                    </a:lnTo>
                    <a:lnTo>
                      <a:pt x="2168" y="451"/>
                    </a:lnTo>
                    <a:lnTo>
                      <a:pt x="2170" y="451"/>
                    </a:lnTo>
                    <a:lnTo>
                      <a:pt x="2170" y="454"/>
                    </a:lnTo>
                    <a:lnTo>
                      <a:pt x="2178" y="454"/>
                    </a:lnTo>
                    <a:lnTo>
                      <a:pt x="2178" y="451"/>
                    </a:lnTo>
                    <a:lnTo>
                      <a:pt x="2166" y="447"/>
                    </a:lnTo>
                    <a:lnTo>
                      <a:pt x="2159" y="444"/>
                    </a:lnTo>
                    <a:lnTo>
                      <a:pt x="2156" y="447"/>
                    </a:lnTo>
                    <a:lnTo>
                      <a:pt x="2154" y="447"/>
                    </a:lnTo>
                    <a:lnTo>
                      <a:pt x="2149" y="451"/>
                    </a:lnTo>
                    <a:lnTo>
                      <a:pt x="2145" y="456"/>
                    </a:lnTo>
                    <a:lnTo>
                      <a:pt x="2145" y="461"/>
                    </a:lnTo>
                    <a:lnTo>
                      <a:pt x="2147" y="461"/>
                    </a:lnTo>
                    <a:lnTo>
                      <a:pt x="2145" y="461"/>
                    </a:lnTo>
                    <a:lnTo>
                      <a:pt x="2145" y="463"/>
                    </a:lnTo>
                    <a:lnTo>
                      <a:pt x="2147" y="466"/>
                    </a:lnTo>
                    <a:lnTo>
                      <a:pt x="2147" y="468"/>
                    </a:lnTo>
                    <a:lnTo>
                      <a:pt x="2147" y="470"/>
                    </a:lnTo>
                    <a:lnTo>
                      <a:pt x="2149" y="473"/>
                    </a:lnTo>
                    <a:lnTo>
                      <a:pt x="2147" y="473"/>
                    </a:lnTo>
                    <a:lnTo>
                      <a:pt x="2145" y="473"/>
                    </a:lnTo>
                    <a:lnTo>
                      <a:pt x="2142" y="475"/>
                    </a:lnTo>
                    <a:lnTo>
                      <a:pt x="2140" y="473"/>
                    </a:lnTo>
                    <a:lnTo>
                      <a:pt x="2137" y="473"/>
                    </a:lnTo>
                    <a:lnTo>
                      <a:pt x="2135" y="470"/>
                    </a:lnTo>
                    <a:lnTo>
                      <a:pt x="2133" y="470"/>
                    </a:lnTo>
                    <a:lnTo>
                      <a:pt x="2130" y="473"/>
                    </a:lnTo>
                    <a:lnTo>
                      <a:pt x="2128" y="473"/>
                    </a:lnTo>
                    <a:lnTo>
                      <a:pt x="2126" y="473"/>
                    </a:lnTo>
                    <a:lnTo>
                      <a:pt x="2123" y="475"/>
                    </a:lnTo>
                    <a:lnTo>
                      <a:pt x="2121" y="477"/>
                    </a:lnTo>
                    <a:lnTo>
                      <a:pt x="2119" y="480"/>
                    </a:lnTo>
                    <a:lnTo>
                      <a:pt x="2116" y="482"/>
                    </a:lnTo>
                    <a:lnTo>
                      <a:pt x="2114" y="487"/>
                    </a:lnTo>
                    <a:lnTo>
                      <a:pt x="2111" y="489"/>
                    </a:lnTo>
                    <a:lnTo>
                      <a:pt x="2107" y="492"/>
                    </a:lnTo>
                    <a:lnTo>
                      <a:pt x="2104" y="494"/>
                    </a:lnTo>
                    <a:lnTo>
                      <a:pt x="2102" y="499"/>
                    </a:lnTo>
                    <a:lnTo>
                      <a:pt x="2097" y="503"/>
                    </a:lnTo>
                    <a:lnTo>
                      <a:pt x="2097" y="499"/>
                    </a:lnTo>
                    <a:lnTo>
                      <a:pt x="2097" y="496"/>
                    </a:lnTo>
                    <a:lnTo>
                      <a:pt x="2100" y="494"/>
                    </a:lnTo>
                    <a:lnTo>
                      <a:pt x="2100" y="492"/>
                    </a:lnTo>
                    <a:lnTo>
                      <a:pt x="2100" y="489"/>
                    </a:lnTo>
                    <a:lnTo>
                      <a:pt x="2097" y="492"/>
                    </a:lnTo>
                    <a:lnTo>
                      <a:pt x="2093" y="492"/>
                    </a:lnTo>
                    <a:lnTo>
                      <a:pt x="2090" y="489"/>
                    </a:lnTo>
                    <a:lnTo>
                      <a:pt x="2090" y="487"/>
                    </a:lnTo>
                    <a:lnTo>
                      <a:pt x="2093" y="487"/>
                    </a:lnTo>
                    <a:lnTo>
                      <a:pt x="2095" y="485"/>
                    </a:lnTo>
                    <a:lnTo>
                      <a:pt x="2095" y="482"/>
                    </a:lnTo>
                    <a:lnTo>
                      <a:pt x="2097" y="480"/>
                    </a:lnTo>
                    <a:lnTo>
                      <a:pt x="2097" y="475"/>
                    </a:lnTo>
                    <a:lnTo>
                      <a:pt x="2100" y="468"/>
                    </a:lnTo>
                    <a:lnTo>
                      <a:pt x="2095" y="470"/>
                    </a:lnTo>
                    <a:lnTo>
                      <a:pt x="2090" y="473"/>
                    </a:lnTo>
                    <a:lnTo>
                      <a:pt x="2090" y="475"/>
                    </a:lnTo>
                    <a:lnTo>
                      <a:pt x="2085" y="475"/>
                    </a:lnTo>
                    <a:lnTo>
                      <a:pt x="2083" y="473"/>
                    </a:lnTo>
                    <a:lnTo>
                      <a:pt x="2081" y="466"/>
                    </a:lnTo>
                    <a:lnTo>
                      <a:pt x="2078" y="466"/>
                    </a:lnTo>
                    <a:lnTo>
                      <a:pt x="2076" y="466"/>
                    </a:lnTo>
                    <a:lnTo>
                      <a:pt x="2074" y="466"/>
                    </a:lnTo>
                    <a:lnTo>
                      <a:pt x="2074" y="468"/>
                    </a:lnTo>
                    <a:lnTo>
                      <a:pt x="2069" y="470"/>
                    </a:lnTo>
                    <a:lnTo>
                      <a:pt x="2067" y="470"/>
                    </a:lnTo>
                    <a:lnTo>
                      <a:pt x="2057" y="473"/>
                    </a:lnTo>
                    <a:lnTo>
                      <a:pt x="2052" y="473"/>
                    </a:lnTo>
                    <a:lnTo>
                      <a:pt x="2050" y="473"/>
                    </a:lnTo>
                    <a:lnTo>
                      <a:pt x="2048" y="473"/>
                    </a:lnTo>
                    <a:lnTo>
                      <a:pt x="2043" y="473"/>
                    </a:lnTo>
                    <a:lnTo>
                      <a:pt x="2041" y="475"/>
                    </a:lnTo>
                    <a:lnTo>
                      <a:pt x="2041" y="477"/>
                    </a:lnTo>
                    <a:lnTo>
                      <a:pt x="2038" y="480"/>
                    </a:lnTo>
                    <a:lnTo>
                      <a:pt x="2036" y="482"/>
                    </a:lnTo>
                    <a:lnTo>
                      <a:pt x="2033" y="485"/>
                    </a:lnTo>
                    <a:lnTo>
                      <a:pt x="2031" y="485"/>
                    </a:lnTo>
                    <a:lnTo>
                      <a:pt x="2031" y="489"/>
                    </a:lnTo>
                    <a:lnTo>
                      <a:pt x="2031" y="492"/>
                    </a:lnTo>
                    <a:lnTo>
                      <a:pt x="2029" y="494"/>
                    </a:lnTo>
                    <a:lnTo>
                      <a:pt x="2026" y="496"/>
                    </a:lnTo>
                    <a:lnTo>
                      <a:pt x="2022" y="499"/>
                    </a:lnTo>
                    <a:lnTo>
                      <a:pt x="2019" y="499"/>
                    </a:lnTo>
                    <a:lnTo>
                      <a:pt x="2017" y="499"/>
                    </a:lnTo>
                    <a:lnTo>
                      <a:pt x="2012" y="501"/>
                    </a:lnTo>
                    <a:lnTo>
                      <a:pt x="2010" y="503"/>
                    </a:lnTo>
                    <a:lnTo>
                      <a:pt x="2008" y="503"/>
                    </a:lnTo>
                    <a:lnTo>
                      <a:pt x="2005" y="506"/>
                    </a:lnTo>
                    <a:lnTo>
                      <a:pt x="2005" y="508"/>
                    </a:lnTo>
                    <a:lnTo>
                      <a:pt x="2005" y="511"/>
                    </a:lnTo>
                    <a:lnTo>
                      <a:pt x="2005" y="513"/>
                    </a:lnTo>
                    <a:lnTo>
                      <a:pt x="2005" y="518"/>
                    </a:lnTo>
                    <a:lnTo>
                      <a:pt x="2003" y="518"/>
                    </a:lnTo>
                    <a:lnTo>
                      <a:pt x="2003" y="515"/>
                    </a:lnTo>
                    <a:lnTo>
                      <a:pt x="2000" y="515"/>
                    </a:lnTo>
                    <a:lnTo>
                      <a:pt x="2000" y="518"/>
                    </a:lnTo>
                    <a:lnTo>
                      <a:pt x="2000" y="522"/>
                    </a:lnTo>
                    <a:lnTo>
                      <a:pt x="2000" y="527"/>
                    </a:lnTo>
                    <a:lnTo>
                      <a:pt x="2000" y="532"/>
                    </a:lnTo>
                    <a:lnTo>
                      <a:pt x="2003" y="532"/>
                    </a:lnTo>
                    <a:lnTo>
                      <a:pt x="2005" y="532"/>
                    </a:lnTo>
                    <a:lnTo>
                      <a:pt x="2005" y="529"/>
                    </a:lnTo>
                    <a:lnTo>
                      <a:pt x="2010" y="529"/>
                    </a:lnTo>
                    <a:lnTo>
                      <a:pt x="2015" y="529"/>
                    </a:lnTo>
                    <a:lnTo>
                      <a:pt x="2017" y="536"/>
                    </a:lnTo>
                    <a:lnTo>
                      <a:pt x="2015" y="536"/>
                    </a:lnTo>
                    <a:lnTo>
                      <a:pt x="2012" y="536"/>
                    </a:lnTo>
                    <a:lnTo>
                      <a:pt x="2012" y="539"/>
                    </a:lnTo>
                    <a:lnTo>
                      <a:pt x="2008" y="539"/>
                    </a:lnTo>
                    <a:lnTo>
                      <a:pt x="2005" y="539"/>
                    </a:lnTo>
                    <a:lnTo>
                      <a:pt x="2003" y="539"/>
                    </a:lnTo>
                    <a:lnTo>
                      <a:pt x="2000" y="539"/>
                    </a:lnTo>
                    <a:lnTo>
                      <a:pt x="1996" y="539"/>
                    </a:lnTo>
                    <a:lnTo>
                      <a:pt x="1991" y="539"/>
                    </a:lnTo>
                    <a:lnTo>
                      <a:pt x="1989" y="546"/>
                    </a:lnTo>
                    <a:lnTo>
                      <a:pt x="1984" y="546"/>
                    </a:lnTo>
                    <a:lnTo>
                      <a:pt x="1984" y="551"/>
                    </a:lnTo>
                    <a:lnTo>
                      <a:pt x="1984" y="553"/>
                    </a:lnTo>
                    <a:lnTo>
                      <a:pt x="1982" y="553"/>
                    </a:lnTo>
                    <a:lnTo>
                      <a:pt x="1979" y="553"/>
                    </a:lnTo>
                    <a:lnTo>
                      <a:pt x="1979" y="551"/>
                    </a:lnTo>
                    <a:lnTo>
                      <a:pt x="1977" y="551"/>
                    </a:lnTo>
                    <a:lnTo>
                      <a:pt x="1974" y="548"/>
                    </a:lnTo>
                    <a:lnTo>
                      <a:pt x="1974" y="551"/>
                    </a:lnTo>
                    <a:lnTo>
                      <a:pt x="1974" y="553"/>
                    </a:lnTo>
                    <a:lnTo>
                      <a:pt x="1972" y="553"/>
                    </a:lnTo>
                    <a:lnTo>
                      <a:pt x="1972" y="555"/>
                    </a:lnTo>
                    <a:lnTo>
                      <a:pt x="1974" y="555"/>
                    </a:lnTo>
                    <a:lnTo>
                      <a:pt x="1970" y="555"/>
                    </a:lnTo>
                    <a:lnTo>
                      <a:pt x="1965" y="555"/>
                    </a:lnTo>
                    <a:lnTo>
                      <a:pt x="1960" y="555"/>
                    </a:lnTo>
                    <a:lnTo>
                      <a:pt x="1956" y="555"/>
                    </a:lnTo>
                    <a:lnTo>
                      <a:pt x="1956" y="553"/>
                    </a:lnTo>
                    <a:lnTo>
                      <a:pt x="1956" y="551"/>
                    </a:lnTo>
                    <a:lnTo>
                      <a:pt x="1956" y="546"/>
                    </a:lnTo>
                    <a:lnTo>
                      <a:pt x="1953" y="544"/>
                    </a:lnTo>
                    <a:lnTo>
                      <a:pt x="1958" y="544"/>
                    </a:lnTo>
                    <a:lnTo>
                      <a:pt x="1963" y="544"/>
                    </a:lnTo>
                    <a:lnTo>
                      <a:pt x="1967" y="544"/>
                    </a:lnTo>
                    <a:lnTo>
                      <a:pt x="1970" y="544"/>
                    </a:lnTo>
                    <a:lnTo>
                      <a:pt x="1970" y="541"/>
                    </a:lnTo>
                    <a:lnTo>
                      <a:pt x="1970" y="539"/>
                    </a:lnTo>
                    <a:lnTo>
                      <a:pt x="1967" y="539"/>
                    </a:lnTo>
                    <a:lnTo>
                      <a:pt x="1965" y="539"/>
                    </a:lnTo>
                    <a:lnTo>
                      <a:pt x="1965" y="536"/>
                    </a:lnTo>
                    <a:lnTo>
                      <a:pt x="1963" y="532"/>
                    </a:lnTo>
                    <a:lnTo>
                      <a:pt x="1963" y="529"/>
                    </a:lnTo>
                    <a:lnTo>
                      <a:pt x="1960" y="527"/>
                    </a:lnTo>
                    <a:lnTo>
                      <a:pt x="1958" y="527"/>
                    </a:lnTo>
                    <a:lnTo>
                      <a:pt x="1951" y="529"/>
                    </a:lnTo>
                    <a:lnTo>
                      <a:pt x="1951" y="534"/>
                    </a:lnTo>
                    <a:lnTo>
                      <a:pt x="1948" y="534"/>
                    </a:lnTo>
                    <a:lnTo>
                      <a:pt x="1946" y="534"/>
                    </a:lnTo>
                    <a:lnTo>
                      <a:pt x="1946" y="532"/>
                    </a:lnTo>
                    <a:lnTo>
                      <a:pt x="1946" y="529"/>
                    </a:lnTo>
                    <a:lnTo>
                      <a:pt x="1941" y="529"/>
                    </a:lnTo>
                    <a:lnTo>
                      <a:pt x="1934" y="529"/>
                    </a:lnTo>
                    <a:lnTo>
                      <a:pt x="1932" y="527"/>
                    </a:lnTo>
                    <a:lnTo>
                      <a:pt x="1927" y="527"/>
                    </a:lnTo>
                    <a:lnTo>
                      <a:pt x="1922" y="527"/>
                    </a:lnTo>
                    <a:lnTo>
                      <a:pt x="1920" y="527"/>
                    </a:lnTo>
                    <a:lnTo>
                      <a:pt x="1920" y="544"/>
                    </a:lnTo>
                    <a:lnTo>
                      <a:pt x="1918" y="544"/>
                    </a:lnTo>
                    <a:lnTo>
                      <a:pt x="1915" y="544"/>
                    </a:lnTo>
                    <a:lnTo>
                      <a:pt x="1913" y="544"/>
                    </a:lnTo>
                    <a:lnTo>
                      <a:pt x="1913" y="541"/>
                    </a:lnTo>
                    <a:lnTo>
                      <a:pt x="1911" y="539"/>
                    </a:lnTo>
                    <a:lnTo>
                      <a:pt x="1906" y="539"/>
                    </a:lnTo>
                    <a:lnTo>
                      <a:pt x="1901" y="541"/>
                    </a:lnTo>
                    <a:lnTo>
                      <a:pt x="1899" y="541"/>
                    </a:lnTo>
                    <a:lnTo>
                      <a:pt x="1896" y="541"/>
                    </a:lnTo>
                    <a:lnTo>
                      <a:pt x="1894" y="541"/>
                    </a:lnTo>
                    <a:lnTo>
                      <a:pt x="1892" y="541"/>
                    </a:lnTo>
                    <a:lnTo>
                      <a:pt x="1887" y="539"/>
                    </a:lnTo>
                    <a:lnTo>
                      <a:pt x="1880" y="534"/>
                    </a:lnTo>
                    <a:lnTo>
                      <a:pt x="1880" y="536"/>
                    </a:lnTo>
                    <a:lnTo>
                      <a:pt x="1878" y="541"/>
                    </a:lnTo>
                    <a:lnTo>
                      <a:pt x="1875" y="541"/>
                    </a:lnTo>
                    <a:lnTo>
                      <a:pt x="1871" y="544"/>
                    </a:lnTo>
                    <a:lnTo>
                      <a:pt x="1871" y="541"/>
                    </a:lnTo>
                    <a:lnTo>
                      <a:pt x="1871" y="539"/>
                    </a:lnTo>
                    <a:lnTo>
                      <a:pt x="1871" y="536"/>
                    </a:lnTo>
                    <a:lnTo>
                      <a:pt x="1871" y="534"/>
                    </a:lnTo>
                    <a:lnTo>
                      <a:pt x="1861" y="534"/>
                    </a:lnTo>
                    <a:lnTo>
                      <a:pt x="1849" y="534"/>
                    </a:lnTo>
                    <a:lnTo>
                      <a:pt x="1845" y="534"/>
                    </a:lnTo>
                    <a:lnTo>
                      <a:pt x="1837" y="534"/>
                    </a:lnTo>
                    <a:lnTo>
                      <a:pt x="1833" y="534"/>
                    </a:lnTo>
                    <a:lnTo>
                      <a:pt x="1830" y="534"/>
                    </a:lnTo>
                    <a:lnTo>
                      <a:pt x="1828" y="532"/>
                    </a:lnTo>
                    <a:lnTo>
                      <a:pt x="1828" y="529"/>
                    </a:lnTo>
                    <a:lnTo>
                      <a:pt x="1826" y="527"/>
                    </a:lnTo>
                    <a:lnTo>
                      <a:pt x="1823" y="527"/>
                    </a:lnTo>
                    <a:lnTo>
                      <a:pt x="1821" y="527"/>
                    </a:lnTo>
                    <a:lnTo>
                      <a:pt x="1821" y="529"/>
                    </a:lnTo>
                    <a:lnTo>
                      <a:pt x="1821" y="534"/>
                    </a:lnTo>
                    <a:lnTo>
                      <a:pt x="1816" y="534"/>
                    </a:lnTo>
                    <a:lnTo>
                      <a:pt x="1814" y="534"/>
                    </a:lnTo>
                    <a:lnTo>
                      <a:pt x="1814" y="536"/>
                    </a:lnTo>
                    <a:lnTo>
                      <a:pt x="1811" y="539"/>
                    </a:lnTo>
                    <a:lnTo>
                      <a:pt x="1807" y="541"/>
                    </a:lnTo>
                    <a:lnTo>
                      <a:pt x="1802" y="544"/>
                    </a:lnTo>
                    <a:lnTo>
                      <a:pt x="1800" y="548"/>
                    </a:lnTo>
                    <a:lnTo>
                      <a:pt x="1795" y="551"/>
                    </a:lnTo>
                    <a:lnTo>
                      <a:pt x="1793" y="555"/>
                    </a:lnTo>
                    <a:lnTo>
                      <a:pt x="1790" y="558"/>
                    </a:lnTo>
                    <a:lnTo>
                      <a:pt x="1788" y="560"/>
                    </a:lnTo>
                    <a:lnTo>
                      <a:pt x="1788" y="562"/>
                    </a:lnTo>
                    <a:lnTo>
                      <a:pt x="1788" y="565"/>
                    </a:lnTo>
                    <a:lnTo>
                      <a:pt x="1788" y="567"/>
                    </a:lnTo>
                    <a:lnTo>
                      <a:pt x="1788" y="570"/>
                    </a:lnTo>
                    <a:lnTo>
                      <a:pt x="1788" y="572"/>
                    </a:lnTo>
                    <a:lnTo>
                      <a:pt x="1788" y="574"/>
                    </a:lnTo>
                    <a:lnTo>
                      <a:pt x="1785" y="574"/>
                    </a:lnTo>
                    <a:lnTo>
                      <a:pt x="1781" y="574"/>
                    </a:lnTo>
                    <a:lnTo>
                      <a:pt x="1776" y="574"/>
                    </a:lnTo>
                    <a:lnTo>
                      <a:pt x="1776" y="579"/>
                    </a:lnTo>
                    <a:lnTo>
                      <a:pt x="1776" y="581"/>
                    </a:lnTo>
                    <a:lnTo>
                      <a:pt x="1774" y="584"/>
                    </a:lnTo>
                    <a:lnTo>
                      <a:pt x="1769" y="586"/>
                    </a:lnTo>
                    <a:lnTo>
                      <a:pt x="1764" y="588"/>
                    </a:lnTo>
                    <a:lnTo>
                      <a:pt x="1762" y="591"/>
                    </a:lnTo>
                    <a:lnTo>
                      <a:pt x="1757" y="596"/>
                    </a:lnTo>
                    <a:lnTo>
                      <a:pt x="1755" y="600"/>
                    </a:lnTo>
                    <a:lnTo>
                      <a:pt x="1752" y="600"/>
                    </a:lnTo>
                    <a:lnTo>
                      <a:pt x="1752" y="598"/>
                    </a:lnTo>
                    <a:lnTo>
                      <a:pt x="1750" y="598"/>
                    </a:lnTo>
                    <a:lnTo>
                      <a:pt x="1748" y="600"/>
                    </a:lnTo>
                    <a:lnTo>
                      <a:pt x="1748" y="605"/>
                    </a:lnTo>
                    <a:lnTo>
                      <a:pt x="1748" y="607"/>
                    </a:lnTo>
                    <a:lnTo>
                      <a:pt x="1748" y="612"/>
                    </a:lnTo>
                    <a:lnTo>
                      <a:pt x="1745" y="614"/>
                    </a:lnTo>
                    <a:lnTo>
                      <a:pt x="1745" y="617"/>
                    </a:lnTo>
                    <a:lnTo>
                      <a:pt x="1741" y="619"/>
                    </a:lnTo>
                    <a:lnTo>
                      <a:pt x="1738" y="619"/>
                    </a:lnTo>
                    <a:lnTo>
                      <a:pt x="1738" y="624"/>
                    </a:lnTo>
                    <a:lnTo>
                      <a:pt x="1738" y="626"/>
                    </a:lnTo>
                    <a:lnTo>
                      <a:pt x="1734" y="626"/>
                    </a:lnTo>
                    <a:lnTo>
                      <a:pt x="1703" y="652"/>
                    </a:lnTo>
                    <a:lnTo>
                      <a:pt x="1703" y="655"/>
                    </a:lnTo>
                    <a:lnTo>
                      <a:pt x="1703" y="657"/>
                    </a:lnTo>
                    <a:lnTo>
                      <a:pt x="1700" y="657"/>
                    </a:lnTo>
                    <a:lnTo>
                      <a:pt x="1700" y="659"/>
                    </a:lnTo>
                    <a:lnTo>
                      <a:pt x="1700" y="662"/>
                    </a:lnTo>
                    <a:lnTo>
                      <a:pt x="1698" y="666"/>
                    </a:lnTo>
                    <a:lnTo>
                      <a:pt x="1705" y="666"/>
                    </a:lnTo>
                    <a:lnTo>
                      <a:pt x="1710" y="666"/>
                    </a:lnTo>
                    <a:lnTo>
                      <a:pt x="1717" y="666"/>
                    </a:lnTo>
                    <a:lnTo>
                      <a:pt x="1722" y="666"/>
                    </a:lnTo>
                    <a:lnTo>
                      <a:pt x="1722" y="690"/>
                    </a:lnTo>
                    <a:lnTo>
                      <a:pt x="1729" y="690"/>
                    </a:lnTo>
                    <a:lnTo>
                      <a:pt x="1729" y="688"/>
                    </a:lnTo>
                    <a:lnTo>
                      <a:pt x="1726" y="685"/>
                    </a:lnTo>
                    <a:lnTo>
                      <a:pt x="1729" y="685"/>
                    </a:lnTo>
                    <a:lnTo>
                      <a:pt x="1729" y="681"/>
                    </a:lnTo>
                    <a:lnTo>
                      <a:pt x="1731" y="681"/>
                    </a:lnTo>
                    <a:lnTo>
                      <a:pt x="1734" y="681"/>
                    </a:lnTo>
                    <a:lnTo>
                      <a:pt x="1734" y="683"/>
                    </a:lnTo>
                    <a:lnTo>
                      <a:pt x="1736" y="685"/>
                    </a:lnTo>
                    <a:lnTo>
                      <a:pt x="1738" y="685"/>
                    </a:lnTo>
                    <a:lnTo>
                      <a:pt x="1736" y="688"/>
                    </a:lnTo>
                    <a:lnTo>
                      <a:pt x="1736" y="692"/>
                    </a:lnTo>
                    <a:lnTo>
                      <a:pt x="1734" y="692"/>
                    </a:lnTo>
                    <a:lnTo>
                      <a:pt x="1731" y="692"/>
                    </a:lnTo>
                    <a:lnTo>
                      <a:pt x="1731" y="695"/>
                    </a:lnTo>
                    <a:lnTo>
                      <a:pt x="1734" y="695"/>
                    </a:lnTo>
                    <a:lnTo>
                      <a:pt x="1734" y="697"/>
                    </a:lnTo>
                    <a:lnTo>
                      <a:pt x="1736" y="697"/>
                    </a:lnTo>
                    <a:lnTo>
                      <a:pt x="1738" y="697"/>
                    </a:lnTo>
                    <a:lnTo>
                      <a:pt x="1741" y="695"/>
                    </a:lnTo>
                    <a:lnTo>
                      <a:pt x="1741" y="692"/>
                    </a:lnTo>
                    <a:lnTo>
                      <a:pt x="1743" y="690"/>
                    </a:lnTo>
                    <a:lnTo>
                      <a:pt x="1745" y="688"/>
                    </a:lnTo>
                    <a:lnTo>
                      <a:pt x="1748" y="688"/>
                    </a:lnTo>
                    <a:lnTo>
                      <a:pt x="1748" y="690"/>
                    </a:lnTo>
                    <a:lnTo>
                      <a:pt x="1752" y="690"/>
                    </a:lnTo>
                    <a:lnTo>
                      <a:pt x="1752" y="685"/>
                    </a:lnTo>
                    <a:lnTo>
                      <a:pt x="1750" y="681"/>
                    </a:lnTo>
                    <a:lnTo>
                      <a:pt x="1752" y="678"/>
                    </a:lnTo>
                    <a:lnTo>
                      <a:pt x="1755" y="678"/>
                    </a:lnTo>
                    <a:lnTo>
                      <a:pt x="1757" y="678"/>
                    </a:lnTo>
                    <a:lnTo>
                      <a:pt x="1759" y="678"/>
                    </a:lnTo>
                    <a:lnTo>
                      <a:pt x="1762" y="678"/>
                    </a:lnTo>
                    <a:lnTo>
                      <a:pt x="1767" y="681"/>
                    </a:lnTo>
                    <a:lnTo>
                      <a:pt x="1769" y="681"/>
                    </a:lnTo>
                    <a:lnTo>
                      <a:pt x="1771" y="683"/>
                    </a:lnTo>
                    <a:lnTo>
                      <a:pt x="1774" y="688"/>
                    </a:lnTo>
                    <a:lnTo>
                      <a:pt x="1776" y="690"/>
                    </a:lnTo>
                    <a:lnTo>
                      <a:pt x="1778" y="692"/>
                    </a:lnTo>
                    <a:lnTo>
                      <a:pt x="1781" y="697"/>
                    </a:lnTo>
                    <a:lnTo>
                      <a:pt x="1783" y="699"/>
                    </a:lnTo>
                    <a:lnTo>
                      <a:pt x="1785" y="702"/>
                    </a:lnTo>
                    <a:lnTo>
                      <a:pt x="1788" y="702"/>
                    </a:lnTo>
                    <a:lnTo>
                      <a:pt x="1790" y="699"/>
                    </a:lnTo>
                    <a:lnTo>
                      <a:pt x="1790" y="704"/>
                    </a:lnTo>
                    <a:lnTo>
                      <a:pt x="1795" y="704"/>
                    </a:lnTo>
                    <a:lnTo>
                      <a:pt x="1800" y="707"/>
                    </a:lnTo>
                    <a:lnTo>
                      <a:pt x="1800" y="709"/>
                    </a:lnTo>
                    <a:lnTo>
                      <a:pt x="1797" y="709"/>
                    </a:lnTo>
                    <a:lnTo>
                      <a:pt x="1795" y="709"/>
                    </a:lnTo>
                    <a:lnTo>
                      <a:pt x="1793" y="709"/>
                    </a:lnTo>
                    <a:lnTo>
                      <a:pt x="1788" y="709"/>
                    </a:lnTo>
                    <a:lnTo>
                      <a:pt x="1790" y="716"/>
                    </a:lnTo>
                    <a:lnTo>
                      <a:pt x="1790" y="725"/>
                    </a:lnTo>
                    <a:lnTo>
                      <a:pt x="1790" y="728"/>
                    </a:lnTo>
                    <a:lnTo>
                      <a:pt x="1790" y="730"/>
                    </a:lnTo>
                    <a:lnTo>
                      <a:pt x="1790" y="735"/>
                    </a:lnTo>
                    <a:lnTo>
                      <a:pt x="1788" y="737"/>
                    </a:lnTo>
                    <a:lnTo>
                      <a:pt x="1785" y="740"/>
                    </a:lnTo>
                    <a:lnTo>
                      <a:pt x="1781" y="742"/>
                    </a:lnTo>
                    <a:lnTo>
                      <a:pt x="1781" y="744"/>
                    </a:lnTo>
                    <a:lnTo>
                      <a:pt x="1781" y="747"/>
                    </a:lnTo>
                    <a:lnTo>
                      <a:pt x="1783" y="749"/>
                    </a:lnTo>
                    <a:lnTo>
                      <a:pt x="1783" y="751"/>
                    </a:lnTo>
                    <a:lnTo>
                      <a:pt x="1781" y="754"/>
                    </a:lnTo>
                    <a:lnTo>
                      <a:pt x="1778" y="759"/>
                    </a:lnTo>
                    <a:lnTo>
                      <a:pt x="1778" y="763"/>
                    </a:lnTo>
                    <a:lnTo>
                      <a:pt x="1781" y="766"/>
                    </a:lnTo>
                    <a:lnTo>
                      <a:pt x="1781" y="768"/>
                    </a:lnTo>
                    <a:lnTo>
                      <a:pt x="1783" y="770"/>
                    </a:lnTo>
                    <a:lnTo>
                      <a:pt x="1783" y="773"/>
                    </a:lnTo>
                    <a:lnTo>
                      <a:pt x="1783" y="775"/>
                    </a:lnTo>
                    <a:lnTo>
                      <a:pt x="1783" y="777"/>
                    </a:lnTo>
                    <a:lnTo>
                      <a:pt x="1783" y="780"/>
                    </a:lnTo>
                    <a:lnTo>
                      <a:pt x="1781" y="782"/>
                    </a:lnTo>
                    <a:lnTo>
                      <a:pt x="1778" y="787"/>
                    </a:lnTo>
                    <a:lnTo>
                      <a:pt x="1776" y="789"/>
                    </a:lnTo>
                    <a:lnTo>
                      <a:pt x="1781" y="796"/>
                    </a:lnTo>
                    <a:lnTo>
                      <a:pt x="1776" y="796"/>
                    </a:lnTo>
                    <a:lnTo>
                      <a:pt x="1776" y="801"/>
                    </a:lnTo>
                    <a:lnTo>
                      <a:pt x="1776" y="806"/>
                    </a:lnTo>
                    <a:lnTo>
                      <a:pt x="1776" y="808"/>
                    </a:lnTo>
                    <a:lnTo>
                      <a:pt x="1774" y="810"/>
                    </a:lnTo>
                    <a:lnTo>
                      <a:pt x="1771" y="810"/>
                    </a:lnTo>
                    <a:lnTo>
                      <a:pt x="1769" y="813"/>
                    </a:lnTo>
                    <a:lnTo>
                      <a:pt x="1767" y="813"/>
                    </a:lnTo>
                    <a:lnTo>
                      <a:pt x="1764" y="815"/>
                    </a:lnTo>
                    <a:lnTo>
                      <a:pt x="1762" y="818"/>
                    </a:lnTo>
                    <a:lnTo>
                      <a:pt x="1762" y="820"/>
                    </a:lnTo>
                    <a:lnTo>
                      <a:pt x="1759" y="822"/>
                    </a:lnTo>
                    <a:lnTo>
                      <a:pt x="1759" y="825"/>
                    </a:lnTo>
                    <a:lnTo>
                      <a:pt x="1759" y="827"/>
                    </a:lnTo>
                    <a:lnTo>
                      <a:pt x="1759" y="829"/>
                    </a:lnTo>
                    <a:lnTo>
                      <a:pt x="1755" y="832"/>
                    </a:lnTo>
                    <a:lnTo>
                      <a:pt x="1752" y="834"/>
                    </a:lnTo>
                    <a:lnTo>
                      <a:pt x="1750" y="834"/>
                    </a:lnTo>
                    <a:lnTo>
                      <a:pt x="1750" y="836"/>
                    </a:lnTo>
                    <a:lnTo>
                      <a:pt x="1748" y="839"/>
                    </a:lnTo>
                    <a:lnTo>
                      <a:pt x="1748" y="844"/>
                    </a:lnTo>
                    <a:lnTo>
                      <a:pt x="1745" y="846"/>
                    </a:lnTo>
                    <a:lnTo>
                      <a:pt x="1745" y="851"/>
                    </a:lnTo>
                    <a:lnTo>
                      <a:pt x="1745" y="855"/>
                    </a:lnTo>
                    <a:lnTo>
                      <a:pt x="1743" y="860"/>
                    </a:lnTo>
                    <a:lnTo>
                      <a:pt x="1743" y="862"/>
                    </a:lnTo>
                    <a:lnTo>
                      <a:pt x="1741" y="865"/>
                    </a:lnTo>
                    <a:lnTo>
                      <a:pt x="1738" y="867"/>
                    </a:lnTo>
                    <a:lnTo>
                      <a:pt x="1736" y="870"/>
                    </a:lnTo>
                    <a:lnTo>
                      <a:pt x="1734" y="872"/>
                    </a:lnTo>
                    <a:lnTo>
                      <a:pt x="1726" y="874"/>
                    </a:lnTo>
                    <a:lnTo>
                      <a:pt x="1722" y="879"/>
                    </a:lnTo>
                    <a:lnTo>
                      <a:pt x="1722" y="881"/>
                    </a:lnTo>
                    <a:lnTo>
                      <a:pt x="1722" y="884"/>
                    </a:lnTo>
                    <a:lnTo>
                      <a:pt x="1719" y="886"/>
                    </a:lnTo>
                    <a:lnTo>
                      <a:pt x="1719" y="888"/>
                    </a:lnTo>
                    <a:lnTo>
                      <a:pt x="1719" y="891"/>
                    </a:lnTo>
                    <a:lnTo>
                      <a:pt x="1717" y="891"/>
                    </a:lnTo>
                    <a:lnTo>
                      <a:pt x="1717" y="893"/>
                    </a:lnTo>
                    <a:lnTo>
                      <a:pt x="1715" y="893"/>
                    </a:lnTo>
                    <a:lnTo>
                      <a:pt x="1712" y="895"/>
                    </a:lnTo>
                    <a:lnTo>
                      <a:pt x="1710" y="895"/>
                    </a:lnTo>
                    <a:lnTo>
                      <a:pt x="1708" y="898"/>
                    </a:lnTo>
                    <a:lnTo>
                      <a:pt x="1705" y="898"/>
                    </a:lnTo>
                    <a:lnTo>
                      <a:pt x="1705" y="900"/>
                    </a:lnTo>
                    <a:lnTo>
                      <a:pt x="1703" y="903"/>
                    </a:lnTo>
                    <a:lnTo>
                      <a:pt x="1703" y="905"/>
                    </a:lnTo>
                    <a:lnTo>
                      <a:pt x="1703" y="907"/>
                    </a:lnTo>
                    <a:lnTo>
                      <a:pt x="1703" y="910"/>
                    </a:lnTo>
                    <a:lnTo>
                      <a:pt x="1703" y="912"/>
                    </a:lnTo>
                    <a:lnTo>
                      <a:pt x="1700" y="914"/>
                    </a:lnTo>
                    <a:lnTo>
                      <a:pt x="1696" y="914"/>
                    </a:lnTo>
                    <a:lnTo>
                      <a:pt x="1693" y="917"/>
                    </a:lnTo>
                    <a:lnTo>
                      <a:pt x="1691" y="919"/>
                    </a:lnTo>
                    <a:lnTo>
                      <a:pt x="1689" y="924"/>
                    </a:lnTo>
                    <a:lnTo>
                      <a:pt x="1686" y="926"/>
                    </a:lnTo>
                    <a:lnTo>
                      <a:pt x="1684" y="929"/>
                    </a:lnTo>
                    <a:lnTo>
                      <a:pt x="1682" y="931"/>
                    </a:lnTo>
                    <a:lnTo>
                      <a:pt x="1682" y="936"/>
                    </a:lnTo>
                    <a:lnTo>
                      <a:pt x="1679" y="936"/>
                    </a:lnTo>
                    <a:lnTo>
                      <a:pt x="1677" y="938"/>
                    </a:lnTo>
                    <a:lnTo>
                      <a:pt x="1674" y="938"/>
                    </a:lnTo>
                    <a:lnTo>
                      <a:pt x="1672" y="938"/>
                    </a:lnTo>
                    <a:lnTo>
                      <a:pt x="1670" y="938"/>
                    </a:lnTo>
                    <a:lnTo>
                      <a:pt x="1667" y="938"/>
                    </a:lnTo>
                    <a:lnTo>
                      <a:pt x="1667" y="936"/>
                    </a:lnTo>
                    <a:lnTo>
                      <a:pt x="1663" y="936"/>
                    </a:lnTo>
                    <a:lnTo>
                      <a:pt x="1660" y="933"/>
                    </a:lnTo>
                    <a:lnTo>
                      <a:pt x="1658" y="931"/>
                    </a:lnTo>
                    <a:lnTo>
                      <a:pt x="1658" y="926"/>
                    </a:lnTo>
                    <a:lnTo>
                      <a:pt x="1658" y="924"/>
                    </a:lnTo>
                    <a:lnTo>
                      <a:pt x="1660" y="919"/>
                    </a:lnTo>
                    <a:lnTo>
                      <a:pt x="1656" y="919"/>
                    </a:lnTo>
                    <a:lnTo>
                      <a:pt x="1651" y="919"/>
                    </a:lnTo>
                    <a:lnTo>
                      <a:pt x="1648" y="917"/>
                    </a:lnTo>
                    <a:lnTo>
                      <a:pt x="1646" y="919"/>
                    </a:lnTo>
                    <a:lnTo>
                      <a:pt x="1644" y="921"/>
                    </a:lnTo>
                    <a:lnTo>
                      <a:pt x="1641" y="926"/>
                    </a:lnTo>
                    <a:lnTo>
                      <a:pt x="1632" y="936"/>
                    </a:lnTo>
                    <a:lnTo>
                      <a:pt x="1630" y="931"/>
                    </a:lnTo>
                    <a:lnTo>
                      <a:pt x="1634" y="929"/>
                    </a:lnTo>
                    <a:lnTo>
                      <a:pt x="1632" y="921"/>
                    </a:lnTo>
                    <a:lnTo>
                      <a:pt x="1637" y="919"/>
                    </a:lnTo>
                    <a:lnTo>
                      <a:pt x="1637" y="912"/>
                    </a:lnTo>
                    <a:lnTo>
                      <a:pt x="1637" y="900"/>
                    </a:lnTo>
                    <a:lnTo>
                      <a:pt x="1639" y="893"/>
                    </a:lnTo>
                    <a:lnTo>
                      <a:pt x="1639" y="888"/>
                    </a:lnTo>
                    <a:lnTo>
                      <a:pt x="1644" y="884"/>
                    </a:lnTo>
                    <a:lnTo>
                      <a:pt x="1648" y="881"/>
                    </a:lnTo>
                    <a:lnTo>
                      <a:pt x="1648" y="884"/>
                    </a:lnTo>
                    <a:lnTo>
                      <a:pt x="1651" y="884"/>
                    </a:lnTo>
                    <a:lnTo>
                      <a:pt x="1648" y="886"/>
                    </a:lnTo>
                    <a:lnTo>
                      <a:pt x="1648" y="891"/>
                    </a:lnTo>
                    <a:lnTo>
                      <a:pt x="1646" y="891"/>
                    </a:lnTo>
                    <a:lnTo>
                      <a:pt x="1646" y="893"/>
                    </a:lnTo>
                    <a:lnTo>
                      <a:pt x="1651" y="893"/>
                    </a:lnTo>
                    <a:lnTo>
                      <a:pt x="1656" y="893"/>
                    </a:lnTo>
                    <a:lnTo>
                      <a:pt x="1653" y="888"/>
                    </a:lnTo>
                    <a:lnTo>
                      <a:pt x="1653" y="886"/>
                    </a:lnTo>
                    <a:lnTo>
                      <a:pt x="1653" y="884"/>
                    </a:lnTo>
                    <a:lnTo>
                      <a:pt x="1653" y="881"/>
                    </a:lnTo>
                    <a:lnTo>
                      <a:pt x="1658" y="884"/>
                    </a:lnTo>
                    <a:lnTo>
                      <a:pt x="1660" y="879"/>
                    </a:lnTo>
                    <a:lnTo>
                      <a:pt x="1667" y="874"/>
                    </a:lnTo>
                    <a:lnTo>
                      <a:pt x="1667" y="870"/>
                    </a:lnTo>
                    <a:lnTo>
                      <a:pt x="1672" y="867"/>
                    </a:lnTo>
                    <a:lnTo>
                      <a:pt x="1679" y="860"/>
                    </a:lnTo>
                    <a:lnTo>
                      <a:pt x="1684" y="853"/>
                    </a:lnTo>
                    <a:lnTo>
                      <a:pt x="1684" y="841"/>
                    </a:lnTo>
                    <a:lnTo>
                      <a:pt x="1684" y="834"/>
                    </a:lnTo>
                    <a:lnTo>
                      <a:pt x="1689" y="832"/>
                    </a:lnTo>
                    <a:lnTo>
                      <a:pt x="1691" y="822"/>
                    </a:lnTo>
                    <a:lnTo>
                      <a:pt x="1686" y="820"/>
                    </a:lnTo>
                    <a:lnTo>
                      <a:pt x="1686" y="813"/>
                    </a:lnTo>
                    <a:lnTo>
                      <a:pt x="1691" y="803"/>
                    </a:lnTo>
                    <a:lnTo>
                      <a:pt x="1682" y="806"/>
                    </a:lnTo>
                    <a:lnTo>
                      <a:pt x="1677" y="810"/>
                    </a:lnTo>
                    <a:lnTo>
                      <a:pt x="1672" y="813"/>
                    </a:lnTo>
                    <a:lnTo>
                      <a:pt x="1667" y="813"/>
                    </a:lnTo>
                    <a:lnTo>
                      <a:pt x="1663" y="818"/>
                    </a:lnTo>
                    <a:lnTo>
                      <a:pt x="1656" y="822"/>
                    </a:lnTo>
                    <a:lnTo>
                      <a:pt x="1651" y="827"/>
                    </a:lnTo>
                    <a:lnTo>
                      <a:pt x="1646" y="827"/>
                    </a:lnTo>
                    <a:lnTo>
                      <a:pt x="1639" y="825"/>
                    </a:lnTo>
                    <a:lnTo>
                      <a:pt x="1632" y="820"/>
                    </a:lnTo>
                    <a:lnTo>
                      <a:pt x="1627" y="813"/>
                    </a:lnTo>
                    <a:lnTo>
                      <a:pt x="1630" y="806"/>
                    </a:lnTo>
                    <a:lnTo>
                      <a:pt x="1627" y="801"/>
                    </a:lnTo>
                    <a:lnTo>
                      <a:pt x="1620" y="794"/>
                    </a:lnTo>
                    <a:lnTo>
                      <a:pt x="1615" y="784"/>
                    </a:lnTo>
                    <a:lnTo>
                      <a:pt x="1613" y="777"/>
                    </a:lnTo>
                    <a:lnTo>
                      <a:pt x="1608" y="773"/>
                    </a:lnTo>
                    <a:lnTo>
                      <a:pt x="1599" y="770"/>
                    </a:lnTo>
                    <a:lnTo>
                      <a:pt x="1594" y="768"/>
                    </a:lnTo>
                    <a:lnTo>
                      <a:pt x="1587" y="768"/>
                    </a:lnTo>
                    <a:lnTo>
                      <a:pt x="1582" y="763"/>
                    </a:lnTo>
                    <a:lnTo>
                      <a:pt x="1575" y="754"/>
                    </a:lnTo>
                    <a:lnTo>
                      <a:pt x="1568" y="742"/>
                    </a:lnTo>
                    <a:lnTo>
                      <a:pt x="1566" y="733"/>
                    </a:lnTo>
                    <a:lnTo>
                      <a:pt x="1566" y="725"/>
                    </a:lnTo>
                    <a:lnTo>
                      <a:pt x="1561" y="718"/>
                    </a:lnTo>
                    <a:lnTo>
                      <a:pt x="1556" y="711"/>
                    </a:lnTo>
                    <a:lnTo>
                      <a:pt x="1549" y="704"/>
                    </a:lnTo>
                    <a:lnTo>
                      <a:pt x="1537" y="704"/>
                    </a:lnTo>
                    <a:lnTo>
                      <a:pt x="1530" y="697"/>
                    </a:lnTo>
                    <a:lnTo>
                      <a:pt x="1526" y="692"/>
                    </a:lnTo>
                    <a:lnTo>
                      <a:pt x="1519" y="688"/>
                    </a:lnTo>
                    <a:lnTo>
                      <a:pt x="1509" y="685"/>
                    </a:lnTo>
                    <a:lnTo>
                      <a:pt x="1504" y="688"/>
                    </a:lnTo>
                    <a:lnTo>
                      <a:pt x="1495" y="690"/>
                    </a:lnTo>
                    <a:lnTo>
                      <a:pt x="1485" y="690"/>
                    </a:lnTo>
                    <a:lnTo>
                      <a:pt x="1481" y="697"/>
                    </a:lnTo>
                    <a:lnTo>
                      <a:pt x="1474" y="702"/>
                    </a:lnTo>
                    <a:lnTo>
                      <a:pt x="1467" y="709"/>
                    </a:lnTo>
                    <a:lnTo>
                      <a:pt x="1464" y="711"/>
                    </a:lnTo>
                    <a:lnTo>
                      <a:pt x="1464" y="716"/>
                    </a:lnTo>
                    <a:lnTo>
                      <a:pt x="1469" y="716"/>
                    </a:lnTo>
                    <a:lnTo>
                      <a:pt x="1471" y="723"/>
                    </a:lnTo>
                    <a:lnTo>
                      <a:pt x="1469" y="730"/>
                    </a:lnTo>
                    <a:lnTo>
                      <a:pt x="1464" y="735"/>
                    </a:lnTo>
                    <a:lnTo>
                      <a:pt x="1467" y="742"/>
                    </a:lnTo>
                    <a:lnTo>
                      <a:pt x="1462" y="751"/>
                    </a:lnTo>
                    <a:lnTo>
                      <a:pt x="1457" y="759"/>
                    </a:lnTo>
                    <a:lnTo>
                      <a:pt x="1455" y="761"/>
                    </a:lnTo>
                    <a:lnTo>
                      <a:pt x="1450" y="763"/>
                    </a:lnTo>
                    <a:lnTo>
                      <a:pt x="1450" y="766"/>
                    </a:lnTo>
                    <a:lnTo>
                      <a:pt x="1448" y="766"/>
                    </a:lnTo>
                    <a:lnTo>
                      <a:pt x="1448" y="768"/>
                    </a:lnTo>
                    <a:lnTo>
                      <a:pt x="1450" y="768"/>
                    </a:lnTo>
                    <a:lnTo>
                      <a:pt x="1450" y="770"/>
                    </a:lnTo>
                    <a:lnTo>
                      <a:pt x="1448" y="773"/>
                    </a:lnTo>
                    <a:lnTo>
                      <a:pt x="1445" y="773"/>
                    </a:lnTo>
                    <a:lnTo>
                      <a:pt x="1445" y="775"/>
                    </a:lnTo>
                    <a:lnTo>
                      <a:pt x="1441" y="775"/>
                    </a:lnTo>
                    <a:lnTo>
                      <a:pt x="1438" y="777"/>
                    </a:lnTo>
                    <a:lnTo>
                      <a:pt x="1429" y="784"/>
                    </a:lnTo>
                    <a:lnTo>
                      <a:pt x="1422" y="780"/>
                    </a:lnTo>
                    <a:lnTo>
                      <a:pt x="1412" y="775"/>
                    </a:lnTo>
                    <a:lnTo>
                      <a:pt x="1403" y="777"/>
                    </a:lnTo>
                    <a:lnTo>
                      <a:pt x="1391" y="775"/>
                    </a:lnTo>
                    <a:lnTo>
                      <a:pt x="1384" y="775"/>
                    </a:lnTo>
                    <a:lnTo>
                      <a:pt x="1372" y="768"/>
                    </a:lnTo>
                    <a:lnTo>
                      <a:pt x="1370" y="770"/>
                    </a:lnTo>
                    <a:lnTo>
                      <a:pt x="1353" y="780"/>
                    </a:lnTo>
                    <a:lnTo>
                      <a:pt x="1339" y="782"/>
                    </a:lnTo>
                    <a:lnTo>
                      <a:pt x="1334" y="787"/>
                    </a:lnTo>
                    <a:lnTo>
                      <a:pt x="1320" y="789"/>
                    </a:lnTo>
                    <a:lnTo>
                      <a:pt x="1311" y="787"/>
                    </a:lnTo>
                    <a:lnTo>
                      <a:pt x="1304" y="784"/>
                    </a:lnTo>
                    <a:lnTo>
                      <a:pt x="1294" y="787"/>
                    </a:lnTo>
                    <a:lnTo>
                      <a:pt x="1289" y="787"/>
                    </a:lnTo>
                    <a:lnTo>
                      <a:pt x="1280" y="782"/>
                    </a:lnTo>
                    <a:lnTo>
                      <a:pt x="1273" y="782"/>
                    </a:lnTo>
                    <a:lnTo>
                      <a:pt x="1268" y="777"/>
                    </a:lnTo>
                    <a:lnTo>
                      <a:pt x="1268" y="770"/>
                    </a:lnTo>
                    <a:lnTo>
                      <a:pt x="1261" y="770"/>
                    </a:lnTo>
                    <a:lnTo>
                      <a:pt x="1247" y="766"/>
                    </a:lnTo>
                    <a:lnTo>
                      <a:pt x="1237" y="763"/>
                    </a:lnTo>
                    <a:lnTo>
                      <a:pt x="1230" y="768"/>
                    </a:lnTo>
                    <a:lnTo>
                      <a:pt x="1221" y="770"/>
                    </a:lnTo>
                    <a:lnTo>
                      <a:pt x="1216" y="770"/>
                    </a:lnTo>
                    <a:lnTo>
                      <a:pt x="1207" y="770"/>
                    </a:lnTo>
                    <a:lnTo>
                      <a:pt x="1197" y="763"/>
                    </a:lnTo>
                    <a:lnTo>
                      <a:pt x="1193" y="761"/>
                    </a:lnTo>
                    <a:lnTo>
                      <a:pt x="1186" y="749"/>
                    </a:lnTo>
                    <a:lnTo>
                      <a:pt x="1178" y="742"/>
                    </a:lnTo>
                    <a:lnTo>
                      <a:pt x="1162" y="730"/>
                    </a:lnTo>
                    <a:lnTo>
                      <a:pt x="1152" y="728"/>
                    </a:lnTo>
                    <a:lnTo>
                      <a:pt x="1145" y="723"/>
                    </a:lnTo>
                    <a:lnTo>
                      <a:pt x="1134" y="723"/>
                    </a:lnTo>
                    <a:lnTo>
                      <a:pt x="1126" y="721"/>
                    </a:lnTo>
                    <a:lnTo>
                      <a:pt x="1117" y="72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4" name="Freeform 1858">
                <a:extLst>
                  <a:ext uri="{FF2B5EF4-FFF2-40B4-BE49-F238E27FC236}">
                    <a16:creationId xmlns:a16="http://schemas.microsoft.com/office/drawing/2014/main" id="{61D1453A-8093-CC89-DD23-BD2176E9BC48}"/>
                  </a:ext>
                </a:extLst>
              </p:cNvPr>
              <p:cNvSpPr>
                <a:spLocks noGrp="1" noRot="1" noMove="1" noResize="1" noEditPoints="1" noAdjustHandles="1" noChangeArrowheads="1" noChangeShapeType="1"/>
              </p:cNvSpPr>
              <p:nvPr/>
            </p:nvSpPr>
            <p:spPr bwMode="auto">
              <a:xfrm>
                <a:off x="9950279" y="670709"/>
                <a:ext cx="116236" cy="162921"/>
              </a:xfrm>
              <a:custGeom>
                <a:avLst/>
                <a:gdLst>
                  <a:gd name="T0" fmla="*/ 30163 w 42"/>
                  <a:gd name="T1" fmla="*/ 0 h 59"/>
                  <a:gd name="T2" fmla="*/ 22225 w 42"/>
                  <a:gd name="T3" fmla="*/ 7938 h 59"/>
                  <a:gd name="T4" fmla="*/ 14288 w 42"/>
                  <a:gd name="T5" fmla="*/ 14288 h 59"/>
                  <a:gd name="T6" fmla="*/ 14288 w 42"/>
                  <a:gd name="T7" fmla="*/ 22225 h 59"/>
                  <a:gd name="T8" fmla="*/ 11113 w 42"/>
                  <a:gd name="T9" fmla="*/ 25400 h 59"/>
                  <a:gd name="T10" fmla="*/ 7938 w 42"/>
                  <a:gd name="T11" fmla="*/ 30163 h 59"/>
                  <a:gd name="T12" fmla="*/ 7938 w 42"/>
                  <a:gd name="T13" fmla="*/ 38100 h 59"/>
                  <a:gd name="T14" fmla="*/ 0 w 42"/>
                  <a:gd name="T15" fmla="*/ 41275 h 59"/>
                  <a:gd name="T16" fmla="*/ 0 w 42"/>
                  <a:gd name="T17" fmla="*/ 49213 h 59"/>
                  <a:gd name="T18" fmla="*/ 3175 w 42"/>
                  <a:gd name="T19" fmla="*/ 66675 h 59"/>
                  <a:gd name="T20" fmla="*/ 7938 w 42"/>
                  <a:gd name="T21" fmla="*/ 74613 h 59"/>
                  <a:gd name="T22" fmla="*/ 7938 w 42"/>
                  <a:gd name="T23" fmla="*/ 82550 h 59"/>
                  <a:gd name="T24" fmla="*/ 11113 w 42"/>
                  <a:gd name="T25" fmla="*/ 85725 h 59"/>
                  <a:gd name="T26" fmla="*/ 14288 w 42"/>
                  <a:gd name="T27" fmla="*/ 90488 h 59"/>
                  <a:gd name="T28" fmla="*/ 14288 w 42"/>
                  <a:gd name="T29" fmla="*/ 93663 h 59"/>
                  <a:gd name="T30" fmla="*/ 19050 w 42"/>
                  <a:gd name="T31" fmla="*/ 93663 h 59"/>
                  <a:gd name="T32" fmla="*/ 22225 w 42"/>
                  <a:gd name="T33" fmla="*/ 93663 h 59"/>
                  <a:gd name="T34" fmla="*/ 25400 w 42"/>
                  <a:gd name="T35" fmla="*/ 93663 h 59"/>
                  <a:gd name="T36" fmla="*/ 25400 w 42"/>
                  <a:gd name="T37" fmla="*/ 93663 h 59"/>
                  <a:gd name="T38" fmla="*/ 30163 w 42"/>
                  <a:gd name="T39" fmla="*/ 93663 h 59"/>
                  <a:gd name="T40" fmla="*/ 33338 w 42"/>
                  <a:gd name="T41" fmla="*/ 93663 h 59"/>
                  <a:gd name="T42" fmla="*/ 36513 w 42"/>
                  <a:gd name="T43" fmla="*/ 93663 h 59"/>
                  <a:gd name="T44" fmla="*/ 41275 w 42"/>
                  <a:gd name="T45" fmla="*/ 90488 h 59"/>
                  <a:gd name="T46" fmla="*/ 49213 w 42"/>
                  <a:gd name="T47" fmla="*/ 82550 h 59"/>
                  <a:gd name="T48" fmla="*/ 49213 w 42"/>
                  <a:gd name="T49" fmla="*/ 79375 h 59"/>
                  <a:gd name="T50" fmla="*/ 49213 w 42"/>
                  <a:gd name="T51" fmla="*/ 71438 h 59"/>
                  <a:gd name="T52" fmla="*/ 55563 w 42"/>
                  <a:gd name="T53" fmla="*/ 66675 h 59"/>
                  <a:gd name="T54" fmla="*/ 60325 w 42"/>
                  <a:gd name="T55" fmla="*/ 60325 h 59"/>
                  <a:gd name="T56" fmla="*/ 63500 w 42"/>
                  <a:gd name="T57" fmla="*/ 55563 h 59"/>
                  <a:gd name="T58" fmla="*/ 66675 w 42"/>
                  <a:gd name="T59" fmla="*/ 52388 h 59"/>
                  <a:gd name="T60" fmla="*/ 66675 w 42"/>
                  <a:gd name="T61" fmla="*/ 52388 h 59"/>
                  <a:gd name="T62" fmla="*/ 66675 w 42"/>
                  <a:gd name="T63" fmla="*/ 49213 h 59"/>
                  <a:gd name="T64" fmla="*/ 66675 w 42"/>
                  <a:gd name="T65" fmla="*/ 44450 h 59"/>
                  <a:gd name="T66" fmla="*/ 66675 w 42"/>
                  <a:gd name="T67" fmla="*/ 41275 h 59"/>
                  <a:gd name="T68" fmla="*/ 66675 w 42"/>
                  <a:gd name="T69" fmla="*/ 38100 h 59"/>
                  <a:gd name="T70" fmla="*/ 60325 w 42"/>
                  <a:gd name="T71" fmla="*/ 33338 h 59"/>
                  <a:gd name="T72" fmla="*/ 55563 w 42"/>
                  <a:gd name="T73" fmla="*/ 25400 h 59"/>
                  <a:gd name="T74" fmla="*/ 49213 w 42"/>
                  <a:gd name="T75" fmla="*/ 19050 h 59"/>
                  <a:gd name="T76" fmla="*/ 33338 w 42"/>
                  <a:gd name="T77" fmla="*/ 7938 h 59"/>
                  <a:gd name="T78" fmla="*/ 30163 w 42"/>
                  <a:gd name="T79" fmla="*/ 0 h 59"/>
                  <a:gd name="T80" fmla="*/ 30163 w 42"/>
                  <a:gd name="T81" fmla="*/ 0 h 59"/>
                  <a:gd name="T82" fmla="*/ 30163 w 42"/>
                  <a:gd name="T83" fmla="*/ 0 h 59"/>
                  <a:gd name="T84" fmla="*/ 30163 w 42"/>
                  <a:gd name="T85" fmla="*/ 0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
                  <a:gd name="T130" fmla="*/ 0 h 59"/>
                  <a:gd name="T131" fmla="*/ 42 w 4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 h="59">
                    <a:moveTo>
                      <a:pt x="19" y="0"/>
                    </a:moveTo>
                    <a:lnTo>
                      <a:pt x="14" y="5"/>
                    </a:lnTo>
                    <a:lnTo>
                      <a:pt x="9" y="9"/>
                    </a:lnTo>
                    <a:lnTo>
                      <a:pt x="9" y="14"/>
                    </a:lnTo>
                    <a:lnTo>
                      <a:pt x="7" y="16"/>
                    </a:lnTo>
                    <a:lnTo>
                      <a:pt x="5" y="19"/>
                    </a:lnTo>
                    <a:lnTo>
                      <a:pt x="5" y="24"/>
                    </a:lnTo>
                    <a:lnTo>
                      <a:pt x="0" y="26"/>
                    </a:lnTo>
                    <a:lnTo>
                      <a:pt x="0" y="31"/>
                    </a:lnTo>
                    <a:lnTo>
                      <a:pt x="2" y="42"/>
                    </a:lnTo>
                    <a:lnTo>
                      <a:pt x="5" y="47"/>
                    </a:lnTo>
                    <a:lnTo>
                      <a:pt x="5" y="52"/>
                    </a:lnTo>
                    <a:lnTo>
                      <a:pt x="7" y="54"/>
                    </a:lnTo>
                    <a:lnTo>
                      <a:pt x="9" y="57"/>
                    </a:lnTo>
                    <a:lnTo>
                      <a:pt x="9" y="59"/>
                    </a:lnTo>
                    <a:lnTo>
                      <a:pt x="12" y="59"/>
                    </a:lnTo>
                    <a:lnTo>
                      <a:pt x="14" y="59"/>
                    </a:lnTo>
                    <a:lnTo>
                      <a:pt x="16" y="59"/>
                    </a:lnTo>
                    <a:lnTo>
                      <a:pt x="19" y="59"/>
                    </a:lnTo>
                    <a:lnTo>
                      <a:pt x="21" y="59"/>
                    </a:lnTo>
                    <a:lnTo>
                      <a:pt x="23" y="59"/>
                    </a:lnTo>
                    <a:lnTo>
                      <a:pt x="26" y="57"/>
                    </a:lnTo>
                    <a:lnTo>
                      <a:pt x="31" y="52"/>
                    </a:lnTo>
                    <a:lnTo>
                      <a:pt x="31" y="50"/>
                    </a:lnTo>
                    <a:lnTo>
                      <a:pt x="31" y="45"/>
                    </a:lnTo>
                    <a:lnTo>
                      <a:pt x="35" y="42"/>
                    </a:lnTo>
                    <a:lnTo>
                      <a:pt x="38" y="38"/>
                    </a:lnTo>
                    <a:lnTo>
                      <a:pt x="40" y="35"/>
                    </a:lnTo>
                    <a:lnTo>
                      <a:pt x="42" y="33"/>
                    </a:lnTo>
                    <a:lnTo>
                      <a:pt x="42" y="31"/>
                    </a:lnTo>
                    <a:lnTo>
                      <a:pt x="42" y="28"/>
                    </a:lnTo>
                    <a:lnTo>
                      <a:pt x="42" y="26"/>
                    </a:lnTo>
                    <a:lnTo>
                      <a:pt x="42" y="24"/>
                    </a:lnTo>
                    <a:lnTo>
                      <a:pt x="38" y="21"/>
                    </a:lnTo>
                    <a:lnTo>
                      <a:pt x="35" y="16"/>
                    </a:lnTo>
                    <a:lnTo>
                      <a:pt x="31" y="12"/>
                    </a:lnTo>
                    <a:lnTo>
                      <a:pt x="21" y="5"/>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5" name="Freeform 1859">
                <a:extLst>
                  <a:ext uri="{FF2B5EF4-FFF2-40B4-BE49-F238E27FC236}">
                    <a16:creationId xmlns:a16="http://schemas.microsoft.com/office/drawing/2014/main" id="{DAC85F91-7A0A-C765-6296-4531A3ADB79E}"/>
                  </a:ext>
                </a:extLst>
              </p:cNvPr>
              <p:cNvSpPr>
                <a:spLocks noGrp="1" noRot="1" noMove="1" noResize="1" noEditPoints="1" noAdjustHandles="1" noChangeArrowheads="1" noChangeShapeType="1"/>
              </p:cNvSpPr>
              <p:nvPr/>
            </p:nvSpPr>
            <p:spPr bwMode="auto">
              <a:xfrm>
                <a:off x="10191055" y="709368"/>
                <a:ext cx="71955" cy="66272"/>
              </a:xfrm>
              <a:custGeom>
                <a:avLst/>
                <a:gdLst>
                  <a:gd name="T0" fmla="*/ 0 w 26"/>
                  <a:gd name="T1" fmla="*/ 0 h 24"/>
                  <a:gd name="T2" fmla="*/ 0 w 26"/>
                  <a:gd name="T3" fmla="*/ 7938 h 24"/>
                  <a:gd name="T4" fmla="*/ 0 w 26"/>
                  <a:gd name="T5" fmla="*/ 19050 h 24"/>
                  <a:gd name="T6" fmla="*/ 0 w 26"/>
                  <a:gd name="T7" fmla="*/ 26988 h 24"/>
                  <a:gd name="T8" fmla="*/ 4763 w 26"/>
                  <a:gd name="T9" fmla="*/ 33338 h 24"/>
                  <a:gd name="T10" fmla="*/ 4763 w 26"/>
                  <a:gd name="T11" fmla="*/ 33338 h 24"/>
                  <a:gd name="T12" fmla="*/ 4763 w 26"/>
                  <a:gd name="T13" fmla="*/ 38100 h 24"/>
                  <a:gd name="T14" fmla="*/ 7938 w 26"/>
                  <a:gd name="T15" fmla="*/ 38100 h 24"/>
                  <a:gd name="T16" fmla="*/ 11113 w 26"/>
                  <a:gd name="T17" fmla="*/ 38100 h 24"/>
                  <a:gd name="T18" fmla="*/ 15875 w 26"/>
                  <a:gd name="T19" fmla="*/ 38100 h 24"/>
                  <a:gd name="T20" fmla="*/ 15875 w 26"/>
                  <a:gd name="T21" fmla="*/ 38100 h 24"/>
                  <a:gd name="T22" fmla="*/ 22225 w 26"/>
                  <a:gd name="T23" fmla="*/ 38100 h 24"/>
                  <a:gd name="T24" fmla="*/ 26988 w 26"/>
                  <a:gd name="T25" fmla="*/ 33338 h 24"/>
                  <a:gd name="T26" fmla="*/ 34925 w 26"/>
                  <a:gd name="T27" fmla="*/ 26988 h 24"/>
                  <a:gd name="T28" fmla="*/ 41275 w 26"/>
                  <a:gd name="T29" fmla="*/ 22225 h 24"/>
                  <a:gd name="T30" fmla="*/ 38100 w 26"/>
                  <a:gd name="T31" fmla="*/ 19050 h 24"/>
                  <a:gd name="T32" fmla="*/ 38100 w 26"/>
                  <a:gd name="T33" fmla="*/ 15875 h 24"/>
                  <a:gd name="T34" fmla="*/ 34925 w 26"/>
                  <a:gd name="T35" fmla="*/ 11113 h 24"/>
                  <a:gd name="T36" fmla="*/ 34925 w 26"/>
                  <a:gd name="T37" fmla="*/ 7938 h 24"/>
                  <a:gd name="T38" fmla="*/ 30163 w 26"/>
                  <a:gd name="T39" fmla="*/ 7938 h 24"/>
                  <a:gd name="T40" fmla="*/ 22225 w 26"/>
                  <a:gd name="T41" fmla="*/ 7938 h 24"/>
                  <a:gd name="T42" fmla="*/ 15875 w 26"/>
                  <a:gd name="T43" fmla="*/ 11113 h 24"/>
                  <a:gd name="T44" fmla="*/ 15875 w 26"/>
                  <a:gd name="T45" fmla="*/ 11113 h 24"/>
                  <a:gd name="T46" fmla="*/ 7938 w 26"/>
                  <a:gd name="T47" fmla="*/ 7938 h 24"/>
                  <a:gd name="T48" fmla="*/ 0 w 26"/>
                  <a:gd name="T49" fmla="*/ 0 h 24"/>
                  <a:gd name="T50" fmla="*/ 0 w 26"/>
                  <a:gd name="T51" fmla="*/ 0 h 24"/>
                  <a:gd name="T52" fmla="*/ 0 w 26"/>
                  <a:gd name="T53" fmla="*/ 0 h 24"/>
                  <a:gd name="T54" fmla="*/ 0 w 26"/>
                  <a:gd name="T55" fmla="*/ 0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24"/>
                  <a:gd name="T86" fmla="*/ 26 w 26"/>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24">
                    <a:moveTo>
                      <a:pt x="0" y="0"/>
                    </a:moveTo>
                    <a:lnTo>
                      <a:pt x="0" y="5"/>
                    </a:lnTo>
                    <a:lnTo>
                      <a:pt x="0" y="12"/>
                    </a:lnTo>
                    <a:lnTo>
                      <a:pt x="0" y="17"/>
                    </a:lnTo>
                    <a:lnTo>
                      <a:pt x="3" y="21"/>
                    </a:lnTo>
                    <a:lnTo>
                      <a:pt x="3" y="24"/>
                    </a:lnTo>
                    <a:lnTo>
                      <a:pt x="5" y="24"/>
                    </a:lnTo>
                    <a:lnTo>
                      <a:pt x="7" y="24"/>
                    </a:lnTo>
                    <a:lnTo>
                      <a:pt x="10" y="24"/>
                    </a:lnTo>
                    <a:lnTo>
                      <a:pt x="14" y="24"/>
                    </a:lnTo>
                    <a:lnTo>
                      <a:pt x="17" y="21"/>
                    </a:lnTo>
                    <a:lnTo>
                      <a:pt x="22" y="17"/>
                    </a:lnTo>
                    <a:lnTo>
                      <a:pt x="26" y="14"/>
                    </a:lnTo>
                    <a:lnTo>
                      <a:pt x="24" y="12"/>
                    </a:lnTo>
                    <a:lnTo>
                      <a:pt x="24" y="10"/>
                    </a:lnTo>
                    <a:lnTo>
                      <a:pt x="22" y="7"/>
                    </a:lnTo>
                    <a:lnTo>
                      <a:pt x="22" y="5"/>
                    </a:lnTo>
                    <a:lnTo>
                      <a:pt x="19" y="5"/>
                    </a:lnTo>
                    <a:lnTo>
                      <a:pt x="14" y="5"/>
                    </a:lnTo>
                    <a:lnTo>
                      <a:pt x="10" y="7"/>
                    </a:lnTo>
                    <a:lnTo>
                      <a:pt x="5"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6" name="Freeform 1860">
                <a:extLst>
                  <a:ext uri="{FF2B5EF4-FFF2-40B4-BE49-F238E27FC236}">
                    <a16:creationId xmlns:a16="http://schemas.microsoft.com/office/drawing/2014/main" id="{44BA1000-FC33-49BC-E6C6-AA413180EF2A}"/>
                  </a:ext>
                </a:extLst>
              </p:cNvPr>
              <p:cNvSpPr>
                <a:spLocks noGrp="1" noRot="1" noMove="1" noResize="1" noEditPoints="1" noAdjustHandles="1" noChangeArrowheads="1" noChangeShapeType="1"/>
              </p:cNvSpPr>
              <p:nvPr/>
            </p:nvSpPr>
            <p:spPr bwMode="auto">
              <a:xfrm>
                <a:off x="10362641" y="723174"/>
                <a:ext cx="149446" cy="63512"/>
              </a:xfrm>
              <a:custGeom>
                <a:avLst/>
                <a:gdLst>
                  <a:gd name="T0" fmla="*/ 0 w 54"/>
                  <a:gd name="T1" fmla="*/ 0 h 23"/>
                  <a:gd name="T2" fmla="*/ 0 w 54"/>
                  <a:gd name="T3" fmla="*/ 7938 h 23"/>
                  <a:gd name="T4" fmla="*/ 3175 w 54"/>
                  <a:gd name="T5" fmla="*/ 11113 h 23"/>
                  <a:gd name="T6" fmla="*/ 6350 w 54"/>
                  <a:gd name="T7" fmla="*/ 19050 h 23"/>
                  <a:gd name="T8" fmla="*/ 11113 w 54"/>
                  <a:gd name="T9" fmla="*/ 22225 h 23"/>
                  <a:gd name="T10" fmla="*/ 14288 w 54"/>
                  <a:gd name="T11" fmla="*/ 25400 h 23"/>
                  <a:gd name="T12" fmla="*/ 17463 w 54"/>
                  <a:gd name="T13" fmla="*/ 30163 h 23"/>
                  <a:gd name="T14" fmla="*/ 22225 w 54"/>
                  <a:gd name="T15" fmla="*/ 33338 h 23"/>
                  <a:gd name="T16" fmla="*/ 25400 w 54"/>
                  <a:gd name="T17" fmla="*/ 36513 h 23"/>
                  <a:gd name="T18" fmla="*/ 33338 w 54"/>
                  <a:gd name="T19" fmla="*/ 36513 h 23"/>
                  <a:gd name="T20" fmla="*/ 36513 w 54"/>
                  <a:gd name="T21" fmla="*/ 36513 h 23"/>
                  <a:gd name="T22" fmla="*/ 41275 w 54"/>
                  <a:gd name="T23" fmla="*/ 36513 h 23"/>
                  <a:gd name="T24" fmla="*/ 47625 w 54"/>
                  <a:gd name="T25" fmla="*/ 36513 h 23"/>
                  <a:gd name="T26" fmla="*/ 52388 w 54"/>
                  <a:gd name="T27" fmla="*/ 36513 h 23"/>
                  <a:gd name="T28" fmla="*/ 58738 w 54"/>
                  <a:gd name="T29" fmla="*/ 33338 h 23"/>
                  <a:gd name="T30" fmla="*/ 63500 w 54"/>
                  <a:gd name="T31" fmla="*/ 30163 h 23"/>
                  <a:gd name="T32" fmla="*/ 71438 w 54"/>
                  <a:gd name="T33" fmla="*/ 25400 h 23"/>
                  <a:gd name="T34" fmla="*/ 74613 w 54"/>
                  <a:gd name="T35" fmla="*/ 22225 h 23"/>
                  <a:gd name="T36" fmla="*/ 77788 w 54"/>
                  <a:gd name="T37" fmla="*/ 22225 h 23"/>
                  <a:gd name="T38" fmla="*/ 82550 w 54"/>
                  <a:gd name="T39" fmla="*/ 22225 h 23"/>
                  <a:gd name="T40" fmla="*/ 85725 w 54"/>
                  <a:gd name="T41" fmla="*/ 22225 h 23"/>
                  <a:gd name="T42" fmla="*/ 82550 w 54"/>
                  <a:gd name="T43" fmla="*/ 14288 h 23"/>
                  <a:gd name="T44" fmla="*/ 77788 w 54"/>
                  <a:gd name="T45" fmla="*/ 11113 h 23"/>
                  <a:gd name="T46" fmla="*/ 74613 w 54"/>
                  <a:gd name="T47" fmla="*/ 7938 h 23"/>
                  <a:gd name="T48" fmla="*/ 71438 w 54"/>
                  <a:gd name="T49" fmla="*/ 7938 h 23"/>
                  <a:gd name="T50" fmla="*/ 63500 w 54"/>
                  <a:gd name="T51" fmla="*/ 7938 h 23"/>
                  <a:gd name="T52" fmla="*/ 58738 w 54"/>
                  <a:gd name="T53" fmla="*/ 3175 h 23"/>
                  <a:gd name="T54" fmla="*/ 52388 w 54"/>
                  <a:gd name="T55" fmla="*/ 3175 h 23"/>
                  <a:gd name="T56" fmla="*/ 41275 w 54"/>
                  <a:gd name="T57" fmla="*/ 0 h 23"/>
                  <a:gd name="T58" fmla="*/ 17463 w 54"/>
                  <a:gd name="T59" fmla="*/ 0 h 23"/>
                  <a:gd name="T60" fmla="*/ 0 w 54"/>
                  <a:gd name="T61" fmla="*/ 0 h 23"/>
                  <a:gd name="T62" fmla="*/ 0 w 54"/>
                  <a:gd name="T63" fmla="*/ 0 h 23"/>
                  <a:gd name="T64" fmla="*/ 0 w 54"/>
                  <a:gd name="T65" fmla="*/ 0 h 23"/>
                  <a:gd name="T66" fmla="*/ 0 w 54"/>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4"/>
                  <a:gd name="T103" fmla="*/ 0 h 23"/>
                  <a:gd name="T104" fmla="*/ 54 w 54"/>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4" h="23">
                    <a:moveTo>
                      <a:pt x="0" y="0"/>
                    </a:moveTo>
                    <a:lnTo>
                      <a:pt x="0" y="5"/>
                    </a:lnTo>
                    <a:lnTo>
                      <a:pt x="2" y="7"/>
                    </a:lnTo>
                    <a:lnTo>
                      <a:pt x="4" y="12"/>
                    </a:lnTo>
                    <a:lnTo>
                      <a:pt x="7" y="14"/>
                    </a:lnTo>
                    <a:lnTo>
                      <a:pt x="9" y="16"/>
                    </a:lnTo>
                    <a:lnTo>
                      <a:pt x="11" y="19"/>
                    </a:lnTo>
                    <a:lnTo>
                      <a:pt x="14" y="21"/>
                    </a:lnTo>
                    <a:lnTo>
                      <a:pt x="16" y="23"/>
                    </a:lnTo>
                    <a:lnTo>
                      <a:pt x="21" y="23"/>
                    </a:lnTo>
                    <a:lnTo>
                      <a:pt x="23" y="23"/>
                    </a:lnTo>
                    <a:lnTo>
                      <a:pt x="26" y="23"/>
                    </a:lnTo>
                    <a:lnTo>
                      <a:pt x="30" y="23"/>
                    </a:lnTo>
                    <a:lnTo>
                      <a:pt x="33" y="23"/>
                    </a:lnTo>
                    <a:lnTo>
                      <a:pt x="37" y="21"/>
                    </a:lnTo>
                    <a:lnTo>
                      <a:pt x="40" y="19"/>
                    </a:lnTo>
                    <a:lnTo>
                      <a:pt x="45" y="16"/>
                    </a:lnTo>
                    <a:lnTo>
                      <a:pt x="47" y="14"/>
                    </a:lnTo>
                    <a:lnTo>
                      <a:pt x="49" y="14"/>
                    </a:lnTo>
                    <a:lnTo>
                      <a:pt x="52" y="14"/>
                    </a:lnTo>
                    <a:lnTo>
                      <a:pt x="54" y="14"/>
                    </a:lnTo>
                    <a:lnTo>
                      <a:pt x="52" y="9"/>
                    </a:lnTo>
                    <a:lnTo>
                      <a:pt x="49" y="7"/>
                    </a:lnTo>
                    <a:lnTo>
                      <a:pt x="47" y="5"/>
                    </a:lnTo>
                    <a:lnTo>
                      <a:pt x="45" y="5"/>
                    </a:lnTo>
                    <a:lnTo>
                      <a:pt x="40" y="5"/>
                    </a:lnTo>
                    <a:lnTo>
                      <a:pt x="37" y="2"/>
                    </a:lnTo>
                    <a:lnTo>
                      <a:pt x="33" y="2"/>
                    </a:lnTo>
                    <a:lnTo>
                      <a:pt x="26" y="0"/>
                    </a:lnTo>
                    <a:lnTo>
                      <a:pt x="11"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7" name="Freeform 1861">
                <a:extLst>
                  <a:ext uri="{FF2B5EF4-FFF2-40B4-BE49-F238E27FC236}">
                    <a16:creationId xmlns:a16="http://schemas.microsoft.com/office/drawing/2014/main" id="{7BD14732-3351-E655-D662-1A28D6839E6C}"/>
                  </a:ext>
                </a:extLst>
              </p:cNvPr>
              <p:cNvSpPr>
                <a:spLocks noGrp="1" noRot="1" noMove="1" noResize="1" noEditPoints="1" noAdjustHandles="1" noChangeArrowheads="1" noChangeShapeType="1"/>
              </p:cNvSpPr>
              <p:nvPr/>
            </p:nvSpPr>
            <p:spPr bwMode="auto">
              <a:xfrm>
                <a:off x="8846034" y="828105"/>
                <a:ext cx="24909" cy="38659"/>
              </a:xfrm>
              <a:custGeom>
                <a:avLst/>
                <a:gdLst>
                  <a:gd name="T0" fmla="*/ 14288 w 9"/>
                  <a:gd name="T1" fmla="*/ 0 h 14"/>
                  <a:gd name="T2" fmla="*/ 11113 w 9"/>
                  <a:gd name="T3" fmla="*/ 3175 h 14"/>
                  <a:gd name="T4" fmla="*/ 6350 w 9"/>
                  <a:gd name="T5" fmla="*/ 6350 h 14"/>
                  <a:gd name="T6" fmla="*/ 3175 w 9"/>
                  <a:gd name="T7" fmla="*/ 11113 h 14"/>
                  <a:gd name="T8" fmla="*/ 0 w 9"/>
                  <a:gd name="T9" fmla="*/ 17463 h 14"/>
                  <a:gd name="T10" fmla="*/ 0 w 9"/>
                  <a:gd name="T11" fmla="*/ 17463 h 14"/>
                  <a:gd name="T12" fmla="*/ 0 w 9"/>
                  <a:gd name="T13" fmla="*/ 17463 h 14"/>
                  <a:gd name="T14" fmla="*/ 0 w 9"/>
                  <a:gd name="T15" fmla="*/ 22225 h 14"/>
                  <a:gd name="T16" fmla="*/ 0 w 9"/>
                  <a:gd name="T17" fmla="*/ 22225 h 14"/>
                  <a:gd name="T18" fmla="*/ 0 w 9"/>
                  <a:gd name="T19" fmla="*/ 22225 h 14"/>
                  <a:gd name="T20" fmla="*/ 3175 w 9"/>
                  <a:gd name="T21" fmla="*/ 22225 h 14"/>
                  <a:gd name="T22" fmla="*/ 6350 w 9"/>
                  <a:gd name="T23" fmla="*/ 22225 h 14"/>
                  <a:gd name="T24" fmla="*/ 11113 w 9"/>
                  <a:gd name="T25" fmla="*/ 22225 h 14"/>
                  <a:gd name="T26" fmla="*/ 11113 w 9"/>
                  <a:gd name="T27" fmla="*/ 17463 h 14"/>
                  <a:gd name="T28" fmla="*/ 14288 w 9"/>
                  <a:gd name="T29" fmla="*/ 11113 h 14"/>
                  <a:gd name="T30" fmla="*/ 14288 w 9"/>
                  <a:gd name="T31" fmla="*/ 6350 h 14"/>
                  <a:gd name="T32" fmla="*/ 14288 w 9"/>
                  <a:gd name="T33" fmla="*/ 3175 h 14"/>
                  <a:gd name="T34" fmla="*/ 14288 w 9"/>
                  <a:gd name="T35" fmla="*/ 0 h 14"/>
                  <a:gd name="T36" fmla="*/ 14288 w 9"/>
                  <a:gd name="T37" fmla="*/ 0 h 14"/>
                  <a:gd name="T38" fmla="*/ 14288 w 9"/>
                  <a:gd name="T39" fmla="*/ 0 h 14"/>
                  <a:gd name="T40" fmla="*/ 14288 w 9"/>
                  <a:gd name="T41" fmla="*/ 0 h 14"/>
                  <a:gd name="T42" fmla="*/ 14288 w 9"/>
                  <a:gd name="T43" fmla="*/ 0 h 14"/>
                  <a:gd name="T44" fmla="*/ 14288 w 9"/>
                  <a:gd name="T45" fmla="*/ 0 h 14"/>
                  <a:gd name="T46" fmla="*/ 14288 w 9"/>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14"/>
                  <a:gd name="T74" fmla="*/ 9 w 9"/>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14">
                    <a:moveTo>
                      <a:pt x="9" y="0"/>
                    </a:moveTo>
                    <a:lnTo>
                      <a:pt x="7" y="2"/>
                    </a:lnTo>
                    <a:lnTo>
                      <a:pt x="4" y="4"/>
                    </a:lnTo>
                    <a:lnTo>
                      <a:pt x="2" y="7"/>
                    </a:lnTo>
                    <a:lnTo>
                      <a:pt x="0" y="11"/>
                    </a:lnTo>
                    <a:lnTo>
                      <a:pt x="0" y="14"/>
                    </a:lnTo>
                    <a:lnTo>
                      <a:pt x="2" y="14"/>
                    </a:lnTo>
                    <a:lnTo>
                      <a:pt x="4" y="14"/>
                    </a:lnTo>
                    <a:lnTo>
                      <a:pt x="7" y="14"/>
                    </a:lnTo>
                    <a:lnTo>
                      <a:pt x="7" y="11"/>
                    </a:lnTo>
                    <a:lnTo>
                      <a:pt x="9" y="7"/>
                    </a:lnTo>
                    <a:lnTo>
                      <a:pt x="9" y="4"/>
                    </a:lnTo>
                    <a:lnTo>
                      <a:pt x="9" y="2"/>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8" name="Freeform 1862">
                <a:extLst>
                  <a:ext uri="{FF2B5EF4-FFF2-40B4-BE49-F238E27FC236}">
                    <a16:creationId xmlns:a16="http://schemas.microsoft.com/office/drawing/2014/main" id="{26F73F9B-C935-13D8-94EB-5F86194CEABB}"/>
                  </a:ext>
                </a:extLst>
              </p:cNvPr>
              <p:cNvSpPr>
                <a:spLocks noGrp="1" noRot="1" noMove="1" noResize="1" noEditPoints="1" noAdjustHandles="1" noChangeArrowheads="1" noChangeShapeType="1"/>
              </p:cNvSpPr>
              <p:nvPr/>
            </p:nvSpPr>
            <p:spPr bwMode="auto">
              <a:xfrm>
                <a:off x="10060980" y="828105"/>
                <a:ext cx="24909" cy="38659"/>
              </a:xfrm>
              <a:custGeom>
                <a:avLst/>
                <a:gdLst>
                  <a:gd name="T0" fmla="*/ 3175 w 9"/>
                  <a:gd name="T1" fmla="*/ 0 h 14"/>
                  <a:gd name="T2" fmla="*/ 0 w 9"/>
                  <a:gd name="T3" fmla="*/ 17463 h 14"/>
                  <a:gd name="T4" fmla="*/ 3175 w 9"/>
                  <a:gd name="T5" fmla="*/ 17463 h 14"/>
                  <a:gd name="T6" fmla="*/ 11113 w 9"/>
                  <a:gd name="T7" fmla="*/ 22225 h 14"/>
                  <a:gd name="T8" fmla="*/ 11113 w 9"/>
                  <a:gd name="T9" fmla="*/ 14288 h 14"/>
                  <a:gd name="T10" fmla="*/ 14288 w 9"/>
                  <a:gd name="T11" fmla="*/ 6350 h 14"/>
                  <a:gd name="T12" fmla="*/ 11113 w 9"/>
                  <a:gd name="T13" fmla="*/ 3175 h 14"/>
                  <a:gd name="T14" fmla="*/ 11113 w 9"/>
                  <a:gd name="T15" fmla="*/ 0 h 14"/>
                  <a:gd name="T16" fmla="*/ 11113 w 9"/>
                  <a:gd name="T17" fmla="*/ 0 h 14"/>
                  <a:gd name="T18" fmla="*/ 7938 w 9"/>
                  <a:gd name="T19" fmla="*/ 0 h 14"/>
                  <a:gd name="T20" fmla="*/ 7938 w 9"/>
                  <a:gd name="T21" fmla="*/ 0 h 14"/>
                  <a:gd name="T22" fmla="*/ 3175 w 9"/>
                  <a:gd name="T23" fmla="*/ 0 h 14"/>
                  <a:gd name="T24" fmla="*/ 3175 w 9"/>
                  <a:gd name="T25" fmla="*/ 0 h 14"/>
                  <a:gd name="T26" fmla="*/ 3175 w 9"/>
                  <a:gd name="T27" fmla="*/ 0 h 14"/>
                  <a:gd name="T28" fmla="*/ 3175 w 9"/>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4"/>
                  <a:gd name="T47" fmla="*/ 9 w 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4">
                    <a:moveTo>
                      <a:pt x="2" y="0"/>
                    </a:moveTo>
                    <a:lnTo>
                      <a:pt x="0" y="11"/>
                    </a:lnTo>
                    <a:lnTo>
                      <a:pt x="2" y="11"/>
                    </a:lnTo>
                    <a:lnTo>
                      <a:pt x="7" y="14"/>
                    </a:lnTo>
                    <a:lnTo>
                      <a:pt x="7" y="9"/>
                    </a:lnTo>
                    <a:lnTo>
                      <a:pt x="9" y="4"/>
                    </a:lnTo>
                    <a:lnTo>
                      <a:pt x="7" y="2"/>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29" name="Freeform 1863">
                <a:extLst>
                  <a:ext uri="{FF2B5EF4-FFF2-40B4-BE49-F238E27FC236}">
                    <a16:creationId xmlns:a16="http://schemas.microsoft.com/office/drawing/2014/main" id="{FDAAB6D3-47E7-BF84-8190-66F3B6E48CB1}"/>
                  </a:ext>
                </a:extLst>
              </p:cNvPr>
              <p:cNvSpPr>
                <a:spLocks noGrp="1" noRot="1" noMove="1" noResize="1" noEditPoints="1" noAdjustHandles="1" noChangeArrowheads="1" noChangeShapeType="1"/>
              </p:cNvSpPr>
              <p:nvPr/>
            </p:nvSpPr>
            <p:spPr bwMode="auto">
              <a:xfrm>
                <a:off x="10055445" y="852958"/>
                <a:ext cx="154982" cy="77318"/>
              </a:xfrm>
              <a:custGeom>
                <a:avLst/>
                <a:gdLst>
                  <a:gd name="T0" fmla="*/ 41275 w 56"/>
                  <a:gd name="T1" fmla="*/ 0 h 28"/>
                  <a:gd name="T2" fmla="*/ 36513 w 56"/>
                  <a:gd name="T3" fmla="*/ 3175 h 28"/>
                  <a:gd name="T4" fmla="*/ 25400 w 56"/>
                  <a:gd name="T5" fmla="*/ 11113 h 28"/>
                  <a:gd name="T6" fmla="*/ 11113 w 56"/>
                  <a:gd name="T7" fmla="*/ 22225 h 28"/>
                  <a:gd name="T8" fmla="*/ 6350 w 56"/>
                  <a:gd name="T9" fmla="*/ 26988 h 28"/>
                  <a:gd name="T10" fmla="*/ 6350 w 56"/>
                  <a:gd name="T11" fmla="*/ 26988 h 28"/>
                  <a:gd name="T12" fmla="*/ 6350 w 56"/>
                  <a:gd name="T13" fmla="*/ 26988 h 28"/>
                  <a:gd name="T14" fmla="*/ 6350 w 56"/>
                  <a:gd name="T15" fmla="*/ 26988 h 28"/>
                  <a:gd name="T16" fmla="*/ 3175 w 56"/>
                  <a:gd name="T17" fmla="*/ 30163 h 28"/>
                  <a:gd name="T18" fmla="*/ 0 w 56"/>
                  <a:gd name="T19" fmla="*/ 30163 h 28"/>
                  <a:gd name="T20" fmla="*/ 0 w 56"/>
                  <a:gd name="T21" fmla="*/ 33338 h 28"/>
                  <a:gd name="T22" fmla="*/ 11113 w 56"/>
                  <a:gd name="T23" fmla="*/ 33338 h 28"/>
                  <a:gd name="T24" fmla="*/ 17463 w 56"/>
                  <a:gd name="T25" fmla="*/ 38100 h 28"/>
                  <a:gd name="T26" fmla="*/ 30163 w 56"/>
                  <a:gd name="T27" fmla="*/ 38100 h 28"/>
                  <a:gd name="T28" fmla="*/ 41275 w 56"/>
                  <a:gd name="T29" fmla="*/ 41275 h 28"/>
                  <a:gd name="T30" fmla="*/ 52388 w 56"/>
                  <a:gd name="T31" fmla="*/ 41275 h 28"/>
                  <a:gd name="T32" fmla="*/ 63500 w 56"/>
                  <a:gd name="T33" fmla="*/ 41275 h 28"/>
                  <a:gd name="T34" fmla="*/ 74613 w 56"/>
                  <a:gd name="T35" fmla="*/ 41275 h 28"/>
                  <a:gd name="T36" fmla="*/ 88900 w 56"/>
                  <a:gd name="T37" fmla="*/ 44450 h 28"/>
                  <a:gd name="T38" fmla="*/ 88900 w 56"/>
                  <a:gd name="T39" fmla="*/ 41275 h 28"/>
                  <a:gd name="T40" fmla="*/ 88900 w 56"/>
                  <a:gd name="T41" fmla="*/ 33338 h 28"/>
                  <a:gd name="T42" fmla="*/ 88900 w 56"/>
                  <a:gd name="T43" fmla="*/ 30163 h 28"/>
                  <a:gd name="T44" fmla="*/ 88900 w 56"/>
                  <a:gd name="T45" fmla="*/ 26988 h 28"/>
                  <a:gd name="T46" fmla="*/ 88900 w 56"/>
                  <a:gd name="T47" fmla="*/ 22225 h 28"/>
                  <a:gd name="T48" fmla="*/ 88900 w 56"/>
                  <a:gd name="T49" fmla="*/ 22225 h 28"/>
                  <a:gd name="T50" fmla="*/ 85725 w 56"/>
                  <a:gd name="T51" fmla="*/ 19050 h 28"/>
                  <a:gd name="T52" fmla="*/ 77788 w 56"/>
                  <a:gd name="T53" fmla="*/ 15875 h 28"/>
                  <a:gd name="T54" fmla="*/ 74613 w 56"/>
                  <a:gd name="T55" fmla="*/ 11113 h 28"/>
                  <a:gd name="T56" fmla="*/ 71438 w 56"/>
                  <a:gd name="T57" fmla="*/ 11113 h 28"/>
                  <a:gd name="T58" fmla="*/ 63500 w 56"/>
                  <a:gd name="T59" fmla="*/ 7938 h 28"/>
                  <a:gd name="T60" fmla="*/ 58738 w 56"/>
                  <a:gd name="T61" fmla="*/ 3175 h 28"/>
                  <a:gd name="T62" fmla="*/ 55563 w 56"/>
                  <a:gd name="T63" fmla="*/ 0 h 28"/>
                  <a:gd name="T64" fmla="*/ 52388 w 56"/>
                  <a:gd name="T65" fmla="*/ 0 h 28"/>
                  <a:gd name="T66" fmla="*/ 47625 w 56"/>
                  <a:gd name="T67" fmla="*/ 0 h 28"/>
                  <a:gd name="T68" fmla="*/ 41275 w 56"/>
                  <a:gd name="T69" fmla="*/ 0 h 28"/>
                  <a:gd name="T70" fmla="*/ 41275 w 56"/>
                  <a:gd name="T71" fmla="*/ 0 h 28"/>
                  <a:gd name="T72" fmla="*/ 41275 w 56"/>
                  <a:gd name="T73" fmla="*/ 0 h 28"/>
                  <a:gd name="T74" fmla="*/ 41275 w 56"/>
                  <a:gd name="T75" fmla="*/ 0 h 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28"/>
                  <a:gd name="T116" fmla="*/ 56 w 56"/>
                  <a:gd name="T117" fmla="*/ 28 h 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28">
                    <a:moveTo>
                      <a:pt x="26" y="0"/>
                    </a:moveTo>
                    <a:lnTo>
                      <a:pt x="23" y="2"/>
                    </a:lnTo>
                    <a:lnTo>
                      <a:pt x="16" y="7"/>
                    </a:lnTo>
                    <a:lnTo>
                      <a:pt x="7" y="14"/>
                    </a:lnTo>
                    <a:lnTo>
                      <a:pt x="4" y="17"/>
                    </a:lnTo>
                    <a:lnTo>
                      <a:pt x="2" y="19"/>
                    </a:lnTo>
                    <a:lnTo>
                      <a:pt x="0" y="19"/>
                    </a:lnTo>
                    <a:lnTo>
                      <a:pt x="0" y="21"/>
                    </a:lnTo>
                    <a:lnTo>
                      <a:pt x="7" y="21"/>
                    </a:lnTo>
                    <a:lnTo>
                      <a:pt x="11" y="24"/>
                    </a:lnTo>
                    <a:lnTo>
                      <a:pt x="19" y="24"/>
                    </a:lnTo>
                    <a:lnTo>
                      <a:pt x="26" y="26"/>
                    </a:lnTo>
                    <a:lnTo>
                      <a:pt x="33" y="26"/>
                    </a:lnTo>
                    <a:lnTo>
                      <a:pt x="40" y="26"/>
                    </a:lnTo>
                    <a:lnTo>
                      <a:pt x="47" y="26"/>
                    </a:lnTo>
                    <a:lnTo>
                      <a:pt x="56" y="28"/>
                    </a:lnTo>
                    <a:lnTo>
                      <a:pt x="56" y="26"/>
                    </a:lnTo>
                    <a:lnTo>
                      <a:pt x="56" y="21"/>
                    </a:lnTo>
                    <a:lnTo>
                      <a:pt x="56" y="19"/>
                    </a:lnTo>
                    <a:lnTo>
                      <a:pt x="56" y="17"/>
                    </a:lnTo>
                    <a:lnTo>
                      <a:pt x="56" y="14"/>
                    </a:lnTo>
                    <a:lnTo>
                      <a:pt x="54" y="12"/>
                    </a:lnTo>
                    <a:lnTo>
                      <a:pt x="49" y="10"/>
                    </a:lnTo>
                    <a:lnTo>
                      <a:pt x="47" y="7"/>
                    </a:lnTo>
                    <a:lnTo>
                      <a:pt x="45" y="7"/>
                    </a:lnTo>
                    <a:lnTo>
                      <a:pt x="40" y="5"/>
                    </a:lnTo>
                    <a:lnTo>
                      <a:pt x="37" y="2"/>
                    </a:lnTo>
                    <a:lnTo>
                      <a:pt x="35" y="0"/>
                    </a:lnTo>
                    <a:lnTo>
                      <a:pt x="33" y="0"/>
                    </a:lnTo>
                    <a:lnTo>
                      <a:pt x="30" y="0"/>
                    </a:lnTo>
                    <a:lnTo>
                      <a:pt x="2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0" name="Freeform 1864">
                <a:extLst>
                  <a:ext uri="{FF2B5EF4-FFF2-40B4-BE49-F238E27FC236}">
                    <a16:creationId xmlns:a16="http://schemas.microsoft.com/office/drawing/2014/main" id="{6FD13D87-06B0-A635-45FE-6C3CA77185C9}"/>
                  </a:ext>
                </a:extLst>
              </p:cNvPr>
              <p:cNvSpPr>
                <a:spLocks noGrp="1" noRot="1" noMove="1" noResize="1" noEditPoints="1" noAdjustHandles="1" noChangeArrowheads="1" noChangeShapeType="1"/>
              </p:cNvSpPr>
              <p:nvPr/>
            </p:nvSpPr>
            <p:spPr bwMode="auto">
              <a:xfrm>
                <a:off x="11768547" y="1073867"/>
                <a:ext cx="143912" cy="66272"/>
              </a:xfrm>
              <a:custGeom>
                <a:avLst/>
                <a:gdLst>
                  <a:gd name="T0" fmla="*/ 25400 w 52"/>
                  <a:gd name="T1" fmla="*/ 0 h 24"/>
                  <a:gd name="T2" fmla="*/ 22225 w 52"/>
                  <a:gd name="T3" fmla="*/ 4763 h 24"/>
                  <a:gd name="T4" fmla="*/ 17463 w 52"/>
                  <a:gd name="T5" fmla="*/ 7938 h 24"/>
                  <a:gd name="T6" fmla="*/ 14288 w 52"/>
                  <a:gd name="T7" fmla="*/ 15875 h 24"/>
                  <a:gd name="T8" fmla="*/ 11113 w 52"/>
                  <a:gd name="T9" fmla="*/ 15875 h 24"/>
                  <a:gd name="T10" fmla="*/ 6350 w 52"/>
                  <a:gd name="T11" fmla="*/ 19050 h 24"/>
                  <a:gd name="T12" fmla="*/ 3175 w 52"/>
                  <a:gd name="T13" fmla="*/ 23813 h 24"/>
                  <a:gd name="T14" fmla="*/ 3175 w 52"/>
                  <a:gd name="T15" fmla="*/ 26988 h 24"/>
                  <a:gd name="T16" fmla="*/ 0 w 52"/>
                  <a:gd name="T17" fmla="*/ 34925 h 24"/>
                  <a:gd name="T18" fmla="*/ 6350 w 52"/>
                  <a:gd name="T19" fmla="*/ 34925 h 24"/>
                  <a:gd name="T20" fmla="*/ 14288 w 52"/>
                  <a:gd name="T21" fmla="*/ 34925 h 24"/>
                  <a:gd name="T22" fmla="*/ 17463 w 52"/>
                  <a:gd name="T23" fmla="*/ 38100 h 24"/>
                  <a:gd name="T24" fmla="*/ 22225 w 52"/>
                  <a:gd name="T25" fmla="*/ 38100 h 24"/>
                  <a:gd name="T26" fmla="*/ 25400 w 52"/>
                  <a:gd name="T27" fmla="*/ 38100 h 24"/>
                  <a:gd name="T28" fmla="*/ 28575 w 52"/>
                  <a:gd name="T29" fmla="*/ 38100 h 24"/>
                  <a:gd name="T30" fmla="*/ 33338 w 52"/>
                  <a:gd name="T31" fmla="*/ 34925 h 24"/>
                  <a:gd name="T32" fmla="*/ 33338 w 52"/>
                  <a:gd name="T33" fmla="*/ 34925 h 24"/>
                  <a:gd name="T34" fmla="*/ 33338 w 52"/>
                  <a:gd name="T35" fmla="*/ 30163 h 24"/>
                  <a:gd name="T36" fmla="*/ 36513 w 52"/>
                  <a:gd name="T37" fmla="*/ 30163 h 24"/>
                  <a:gd name="T38" fmla="*/ 36513 w 52"/>
                  <a:gd name="T39" fmla="*/ 30163 h 24"/>
                  <a:gd name="T40" fmla="*/ 41275 w 52"/>
                  <a:gd name="T41" fmla="*/ 30163 h 24"/>
                  <a:gd name="T42" fmla="*/ 47625 w 52"/>
                  <a:gd name="T43" fmla="*/ 30163 h 24"/>
                  <a:gd name="T44" fmla="*/ 58738 w 52"/>
                  <a:gd name="T45" fmla="*/ 34925 h 24"/>
                  <a:gd name="T46" fmla="*/ 69850 w 52"/>
                  <a:gd name="T47" fmla="*/ 34925 h 24"/>
                  <a:gd name="T48" fmla="*/ 77788 w 52"/>
                  <a:gd name="T49" fmla="*/ 38100 h 24"/>
                  <a:gd name="T50" fmla="*/ 82550 w 52"/>
                  <a:gd name="T51" fmla="*/ 30163 h 24"/>
                  <a:gd name="T52" fmla="*/ 82550 w 52"/>
                  <a:gd name="T53" fmla="*/ 23813 h 24"/>
                  <a:gd name="T54" fmla="*/ 69850 w 52"/>
                  <a:gd name="T55" fmla="*/ 15875 h 24"/>
                  <a:gd name="T56" fmla="*/ 55563 w 52"/>
                  <a:gd name="T57" fmla="*/ 7938 h 24"/>
                  <a:gd name="T58" fmla="*/ 47625 w 52"/>
                  <a:gd name="T59" fmla="*/ 4763 h 24"/>
                  <a:gd name="T60" fmla="*/ 41275 w 52"/>
                  <a:gd name="T61" fmla="*/ 4763 h 24"/>
                  <a:gd name="T62" fmla="*/ 36513 w 52"/>
                  <a:gd name="T63" fmla="*/ 0 h 24"/>
                  <a:gd name="T64" fmla="*/ 33338 w 52"/>
                  <a:gd name="T65" fmla="*/ 0 h 24"/>
                  <a:gd name="T66" fmla="*/ 28575 w 52"/>
                  <a:gd name="T67" fmla="*/ 0 h 24"/>
                  <a:gd name="T68" fmla="*/ 25400 w 52"/>
                  <a:gd name="T69" fmla="*/ 0 h 24"/>
                  <a:gd name="T70" fmla="*/ 25400 w 52"/>
                  <a:gd name="T71" fmla="*/ 0 h 24"/>
                  <a:gd name="T72" fmla="*/ 25400 w 52"/>
                  <a:gd name="T73" fmla="*/ 0 h 24"/>
                  <a:gd name="T74" fmla="*/ 25400 w 52"/>
                  <a:gd name="T75" fmla="*/ 0 h 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24"/>
                  <a:gd name="T116" fmla="*/ 52 w 52"/>
                  <a:gd name="T117" fmla="*/ 24 h 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24">
                    <a:moveTo>
                      <a:pt x="16" y="0"/>
                    </a:moveTo>
                    <a:lnTo>
                      <a:pt x="14" y="3"/>
                    </a:lnTo>
                    <a:lnTo>
                      <a:pt x="11" y="5"/>
                    </a:lnTo>
                    <a:lnTo>
                      <a:pt x="9" y="10"/>
                    </a:lnTo>
                    <a:lnTo>
                      <a:pt x="7" y="10"/>
                    </a:lnTo>
                    <a:lnTo>
                      <a:pt x="4" y="12"/>
                    </a:lnTo>
                    <a:lnTo>
                      <a:pt x="2" y="15"/>
                    </a:lnTo>
                    <a:lnTo>
                      <a:pt x="2" y="17"/>
                    </a:lnTo>
                    <a:lnTo>
                      <a:pt x="0" y="22"/>
                    </a:lnTo>
                    <a:lnTo>
                      <a:pt x="4" y="22"/>
                    </a:lnTo>
                    <a:lnTo>
                      <a:pt x="9" y="22"/>
                    </a:lnTo>
                    <a:lnTo>
                      <a:pt x="11" y="24"/>
                    </a:lnTo>
                    <a:lnTo>
                      <a:pt x="14" y="24"/>
                    </a:lnTo>
                    <a:lnTo>
                      <a:pt x="16" y="24"/>
                    </a:lnTo>
                    <a:lnTo>
                      <a:pt x="18" y="24"/>
                    </a:lnTo>
                    <a:lnTo>
                      <a:pt x="21" y="22"/>
                    </a:lnTo>
                    <a:lnTo>
                      <a:pt x="21" y="19"/>
                    </a:lnTo>
                    <a:lnTo>
                      <a:pt x="23" y="19"/>
                    </a:lnTo>
                    <a:lnTo>
                      <a:pt x="26" y="19"/>
                    </a:lnTo>
                    <a:lnTo>
                      <a:pt x="30" y="19"/>
                    </a:lnTo>
                    <a:lnTo>
                      <a:pt x="37" y="22"/>
                    </a:lnTo>
                    <a:lnTo>
                      <a:pt x="44" y="22"/>
                    </a:lnTo>
                    <a:lnTo>
                      <a:pt x="49" y="24"/>
                    </a:lnTo>
                    <a:lnTo>
                      <a:pt x="52" y="19"/>
                    </a:lnTo>
                    <a:lnTo>
                      <a:pt x="52" y="15"/>
                    </a:lnTo>
                    <a:lnTo>
                      <a:pt x="44" y="10"/>
                    </a:lnTo>
                    <a:lnTo>
                      <a:pt x="35" y="5"/>
                    </a:lnTo>
                    <a:lnTo>
                      <a:pt x="30" y="3"/>
                    </a:lnTo>
                    <a:lnTo>
                      <a:pt x="26" y="3"/>
                    </a:lnTo>
                    <a:lnTo>
                      <a:pt x="23" y="0"/>
                    </a:lnTo>
                    <a:lnTo>
                      <a:pt x="21" y="0"/>
                    </a:lnTo>
                    <a:lnTo>
                      <a:pt x="18" y="0"/>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1" name="Freeform 1865">
                <a:extLst>
                  <a:ext uri="{FF2B5EF4-FFF2-40B4-BE49-F238E27FC236}">
                    <a16:creationId xmlns:a16="http://schemas.microsoft.com/office/drawing/2014/main" id="{6AAD8BC8-C2CD-7CD9-C940-2FCF03094EA6}"/>
                  </a:ext>
                </a:extLst>
              </p:cNvPr>
              <p:cNvSpPr>
                <a:spLocks noGrp="1" noRot="1" noMove="1" noResize="1" noEditPoints="1" noAdjustHandles="1" noChangeArrowheads="1" noChangeShapeType="1"/>
              </p:cNvSpPr>
              <p:nvPr/>
            </p:nvSpPr>
            <p:spPr bwMode="auto">
              <a:xfrm>
                <a:off x="10545298" y="1093195"/>
                <a:ext cx="58119" cy="46944"/>
              </a:xfrm>
              <a:custGeom>
                <a:avLst/>
                <a:gdLst>
                  <a:gd name="T0" fmla="*/ 7938 w 21"/>
                  <a:gd name="T1" fmla="*/ 0 h 17"/>
                  <a:gd name="T2" fmla="*/ 3175 w 21"/>
                  <a:gd name="T3" fmla="*/ 4763 h 17"/>
                  <a:gd name="T4" fmla="*/ 3175 w 21"/>
                  <a:gd name="T5" fmla="*/ 12700 h 17"/>
                  <a:gd name="T6" fmla="*/ 0 w 21"/>
                  <a:gd name="T7" fmla="*/ 19050 h 17"/>
                  <a:gd name="T8" fmla="*/ 0 w 21"/>
                  <a:gd name="T9" fmla="*/ 26988 h 17"/>
                  <a:gd name="T10" fmla="*/ 7938 w 21"/>
                  <a:gd name="T11" fmla="*/ 26988 h 17"/>
                  <a:gd name="T12" fmla="*/ 14288 w 21"/>
                  <a:gd name="T13" fmla="*/ 26988 h 17"/>
                  <a:gd name="T14" fmla="*/ 19050 w 21"/>
                  <a:gd name="T15" fmla="*/ 26988 h 17"/>
                  <a:gd name="T16" fmla="*/ 22225 w 21"/>
                  <a:gd name="T17" fmla="*/ 26988 h 17"/>
                  <a:gd name="T18" fmla="*/ 25400 w 21"/>
                  <a:gd name="T19" fmla="*/ 26988 h 17"/>
                  <a:gd name="T20" fmla="*/ 30163 w 21"/>
                  <a:gd name="T21" fmla="*/ 26988 h 17"/>
                  <a:gd name="T22" fmla="*/ 30163 w 21"/>
                  <a:gd name="T23" fmla="*/ 26988 h 17"/>
                  <a:gd name="T24" fmla="*/ 33338 w 21"/>
                  <a:gd name="T25" fmla="*/ 23813 h 17"/>
                  <a:gd name="T26" fmla="*/ 33338 w 21"/>
                  <a:gd name="T27" fmla="*/ 19050 h 17"/>
                  <a:gd name="T28" fmla="*/ 33338 w 21"/>
                  <a:gd name="T29" fmla="*/ 19050 h 17"/>
                  <a:gd name="T30" fmla="*/ 33338 w 21"/>
                  <a:gd name="T31" fmla="*/ 19050 h 17"/>
                  <a:gd name="T32" fmla="*/ 30163 w 21"/>
                  <a:gd name="T33" fmla="*/ 19050 h 17"/>
                  <a:gd name="T34" fmla="*/ 30163 w 21"/>
                  <a:gd name="T35" fmla="*/ 15875 h 17"/>
                  <a:gd name="T36" fmla="*/ 30163 w 21"/>
                  <a:gd name="T37" fmla="*/ 12700 h 17"/>
                  <a:gd name="T38" fmla="*/ 30163 w 21"/>
                  <a:gd name="T39" fmla="*/ 12700 h 17"/>
                  <a:gd name="T40" fmla="*/ 30163 w 21"/>
                  <a:gd name="T41" fmla="*/ 12700 h 17"/>
                  <a:gd name="T42" fmla="*/ 25400 w 21"/>
                  <a:gd name="T43" fmla="*/ 12700 h 17"/>
                  <a:gd name="T44" fmla="*/ 25400 w 21"/>
                  <a:gd name="T45" fmla="*/ 12700 h 17"/>
                  <a:gd name="T46" fmla="*/ 22225 w 21"/>
                  <a:gd name="T47" fmla="*/ 4763 h 17"/>
                  <a:gd name="T48" fmla="*/ 19050 w 21"/>
                  <a:gd name="T49" fmla="*/ 0 h 17"/>
                  <a:gd name="T50" fmla="*/ 11113 w 21"/>
                  <a:gd name="T51" fmla="*/ 0 h 17"/>
                  <a:gd name="T52" fmla="*/ 7938 w 21"/>
                  <a:gd name="T53" fmla="*/ 0 h 17"/>
                  <a:gd name="T54" fmla="*/ 7938 w 21"/>
                  <a:gd name="T55" fmla="*/ 0 h 17"/>
                  <a:gd name="T56" fmla="*/ 7938 w 21"/>
                  <a:gd name="T57" fmla="*/ 0 h 17"/>
                  <a:gd name="T58" fmla="*/ 7938 w 21"/>
                  <a:gd name="T59" fmla="*/ 0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
                  <a:gd name="T91" fmla="*/ 0 h 17"/>
                  <a:gd name="T92" fmla="*/ 21 w 21"/>
                  <a:gd name="T93" fmla="*/ 17 h 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 h="17">
                    <a:moveTo>
                      <a:pt x="5" y="0"/>
                    </a:moveTo>
                    <a:lnTo>
                      <a:pt x="2" y="3"/>
                    </a:lnTo>
                    <a:lnTo>
                      <a:pt x="2" y="8"/>
                    </a:lnTo>
                    <a:lnTo>
                      <a:pt x="0" y="12"/>
                    </a:lnTo>
                    <a:lnTo>
                      <a:pt x="0" y="17"/>
                    </a:lnTo>
                    <a:lnTo>
                      <a:pt x="5" y="17"/>
                    </a:lnTo>
                    <a:lnTo>
                      <a:pt x="9" y="17"/>
                    </a:lnTo>
                    <a:lnTo>
                      <a:pt x="12" y="17"/>
                    </a:lnTo>
                    <a:lnTo>
                      <a:pt x="14" y="17"/>
                    </a:lnTo>
                    <a:lnTo>
                      <a:pt x="16" y="17"/>
                    </a:lnTo>
                    <a:lnTo>
                      <a:pt x="19" y="17"/>
                    </a:lnTo>
                    <a:lnTo>
                      <a:pt x="21" y="15"/>
                    </a:lnTo>
                    <a:lnTo>
                      <a:pt x="21" y="12"/>
                    </a:lnTo>
                    <a:lnTo>
                      <a:pt x="19" y="12"/>
                    </a:lnTo>
                    <a:lnTo>
                      <a:pt x="19" y="10"/>
                    </a:lnTo>
                    <a:lnTo>
                      <a:pt x="19" y="8"/>
                    </a:lnTo>
                    <a:lnTo>
                      <a:pt x="16" y="8"/>
                    </a:lnTo>
                    <a:lnTo>
                      <a:pt x="14" y="3"/>
                    </a:lnTo>
                    <a:lnTo>
                      <a:pt x="12" y="0"/>
                    </a:lnTo>
                    <a:lnTo>
                      <a:pt x="7"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2" name="Freeform 1866">
                <a:extLst>
                  <a:ext uri="{FF2B5EF4-FFF2-40B4-BE49-F238E27FC236}">
                    <a16:creationId xmlns:a16="http://schemas.microsoft.com/office/drawing/2014/main" id="{1E21A480-4D38-EFCD-2A54-381D922A0EA6}"/>
                  </a:ext>
                </a:extLst>
              </p:cNvPr>
              <p:cNvSpPr>
                <a:spLocks noGrp="1" noRot="1" noMove="1" noResize="1" noEditPoints="1" noAdjustHandles="1" noChangeArrowheads="1" noChangeShapeType="1"/>
              </p:cNvSpPr>
              <p:nvPr/>
            </p:nvSpPr>
            <p:spPr bwMode="auto">
              <a:xfrm>
                <a:off x="10517623" y="1107003"/>
                <a:ext cx="19373" cy="19330"/>
              </a:xfrm>
              <a:custGeom>
                <a:avLst/>
                <a:gdLst>
                  <a:gd name="T0" fmla="*/ 4763 w 7"/>
                  <a:gd name="T1" fmla="*/ 0 h 7"/>
                  <a:gd name="T2" fmla="*/ 4763 w 7"/>
                  <a:gd name="T3" fmla="*/ 0 h 7"/>
                  <a:gd name="T4" fmla="*/ 0 w 7"/>
                  <a:gd name="T5" fmla="*/ 4763 h 7"/>
                  <a:gd name="T6" fmla="*/ 0 w 7"/>
                  <a:gd name="T7" fmla="*/ 4763 h 7"/>
                  <a:gd name="T8" fmla="*/ 0 w 7"/>
                  <a:gd name="T9" fmla="*/ 7938 h 7"/>
                  <a:gd name="T10" fmla="*/ 0 w 7"/>
                  <a:gd name="T11" fmla="*/ 7938 h 7"/>
                  <a:gd name="T12" fmla="*/ 0 w 7"/>
                  <a:gd name="T13" fmla="*/ 7938 h 7"/>
                  <a:gd name="T14" fmla="*/ 0 w 7"/>
                  <a:gd name="T15" fmla="*/ 7938 h 7"/>
                  <a:gd name="T16" fmla="*/ 0 w 7"/>
                  <a:gd name="T17" fmla="*/ 11113 h 7"/>
                  <a:gd name="T18" fmla="*/ 4763 w 7"/>
                  <a:gd name="T19" fmla="*/ 11113 h 7"/>
                  <a:gd name="T20" fmla="*/ 4763 w 7"/>
                  <a:gd name="T21" fmla="*/ 11113 h 7"/>
                  <a:gd name="T22" fmla="*/ 7938 w 7"/>
                  <a:gd name="T23" fmla="*/ 11113 h 7"/>
                  <a:gd name="T24" fmla="*/ 7938 w 7"/>
                  <a:gd name="T25" fmla="*/ 11113 h 7"/>
                  <a:gd name="T26" fmla="*/ 7938 w 7"/>
                  <a:gd name="T27" fmla="*/ 7938 h 7"/>
                  <a:gd name="T28" fmla="*/ 11113 w 7"/>
                  <a:gd name="T29" fmla="*/ 4763 h 7"/>
                  <a:gd name="T30" fmla="*/ 11113 w 7"/>
                  <a:gd name="T31" fmla="*/ 0 h 7"/>
                  <a:gd name="T32" fmla="*/ 7938 w 7"/>
                  <a:gd name="T33" fmla="*/ 0 h 7"/>
                  <a:gd name="T34" fmla="*/ 7938 w 7"/>
                  <a:gd name="T35" fmla="*/ 0 h 7"/>
                  <a:gd name="T36" fmla="*/ 4763 w 7"/>
                  <a:gd name="T37" fmla="*/ 0 h 7"/>
                  <a:gd name="T38" fmla="*/ 4763 w 7"/>
                  <a:gd name="T39" fmla="*/ 0 h 7"/>
                  <a:gd name="T40" fmla="*/ 4763 w 7"/>
                  <a:gd name="T41" fmla="*/ 0 h 7"/>
                  <a:gd name="T42" fmla="*/ 4763 w 7"/>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7"/>
                  <a:gd name="T68" fmla="*/ 7 w 7"/>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7">
                    <a:moveTo>
                      <a:pt x="3" y="0"/>
                    </a:moveTo>
                    <a:lnTo>
                      <a:pt x="3" y="0"/>
                    </a:lnTo>
                    <a:lnTo>
                      <a:pt x="0" y="3"/>
                    </a:lnTo>
                    <a:lnTo>
                      <a:pt x="0" y="5"/>
                    </a:lnTo>
                    <a:lnTo>
                      <a:pt x="0" y="7"/>
                    </a:lnTo>
                    <a:lnTo>
                      <a:pt x="3" y="7"/>
                    </a:lnTo>
                    <a:lnTo>
                      <a:pt x="5" y="7"/>
                    </a:lnTo>
                    <a:lnTo>
                      <a:pt x="5" y="5"/>
                    </a:lnTo>
                    <a:lnTo>
                      <a:pt x="7" y="3"/>
                    </a:lnTo>
                    <a:lnTo>
                      <a:pt x="7" y="0"/>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3" name="Freeform 1867">
                <a:extLst>
                  <a:ext uri="{FF2B5EF4-FFF2-40B4-BE49-F238E27FC236}">
                    <a16:creationId xmlns:a16="http://schemas.microsoft.com/office/drawing/2014/main" id="{CD71F5CD-B3DA-9191-2587-22150E4334F5}"/>
                  </a:ext>
                </a:extLst>
              </p:cNvPr>
              <p:cNvSpPr>
                <a:spLocks noGrp="1" noRot="1" noMove="1" noResize="1" noEditPoints="1" noAdjustHandles="1" noChangeArrowheads="1" noChangeShapeType="1"/>
              </p:cNvSpPr>
              <p:nvPr/>
            </p:nvSpPr>
            <p:spPr bwMode="auto">
              <a:xfrm>
                <a:off x="11303602" y="1173275"/>
                <a:ext cx="44280" cy="33136"/>
              </a:xfrm>
              <a:custGeom>
                <a:avLst/>
                <a:gdLst>
                  <a:gd name="T0" fmla="*/ 7938 w 16"/>
                  <a:gd name="T1" fmla="*/ 0 h 12"/>
                  <a:gd name="T2" fmla="*/ 0 w 16"/>
                  <a:gd name="T3" fmla="*/ 14288 h 12"/>
                  <a:gd name="T4" fmla="*/ 0 w 16"/>
                  <a:gd name="T5" fmla="*/ 14288 h 12"/>
                  <a:gd name="T6" fmla="*/ 3175 w 16"/>
                  <a:gd name="T7" fmla="*/ 14288 h 12"/>
                  <a:gd name="T8" fmla="*/ 7938 w 16"/>
                  <a:gd name="T9" fmla="*/ 14288 h 12"/>
                  <a:gd name="T10" fmla="*/ 7938 w 16"/>
                  <a:gd name="T11" fmla="*/ 14288 h 12"/>
                  <a:gd name="T12" fmla="*/ 7938 w 16"/>
                  <a:gd name="T13" fmla="*/ 19050 h 12"/>
                  <a:gd name="T14" fmla="*/ 11113 w 16"/>
                  <a:gd name="T15" fmla="*/ 19050 h 12"/>
                  <a:gd name="T16" fmla="*/ 14288 w 16"/>
                  <a:gd name="T17" fmla="*/ 19050 h 12"/>
                  <a:gd name="T18" fmla="*/ 14288 w 16"/>
                  <a:gd name="T19" fmla="*/ 19050 h 12"/>
                  <a:gd name="T20" fmla="*/ 19050 w 16"/>
                  <a:gd name="T21" fmla="*/ 19050 h 12"/>
                  <a:gd name="T22" fmla="*/ 19050 w 16"/>
                  <a:gd name="T23" fmla="*/ 14288 h 12"/>
                  <a:gd name="T24" fmla="*/ 22225 w 16"/>
                  <a:gd name="T25" fmla="*/ 19050 h 12"/>
                  <a:gd name="T26" fmla="*/ 22225 w 16"/>
                  <a:gd name="T27" fmla="*/ 19050 h 12"/>
                  <a:gd name="T28" fmla="*/ 25400 w 16"/>
                  <a:gd name="T29" fmla="*/ 14288 h 12"/>
                  <a:gd name="T30" fmla="*/ 25400 w 16"/>
                  <a:gd name="T31" fmla="*/ 14288 h 12"/>
                  <a:gd name="T32" fmla="*/ 25400 w 16"/>
                  <a:gd name="T33" fmla="*/ 14288 h 12"/>
                  <a:gd name="T34" fmla="*/ 25400 w 16"/>
                  <a:gd name="T35" fmla="*/ 11113 h 12"/>
                  <a:gd name="T36" fmla="*/ 22225 w 16"/>
                  <a:gd name="T37" fmla="*/ 7938 h 12"/>
                  <a:gd name="T38" fmla="*/ 14288 w 16"/>
                  <a:gd name="T39" fmla="*/ 3175 h 12"/>
                  <a:gd name="T40" fmla="*/ 11113 w 16"/>
                  <a:gd name="T41" fmla="*/ 3175 h 12"/>
                  <a:gd name="T42" fmla="*/ 7938 w 16"/>
                  <a:gd name="T43" fmla="*/ 0 h 12"/>
                  <a:gd name="T44" fmla="*/ 7938 w 16"/>
                  <a:gd name="T45" fmla="*/ 0 h 12"/>
                  <a:gd name="T46" fmla="*/ 7938 w 16"/>
                  <a:gd name="T47" fmla="*/ 0 h 12"/>
                  <a:gd name="T48" fmla="*/ 7938 w 16"/>
                  <a:gd name="T49" fmla="*/ 0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2"/>
                  <a:gd name="T77" fmla="*/ 16 w 16"/>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2">
                    <a:moveTo>
                      <a:pt x="5" y="0"/>
                    </a:moveTo>
                    <a:lnTo>
                      <a:pt x="0" y="9"/>
                    </a:lnTo>
                    <a:lnTo>
                      <a:pt x="2" y="9"/>
                    </a:lnTo>
                    <a:lnTo>
                      <a:pt x="5" y="9"/>
                    </a:lnTo>
                    <a:lnTo>
                      <a:pt x="5" y="12"/>
                    </a:lnTo>
                    <a:lnTo>
                      <a:pt x="7" y="12"/>
                    </a:lnTo>
                    <a:lnTo>
                      <a:pt x="9" y="12"/>
                    </a:lnTo>
                    <a:lnTo>
                      <a:pt x="12" y="12"/>
                    </a:lnTo>
                    <a:lnTo>
                      <a:pt x="12" y="9"/>
                    </a:lnTo>
                    <a:lnTo>
                      <a:pt x="14" y="12"/>
                    </a:lnTo>
                    <a:lnTo>
                      <a:pt x="16" y="9"/>
                    </a:lnTo>
                    <a:lnTo>
                      <a:pt x="16" y="7"/>
                    </a:lnTo>
                    <a:lnTo>
                      <a:pt x="14" y="5"/>
                    </a:lnTo>
                    <a:lnTo>
                      <a:pt x="9" y="2"/>
                    </a:lnTo>
                    <a:lnTo>
                      <a:pt x="7"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4" name="Freeform 1868">
                <a:extLst>
                  <a:ext uri="{FF2B5EF4-FFF2-40B4-BE49-F238E27FC236}">
                    <a16:creationId xmlns:a16="http://schemas.microsoft.com/office/drawing/2014/main" id="{7DFE01C6-BC08-4842-C392-3DE160558AC1}"/>
                  </a:ext>
                </a:extLst>
              </p:cNvPr>
              <p:cNvSpPr>
                <a:spLocks noGrp="1" noRot="1" noMove="1" noResize="1" noEditPoints="1" noAdjustHandles="1" noChangeArrowheads="1" noChangeShapeType="1"/>
              </p:cNvSpPr>
              <p:nvPr/>
            </p:nvSpPr>
            <p:spPr bwMode="auto">
              <a:xfrm>
                <a:off x="12167072" y="1695170"/>
                <a:ext cx="124539" cy="77318"/>
              </a:xfrm>
              <a:custGeom>
                <a:avLst/>
                <a:gdLst>
                  <a:gd name="T0" fmla="*/ 3175 w 45"/>
                  <a:gd name="T1" fmla="*/ 0 h 28"/>
                  <a:gd name="T2" fmla="*/ 3175 w 45"/>
                  <a:gd name="T3" fmla="*/ 3175 h 28"/>
                  <a:gd name="T4" fmla="*/ 0 w 45"/>
                  <a:gd name="T5" fmla="*/ 11113 h 28"/>
                  <a:gd name="T6" fmla="*/ 0 w 45"/>
                  <a:gd name="T7" fmla="*/ 19050 h 28"/>
                  <a:gd name="T8" fmla="*/ 0 w 45"/>
                  <a:gd name="T9" fmla="*/ 25400 h 28"/>
                  <a:gd name="T10" fmla="*/ 11113 w 45"/>
                  <a:gd name="T11" fmla="*/ 22225 h 28"/>
                  <a:gd name="T12" fmla="*/ 17463 w 45"/>
                  <a:gd name="T13" fmla="*/ 19050 h 28"/>
                  <a:gd name="T14" fmla="*/ 25400 w 45"/>
                  <a:gd name="T15" fmla="*/ 14288 h 28"/>
                  <a:gd name="T16" fmla="*/ 30163 w 45"/>
                  <a:gd name="T17" fmla="*/ 14288 h 28"/>
                  <a:gd name="T18" fmla="*/ 33338 w 45"/>
                  <a:gd name="T19" fmla="*/ 14288 h 28"/>
                  <a:gd name="T20" fmla="*/ 33338 w 45"/>
                  <a:gd name="T21" fmla="*/ 19050 h 28"/>
                  <a:gd name="T22" fmla="*/ 36513 w 45"/>
                  <a:gd name="T23" fmla="*/ 19050 h 28"/>
                  <a:gd name="T24" fmla="*/ 41275 w 45"/>
                  <a:gd name="T25" fmla="*/ 22225 h 28"/>
                  <a:gd name="T26" fmla="*/ 44450 w 45"/>
                  <a:gd name="T27" fmla="*/ 25400 h 28"/>
                  <a:gd name="T28" fmla="*/ 52388 w 45"/>
                  <a:gd name="T29" fmla="*/ 33338 h 28"/>
                  <a:gd name="T30" fmla="*/ 52388 w 45"/>
                  <a:gd name="T31" fmla="*/ 33338 h 28"/>
                  <a:gd name="T32" fmla="*/ 52388 w 45"/>
                  <a:gd name="T33" fmla="*/ 33338 h 28"/>
                  <a:gd name="T34" fmla="*/ 52388 w 45"/>
                  <a:gd name="T35" fmla="*/ 33338 h 28"/>
                  <a:gd name="T36" fmla="*/ 52388 w 45"/>
                  <a:gd name="T37" fmla="*/ 33338 h 28"/>
                  <a:gd name="T38" fmla="*/ 52388 w 45"/>
                  <a:gd name="T39" fmla="*/ 36513 h 28"/>
                  <a:gd name="T40" fmla="*/ 55563 w 45"/>
                  <a:gd name="T41" fmla="*/ 36513 h 28"/>
                  <a:gd name="T42" fmla="*/ 63500 w 45"/>
                  <a:gd name="T43" fmla="*/ 41275 h 28"/>
                  <a:gd name="T44" fmla="*/ 63500 w 45"/>
                  <a:gd name="T45" fmla="*/ 44450 h 28"/>
                  <a:gd name="T46" fmla="*/ 66675 w 45"/>
                  <a:gd name="T47" fmla="*/ 36513 h 28"/>
                  <a:gd name="T48" fmla="*/ 66675 w 45"/>
                  <a:gd name="T49" fmla="*/ 33338 h 28"/>
                  <a:gd name="T50" fmla="*/ 66675 w 45"/>
                  <a:gd name="T51" fmla="*/ 30163 h 28"/>
                  <a:gd name="T52" fmla="*/ 71438 w 45"/>
                  <a:gd name="T53" fmla="*/ 30163 h 28"/>
                  <a:gd name="T54" fmla="*/ 71438 w 45"/>
                  <a:gd name="T55" fmla="*/ 25400 h 28"/>
                  <a:gd name="T56" fmla="*/ 71438 w 45"/>
                  <a:gd name="T57" fmla="*/ 25400 h 28"/>
                  <a:gd name="T58" fmla="*/ 71438 w 45"/>
                  <a:gd name="T59" fmla="*/ 22225 h 28"/>
                  <a:gd name="T60" fmla="*/ 66675 w 45"/>
                  <a:gd name="T61" fmla="*/ 22225 h 28"/>
                  <a:gd name="T62" fmla="*/ 63500 w 45"/>
                  <a:gd name="T63" fmla="*/ 22225 h 28"/>
                  <a:gd name="T64" fmla="*/ 63500 w 45"/>
                  <a:gd name="T65" fmla="*/ 22225 h 28"/>
                  <a:gd name="T66" fmla="*/ 58738 w 45"/>
                  <a:gd name="T67" fmla="*/ 22225 h 28"/>
                  <a:gd name="T68" fmla="*/ 58738 w 45"/>
                  <a:gd name="T69" fmla="*/ 22225 h 28"/>
                  <a:gd name="T70" fmla="*/ 55563 w 45"/>
                  <a:gd name="T71" fmla="*/ 22225 h 28"/>
                  <a:gd name="T72" fmla="*/ 52388 w 45"/>
                  <a:gd name="T73" fmla="*/ 22225 h 28"/>
                  <a:gd name="T74" fmla="*/ 52388 w 45"/>
                  <a:gd name="T75" fmla="*/ 19050 h 28"/>
                  <a:gd name="T76" fmla="*/ 52388 w 45"/>
                  <a:gd name="T77" fmla="*/ 19050 h 28"/>
                  <a:gd name="T78" fmla="*/ 52388 w 45"/>
                  <a:gd name="T79" fmla="*/ 14288 h 28"/>
                  <a:gd name="T80" fmla="*/ 52388 w 45"/>
                  <a:gd name="T81" fmla="*/ 14288 h 28"/>
                  <a:gd name="T82" fmla="*/ 52388 w 45"/>
                  <a:gd name="T83" fmla="*/ 11113 h 28"/>
                  <a:gd name="T84" fmla="*/ 47625 w 45"/>
                  <a:gd name="T85" fmla="*/ 6350 h 28"/>
                  <a:gd name="T86" fmla="*/ 44450 w 45"/>
                  <a:gd name="T87" fmla="*/ 3175 h 28"/>
                  <a:gd name="T88" fmla="*/ 36513 w 45"/>
                  <a:gd name="T89" fmla="*/ 0 h 28"/>
                  <a:gd name="T90" fmla="*/ 33338 w 45"/>
                  <a:gd name="T91" fmla="*/ 0 h 28"/>
                  <a:gd name="T92" fmla="*/ 30163 w 45"/>
                  <a:gd name="T93" fmla="*/ 3175 h 28"/>
                  <a:gd name="T94" fmla="*/ 25400 w 45"/>
                  <a:gd name="T95" fmla="*/ 3175 h 28"/>
                  <a:gd name="T96" fmla="*/ 22225 w 45"/>
                  <a:gd name="T97" fmla="*/ 6350 h 28"/>
                  <a:gd name="T98" fmla="*/ 14288 w 45"/>
                  <a:gd name="T99" fmla="*/ 11113 h 28"/>
                  <a:gd name="T100" fmla="*/ 6350 w 45"/>
                  <a:gd name="T101" fmla="*/ 11113 h 28"/>
                  <a:gd name="T102" fmla="*/ 6350 w 45"/>
                  <a:gd name="T103" fmla="*/ 6350 h 28"/>
                  <a:gd name="T104" fmla="*/ 6350 w 45"/>
                  <a:gd name="T105" fmla="*/ 3175 h 28"/>
                  <a:gd name="T106" fmla="*/ 6350 w 45"/>
                  <a:gd name="T107" fmla="*/ 3175 h 28"/>
                  <a:gd name="T108" fmla="*/ 6350 w 45"/>
                  <a:gd name="T109" fmla="*/ 3175 h 28"/>
                  <a:gd name="T110" fmla="*/ 6350 w 45"/>
                  <a:gd name="T111" fmla="*/ 0 h 28"/>
                  <a:gd name="T112" fmla="*/ 3175 w 45"/>
                  <a:gd name="T113" fmla="*/ 0 h 28"/>
                  <a:gd name="T114" fmla="*/ 3175 w 45"/>
                  <a:gd name="T115" fmla="*/ 0 h 28"/>
                  <a:gd name="T116" fmla="*/ 3175 w 45"/>
                  <a:gd name="T117" fmla="*/ 0 h 28"/>
                  <a:gd name="T118" fmla="*/ 3175 w 45"/>
                  <a:gd name="T119" fmla="*/ 0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
                  <a:gd name="T181" fmla="*/ 0 h 28"/>
                  <a:gd name="T182" fmla="*/ 45 w 45"/>
                  <a:gd name="T183" fmla="*/ 28 h 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 h="28">
                    <a:moveTo>
                      <a:pt x="2" y="0"/>
                    </a:moveTo>
                    <a:lnTo>
                      <a:pt x="2" y="2"/>
                    </a:lnTo>
                    <a:lnTo>
                      <a:pt x="0" y="7"/>
                    </a:lnTo>
                    <a:lnTo>
                      <a:pt x="0" y="12"/>
                    </a:lnTo>
                    <a:lnTo>
                      <a:pt x="0" y="16"/>
                    </a:lnTo>
                    <a:lnTo>
                      <a:pt x="7" y="14"/>
                    </a:lnTo>
                    <a:lnTo>
                      <a:pt x="11" y="12"/>
                    </a:lnTo>
                    <a:lnTo>
                      <a:pt x="16" y="9"/>
                    </a:lnTo>
                    <a:lnTo>
                      <a:pt x="19" y="9"/>
                    </a:lnTo>
                    <a:lnTo>
                      <a:pt x="21" y="9"/>
                    </a:lnTo>
                    <a:lnTo>
                      <a:pt x="21" y="12"/>
                    </a:lnTo>
                    <a:lnTo>
                      <a:pt x="23" y="12"/>
                    </a:lnTo>
                    <a:lnTo>
                      <a:pt x="26" y="14"/>
                    </a:lnTo>
                    <a:lnTo>
                      <a:pt x="28" y="16"/>
                    </a:lnTo>
                    <a:lnTo>
                      <a:pt x="33" y="21"/>
                    </a:lnTo>
                    <a:lnTo>
                      <a:pt x="33" y="23"/>
                    </a:lnTo>
                    <a:lnTo>
                      <a:pt x="35" y="23"/>
                    </a:lnTo>
                    <a:lnTo>
                      <a:pt x="40" y="26"/>
                    </a:lnTo>
                    <a:lnTo>
                      <a:pt x="40" y="28"/>
                    </a:lnTo>
                    <a:lnTo>
                      <a:pt x="42" y="23"/>
                    </a:lnTo>
                    <a:lnTo>
                      <a:pt x="42" y="21"/>
                    </a:lnTo>
                    <a:lnTo>
                      <a:pt x="42" y="19"/>
                    </a:lnTo>
                    <a:lnTo>
                      <a:pt x="45" y="19"/>
                    </a:lnTo>
                    <a:lnTo>
                      <a:pt x="45" y="16"/>
                    </a:lnTo>
                    <a:lnTo>
                      <a:pt x="45" y="14"/>
                    </a:lnTo>
                    <a:lnTo>
                      <a:pt x="42" y="14"/>
                    </a:lnTo>
                    <a:lnTo>
                      <a:pt x="40" y="14"/>
                    </a:lnTo>
                    <a:lnTo>
                      <a:pt x="37" y="14"/>
                    </a:lnTo>
                    <a:lnTo>
                      <a:pt x="35" y="14"/>
                    </a:lnTo>
                    <a:lnTo>
                      <a:pt x="33" y="14"/>
                    </a:lnTo>
                    <a:lnTo>
                      <a:pt x="33" y="12"/>
                    </a:lnTo>
                    <a:lnTo>
                      <a:pt x="33" y="9"/>
                    </a:lnTo>
                    <a:lnTo>
                      <a:pt x="33" y="7"/>
                    </a:lnTo>
                    <a:lnTo>
                      <a:pt x="30" y="4"/>
                    </a:lnTo>
                    <a:lnTo>
                      <a:pt x="28" y="2"/>
                    </a:lnTo>
                    <a:lnTo>
                      <a:pt x="23" y="0"/>
                    </a:lnTo>
                    <a:lnTo>
                      <a:pt x="21" y="0"/>
                    </a:lnTo>
                    <a:lnTo>
                      <a:pt x="19" y="2"/>
                    </a:lnTo>
                    <a:lnTo>
                      <a:pt x="16" y="2"/>
                    </a:lnTo>
                    <a:lnTo>
                      <a:pt x="14" y="4"/>
                    </a:lnTo>
                    <a:lnTo>
                      <a:pt x="9" y="7"/>
                    </a:lnTo>
                    <a:lnTo>
                      <a:pt x="4" y="7"/>
                    </a:lnTo>
                    <a:lnTo>
                      <a:pt x="4" y="4"/>
                    </a:lnTo>
                    <a:lnTo>
                      <a:pt x="4" y="2"/>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5" name="Freeform 1869">
                <a:extLst>
                  <a:ext uri="{FF2B5EF4-FFF2-40B4-BE49-F238E27FC236}">
                    <a16:creationId xmlns:a16="http://schemas.microsoft.com/office/drawing/2014/main" id="{8880F705-6BFB-D952-7DB4-20251DE43159}"/>
                  </a:ext>
                </a:extLst>
              </p:cNvPr>
              <p:cNvSpPr>
                <a:spLocks noGrp="1" noRot="1" noMove="1" noResize="1" noEditPoints="1" noAdjustHandles="1" noChangeArrowheads="1" noChangeShapeType="1"/>
              </p:cNvSpPr>
              <p:nvPr/>
            </p:nvSpPr>
            <p:spPr bwMode="auto">
              <a:xfrm>
                <a:off x="11779617" y="1916078"/>
                <a:ext cx="52584" cy="57989"/>
              </a:xfrm>
              <a:custGeom>
                <a:avLst/>
                <a:gdLst>
                  <a:gd name="T0" fmla="*/ 7938 w 19"/>
                  <a:gd name="T1" fmla="*/ 0 h 21"/>
                  <a:gd name="T2" fmla="*/ 4763 w 19"/>
                  <a:gd name="T3" fmla="*/ 7938 h 21"/>
                  <a:gd name="T4" fmla="*/ 4763 w 19"/>
                  <a:gd name="T5" fmla="*/ 11113 h 21"/>
                  <a:gd name="T6" fmla="*/ 0 w 19"/>
                  <a:gd name="T7" fmla="*/ 11113 h 21"/>
                  <a:gd name="T8" fmla="*/ 0 w 19"/>
                  <a:gd name="T9" fmla="*/ 11113 h 21"/>
                  <a:gd name="T10" fmla="*/ 0 w 19"/>
                  <a:gd name="T11" fmla="*/ 11113 h 21"/>
                  <a:gd name="T12" fmla="*/ 0 w 19"/>
                  <a:gd name="T13" fmla="*/ 15875 h 21"/>
                  <a:gd name="T14" fmla="*/ 0 w 19"/>
                  <a:gd name="T15" fmla="*/ 19050 h 21"/>
                  <a:gd name="T16" fmla="*/ 0 w 19"/>
                  <a:gd name="T17" fmla="*/ 22225 h 21"/>
                  <a:gd name="T18" fmla="*/ 4763 w 19"/>
                  <a:gd name="T19" fmla="*/ 22225 h 21"/>
                  <a:gd name="T20" fmla="*/ 4763 w 19"/>
                  <a:gd name="T21" fmla="*/ 26988 h 21"/>
                  <a:gd name="T22" fmla="*/ 7938 w 19"/>
                  <a:gd name="T23" fmla="*/ 30163 h 21"/>
                  <a:gd name="T24" fmla="*/ 11113 w 19"/>
                  <a:gd name="T25" fmla="*/ 33338 h 21"/>
                  <a:gd name="T26" fmla="*/ 19050 w 19"/>
                  <a:gd name="T27" fmla="*/ 26988 h 21"/>
                  <a:gd name="T28" fmla="*/ 26988 w 19"/>
                  <a:gd name="T29" fmla="*/ 22225 h 21"/>
                  <a:gd name="T30" fmla="*/ 30163 w 19"/>
                  <a:gd name="T31" fmla="*/ 22225 h 21"/>
                  <a:gd name="T32" fmla="*/ 30163 w 19"/>
                  <a:gd name="T33" fmla="*/ 19050 h 21"/>
                  <a:gd name="T34" fmla="*/ 30163 w 19"/>
                  <a:gd name="T35" fmla="*/ 19050 h 21"/>
                  <a:gd name="T36" fmla="*/ 30163 w 19"/>
                  <a:gd name="T37" fmla="*/ 15875 h 21"/>
                  <a:gd name="T38" fmla="*/ 30163 w 19"/>
                  <a:gd name="T39" fmla="*/ 15875 h 21"/>
                  <a:gd name="T40" fmla="*/ 30163 w 19"/>
                  <a:gd name="T41" fmla="*/ 11113 h 21"/>
                  <a:gd name="T42" fmla="*/ 26988 w 19"/>
                  <a:gd name="T43" fmla="*/ 11113 h 21"/>
                  <a:gd name="T44" fmla="*/ 26988 w 19"/>
                  <a:gd name="T45" fmla="*/ 7938 h 21"/>
                  <a:gd name="T46" fmla="*/ 22225 w 19"/>
                  <a:gd name="T47" fmla="*/ 7938 h 21"/>
                  <a:gd name="T48" fmla="*/ 15875 w 19"/>
                  <a:gd name="T49" fmla="*/ 3175 h 21"/>
                  <a:gd name="T50" fmla="*/ 11113 w 19"/>
                  <a:gd name="T51" fmla="*/ 3175 h 21"/>
                  <a:gd name="T52" fmla="*/ 7938 w 19"/>
                  <a:gd name="T53" fmla="*/ 0 h 21"/>
                  <a:gd name="T54" fmla="*/ 7938 w 19"/>
                  <a:gd name="T55" fmla="*/ 0 h 21"/>
                  <a:gd name="T56" fmla="*/ 7938 w 19"/>
                  <a:gd name="T57" fmla="*/ 0 h 21"/>
                  <a:gd name="T58" fmla="*/ 7938 w 19"/>
                  <a:gd name="T59" fmla="*/ 0 h 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
                  <a:gd name="T91" fmla="*/ 0 h 21"/>
                  <a:gd name="T92" fmla="*/ 19 w 19"/>
                  <a:gd name="T93" fmla="*/ 21 h 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 h="21">
                    <a:moveTo>
                      <a:pt x="5" y="0"/>
                    </a:moveTo>
                    <a:lnTo>
                      <a:pt x="3" y="5"/>
                    </a:lnTo>
                    <a:lnTo>
                      <a:pt x="3" y="7"/>
                    </a:lnTo>
                    <a:lnTo>
                      <a:pt x="0" y="7"/>
                    </a:lnTo>
                    <a:lnTo>
                      <a:pt x="0" y="10"/>
                    </a:lnTo>
                    <a:lnTo>
                      <a:pt x="0" y="12"/>
                    </a:lnTo>
                    <a:lnTo>
                      <a:pt x="0" y="14"/>
                    </a:lnTo>
                    <a:lnTo>
                      <a:pt x="3" y="14"/>
                    </a:lnTo>
                    <a:lnTo>
                      <a:pt x="3" y="17"/>
                    </a:lnTo>
                    <a:lnTo>
                      <a:pt x="5" y="19"/>
                    </a:lnTo>
                    <a:lnTo>
                      <a:pt x="7" y="21"/>
                    </a:lnTo>
                    <a:lnTo>
                      <a:pt x="12" y="17"/>
                    </a:lnTo>
                    <a:lnTo>
                      <a:pt x="17" y="14"/>
                    </a:lnTo>
                    <a:lnTo>
                      <a:pt x="19" y="14"/>
                    </a:lnTo>
                    <a:lnTo>
                      <a:pt x="19" y="12"/>
                    </a:lnTo>
                    <a:lnTo>
                      <a:pt x="19" y="10"/>
                    </a:lnTo>
                    <a:lnTo>
                      <a:pt x="19" y="7"/>
                    </a:lnTo>
                    <a:lnTo>
                      <a:pt x="17" y="7"/>
                    </a:lnTo>
                    <a:lnTo>
                      <a:pt x="17" y="5"/>
                    </a:lnTo>
                    <a:lnTo>
                      <a:pt x="14" y="5"/>
                    </a:lnTo>
                    <a:lnTo>
                      <a:pt x="10" y="2"/>
                    </a:lnTo>
                    <a:lnTo>
                      <a:pt x="7"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6" name="Freeform 1870">
                <a:extLst>
                  <a:ext uri="{FF2B5EF4-FFF2-40B4-BE49-F238E27FC236}">
                    <a16:creationId xmlns:a16="http://schemas.microsoft.com/office/drawing/2014/main" id="{617F2B53-6E5D-CB1D-B7BC-718D9C5F941C}"/>
                  </a:ext>
                </a:extLst>
              </p:cNvPr>
              <p:cNvSpPr>
                <a:spLocks noGrp="1" noRot="1" noMove="1" noResize="1" noEditPoints="1" noAdjustHandles="1" noChangeArrowheads="1" noChangeShapeType="1"/>
              </p:cNvSpPr>
              <p:nvPr/>
            </p:nvSpPr>
            <p:spPr bwMode="auto">
              <a:xfrm>
                <a:off x="12014856" y="1949214"/>
                <a:ext cx="71955" cy="44182"/>
              </a:xfrm>
              <a:custGeom>
                <a:avLst/>
                <a:gdLst>
                  <a:gd name="T0" fmla="*/ 30163 w 26"/>
                  <a:gd name="T1" fmla="*/ 0 h 16"/>
                  <a:gd name="T2" fmla="*/ 19050 w 26"/>
                  <a:gd name="T3" fmla="*/ 7938 h 16"/>
                  <a:gd name="T4" fmla="*/ 7938 w 26"/>
                  <a:gd name="T5" fmla="*/ 7938 h 16"/>
                  <a:gd name="T6" fmla="*/ 0 w 26"/>
                  <a:gd name="T7" fmla="*/ 7938 h 16"/>
                  <a:gd name="T8" fmla="*/ 0 w 26"/>
                  <a:gd name="T9" fmla="*/ 11113 h 16"/>
                  <a:gd name="T10" fmla="*/ 0 w 26"/>
                  <a:gd name="T11" fmla="*/ 11113 h 16"/>
                  <a:gd name="T12" fmla="*/ 0 w 26"/>
                  <a:gd name="T13" fmla="*/ 11113 h 16"/>
                  <a:gd name="T14" fmla="*/ 0 w 26"/>
                  <a:gd name="T15" fmla="*/ 11113 h 16"/>
                  <a:gd name="T16" fmla="*/ 0 w 26"/>
                  <a:gd name="T17" fmla="*/ 14288 h 16"/>
                  <a:gd name="T18" fmla="*/ 7938 w 26"/>
                  <a:gd name="T19" fmla="*/ 14288 h 16"/>
                  <a:gd name="T20" fmla="*/ 15875 w 26"/>
                  <a:gd name="T21" fmla="*/ 25400 h 16"/>
                  <a:gd name="T22" fmla="*/ 19050 w 26"/>
                  <a:gd name="T23" fmla="*/ 25400 h 16"/>
                  <a:gd name="T24" fmla="*/ 22225 w 26"/>
                  <a:gd name="T25" fmla="*/ 25400 h 16"/>
                  <a:gd name="T26" fmla="*/ 22225 w 26"/>
                  <a:gd name="T27" fmla="*/ 22225 h 16"/>
                  <a:gd name="T28" fmla="*/ 26988 w 26"/>
                  <a:gd name="T29" fmla="*/ 22225 h 16"/>
                  <a:gd name="T30" fmla="*/ 30163 w 26"/>
                  <a:gd name="T31" fmla="*/ 22225 h 16"/>
                  <a:gd name="T32" fmla="*/ 34925 w 26"/>
                  <a:gd name="T33" fmla="*/ 19050 h 16"/>
                  <a:gd name="T34" fmla="*/ 38100 w 26"/>
                  <a:gd name="T35" fmla="*/ 14288 h 16"/>
                  <a:gd name="T36" fmla="*/ 38100 w 26"/>
                  <a:gd name="T37" fmla="*/ 14288 h 16"/>
                  <a:gd name="T38" fmla="*/ 38100 w 26"/>
                  <a:gd name="T39" fmla="*/ 11113 h 16"/>
                  <a:gd name="T40" fmla="*/ 41275 w 26"/>
                  <a:gd name="T41" fmla="*/ 11113 h 16"/>
                  <a:gd name="T42" fmla="*/ 41275 w 26"/>
                  <a:gd name="T43" fmla="*/ 7938 h 16"/>
                  <a:gd name="T44" fmla="*/ 41275 w 26"/>
                  <a:gd name="T45" fmla="*/ 7938 h 16"/>
                  <a:gd name="T46" fmla="*/ 38100 w 26"/>
                  <a:gd name="T47" fmla="*/ 3175 h 16"/>
                  <a:gd name="T48" fmla="*/ 38100 w 26"/>
                  <a:gd name="T49" fmla="*/ 3175 h 16"/>
                  <a:gd name="T50" fmla="*/ 34925 w 26"/>
                  <a:gd name="T51" fmla="*/ 0 h 16"/>
                  <a:gd name="T52" fmla="*/ 30163 w 26"/>
                  <a:gd name="T53" fmla="*/ 0 h 16"/>
                  <a:gd name="T54" fmla="*/ 30163 w 26"/>
                  <a:gd name="T55" fmla="*/ 0 h 16"/>
                  <a:gd name="T56" fmla="*/ 30163 w 26"/>
                  <a:gd name="T57" fmla="*/ 0 h 16"/>
                  <a:gd name="T58" fmla="*/ 30163 w 26"/>
                  <a:gd name="T59" fmla="*/ 0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16"/>
                  <a:gd name="T92" fmla="*/ 26 w 26"/>
                  <a:gd name="T93" fmla="*/ 16 h 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16">
                    <a:moveTo>
                      <a:pt x="19" y="0"/>
                    </a:moveTo>
                    <a:lnTo>
                      <a:pt x="12" y="5"/>
                    </a:lnTo>
                    <a:lnTo>
                      <a:pt x="5" y="5"/>
                    </a:lnTo>
                    <a:lnTo>
                      <a:pt x="0" y="5"/>
                    </a:lnTo>
                    <a:lnTo>
                      <a:pt x="0" y="7"/>
                    </a:lnTo>
                    <a:lnTo>
                      <a:pt x="0" y="9"/>
                    </a:lnTo>
                    <a:lnTo>
                      <a:pt x="5" y="9"/>
                    </a:lnTo>
                    <a:lnTo>
                      <a:pt x="10" y="16"/>
                    </a:lnTo>
                    <a:lnTo>
                      <a:pt x="12" y="16"/>
                    </a:lnTo>
                    <a:lnTo>
                      <a:pt x="14" y="16"/>
                    </a:lnTo>
                    <a:lnTo>
                      <a:pt x="14" y="14"/>
                    </a:lnTo>
                    <a:lnTo>
                      <a:pt x="17" y="14"/>
                    </a:lnTo>
                    <a:lnTo>
                      <a:pt x="19" y="14"/>
                    </a:lnTo>
                    <a:lnTo>
                      <a:pt x="22" y="12"/>
                    </a:lnTo>
                    <a:lnTo>
                      <a:pt x="24" y="9"/>
                    </a:lnTo>
                    <a:lnTo>
                      <a:pt x="24" y="7"/>
                    </a:lnTo>
                    <a:lnTo>
                      <a:pt x="26" y="7"/>
                    </a:lnTo>
                    <a:lnTo>
                      <a:pt x="26" y="5"/>
                    </a:lnTo>
                    <a:lnTo>
                      <a:pt x="24" y="2"/>
                    </a:lnTo>
                    <a:lnTo>
                      <a:pt x="22"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37" name="Freeform 1871">
                <a:extLst>
                  <a:ext uri="{FF2B5EF4-FFF2-40B4-BE49-F238E27FC236}">
                    <a16:creationId xmlns:a16="http://schemas.microsoft.com/office/drawing/2014/main" id="{74ECFFAE-4291-98DE-7E71-F18E54AC3270}"/>
                  </a:ext>
                </a:extLst>
              </p:cNvPr>
              <p:cNvSpPr>
                <a:spLocks noGrp="1" noRot="1" noMove="1" noResize="1" noEditPoints="1" noAdjustHandles="1" noChangeArrowheads="1" noChangeShapeType="1"/>
              </p:cNvSpPr>
              <p:nvPr/>
            </p:nvSpPr>
            <p:spPr bwMode="auto">
              <a:xfrm>
                <a:off x="11439210" y="2471109"/>
                <a:ext cx="33211" cy="19330"/>
              </a:xfrm>
              <a:custGeom>
                <a:avLst/>
                <a:gdLst>
                  <a:gd name="T0" fmla="*/ 0 w 12"/>
                  <a:gd name="T1" fmla="*/ 0 h 7"/>
                  <a:gd name="T2" fmla="*/ 4763 w 12"/>
                  <a:gd name="T3" fmla="*/ 3175 h 7"/>
                  <a:gd name="T4" fmla="*/ 7938 w 12"/>
                  <a:gd name="T5" fmla="*/ 11113 h 7"/>
                  <a:gd name="T6" fmla="*/ 12700 w 12"/>
                  <a:gd name="T7" fmla="*/ 11113 h 7"/>
                  <a:gd name="T8" fmla="*/ 12700 w 12"/>
                  <a:gd name="T9" fmla="*/ 11113 h 7"/>
                  <a:gd name="T10" fmla="*/ 12700 w 12"/>
                  <a:gd name="T11" fmla="*/ 11113 h 7"/>
                  <a:gd name="T12" fmla="*/ 12700 w 12"/>
                  <a:gd name="T13" fmla="*/ 11113 h 7"/>
                  <a:gd name="T14" fmla="*/ 12700 w 12"/>
                  <a:gd name="T15" fmla="*/ 11113 h 7"/>
                  <a:gd name="T16" fmla="*/ 12700 w 12"/>
                  <a:gd name="T17" fmla="*/ 11113 h 7"/>
                  <a:gd name="T18" fmla="*/ 12700 w 12"/>
                  <a:gd name="T19" fmla="*/ 7938 h 7"/>
                  <a:gd name="T20" fmla="*/ 12700 w 12"/>
                  <a:gd name="T21" fmla="*/ 7938 h 7"/>
                  <a:gd name="T22" fmla="*/ 15875 w 12"/>
                  <a:gd name="T23" fmla="*/ 3175 h 7"/>
                  <a:gd name="T24" fmla="*/ 19050 w 12"/>
                  <a:gd name="T25" fmla="*/ 3175 h 7"/>
                  <a:gd name="T26" fmla="*/ 15875 w 12"/>
                  <a:gd name="T27" fmla="*/ 3175 h 7"/>
                  <a:gd name="T28" fmla="*/ 15875 w 12"/>
                  <a:gd name="T29" fmla="*/ 3175 h 7"/>
                  <a:gd name="T30" fmla="*/ 7938 w 12"/>
                  <a:gd name="T31" fmla="*/ 0 h 7"/>
                  <a:gd name="T32" fmla="*/ 0 w 12"/>
                  <a:gd name="T33" fmla="*/ 0 h 7"/>
                  <a:gd name="T34" fmla="*/ 0 w 12"/>
                  <a:gd name="T35" fmla="*/ 0 h 7"/>
                  <a:gd name="T36" fmla="*/ 0 w 12"/>
                  <a:gd name="T37" fmla="*/ 0 h 7"/>
                  <a:gd name="T38" fmla="*/ 0 w 12"/>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7"/>
                  <a:gd name="T62" fmla="*/ 12 w 12"/>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7">
                    <a:moveTo>
                      <a:pt x="0" y="0"/>
                    </a:moveTo>
                    <a:lnTo>
                      <a:pt x="3" y="2"/>
                    </a:lnTo>
                    <a:lnTo>
                      <a:pt x="5" y="7"/>
                    </a:lnTo>
                    <a:lnTo>
                      <a:pt x="8" y="7"/>
                    </a:lnTo>
                    <a:lnTo>
                      <a:pt x="8" y="5"/>
                    </a:lnTo>
                    <a:lnTo>
                      <a:pt x="10" y="2"/>
                    </a:lnTo>
                    <a:lnTo>
                      <a:pt x="12" y="2"/>
                    </a:lnTo>
                    <a:lnTo>
                      <a:pt x="10" y="2"/>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87" name="Afghanistan">
              <a:extLst>
                <a:ext uri="{FF2B5EF4-FFF2-40B4-BE49-F238E27FC236}">
                  <a16:creationId xmlns:a16="http://schemas.microsoft.com/office/drawing/2014/main" id="{DF052534-773A-D7C2-F26E-6CBE393AFB48}"/>
                </a:ext>
              </a:extLst>
            </p:cNvPr>
            <p:cNvSpPr>
              <a:spLocks noGrp="1" noRot="1" noMove="1" noResize="1" noEditPoints="1" noAdjustHandles="1" noChangeArrowheads="1" noChangeShapeType="1"/>
            </p:cNvSpPr>
            <p:nvPr/>
          </p:nvSpPr>
          <p:spPr bwMode="auto">
            <a:xfrm>
              <a:off x="7437644" y="2273029"/>
              <a:ext cx="160328" cy="124624"/>
            </a:xfrm>
            <a:custGeom>
              <a:avLst/>
              <a:gdLst>
                <a:gd name="T0" fmla="*/ 165100 w 213"/>
                <a:gd name="T1" fmla="*/ 17463 h 167"/>
                <a:gd name="T2" fmla="*/ 142875 w 213"/>
                <a:gd name="T3" fmla="*/ 14288 h 167"/>
                <a:gd name="T4" fmla="*/ 120650 w 213"/>
                <a:gd name="T5" fmla="*/ 11113 h 167"/>
                <a:gd name="T6" fmla="*/ 101600 w 213"/>
                <a:gd name="T7" fmla="*/ 0 h 167"/>
                <a:gd name="T8" fmla="*/ 95250 w 213"/>
                <a:gd name="T9" fmla="*/ 14288 h 167"/>
                <a:gd name="T10" fmla="*/ 90488 w 213"/>
                <a:gd name="T11" fmla="*/ 36513 h 167"/>
                <a:gd name="T12" fmla="*/ 79375 w 213"/>
                <a:gd name="T13" fmla="*/ 63500 h 167"/>
                <a:gd name="T14" fmla="*/ 49213 w 213"/>
                <a:gd name="T15" fmla="*/ 71438 h 167"/>
                <a:gd name="T16" fmla="*/ 30163 w 213"/>
                <a:gd name="T17" fmla="*/ 71438 h 167"/>
                <a:gd name="T18" fmla="*/ 26988 w 213"/>
                <a:gd name="T19" fmla="*/ 93663 h 167"/>
                <a:gd name="T20" fmla="*/ 7938 w 213"/>
                <a:gd name="T21" fmla="*/ 96838 h 167"/>
                <a:gd name="T22" fmla="*/ 0 w 213"/>
                <a:gd name="T23" fmla="*/ 127000 h 167"/>
                <a:gd name="T24" fmla="*/ 12700 w 213"/>
                <a:gd name="T25" fmla="*/ 138113 h 167"/>
                <a:gd name="T26" fmla="*/ 0 w 213"/>
                <a:gd name="T27" fmla="*/ 157163 h 167"/>
                <a:gd name="T28" fmla="*/ 15875 w 213"/>
                <a:gd name="T29" fmla="*/ 182563 h 167"/>
                <a:gd name="T30" fmla="*/ 19050 w 213"/>
                <a:gd name="T31" fmla="*/ 201613 h 167"/>
                <a:gd name="T32" fmla="*/ 46038 w 213"/>
                <a:gd name="T33" fmla="*/ 212725 h 167"/>
                <a:gd name="T34" fmla="*/ 19050 w 213"/>
                <a:gd name="T35" fmla="*/ 250825 h 167"/>
                <a:gd name="T36" fmla="*/ 57150 w 213"/>
                <a:gd name="T37" fmla="*/ 261938 h 167"/>
                <a:gd name="T38" fmla="*/ 87313 w 213"/>
                <a:gd name="T39" fmla="*/ 261938 h 167"/>
                <a:gd name="T40" fmla="*/ 101600 w 213"/>
                <a:gd name="T41" fmla="*/ 254000 h 167"/>
                <a:gd name="T42" fmla="*/ 120650 w 213"/>
                <a:gd name="T43" fmla="*/ 242888 h 167"/>
                <a:gd name="T44" fmla="*/ 136525 w 213"/>
                <a:gd name="T45" fmla="*/ 223838 h 167"/>
                <a:gd name="T46" fmla="*/ 158750 w 213"/>
                <a:gd name="T47" fmla="*/ 206375 h 167"/>
                <a:gd name="T48" fmla="*/ 169863 w 213"/>
                <a:gd name="T49" fmla="*/ 193675 h 167"/>
                <a:gd name="T50" fmla="*/ 173038 w 213"/>
                <a:gd name="T51" fmla="*/ 176213 h 167"/>
                <a:gd name="T52" fmla="*/ 184150 w 213"/>
                <a:gd name="T53" fmla="*/ 176213 h 167"/>
                <a:gd name="T54" fmla="*/ 206375 w 213"/>
                <a:gd name="T55" fmla="*/ 176213 h 167"/>
                <a:gd name="T56" fmla="*/ 206375 w 213"/>
                <a:gd name="T57" fmla="*/ 157163 h 167"/>
                <a:gd name="T58" fmla="*/ 217488 w 213"/>
                <a:gd name="T59" fmla="*/ 130175 h 167"/>
                <a:gd name="T60" fmla="*/ 214313 w 213"/>
                <a:gd name="T61" fmla="*/ 112713 h 167"/>
                <a:gd name="T62" fmla="*/ 241300 w 213"/>
                <a:gd name="T63" fmla="*/ 112713 h 167"/>
                <a:gd name="T64" fmla="*/ 236538 w 213"/>
                <a:gd name="T65" fmla="*/ 88900 h 167"/>
                <a:gd name="T66" fmla="*/ 244475 w 213"/>
                <a:gd name="T67" fmla="*/ 66675 h 167"/>
                <a:gd name="T68" fmla="*/ 288925 w 213"/>
                <a:gd name="T69" fmla="*/ 44450 h 167"/>
                <a:gd name="T70" fmla="*/ 323850 w 213"/>
                <a:gd name="T71" fmla="*/ 41275 h 167"/>
                <a:gd name="T72" fmla="*/ 338138 w 213"/>
                <a:gd name="T73" fmla="*/ 33338 h 167"/>
                <a:gd name="T74" fmla="*/ 319088 w 213"/>
                <a:gd name="T75" fmla="*/ 30163 h 167"/>
                <a:gd name="T76" fmla="*/ 288925 w 213"/>
                <a:gd name="T77" fmla="*/ 25400 h 167"/>
                <a:gd name="T78" fmla="*/ 263525 w 213"/>
                <a:gd name="T79" fmla="*/ 36513 h 167"/>
                <a:gd name="T80" fmla="*/ 244475 w 213"/>
                <a:gd name="T81" fmla="*/ 55563 h 167"/>
                <a:gd name="T82" fmla="*/ 222250 w 213"/>
                <a:gd name="T83" fmla="*/ 47625 h 167"/>
                <a:gd name="T84" fmla="*/ 233363 w 213"/>
                <a:gd name="T85" fmla="*/ 22225 h 167"/>
                <a:gd name="T86" fmla="*/ 217488 w 213"/>
                <a:gd name="T87" fmla="*/ 3175 h 167"/>
                <a:gd name="T88" fmla="*/ 206375 w 213"/>
                <a:gd name="T89" fmla="*/ 6350 h 167"/>
                <a:gd name="T90" fmla="*/ 188913 w 213"/>
                <a:gd name="T91" fmla="*/ 17463 h 167"/>
                <a:gd name="T92" fmla="*/ 173038 w 213"/>
                <a:gd name="T93" fmla="*/ 17463 h 167"/>
                <a:gd name="T94" fmla="*/ 173038 w 213"/>
                <a:gd name="T95" fmla="*/ 17463 h 16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3"/>
                <a:gd name="T145" fmla="*/ 0 h 167"/>
                <a:gd name="T146" fmla="*/ 213 w 213"/>
                <a:gd name="T147" fmla="*/ 167 h 16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3" h="167">
                  <a:moveTo>
                    <a:pt x="109" y="11"/>
                  </a:moveTo>
                  <a:lnTo>
                    <a:pt x="104" y="11"/>
                  </a:lnTo>
                  <a:lnTo>
                    <a:pt x="95" y="14"/>
                  </a:lnTo>
                  <a:lnTo>
                    <a:pt x="90" y="9"/>
                  </a:lnTo>
                  <a:lnTo>
                    <a:pt x="83" y="7"/>
                  </a:lnTo>
                  <a:lnTo>
                    <a:pt x="76" y="7"/>
                  </a:lnTo>
                  <a:lnTo>
                    <a:pt x="71" y="2"/>
                  </a:lnTo>
                  <a:lnTo>
                    <a:pt x="64" y="0"/>
                  </a:lnTo>
                  <a:lnTo>
                    <a:pt x="62" y="4"/>
                  </a:lnTo>
                  <a:lnTo>
                    <a:pt x="60" y="9"/>
                  </a:lnTo>
                  <a:lnTo>
                    <a:pt x="60" y="19"/>
                  </a:lnTo>
                  <a:lnTo>
                    <a:pt x="57" y="23"/>
                  </a:lnTo>
                  <a:lnTo>
                    <a:pt x="48" y="33"/>
                  </a:lnTo>
                  <a:lnTo>
                    <a:pt x="50" y="40"/>
                  </a:lnTo>
                  <a:lnTo>
                    <a:pt x="38" y="47"/>
                  </a:lnTo>
                  <a:lnTo>
                    <a:pt x="31" y="45"/>
                  </a:lnTo>
                  <a:lnTo>
                    <a:pt x="26" y="47"/>
                  </a:lnTo>
                  <a:lnTo>
                    <a:pt x="19" y="45"/>
                  </a:lnTo>
                  <a:lnTo>
                    <a:pt x="17" y="52"/>
                  </a:lnTo>
                  <a:lnTo>
                    <a:pt x="17" y="59"/>
                  </a:lnTo>
                  <a:lnTo>
                    <a:pt x="10" y="59"/>
                  </a:lnTo>
                  <a:lnTo>
                    <a:pt x="5" y="61"/>
                  </a:lnTo>
                  <a:lnTo>
                    <a:pt x="3" y="68"/>
                  </a:lnTo>
                  <a:lnTo>
                    <a:pt x="0" y="80"/>
                  </a:lnTo>
                  <a:lnTo>
                    <a:pt x="0" y="85"/>
                  </a:lnTo>
                  <a:lnTo>
                    <a:pt x="8" y="87"/>
                  </a:lnTo>
                  <a:lnTo>
                    <a:pt x="0" y="92"/>
                  </a:lnTo>
                  <a:lnTo>
                    <a:pt x="0" y="99"/>
                  </a:lnTo>
                  <a:lnTo>
                    <a:pt x="8" y="106"/>
                  </a:lnTo>
                  <a:lnTo>
                    <a:pt x="10" y="115"/>
                  </a:lnTo>
                  <a:lnTo>
                    <a:pt x="12" y="125"/>
                  </a:lnTo>
                  <a:lnTo>
                    <a:pt x="12" y="127"/>
                  </a:lnTo>
                  <a:lnTo>
                    <a:pt x="26" y="130"/>
                  </a:lnTo>
                  <a:lnTo>
                    <a:pt x="29" y="134"/>
                  </a:lnTo>
                  <a:lnTo>
                    <a:pt x="29" y="139"/>
                  </a:lnTo>
                  <a:lnTo>
                    <a:pt x="12" y="158"/>
                  </a:lnTo>
                  <a:lnTo>
                    <a:pt x="29" y="167"/>
                  </a:lnTo>
                  <a:lnTo>
                    <a:pt x="36" y="165"/>
                  </a:lnTo>
                  <a:lnTo>
                    <a:pt x="41" y="165"/>
                  </a:lnTo>
                  <a:lnTo>
                    <a:pt x="55" y="165"/>
                  </a:lnTo>
                  <a:lnTo>
                    <a:pt x="64" y="167"/>
                  </a:lnTo>
                  <a:lnTo>
                    <a:pt x="64" y="160"/>
                  </a:lnTo>
                  <a:lnTo>
                    <a:pt x="74" y="160"/>
                  </a:lnTo>
                  <a:lnTo>
                    <a:pt x="76" y="153"/>
                  </a:lnTo>
                  <a:lnTo>
                    <a:pt x="78" y="146"/>
                  </a:lnTo>
                  <a:lnTo>
                    <a:pt x="86" y="141"/>
                  </a:lnTo>
                  <a:lnTo>
                    <a:pt x="95" y="127"/>
                  </a:lnTo>
                  <a:lnTo>
                    <a:pt x="100" y="130"/>
                  </a:lnTo>
                  <a:lnTo>
                    <a:pt x="104" y="127"/>
                  </a:lnTo>
                  <a:lnTo>
                    <a:pt x="107" y="122"/>
                  </a:lnTo>
                  <a:lnTo>
                    <a:pt x="102" y="115"/>
                  </a:lnTo>
                  <a:lnTo>
                    <a:pt x="109" y="111"/>
                  </a:lnTo>
                  <a:lnTo>
                    <a:pt x="114" y="106"/>
                  </a:lnTo>
                  <a:lnTo>
                    <a:pt x="116" y="111"/>
                  </a:lnTo>
                  <a:lnTo>
                    <a:pt x="123" y="113"/>
                  </a:lnTo>
                  <a:lnTo>
                    <a:pt x="130" y="111"/>
                  </a:lnTo>
                  <a:lnTo>
                    <a:pt x="130" y="104"/>
                  </a:lnTo>
                  <a:lnTo>
                    <a:pt x="130" y="99"/>
                  </a:lnTo>
                  <a:lnTo>
                    <a:pt x="137" y="92"/>
                  </a:lnTo>
                  <a:lnTo>
                    <a:pt x="137" y="82"/>
                  </a:lnTo>
                  <a:lnTo>
                    <a:pt x="133" y="78"/>
                  </a:lnTo>
                  <a:lnTo>
                    <a:pt x="135" y="71"/>
                  </a:lnTo>
                  <a:lnTo>
                    <a:pt x="142" y="73"/>
                  </a:lnTo>
                  <a:lnTo>
                    <a:pt x="152" y="71"/>
                  </a:lnTo>
                  <a:lnTo>
                    <a:pt x="154" y="61"/>
                  </a:lnTo>
                  <a:lnTo>
                    <a:pt x="149" y="56"/>
                  </a:lnTo>
                  <a:lnTo>
                    <a:pt x="156" y="52"/>
                  </a:lnTo>
                  <a:lnTo>
                    <a:pt x="154" y="42"/>
                  </a:lnTo>
                  <a:lnTo>
                    <a:pt x="173" y="30"/>
                  </a:lnTo>
                  <a:lnTo>
                    <a:pt x="182" y="28"/>
                  </a:lnTo>
                  <a:lnTo>
                    <a:pt x="192" y="26"/>
                  </a:lnTo>
                  <a:lnTo>
                    <a:pt x="204" y="26"/>
                  </a:lnTo>
                  <a:lnTo>
                    <a:pt x="208" y="26"/>
                  </a:lnTo>
                  <a:lnTo>
                    <a:pt x="213" y="21"/>
                  </a:lnTo>
                  <a:lnTo>
                    <a:pt x="213" y="16"/>
                  </a:lnTo>
                  <a:lnTo>
                    <a:pt x="201" y="19"/>
                  </a:lnTo>
                  <a:lnTo>
                    <a:pt x="189" y="14"/>
                  </a:lnTo>
                  <a:lnTo>
                    <a:pt x="182" y="16"/>
                  </a:lnTo>
                  <a:lnTo>
                    <a:pt x="173" y="21"/>
                  </a:lnTo>
                  <a:lnTo>
                    <a:pt x="166" y="23"/>
                  </a:lnTo>
                  <a:lnTo>
                    <a:pt x="163" y="28"/>
                  </a:lnTo>
                  <a:lnTo>
                    <a:pt x="154" y="35"/>
                  </a:lnTo>
                  <a:lnTo>
                    <a:pt x="147" y="37"/>
                  </a:lnTo>
                  <a:lnTo>
                    <a:pt x="140" y="30"/>
                  </a:lnTo>
                  <a:lnTo>
                    <a:pt x="142" y="19"/>
                  </a:lnTo>
                  <a:lnTo>
                    <a:pt x="147" y="14"/>
                  </a:lnTo>
                  <a:lnTo>
                    <a:pt x="142" y="9"/>
                  </a:lnTo>
                  <a:lnTo>
                    <a:pt x="137" y="2"/>
                  </a:lnTo>
                  <a:lnTo>
                    <a:pt x="133" y="0"/>
                  </a:lnTo>
                  <a:lnTo>
                    <a:pt x="130" y="4"/>
                  </a:lnTo>
                  <a:lnTo>
                    <a:pt x="126" y="9"/>
                  </a:lnTo>
                  <a:lnTo>
                    <a:pt x="119" y="11"/>
                  </a:lnTo>
                  <a:lnTo>
                    <a:pt x="114" y="11"/>
                  </a:lnTo>
                  <a:lnTo>
                    <a:pt x="109" y="1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888" name="Canada">
              <a:extLst>
                <a:ext uri="{FF2B5EF4-FFF2-40B4-BE49-F238E27FC236}">
                  <a16:creationId xmlns:a16="http://schemas.microsoft.com/office/drawing/2014/main" id="{510126D7-191E-0084-39C1-228A9D3FBA59}"/>
                </a:ext>
              </a:extLst>
            </p:cNvPr>
            <p:cNvGrpSpPr>
              <a:grpSpLocks noGrp="1" noUngrp="1" noRot="1" noMove="1" noResize="1"/>
            </p:cNvGrpSpPr>
            <p:nvPr/>
          </p:nvGrpSpPr>
          <p:grpSpPr>
            <a:xfrm>
              <a:off x="5051609" y="1350663"/>
              <a:ext cx="1062488" cy="846224"/>
              <a:chOff x="757512" y="36542"/>
              <a:chExt cx="2254249" cy="1800225"/>
            </a:xfrm>
            <a:grpFill/>
          </p:grpSpPr>
          <p:sp>
            <p:nvSpPr>
              <p:cNvPr id="922" name="Freeform 1756">
                <a:extLst>
                  <a:ext uri="{FF2B5EF4-FFF2-40B4-BE49-F238E27FC236}">
                    <a16:creationId xmlns:a16="http://schemas.microsoft.com/office/drawing/2014/main" id="{E7A806BF-3D3E-2756-70CC-A6B03581F0C4}"/>
                  </a:ext>
                </a:extLst>
              </p:cNvPr>
              <p:cNvSpPr>
                <a:spLocks noGrp="1" noRot="1" noMove="1" noResize="1" noEditPoints="1" noAdjustHandles="1" noChangeArrowheads="1" noChangeShapeType="1"/>
              </p:cNvSpPr>
              <p:nvPr/>
            </p:nvSpPr>
            <p:spPr bwMode="auto">
              <a:xfrm>
                <a:off x="1200423" y="1552604"/>
                <a:ext cx="6350" cy="14288"/>
              </a:xfrm>
              <a:custGeom>
                <a:avLst/>
                <a:gdLst>
                  <a:gd name="T0" fmla="*/ 0 w 4"/>
                  <a:gd name="T1" fmla="*/ 0 h 9"/>
                  <a:gd name="T2" fmla="*/ 0 w 4"/>
                  <a:gd name="T3" fmla="*/ 3175 h 9"/>
                  <a:gd name="T4" fmla="*/ 0 w 4"/>
                  <a:gd name="T5" fmla="*/ 11113 h 9"/>
                  <a:gd name="T6" fmla="*/ 6350 w 4"/>
                  <a:gd name="T7" fmla="*/ 14288 h 9"/>
                  <a:gd name="T8" fmla="*/ 6350 w 4"/>
                  <a:gd name="T9" fmla="*/ 14288 h 9"/>
                  <a:gd name="T10" fmla="*/ 6350 w 4"/>
                  <a:gd name="T11" fmla="*/ 14288 h 9"/>
                  <a:gd name="T12" fmla="*/ 6350 w 4"/>
                  <a:gd name="T13" fmla="*/ 11113 h 9"/>
                  <a:gd name="T14" fmla="*/ 3175 w 4"/>
                  <a:gd name="T15" fmla="*/ 3175 h 9"/>
                  <a:gd name="T16" fmla="*/ 0 w 4"/>
                  <a:gd name="T17" fmla="*/ 0 h 9"/>
                  <a:gd name="T18" fmla="*/ 0 w 4"/>
                  <a:gd name="T19" fmla="*/ 0 h 9"/>
                  <a:gd name="T20" fmla="*/ 0 w 4"/>
                  <a:gd name="T21" fmla="*/ 0 h 9"/>
                  <a:gd name="T22" fmla="*/ 0 w 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9"/>
                  <a:gd name="T38" fmla="*/ 4 w 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9">
                    <a:moveTo>
                      <a:pt x="0" y="0"/>
                    </a:moveTo>
                    <a:lnTo>
                      <a:pt x="0" y="2"/>
                    </a:lnTo>
                    <a:lnTo>
                      <a:pt x="0" y="7"/>
                    </a:lnTo>
                    <a:lnTo>
                      <a:pt x="4" y="9"/>
                    </a:lnTo>
                    <a:lnTo>
                      <a:pt x="4" y="7"/>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3" name="Freeform 1757">
                <a:extLst>
                  <a:ext uri="{FF2B5EF4-FFF2-40B4-BE49-F238E27FC236}">
                    <a16:creationId xmlns:a16="http://schemas.microsoft.com/office/drawing/2014/main" id="{CFE479CF-F149-CE1F-34F5-67B893E75466}"/>
                  </a:ext>
                </a:extLst>
              </p:cNvPr>
              <p:cNvSpPr>
                <a:spLocks noGrp="1" noRot="1" noMove="1" noResize="1" noEditPoints="1" noAdjustHandles="1" noChangeArrowheads="1" noChangeShapeType="1"/>
              </p:cNvSpPr>
              <p:nvPr/>
            </p:nvSpPr>
            <p:spPr bwMode="auto">
              <a:xfrm>
                <a:off x="1090886" y="1476404"/>
                <a:ext cx="11113" cy="7938"/>
              </a:xfrm>
              <a:custGeom>
                <a:avLst/>
                <a:gdLst>
                  <a:gd name="T0" fmla="*/ 3175 w 7"/>
                  <a:gd name="T1" fmla="*/ 0 h 5"/>
                  <a:gd name="T2" fmla="*/ 0 w 7"/>
                  <a:gd name="T3" fmla="*/ 0 h 5"/>
                  <a:gd name="T4" fmla="*/ 0 w 7"/>
                  <a:gd name="T5" fmla="*/ 4763 h 5"/>
                  <a:gd name="T6" fmla="*/ 0 w 7"/>
                  <a:gd name="T7" fmla="*/ 4763 h 5"/>
                  <a:gd name="T8" fmla="*/ 3175 w 7"/>
                  <a:gd name="T9" fmla="*/ 4763 h 5"/>
                  <a:gd name="T10" fmla="*/ 3175 w 7"/>
                  <a:gd name="T11" fmla="*/ 7938 h 5"/>
                  <a:gd name="T12" fmla="*/ 7938 w 7"/>
                  <a:gd name="T13" fmla="*/ 7938 h 5"/>
                  <a:gd name="T14" fmla="*/ 7938 w 7"/>
                  <a:gd name="T15" fmla="*/ 7938 h 5"/>
                  <a:gd name="T16" fmla="*/ 11113 w 7"/>
                  <a:gd name="T17" fmla="*/ 4763 h 5"/>
                  <a:gd name="T18" fmla="*/ 11113 w 7"/>
                  <a:gd name="T19" fmla="*/ 0 h 5"/>
                  <a:gd name="T20" fmla="*/ 7938 w 7"/>
                  <a:gd name="T21" fmla="*/ 0 h 5"/>
                  <a:gd name="T22" fmla="*/ 7938 w 7"/>
                  <a:gd name="T23" fmla="*/ 0 h 5"/>
                  <a:gd name="T24" fmla="*/ 3175 w 7"/>
                  <a:gd name="T25" fmla="*/ 0 h 5"/>
                  <a:gd name="T26" fmla="*/ 3175 w 7"/>
                  <a:gd name="T27" fmla="*/ 0 h 5"/>
                  <a:gd name="T28" fmla="*/ 3175 w 7"/>
                  <a:gd name="T29" fmla="*/ 0 h 5"/>
                  <a:gd name="T30" fmla="*/ 3175 w 7"/>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5"/>
                  <a:gd name="T50" fmla="*/ 7 w 7"/>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5">
                    <a:moveTo>
                      <a:pt x="2" y="0"/>
                    </a:moveTo>
                    <a:lnTo>
                      <a:pt x="0" y="0"/>
                    </a:lnTo>
                    <a:lnTo>
                      <a:pt x="0" y="3"/>
                    </a:lnTo>
                    <a:lnTo>
                      <a:pt x="2" y="3"/>
                    </a:lnTo>
                    <a:lnTo>
                      <a:pt x="2" y="5"/>
                    </a:lnTo>
                    <a:lnTo>
                      <a:pt x="5" y="5"/>
                    </a:lnTo>
                    <a:lnTo>
                      <a:pt x="7" y="3"/>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4" name="Freeform 1758">
                <a:extLst>
                  <a:ext uri="{FF2B5EF4-FFF2-40B4-BE49-F238E27FC236}">
                    <a16:creationId xmlns:a16="http://schemas.microsoft.com/office/drawing/2014/main" id="{B36399A2-9FD5-F3B9-9EAB-51303892AB96}"/>
                  </a:ext>
                </a:extLst>
              </p:cNvPr>
              <p:cNvSpPr>
                <a:spLocks noGrp="1" noRot="1" noMove="1" noResize="1" noEditPoints="1" noAdjustHandles="1" noChangeArrowheads="1" noChangeShapeType="1"/>
              </p:cNvSpPr>
              <p:nvPr/>
            </p:nvSpPr>
            <p:spPr bwMode="auto">
              <a:xfrm>
                <a:off x="1200423" y="1547842"/>
                <a:ext cx="11113" cy="19050"/>
              </a:xfrm>
              <a:custGeom>
                <a:avLst/>
                <a:gdLst>
                  <a:gd name="T0" fmla="*/ 0 w 7"/>
                  <a:gd name="T1" fmla="*/ 0 h 12"/>
                  <a:gd name="T2" fmla="*/ 0 w 7"/>
                  <a:gd name="T3" fmla="*/ 7938 h 12"/>
                  <a:gd name="T4" fmla="*/ 0 w 7"/>
                  <a:gd name="T5" fmla="*/ 11113 h 12"/>
                  <a:gd name="T6" fmla="*/ 6350 w 7"/>
                  <a:gd name="T7" fmla="*/ 15875 h 12"/>
                  <a:gd name="T8" fmla="*/ 11113 w 7"/>
                  <a:gd name="T9" fmla="*/ 19050 h 12"/>
                  <a:gd name="T10" fmla="*/ 11113 w 7"/>
                  <a:gd name="T11" fmla="*/ 15875 h 12"/>
                  <a:gd name="T12" fmla="*/ 6350 w 7"/>
                  <a:gd name="T13" fmla="*/ 15875 h 12"/>
                  <a:gd name="T14" fmla="*/ 3175 w 7"/>
                  <a:gd name="T15" fmla="*/ 7938 h 12"/>
                  <a:gd name="T16" fmla="*/ 0 w 7"/>
                  <a:gd name="T17" fmla="*/ 0 h 12"/>
                  <a:gd name="T18" fmla="*/ 0 w 7"/>
                  <a:gd name="T19" fmla="*/ 0 h 12"/>
                  <a:gd name="T20" fmla="*/ 0 w 7"/>
                  <a:gd name="T21" fmla="*/ 0 h 12"/>
                  <a:gd name="T22" fmla="*/ 0 w 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2"/>
                  <a:gd name="T38" fmla="*/ 7 w 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2">
                    <a:moveTo>
                      <a:pt x="0" y="0"/>
                    </a:moveTo>
                    <a:lnTo>
                      <a:pt x="0" y="5"/>
                    </a:lnTo>
                    <a:lnTo>
                      <a:pt x="0" y="7"/>
                    </a:lnTo>
                    <a:lnTo>
                      <a:pt x="4" y="10"/>
                    </a:lnTo>
                    <a:lnTo>
                      <a:pt x="7" y="12"/>
                    </a:lnTo>
                    <a:lnTo>
                      <a:pt x="7" y="10"/>
                    </a:lnTo>
                    <a:lnTo>
                      <a:pt x="4" y="10"/>
                    </a:lnTo>
                    <a:lnTo>
                      <a:pt x="2"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5" name="Freeform 1759">
                <a:extLst>
                  <a:ext uri="{FF2B5EF4-FFF2-40B4-BE49-F238E27FC236}">
                    <a16:creationId xmlns:a16="http://schemas.microsoft.com/office/drawing/2014/main" id="{F527041B-25A2-514F-083C-99E98F30BEA8}"/>
                  </a:ext>
                </a:extLst>
              </p:cNvPr>
              <p:cNvSpPr>
                <a:spLocks noGrp="1" noRot="1" noMove="1" noResize="1" noEditPoints="1" noAdjustHandles="1" noChangeArrowheads="1" noChangeShapeType="1"/>
              </p:cNvSpPr>
              <p:nvPr/>
            </p:nvSpPr>
            <p:spPr bwMode="auto">
              <a:xfrm>
                <a:off x="1094061" y="1476404"/>
                <a:ext cx="7938" cy="7938"/>
              </a:xfrm>
              <a:custGeom>
                <a:avLst/>
                <a:gdLst>
                  <a:gd name="T0" fmla="*/ 0 w 5"/>
                  <a:gd name="T1" fmla="*/ 0 h 5"/>
                  <a:gd name="T2" fmla="*/ 0 w 5"/>
                  <a:gd name="T3" fmla="*/ 0 h 5"/>
                  <a:gd name="T4" fmla="*/ 0 w 5"/>
                  <a:gd name="T5" fmla="*/ 0 h 5"/>
                  <a:gd name="T6" fmla="*/ 0 w 5"/>
                  <a:gd name="T7" fmla="*/ 4763 h 5"/>
                  <a:gd name="T8" fmla="*/ 0 w 5"/>
                  <a:gd name="T9" fmla="*/ 4763 h 5"/>
                  <a:gd name="T10" fmla="*/ 0 w 5"/>
                  <a:gd name="T11" fmla="*/ 7938 h 5"/>
                  <a:gd name="T12" fmla="*/ 4763 w 5"/>
                  <a:gd name="T13" fmla="*/ 7938 h 5"/>
                  <a:gd name="T14" fmla="*/ 4763 w 5"/>
                  <a:gd name="T15" fmla="*/ 7938 h 5"/>
                  <a:gd name="T16" fmla="*/ 7938 w 5"/>
                  <a:gd name="T17" fmla="*/ 4763 h 5"/>
                  <a:gd name="T18" fmla="*/ 7938 w 5"/>
                  <a:gd name="T19" fmla="*/ 0 h 5"/>
                  <a:gd name="T20" fmla="*/ 4763 w 5"/>
                  <a:gd name="T21" fmla="*/ 0 h 5"/>
                  <a:gd name="T22" fmla="*/ 4763 w 5"/>
                  <a:gd name="T23" fmla="*/ 0 h 5"/>
                  <a:gd name="T24" fmla="*/ 0 w 5"/>
                  <a:gd name="T25" fmla="*/ 0 h 5"/>
                  <a:gd name="T26" fmla="*/ 0 w 5"/>
                  <a:gd name="T27" fmla="*/ 0 h 5"/>
                  <a:gd name="T28" fmla="*/ 0 w 5"/>
                  <a:gd name="T29" fmla="*/ 0 h 5"/>
                  <a:gd name="T30" fmla="*/ 0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0" y="0"/>
                    </a:moveTo>
                    <a:lnTo>
                      <a:pt x="0" y="0"/>
                    </a:lnTo>
                    <a:lnTo>
                      <a:pt x="0" y="3"/>
                    </a:lnTo>
                    <a:lnTo>
                      <a:pt x="0" y="5"/>
                    </a:lnTo>
                    <a:lnTo>
                      <a:pt x="3" y="5"/>
                    </a:lnTo>
                    <a:lnTo>
                      <a:pt x="5"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6" name="Freeform 1760">
                <a:extLst>
                  <a:ext uri="{FF2B5EF4-FFF2-40B4-BE49-F238E27FC236}">
                    <a16:creationId xmlns:a16="http://schemas.microsoft.com/office/drawing/2014/main" id="{DADDE61C-5EB4-E03F-0558-212C6904C0B3}"/>
                  </a:ext>
                </a:extLst>
              </p:cNvPr>
              <p:cNvSpPr>
                <a:spLocks noGrp="1" noRot="1" noMove="1" noResize="1" noEditPoints="1" noAdjustHandles="1" noChangeArrowheads="1" noChangeShapeType="1"/>
              </p:cNvSpPr>
              <p:nvPr/>
            </p:nvSpPr>
            <p:spPr bwMode="auto">
              <a:xfrm>
                <a:off x="2227536" y="1705004"/>
                <a:ext cx="30163" cy="12700"/>
              </a:xfrm>
              <a:custGeom>
                <a:avLst/>
                <a:gdLst>
                  <a:gd name="T0" fmla="*/ 0 w 19"/>
                  <a:gd name="T1" fmla="*/ 0 h 8"/>
                  <a:gd name="T2" fmla="*/ 3175 w 19"/>
                  <a:gd name="T3" fmla="*/ 0 h 8"/>
                  <a:gd name="T4" fmla="*/ 7938 w 19"/>
                  <a:gd name="T5" fmla="*/ 7938 h 8"/>
                  <a:gd name="T6" fmla="*/ 14288 w 19"/>
                  <a:gd name="T7" fmla="*/ 7938 h 8"/>
                  <a:gd name="T8" fmla="*/ 19050 w 19"/>
                  <a:gd name="T9" fmla="*/ 12700 h 8"/>
                  <a:gd name="T10" fmla="*/ 22225 w 19"/>
                  <a:gd name="T11" fmla="*/ 12700 h 8"/>
                  <a:gd name="T12" fmla="*/ 25400 w 19"/>
                  <a:gd name="T13" fmla="*/ 12700 h 8"/>
                  <a:gd name="T14" fmla="*/ 30163 w 19"/>
                  <a:gd name="T15" fmla="*/ 12700 h 8"/>
                  <a:gd name="T16" fmla="*/ 30163 w 19"/>
                  <a:gd name="T17" fmla="*/ 12700 h 8"/>
                  <a:gd name="T18" fmla="*/ 30163 w 19"/>
                  <a:gd name="T19" fmla="*/ 12700 h 8"/>
                  <a:gd name="T20" fmla="*/ 30163 w 19"/>
                  <a:gd name="T21" fmla="*/ 12700 h 8"/>
                  <a:gd name="T22" fmla="*/ 30163 w 19"/>
                  <a:gd name="T23" fmla="*/ 7938 h 8"/>
                  <a:gd name="T24" fmla="*/ 30163 w 19"/>
                  <a:gd name="T25" fmla="*/ 7938 h 8"/>
                  <a:gd name="T26" fmla="*/ 30163 w 19"/>
                  <a:gd name="T27" fmla="*/ 4763 h 8"/>
                  <a:gd name="T28" fmla="*/ 25400 w 19"/>
                  <a:gd name="T29" fmla="*/ 4763 h 8"/>
                  <a:gd name="T30" fmla="*/ 22225 w 19"/>
                  <a:gd name="T31" fmla="*/ 0 h 8"/>
                  <a:gd name="T32" fmla="*/ 19050 w 19"/>
                  <a:gd name="T33" fmla="*/ 0 h 8"/>
                  <a:gd name="T34" fmla="*/ 14288 w 19"/>
                  <a:gd name="T35" fmla="*/ 0 h 8"/>
                  <a:gd name="T36" fmla="*/ 7938 w 19"/>
                  <a:gd name="T37" fmla="*/ 0 h 8"/>
                  <a:gd name="T38" fmla="*/ 3175 w 19"/>
                  <a:gd name="T39" fmla="*/ 0 h 8"/>
                  <a:gd name="T40" fmla="*/ 0 w 19"/>
                  <a:gd name="T41" fmla="*/ 0 h 8"/>
                  <a:gd name="T42" fmla="*/ 0 w 19"/>
                  <a:gd name="T43" fmla="*/ 0 h 8"/>
                  <a:gd name="T44" fmla="*/ 0 w 19"/>
                  <a:gd name="T45" fmla="*/ 0 h 8"/>
                  <a:gd name="T46" fmla="*/ 0 w 19"/>
                  <a:gd name="T47" fmla="*/ 0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8"/>
                  <a:gd name="T74" fmla="*/ 19 w 19"/>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8">
                    <a:moveTo>
                      <a:pt x="0" y="0"/>
                    </a:moveTo>
                    <a:lnTo>
                      <a:pt x="2" y="0"/>
                    </a:lnTo>
                    <a:lnTo>
                      <a:pt x="5" y="5"/>
                    </a:lnTo>
                    <a:lnTo>
                      <a:pt x="9" y="5"/>
                    </a:lnTo>
                    <a:lnTo>
                      <a:pt x="12" y="8"/>
                    </a:lnTo>
                    <a:lnTo>
                      <a:pt x="14" y="8"/>
                    </a:lnTo>
                    <a:lnTo>
                      <a:pt x="16" y="8"/>
                    </a:lnTo>
                    <a:lnTo>
                      <a:pt x="19" y="8"/>
                    </a:lnTo>
                    <a:lnTo>
                      <a:pt x="19" y="5"/>
                    </a:lnTo>
                    <a:lnTo>
                      <a:pt x="19" y="3"/>
                    </a:lnTo>
                    <a:lnTo>
                      <a:pt x="16" y="3"/>
                    </a:lnTo>
                    <a:lnTo>
                      <a:pt x="14" y="0"/>
                    </a:lnTo>
                    <a:lnTo>
                      <a:pt x="12" y="0"/>
                    </a:lnTo>
                    <a:lnTo>
                      <a:pt x="9" y="0"/>
                    </a:lnTo>
                    <a:lnTo>
                      <a:pt x="5"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7" name="Freeform 1761">
                <a:extLst>
                  <a:ext uri="{FF2B5EF4-FFF2-40B4-BE49-F238E27FC236}">
                    <a16:creationId xmlns:a16="http://schemas.microsoft.com/office/drawing/2014/main" id="{5396D94A-5582-0BC1-F9FF-86213F2A9DC7}"/>
                  </a:ext>
                </a:extLst>
              </p:cNvPr>
              <p:cNvSpPr>
                <a:spLocks noGrp="1" noRot="1" noMove="1" noResize="1" noEditPoints="1" noAdjustHandles="1" noChangeArrowheads="1" noChangeShapeType="1"/>
              </p:cNvSpPr>
              <p:nvPr/>
            </p:nvSpPr>
            <p:spPr bwMode="auto">
              <a:xfrm>
                <a:off x="2778398" y="1690717"/>
                <a:ext cx="41275" cy="30163"/>
              </a:xfrm>
              <a:custGeom>
                <a:avLst/>
                <a:gdLst>
                  <a:gd name="T0" fmla="*/ 30163 w 26"/>
                  <a:gd name="T1" fmla="*/ 0 h 19"/>
                  <a:gd name="T2" fmla="*/ 33338 w 26"/>
                  <a:gd name="T3" fmla="*/ 0 h 19"/>
                  <a:gd name="T4" fmla="*/ 38100 w 26"/>
                  <a:gd name="T5" fmla="*/ 0 h 19"/>
                  <a:gd name="T6" fmla="*/ 38100 w 26"/>
                  <a:gd name="T7" fmla="*/ 3175 h 19"/>
                  <a:gd name="T8" fmla="*/ 38100 w 26"/>
                  <a:gd name="T9" fmla="*/ 3175 h 19"/>
                  <a:gd name="T10" fmla="*/ 38100 w 26"/>
                  <a:gd name="T11" fmla="*/ 7938 h 19"/>
                  <a:gd name="T12" fmla="*/ 38100 w 26"/>
                  <a:gd name="T13" fmla="*/ 7938 h 19"/>
                  <a:gd name="T14" fmla="*/ 33338 w 26"/>
                  <a:gd name="T15" fmla="*/ 11113 h 19"/>
                  <a:gd name="T16" fmla="*/ 30163 w 26"/>
                  <a:gd name="T17" fmla="*/ 11113 h 19"/>
                  <a:gd name="T18" fmla="*/ 33338 w 26"/>
                  <a:gd name="T19" fmla="*/ 7938 h 19"/>
                  <a:gd name="T20" fmla="*/ 33338 w 26"/>
                  <a:gd name="T21" fmla="*/ 7938 h 19"/>
                  <a:gd name="T22" fmla="*/ 38100 w 26"/>
                  <a:gd name="T23" fmla="*/ 7938 h 19"/>
                  <a:gd name="T24" fmla="*/ 38100 w 26"/>
                  <a:gd name="T25" fmla="*/ 11113 h 19"/>
                  <a:gd name="T26" fmla="*/ 38100 w 26"/>
                  <a:gd name="T27" fmla="*/ 11113 h 19"/>
                  <a:gd name="T28" fmla="*/ 41275 w 26"/>
                  <a:gd name="T29" fmla="*/ 14288 h 19"/>
                  <a:gd name="T30" fmla="*/ 30163 w 26"/>
                  <a:gd name="T31" fmla="*/ 14288 h 19"/>
                  <a:gd name="T32" fmla="*/ 26988 w 26"/>
                  <a:gd name="T33" fmla="*/ 26988 h 19"/>
                  <a:gd name="T34" fmla="*/ 19050 w 26"/>
                  <a:gd name="T35" fmla="*/ 26988 h 19"/>
                  <a:gd name="T36" fmla="*/ 7938 w 26"/>
                  <a:gd name="T37" fmla="*/ 30163 h 19"/>
                  <a:gd name="T38" fmla="*/ 3175 w 26"/>
                  <a:gd name="T39" fmla="*/ 30163 h 19"/>
                  <a:gd name="T40" fmla="*/ 0 w 26"/>
                  <a:gd name="T41" fmla="*/ 30163 h 19"/>
                  <a:gd name="T42" fmla="*/ 0 w 26"/>
                  <a:gd name="T43" fmla="*/ 30163 h 19"/>
                  <a:gd name="T44" fmla="*/ 0 w 26"/>
                  <a:gd name="T45" fmla="*/ 26988 h 19"/>
                  <a:gd name="T46" fmla="*/ 0 w 26"/>
                  <a:gd name="T47" fmla="*/ 26988 h 19"/>
                  <a:gd name="T48" fmla="*/ 3175 w 26"/>
                  <a:gd name="T49" fmla="*/ 26988 h 19"/>
                  <a:gd name="T50" fmla="*/ 7938 w 26"/>
                  <a:gd name="T51" fmla="*/ 22225 h 19"/>
                  <a:gd name="T52" fmla="*/ 11113 w 26"/>
                  <a:gd name="T53" fmla="*/ 22225 h 19"/>
                  <a:gd name="T54" fmla="*/ 15875 w 26"/>
                  <a:gd name="T55" fmla="*/ 19050 h 19"/>
                  <a:gd name="T56" fmla="*/ 15875 w 26"/>
                  <a:gd name="T57" fmla="*/ 19050 h 19"/>
                  <a:gd name="T58" fmla="*/ 15875 w 26"/>
                  <a:gd name="T59" fmla="*/ 19050 h 19"/>
                  <a:gd name="T60" fmla="*/ 15875 w 26"/>
                  <a:gd name="T61" fmla="*/ 14288 h 19"/>
                  <a:gd name="T62" fmla="*/ 15875 w 26"/>
                  <a:gd name="T63" fmla="*/ 11113 h 19"/>
                  <a:gd name="T64" fmla="*/ 15875 w 26"/>
                  <a:gd name="T65" fmla="*/ 7938 h 19"/>
                  <a:gd name="T66" fmla="*/ 19050 w 26"/>
                  <a:gd name="T67" fmla="*/ 3175 h 19"/>
                  <a:gd name="T68" fmla="*/ 26988 w 26"/>
                  <a:gd name="T69" fmla="*/ 3175 h 19"/>
                  <a:gd name="T70" fmla="*/ 26988 w 26"/>
                  <a:gd name="T71" fmla="*/ 0 h 19"/>
                  <a:gd name="T72" fmla="*/ 30163 w 26"/>
                  <a:gd name="T73" fmla="*/ 0 h 19"/>
                  <a:gd name="T74" fmla="*/ 30163 w 26"/>
                  <a:gd name="T75" fmla="*/ 0 h 19"/>
                  <a:gd name="T76" fmla="*/ 30163 w 26"/>
                  <a:gd name="T77" fmla="*/ 0 h 19"/>
                  <a:gd name="T78" fmla="*/ 30163 w 26"/>
                  <a:gd name="T79" fmla="*/ 0 h 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
                  <a:gd name="T121" fmla="*/ 0 h 19"/>
                  <a:gd name="T122" fmla="*/ 26 w 26"/>
                  <a:gd name="T123" fmla="*/ 19 h 1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 h="19">
                    <a:moveTo>
                      <a:pt x="19" y="0"/>
                    </a:moveTo>
                    <a:lnTo>
                      <a:pt x="21" y="0"/>
                    </a:lnTo>
                    <a:lnTo>
                      <a:pt x="24" y="0"/>
                    </a:lnTo>
                    <a:lnTo>
                      <a:pt x="24" y="2"/>
                    </a:lnTo>
                    <a:lnTo>
                      <a:pt x="24" y="5"/>
                    </a:lnTo>
                    <a:lnTo>
                      <a:pt x="21" y="7"/>
                    </a:lnTo>
                    <a:lnTo>
                      <a:pt x="19" y="7"/>
                    </a:lnTo>
                    <a:lnTo>
                      <a:pt x="21" y="5"/>
                    </a:lnTo>
                    <a:lnTo>
                      <a:pt x="24" y="5"/>
                    </a:lnTo>
                    <a:lnTo>
                      <a:pt x="24" y="7"/>
                    </a:lnTo>
                    <a:lnTo>
                      <a:pt x="26" y="9"/>
                    </a:lnTo>
                    <a:lnTo>
                      <a:pt x="19" y="9"/>
                    </a:lnTo>
                    <a:lnTo>
                      <a:pt x="17" y="17"/>
                    </a:lnTo>
                    <a:lnTo>
                      <a:pt x="12" y="17"/>
                    </a:lnTo>
                    <a:lnTo>
                      <a:pt x="5" y="19"/>
                    </a:lnTo>
                    <a:lnTo>
                      <a:pt x="2" y="19"/>
                    </a:lnTo>
                    <a:lnTo>
                      <a:pt x="0" y="19"/>
                    </a:lnTo>
                    <a:lnTo>
                      <a:pt x="0" y="17"/>
                    </a:lnTo>
                    <a:lnTo>
                      <a:pt x="2" y="17"/>
                    </a:lnTo>
                    <a:lnTo>
                      <a:pt x="5" y="14"/>
                    </a:lnTo>
                    <a:lnTo>
                      <a:pt x="7" y="14"/>
                    </a:lnTo>
                    <a:lnTo>
                      <a:pt x="10" y="12"/>
                    </a:lnTo>
                    <a:lnTo>
                      <a:pt x="10" y="9"/>
                    </a:lnTo>
                    <a:lnTo>
                      <a:pt x="10" y="7"/>
                    </a:lnTo>
                    <a:lnTo>
                      <a:pt x="10" y="5"/>
                    </a:lnTo>
                    <a:lnTo>
                      <a:pt x="12" y="2"/>
                    </a:lnTo>
                    <a:lnTo>
                      <a:pt x="17" y="2"/>
                    </a:lnTo>
                    <a:lnTo>
                      <a:pt x="17"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8" name="Freeform 1762">
                <a:extLst>
                  <a:ext uri="{FF2B5EF4-FFF2-40B4-BE49-F238E27FC236}">
                    <a16:creationId xmlns:a16="http://schemas.microsoft.com/office/drawing/2014/main" id="{A1F20278-6115-9A28-3080-6861E7ED94D5}"/>
                  </a:ext>
                </a:extLst>
              </p:cNvPr>
              <p:cNvSpPr>
                <a:spLocks noGrp="1" noRot="1" noMove="1" noResize="1" noEditPoints="1" noAdjustHandles="1" noChangeArrowheads="1" noChangeShapeType="1"/>
              </p:cNvSpPr>
              <p:nvPr/>
            </p:nvSpPr>
            <p:spPr bwMode="auto">
              <a:xfrm>
                <a:off x="2695848" y="1660554"/>
                <a:ext cx="52388" cy="41275"/>
              </a:xfrm>
              <a:custGeom>
                <a:avLst/>
                <a:gdLst>
                  <a:gd name="T0" fmla="*/ 7938 w 33"/>
                  <a:gd name="T1" fmla="*/ 0 h 26"/>
                  <a:gd name="T2" fmla="*/ 7938 w 33"/>
                  <a:gd name="T3" fmla="*/ 7938 h 26"/>
                  <a:gd name="T4" fmla="*/ 3175 w 33"/>
                  <a:gd name="T5" fmla="*/ 7938 h 26"/>
                  <a:gd name="T6" fmla="*/ 3175 w 33"/>
                  <a:gd name="T7" fmla="*/ 7938 h 26"/>
                  <a:gd name="T8" fmla="*/ 3175 w 33"/>
                  <a:gd name="T9" fmla="*/ 7938 h 26"/>
                  <a:gd name="T10" fmla="*/ 3175 w 33"/>
                  <a:gd name="T11" fmla="*/ 7938 h 26"/>
                  <a:gd name="T12" fmla="*/ 3175 w 33"/>
                  <a:gd name="T13" fmla="*/ 11113 h 26"/>
                  <a:gd name="T14" fmla="*/ 3175 w 33"/>
                  <a:gd name="T15" fmla="*/ 11113 h 26"/>
                  <a:gd name="T16" fmla="*/ 0 w 33"/>
                  <a:gd name="T17" fmla="*/ 11113 h 26"/>
                  <a:gd name="T18" fmla="*/ 0 w 33"/>
                  <a:gd name="T19" fmla="*/ 11113 h 26"/>
                  <a:gd name="T20" fmla="*/ 0 w 33"/>
                  <a:gd name="T21" fmla="*/ 11113 h 26"/>
                  <a:gd name="T22" fmla="*/ 0 w 33"/>
                  <a:gd name="T23" fmla="*/ 11113 h 26"/>
                  <a:gd name="T24" fmla="*/ 0 w 33"/>
                  <a:gd name="T25" fmla="*/ 15875 h 26"/>
                  <a:gd name="T26" fmla="*/ 0 w 33"/>
                  <a:gd name="T27" fmla="*/ 15875 h 26"/>
                  <a:gd name="T28" fmla="*/ 3175 w 33"/>
                  <a:gd name="T29" fmla="*/ 19050 h 26"/>
                  <a:gd name="T30" fmla="*/ 3175 w 33"/>
                  <a:gd name="T31" fmla="*/ 22225 h 26"/>
                  <a:gd name="T32" fmla="*/ 7938 w 33"/>
                  <a:gd name="T33" fmla="*/ 26988 h 26"/>
                  <a:gd name="T34" fmla="*/ 11113 w 33"/>
                  <a:gd name="T35" fmla="*/ 30163 h 26"/>
                  <a:gd name="T36" fmla="*/ 15875 w 33"/>
                  <a:gd name="T37" fmla="*/ 30163 h 26"/>
                  <a:gd name="T38" fmla="*/ 19050 w 33"/>
                  <a:gd name="T39" fmla="*/ 30163 h 26"/>
                  <a:gd name="T40" fmla="*/ 22225 w 33"/>
                  <a:gd name="T41" fmla="*/ 30163 h 26"/>
                  <a:gd name="T42" fmla="*/ 26988 w 33"/>
                  <a:gd name="T43" fmla="*/ 30163 h 26"/>
                  <a:gd name="T44" fmla="*/ 30163 w 33"/>
                  <a:gd name="T45" fmla="*/ 30163 h 26"/>
                  <a:gd name="T46" fmla="*/ 33338 w 33"/>
                  <a:gd name="T47" fmla="*/ 26988 h 26"/>
                  <a:gd name="T48" fmla="*/ 38100 w 33"/>
                  <a:gd name="T49" fmla="*/ 26988 h 26"/>
                  <a:gd name="T50" fmla="*/ 41275 w 33"/>
                  <a:gd name="T51" fmla="*/ 30163 h 26"/>
                  <a:gd name="T52" fmla="*/ 41275 w 33"/>
                  <a:gd name="T53" fmla="*/ 33338 h 26"/>
                  <a:gd name="T54" fmla="*/ 41275 w 33"/>
                  <a:gd name="T55" fmla="*/ 41275 h 26"/>
                  <a:gd name="T56" fmla="*/ 49213 w 33"/>
                  <a:gd name="T57" fmla="*/ 41275 h 26"/>
                  <a:gd name="T58" fmla="*/ 52388 w 33"/>
                  <a:gd name="T59" fmla="*/ 41275 h 26"/>
                  <a:gd name="T60" fmla="*/ 49213 w 33"/>
                  <a:gd name="T61" fmla="*/ 30163 h 26"/>
                  <a:gd name="T62" fmla="*/ 49213 w 33"/>
                  <a:gd name="T63" fmla="*/ 22225 h 26"/>
                  <a:gd name="T64" fmla="*/ 38100 w 33"/>
                  <a:gd name="T65" fmla="*/ 22225 h 26"/>
                  <a:gd name="T66" fmla="*/ 30163 w 33"/>
                  <a:gd name="T67" fmla="*/ 22225 h 26"/>
                  <a:gd name="T68" fmla="*/ 22225 w 33"/>
                  <a:gd name="T69" fmla="*/ 22225 h 26"/>
                  <a:gd name="T70" fmla="*/ 15875 w 33"/>
                  <a:gd name="T71" fmla="*/ 22225 h 26"/>
                  <a:gd name="T72" fmla="*/ 15875 w 33"/>
                  <a:gd name="T73" fmla="*/ 22225 h 26"/>
                  <a:gd name="T74" fmla="*/ 11113 w 33"/>
                  <a:gd name="T75" fmla="*/ 19050 h 26"/>
                  <a:gd name="T76" fmla="*/ 11113 w 33"/>
                  <a:gd name="T77" fmla="*/ 19050 h 26"/>
                  <a:gd name="T78" fmla="*/ 11113 w 33"/>
                  <a:gd name="T79" fmla="*/ 15875 h 26"/>
                  <a:gd name="T80" fmla="*/ 7938 w 33"/>
                  <a:gd name="T81" fmla="*/ 7938 h 26"/>
                  <a:gd name="T82" fmla="*/ 7938 w 33"/>
                  <a:gd name="T83" fmla="*/ 0 h 26"/>
                  <a:gd name="T84" fmla="*/ 7938 w 33"/>
                  <a:gd name="T85" fmla="*/ 0 h 26"/>
                  <a:gd name="T86" fmla="*/ 7938 w 33"/>
                  <a:gd name="T87" fmla="*/ 0 h 26"/>
                  <a:gd name="T88" fmla="*/ 7938 w 33"/>
                  <a:gd name="T89" fmla="*/ 0 h 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
                  <a:gd name="T136" fmla="*/ 0 h 26"/>
                  <a:gd name="T137" fmla="*/ 33 w 33"/>
                  <a:gd name="T138" fmla="*/ 26 h 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 h="26">
                    <a:moveTo>
                      <a:pt x="5" y="0"/>
                    </a:moveTo>
                    <a:lnTo>
                      <a:pt x="5" y="5"/>
                    </a:lnTo>
                    <a:lnTo>
                      <a:pt x="2" y="5"/>
                    </a:lnTo>
                    <a:lnTo>
                      <a:pt x="2" y="7"/>
                    </a:lnTo>
                    <a:lnTo>
                      <a:pt x="0" y="7"/>
                    </a:lnTo>
                    <a:lnTo>
                      <a:pt x="0" y="10"/>
                    </a:lnTo>
                    <a:lnTo>
                      <a:pt x="2" y="12"/>
                    </a:lnTo>
                    <a:lnTo>
                      <a:pt x="2" y="14"/>
                    </a:lnTo>
                    <a:lnTo>
                      <a:pt x="5" y="17"/>
                    </a:lnTo>
                    <a:lnTo>
                      <a:pt x="7" y="19"/>
                    </a:lnTo>
                    <a:lnTo>
                      <a:pt x="10" y="19"/>
                    </a:lnTo>
                    <a:lnTo>
                      <a:pt x="12" y="19"/>
                    </a:lnTo>
                    <a:lnTo>
                      <a:pt x="14" y="19"/>
                    </a:lnTo>
                    <a:lnTo>
                      <a:pt x="17" y="19"/>
                    </a:lnTo>
                    <a:lnTo>
                      <a:pt x="19" y="19"/>
                    </a:lnTo>
                    <a:lnTo>
                      <a:pt x="21" y="17"/>
                    </a:lnTo>
                    <a:lnTo>
                      <a:pt x="24" y="17"/>
                    </a:lnTo>
                    <a:lnTo>
                      <a:pt x="26" y="19"/>
                    </a:lnTo>
                    <a:lnTo>
                      <a:pt x="26" y="21"/>
                    </a:lnTo>
                    <a:lnTo>
                      <a:pt x="26" y="26"/>
                    </a:lnTo>
                    <a:lnTo>
                      <a:pt x="31" y="26"/>
                    </a:lnTo>
                    <a:lnTo>
                      <a:pt x="33" y="26"/>
                    </a:lnTo>
                    <a:lnTo>
                      <a:pt x="31" y="19"/>
                    </a:lnTo>
                    <a:lnTo>
                      <a:pt x="31" y="14"/>
                    </a:lnTo>
                    <a:lnTo>
                      <a:pt x="24" y="14"/>
                    </a:lnTo>
                    <a:lnTo>
                      <a:pt x="19" y="14"/>
                    </a:lnTo>
                    <a:lnTo>
                      <a:pt x="14" y="14"/>
                    </a:lnTo>
                    <a:lnTo>
                      <a:pt x="10" y="14"/>
                    </a:lnTo>
                    <a:lnTo>
                      <a:pt x="7" y="12"/>
                    </a:lnTo>
                    <a:lnTo>
                      <a:pt x="7" y="10"/>
                    </a:lnTo>
                    <a:lnTo>
                      <a:pt x="5" y="5"/>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9" name="Freeform 1763">
                <a:extLst>
                  <a:ext uri="{FF2B5EF4-FFF2-40B4-BE49-F238E27FC236}">
                    <a16:creationId xmlns:a16="http://schemas.microsoft.com/office/drawing/2014/main" id="{5B784513-D2D4-96FF-8924-EDFE4C356538}"/>
                  </a:ext>
                </a:extLst>
              </p:cNvPr>
              <p:cNvSpPr>
                <a:spLocks noGrp="1" noRot="1" noMove="1" noResize="1" noEditPoints="1" noAdjustHandles="1" noChangeArrowheads="1" noChangeShapeType="1"/>
              </p:cNvSpPr>
              <p:nvPr/>
            </p:nvSpPr>
            <p:spPr bwMode="auto">
              <a:xfrm>
                <a:off x="2767286" y="1657379"/>
                <a:ext cx="49213" cy="63500"/>
              </a:xfrm>
              <a:custGeom>
                <a:avLst/>
                <a:gdLst>
                  <a:gd name="T0" fmla="*/ 44450 w 31"/>
                  <a:gd name="T1" fmla="*/ 0 h 40"/>
                  <a:gd name="T2" fmla="*/ 33338 w 31"/>
                  <a:gd name="T3" fmla="*/ 6350 h 40"/>
                  <a:gd name="T4" fmla="*/ 33338 w 31"/>
                  <a:gd name="T5" fmla="*/ 11113 h 40"/>
                  <a:gd name="T6" fmla="*/ 30163 w 31"/>
                  <a:gd name="T7" fmla="*/ 11113 h 40"/>
                  <a:gd name="T8" fmla="*/ 26988 w 31"/>
                  <a:gd name="T9" fmla="*/ 6350 h 40"/>
                  <a:gd name="T10" fmla="*/ 26988 w 31"/>
                  <a:gd name="T11" fmla="*/ 6350 h 40"/>
                  <a:gd name="T12" fmla="*/ 22225 w 31"/>
                  <a:gd name="T13" fmla="*/ 6350 h 40"/>
                  <a:gd name="T14" fmla="*/ 19050 w 31"/>
                  <a:gd name="T15" fmla="*/ 6350 h 40"/>
                  <a:gd name="T16" fmla="*/ 11113 w 31"/>
                  <a:gd name="T17" fmla="*/ 19050 h 40"/>
                  <a:gd name="T18" fmla="*/ 7938 w 31"/>
                  <a:gd name="T19" fmla="*/ 30163 h 40"/>
                  <a:gd name="T20" fmla="*/ 7938 w 31"/>
                  <a:gd name="T21" fmla="*/ 33338 h 40"/>
                  <a:gd name="T22" fmla="*/ 3175 w 31"/>
                  <a:gd name="T23" fmla="*/ 41275 h 40"/>
                  <a:gd name="T24" fmla="*/ 3175 w 31"/>
                  <a:gd name="T25" fmla="*/ 47625 h 40"/>
                  <a:gd name="T26" fmla="*/ 0 w 31"/>
                  <a:gd name="T27" fmla="*/ 60325 h 40"/>
                  <a:gd name="T28" fmla="*/ 14288 w 31"/>
                  <a:gd name="T29" fmla="*/ 63500 h 40"/>
                  <a:gd name="T30" fmla="*/ 14288 w 31"/>
                  <a:gd name="T31" fmla="*/ 60325 h 40"/>
                  <a:gd name="T32" fmla="*/ 11113 w 31"/>
                  <a:gd name="T33" fmla="*/ 55563 h 40"/>
                  <a:gd name="T34" fmla="*/ 11113 w 31"/>
                  <a:gd name="T35" fmla="*/ 52388 h 40"/>
                  <a:gd name="T36" fmla="*/ 11113 w 31"/>
                  <a:gd name="T37" fmla="*/ 47625 h 40"/>
                  <a:gd name="T38" fmla="*/ 11113 w 31"/>
                  <a:gd name="T39" fmla="*/ 44450 h 40"/>
                  <a:gd name="T40" fmla="*/ 11113 w 31"/>
                  <a:gd name="T41" fmla="*/ 44450 h 40"/>
                  <a:gd name="T42" fmla="*/ 19050 w 31"/>
                  <a:gd name="T43" fmla="*/ 41275 h 40"/>
                  <a:gd name="T44" fmla="*/ 22225 w 31"/>
                  <a:gd name="T45" fmla="*/ 36513 h 40"/>
                  <a:gd name="T46" fmla="*/ 22225 w 31"/>
                  <a:gd name="T47" fmla="*/ 33338 h 40"/>
                  <a:gd name="T48" fmla="*/ 22225 w 31"/>
                  <a:gd name="T49" fmla="*/ 25400 h 40"/>
                  <a:gd name="T50" fmla="*/ 22225 w 31"/>
                  <a:gd name="T51" fmla="*/ 25400 h 40"/>
                  <a:gd name="T52" fmla="*/ 22225 w 31"/>
                  <a:gd name="T53" fmla="*/ 22225 h 40"/>
                  <a:gd name="T54" fmla="*/ 22225 w 31"/>
                  <a:gd name="T55" fmla="*/ 19050 h 40"/>
                  <a:gd name="T56" fmla="*/ 22225 w 31"/>
                  <a:gd name="T57" fmla="*/ 14288 h 40"/>
                  <a:gd name="T58" fmla="*/ 30163 w 31"/>
                  <a:gd name="T59" fmla="*/ 14288 h 40"/>
                  <a:gd name="T60" fmla="*/ 41275 w 31"/>
                  <a:gd name="T61" fmla="*/ 6350 h 40"/>
                  <a:gd name="T62" fmla="*/ 44450 w 31"/>
                  <a:gd name="T63" fmla="*/ 3175 h 40"/>
                  <a:gd name="T64" fmla="*/ 44450 w 31"/>
                  <a:gd name="T65" fmla="*/ 3175 h 40"/>
                  <a:gd name="T66" fmla="*/ 49213 w 31"/>
                  <a:gd name="T67" fmla="*/ 3175 h 40"/>
                  <a:gd name="T68" fmla="*/ 49213 w 31"/>
                  <a:gd name="T69" fmla="*/ 0 h 40"/>
                  <a:gd name="T70" fmla="*/ 44450 w 31"/>
                  <a:gd name="T71" fmla="*/ 0 h 40"/>
                  <a:gd name="T72" fmla="*/ 44450 w 31"/>
                  <a:gd name="T73" fmla="*/ 0 h 40"/>
                  <a:gd name="T74" fmla="*/ 44450 w 31"/>
                  <a:gd name="T75" fmla="*/ 0 h 40"/>
                  <a:gd name="T76" fmla="*/ 44450 w 31"/>
                  <a:gd name="T77" fmla="*/ 0 h 40"/>
                  <a:gd name="T78" fmla="*/ 44450 w 31"/>
                  <a:gd name="T79" fmla="*/ 0 h 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40"/>
                  <a:gd name="T122" fmla="*/ 31 w 31"/>
                  <a:gd name="T123" fmla="*/ 40 h 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40">
                    <a:moveTo>
                      <a:pt x="28" y="0"/>
                    </a:moveTo>
                    <a:lnTo>
                      <a:pt x="21" y="4"/>
                    </a:lnTo>
                    <a:lnTo>
                      <a:pt x="21" y="7"/>
                    </a:lnTo>
                    <a:lnTo>
                      <a:pt x="19" y="7"/>
                    </a:lnTo>
                    <a:lnTo>
                      <a:pt x="17" y="4"/>
                    </a:lnTo>
                    <a:lnTo>
                      <a:pt x="14" y="4"/>
                    </a:lnTo>
                    <a:lnTo>
                      <a:pt x="12" y="4"/>
                    </a:lnTo>
                    <a:lnTo>
                      <a:pt x="7" y="12"/>
                    </a:lnTo>
                    <a:lnTo>
                      <a:pt x="5" y="19"/>
                    </a:lnTo>
                    <a:lnTo>
                      <a:pt x="5" y="21"/>
                    </a:lnTo>
                    <a:lnTo>
                      <a:pt x="2" y="26"/>
                    </a:lnTo>
                    <a:lnTo>
                      <a:pt x="2" y="30"/>
                    </a:lnTo>
                    <a:lnTo>
                      <a:pt x="0" y="38"/>
                    </a:lnTo>
                    <a:lnTo>
                      <a:pt x="9" y="40"/>
                    </a:lnTo>
                    <a:lnTo>
                      <a:pt x="9" y="38"/>
                    </a:lnTo>
                    <a:lnTo>
                      <a:pt x="7" y="35"/>
                    </a:lnTo>
                    <a:lnTo>
                      <a:pt x="7" y="33"/>
                    </a:lnTo>
                    <a:lnTo>
                      <a:pt x="7" y="30"/>
                    </a:lnTo>
                    <a:lnTo>
                      <a:pt x="7" y="28"/>
                    </a:lnTo>
                    <a:lnTo>
                      <a:pt x="12" y="26"/>
                    </a:lnTo>
                    <a:lnTo>
                      <a:pt x="14" y="23"/>
                    </a:lnTo>
                    <a:lnTo>
                      <a:pt x="14" y="21"/>
                    </a:lnTo>
                    <a:lnTo>
                      <a:pt x="14" y="16"/>
                    </a:lnTo>
                    <a:lnTo>
                      <a:pt x="14" y="14"/>
                    </a:lnTo>
                    <a:lnTo>
                      <a:pt x="14" y="12"/>
                    </a:lnTo>
                    <a:lnTo>
                      <a:pt x="14" y="9"/>
                    </a:lnTo>
                    <a:lnTo>
                      <a:pt x="19" y="9"/>
                    </a:lnTo>
                    <a:lnTo>
                      <a:pt x="26" y="4"/>
                    </a:lnTo>
                    <a:lnTo>
                      <a:pt x="28" y="2"/>
                    </a:lnTo>
                    <a:lnTo>
                      <a:pt x="31" y="2"/>
                    </a:lnTo>
                    <a:lnTo>
                      <a:pt x="31" y="0"/>
                    </a:lnTo>
                    <a:lnTo>
                      <a:pt x="2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0" name="Freeform 1764">
                <a:extLst>
                  <a:ext uri="{FF2B5EF4-FFF2-40B4-BE49-F238E27FC236}">
                    <a16:creationId xmlns:a16="http://schemas.microsoft.com/office/drawing/2014/main" id="{119438EE-EB79-097A-6989-49B63DCD7F40}"/>
                  </a:ext>
                </a:extLst>
              </p:cNvPr>
              <p:cNvSpPr>
                <a:spLocks noGrp="1" noRot="1" noMove="1" noResize="1" noEditPoints="1" noAdjustHandles="1" noChangeArrowheads="1" noChangeShapeType="1"/>
              </p:cNvSpPr>
              <p:nvPr/>
            </p:nvSpPr>
            <p:spPr bwMode="auto">
              <a:xfrm>
                <a:off x="2913336" y="1652617"/>
                <a:ext cx="11113" cy="15875"/>
              </a:xfrm>
              <a:custGeom>
                <a:avLst/>
                <a:gdLst>
                  <a:gd name="T0" fmla="*/ 0 w 7"/>
                  <a:gd name="T1" fmla="*/ 0 h 10"/>
                  <a:gd name="T2" fmla="*/ 3175 w 7"/>
                  <a:gd name="T3" fmla="*/ 7938 h 10"/>
                  <a:gd name="T4" fmla="*/ 3175 w 7"/>
                  <a:gd name="T5" fmla="*/ 15875 h 10"/>
                  <a:gd name="T6" fmla="*/ 7938 w 7"/>
                  <a:gd name="T7" fmla="*/ 15875 h 10"/>
                  <a:gd name="T8" fmla="*/ 7938 w 7"/>
                  <a:gd name="T9" fmla="*/ 15875 h 10"/>
                  <a:gd name="T10" fmla="*/ 7938 w 7"/>
                  <a:gd name="T11" fmla="*/ 15875 h 10"/>
                  <a:gd name="T12" fmla="*/ 7938 w 7"/>
                  <a:gd name="T13" fmla="*/ 15875 h 10"/>
                  <a:gd name="T14" fmla="*/ 7938 w 7"/>
                  <a:gd name="T15" fmla="*/ 15875 h 10"/>
                  <a:gd name="T16" fmla="*/ 11113 w 7"/>
                  <a:gd name="T17" fmla="*/ 11113 h 10"/>
                  <a:gd name="T18" fmla="*/ 7938 w 7"/>
                  <a:gd name="T19" fmla="*/ 7938 h 10"/>
                  <a:gd name="T20" fmla="*/ 7938 w 7"/>
                  <a:gd name="T21" fmla="*/ 4763 h 10"/>
                  <a:gd name="T22" fmla="*/ 3175 w 7"/>
                  <a:gd name="T23" fmla="*/ 4763 h 10"/>
                  <a:gd name="T24" fmla="*/ 0 w 7"/>
                  <a:gd name="T25" fmla="*/ 0 h 10"/>
                  <a:gd name="T26" fmla="*/ 0 w 7"/>
                  <a:gd name="T27" fmla="*/ 0 h 10"/>
                  <a:gd name="T28" fmla="*/ 0 w 7"/>
                  <a:gd name="T29" fmla="*/ 0 h 10"/>
                  <a:gd name="T30" fmla="*/ 0 w 7"/>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0"/>
                  <a:gd name="T50" fmla="*/ 7 w 7"/>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0">
                    <a:moveTo>
                      <a:pt x="0" y="0"/>
                    </a:moveTo>
                    <a:lnTo>
                      <a:pt x="2" y="5"/>
                    </a:lnTo>
                    <a:lnTo>
                      <a:pt x="2" y="10"/>
                    </a:lnTo>
                    <a:lnTo>
                      <a:pt x="5" y="10"/>
                    </a:lnTo>
                    <a:lnTo>
                      <a:pt x="7" y="7"/>
                    </a:lnTo>
                    <a:lnTo>
                      <a:pt x="5" y="5"/>
                    </a:lnTo>
                    <a:lnTo>
                      <a:pt x="5" y="3"/>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1" name="Freeform 1765">
                <a:extLst>
                  <a:ext uri="{FF2B5EF4-FFF2-40B4-BE49-F238E27FC236}">
                    <a16:creationId xmlns:a16="http://schemas.microsoft.com/office/drawing/2014/main" id="{ECA6F311-F27E-1C90-B1F3-A883685E4B46}"/>
                  </a:ext>
                </a:extLst>
              </p:cNvPr>
              <p:cNvSpPr>
                <a:spLocks noGrp="1" noRot="1" noMove="1" noResize="1" noEditPoints="1" noAdjustHandles="1" noChangeArrowheads="1" noChangeShapeType="1"/>
              </p:cNvSpPr>
              <p:nvPr/>
            </p:nvSpPr>
            <p:spPr bwMode="auto">
              <a:xfrm>
                <a:off x="2692673" y="1547842"/>
                <a:ext cx="66675" cy="38100"/>
              </a:xfrm>
              <a:custGeom>
                <a:avLst/>
                <a:gdLst>
                  <a:gd name="T0" fmla="*/ 0 w 42"/>
                  <a:gd name="T1" fmla="*/ 0 h 24"/>
                  <a:gd name="T2" fmla="*/ 0 w 42"/>
                  <a:gd name="T3" fmla="*/ 7938 h 24"/>
                  <a:gd name="T4" fmla="*/ 11113 w 42"/>
                  <a:gd name="T5" fmla="*/ 15875 h 24"/>
                  <a:gd name="T6" fmla="*/ 22225 w 42"/>
                  <a:gd name="T7" fmla="*/ 22225 h 24"/>
                  <a:gd name="T8" fmla="*/ 30163 w 42"/>
                  <a:gd name="T9" fmla="*/ 30163 h 24"/>
                  <a:gd name="T10" fmla="*/ 36513 w 42"/>
                  <a:gd name="T11" fmla="*/ 30163 h 24"/>
                  <a:gd name="T12" fmla="*/ 44450 w 42"/>
                  <a:gd name="T13" fmla="*/ 33338 h 24"/>
                  <a:gd name="T14" fmla="*/ 52388 w 42"/>
                  <a:gd name="T15" fmla="*/ 38100 h 24"/>
                  <a:gd name="T16" fmla="*/ 55563 w 42"/>
                  <a:gd name="T17" fmla="*/ 38100 h 24"/>
                  <a:gd name="T18" fmla="*/ 63500 w 42"/>
                  <a:gd name="T19" fmla="*/ 38100 h 24"/>
                  <a:gd name="T20" fmla="*/ 63500 w 42"/>
                  <a:gd name="T21" fmla="*/ 38100 h 24"/>
                  <a:gd name="T22" fmla="*/ 66675 w 42"/>
                  <a:gd name="T23" fmla="*/ 38100 h 24"/>
                  <a:gd name="T24" fmla="*/ 63500 w 42"/>
                  <a:gd name="T25" fmla="*/ 38100 h 24"/>
                  <a:gd name="T26" fmla="*/ 60325 w 42"/>
                  <a:gd name="T27" fmla="*/ 33338 h 24"/>
                  <a:gd name="T28" fmla="*/ 52388 w 42"/>
                  <a:gd name="T29" fmla="*/ 26988 h 24"/>
                  <a:gd name="T30" fmla="*/ 44450 w 42"/>
                  <a:gd name="T31" fmla="*/ 22225 h 24"/>
                  <a:gd name="T32" fmla="*/ 41275 w 42"/>
                  <a:gd name="T33" fmla="*/ 15875 h 24"/>
                  <a:gd name="T34" fmla="*/ 33338 w 42"/>
                  <a:gd name="T35" fmla="*/ 15875 h 24"/>
                  <a:gd name="T36" fmla="*/ 25400 w 42"/>
                  <a:gd name="T37" fmla="*/ 11113 h 24"/>
                  <a:gd name="T38" fmla="*/ 19050 w 42"/>
                  <a:gd name="T39" fmla="*/ 7938 h 24"/>
                  <a:gd name="T40" fmla="*/ 11113 w 42"/>
                  <a:gd name="T41" fmla="*/ 4763 h 24"/>
                  <a:gd name="T42" fmla="*/ 0 w 42"/>
                  <a:gd name="T43" fmla="*/ 0 h 24"/>
                  <a:gd name="T44" fmla="*/ 0 w 42"/>
                  <a:gd name="T45" fmla="*/ 0 h 24"/>
                  <a:gd name="T46" fmla="*/ 0 w 42"/>
                  <a:gd name="T47" fmla="*/ 0 h 24"/>
                  <a:gd name="T48" fmla="*/ 0 w 42"/>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24"/>
                  <a:gd name="T77" fmla="*/ 42 w 42"/>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24">
                    <a:moveTo>
                      <a:pt x="0" y="0"/>
                    </a:moveTo>
                    <a:lnTo>
                      <a:pt x="0" y="5"/>
                    </a:lnTo>
                    <a:lnTo>
                      <a:pt x="7" y="10"/>
                    </a:lnTo>
                    <a:lnTo>
                      <a:pt x="14" y="14"/>
                    </a:lnTo>
                    <a:lnTo>
                      <a:pt x="19" y="19"/>
                    </a:lnTo>
                    <a:lnTo>
                      <a:pt x="23" y="19"/>
                    </a:lnTo>
                    <a:lnTo>
                      <a:pt x="28" y="21"/>
                    </a:lnTo>
                    <a:lnTo>
                      <a:pt x="33" y="24"/>
                    </a:lnTo>
                    <a:lnTo>
                      <a:pt x="35" y="24"/>
                    </a:lnTo>
                    <a:lnTo>
                      <a:pt x="40" y="24"/>
                    </a:lnTo>
                    <a:lnTo>
                      <a:pt x="42" y="24"/>
                    </a:lnTo>
                    <a:lnTo>
                      <a:pt x="40" y="24"/>
                    </a:lnTo>
                    <a:lnTo>
                      <a:pt x="38" y="21"/>
                    </a:lnTo>
                    <a:lnTo>
                      <a:pt x="33" y="17"/>
                    </a:lnTo>
                    <a:lnTo>
                      <a:pt x="28" y="14"/>
                    </a:lnTo>
                    <a:lnTo>
                      <a:pt x="26" y="10"/>
                    </a:lnTo>
                    <a:lnTo>
                      <a:pt x="21" y="10"/>
                    </a:lnTo>
                    <a:lnTo>
                      <a:pt x="16" y="7"/>
                    </a:lnTo>
                    <a:lnTo>
                      <a:pt x="12" y="5"/>
                    </a:lnTo>
                    <a:lnTo>
                      <a:pt x="7"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2" name="Freeform 1766">
                <a:extLst>
                  <a:ext uri="{FF2B5EF4-FFF2-40B4-BE49-F238E27FC236}">
                    <a16:creationId xmlns:a16="http://schemas.microsoft.com/office/drawing/2014/main" id="{F5B279F5-CDFC-3A71-D940-7F9ECD87C548}"/>
                  </a:ext>
                </a:extLst>
              </p:cNvPr>
              <p:cNvSpPr>
                <a:spLocks noGrp="1" noRot="1" noMove="1" noResize="1" noEditPoints="1" noAdjustHandles="1" noChangeArrowheads="1" noChangeShapeType="1"/>
              </p:cNvSpPr>
              <p:nvPr/>
            </p:nvSpPr>
            <p:spPr bwMode="auto">
              <a:xfrm>
                <a:off x="2260873" y="1431954"/>
                <a:ext cx="22225" cy="14288"/>
              </a:xfrm>
              <a:custGeom>
                <a:avLst/>
                <a:gdLst>
                  <a:gd name="T0" fmla="*/ 0 w 14"/>
                  <a:gd name="T1" fmla="*/ 0 h 9"/>
                  <a:gd name="T2" fmla="*/ 0 w 14"/>
                  <a:gd name="T3" fmla="*/ 11113 h 9"/>
                  <a:gd name="T4" fmla="*/ 7938 w 14"/>
                  <a:gd name="T5" fmla="*/ 11113 h 9"/>
                  <a:gd name="T6" fmla="*/ 11113 w 14"/>
                  <a:gd name="T7" fmla="*/ 11113 h 9"/>
                  <a:gd name="T8" fmla="*/ 19050 w 14"/>
                  <a:gd name="T9" fmla="*/ 14288 h 9"/>
                  <a:gd name="T10" fmla="*/ 22225 w 14"/>
                  <a:gd name="T11" fmla="*/ 14288 h 9"/>
                  <a:gd name="T12" fmla="*/ 22225 w 14"/>
                  <a:gd name="T13" fmla="*/ 14288 h 9"/>
                  <a:gd name="T14" fmla="*/ 22225 w 14"/>
                  <a:gd name="T15" fmla="*/ 11113 h 9"/>
                  <a:gd name="T16" fmla="*/ 22225 w 14"/>
                  <a:gd name="T17" fmla="*/ 11113 h 9"/>
                  <a:gd name="T18" fmla="*/ 22225 w 14"/>
                  <a:gd name="T19" fmla="*/ 7938 h 9"/>
                  <a:gd name="T20" fmla="*/ 22225 w 14"/>
                  <a:gd name="T21" fmla="*/ 7938 h 9"/>
                  <a:gd name="T22" fmla="*/ 22225 w 14"/>
                  <a:gd name="T23" fmla="*/ 7938 h 9"/>
                  <a:gd name="T24" fmla="*/ 19050 w 14"/>
                  <a:gd name="T25" fmla="*/ 7938 h 9"/>
                  <a:gd name="T26" fmla="*/ 15875 w 14"/>
                  <a:gd name="T27" fmla="*/ 7938 h 9"/>
                  <a:gd name="T28" fmla="*/ 15875 w 14"/>
                  <a:gd name="T29" fmla="*/ 3175 h 9"/>
                  <a:gd name="T30" fmla="*/ 11113 w 14"/>
                  <a:gd name="T31" fmla="*/ 0 h 9"/>
                  <a:gd name="T32" fmla="*/ 7938 w 14"/>
                  <a:gd name="T33" fmla="*/ 0 h 9"/>
                  <a:gd name="T34" fmla="*/ 0 w 14"/>
                  <a:gd name="T35" fmla="*/ 0 h 9"/>
                  <a:gd name="T36" fmla="*/ 0 w 14"/>
                  <a:gd name="T37" fmla="*/ 0 h 9"/>
                  <a:gd name="T38" fmla="*/ 0 w 14"/>
                  <a:gd name="T39" fmla="*/ 0 h 9"/>
                  <a:gd name="T40" fmla="*/ 0 w 14"/>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9"/>
                  <a:gd name="T65" fmla="*/ 14 w 14"/>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9">
                    <a:moveTo>
                      <a:pt x="0" y="0"/>
                    </a:moveTo>
                    <a:lnTo>
                      <a:pt x="0" y="7"/>
                    </a:lnTo>
                    <a:lnTo>
                      <a:pt x="5" y="7"/>
                    </a:lnTo>
                    <a:lnTo>
                      <a:pt x="7" y="7"/>
                    </a:lnTo>
                    <a:lnTo>
                      <a:pt x="12" y="9"/>
                    </a:lnTo>
                    <a:lnTo>
                      <a:pt x="14" y="9"/>
                    </a:lnTo>
                    <a:lnTo>
                      <a:pt x="14" y="7"/>
                    </a:lnTo>
                    <a:lnTo>
                      <a:pt x="14" y="5"/>
                    </a:lnTo>
                    <a:lnTo>
                      <a:pt x="12" y="5"/>
                    </a:lnTo>
                    <a:lnTo>
                      <a:pt x="10" y="5"/>
                    </a:lnTo>
                    <a:lnTo>
                      <a:pt x="10" y="2"/>
                    </a:lnTo>
                    <a:lnTo>
                      <a:pt x="7"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3" name="Freeform 1767">
                <a:extLst>
                  <a:ext uri="{FF2B5EF4-FFF2-40B4-BE49-F238E27FC236}">
                    <a16:creationId xmlns:a16="http://schemas.microsoft.com/office/drawing/2014/main" id="{DBB35AF5-68C7-F261-84B0-19E6C857FB8C}"/>
                  </a:ext>
                </a:extLst>
              </p:cNvPr>
              <p:cNvSpPr>
                <a:spLocks noGrp="1" noRot="1" noMove="1" noResize="1" noEditPoints="1" noAdjustHandles="1" noChangeArrowheads="1" noChangeShapeType="1"/>
              </p:cNvSpPr>
              <p:nvPr/>
            </p:nvSpPr>
            <p:spPr bwMode="auto">
              <a:xfrm>
                <a:off x="2822848" y="1481167"/>
                <a:ext cx="188913" cy="182563"/>
              </a:xfrm>
              <a:custGeom>
                <a:avLst/>
                <a:gdLst>
                  <a:gd name="T0" fmla="*/ 68263 w 119"/>
                  <a:gd name="T1" fmla="*/ 3175 h 115"/>
                  <a:gd name="T2" fmla="*/ 52388 w 119"/>
                  <a:gd name="T3" fmla="*/ 22225 h 115"/>
                  <a:gd name="T4" fmla="*/ 49213 w 119"/>
                  <a:gd name="T5" fmla="*/ 33338 h 115"/>
                  <a:gd name="T6" fmla="*/ 41275 w 119"/>
                  <a:gd name="T7" fmla="*/ 63500 h 115"/>
                  <a:gd name="T8" fmla="*/ 41275 w 119"/>
                  <a:gd name="T9" fmla="*/ 93663 h 115"/>
                  <a:gd name="T10" fmla="*/ 38100 w 119"/>
                  <a:gd name="T11" fmla="*/ 100013 h 115"/>
                  <a:gd name="T12" fmla="*/ 30163 w 119"/>
                  <a:gd name="T13" fmla="*/ 104775 h 115"/>
                  <a:gd name="T14" fmla="*/ 23813 w 119"/>
                  <a:gd name="T15" fmla="*/ 100013 h 115"/>
                  <a:gd name="T16" fmla="*/ 15875 w 119"/>
                  <a:gd name="T17" fmla="*/ 112713 h 115"/>
                  <a:gd name="T18" fmla="*/ 15875 w 119"/>
                  <a:gd name="T19" fmla="*/ 115888 h 115"/>
                  <a:gd name="T20" fmla="*/ 0 w 119"/>
                  <a:gd name="T21" fmla="*/ 141288 h 115"/>
                  <a:gd name="T22" fmla="*/ 0 w 119"/>
                  <a:gd name="T23" fmla="*/ 153988 h 115"/>
                  <a:gd name="T24" fmla="*/ 15875 w 119"/>
                  <a:gd name="T25" fmla="*/ 149225 h 115"/>
                  <a:gd name="T26" fmla="*/ 52388 w 119"/>
                  <a:gd name="T27" fmla="*/ 153988 h 115"/>
                  <a:gd name="T28" fmla="*/ 68263 w 119"/>
                  <a:gd name="T29" fmla="*/ 149225 h 115"/>
                  <a:gd name="T30" fmla="*/ 76200 w 119"/>
                  <a:gd name="T31" fmla="*/ 149225 h 115"/>
                  <a:gd name="T32" fmla="*/ 79375 w 119"/>
                  <a:gd name="T33" fmla="*/ 153988 h 115"/>
                  <a:gd name="T34" fmla="*/ 112713 w 119"/>
                  <a:gd name="T35" fmla="*/ 146050 h 115"/>
                  <a:gd name="T36" fmla="*/ 109538 w 119"/>
                  <a:gd name="T37" fmla="*/ 153988 h 115"/>
                  <a:gd name="T38" fmla="*/ 117475 w 119"/>
                  <a:gd name="T39" fmla="*/ 165100 h 115"/>
                  <a:gd name="T40" fmla="*/ 109538 w 119"/>
                  <a:gd name="T41" fmla="*/ 171450 h 115"/>
                  <a:gd name="T42" fmla="*/ 109538 w 119"/>
                  <a:gd name="T43" fmla="*/ 179388 h 115"/>
                  <a:gd name="T44" fmla="*/ 120650 w 119"/>
                  <a:gd name="T45" fmla="*/ 176213 h 115"/>
                  <a:gd name="T46" fmla="*/ 142875 w 119"/>
                  <a:gd name="T47" fmla="*/ 146050 h 115"/>
                  <a:gd name="T48" fmla="*/ 153988 w 119"/>
                  <a:gd name="T49" fmla="*/ 157163 h 115"/>
                  <a:gd name="T50" fmla="*/ 150813 w 119"/>
                  <a:gd name="T51" fmla="*/ 168275 h 115"/>
                  <a:gd name="T52" fmla="*/ 147638 w 119"/>
                  <a:gd name="T53" fmla="*/ 168275 h 115"/>
                  <a:gd name="T54" fmla="*/ 153988 w 119"/>
                  <a:gd name="T55" fmla="*/ 179388 h 115"/>
                  <a:gd name="T56" fmla="*/ 158750 w 119"/>
                  <a:gd name="T57" fmla="*/ 171450 h 115"/>
                  <a:gd name="T58" fmla="*/ 176213 w 119"/>
                  <a:gd name="T59" fmla="*/ 182563 h 115"/>
                  <a:gd name="T60" fmla="*/ 184150 w 119"/>
                  <a:gd name="T61" fmla="*/ 149225 h 115"/>
                  <a:gd name="T62" fmla="*/ 180975 w 119"/>
                  <a:gd name="T63" fmla="*/ 149225 h 115"/>
                  <a:gd name="T64" fmla="*/ 176213 w 119"/>
                  <a:gd name="T65" fmla="*/ 160338 h 115"/>
                  <a:gd name="T66" fmla="*/ 173038 w 119"/>
                  <a:gd name="T67" fmla="*/ 157163 h 115"/>
                  <a:gd name="T68" fmla="*/ 180975 w 119"/>
                  <a:gd name="T69" fmla="*/ 146050 h 115"/>
                  <a:gd name="T70" fmla="*/ 184150 w 119"/>
                  <a:gd name="T71" fmla="*/ 138113 h 115"/>
                  <a:gd name="T72" fmla="*/ 173038 w 119"/>
                  <a:gd name="T73" fmla="*/ 138113 h 115"/>
                  <a:gd name="T74" fmla="*/ 169863 w 119"/>
                  <a:gd name="T75" fmla="*/ 153988 h 115"/>
                  <a:gd name="T76" fmla="*/ 153988 w 119"/>
                  <a:gd name="T77" fmla="*/ 153988 h 115"/>
                  <a:gd name="T78" fmla="*/ 161925 w 119"/>
                  <a:gd name="T79" fmla="*/ 141288 h 115"/>
                  <a:gd name="T80" fmla="*/ 153988 w 119"/>
                  <a:gd name="T81" fmla="*/ 123825 h 115"/>
                  <a:gd name="T82" fmla="*/ 142875 w 119"/>
                  <a:gd name="T83" fmla="*/ 115888 h 115"/>
                  <a:gd name="T84" fmla="*/ 139700 w 119"/>
                  <a:gd name="T85" fmla="*/ 119063 h 115"/>
                  <a:gd name="T86" fmla="*/ 134938 w 119"/>
                  <a:gd name="T87" fmla="*/ 112713 h 115"/>
                  <a:gd name="T88" fmla="*/ 139700 w 119"/>
                  <a:gd name="T89" fmla="*/ 100013 h 115"/>
                  <a:gd name="T90" fmla="*/ 134938 w 119"/>
                  <a:gd name="T91" fmla="*/ 85725 h 115"/>
                  <a:gd name="T92" fmla="*/ 128588 w 119"/>
                  <a:gd name="T93" fmla="*/ 85725 h 115"/>
                  <a:gd name="T94" fmla="*/ 120650 w 119"/>
                  <a:gd name="T95" fmla="*/ 88900 h 115"/>
                  <a:gd name="T96" fmla="*/ 112713 w 119"/>
                  <a:gd name="T97" fmla="*/ 85725 h 115"/>
                  <a:gd name="T98" fmla="*/ 106363 w 119"/>
                  <a:gd name="T99" fmla="*/ 85725 h 115"/>
                  <a:gd name="T100" fmla="*/ 106363 w 119"/>
                  <a:gd name="T101" fmla="*/ 96838 h 115"/>
                  <a:gd name="T102" fmla="*/ 82550 w 119"/>
                  <a:gd name="T103" fmla="*/ 88900 h 115"/>
                  <a:gd name="T104" fmla="*/ 90488 w 119"/>
                  <a:gd name="T105" fmla="*/ 74613 h 115"/>
                  <a:gd name="T106" fmla="*/ 76200 w 119"/>
                  <a:gd name="T107" fmla="*/ 60325 h 115"/>
                  <a:gd name="T108" fmla="*/ 60325 w 119"/>
                  <a:gd name="T109" fmla="*/ 71438 h 115"/>
                  <a:gd name="T110" fmla="*/ 65088 w 119"/>
                  <a:gd name="T111" fmla="*/ 47625 h 115"/>
                  <a:gd name="T112" fmla="*/ 76200 w 119"/>
                  <a:gd name="T113" fmla="*/ 33338 h 115"/>
                  <a:gd name="T114" fmla="*/ 87313 w 119"/>
                  <a:gd name="T115" fmla="*/ 22225 h 115"/>
                  <a:gd name="T116" fmla="*/ 93663 w 119"/>
                  <a:gd name="T117" fmla="*/ 3175 h 115"/>
                  <a:gd name="T118" fmla="*/ 79375 w 119"/>
                  <a:gd name="T119" fmla="*/ 3175 h 115"/>
                  <a:gd name="T120" fmla="*/ 79375 w 119"/>
                  <a:gd name="T121" fmla="*/ 0 h 1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9"/>
                  <a:gd name="T184" fmla="*/ 0 h 115"/>
                  <a:gd name="T185" fmla="*/ 119 w 119"/>
                  <a:gd name="T186" fmla="*/ 115 h 1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9" h="115">
                    <a:moveTo>
                      <a:pt x="48" y="0"/>
                    </a:moveTo>
                    <a:lnTo>
                      <a:pt x="48" y="0"/>
                    </a:lnTo>
                    <a:lnTo>
                      <a:pt x="45" y="2"/>
                    </a:lnTo>
                    <a:lnTo>
                      <a:pt x="43" y="2"/>
                    </a:lnTo>
                    <a:lnTo>
                      <a:pt x="41" y="4"/>
                    </a:lnTo>
                    <a:lnTo>
                      <a:pt x="41" y="7"/>
                    </a:lnTo>
                    <a:lnTo>
                      <a:pt x="38" y="12"/>
                    </a:lnTo>
                    <a:lnTo>
                      <a:pt x="38" y="14"/>
                    </a:lnTo>
                    <a:lnTo>
                      <a:pt x="33" y="14"/>
                    </a:lnTo>
                    <a:lnTo>
                      <a:pt x="31" y="14"/>
                    </a:lnTo>
                    <a:lnTo>
                      <a:pt x="31" y="16"/>
                    </a:lnTo>
                    <a:lnTo>
                      <a:pt x="31" y="19"/>
                    </a:lnTo>
                    <a:lnTo>
                      <a:pt x="31" y="21"/>
                    </a:lnTo>
                    <a:lnTo>
                      <a:pt x="31" y="23"/>
                    </a:lnTo>
                    <a:lnTo>
                      <a:pt x="31" y="26"/>
                    </a:lnTo>
                    <a:lnTo>
                      <a:pt x="29" y="30"/>
                    </a:lnTo>
                    <a:lnTo>
                      <a:pt x="29" y="35"/>
                    </a:lnTo>
                    <a:lnTo>
                      <a:pt x="26" y="40"/>
                    </a:lnTo>
                    <a:lnTo>
                      <a:pt x="24" y="45"/>
                    </a:lnTo>
                    <a:lnTo>
                      <a:pt x="22" y="52"/>
                    </a:lnTo>
                    <a:lnTo>
                      <a:pt x="19" y="59"/>
                    </a:lnTo>
                    <a:lnTo>
                      <a:pt x="22" y="59"/>
                    </a:lnTo>
                    <a:lnTo>
                      <a:pt x="26" y="59"/>
                    </a:lnTo>
                    <a:lnTo>
                      <a:pt x="26" y="61"/>
                    </a:lnTo>
                    <a:lnTo>
                      <a:pt x="26" y="63"/>
                    </a:lnTo>
                    <a:lnTo>
                      <a:pt x="24" y="63"/>
                    </a:lnTo>
                    <a:lnTo>
                      <a:pt x="24" y="68"/>
                    </a:lnTo>
                    <a:lnTo>
                      <a:pt x="22" y="68"/>
                    </a:lnTo>
                    <a:lnTo>
                      <a:pt x="22" y="66"/>
                    </a:lnTo>
                    <a:lnTo>
                      <a:pt x="19" y="66"/>
                    </a:lnTo>
                    <a:lnTo>
                      <a:pt x="19" y="63"/>
                    </a:lnTo>
                    <a:lnTo>
                      <a:pt x="17" y="63"/>
                    </a:lnTo>
                    <a:lnTo>
                      <a:pt x="15" y="61"/>
                    </a:lnTo>
                    <a:lnTo>
                      <a:pt x="15" y="63"/>
                    </a:lnTo>
                    <a:lnTo>
                      <a:pt x="15" y="66"/>
                    </a:lnTo>
                    <a:lnTo>
                      <a:pt x="12" y="71"/>
                    </a:lnTo>
                    <a:lnTo>
                      <a:pt x="10" y="71"/>
                    </a:lnTo>
                    <a:lnTo>
                      <a:pt x="10" y="73"/>
                    </a:lnTo>
                    <a:lnTo>
                      <a:pt x="8" y="73"/>
                    </a:lnTo>
                    <a:lnTo>
                      <a:pt x="5" y="73"/>
                    </a:lnTo>
                    <a:lnTo>
                      <a:pt x="10" y="78"/>
                    </a:lnTo>
                    <a:lnTo>
                      <a:pt x="8" y="82"/>
                    </a:lnTo>
                    <a:lnTo>
                      <a:pt x="0" y="89"/>
                    </a:lnTo>
                    <a:lnTo>
                      <a:pt x="0" y="92"/>
                    </a:lnTo>
                    <a:lnTo>
                      <a:pt x="0" y="94"/>
                    </a:lnTo>
                    <a:lnTo>
                      <a:pt x="0" y="97"/>
                    </a:lnTo>
                    <a:lnTo>
                      <a:pt x="0" y="99"/>
                    </a:lnTo>
                    <a:lnTo>
                      <a:pt x="3" y="99"/>
                    </a:lnTo>
                    <a:lnTo>
                      <a:pt x="8" y="97"/>
                    </a:lnTo>
                    <a:lnTo>
                      <a:pt x="10" y="94"/>
                    </a:lnTo>
                    <a:lnTo>
                      <a:pt x="15" y="94"/>
                    </a:lnTo>
                    <a:lnTo>
                      <a:pt x="19" y="94"/>
                    </a:lnTo>
                    <a:lnTo>
                      <a:pt x="22" y="94"/>
                    </a:lnTo>
                    <a:lnTo>
                      <a:pt x="26" y="94"/>
                    </a:lnTo>
                    <a:lnTo>
                      <a:pt x="33" y="97"/>
                    </a:lnTo>
                    <a:lnTo>
                      <a:pt x="38" y="97"/>
                    </a:lnTo>
                    <a:lnTo>
                      <a:pt x="41" y="97"/>
                    </a:lnTo>
                    <a:lnTo>
                      <a:pt x="43" y="94"/>
                    </a:lnTo>
                    <a:lnTo>
                      <a:pt x="45" y="94"/>
                    </a:lnTo>
                    <a:lnTo>
                      <a:pt x="45" y="92"/>
                    </a:lnTo>
                    <a:lnTo>
                      <a:pt x="48" y="92"/>
                    </a:lnTo>
                    <a:lnTo>
                      <a:pt x="48" y="94"/>
                    </a:lnTo>
                    <a:lnTo>
                      <a:pt x="48" y="97"/>
                    </a:lnTo>
                    <a:lnTo>
                      <a:pt x="50" y="97"/>
                    </a:lnTo>
                    <a:lnTo>
                      <a:pt x="64" y="92"/>
                    </a:lnTo>
                    <a:lnTo>
                      <a:pt x="69" y="92"/>
                    </a:lnTo>
                    <a:lnTo>
                      <a:pt x="71" y="92"/>
                    </a:lnTo>
                    <a:lnTo>
                      <a:pt x="71" y="94"/>
                    </a:lnTo>
                    <a:lnTo>
                      <a:pt x="69" y="94"/>
                    </a:lnTo>
                    <a:lnTo>
                      <a:pt x="69" y="97"/>
                    </a:lnTo>
                    <a:lnTo>
                      <a:pt x="69" y="99"/>
                    </a:lnTo>
                    <a:lnTo>
                      <a:pt x="71" y="101"/>
                    </a:lnTo>
                    <a:lnTo>
                      <a:pt x="74" y="101"/>
                    </a:lnTo>
                    <a:lnTo>
                      <a:pt x="74" y="104"/>
                    </a:lnTo>
                    <a:lnTo>
                      <a:pt x="74" y="106"/>
                    </a:lnTo>
                    <a:lnTo>
                      <a:pt x="71" y="106"/>
                    </a:lnTo>
                    <a:lnTo>
                      <a:pt x="71" y="108"/>
                    </a:lnTo>
                    <a:lnTo>
                      <a:pt x="69" y="108"/>
                    </a:lnTo>
                    <a:lnTo>
                      <a:pt x="67" y="108"/>
                    </a:lnTo>
                    <a:lnTo>
                      <a:pt x="69" y="111"/>
                    </a:lnTo>
                    <a:lnTo>
                      <a:pt x="69" y="113"/>
                    </a:lnTo>
                    <a:lnTo>
                      <a:pt x="71" y="113"/>
                    </a:lnTo>
                    <a:lnTo>
                      <a:pt x="74" y="113"/>
                    </a:lnTo>
                    <a:lnTo>
                      <a:pt x="74" y="111"/>
                    </a:lnTo>
                    <a:lnTo>
                      <a:pt x="76" y="111"/>
                    </a:lnTo>
                    <a:lnTo>
                      <a:pt x="78" y="108"/>
                    </a:lnTo>
                    <a:lnTo>
                      <a:pt x="81" y="106"/>
                    </a:lnTo>
                    <a:lnTo>
                      <a:pt x="81" y="101"/>
                    </a:lnTo>
                    <a:lnTo>
                      <a:pt x="85" y="97"/>
                    </a:lnTo>
                    <a:lnTo>
                      <a:pt x="90" y="92"/>
                    </a:lnTo>
                    <a:lnTo>
                      <a:pt x="90" y="94"/>
                    </a:lnTo>
                    <a:lnTo>
                      <a:pt x="93" y="94"/>
                    </a:lnTo>
                    <a:lnTo>
                      <a:pt x="95" y="97"/>
                    </a:lnTo>
                    <a:lnTo>
                      <a:pt x="97" y="97"/>
                    </a:lnTo>
                    <a:lnTo>
                      <a:pt x="97" y="99"/>
                    </a:lnTo>
                    <a:lnTo>
                      <a:pt x="95" y="101"/>
                    </a:lnTo>
                    <a:lnTo>
                      <a:pt x="95" y="104"/>
                    </a:lnTo>
                    <a:lnTo>
                      <a:pt x="95" y="106"/>
                    </a:lnTo>
                    <a:lnTo>
                      <a:pt x="95" y="104"/>
                    </a:lnTo>
                    <a:lnTo>
                      <a:pt x="93" y="104"/>
                    </a:lnTo>
                    <a:lnTo>
                      <a:pt x="93" y="106"/>
                    </a:lnTo>
                    <a:lnTo>
                      <a:pt x="93" y="108"/>
                    </a:lnTo>
                    <a:lnTo>
                      <a:pt x="95" y="108"/>
                    </a:lnTo>
                    <a:lnTo>
                      <a:pt x="95" y="113"/>
                    </a:lnTo>
                    <a:lnTo>
                      <a:pt x="97" y="113"/>
                    </a:lnTo>
                    <a:lnTo>
                      <a:pt x="97" y="111"/>
                    </a:lnTo>
                    <a:lnTo>
                      <a:pt x="100" y="108"/>
                    </a:lnTo>
                    <a:lnTo>
                      <a:pt x="100" y="106"/>
                    </a:lnTo>
                    <a:lnTo>
                      <a:pt x="104" y="106"/>
                    </a:lnTo>
                    <a:lnTo>
                      <a:pt x="104" y="111"/>
                    </a:lnTo>
                    <a:lnTo>
                      <a:pt x="104" y="113"/>
                    </a:lnTo>
                    <a:lnTo>
                      <a:pt x="111" y="115"/>
                    </a:lnTo>
                    <a:lnTo>
                      <a:pt x="111" y="111"/>
                    </a:lnTo>
                    <a:lnTo>
                      <a:pt x="114" y="106"/>
                    </a:lnTo>
                    <a:lnTo>
                      <a:pt x="116" y="101"/>
                    </a:lnTo>
                    <a:lnTo>
                      <a:pt x="116" y="99"/>
                    </a:lnTo>
                    <a:lnTo>
                      <a:pt x="116" y="94"/>
                    </a:lnTo>
                    <a:lnTo>
                      <a:pt x="114" y="94"/>
                    </a:lnTo>
                    <a:lnTo>
                      <a:pt x="114" y="97"/>
                    </a:lnTo>
                    <a:lnTo>
                      <a:pt x="114" y="101"/>
                    </a:lnTo>
                    <a:lnTo>
                      <a:pt x="111" y="101"/>
                    </a:lnTo>
                    <a:lnTo>
                      <a:pt x="109" y="101"/>
                    </a:lnTo>
                    <a:lnTo>
                      <a:pt x="109" y="99"/>
                    </a:lnTo>
                    <a:lnTo>
                      <a:pt x="109" y="97"/>
                    </a:lnTo>
                    <a:lnTo>
                      <a:pt x="111" y="94"/>
                    </a:lnTo>
                    <a:lnTo>
                      <a:pt x="114" y="92"/>
                    </a:lnTo>
                    <a:lnTo>
                      <a:pt x="116" y="89"/>
                    </a:lnTo>
                    <a:lnTo>
                      <a:pt x="119" y="87"/>
                    </a:lnTo>
                    <a:lnTo>
                      <a:pt x="116" y="87"/>
                    </a:lnTo>
                    <a:lnTo>
                      <a:pt x="111" y="87"/>
                    </a:lnTo>
                    <a:lnTo>
                      <a:pt x="109" y="87"/>
                    </a:lnTo>
                    <a:lnTo>
                      <a:pt x="109" y="89"/>
                    </a:lnTo>
                    <a:lnTo>
                      <a:pt x="107" y="89"/>
                    </a:lnTo>
                    <a:lnTo>
                      <a:pt x="107" y="92"/>
                    </a:lnTo>
                    <a:lnTo>
                      <a:pt x="107" y="97"/>
                    </a:lnTo>
                    <a:lnTo>
                      <a:pt x="107" y="99"/>
                    </a:lnTo>
                    <a:lnTo>
                      <a:pt x="102" y="99"/>
                    </a:lnTo>
                    <a:lnTo>
                      <a:pt x="100" y="99"/>
                    </a:lnTo>
                    <a:lnTo>
                      <a:pt x="97" y="97"/>
                    </a:lnTo>
                    <a:lnTo>
                      <a:pt x="100" y="94"/>
                    </a:lnTo>
                    <a:lnTo>
                      <a:pt x="102" y="94"/>
                    </a:lnTo>
                    <a:lnTo>
                      <a:pt x="104" y="92"/>
                    </a:lnTo>
                    <a:lnTo>
                      <a:pt x="102" y="89"/>
                    </a:lnTo>
                    <a:lnTo>
                      <a:pt x="100" y="85"/>
                    </a:lnTo>
                    <a:lnTo>
                      <a:pt x="102" y="80"/>
                    </a:lnTo>
                    <a:lnTo>
                      <a:pt x="107" y="75"/>
                    </a:lnTo>
                    <a:lnTo>
                      <a:pt x="102" y="75"/>
                    </a:lnTo>
                    <a:lnTo>
                      <a:pt x="97" y="78"/>
                    </a:lnTo>
                    <a:lnTo>
                      <a:pt x="93" y="80"/>
                    </a:lnTo>
                    <a:lnTo>
                      <a:pt x="90" y="80"/>
                    </a:lnTo>
                    <a:lnTo>
                      <a:pt x="93" y="73"/>
                    </a:lnTo>
                    <a:lnTo>
                      <a:pt x="90" y="73"/>
                    </a:lnTo>
                    <a:lnTo>
                      <a:pt x="88" y="73"/>
                    </a:lnTo>
                    <a:lnTo>
                      <a:pt x="88" y="75"/>
                    </a:lnTo>
                    <a:lnTo>
                      <a:pt x="88" y="73"/>
                    </a:lnTo>
                    <a:lnTo>
                      <a:pt x="85" y="71"/>
                    </a:lnTo>
                    <a:lnTo>
                      <a:pt x="83" y="68"/>
                    </a:lnTo>
                    <a:lnTo>
                      <a:pt x="81" y="68"/>
                    </a:lnTo>
                    <a:lnTo>
                      <a:pt x="88" y="68"/>
                    </a:lnTo>
                    <a:lnTo>
                      <a:pt x="88" y="66"/>
                    </a:lnTo>
                    <a:lnTo>
                      <a:pt x="88" y="63"/>
                    </a:lnTo>
                    <a:lnTo>
                      <a:pt x="88" y="61"/>
                    </a:lnTo>
                    <a:lnTo>
                      <a:pt x="88" y="59"/>
                    </a:lnTo>
                    <a:lnTo>
                      <a:pt x="88" y="56"/>
                    </a:lnTo>
                    <a:lnTo>
                      <a:pt x="85" y="54"/>
                    </a:lnTo>
                    <a:lnTo>
                      <a:pt x="83" y="52"/>
                    </a:lnTo>
                    <a:lnTo>
                      <a:pt x="81" y="54"/>
                    </a:lnTo>
                    <a:lnTo>
                      <a:pt x="81" y="56"/>
                    </a:lnTo>
                    <a:lnTo>
                      <a:pt x="81" y="59"/>
                    </a:lnTo>
                    <a:lnTo>
                      <a:pt x="78" y="56"/>
                    </a:lnTo>
                    <a:lnTo>
                      <a:pt x="76" y="56"/>
                    </a:lnTo>
                    <a:lnTo>
                      <a:pt x="76" y="54"/>
                    </a:lnTo>
                    <a:lnTo>
                      <a:pt x="74" y="54"/>
                    </a:lnTo>
                    <a:lnTo>
                      <a:pt x="71" y="54"/>
                    </a:lnTo>
                    <a:lnTo>
                      <a:pt x="69" y="54"/>
                    </a:lnTo>
                    <a:lnTo>
                      <a:pt x="67" y="54"/>
                    </a:lnTo>
                    <a:lnTo>
                      <a:pt x="69" y="56"/>
                    </a:lnTo>
                    <a:lnTo>
                      <a:pt x="69" y="59"/>
                    </a:lnTo>
                    <a:lnTo>
                      <a:pt x="67" y="61"/>
                    </a:lnTo>
                    <a:lnTo>
                      <a:pt x="64" y="61"/>
                    </a:lnTo>
                    <a:lnTo>
                      <a:pt x="62" y="59"/>
                    </a:lnTo>
                    <a:lnTo>
                      <a:pt x="57" y="59"/>
                    </a:lnTo>
                    <a:lnTo>
                      <a:pt x="52" y="56"/>
                    </a:lnTo>
                    <a:lnTo>
                      <a:pt x="48" y="56"/>
                    </a:lnTo>
                    <a:lnTo>
                      <a:pt x="52" y="52"/>
                    </a:lnTo>
                    <a:lnTo>
                      <a:pt x="55" y="49"/>
                    </a:lnTo>
                    <a:lnTo>
                      <a:pt x="57" y="47"/>
                    </a:lnTo>
                    <a:lnTo>
                      <a:pt x="55" y="47"/>
                    </a:lnTo>
                    <a:lnTo>
                      <a:pt x="55" y="45"/>
                    </a:lnTo>
                    <a:lnTo>
                      <a:pt x="52" y="45"/>
                    </a:lnTo>
                    <a:lnTo>
                      <a:pt x="48" y="42"/>
                    </a:lnTo>
                    <a:lnTo>
                      <a:pt x="48" y="38"/>
                    </a:lnTo>
                    <a:lnTo>
                      <a:pt x="45" y="42"/>
                    </a:lnTo>
                    <a:lnTo>
                      <a:pt x="43" y="45"/>
                    </a:lnTo>
                    <a:lnTo>
                      <a:pt x="41" y="47"/>
                    </a:lnTo>
                    <a:lnTo>
                      <a:pt x="38" y="52"/>
                    </a:lnTo>
                    <a:lnTo>
                      <a:pt x="38" y="45"/>
                    </a:lnTo>
                    <a:lnTo>
                      <a:pt x="38" y="40"/>
                    </a:lnTo>
                    <a:lnTo>
                      <a:pt x="38" y="38"/>
                    </a:lnTo>
                    <a:lnTo>
                      <a:pt x="38" y="35"/>
                    </a:lnTo>
                    <a:lnTo>
                      <a:pt x="38" y="33"/>
                    </a:lnTo>
                    <a:lnTo>
                      <a:pt x="41" y="30"/>
                    </a:lnTo>
                    <a:lnTo>
                      <a:pt x="45" y="28"/>
                    </a:lnTo>
                    <a:lnTo>
                      <a:pt x="48" y="26"/>
                    </a:lnTo>
                    <a:lnTo>
                      <a:pt x="48" y="23"/>
                    </a:lnTo>
                    <a:lnTo>
                      <a:pt x="48" y="21"/>
                    </a:lnTo>
                    <a:lnTo>
                      <a:pt x="45" y="19"/>
                    </a:lnTo>
                    <a:lnTo>
                      <a:pt x="45" y="16"/>
                    </a:lnTo>
                    <a:lnTo>
                      <a:pt x="50" y="16"/>
                    </a:lnTo>
                    <a:lnTo>
                      <a:pt x="55" y="14"/>
                    </a:lnTo>
                    <a:lnTo>
                      <a:pt x="50" y="7"/>
                    </a:lnTo>
                    <a:lnTo>
                      <a:pt x="55" y="7"/>
                    </a:lnTo>
                    <a:lnTo>
                      <a:pt x="57" y="4"/>
                    </a:lnTo>
                    <a:lnTo>
                      <a:pt x="57" y="2"/>
                    </a:lnTo>
                    <a:lnTo>
                      <a:pt x="59" y="2"/>
                    </a:lnTo>
                    <a:lnTo>
                      <a:pt x="57" y="2"/>
                    </a:lnTo>
                    <a:lnTo>
                      <a:pt x="55" y="2"/>
                    </a:lnTo>
                    <a:lnTo>
                      <a:pt x="52" y="2"/>
                    </a:lnTo>
                    <a:lnTo>
                      <a:pt x="50" y="2"/>
                    </a:lnTo>
                    <a:lnTo>
                      <a:pt x="50" y="0"/>
                    </a:lnTo>
                    <a:lnTo>
                      <a:pt x="48"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4" name="Freeform 1768">
                <a:extLst>
                  <a:ext uri="{FF2B5EF4-FFF2-40B4-BE49-F238E27FC236}">
                    <a16:creationId xmlns:a16="http://schemas.microsoft.com/office/drawing/2014/main" id="{7CE721A3-D1E9-9051-3EE5-5C559AA22EC3}"/>
                  </a:ext>
                </a:extLst>
              </p:cNvPr>
              <p:cNvSpPr>
                <a:spLocks noGrp="1" noRot="1" noMove="1" noResize="1" noEditPoints="1" noAdjustHandles="1" noChangeArrowheads="1" noChangeShapeType="1"/>
              </p:cNvSpPr>
              <p:nvPr/>
            </p:nvSpPr>
            <p:spPr bwMode="auto">
              <a:xfrm>
                <a:off x="2670448" y="1087467"/>
                <a:ext cx="11113" cy="6350"/>
              </a:xfrm>
              <a:custGeom>
                <a:avLst/>
                <a:gdLst>
                  <a:gd name="T0" fmla="*/ 0 w 7"/>
                  <a:gd name="T1" fmla="*/ 0 h 4"/>
                  <a:gd name="T2" fmla="*/ 0 w 7"/>
                  <a:gd name="T3" fmla="*/ 6350 h 4"/>
                  <a:gd name="T4" fmla="*/ 3175 w 7"/>
                  <a:gd name="T5" fmla="*/ 6350 h 4"/>
                  <a:gd name="T6" fmla="*/ 6350 w 7"/>
                  <a:gd name="T7" fmla="*/ 3175 h 4"/>
                  <a:gd name="T8" fmla="*/ 6350 w 7"/>
                  <a:gd name="T9" fmla="*/ 3175 h 4"/>
                  <a:gd name="T10" fmla="*/ 11113 w 7"/>
                  <a:gd name="T11" fmla="*/ 3175 h 4"/>
                  <a:gd name="T12" fmla="*/ 6350 w 7"/>
                  <a:gd name="T13" fmla="*/ 0 h 4"/>
                  <a:gd name="T14" fmla="*/ 6350 w 7"/>
                  <a:gd name="T15" fmla="*/ 0 h 4"/>
                  <a:gd name="T16" fmla="*/ 3175 w 7"/>
                  <a:gd name="T17" fmla="*/ 0 h 4"/>
                  <a:gd name="T18" fmla="*/ 0 w 7"/>
                  <a:gd name="T19" fmla="*/ 0 h 4"/>
                  <a:gd name="T20" fmla="*/ 0 w 7"/>
                  <a:gd name="T21" fmla="*/ 0 h 4"/>
                  <a:gd name="T22" fmla="*/ 0 w 7"/>
                  <a:gd name="T23" fmla="*/ 0 h 4"/>
                  <a:gd name="T24" fmla="*/ 0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0" y="0"/>
                    </a:moveTo>
                    <a:lnTo>
                      <a:pt x="0" y="4"/>
                    </a:lnTo>
                    <a:lnTo>
                      <a:pt x="2" y="4"/>
                    </a:lnTo>
                    <a:lnTo>
                      <a:pt x="4" y="2"/>
                    </a:lnTo>
                    <a:lnTo>
                      <a:pt x="7" y="2"/>
                    </a:lnTo>
                    <a:lnTo>
                      <a:pt x="4" y="0"/>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5" name="Freeform 1769">
                <a:extLst>
                  <a:ext uri="{FF2B5EF4-FFF2-40B4-BE49-F238E27FC236}">
                    <a16:creationId xmlns:a16="http://schemas.microsoft.com/office/drawing/2014/main" id="{AACB9D4E-686C-6E71-234D-6F48E58BCCBA}"/>
                  </a:ext>
                </a:extLst>
              </p:cNvPr>
              <p:cNvSpPr>
                <a:spLocks noGrp="1" noRot="1" noMove="1" noResize="1" noEditPoints="1" noAdjustHandles="1" noChangeArrowheads="1" noChangeShapeType="1"/>
              </p:cNvSpPr>
              <p:nvPr/>
            </p:nvSpPr>
            <p:spPr bwMode="auto">
              <a:xfrm>
                <a:off x="2318023" y="765204"/>
                <a:ext cx="14288" cy="14288"/>
              </a:xfrm>
              <a:custGeom>
                <a:avLst/>
                <a:gdLst>
                  <a:gd name="T0" fmla="*/ 0 w 9"/>
                  <a:gd name="T1" fmla="*/ 0 h 9"/>
                  <a:gd name="T2" fmla="*/ 0 w 9"/>
                  <a:gd name="T3" fmla="*/ 14288 h 9"/>
                  <a:gd name="T4" fmla="*/ 6350 w 9"/>
                  <a:gd name="T5" fmla="*/ 11113 h 9"/>
                  <a:gd name="T6" fmla="*/ 11113 w 9"/>
                  <a:gd name="T7" fmla="*/ 11113 h 9"/>
                  <a:gd name="T8" fmla="*/ 14288 w 9"/>
                  <a:gd name="T9" fmla="*/ 11113 h 9"/>
                  <a:gd name="T10" fmla="*/ 14288 w 9"/>
                  <a:gd name="T11" fmla="*/ 11113 h 9"/>
                  <a:gd name="T12" fmla="*/ 11113 w 9"/>
                  <a:gd name="T13" fmla="*/ 6350 h 9"/>
                  <a:gd name="T14" fmla="*/ 0 w 9"/>
                  <a:gd name="T15" fmla="*/ 0 h 9"/>
                  <a:gd name="T16" fmla="*/ 0 w 9"/>
                  <a:gd name="T17" fmla="*/ 0 h 9"/>
                  <a:gd name="T18" fmla="*/ 0 w 9"/>
                  <a:gd name="T19" fmla="*/ 0 h 9"/>
                  <a:gd name="T20" fmla="*/ 0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0" y="0"/>
                    </a:moveTo>
                    <a:lnTo>
                      <a:pt x="0" y="9"/>
                    </a:lnTo>
                    <a:lnTo>
                      <a:pt x="4" y="7"/>
                    </a:lnTo>
                    <a:lnTo>
                      <a:pt x="7" y="7"/>
                    </a:lnTo>
                    <a:lnTo>
                      <a:pt x="9" y="7"/>
                    </a:lnTo>
                    <a:lnTo>
                      <a:pt x="7" y="4"/>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6" name="Freeform 1770">
                <a:extLst>
                  <a:ext uri="{FF2B5EF4-FFF2-40B4-BE49-F238E27FC236}">
                    <a16:creationId xmlns:a16="http://schemas.microsoft.com/office/drawing/2014/main" id="{B7F20293-177B-CF07-3DED-A2D80F9A8FAF}"/>
                  </a:ext>
                </a:extLst>
              </p:cNvPr>
              <p:cNvSpPr>
                <a:spLocks noGrp="1" noRot="1" noMove="1" noResize="1" noEditPoints="1" noAdjustHandles="1" noChangeArrowheads="1" noChangeShapeType="1"/>
              </p:cNvSpPr>
              <p:nvPr/>
            </p:nvSpPr>
            <p:spPr bwMode="auto">
              <a:xfrm>
                <a:off x="2302148" y="1293842"/>
                <a:ext cx="7938" cy="11113"/>
              </a:xfrm>
              <a:custGeom>
                <a:avLst/>
                <a:gdLst>
                  <a:gd name="T0" fmla="*/ 3175 w 5"/>
                  <a:gd name="T1" fmla="*/ 3175 h 7"/>
                  <a:gd name="T2" fmla="*/ 3175 w 5"/>
                  <a:gd name="T3" fmla="*/ 3175 h 7"/>
                  <a:gd name="T4" fmla="*/ 3175 w 5"/>
                  <a:gd name="T5" fmla="*/ 6350 h 7"/>
                  <a:gd name="T6" fmla="*/ 0 w 5"/>
                  <a:gd name="T7" fmla="*/ 6350 h 7"/>
                  <a:gd name="T8" fmla="*/ 0 w 5"/>
                  <a:gd name="T9" fmla="*/ 11113 h 7"/>
                  <a:gd name="T10" fmla="*/ 3175 w 5"/>
                  <a:gd name="T11" fmla="*/ 11113 h 7"/>
                  <a:gd name="T12" fmla="*/ 3175 w 5"/>
                  <a:gd name="T13" fmla="*/ 11113 h 7"/>
                  <a:gd name="T14" fmla="*/ 7938 w 5"/>
                  <a:gd name="T15" fmla="*/ 6350 h 7"/>
                  <a:gd name="T16" fmla="*/ 7938 w 5"/>
                  <a:gd name="T17" fmla="*/ 3175 h 7"/>
                  <a:gd name="T18" fmla="*/ 7938 w 5"/>
                  <a:gd name="T19" fmla="*/ 3175 h 7"/>
                  <a:gd name="T20" fmla="*/ 7938 w 5"/>
                  <a:gd name="T21" fmla="*/ 0 h 7"/>
                  <a:gd name="T22" fmla="*/ 7938 w 5"/>
                  <a:gd name="T23" fmla="*/ 0 h 7"/>
                  <a:gd name="T24" fmla="*/ 3175 w 5"/>
                  <a:gd name="T25" fmla="*/ 3175 h 7"/>
                  <a:gd name="T26" fmla="*/ 3175 w 5"/>
                  <a:gd name="T27" fmla="*/ 3175 h 7"/>
                  <a:gd name="T28" fmla="*/ 3175 w 5"/>
                  <a:gd name="T29" fmla="*/ 3175 h 7"/>
                  <a:gd name="T30" fmla="*/ 3175 w 5"/>
                  <a:gd name="T31" fmla="*/ 317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7"/>
                  <a:gd name="T50" fmla="*/ 5 w 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7">
                    <a:moveTo>
                      <a:pt x="2" y="2"/>
                    </a:moveTo>
                    <a:lnTo>
                      <a:pt x="2" y="2"/>
                    </a:lnTo>
                    <a:lnTo>
                      <a:pt x="2" y="4"/>
                    </a:lnTo>
                    <a:lnTo>
                      <a:pt x="0" y="4"/>
                    </a:lnTo>
                    <a:lnTo>
                      <a:pt x="0" y="7"/>
                    </a:lnTo>
                    <a:lnTo>
                      <a:pt x="2" y="7"/>
                    </a:lnTo>
                    <a:lnTo>
                      <a:pt x="5" y="4"/>
                    </a:lnTo>
                    <a:lnTo>
                      <a:pt x="5" y="2"/>
                    </a:lnTo>
                    <a:lnTo>
                      <a:pt x="5" y="0"/>
                    </a:lnTo>
                    <a:lnTo>
                      <a:pt x="2"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7" name="Freeform 1771">
                <a:extLst>
                  <a:ext uri="{FF2B5EF4-FFF2-40B4-BE49-F238E27FC236}">
                    <a16:creationId xmlns:a16="http://schemas.microsoft.com/office/drawing/2014/main" id="{42193C99-A5DF-898C-2361-749973CE14CF}"/>
                  </a:ext>
                </a:extLst>
              </p:cNvPr>
              <p:cNvSpPr>
                <a:spLocks noGrp="1" noRot="1" noMove="1" noResize="1" noEditPoints="1" noAdjustHandles="1" noChangeArrowheads="1" noChangeShapeType="1"/>
              </p:cNvSpPr>
              <p:nvPr/>
            </p:nvSpPr>
            <p:spPr bwMode="auto">
              <a:xfrm>
                <a:off x="2313261" y="1285904"/>
                <a:ext cx="11113" cy="30163"/>
              </a:xfrm>
              <a:custGeom>
                <a:avLst/>
                <a:gdLst>
                  <a:gd name="T0" fmla="*/ 4763 w 7"/>
                  <a:gd name="T1" fmla="*/ 3175 h 19"/>
                  <a:gd name="T2" fmla="*/ 4763 w 7"/>
                  <a:gd name="T3" fmla="*/ 7938 h 19"/>
                  <a:gd name="T4" fmla="*/ 4763 w 7"/>
                  <a:gd name="T5" fmla="*/ 14288 h 19"/>
                  <a:gd name="T6" fmla="*/ 4763 w 7"/>
                  <a:gd name="T7" fmla="*/ 22225 h 19"/>
                  <a:gd name="T8" fmla="*/ 4763 w 7"/>
                  <a:gd name="T9" fmla="*/ 25400 h 19"/>
                  <a:gd name="T10" fmla="*/ 4763 w 7"/>
                  <a:gd name="T11" fmla="*/ 25400 h 19"/>
                  <a:gd name="T12" fmla="*/ 0 w 7"/>
                  <a:gd name="T13" fmla="*/ 25400 h 19"/>
                  <a:gd name="T14" fmla="*/ 4763 w 7"/>
                  <a:gd name="T15" fmla="*/ 25400 h 19"/>
                  <a:gd name="T16" fmla="*/ 4763 w 7"/>
                  <a:gd name="T17" fmla="*/ 25400 h 19"/>
                  <a:gd name="T18" fmla="*/ 7938 w 7"/>
                  <a:gd name="T19" fmla="*/ 30163 h 19"/>
                  <a:gd name="T20" fmla="*/ 7938 w 7"/>
                  <a:gd name="T21" fmla="*/ 25400 h 19"/>
                  <a:gd name="T22" fmla="*/ 7938 w 7"/>
                  <a:gd name="T23" fmla="*/ 22225 h 19"/>
                  <a:gd name="T24" fmla="*/ 7938 w 7"/>
                  <a:gd name="T25" fmla="*/ 22225 h 19"/>
                  <a:gd name="T26" fmla="*/ 11113 w 7"/>
                  <a:gd name="T27" fmla="*/ 19050 h 19"/>
                  <a:gd name="T28" fmla="*/ 11113 w 7"/>
                  <a:gd name="T29" fmla="*/ 19050 h 19"/>
                  <a:gd name="T30" fmla="*/ 11113 w 7"/>
                  <a:gd name="T31" fmla="*/ 19050 h 19"/>
                  <a:gd name="T32" fmla="*/ 11113 w 7"/>
                  <a:gd name="T33" fmla="*/ 14288 h 19"/>
                  <a:gd name="T34" fmla="*/ 11113 w 7"/>
                  <a:gd name="T35" fmla="*/ 7938 h 19"/>
                  <a:gd name="T36" fmla="*/ 7938 w 7"/>
                  <a:gd name="T37" fmla="*/ 3175 h 19"/>
                  <a:gd name="T38" fmla="*/ 7938 w 7"/>
                  <a:gd name="T39" fmla="*/ 0 h 19"/>
                  <a:gd name="T40" fmla="*/ 7938 w 7"/>
                  <a:gd name="T41" fmla="*/ 0 h 19"/>
                  <a:gd name="T42" fmla="*/ 7938 w 7"/>
                  <a:gd name="T43" fmla="*/ 0 h 19"/>
                  <a:gd name="T44" fmla="*/ 7938 w 7"/>
                  <a:gd name="T45" fmla="*/ 0 h 19"/>
                  <a:gd name="T46" fmla="*/ 4763 w 7"/>
                  <a:gd name="T47" fmla="*/ 3175 h 19"/>
                  <a:gd name="T48" fmla="*/ 4763 w 7"/>
                  <a:gd name="T49" fmla="*/ 3175 h 19"/>
                  <a:gd name="T50" fmla="*/ 4763 w 7"/>
                  <a:gd name="T51" fmla="*/ 3175 h 19"/>
                  <a:gd name="T52" fmla="*/ 4763 w 7"/>
                  <a:gd name="T53" fmla="*/ 3175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
                  <a:gd name="T82" fmla="*/ 0 h 19"/>
                  <a:gd name="T83" fmla="*/ 7 w 7"/>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 h="19">
                    <a:moveTo>
                      <a:pt x="3" y="2"/>
                    </a:moveTo>
                    <a:lnTo>
                      <a:pt x="3" y="5"/>
                    </a:lnTo>
                    <a:lnTo>
                      <a:pt x="3" y="9"/>
                    </a:lnTo>
                    <a:lnTo>
                      <a:pt x="3" y="14"/>
                    </a:lnTo>
                    <a:lnTo>
                      <a:pt x="3" y="16"/>
                    </a:lnTo>
                    <a:lnTo>
                      <a:pt x="0" y="16"/>
                    </a:lnTo>
                    <a:lnTo>
                      <a:pt x="3" y="16"/>
                    </a:lnTo>
                    <a:lnTo>
                      <a:pt x="5" y="19"/>
                    </a:lnTo>
                    <a:lnTo>
                      <a:pt x="5" y="16"/>
                    </a:lnTo>
                    <a:lnTo>
                      <a:pt x="5" y="14"/>
                    </a:lnTo>
                    <a:lnTo>
                      <a:pt x="7" y="12"/>
                    </a:lnTo>
                    <a:lnTo>
                      <a:pt x="7" y="9"/>
                    </a:lnTo>
                    <a:lnTo>
                      <a:pt x="7" y="5"/>
                    </a:lnTo>
                    <a:lnTo>
                      <a:pt x="5" y="2"/>
                    </a:lnTo>
                    <a:lnTo>
                      <a:pt x="5" y="0"/>
                    </a:lnTo>
                    <a:lnTo>
                      <a:pt x="3"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8" name="Freeform 1772">
                <a:extLst>
                  <a:ext uri="{FF2B5EF4-FFF2-40B4-BE49-F238E27FC236}">
                    <a16:creationId xmlns:a16="http://schemas.microsoft.com/office/drawing/2014/main" id="{8D46B173-235B-C2E8-E573-87A60E8D156F}"/>
                  </a:ext>
                </a:extLst>
              </p:cNvPr>
              <p:cNvSpPr>
                <a:spLocks noGrp="1" noRot="1" noMove="1" noResize="1" noEditPoints="1" noAdjustHandles="1" noChangeArrowheads="1" noChangeShapeType="1"/>
              </p:cNvSpPr>
              <p:nvPr/>
            </p:nvSpPr>
            <p:spPr bwMode="auto">
              <a:xfrm>
                <a:off x="2302148" y="1277967"/>
                <a:ext cx="11113" cy="15875"/>
              </a:xfrm>
              <a:custGeom>
                <a:avLst/>
                <a:gdLst>
                  <a:gd name="T0" fmla="*/ 11113 w 7"/>
                  <a:gd name="T1" fmla="*/ 0 h 10"/>
                  <a:gd name="T2" fmla="*/ 7938 w 7"/>
                  <a:gd name="T3" fmla="*/ 4763 h 10"/>
                  <a:gd name="T4" fmla="*/ 7938 w 7"/>
                  <a:gd name="T5" fmla="*/ 4763 h 10"/>
                  <a:gd name="T6" fmla="*/ 3175 w 7"/>
                  <a:gd name="T7" fmla="*/ 7938 h 10"/>
                  <a:gd name="T8" fmla="*/ 3175 w 7"/>
                  <a:gd name="T9" fmla="*/ 7938 h 10"/>
                  <a:gd name="T10" fmla="*/ 3175 w 7"/>
                  <a:gd name="T11" fmla="*/ 11113 h 10"/>
                  <a:gd name="T12" fmla="*/ 0 w 7"/>
                  <a:gd name="T13" fmla="*/ 11113 h 10"/>
                  <a:gd name="T14" fmla="*/ 0 w 7"/>
                  <a:gd name="T15" fmla="*/ 15875 h 10"/>
                  <a:gd name="T16" fmla="*/ 3175 w 7"/>
                  <a:gd name="T17" fmla="*/ 15875 h 10"/>
                  <a:gd name="T18" fmla="*/ 3175 w 7"/>
                  <a:gd name="T19" fmla="*/ 15875 h 10"/>
                  <a:gd name="T20" fmla="*/ 3175 w 7"/>
                  <a:gd name="T21" fmla="*/ 15875 h 10"/>
                  <a:gd name="T22" fmla="*/ 7938 w 7"/>
                  <a:gd name="T23" fmla="*/ 15875 h 10"/>
                  <a:gd name="T24" fmla="*/ 11113 w 7"/>
                  <a:gd name="T25" fmla="*/ 15875 h 10"/>
                  <a:gd name="T26" fmla="*/ 11113 w 7"/>
                  <a:gd name="T27" fmla="*/ 7938 h 10"/>
                  <a:gd name="T28" fmla="*/ 11113 w 7"/>
                  <a:gd name="T29" fmla="*/ 4763 h 10"/>
                  <a:gd name="T30" fmla="*/ 11113 w 7"/>
                  <a:gd name="T31" fmla="*/ 4763 h 10"/>
                  <a:gd name="T32" fmla="*/ 11113 w 7"/>
                  <a:gd name="T33" fmla="*/ 0 h 10"/>
                  <a:gd name="T34" fmla="*/ 11113 w 7"/>
                  <a:gd name="T35" fmla="*/ 0 h 10"/>
                  <a:gd name="T36" fmla="*/ 11113 w 7"/>
                  <a:gd name="T37" fmla="*/ 0 h 10"/>
                  <a:gd name="T38" fmla="*/ 11113 w 7"/>
                  <a:gd name="T39" fmla="*/ 0 h 10"/>
                  <a:gd name="T40" fmla="*/ 11113 w 7"/>
                  <a:gd name="T41" fmla="*/ 0 h 10"/>
                  <a:gd name="T42" fmla="*/ 11113 w 7"/>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0"/>
                  <a:gd name="T68" fmla="*/ 7 w 7"/>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0">
                    <a:moveTo>
                      <a:pt x="7" y="0"/>
                    </a:moveTo>
                    <a:lnTo>
                      <a:pt x="5" y="3"/>
                    </a:lnTo>
                    <a:lnTo>
                      <a:pt x="2" y="5"/>
                    </a:lnTo>
                    <a:lnTo>
                      <a:pt x="2" y="7"/>
                    </a:lnTo>
                    <a:lnTo>
                      <a:pt x="0" y="7"/>
                    </a:lnTo>
                    <a:lnTo>
                      <a:pt x="0" y="10"/>
                    </a:lnTo>
                    <a:lnTo>
                      <a:pt x="2" y="10"/>
                    </a:lnTo>
                    <a:lnTo>
                      <a:pt x="5" y="10"/>
                    </a:lnTo>
                    <a:lnTo>
                      <a:pt x="7" y="10"/>
                    </a:lnTo>
                    <a:lnTo>
                      <a:pt x="7" y="5"/>
                    </a:lnTo>
                    <a:lnTo>
                      <a:pt x="7" y="3"/>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39" name="Freeform 1773">
                <a:extLst>
                  <a:ext uri="{FF2B5EF4-FFF2-40B4-BE49-F238E27FC236}">
                    <a16:creationId xmlns:a16="http://schemas.microsoft.com/office/drawing/2014/main" id="{4E5BD2C6-5333-9DBC-864C-0F28BFDA9B91}"/>
                  </a:ext>
                </a:extLst>
              </p:cNvPr>
              <p:cNvSpPr>
                <a:spLocks noGrp="1" noRot="1" noMove="1" noResize="1" noEditPoints="1" noAdjustHandles="1" noChangeArrowheads="1" noChangeShapeType="1"/>
              </p:cNvSpPr>
              <p:nvPr/>
            </p:nvSpPr>
            <p:spPr bwMode="auto">
              <a:xfrm>
                <a:off x="2298973" y="1057304"/>
                <a:ext cx="19050" cy="22225"/>
              </a:xfrm>
              <a:custGeom>
                <a:avLst/>
                <a:gdLst>
                  <a:gd name="T0" fmla="*/ 11113 w 12"/>
                  <a:gd name="T1" fmla="*/ 0 h 14"/>
                  <a:gd name="T2" fmla="*/ 6350 w 12"/>
                  <a:gd name="T3" fmla="*/ 7938 h 14"/>
                  <a:gd name="T4" fmla="*/ 3175 w 12"/>
                  <a:gd name="T5" fmla="*/ 11113 h 14"/>
                  <a:gd name="T6" fmla="*/ 0 w 12"/>
                  <a:gd name="T7" fmla="*/ 14288 h 14"/>
                  <a:gd name="T8" fmla="*/ 0 w 12"/>
                  <a:gd name="T9" fmla="*/ 19050 h 14"/>
                  <a:gd name="T10" fmla="*/ 3175 w 12"/>
                  <a:gd name="T11" fmla="*/ 22225 h 14"/>
                  <a:gd name="T12" fmla="*/ 3175 w 12"/>
                  <a:gd name="T13" fmla="*/ 22225 h 14"/>
                  <a:gd name="T14" fmla="*/ 3175 w 12"/>
                  <a:gd name="T15" fmla="*/ 22225 h 14"/>
                  <a:gd name="T16" fmla="*/ 3175 w 12"/>
                  <a:gd name="T17" fmla="*/ 22225 h 14"/>
                  <a:gd name="T18" fmla="*/ 6350 w 12"/>
                  <a:gd name="T19" fmla="*/ 22225 h 14"/>
                  <a:gd name="T20" fmla="*/ 6350 w 12"/>
                  <a:gd name="T21" fmla="*/ 22225 h 14"/>
                  <a:gd name="T22" fmla="*/ 11113 w 12"/>
                  <a:gd name="T23" fmla="*/ 19050 h 14"/>
                  <a:gd name="T24" fmla="*/ 14288 w 12"/>
                  <a:gd name="T25" fmla="*/ 14288 h 14"/>
                  <a:gd name="T26" fmla="*/ 14288 w 12"/>
                  <a:gd name="T27" fmla="*/ 11113 h 14"/>
                  <a:gd name="T28" fmla="*/ 14288 w 12"/>
                  <a:gd name="T29" fmla="*/ 11113 h 14"/>
                  <a:gd name="T30" fmla="*/ 19050 w 12"/>
                  <a:gd name="T31" fmla="*/ 7938 h 14"/>
                  <a:gd name="T32" fmla="*/ 19050 w 12"/>
                  <a:gd name="T33" fmla="*/ 3175 h 14"/>
                  <a:gd name="T34" fmla="*/ 19050 w 12"/>
                  <a:gd name="T35" fmla="*/ 3175 h 14"/>
                  <a:gd name="T36" fmla="*/ 19050 w 12"/>
                  <a:gd name="T37" fmla="*/ 0 h 14"/>
                  <a:gd name="T38" fmla="*/ 19050 w 12"/>
                  <a:gd name="T39" fmla="*/ 0 h 14"/>
                  <a:gd name="T40" fmla="*/ 14288 w 12"/>
                  <a:gd name="T41" fmla="*/ 0 h 14"/>
                  <a:gd name="T42" fmla="*/ 14288 w 12"/>
                  <a:gd name="T43" fmla="*/ 0 h 14"/>
                  <a:gd name="T44" fmla="*/ 14288 w 12"/>
                  <a:gd name="T45" fmla="*/ 0 h 14"/>
                  <a:gd name="T46" fmla="*/ 11113 w 12"/>
                  <a:gd name="T47" fmla="*/ 0 h 14"/>
                  <a:gd name="T48" fmla="*/ 11113 w 12"/>
                  <a:gd name="T49" fmla="*/ 0 h 14"/>
                  <a:gd name="T50" fmla="*/ 11113 w 12"/>
                  <a:gd name="T51" fmla="*/ 0 h 14"/>
                  <a:gd name="T52" fmla="*/ 11113 w 12"/>
                  <a:gd name="T53" fmla="*/ 0 h 14"/>
                  <a:gd name="T54" fmla="*/ 11113 w 12"/>
                  <a:gd name="T55" fmla="*/ 0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
                  <a:gd name="T85" fmla="*/ 0 h 14"/>
                  <a:gd name="T86" fmla="*/ 12 w 12"/>
                  <a:gd name="T87" fmla="*/ 14 h 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 h="14">
                    <a:moveTo>
                      <a:pt x="7" y="0"/>
                    </a:moveTo>
                    <a:lnTo>
                      <a:pt x="4" y="5"/>
                    </a:lnTo>
                    <a:lnTo>
                      <a:pt x="2" y="7"/>
                    </a:lnTo>
                    <a:lnTo>
                      <a:pt x="0" y="9"/>
                    </a:lnTo>
                    <a:lnTo>
                      <a:pt x="0" y="12"/>
                    </a:lnTo>
                    <a:lnTo>
                      <a:pt x="2" y="14"/>
                    </a:lnTo>
                    <a:lnTo>
                      <a:pt x="4" y="14"/>
                    </a:lnTo>
                    <a:lnTo>
                      <a:pt x="7" y="12"/>
                    </a:lnTo>
                    <a:lnTo>
                      <a:pt x="9" y="9"/>
                    </a:lnTo>
                    <a:lnTo>
                      <a:pt x="9" y="7"/>
                    </a:lnTo>
                    <a:lnTo>
                      <a:pt x="12" y="5"/>
                    </a:lnTo>
                    <a:lnTo>
                      <a:pt x="12" y="2"/>
                    </a:lnTo>
                    <a:lnTo>
                      <a:pt x="12" y="0"/>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0" name="Freeform 1774">
                <a:extLst>
                  <a:ext uri="{FF2B5EF4-FFF2-40B4-BE49-F238E27FC236}">
                    <a16:creationId xmlns:a16="http://schemas.microsoft.com/office/drawing/2014/main" id="{4F48FA46-899A-785D-159D-7386E7CAD5A8}"/>
                  </a:ext>
                </a:extLst>
              </p:cNvPr>
              <p:cNvSpPr>
                <a:spLocks noGrp="1" noRot="1" noMove="1" noResize="1" noEditPoints="1" noAdjustHandles="1" noChangeArrowheads="1" noChangeShapeType="1"/>
              </p:cNvSpPr>
              <p:nvPr/>
            </p:nvSpPr>
            <p:spPr bwMode="auto">
              <a:xfrm>
                <a:off x="2354536" y="1030317"/>
                <a:ext cx="7938" cy="11113"/>
              </a:xfrm>
              <a:custGeom>
                <a:avLst/>
                <a:gdLst>
                  <a:gd name="T0" fmla="*/ 0 w 5"/>
                  <a:gd name="T1" fmla="*/ 0 h 7"/>
                  <a:gd name="T2" fmla="*/ 4763 w 5"/>
                  <a:gd name="T3" fmla="*/ 11113 h 7"/>
                  <a:gd name="T4" fmla="*/ 7938 w 5"/>
                  <a:gd name="T5" fmla="*/ 11113 h 7"/>
                  <a:gd name="T6" fmla="*/ 7938 w 5"/>
                  <a:gd name="T7" fmla="*/ 11113 h 7"/>
                  <a:gd name="T8" fmla="*/ 7938 w 5"/>
                  <a:gd name="T9" fmla="*/ 7938 h 7"/>
                  <a:gd name="T10" fmla="*/ 7938 w 5"/>
                  <a:gd name="T11" fmla="*/ 7938 h 7"/>
                  <a:gd name="T12" fmla="*/ 4763 w 5"/>
                  <a:gd name="T13" fmla="*/ 4763 h 7"/>
                  <a:gd name="T14" fmla="*/ 4763 w 5"/>
                  <a:gd name="T15" fmla="*/ 4763 h 7"/>
                  <a:gd name="T16" fmla="*/ 0 w 5"/>
                  <a:gd name="T17" fmla="*/ 0 h 7"/>
                  <a:gd name="T18" fmla="*/ 0 w 5"/>
                  <a:gd name="T19" fmla="*/ 0 h 7"/>
                  <a:gd name="T20" fmla="*/ 0 w 5"/>
                  <a:gd name="T21" fmla="*/ 0 h 7"/>
                  <a:gd name="T22" fmla="*/ 0 w 5"/>
                  <a:gd name="T23" fmla="*/ 0 h 7"/>
                  <a:gd name="T24" fmla="*/ 0 w 5"/>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7"/>
                  <a:gd name="T41" fmla="*/ 5 w 5"/>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7">
                    <a:moveTo>
                      <a:pt x="0" y="0"/>
                    </a:moveTo>
                    <a:lnTo>
                      <a:pt x="3" y="7"/>
                    </a:lnTo>
                    <a:lnTo>
                      <a:pt x="5" y="7"/>
                    </a:lnTo>
                    <a:lnTo>
                      <a:pt x="5" y="5"/>
                    </a:lnTo>
                    <a:lnTo>
                      <a:pt x="3"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1" name="Freeform 1775">
                <a:extLst>
                  <a:ext uri="{FF2B5EF4-FFF2-40B4-BE49-F238E27FC236}">
                    <a16:creationId xmlns:a16="http://schemas.microsoft.com/office/drawing/2014/main" id="{CA04F4A2-6070-FDD1-18F4-4B8A2B597F40}"/>
                  </a:ext>
                </a:extLst>
              </p:cNvPr>
              <p:cNvSpPr>
                <a:spLocks noGrp="1" noRot="1" noMove="1" noResize="1" noEditPoints="1" noAdjustHandles="1" noChangeArrowheads="1" noChangeShapeType="1"/>
              </p:cNvSpPr>
              <p:nvPr/>
            </p:nvSpPr>
            <p:spPr bwMode="auto">
              <a:xfrm>
                <a:off x="2376761" y="1030317"/>
                <a:ext cx="7938" cy="11113"/>
              </a:xfrm>
              <a:custGeom>
                <a:avLst/>
                <a:gdLst>
                  <a:gd name="T0" fmla="*/ 0 w 5"/>
                  <a:gd name="T1" fmla="*/ 0 h 7"/>
                  <a:gd name="T2" fmla="*/ 0 w 5"/>
                  <a:gd name="T3" fmla="*/ 4763 h 7"/>
                  <a:gd name="T4" fmla="*/ 4763 w 5"/>
                  <a:gd name="T5" fmla="*/ 11113 h 7"/>
                  <a:gd name="T6" fmla="*/ 4763 w 5"/>
                  <a:gd name="T7" fmla="*/ 11113 h 7"/>
                  <a:gd name="T8" fmla="*/ 4763 w 5"/>
                  <a:gd name="T9" fmla="*/ 11113 h 7"/>
                  <a:gd name="T10" fmla="*/ 7938 w 5"/>
                  <a:gd name="T11" fmla="*/ 11113 h 7"/>
                  <a:gd name="T12" fmla="*/ 7938 w 5"/>
                  <a:gd name="T13" fmla="*/ 11113 h 7"/>
                  <a:gd name="T14" fmla="*/ 7938 w 5"/>
                  <a:gd name="T15" fmla="*/ 7938 h 7"/>
                  <a:gd name="T16" fmla="*/ 7938 w 5"/>
                  <a:gd name="T17" fmla="*/ 7938 h 7"/>
                  <a:gd name="T18" fmla="*/ 7938 w 5"/>
                  <a:gd name="T19" fmla="*/ 4763 h 7"/>
                  <a:gd name="T20" fmla="*/ 4763 w 5"/>
                  <a:gd name="T21" fmla="*/ 0 h 7"/>
                  <a:gd name="T22" fmla="*/ 4763 w 5"/>
                  <a:gd name="T23" fmla="*/ 0 h 7"/>
                  <a:gd name="T24" fmla="*/ 0 w 5"/>
                  <a:gd name="T25" fmla="*/ 0 h 7"/>
                  <a:gd name="T26" fmla="*/ 0 w 5"/>
                  <a:gd name="T27" fmla="*/ 0 h 7"/>
                  <a:gd name="T28" fmla="*/ 0 w 5"/>
                  <a:gd name="T29" fmla="*/ 0 h 7"/>
                  <a:gd name="T30" fmla="*/ 0 w 5"/>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7"/>
                  <a:gd name="T50" fmla="*/ 5 w 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7">
                    <a:moveTo>
                      <a:pt x="0" y="0"/>
                    </a:moveTo>
                    <a:lnTo>
                      <a:pt x="0" y="3"/>
                    </a:lnTo>
                    <a:lnTo>
                      <a:pt x="3" y="7"/>
                    </a:lnTo>
                    <a:lnTo>
                      <a:pt x="5" y="7"/>
                    </a:lnTo>
                    <a:lnTo>
                      <a:pt x="5" y="5"/>
                    </a:lnTo>
                    <a:lnTo>
                      <a:pt x="5" y="3"/>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2" name="Freeform 1776">
                <a:extLst>
                  <a:ext uri="{FF2B5EF4-FFF2-40B4-BE49-F238E27FC236}">
                    <a16:creationId xmlns:a16="http://schemas.microsoft.com/office/drawing/2014/main" id="{2EEA49DC-799A-AF98-BAFA-D1D7E935B51C}"/>
                  </a:ext>
                </a:extLst>
              </p:cNvPr>
              <p:cNvSpPr>
                <a:spLocks noGrp="1" noRot="1" noMove="1" noResize="1" noEditPoints="1" noAdjustHandles="1" noChangeArrowheads="1" noChangeShapeType="1"/>
              </p:cNvSpPr>
              <p:nvPr/>
            </p:nvSpPr>
            <p:spPr bwMode="auto">
              <a:xfrm>
                <a:off x="2183086" y="1019204"/>
                <a:ext cx="55563" cy="41275"/>
              </a:xfrm>
              <a:custGeom>
                <a:avLst/>
                <a:gdLst>
                  <a:gd name="T0" fmla="*/ 47625 w 35"/>
                  <a:gd name="T1" fmla="*/ 0 h 26"/>
                  <a:gd name="T2" fmla="*/ 44450 w 35"/>
                  <a:gd name="T3" fmla="*/ 7938 h 26"/>
                  <a:gd name="T4" fmla="*/ 39688 w 35"/>
                  <a:gd name="T5" fmla="*/ 11113 h 26"/>
                  <a:gd name="T6" fmla="*/ 36513 w 35"/>
                  <a:gd name="T7" fmla="*/ 15875 h 26"/>
                  <a:gd name="T8" fmla="*/ 33338 w 35"/>
                  <a:gd name="T9" fmla="*/ 19050 h 26"/>
                  <a:gd name="T10" fmla="*/ 28575 w 35"/>
                  <a:gd name="T11" fmla="*/ 19050 h 26"/>
                  <a:gd name="T12" fmla="*/ 25400 w 35"/>
                  <a:gd name="T13" fmla="*/ 19050 h 26"/>
                  <a:gd name="T14" fmla="*/ 22225 w 35"/>
                  <a:gd name="T15" fmla="*/ 19050 h 26"/>
                  <a:gd name="T16" fmla="*/ 17463 w 35"/>
                  <a:gd name="T17" fmla="*/ 22225 h 26"/>
                  <a:gd name="T18" fmla="*/ 14288 w 35"/>
                  <a:gd name="T19" fmla="*/ 22225 h 26"/>
                  <a:gd name="T20" fmla="*/ 6350 w 35"/>
                  <a:gd name="T21" fmla="*/ 26988 h 26"/>
                  <a:gd name="T22" fmla="*/ 3175 w 35"/>
                  <a:gd name="T23" fmla="*/ 30163 h 26"/>
                  <a:gd name="T24" fmla="*/ 0 w 35"/>
                  <a:gd name="T25" fmla="*/ 38100 h 26"/>
                  <a:gd name="T26" fmla="*/ 6350 w 35"/>
                  <a:gd name="T27" fmla="*/ 38100 h 26"/>
                  <a:gd name="T28" fmla="*/ 11113 w 35"/>
                  <a:gd name="T29" fmla="*/ 38100 h 26"/>
                  <a:gd name="T30" fmla="*/ 11113 w 35"/>
                  <a:gd name="T31" fmla="*/ 41275 h 26"/>
                  <a:gd name="T32" fmla="*/ 11113 w 35"/>
                  <a:gd name="T33" fmla="*/ 41275 h 26"/>
                  <a:gd name="T34" fmla="*/ 11113 w 35"/>
                  <a:gd name="T35" fmla="*/ 41275 h 26"/>
                  <a:gd name="T36" fmla="*/ 14288 w 35"/>
                  <a:gd name="T37" fmla="*/ 41275 h 26"/>
                  <a:gd name="T38" fmla="*/ 17463 w 35"/>
                  <a:gd name="T39" fmla="*/ 41275 h 26"/>
                  <a:gd name="T40" fmla="*/ 17463 w 35"/>
                  <a:gd name="T41" fmla="*/ 33338 h 26"/>
                  <a:gd name="T42" fmla="*/ 22225 w 35"/>
                  <a:gd name="T43" fmla="*/ 30163 h 26"/>
                  <a:gd name="T44" fmla="*/ 22225 w 35"/>
                  <a:gd name="T45" fmla="*/ 26988 h 26"/>
                  <a:gd name="T46" fmla="*/ 25400 w 35"/>
                  <a:gd name="T47" fmla="*/ 26988 h 26"/>
                  <a:gd name="T48" fmla="*/ 28575 w 35"/>
                  <a:gd name="T49" fmla="*/ 26988 h 26"/>
                  <a:gd name="T50" fmla="*/ 28575 w 35"/>
                  <a:gd name="T51" fmla="*/ 30163 h 26"/>
                  <a:gd name="T52" fmla="*/ 33338 w 35"/>
                  <a:gd name="T53" fmla="*/ 30163 h 26"/>
                  <a:gd name="T54" fmla="*/ 36513 w 35"/>
                  <a:gd name="T55" fmla="*/ 30163 h 26"/>
                  <a:gd name="T56" fmla="*/ 36513 w 35"/>
                  <a:gd name="T57" fmla="*/ 30163 h 26"/>
                  <a:gd name="T58" fmla="*/ 39688 w 35"/>
                  <a:gd name="T59" fmla="*/ 30163 h 26"/>
                  <a:gd name="T60" fmla="*/ 39688 w 35"/>
                  <a:gd name="T61" fmla="*/ 22225 h 26"/>
                  <a:gd name="T62" fmla="*/ 44450 w 35"/>
                  <a:gd name="T63" fmla="*/ 11113 h 26"/>
                  <a:gd name="T64" fmla="*/ 47625 w 35"/>
                  <a:gd name="T65" fmla="*/ 11113 h 26"/>
                  <a:gd name="T66" fmla="*/ 55563 w 35"/>
                  <a:gd name="T67" fmla="*/ 7938 h 26"/>
                  <a:gd name="T68" fmla="*/ 55563 w 35"/>
                  <a:gd name="T69" fmla="*/ 7938 h 26"/>
                  <a:gd name="T70" fmla="*/ 52388 w 35"/>
                  <a:gd name="T71" fmla="*/ 4763 h 26"/>
                  <a:gd name="T72" fmla="*/ 52388 w 35"/>
                  <a:gd name="T73" fmla="*/ 4763 h 26"/>
                  <a:gd name="T74" fmla="*/ 52388 w 35"/>
                  <a:gd name="T75" fmla="*/ 4763 h 26"/>
                  <a:gd name="T76" fmla="*/ 52388 w 35"/>
                  <a:gd name="T77" fmla="*/ 4763 h 26"/>
                  <a:gd name="T78" fmla="*/ 52388 w 35"/>
                  <a:gd name="T79" fmla="*/ 0 h 26"/>
                  <a:gd name="T80" fmla="*/ 47625 w 35"/>
                  <a:gd name="T81" fmla="*/ 0 h 26"/>
                  <a:gd name="T82" fmla="*/ 47625 w 35"/>
                  <a:gd name="T83" fmla="*/ 0 h 26"/>
                  <a:gd name="T84" fmla="*/ 47625 w 35"/>
                  <a:gd name="T85" fmla="*/ 0 h 26"/>
                  <a:gd name="T86" fmla="*/ 47625 w 35"/>
                  <a:gd name="T87" fmla="*/ 0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
                  <a:gd name="T133" fmla="*/ 0 h 26"/>
                  <a:gd name="T134" fmla="*/ 35 w 35"/>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 h="26">
                    <a:moveTo>
                      <a:pt x="30" y="0"/>
                    </a:moveTo>
                    <a:lnTo>
                      <a:pt x="28" y="5"/>
                    </a:lnTo>
                    <a:lnTo>
                      <a:pt x="25" y="7"/>
                    </a:lnTo>
                    <a:lnTo>
                      <a:pt x="23" y="10"/>
                    </a:lnTo>
                    <a:lnTo>
                      <a:pt x="21" y="12"/>
                    </a:lnTo>
                    <a:lnTo>
                      <a:pt x="18" y="12"/>
                    </a:lnTo>
                    <a:lnTo>
                      <a:pt x="16" y="12"/>
                    </a:lnTo>
                    <a:lnTo>
                      <a:pt x="14" y="12"/>
                    </a:lnTo>
                    <a:lnTo>
                      <a:pt x="11" y="14"/>
                    </a:lnTo>
                    <a:lnTo>
                      <a:pt x="9" y="14"/>
                    </a:lnTo>
                    <a:lnTo>
                      <a:pt x="4" y="17"/>
                    </a:lnTo>
                    <a:lnTo>
                      <a:pt x="2" y="19"/>
                    </a:lnTo>
                    <a:lnTo>
                      <a:pt x="0" y="24"/>
                    </a:lnTo>
                    <a:lnTo>
                      <a:pt x="4" y="24"/>
                    </a:lnTo>
                    <a:lnTo>
                      <a:pt x="7" y="24"/>
                    </a:lnTo>
                    <a:lnTo>
                      <a:pt x="7" y="26"/>
                    </a:lnTo>
                    <a:lnTo>
                      <a:pt x="9" y="26"/>
                    </a:lnTo>
                    <a:lnTo>
                      <a:pt x="11" y="26"/>
                    </a:lnTo>
                    <a:lnTo>
                      <a:pt x="11" y="21"/>
                    </a:lnTo>
                    <a:lnTo>
                      <a:pt x="14" y="19"/>
                    </a:lnTo>
                    <a:lnTo>
                      <a:pt x="14" y="17"/>
                    </a:lnTo>
                    <a:lnTo>
                      <a:pt x="16" y="17"/>
                    </a:lnTo>
                    <a:lnTo>
                      <a:pt x="18" y="17"/>
                    </a:lnTo>
                    <a:lnTo>
                      <a:pt x="18" y="19"/>
                    </a:lnTo>
                    <a:lnTo>
                      <a:pt x="21" y="19"/>
                    </a:lnTo>
                    <a:lnTo>
                      <a:pt x="23" y="19"/>
                    </a:lnTo>
                    <a:lnTo>
                      <a:pt x="25" y="19"/>
                    </a:lnTo>
                    <a:lnTo>
                      <a:pt x="25" y="14"/>
                    </a:lnTo>
                    <a:lnTo>
                      <a:pt x="28" y="7"/>
                    </a:lnTo>
                    <a:lnTo>
                      <a:pt x="30" y="7"/>
                    </a:lnTo>
                    <a:lnTo>
                      <a:pt x="35" y="5"/>
                    </a:lnTo>
                    <a:lnTo>
                      <a:pt x="33" y="3"/>
                    </a:lnTo>
                    <a:lnTo>
                      <a:pt x="33" y="0"/>
                    </a:lnTo>
                    <a:lnTo>
                      <a:pt x="3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3" name="Freeform 1777">
                <a:extLst>
                  <a:ext uri="{FF2B5EF4-FFF2-40B4-BE49-F238E27FC236}">
                    <a16:creationId xmlns:a16="http://schemas.microsoft.com/office/drawing/2014/main" id="{D9C06F07-FA3C-2FB3-C699-19AB184CFF44}"/>
                  </a:ext>
                </a:extLst>
              </p:cNvPr>
              <p:cNvSpPr>
                <a:spLocks noGrp="1" noRot="1" noMove="1" noResize="1" noEditPoints="1" noAdjustHandles="1" noChangeArrowheads="1" noChangeShapeType="1"/>
              </p:cNvSpPr>
              <p:nvPr/>
            </p:nvSpPr>
            <p:spPr bwMode="auto">
              <a:xfrm>
                <a:off x="2133873" y="917604"/>
                <a:ext cx="127000" cy="106363"/>
              </a:xfrm>
              <a:custGeom>
                <a:avLst/>
                <a:gdLst>
                  <a:gd name="T0" fmla="*/ 22225 w 80"/>
                  <a:gd name="T1" fmla="*/ 15875 h 67"/>
                  <a:gd name="T2" fmla="*/ 22225 w 80"/>
                  <a:gd name="T3" fmla="*/ 34925 h 67"/>
                  <a:gd name="T4" fmla="*/ 22225 w 80"/>
                  <a:gd name="T5" fmla="*/ 49213 h 67"/>
                  <a:gd name="T6" fmla="*/ 19050 w 80"/>
                  <a:gd name="T7" fmla="*/ 65088 h 67"/>
                  <a:gd name="T8" fmla="*/ 7938 w 80"/>
                  <a:gd name="T9" fmla="*/ 65088 h 67"/>
                  <a:gd name="T10" fmla="*/ 0 w 80"/>
                  <a:gd name="T11" fmla="*/ 71438 h 67"/>
                  <a:gd name="T12" fmla="*/ 0 w 80"/>
                  <a:gd name="T13" fmla="*/ 82550 h 67"/>
                  <a:gd name="T14" fmla="*/ 3175 w 80"/>
                  <a:gd name="T15" fmla="*/ 87313 h 67"/>
                  <a:gd name="T16" fmla="*/ 11113 w 80"/>
                  <a:gd name="T17" fmla="*/ 82550 h 67"/>
                  <a:gd name="T18" fmla="*/ 19050 w 80"/>
                  <a:gd name="T19" fmla="*/ 82550 h 67"/>
                  <a:gd name="T20" fmla="*/ 25400 w 80"/>
                  <a:gd name="T21" fmla="*/ 87313 h 67"/>
                  <a:gd name="T22" fmla="*/ 22225 w 80"/>
                  <a:gd name="T23" fmla="*/ 101600 h 67"/>
                  <a:gd name="T24" fmla="*/ 25400 w 80"/>
                  <a:gd name="T25" fmla="*/ 106363 h 67"/>
                  <a:gd name="T26" fmla="*/ 30163 w 80"/>
                  <a:gd name="T27" fmla="*/ 106363 h 67"/>
                  <a:gd name="T28" fmla="*/ 36513 w 80"/>
                  <a:gd name="T29" fmla="*/ 101600 h 67"/>
                  <a:gd name="T30" fmla="*/ 41275 w 80"/>
                  <a:gd name="T31" fmla="*/ 101600 h 67"/>
                  <a:gd name="T32" fmla="*/ 44450 w 80"/>
                  <a:gd name="T33" fmla="*/ 98425 h 67"/>
                  <a:gd name="T34" fmla="*/ 52388 w 80"/>
                  <a:gd name="T35" fmla="*/ 87313 h 67"/>
                  <a:gd name="T36" fmla="*/ 55563 w 80"/>
                  <a:gd name="T37" fmla="*/ 71438 h 67"/>
                  <a:gd name="T38" fmla="*/ 55563 w 80"/>
                  <a:gd name="T39" fmla="*/ 57150 h 67"/>
                  <a:gd name="T40" fmla="*/ 55563 w 80"/>
                  <a:gd name="T41" fmla="*/ 52388 h 67"/>
                  <a:gd name="T42" fmla="*/ 63500 w 80"/>
                  <a:gd name="T43" fmla="*/ 49213 h 67"/>
                  <a:gd name="T44" fmla="*/ 71438 w 80"/>
                  <a:gd name="T45" fmla="*/ 49213 h 67"/>
                  <a:gd name="T46" fmla="*/ 74613 w 80"/>
                  <a:gd name="T47" fmla="*/ 49213 h 67"/>
                  <a:gd name="T48" fmla="*/ 77788 w 80"/>
                  <a:gd name="T49" fmla="*/ 52388 h 67"/>
                  <a:gd name="T50" fmla="*/ 77788 w 80"/>
                  <a:gd name="T51" fmla="*/ 57150 h 67"/>
                  <a:gd name="T52" fmla="*/ 77788 w 80"/>
                  <a:gd name="T53" fmla="*/ 60325 h 67"/>
                  <a:gd name="T54" fmla="*/ 82550 w 80"/>
                  <a:gd name="T55" fmla="*/ 60325 h 67"/>
                  <a:gd name="T56" fmla="*/ 82550 w 80"/>
                  <a:gd name="T57" fmla="*/ 65088 h 67"/>
                  <a:gd name="T58" fmla="*/ 77788 w 80"/>
                  <a:gd name="T59" fmla="*/ 71438 h 67"/>
                  <a:gd name="T60" fmla="*/ 85725 w 80"/>
                  <a:gd name="T61" fmla="*/ 79375 h 67"/>
                  <a:gd name="T62" fmla="*/ 107950 w 80"/>
                  <a:gd name="T63" fmla="*/ 87313 h 67"/>
                  <a:gd name="T64" fmla="*/ 123825 w 80"/>
                  <a:gd name="T65" fmla="*/ 82550 h 67"/>
                  <a:gd name="T66" fmla="*/ 123825 w 80"/>
                  <a:gd name="T67" fmla="*/ 79375 h 67"/>
                  <a:gd name="T68" fmla="*/ 127000 w 80"/>
                  <a:gd name="T69" fmla="*/ 76200 h 67"/>
                  <a:gd name="T70" fmla="*/ 119063 w 80"/>
                  <a:gd name="T71" fmla="*/ 60325 h 67"/>
                  <a:gd name="T72" fmla="*/ 112713 w 80"/>
                  <a:gd name="T73" fmla="*/ 65088 h 67"/>
                  <a:gd name="T74" fmla="*/ 101600 w 80"/>
                  <a:gd name="T75" fmla="*/ 68263 h 67"/>
                  <a:gd name="T76" fmla="*/ 96838 w 80"/>
                  <a:gd name="T77" fmla="*/ 57150 h 67"/>
                  <a:gd name="T78" fmla="*/ 85725 w 80"/>
                  <a:gd name="T79" fmla="*/ 38100 h 67"/>
                  <a:gd name="T80" fmla="*/ 74613 w 80"/>
                  <a:gd name="T81" fmla="*/ 26988 h 67"/>
                  <a:gd name="T82" fmla="*/ 63500 w 80"/>
                  <a:gd name="T83" fmla="*/ 19050 h 67"/>
                  <a:gd name="T84" fmla="*/ 55563 w 80"/>
                  <a:gd name="T85" fmla="*/ 15875 h 67"/>
                  <a:gd name="T86" fmla="*/ 49213 w 80"/>
                  <a:gd name="T87" fmla="*/ 15875 h 67"/>
                  <a:gd name="T88" fmla="*/ 41275 w 80"/>
                  <a:gd name="T89" fmla="*/ 15875 h 67"/>
                  <a:gd name="T90" fmla="*/ 41275 w 80"/>
                  <a:gd name="T91" fmla="*/ 19050 h 67"/>
                  <a:gd name="T92" fmla="*/ 36513 w 80"/>
                  <a:gd name="T93" fmla="*/ 23813 h 67"/>
                  <a:gd name="T94" fmla="*/ 33338 w 80"/>
                  <a:gd name="T95" fmla="*/ 19050 h 67"/>
                  <a:gd name="T96" fmla="*/ 33338 w 80"/>
                  <a:gd name="T97" fmla="*/ 12700 h 67"/>
                  <a:gd name="T98" fmla="*/ 36513 w 80"/>
                  <a:gd name="T99" fmla="*/ 7938 h 67"/>
                  <a:gd name="T100" fmla="*/ 33338 w 80"/>
                  <a:gd name="T101" fmla="*/ 0 h 67"/>
                  <a:gd name="T102" fmla="*/ 25400 w 80"/>
                  <a:gd name="T103" fmla="*/ 0 h 67"/>
                  <a:gd name="T104" fmla="*/ 25400 w 80"/>
                  <a:gd name="T105" fmla="*/ 0 h 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67"/>
                  <a:gd name="T161" fmla="*/ 80 w 80"/>
                  <a:gd name="T162" fmla="*/ 67 h 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67">
                    <a:moveTo>
                      <a:pt x="16" y="0"/>
                    </a:moveTo>
                    <a:lnTo>
                      <a:pt x="14" y="10"/>
                    </a:lnTo>
                    <a:lnTo>
                      <a:pt x="14" y="17"/>
                    </a:lnTo>
                    <a:lnTo>
                      <a:pt x="14" y="22"/>
                    </a:lnTo>
                    <a:lnTo>
                      <a:pt x="14" y="26"/>
                    </a:lnTo>
                    <a:lnTo>
                      <a:pt x="14" y="31"/>
                    </a:lnTo>
                    <a:lnTo>
                      <a:pt x="16" y="38"/>
                    </a:lnTo>
                    <a:lnTo>
                      <a:pt x="12" y="41"/>
                    </a:lnTo>
                    <a:lnTo>
                      <a:pt x="9" y="41"/>
                    </a:lnTo>
                    <a:lnTo>
                      <a:pt x="5" y="41"/>
                    </a:lnTo>
                    <a:lnTo>
                      <a:pt x="0" y="43"/>
                    </a:lnTo>
                    <a:lnTo>
                      <a:pt x="0" y="45"/>
                    </a:lnTo>
                    <a:lnTo>
                      <a:pt x="0" y="50"/>
                    </a:lnTo>
                    <a:lnTo>
                      <a:pt x="0" y="52"/>
                    </a:lnTo>
                    <a:lnTo>
                      <a:pt x="0" y="55"/>
                    </a:lnTo>
                    <a:lnTo>
                      <a:pt x="2" y="55"/>
                    </a:lnTo>
                    <a:lnTo>
                      <a:pt x="5" y="55"/>
                    </a:lnTo>
                    <a:lnTo>
                      <a:pt x="7" y="52"/>
                    </a:lnTo>
                    <a:lnTo>
                      <a:pt x="12" y="52"/>
                    </a:lnTo>
                    <a:lnTo>
                      <a:pt x="16" y="52"/>
                    </a:lnTo>
                    <a:lnTo>
                      <a:pt x="16" y="55"/>
                    </a:lnTo>
                    <a:lnTo>
                      <a:pt x="14" y="59"/>
                    </a:lnTo>
                    <a:lnTo>
                      <a:pt x="14" y="64"/>
                    </a:lnTo>
                    <a:lnTo>
                      <a:pt x="16" y="64"/>
                    </a:lnTo>
                    <a:lnTo>
                      <a:pt x="16" y="67"/>
                    </a:lnTo>
                    <a:lnTo>
                      <a:pt x="19" y="67"/>
                    </a:lnTo>
                    <a:lnTo>
                      <a:pt x="21" y="64"/>
                    </a:lnTo>
                    <a:lnTo>
                      <a:pt x="23" y="64"/>
                    </a:lnTo>
                    <a:lnTo>
                      <a:pt x="26" y="64"/>
                    </a:lnTo>
                    <a:lnTo>
                      <a:pt x="28" y="64"/>
                    </a:lnTo>
                    <a:lnTo>
                      <a:pt x="28" y="62"/>
                    </a:lnTo>
                    <a:lnTo>
                      <a:pt x="31" y="59"/>
                    </a:lnTo>
                    <a:lnTo>
                      <a:pt x="33" y="55"/>
                    </a:lnTo>
                    <a:lnTo>
                      <a:pt x="35" y="52"/>
                    </a:lnTo>
                    <a:lnTo>
                      <a:pt x="35" y="45"/>
                    </a:lnTo>
                    <a:lnTo>
                      <a:pt x="35" y="38"/>
                    </a:lnTo>
                    <a:lnTo>
                      <a:pt x="35" y="36"/>
                    </a:lnTo>
                    <a:lnTo>
                      <a:pt x="35" y="33"/>
                    </a:lnTo>
                    <a:lnTo>
                      <a:pt x="38" y="33"/>
                    </a:lnTo>
                    <a:lnTo>
                      <a:pt x="40" y="31"/>
                    </a:lnTo>
                    <a:lnTo>
                      <a:pt x="42" y="31"/>
                    </a:lnTo>
                    <a:lnTo>
                      <a:pt x="45" y="31"/>
                    </a:lnTo>
                    <a:lnTo>
                      <a:pt x="47" y="31"/>
                    </a:lnTo>
                    <a:lnTo>
                      <a:pt x="49" y="33"/>
                    </a:lnTo>
                    <a:lnTo>
                      <a:pt x="49" y="36"/>
                    </a:lnTo>
                    <a:lnTo>
                      <a:pt x="49" y="38"/>
                    </a:lnTo>
                    <a:lnTo>
                      <a:pt x="52" y="38"/>
                    </a:lnTo>
                    <a:lnTo>
                      <a:pt x="52" y="41"/>
                    </a:lnTo>
                    <a:lnTo>
                      <a:pt x="49" y="43"/>
                    </a:lnTo>
                    <a:lnTo>
                      <a:pt x="49" y="45"/>
                    </a:lnTo>
                    <a:lnTo>
                      <a:pt x="47" y="48"/>
                    </a:lnTo>
                    <a:lnTo>
                      <a:pt x="54" y="50"/>
                    </a:lnTo>
                    <a:lnTo>
                      <a:pt x="61" y="52"/>
                    </a:lnTo>
                    <a:lnTo>
                      <a:pt x="68" y="55"/>
                    </a:lnTo>
                    <a:lnTo>
                      <a:pt x="75" y="55"/>
                    </a:lnTo>
                    <a:lnTo>
                      <a:pt x="78" y="52"/>
                    </a:lnTo>
                    <a:lnTo>
                      <a:pt x="78" y="50"/>
                    </a:lnTo>
                    <a:lnTo>
                      <a:pt x="80" y="48"/>
                    </a:lnTo>
                    <a:lnTo>
                      <a:pt x="80" y="45"/>
                    </a:lnTo>
                    <a:lnTo>
                      <a:pt x="75" y="38"/>
                    </a:lnTo>
                    <a:lnTo>
                      <a:pt x="73" y="38"/>
                    </a:lnTo>
                    <a:lnTo>
                      <a:pt x="71" y="41"/>
                    </a:lnTo>
                    <a:lnTo>
                      <a:pt x="66" y="43"/>
                    </a:lnTo>
                    <a:lnTo>
                      <a:pt x="64" y="43"/>
                    </a:lnTo>
                    <a:lnTo>
                      <a:pt x="64" y="38"/>
                    </a:lnTo>
                    <a:lnTo>
                      <a:pt x="61" y="36"/>
                    </a:lnTo>
                    <a:lnTo>
                      <a:pt x="59" y="31"/>
                    </a:lnTo>
                    <a:lnTo>
                      <a:pt x="54" y="24"/>
                    </a:lnTo>
                    <a:lnTo>
                      <a:pt x="49" y="19"/>
                    </a:lnTo>
                    <a:lnTo>
                      <a:pt x="47" y="17"/>
                    </a:lnTo>
                    <a:lnTo>
                      <a:pt x="45" y="15"/>
                    </a:lnTo>
                    <a:lnTo>
                      <a:pt x="40" y="12"/>
                    </a:lnTo>
                    <a:lnTo>
                      <a:pt x="38" y="12"/>
                    </a:lnTo>
                    <a:lnTo>
                      <a:pt x="35" y="10"/>
                    </a:lnTo>
                    <a:lnTo>
                      <a:pt x="33" y="10"/>
                    </a:lnTo>
                    <a:lnTo>
                      <a:pt x="31" y="10"/>
                    </a:lnTo>
                    <a:lnTo>
                      <a:pt x="28" y="10"/>
                    </a:lnTo>
                    <a:lnTo>
                      <a:pt x="26" y="10"/>
                    </a:lnTo>
                    <a:lnTo>
                      <a:pt x="26" y="12"/>
                    </a:lnTo>
                    <a:lnTo>
                      <a:pt x="23" y="15"/>
                    </a:lnTo>
                    <a:lnTo>
                      <a:pt x="21" y="12"/>
                    </a:lnTo>
                    <a:lnTo>
                      <a:pt x="21" y="10"/>
                    </a:lnTo>
                    <a:lnTo>
                      <a:pt x="21" y="8"/>
                    </a:lnTo>
                    <a:lnTo>
                      <a:pt x="21" y="5"/>
                    </a:lnTo>
                    <a:lnTo>
                      <a:pt x="23" y="5"/>
                    </a:lnTo>
                    <a:lnTo>
                      <a:pt x="26" y="3"/>
                    </a:lnTo>
                    <a:lnTo>
                      <a:pt x="21" y="0"/>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4" name="Freeform 1778">
                <a:extLst>
                  <a:ext uri="{FF2B5EF4-FFF2-40B4-BE49-F238E27FC236}">
                    <a16:creationId xmlns:a16="http://schemas.microsoft.com/office/drawing/2014/main" id="{C40B2D43-CC87-68AB-3342-A6F562B8A28F}"/>
                  </a:ext>
                </a:extLst>
              </p:cNvPr>
              <p:cNvSpPr>
                <a:spLocks noGrp="1" noRot="1" noMove="1" noResize="1" noEditPoints="1" noAdjustHandles="1" noChangeArrowheads="1" noChangeShapeType="1"/>
              </p:cNvSpPr>
              <p:nvPr/>
            </p:nvSpPr>
            <p:spPr bwMode="auto">
              <a:xfrm>
                <a:off x="2164036" y="906492"/>
                <a:ext cx="14288" cy="11113"/>
              </a:xfrm>
              <a:custGeom>
                <a:avLst/>
                <a:gdLst>
                  <a:gd name="T0" fmla="*/ 0 w 9"/>
                  <a:gd name="T1" fmla="*/ 0 h 7"/>
                  <a:gd name="T2" fmla="*/ 11113 w 9"/>
                  <a:gd name="T3" fmla="*/ 11113 h 7"/>
                  <a:gd name="T4" fmla="*/ 11113 w 9"/>
                  <a:gd name="T5" fmla="*/ 11113 h 7"/>
                  <a:gd name="T6" fmla="*/ 14288 w 9"/>
                  <a:gd name="T7" fmla="*/ 11113 h 7"/>
                  <a:gd name="T8" fmla="*/ 14288 w 9"/>
                  <a:gd name="T9" fmla="*/ 7938 h 7"/>
                  <a:gd name="T10" fmla="*/ 14288 w 9"/>
                  <a:gd name="T11" fmla="*/ 7938 h 7"/>
                  <a:gd name="T12" fmla="*/ 14288 w 9"/>
                  <a:gd name="T13" fmla="*/ 4763 h 7"/>
                  <a:gd name="T14" fmla="*/ 14288 w 9"/>
                  <a:gd name="T15" fmla="*/ 0 h 7"/>
                  <a:gd name="T16" fmla="*/ 6350 w 9"/>
                  <a:gd name="T17" fmla="*/ 0 h 7"/>
                  <a:gd name="T18" fmla="*/ 0 w 9"/>
                  <a:gd name="T19" fmla="*/ 0 h 7"/>
                  <a:gd name="T20" fmla="*/ 0 w 9"/>
                  <a:gd name="T21" fmla="*/ 0 h 7"/>
                  <a:gd name="T22" fmla="*/ 0 w 9"/>
                  <a:gd name="T23" fmla="*/ 0 h 7"/>
                  <a:gd name="T24" fmla="*/ 0 w 9"/>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0" y="0"/>
                    </a:moveTo>
                    <a:lnTo>
                      <a:pt x="7" y="7"/>
                    </a:lnTo>
                    <a:lnTo>
                      <a:pt x="9" y="7"/>
                    </a:lnTo>
                    <a:lnTo>
                      <a:pt x="9" y="5"/>
                    </a:lnTo>
                    <a:lnTo>
                      <a:pt x="9" y="3"/>
                    </a:lnTo>
                    <a:lnTo>
                      <a:pt x="9" y="0"/>
                    </a:lnTo>
                    <a:lnTo>
                      <a:pt x="4"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5" name="Freeform 1779">
                <a:extLst>
                  <a:ext uri="{FF2B5EF4-FFF2-40B4-BE49-F238E27FC236}">
                    <a16:creationId xmlns:a16="http://schemas.microsoft.com/office/drawing/2014/main" id="{B7877A20-B08D-B891-4295-C39CC4A617AC}"/>
                  </a:ext>
                </a:extLst>
              </p:cNvPr>
              <p:cNvSpPr>
                <a:spLocks noGrp="1" noRot="1" noMove="1" noResize="1" noEditPoints="1" noAdjustHandles="1" noChangeArrowheads="1" noChangeShapeType="1"/>
              </p:cNvSpPr>
              <p:nvPr/>
            </p:nvSpPr>
            <p:spPr bwMode="auto">
              <a:xfrm>
                <a:off x="757512" y="501679"/>
                <a:ext cx="2155825" cy="1335088"/>
              </a:xfrm>
              <a:custGeom>
                <a:avLst/>
                <a:gdLst>
                  <a:gd name="T0" fmla="*/ 1409700 w 1358"/>
                  <a:gd name="T1" fmla="*/ 1120775 h 841"/>
                  <a:gd name="T2" fmla="*/ 1552575 w 1358"/>
                  <a:gd name="T3" fmla="*/ 1233488 h 841"/>
                  <a:gd name="T4" fmla="*/ 1473200 w 1358"/>
                  <a:gd name="T5" fmla="*/ 1327150 h 841"/>
                  <a:gd name="T6" fmla="*/ 1616075 w 1358"/>
                  <a:gd name="T7" fmla="*/ 1279525 h 841"/>
                  <a:gd name="T8" fmla="*/ 1781175 w 1358"/>
                  <a:gd name="T9" fmla="*/ 1208088 h 841"/>
                  <a:gd name="T10" fmla="*/ 1860550 w 1358"/>
                  <a:gd name="T11" fmla="*/ 1208088 h 841"/>
                  <a:gd name="T12" fmla="*/ 1927225 w 1358"/>
                  <a:gd name="T13" fmla="*/ 1203325 h 841"/>
                  <a:gd name="T14" fmla="*/ 1905000 w 1358"/>
                  <a:gd name="T15" fmla="*/ 1290638 h 841"/>
                  <a:gd name="T16" fmla="*/ 1990725 w 1358"/>
                  <a:gd name="T17" fmla="*/ 1244600 h 841"/>
                  <a:gd name="T18" fmla="*/ 1927225 w 1358"/>
                  <a:gd name="T19" fmla="*/ 1189038 h 841"/>
                  <a:gd name="T20" fmla="*/ 1893888 w 1358"/>
                  <a:gd name="T21" fmla="*/ 1117600 h 841"/>
                  <a:gd name="T22" fmla="*/ 1882775 w 1358"/>
                  <a:gd name="T23" fmla="*/ 1073150 h 841"/>
                  <a:gd name="T24" fmla="*/ 1836738 w 1358"/>
                  <a:gd name="T25" fmla="*/ 1076325 h 841"/>
                  <a:gd name="T26" fmla="*/ 2012950 w 1358"/>
                  <a:gd name="T27" fmla="*/ 1039813 h 841"/>
                  <a:gd name="T28" fmla="*/ 2152650 w 1358"/>
                  <a:gd name="T29" fmla="*/ 952500 h 841"/>
                  <a:gd name="T30" fmla="*/ 2062163 w 1358"/>
                  <a:gd name="T31" fmla="*/ 911225 h 841"/>
                  <a:gd name="T32" fmla="*/ 2036763 w 1358"/>
                  <a:gd name="T33" fmla="*/ 850900 h 841"/>
                  <a:gd name="T34" fmla="*/ 1987550 w 1358"/>
                  <a:gd name="T35" fmla="*/ 742950 h 841"/>
                  <a:gd name="T36" fmla="*/ 1916113 w 1358"/>
                  <a:gd name="T37" fmla="*/ 660400 h 841"/>
                  <a:gd name="T38" fmla="*/ 1800225 w 1358"/>
                  <a:gd name="T39" fmla="*/ 660400 h 841"/>
                  <a:gd name="T40" fmla="*/ 1770063 w 1358"/>
                  <a:gd name="T41" fmla="*/ 585788 h 841"/>
                  <a:gd name="T42" fmla="*/ 1601788 w 1358"/>
                  <a:gd name="T43" fmla="*/ 581025 h 841"/>
                  <a:gd name="T44" fmla="*/ 1597025 w 1358"/>
                  <a:gd name="T45" fmla="*/ 663575 h 841"/>
                  <a:gd name="T46" fmla="*/ 1630363 w 1358"/>
                  <a:gd name="T47" fmla="*/ 795338 h 841"/>
                  <a:gd name="T48" fmla="*/ 1503363 w 1358"/>
                  <a:gd name="T49" fmla="*/ 968375 h 841"/>
                  <a:gd name="T50" fmla="*/ 1489075 w 1358"/>
                  <a:gd name="T51" fmla="*/ 866775 h 841"/>
                  <a:gd name="T52" fmla="*/ 1308100 w 1358"/>
                  <a:gd name="T53" fmla="*/ 773113 h 841"/>
                  <a:gd name="T54" fmla="*/ 1184275 w 1358"/>
                  <a:gd name="T55" fmla="*/ 615950 h 841"/>
                  <a:gd name="T56" fmla="*/ 1241425 w 1358"/>
                  <a:gd name="T57" fmla="*/ 536575 h 841"/>
                  <a:gd name="T58" fmla="*/ 1327150 w 1358"/>
                  <a:gd name="T59" fmla="*/ 473075 h 841"/>
                  <a:gd name="T60" fmla="*/ 1323975 w 1358"/>
                  <a:gd name="T61" fmla="*/ 412750 h 841"/>
                  <a:gd name="T62" fmla="*/ 1428750 w 1358"/>
                  <a:gd name="T63" fmla="*/ 374650 h 841"/>
                  <a:gd name="T64" fmla="*/ 1500188 w 1358"/>
                  <a:gd name="T65" fmla="*/ 280988 h 841"/>
                  <a:gd name="T66" fmla="*/ 1428750 w 1358"/>
                  <a:gd name="T67" fmla="*/ 263525 h 841"/>
                  <a:gd name="T68" fmla="*/ 1346200 w 1358"/>
                  <a:gd name="T69" fmla="*/ 269875 h 841"/>
                  <a:gd name="T70" fmla="*/ 1274763 w 1358"/>
                  <a:gd name="T71" fmla="*/ 239713 h 841"/>
                  <a:gd name="T72" fmla="*/ 1271588 w 1358"/>
                  <a:gd name="T73" fmla="*/ 180975 h 841"/>
                  <a:gd name="T74" fmla="*/ 1195388 w 1358"/>
                  <a:gd name="T75" fmla="*/ 74613 h 841"/>
                  <a:gd name="T76" fmla="*/ 1154113 w 1358"/>
                  <a:gd name="T77" fmla="*/ 34925 h 841"/>
                  <a:gd name="T78" fmla="*/ 1128713 w 1358"/>
                  <a:gd name="T79" fmla="*/ 192088 h 841"/>
                  <a:gd name="T80" fmla="*/ 1225550 w 1358"/>
                  <a:gd name="T81" fmla="*/ 217488 h 841"/>
                  <a:gd name="T82" fmla="*/ 1150938 w 1358"/>
                  <a:gd name="T83" fmla="*/ 319088 h 841"/>
                  <a:gd name="T84" fmla="*/ 1076325 w 1358"/>
                  <a:gd name="T85" fmla="*/ 296863 h 841"/>
                  <a:gd name="T86" fmla="*/ 941388 w 1358"/>
                  <a:gd name="T87" fmla="*/ 300038 h 841"/>
                  <a:gd name="T88" fmla="*/ 836613 w 1358"/>
                  <a:gd name="T89" fmla="*/ 288925 h 841"/>
                  <a:gd name="T90" fmla="*/ 812800 w 1358"/>
                  <a:gd name="T91" fmla="*/ 352425 h 841"/>
                  <a:gd name="T92" fmla="*/ 693738 w 1358"/>
                  <a:gd name="T93" fmla="*/ 322263 h 841"/>
                  <a:gd name="T94" fmla="*/ 641350 w 1358"/>
                  <a:gd name="T95" fmla="*/ 269875 h 841"/>
                  <a:gd name="T96" fmla="*/ 454025 w 1358"/>
                  <a:gd name="T97" fmla="*/ 236538 h 841"/>
                  <a:gd name="T98" fmla="*/ 330200 w 1358"/>
                  <a:gd name="T99" fmla="*/ 187325 h 841"/>
                  <a:gd name="T100" fmla="*/ 214313 w 1358"/>
                  <a:gd name="T101" fmla="*/ 258763 h 841"/>
                  <a:gd name="T102" fmla="*/ 190500 w 1358"/>
                  <a:gd name="T103" fmla="*/ 228600 h 841"/>
                  <a:gd name="T104" fmla="*/ 146050 w 1358"/>
                  <a:gd name="T105" fmla="*/ 255588 h 841"/>
                  <a:gd name="T106" fmla="*/ 19050 w 1358"/>
                  <a:gd name="T107" fmla="*/ 611188 h 841"/>
                  <a:gd name="T108" fmla="*/ 131763 w 1358"/>
                  <a:gd name="T109" fmla="*/ 668338 h 841"/>
                  <a:gd name="T110" fmla="*/ 242888 w 1358"/>
                  <a:gd name="T111" fmla="*/ 731838 h 841"/>
                  <a:gd name="T112" fmla="*/ 319088 w 1358"/>
                  <a:gd name="T113" fmla="*/ 836613 h 841"/>
                  <a:gd name="T114" fmla="*/ 319088 w 1358"/>
                  <a:gd name="T115" fmla="*/ 938213 h 841"/>
                  <a:gd name="T116" fmla="*/ 355600 w 1358"/>
                  <a:gd name="T117" fmla="*/ 1023938 h 841"/>
                  <a:gd name="T118" fmla="*/ 460375 w 1358"/>
                  <a:gd name="T119" fmla="*/ 1106488 h 841"/>
                  <a:gd name="T120" fmla="*/ 457200 w 1358"/>
                  <a:gd name="T121" fmla="*/ 1062038 h 841"/>
                  <a:gd name="T122" fmla="*/ 1214438 w 1358"/>
                  <a:gd name="T123" fmla="*/ 1106488 h 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58"/>
                  <a:gd name="T187" fmla="*/ 0 h 841"/>
                  <a:gd name="T188" fmla="*/ 1358 w 1358"/>
                  <a:gd name="T189" fmla="*/ 841 h 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58" h="841">
                    <a:moveTo>
                      <a:pt x="824" y="706"/>
                    </a:moveTo>
                    <a:lnTo>
                      <a:pt x="824" y="704"/>
                    </a:lnTo>
                    <a:lnTo>
                      <a:pt x="824" y="699"/>
                    </a:lnTo>
                    <a:lnTo>
                      <a:pt x="827" y="699"/>
                    </a:lnTo>
                    <a:lnTo>
                      <a:pt x="827" y="697"/>
                    </a:lnTo>
                    <a:lnTo>
                      <a:pt x="827" y="695"/>
                    </a:lnTo>
                    <a:lnTo>
                      <a:pt x="829" y="695"/>
                    </a:lnTo>
                    <a:lnTo>
                      <a:pt x="831" y="692"/>
                    </a:lnTo>
                    <a:lnTo>
                      <a:pt x="834" y="692"/>
                    </a:lnTo>
                    <a:lnTo>
                      <a:pt x="836" y="692"/>
                    </a:lnTo>
                    <a:lnTo>
                      <a:pt x="838" y="692"/>
                    </a:lnTo>
                    <a:lnTo>
                      <a:pt x="838" y="690"/>
                    </a:lnTo>
                    <a:lnTo>
                      <a:pt x="838" y="685"/>
                    </a:lnTo>
                    <a:lnTo>
                      <a:pt x="841" y="688"/>
                    </a:lnTo>
                    <a:lnTo>
                      <a:pt x="841" y="690"/>
                    </a:lnTo>
                    <a:lnTo>
                      <a:pt x="843" y="690"/>
                    </a:lnTo>
                    <a:lnTo>
                      <a:pt x="843" y="692"/>
                    </a:lnTo>
                    <a:lnTo>
                      <a:pt x="846" y="692"/>
                    </a:lnTo>
                    <a:lnTo>
                      <a:pt x="846" y="690"/>
                    </a:lnTo>
                    <a:lnTo>
                      <a:pt x="846" y="688"/>
                    </a:lnTo>
                    <a:lnTo>
                      <a:pt x="846" y="685"/>
                    </a:lnTo>
                    <a:lnTo>
                      <a:pt x="846" y="683"/>
                    </a:lnTo>
                    <a:lnTo>
                      <a:pt x="848" y="683"/>
                    </a:lnTo>
                    <a:lnTo>
                      <a:pt x="850" y="683"/>
                    </a:lnTo>
                    <a:lnTo>
                      <a:pt x="853" y="683"/>
                    </a:lnTo>
                    <a:lnTo>
                      <a:pt x="855" y="683"/>
                    </a:lnTo>
                    <a:lnTo>
                      <a:pt x="857" y="683"/>
                    </a:lnTo>
                    <a:lnTo>
                      <a:pt x="862" y="685"/>
                    </a:lnTo>
                    <a:lnTo>
                      <a:pt x="869" y="685"/>
                    </a:lnTo>
                    <a:lnTo>
                      <a:pt x="872" y="692"/>
                    </a:lnTo>
                    <a:lnTo>
                      <a:pt x="874" y="697"/>
                    </a:lnTo>
                    <a:lnTo>
                      <a:pt x="874" y="702"/>
                    </a:lnTo>
                    <a:lnTo>
                      <a:pt x="876" y="704"/>
                    </a:lnTo>
                    <a:lnTo>
                      <a:pt x="879" y="704"/>
                    </a:lnTo>
                    <a:lnTo>
                      <a:pt x="879" y="706"/>
                    </a:lnTo>
                    <a:lnTo>
                      <a:pt x="881" y="706"/>
                    </a:lnTo>
                    <a:lnTo>
                      <a:pt x="883" y="706"/>
                    </a:lnTo>
                    <a:lnTo>
                      <a:pt x="888" y="706"/>
                    </a:lnTo>
                    <a:lnTo>
                      <a:pt x="890" y="706"/>
                    </a:lnTo>
                    <a:lnTo>
                      <a:pt x="893" y="706"/>
                    </a:lnTo>
                    <a:lnTo>
                      <a:pt x="893" y="711"/>
                    </a:lnTo>
                    <a:lnTo>
                      <a:pt x="893" y="716"/>
                    </a:lnTo>
                    <a:lnTo>
                      <a:pt x="898" y="718"/>
                    </a:lnTo>
                    <a:lnTo>
                      <a:pt x="900" y="718"/>
                    </a:lnTo>
                    <a:lnTo>
                      <a:pt x="900" y="723"/>
                    </a:lnTo>
                    <a:lnTo>
                      <a:pt x="900" y="725"/>
                    </a:lnTo>
                    <a:lnTo>
                      <a:pt x="900" y="728"/>
                    </a:lnTo>
                    <a:lnTo>
                      <a:pt x="900" y="730"/>
                    </a:lnTo>
                    <a:lnTo>
                      <a:pt x="900" y="732"/>
                    </a:lnTo>
                    <a:lnTo>
                      <a:pt x="900" y="735"/>
                    </a:lnTo>
                    <a:lnTo>
                      <a:pt x="900" y="737"/>
                    </a:lnTo>
                    <a:lnTo>
                      <a:pt x="900" y="740"/>
                    </a:lnTo>
                    <a:lnTo>
                      <a:pt x="902" y="740"/>
                    </a:lnTo>
                    <a:lnTo>
                      <a:pt x="902" y="742"/>
                    </a:lnTo>
                    <a:lnTo>
                      <a:pt x="907" y="742"/>
                    </a:lnTo>
                    <a:lnTo>
                      <a:pt x="909" y="742"/>
                    </a:lnTo>
                    <a:lnTo>
                      <a:pt x="909" y="747"/>
                    </a:lnTo>
                    <a:lnTo>
                      <a:pt x="923" y="747"/>
                    </a:lnTo>
                    <a:lnTo>
                      <a:pt x="933" y="749"/>
                    </a:lnTo>
                    <a:lnTo>
                      <a:pt x="945" y="754"/>
                    </a:lnTo>
                    <a:lnTo>
                      <a:pt x="954" y="756"/>
                    </a:lnTo>
                    <a:lnTo>
                      <a:pt x="954" y="754"/>
                    </a:lnTo>
                    <a:lnTo>
                      <a:pt x="957" y="754"/>
                    </a:lnTo>
                    <a:lnTo>
                      <a:pt x="959" y="754"/>
                    </a:lnTo>
                    <a:lnTo>
                      <a:pt x="961" y="754"/>
                    </a:lnTo>
                    <a:lnTo>
                      <a:pt x="964" y="756"/>
                    </a:lnTo>
                    <a:lnTo>
                      <a:pt x="966" y="761"/>
                    </a:lnTo>
                    <a:lnTo>
                      <a:pt x="973" y="763"/>
                    </a:lnTo>
                    <a:lnTo>
                      <a:pt x="973" y="766"/>
                    </a:lnTo>
                    <a:lnTo>
                      <a:pt x="973" y="768"/>
                    </a:lnTo>
                    <a:lnTo>
                      <a:pt x="973" y="770"/>
                    </a:lnTo>
                    <a:lnTo>
                      <a:pt x="973" y="773"/>
                    </a:lnTo>
                    <a:lnTo>
                      <a:pt x="973" y="775"/>
                    </a:lnTo>
                    <a:lnTo>
                      <a:pt x="975" y="777"/>
                    </a:lnTo>
                    <a:lnTo>
                      <a:pt x="978" y="777"/>
                    </a:lnTo>
                    <a:lnTo>
                      <a:pt x="978" y="780"/>
                    </a:lnTo>
                    <a:lnTo>
                      <a:pt x="980" y="782"/>
                    </a:lnTo>
                    <a:lnTo>
                      <a:pt x="973" y="782"/>
                    </a:lnTo>
                    <a:lnTo>
                      <a:pt x="973" y="787"/>
                    </a:lnTo>
                    <a:lnTo>
                      <a:pt x="973" y="789"/>
                    </a:lnTo>
                    <a:lnTo>
                      <a:pt x="968" y="787"/>
                    </a:lnTo>
                    <a:lnTo>
                      <a:pt x="966" y="787"/>
                    </a:lnTo>
                    <a:lnTo>
                      <a:pt x="964" y="787"/>
                    </a:lnTo>
                    <a:lnTo>
                      <a:pt x="959" y="784"/>
                    </a:lnTo>
                    <a:lnTo>
                      <a:pt x="957" y="784"/>
                    </a:lnTo>
                    <a:lnTo>
                      <a:pt x="954" y="782"/>
                    </a:lnTo>
                    <a:lnTo>
                      <a:pt x="952" y="787"/>
                    </a:lnTo>
                    <a:lnTo>
                      <a:pt x="949" y="787"/>
                    </a:lnTo>
                    <a:lnTo>
                      <a:pt x="947" y="791"/>
                    </a:lnTo>
                    <a:lnTo>
                      <a:pt x="947" y="794"/>
                    </a:lnTo>
                    <a:lnTo>
                      <a:pt x="945" y="799"/>
                    </a:lnTo>
                    <a:lnTo>
                      <a:pt x="945" y="801"/>
                    </a:lnTo>
                    <a:lnTo>
                      <a:pt x="945" y="808"/>
                    </a:lnTo>
                    <a:lnTo>
                      <a:pt x="945" y="815"/>
                    </a:lnTo>
                    <a:lnTo>
                      <a:pt x="942" y="815"/>
                    </a:lnTo>
                    <a:lnTo>
                      <a:pt x="940" y="817"/>
                    </a:lnTo>
                    <a:lnTo>
                      <a:pt x="938" y="817"/>
                    </a:lnTo>
                    <a:lnTo>
                      <a:pt x="935" y="817"/>
                    </a:lnTo>
                    <a:lnTo>
                      <a:pt x="935" y="820"/>
                    </a:lnTo>
                    <a:lnTo>
                      <a:pt x="933" y="822"/>
                    </a:lnTo>
                    <a:lnTo>
                      <a:pt x="933" y="825"/>
                    </a:lnTo>
                    <a:lnTo>
                      <a:pt x="933" y="827"/>
                    </a:lnTo>
                    <a:lnTo>
                      <a:pt x="933" y="829"/>
                    </a:lnTo>
                    <a:lnTo>
                      <a:pt x="931" y="829"/>
                    </a:lnTo>
                    <a:lnTo>
                      <a:pt x="931" y="832"/>
                    </a:lnTo>
                    <a:lnTo>
                      <a:pt x="928" y="834"/>
                    </a:lnTo>
                    <a:lnTo>
                      <a:pt x="928" y="836"/>
                    </a:lnTo>
                    <a:lnTo>
                      <a:pt x="928" y="839"/>
                    </a:lnTo>
                    <a:lnTo>
                      <a:pt x="928" y="841"/>
                    </a:lnTo>
                    <a:lnTo>
                      <a:pt x="931" y="841"/>
                    </a:lnTo>
                    <a:lnTo>
                      <a:pt x="935" y="841"/>
                    </a:lnTo>
                    <a:lnTo>
                      <a:pt x="938" y="839"/>
                    </a:lnTo>
                    <a:lnTo>
                      <a:pt x="940" y="839"/>
                    </a:lnTo>
                    <a:lnTo>
                      <a:pt x="940" y="836"/>
                    </a:lnTo>
                    <a:lnTo>
                      <a:pt x="942" y="834"/>
                    </a:lnTo>
                    <a:lnTo>
                      <a:pt x="949" y="829"/>
                    </a:lnTo>
                    <a:lnTo>
                      <a:pt x="954" y="827"/>
                    </a:lnTo>
                    <a:lnTo>
                      <a:pt x="957" y="825"/>
                    </a:lnTo>
                    <a:lnTo>
                      <a:pt x="961" y="825"/>
                    </a:lnTo>
                    <a:lnTo>
                      <a:pt x="966" y="825"/>
                    </a:lnTo>
                    <a:lnTo>
                      <a:pt x="968" y="820"/>
                    </a:lnTo>
                    <a:lnTo>
                      <a:pt x="973" y="820"/>
                    </a:lnTo>
                    <a:lnTo>
                      <a:pt x="975" y="820"/>
                    </a:lnTo>
                    <a:lnTo>
                      <a:pt x="980" y="820"/>
                    </a:lnTo>
                    <a:lnTo>
                      <a:pt x="983" y="820"/>
                    </a:lnTo>
                    <a:lnTo>
                      <a:pt x="983" y="815"/>
                    </a:lnTo>
                    <a:lnTo>
                      <a:pt x="978" y="815"/>
                    </a:lnTo>
                    <a:lnTo>
                      <a:pt x="975" y="813"/>
                    </a:lnTo>
                    <a:lnTo>
                      <a:pt x="973" y="813"/>
                    </a:lnTo>
                    <a:lnTo>
                      <a:pt x="975" y="813"/>
                    </a:lnTo>
                    <a:lnTo>
                      <a:pt x="978" y="810"/>
                    </a:lnTo>
                    <a:lnTo>
                      <a:pt x="980" y="810"/>
                    </a:lnTo>
                    <a:lnTo>
                      <a:pt x="985" y="806"/>
                    </a:lnTo>
                    <a:lnTo>
                      <a:pt x="987" y="803"/>
                    </a:lnTo>
                    <a:lnTo>
                      <a:pt x="992" y="801"/>
                    </a:lnTo>
                    <a:lnTo>
                      <a:pt x="997" y="801"/>
                    </a:lnTo>
                    <a:lnTo>
                      <a:pt x="1001" y="801"/>
                    </a:lnTo>
                    <a:lnTo>
                      <a:pt x="1004" y="803"/>
                    </a:lnTo>
                    <a:lnTo>
                      <a:pt x="1011" y="803"/>
                    </a:lnTo>
                    <a:lnTo>
                      <a:pt x="1018" y="806"/>
                    </a:lnTo>
                    <a:lnTo>
                      <a:pt x="1018" y="803"/>
                    </a:lnTo>
                    <a:lnTo>
                      <a:pt x="1020" y="803"/>
                    </a:lnTo>
                    <a:lnTo>
                      <a:pt x="1023" y="801"/>
                    </a:lnTo>
                    <a:lnTo>
                      <a:pt x="1020" y="799"/>
                    </a:lnTo>
                    <a:lnTo>
                      <a:pt x="1016" y="799"/>
                    </a:lnTo>
                    <a:lnTo>
                      <a:pt x="1013" y="799"/>
                    </a:lnTo>
                    <a:lnTo>
                      <a:pt x="1011" y="799"/>
                    </a:lnTo>
                    <a:lnTo>
                      <a:pt x="1009" y="796"/>
                    </a:lnTo>
                    <a:lnTo>
                      <a:pt x="1009" y="791"/>
                    </a:lnTo>
                    <a:lnTo>
                      <a:pt x="1013" y="794"/>
                    </a:lnTo>
                    <a:lnTo>
                      <a:pt x="1018" y="794"/>
                    </a:lnTo>
                    <a:lnTo>
                      <a:pt x="1023" y="796"/>
                    </a:lnTo>
                    <a:lnTo>
                      <a:pt x="1025" y="796"/>
                    </a:lnTo>
                    <a:lnTo>
                      <a:pt x="1027" y="796"/>
                    </a:lnTo>
                    <a:lnTo>
                      <a:pt x="1030" y="794"/>
                    </a:lnTo>
                    <a:lnTo>
                      <a:pt x="1032" y="794"/>
                    </a:lnTo>
                    <a:lnTo>
                      <a:pt x="1037" y="789"/>
                    </a:lnTo>
                    <a:lnTo>
                      <a:pt x="1037" y="787"/>
                    </a:lnTo>
                    <a:lnTo>
                      <a:pt x="1039" y="787"/>
                    </a:lnTo>
                    <a:lnTo>
                      <a:pt x="1042" y="784"/>
                    </a:lnTo>
                    <a:lnTo>
                      <a:pt x="1046" y="782"/>
                    </a:lnTo>
                    <a:lnTo>
                      <a:pt x="1051" y="780"/>
                    </a:lnTo>
                    <a:lnTo>
                      <a:pt x="1053" y="777"/>
                    </a:lnTo>
                    <a:lnTo>
                      <a:pt x="1058" y="775"/>
                    </a:lnTo>
                    <a:lnTo>
                      <a:pt x="1060" y="775"/>
                    </a:lnTo>
                    <a:lnTo>
                      <a:pt x="1063" y="773"/>
                    </a:lnTo>
                    <a:lnTo>
                      <a:pt x="1065" y="773"/>
                    </a:lnTo>
                    <a:lnTo>
                      <a:pt x="1068" y="775"/>
                    </a:lnTo>
                    <a:lnTo>
                      <a:pt x="1070" y="775"/>
                    </a:lnTo>
                    <a:lnTo>
                      <a:pt x="1077" y="775"/>
                    </a:lnTo>
                    <a:lnTo>
                      <a:pt x="1084" y="773"/>
                    </a:lnTo>
                    <a:lnTo>
                      <a:pt x="1091" y="773"/>
                    </a:lnTo>
                    <a:lnTo>
                      <a:pt x="1105" y="770"/>
                    </a:lnTo>
                    <a:lnTo>
                      <a:pt x="1112" y="768"/>
                    </a:lnTo>
                    <a:lnTo>
                      <a:pt x="1115" y="768"/>
                    </a:lnTo>
                    <a:lnTo>
                      <a:pt x="1115" y="766"/>
                    </a:lnTo>
                    <a:lnTo>
                      <a:pt x="1117" y="763"/>
                    </a:lnTo>
                    <a:lnTo>
                      <a:pt x="1122" y="761"/>
                    </a:lnTo>
                    <a:lnTo>
                      <a:pt x="1127" y="756"/>
                    </a:lnTo>
                    <a:lnTo>
                      <a:pt x="1129" y="754"/>
                    </a:lnTo>
                    <a:lnTo>
                      <a:pt x="1131" y="751"/>
                    </a:lnTo>
                    <a:lnTo>
                      <a:pt x="1131" y="749"/>
                    </a:lnTo>
                    <a:lnTo>
                      <a:pt x="1131" y="747"/>
                    </a:lnTo>
                    <a:lnTo>
                      <a:pt x="1134" y="744"/>
                    </a:lnTo>
                    <a:lnTo>
                      <a:pt x="1134" y="742"/>
                    </a:lnTo>
                    <a:lnTo>
                      <a:pt x="1136" y="740"/>
                    </a:lnTo>
                    <a:lnTo>
                      <a:pt x="1136" y="737"/>
                    </a:lnTo>
                    <a:lnTo>
                      <a:pt x="1141" y="728"/>
                    </a:lnTo>
                    <a:lnTo>
                      <a:pt x="1141" y="725"/>
                    </a:lnTo>
                    <a:lnTo>
                      <a:pt x="1143" y="725"/>
                    </a:lnTo>
                    <a:lnTo>
                      <a:pt x="1146" y="725"/>
                    </a:lnTo>
                    <a:lnTo>
                      <a:pt x="1146" y="728"/>
                    </a:lnTo>
                    <a:lnTo>
                      <a:pt x="1146" y="730"/>
                    </a:lnTo>
                    <a:lnTo>
                      <a:pt x="1146" y="732"/>
                    </a:lnTo>
                    <a:lnTo>
                      <a:pt x="1148" y="732"/>
                    </a:lnTo>
                    <a:lnTo>
                      <a:pt x="1148" y="730"/>
                    </a:lnTo>
                    <a:lnTo>
                      <a:pt x="1150" y="728"/>
                    </a:lnTo>
                    <a:lnTo>
                      <a:pt x="1150" y="725"/>
                    </a:lnTo>
                    <a:lnTo>
                      <a:pt x="1153" y="725"/>
                    </a:lnTo>
                    <a:lnTo>
                      <a:pt x="1155" y="725"/>
                    </a:lnTo>
                    <a:lnTo>
                      <a:pt x="1157" y="725"/>
                    </a:lnTo>
                    <a:lnTo>
                      <a:pt x="1160" y="728"/>
                    </a:lnTo>
                    <a:lnTo>
                      <a:pt x="1162" y="728"/>
                    </a:lnTo>
                    <a:lnTo>
                      <a:pt x="1162" y="730"/>
                    </a:lnTo>
                    <a:lnTo>
                      <a:pt x="1164" y="730"/>
                    </a:lnTo>
                    <a:lnTo>
                      <a:pt x="1167" y="732"/>
                    </a:lnTo>
                    <a:lnTo>
                      <a:pt x="1167" y="735"/>
                    </a:lnTo>
                    <a:lnTo>
                      <a:pt x="1167" y="737"/>
                    </a:lnTo>
                    <a:lnTo>
                      <a:pt x="1164" y="747"/>
                    </a:lnTo>
                    <a:lnTo>
                      <a:pt x="1164" y="754"/>
                    </a:lnTo>
                    <a:lnTo>
                      <a:pt x="1164" y="758"/>
                    </a:lnTo>
                    <a:lnTo>
                      <a:pt x="1164" y="761"/>
                    </a:lnTo>
                    <a:lnTo>
                      <a:pt x="1167" y="761"/>
                    </a:lnTo>
                    <a:lnTo>
                      <a:pt x="1169" y="761"/>
                    </a:lnTo>
                    <a:lnTo>
                      <a:pt x="1172" y="761"/>
                    </a:lnTo>
                    <a:lnTo>
                      <a:pt x="1172" y="763"/>
                    </a:lnTo>
                    <a:lnTo>
                      <a:pt x="1172" y="766"/>
                    </a:lnTo>
                    <a:lnTo>
                      <a:pt x="1172" y="770"/>
                    </a:lnTo>
                    <a:lnTo>
                      <a:pt x="1172" y="773"/>
                    </a:lnTo>
                    <a:lnTo>
                      <a:pt x="1174" y="773"/>
                    </a:lnTo>
                    <a:lnTo>
                      <a:pt x="1174" y="775"/>
                    </a:lnTo>
                    <a:lnTo>
                      <a:pt x="1174" y="777"/>
                    </a:lnTo>
                    <a:lnTo>
                      <a:pt x="1179" y="780"/>
                    </a:lnTo>
                    <a:lnTo>
                      <a:pt x="1181" y="780"/>
                    </a:lnTo>
                    <a:lnTo>
                      <a:pt x="1183" y="780"/>
                    </a:lnTo>
                    <a:lnTo>
                      <a:pt x="1186" y="780"/>
                    </a:lnTo>
                    <a:lnTo>
                      <a:pt x="1190" y="780"/>
                    </a:lnTo>
                    <a:lnTo>
                      <a:pt x="1193" y="777"/>
                    </a:lnTo>
                    <a:lnTo>
                      <a:pt x="1190" y="775"/>
                    </a:lnTo>
                    <a:lnTo>
                      <a:pt x="1190" y="773"/>
                    </a:lnTo>
                    <a:lnTo>
                      <a:pt x="1190" y="770"/>
                    </a:lnTo>
                    <a:lnTo>
                      <a:pt x="1193" y="770"/>
                    </a:lnTo>
                    <a:lnTo>
                      <a:pt x="1193" y="773"/>
                    </a:lnTo>
                    <a:lnTo>
                      <a:pt x="1195" y="775"/>
                    </a:lnTo>
                    <a:lnTo>
                      <a:pt x="1200" y="770"/>
                    </a:lnTo>
                    <a:lnTo>
                      <a:pt x="1205" y="768"/>
                    </a:lnTo>
                    <a:lnTo>
                      <a:pt x="1207" y="766"/>
                    </a:lnTo>
                    <a:lnTo>
                      <a:pt x="1209" y="763"/>
                    </a:lnTo>
                    <a:lnTo>
                      <a:pt x="1212" y="758"/>
                    </a:lnTo>
                    <a:lnTo>
                      <a:pt x="1212" y="756"/>
                    </a:lnTo>
                    <a:lnTo>
                      <a:pt x="1212" y="758"/>
                    </a:lnTo>
                    <a:lnTo>
                      <a:pt x="1214" y="758"/>
                    </a:lnTo>
                    <a:lnTo>
                      <a:pt x="1216" y="758"/>
                    </a:lnTo>
                    <a:lnTo>
                      <a:pt x="1216" y="761"/>
                    </a:lnTo>
                    <a:lnTo>
                      <a:pt x="1212" y="761"/>
                    </a:lnTo>
                    <a:lnTo>
                      <a:pt x="1212" y="766"/>
                    </a:lnTo>
                    <a:lnTo>
                      <a:pt x="1212" y="768"/>
                    </a:lnTo>
                    <a:lnTo>
                      <a:pt x="1212" y="770"/>
                    </a:lnTo>
                    <a:lnTo>
                      <a:pt x="1209" y="773"/>
                    </a:lnTo>
                    <a:lnTo>
                      <a:pt x="1214" y="773"/>
                    </a:lnTo>
                    <a:lnTo>
                      <a:pt x="1219" y="770"/>
                    </a:lnTo>
                    <a:lnTo>
                      <a:pt x="1226" y="768"/>
                    </a:lnTo>
                    <a:lnTo>
                      <a:pt x="1231" y="768"/>
                    </a:lnTo>
                    <a:lnTo>
                      <a:pt x="1233" y="770"/>
                    </a:lnTo>
                    <a:lnTo>
                      <a:pt x="1233" y="773"/>
                    </a:lnTo>
                    <a:lnTo>
                      <a:pt x="1231" y="773"/>
                    </a:lnTo>
                    <a:lnTo>
                      <a:pt x="1228" y="775"/>
                    </a:lnTo>
                    <a:lnTo>
                      <a:pt x="1228" y="777"/>
                    </a:lnTo>
                    <a:lnTo>
                      <a:pt x="1226" y="780"/>
                    </a:lnTo>
                    <a:lnTo>
                      <a:pt x="1221" y="780"/>
                    </a:lnTo>
                    <a:lnTo>
                      <a:pt x="1219" y="780"/>
                    </a:lnTo>
                    <a:lnTo>
                      <a:pt x="1216" y="777"/>
                    </a:lnTo>
                    <a:lnTo>
                      <a:pt x="1214" y="777"/>
                    </a:lnTo>
                    <a:lnTo>
                      <a:pt x="1209" y="780"/>
                    </a:lnTo>
                    <a:lnTo>
                      <a:pt x="1202" y="782"/>
                    </a:lnTo>
                    <a:lnTo>
                      <a:pt x="1202" y="787"/>
                    </a:lnTo>
                    <a:lnTo>
                      <a:pt x="1200" y="787"/>
                    </a:lnTo>
                    <a:lnTo>
                      <a:pt x="1195" y="787"/>
                    </a:lnTo>
                    <a:lnTo>
                      <a:pt x="1190" y="791"/>
                    </a:lnTo>
                    <a:lnTo>
                      <a:pt x="1188" y="799"/>
                    </a:lnTo>
                    <a:lnTo>
                      <a:pt x="1188" y="801"/>
                    </a:lnTo>
                    <a:lnTo>
                      <a:pt x="1188" y="803"/>
                    </a:lnTo>
                    <a:lnTo>
                      <a:pt x="1190" y="803"/>
                    </a:lnTo>
                    <a:lnTo>
                      <a:pt x="1193" y="806"/>
                    </a:lnTo>
                    <a:lnTo>
                      <a:pt x="1195" y="806"/>
                    </a:lnTo>
                    <a:lnTo>
                      <a:pt x="1197" y="808"/>
                    </a:lnTo>
                    <a:lnTo>
                      <a:pt x="1200" y="813"/>
                    </a:lnTo>
                    <a:lnTo>
                      <a:pt x="1202" y="813"/>
                    </a:lnTo>
                    <a:lnTo>
                      <a:pt x="1205" y="810"/>
                    </a:lnTo>
                    <a:lnTo>
                      <a:pt x="1207" y="810"/>
                    </a:lnTo>
                    <a:lnTo>
                      <a:pt x="1207" y="813"/>
                    </a:lnTo>
                    <a:lnTo>
                      <a:pt x="1209" y="813"/>
                    </a:lnTo>
                    <a:lnTo>
                      <a:pt x="1209" y="815"/>
                    </a:lnTo>
                    <a:lnTo>
                      <a:pt x="1219" y="808"/>
                    </a:lnTo>
                    <a:lnTo>
                      <a:pt x="1221" y="806"/>
                    </a:lnTo>
                    <a:lnTo>
                      <a:pt x="1221" y="803"/>
                    </a:lnTo>
                    <a:lnTo>
                      <a:pt x="1221" y="801"/>
                    </a:lnTo>
                    <a:lnTo>
                      <a:pt x="1221" y="799"/>
                    </a:lnTo>
                    <a:lnTo>
                      <a:pt x="1221" y="796"/>
                    </a:lnTo>
                    <a:lnTo>
                      <a:pt x="1221" y="794"/>
                    </a:lnTo>
                    <a:lnTo>
                      <a:pt x="1223" y="794"/>
                    </a:lnTo>
                    <a:lnTo>
                      <a:pt x="1226" y="791"/>
                    </a:lnTo>
                    <a:lnTo>
                      <a:pt x="1228" y="794"/>
                    </a:lnTo>
                    <a:lnTo>
                      <a:pt x="1228" y="796"/>
                    </a:lnTo>
                    <a:lnTo>
                      <a:pt x="1231" y="796"/>
                    </a:lnTo>
                    <a:lnTo>
                      <a:pt x="1233" y="794"/>
                    </a:lnTo>
                    <a:lnTo>
                      <a:pt x="1233" y="791"/>
                    </a:lnTo>
                    <a:lnTo>
                      <a:pt x="1235" y="787"/>
                    </a:lnTo>
                    <a:lnTo>
                      <a:pt x="1238" y="787"/>
                    </a:lnTo>
                    <a:lnTo>
                      <a:pt x="1240" y="787"/>
                    </a:lnTo>
                    <a:lnTo>
                      <a:pt x="1242" y="787"/>
                    </a:lnTo>
                    <a:lnTo>
                      <a:pt x="1247" y="787"/>
                    </a:lnTo>
                    <a:lnTo>
                      <a:pt x="1249" y="787"/>
                    </a:lnTo>
                    <a:lnTo>
                      <a:pt x="1254" y="784"/>
                    </a:lnTo>
                    <a:lnTo>
                      <a:pt x="1257" y="782"/>
                    </a:lnTo>
                    <a:lnTo>
                      <a:pt x="1259" y="782"/>
                    </a:lnTo>
                    <a:lnTo>
                      <a:pt x="1261" y="780"/>
                    </a:lnTo>
                    <a:lnTo>
                      <a:pt x="1261" y="777"/>
                    </a:lnTo>
                    <a:lnTo>
                      <a:pt x="1261" y="773"/>
                    </a:lnTo>
                    <a:lnTo>
                      <a:pt x="1266" y="773"/>
                    </a:lnTo>
                    <a:lnTo>
                      <a:pt x="1264" y="770"/>
                    </a:lnTo>
                    <a:lnTo>
                      <a:pt x="1264" y="766"/>
                    </a:lnTo>
                    <a:lnTo>
                      <a:pt x="1261" y="763"/>
                    </a:lnTo>
                    <a:lnTo>
                      <a:pt x="1261" y="758"/>
                    </a:lnTo>
                    <a:lnTo>
                      <a:pt x="1257" y="763"/>
                    </a:lnTo>
                    <a:lnTo>
                      <a:pt x="1252" y="766"/>
                    </a:lnTo>
                    <a:lnTo>
                      <a:pt x="1249" y="768"/>
                    </a:lnTo>
                    <a:lnTo>
                      <a:pt x="1245" y="768"/>
                    </a:lnTo>
                    <a:lnTo>
                      <a:pt x="1242" y="768"/>
                    </a:lnTo>
                    <a:lnTo>
                      <a:pt x="1240" y="766"/>
                    </a:lnTo>
                    <a:lnTo>
                      <a:pt x="1235" y="761"/>
                    </a:lnTo>
                    <a:lnTo>
                      <a:pt x="1233" y="761"/>
                    </a:lnTo>
                    <a:lnTo>
                      <a:pt x="1231" y="761"/>
                    </a:lnTo>
                    <a:lnTo>
                      <a:pt x="1231" y="763"/>
                    </a:lnTo>
                    <a:lnTo>
                      <a:pt x="1228" y="763"/>
                    </a:lnTo>
                    <a:lnTo>
                      <a:pt x="1226" y="763"/>
                    </a:lnTo>
                    <a:lnTo>
                      <a:pt x="1228" y="763"/>
                    </a:lnTo>
                    <a:lnTo>
                      <a:pt x="1226" y="761"/>
                    </a:lnTo>
                    <a:lnTo>
                      <a:pt x="1226" y="758"/>
                    </a:lnTo>
                    <a:lnTo>
                      <a:pt x="1223" y="758"/>
                    </a:lnTo>
                    <a:lnTo>
                      <a:pt x="1231" y="758"/>
                    </a:lnTo>
                    <a:lnTo>
                      <a:pt x="1228" y="758"/>
                    </a:lnTo>
                    <a:lnTo>
                      <a:pt x="1231" y="758"/>
                    </a:lnTo>
                    <a:lnTo>
                      <a:pt x="1231" y="756"/>
                    </a:lnTo>
                    <a:lnTo>
                      <a:pt x="1231" y="754"/>
                    </a:lnTo>
                    <a:lnTo>
                      <a:pt x="1233" y="754"/>
                    </a:lnTo>
                    <a:lnTo>
                      <a:pt x="1226" y="751"/>
                    </a:lnTo>
                    <a:lnTo>
                      <a:pt x="1223" y="751"/>
                    </a:lnTo>
                    <a:lnTo>
                      <a:pt x="1219" y="749"/>
                    </a:lnTo>
                    <a:lnTo>
                      <a:pt x="1214" y="749"/>
                    </a:lnTo>
                    <a:lnTo>
                      <a:pt x="1216" y="747"/>
                    </a:lnTo>
                    <a:lnTo>
                      <a:pt x="1216" y="742"/>
                    </a:lnTo>
                    <a:lnTo>
                      <a:pt x="1216" y="740"/>
                    </a:lnTo>
                    <a:lnTo>
                      <a:pt x="1216" y="737"/>
                    </a:lnTo>
                    <a:lnTo>
                      <a:pt x="1214" y="737"/>
                    </a:lnTo>
                    <a:lnTo>
                      <a:pt x="1216" y="737"/>
                    </a:lnTo>
                    <a:lnTo>
                      <a:pt x="1216" y="735"/>
                    </a:lnTo>
                    <a:lnTo>
                      <a:pt x="1216" y="732"/>
                    </a:lnTo>
                    <a:lnTo>
                      <a:pt x="1214" y="732"/>
                    </a:lnTo>
                    <a:lnTo>
                      <a:pt x="1212" y="732"/>
                    </a:lnTo>
                    <a:lnTo>
                      <a:pt x="1212" y="735"/>
                    </a:lnTo>
                    <a:lnTo>
                      <a:pt x="1209" y="735"/>
                    </a:lnTo>
                    <a:lnTo>
                      <a:pt x="1212" y="730"/>
                    </a:lnTo>
                    <a:lnTo>
                      <a:pt x="1212" y="728"/>
                    </a:lnTo>
                    <a:lnTo>
                      <a:pt x="1214" y="725"/>
                    </a:lnTo>
                    <a:lnTo>
                      <a:pt x="1214" y="723"/>
                    </a:lnTo>
                    <a:lnTo>
                      <a:pt x="1212" y="725"/>
                    </a:lnTo>
                    <a:lnTo>
                      <a:pt x="1214" y="718"/>
                    </a:lnTo>
                    <a:lnTo>
                      <a:pt x="1216" y="716"/>
                    </a:lnTo>
                    <a:lnTo>
                      <a:pt x="1216" y="714"/>
                    </a:lnTo>
                    <a:lnTo>
                      <a:pt x="1214" y="711"/>
                    </a:lnTo>
                    <a:lnTo>
                      <a:pt x="1209" y="714"/>
                    </a:lnTo>
                    <a:lnTo>
                      <a:pt x="1200" y="714"/>
                    </a:lnTo>
                    <a:lnTo>
                      <a:pt x="1197" y="714"/>
                    </a:lnTo>
                    <a:lnTo>
                      <a:pt x="1193" y="716"/>
                    </a:lnTo>
                    <a:lnTo>
                      <a:pt x="1195" y="714"/>
                    </a:lnTo>
                    <a:lnTo>
                      <a:pt x="1193" y="709"/>
                    </a:lnTo>
                    <a:lnTo>
                      <a:pt x="1190" y="704"/>
                    </a:lnTo>
                    <a:lnTo>
                      <a:pt x="1193" y="704"/>
                    </a:lnTo>
                    <a:lnTo>
                      <a:pt x="1195" y="704"/>
                    </a:lnTo>
                    <a:lnTo>
                      <a:pt x="1195" y="702"/>
                    </a:lnTo>
                    <a:lnTo>
                      <a:pt x="1197" y="702"/>
                    </a:lnTo>
                    <a:lnTo>
                      <a:pt x="1202" y="709"/>
                    </a:lnTo>
                    <a:lnTo>
                      <a:pt x="1205" y="709"/>
                    </a:lnTo>
                    <a:lnTo>
                      <a:pt x="1207" y="709"/>
                    </a:lnTo>
                    <a:lnTo>
                      <a:pt x="1209" y="706"/>
                    </a:lnTo>
                    <a:lnTo>
                      <a:pt x="1209" y="704"/>
                    </a:lnTo>
                    <a:lnTo>
                      <a:pt x="1212" y="702"/>
                    </a:lnTo>
                    <a:lnTo>
                      <a:pt x="1212" y="699"/>
                    </a:lnTo>
                    <a:lnTo>
                      <a:pt x="1212" y="697"/>
                    </a:lnTo>
                    <a:lnTo>
                      <a:pt x="1216" y="697"/>
                    </a:lnTo>
                    <a:lnTo>
                      <a:pt x="1219" y="697"/>
                    </a:lnTo>
                    <a:lnTo>
                      <a:pt x="1221" y="697"/>
                    </a:lnTo>
                    <a:lnTo>
                      <a:pt x="1221" y="695"/>
                    </a:lnTo>
                    <a:lnTo>
                      <a:pt x="1219" y="692"/>
                    </a:lnTo>
                    <a:lnTo>
                      <a:pt x="1219" y="690"/>
                    </a:lnTo>
                    <a:lnTo>
                      <a:pt x="1219" y="688"/>
                    </a:lnTo>
                    <a:lnTo>
                      <a:pt x="1219" y="685"/>
                    </a:lnTo>
                    <a:lnTo>
                      <a:pt x="1221" y="685"/>
                    </a:lnTo>
                    <a:lnTo>
                      <a:pt x="1223" y="685"/>
                    </a:lnTo>
                    <a:lnTo>
                      <a:pt x="1223" y="683"/>
                    </a:lnTo>
                    <a:lnTo>
                      <a:pt x="1223" y="680"/>
                    </a:lnTo>
                    <a:lnTo>
                      <a:pt x="1221" y="680"/>
                    </a:lnTo>
                    <a:lnTo>
                      <a:pt x="1219" y="678"/>
                    </a:lnTo>
                    <a:lnTo>
                      <a:pt x="1219" y="676"/>
                    </a:lnTo>
                    <a:lnTo>
                      <a:pt x="1216" y="676"/>
                    </a:lnTo>
                    <a:lnTo>
                      <a:pt x="1216" y="673"/>
                    </a:lnTo>
                    <a:lnTo>
                      <a:pt x="1212" y="671"/>
                    </a:lnTo>
                    <a:lnTo>
                      <a:pt x="1209" y="671"/>
                    </a:lnTo>
                    <a:lnTo>
                      <a:pt x="1205" y="671"/>
                    </a:lnTo>
                    <a:lnTo>
                      <a:pt x="1200" y="671"/>
                    </a:lnTo>
                    <a:lnTo>
                      <a:pt x="1193" y="673"/>
                    </a:lnTo>
                    <a:lnTo>
                      <a:pt x="1186" y="676"/>
                    </a:lnTo>
                    <a:lnTo>
                      <a:pt x="1181" y="678"/>
                    </a:lnTo>
                    <a:lnTo>
                      <a:pt x="1176" y="680"/>
                    </a:lnTo>
                    <a:lnTo>
                      <a:pt x="1174" y="683"/>
                    </a:lnTo>
                    <a:lnTo>
                      <a:pt x="1169" y="685"/>
                    </a:lnTo>
                    <a:lnTo>
                      <a:pt x="1167" y="688"/>
                    </a:lnTo>
                    <a:lnTo>
                      <a:pt x="1162" y="690"/>
                    </a:lnTo>
                    <a:lnTo>
                      <a:pt x="1155" y="695"/>
                    </a:lnTo>
                    <a:lnTo>
                      <a:pt x="1148" y="702"/>
                    </a:lnTo>
                    <a:lnTo>
                      <a:pt x="1141" y="709"/>
                    </a:lnTo>
                    <a:lnTo>
                      <a:pt x="1136" y="716"/>
                    </a:lnTo>
                    <a:lnTo>
                      <a:pt x="1129" y="723"/>
                    </a:lnTo>
                    <a:lnTo>
                      <a:pt x="1124" y="730"/>
                    </a:lnTo>
                    <a:lnTo>
                      <a:pt x="1127" y="725"/>
                    </a:lnTo>
                    <a:lnTo>
                      <a:pt x="1129" y="723"/>
                    </a:lnTo>
                    <a:lnTo>
                      <a:pt x="1131" y="718"/>
                    </a:lnTo>
                    <a:lnTo>
                      <a:pt x="1131" y="716"/>
                    </a:lnTo>
                    <a:lnTo>
                      <a:pt x="1134" y="714"/>
                    </a:lnTo>
                    <a:lnTo>
                      <a:pt x="1134" y="711"/>
                    </a:lnTo>
                    <a:lnTo>
                      <a:pt x="1136" y="709"/>
                    </a:lnTo>
                    <a:lnTo>
                      <a:pt x="1136" y="704"/>
                    </a:lnTo>
                    <a:lnTo>
                      <a:pt x="1134" y="704"/>
                    </a:lnTo>
                    <a:lnTo>
                      <a:pt x="1131" y="704"/>
                    </a:lnTo>
                    <a:lnTo>
                      <a:pt x="1131" y="702"/>
                    </a:lnTo>
                    <a:lnTo>
                      <a:pt x="1134" y="702"/>
                    </a:lnTo>
                    <a:lnTo>
                      <a:pt x="1136" y="702"/>
                    </a:lnTo>
                    <a:lnTo>
                      <a:pt x="1136" y="699"/>
                    </a:lnTo>
                    <a:lnTo>
                      <a:pt x="1138" y="699"/>
                    </a:lnTo>
                    <a:lnTo>
                      <a:pt x="1141" y="699"/>
                    </a:lnTo>
                    <a:lnTo>
                      <a:pt x="1141" y="697"/>
                    </a:lnTo>
                    <a:lnTo>
                      <a:pt x="1143" y="695"/>
                    </a:lnTo>
                    <a:lnTo>
                      <a:pt x="1143" y="692"/>
                    </a:lnTo>
                    <a:lnTo>
                      <a:pt x="1146" y="690"/>
                    </a:lnTo>
                    <a:lnTo>
                      <a:pt x="1146" y="688"/>
                    </a:lnTo>
                    <a:lnTo>
                      <a:pt x="1148" y="688"/>
                    </a:lnTo>
                    <a:lnTo>
                      <a:pt x="1148" y="685"/>
                    </a:lnTo>
                    <a:lnTo>
                      <a:pt x="1153" y="685"/>
                    </a:lnTo>
                    <a:lnTo>
                      <a:pt x="1157" y="685"/>
                    </a:lnTo>
                    <a:lnTo>
                      <a:pt x="1157" y="683"/>
                    </a:lnTo>
                    <a:lnTo>
                      <a:pt x="1157" y="678"/>
                    </a:lnTo>
                    <a:lnTo>
                      <a:pt x="1160" y="678"/>
                    </a:lnTo>
                    <a:lnTo>
                      <a:pt x="1164" y="678"/>
                    </a:lnTo>
                    <a:lnTo>
                      <a:pt x="1174" y="664"/>
                    </a:lnTo>
                    <a:lnTo>
                      <a:pt x="1176" y="662"/>
                    </a:lnTo>
                    <a:lnTo>
                      <a:pt x="1179" y="659"/>
                    </a:lnTo>
                    <a:lnTo>
                      <a:pt x="1181" y="657"/>
                    </a:lnTo>
                    <a:lnTo>
                      <a:pt x="1181" y="655"/>
                    </a:lnTo>
                    <a:lnTo>
                      <a:pt x="1183" y="652"/>
                    </a:lnTo>
                    <a:lnTo>
                      <a:pt x="1186" y="652"/>
                    </a:lnTo>
                    <a:lnTo>
                      <a:pt x="1190" y="650"/>
                    </a:lnTo>
                    <a:lnTo>
                      <a:pt x="1193" y="650"/>
                    </a:lnTo>
                    <a:lnTo>
                      <a:pt x="1197" y="650"/>
                    </a:lnTo>
                    <a:lnTo>
                      <a:pt x="1200" y="650"/>
                    </a:lnTo>
                    <a:lnTo>
                      <a:pt x="1209" y="650"/>
                    </a:lnTo>
                    <a:lnTo>
                      <a:pt x="1216" y="650"/>
                    </a:lnTo>
                    <a:lnTo>
                      <a:pt x="1223" y="650"/>
                    </a:lnTo>
                    <a:lnTo>
                      <a:pt x="1228" y="652"/>
                    </a:lnTo>
                    <a:lnTo>
                      <a:pt x="1233" y="652"/>
                    </a:lnTo>
                    <a:lnTo>
                      <a:pt x="1235" y="652"/>
                    </a:lnTo>
                    <a:lnTo>
                      <a:pt x="1238" y="652"/>
                    </a:lnTo>
                    <a:lnTo>
                      <a:pt x="1240" y="652"/>
                    </a:lnTo>
                    <a:lnTo>
                      <a:pt x="1240" y="650"/>
                    </a:lnTo>
                    <a:lnTo>
                      <a:pt x="1242" y="647"/>
                    </a:lnTo>
                    <a:lnTo>
                      <a:pt x="1245" y="645"/>
                    </a:lnTo>
                    <a:lnTo>
                      <a:pt x="1247" y="645"/>
                    </a:lnTo>
                    <a:lnTo>
                      <a:pt x="1249" y="647"/>
                    </a:lnTo>
                    <a:lnTo>
                      <a:pt x="1252" y="650"/>
                    </a:lnTo>
                    <a:lnTo>
                      <a:pt x="1252" y="652"/>
                    </a:lnTo>
                    <a:lnTo>
                      <a:pt x="1254" y="652"/>
                    </a:lnTo>
                    <a:lnTo>
                      <a:pt x="1257" y="652"/>
                    </a:lnTo>
                    <a:lnTo>
                      <a:pt x="1257" y="650"/>
                    </a:lnTo>
                    <a:lnTo>
                      <a:pt x="1257" y="647"/>
                    </a:lnTo>
                    <a:lnTo>
                      <a:pt x="1259" y="647"/>
                    </a:lnTo>
                    <a:lnTo>
                      <a:pt x="1261" y="647"/>
                    </a:lnTo>
                    <a:lnTo>
                      <a:pt x="1264" y="650"/>
                    </a:lnTo>
                    <a:lnTo>
                      <a:pt x="1266" y="655"/>
                    </a:lnTo>
                    <a:lnTo>
                      <a:pt x="1268" y="655"/>
                    </a:lnTo>
                    <a:lnTo>
                      <a:pt x="1273" y="655"/>
                    </a:lnTo>
                    <a:lnTo>
                      <a:pt x="1273" y="650"/>
                    </a:lnTo>
                    <a:lnTo>
                      <a:pt x="1275" y="650"/>
                    </a:lnTo>
                    <a:lnTo>
                      <a:pt x="1278" y="650"/>
                    </a:lnTo>
                    <a:lnTo>
                      <a:pt x="1280" y="652"/>
                    </a:lnTo>
                    <a:lnTo>
                      <a:pt x="1283" y="652"/>
                    </a:lnTo>
                    <a:lnTo>
                      <a:pt x="1285" y="652"/>
                    </a:lnTo>
                    <a:lnTo>
                      <a:pt x="1285" y="647"/>
                    </a:lnTo>
                    <a:lnTo>
                      <a:pt x="1290" y="645"/>
                    </a:lnTo>
                    <a:lnTo>
                      <a:pt x="1294" y="647"/>
                    </a:lnTo>
                    <a:lnTo>
                      <a:pt x="1297" y="643"/>
                    </a:lnTo>
                    <a:lnTo>
                      <a:pt x="1297" y="638"/>
                    </a:lnTo>
                    <a:lnTo>
                      <a:pt x="1299" y="638"/>
                    </a:lnTo>
                    <a:lnTo>
                      <a:pt x="1301" y="638"/>
                    </a:lnTo>
                    <a:lnTo>
                      <a:pt x="1304" y="638"/>
                    </a:lnTo>
                    <a:lnTo>
                      <a:pt x="1306" y="636"/>
                    </a:lnTo>
                    <a:lnTo>
                      <a:pt x="1309" y="636"/>
                    </a:lnTo>
                    <a:lnTo>
                      <a:pt x="1311" y="633"/>
                    </a:lnTo>
                    <a:lnTo>
                      <a:pt x="1311" y="631"/>
                    </a:lnTo>
                    <a:lnTo>
                      <a:pt x="1309" y="629"/>
                    </a:lnTo>
                    <a:lnTo>
                      <a:pt x="1309" y="626"/>
                    </a:lnTo>
                    <a:lnTo>
                      <a:pt x="1311" y="624"/>
                    </a:lnTo>
                    <a:lnTo>
                      <a:pt x="1311" y="621"/>
                    </a:lnTo>
                    <a:lnTo>
                      <a:pt x="1311" y="619"/>
                    </a:lnTo>
                    <a:lnTo>
                      <a:pt x="1313" y="619"/>
                    </a:lnTo>
                    <a:lnTo>
                      <a:pt x="1316" y="617"/>
                    </a:lnTo>
                    <a:lnTo>
                      <a:pt x="1320" y="617"/>
                    </a:lnTo>
                    <a:lnTo>
                      <a:pt x="1323" y="617"/>
                    </a:lnTo>
                    <a:lnTo>
                      <a:pt x="1330" y="614"/>
                    </a:lnTo>
                    <a:lnTo>
                      <a:pt x="1334" y="612"/>
                    </a:lnTo>
                    <a:lnTo>
                      <a:pt x="1332" y="612"/>
                    </a:lnTo>
                    <a:lnTo>
                      <a:pt x="1332" y="614"/>
                    </a:lnTo>
                    <a:lnTo>
                      <a:pt x="1334" y="614"/>
                    </a:lnTo>
                    <a:lnTo>
                      <a:pt x="1337" y="614"/>
                    </a:lnTo>
                    <a:lnTo>
                      <a:pt x="1339" y="614"/>
                    </a:lnTo>
                    <a:lnTo>
                      <a:pt x="1342" y="612"/>
                    </a:lnTo>
                    <a:lnTo>
                      <a:pt x="1349" y="607"/>
                    </a:lnTo>
                    <a:lnTo>
                      <a:pt x="1356" y="600"/>
                    </a:lnTo>
                    <a:lnTo>
                      <a:pt x="1358" y="598"/>
                    </a:lnTo>
                    <a:lnTo>
                      <a:pt x="1356" y="574"/>
                    </a:lnTo>
                    <a:lnTo>
                      <a:pt x="1353" y="574"/>
                    </a:lnTo>
                    <a:lnTo>
                      <a:pt x="1349" y="577"/>
                    </a:lnTo>
                    <a:lnTo>
                      <a:pt x="1346" y="574"/>
                    </a:lnTo>
                    <a:lnTo>
                      <a:pt x="1344" y="574"/>
                    </a:lnTo>
                    <a:lnTo>
                      <a:pt x="1344" y="572"/>
                    </a:lnTo>
                    <a:lnTo>
                      <a:pt x="1342" y="569"/>
                    </a:lnTo>
                    <a:lnTo>
                      <a:pt x="1339" y="567"/>
                    </a:lnTo>
                    <a:lnTo>
                      <a:pt x="1337" y="565"/>
                    </a:lnTo>
                    <a:lnTo>
                      <a:pt x="1334" y="565"/>
                    </a:lnTo>
                    <a:lnTo>
                      <a:pt x="1332" y="565"/>
                    </a:lnTo>
                    <a:lnTo>
                      <a:pt x="1330" y="562"/>
                    </a:lnTo>
                    <a:lnTo>
                      <a:pt x="1327" y="562"/>
                    </a:lnTo>
                    <a:lnTo>
                      <a:pt x="1325" y="562"/>
                    </a:lnTo>
                    <a:lnTo>
                      <a:pt x="1323" y="562"/>
                    </a:lnTo>
                    <a:lnTo>
                      <a:pt x="1323" y="567"/>
                    </a:lnTo>
                    <a:lnTo>
                      <a:pt x="1325" y="567"/>
                    </a:lnTo>
                    <a:lnTo>
                      <a:pt x="1320" y="569"/>
                    </a:lnTo>
                    <a:lnTo>
                      <a:pt x="1318" y="569"/>
                    </a:lnTo>
                    <a:lnTo>
                      <a:pt x="1316" y="569"/>
                    </a:lnTo>
                    <a:lnTo>
                      <a:pt x="1311" y="572"/>
                    </a:lnTo>
                    <a:lnTo>
                      <a:pt x="1306" y="574"/>
                    </a:lnTo>
                    <a:lnTo>
                      <a:pt x="1301" y="577"/>
                    </a:lnTo>
                    <a:lnTo>
                      <a:pt x="1297" y="579"/>
                    </a:lnTo>
                    <a:lnTo>
                      <a:pt x="1290" y="581"/>
                    </a:lnTo>
                    <a:lnTo>
                      <a:pt x="1290" y="586"/>
                    </a:lnTo>
                    <a:lnTo>
                      <a:pt x="1287" y="586"/>
                    </a:lnTo>
                    <a:lnTo>
                      <a:pt x="1285" y="586"/>
                    </a:lnTo>
                    <a:lnTo>
                      <a:pt x="1285" y="584"/>
                    </a:lnTo>
                    <a:lnTo>
                      <a:pt x="1285" y="581"/>
                    </a:lnTo>
                    <a:lnTo>
                      <a:pt x="1285" y="579"/>
                    </a:lnTo>
                    <a:lnTo>
                      <a:pt x="1285" y="577"/>
                    </a:lnTo>
                    <a:lnTo>
                      <a:pt x="1283" y="577"/>
                    </a:lnTo>
                    <a:lnTo>
                      <a:pt x="1287" y="577"/>
                    </a:lnTo>
                    <a:lnTo>
                      <a:pt x="1290" y="577"/>
                    </a:lnTo>
                    <a:lnTo>
                      <a:pt x="1294" y="577"/>
                    </a:lnTo>
                    <a:lnTo>
                      <a:pt x="1297" y="577"/>
                    </a:lnTo>
                    <a:lnTo>
                      <a:pt x="1299" y="574"/>
                    </a:lnTo>
                    <a:lnTo>
                      <a:pt x="1301" y="574"/>
                    </a:lnTo>
                    <a:lnTo>
                      <a:pt x="1304" y="572"/>
                    </a:lnTo>
                    <a:lnTo>
                      <a:pt x="1304" y="569"/>
                    </a:lnTo>
                    <a:lnTo>
                      <a:pt x="1309" y="567"/>
                    </a:lnTo>
                    <a:lnTo>
                      <a:pt x="1311" y="562"/>
                    </a:lnTo>
                    <a:lnTo>
                      <a:pt x="1313" y="562"/>
                    </a:lnTo>
                    <a:lnTo>
                      <a:pt x="1316" y="562"/>
                    </a:lnTo>
                    <a:lnTo>
                      <a:pt x="1318" y="562"/>
                    </a:lnTo>
                    <a:lnTo>
                      <a:pt x="1320" y="562"/>
                    </a:lnTo>
                    <a:lnTo>
                      <a:pt x="1323" y="562"/>
                    </a:lnTo>
                    <a:lnTo>
                      <a:pt x="1325" y="562"/>
                    </a:lnTo>
                    <a:lnTo>
                      <a:pt x="1327" y="562"/>
                    </a:lnTo>
                    <a:lnTo>
                      <a:pt x="1330" y="558"/>
                    </a:lnTo>
                    <a:lnTo>
                      <a:pt x="1334" y="551"/>
                    </a:lnTo>
                    <a:lnTo>
                      <a:pt x="1330" y="553"/>
                    </a:lnTo>
                    <a:lnTo>
                      <a:pt x="1327" y="553"/>
                    </a:lnTo>
                    <a:lnTo>
                      <a:pt x="1325" y="548"/>
                    </a:lnTo>
                    <a:lnTo>
                      <a:pt x="1327" y="548"/>
                    </a:lnTo>
                    <a:lnTo>
                      <a:pt x="1327" y="546"/>
                    </a:lnTo>
                    <a:lnTo>
                      <a:pt x="1325" y="546"/>
                    </a:lnTo>
                    <a:lnTo>
                      <a:pt x="1323" y="546"/>
                    </a:lnTo>
                    <a:lnTo>
                      <a:pt x="1323" y="543"/>
                    </a:lnTo>
                    <a:lnTo>
                      <a:pt x="1323" y="546"/>
                    </a:lnTo>
                    <a:lnTo>
                      <a:pt x="1320" y="548"/>
                    </a:lnTo>
                    <a:lnTo>
                      <a:pt x="1318" y="548"/>
                    </a:lnTo>
                    <a:lnTo>
                      <a:pt x="1313" y="548"/>
                    </a:lnTo>
                    <a:lnTo>
                      <a:pt x="1313" y="546"/>
                    </a:lnTo>
                    <a:lnTo>
                      <a:pt x="1311" y="546"/>
                    </a:lnTo>
                    <a:lnTo>
                      <a:pt x="1311" y="543"/>
                    </a:lnTo>
                    <a:lnTo>
                      <a:pt x="1311" y="541"/>
                    </a:lnTo>
                    <a:lnTo>
                      <a:pt x="1311" y="539"/>
                    </a:lnTo>
                    <a:lnTo>
                      <a:pt x="1311" y="536"/>
                    </a:lnTo>
                    <a:lnTo>
                      <a:pt x="1306" y="539"/>
                    </a:lnTo>
                    <a:lnTo>
                      <a:pt x="1301" y="539"/>
                    </a:lnTo>
                    <a:lnTo>
                      <a:pt x="1299" y="539"/>
                    </a:lnTo>
                    <a:lnTo>
                      <a:pt x="1292" y="539"/>
                    </a:lnTo>
                    <a:lnTo>
                      <a:pt x="1283" y="536"/>
                    </a:lnTo>
                    <a:lnTo>
                      <a:pt x="1283" y="534"/>
                    </a:lnTo>
                    <a:lnTo>
                      <a:pt x="1285" y="532"/>
                    </a:lnTo>
                    <a:lnTo>
                      <a:pt x="1285" y="529"/>
                    </a:lnTo>
                    <a:lnTo>
                      <a:pt x="1285" y="527"/>
                    </a:lnTo>
                    <a:lnTo>
                      <a:pt x="1283" y="525"/>
                    </a:lnTo>
                    <a:lnTo>
                      <a:pt x="1280" y="525"/>
                    </a:lnTo>
                    <a:lnTo>
                      <a:pt x="1278" y="520"/>
                    </a:lnTo>
                    <a:lnTo>
                      <a:pt x="1273" y="518"/>
                    </a:lnTo>
                    <a:lnTo>
                      <a:pt x="1268" y="518"/>
                    </a:lnTo>
                    <a:lnTo>
                      <a:pt x="1266" y="518"/>
                    </a:lnTo>
                    <a:lnTo>
                      <a:pt x="1261" y="506"/>
                    </a:lnTo>
                    <a:lnTo>
                      <a:pt x="1259" y="506"/>
                    </a:lnTo>
                    <a:lnTo>
                      <a:pt x="1259" y="508"/>
                    </a:lnTo>
                    <a:lnTo>
                      <a:pt x="1257" y="508"/>
                    </a:lnTo>
                    <a:lnTo>
                      <a:pt x="1257" y="503"/>
                    </a:lnTo>
                    <a:lnTo>
                      <a:pt x="1259" y="499"/>
                    </a:lnTo>
                    <a:lnTo>
                      <a:pt x="1257" y="499"/>
                    </a:lnTo>
                    <a:lnTo>
                      <a:pt x="1254" y="499"/>
                    </a:lnTo>
                    <a:lnTo>
                      <a:pt x="1254" y="496"/>
                    </a:lnTo>
                    <a:lnTo>
                      <a:pt x="1259" y="496"/>
                    </a:lnTo>
                    <a:lnTo>
                      <a:pt x="1264" y="496"/>
                    </a:lnTo>
                    <a:lnTo>
                      <a:pt x="1268" y="496"/>
                    </a:lnTo>
                    <a:lnTo>
                      <a:pt x="1271" y="496"/>
                    </a:lnTo>
                    <a:lnTo>
                      <a:pt x="1271" y="492"/>
                    </a:lnTo>
                    <a:lnTo>
                      <a:pt x="1271" y="489"/>
                    </a:lnTo>
                    <a:lnTo>
                      <a:pt x="1268" y="487"/>
                    </a:lnTo>
                    <a:lnTo>
                      <a:pt x="1264" y="487"/>
                    </a:lnTo>
                    <a:lnTo>
                      <a:pt x="1261" y="484"/>
                    </a:lnTo>
                    <a:lnTo>
                      <a:pt x="1259" y="484"/>
                    </a:lnTo>
                    <a:lnTo>
                      <a:pt x="1259" y="482"/>
                    </a:lnTo>
                    <a:lnTo>
                      <a:pt x="1259" y="477"/>
                    </a:lnTo>
                    <a:lnTo>
                      <a:pt x="1259" y="475"/>
                    </a:lnTo>
                    <a:lnTo>
                      <a:pt x="1259" y="470"/>
                    </a:lnTo>
                    <a:lnTo>
                      <a:pt x="1257" y="470"/>
                    </a:lnTo>
                    <a:lnTo>
                      <a:pt x="1254" y="470"/>
                    </a:lnTo>
                    <a:lnTo>
                      <a:pt x="1252" y="468"/>
                    </a:lnTo>
                    <a:lnTo>
                      <a:pt x="1249" y="463"/>
                    </a:lnTo>
                    <a:lnTo>
                      <a:pt x="1247" y="461"/>
                    </a:lnTo>
                    <a:lnTo>
                      <a:pt x="1247" y="458"/>
                    </a:lnTo>
                    <a:lnTo>
                      <a:pt x="1249" y="454"/>
                    </a:lnTo>
                    <a:lnTo>
                      <a:pt x="1245" y="454"/>
                    </a:lnTo>
                    <a:lnTo>
                      <a:pt x="1240" y="454"/>
                    </a:lnTo>
                    <a:lnTo>
                      <a:pt x="1235" y="454"/>
                    </a:lnTo>
                    <a:lnTo>
                      <a:pt x="1233" y="454"/>
                    </a:lnTo>
                    <a:lnTo>
                      <a:pt x="1235" y="451"/>
                    </a:lnTo>
                    <a:lnTo>
                      <a:pt x="1238" y="451"/>
                    </a:lnTo>
                    <a:lnTo>
                      <a:pt x="1240" y="449"/>
                    </a:lnTo>
                    <a:lnTo>
                      <a:pt x="1245" y="447"/>
                    </a:lnTo>
                    <a:lnTo>
                      <a:pt x="1242" y="444"/>
                    </a:lnTo>
                    <a:lnTo>
                      <a:pt x="1240" y="440"/>
                    </a:lnTo>
                    <a:lnTo>
                      <a:pt x="1238" y="437"/>
                    </a:lnTo>
                    <a:lnTo>
                      <a:pt x="1238" y="432"/>
                    </a:lnTo>
                    <a:lnTo>
                      <a:pt x="1231" y="432"/>
                    </a:lnTo>
                    <a:lnTo>
                      <a:pt x="1226" y="432"/>
                    </a:lnTo>
                    <a:lnTo>
                      <a:pt x="1226" y="430"/>
                    </a:lnTo>
                    <a:lnTo>
                      <a:pt x="1226" y="428"/>
                    </a:lnTo>
                    <a:lnTo>
                      <a:pt x="1223" y="428"/>
                    </a:lnTo>
                    <a:lnTo>
                      <a:pt x="1223" y="421"/>
                    </a:lnTo>
                    <a:lnTo>
                      <a:pt x="1223" y="418"/>
                    </a:lnTo>
                    <a:lnTo>
                      <a:pt x="1223" y="416"/>
                    </a:lnTo>
                    <a:lnTo>
                      <a:pt x="1223" y="411"/>
                    </a:lnTo>
                    <a:lnTo>
                      <a:pt x="1223" y="409"/>
                    </a:lnTo>
                    <a:lnTo>
                      <a:pt x="1219" y="407"/>
                    </a:lnTo>
                    <a:lnTo>
                      <a:pt x="1219" y="404"/>
                    </a:lnTo>
                    <a:lnTo>
                      <a:pt x="1219" y="402"/>
                    </a:lnTo>
                    <a:lnTo>
                      <a:pt x="1221" y="402"/>
                    </a:lnTo>
                    <a:lnTo>
                      <a:pt x="1221" y="399"/>
                    </a:lnTo>
                    <a:lnTo>
                      <a:pt x="1221" y="397"/>
                    </a:lnTo>
                    <a:lnTo>
                      <a:pt x="1221" y="395"/>
                    </a:lnTo>
                    <a:lnTo>
                      <a:pt x="1219" y="395"/>
                    </a:lnTo>
                    <a:lnTo>
                      <a:pt x="1214" y="395"/>
                    </a:lnTo>
                    <a:lnTo>
                      <a:pt x="1212" y="404"/>
                    </a:lnTo>
                    <a:lnTo>
                      <a:pt x="1207" y="411"/>
                    </a:lnTo>
                    <a:lnTo>
                      <a:pt x="1207" y="416"/>
                    </a:lnTo>
                    <a:lnTo>
                      <a:pt x="1205" y="418"/>
                    </a:lnTo>
                    <a:lnTo>
                      <a:pt x="1205" y="423"/>
                    </a:lnTo>
                    <a:lnTo>
                      <a:pt x="1202" y="428"/>
                    </a:lnTo>
                    <a:lnTo>
                      <a:pt x="1200" y="428"/>
                    </a:lnTo>
                    <a:lnTo>
                      <a:pt x="1200" y="425"/>
                    </a:lnTo>
                    <a:lnTo>
                      <a:pt x="1200" y="423"/>
                    </a:lnTo>
                    <a:lnTo>
                      <a:pt x="1200" y="421"/>
                    </a:lnTo>
                    <a:lnTo>
                      <a:pt x="1197" y="423"/>
                    </a:lnTo>
                    <a:lnTo>
                      <a:pt x="1193" y="425"/>
                    </a:lnTo>
                    <a:lnTo>
                      <a:pt x="1193" y="428"/>
                    </a:lnTo>
                    <a:lnTo>
                      <a:pt x="1193" y="432"/>
                    </a:lnTo>
                    <a:lnTo>
                      <a:pt x="1190" y="430"/>
                    </a:lnTo>
                    <a:lnTo>
                      <a:pt x="1188" y="430"/>
                    </a:lnTo>
                    <a:lnTo>
                      <a:pt x="1186" y="435"/>
                    </a:lnTo>
                    <a:lnTo>
                      <a:pt x="1186" y="440"/>
                    </a:lnTo>
                    <a:lnTo>
                      <a:pt x="1183" y="442"/>
                    </a:lnTo>
                    <a:lnTo>
                      <a:pt x="1181" y="444"/>
                    </a:lnTo>
                    <a:lnTo>
                      <a:pt x="1176" y="444"/>
                    </a:lnTo>
                    <a:lnTo>
                      <a:pt x="1174" y="447"/>
                    </a:lnTo>
                    <a:lnTo>
                      <a:pt x="1172" y="442"/>
                    </a:lnTo>
                    <a:lnTo>
                      <a:pt x="1167" y="437"/>
                    </a:lnTo>
                    <a:lnTo>
                      <a:pt x="1164" y="440"/>
                    </a:lnTo>
                    <a:lnTo>
                      <a:pt x="1162" y="442"/>
                    </a:lnTo>
                    <a:lnTo>
                      <a:pt x="1160" y="442"/>
                    </a:lnTo>
                    <a:lnTo>
                      <a:pt x="1157" y="442"/>
                    </a:lnTo>
                    <a:lnTo>
                      <a:pt x="1157" y="440"/>
                    </a:lnTo>
                    <a:lnTo>
                      <a:pt x="1157" y="437"/>
                    </a:lnTo>
                    <a:lnTo>
                      <a:pt x="1157" y="432"/>
                    </a:lnTo>
                    <a:lnTo>
                      <a:pt x="1157" y="430"/>
                    </a:lnTo>
                    <a:lnTo>
                      <a:pt x="1153" y="430"/>
                    </a:lnTo>
                    <a:lnTo>
                      <a:pt x="1148" y="430"/>
                    </a:lnTo>
                    <a:lnTo>
                      <a:pt x="1146" y="430"/>
                    </a:lnTo>
                    <a:lnTo>
                      <a:pt x="1141" y="428"/>
                    </a:lnTo>
                    <a:lnTo>
                      <a:pt x="1134" y="425"/>
                    </a:lnTo>
                    <a:lnTo>
                      <a:pt x="1134" y="416"/>
                    </a:lnTo>
                    <a:lnTo>
                      <a:pt x="1134" y="411"/>
                    </a:lnTo>
                    <a:lnTo>
                      <a:pt x="1134" y="409"/>
                    </a:lnTo>
                    <a:lnTo>
                      <a:pt x="1134" y="407"/>
                    </a:lnTo>
                    <a:lnTo>
                      <a:pt x="1134" y="402"/>
                    </a:lnTo>
                    <a:lnTo>
                      <a:pt x="1131" y="399"/>
                    </a:lnTo>
                    <a:lnTo>
                      <a:pt x="1134" y="397"/>
                    </a:lnTo>
                    <a:lnTo>
                      <a:pt x="1136" y="397"/>
                    </a:lnTo>
                    <a:lnTo>
                      <a:pt x="1138" y="397"/>
                    </a:lnTo>
                    <a:lnTo>
                      <a:pt x="1138" y="395"/>
                    </a:lnTo>
                    <a:lnTo>
                      <a:pt x="1138" y="392"/>
                    </a:lnTo>
                    <a:lnTo>
                      <a:pt x="1136" y="392"/>
                    </a:lnTo>
                    <a:lnTo>
                      <a:pt x="1134" y="392"/>
                    </a:lnTo>
                    <a:lnTo>
                      <a:pt x="1136" y="390"/>
                    </a:lnTo>
                    <a:lnTo>
                      <a:pt x="1138" y="385"/>
                    </a:lnTo>
                    <a:lnTo>
                      <a:pt x="1141" y="381"/>
                    </a:lnTo>
                    <a:lnTo>
                      <a:pt x="1143" y="376"/>
                    </a:lnTo>
                    <a:lnTo>
                      <a:pt x="1141" y="378"/>
                    </a:lnTo>
                    <a:lnTo>
                      <a:pt x="1138" y="378"/>
                    </a:lnTo>
                    <a:lnTo>
                      <a:pt x="1138" y="381"/>
                    </a:lnTo>
                    <a:lnTo>
                      <a:pt x="1136" y="381"/>
                    </a:lnTo>
                    <a:lnTo>
                      <a:pt x="1134" y="381"/>
                    </a:lnTo>
                    <a:lnTo>
                      <a:pt x="1131" y="381"/>
                    </a:lnTo>
                    <a:lnTo>
                      <a:pt x="1129" y="378"/>
                    </a:lnTo>
                    <a:lnTo>
                      <a:pt x="1124" y="378"/>
                    </a:lnTo>
                    <a:lnTo>
                      <a:pt x="1124" y="376"/>
                    </a:lnTo>
                    <a:lnTo>
                      <a:pt x="1124" y="373"/>
                    </a:lnTo>
                    <a:lnTo>
                      <a:pt x="1127" y="373"/>
                    </a:lnTo>
                    <a:lnTo>
                      <a:pt x="1129" y="371"/>
                    </a:lnTo>
                    <a:lnTo>
                      <a:pt x="1129" y="369"/>
                    </a:lnTo>
                    <a:lnTo>
                      <a:pt x="1127" y="369"/>
                    </a:lnTo>
                    <a:lnTo>
                      <a:pt x="1124" y="369"/>
                    </a:lnTo>
                    <a:lnTo>
                      <a:pt x="1120" y="369"/>
                    </a:lnTo>
                    <a:lnTo>
                      <a:pt x="1117" y="369"/>
                    </a:lnTo>
                    <a:lnTo>
                      <a:pt x="1115" y="369"/>
                    </a:lnTo>
                    <a:lnTo>
                      <a:pt x="1110" y="369"/>
                    </a:lnTo>
                    <a:lnTo>
                      <a:pt x="1108" y="369"/>
                    </a:lnTo>
                    <a:lnTo>
                      <a:pt x="1105" y="369"/>
                    </a:lnTo>
                    <a:lnTo>
                      <a:pt x="1105" y="366"/>
                    </a:lnTo>
                    <a:lnTo>
                      <a:pt x="1105" y="362"/>
                    </a:lnTo>
                    <a:lnTo>
                      <a:pt x="1101" y="362"/>
                    </a:lnTo>
                    <a:lnTo>
                      <a:pt x="1101" y="357"/>
                    </a:lnTo>
                    <a:lnTo>
                      <a:pt x="1098" y="355"/>
                    </a:lnTo>
                    <a:lnTo>
                      <a:pt x="1096" y="352"/>
                    </a:lnTo>
                    <a:lnTo>
                      <a:pt x="1094" y="350"/>
                    </a:lnTo>
                    <a:lnTo>
                      <a:pt x="1089" y="345"/>
                    </a:lnTo>
                    <a:lnTo>
                      <a:pt x="1082" y="340"/>
                    </a:lnTo>
                    <a:lnTo>
                      <a:pt x="1077" y="338"/>
                    </a:lnTo>
                    <a:lnTo>
                      <a:pt x="1070" y="338"/>
                    </a:lnTo>
                    <a:lnTo>
                      <a:pt x="1065" y="340"/>
                    </a:lnTo>
                    <a:lnTo>
                      <a:pt x="1063" y="343"/>
                    </a:lnTo>
                    <a:lnTo>
                      <a:pt x="1060" y="347"/>
                    </a:lnTo>
                    <a:lnTo>
                      <a:pt x="1058" y="347"/>
                    </a:lnTo>
                    <a:lnTo>
                      <a:pt x="1056" y="347"/>
                    </a:lnTo>
                    <a:lnTo>
                      <a:pt x="1053" y="347"/>
                    </a:lnTo>
                    <a:lnTo>
                      <a:pt x="1051" y="347"/>
                    </a:lnTo>
                    <a:lnTo>
                      <a:pt x="1049" y="347"/>
                    </a:lnTo>
                    <a:lnTo>
                      <a:pt x="1049" y="352"/>
                    </a:lnTo>
                    <a:lnTo>
                      <a:pt x="1046" y="352"/>
                    </a:lnTo>
                    <a:lnTo>
                      <a:pt x="1044" y="352"/>
                    </a:lnTo>
                    <a:lnTo>
                      <a:pt x="1039" y="352"/>
                    </a:lnTo>
                    <a:lnTo>
                      <a:pt x="1037" y="350"/>
                    </a:lnTo>
                    <a:lnTo>
                      <a:pt x="1030" y="347"/>
                    </a:lnTo>
                    <a:lnTo>
                      <a:pt x="1023" y="347"/>
                    </a:lnTo>
                    <a:lnTo>
                      <a:pt x="1020" y="347"/>
                    </a:lnTo>
                    <a:lnTo>
                      <a:pt x="1018" y="347"/>
                    </a:lnTo>
                    <a:lnTo>
                      <a:pt x="1016" y="347"/>
                    </a:lnTo>
                    <a:lnTo>
                      <a:pt x="1013" y="347"/>
                    </a:lnTo>
                    <a:lnTo>
                      <a:pt x="1009" y="350"/>
                    </a:lnTo>
                    <a:lnTo>
                      <a:pt x="1006" y="350"/>
                    </a:lnTo>
                    <a:lnTo>
                      <a:pt x="1004" y="357"/>
                    </a:lnTo>
                    <a:lnTo>
                      <a:pt x="1006" y="359"/>
                    </a:lnTo>
                    <a:lnTo>
                      <a:pt x="1013" y="359"/>
                    </a:lnTo>
                    <a:lnTo>
                      <a:pt x="1013" y="364"/>
                    </a:lnTo>
                    <a:lnTo>
                      <a:pt x="1009" y="364"/>
                    </a:lnTo>
                    <a:lnTo>
                      <a:pt x="1009" y="366"/>
                    </a:lnTo>
                    <a:lnTo>
                      <a:pt x="1011" y="369"/>
                    </a:lnTo>
                    <a:lnTo>
                      <a:pt x="1011" y="371"/>
                    </a:lnTo>
                    <a:lnTo>
                      <a:pt x="1006" y="376"/>
                    </a:lnTo>
                    <a:lnTo>
                      <a:pt x="1004" y="381"/>
                    </a:lnTo>
                    <a:lnTo>
                      <a:pt x="1001" y="381"/>
                    </a:lnTo>
                    <a:lnTo>
                      <a:pt x="1001" y="383"/>
                    </a:lnTo>
                    <a:lnTo>
                      <a:pt x="1001" y="385"/>
                    </a:lnTo>
                    <a:lnTo>
                      <a:pt x="1004" y="385"/>
                    </a:lnTo>
                    <a:lnTo>
                      <a:pt x="1006" y="385"/>
                    </a:lnTo>
                    <a:lnTo>
                      <a:pt x="1011" y="385"/>
                    </a:lnTo>
                    <a:lnTo>
                      <a:pt x="1011" y="390"/>
                    </a:lnTo>
                    <a:lnTo>
                      <a:pt x="1009" y="392"/>
                    </a:lnTo>
                    <a:lnTo>
                      <a:pt x="1009" y="395"/>
                    </a:lnTo>
                    <a:lnTo>
                      <a:pt x="1009" y="397"/>
                    </a:lnTo>
                    <a:lnTo>
                      <a:pt x="1009" y="399"/>
                    </a:lnTo>
                    <a:lnTo>
                      <a:pt x="1011" y="402"/>
                    </a:lnTo>
                    <a:lnTo>
                      <a:pt x="1016" y="407"/>
                    </a:lnTo>
                    <a:lnTo>
                      <a:pt x="1016" y="409"/>
                    </a:lnTo>
                    <a:lnTo>
                      <a:pt x="1013" y="411"/>
                    </a:lnTo>
                    <a:lnTo>
                      <a:pt x="1011" y="414"/>
                    </a:lnTo>
                    <a:lnTo>
                      <a:pt x="1011" y="416"/>
                    </a:lnTo>
                    <a:lnTo>
                      <a:pt x="1006" y="414"/>
                    </a:lnTo>
                    <a:lnTo>
                      <a:pt x="1004" y="414"/>
                    </a:lnTo>
                    <a:lnTo>
                      <a:pt x="1006" y="418"/>
                    </a:lnTo>
                    <a:lnTo>
                      <a:pt x="1006" y="416"/>
                    </a:lnTo>
                    <a:lnTo>
                      <a:pt x="1006" y="418"/>
                    </a:lnTo>
                    <a:lnTo>
                      <a:pt x="1009" y="418"/>
                    </a:lnTo>
                    <a:lnTo>
                      <a:pt x="1009" y="421"/>
                    </a:lnTo>
                    <a:lnTo>
                      <a:pt x="1009" y="423"/>
                    </a:lnTo>
                    <a:lnTo>
                      <a:pt x="1009" y="425"/>
                    </a:lnTo>
                    <a:lnTo>
                      <a:pt x="1004" y="425"/>
                    </a:lnTo>
                    <a:lnTo>
                      <a:pt x="1001" y="425"/>
                    </a:lnTo>
                    <a:lnTo>
                      <a:pt x="999" y="425"/>
                    </a:lnTo>
                    <a:lnTo>
                      <a:pt x="997" y="425"/>
                    </a:lnTo>
                    <a:lnTo>
                      <a:pt x="994" y="428"/>
                    </a:lnTo>
                    <a:lnTo>
                      <a:pt x="994" y="430"/>
                    </a:lnTo>
                    <a:lnTo>
                      <a:pt x="994" y="435"/>
                    </a:lnTo>
                    <a:lnTo>
                      <a:pt x="994" y="440"/>
                    </a:lnTo>
                    <a:lnTo>
                      <a:pt x="994" y="442"/>
                    </a:lnTo>
                    <a:lnTo>
                      <a:pt x="997" y="444"/>
                    </a:lnTo>
                    <a:lnTo>
                      <a:pt x="1001" y="444"/>
                    </a:lnTo>
                    <a:lnTo>
                      <a:pt x="1004" y="444"/>
                    </a:lnTo>
                    <a:lnTo>
                      <a:pt x="1006" y="447"/>
                    </a:lnTo>
                    <a:lnTo>
                      <a:pt x="1009" y="447"/>
                    </a:lnTo>
                    <a:lnTo>
                      <a:pt x="1009" y="449"/>
                    </a:lnTo>
                    <a:lnTo>
                      <a:pt x="1011" y="449"/>
                    </a:lnTo>
                    <a:lnTo>
                      <a:pt x="1011" y="451"/>
                    </a:lnTo>
                    <a:lnTo>
                      <a:pt x="1013" y="456"/>
                    </a:lnTo>
                    <a:lnTo>
                      <a:pt x="1013" y="458"/>
                    </a:lnTo>
                    <a:lnTo>
                      <a:pt x="1013" y="463"/>
                    </a:lnTo>
                    <a:lnTo>
                      <a:pt x="1016" y="468"/>
                    </a:lnTo>
                    <a:lnTo>
                      <a:pt x="1016" y="470"/>
                    </a:lnTo>
                    <a:lnTo>
                      <a:pt x="1018" y="473"/>
                    </a:lnTo>
                    <a:lnTo>
                      <a:pt x="1023" y="477"/>
                    </a:lnTo>
                    <a:lnTo>
                      <a:pt x="1027" y="482"/>
                    </a:lnTo>
                    <a:lnTo>
                      <a:pt x="1027" y="484"/>
                    </a:lnTo>
                    <a:lnTo>
                      <a:pt x="1027" y="487"/>
                    </a:lnTo>
                    <a:lnTo>
                      <a:pt x="1025" y="492"/>
                    </a:lnTo>
                    <a:lnTo>
                      <a:pt x="1025" y="499"/>
                    </a:lnTo>
                    <a:lnTo>
                      <a:pt x="1023" y="506"/>
                    </a:lnTo>
                    <a:lnTo>
                      <a:pt x="1023" y="503"/>
                    </a:lnTo>
                    <a:lnTo>
                      <a:pt x="1025" y="503"/>
                    </a:lnTo>
                    <a:lnTo>
                      <a:pt x="1025" y="501"/>
                    </a:lnTo>
                    <a:lnTo>
                      <a:pt x="1027" y="501"/>
                    </a:lnTo>
                    <a:lnTo>
                      <a:pt x="1027" y="503"/>
                    </a:lnTo>
                    <a:lnTo>
                      <a:pt x="1030" y="506"/>
                    </a:lnTo>
                    <a:lnTo>
                      <a:pt x="1030" y="508"/>
                    </a:lnTo>
                    <a:lnTo>
                      <a:pt x="1030" y="510"/>
                    </a:lnTo>
                    <a:lnTo>
                      <a:pt x="1025" y="510"/>
                    </a:lnTo>
                    <a:lnTo>
                      <a:pt x="1023" y="510"/>
                    </a:lnTo>
                    <a:lnTo>
                      <a:pt x="1020" y="513"/>
                    </a:lnTo>
                    <a:lnTo>
                      <a:pt x="1018" y="518"/>
                    </a:lnTo>
                    <a:lnTo>
                      <a:pt x="1016" y="522"/>
                    </a:lnTo>
                    <a:lnTo>
                      <a:pt x="1016" y="525"/>
                    </a:lnTo>
                    <a:lnTo>
                      <a:pt x="1011" y="529"/>
                    </a:lnTo>
                    <a:lnTo>
                      <a:pt x="1009" y="532"/>
                    </a:lnTo>
                    <a:lnTo>
                      <a:pt x="1004" y="534"/>
                    </a:lnTo>
                    <a:lnTo>
                      <a:pt x="1001" y="536"/>
                    </a:lnTo>
                    <a:lnTo>
                      <a:pt x="992" y="541"/>
                    </a:lnTo>
                    <a:lnTo>
                      <a:pt x="983" y="546"/>
                    </a:lnTo>
                    <a:lnTo>
                      <a:pt x="985" y="558"/>
                    </a:lnTo>
                    <a:lnTo>
                      <a:pt x="987" y="567"/>
                    </a:lnTo>
                    <a:lnTo>
                      <a:pt x="990" y="577"/>
                    </a:lnTo>
                    <a:lnTo>
                      <a:pt x="990" y="586"/>
                    </a:lnTo>
                    <a:lnTo>
                      <a:pt x="992" y="591"/>
                    </a:lnTo>
                    <a:lnTo>
                      <a:pt x="992" y="595"/>
                    </a:lnTo>
                    <a:lnTo>
                      <a:pt x="992" y="598"/>
                    </a:lnTo>
                    <a:lnTo>
                      <a:pt x="992" y="603"/>
                    </a:lnTo>
                    <a:lnTo>
                      <a:pt x="992" y="607"/>
                    </a:lnTo>
                    <a:lnTo>
                      <a:pt x="990" y="612"/>
                    </a:lnTo>
                    <a:lnTo>
                      <a:pt x="990" y="617"/>
                    </a:lnTo>
                    <a:lnTo>
                      <a:pt x="987" y="621"/>
                    </a:lnTo>
                    <a:lnTo>
                      <a:pt x="985" y="621"/>
                    </a:lnTo>
                    <a:lnTo>
                      <a:pt x="980" y="621"/>
                    </a:lnTo>
                    <a:lnTo>
                      <a:pt x="978" y="626"/>
                    </a:lnTo>
                    <a:lnTo>
                      <a:pt x="975" y="629"/>
                    </a:lnTo>
                    <a:lnTo>
                      <a:pt x="973" y="629"/>
                    </a:lnTo>
                    <a:lnTo>
                      <a:pt x="968" y="629"/>
                    </a:lnTo>
                    <a:lnTo>
                      <a:pt x="964" y="626"/>
                    </a:lnTo>
                    <a:lnTo>
                      <a:pt x="961" y="624"/>
                    </a:lnTo>
                    <a:lnTo>
                      <a:pt x="954" y="619"/>
                    </a:lnTo>
                    <a:lnTo>
                      <a:pt x="949" y="612"/>
                    </a:lnTo>
                    <a:lnTo>
                      <a:pt x="947" y="610"/>
                    </a:lnTo>
                    <a:lnTo>
                      <a:pt x="947" y="607"/>
                    </a:lnTo>
                    <a:lnTo>
                      <a:pt x="947" y="605"/>
                    </a:lnTo>
                    <a:lnTo>
                      <a:pt x="947" y="603"/>
                    </a:lnTo>
                    <a:lnTo>
                      <a:pt x="947" y="600"/>
                    </a:lnTo>
                    <a:lnTo>
                      <a:pt x="947" y="598"/>
                    </a:lnTo>
                    <a:lnTo>
                      <a:pt x="942" y="595"/>
                    </a:lnTo>
                    <a:lnTo>
                      <a:pt x="938" y="593"/>
                    </a:lnTo>
                    <a:lnTo>
                      <a:pt x="938" y="591"/>
                    </a:lnTo>
                    <a:lnTo>
                      <a:pt x="938" y="588"/>
                    </a:lnTo>
                    <a:lnTo>
                      <a:pt x="938" y="586"/>
                    </a:lnTo>
                    <a:lnTo>
                      <a:pt x="938" y="584"/>
                    </a:lnTo>
                    <a:lnTo>
                      <a:pt x="938" y="581"/>
                    </a:lnTo>
                    <a:lnTo>
                      <a:pt x="935" y="581"/>
                    </a:lnTo>
                    <a:lnTo>
                      <a:pt x="935" y="579"/>
                    </a:lnTo>
                    <a:lnTo>
                      <a:pt x="935" y="577"/>
                    </a:lnTo>
                    <a:lnTo>
                      <a:pt x="935" y="574"/>
                    </a:lnTo>
                    <a:lnTo>
                      <a:pt x="938" y="574"/>
                    </a:lnTo>
                    <a:lnTo>
                      <a:pt x="935" y="572"/>
                    </a:lnTo>
                    <a:lnTo>
                      <a:pt x="935" y="569"/>
                    </a:lnTo>
                    <a:lnTo>
                      <a:pt x="935" y="567"/>
                    </a:lnTo>
                    <a:lnTo>
                      <a:pt x="938" y="567"/>
                    </a:lnTo>
                    <a:lnTo>
                      <a:pt x="938" y="562"/>
                    </a:lnTo>
                    <a:lnTo>
                      <a:pt x="938" y="558"/>
                    </a:lnTo>
                    <a:lnTo>
                      <a:pt x="940" y="553"/>
                    </a:lnTo>
                    <a:lnTo>
                      <a:pt x="940" y="551"/>
                    </a:lnTo>
                    <a:lnTo>
                      <a:pt x="938" y="551"/>
                    </a:lnTo>
                    <a:lnTo>
                      <a:pt x="938" y="548"/>
                    </a:lnTo>
                    <a:lnTo>
                      <a:pt x="935" y="546"/>
                    </a:lnTo>
                    <a:lnTo>
                      <a:pt x="938" y="543"/>
                    </a:lnTo>
                    <a:lnTo>
                      <a:pt x="938" y="546"/>
                    </a:lnTo>
                    <a:lnTo>
                      <a:pt x="940" y="543"/>
                    </a:lnTo>
                    <a:lnTo>
                      <a:pt x="940" y="541"/>
                    </a:lnTo>
                    <a:lnTo>
                      <a:pt x="938" y="539"/>
                    </a:lnTo>
                    <a:lnTo>
                      <a:pt x="938" y="536"/>
                    </a:lnTo>
                    <a:lnTo>
                      <a:pt x="935" y="536"/>
                    </a:lnTo>
                    <a:lnTo>
                      <a:pt x="933" y="534"/>
                    </a:lnTo>
                    <a:lnTo>
                      <a:pt x="931" y="534"/>
                    </a:lnTo>
                    <a:lnTo>
                      <a:pt x="928" y="534"/>
                    </a:lnTo>
                    <a:lnTo>
                      <a:pt x="923" y="534"/>
                    </a:lnTo>
                    <a:lnTo>
                      <a:pt x="919" y="534"/>
                    </a:lnTo>
                    <a:lnTo>
                      <a:pt x="912" y="534"/>
                    </a:lnTo>
                    <a:lnTo>
                      <a:pt x="907" y="534"/>
                    </a:lnTo>
                    <a:lnTo>
                      <a:pt x="902" y="534"/>
                    </a:lnTo>
                    <a:lnTo>
                      <a:pt x="898" y="534"/>
                    </a:lnTo>
                    <a:lnTo>
                      <a:pt x="895" y="534"/>
                    </a:lnTo>
                    <a:lnTo>
                      <a:pt x="895" y="532"/>
                    </a:lnTo>
                    <a:lnTo>
                      <a:pt x="893" y="532"/>
                    </a:lnTo>
                    <a:lnTo>
                      <a:pt x="890" y="529"/>
                    </a:lnTo>
                    <a:lnTo>
                      <a:pt x="886" y="525"/>
                    </a:lnTo>
                    <a:lnTo>
                      <a:pt x="881" y="522"/>
                    </a:lnTo>
                    <a:lnTo>
                      <a:pt x="876" y="520"/>
                    </a:lnTo>
                    <a:lnTo>
                      <a:pt x="867" y="518"/>
                    </a:lnTo>
                    <a:lnTo>
                      <a:pt x="860" y="518"/>
                    </a:lnTo>
                    <a:lnTo>
                      <a:pt x="855" y="515"/>
                    </a:lnTo>
                    <a:lnTo>
                      <a:pt x="853" y="513"/>
                    </a:lnTo>
                    <a:lnTo>
                      <a:pt x="853" y="510"/>
                    </a:lnTo>
                    <a:lnTo>
                      <a:pt x="853" y="508"/>
                    </a:lnTo>
                    <a:lnTo>
                      <a:pt x="853" y="506"/>
                    </a:lnTo>
                    <a:lnTo>
                      <a:pt x="853" y="503"/>
                    </a:lnTo>
                    <a:lnTo>
                      <a:pt x="850" y="501"/>
                    </a:lnTo>
                    <a:lnTo>
                      <a:pt x="850" y="499"/>
                    </a:lnTo>
                    <a:lnTo>
                      <a:pt x="848" y="496"/>
                    </a:lnTo>
                    <a:lnTo>
                      <a:pt x="846" y="496"/>
                    </a:lnTo>
                    <a:lnTo>
                      <a:pt x="843" y="496"/>
                    </a:lnTo>
                    <a:lnTo>
                      <a:pt x="841" y="496"/>
                    </a:lnTo>
                    <a:lnTo>
                      <a:pt x="838" y="496"/>
                    </a:lnTo>
                    <a:lnTo>
                      <a:pt x="834" y="494"/>
                    </a:lnTo>
                    <a:lnTo>
                      <a:pt x="831" y="492"/>
                    </a:lnTo>
                    <a:lnTo>
                      <a:pt x="829" y="487"/>
                    </a:lnTo>
                    <a:lnTo>
                      <a:pt x="824" y="487"/>
                    </a:lnTo>
                    <a:lnTo>
                      <a:pt x="820" y="487"/>
                    </a:lnTo>
                    <a:lnTo>
                      <a:pt x="815" y="487"/>
                    </a:lnTo>
                    <a:lnTo>
                      <a:pt x="810" y="482"/>
                    </a:lnTo>
                    <a:lnTo>
                      <a:pt x="805" y="477"/>
                    </a:lnTo>
                    <a:lnTo>
                      <a:pt x="803" y="477"/>
                    </a:lnTo>
                    <a:lnTo>
                      <a:pt x="798" y="477"/>
                    </a:lnTo>
                    <a:lnTo>
                      <a:pt x="796" y="477"/>
                    </a:lnTo>
                    <a:lnTo>
                      <a:pt x="791" y="477"/>
                    </a:lnTo>
                    <a:lnTo>
                      <a:pt x="786" y="480"/>
                    </a:lnTo>
                    <a:lnTo>
                      <a:pt x="779" y="484"/>
                    </a:lnTo>
                    <a:lnTo>
                      <a:pt x="777" y="477"/>
                    </a:lnTo>
                    <a:lnTo>
                      <a:pt x="777" y="473"/>
                    </a:lnTo>
                    <a:lnTo>
                      <a:pt x="775" y="468"/>
                    </a:lnTo>
                    <a:lnTo>
                      <a:pt x="772" y="461"/>
                    </a:lnTo>
                    <a:lnTo>
                      <a:pt x="768" y="449"/>
                    </a:lnTo>
                    <a:lnTo>
                      <a:pt x="763" y="437"/>
                    </a:lnTo>
                    <a:lnTo>
                      <a:pt x="751" y="437"/>
                    </a:lnTo>
                    <a:lnTo>
                      <a:pt x="746" y="440"/>
                    </a:lnTo>
                    <a:lnTo>
                      <a:pt x="744" y="440"/>
                    </a:lnTo>
                    <a:lnTo>
                      <a:pt x="742" y="437"/>
                    </a:lnTo>
                    <a:lnTo>
                      <a:pt x="739" y="432"/>
                    </a:lnTo>
                    <a:lnTo>
                      <a:pt x="737" y="428"/>
                    </a:lnTo>
                    <a:lnTo>
                      <a:pt x="732" y="423"/>
                    </a:lnTo>
                    <a:lnTo>
                      <a:pt x="732" y="418"/>
                    </a:lnTo>
                    <a:lnTo>
                      <a:pt x="732" y="414"/>
                    </a:lnTo>
                    <a:lnTo>
                      <a:pt x="735" y="407"/>
                    </a:lnTo>
                    <a:lnTo>
                      <a:pt x="735" y="404"/>
                    </a:lnTo>
                    <a:lnTo>
                      <a:pt x="739" y="399"/>
                    </a:lnTo>
                    <a:lnTo>
                      <a:pt x="742" y="399"/>
                    </a:lnTo>
                    <a:lnTo>
                      <a:pt x="742" y="397"/>
                    </a:lnTo>
                    <a:lnTo>
                      <a:pt x="742" y="395"/>
                    </a:lnTo>
                    <a:lnTo>
                      <a:pt x="742" y="392"/>
                    </a:lnTo>
                    <a:lnTo>
                      <a:pt x="739" y="392"/>
                    </a:lnTo>
                    <a:lnTo>
                      <a:pt x="739" y="390"/>
                    </a:lnTo>
                    <a:lnTo>
                      <a:pt x="739" y="388"/>
                    </a:lnTo>
                    <a:lnTo>
                      <a:pt x="742" y="388"/>
                    </a:lnTo>
                    <a:lnTo>
                      <a:pt x="744" y="388"/>
                    </a:lnTo>
                    <a:lnTo>
                      <a:pt x="746" y="388"/>
                    </a:lnTo>
                    <a:lnTo>
                      <a:pt x="746" y="385"/>
                    </a:lnTo>
                    <a:lnTo>
                      <a:pt x="746" y="383"/>
                    </a:lnTo>
                    <a:lnTo>
                      <a:pt x="746" y="378"/>
                    </a:lnTo>
                    <a:lnTo>
                      <a:pt x="746" y="376"/>
                    </a:lnTo>
                    <a:lnTo>
                      <a:pt x="749" y="376"/>
                    </a:lnTo>
                    <a:lnTo>
                      <a:pt x="749" y="373"/>
                    </a:lnTo>
                    <a:lnTo>
                      <a:pt x="751" y="373"/>
                    </a:lnTo>
                    <a:lnTo>
                      <a:pt x="753" y="371"/>
                    </a:lnTo>
                    <a:lnTo>
                      <a:pt x="756" y="369"/>
                    </a:lnTo>
                    <a:lnTo>
                      <a:pt x="758" y="366"/>
                    </a:lnTo>
                    <a:lnTo>
                      <a:pt x="758" y="364"/>
                    </a:lnTo>
                    <a:lnTo>
                      <a:pt x="763" y="364"/>
                    </a:lnTo>
                    <a:lnTo>
                      <a:pt x="768" y="364"/>
                    </a:lnTo>
                    <a:lnTo>
                      <a:pt x="768" y="362"/>
                    </a:lnTo>
                    <a:lnTo>
                      <a:pt x="768" y="359"/>
                    </a:lnTo>
                    <a:lnTo>
                      <a:pt x="768" y="355"/>
                    </a:lnTo>
                    <a:lnTo>
                      <a:pt x="768" y="352"/>
                    </a:lnTo>
                    <a:lnTo>
                      <a:pt x="770" y="352"/>
                    </a:lnTo>
                    <a:lnTo>
                      <a:pt x="770" y="350"/>
                    </a:lnTo>
                    <a:lnTo>
                      <a:pt x="772" y="347"/>
                    </a:lnTo>
                    <a:lnTo>
                      <a:pt x="775" y="347"/>
                    </a:lnTo>
                    <a:lnTo>
                      <a:pt x="775" y="350"/>
                    </a:lnTo>
                    <a:lnTo>
                      <a:pt x="777" y="350"/>
                    </a:lnTo>
                    <a:lnTo>
                      <a:pt x="779" y="350"/>
                    </a:lnTo>
                    <a:lnTo>
                      <a:pt x="782" y="350"/>
                    </a:lnTo>
                    <a:lnTo>
                      <a:pt x="782" y="347"/>
                    </a:lnTo>
                    <a:lnTo>
                      <a:pt x="779" y="347"/>
                    </a:lnTo>
                    <a:lnTo>
                      <a:pt x="777" y="345"/>
                    </a:lnTo>
                    <a:lnTo>
                      <a:pt x="782" y="343"/>
                    </a:lnTo>
                    <a:lnTo>
                      <a:pt x="786" y="340"/>
                    </a:lnTo>
                    <a:lnTo>
                      <a:pt x="784" y="340"/>
                    </a:lnTo>
                    <a:lnTo>
                      <a:pt x="782" y="338"/>
                    </a:lnTo>
                    <a:lnTo>
                      <a:pt x="779" y="338"/>
                    </a:lnTo>
                    <a:lnTo>
                      <a:pt x="782" y="338"/>
                    </a:lnTo>
                    <a:lnTo>
                      <a:pt x="784" y="338"/>
                    </a:lnTo>
                    <a:lnTo>
                      <a:pt x="786" y="338"/>
                    </a:lnTo>
                    <a:lnTo>
                      <a:pt x="789" y="338"/>
                    </a:lnTo>
                    <a:lnTo>
                      <a:pt x="791" y="340"/>
                    </a:lnTo>
                    <a:lnTo>
                      <a:pt x="794" y="340"/>
                    </a:lnTo>
                    <a:lnTo>
                      <a:pt x="796" y="340"/>
                    </a:lnTo>
                    <a:lnTo>
                      <a:pt x="801" y="336"/>
                    </a:lnTo>
                    <a:lnTo>
                      <a:pt x="805" y="333"/>
                    </a:lnTo>
                    <a:lnTo>
                      <a:pt x="805" y="331"/>
                    </a:lnTo>
                    <a:lnTo>
                      <a:pt x="805" y="329"/>
                    </a:lnTo>
                    <a:lnTo>
                      <a:pt x="808" y="326"/>
                    </a:lnTo>
                    <a:lnTo>
                      <a:pt x="803" y="321"/>
                    </a:lnTo>
                    <a:lnTo>
                      <a:pt x="801" y="319"/>
                    </a:lnTo>
                    <a:lnTo>
                      <a:pt x="801" y="314"/>
                    </a:lnTo>
                    <a:lnTo>
                      <a:pt x="803" y="317"/>
                    </a:lnTo>
                    <a:lnTo>
                      <a:pt x="805" y="317"/>
                    </a:lnTo>
                    <a:lnTo>
                      <a:pt x="808" y="317"/>
                    </a:lnTo>
                    <a:lnTo>
                      <a:pt x="810" y="317"/>
                    </a:lnTo>
                    <a:lnTo>
                      <a:pt x="812" y="312"/>
                    </a:lnTo>
                    <a:lnTo>
                      <a:pt x="812" y="307"/>
                    </a:lnTo>
                    <a:lnTo>
                      <a:pt x="812" y="305"/>
                    </a:lnTo>
                    <a:lnTo>
                      <a:pt x="812" y="298"/>
                    </a:lnTo>
                    <a:lnTo>
                      <a:pt x="817" y="298"/>
                    </a:lnTo>
                    <a:lnTo>
                      <a:pt x="822" y="298"/>
                    </a:lnTo>
                    <a:lnTo>
                      <a:pt x="822" y="295"/>
                    </a:lnTo>
                    <a:lnTo>
                      <a:pt x="822" y="293"/>
                    </a:lnTo>
                    <a:lnTo>
                      <a:pt x="824" y="293"/>
                    </a:lnTo>
                    <a:lnTo>
                      <a:pt x="829" y="293"/>
                    </a:lnTo>
                    <a:lnTo>
                      <a:pt x="831" y="293"/>
                    </a:lnTo>
                    <a:lnTo>
                      <a:pt x="834" y="295"/>
                    </a:lnTo>
                    <a:lnTo>
                      <a:pt x="834" y="298"/>
                    </a:lnTo>
                    <a:lnTo>
                      <a:pt x="836" y="298"/>
                    </a:lnTo>
                    <a:lnTo>
                      <a:pt x="838" y="298"/>
                    </a:lnTo>
                    <a:lnTo>
                      <a:pt x="843" y="298"/>
                    </a:lnTo>
                    <a:lnTo>
                      <a:pt x="850" y="293"/>
                    </a:lnTo>
                    <a:lnTo>
                      <a:pt x="853" y="293"/>
                    </a:lnTo>
                    <a:lnTo>
                      <a:pt x="855" y="293"/>
                    </a:lnTo>
                    <a:lnTo>
                      <a:pt x="855" y="291"/>
                    </a:lnTo>
                    <a:lnTo>
                      <a:pt x="857" y="291"/>
                    </a:lnTo>
                    <a:lnTo>
                      <a:pt x="857" y="288"/>
                    </a:lnTo>
                    <a:lnTo>
                      <a:pt x="857" y="286"/>
                    </a:lnTo>
                    <a:lnTo>
                      <a:pt x="855" y="284"/>
                    </a:lnTo>
                    <a:lnTo>
                      <a:pt x="855" y="281"/>
                    </a:lnTo>
                    <a:lnTo>
                      <a:pt x="857" y="281"/>
                    </a:lnTo>
                    <a:lnTo>
                      <a:pt x="857" y="279"/>
                    </a:lnTo>
                    <a:lnTo>
                      <a:pt x="857" y="277"/>
                    </a:lnTo>
                    <a:lnTo>
                      <a:pt x="860" y="277"/>
                    </a:lnTo>
                    <a:lnTo>
                      <a:pt x="860" y="274"/>
                    </a:lnTo>
                    <a:lnTo>
                      <a:pt x="860" y="272"/>
                    </a:lnTo>
                    <a:lnTo>
                      <a:pt x="848" y="270"/>
                    </a:lnTo>
                    <a:lnTo>
                      <a:pt x="836" y="270"/>
                    </a:lnTo>
                    <a:lnTo>
                      <a:pt x="824" y="270"/>
                    </a:lnTo>
                    <a:lnTo>
                      <a:pt x="808" y="270"/>
                    </a:lnTo>
                    <a:lnTo>
                      <a:pt x="812" y="267"/>
                    </a:lnTo>
                    <a:lnTo>
                      <a:pt x="817" y="267"/>
                    </a:lnTo>
                    <a:lnTo>
                      <a:pt x="820" y="265"/>
                    </a:lnTo>
                    <a:lnTo>
                      <a:pt x="822" y="260"/>
                    </a:lnTo>
                    <a:lnTo>
                      <a:pt x="822" y="255"/>
                    </a:lnTo>
                    <a:lnTo>
                      <a:pt x="824" y="255"/>
                    </a:lnTo>
                    <a:lnTo>
                      <a:pt x="824" y="258"/>
                    </a:lnTo>
                    <a:lnTo>
                      <a:pt x="824" y="260"/>
                    </a:lnTo>
                    <a:lnTo>
                      <a:pt x="834" y="260"/>
                    </a:lnTo>
                    <a:lnTo>
                      <a:pt x="838" y="260"/>
                    </a:lnTo>
                    <a:lnTo>
                      <a:pt x="843" y="260"/>
                    </a:lnTo>
                    <a:lnTo>
                      <a:pt x="848" y="260"/>
                    </a:lnTo>
                    <a:lnTo>
                      <a:pt x="853" y="262"/>
                    </a:lnTo>
                    <a:lnTo>
                      <a:pt x="857" y="265"/>
                    </a:lnTo>
                    <a:lnTo>
                      <a:pt x="860" y="267"/>
                    </a:lnTo>
                    <a:lnTo>
                      <a:pt x="867" y="272"/>
                    </a:lnTo>
                    <a:lnTo>
                      <a:pt x="867" y="267"/>
                    </a:lnTo>
                    <a:lnTo>
                      <a:pt x="867" y="265"/>
                    </a:lnTo>
                    <a:lnTo>
                      <a:pt x="869" y="262"/>
                    </a:lnTo>
                    <a:lnTo>
                      <a:pt x="874" y="260"/>
                    </a:lnTo>
                    <a:lnTo>
                      <a:pt x="872" y="255"/>
                    </a:lnTo>
                    <a:lnTo>
                      <a:pt x="872" y="251"/>
                    </a:lnTo>
                    <a:lnTo>
                      <a:pt x="869" y="246"/>
                    </a:lnTo>
                    <a:lnTo>
                      <a:pt x="869" y="241"/>
                    </a:lnTo>
                    <a:lnTo>
                      <a:pt x="874" y="241"/>
                    </a:lnTo>
                    <a:lnTo>
                      <a:pt x="876" y="241"/>
                    </a:lnTo>
                    <a:lnTo>
                      <a:pt x="881" y="241"/>
                    </a:lnTo>
                    <a:lnTo>
                      <a:pt x="883" y="239"/>
                    </a:lnTo>
                    <a:lnTo>
                      <a:pt x="886" y="241"/>
                    </a:lnTo>
                    <a:lnTo>
                      <a:pt x="888" y="244"/>
                    </a:lnTo>
                    <a:lnTo>
                      <a:pt x="890" y="246"/>
                    </a:lnTo>
                    <a:lnTo>
                      <a:pt x="893" y="248"/>
                    </a:lnTo>
                    <a:lnTo>
                      <a:pt x="893" y="251"/>
                    </a:lnTo>
                    <a:lnTo>
                      <a:pt x="895" y="251"/>
                    </a:lnTo>
                    <a:lnTo>
                      <a:pt x="898" y="251"/>
                    </a:lnTo>
                    <a:lnTo>
                      <a:pt x="900" y="253"/>
                    </a:lnTo>
                    <a:lnTo>
                      <a:pt x="905" y="251"/>
                    </a:lnTo>
                    <a:lnTo>
                      <a:pt x="907" y="251"/>
                    </a:lnTo>
                    <a:lnTo>
                      <a:pt x="909" y="251"/>
                    </a:lnTo>
                    <a:lnTo>
                      <a:pt x="909" y="248"/>
                    </a:lnTo>
                    <a:lnTo>
                      <a:pt x="909" y="246"/>
                    </a:lnTo>
                    <a:lnTo>
                      <a:pt x="907" y="246"/>
                    </a:lnTo>
                    <a:lnTo>
                      <a:pt x="905" y="244"/>
                    </a:lnTo>
                    <a:lnTo>
                      <a:pt x="900" y="241"/>
                    </a:lnTo>
                    <a:lnTo>
                      <a:pt x="900" y="236"/>
                    </a:lnTo>
                    <a:lnTo>
                      <a:pt x="902" y="239"/>
                    </a:lnTo>
                    <a:lnTo>
                      <a:pt x="905" y="239"/>
                    </a:lnTo>
                    <a:lnTo>
                      <a:pt x="905" y="236"/>
                    </a:lnTo>
                    <a:lnTo>
                      <a:pt x="905" y="234"/>
                    </a:lnTo>
                    <a:lnTo>
                      <a:pt x="907" y="234"/>
                    </a:lnTo>
                    <a:lnTo>
                      <a:pt x="907" y="239"/>
                    </a:lnTo>
                    <a:lnTo>
                      <a:pt x="914" y="241"/>
                    </a:lnTo>
                    <a:lnTo>
                      <a:pt x="919" y="244"/>
                    </a:lnTo>
                    <a:lnTo>
                      <a:pt x="921" y="241"/>
                    </a:lnTo>
                    <a:lnTo>
                      <a:pt x="923" y="239"/>
                    </a:lnTo>
                    <a:lnTo>
                      <a:pt x="923" y="236"/>
                    </a:lnTo>
                    <a:lnTo>
                      <a:pt x="926" y="234"/>
                    </a:lnTo>
                    <a:lnTo>
                      <a:pt x="928" y="232"/>
                    </a:lnTo>
                    <a:lnTo>
                      <a:pt x="931" y="232"/>
                    </a:lnTo>
                    <a:lnTo>
                      <a:pt x="935" y="232"/>
                    </a:lnTo>
                    <a:lnTo>
                      <a:pt x="938" y="227"/>
                    </a:lnTo>
                    <a:lnTo>
                      <a:pt x="945" y="225"/>
                    </a:lnTo>
                    <a:lnTo>
                      <a:pt x="952" y="222"/>
                    </a:lnTo>
                    <a:lnTo>
                      <a:pt x="957" y="222"/>
                    </a:lnTo>
                    <a:lnTo>
                      <a:pt x="964" y="218"/>
                    </a:lnTo>
                    <a:lnTo>
                      <a:pt x="964" y="215"/>
                    </a:lnTo>
                    <a:lnTo>
                      <a:pt x="964" y="210"/>
                    </a:lnTo>
                    <a:lnTo>
                      <a:pt x="964" y="208"/>
                    </a:lnTo>
                    <a:lnTo>
                      <a:pt x="964" y="206"/>
                    </a:lnTo>
                    <a:lnTo>
                      <a:pt x="961" y="203"/>
                    </a:lnTo>
                    <a:lnTo>
                      <a:pt x="957" y="203"/>
                    </a:lnTo>
                    <a:lnTo>
                      <a:pt x="952" y="201"/>
                    </a:lnTo>
                    <a:lnTo>
                      <a:pt x="947" y="199"/>
                    </a:lnTo>
                    <a:lnTo>
                      <a:pt x="947" y="196"/>
                    </a:lnTo>
                    <a:lnTo>
                      <a:pt x="945" y="196"/>
                    </a:lnTo>
                    <a:lnTo>
                      <a:pt x="942" y="194"/>
                    </a:lnTo>
                    <a:lnTo>
                      <a:pt x="942" y="192"/>
                    </a:lnTo>
                    <a:lnTo>
                      <a:pt x="942" y="189"/>
                    </a:lnTo>
                    <a:lnTo>
                      <a:pt x="942" y="187"/>
                    </a:lnTo>
                    <a:lnTo>
                      <a:pt x="942" y="184"/>
                    </a:lnTo>
                    <a:lnTo>
                      <a:pt x="942" y="182"/>
                    </a:lnTo>
                    <a:lnTo>
                      <a:pt x="942" y="180"/>
                    </a:lnTo>
                    <a:lnTo>
                      <a:pt x="945" y="180"/>
                    </a:lnTo>
                    <a:lnTo>
                      <a:pt x="945" y="177"/>
                    </a:lnTo>
                    <a:lnTo>
                      <a:pt x="947" y="177"/>
                    </a:lnTo>
                    <a:lnTo>
                      <a:pt x="949" y="177"/>
                    </a:lnTo>
                    <a:lnTo>
                      <a:pt x="949" y="175"/>
                    </a:lnTo>
                    <a:lnTo>
                      <a:pt x="952" y="173"/>
                    </a:lnTo>
                    <a:lnTo>
                      <a:pt x="949" y="173"/>
                    </a:lnTo>
                    <a:lnTo>
                      <a:pt x="947" y="173"/>
                    </a:lnTo>
                    <a:lnTo>
                      <a:pt x="945" y="170"/>
                    </a:lnTo>
                    <a:lnTo>
                      <a:pt x="947" y="168"/>
                    </a:lnTo>
                    <a:lnTo>
                      <a:pt x="947" y="166"/>
                    </a:lnTo>
                    <a:lnTo>
                      <a:pt x="952" y="161"/>
                    </a:lnTo>
                    <a:lnTo>
                      <a:pt x="954" y="156"/>
                    </a:lnTo>
                    <a:lnTo>
                      <a:pt x="952" y="151"/>
                    </a:lnTo>
                    <a:lnTo>
                      <a:pt x="952" y="149"/>
                    </a:lnTo>
                    <a:lnTo>
                      <a:pt x="949" y="151"/>
                    </a:lnTo>
                    <a:lnTo>
                      <a:pt x="947" y="151"/>
                    </a:lnTo>
                    <a:lnTo>
                      <a:pt x="947" y="154"/>
                    </a:lnTo>
                    <a:lnTo>
                      <a:pt x="945" y="154"/>
                    </a:lnTo>
                    <a:lnTo>
                      <a:pt x="940" y="154"/>
                    </a:lnTo>
                    <a:lnTo>
                      <a:pt x="938" y="151"/>
                    </a:lnTo>
                    <a:lnTo>
                      <a:pt x="938" y="149"/>
                    </a:lnTo>
                    <a:lnTo>
                      <a:pt x="935" y="144"/>
                    </a:lnTo>
                    <a:lnTo>
                      <a:pt x="933" y="140"/>
                    </a:lnTo>
                    <a:lnTo>
                      <a:pt x="933" y="137"/>
                    </a:lnTo>
                    <a:lnTo>
                      <a:pt x="926" y="137"/>
                    </a:lnTo>
                    <a:lnTo>
                      <a:pt x="921" y="137"/>
                    </a:lnTo>
                    <a:lnTo>
                      <a:pt x="916" y="137"/>
                    </a:lnTo>
                    <a:lnTo>
                      <a:pt x="912" y="137"/>
                    </a:lnTo>
                    <a:lnTo>
                      <a:pt x="902" y="137"/>
                    </a:lnTo>
                    <a:lnTo>
                      <a:pt x="890" y="135"/>
                    </a:lnTo>
                    <a:lnTo>
                      <a:pt x="893" y="142"/>
                    </a:lnTo>
                    <a:lnTo>
                      <a:pt x="895" y="149"/>
                    </a:lnTo>
                    <a:lnTo>
                      <a:pt x="900" y="156"/>
                    </a:lnTo>
                    <a:lnTo>
                      <a:pt x="902" y="163"/>
                    </a:lnTo>
                    <a:lnTo>
                      <a:pt x="902" y="166"/>
                    </a:lnTo>
                    <a:lnTo>
                      <a:pt x="900" y="166"/>
                    </a:lnTo>
                    <a:lnTo>
                      <a:pt x="900" y="168"/>
                    </a:lnTo>
                    <a:lnTo>
                      <a:pt x="900" y="170"/>
                    </a:lnTo>
                    <a:lnTo>
                      <a:pt x="898" y="168"/>
                    </a:lnTo>
                    <a:lnTo>
                      <a:pt x="895" y="168"/>
                    </a:lnTo>
                    <a:lnTo>
                      <a:pt x="893" y="168"/>
                    </a:lnTo>
                    <a:lnTo>
                      <a:pt x="890" y="170"/>
                    </a:lnTo>
                    <a:lnTo>
                      <a:pt x="890" y="173"/>
                    </a:lnTo>
                    <a:lnTo>
                      <a:pt x="888" y="180"/>
                    </a:lnTo>
                    <a:lnTo>
                      <a:pt x="888" y="187"/>
                    </a:lnTo>
                    <a:lnTo>
                      <a:pt x="888" y="189"/>
                    </a:lnTo>
                    <a:lnTo>
                      <a:pt x="883" y="189"/>
                    </a:lnTo>
                    <a:lnTo>
                      <a:pt x="879" y="196"/>
                    </a:lnTo>
                    <a:lnTo>
                      <a:pt x="876" y="203"/>
                    </a:lnTo>
                    <a:lnTo>
                      <a:pt x="874" y="208"/>
                    </a:lnTo>
                    <a:lnTo>
                      <a:pt x="872" y="210"/>
                    </a:lnTo>
                    <a:lnTo>
                      <a:pt x="869" y="215"/>
                    </a:lnTo>
                    <a:lnTo>
                      <a:pt x="867" y="218"/>
                    </a:lnTo>
                    <a:lnTo>
                      <a:pt x="869" y="218"/>
                    </a:lnTo>
                    <a:lnTo>
                      <a:pt x="869" y="220"/>
                    </a:lnTo>
                    <a:lnTo>
                      <a:pt x="867" y="220"/>
                    </a:lnTo>
                    <a:lnTo>
                      <a:pt x="864" y="220"/>
                    </a:lnTo>
                    <a:lnTo>
                      <a:pt x="862" y="220"/>
                    </a:lnTo>
                    <a:lnTo>
                      <a:pt x="860" y="220"/>
                    </a:lnTo>
                    <a:lnTo>
                      <a:pt x="857" y="218"/>
                    </a:lnTo>
                    <a:lnTo>
                      <a:pt x="855" y="218"/>
                    </a:lnTo>
                    <a:lnTo>
                      <a:pt x="855" y="215"/>
                    </a:lnTo>
                    <a:lnTo>
                      <a:pt x="855" y="213"/>
                    </a:lnTo>
                    <a:lnTo>
                      <a:pt x="853" y="208"/>
                    </a:lnTo>
                    <a:lnTo>
                      <a:pt x="853" y="206"/>
                    </a:lnTo>
                    <a:lnTo>
                      <a:pt x="848" y="203"/>
                    </a:lnTo>
                    <a:lnTo>
                      <a:pt x="846" y="201"/>
                    </a:lnTo>
                    <a:lnTo>
                      <a:pt x="843" y="199"/>
                    </a:lnTo>
                    <a:lnTo>
                      <a:pt x="841" y="194"/>
                    </a:lnTo>
                    <a:lnTo>
                      <a:pt x="838" y="194"/>
                    </a:lnTo>
                    <a:lnTo>
                      <a:pt x="838" y="192"/>
                    </a:lnTo>
                    <a:lnTo>
                      <a:pt x="838" y="189"/>
                    </a:lnTo>
                    <a:lnTo>
                      <a:pt x="838" y="187"/>
                    </a:lnTo>
                    <a:lnTo>
                      <a:pt x="841" y="184"/>
                    </a:lnTo>
                    <a:lnTo>
                      <a:pt x="843" y="182"/>
                    </a:lnTo>
                    <a:lnTo>
                      <a:pt x="846" y="177"/>
                    </a:lnTo>
                    <a:lnTo>
                      <a:pt x="848" y="170"/>
                    </a:lnTo>
                    <a:lnTo>
                      <a:pt x="850" y="163"/>
                    </a:lnTo>
                    <a:lnTo>
                      <a:pt x="853" y="163"/>
                    </a:lnTo>
                    <a:lnTo>
                      <a:pt x="850" y="161"/>
                    </a:lnTo>
                    <a:lnTo>
                      <a:pt x="848" y="159"/>
                    </a:lnTo>
                    <a:lnTo>
                      <a:pt x="848" y="156"/>
                    </a:lnTo>
                    <a:lnTo>
                      <a:pt x="846" y="151"/>
                    </a:lnTo>
                    <a:lnTo>
                      <a:pt x="846" y="147"/>
                    </a:lnTo>
                    <a:lnTo>
                      <a:pt x="841" y="149"/>
                    </a:lnTo>
                    <a:lnTo>
                      <a:pt x="838" y="151"/>
                    </a:lnTo>
                    <a:lnTo>
                      <a:pt x="834" y="151"/>
                    </a:lnTo>
                    <a:lnTo>
                      <a:pt x="829" y="151"/>
                    </a:lnTo>
                    <a:lnTo>
                      <a:pt x="829" y="159"/>
                    </a:lnTo>
                    <a:lnTo>
                      <a:pt x="829" y="163"/>
                    </a:lnTo>
                    <a:lnTo>
                      <a:pt x="829" y="170"/>
                    </a:lnTo>
                    <a:lnTo>
                      <a:pt x="827" y="177"/>
                    </a:lnTo>
                    <a:lnTo>
                      <a:pt x="824" y="177"/>
                    </a:lnTo>
                    <a:lnTo>
                      <a:pt x="822" y="177"/>
                    </a:lnTo>
                    <a:lnTo>
                      <a:pt x="820" y="180"/>
                    </a:lnTo>
                    <a:lnTo>
                      <a:pt x="820" y="182"/>
                    </a:lnTo>
                    <a:lnTo>
                      <a:pt x="820" y="187"/>
                    </a:lnTo>
                    <a:lnTo>
                      <a:pt x="817" y="187"/>
                    </a:lnTo>
                    <a:lnTo>
                      <a:pt x="812" y="187"/>
                    </a:lnTo>
                    <a:lnTo>
                      <a:pt x="815" y="182"/>
                    </a:lnTo>
                    <a:lnTo>
                      <a:pt x="815" y="180"/>
                    </a:lnTo>
                    <a:lnTo>
                      <a:pt x="815" y="177"/>
                    </a:lnTo>
                    <a:lnTo>
                      <a:pt x="812" y="177"/>
                    </a:lnTo>
                    <a:lnTo>
                      <a:pt x="812" y="175"/>
                    </a:lnTo>
                    <a:lnTo>
                      <a:pt x="812" y="173"/>
                    </a:lnTo>
                    <a:lnTo>
                      <a:pt x="810" y="168"/>
                    </a:lnTo>
                    <a:lnTo>
                      <a:pt x="810" y="166"/>
                    </a:lnTo>
                    <a:lnTo>
                      <a:pt x="808" y="161"/>
                    </a:lnTo>
                    <a:lnTo>
                      <a:pt x="808" y="156"/>
                    </a:lnTo>
                    <a:lnTo>
                      <a:pt x="808" y="154"/>
                    </a:lnTo>
                    <a:lnTo>
                      <a:pt x="805" y="151"/>
                    </a:lnTo>
                    <a:lnTo>
                      <a:pt x="803" y="151"/>
                    </a:lnTo>
                    <a:lnTo>
                      <a:pt x="801" y="149"/>
                    </a:lnTo>
                    <a:lnTo>
                      <a:pt x="798" y="149"/>
                    </a:lnTo>
                    <a:lnTo>
                      <a:pt x="796" y="149"/>
                    </a:lnTo>
                    <a:lnTo>
                      <a:pt x="794" y="149"/>
                    </a:lnTo>
                    <a:lnTo>
                      <a:pt x="791" y="149"/>
                    </a:lnTo>
                    <a:lnTo>
                      <a:pt x="789" y="149"/>
                    </a:lnTo>
                    <a:lnTo>
                      <a:pt x="786" y="147"/>
                    </a:lnTo>
                    <a:lnTo>
                      <a:pt x="779" y="137"/>
                    </a:lnTo>
                    <a:lnTo>
                      <a:pt x="777" y="137"/>
                    </a:lnTo>
                    <a:lnTo>
                      <a:pt x="779" y="137"/>
                    </a:lnTo>
                    <a:lnTo>
                      <a:pt x="782" y="135"/>
                    </a:lnTo>
                    <a:lnTo>
                      <a:pt x="786" y="130"/>
                    </a:lnTo>
                    <a:lnTo>
                      <a:pt x="791" y="128"/>
                    </a:lnTo>
                    <a:lnTo>
                      <a:pt x="794" y="125"/>
                    </a:lnTo>
                    <a:lnTo>
                      <a:pt x="791" y="125"/>
                    </a:lnTo>
                    <a:lnTo>
                      <a:pt x="791" y="123"/>
                    </a:lnTo>
                    <a:lnTo>
                      <a:pt x="789" y="123"/>
                    </a:lnTo>
                    <a:lnTo>
                      <a:pt x="786" y="123"/>
                    </a:lnTo>
                    <a:lnTo>
                      <a:pt x="784" y="125"/>
                    </a:lnTo>
                    <a:lnTo>
                      <a:pt x="784" y="128"/>
                    </a:lnTo>
                    <a:lnTo>
                      <a:pt x="782" y="128"/>
                    </a:lnTo>
                    <a:lnTo>
                      <a:pt x="782" y="125"/>
                    </a:lnTo>
                    <a:lnTo>
                      <a:pt x="782" y="123"/>
                    </a:lnTo>
                    <a:lnTo>
                      <a:pt x="784" y="123"/>
                    </a:lnTo>
                    <a:lnTo>
                      <a:pt x="784" y="118"/>
                    </a:lnTo>
                    <a:lnTo>
                      <a:pt x="784" y="116"/>
                    </a:lnTo>
                    <a:lnTo>
                      <a:pt x="786" y="116"/>
                    </a:lnTo>
                    <a:lnTo>
                      <a:pt x="791" y="118"/>
                    </a:lnTo>
                    <a:lnTo>
                      <a:pt x="796" y="118"/>
                    </a:lnTo>
                    <a:lnTo>
                      <a:pt x="798" y="121"/>
                    </a:lnTo>
                    <a:lnTo>
                      <a:pt x="798" y="118"/>
                    </a:lnTo>
                    <a:lnTo>
                      <a:pt x="798" y="116"/>
                    </a:lnTo>
                    <a:lnTo>
                      <a:pt x="801" y="114"/>
                    </a:lnTo>
                    <a:lnTo>
                      <a:pt x="798" y="111"/>
                    </a:lnTo>
                    <a:lnTo>
                      <a:pt x="796" y="114"/>
                    </a:lnTo>
                    <a:lnTo>
                      <a:pt x="794" y="114"/>
                    </a:lnTo>
                    <a:lnTo>
                      <a:pt x="794" y="109"/>
                    </a:lnTo>
                    <a:lnTo>
                      <a:pt x="789" y="107"/>
                    </a:lnTo>
                    <a:lnTo>
                      <a:pt x="784" y="107"/>
                    </a:lnTo>
                    <a:lnTo>
                      <a:pt x="779" y="102"/>
                    </a:lnTo>
                    <a:lnTo>
                      <a:pt x="777" y="97"/>
                    </a:lnTo>
                    <a:lnTo>
                      <a:pt x="775" y="95"/>
                    </a:lnTo>
                    <a:lnTo>
                      <a:pt x="772" y="95"/>
                    </a:lnTo>
                    <a:lnTo>
                      <a:pt x="770" y="95"/>
                    </a:lnTo>
                    <a:lnTo>
                      <a:pt x="768" y="95"/>
                    </a:lnTo>
                    <a:lnTo>
                      <a:pt x="765" y="95"/>
                    </a:lnTo>
                    <a:lnTo>
                      <a:pt x="763" y="92"/>
                    </a:lnTo>
                    <a:lnTo>
                      <a:pt x="761" y="92"/>
                    </a:lnTo>
                    <a:lnTo>
                      <a:pt x="761" y="88"/>
                    </a:lnTo>
                    <a:lnTo>
                      <a:pt x="756" y="85"/>
                    </a:lnTo>
                    <a:lnTo>
                      <a:pt x="753" y="83"/>
                    </a:lnTo>
                    <a:lnTo>
                      <a:pt x="751" y="83"/>
                    </a:lnTo>
                    <a:lnTo>
                      <a:pt x="746" y="81"/>
                    </a:lnTo>
                    <a:lnTo>
                      <a:pt x="746" y="76"/>
                    </a:lnTo>
                    <a:lnTo>
                      <a:pt x="746" y="78"/>
                    </a:lnTo>
                    <a:lnTo>
                      <a:pt x="744" y="78"/>
                    </a:lnTo>
                    <a:lnTo>
                      <a:pt x="742" y="78"/>
                    </a:lnTo>
                    <a:lnTo>
                      <a:pt x="744" y="76"/>
                    </a:lnTo>
                    <a:lnTo>
                      <a:pt x="744" y="73"/>
                    </a:lnTo>
                    <a:lnTo>
                      <a:pt x="746" y="69"/>
                    </a:lnTo>
                    <a:lnTo>
                      <a:pt x="746" y="64"/>
                    </a:lnTo>
                    <a:lnTo>
                      <a:pt x="753" y="64"/>
                    </a:lnTo>
                    <a:lnTo>
                      <a:pt x="753" y="62"/>
                    </a:lnTo>
                    <a:lnTo>
                      <a:pt x="753" y="59"/>
                    </a:lnTo>
                    <a:lnTo>
                      <a:pt x="751" y="57"/>
                    </a:lnTo>
                    <a:lnTo>
                      <a:pt x="749" y="57"/>
                    </a:lnTo>
                    <a:lnTo>
                      <a:pt x="749" y="55"/>
                    </a:lnTo>
                    <a:lnTo>
                      <a:pt x="746" y="52"/>
                    </a:lnTo>
                    <a:lnTo>
                      <a:pt x="753" y="47"/>
                    </a:lnTo>
                    <a:lnTo>
                      <a:pt x="761" y="45"/>
                    </a:lnTo>
                    <a:lnTo>
                      <a:pt x="768" y="45"/>
                    </a:lnTo>
                    <a:lnTo>
                      <a:pt x="775" y="45"/>
                    </a:lnTo>
                    <a:lnTo>
                      <a:pt x="782" y="43"/>
                    </a:lnTo>
                    <a:lnTo>
                      <a:pt x="786" y="43"/>
                    </a:lnTo>
                    <a:lnTo>
                      <a:pt x="789" y="43"/>
                    </a:lnTo>
                    <a:lnTo>
                      <a:pt x="791" y="43"/>
                    </a:lnTo>
                    <a:lnTo>
                      <a:pt x="794" y="40"/>
                    </a:lnTo>
                    <a:lnTo>
                      <a:pt x="796" y="40"/>
                    </a:lnTo>
                    <a:lnTo>
                      <a:pt x="798" y="38"/>
                    </a:lnTo>
                    <a:lnTo>
                      <a:pt x="801" y="36"/>
                    </a:lnTo>
                    <a:lnTo>
                      <a:pt x="803" y="31"/>
                    </a:lnTo>
                    <a:lnTo>
                      <a:pt x="803" y="26"/>
                    </a:lnTo>
                    <a:lnTo>
                      <a:pt x="808" y="19"/>
                    </a:lnTo>
                    <a:lnTo>
                      <a:pt x="810" y="12"/>
                    </a:lnTo>
                    <a:lnTo>
                      <a:pt x="808" y="10"/>
                    </a:lnTo>
                    <a:lnTo>
                      <a:pt x="803" y="10"/>
                    </a:lnTo>
                    <a:lnTo>
                      <a:pt x="801" y="10"/>
                    </a:lnTo>
                    <a:lnTo>
                      <a:pt x="798" y="10"/>
                    </a:lnTo>
                    <a:lnTo>
                      <a:pt x="796" y="7"/>
                    </a:lnTo>
                    <a:lnTo>
                      <a:pt x="794" y="7"/>
                    </a:lnTo>
                    <a:lnTo>
                      <a:pt x="791" y="10"/>
                    </a:lnTo>
                    <a:lnTo>
                      <a:pt x="789" y="10"/>
                    </a:lnTo>
                    <a:lnTo>
                      <a:pt x="784" y="10"/>
                    </a:lnTo>
                    <a:lnTo>
                      <a:pt x="782" y="12"/>
                    </a:lnTo>
                    <a:lnTo>
                      <a:pt x="782" y="7"/>
                    </a:lnTo>
                    <a:lnTo>
                      <a:pt x="775" y="5"/>
                    </a:lnTo>
                    <a:lnTo>
                      <a:pt x="768" y="3"/>
                    </a:lnTo>
                    <a:lnTo>
                      <a:pt x="763" y="3"/>
                    </a:lnTo>
                    <a:lnTo>
                      <a:pt x="761" y="0"/>
                    </a:lnTo>
                    <a:lnTo>
                      <a:pt x="756" y="0"/>
                    </a:lnTo>
                    <a:lnTo>
                      <a:pt x="753" y="3"/>
                    </a:lnTo>
                    <a:lnTo>
                      <a:pt x="751" y="3"/>
                    </a:lnTo>
                    <a:lnTo>
                      <a:pt x="749" y="7"/>
                    </a:lnTo>
                    <a:lnTo>
                      <a:pt x="746" y="7"/>
                    </a:lnTo>
                    <a:lnTo>
                      <a:pt x="742" y="7"/>
                    </a:lnTo>
                    <a:lnTo>
                      <a:pt x="737" y="7"/>
                    </a:lnTo>
                    <a:lnTo>
                      <a:pt x="730" y="7"/>
                    </a:lnTo>
                    <a:lnTo>
                      <a:pt x="730" y="10"/>
                    </a:lnTo>
                    <a:lnTo>
                      <a:pt x="730" y="12"/>
                    </a:lnTo>
                    <a:lnTo>
                      <a:pt x="727" y="14"/>
                    </a:lnTo>
                    <a:lnTo>
                      <a:pt x="725" y="17"/>
                    </a:lnTo>
                    <a:lnTo>
                      <a:pt x="727" y="22"/>
                    </a:lnTo>
                    <a:lnTo>
                      <a:pt x="727" y="29"/>
                    </a:lnTo>
                    <a:lnTo>
                      <a:pt x="727" y="36"/>
                    </a:lnTo>
                    <a:lnTo>
                      <a:pt x="727" y="38"/>
                    </a:lnTo>
                    <a:lnTo>
                      <a:pt x="732" y="43"/>
                    </a:lnTo>
                    <a:lnTo>
                      <a:pt x="735" y="47"/>
                    </a:lnTo>
                    <a:lnTo>
                      <a:pt x="732" y="50"/>
                    </a:lnTo>
                    <a:lnTo>
                      <a:pt x="730" y="52"/>
                    </a:lnTo>
                    <a:lnTo>
                      <a:pt x="735" y="55"/>
                    </a:lnTo>
                    <a:lnTo>
                      <a:pt x="737" y="57"/>
                    </a:lnTo>
                    <a:lnTo>
                      <a:pt x="737" y="71"/>
                    </a:lnTo>
                    <a:lnTo>
                      <a:pt x="732" y="76"/>
                    </a:lnTo>
                    <a:lnTo>
                      <a:pt x="727" y="78"/>
                    </a:lnTo>
                    <a:lnTo>
                      <a:pt x="727" y="83"/>
                    </a:lnTo>
                    <a:lnTo>
                      <a:pt x="727" y="88"/>
                    </a:lnTo>
                    <a:lnTo>
                      <a:pt x="732" y="88"/>
                    </a:lnTo>
                    <a:lnTo>
                      <a:pt x="732" y="92"/>
                    </a:lnTo>
                    <a:lnTo>
                      <a:pt x="730" y="92"/>
                    </a:lnTo>
                    <a:lnTo>
                      <a:pt x="730" y="90"/>
                    </a:lnTo>
                    <a:lnTo>
                      <a:pt x="727" y="90"/>
                    </a:lnTo>
                    <a:lnTo>
                      <a:pt x="725" y="88"/>
                    </a:lnTo>
                    <a:lnTo>
                      <a:pt x="723" y="88"/>
                    </a:lnTo>
                    <a:lnTo>
                      <a:pt x="720" y="95"/>
                    </a:lnTo>
                    <a:lnTo>
                      <a:pt x="718" y="102"/>
                    </a:lnTo>
                    <a:lnTo>
                      <a:pt x="716" y="104"/>
                    </a:lnTo>
                    <a:lnTo>
                      <a:pt x="716" y="107"/>
                    </a:lnTo>
                    <a:lnTo>
                      <a:pt x="716" y="109"/>
                    </a:lnTo>
                    <a:lnTo>
                      <a:pt x="718" y="111"/>
                    </a:lnTo>
                    <a:lnTo>
                      <a:pt x="718" y="114"/>
                    </a:lnTo>
                    <a:lnTo>
                      <a:pt x="720" y="116"/>
                    </a:lnTo>
                    <a:lnTo>
                      <a:pt x="718" y="116"/>
                    </a:lnTo>
                    <a:lnTo>
                      <a:pt x="713" y="116"/>
                    </a:lnTo>
                    <a:lnTo>
                      <a:pt x="713" y="118"/>
                    </a:lnTo>
                    <a:lnTo>
                      <a:pt x="711" y="118"/>
                    </a:lnTo>
                    <a:lnTo>
                      <a:pt x="711" y="121"/>
                    </a:lnTo>
                    <a:lnTo>
                      <a:pt x="713" y="123"/>
                    </a:lnTo>
                    <a:lnTo>
                      <a:pt x="718" y="128"/>
                    </a:lnTo>
                    <a:lnTo>
                      <a:pt x="723" y="130"/>
                    </a:lnTo>
                    <a:lnTo>
                      <a:pt x="725" y="133"/>
                    </a:lnTo>
                    <a:lnTo>
                      <a:pt x="723" y="133"/>
                    </a:lnTo>
                    <a:lnTo>
                      <a:pt x="723" y="135"/>
                    </a:lnTo>
                    <a:lnTo>
                      <a:pt x="720" y="135"/>
                    </a:lnTo>
                    <a:lnTo>
                      <a:pt x="720" y="137"/>
                    </a:lnTo>
                    <a:lnTo>
                      <a:pt x="723" y="137"/>
                    </a:lnTo>
                    <a:lnTo>
                      <a:pt x="725" y="137"/>
                    </a:lnTo>
                    <a:lnTo>
                      <a:pt x="727" y="137"/>
                    </a:lnTo>
                    <a:lnTo>
                      <a:pt x="727" y="140"/>
                    </a:lnTo>
                    <a:lnTo>
                      <a:pt x="730" y="140"/>
                    </a:lnTo>
                    <a:lnTo>
                      <a:pt x="730" y="137"/>
                    </a:lnTo>
                    <a:lnTo>
                      <a:pt x="727" y="137"/>
                    </a:lnTo>
                    <a:lnTo>
                      <a:pt x="730" y="135"/>
                    </a:lnTo>
                    <a:lnTo>
                      <a:pt x="730" y="133"/>
                    </a:lnTo>
                    <a:lnTo>
                      <a:pt x="735" y="133"/>
                    </a:lnTo>
                    <a:lnTo>
                      <a:pt x="737" y="133"/>
                    </a:lnTo>
                    <a:lnTo>
                      <a:pt x="742" y="137"/>
                    </a:lnTo>
                    <a:lnTo>
                      <a:pt x="746" y="140"/>
                    </a:lnTo>
                    <a:lnTo>
                      <a:pt x="746" y="142"/>
                    </a:lnTo>
                    <a:lnTo>
                      <a:pt x="749" y="142"/>
                    </a:lnTo>
                    <a:lnTo>
                      <a:pt x="751" y="142"/>
                    </a:lnTo>
                    <a:lnTo>
                      <a:pt x="753" y="142"/>
                    </a:lnTo>
                    <a:lnTo>
                      <a:pt x="756" y="142"/>
                    </a:lnTo>
                    <a:lnTo>
                      <a:pt x="758" y="142"/>
                    </a:lnTo>
                    <a:lnTo>
                      <a:pt x="765" y="137"/>
                    </a:lnTo>
                    <a:lnTo>
                      <a:pt x="772" y="137"/>
                    </a:lnTo>
                    <a:lnTo>
                      <a:pt x="772" y="140"/>
                    </a:lnTo>
                    <a:lnTo>
                      <a:pt x="768" y="142"/>
                    </a:lnTo>
                    <a:lnTo>
                      <a:pt x="765" y="142"/>
                    </a:lnTo>
                    <a:lnTo>
                      <a:pt x="763" y="142"/>
                    </a:lnTo>
                    <a:lnTo>
                      <a:pt x="761" y="144"/>
                    </a:lnTo>
                    <a:lnTo>
                      <a:pt x="761" y="147"/>
                    </a:lnTo>
                    <a:lnTo>
                      <a:pt x="761" y="149"/>
                    </a:lnTo>
                    <a:lnTo>
                      <a:pt x="763" y="151"/>
                    </a:lnTo>
                    <a:lnTo>
                      <a:pt x="763" y="154"/>
                    </a:lnTo>
                    <a:lnTo>
                      <a:pt x="758" y="154"/>
                    </a:lnTo>
                    <a:lnTo>
                      <a:pt x="753" y="151"/>
                    </a:lnTo>
                    <a:lnTo>
                      <a:pt x="751" y="151"/>
                    </a:lnTo>
                    <a:lnTo>
                      <a:pt x="746" y="151"/>
                    </a:lnTo>
                    <a:lnTo>
                      <a:pt x="746" y="156"/>
                    </a:lnTo>
                    <a:lnTo>
                      <a:pt x="746" y="161"/>
                    </a:lnTo>
                    <a:lnTo>
                      <a:pt x="746" y="166"/>
                    </a:lnTo>
                    <a:lnTo>
                      <a:pt x="744" y="173"/>
                    </a:lnTo>
                    <a:lnTo>
                      <a:pt x="749" y="170"/>
                    </a:lnTo>
                    <a:lnTo>
                      <a:pt x="751" y="170"/>
                    </a:lnTo>
                    <a:lnTo>
                      <a:pt x="753" y="170"/>
                    </a:lnTo>
                    <a:lnTo>
                      <a:pt x="753" y="168"/>
                    </a:lnTo>
                    <a:lnTo>
                      <a:pt x="756" y="168"/>
                    </a:lnTo>
                    <a:lnTo>
                      <a:pt x="758" y="170"/>
                    </a:lnTo>
                    <a:lnTo>
                      <a:pt x="756" y="170"/>
                    </a:lnTo>
                    <a:lnTo>
                      <a:pt x="756" y="173"/>
                    </a:lnTo>
                    <a:lnTo>
                      <a:pt x="758" y="173"/>
                    </a:lnTo>
                    <a:lnTo>
                      <a:pt x="758" y="175"/>
                    </a:lnTo>
                    <a:lnTo>
                      <a:pt x="761" y="177"/>
                    </a:lnTo>
                    <a:lnTo>
                      <a:pt x="756" y="177"/>
                    </a:lnTo>
                    <a:lnTo>
                      <a:pt x="753" y="177"/>
                    </a:lnTo>
                    <a:lnTo>
                      <a:pt x="751" y="177"/>
                    </a:lnTo>
                    <a:lnTo>
                      <a:pt x="746" y="180"/>
                    </a:lnTo>
                    <a:lnTo>
                      <a:pt x="746" y="182"/>
                    </a:lnTo>
                    <a:lnTo>
                      <a:pt x="742" y="184"/>
                    </a:lnTo>
                    <a:lnTo>
                      <a:pt x="737" y="189"/>
                    </a:lnTo>
                    <a:lnTo>
                      <a:pt x="735" y="192"/>
                    </a:lnTo>
                    <a:lnTo>
                      <a:pt x="732" y="194"/>
                    </a:lnTo>
                    <a:lnTo>
                      <a:pt x="730" y="196"/>
                    </a:lnTo>
                    <a:lnTo>
                      <a:pt x="727" y="199"/>
                    </a:lnTo>
                    <a:lnTo>
                      <a:pt x="725" y="201"/>
                    </a:lnTo>
                    <a:lnTo>
                      <a:pt x="723" y="203"/>
                    </a:lnTo>
                    <a:lnTo>
                      <a:pt x="723" y="208"/>
                    </a:lnTo>
                    <a:lnTo>
                      <a:pt x="723" y="210"/>
                    </a:lnTo>
                    <a:lnTo>
                      <a:pt x="723" y="213"/>
                    </a:lnTo>
                    <a:lnTo>
                      <a:pt x="725" y="215"/>
                    </a:lnTo>
                    <a:lnTo>
                      <a:pt x="725" y="218"/>
                    </a:lnTo>
                    <a:lnTo>
                      <a:pt x="727" y="218"/>
                    </a:lnTo>
                    <a:lnTo>
                      <a:pt x="727" y="220"/>
                    </a:lnTo>
                    <a:lnTo>
                      <a:pt x="730" y="220"/>
                    </a:lnTo>
                    <a:lnTo>
                      <a:pt x="730" y="222"/>
                    </a:lnTo>
                    <a:lnTo>
                      <a:pt x="727" y="225"/>
                    </a:lnTo>
                    <a:lnTo>
                      <a:pt x="725" y="222"/>
                    </a:lnTo>
                    <a:lnTo>
                      <a:pt x="723" y="222"/>
                    </a:lnTo>
                    <a:lnTo>
                      <a:pt x="718" y="220"/>
                    </a:lnTo>
                    <a:lnTo>
                      <a:pt x="716" y="218"/>
                    </a:lnTo>
                    <a:lnTo>
                      <a:pt x="713" y="218"/>
                    </a:lnTo>
                    <a:lnTo>
                      <a:pt x="713" y="215"/>
                    </a:lnTo>
                    <a:lnTo>
                      <a:pt x="711" y="213"/>
                    </a:lnTo>
                    <a:lnTo>
                      <a:pt x="709" y="210"/>
                    </a:lnTo>
                    <a:lnTo>
                      <a:pt x="709" y="208"/>
                    </a:lnTo>
                    <a:lnTo>
                      <a:pt x="709" y="206"/>
                    </a:lnTo>
                    <a:lnTo>
                      <a:pt x="706" y="203"/>
                    </a:lnTo>
                    <a:lnTo>
                      <a:pt x="706" y="194"/>
                    </a:lnTo>
                    <a:lnTo>
                      <a:pt x="706" y="184"/>
                    </a:lnTo>
                    <a:lnTo>
                      <a:pt x="704" y="184"/>
                    </a:lnTo>
                    <a:lnTo>
                      <a:pt x="701" y="184"/>
                    </a:lnTo>
                    <a:lnTo>
                      <a:pt x="701" y="187"/>
                    </a:lnTo>
                    <a:lnTo>
                      <a:pt x="701" y="189"/>
                    </a:lnTo>
                    <a:lnTo>
                      <a:pt x="699" y="189"/>
                    </a:lnTo>
                    <a:lnTo>
                      <a:pt x="694" y="184"/>
                    </a:lnTo>
                    <a:lnTo>
                      <a:pt x="692" y="182"/>
                    </a:lnTo>
                    <a:lnTo>
                      <a:pt x="687" y="177"/>
                    </a:lnTo>
                    <a:lnTo>
                      <a:pt x="685" y="175"/>
                    </a:lnTo>
                    <a:lnTo>
                      <a:pt x="683" y="177"/>
                    </a:lnTo>
                    <a:lnTo>
                      <a:pt x="680" y="184"/>
                    </a:lnTo>
                    <a:lnTo>
                      <a:pt x="678" y="187"/>
                    </a:lnTo>
                    <a:lnTo>
                      <a:pt x="678" y="189"/>
                    </a:lnTo>
                    <a:lnTo>
                      <a:pt x="678" y="192"/>
                    </a:lnTo>
                    <a:lnTo>
                      <a:pt x="680" y="194"/>
                    </a:lnTo>
                    <a:lnTo>
                      <a:pt x="683" y="196"/>
                    </a:lnTo>
                    <a:lnTo>
                      <a:pt x="675" y="199"/>
                    </a:lnTo>
                    <a:lnTo>
                      <a:pt x="668" y="201"/>
                    </a:lnTo>
                    <a:lnTo>
                      <a:pt x="664" y="201"/>
                    </a:lnTo>
                    <a:lnTo>
                      <a:pt x="661" y="201"/>
                    </a:lnTo>
                    <a:lnTo>
                      <a:pt x="657" y="201"/>
                    </a:lnTo>
                    <a:lnTo>
                      <a:pt x="652" y="199"/>
                    </a:lnTo>
                    <a:lnTo>
                      <a:pt x="649" y="194"/>
                    </a:lnTo>
                    <a:lnTo>
                      <a:pt x="647" y="194"/>
                    </a:lnTo>
                    <a:lnTo>
                      <a:pt x="645" y="194"/>
                    </a:lnTo>
                    <a:lnTo>
                      <a:pt x="640" y="196"/>
                    </a:lnTo>
                    <a:lnTo>
                      <a:pt x="638" y="199"/>
                    </a:lnTo>
                    <a:lnTo>
                      <a:pt x="635" y="201"/>
                    </a:lnTo>
                    <a:lnTo>
                      <a:pt x="633" y="201"/>
                    </a:lnTo>
                    <a:lnTo>
                      <a:pt x="631" y="203"/>
                    </a:lnTo>
                    <a:lnTo>
                      <a:pt x="628" y="203"/>
                    </a:lnTo>
                    <a:lnTo>
                      <a:pt x="626" y="199"/>
                    </a:lnTo>
                    <a:lnTo>
                      <a:pt x="624" y="199"/>
                    </a:lnTo>
                    <a:lnTo>
                      <a:pt x="621" y="199"/>
                    </a:lnTo>
                    <a:lnTo>
                      <a:pt x="619" y="199"/>
                    </a:lnTo>
                    <a:lnTo>
                      <a:pt x="616" y="199"/>
                    </a:lnTo>
                    <a:lnTo>
                      <a:pt x="614" y="199"/>
                    </a:lnTo>
                    <a:lnTo>
                      <a:pt x="612" y="196"/>
                    </a:lnTo>
                    <a:lnTo>
                      <a:pt x="609" y="196"/>
                    </a:lnTo>
                    <a:lnTo>
                      <a:pt x="607" y="194"/>
                    </a:lnTo>
                    <a:lnTo>
                      <a:pt x="605" y="192"/>
                    </a:lnTo>
                    <a:lnTo>
                      <a:pt x="602" y="189"/>
                    </a:lnTo>
                    <a:lnTo>
                      <a:pt x="602" y="187"/>
                    </a:lnTo>
                    <a:lnTo>
                      <a:pt x="600" y="187"/>
                    </a:lnTo>
                    <a:lnTo>
                      <a:pt x="598" y="187"/>
                    </a:lnTo>
                    <a:lnTo>
                      <a:pt x="595" y="187"/>
                    </a:lnTo>
                    <a:lnTo>
                      <a:pt x="595" y="189"/>
                    </a:lnTo>
                    <a:lnTo>
                      <a:pt x="593" y="189"/>
                    </a:lnTo>
                    <a:lnTo>
                      <a:pt x="590" y="192"/>
                    </a:lnTo>
                    <a:lnTo>
                      <a:pt x="590" y="189"/>
                    </a:lnTo>
                    <a:lnTo>
                      <a:pt x="588" y="192"/>
                    </a:lnTo>
                    <a:lnTo>
                      <a:pt x="586" y="192"/>
                    </a:lnTo>
                    <a:lnTo>
                      <a:pt x="583" y="192"/>
                    </a:lnTo>
                    <a:lnTo>
                      <a:pt x="586" y="189"/>
                    </a:lnTo>
                    <a:lnTo>
                      <a:pt x="586" y="187"/>
                    </a:lnTo>
                    <a:lnTo>
                      <a:pt x="586" y="184"/>
                    </a:lnTo>
                    <a:lnTo>
                      <a:pt x="588" y="184"/>
                    </a:lnTo>
                    <a:lnTo>
                      <a:pt x="586" y="184"/>
                    </a:lnTo>
                    <a:lnTo>
                      <a:pt x="583" y="182"/>
                    </a:lnTo>
                    <a:lnTo>
                      <a:pt x="579" y="182"/>
                    </a:lnTo>
                    <a:lnTo>
                      <a:pt x="576" y="184"/>
                    </a:lnTo>
                    <a:lnTo>
                      <a:pt x="574" y="187"/>
                    </a:lnTo>
                    <a:lnTo>
                      <a:pt x="572" y="187"/>
                    </a:lnTo>
                    <a:lnTo>
                      <a:pt x="569" y="180"/>
                    </a:lnTo>
                    <a:lnTo>
                      <a:pt x="569" y="175"/>
                    </a:lnTo>
                    <a:lnTo>
                      <a:pt x="567" y="170"/>
                    </a:lnTo>
                    <a:lnTo>
                      <a:pt x="564" y="163"/>
                    </a:lnTo>
                    <a:lnTo>
                      <a:pt x="553" y="166"/>
                    </a:lnTo>
                    <a:lnTo>
                      <a:pt x="543" y="166"/>
                    </a:lnTo>
                    <a:lnTo>
                      <a:pt x="531" y="166"/>
                    </a:lnTo>
                    <a:lnTo>
                      <a:pt x="520" y="168"/>
                    </a:lnTo>
                    <a:lnTo>
                      <a:pt x="520" y="173"/>
                    </a:lnTo>
                    <a:lnTo>
                      <a:pt x="517" y="177"/>
                    </a:lnTo>
                    <a:lnTo>
                      <a:pt x="515" y="182"/>
                    </a:lnTo>
                    <a:lnTo>
                      <a:pt x="512" y="189"/>
                    </a:lnTo>
                    <a:lnTo>
                      <a:pt x="517" y="187"/>
                    </a:lnTo>
                    <a:lnTo>
                      <a:pt x="520" y="187"/>
                    </a:lnTo>
                    <a:lnTo>
                      <a:pt x="520" y="189"/>
                    </a:lnTo>
                    <a:lnTo>
                      <a:pt x="522" y="189"/>
                    </a:lnTo>
                    <a:lnTo>
                      <a:pt x="524" y="189"/>
                    </a:lnTo>
                    <a:lnTo>
                      <a:pt x="527" y="189"/>
                    </a:lnTo>
                    <a:lnTo>
                      <a:pt x="524" y="182"/>
                    </a:lnTo>
                    <a:lnTo>
                      <a:pt x="527" y="182"/>
                    </a:lnTo>
                    <a:lnTo>
                      <a:pt x="529" y="182"/>
                    </a:lnTo>
                    <a:lnTo>
                      <a:pt x="529" y="184"/>
                    </a:lnTo>
                    <a:lnTo>
                      <a:pt x="531" y="184"/>
                    </a:lnTo>
                    <a:lnTo>
                      <a:pt x="534" y="184"/>
                    </a:lnTo>
                    <a:lnTo>
                      <a:pt x="536" y="180"/>
                    </a:lnTo>
                    <a:lnTo>
                      <a:pt x="538" y="177"/>
                    </a:lnTo>
                    <a:lnTo>
                      <a:pt x="541" y="177"/>
                    </a:lnTo>
                    <a:lnTo>
                      <a:pt x="543" y="177"/>
                    </a:lnTo>
                    <a:lnTo>
                      <a:pt x="546" y="180"/>
                    </a:lnTo>
                    <a:lnTo>
                      <a:pt x="550" y="180"/>
                    </a:lnTo>
                    <a:lnTo>
                      <a:pt x="543" y="184"/>
                    </a:lnTo>
                    <a:lnTo>
                      <a:pt x="534" y="189"/>
                    </a:lnTo>
                    <a:lnTo>
                      <a:pt x="527" y="196"/>
                    </a:lnTo>
                    <a:lnTo>
                      <a:pt x="520" y="201"/>
                    </a:lnTo>
                    <a:lnTo>
                      <a:pt x="522" y="206"/>
                    </a:lnTo>
                    <a:lnTo>
                      <a:pt x="524" y="210"/>
                    </a:lnTo>
                    <a:lnTo>
                      <a:pt x="524" y="213"/>
                    </a:lnTo>
                    <a:lnTo>
                      <a:pt x="522" y="215"/>
                    </a:lnTo>
                    <a:lnTo>
                      <a:pt x="520" y="218"/>
                    </a:lnTo>
                    <a:lnTo>
                      <a:pt x="522" y="220"/>
                    </a:lnTo>
                    <a:lnTo>
                      <a:pt x="527" y="222"/>
                    </a:lnTo>
                    <a:lnTo>
                      <a:pt x="529" y="222"/>
                    </a:lnTo>
                    <a:lnTo>
                      <a:pt x="529" y="225"/>
                    </a:lnTo>
                    <a:lnTo>
                      <a:pt x="527" y="225"/>
                    </a:lnTo>
                    <a:lnTo>
                      <a:pt x="524" y="227"/>
                    </a:lnTo>
                    <a:lnTo>
                      <a:pt x="524" y="225"/>
                    </a:lnTo>
                    <a:lnTo>
                      <a:pt x="522" y="229"/>
                    </a:lnTo>
                    <a:lnTo>
                      <a:pt x="520" y="232"/>
                    </a:lnTo>
                    <a:lnTo>
                      <a:pt x="517" y="229"/>
                    </a:lnTo>
                    <a:lnTo>
                      <a:pt x="512" y="227"/>
                    </a:lnTo>
                    <a:lnTo>
                      <a:pt x="512" y="225"/>
                    </a:lnTo>
                    <a:lnTo>
                      <a:pt x="512" y="222"/>
                    </a:lnTo>
                    <a:lnTo>
                      <a:pt x="512" y="218"/>
                    </a:lnTo>
                    <a:lnTo>
                      <a:pt x="512" y="213"/>
                    </a:lnTo>
                    <a:lnTo>
                      <a:pt x="510" y="210"/>
                    </a:lnTo>
                    <a:lnTo>
                      <a:pt x="510" y="208"/>
                    </a:lnTo>
                    <a:lnTo>
                      <a:pt x="508" y="210"/>
                    </a:lnTo>
                    <a:lnTo>
                      <a:pt x="508" y="215"/>
                    </a:lnTo>
                    <a:lnTo>
                      <a:pt x="505" y="218"/>
                    </a:lnTo>
                    <a:lnTo>
                      <a:pt x="505" y="213"/>
                    </a:lnTo>
                    <a:lnTo>
                      <a:pt x="503" y="208"/>
                    </a:lnTo>
                    <a:lnTo>
                      <a:pt x="503" y="203"/>
                    </a:lnTo>
                    <a:lnTo>
                      <a:pt x="501" y="199"/>
                    </a:lnTo>
                    <a:lnTo>
                      <a:pt x="498" y="199"/>
                    </a:lnTo>
                    <a:lnTo>
                      <a:pt x="496" y="199"/>
                    </a:lnTo>
                    <a:lnTo>
                      <a:pt x="494" y="199"/>
                    </a:lnTo>
                    <a:lnTo>
                      <a:pt x="491" y="199"/>
                    </a:lnTo>
                    <a:lnTo>
                      <a:pt x="489" y="196"/>
                    </a:lnTo>
                    <a:lnTo>
                      <a:pt x="489" y="194"/>
                    </a:lnTo>
                    <a:lnTo>
                      <a:pt x="489" y="192"/>
                    </a:lnTo>
                    <a:lnTo>
                      <a:pt x="487" y="189"/>
                    </a:lnTo>
                    <a:lnTo>
                      <a:pt x="484" y="192"/>
                    </a:lnTo>
                    <a:lnTo>
                      <a:pt x="482" y="194"/>
                    </a:lnTo>
                    <a:lnTo>
                      <a:pt x="477" y="196"/>
                    </a:lnTo>
                    <a:lnTo>
                      <a:pt x="475" y="199"/>
                    </a:lnTo>
                    <a:lnTo>
                      <a:pt x="472" y="199"/>
                    </a:lnTo>
                    <a:lnTo>
                      <a:pt x="472" y="196"/>
                    </a:lnTo>
                    <a:lnTo>
                      <a:pt x="470" y="196"/>
                    </a:lnTo>
                    <a:lnTo>
                      <a:pt x="468" y="196"/>
                    </a:lnTo>
                    <a:lnTo>
                      <a:pt x="465" y="196"/>
                    </a:lnTo>
                    <a:lnTo>
                      <a:pt x="463" y="196"/>
                    </a:lnTo>
                    <a:lnTo>
                      <a:pt x="456" y="199"/>
                    </a:lnTo>
                    <a:lnTo>
                      <a:pt x="451" y="201"/>
                    </a:lnTo>
                    <a:lnTo>
                      <a:pt x="444" y="203"/>
                    </a:lnTo>
                    <a:lnTo>
                      <a:pt x="437" y="203"/>
                    </a:lnTo>
                    <a:lnTo>
                      <a:pt x="435" y="203"/>
                    </a:lnTo>
                    <a:lnTo>
                      <a:pt x="430" y="203"/>
                    </a:lnTo>
                    <a:lnTo>
                      <a:pt x="427" y="203"/>
                    </a:lnTo>
                    <a:lnTo>
                      <a:pt x="423" y="203"/>
                    </a:lnTo>
                    <a:lnTo>
                      <a:pt x="423" y="201"/>
                    </a:lnTo>
                    <a:lnTo>
                      <a:pt x="420" y="201"/>
                    </a:lnTo>
                    <a:lnTo>
                      <a:pt x="420" y="199"/>
                    </a:lnTo>
                    <a:lnTo>
                      <a:pt x="418" y="194"/>
                    </a:lnTo>
                    <a:lnTo>
                      <a:pt x="418" y="192"/>
                    </a:lnTo>
                    <a:lnTo>
                      <a:pt x="420" y="192"/>
                    </a:lnTo>
                    <a:lnTo>
                      <a:pt x="420" y="189"/>
                    </a:lnTo>
                    <a:lnTo>
                      <a:pt x="423" y="189"/>
                    </a:lnTo>
                    <a:lnTo>
                      <a:pt x="423" y="187"/>
                    </a:lnTo>
                    <a:lnTo>
                      <a:pt x="420" y="187"/>
                    </a:lnTo>
                    <a:lnTo>
                      <a:pt x="420" y="184"/>
                    </a:lnTo>
                    <a:lnTo>
                      <a:pt x="425" y="184"/>
                    </a:lnTo>
                    <a:lnTo>
                      <a:pt x="427" y="184"/>
                    </a:lnTo>
                    <a:lnTo>
                      <a:pt x="432" y="184"/>
                    </a:lnTo>
                    <a:lnTo>
                      <a:pt x="435" y="184"/>
                    </a:lnTo>
                    <a:lnTo>
                      <a:pt x="432" y="180"/>
                    </a:lnTo>
                    <a:lnTo>
                      <a:pt x="427" y="173"/>
                    </a:lnTo>
                    <a:lnTo>
                      <a:pt x="423" y="170"/>
                    </a:lnTo>
                    <a:lnTo>
                      <a:pt x="420" y="168"/>
                    </a:lnTo>
                    <a:lnTo>
                      <a:pt x="418" y="166"/>
                    </a:lnTo>
                    <a:lnTo>
                      <a:pt x="416" y="163"/>
                    </a:lnTo>
                    <a:lnTo>
                      <a:pt x="413" y="163"/>
                    </a:lnTo>
                    <a:lnTo>
                      <a:pt x="411" y="163"/>
                    </a:lnTo>
                    <a:lnTo>
                      <a:pt x="409" y="163"/>
                    </a:lnTo>
                    <a:lnTo>
                      <a:pt x="409" y="166"/>
                    </a:lnTo>
                    <a:lnTo>
                      <a:pt x="406" y="166"/>
                    </a:lnTo>
                    <a:lnTo>
                      <a:pt x="406" y="168"/>
                    </a:lnTo>
                    <a:lnTo>
                      <a:pt x="404" y="170"/>
                    </a:lnTo>
                    <a:lnTo>
                      <a:pt x="401" y="173"/>
                    </a:lnTo>
                    <a:lnTo>
                      <a:pt x="399" y="173"/>
                    </a:lnTo>
                    <a:lnTo>
                      <a:pt x="397" y="173"/>
                    </a:lnTo>
                    <a:lnTo>
                      <a:pt x="394" y="173"/>
                    </a:lnTo>
                    <a:lnTo>
                      <a:pt x="392" y="170"/>
                    </a:lnTo>
                    <a:lnTo>
                      <a:pt x="387" y="168"/>
                    </a:lnTo>
                    <a:lnTo>
                      <a:pt x="385" y="166"/>
                    </a:lnTo>
                    <a:lnTo>
                      <a:pt x="383" y="163"/>
                    </a:lnTo>
                    <a:lnTo>
                      <a:pt x="380" y="163"/>
                    </a:lnTo>
                    <a:lnTo>
                      <a:pt x="378" y="163"/>
                    </a:lnTo>
                    <a:lnTo>
                      <a:pt x="375" y="163"/>
                    </a:lnTo>
                    <a:lnTo>
                      <a:pt x="373" y="163"/>
                    </a:lnTo>
                    <a:lnTo>
                      <a:pt x="371" y="163"/>
                    </a:lnTo>
                    <a:lnTo>
                      <a:pt x="368" y="163"/>
                    </a:lnTo>
                    <a:lnTo>
                      <a:pt x="366" y="163"/>
                    </a:lnTo>
                    <a:lnTo>
                      <a:pt x="364" y="163"/>
                    </a:lnTo>
                    <a:lnTo>
                      <a:pt x="364" y="159"/>
                    </a:lnTo>
                    <a:lnTo>
                      <a:pt x="364" y="154"/>
                    </a:lnTo>
                    <a:lnTo>
                      <a:pt x="361" y="154"/>
                    </a:lnTo>
                    <a:lnTo>
                      <a:pt x="359" y="154"/>
                    </a:lnTo>
                    <a:lnTo>
                      <a:pt x="359" y="156"/>
                    </a:lnTo>
                    <a:lnTo>
                      <a:pt x="357" y="156"/>
                    </a:lnTo>
                    <a:lnTo>
                      <a:pt x="354" y="156"/>
                    </a:lnTo>
                    <a:lnTo>
                      <a:pt x="349" y="151"/>
                    </a:lnTo>
                    <a:lnTo>
                      <a:pt x="340" y="147"/>
                    </a:lnTo>
                    <a:lnTo>
                      <a:pt x="326" y="142"/>
                    </a:lnTo>
                    <a:lnTo>
                      <a:pt x="324" y="140"/>
                    </a:lnTo>
                    <a:lnTo>
                      <a:pt x="321" y="140"/>
                    </a:lnTo>
                    <a:lnTo>
                      <a:pt x="316" y="137"/>
                    </a:lnTo>
                    <a:lnTo>
                      <a:pt x="314" y="137"/>
                    </a:lnTo>
                    <a:lnTo>
                      <a:pt x="309" y="137"/>
                    </a:lnTo>
                    <a:lnTo>
                      <a:pt x="307" y="137"/>
                    </a:lnTo>
                    <a:lnTo>
                      <a:pt x="302" y="137"/>
                    </a:lnTo>
                    <a:lnTo>
                      <a:pt x="300" y="137"/>
                    </a:lnTo>
                    <a:lnTo>
                      <a:pt x="300" y="142"/>
                    </a:lnTo>
                    <a:lnTo>
                      <a:pt x="295" y="144"/>
                    </a:lnTo>
                    <a:lnTo>
                      <a:pt x="293" y="147"/>
                    </a:lnTo>
                    <a:lnTo>
                      <a:pt x="288" y="147"/>
                    </a:lnTo>
                    <a:lnTo>
                      <a:pt x="286" y="149"/>
                    </a:lnTo>
                    <a:lnTo>
                      <a:pt x="283" y="142"/>
                    </a:lnTo>
                    <a:lnTo>
                      <a:pt x="281" y="137"/>
                    </a:lnTo>
                    <a:lnTo>
                      <a:pt x="281" y="133"/>
                    </a:lnTo>
                    <a:lnTo>
                      <a:pt x="279" y="128"/>
                    </a:lnTo>
                    <a:lnTo>
                      <a:pt x="279" y="130"/>
                    </a:lnTo>
                    <a:lnTo>
                      <a:pt x="276" y="133"/>
                    </a:lnTo>
                    <a:lnTo>
                      <a:pt x="274" y="133"/>
                    </a:lnTo>
                    <a:lnTo>
                      <a:pt x="276" y="133"/>
                    </a:lnTo>
                    <a:lnTo>
                      <a:pt x="276" y="135"/>
                    </a:lnTo>
                    <a:lnTo>
                      <a:pt x="276" y="137"/>
                    </a:lnTo>
                    <a:lnTo>
                      <a:pt x="276" y="140"/>
                    </a:lnTo>
                    <a:lnTo>
                      <a:pt x="274" y="147"/>
                    </a:lnTo>
                    <a:lnTo>
                      <a:pt x="272" y="151"/>
                    </a:lnTo>
                    <a:lnTo>
                      <a:pt x="267" y="151"/>
                    </a:lnTo>
                    <a:lnTo>
                      <a:pt x="262" y="147"/>
                    </a:lnTo>
                    <a:lnTo>
                      <a:pt x="253" y="140"/>
                    </a:lnTo>
                    <a:lnTo>
                      <a:pt x="248" y="137"/>
                    </a:lnTo>
                    <a:lnTo>
                      <a:pt x="246" y="135"/>
                    </a:lnTo>
                    <a:lnTo>
                      <a:pt x="243" y="133"/>
                    </a:lnTo>
                    <a:lnTo>
                      <a:pt x="241" y="130"/>
                    </a:lnTo>
                    <a:lnTo>
                      <a:pt x="241" y="125"/>
                    </a:lnTo>
                    <a:lnTo>
                      <a:pt x="236" y="125"/>
                    </a:lnTo>
                    <a:lnTo>
                      <a:pt x="236" y="123"/>
                    </a:lnTo>
                    <a:lnTo>
                      <a:pt x="231" y="121"/>
                    </a:lnTo>
                    <a:lnTo>
                      <a:pt x="229" y="118"/>
                    </a:lnTo>
                    <a:lnTo>
                      <a:pt x="227" y="116"/>
                    </a:lnTo>
                    <a:lnTo>
                      <a:pt x="222" y="114"/>
                    </a:lnTo>
                    <a:lnTo>
                      <a:pt x="215" y="107"/>
                    </a:lnTo>
                    <a:lnTo>
                      <a:pt x="210" y="102"/>
                    </a:lnTo>
                    <a:lnTo>
                      <a:pt x="208" y="102"/>
                    </a:lnTo>
                    <a:lnTo>
                      <a:pt x="208" y="107"/>
                    </a:lnTo>
                    <a:lnTo>
                      <a:pt x="208" y="111"/>
                    </a:lnTo>
                    <a:lnTo>
                      <a:pt x="208" y="114"/>
                    </a:lnTo>
                    <a:lnTo>
                      <a:pt x="210" y="114"/>
                    </a:lnTo>
                    <a:lnTo>
                      <a:pt x="210" y="116"/>
                    </a:lnTo>
                    <a:lnTo>
                      <a:pt x="208" y="118"/>
                    </a:lnTo>
                    <a:lnTo>
                      <a:pt x="205" y="121"/>
                    </a:lnTo>
                    <a:lnTo>
                      <a:pt x="203" y="128"/>
                    </a:lnTo>
                    <a:lnTo>
                      <a:pt x="201" y="133"/>
                    </a:lnTo>
                    <a:lnTo>
                      <a:pt x="201" y="135"/>
                    </a:lnTo>
                    <a:lnTo>
                      <a:pt x="198" y="135"/>
                    </a:lnTo>
                    <a:lnTo>
                      <a:pt x="196" y="133"/>
                    </a:lnTo>
                    <a:lnTo>
                      <a:pt x="194" y="133"/>
                    </a:lnTo>
                    <a:lnTo>
                      <a:pt x="191" y="133"/>
                    </a:lnTo>
                    <a:lnTo>
                      <a:pt x="189" y="133"/>
                    </a:lnTo>
                    <a:lnTo>
                      <a:pt x="187" y="135"/>
                    </a:lnTo>
                    <a:lnTo>
                      <a:pt x="184" y="135"/>
                    </a:lnTo>
                    <a:lnTo>
                      <a:pt x="182" y="137"/>
                    </a:lnTo>
                    <a:lnTo>
                      <a:pt x="179" y="137"/>
                    </a:lnTo>
                    <a:lnTo>
                      <a:pt x="177" y="144"/>
                    </a:lnTo>
                    <a:lnTo>
                      <a:pt x="175" y="151"/>
                    </a:lnTo>
                    <a:lnTo>
                      <a:pt x="172" y="151"/>
                    </a:lnTo>
                    <a:lnTo>
                      <a:pt x="175" y="151"/>
                    </a:lnTo>
                    <a:lnTo>
                      <a:pt x="172" y="149"/>
                    </a:lnTo>
                    <a:lnTo>
                      <a:pt x="170" y="149"/>
                    </a:lnTo>
                    <a:lnTo>
                      <a:pt x="170" y="147"/>
                    </a:lnTo>
                    <a:lnTo>
                      <a:pt x="168" y="149"/>
                    </a:lnTo>
                    <a:lnTo>
                      <a:pt x="163" y="151"/>
                    </a:lnTo>
                    <a:lnTo>
                      <a:pt x="163" y="147"/>
                    </a:lnTo>
                    <a:lnTo>
                      <a:pt x="161" y="149"/>
                    </a:lnTo>
                    <a:lnTo>
                      <a:pt x="156" y="151"/>
                    </a:lnTo>
                    <a:lnTo>
                      <a:pt x="151" y="154"/>
                    </a:lnTo>
                    <a:lnTo>
                      <a:pt x="149" y="154"/>
                    </a:lnTo>
                    <a:lnTo>
                      <a:pt x="144" y="170"/>
                    </a:lnTo>
                    <a:lnTo>
                      <a:pt x="139" y="170"/>
                    </a:lnTo>
                    <a:lnTo>
                      <a:pt x="135" y="173"/>
                    </a:lnTo>
                    <a:lnTo>
                      <a:pt x="132" y="170"/>
                    </a:lnTo>
                    <a:lnTo>
                      <a:pt x="135" y="170"/>
                    </a:lnTo>
                    <a:lnTo>
                      <a:pt x="135" y="168"/>
                    </a:lnTo>
                    <a:lnTo>
                      <a:pt x="132" y="168"/>
                    </a:lnTo>
                    <a:lnTo>
                      <a:pt x="132" y="170"/>
                    </a:lnTo>
                    <a:lnTo>
                      <a:pt x="135" y="163"/>
                    </a:lnTo>
                    <a:lnTo>
                      <a:pt x="139" y="154"/>
                    </a:lnTo>
                    <a:lnTo>
                      <a:pt x="146" y="144"/>
                    </a:lnTo>
                    <a:lnTo>
                      <a:pt x="149" y="140"/>
                    </a:lnTo>
                    <a:lnTo>
                      <a:pt x="151" y="140"/>
                    </a:lnTo>
                    <a:lnTo>
                      <a:pt x="156" y="137"/>
                    </a:lnTo>
                    <a:lnTo>
                      <a:pt x="158" y="137"/>
                    </a:lnTo>
                    <a:lnTo>
                      <a:pt x="161" y="137"/>
                    </a:lnTo>
                    <a:lnTo>
                      <a:pt x="165" y="137"/>
                    </a:lnTo>
                    <a:lnTo>
                      <a:pt x="168" y="137"/>
                    </a:lnTo>
                    <a:lnTo>
                      <a:pt x="172" y="137"/>
                    </a:lnTo>
                    <a:lnTo>
                      <a:pt x="175" y="135"/>
                    </a:lnTo>
                    <a:lnTo>
                      <a:pt x="182" y="130"/>
                    </a:lnTo>
                    <a:lnTo>
                      <a:pt x="187" y="128"/>
                    </a:lnTo>
                    <a:lnTo>
                      <a:pt x="187" y="125"/>
                    </a:lnTo>
                    <a:lnTo>
                      <a:pt x="187" y="123"/>
                    </a:lnTo>
                    <a:lnTo>
                      <a:pt x="184" y="123"/>
                    </a:lnTo>
                    <a:lnTo>
                      <a:pt x="182" y="123"/>
                    </a:lnTo>
                    <a:lnTo>
                      <a:pt x="179" y="121"/>
                    </a:lnTo>
                    <a:lnTo>
                      <a:pt x="175" y="121"/>
                    </a:lnTo>
                    <a:lnTo>
                      <a:pt x="168" y="121"/>
                    </a:lnTo>
                    <a:lnTo>
                      <a:pt x="165" y="125"/>
                    </a:lnTo>
                    <a:lnTo>
                      <a:pt x="165" y="128"/>
                    </a:lnTo>
                    <a:lnTo>
                      <a:pt x="165" y="130"/>
                    </a:lnTo>
                    <a:lnTo>
                      <a:pt x="163" y="135"/>
                    </a:lnTo>
                    <a:lnTo>
                      <a:pt x="158" y="133"/>
                    </a:lnTo>
                    <a:lnTo>
                      <a:pt x="156" y="130"/>
                    </a:lnTo>
                    <a:lnTo>
                      <a:pt x="151" y="133"/>
                    </a:lnTo>
                    <a:lnTo>
                      <a:pt x="144" y="133"/>
                    </a:lnTo>
                    <a:lnTo>
                      <a:pt x="137" y="137"/>
                    </a:lnTo>
                    <a:lnTo>
                      <a:pt x="135" y="137"/>
                    </a:lnTo>
                    <a:lnTo>
                      <a:pt x="132" y="137"/>
                    </a:lnTo>
                    <a:lnTo>
                      <a:pt x="132" y="140"/>
                    </a:lnTo>
                    <a:lnTo>
                      <a:pt x="132" y="142"/>
                    </a:lnTo>
                    <a:lnTo>
                      <a:pt x="132" y="144"/>
                    </a:lnTo>
                    <a:lnTo>
                      <a:pt x="125" y="147"/>
                    </a:lnTo>
                    <a:lnTo>
                      <a:pt x="123" y="147"/>
                    </a:lnTo>
                    <a:lnTo>
                      <a:pt x="120" y="144"/>
                    </a:lnTo>
                    <a:lnTo>
                      <a:pt x="123" y="140"/>
                    </a:lnTo>
                    <a:lnTo>
                      <a:pt x="118" y="140"/>
                    </a:lnTo>
                    <a:lnTo>
                      <a:pt x="116" y="137"/>
                    </a:lnTo>
                    <a:lnTo>
                      <a:pt x="111" y="137"/>
                    </a:lnTo>
                    <a:lnTo>
                      <a:pt x="111" y="140"/>
                    </a:lnTo>
                    <a:lnTo>
                      <a:pt x="111" y="142"/>
                    </a:lnTo>
                    <a:lnTo>
                      <a:pt x="111" y="144"/>
                    </a:lnTo>
                    <a:lnTo>
                      <a:pt x="111" y="147"/>
                    </a:lnTo>
                    <a:lnTo>
                      <a:pt x="111" y="149"/>
                    </a:lnTo>
                    <a:lnTo>
                      <a:pt x="109" y="151"/>
                    </a:lnTo>
                    <a:lnTo>
                      <a:pt x="109" y="149"/>
                    </a:lnTo>
                    <a:lnTo>
                      <a:pt x="106" y="149"/>
                    </a:lnTo>
                    <a:lnTo>
                      <a:pt x="106" y="147"/>
                    </a:lnTo>
                    <a:lnTo>
                      <a:pt x="104" y="147"/>
                    </a:lnTo>
                    <a:lnTo>
                      <a:pt x="101" y="149"/>
                    </a:lnTo>
                    <a:lnTo>
                      <a:pt x="104" y="151"/>
                    </a:lnTo>
                    <a:lnTo>
                      <a:pt x="104" y="154"/>
                    </a:lnTo>
                    <a:lnTo>
                      <a:pt x="101" y="154"/>
                    </a:lnTo>
                    <a:lnTo>
                      <a:pt x="99" y="154"/>
                    </a:lnTo>
                    <a:lnTo>
                      <a:pt x="94" y="154"/>
                    </a:lnTo>
                    <a:lnTo>
                      <a:pt x="92" y="154"/>
                    </a:lnTo>
                    <a:lnTo>
                      <a:pt x="87" y="151"/>
                    </a:lnTo>
                    <a:lnTo>
                      <a:pt x="87" y="154"/>
                    </a:lnTo>
                    <a:lnTo>
                      <a:pt x="87" y="156"/>
                    </a:lnTo>
                    <a:lnTo>
                      <a:pt x="90" y="156"/>
                    </a:lnTo>
                    <a:lnTo>
                      <a:pt x="90" y="159"/>
                    </a:lnTo>
                    <a:lnTo>
                      <a:pt x="92" y="161"/>
                    </a:lnTo>
                    <a:lnTo>
                      <a:pt x="94" y="161"/>
                    </a:lnTo>
                    <a:lnTo>
                      <a:pt x="94" y="163"/>
                    </a:lnTo>
                    <a:lnTo>
                      <a:pt x="97" y="163"/>
                    </a:lnTo>
                    <a:lnTo>
                      <a:pt x="97" y="166"/>
                    </a:lnTo>
                    <a:lnTo>
                      <a:pt x="94" y="168"/>
                    </a:lnTo>
                    <a:lnTo>
                      <a:pt x="92" y="168"/>
                    </a:lnTo>
                    <a:lnTo>
                      <a:pt x="90" y="168"/>
                    </a:lnTo>
                    <a:lnTo>
                      <a:pt x="90" y="163"/>
                    </a:lnTo>
                    <a:lnTo>
                      <a:pt x="87" y="159"/>
                    </a:lnTo>
                    <a:lnTo>
                      <a:pt x="85" y="159"/>
                    </a:lnTo>
                    <a:lnTo>
                      <a:pt x="83" y="159"/>
                    </a:lnTo>
                    <a:lnTo>
                      <a:pt x="80" y="159"/>
                    </a:lnTo>
                    <a:lnTo>
                      <a:pt x="78" y="159"/>
                    </a:lnTo>
                    <a:lnTo>
                      <a:pt x="75" y="156"/>
                    </a:lnTo>
                    <a:lnTo>
                      <a:pt x="73" y="151"/>
                    </a:lnTo>
                    <a:lnTo>
                      <a:pt x="64" y="149"/>
                    </a:lnTo>
                    <a:lnTo>
                      <a:pt x="54" y="147"/>
                    </a:lnTo>
                    <a:lnTo>
                      <a:pt x="50" y="144"/>
                    </a:lnTo>
                    <a:lnTo>
                      <a:pt x="45" y="142"/>
                    </a:lnTo>
                    <a:lnTo>
                      <a:pt x="42" y="140"/>
                    </a:lnTo>
                    <a:lnTo>
                      <a:pt x="38" y="137"/>
                    </a:lnTo>
                    <a:lnTo>
                      <a:pt x="35" y="135"/>
                    </a:lnTo>
                    <a:lnTo>
                      <a:pt x="33" y="135"/>
                    </a:lnTo>
                    <a:lnTo>
                      <a:pt x="31" y="135"/>
                    </a:lnTo>
                    <a:lnTo>
                      <a:pt x="28" y="135"/>
                    </a:lnTo>
                    <a:lnTo>
                      <a:pt x="26" y="135"/>
                    </a:lnTo>
                    <a:lnTo>
                      <a:pt x="24" y="137"/>
                    </a:lnTo>
                    <a:lnTo>
                      <a:pt x="21" y="137"/>
                    </a:lnTo>
                    <a:lnTo>
                      <a:pt x="19" y="137"/>
                    </a:lnTo>
                    <a:lnTo>
                      <a:pt x="14" y="137"/>
                    </a:lnTo>
                    <a:lnTo>
                      <a:pt x="12" y="137"/>
                    </a:lnTo>
                    <a:lnTo>
                      <a:pt x="7" y="135"/>
                    </a:lnTo>
                    <a:lnTo>
                      <a:pt x="2" y="135"/>
                    </a:lnTo>
                    <a:lnTo>
                      <a:pt x="0" y="133"/>
                    </a:lnTo>
                    <a:lnTo>
                      <a:pt x="5" y="388"/>
                    </a:lnTo>
                    <a:lnTo>
                      <a:pt x="7" y="388"/>
                    </a:lnTo>
                    <a:lnTo>
                      <a:pt x="12" y="385"/>
                    </a:lnTo>
                    <a:lnTo>
                      <a:pt x="14" y="385"/>
                    </a:lnTo>
                    <a:lnTo>
                      <a:pt x="16" y="383"/>
                    </a:lnTo>
                    <a:lnTo>
                      <a:pt x="19" y="383"/>
                    </a:lnTo>
                    <a:lnTo>
                      <a:pt x="21" y="385"/>
                    </a:lnTo>
                    <a:lnTo>
                      <a:pt x="26" y="388"/>
                    </a:lnTo>
                    <a:lnTo>
                      <a:pt x="28" y="390"/>
                    </a:lnTo>
                    <a:lnTo>
                      <a:pt x="31" y="388"/>
                    </a:lnTo>
                    <a:lnTo>
                      <a:pt x="33" y="385"/>
                    </a:lnTo>
                    <a:lnTo>
                      <a:pt x="35" y="383"/>
                    </a:lnTo>
                    <a:lnTo>
                      <a:pt x="38" y="383"/>
                    </a:lnTo>
                    <a:lnTo>
                      <a:pt x="38" y="385"/>
                    </a:lnTo>
                    <a:lnTo>
                      <a:pt x="38" y="390"/>
                    </a:lnTo>
                    <a:lnTo>
                      <a:pt x="38" y="395"/>
                    </a:lnTo>
                    <a:lnTo>
                      <a:pt x="40" y="397"/>
                    </a:lnTo>
                    <a:lnTo>
                      <a:pt x="40" y="399"/>
                    </a:lnTo>
                    <a:lnTo>
                      <a:pt x="42" y="402"/>
                    </a:lnTo>
                    <a:lnTo>
                      <a:pt x="45" y="404"/>
                    </a:lnTo>
                    <a:lnTo>
                      <a:pt x="45" y="407"/>
                    </a:lnTo>
                    <a:lnTo>
                      <a:pt x="47" y="409"/>
                    </a:lnTo>
                    <a:lnTo>
                      <a:pt x="52" y="411"/>
                    </a:lnTo>
                    <a:lnTo>
                      <a:pt x="54" y="414"/>
                    </a:lnTo>
                    <a:lnTo>
                      <a:pt x="57" y="416"/>
                    </a:lnTo>
                    <a:lnTo>
                      <a:pt x="59" y="416"/>
                    </a:lnTo>
                    <a:lnTo>
                      <a:pt x="61" y="418"/>
                    </a:lnTo>
                    <a:lnTo>
                      <a:pt x="64" y="421"/>
                    </a:lnTo>
                    <a:lnTo>
                      <a:pt x="64" y="423"/>
                    </a:lnTo>
                    <a:lnTo>
                      <a:pt x="64" y="425"/>
                    </a:lnTo>
                    <a:lnTo>
                      <a:pt x="64" y="428"/>
                    </a:lnTo>
                    <a:lnTo>
                      <a:pt x="64" y="430"/>
                    </a:lnTo>
                    <a:lnTo>
                      <a:pt x="66" y="430"/>
                    </a:lnTo>
                    <a:lnTo>
                      <a:pt x="68" y="428"/>
                    </a:lnTo>
                    <a:lnTo>
                      <a:pt x="71" y="425"/>
                    </a:lnTo>
                    <a:lnTo>
                      <a:pt x="75" y="423"/>
                    </a:lnTo>
                    <a:lnTo>
                      <a:pt x="80" y="423"/>
                    </a:lnTo>
                    <a:lnTo>
                      <a:pt x="80" y="421"/>
                    </a:lnTo>
                    <a:lnTo>
                      <a:pt x="83" y="421"/>
                    </a:lnTo>
                    <a:lnTo>
                      <a:pt x="85" y="418"/>
                    </a:lnTo>
                    <a:lnTo>
                      <a:pt x="85" y="416"/>
                    </a:lnTo>
                    <a:lnTo>
                      <a:pt x="85" y="414"/>
                    </a:lnTo>
                    <a:lnTo>
                      <a:pt x="85" y="411"/>
                    </a:lnTo>
                    <a:lnTo>
                      <a:pt x="83" y="409"/>
                    </a:lnTo>
                    <a:lnTo>
                      <a:pt x="85" y="409"/>
                    </a:lnTo>
                    <a:lnTo>
                      <a:pt x="90" y="407"/>
                    </a:lnTo>
                    <a:lnTo>
                      <a:pt x="94" y="407"/>
                    </a:lnTo>
                    <a:lnTo>
                      <a:pt x="97" y="407"/>
                    </a:lnTo>
                    <a:lnTo>
                      <a:pt x="99" y="407"/>
                    </a:lnTo>
                    <a:lnTo>
                      <a:pt x="99" y="409"/>
                    </a:lnTo>
                    <a:lnTo>
                      <a:pt x="101" y="409"/>
                    </a:lnTo>
                    <a:lnTo>
                      <a:pt x="104" y="411"/>
                    </a:lnTo>
                    <a:lnTo>
                      <a:pt x="106" y="414"/>
                    </a:lnTo>
                    <a:lnTo>
                      <a:pt x="109" y="414"/>
                    </a:lnTo>
                    <a:lnTo>
                      <a:pt x="111" y="414"/>
                    </a:lnTo>
                    <a:lnTo>
                      <a:pt x="111" y="416"/>
                    </a:lnTo>
                    <a:lnTo>
                      <a:pt x="111" y="421"/>
                    </a:lnTo>
                    <a:lnTo>
                      <a:pt x="113" y="423"/>
                    </a:lnTo>
                    <a:lnTo>
                      <a:pt x="113" y="425"/>
                    </a:lnTo>
                    <a:lnTo>
                      <a:pt x="116" y="425"/>
                    </a:lnTo>
                    <a:lnTo>
                      <a:pt x="118" y="425"/>
                    </a:lnTo>
                    <a:lnTo>
                      <a:pt x="120" y="428"/>
                    </a:lnTo>
                    <a:lnTo>
                      <a:pt x="123" y="428"/>
                    </a:lnTo>
                    <a:lnTo>
                      <a:pt x="125" y="430"/>
                    </a:lnTo>
                    <a:lnTo>
                      <a:pt x="127" y="432"/>
                    </a:lnTo>
                    <a:lnTo>
                      <a:pt x="130" y="435"/>
                    </a:lnTo>
                    <a:lnTo>
                      <a:pt x="132" y="440"/>
                    </a:lnTo>
                    <a:lnTo>
                      <a:pt x="137" y="444"/>
                    </a:lnTo>
                    <a:lnTo>
                      <a:pt x="144" y="449"/>
                    </a:lnTo>
                    <a:lnTo>
                      <a:pt x="149" y="456"/>
                    </a:lnTo>
                    <a:lnTo>
                      <a:pt x="153" y="461"/>
                    </a:lnTo>
                    <a:lnTo>
                      <a:pt x="156" y="466"/>
                    </a:lnTo>
                    <a:lnTo>
                      <a:pt x="158" y="470"/>
                    </a:lnTo>
                    <a:lnTo>
                      <a:pt x="158" y="473"/>
                    </a:lnTo>
                    <a:lnTo>
                      <a:pt x="161" y="475"/>
                    </a:lnTo>
                    <a:lnTo>
                      <a:pt x="163" y="477"/>
                    </a:lnTo>
                    <a:lnTo>
                      <a:pt x="165" y="477"/>
                    </a:lnTo>
                    <a:lnTo>
                      <a:pt x="165" y="480"/>
                    </a:lnTo>
                    <a:lnTo>
                      <a:pt x="168" y="482"/>
                    </a:lnTo>
                    <a:lnTo>
                      <a:pt x="168" y="484"/>
                    </a:lnTo>
                    <a:lnTo>
                      <a:pt x="170" y="487"/>
                    </a:lnTo>
                    <a:lnTo>
                      <a:pt x="170" y="489"/>
                    </a:lnTo>
                    <a:lnTo>
                      <a:pt x="170" y="492"/>
                    </a:lnTo>
                    <a:lnTo>
                      <a:pt x="170" y="494"/>
                    </a:lnTo>
                    <a:lnTo>
                      <a:pt x="172" y="496"/>
                    </a:lnTo>
                    <a:lnTo>
                      <a:pt x="177" y="499"/>
                    </a:lnTo>
                    <a:lnTo>
                      <a:pt x="179" y="499"/>
                    </a:lnTo>
                    <a:lnTo>
                      <a:pt x="182" y="501"/>
                    </a:lnTo>
                    <a:lnTo>
                      <a:pt x="184" y="503"/>
                    </a:lnTo>
                    <a:lnTo>
                      <a:pt x="187" y="503"/>
                    </a:lnTo>
                    <a:lnTo>
                      <a:pt x="189" y="506"/>
                    </a:lnTo>
                    <a:lnTo>
                      <a:pt x="191" y="506"/>
                    </a:lnTo>
                    <a:lnTo>
                      <a:pt x="191" y="508"/>
                    </a:lnTo>
                    <a:lnTo>
                      <a:pt x="194" y="508"/>
                    </a:lnTo>
                    <a:lnTo>
                      <a:pt x="194" y="510"/>
                    </a:lnTo>
                    <a:lnTo>
                      <a:pt x="196" y="510"/>
                    </a:lnTo>
                    <a:lnTo>
                      <a:pt x="198" y="510"/>
                    </a:lnTo>
                    <a:lnTo>
                      <a:pt x="201" y="518"/>
                    </a:lnTo>
                    <a:lnTo>
                      <a:pt x="203" y="520"/>
                    </a:lnTo>
                    <a:lnTo>
                      <a:pt x="205" y="522"/>
                    </a:lnTo>
                    <a:lnTo>
                      <a:pt x="203" y="522"/>
                    </a:lnTo>
                    <a:lnTo>
                      <a:pt x="203" y="525"/>
                    </a:lnTo>
                    <a:lnTo>
                      <a:pt x="201" y="527"/>
                    </a:lnTo>
                    <a:lnTo>
                      <a:pt x="201" y="529"/>
                    </a:lnTo>
                    <a:lnTo>
                      <a:pt x="203" y="532"/>
                    </a:lnTo>
                    <a:lnTo>
                      <a:pt x="203" y="534"/>
                    </a:lnTo>
                    <a:lnTo>
                      <a:pt x="201" y="536"/>
                    </a:lnTo>
                    <a:lnTo>
                      <a:pt x="201" y="539"/>
                    </a:lnTo>
                    <a:lnTo>
                      <a:pt x="198" y="541"/>
                    </a:lnTo>
                    <a:lnTo>
                      <a:pt x="196" y="541"/>
                    </a:lnTo>
                    <a:lnTo>
                      <a:pt x="196" y="543"/>
                    </a:lnTo>
                    <a:lnTo>
                      <a:pt x="194" y="548"/>
                    </a:lnTo>
                    <a:lnTo>
                      <a:pt x="189" y="551"/>
                    </a:lnTo>
                    <a:lnTo>
                      <a:pt x="189" y="553"/>
                    </a:lnTo>
                    <a:lnTo>
                      <a:pt x="187" y="553"/>
                    </a:lnTo>
                    <a:lnTo>
                      <a:pt x="187" y="555"/>
                    </a:lnTo>
                    <a:lnTo>
                      <a:pt x="187" y="558"/>
                    </a:lnTo>
                    <a:lnTo>
                      <a:pt x="184" y="555"/>
                    </a:lnTo>
                    <a:lnTo>
                      <a:pt x="184" y="558"/>
                    </a:lnTo>
                    <a:lnTo>
                      <a:pt x="184" y="560"/>
                    </a:lnTo>
                    <a:lnTo>
                      <a:pt x="184" y="562"/>
                    </a:lnTo>
                    <a:lnTo>
                      <a:pt x="182" y="562"/>
                    </a:lnTo>
                    <a:lnTo>
                      <a:pt x="189" y="567"/>
                    </a:lnTo>
                    <a:lnTo>
                      <a:pt x="189" y="569"/>
                    </a:lnTo>
                    <a:lnTo>
                      <a:pt x="189" y="574"/>
                    </a:lnTo>
                    <a:lnTo>
                      <a:pt x="189" y="581"/>
                    </a:lnTo>
                    <a:lnTo>
                      <a:pt x="189" y="586"/>
                    </a:lnTo>
                    <a:lnTo>
                      <a:pt x="194" y="588"/>
                    </a:lnTo>
                    <a:lnTo>
                      <a:pt x="196" y="591"/>
                    </a:lnTo>
                    <a:lnTo>
                      <a:pt x="194" y="591"/>
                    </a:lnTo>
                    <a:lnTo>
                      <a:pt x="194" y="593"/>
                    </a:lnTo>
                    <a:lnTo>
                      <a:pt x="196" y="593"/>
                    </a:lnTo>
                    <a:lnTo>
                      <a:pt x="198" y="593"/>
                    </a:lnTo>
                    <a:lnTo>
                      <a:pt x="201" y="593"/>
                    </a:lnTo>
                    <a:lnTo>
                      <a:pt x="201" y="591"/>
                    </a:lnTo>
                    <a:lnTo>
                      <a:pt x="201" y="588"/>
                    </a:lnTo>
                    <a:lnTo>
                      <a:pt x="201" y="586"/>
                    </a:lnTo>
                    <a:lnTo>
                      <a:pt x="203" y="584"/>
                    </a:lnTo>
                    <a:lnTo>
                      <a:pt x="205" y="584"/>
                    </a:lnTo>
                    <a:lnTo>
                      <a:pt x="208" y="584"/>
                    </a:lnTo>
                    <a:lnTo>
                      <a:pt x="210" y="584"/>
                    </a:lnTo>
                    <a:lnTo>
                      <a:pt x="208" y="586"/>
                    </a:lnTo>
                    <a:lnTo>
                      <a:pt x="208" y="588"/>
                    </a:lnTo>
                    <a:lnTo>
                      <a:pt x="208" y="591"/>
                    </a:lnTo>
                    <a:lnTo>
                      <a:pt x="208" y="595"/>
                    </a:lnTo>
                    <a:lnTo>
                      <a:pt x="201" y="595"/>
                    </a:lnTo>
                    <a:lnTo>
                      <a:pt x="201" y="598"/>
                    </a:lnTo>
                    <a:lnTo>
                      <a:pt x="203" y="600"/>
                    </a:lnTo>
                    <a:lnTo>
                      <a:pt x="205" y="600"/>
                    </a:lnTo>
                    <a:lnTo>
                      <a:pt x="205" y="603"/>
                    </a:lnTo>
                    <a:lnTo>
                      <a:pt x="208" y="603"/>
                    </a:lnTo>
                    <a:lnTo>
                      <a:pt x="208" y="605"/>
                    </a:lnTo>
                    <a:lnTo>
                      <a:pt x="208" y="607"/>
                    </a:lnTo>
                    <a:lnTo>
                      <a:pt x="208" y="610"/>
                    </a:lnTo>
                    <a:lnTo>
                      <a:pt x="210" y="610"/>
                    </a:lnTo>
                    <a:lnTo>
                      <a:pt x="210" y="607"/>
                    </a:lnTo>
                    <a:lnTo>
                      <a:pt x="210" y="605"/>
                    </a:lnTo>
                    <a:lnTo>
                      <a:pt x="212" y="607"/>
                    </a:lnTo>
                    <a:lnTo>
                      <a:pt x="217" y="610"/>
                    </a:lnTo>
                    <a:lnTo>
                      <a:pt x="224" y="612"/>
                    </a:lnTo>
                    <a:lnTo>
                      <a:pt x="227" y="614"/>
                    </a:lnTo>
                    <a:lnTo>
                      <a:pt x="227" y="619"/>
                    </a:lnTo>
                    <a:lnTo>
                      <a:pt x="227" y="626"/>
                    </a:lnTo>
                    <a:lnTo>
                      <a:pt x="227" y="636"/>
                    </a:lnTo>
                    <a:lnTo>
                      <a:pt x="227" y="645"/>
                    </a:lnTo>
                    <a:lnTo>
                      <a:pt x="224" y="645"/>
                    </a:lnTo>
                    <a:lnTo>
                      <a:pt x="222" y="643"/>
                    </a:lnTo>
                    <a:lnTo>
                      <a:pt x="217" y="643"/>
                    </a:lnTo>
                    <a:lnTo>
                      <a:pt x="217" y="645"/>
                    </a:lnTo>
                    <a:lnTo>
                      <a:pt x="220" y="650"/>
                    </a:lnTo>
                    <a:lnTo>
                      <a:pt x="220" y="655"/>
                    </a:lnTo>
                    <a:lnTo>
                      <a:pt x="220" y="657"/>
                    </a:lnTo>
                    <a:lnTo>
                      <a:pt x="222" y="664"/>
                    </a:lnTo>
                    <a:lnTo>
                      <a:pt x="227" y="662"/>
                    </a:lnTo>
                    <a:lnTo>
                      <a:pt x="234" y="662"/>
                    </a:lnTo>
                    <a:lnTo>
                      <a:pt x="236" y="662"/>
                    </a:lnTo>
                    <a:lnTo>
                      <a:pt x="238" y="662"/>
                    </a:lnTo>
                    <a:lnTo>
                      <a:pt x="243" y="662"/>
                    </a:lnTo>
                    <a:lnTo>
                      <a:pt x="246" y="664"/>
                    </a:lnTo>
                    <a:lnTo>
                      <a:pt x="246" y="666"/>
                    </a:lnTo>
                    <a:lnTo>
                      <a:pt x="246" y="671"/>
                    </a:lnTo>
                    <a:lnTo>
                      <a:pt x="243" y="673"/>
                    </a:lnTo>
                    <a:lnTo>
                      <a:pt x="250" y="671"/>
                    </a:lnTo>
                    <a:lnTo>
                      <a:pt x="253" y="671"/>
                    </a:lnTo>
                    <a:lnTo>
                      <a:pt x="255" y="671"/>
                    </a:lnTo>
                    <a:lnTo>
                      <a:pt x="257" y="673"/>
                    </a:lnTo>
                    <a:lnTo>
                      <a:pt x="260" y="676"/>
                    </a:lnTo>
                    <a:lnTo>
                      <a:pt x="264" y="680"/>
                    </a:lnTo>
                    <a:lnTo>
                      <a:pt x="267" y="683"/>
                    </a:lnTo>
                    <a:lnTo>
                      <a:pt x="267" y="680"/>
                    </a:lnTo>
                    <a:lnTo>
                      <a:pt x="269" y="678"/>
                    </a:lnTo>
                    <a:lnTo>
                      <a:pt x="269" y="680"/>
                    </a:lnTo>
                    <a:lnTo>
                      <a:pt x="272" y="683"/>
                    </a:lnTo>
                    <a:lnTo>
                      <a:pt x="272" y="685"/>
                    </a:lnTo>
                    <a:lnTo>
                      <a:pt x="272" y="688"/>
                    </a:lnTo>
                    <a:lnTo>
                      <a:pt x="272" y="690"/>
                    </a:lnTo>
                    <a:lnTo>
                      <a:pt x="272" y="692"/>
                    </a:lnTo>
                    <a:lnTo>
                      <a:pt x="274" y="692"/>
                    </a:lnTo>
                    <a:lnTo>
                      <a:pt x="274" y="695"/>
                    </a:lnTo>
                    <a:lnTo>
                      <a:pt x="279" y="697"/>
                    </a:lnTo>
                    <a:lnTo>
                      <a:pt x="283" y="697"/>
                    </a:lnTo>
                    <a:lnTo>
                      <a:pt x="286" y="697"/>
                    </a:lnTo>
                    <a:lnTo>
                      <a:pt x="290" y="697"/>
                    </a:lnTo>
                    <a:lnTo>
                      <a:pt x="298" y="697"/>
                    </a:lnTo>
                    <a:lnTo>
                      <a:pt x="302" y="697"/>
                    </a:lnTo>
                    <a:lnTo>
                      <a:pt x="305" y="697"/>
                    </a:lnTo>
                    <a:lnTo>
                      <a:pt x="302" y="692"/>
                    </a:lnTo>
                    <a:lnTo>
                      <a:pt x="298" y="685"/>
                    </a:lnTo>
                    <a:lnTo>
                      <a:pt x="293" y="678"/>
                    </a:lnTo>
                    <a:lnTo>
                      <a:pt x="290" y="676"/>
                    </a:lnTo>
                    <a:lnTo>
                      <a:pt x="288" y="673"/>
                    </a:lnTo>
                    <a:lnTo>
                      <a:pt x="283" y="673"/>
                    </a:lnTo>
                    <a:lnTo>
                      <a:pt x="281" y="673"/>
                    </a:lnTo>
                    <a:lnTo>
                      <a:pt x="279" y="671"/>
                    </a:lnTo>
                    <a:lnTo>
                      <a:pt x="276" y="671"/>
                    </a:lnTo>
                    <a:lnTo>
                      <a:pt x="274" y="671"/>
                    </a:lnTo>
                    <a:lnTo>
                      <a:pt x="272" y="669"/>
                    </a:lnTo>
                    <a:lnTo>
                      <a:pt x="269" y="669"/>
                    </a:lnTo>
                    <a:lnTo>
                      <a:pt x="262" y="659"/>
                    </a:lnTo>
                    <a:lnTo>
                      <a:pt x="264" y="657"/>
                    </a:lnTo>
                    <a:lnTo>
                      <a:pt x="264" y="655"/>
                    </a:lnTo>
                    <a:lnTo>
                      <a:pt x="248" y="652"/>
                    </a:lnTo>
                    <a:lnTo>
                      <a:pt x="250" y="650"/>
                    </a:lnTo>
                    <a:lnTo>
                      <a:pt x="257" y="650"/>
                    </a:lnTo>
                    <a:lnTo>
                      <a:pt x="264" y="650"/>
                    </a:lnTo>
                    <a:lnTo>
                      <a:pt x="262" y="650"/>
                    </a:lnTo>
                    <a:lnTo>
                      <a:pt x="264" y="647"/>
                    </a:lnTo>
                    <a:lnTo>
                      <a:pt x="269" y="645"/>
                    </a:lnTo>
                    <a:lnTo>
                      <a:pt x="274" y="652"/>
                    </a:lnTo>
                    <a:lnTo>
                      <a:pt x="274" y="655"/>
                    </a:lnTo>
                    <a:lnTo>
                      <a:pt x="279" y="655"/>
                    </a:lnTo>
                    <a:lnTo>
                      <a:pt x="288" y="659"/>
                    </a:lnTo>
                    <a:lnTo>
                      <a:pt x="290" y="664"/>
                    </a:lnTo>
                    <a:lnTo>
                      <a:pt x="288" y="664"/>
                    </a:lnTo>
                    <a:lnTo>
                      <a:pt x="288" y="666"/>
                    </a:lnTo>
                    <a:lnTo>
                      <a:pt x="286" y="666"/>
                    </a:lnTo>
                    <a:lnTo>
                      <a:pt x="288" y="669"/>
                    </a:lnTo>
                    <a:lnTo>
                      <a:pt x="290" y="669"/>
                    </a:lnTo>
                    <a:lnTo>
                      <a:pt x="293" y="666"/>
                    </a:lnTo>
                    <a:lnTo>
                      <a:pt x="295" y="664"/>
                    </a:lnTo>
                    <a:lnTo>
                      <a:pt x="298" y="664"/>
                    </a:lnTo>
                    <a:lnTo>
                      <a:pt x="298" y="666"/>
                    </a:lnTo>
                    <a:lnTo>
                      <a:pt x="295" y="669"/>
                    </a:lnTo>
                    <a:lnTo>
                      <a:pt x="295" y="671"/>
                    </a:lnTo>
                    <a:lnTo>
                      <a:pt x="298" y="673"/>
                    </a:lnTo>
                    <a:lnTo>
                      <a:pt x="302" y="676"/>
                    </a:lnTo>
                    <a:lnTo>
                      <a:pt x="305" y="676"/>
                    </a:lnTo>
                    <a:lnTo>
                      <a:pt x="307" y="678"/>
                    </a:lnTo>
                    <a:lnTo>
                      <a:pt x="307" y="680"/>
                    </a:lnTo>
                    <a:lnTo>
                      <a:pt x="309" y="683"/>
                    </a:lnTo>
                    <a:lnTo>
                      <a:pt x="737" y="685"/>
                    </a:lnTo>
                    <a:lnTo>
                      <a:pt x="737" y="683"/>
                    </a:lnTo>
                    <a:lnTo>
                      <a:pt x="737" y="680"/>
                    </a:lnTo>
                    <a:lnTo>
                      <a:pt x="737" y="678"/>
                    </a:lnTo>
                    <a:lnTo>
                      <a:pt x="739" y="678"/>
                    </a:lnTo>
                    <a:lnTo>
                      <a:pt x="739" y="676"/>
                    </a:lnTo>
                    <a:lnTo>
                      <a:pt x="742" y="678"/>
                    </a:lnTo>
                    <a:lnTo>
                      <a:pt x="744" y="678"/>
                    </a:lnTo>
                    <a:lnTo>
                      <a:pt x="744" y="683"/>
                    </a:lnTo>
                    <a:lnTo>
                      <a:pt x="746" y="685"/>
                    </a:lnTo>
                    <a:lnTo>
                      <a:pt x="746" y="690"/>
                    </a:lnTo>
                    <a:lnTo>
                      <a:pt x="746" y="692"/>
                    </a:lnTo>
                    <a:lnTo>
                      <a:pt x="749" y="692"/>
                    </a:lnTo>
                    <a:lnTo>
                      <a:pt x="751" y="692"/>
                    </a:lnTo>
                    <a:lnTo>
                      <a:pt x="756" y="692"/>
                    </a:lnTo>
                    <a:lnTo>
                      <a:pt x="758" y="695"/>
                    </a:lnTo>
                    <a:lnTo>
                      <a:pt x="761" y="695"/>
                    </a:lnTo>
                    <a:lnTo>
                      <a:pt x="763" y="697"/>
                    </a:lnTo>
                    <a:lnTo>
                      <a:pt x="765" y="697"/>
                    </a:lnTo>
                    <a:lnTo>
                      <a:pt x="765" y="695"/>
                    </a:lnTo>
                    <a:lnTo>
                      <a:pt x="768" y="692"/>
                    </a:lnTo>
                    <a:lnTo>
                      <a:pt x="770" y="692"/>
                    </a:lnTo>
                    <a:lnTo>
                      <a:pt x="772" y="692"/>
                    </a:lnTo>
                    <a:lnTo>
                      <a:pt x="775" y="692"/>
                    </a:lnTo>
                    <a:lnTo>
                      <a:pt x="777" y="695"/>
                    </a:lnTo>
                    <a:lnTo>
                      <a:pt x="779" y="697"/>
                    </a:lnTo>
                    <a:lnTo>
                      <a:pt x="782" y="697"/>
                    </a:lnTo>
                    <a:lnTo>
                      <a:pt x="784" y="699"/>
                    </a:lnTo>
                    <a:lnTo>
                      <a:pt x="786" y="699"/>
                    </a:lnTo>
                    <a:lnTo>
                      <a:pt x="791" y="699"/>
                    </a:lnTo>
                    <a:lnTo>
                      <a:pt x="796" y="699"/>
                    </a:lnTo>
                    <a:lnTo>
                      <a:pt x="798" y="699"/>
                    </a:lnTo>
                    <a:lnTo>
                      <a:pt x="801" y="699"/>
                    </a:lnTo>
                    <a:lnTo>
                      <a:pt x="805" y="699"/>
                    </a:lnTo>
                    <a:lnTo>
                      <a:pt x="808" y="699"/>
                    </a:lnTo>
                    <a:lnTo>
                      <a:pt x="810" y="699"/>
                    </a:lnTo>
                    <a:lnTo>
                      <a:pt x="812" y="699"/>
                    </a:lnTo>
                    <a:lnTo>
                      <a:pt x="812" y="702"/>
                    </a:lnTo>
                    <a:lnTo>
                      <a:pt x="815" y="704"/>
                    </a:lnTo>
                    <a:lnTo>
                      <a:pt x="817" y="704"/>
                    </a:lnTo>
                    <a:lnTo>
                      <a:pt x="820" y="704"/>
                    </a:lnTo>
                    <a:lnTo>
                      <a:pt x="824" y="706"/>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6" name="Freeform 1780">
                <a:extLst>
                  <a:ext uri="{FF2B5EF4-FFF2-40B4-BE49-F238E27FC236}">
                    <a16:creationId xmlns:a16="http://schemas.microsoft.com/office/drawing/2014/main" id="{F23A8C90-8849-C9FD-B358-828743C07CB7}"/>
                  </a:ext>
                </a:extLst>
              </p:cNvPr>
              <p:cNvSpPr>
                <a:spLocks noGrp="1" noRot="1" noMove="1" noResize="1" noEditPoints="1" noAdjustHandles="1" noChangeArrowheads="1" noChangeShapeType="1"/>
              </p:cNvSpPr>
              <p:nvPr/>
            </p:nvSpPr>
            <p:spPr bwMode="auto">
              <a:xfrm>
                <a:off x="2433911" y="242917"/>
                <a:ext cx="33338" cy="22225"/>
              </a:xfrm>
              <a:custGeom>
                <a:avLst/>
                <a:gdLst>
                  <a:gd name="T0" fmla="*/ 0 w 21"/>
                  <a:gd name="T1" fmla="*/ 0 h 14"/>
                  <a:gd name="T2" fmla="*/ 0 w 21"/>
                  <a:gd name="T3" fmla="*/ 7938 h 14"/>
                  <a:gd name="T4" fmla="*/ 0 w 21"/>
                  <a:gd name="T5" fmla="*/ 19050 h 14"/>
                  <a:gd name="T6" fmla="*/ 6350 w 21"/>
                  <a:gd name="T7" fmla="*/ 19050 h 14"/>
                  <a:gd name="T8" fmla="*/ 11113 w 21"/>
                  <a:gd name="T9" fmla="*/ 19050 h 14"/>
                  <a:gd name="T10" fmla="*/ 14288 w 21"/>
                  <a:gd name="T11" fmla="*/ 19050 h 14"/>
                  <a:gd name="T12" fmla="*/ 22225 w 21"/>
                  <a:gd name="T13" fmla="*/ 22225 h 14"/>
                  <a:gd name="T14" fmla="*/ 30163 w 21"/>
                  <a:gd name="T15" fmla="*/ 22225 h 14"/>
                  <a:gd name="T16" fmla="*/ 30163 w 21"/>
                  <a:gd name="T17" fmla="*/ 15875 h 14"/>
                  <a:gd name="T18" fmla="*/ 30163 w 21"/>
                  <a:gd name="T19" fmla="*/ 15875 h 14"/>
                  <a:gd name="T20" fmla="*/ 30163 w 21"/>
                  <a:gd name="T21" fmla="*/ 11113 h 14"/>
                  <a:gd name="T22" fmla="*/ 30163 w 21"/>
                  <a:gd name="T23" fmla="*/ 11113 h 14"/>
                  <a:gd name="T24" fmla="*/ 30163 w 21"/>
                  <a:gd name="T25" fmla="*/ 11113 h 14"/>
                  <a:gd name="T26" fmla="*/ 33338 w 21"/>
                  <a:gd name="T27" fmla="*/ 7938 h 14"/>
                  <a:gd name="T28" fmla="*/ 33338 w 21"/>
                  <a:gd name="T29" fmla="*/ 4763 h 14"/>
                  <a:gd name="T30" fmla="*/ 25400 w 21"/>
                  <a:gd name="T31" fmla="*/ 4763 h 14"/>
                  <a:gd name="T32" fmla="*/ 14288 w 21"/>
                  <a:gd name="T33" fmla="*/ 4763 h 14"/>
                  <a:gd name="T34" fmla="*/ 11113 w 21"/>
                  <a:gd name="T35" fmla="*/ 4763 h 14"/>
                  <a:gd name="T36" fmla="*/ 0 w 21"/>
                  <a:gd name="T37" fmla="*/ 0 h 14"/>
                  <a:gd name="T38" fmla="*/ 0 w 21"/>
                  <a:gd name="T39" fmla="*/ 0 h 14"/>
                  <a:gd name="T40" fmla="*/ 0 w 21"/>
                  <a:gd name="T41" fmla="*/ 0 h 14"/>
                  <a:gd name="T42" fmla="*/ 0 w 21"/>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14"/>
                  <a:gd name="T68" fmla="*/ 21 w 21"/>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14">
                    <a:moveTo>
                      <a:pt x="0" y="0"/>
                    </a:moveTo>
                    <a:lnTo>
                      <a:pt x="0" y="5"/>
                    </a:lnTo>
                    <a:lnTo>
                      <a:pt x="0" y="12"/>
                    </a:lnTo>
                    <a:lnTo>
                      <a:pt x="4" y="12"/>
                    </a:lnTo>
                    <a:lnTo>
                      <a:pt x="7" y="12"/>
                    </a:lnTo>
                    <a:lnTo>
                      <a:pt x="9" y="12"/>
                    </a:lnTo>
                    <a:lnTo>
                      <a:pt x="14" y="14"/>
                    </a:lnTo>
                    <a:lnTo>
                      <a:pt x="19" y="14"/>
                    </a:lnTo>
                    <a:lnTo>
                      <a:pt x="19" y="10"/>
                    </a:lnTo>
                    <a:lnTo>
                      <a:pt x="19" y="7"/>
                    </a:lnTo>
                    <a:lnTo>
                      <a:pt x="21" y="5"/>
                    </a:lnTo>
                    <a:lnTo>
                      <a:pt x="21" y="3"/>
                    </a:lnTo>
                    <a:lnTo>
                      <a:pt x="16" y="3"/>
                    </a:lnTo>
                    <a:lnTo>
                      <a:pt x="9" y="3"/>
                    </a:lnTo>
                    <a:lnTo>
                      <a:pt x="7"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7" name="Freeform 1781">
                <a:extLst>
                  <a:ext uri="{FF2B5EF4-FFF2-40B4-BE49-F238E27FC236}">
                    <a16:creationId xmlns:a16="http://schemas.microsoft.com/office/drawing/2014/main" id="{E3C9DBA4-4CD0-6A94-AD8D-F6C12E600D3D}"/>
                  </a:ext>
                </a:extLst>
              </p:cNvPr>
              <p:cNvSpPr>
                <a:spLocks noGrp="1" noRot="1" noMove="1" noResize="1" noEditPoints="1" noAdjustHandles="1" noChangeArrowheads="1" noChangeShapeType="1"/>
              </p:cNvSpPr>
              <p:nvPr/>
            </p:nvSpPr>
            <p:spPr bwMode="auto">
              <a:xfrm>
                <a:off x="2527573" y="1057304"/>
                <a:ext cx="11113" cy="7938"/>
              </a:xfrm>
              <a:custGeom>
                <a:avLst/>
                <a:gdLst>
                  <a:gd name="T0" fmla="*/ 0 w 7"/>
                  <a:gd name="T1" fmla="*/ 0 h 5"/>
                  <a:gd name="T2" fmla="*/ 3175 w 7"/>
                  <a:gd name="T3" fmla="*/ 7938 h 5"/>
                  <a:gd name="T4" fmla="*/ 7938 w 7"/>
                  <a:gd name="T5" fmla="*/ 7938 h 5"/>
                  <a:gd name="T6" fmla="*/ 11113 w 7"/>
                  <a:gd name="T7" fmla="*/ 7938 h 5"/>
                  <a:gd name="T8" fmla="*/ 11113 w 7"/>
                  <a:gd name="T9" fmla="*/ 7938 h 5"/>
                  <a:gd name="T10" fmla="*/ 11113 w 7"/>
                  <a:gd name="T11" fmla="*/ 7938 h 5"/>
                  <a:gd name="T12" fmla="*/ 11113 w 7"/>
                  <a:gd name="T13" fmla="*/ 7938 h 5"/>
                  <a:gd name="T14" fmla="*/ 11113 w 7"/>
                  <a:gd name="T15" fmla="*/ 7938 h 5"/>
                  <a:gd name="T16" fmla="*/ 7938 w 7"/>
                  <a:gd name="T17" fmla="*/ 3175 h 5"/>
                  <a:gd name="T18" fmla="*/ 7938 w 7"/>
                  <a:gd name="T19" fmla="*/ 3175 h 5"/>
                  <a:gd name="T20" fmla="*/ 3175 w 7"/>
                  <a:gd name="T21" fmla="*/ 0 h 5"/>
                  <a:gd name="T22" fmla="*/ 0 w 7"/>
                  <a:gd name="T23" fmla="*/ 0 h 5"/>
                  <a:gd name="T24" fmla="*/ 0 w 7"/>
                  <a:gd name="T25" fmla="*/ 0 h 5"/>
                  <a:gd name="T26" fmla="*/ 0 w 7"/>
                  <a:gd name="T27" fmla="*/ 0 h 5"/>
                  <a:gd name="T28" fmla="*/ 0 w 7"/>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5"/>
                  <a:gd name="T47" fmla="*/ 7 w 7"/>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5">
                    <a:moveTo>
                      <a:pt x="0" y="0"/>
                    </a:moveTo>
                    <a:lnTo>
                      <a:pt x="2" y="5"/>
                    </a:lnTo>
                    <a:lnTo>
                      <a:pt x="5" y="5"/>
                    </a:lnTo>
                    <a:lnTo>
                      <a:pt x="7" y="5"/>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8" name="Freeform 1782">
                <a:extLst>
                  <a:ext uri="{FF2B5EF4-FFF2-40B4-BE49-F238E27FC236}">
                    <a16:creationId xmlns:a16="http://schemas.microsoft.com/office/drawing/2014/main" id="{2EB815B8-CE9B-2F88-4F68-FBDFD8ECA5F1}"/>
                  </a:ext>
                </a:extLst>
              </p:cNvPr>
              <p:cNvSpPr>
                <a:spLocks noGrp="1" noRot="1" noMove="1" noResize="1" noEditPoints="1" noAdjustHandles="1" noChangeArrowheads="1" noChangeShapeType="1"/>
              </p:cNvSpPr>
              <p:nvPr/>
            </p:nvSpPr>
            <p:spPr bwMode="auto">
              <a:xfrm>
                <a:off x="2687911" y="1019204"/>
                <a:ext cx="23813" cy="22225"/>
              </a:xfrm>
              <a:custGeom>
                <a:avLst/>
                <a:gdLst>
                  <a:gd name="T0" fmla="*/ 19050 w 15"/>
                  <a:gd name="T1" fmla="*/ 0 h 14"/>
                  <a:gd name="T2" fmla="*/ 11113 w 15"/>
                  <a:gd name="T3" fmla="*/ 4763 h 14"/>
                  <a:gd name="T4" fmla="*/ 4763 w 15"/>
                  <a:gd name="T5" fmla="*/ 4763 h 14"/>
                  <a:gd name="T6" fmla="*/ 0 w 15"/>
                  <a:gd name="T7" fmla="*/ 7938 h 14"/>
                  <a:gd name="T8" fmla="*/ 0 w 15"/>
                  <a:gd name="T9" fmla="*/ 7938 h 14"/>
                  <a:gd name="T10" fmla="*/ 0 w 15"/>
                  <a:gd name="T11" fmla="*/ 7938 h 14"/>
                  <a:gd name="T12" fmla="*/ 0 w 15"/>
                  <a:gd name="T13" fmla="*/ 7938 h 14"/>
                  <a:gd name="T14" fmla="*/ 0 w 15"/>
                  <a:gd name="T15" fmla="*/ 11113 h 14"/>
                  <a:gd name="T16" fmla="*/ 4763 w 15"/>
                  <a:gd name="T17" fmla="*/ 15875 h 14"/>
                  <a:gd name="T18" fmla="*/ 7938 w 15"/>
                  <a:gd name="T19" fmla="*/ 19050 h 14"/>
                  <a:gd name="T20" fmla="*/ 15875 w 15"/>
                  <a:gd name="T21" fmla="*/ 22225 h 14"/>
                  <a:gd name="T22" fmla="*/ 15875 w 15"/>
                  <a:gd name="T23" fmla="*/ 19050 h 14"/>
                  <a:gd name="T24" fmla="*/ 23813 w 15"/>
                  <a:gd name="T25" fmla="*/ 11113 h 14"/>
                  <a:gd name="T26" fmla="*/ 23813 w 15"/>
                  <a:gd name="T27" fmla="*/ 7938 h 14"/>
                  <a:gd name="T28" fmla="*/ 23813 w 15"/>
                  <a:gd name="T29" fmla="*/ 4763 h 14"/>
                  <a:gd name="T30" fmla="*/ 23813 w 15"/>
                  <a:gd name="T31" fmla="*/ 4763 h 14"/>
                  <a:gd name="T32" fmla="*/ 23813 w 15"/>
                  <a:gd name="T33" fmla="*/ 0 h 14"/>
                  <a:gd name="T34" fmla="*/ 19050 w 15"/>
                  <a:gd name="T35" fmla="*/ 0 h 14"/>
                  <a:gd name="T36" fmla="*/ 19050 w 15"/>
                  <a:gd name="T37" fmla="*/ 0 h 14"/>
                  <a:gd name="T38" fmla="*/ 19050 w 15"/>
                  <a:gd name="T39" fmla="*/ 0 h 14"/>
                  <a:gd name="T40" fmla="*/ 19050 w 15"/>
                  <a:gd name="T41" fmla="*/ 0 h 14"/>
                  <a:gd name="T42" fmla="*/ 19050 w 1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4"/>
                  <a:gd name="T68" fmla="*/ 15 w 1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4">
                    <a:moveTo>
                      <a:pt x="12" y="0"/>
                    </a:moveTo>
                    <a:lnTo>
                      <a:pt x="7" y="3"/>
                    </a:lnTo>
                    <a:lnTo>
                      <a:pt x="3" y="3"/>
                    </a:lnTo>
                    <a:lnTo>
                      <a:pt x="0" y="5"/>
                    </a:lnTo>
                    <a:lnTo>
                      <a:pt x="0" y="7"/>
                    </a:lnTo>
                    <a:lnTo>
                      <a:pt x="3" y="10"/>
                    </a:lnTo>
                    <a:lnTo>
                      <a:pt x="5" y="12"/>
                    </a:lnTo>
                    <a:lnTo>
                      <a:pt x="10" y="14"/>
                    </a:lnTo>
                    <a:lnTo>
                      <a:pt x="10" y="12"/>
                    </a:lnTo>
                    <a:lnTo>
                      <a:pt x="15" y="7"/>
                    </a:lnTo>
                    <a:lnTo>
                      <a:pt x="15" y="5"/>
                    </a:lnTo>
                    <a:lnTo>
                      <a:pt x="15" y="3"/>
                    </a:lnTo>
                    <a:lnTo>
                      <a:pt x="15"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49" name="Freeform 1783">
                <a:extLst>
                  <a:ext uri="{FF2B5EF4-FFF2-40B4-BE49-F238E27FC236}">
                    <a16:creationId xmlns:a16="http://schemas.microsoft.com/office/drawing/2014/main" id="{F897DE05-9B02-E3FF-DF72-ABDA53F4CD83}"/>
                  </a:ext>
                </a:extLst>
              </p:cNvPr>
              <p:cNvSpPr>
                <a:spLocks noGrp="1" noRot="1" noMove="1" noResize="1" noEditPoints="1" noAdjustHandles="1" noChangeArrowheads="1" noChangeShapeType="1"/>
              </p:cNvSpPr>
              <p:nvPr/>
            </p:nvSpPr>
            <p:spPr bwMode="auto">
              <a:xfrm>
                <a:off x="2445023" y="801717"/>
                <a:ext cx="14288" cy="11113"/>
              </a:xfrm>
              <a:custGeom>
                <a:avLst/>
                <a:gdLst>
                  <a:gd name="T0" fmla="*/ 0 w 9"/>
                  <a:gd name="T1" fmla="*/ 0 h 7"/>
                  <a:gd name="T2" fmla="*/ 0 w 9"/>
                  <a:gd name="T3" fmla="*/ 11113 h 7"/>
                  <a:gd name="T4" fmla="*/ 7938 w 9"/>
                  <a:gd name="T5" fmla="*/ 11113 h 7"/>
                  <a:gd name="T6" fmla="*/ 11113 w 9"/>
                  <a:gd name="T7" fmla="*/ 7938 h 7"/>
                  <a:gd name="T8" fmla="*/ 14288 w 9"/>
                  <a:gd name="T9" fmla="*/ 7938 h 7"/>
                  <a:gd name="T10" fmla="*/ 14288 w 9"/>
                  <a:gd name="T11" fmla="*/ 7938 h 7"/>
                  <a:gd name="T12" fmla="*/ 14288 w 9"/>
                  <a:gd name="T13" fmla="*/ 7938 h 7"/>
                  <a:gd name="T14" fmla="*/ 14288 w 9"/>
                  <a:gd name="T15" fmla="*/ 4763 h 7"/>
                  <a:gd name="T16" fmla="*/ 14288 w 9"/>
                  <a:gd name="T17" fmla="*/ 4763 h 7"/>
                  <a:gd name="T18" fmla="*/ 14288 w 9"/>
                  <a:gd name="T19" fmla="*/ 4763 h 7"/>
                  <a:gd name="T20" fmla="*/ 14288 w 9"/>
                  <a:gd name="T21" fmla="*/ 4763 h 7"/>
                  <a:gd name="T22" fmla="*/ 11113 w 9"/>
                  <a:gd name="T23" fmla="*/ 0 h 7"/>
                  <a:gd name="T24" fmla="*/ 7938 w 9"/>
                  <a:gd name="T25" fmla="*/ 0 h 7"/>
                  <a:gd name="T26" fmla="*/ 0 w 9"/>
                  <a:gd name="T27" fmla="*/ 0 h 7"/>
                  <a:gd name="T28" fmla="*/ 0 w 9"/>
                  <a:gd name="T29" fmla="*/ 0 h 7"/>
                  <a:gd name="T30" fmla="*/ 0 w 9"/>
                  <a:gd name="T31" fmla="*/ 0 h 7"/>
                  <a:gd name="T32" fmla="*/ 0 w 9"/>
                  <a:gd name="T33" fmla="*/ 0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7"/>
                  <a:gd name="T53" fmla="*/ 9 w 9"/>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7">
                    <a:moveTo>
                      <a:pt x="0" y="0"/>
                    </a:moveTo>
                    <a:lnTo>
                      <a:pt x="0" y="7"/>
                    </a:lnTo>
                    <a:lnTo>
                      <a:pt x="5" y="7"/>
                    </a:lnTo>
                    <a:lnTo>
                      <a:pt x="7" y="5"/>
                    </a:lnTo>
                    <a:lnTo>
                      <a:pt x="9" y="5"/>
                    </a:lnTo>
                    <a:lnTo>
                      <a:pt x="9" y="3"/>
                    </a:lnTo>
                    <a:lnTo>
                      <a:pt x="7"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0" name="Freeform 1784">
                <a:extLst>
                  <a:ext uri="{FF2B5EF4-FFF2-40B4-BE49-F238E27FC236}">
                    <a16:creationId xmlns:a16="http://schemas.microsoft.com/office/drawing/2014/main" id="{2F174127-14DF-9A5C-B658-06DB3809C5EA}"/>
                  </a:ext>
                </a:extLst>
              </p:cNvPr>
              <p:cNvSpPr>
                <a:spLocks noGrp="1" noRot="1" noMove="1" noResize="1" noEditPoints="1" noAdjustHandles="1" noChangeArrowheads="1" noChangeShapeType="1"/>
              </p:cNvSpPr>
              <p:nvPr/>
            </p:nvSpPr>
            <p:spPr bwMode="auto">
              <a:xfrm>
                <a:off x="2395811" y="790604"/>
                <a:ext cx="30163" cy="38100"/>
              </a:xfrm>
              <a:custGeom>
                <a:avLst/>
                <a:gdLst>
                  <a:gd name="T0" fmla="*/ 15875 w 19"/>
                  <a:gd name="T1" fmla="*/ 0 h 24"/>
                  <a:gd name="T2" fmla="*/ 7938 w 19"/>
                  <a:gd name="T3" fmla="*/ 3175 h 24"/>
                  <a:gd name="T4" fmla="*/ 0 w 19"/>
                  <a:gd name="T5" fmla="*/ 11113 h 24"/>
                  <a:gd name="T6" fmla="*/ 4763 w 19"/>
                  <a:gd name="T7" fmla="*/ 19050 h 24"/>
                  <a:gd name="T8" fmla="*/ 4763 w 19"/>
                  <a:gd name="T9" fmla="*/ 26988 h 24"/>
                  <a:gd name="T10" fmla="*/ 4763 w 19"/>
                  <a:gd name="T11" fmla="*/ 33338 h 24"/>
                  <a:gd name="T12" fmla="*/ 4763 w 19"/>
                  <a:gd name="T13" fmla="*/ 38100 h 24"/>
                  <a:gd name="T14" fmla="*/ 11113 w 19"/>
                  <a:gd name="T15" fmla="*/ 33338 h 24"/>
                  <a:gd name="T16" fmla="*/ 19050 w 19"/>
                  <a:gd name="T17" fmla="*/ 33338 h 24"/>
                  <a:gd name="T18" fmla="*/ 22225 w 19"/>
                  <a:gd name="T19" fmla="*/ 33338 h 24"/>
                  <a:gd name="T20" fmla="*/ 26988 w 19"/>
                  <a:gd name="T21" fmla="*/ 33338 h 24"/>
                  <a:gd name="T22" fmla="*/ 30163 w 19"/>
                  <a:gd name="T23" fmla="*/ 26988 h 24"/>
                  <a:gd name="T24" fmla="*/ 30163 w 19"/>
                  <a:gd name="T25" fmla="*/ 22225 h 24"/>
                  <a:gd name="T26" fmla="*/ 30163 w 19"/>
                  <a:gd name="T27" fmla="*/ 15875 h 24"/>
                  <a:gd name="T28" fmla="*/ 30163 w 19"/>
                  <a:gd name="T29" fmla="*/ 11113 h 24"/>
                  <a:gd name="T30" fmla="*/ 22225 w 19"/>
                  <a:gd name="T31" fmla="*/ 3175 h 24"/>
                  <a:gd name="T32" fmla="*/ 15875 w 19"/>
                  <a:gd name="T33" fmla="*/ 0 h 24"/>
                  <a:gd name="T34" fmla="*/ 15875 w 19"/>
                  <a:gd name="T35" fmla="*/ 0 h 24"/>
                  <a:gd name="T36" fmla="*/ 15875 w 19"/>
                  <a:gd name="T37" fmla="*/ 0 h 24"/>
                  <a:gd name="T38" fmla="*/ 15875 w 19"/>
                  <a:gd name="T39" fmla="*/ 0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4"/>
                  <a:gd name="T62" fmla="*/ 19 w 19"/>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4">
                    <a:moveTo>
                      <a:pt x="10" y="0"/>
                    </a:moveTo>
                    <a:lnTo>
                      <a:pt x="5" y="2"/>
                    </a:lnTo>
                    <a:lnTo>
                      <a:pt x="0" y="7"/>
                    </a:lnTo>
                    <a:lnTo>
                      <a:pt x="3" y="12"/>
                    </a:lnTo>
                    <a:lnTo>
                      <a:pt x="3" y="17"/>
                    </a:lnTo>
                    <a:lnTo>
                      <a:pt x="3" y="21"/>
                    </a:lnTo>
                    <a:lnTo>
                      <a:pt x="3" y="24"/>
                    </a:lnTo>
                    <a:lnTo>
                      <a:pt x="7" y="21"/>
                    </a:lnTo>
                    <a:lnTo>
                      <a:pt x="12" y="21"/>
                    </a:lnTo>
                    <a:lnTo>
                      <a:pt x="14" y="21"/>
                    </a:lnTo>
                    <a:lnTo>
                      <a:pt x="17" y="21"/>
                    </a:lnTo>
                    <a:lnTo>
                      <a:pt x="19" y="17"/>
                    </a:lnTo>
                    <a:lnTo>
                      <a:pt x="19" y="14"/>
                    </a:lnTo>
                    <a:lnTo>
                      <a:pt x="19" y="10"/>
                    </a:lnTo>
                    <a:lnTo>
                      <a:pt x="19" y="7"/>
                    </a:lnTo>
                    <a:lnTo>
                      <a:pt x="14" y="2"/>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1" name="Freeform 1785">
                <a:extLst>
                  <a:ext uri="{FF2B5EF4-FFF2-40B4-BE49-F238E27FC236}">
                    <a16:creationId xmlns:a16="http://schemas.microsoft.com/office/drawing/2014/main" id="{A5834DF8-EE86-AF72-8AB7-4E18F94FC7BE}"/>
                  </a:ext>
                </a:extLst>
              </p:cNvPr>
              <p:cNvSpPr>
                <a:spLocks noGrp="1" noRot="1" noMove="1" noResize="1" noEditPoints="1" noAdjustHandles="1" noChangeArrowheads="1" noChangeShapeType="1"/>
              </p:cNvSpPr>
              <p:nvPr/>
            </p:nvSpPr>
            <p:spPr bwMode="auto">
              <a:xfrm>
                <a:off x="2452961" y="779492"/>
                <a:ext cx="11113" cy="14288"/>
              </a:xfrm>
              <a:custGeom>
                <a:avLst/>
                <a:gdLst>
                  <a:gd name="T0" fmla="*/ 6350 w 7"/>
                  <a:gd name="T1" fmla="*/ 0 h 9"/>
                  <a:gd name="T2" fmla="*/ 0 w 7"/>
                  <a:gd name="T3" fmla="*/ 11113 h 9"/>
                  <a:gd name="T4" fmla="*/ 6350 w 7"/>
                  <a:gd name="T5" fmla="*/ 11113 h 9"/>
                  <a:gd name="T6" fmla="*/ 3175 w 7"/>
                  <a:gd name="T7" fmla="*/ 11113 h 9"/>
                  <a:gd name="T8" fmla="*/ 0 w 7"/>
                  <a:gd name="T9" fmla="*/ 11113 h 9"/>
                  <a:gd name="T10" fmla="*/ 3175 w 7"/>
                  <a:gd name="T11" fmla="*/ 14288 h 9"/>
                  <a:gd name="T12" fmla="*/ 3175 w 7"/>
                  <a:gd name="T13" fmla="*/ 14288 h 9"/>
                  <a:gd name="T14" fmla="*/ 6350 w 7"/>
                  <a:gd name="T15" fmla="*/ 14288 h 9"/>
                  <a:gd name="T16" fmla="*/ 11113 w 7"/>
                  <a:gd name="T17" fmla="*/ 14288 h 9"/>
                  <a:gd name="T18" fmla="*/ 11113 w 7"/>
                  <a:gd name="T19" fmla="*/ 11113 h 9"/>
                  <a:gd name="T20" fmla="*/ 11113 w 7"/>
                  <a:gd name="T21" fmla="*/ 3175 h 9"/>
                  <a:gd name="T22" fmla="*/ 11113 w 7"/>
                  <a:gd name="T23" fmla="*/ 3175 h 9"/>
                  <a:gd name="T24" fmla="*/ 11113 w 7"/>
                  <a:gd name="T25" fmla="*/ 0 h 9"/>
                  <a:gd name="T26" fmla="*/ 6350 w 7"/>
                  <a:gd name="T27" fmla="*/ 0 h 9"/>
                  <a:gd name="T28" fmla="*/ 6350 w 7"/>
                  <a:gd name="T29" fmla="*/ 0 h 9"/>
                  <a:gd name="T30" fmla="*/ 6350 w 7"/>
                  <a:gd name="T31" fmla="*/ 0 h 9"/>
                  <a:gd name="T32" fmla="*/ 6350 w 7"/>
                  <a:gd name="T33" fmla="*/ 0 h 9"/>
                  <a:gd name="T34" fmla="*/ 6350 w 7"/>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9"/>
                  <a:gd name="T56" fmla="*/ 7 w 7"/>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9">
                    <a:moveTo>
                      <a:pt x="4" y="0"/>
                    </a:moveTo>
                    <a:lnTo>
                      <a:pt x="0" y="7"/>
                    </a:lnTo>
                    <a:lnTo>
                      <a:pt x="4" y="7"/>
                    </a:lnTo>
                    <a:lnTo>
                      <a:pt x="2" y="7"/>
                    </a:lnTo>
                    <a:lnTo>
                      <a:pt x="0" y="7"/>
                    </a:lnTo>
                    <a:lnTo>
                      <a:pt x="2" y="9"/>
                    </a:lnTo>
                    <a:lnTo>
                      <a:pt x="4" y="9"/>
                    </a:lnTo>
                    <a:lnTo>
                      <a:pt x="7" y="9"/>
                    </a:lnTo>
                    <a:lnTo>
                      <a:pt x="7" y="7"/>
                    </a:lnTo>
                    <a:lnTo>
                      <a:pt x="7" y="2"/>
                    </a:lnTo>
                    <a:lnTo>
                      <a:pt x="7"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2" name="Freeform 1786">
                <a:extLst>
                  <a:ext uri="{FF2B5EF4-FFF2-40B4-BE49-F238E27FC236}">
                    <a16:creationId xmlns:a16="http://schemas.microsoft.com/office/drawing/2014/main" id="{E677929B-31B3-84D7-F53D-59DB3ACE0F7B}"/>
                  </a:ext>
                </a:extLst>
              </p:cNvPr>
              <p:cNvSpPr>
                <a:spLocks noGrp="1" noRot="1" noMove="1" noResize="1" noEditPoints="1" noAdjustHandles="1" noChangeArrowheads="1" noChangeShapeType="1"/>
              </p:cNvSpPr>
              <p:nvPr/>
            </p:nvSpPr>
            <p:spPr bwMode="auto">
              <a:xfrm>
                <a:off x="2395811" y="735042"/>
                <a:ext cx="15875" cy="6350"/>
              </a:xfrm>
              <a:custGeom>
                <a:avLst/>
                <a:gdLst>
                  <a:gd name="T0" fmla="*/ 4763 w 10"/>
                  <a:gd name="T1" fmla="*/ 0 h 4"/>
                  <a:gd name="T2" fmla="*/ 4763 w 10"/>
                  <a:gd name="T3" fmla="*/ 0 h 4"/>
                  <a:gd name="T4" fmla="*/ 0 w 10"/>
                  <a:gd name="T5" fmla="*/ 3175 h 4"/>
                  <a:gd name="T6" fmla="*/ 0 w 10"/>
                  <a:gd name="T7" fmla="*/ 3175 h 4"/>
                  <a:gd name="T8" fmla="*/ 0 w 10"/>
                  <a:gd name="T9" fmla="*/ 3175 h 4"/>
                  <a:gd name="T10" fmla="*/ 4763 w 10"/>
                  <a:gd name="T11" fmla="*/ 3175 h 4"/>
                  <a:gd name="T12" fmla="*/ 4763 w 10"/>
                  <a:gd name="T13" fmla="*/ 3175 h 4"/>
                  <a:gd name="T14" fmla="*/ 11113 w 10"/>
                  <a:gd name="T15" fmla="*/ 6350 h 4"/>
                  <a:gd name="T16" fmla="*/ 15875 w 10"/>
                  <a:gd name="T17" fmla="*/ 6350 h 4"/>
                  <a:gd name="T18" fmla="*/ 15875 w 10"/>
                  <a:gd name="T19" fmla="*/ 6350 h 4"/>
                  <a:gd name="T20" fmla="*/ 15875 w 10"/>
                  <a:gd name="T21" fmla="*/ 3175 h 4"/>
                  <a:gd name="T22" fmla="*/ 15875 w 10"/>
                  <a:gd name="T23" fmla="*/ 3175 h 4"/>
                  <a:gd name="T24" fmla="*/ 15875 w 10"/>
                  <a:gd name="T25" fmla="*/ 0 h 4"/>
                  <a:gd name="T26" fmla="*/ 11113 w 10"/>
                  <a:gd name="T27" fmla="*/ 0 h 4"/>
                  <a:gd name="T28" fmla="*/ 4763 w 10"/>
                  <a:gd name="T29" fmla="*/ 0 h 4"/>
                  <a:gd name="T30" fmla="*/ 4763 w 10"/>
                  <a:gd name="T31" fmla="*/ 0 h 4"/>
                  <a:gd name="T32" fmla="*/ 4763 w 10"/>
                  <a:gd name="T33" fmla="*/ 0 h 4"/>
                  <a:gd name="T34" fmla="*/ 4763 w 10"/>
                  <a:gd name="T35" fmla="*/ 0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4"/>
                  <a:gd name="T56" fmla="*/ 10 w 10"/>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4">
                    <a:moveTo>
                      <a:pt x="3" y="0"/>
                    </a:moveTo>
                    <a:lnTo>
                      <a:pt x="3" y="0"/>
                    </a:lnTo>
                    <a:lnTo>
                      <a:pt x="0" y="2"/>
                    </a:lnTo>
                    <a:lnTo>
                      <a:pt x="3" y="2"/>
                    </a:lnTo>
                    <a:lnTo>
                      <a:pt x="7" y="4"/>
                    </a:lnTo>
                    <a:lnTo>
                      <a:pt x="10" y="4"/>
                    </a:lnTo>
                    <a:lnTo>
                      <a:pt x="10" y="2"/>
                    </a:lnTo>
                    <a:lnTo>
                      <a:pt x="10" y="0"/>
                    </a:lnTo>
                    <a:lnTo>
                      <a:pt x="7"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3" name="Freeform 1787">
                <a:extLst>
                  <a:ext uri="{FF2B5EF4-FFF2-40B4-BE49-F238E27FC236}">
                    <a16:creationId xmlns:a16="http://schemas.microsoft.com/office/drawing/2014/main" id="{435DE539-ED97-F07F-7A93-85299BE1FB30}"/>
                  </a:ext>
                </a:extLst>
              </p:cNvPr>
              <p:cNvSpPr>
                <a:spLocks noGrp="1" noRot="1" noMove="1" noResize="1" noEditPoints="1" noAdjustHandles="1" noChangeArrowheads="1" noChangeShapeType="1"/>
              </p:cNvSpPr>
              <p:nvPr/>
            </p:nvSpPr>
            <p:spPr bwMode="auto">
              <a:xfrm>
                <a:off x="2298973" y="719167"/>
                <a:ext cx="36513" cy="15875"/>
              </a:xfrm>
              <a:custGeom>
                <a:avLst/>
                <a:gdLst>
                  <a:gd name="T0" fmla="*/ 30163 w 23"/>
                  <a:gd name="T1" fmla="*/ 0 h 10"/>
                  <a:gd name="T2" fmla="*/ 19050 w 23"/>
                  <a:gd name="T3" fmla="*/ 4763 h 10"/>
                  <a:gd name="T4" fmla="*/ 14288 w 23"/>
                  <a:gd name="T5" fmla="*/ 4763 h 10"/>
                  <a:gd name="T6" fmla="*/ 11113 w 23"/>
                  <a:gd name="T7" fmla="*/ 4763 h 10"/>
                  <a:gd name="T8" fmla="*/ 6350 w 23"/>
                  <a:gd name="T9" fmla="*/ 4763 h 10"/>
                  <a:gd name="T10" fmla="*/ 0 w 23"/>
                  <a:gd name="T11" fmla="*/ 4763 h 10"/>
                  <a:gd name="T12" fmla="*/ 3175 w 23"/>
                  <a:gd name="T13" fmla="*/ 7938 h 10"/>
                  <a:gd name="T14" fmla="*/ 6350 w 23"/>
                  <a:gd name="T15" fmla="*/ 11113 h 10"/>
                  <a:gd name="T16" fmla="*/ 6350 w 23"/>
                  <a:gd name="T17" fmla="*/ 11113 h 10"/>
                  <a:gd name="T18" fmla="*/ 14288 w 23"/>
                  <a:gd name="T19" fmla="*/ 11113 h 10"/>
                  <a:gd name="T20" fmla="*/ 19050 w 23"/>
                  <a:gd name="T21" fmla="*/ 15875 h 10"/>
                  <a:gd name="T22" fmla="*/ 30163 w 23"/>
                  <a:gd name="T23" fmla="*/ 15875 h 10"/>
                  <a:gd name="T24" fmla="*/ 33338 w 23"/>
                  <a:gd name="T25" fmla="*/ 11113 h 10"/>
                  <a:gd name="T26" fmla="*/ 36513 w 23"/>
                  <a:gd name="T27" fmla="*/ 4763 h 10"/>
                  <a:gd name="T28" fmla="*/ 36513 w 23"/>
                  <a:gd name="T29" fmla="*/ 0 h 10"/>
                  <a:gd name="T30" fmla="*/ 36513 w 23"/>
                  <a:gd name="T31" fmla="*/ 0 h 10"/>
                  <a:gd name="T32" fmla="*/ 36513 w 23"/>
                  <a:gd name="T33" fmla="*/ 0 h 10"/>
                  <a:gd name="T34" fmla="*/ 36513 w 23"/>
                  <a:gd name="T35" fmla="*/ 0 h 10"/>
                  <a:gd name="T36" fmla="*/ 36513 w 23"/>
                  <a:gd name="T37" fmla="*/ 0 h 10"/>
                  <a:gd name="T38" fmla="*/ 33338 w 23"/>
                  <a:gd name="T39" fmla="*/ 0 h 10"/>
                  <a:gd name="T40" fmla="*/ 33338 w 23"/>
                  <a:gd name="T41" fmla="*/ 0 h 10"/>
                  <a:gd name="T42" fmla="*/ 30163 w 23"/>
                  <a:gd name="T43" fmla="*/ 0 h 10"/>
                  <a:gd name="T44" fmla="*/ 30163 w 23"/>
                  <a:gd name="T45" fmla="*/ 0 h 10"/>
                  <a:gd name="T46" fmla="*/ 30163 w 23"/>
                  <a:gd name="T47" fmla="*/ 0 h 10"/>
                  <a:gd name="T48" fmla="*/ 30163 w 23"/>
                  <a:gd name="T49" fmla="*/ 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10"/>
                  <a:gd name="T77" fmla="*/ 23 w 2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10">
                    <a:moveTo>
                      <a:pt x="19" y="0"/>
                    </a:moveTo>
                    <a:lnTo>
                      <a:pt x="12" y="3"/>
                    </a:lnTo>
                    <a:lnTo>
                      <a:pt x="9" y="3"/>
                    </a:lnTo>
                    <a:lnTo>
                      <a:pt x="7" y="3"/>
                    </a:lnTo>
                    <a:lnTo>
                      <a:pt x="4" y="3"/>
                    </a:lnTo>
                    <a:lnTo>
                      <a:pt x="0" y="3"/>
                    </a:lnTo>
                    <a:lnTo>
                      <a:pt x="2" y="5"/>
                    </a:lnTo>
                    <a:lnTo>
                      <a:pt x="4" y="7"/>
                    </a:lnTo>
                    <a:lnTo>
                      <a:pt x="9" y="7"/>
                    </a:lnTo>
                    <a:lnTo>
                      <a:pt x="12" y="10"/>
                    </a:lnTo>
                    <a:lnTo>
                      <a:pt x="19" y="10"/>
                    </a:lnTo>
                    <a:lnTo>
                      <a:pt x="21" y="7"/>
                    </a:lnTo>
                    <a:lnTo>
                      <a:pt x="23" y="3"/>
                    </a:lnTo>
                    <a:lnTo>
                      <a:pt x="23" y="0"/>
                    </a:lnTo>
                    <a:lnTo>
                      <a:pt x="21"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4" name="Freeform 1788">
                <a:extLst>
                  <a:ext uri="{FF2B5EF4-FFF2-40B4-BE49-F238E27FC236}">
                    <a16:creationId xmlns:a16="http://schemas.microsoft.com/office/drawing/2014/main" id="{3EF58187-6264-E3F9-1943-5450617D85A8}"/>
                  </a:ext>
                </a:extLst>
              </p:cNvPr>
              <p:cNvSpPr>
                <a:spLocks noGrp="1" noRot="1" noMove="1" noResize="1" noEditPoints="1" noAdjustHandles="1" noChangeArrowheads="1" noChangeShapeType="1"/>
              </p:cNvSpPr>
              <p:nvPr/>
            </p:nvSpPr>
            <p:spPr bwMode="auto">
              <a:xfrm>
                <a:off x="2302148" y="468342"/>
                <a:ext cx="15875" cy="7938"/>
              </a:xfrm>
              <a:custGeom>
                <a:avLst/>
                <a:gdLst>
                  <a:gd name="T0" fmla="*/ 0 w 10"/>
                  <a:gd name="T1" fmla="*/ 0 h 5"/>
                  <a:gd name="T2" fmla="*/ 3175 w 10"/>
                  <a:gd name="T3" fmla="*/ 7938 h 5"/>
                  <a:gd name="T4" fmla="*/ 7938 w 10"/>
                  <a:gd name="T5" fmla="*/ 7938 h 5"/>
                  <a:gd name="T6" fmla="*/ 11113 w 10"/>
                  <a:gd name="T7" fmla="*/ 7938 h 5"/>
                  <a:gd name="T8" fmla="*/ 15875 w 10"/>
                  <a:gd name="T9" fmla="*/ 7938 h 5"/>
                  <a:gd name="T10" fmla="*/ 15875 w 10"/>
                  <a:gd name="T11" fmla="*/ 7938 h 5"/>
                  <a:gd name="T12" fmla="*/ 15875 w 10"/>
                  <a:gd name="T13" fmla="*/ 3175 h 5"/>
                  <a:gd name="T14" fmla="*/ 15875 w 10"/>
                  <a:gd name="T15" fmla="*/ 3175 h 5"/>
                  <a:gd name="T16" fmla="*/ 15875 w 10"/>
                  <a:gd name="T17" fmla="*/ 3175 h 5"/>
                  <a:gd name="T18" fmla="*/ 11113 w 10"/>
                  <a:gd name="T19" fmla="*/ 3175 h 5"/>
                  <a:gd name="T20" fmla="*/ 7938 w 10"/>
                  <a:gd name="T21" fmla="*/ 3175 h 5"/>
                  <a:gd name="T22" fmla="*/ 0 w 10"/>
                  <a:gd name="T23" fmla="*/ 0 h 5"/>
                  <a:gd name="T24" fmla="*/ 0 w 10"/>
                  <a:gd name="T25" fmla="*/ 0 h 5"/>
                  <a:gd name="T26" fmla="*/ 0 w 10"/>
                  <a:gd name="T27" fmla="*/ 0 h 5"/>
                  <a:gd name="T28" fmla="*/ 0 w 10"/>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5"/>
                  <a:gd name="T47" fmla="*/ 10 w 10"/>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5">
                    <a:moveTo>
                      <a:pt x="0" y="0"/>
                    </a:moveTo>
                    <a:lnTo>
                      <a:pt x="2" y="5"/>
                    </a:lnTo>
                    <a:lnTo>
                      <a:pt x="5" y="5"/>
                    </a:lnTo>
                    <a:lnTo>
                      <a:pt x="7" y="5"/>
                    </a:lnTo>
                    <a:lnTo>
                      <a:pt x="10" y="5"/>
                    </a:lnTo>
                    <a:lnTo>
                      <a:pt x="10" y="2"/>
                    </a:lnTo>
                    <a:lnTo>
                      <a:pt x="7" y="2"/>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5" name="Freeform 1789">
                <a:extLst>
                  <a:ext uri="{FF2B5EF4-FFF2-40B4-BE49-F238E27FC236}">
                    <a16:creationId xmlns:a16="http://schemas.microsoft.com/office/drawing/2014/main" id="{7A5785FF-D580-5868-94FD-78D66C6304FA}"/>
                  </a:ext>
                </a:extLst>
              </p:cNvPr>
              <p:cNvSpPr>
                <a:spLocks noGrp="1" noRot="1" noMove="1" noResize="1" noEditPoints="1" noAdjustHandles="1" noChangeArrowheads="1" noChangeShapeType="1"/>
              </p:cNvSpPr>
              <p:nvPr/>
            </p:nvSpPr>
            <p:spPr bwMode="auto">
              <a:xfrm>
                <a:off x="2305323" y="408017"/>
                <a:ext cx="19050" cy="19050"/>
              </a:xfrm>
              <a:custGeom>
                <a:avLst/>
                <a:gdLst>
                  <a:gd name="T0" fmla="*/ 15875 w 12"/>
                  <a:gd name="T1" fmla="*/ 0 h 12"/>
                  <a:gd name="T2" fmla="*/ 7938 w 12"/>
                  <a:gd name="T3" fmla="*/ 0 h 12"/>
                  <a:gd name="T4" fmla="*/ 4763 w 12"/>
                  <a:gd name="T5" fmla="*/ 4763 h 12"/>
                  <a:gd name="T6" fmla="*/ 4763 w 12"/>
                  <a:gd name="T7" fmla="*/ 4763 h 12"/>
                  <a:gd name="T8" fmla="*/ 4763 w 12"/>
                  <a:gd name="T9" fmla="*/ 4763 h 12"/>
                  <a:gd name="T10" fmla="*/ 0 w 12"/>
                  <a:gd name="T11" fmla="*/ 7938 h 12"/>
                  <a:gd name="T12" fmla="*/ 4763 w 12"/>
                  <a:gd name="T13" fmla="*/ 7938 h 12"/>
                  <a:gd name="T14" fmla="*/ 4763 w 12"/>
                  <a:gd name="T15" fmla="*/ 11113 h 12"/>
                  <a:gd name="T16" fmla="*/ 7938 w 12"/>
                  <a:gd name="T17" fmla="*/ 11113 h 12"/>
                  <a:gd name="T18" fmla="*/ 12700 w 12"/>
                  <a:gd name="T19" fmla="*/ 15875 h 12"/>
                  <a:gd name="T20" fmla="*/ 15875 w 12"/>
                  <a:gd name="T21" fmla="*/ 19050 h 12"/>
                  <a:gd name="T22" fmla="*/ 15875 w 12"/>
                  <a:gd name="T23" fmla="*/ 11113 h 12"/>
                  <a:gd name="T24" fmla="*/ 19050 w 12"/>
                  <a:gd name="T25" fmla="*/ 7938 h 12"/>
                  <a:gd name="T26" fmla="*/ 19050 w 12"/>
                  <a:gd name="T27" fmla="*/ 4763 h 12"/>
                  <a:gd name="T28" fmla="*/ 19050 w 12"/>
                  <a:gd name="T29" fmla="*/ 4763 h 12"/>
                  <a:gd name="T30" fmla="*/ 19050 w 12"/>
                  <a:gd name="T31" fmla="*/ 0 h 12"/>
                  <a:gd name="T32" fmla="*/ 19050 w 12"/>
                  <a:gd name="T33" fmla="*/ 0 h 12"/>
                  <a:gd name="T34" fmla="*/ 19050 w 12"/>
                  <a:gd name="T35" fmla="*/ 0 h 12"/>
                  <a:gd name="T36" fmla="*/ 19050 w 12"/>
                  <a:gd name="T37" fmla="*/ 0 h 12"/>
                  <a:gd name="T38" fmla="*/ 15875 w 12"/>
                  <a:gd name="T39" fmla="*/ 0 h 12"/>
                  <a:gd name="T40" fmla="*/ 15875 w 12"/>
                  <a:gd name="T41" fmla="*/ 0 h 12"/>
                  <a:gd name="T42" fmla="*/ 15875 w 12"/>
                  <a:gd name="T43" fmla="*/ 0 h 12"/>
                  <a:gd name="T44" fmla="*/ 15875 w 12"/>
                  <a:gd name="T45" fmla="*/ 0 h 12"/>
                  <a:gd name="T46" fmla="*/ 15875 w 12"/>
                  <a:gd name="T47" fmla="*/ 0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2"/>
                  <a:gd name="T74" fmla="*/ 12 w 1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2">
                    <a:moveTo>
                      <a:pt x="10" y="0"/>
                    </a:moveTo>
                    <a:lnTo>
                      <a:pt x="5" y="0"/>
                    </a:lnTo>
                    <a:lnTo>
                      <a:pt x="3" y="3"/>
                    </a:lnTo>
                    <a:lnTo>
                      <a:pt x="0" y="5"/>
                    </a:lnTo>
                    <a:lnTo>
                      <a:pt x="3" y="5"/>
                    </a:lnTo>
                    <a:lnTo>
                      <a:pt x="3" y="7"/>
                    </a:lnTo>
                    <a:lnTo>
                      <a:pt x="5" y="7"/>
                    </a:lnTo>
                    <a:lnTo>
                      <a:pt x="8" y="10"/>
                    </a:lnTo>
                    <a:lnTo>
                      <a:pt x="10" y="12"/>
                    </a:lnTo>
                    <a:lnTo>
                      <a:pt x="10" y="7"/>
                    </a:lnTo>
                    <a:lnTo>
                      <a:pt x="12" y="5"/>
                    </a:lnTo>
                    <a:lnTo>
                      <a:pt x="12" y="3"/>
                    </a:lnTo>
                    <a:lnTo>
                      <a:pt x="12" y="0"/>
                    </a:lnTo>
                    <a:lnTo>
                      <a:pt x="1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6" name="Freeform 1790">
                <a:extLst>
                  <a:ext uri="{FF2B5EF4-FFF2-40B4-BE49-F238E27FC236}">
                    <a16:creationId xmlns:a16="http://schemas.microsoft.com/office/drawing/2014/main" id="{24A04052-9029-C27C-82C2-BEED5EB04BE0}"/>
                  </a:ext>
                </a:extLst>
              </p:cNvPr>
              <p:cNvSpPr>
                <a:spLocks noGrp="1" noRot="1" noMove="1" noResize="1" noEditPoints="1" noAdjustHandles="1" noChangeArrowheads="1" noChangeShapeType="1"/>
              </p:cNvSpPr>
              <p:nvPr/>
            </p:nvSpPr>
            <p:spPr bwMode="auto">
              <a:xfrm>
                <a:off x="1751286" y="757267"/>
                <a:ext cx="14288" cy="14288"/>
              </a:xfrm>
              <a:custGeom>
                <a:avLst/>
                <a:gdLst>
                  <a:gd name="T0" fmla="*/ 3175 w 9"/>
                  <a:gd name="T1" fmla="*/ 3175 h 9"/>
                  <a:gd name="T2" fmla="*/ 3175 w 9"/>
                  <a:gd name="T3" fmla="*/ 3175 h 9"/>
                  <a:gd name="T4" fmla="*/ 0 w 9"/>
                  <a:gd name="T5" fmla="*/ 3175 h 9"/>
                  <a:gd name="T6" fmla="*/ 0 w 9"/>
                  <a:gd name="T7" fmla="*/ 7938 h 9"/>
                  <a:gd name="T8" fmla="*/ 0 w 9"/>
                  <a:gd name="T9" fmla="*/ 11113 h 9"/>
                  <a:gd name="T10" fmla="*/ 3175 w 9"/>
                  <a:gd name="T11" fmla="*/ 11113 h 9"/>
                  <a:gd name="T12" fmla="*/ 3175 w 9"/>
                  <a:gd name="T13" fmla="*/ 11113 h 9"/>
                  <a:gd name="T14" fmla="*/ 3175 w 9"/>
                  <a:gd name="T15" fmla="*/ 14288 h 9"/>
                  <a:gd name="T16" fmla="*/ 7938 w 9"/>
                  <a:gd name="T17" fmla="*/ 14288 h 9"/>
                  <a:gd name="T18" fmla="*/ 11113 w 9"/>
                  <a:gd name="T19" fmla="*/ 11113 h 9"/>
                  <a:gd name="T20" fmla="*/ 11113 w 9"/>
                  <a:gd name="T21" fmla="*/ 11113 h 9"/>
                  <a:gd name="T22" fmla="*/ 11113 w 9"/>
                  <a:gd name="T23" fmla="*/ 7938 h 9"/>
                  <a:gd name="T24" fmla="*/ 14288 w 9"/>
                  <a:gd name="T25" fmla="*/ 7938 h 9"/>
                  <a:gd name="T26" fmla="*/ 14288 w 9"/>
                  <a:gd name="T27" fmla="*/ 3175 h 9"/>
                  <a:gd name="T28" fmla="*/ 14288 w 9"/>
                  <a:gd name="T29" fmla="*/ 3175 h 9"/>
                  <a:gd name="T30" fmla="*/ 11113 w 9"/>
                  <a:gd name="T31" fmla="*/ 3175 h 9"/>
                  <a:gd name="T32" fmla="*/ 11113 w 9"/>
                  <a:gd name="T33" fmla="*/ 0 h 9"/>
                  <a:gd name="T34" fmla="*/ 11113 w 9"/>
                  <a:gd name="T35" fmla="*/ 0 h 9"/>
                  <a:gd name="T36" fmla="*/ 7938 w 9"/>
                  <a:gd name="T37" fmla="*/ 0 h 9"/>
                  <a:gd name="T38" fmla="*/ 7938 w 9"/>
                  <a:gd name="T39" fmla="*/ 0 h 9"/>
                  <a:gd name="T40" fmla="*/ 3175 w 9"/>
                  <a:gd name="T41" fmla="*/ 3175 h 9"/>
                  <a:gd name="T42" fmla="*/ 3175 w 9"/>
                  <a:gd name="T43" fmla="*/ 3175 h 9"/>
                  <a:gd name="T44" fmla="*/ 3175 w 9"/>
                  <a:gd name="T45" fmla="*/ 3175 h 9"/>
                  <a:gd name="T46" fmla="*/ 3175 w 9"/>
                  <a:gd name="T47" fmla="*/ 3175 h 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
                  <a:gd name="T73" fmla="*/ 0 h 9"/>
                  <a:gd name="T74" fmla="*/ 9 w 9"/>
                  <a:gd name="T75" fmla="*/ 9 h 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 h="9">
                    <a:moveTo>
                      <a:pt x="2" y="2"/>
                    </a:moveTo>
                    <a:lnTo>
                      <a:pt x="2" y="2"/>
                    </a:lnTo>
                    <a:lnTo>
                      <a:pt x="0" y="2"/>
                    </a:lnTo>
                    <a:lnTo>
                      <a:pt x="0" y="5"/>
                    </a:lnTo>
                    <a:lnTo>
                      <a:pt x="0" y="7"/>
                    </a:lnTo>
                    <a:lnTo>
                      <a:pt x="2" y="7"/>
                    </a:lnTo>
                    <a:lnTo>
                      <a:pt x="2" y="9"/>
                    </a:lnTo>
                    <a:lnTo>
                      <a:pt x="5" y="9"/>
                    </a:lnTo>
                    <a:lnTo>
                      <a:pt x="7" y="7"/>
                    </a:lnTo>
                    <a:lnTo>
                      <a:pt x="7" y="5"/>
                    </a:lnTo>
                    <a:lnTo>
                      <a:pt x="9" y="5"/>
                    </a:lnTo>
                    <a:lnTo>
                      <a:pt x="9" y="2"/>
                    </a:lnTo>
                    <a:lnTo>
                      <a:pt x="7" y="2"/>
                    </a:lnTo>
                    <a:lnTo>
                      <a:pt x="7" y="0"/>
                    </a:lnTo>
                    <a:lnTo>
                      <a:pt x="5" y="0"/>
                    </a:lnTo>
                    <a:lnTo>
                      <a:pt x="2"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7" name="Freeform 1791">
                <a:extLst>
                  <a:ext uri="{FF2B5EF4-FFF2-40B4-BE49-F238E27FC236}">
                    <a16:creationId xmlns:a16="http://schemas.microsoft.com/office/drawing/2014/main" id="{667BE9B7-ED9C-1842-A140-9E07BD576BC2}"/>
                  </a:ext>
                </a:extLst>
              </p:cNvPr>
              <p:cNvSpPr>
                <a:spLocks noGrp="1" noRot="1" noMove="1" noResize="1" noEditPoints="1" noAdjustHandles="1" noChangeArrowheads="1" noChangeShapeType="1"/>
              </p:cNvSpPr>
              <p:nvPr/>
            </p:nvSpPr>
            <p:spPr bwMode="auto">
              <a:xfrm>
                <a:off x="1781448" y="746154"/>
                <a:ext cx="19050" cy="11113"/>
              </a:xfrm>
              <a:custGeom>
                <a:avLst/>
                <a:gdLst>
                  <a:gd name="T0" fmla="*/ 11113 w 12"/>
                  <a:gd name="T1" fmla="*/ 3175 h 7"/>
                  <a:gd name="T2" fmla="*/ 11113 w 12"/>
                  <a:gd name="T3" fmla="*/ 3175 h 7"/>
                  <a:gd name="T4" fmla="*/ 11113 w 12"/>
                  <a:gd name="T5" fmla="*/ 3175 h 7"/>
                  <a:gd name="T6" fmla="*/ 11113 w 12"/>
                  <a:gd name="T7" fmla="*/ 3175 h 7"/>
                  <a:gd name="T8" fmla="*/ 6350 w 12"/>
                  <a:gd name="T9" fmla="*/ 3175 h 7"/>
                  <a:gd name="T10" fmla="*/ 3175 w 12"/>
                  <a:gd name="T11" fmla="*/ 7938 h 7"/>
                  <a:gd name="T12" fmla="*/ 0 w 12"/>
                  <a:gd name="T13" fmla="*/ 7938 h 7"/>
                  <a:gd name="T14" fmla="*/ 3175 w 12"/>
                  <a:gd name="T15" fmla="*/ 7938 h 7"/>
                  <a:gd name="T16" fmla="*/ 6350 w 12"/>
                  <a:gd name="T17" fmla="*/ 7938 h 7"/>
                  <a:gd name="T18" fmla="*/ 6350 w 12"/>
                  <a:gd name="T19" fmla="*/ 7938 h 7"/>
                  <a:gd name="T20" fmla="*/ 11113 w 12"/>
                  <a:gd name="T21" fmla="*/ 11113 h 7"/>
                  <a:gd name="T22" fmla="*/ 11113 w 12"/>
                  <a:gd name="T23" fmla="*/ 11113 h 7"/>
                  <a:gd name="T24" fmla="*/ 11113 w 12"/>
                  <a:gd name="T25" fmla="*/ 11113 h 7"/>
                  <a:gd name="T26" fmla="*/ 14288 w 12"/>
                  <a:gd name="T27" fmla="*/ 11113 h 7"/>
                  <a:gd name="T28" fmla="*/ 14288 w 12"/>
                  <a:gd name="T29" fmla="*/ 11113 h 7"/>
                  <a:gd name="T30" fmla="*/ 19050 w 12"/>
                  <a:gd name="T31" fmla="*/ 11113 h 7"/>
                  <a:gd name="T32" fmla="*/ 19050 w 12"/>
                  <a:gd name="T33" fmla="*/ 3175 h 7"/>
                  <a:gd name="T34" fmla="*/ 19050 w 12"/>
                  <a:gd name="T35" fmla="*/ 3175 h 7"/>
                  <a:gd name="T36" fmla="*/ 19050 w 12"/>
                  <a:gd name="T37" fmla="*/ 0 h 7"/>
                  <a:gd name="T38" fmla="*/ 19050 w 12"/>
                  <a:gd name="T39" fmla="*/ 0 h 7"/>
                  <a:gd name="T40" fmla="*/ 14288 w 12"/>
                  <a:gd name="T41" fmla="*/ 0 h 7"/>
                  <a:gd name="T42" fmla="*/ 14288 w 12"/>
                  <a:gd name="T43" fmla="*/ 0 h 7"/>
                  <a:gd name="T44" fmla="*/ 11113 w 12"/>
                  <a:gd name="T45" fmla="*/ 3175 h 7"/>
                  <a:gd name="T46" fmla="*/ 11113 w 12"/>
                  <a:gd name="T47" fmla="*/ 3175 h 7"/>
                  <a:gd name="T48" fmla="*/ 11113 w 12"/>
                  <a:gd name="T49" fmla="*/ 3175 h 7"/>
                  <a:gd name="T50" fmla="*/ 11113 w 12"/>
                  <a:gd name="T51" fmla="*/ 3175 h 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7"/>
                  <a:gd name="T80" fmla="*/ 12 w 12"/>
                  <a:gd name="T81" fmla="*/ 7 h 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7">
                    <a:moveTo>
                      <a:pt x="7" y="2"/>
                    </a:moveTo>
                    <a:lnTo>
                      <a:pt x="7" y="2"/>
                    </a:lnTo>
                    <a:lnTo>
                      <a:pt x="4" y="2"/>
                    </a:lnTo>
                    <a:lnTo>
                      <a:pt x="2" y="5"/>
                    </a:lnTo>
                    <a:lnTo>
                      <a:pt x="0" y="5"/>
                    </a:lnTo>
                    <a:lnTo>
                      <a:pt x="2" y="5"/>
                    </a:lnTo>
                    <a:lnTo>
                      <a:pt x="4" y="5"/>
                    </a:lnTo>
                    <a:lnTo>
                      <a:pt x="7" y="7"/>
                    </a:lnTo>
                    <a:lnTo>
                      <a:pt x="9" y="7"/>
                    </a:lnTo>
                    <a:lnTo>
                      <a:pt x="12" y="7"/>
                    </a:lnTo>
                    <a:lnTo>
                      <a:pt x="12" y="2"/>
                    </a:lnTo>
                    <a:lnTo>
                      <a:pt x="12" y="0"/>
                    </a:lnTo>
                    <a:lnTo>
                      <a:pt x="9" y="0"/>
                    </a:lnTo>
                    <a:lnTo>
                      <a:pt x="7"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8" name="Freeform 1792">
                <a:extLst>
                  <a:ext uri="{FF2B5EF4-FFF2-40B4-BE49-F238E27FC236}">
                    <a16:creationId xmlns:a16="http://schemas.microsoft.com/office/drawing/2014/main" id="{040FF94A-F7E5-E889-7B69-48F97173A01E}"/>
                  </a:ext>
                </a:extLst>
              </p:cNvPr>
              <p:cNvSpPr>
                <a:spLocks noGrp="1" noRot="1" noMove="1" noResize="1" noEditPoints="1" noAdjustHandles="1" noChangeArrowheads="1" noChangeShapeType="1"/>
              </p:cNvSpPr>
              <p:nvPr/>
            </p:nvSpPr>
            <p:spPr bwMode="auto">
              <a:xfrm>
                <a:off x="1822723" y="715992"/>
                <a:ext cx="93663" cy="66675"/>
              </a:xfrm>
              <a:custGeom>
                <a:avLst/>
                <a:gdLst>
                  <a:gd name="T0" fmla="*/ 30163 w 59"/>
                  <a:gd name="T1" fmla="*/ 3175 h 42"/>
                  <a:gd name="T2" fmla="*/ 19050 w 59"/>
                  <a:gd name="T3" fmla="*/ 7938 h 42"/>
                  <a:gd name="T4" fmla="*/ 14288 w 59"/>
                  <a:gd name="T5" fmla="*/ 11113 h 42"/>
                  <a:gd name="T6" fmla="*/ 14288 w 59"/>
                  <a:gd name="T7" fmla="*/ 14288 h 42"/>
                  <a:gd name="T8" fmla="*/ 14288 w 59"/>
                  <a:gd name="T9" fmla="*/ 30163 h 42"/>
                  <a:gd name="T10" fmla="*/ 0 w 59"/>
                  <a:gd name="T11" fmla="*/ 33338 h 42"/>
                  <a:gd name="T12" fmla="*/ 0 w 59"/>
                  <a:gd name="T13" fmla="*/ 44450 h 42"/>
                  <a:gd name="T14" fmla="*/ 3175 w 59"/>
                  <a:gd name="T15" fmla="*/ 44450 h 42"/>
                  <a:gd name="T16" fmla="*/ 6350 w 59"/>
                  <a:gd name="T17" fmla="*/ 44450 h 42"/>
                  <a:gd name="T18" fmla="*/ 11113 w 59"/>
                  <a:gd name="T19" fmla="*/ 49213 h 42"/>
                  <a:gd name="T20" fmla="*/ 19050 w 59"/>
                  <a:gd name="T21" fmla="*/ 49213 h 42"/>
                  <a:gd name="T22" fmla="*/ 19050 w 59"/>
                  <a:gd name="T23" fmla="*/ 44450 h 42"/>
                  <a:gd name="T24" fmla="*/ 22225 w 59"/>
                  <a:gd name="T25" fmla="*/ 41275 h 42"/>
                  <a:gd name="T26" fmla="*/ 25400 w 59"/>
                  <a:gd name="T27" fmla="*/ 41275 h 42"/>
                  <a:gd name="T28" fmla="*/ 25400 w 59"/>
                  <a:gd name="T29" fmla="*/ 55563 h 42"/>
                  <a:gd name="T30" fmla="*/ 30163 w 59"/>
                  <a:gd name="T31" fmla="*/ 60325 h 42"/>
                  <a:gd name="T32" fmla="*/ 36513 w 59"/>
                  <a:gd name="T33" fmla="*/ 63500 h 42"/>
                  <a:gd name="T34" fmla="*/ 47625 w 59"/>
                  <a:gd name="T35" fmla="*/ 66675 h 42"/>
                  <a:gd name="T36" fmla="*/ 52388 w 59"/>
                  <a:gd name="T37" fmla="*/ 63500 h 42"/>
                  <a:gd name="T38" fmla="*/ 52388 w 59"/>
                  <a:gd name="T39" fmla="*/ 60325 h 42"/>
                  <a:gd name="T40" fmla="*/ 52388 w 59"/>
                  <a:gd name="T41" fmla="*/ 55563 h 42"/>
                  <a:gd name="T42" fmla="*/ 55563 w 59"/>
                  <a:gd name="T43" fmla="*/ 55563 h 42"/>
                  <a:gd name="T44" fmla="*/ 60325 w 59"/>
                  <a:gd name="T45" fmla="*/ 55563 h 42"/>
                  <a:gd name="T46" fmla="*/ 63500 w 59"/>
                  <a:gd name="T47" fmla="*/ 60325 h 42"/>
                  <a:gd name="T48" fmla="*/ 93663 w 59"/>
                  <a:gd name="T49" fmla="*/ 49213 h 42"/>
                  <a:gd name="T50" fmla="*/ 93663 w 59"/>
                  <a:gd name="T51" fmla="*/ 49213 h 42"/>
                  <a:gd name="T52" fmla="*/ 85725 w 59"/>
                  <a:gd name="T53" fmla="*/ 49213 h 42"/>
                  <a:gd name="T54" fmla="*/ 82550 w 59"/>
                  <a:gd name="T55" fmla="*/ 41275 h 42"/>
                  <a:gd name="T56" fmla="*/ 85725 w 59"/>
                  <a:gd name="T57" fmla="*/ 30163 h 42"/>
                  <a:gd name="T58" fmla="*/ 85725 w 59"/>
                  <a:gd name="T59" fmla="*/ 22225 h 42"/>
                  <a:gd name="T60" fmla="*/ 82550 w 59"/>
                  <a:gd name="T61" fmla="*/ 19050 h 42"/>
                  <a:gd name="T62" fmla="*/ 66675 w 59"/>
                  <a:gd name="T63" fmla="*/ 11113 h 42"/>
                  <a:gd name="T64" fmla="*/ 52388 w 59"/>
                  <a:gd name="T65" fmla="*/ 3175 h 42"/>
                  <a:gd name="T66" fmla="*/ 36513 w 59"/>
                  <a:gd name="T67" fmla="*/ 3175 h 42"/>
                  <a:gd name="T68" fmla="*/ 33338 w 59"/>
                  <a:gd name="T69" fmla="*/ 0 h 42"/>
                  <a:gd name="T70" fmla="*/ 30163 w 59"/>
                  <a:gd name="T71" fmla="*/ 0 h 42"/>
                  <a:gd name="T72" fmla="*/ 30163 w 59"/>
                  <a:gd name="T73" fmla="*/ 0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42"/>
                  <a:gd name="T113" fmla="*/ 59 w 59"/>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42">
                    <a:moveTo>
                      <a:pt x="19" y="0"/>
                    </a:moveTo>
                    <a:lnTo>
                      <a:pt x="19" y="2"/>
                    </a:lnTo>
                    <a:lnTo>
                      <a:pt x="16" y="2"/>
                    </a:lnTo>
                    <a:lnTo>
                      <a:pt x="12" y="5"/>
                    </a:lnTo>
                    <a:lnTo>
                      <a:pt x="9" y="7"/>
                    </a:lnTo>
                    <a:lnTo>
                      <a:pt x="9" y="9"/>
                    </a:lnTo>
                    <a:lnTo>
                      <a:pt x="9" y="14"/>
                    </a:lnTo>
                    <a:lnTo>
                      <a:pt x="9" y="19"/>
                    </a:lnTo>
                    <a:lnTo>
                      <a:pt x="4" y="19"/>
                    </a:lnTo>
                    <a:lnTo>
                      <a:pt x="0" y="21"/>
                    </a:lnTo>
                    <a:lnTo>
                      <a:pt x="0" y="24"/>
                    </a:lnTo>
                    <a:lnTo>
                      <a:pt x="0" y="28"/>
                    </a:lnTo>
                    <a:lnTo>
                      <a:pt x="2" y="28"/>
                    </a:lnTo>
                    <a:lnTo>
                      <a:pt x="4" y="28"/>
                    </a:lnTo>
                    <a:lnTo>
                      <a:pt x="7" y="31"/>
                    </a:lnTo>
                    <a:lnTo>
                      <a:pt x="9" y="31"/>
                    </a:lnTo>
                    <a:lnTo>
                      <a:pt x="12" y="31"/>
                    </a:lnTo>
                    <a:lnTo>
                      <a:pt x="12" y="28"/>
                    </a:lnTo>
                    <a:lnTo>
                      <a:pt x="12" y="26"/>
                    </a:lnTo>
                    <a:lnTo>
                      <a:pt x="14" y="26"/>
                    </a:lnTo>
                    <a:lnTo>
                      <a:pt x="16" y="26"/>
                    </a:lnTo>
                    <a:lnTo>
                      <a:pt x="16" y="31"/>
                    </a:lnTo>
                    <a:lnTo>
                      <a:pt x="16" y="35"/>
                    </a:lnTo>
                    <a:lnTo>
                      <a:pt x="19" y="38"/>
                    </a:lnTo>
                    <a:lnTo>
                      <a:pt x="21" y="38"/>
                    </a:lnTo>
                    <a:lnTo>
                      <a:pt x="23" y="40"/>
                    </a:lnTo>
                    <a:lnTo>
                      <a:pt x="28" y="42"/>
                    </a:lnTo>
                    <a:lnTo>
                      <a:pt x="30" y="42"/>
                    </a:lnTo>
                    <a:lnTo>
                      <a:pt x="33" y="40"/>
                    </a:lnTo>
                    <a:lnTo>
                      <a:pt x="33" y="38"/>
                    </a:lnTo>
                    <a:lnTo>
                      <a:pt x="33" y="35"/>
                    </a:lnTo>
                    <a:lnTo>
                      <a:pt x="35" y="35"/>
                    </a:lnTo>
                    <a:lnTo>
                      <a:pt x="38" y="35"/>
                    </a:lnTo>
                    <a:lnTo>
                      <a:pt x="40" y="38"/>
                    </a:lnTo>
                    <a:lnTo>
                      <a:pt x="59" y="33"/>
                    </a:lnTo>
                    <a:lnTo>
                      <a:pt x="59" y="31"/>
                    </a:lnTo>
                    <a:lnTo>
                      <a:pt x="56" y="31"/>
                    </a:lnTo>
                    <a:lnTo>
                      <a:pt x="54" y="31"/>
                    </a:lnTo>
                    <a:lnTo>
                      <a:pt x="52" y="31"/>
                    </a:lnTo>
                    <a:lnTo>
                      <a:pt x="52" y="26"/>
                    </a:lnTo>
                    <a:lnTo>
                      <a:pt x="52" y="21"/>
                    </a:lnTo>
                    <a:lnTo>
                      <a:pt x="54" y="19"/>
                    </a:lnTo>
                    <a:lnTo>
                      <a:pt x="54" y="16"/>
                    </a:lnTo>
                    <a:lnTo>
                      <a:pt x="54" y="14"/>
                    </a:lnTo>
                    <a:lnTo>
                      <a:pt x="52" y="14"/>
                    </a:lnTo>
                    <a:lnTo>
                      <a:pt x="52" y="12"/>
                    </a:lnTo>
                    <a:lnTo>
                      <a:pt x="47" y="9"/>
                    </a:lnTo>
                    <a:lnTo>
                      <a:pt x="42" y="7"/>
                    </a:lnTo>
                    <a:lnTo>
                      <a:pt x="38" y="5"/>
                    </a:lnTo>
                    <a:lnTo>
                      <a:pt x="33" y="2"/>
                    </a:lnTo>
                    <a:lnTo>
                      <a:pt x="26" y="2"/>
                    </a:lnTo>
                    <a:lnTo>
                      <a:pt x="23" y="2"/>
                    </a:lnTo>
                    <a:lnTo>
                      <a:pt x="21" y="0"/>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59" name="Freeform 1793">
                <a:extLst>
                  <a:ext uri="{FF2B5EF4-FFF2-40B4-BE49-F238E27FC236}">
                    <a16:creationId xmlns:a16="http://schemas.microsoft.com/office/drawing/2014/main" id="{83B89961-DCBF-ACBA-1715-B287CC4FE624}"/>
                  </a:ext>
                </a:extLst>
              </p:cNvPr>
              <p:cNvSpPr>
                <a:spLocks noGrp="1" noRot="1" noMove="1" noResize="1" noEditPoints="1" noAdjustHandles="1" noChangeArrowheads="1" noChangeShapeType="1"/>
              </p:cNvSpPr>
              <p:nvPr/>
            </p:nvSpPr>
            <p:spPr bwMode="auto">
              <a:xfrm>
                <a:off x="2129111" y="704879"/>
                <a:ext cx="23813" cy="19050"/>
              </a:xfrm>
              <a:custGeom>
                <a:avLst/>
                <a:gdLst>
                  <a:gd name="T0" fmla="*/ 0 w 15"/>
                  <a:gd name="T1" fmla="*/ 0 h 12"/>
                  <a:gd name="T2" fmla="*/ 4763 w 15"/>
                  <a:gd name="T3" fmla="*/ 7938 h 12"/>
                  <a:gd name="T4" fmla="*/ 4763 w 15"/>
                  <a:gd name="T5" fmla="*/ 14288 h 12"/>
                  <a:gd name="T6" fmla="*/ 7938 w 15"/>
                  <a:gd name="T7" fmla="*/ 14288 h 12"/>
                  <a:gd name="T8" fmla="*/ 7938 w 15"/>
                  <a:gd name="T9" fmla="*/ 19050 h 12"/>
                  <a:gd name="T10" fmla="*/ 12700 w 15"/>
                  <a:gd name="T11" fmla="*/ 19050 h 12"/>
                  <a:gd name="T12" fmla="*/ 12700 w 15"/>
                  <a:gd name="T13" fmla="*/ 19050 h 12"/>
                  <a:gd name="T14" fmla="*/ 15875 w 15"/>
                  <a:gd name="T15" fmla="*/ 19050 h 12"/>
                  <a:gd name="T16" fmla="*/ 19050 w 15"/>
                  <a:gd name="T17" fmla="*/ 19050 h 12"/>
                  <a:gd name="T18" fmla="*/ 19050 w 15"/>
                  <a:gd name="T19" fmla="*/ 19050 h 12"/>
                  <a:gd name="T20" fmla="*/ 23813 w 15"/>
                  <a:gd name="T21" fmla="*/ 19050 h 12"/>
                  <a:gd name="T22" fmla="*/ 23813 w 15"/>
                  <a:gd name="T23" fmla="*/ 14288 h 12"/>
                  <a:gd name="T24" fmla="*/ 19050 w 15"/>
                  <a:gd name="T25" fmla="*/ 14288 h 12"/>
                  <a:gd name="T26" fmla="*/ 12700 w 15"/>
                  <a:gd name="T27" fmla="*/ 11113 h 12"/>
                  <a:gd name="T28" fmla="*/ 7938 w 15"/>
                  <a:gd name="T29" fmla="*/ 3175 h 12"/>
                  <a:gd name="T30" fmla="*/ 0 w 15"/>
                  <a:gd name="T31" fmla="*/ 0 h 12"/>
                  <a:gd name="T32" fmla="*/ 0 w 15"/>
                  <a:gd name="T33" fmla="*/ 0 h 12"/>
                  <a:gd name="T34" fmla="*/ 0 w 15"/>
                  <a:gd name="T35" fmla="*/ 0 h 12"/>
                  <a:gd name="T36" fmla="*/ 0 w 15"/>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2"/>
                  <a:gd name="T59" fmla="*/ 15 w 15"/>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2">
                    <a:moveTo>
                      <a:pt x="0" y="0"/>
                    </a:moveTo>
                    <a:lnTo>
                      <a:pt x="3" y="5"/>
                    </a:lnTo>
                    <a:lnTo>
                      <a:pt x="3" y="9"/>
                    </a:lnTo>
                    <a:lnTo>
                      <a:pt x="5" y="9"/>
                    </a:lnTo>
                    <a:lnTo>
                      <a:pt x="5" y="12"/>
                    </a:lnTo>
                    <a:lnTo>
                      <a:pt x="8" y="12"/>
                    </a:lnTo>
                    <a:lnTo>
                      <a:pt x="10" y="12"/>
                    </a:lnTo>
                    <a:lnTo>
                      <a:pt x="12" y="12"/>
                    </a:lnTo>
                    <a:lnTo>
                      <a:pt x="15" y="12"/>
                    </a:lnTo>
                    <a:lnTo>
                      <a:pt x="15" y="9"/>
                    </a:lnTo>
                    <a:lnTo>
                      <a:pt x="12" y="9"/>
                    </a:lnTo>
                    <a:lnTo>
                      <a:pt x="8" y="7"/>
                    </a:lnTo>
                    <a:lnTo>
                      <a:pt x="5"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0" name="Freeform 1794">
                <a:extLst>
                  <a:ext uri="{FF2B5EF4-FFF2-40B4-BE49-F238E27FC236}">
                    <a16:creationId xmlns:a16="http://schemas.microsoft.com/office/drawing/2014/main" id="{BE83967B-A031-8B05-3DBC-884A2F27AB11}"/>
                  </a:ext>
                </a:extLst>
              </p:cNvPr>
              <p:cNvSpPr>
                <a:spLocks noGrp="1" noRot="1" noMove="1" noResize="1" noEditPoints="1" noAdjustHandles="1" noChangeArrowheads="1" noChangeShapeType="1"/>
              </p:cNvSpPr>
              <p:nvPr/>
            </p:nvSpPr>
            <p:spPr bwMode="auto">
              <a:xfrm>
                <a:off x="1781448" y="674717"/>
                <a:ext cx="6350" cy="14288"/>
              </a:xfrm>
              <a:custGeom>
                <a:avLst/>
                <a:gdLst>
                  <a:gd name="T0" fmla="*/ 3175 w 4"/>
                  <a:gd name="T1" fmla="*/ 0 h 9"/>
                  <a:gd name="T2" fmla="*/ 3175 w 4"/>
                  <a:gd name="T3" fmla="*/ 0 h 9"/>
                  <a:gd name="T4" fmla="*/ 0 w 4"/>
                  <a:gd name="T5" fmla="*/ 3175 h 9"/>
                  <a:gd name="T6" fmla="*/ 0 w 4"/>
                  <a:gd name="T7" fmla="*/ 7938 h 9"/>
                  <a:gd name="T8" fmla="*/ 0 w 4"/>
                  <a:gd name="T9" fmla="*/ 11113 h 9"/>
                  <a:gd name="T10" fmla="*/ 0 w 4"/>
                  <a:gd name="T11" fmla="*/ 11113 h 9"/>
                  <a:gd name="T12" fmla="*/ 0 w 4"/>
                  <a:gd name="T13" fmla="*/ 14288 h 9"/>
                  <a:gd name="T14" fmla="*/ 0 w 4"/>
                  <a:gd name="T15" fmla="*/ 14288 h 9"/>
                  <a:gd name="T16" fmla="*/ 0 w 4"/>
                  <a:gd name="T17" fmla="*/ 14288 h 9"/>
                  <a:gd name="T18" fmla="*/ 3175 w 4"/>
                  <a:gd name="T19" fmla="*/ 14288 h 9"/>
                  <a:gd name="T20" fmla="*/ 3175 w 4"/>
                  <a:gd name="T21" fmla="*/ 14288 h 9"/>
                  <a:gd name="T22" fmla="*/ 6350 w 4"/>
                  <a:gd name="T23" fmla="*/ 11113 h 9"/>
                  <a:gd name="T24" fmla="*/ 6350 w 4"/>
                  <a:gd name="T25" fmla="*/ 7938 h 9"/>
                  <a:gd name="T26" fmla="*/ 6350 w 4"/>
                  <a:gd name="T27" fmla="*/ 3175 h 9"/>
                  <a:gd name="T28" fmla="*/ 6350 w 4"/>
                  <a:gd name="T29" fmla="*/ 0 h 9"/>
                  <a:gd name="T30" fmla="*/ 6350 w 4"/>
                  <a:gd name="T31" fmla="*/ 0 h 9"/>
                  <a:gd name="T32" fmla="*/ 6350 w 4"/>
                  <a:gd name="T33" fmla="*/ 0 h 9"/>
                  <a:gd name="T34" fmla="*/ 6350 w 4"/>
                  <a:gd name="T35" fmla="*/ 0 h 9"/>
                  <a:gd name="T36" fmla="*/ 3175 w 4"/>
                  <a:gd name="T37" fmla="*/ 0 h 9"/>
                  <a:gd name="T38" fmla="*/ 3175 w 4"/>
                  <a:gd name="T39" fmla="*/ 0 h 9"/>
                  <a:gd name="T40" fmla="*/ 3175 w 4"/>
                  <a:gd name="T41" fmla="*/ 0 h 9"/>
                  <a:gd name="T42" fmla="*/ 3175 w 4"/>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
                  <a:gd name="T67" fmla="*/ 0 h 9"/>
                  <a:gd name="T68" fmla="*/ 4 w 4"/>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 h="9">
                    <a:moveTo>
                      <a:pt x="2" y="0"/>
                    </a:moveTo>
                    <a:lnTo>
                      <a:pt x="2" y="0"/>
                    </a:lnTo>
                    <a:lnTo>
                      <a:pt x="0" y="2"/>
                    </a:lnTo>
                    <a:lnTo>
                      <a:pt x="0" y="5"/>
                    </a:lnTo>
                    <a:lnTo>
                      <a:pt x="0" y="7"/>
                    </a:lnTo>
                    <a:lnTo>
                      <a:pt x="0" y="9"/>
                    </a:lnTo>
                    <a:lnTo>
                      <a:pt x="2" y="9"/>
                    </a:lnTo>
                    <a:lnTo>
                      <a:pt x="4" y="7"/>
                    </a:lnTo>
                    <a:lnTo>
                      <a:pt x="4" y="5"/>
                    </a:lnTo>
                    <a:lnTo>
                      <a:pt x="4" y="2"/>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1" name="Freeform 1795">
                <a:extLst>
                  <a:ext uri="{FF2B5EF4-FFF2-40B4-BE49-F238E27FC236}">
                    <a16:creationId xmlns:a16="http://schemas.microsoft.com/office/drawing/2014/main" id="{C99B2A89-2A2B-13C9-75F8-6295B5532F91}"/>
                  </a:ext>
                </a:extLst>
              </p:cNvPr>
              <p:cNvSpPr>
                <a:spLocks noGrp="1" noRot="1" noMove="1" noResize="1" noEditPoints="1" noAdjustHandles="1" noChangeArrowheads="1" noChangeShapeType="1"/>
              </p:cNvSpPr>
              <p:nvPr/>
            </p:nvSpPr>
            <p:spPr bwMode="auto">
              <a:xfrm>
                <a:off x="1878286" y="542954"/>
                <a:ext cx="7938" cy="7938"/>
              </a:xfrm>
              <a:custGeom>
                <a:avLst/>
                <a:gdLst>
                  <a:gd name="T0" fmla="*/ 0 w 5"/>
                  <a:gd name="T1" fmla="*/ 0 h 5"/>
                  <a:gd name="T2" fmla="*/ 0 w 5"/>
                  <a:gd name="T3" fmla="*/ 7938 h 5"/>
                  <a:gd name="T4" fmla="*/ 7938 w 5"/>
                  <a:gd name="T5" fmla="*/ 7938 h 5"/>
                  <a:gd name="T6" fmla="*/ 7938 w 5"/>
                  <a:gd name="T7" fmla="*/ 4763 h 5"/>
                  <a:gd name="T8" fmla="*/ 7938 w 5"/>
                  <a:gd name="T9" fmla="*/ 4763 h 5"/>
                  <a:gd name="T10" fmla="*/ 7938 w 5"/>
                  <a:gd name="T11" fmla="*/ 4763 h 5"/>
                  <a:gd name="T12" fmla="*/ 7938 w 5"/>
                  <a:gd name="T13" fmla="*/ 4763 h 5"/>
                  <a:gd name="T14" fmla="*/ 7938 w 5"/>
                  <a:gd name="T15" fmla="*/ 0 h 5"/>
                  <a:gd name="T16" fmla="*/ 7938 w 5"/>
                  <a:gd name="T17" fmla="*/ 0 h 5"/>
                  <a:gd name="T18" fmla="*/ 4763 w 5"/>
                  <a:gd name="T19" fmla="*/ 0 h 5"/>
                  <a:gd name="T20" fmla="*/ 0 w 5"/>
                  <a:gd name="T21" fmla="*/ 0 h 5"/>
                  <a:gd name="T22" fmla="*/ 0 w 5"/>
                  <a:gd name="T23" fmla="*/ 0 h 5"/>
                  <a:gd name="T24" fmla="*/ 0 w 5"/>
                  <a:gd name="T25" fmla="*/ 0 h 5"/>
                  <a:gd name="T26" fmla="*/ 0 w 5"/>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5"/>
                  <a:gd name="T44" fmla="*/ 5 w 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5">
                    <a:moveTo>
                      <a:pt x="0" y="0"/>
                    </a:moveTo>
                    <a:lnTo>
                      <a:pt x="0" y="5"/>
                    </a:lnTo>
                    <a:lnTo>
                      <a:pt x="5" y="5"/>
                    </a:lnTo>
                    <a:lnTo>
                      <a:pt x="5" y="3"/>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2" name="Freeform 1796">
                <a:extLst>
                  <a:ext uri="{FF2B5EF4-FFF2-40B4-BE49-F238E27FC236}">
                    <a16:creationId xmlns:a16="http://schemas.microsoft.com/office/drawing/2014/main" id="{2EB473D7-443F-D800-B5DC-F6647A1BB9DF}"/>
                  </a:ext>
                </a:extLst>
              </p:cNvPr>
              <p:cNvSpPr>
                <a:spLocks noGrp="1" noRot="1" noMove="1" noResize="1" noEditPoints="1" noAdjustHandles="1" noChangeArrowheads="1" noChangeShapeType="1"/>
              </p:cNvSpPr>
              <p:nvPr/>
            </p:nvSpPr>
            <p:spPr bwMode="auto">
              <a:xfrm>
                <a:off x="1319486" y="536604"/>
                <a:ext cx="473075" cy="242888"/>
              </a:xfrm>
              <a:custGeom>
                <a:avLst/>
                <a:gdLst>
                  <a:gd name="T0" fmla="*/ 90488 w 298"/>
                  <a:gd name="T1" fmla="*/ 25400 h 153"/>
                  <a:gd name="T2" fmla="*/ 57150 w 298"/>
                  <a:gd name="T3" fmla="*/ 28575 h 153"/>
                  <a:gd name="T4" fmla="*/ 33338 w 298"/>
                  <a:gd name="T5" fmla="*/ 47625 h 153"/>
                  <a:gd name="T6" fmla="*/ 22225 w 298"/>
                  <a:gd name="T7" fmla="*/ 69850 h 153"/>
                  <a:gd name="T8" fmla="*/ 0 w 298"/>
                  <a:gd name="T9" fmla="*/ 93663 h 153"/>
                  <a:gd name="T10" fmla="*/ 26988 w 298"/>
                  <a:gd name="T11" fmla="*/ 104775 h 153"/>
                  <a:gd name="T12" fmla="*/ 33338 w 298"/>
                  <a:gd name="T13" fmla="*/ 96838 h 153"/>
                  <a:gd name="T14" fmla="*/ 30163 w 298"/>
                  <a:gd name="T15" fmla="*/ 107950 h 153"/>
                  <a:gd name="T16" fmla="*/ 38100 w 298"/>
                  <a:gd name="T17" fmla="*/ 115888 h 153"/>
                  <a:gd name="T18" fmla="*/ 79375 w 298"/>
                  <a:gd name="T19" fmla="*/ 100013 h 153"/>
                  <a:gd name="T20" fmla="*/ 71438 w 298"/>
                  <a:gd name="T21" fmla="*/ 111125 h 153"/>
                  <a:gd name="T22" fmla="*/ 33338 w 298"/>
                  <a:gd name="T23" fmla="*/ 138113 h 153"/>
                  <a:gd name="T24" fmla="*/ 120650 w 298"/>
                  <a:gd name="T25" fmla="*/ 141288 h 153"/>
                  <a:gd name="T26" fmla="*/ 146050 w 298"/>
                  <a:gd name="T27" fmla="*/ 141288 h 153"/>
                  <a:gd name="T28" fmla="*/ 169863 w 298"/>
                  <a:gd name="T29" fmla="*/ 138113 h 153"/>
                  <a:gd name="T30" fmla="*/ 195263 w 298"/>
                  <a:gd name="T31" fmla="*/ 141288 h 153"/>
                  <a:gd name="T32" fmla="*/ 169863 w 298"/>
                  <a:gd name="T33" fmla="*/ 160338 h 153"/>
                  <a:gd name="T34" fmla="*/ 123825 w 298"/>
                  <a:gd name="T35" fmla="*/ 157163 h 153"/>
                  <a:gd name="T36" fmla="*/ 87313 w 298"/>
                  <a:gd name="T37" fmla="*/ 168275 h 153"/>
                  <a:gd name="T38" fmla="*/ 68263 w 298"/>
                  <a:gd name="T39" fmla="*/ 193675 h 153"/>
                  <a:gd name="T40" fmla="*/ 123825 w 298"/>
                  <a:gd name="T41" fmla="*/ 209550 h 153"/>
                  <a:gd name="T42" fmla="*/ 134938 w 298"/>
                  <a:gd name="T43" fmla="*/ 239713 h 153"/>
                  <a:gd name="T44" fmla="*/ 150813 w 298"/>
                  <a:gd name="T45" fmla="*/ 234950 h 153"/>
                  <a:gd name="T46" fmla="*/ 236538 w 298"/>
                  <a:gd name="T47" fmla="*/ 231775 h 153"/>
                  <a:gd name="T48" fmla="*/ 296863 w 298"/>
                  <a:gd name="T49" fmla="*/ 212725 h 153"/>
                  <a:gd name="T50" fmla="*/ 330200 w 298"/>
                  <a:gd name="T51" fmla="*/ 182563 h 153"/>
                  <a:gd name="T52" fmla="*/ 349250 w 298"/>
                  <a:gd name="T53" fmla="*/ 201613 h 153"/>
                  <a:gd name="T54" fmla="*/ 387350 w 298"/>
                  <a:gd name="T55" fmla="*/ 220663 h 153"/>
                  <a:gd name="T56" fmla="*/ 409575 w 298"/>
                  <a:gd name="T57" fmla="*/ 220663 h 153"/>
                  <a:gd name="T58" fmla="*/ 439738 w 298"/>
                  <a:gd name="T59" fmla="*/ 212725 h 153"/>
                  <a:gd name="T60" fmla="*/ 428625 w 298"/>
                  <a:gd name="T61" fmla="*/ 190500 h 153"/>
                  <a:gd name="T62" fmla="*/ 404813 w 298"/>
                  <a:gd name="T63" fmla="*/ 193675 h 153"/>
                  <a:gd name="T64" fmla="*/ 398463 w 298"/>
                  <a:gd name="T65" fmla="*/ 182563 h 153"/>
                  <a:gd name="T66" fmla="*/ 442913 w 298"/>
                  <a:gd name="T67" fmla="*/ 187325 h 153"/>
                  <a:gd name="T68" fmla="*/ 439738 w 298"/>
                  <a:gd name="T69" fmla="*/ 176213 h 153"/>
                  <a:gd name="T70" fmla="*/ 457200 w 298"/>
                  <a:gd name="T71" fmla="*/ 190500 h 153"/>
                  <a:gd name="T72" fmla="*/ 473075 w 298"/>
                  <a:gd name="T73" fmla="*/ 187325 h 153"/>
                  <a:gd name="T74" fmla="*/ 468313 w 298"/>
                  <a:gd name="T75" fmla="*/ 179388 h 153"/>
                  <a:gd name="T76" fmla="*/ 457200 w 298"/>
                  <a:gd name="T77" fmla="*/ 157163 h 153"/>
                  <a:gd name="T78" fmla="*/ 420688 w 298"/>
                  <a:gd name="T79" fmla="*/ 157163 h 153"/>
                  <a:gd name="T80" fmla="*/ 409575 w 298"/>
                  <a:gd name="T81" fmla="*/ 146050 h 153"/>
                  <a:gd name="T82" fmla="*/ 401638 w 298"/>
                  <a:gd name="T83" fmla="*/ 146050 h 153"/>
                  <a:gd name="T84" fmla="*/ 379413 w 298"/>
                  <a:gd name="T85" fmla="*/ 127000 h 153"/>
                  <a:gd name="T86" fmla="*/ 357188 w 298"/>
                  <a:gd name="T87" fmla="*/ 96838 h 153"/>
                  <a:gd name="T88" fmla="*/ 352425 w 298"/>
                  <a:gd name="T89" fmla="*/ 74613 h 153"/>
                  <a:gd name="T90" fmla="*/ 330200 w 298"/>
                  <a:gd name="T91" fmla="*/ 63500 h 153"/>
                  <a:gd name="T92" fmla="*/ 333375 w 298"/>
                  <a:gd name="T93" fmla="*/ 33338 h 153"/>
                  <a:gd name="T94" fmla="*/ 296863 w 298"/>
                  <a:gd name="T95" fmla="*/ 39688 h 153"/>
                  <a:gd name="T96" fmla="*/ 330200 w 298"/>
                  <a:gd name="T97" fmla="*/ 55563 h 153"/>
                  <a:gd name="T98" fmla="*/ 319088 w 298"/>
                  <a:gd name="T99" fmla="*/ 58738 h 153"/>
                  <a:gd name="T100" fmla="*/ 307975 w 298"/>
                  <a:gd name="T101" fmla="*/ 66675 h 153"/>
                  <a:gd name="T102" fmla="*/ 296863 w 298"/>
                  <a:gd name="T103" fmla="*/ 58738 h 153"/>
                  <a:gd name="T104" fmla="*/ 269875 w 298"/>
                  <a:gd name="T105" fmla="*/ 88900 h 153"/>
                  <a:gd name="T106" fmla="*/ 277813 w 298"/>
                  <a:gd name="T107" fmla="*/ 55563 h 153"/>
                  <a:gd name="T108" fmla="*/ 266700 w 298"/>
                  <a:gd name="T109" fmla="*/ 33338 h 153"/>
                  <a:gd name="T110" fmla="*/ 258763 w 298"/>
                  <a:gd name="T111" fmla="*/ 25400 h 153"/>
                  <a:gd name="T112" fmla="*/ 236538 w 298"/>
                  <a:gd name="T113" fmla="*/ 33338 h 153"/>
                  <a:gd name="T114" fmla="*/ 198438 w 298"/>
                  <a:gd name="T115" fmla="*/ 22225 h 153"/>
                  <a:gd name="T116" fmla="*/ 180975 w 298"/>
                  <a:gd name="T117" fmla="*/ 63500 h 153"/>
                  <a:gd name="T118" fmla="*/ 139700 w 298"/>
                  <a:gd name="T119" fmla="*/ 17463 h 153"/>
                  <a:gd name="T120" fmla="*/ 128588 w 298"/>
                  <a:gd name="T121" fmla="*/ 0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8"/>
                  <a:gd name="T184" fmla="*/ 0 h 153"/>
                  <a:gd name="T185" fmla="*/ 298 w 298"/>
                  <a:gd name="T186" fmla="*/ 153 h 1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8" h="153">
                    <a:moveTo>
                      <a:pt x="76" y="0"/>
                    </a:moveTo>
                    <a:lnTo>
                      <a:pt x="71" y="2"/>
                    </a:lnTo>
                    <a:lnTo>
                      <a:pt x="66" y="9"/>
                    </a:lnTo>
                    <a:lnTo>
                      <a:pt x="64" y="11"/>
                    </a:lnTo>
                    <a:lnTo>
                      <a:pt x="62" y="14"/>
                    </a:lnTo>
                    <a:lnTo>
                      <a:pt x="59" y="14"/>
                    </a:lnTo>
                    <a:lnTo>
                      <a:pt x="57" y="16"/>
                    </a:lnTo>
                    <a:lnTo>
                      <a:pt x="55" y="16"/>
                    </a:lnTo>
                    <a:lnTo>
                      <a:pt x="52" y="16"/>
                    </a:lnTo>
                    <a:lnTo>
                      <a:pt x="50" y="16"/>
                    </a:lnTo>
                    <a:lnTo>
                      <a:pt x="47" y="16"/>
                    </a:lnTo>
                    <a:lnTo>
                      <a:pt x="45" y="16"/>
                    </a:lnTo>
                    <a:lnTo>
                      <a:pt x="43" y="16"/>
                    </a:lnTo>
                    <a:lnTo>
                      <a:pt x="40" y="16"/>
                    </a:lnTo>
                    <a:lnTo>
                      <a:pt x="36" y="18"/>
                    </a:lnTo>
                    <a:lnTo>
                      <a:pt x="31" y="23"/>
                    </a:lnTo>
                    <a:lnTo>
                      <a:pt x="29" y="23"/>
                    </a:lnTo>
                    <a:lnTo>
                      <a:pt x="24" y="23"/>
                    </a:lnTo>
                    <a:lnTo>
                      <a:pt x="21" y="25"/>
                    </a:lnTo>
                    <a:lnTo>
                      <a:pt x="21" y="28"/>
                    </a:lnTo>
                    <a:lnTo>
                      <a:pt x="21" y="30"/>
                    </a:lnTo>
                    <a:lnTo>
                      <a:pt x="21" y="33"/>
                    </a:lnTo>
                    <a:lnTo>
                      <a:pt x="21" y="35"/>
                    </a:lnTo>
                    <a:lnTo>
                      <a:pt x="21" y="37"/>
                    </a:lnTo>
                    <a:lnTo>
                      <a:pt x="21" y="40"/>
                    </a:lnTo>
                    <a:lnTo>
                      <a:pt x="19" y="40"/>
                    </a:lnTo>
                    <a:lnTo>
                      <a:pt x="17" y="42"/>
                    </a:lnTo>
                    <a:lnTo>
                      <a:pt x="14" y="44"/>
                    </a:lnTo>
                    <a:lnTo>
                      <a:pt x="12" y="44"/>
                    </a:lnTo>
                    <a:lnTo>
                      <a:pt x="10" y="47"/>
                    </a:lnTo>
                    <a:lnTo>
                      <a:pt x="5" y="51"/>
                    </a:lnTo>
                    <a:lnTo>
                      <a:pt x="3" y="56"/>
                    </a:lnTo>
                    <a:lnTo>
                      <a:pt x="0" y="56"/>
                    </a:lnTo>
                    <a:lnTo>
                      <a:pt x="0" y="59"/>
                    </a:lnTo>
                    <a:lnTo>
                      <a:pt x="0" y="61"/>
                    </a:lnTo>
                    <a:lnTo>
                      <a:pt x="3" y="63"/>
                    </a:lnTo>
                    <a:lnTo>
                      <a:pt x="7" y="63"/>
                    </a:lnTo>
                    <a:lnTo>
                      <a:pt x="10" y="66"/>
                    </a:lnTo>
                    <a:lnTo>
                      <a:pt x="12" y="66"/>
                    </a:lnTo>
                    <a:lnTo>
                      <a:pt x="14" y="66"/>
                    </a:lnTo>
                    <a:lnTo>
                      <a:pt x="17" y="66"/>
                    </a:lnTo>
                    <a:lnTo>
                      <a:pt x="17" y="63"/>
                    </a:lnTo>
                    <a:lnTo>
                      <a:pt x="19" y="61"/>
                    </a:lnTo>
                    <a:lnTo>
                      <a:pt x="21" y="61"/>
                    </a:lnTo>
                    <a:lnTo>
                      <a:pt x="21" y="59"/>
                    </a:lnTo>
                    <a:lnTo>
                      <a:pt x="21" y="61"/>
                    </a:lnTo>
                    <a:lnTo>
                      <a:pt x="21" y="63"/>
                    </a:lnTo>
                    <a:lnTo>
                      <a:pt x="24" y="66"/>
                    </a:lnTo>
                    <a:lnTo>
                      <a:pt x="26" y="68"/>
                    </a:lnTo>
                    <a:lnTo>
                      <a:pt x="21" y="68"/>
                    </a:lnTo>
                    <a:lnTo>
                      <a:pt x="19" y="68"/>
                    </a:lnTo>
                    <a:lnTo>
                      <a:pt x="17" y="68"/>
                    </a:lnTo>
                    <a:lnTo>
                      <a:pt x="17" y="70"/>
                    </a:lnTo>
                    <a:lnTo>
                      <a:pt x="17" y="73"/>
                    </a:lnTo>
                    <a:lnTo>
                      <a:pt x="19" y="70"/>
                    </a:lnTo>
                    <a:lnTo>
                      <a:pt x="21" y="73"/>
                    </a:lnTo>
                    <a:lnTo>
                      <a:pt x="24" y="73"/>
                    </a:lnTo>
                    <a:lnTo>
                      <a:pt x="26" y="73"/>
                    </a:lnTo>
                    <a:lnTo>
                      <a:pt x="29" y="73"/>
                    </a:lnTo>
                    <a:lnTo>
                      <a:pt x="31" y="73"/>
                    </a:lnTo>
                    <a:lnTo>
                      <a:pt x="31" y="68"/>
                    </a:lnTo>
                    <a:lnTo>
                      <a:pt x="31" y="66"/>
                    </a:lnTo>
                    <a:lnTo>
                      <a:pt x="40" y="63"/>
                    </a:lnTo>
                    <a:lnTo>
                      <a:pt x="50" y="63"/>
                    </a:lnTo>
                    <a:lnTo>
                      <a:pt x="59" y="63"/>
                    </a:lnTo>
                    <a:lnTo>
                      <a:pt x="71" y="61"/>
                    </a:lnTo>
                    <a:lnTo>
                      <a:pt x="73" y="68"/>
                    </a:lnTo>
                    <a:lnTo>
                      <a:pt x="64" y="68"/>
                    </a:lnTo>
                    <a:lnTo>
                      <a:pt x="57" y="68"/>
                    </a:lnTo>
                    <a:lnTo>
                      <a:pt x="52" y="68"/>
                    </a:lnTo>
                    <a:lnTo>
                      <a:pt x="50" y="70"/>
                    </a:lnTo>
                    <a:lnTo>
                      <a:pt x="45" y="70"/>
                    </a:lnTo>
                    <a:lnTo>
                      <a:pt x="40" y="73"/>
                    </a:lnTo>
                    <a:lnTo>
                      <a:pt x="38" y="77"/>
                    </a:lnTo>
                    <a:lnTo>
                      <a:pt x="33" y="77"/>
                    </a:lnTo>
                    <a:lnTo>
                      <a:pt x="31" y="77"/>
                    </a:lnTo>
                    <a:lnTo>
                      <a:pt x="26" y="77"/>
                    </a:lnTo>
                    <a:lnTo>
                      <a:pt x="21" y="80"/>
                    </a:lnTo>
                    <a:lnTo>
                      <a:pt x="21" y="82"/>
                    </a:lnTo>
                    <a:lnTo>
                      <a:pt x="21" y="87"/>
                    </a:lnTo>
                    <a:lnTo>
                      <a:pt x="24" y="87"/>
                    </a:lnTo>
                    <a:lnTo>
                      <a:pt x="26" y="87"/>
                    </a:lnTo>
                    <a:lnTo>
                      <a:pt x="26" y="89"/>
                    </a:lnTo>
                    <a:lnTo>
                      <a:pt x="38" y="89"/>
                    </a:lnTo>
                    <a:lnTo>
                      <a:pt x="50" y="89"/>
                    </a:lnTo>
                    <a:lnTo>
                      <a:pt x="62" y="89"/>
                    </a:lnTo>
                    <a:lnTo>
                      <a:pt x="76" y="89"/>
                    </a:lnTo>
                    <a:lnTo>
                      <a:pt x="78" y="89"/>
                    </a:lnTo>
                    <a:lnTo>
                      <a:pt x="81" y="87"/>
                    </a:lnTo>
                    <a:lnTo>
                      <a:pt x="85" y="85"/>
                    </a:lnTo>
                    <a:lnTo>
                      <a:pt x="88" y="85"/>
                    </a:lnTo>
                    <a:lnTo>
                      <a:pt x="90" y="87"/>
                    </a:lnTo>
                    <a:lnTo>
                      <a:pt x="92" y="89"/>
                    </a:lnTo>
                    <a:lnTo>
                      <a:pt x="95" y="89"/>
                    </a:lnTo>
                    <a:lnTo>
                      <a:pt x="102" y="82"/>
                    </a:lnTo>
                    <a:lnTo>
                      <a:pt x="104" y="82"/>
                    </a:lnTo>
                    <a:lnTo>
                      <a:pt x="104" y="85"/>
                    </a:lnTo>
                    <a:lnTo>
                      <a:pt x="107" y="85"/>
                    </a:lnTo>
                    <a:lnTo>
                      <a:pt x="107" y="87"/>
                    </a:lnTo>
                    <a:lnTo>
                      <a:pt x="109" y="89"/>
                    </a:lnTo>
                    <a:lnTo>
                      <a:pt x="111" y="89"/>
                    </a:lnTo>
                    <a:lnTo>
                      <a:pt x="114" y="89"/>
                    </a:lnTo>
                    <a:lnTo>
                      <a:pt x="116" y="89"/>
                    </a:lnTo>
                    <a:lnTo>
                      <a:pt x="121" y="87"/>
                    </a:lnTo>
                    <a:lnTo>
                      <a:pt x="125" y="87"/>
                    </a:lnTo>
                    <a:lnTo>
                      <a:pt x="123" y="89"/>
                    </a:lnTo>
                    <a:lnTo>
                      <a:pt x="121" y="94"/>
                    </a:lnTo>
                    <a:lnTo>
                      <a:pt x="118" y="96"/>
                    </a:lnTo>
                    <a:lnTo>
                      <a:pt x="116" y="99"/>
                    </a:lnTo>
                    <a:lnTo>
                      <a:pt x="116" y="101"/>
                    </a:lnTo>
                    <a:lnTo>
                      <a:pt x="114" y="101"/>
                    </a:lnTo>
                    <a:lnTo>
                      <a:pt x="111" y="101"/>
                    </a:lnTo>
                    <a:lnTo>
                      <a:pt x="109" y="101"/>
                    </a:lnTo>
                    <a:lnTo>
                      <a:pt x="107" y="101"/>
                    </a:lnTo>
                    <a:lnTo>
                      <a:pt x="104" y="101"/>
                    </a:lnTo>
                    <a:lnTo>
                      <a:pt x="99" y="101"/>
                    </a:lnTo>
                    <a:lnTo>
                      <a:pt x="95" y="101"/>
                    </a:lnTo>
                    <a:lnTo>
                      <a:pt x="90" y="99"/>
                    </a:lnTo>
                    <a:lnTo>
                      <a:pt x="85" y="99"/>
                    </a:lnTo>
                    <a:lnTo>
                      <a:pt x="83" y="99"/>
                    </a:lnTo>
                    <a:lnTo>
                      <a:pt x="81" y="99"/>
                    </a:lnTo>
                    <a:lnTo>
                      <a:pt x="78" y="99"/>
                    </a:lnTo>
                    <a:lnTo>
                      <a:pt x="76" y="99"/>
                    </a:lnTo>
                    <a:lnTo>
                      <a:pt x="71" y="99"/>
                    </a:lnTo>
                    <a:lnTo>
                      <a:pt x="69" y="101"/>
                    </a:lnTo>
                    <a:lnTo>
                      <a:pt x="66" y="106"/>
                    </a:lnTo>
                    <a:lnTo>
                      <a:pt x="62" y="106"/>
                    </a:lnTo>
                    <a:lnTo>
                      <a:pt x="59" y="106"/>
                    </a:lnTo>
                    <a:lnTo>
                      <a:pt x="57" y="106"/>
                    </a:lnTo>
                    <a:lnTo>
                      <a:pt x="55" y="106"/>
                    </a:lnTo>
                    <a:lnTo>
                      <a:pt x="52" y="106"/>
                    </a:lnTo>
                    <a:lnTo>
                      <a:pt x="45" y="106"/>
                    </a:lnTo>
                    <a:lnTo>
                      <a:pt x="38" y="106"/>
                    </a:lnTo>
                    <a:lnTo>
                      <a:pt x="38" y="108"/>
                    </a:lnTo>
                    <a:lnTo>
                      <a:pt x="38" y="115"/>
                    </a:lnTo>
                    <a:lnTo>
                      <a:pt x="38" y="118"/>
                    </a:lnTo>
                    <a:lnTo>
                      <a:pt x="38" y="120"/>
                    </a:lnTo>
                    <a:lnTo>
                      <a:pt x="43" y="122"/>
                    </a:lnTo>
                    <a:lnTo>
                      <a:pt x="47" y="122"/>
                    </a:lnTo>
                    <a:lnTo>
                      <a:pt x="47" y="129"/>
                    </a:lnTo>
                    <a:lnTo>
                      <a:pt x="52" y="129"/>
                    </a:lnTo>
                    <a:lnTo>
                      <a:pt x="57" y="129"/>
                    </a:lnTo>
                    <a:lnTo>
                      <a:pt x="62" y="132"/>
                    </a:lnTo>
                    <a:lnTo>
                      <a:pt x="66" y="132"/>
                    </a:lnTo>
                    <a:lnTo>
                      <a:pt x="71" y="132"/>
                    </a:lnTo>
                    <a:lnTo>
                      <a:pt x="78" y="132"/>
                    </a:lnTo>
                    <a:lnTo>
                      <a:pt x="78" y="134"/>
                    </a:lnTo>
                    <a:lnTo>
                      <a:pt x="81" y="134"/>
                    </a:lnTo>
                    <a:lnTo>
                      <a:pt x="83" y="134"/>
                    </a:lnTo>
                    <a:lnTo>
                      <a:pt x="85" y="134"/>
                    </a:lnTo>
                    <a:lnTo>
                      <a:pt x="85" y="139"/>
                    </a:lnTo>
                    <a:lnTo>
                      <a:pt x="85" y="141"/>
                    </a:lnTo>
                    <a:lnTo>
                      <a:pt x="85" y="146"/>
                    </a:lnTo>
                    <a:lnTo>
                      <a:pt x="85" y="151"/>
                    </a:lnTo>
                    <a:lnTo>
                      <a:pt x="88" y="151"/>
                    </a:lnTo>
                    <a:lnTo>
                      <a:pt x="90" y="148"/>
                    </a:lnTo>
                    <a:lnTo>
                      <a:pt x="92" y="148"/>
                    </a:lnTo>
                    <a:lnTo>
                      <a:pt x="95" y="148"/>
                    </a:lnTo>
                    <a:lnTo>
                      <a:pt x="95" y="153"/>
                    </a:lnTo>
                    <a:lnTo>
                      <a:pt x="102" y="151"/>
                    </a:lnTo>
                    <a:lnTo>
                      <a:pt x="111" y="151"/>
                    </a:lnTo>
                    <a:lnTo>
                      <a:pt x="118" y="151"/>
                    </a:lnTo>
                    <a:lnTo>
                      <a:pt x="128" y="151"/>
                    </a:lnTo>
                    <a:lnTo>
                      <a:pt x="135" y="148"/>
                    </a:lnTo>
                    <a:lnTo>
                      <a:pt x="142" y="148"/>
                    </a:lnTo>
                    <a:lnTo>
                      <a:pt x="149" y="146"/>
                    </a:lnTo>
                    <a:lnTo>
                      <a:pt x="154" y="146"/>
                    </a:lnTo>
                    <a:lnTo>
                      <a:pt x="158" y="141"/>
                    </a:lnTo>
                    <a:lnTo>
                      <a:pt x="163" y="139"/>
                    </a:lnTo>
                    <a:lnTo>
                      <a:pt x="168" y="137"/>
                    </a:lnTo>
                    <a:lnTo>
                      <a:pt x="173" y="134"/>
                    </a:lnTo>
                    <a:lnTo>
                      <a:pt x="177" y="134"/>
                    </a:lnTo>
                    <a:lnTo>
                      <a:pt x="182" y="134"/>
                    </a:lnTo>
                    <a:lnTo>
                      <a:pt x="187" y="134"/>
                    </a:lnTo>
                    <a:lnTo>
                      <a:pt x="189" y="132"/>
                    </a:lnTo>
                    <a:lnTo>
                      <a:pt x="192" y="129"/>
                    </a:lnTo>
                    <a:lnTo>
                      <a:pt x="194" y="127"/>
                    </a:lnTo>
                    <a:lnTo>
                      <a:pt x="199" y="122"/>
                    </a:lnTo>
                    <a:lnTo>
                      <a:pt x="201" y="120"/>
                    </a:lnTo>
                    <a:lnTo>
                      <a:pt x="203" y="115"/>
                    </a:lnTo>
                    <a:lnTo>
                      <a:pt x="206" y="115"/>
                    </a:lnTo>
                    <a:lnTo>
                      <a:pt x="208" y="115"/>
                    </a:lnTo>
                    <a:lnTo>
                      <a:pt x="213" y="115"/>
                    </a:lnTo>
                    <a:lnTo>
                      <a:pt x="215" y="115"/>
                    </a:lnTo>
                    <a:lnTo>
                      <a:pt x="215" y="118"/>
                    </a:lnTo>
                    <a:lnTo>
                      <a:pt x="213" y="120"/>
                    </a:lnTo>
                    <a:lnTo>
                      <a:pt x="213" y="122"/>
                    </a:lnTo>
                    <a:lnTo>
                      <a:pt x="210" y="125"/>
                    </a:lnTo>
                    <a:lnTo>
                      <a:pt x="215" y="127"/>
                    </a:lnTo>
                    <a:lnTo>
                      <a:pt x="220" y="127"/>
                    </a:lnTo>
                    <a:lnTo>
                      <a:pt x="222" y="129"/>
                    </a:lnTo>
                    <a:lnTo>
                      <a:pt x="227" y="129"/>
                    </a:lnTo>
                    <a:lnTo>
                      <a:pt x="227" y="134"/>
                    </a:lnTo>
                    <a:lnTo>
                      <a:pt x="227" y="139"/>
                    </a:lnTo>
                    <a:lnTo>
                      <a:pt x="232" y="137"/>
                    </a:lnTo>
                    <a:lnTo>
                      <a:pt x="236" y="134"/>
                    </a:lnTo>
                    <a:lnTo>
                      <a:pt x="241" y="139"/>
                    </a:lnTo>
                    <a:lnTo>
                      <a:pt x="244" y="139"/>
                    </a:lnTo>
                    <a:lnTo>
                      <a:pt x="246" y="137"/>
                    </a:lnTo>
                    <a:lnTo>
                      <a:pt x="248" y="137"/>
                    </a:lnTo>
                    <a:lnTo>
                      <a:pt x="253" y="139"/>
                    </a:lnTo>
                    <a:lnTo>
                      <a:pt x="253" y="141"/>
                    </a:lnTo>
                    <a:lnTo>
                      <a:pt x="255" y="141"/>
                    </a:lnTo>
                    <a:lnTo>
                      <a:pt x="255" y="139"/>
                    </a:lnTo>
                    <a:lnTo>
                      <a:pt x="258" y="139"/>
                    </a:lnTo>
                    <a:lnTo>
                      <a:pt x="258" y="137"/>
                    </a:lnTo>
                    <a:lnTo>
                      <a:pt x="260" y="134"/>
                    </a:lnTo>
                    <a:lnTo>
                      <a:pt x="262" y="137"/>
                    </a:lnTo>
                    <a:lnTo>
                      <a:pt x="267" y="137"/>
                    </a:lnTo>
                    <a:lnTo>
                      <a:pt x="270" y="137"/>
                    </a:lnTo>
                    <a:lnTo>
                      <a:pt x="272" y="137"/>
                    </a:lnTo>
                    <a:lnTo>
                      <a:pt x="274" y="137"/>
                    </a:lnTo>
                    <a:lnTo>
                      <a:pt x="277" y="134"/>
                    </a:lnTo>
                    <a:lnTo>
                      <a:pt x="279" y="132"/>
                    </a:lnTo>
                    <a:lnTo>
                      <a:pt x="281" y="129"/>
                    </a:lnTo>
                    <a:lnTo>
                      <a:pt x="279" y="127"/>
                    </a:lnTo>
                    <a:lnTo>
                      <a:pt x="277" y="125"/>
                    </a:lnTo>
                    <a:lnTo>
                      <a:pt x="274" y="122"/>
                    </a:lnTo>
                    <a:lnTo>
                      <a:pt x="272" y="122"/>
                    </a:lnTo>
                    <a:lnTo>
                      <a:pt x="270" y="120"/>
                    </a:lnTo>
                    <a:lnTo>
                      <a:pt x="267" y="122"/>
                    </a:lnTo>
                    <a:lnTo>
                      <a:pt x="267" y="125"/>
                    </a:lnTo>
                    <a:lnTo>
                      <a:pt x="262" y="125"/>
                    </a:lnTo>
                    <a:lnTo>
                      <a:pt x="260" y="125"/>
                    </a:lnTo>
                    <a:lnTo>
                      <a:pt x="258" y="125"/>
                    </a:lnTo>
                    <a:lnTo>
                      <a:pt x="258" y="122"/>
                    </a:lnTo>
                    <a:lnTo>
                      <a:pt x="255" y="122"/>
                    </a:lnTo>
                    <a:lnTo>
                      <a:pt x="255" y="120"/>
                    </a:lnTo>
                    <a:lnTo>
                      <a:pt x="255" y="118"/>
                    </a:lnTo>
                    <a:lnTo>
                      <a:pt x="253" y="118"/>
                    </a:lnTo>
                    <a:lnTo>
                      <a:pt x="251" y="115"/>
                    </a:lnTo>
                    <a:lnTo>
                      <a:pt x="253" y="115"/>
                    </a:lnTo>
                    <a:lnTo>
                      <a:pt x="258" y="115"/>
                    </a:lnTo>
                    <a:lnTo>
                      <a:pt x="270" y="118"/>
                    </a:lnTo>
                    <a:lnTo>
                      <a:pt x="277" y="118"/>
                    </a:lnTo>
                    <a:lnTo>
                      <a:pt x="279" y="118"/>
                    </a:lnTo>
                    <a:lnTo>
                      <a:pt x="277" y="118"/>
                    </a:lnTo>
                    <a:lnTo>
                      <a:pt x="272" y="115"/>
                    </a:lnTo>
                    <a:lnTo>
                      <a:pt x="272" y="113"/>
                    </a:lnTo>
                    <a:lnTo>
                      <a:pt x="274" y="113"/>
                    </a:lnTo>
                    <a:lnTo>
                      <a:pt x="277" y="113"/>
                    </a:lnTo>
                    <a:lnTo>
                      <a:pt x="277" y="111"/>
                    </a:lnTo>
                    <a:lnTo>
                      <a:pt x="279" y="111"/>
                    </a:lnTo>
                    <a:lnTo>
                      <a:pt x="281" y="111"/>
                    </a:lnTo>
                    <a:lnTo>
                      <a:pt x="281" y="115"/>
                    </a:lnTo>
                    <a:lnTo>
                      <a:pt x="286" y="115"/>
                    </a:lnTo>
                    <a:lnTo>
                      <a:pt x="288" y="115"/>
                    </a:lnTo>
                    <a:lnTo>
                      <a:pt x="288" y="118"/>
                    </a:lnTo>
                    <a:lnTo>
                      <a:pt x="288" y="120"/>
                    </a:lnTo>
                    <a:lnTo>
                      <a:pt x="291" y="122"/>
                    </a:lnTo>
                    <a:lnTo>
                      <a:pt x="293" y="122"/>
                    </a:lnTo>
                    <a:lnTo>
                      <a:pt x="295" y="120"/>
                    </a:lnTo>
                    <a:lnTo>
                      <a:pt x="298" y="118"/>
                    </a:lnTo>
                    <a:lnTo>
                      <a:pt x="298" y="115"/>
                    </a:lnTo>
                    <a:lnTo>
                      <a:pt x="295" y="115"/>
                    </a:lnTo>
                    <a:lnTo>
                      <a:pt x="293" y="115"/>
                    </a:lnTo>
                    <a:lnTo>
                      <a:pt x="295" y="115"/>
                    </a:lnTo>
                    <a:lnTo>
                      <a:pt x="295" y="113"/>
                    </a:lnTo>
                    <a:lnTo>
                      <a:pt x="295" y="111"/>
                    </a:lnTo>
                    <a:lnTo>
                      <a:pt x="295" y="108"/>
                    </a:lnTo>
                    <a:lnTo>
                      <a:pt x="295" y="106"/>
                    </a:lnTo>
                    <a:lnTo>
                      <a:pt x="295" y="103"/>
                    </a:lnTo>
                    <a:lnTo>
                      <a:pt x="295" y="101"/>
                    </a:lnTo>
                    <a:lnTo>
                      <a:pt x="293" y="101"/>
                    </a:lnTo>
                    <a:lnTo>
                      <a:pt x="291" y="101"/>
                    </a:lnTo>
                    <a:lnTo>
                      <a:pt x="288" y="99"/>
                    </a:lnTo>
                    <a:lnTo>
                      <a:pt x="286" y="99"/>
                    </a:lnTo>
                    <a:lnTo>
                      <a:pt x="284" y="99"/>
                    </a:lnTo>
                    <a:lnTo>
                      <a:pt x="279" y="99"/>
                    </a:lnTo>
                    <a:lnTo>
                      <a:pt x="274" y="99"/>
                    </a:lnTo>
                    <a:lnTo>
                      <a:pt x="272" y="99"/>
                    </a:lnTo>
                    <a:lnTo>
                      <a:pt x="270" y="99"/>
                    </a:lnTo>
                    <a:lnTo>
                      <a:pt x="267" y="99"/>
                    </a:lnTo>
                    <a:lnTo>
                      <a:pt x="265" y="99"/>
                    </a:lnTo>
                    <a:lnTo>
                      <a:pt x="262" y="96"/>
                    </a:lnTo>
                    <a:lnTo>
                      <a:pt x="260" y="94"/>
                    </a:lnTo>
                    <a:lnTo>
                      <a:pt x="260" y="92"/>
                    </a:lnTo>
                    <a:lnTo>
                      <a:pt x="260" y="87"/>
                    </a:lnTo>
                    <a:lnTo>
                      <a:pt x="260" y="85"/>
                    </a:lnTo>
                    <a:lnTo>
                      <a:pt x="255" y="85"/>
                    </a:lnTo>
                    <a:lnTo>
                      <a:pt x="258" y="92"/>
                    </a:lnTo>
                    <a:lnTo>
                      <a:pt x="258" y="94"/>
                    </a:lnTo>
                    <a:lnTo>
                      <a:pt x="255" y="94"/>
                    </a:lnTo>
                    <a:lnTo>
                      <a:pt x="253" y="94"/>
                    </a:lnTo>
                    <a:lnTo>
                      <a:pt x="253" y="92"/>
                    </a:lnTo>
                    <a:lnTo>
                      <a:pt x="255" y="92"/>
                    </a:lnTo>
                    <a:lnTo>
                      <a:pt x="251" y="89"/>
                    </a:lnTo>
                    <a:lnTo>
                      <a:pt x="248" y="89"/>
                    </a:lnTo>
                    <a:lnTo>
                      <a:pt x="246" y="89"/>
                    </a:lnTo>
                    <a:lnTo>
                      <a:pt x="244" y="89"/>
                    </a:lnTo>
                    <a:lnTo>
                      <a:pt x="244" y="85"/>
                    </a:lnTo>
                    <a:lnTo>
                      <a:pt x="239" y="82"/>
                    </a:lnTo>
                    <a:lnTo>
                      <a:pt x="239" y="80"/>
                    </a:lnTo>
                    <a:lnTo>
                      <a:pt x="236" y="77"/>
                    </a:lnTo>
                    <a:lnTo>
                      <a:pt x="236" y="75"/>
                    </a:lnTo>
                    <a:lnTo>
                      <a:pt x="236" y="73"/>
                    </a:lnTo>
                    <a:lnTo>
                      <a:pt x="236" y="70"/>
                    </a:lnTo>
                    <a:lnTo>
                      <a:pt x="234" y="68"/>
                    </a:lnTo>
                    <a:lnTo>
                      <a:pt x="232" y="66"/>
                    </a:lnTo>
                    <a:lnTo>
                      <a:pt x="229" y="63"/>
                    </a:lnTo>
                    <a:lnTo>
                      <a:pt x="225" y="61"/>
                    </a:lnTo>
                    <a:lnTo>
                      <a:pt x="225" y="59"/>
                    </a:lnTo>
                    <a:lnTo>
                      <a:pt x="222" y="56"/>
                    </a:lnTo>
                    <a:lnTo>
                      <a:pt x="222" y="54"/>
                    </a:lnTo>
                    <a:lnTo>
                      <a:pt x="222" y="51"/>
                    </a:lnTo>
                    <a:lnTo>
                      <a:pt x="222" y="49"/>
                    </a:lnTo>
                    <a:lnTo>
                      <a:pt x="222" y="47"/>
                    </a:lnTo>
                    <a:lnTo>
                      <a:pt x="222" y="44"/>
                    </a:lnTo>
                    <a:lnTo>
                      <a:pt x="220" y="44"/>
                    </a:lnTo>
                    <a:lnTo>
                      <a:pt x="218" y="42"/>
                    </a:lnTo>
                    <a:lnTo>
                      <a:pt x="218" y="40"/>
                    </a:lnTo>
                    <a:lnTo>
                      <a:pt x="213" y="40"/>
                    </a:lnTo>
                    <a:lnTo>
                      <a:pt x="208" y="40"/>
                    </a:lnTo>
                    <a:lnTo>
                      <a:pt x="208" y="37"/>
                    </a:lnTo>
                    <a:lnTo>
                      <a:pt x="210" y="37"/>
                    </a:lnTo>
                    <a:lnTo>
                      <a:pt x="213" y="37"/>
                    </a:lnTo>
                    <a:lnTo>
                      <a:pt x="213" y="35"/>
                    </a:lnTo>
                    <a:lnTo>
                      <a:pt x="213" y="30"/>
                    </a:lnTo>
                    <a:lnTo>
                      <a:pt x="213" y="25"/>
                    </a:lnTo>
                    <a:lnTo>
                      <a:pt x="210" y="21"/>
                    </a:lnTo>
                    <a:lnTo>
                      <a:pt x="203" y="14"/>
                    </a:lnTo>
                    <a:lnTo>
                      <a:pt x="196" y="7"/>
                    </a:lnTo>
                    <a:lnTo>
                      <a:pt x="192" y="2"/>
                    </a:lnTo>
                    <a:lnTo>
                      <a:pt x="184" y="7"/>
                    </a:lnTo>
                    <a:lnTo>
                      <a:pt x="184" y="14"/>
                    </a:lnTo>
                    <a:lnTo>
                      <a:pt x="187" y="21"/>
                    </a:lnTo>
                    <a:lnTo>
                      <a:pt x="187" y="23"/>
                    </a:lnTo>
                    <a:lnTo>
                      <a:pt x="187" y="25"/>
                    </a:lnTo>
                    <a:lnTo>
                      <a:pt x="187" y="28"/>
                    </a:lnTo>
                    <a:lnTo>
                      <a:pt x="189" y="28"/>
                    </a:lnTo>
                    <a:lnTo>
                      <a:pt x="189" y="30"/>
                    </a:lnTo>
                    <a:lnTo>
                      <a:pt x="192" y="30"/>
                    </a:lnTo>
                    <a:lnTo>
                      <a:pt x="192" y="33"/>
                    </a:lnTo>
                    <a:lnTo>
                      <a:pt x="194" y="33"/>
                    </a:lnTo>
                    <a:lnTo>
                      <a:pt x="201" y="35"/>
                    </a:lnTo>
                    <a:lnTo>
                      <a:pt x="208" y="35"/>
                    </a:lnTo>
                    <a:lnTo>
                      <a:pt x="208" y="37"/>
                    </a:lnTo>
                    <a:lnTo>
                      <a:pt x="206" y="40"/>
                    </a:lnTo>
                    <a:lnTo>
                      <a:pt x="203" y="40"/>
                    </a:lnTo>
                    <a:lnTo>
                      <a:pt x="201" y="40"/>
                    </a:lnTo>
                    <a:lnTo>
                      <a:pt x="201" y="37"/>
                    </a:lnTo>
                    <a:lnTo>
                      <a:pt x="199" y="37"/>
                    </a:lnTo>
                    <a:lnTo>
                      <a:pt x="199" y="40"/>
                    </a:lnTo>
                    <a:lnTo>
                      <a:pt x="196" y="40"/>
                    </a:lnTo>
                    <a:lnTo>
                      <a:pt x="196" y="42"/>
                    </a:lnTo>
                    <a:lnTo>
                      <a:pt x="194" y="42"/>
                    </a:lnTo>
                    <a:lnTo>
                      <a:pt x="192" y="42"/>
                    </a:lnTo>
                    <a:lnTo>
                      <a:pt x="192" y="40"/>
                    </a:lnTo>
                    <a:lnTo>
                      <a:pt x="189" y="40"/>
                    </a:lnTo>
                    <a:lnTo>
                      <a:pt x="189" y="37"/>
                    </a:lnTo>
                    <a:lnTo>
                      <a:pt x="187" y="37"/>
                    </a:lnTo>
                    <a:lnTo>
                      <a:pt x="184" y="42"/>
                    </a:lnTo>
                    <a:lnTo>
                      <a:pt x="184" y="44"/>
                    </a:lnTo>
                    <a:lnTo>
                      <a:pt x="182" y="47"/>
                    </a:lnTo>
                    <a:lnTo>
                      <a:pt x="182" y="49"/>
                    </a:lnTo>
                    <a:lnTo>
                      <a:pt x="180" y="51"/>
                    </a:lnTo>
                    <a:lnTo>
                      <a:pt x="180" y="54"/>
                    </a:lnTo>
                    <a:lnTo>
                      <a:pt x="175" y="56"/>
                    </a:lnTo>
                    <a:lnTo>
                      <a:pt x="170" y="56"/>
                    </a:lnTo>
                    <a:lnTo>
                      <a:pt x="170" y="51"/>
                    </a:lnTo>
                    <a:lnTo>
                      <a:pt x="170" y="49"/>
                    </a:lnTo>
                    <a:lnTo>
                      <a:pt x="170" y="47"/>
                    </a:lnTo>
                    <a:lnTo>
                      <a:pt x="173" y="42"/>
                    </a:lnTo>
                    <a:lnTo>
                      <a:pt x="173" y="40"/>
                    </a:lnTo>
                    <a:lnTo>
                      <a:pt x="175" y="37"/>
                    </a:lnTo>
                    <a:lnTo>
                      <a:pt x="175" y="35"/>
                    </a:lnTo>
                    <a:lnTo>
                      <a:pt x="177" y="35"/>
                    </a:lnTo>
                    <a:lnTo>
                      <a:pt x="177" y="33"/>
                    </a:lnTo>
                    <a:lnTo>
                      <a:pt x="177" y="30"/>
                    </a:lnTo>
                    <a:lnTo>
                      <a:pt x="170" y="28"/>
                    </a:lnTo>
                    <a:lnTo>
                      <a:pt x="168" y="28"/>
                    </a:lnTo>
                    <a:lnTo>
                      <a:pt x="168" y="25"/>
                    </a:lnTo>
                    <a:lnTo>
                      <a:pt x="168" y="23"/>
                    </a:lnTo>
                    <a:lnTo>
                      <a:pt x="168" y="21"/>
                    </a:lnTo>
                    <a:lnTo>
                      <a:pt x="166" y="21"/>
                    </a:lnTo>
                    <a:lnTo>
                      <a:pt x="166" y="18"/>
                    </a:lnTo>
                    <a:lnTo>
                      <a:pt x="166" y="16"/>
                    </a:lnTo>
                    <a:lnTo>
                      <a:pt x="163" y="16"/>
                    </a:lnTo>
                    <a:lnTo>
                      <a:pt x="163" y="18"/>
                    </a:lnTo>
                    <a:lnTo>
                      <a:pt x="161" y="18"/>
                    </a:lnTo>
                    <a:lnTo>
                      <a:pt x="156" y="16"/>
                    </a:lnTo>
                    <a:lnTo>
                      <a:pt x="154" y="14"/>
                    </a:lnTo>
                    <a:lnTo>
                      <a:pt x="151" y="18"/>
                    </a:lnTo>
                    <a:lnTo>
                      <a:pt x="149" y="21"/>
                    </a:lnTo>
                    <a:lnTo>
                      <a:pt x="147" y="25"/>
                    </a:lnTo>
                    <a:lnTo>
                      <a:pt x="147" y="30"/>
                    </a:lnTo>
                    <a:lnTo>
                      <a:pt x="142" y="30"/>
                    </a:lnTo>
                    <a:lnTo>
                      <a:pt x="137" y="30"/>
                    </a:lnTo>
                    <a:lnTo>
                      <a:pt x="135" y="25"/>
                    </a:lnTo>
                    <a:lnTo>
                      <a:pt x="130" y="18"/>
                    </a:lnTo>
                    <a:lnTo>
                      <a:pt x="128" y="16"/>
                    </a:lnTo>
                    <a:lnTo>
                      <a:pt x="125" y="14"/>
                    </a:lnTo>
                    <a:lnTo>
                      <a:pt x="123" y="11"/>
                    </a:lnTo>
                    <a:lnTo>
                      <a:pt x="121" y="11"/>
                    </a:lnTo>
                    <a:lnTo>
                      <a:pt x="116" y="11"/>
                    </a:lnTo>
                    <a:lnTo>
                      <a:pt x="111" y="11"/>
                    </a:lnTo>
                    <a:lnTo>
                      <a:pt x="111" y="18"/>
                    </a:lnTo>
                    <a:lnTo>
                      <a:pt x="111" y="25"/>
                    </a:lnTo>
                    <a:lnTo>
                      <a:pt x="114" y="33"/>
                    </a:lnTo>
                    <a:lnTo>
                      <a:pt x="114" y="40"/>
                    </a:lnTo>
                    <a:lnTo>
                      <a:pt x="107" y="42"/>
                    </a:lnTo>
                    <a:lnTo>
                      <a:pt x="102" y="40"/>
                    </a:lnTo>
                    <a:lnTo>
                      <a:pt x="97" y="37"/>
                    </a:lnTo>
                    <a:lnTo>
                      <a:pt x="92" y="33"/>
                    </a:lnTo>
                    <a:lnTo>
                      <a:pt x="88" y="30"/>
                    </a:lnTo>
                    <a:lnTo>
                      <a:pt x="88" y="25"/>
                    </a:lnTo>
                    <a:lnTo>
                      <a:pt x="88" y="16"/>
                    </a:lnTo>
                    <a:lnTo>
                      <a:pt x="88" y="11"/>
                    </a:lnTo>
                    <a:lnTo>
                      <a:pt x="88" y="7"/>
                    </a:lnTo>
                    <a:lnTo>
                      <a:pt x="88" y="2"/>
                    </a:lnTo>
                    <a:lnTo>
                      <a:pt x="85" y="0"/>
                    </a:lnTo>
                    <a:lnTo>
                      <a:pt x="83" y="0"/>
                    </a:lnTo>
                    <a:lnTo>
                      <a:pt x="81" y="0"/>
                    </a:lnTo>
                    <a:lnTo>
                      <a:pt x="78" y="0"/>
                    </a:lnTo>
                    <a:lnTo>
                      <a:pt x="7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3" name="Freeform 1797">
                <a:extLst>
                  <a:ext uri="{FF2B5EF4-FFF2-40B4-BE49-F238E27FC236}">
                    <a16:creationId xmlns:a16="http://schemas.microsoft.com/office/drawing/2014/main" id="{9C72F109-5EE1-5048-8021-F55BB0031C08}"/>
                  </a:ext>
                </a:extLst>
              </p:cNvPr>
              <p:cNvSpPr>
                <a:spLocks noGrp="1" noRot="1" noMove="1" noResize="1" noEditPoints="1" noAdjustHandles="1" noChangeArrowheads="1" noChangeShapeType="1"/>
              </p:cNvSpPr>
              <p:nvPr/>
            </p:nvSpPr>
            <p:spPr bwMode="auto">
              <a:xfrm>
                <a:off x="1732236" y="498504"/>
                <a:ext cx="168275" cy="157163"/>
              </a:xfrm>
              <a:custGeom>
                <a:avLst/>
                <a:gdLst>
                  <a:gd name="T0" fmla="*/ 104775 w 106"/>
                  <a:gd name="T1" fmla="*/ 11113 h 99"/>
                  <a:gd name="T2" fmla="*/ 79375 w 106"/>
                  <a:gd name="T3" fmla="*/ 19050 h 99"/>
                  <a:gd name="T4" fmla="*/ 82550 w 106"/>
                  <a:gd name="T5" fmla="*/ 25400 h 99"/>
                  <a:gd name="T6" fmla="*/ 74613 w 106"/>
                  <a:gd name="T7" fmla="*/ 25400 h 99"/>
                  <a:gd name="T8" fmla="*/ 52388 w 106"/>
                  <a:gd name="T9" fmla="*/ 25400 h 99"/>
                  <a:gd name="T10" fmla="*/ 38100 w 106"/>
                  <a:gd name="T11" fmla="*/ 41275 h 99"/>
                  <a:gd name="T12" fmla="*/ 33338 w 106"/>
                  <a:gd name="T13" fmla="*/ 38100 h 99"/>
                  <a:gd name="T14" fmla="*/ 33338 w 106"/>
                  <a:gd name="T15" fmla="*/ 44450 h 99"/>
                  <a:gd name="T16" fmla="*/ 41275 w 106"/>
                  <a:gd name="T17" fmla="*/ 52388 h 99"/>
                  <a:gd name="T18" fmla="*/ 52388 w 106"/>
                  <a:gd name="T19" fmla="*/ 55563 h 99"/>
                  <a:gd name="T20" fmla="*/ 63500 w 106"/>
                  <a:gd name="T21" fmla="*/ 63500 h 99"/>
                  <a:gd name="T22" fmla="*/ 63500 w 106"/>
                  <a:gd name="T23" fmla="*/ 74613 h 99"/>
                  <a:gd name="T24" fmla="*/ 63500 w 106"/>
                  <a:gd name="T25" fmla="*/ 77788 h 99"/>
                  <a:gd name="T26" fmla="*/ 55563 w 106"/>
                  <a:gd name="T27" fmla="*/ 82550 h 99"/>
                  <a:gd name="T28" fmla="*/ 44450 w 106"/>
                  <a:gd name="T29" fmla="*/ 82550 h 99"/>
                  <a:gd name="T30" fmla="*/ 19050 w 106"/>
                  <a:gd name="T31" fmla="*/ 74613 h 99"/>
                  <a:gd name="T32" fmla="*/ 11113 w 106"/>
                  <a:gd name="T33" fmla="*/ 66675 h 99"/>
                  <a:gd name="T34" fmla="*/ 3175 w 106"/>
                  <a:gd name="T35" fmla="*/ 66675 h 99"/>
                  <a:gd name="T36" fmla="*/ 0 w 106"/>
                  <a:gd name="T37" fmla="*/ 77788 h 99"/>
                  <a:gd name="T38" fmla="*/ 0 w 106"/>
                  <a:gd name="T39" fmla="*/ 85725 h 99"/>
                  <a:gd name="T40" fmla="*/ 7938 w 106"/>
                  <a:gd name="T41" fmla="*/ 93663 h 99"/>
                  <a:gd name="T42" fmla="*/ 26988 w 106"/>
                  <a:gd name="T43" fmla="*/ 104775 h 99"/>
                  <a:gd name="T44" fmla="*/ 30163 w 106"/>
                  <a:gd name="T45" fmla="*/ 107950 h 99"/>
                  <a:gd name="T46" fmla="*/ 44450 w 106"/>
                  <a:gd name="T47" fmla="*/ 96838 h 99"/>
                  <a:gd name="T48" fmla="*/ 55563 w 106"/>
                  <a:gd name="T49" fmla="*/ 115888 h 99"/>
                  <a:gd name="T50" fmla="*/ 68263 w 106"/>
                  <a:gd name="T51" fmla="*/ 119063 h 99"/>
                  <a:gd name="T52" fmla="*/ 74613 w 106"/>
                  <a:gd name="T53" fmla="*/ 119063 h 99"/>
                  <a:gd name="T54" fmla="*/ 79375 w 106"/>
                  <a:gd name="T55" fmla="*/ 127000 h 99"/>
                  <a:gd name="T56" fmla="*/ 82550 w 106"/>
                  <a:gd name="T57" fmla="*/ 142875 h 99"/>
                  <a:gd name="T58" fmla="*/ 90488 w 106"/>
                  <a:gd name="T59" fmla="*/ 153988 h 99"/>
                  <a:gd name="T60" fmla="*/ 109538 w 106"/>
                  <a:gd name="T61" fmla="*/ 149225 h 99"/>
                  <a:gd name="T62" fmla="*/ 131763 w 106"/>
                  <a:gd name="T63" fmla="*/ 138113 h 99"/>
                  <a:gd name="T64" fmla="*/ 142875 w 106"/>
                  <a:gd name="T65" fmla="*/ 127000 h 99"/>
                  <a:gd name="T66" fmla="*/ 150813 w 106"/>
                  <a:gd name="T67" fmla="*/ 127000 h 99"/>
                  <a:gd name="T68" fmla="*/ 157163 w 106"/>
                  <a:gd name="T69" fmla="*/ 127000 h 99"/>
                  <a:gd name="T70" fmla="*/ 165100 w 106"/>
                  <a:gd name="T71" fmla="*/ 104775 h 99"/>
                  <a:gd name="T72" fmla="*/ 161925 w 106"/>
                  <a:gd name="T73" fmla="*/ 82550 h 99"/>
                  <a:gd name="T74" fmla="*/ 168275 w 106"/>
                  <a:gd name="T75" fmla="*/ 77788 h 99"/>
                  <a:gd name="T76" fmla="*/ 153988 w 106"/>
                  <a:gd name="T77" fmla="*/ 74613 h 99"/>
                  <a:gd name="T78" fmla="*/ 146050 w 106"/>
                  <a:gd name="T79" fmla="*/ 85725 h 99"/>
                  <a:gd name="T80" fmla="*/ 134938 w 106"/>
                  <a:gd name="T81" fmla="*/ 66675 h 99"/>
                  <a:gd name="T82" fmla="*/ 115888 w 106"/>
                  <a:gd name="T83" fmla="*/ 55563 h 99"/>
                  <a:gd name="T84" fmla="*/ 134938 w 106"/>
                  <a:gd name="T85" fmla="*/ 44450 h 99"/>
                  <a:gd name="T86" fmla="*/ 142875 w 106"/>
                  <a:gd name="T87" fmla="*/ 41275 h 99"/>
                  <a:gd name="T88" fmla="*/ 127000 w 106"/>
                  <a:gd name="T89" fmla="*/ 19050 h 99"/>
                  <a:gd name="T90" fmla="*/ 115888 w 106"/>
                  <a:gd name="T91" fmla="*/ 19050 h 99"/>
                  <a:gd name="T92" fmla="*/ 115888 w 106"/>
                  <a:gd name="T93" fmla="*/ 19050 h 99"/>
                  <a:gd name="T94" fmla="*/ 115888 w 106"/>
                  <a:gd name="T95" fmla="*/ 11113 h 99"/>
                  <a:gd name="T96" fmla="*/ 123825 w 106"/>
                  <a:gd name="T97" fmla="*/ 3175 h 99"/>
                  <a:gd name="T98" fmla="*/ 123825 w 106"/>
                  <a:gd name="T99" fmla="*/ 0 h 99"/>
                  <a:gd name="T100" fmla="*/ 123825 w 106"/>
                  <a:gd name="T101" fmla="*/ 0 h 99"/>
                  <a:gd name="T102" fmla="*/ 112713 w 106"/>
                  <a:gd name="T103" fmla="*/ 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
                  <a:gd name="T157" fmla="*/ 0 h 99"/>
                  <a:gd name="T158" fmla="*/ 106 w 106"/>
                  <a:gd name="T159" fmla="*/ 99 h 9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 h="99">
                    <a:moveTo>
                      <a:pt x="71" y="0"/>
                    </a:moveTo>
                    <a:lnTo>
                      <a:pt x="71" y="5"/>
                    </a:lnTo>
                    <a:lnTo>
                      <a:pt x="66" y="7"/>
                    </a:lnTo>
                    <a:lnTo>
                      <a:pt x="59" y="9"/>
                    </a:lnTo>
                    <a:lnTo>
                      <a:pt x="54" y="12"/>
                    </a:lnTo>
                    <a:lnTo>
                      <a:pt x="50" y="12"/>
                    </a:lnTo>
                    <a:lnTo>
                      <a:pt x="50" y="14"/>
                    </a:lnTo>
                    <a:lnTo>
                      <a:pt x="52" y="16"/>
                    </a:lnTo>
                    <a:lnTo>
                      <a:pt x="54" y="16"/>
                    </a:lnTo>
                    <a:lnTo>
                      <a:pt x="47" y="16"/>
                    </a:lnTo>
                    <a:lnTo>
                      <a:pt x="40" y="16"/>
                    </a:lnTo>
                    <a:lnTo>
                      <a:pt x="35" y="16"/>
                    </a:lnTo>
                    <a:lnTo>
                      <a:pt x="33" y="16"/>
                    </a:lnTo>
                    <a:lnTo>
                      <a:pt x="28" y="19"/>
                    </a:lnTo>
                    <a:lnTo>
                      <a:pt x="24" y="21"/>
                    </a:lnTo>
                    <a:lnTo>
                      <a:pt x="24" y="26"/>
                    </a:lnTo>
                    <a:lnTo>
                      <a:pt x="24" y="24"/>
                    </a:lnTo>
                    <a:lnTo>
                      <a:pt x="21" y="24"/>
                    </a:lnTo>
                    <a:lnTo>
                      <a:pt x="21" y="26"/>
                    </a:lnTo>
                    <a:lnTo>
                      <a:pt x="21" y="28"/>
                    </a:lnTo>
                    <a:lnTo>
                      <a:pt x="24" y="31"/>
                    </a:lnTo>
                    <a:lnTo>
                      <a:pt x="24" y="33"/>
                    </a:lnTo>
                    <a:lnTo>
                      <a:pt x="26" y="33"/>
                    </a:lnTo>
                    <a:lnTo>
                      <a:pt x="28" y="33"/>
                    </a:lnTo>
                    <a:lnTo>
                      <a:pt x="31" y="33"/>
                    </a:lnTo>
                    <a:lnTo>
                      <a:pt x="33" y="35"/>
                    </a:lnTo>
                    <a:lnTo>
                      <a:pt x="35" y="35"/>
                    </a:lnTo>
                    <a:lnTo>
                      <a:pt x="40" y="35"/>
                    </a:lnTo>
                    <a:lnTo>
                      <a:pt x="40" y="40"/>
                    </a:lnTo>
                    <a:lnTo>
                      <a:pt x="40" y="45"/>
                    </a:lnTo>
                    <a:lnTo>
                      <a:pt x="40" y="47"/>
                    </a:lnTo>
                    <a:lnTo>
                      <a:pt x="40" y="49"/>
                    </a:lnTo>
                    <a:lnTo>
                      <a:pt x="38" y="52"/>
                    </a:lnTo>
                    <a:lnTo>
                      <a:pt x="35" y="52"/>
                    </a:lnTo>
                    <a:lnTo>
                      <a:pt x="33" y="52"/>
                    </a:lnTo>
                    <a:lnTo>
                      <a:pt x="31" y="52"/>
                    </a:lnTo>
                    <a:lnTo>
                      <a:pt x="28" y="52"/>
                    </a:lnTo>
                    <a:lnTo>
                      <a:pt x="24" y="49"/>
                    </a:lnTo>
                    <a:lnTo>
                      <a:pt x="17" y="49"/>
                    </a:lnTo>
                    <a:lnTo>
                      <a:pt x="12" y="47"/>
                    </a:lnTo>
                    <a:lnTo>
                      <a:pt x="10" y="40"/>
                    </a:lnTo>
                    <a:lnTo>
                      <a:pt x="7" y="40"/>
                    </a:lnTo>
                    <a:lnTo>
                      <a:pt x="7" y="42"/>
                    </a:lnTo>
                    <a:lnTo>
                      <a:pt x="5" y="42"/>
                    </a:lnTo>
                    <a:lnTo>
                      <a:pt x="2" y="42"/>
                    </a:lnTo>
                    <a:lnTo>
                      <a:pt x="0" y="42"/>
                    </a:lnTo>
                    <a:lnTo>
                      <a:pt x="0" y="45"/>
                    </a:lnTo>
                    <a:lnTo>
                      <a:pt x="0" y="49"/>
                    </a:lnTo>
                    <a:lnTo>
                      <a:pt x="0" y="52"/>
                    </a:lnTo>
                    <a:lnTo>
                      <a:pt x="0" y="54"/>
                    </a:lnTo>
                    <a:lnTo>
                      <a:pt x="2" y="54"/>
                    </a:lnTo>
                    <a:lnTo>
                      <a:pt x="5" y="59"/>
                    </a:lnTo>
                    <a:lnTo>
                      <a:pt x="10" y="61"/>
                    </a:lnTo>
                    <a:lnTo>
                      <a:pt x="14" y="66"/>
                    </a:lnTo>
                    <a:lnTo>
                      <a:pt x="17" y="66"/>
                    </a:lnTo>
                    <a:lnTo>
                      <a:pt x="17" y="68"/>
                    </a:lnTo>
                    <a:lnTo>
                      <a:pt x="19" y="68"/>
                    </a:lnTo>
                    <a:lnTo>
                      <a:pt x="21" y="66"/>
                    </a:lnTo>
                    <a:lnTo>
                      <a:pt x="28" y="61"/>
                    </a:lnTo>
                    <a:lnTo>
                      <a:pt x="31" y="64"/>
                    </a:lnTo>
                    <a:lnTo>
                      <a:pt x="33" y="68"/>
                    </a:lnTo>
                    <a:lnTo>
                      <a:pt x="35" y="73"/>
                    </a:lnTo>
                    <a:lnTo>
                      <a:pt x="38" y="75"/>
                    </a:lnTo>
                    <a:lnTo>
                      <a:pt x="43" y="75"/>
                    </a:lnTo>
                    <a:lnTo>
                      <a:pt x="45" y="75"/>
                    </a:lnTo>
                    <a:lnTo>
                      <a:pt x="47" y="75"/>
                    </a:lnTo>
                    <a:lnTo>
                      <a:pt x="50" y="75"/>
                    </a:lnTo>
                    <a:lnTo>
                      <a:pt x="50" y="78"/>
                    </a:lnTo>
                    <a:lnTo>
                      <a:pt x="50" y="80"/>
                    </a:lnTo>
                    <a:lnTo>
                      <a:pt x="52" y="83"/>
                    </a:lnTo>
                    <a:lnTo>
                      <a:pt x="52" y="87"/>
                    </a:lnTo>
                    <a:lnTo>
                      <a:pt x="52" y="90"/>
                    </a:lnTo>
                    <a:lnTo>
                      <a:pt x="54" y="92"/>
                    </a:lnTo>
                    <a:lnTo>
                      <a:pt x="54" y="94"/>
                    </a:lnTo>
                    <a:lnTo>
                      <a:pt x="57" y="97"/>
                    </a:lnTo>
                    <a:lnTo>
                      <a:pt x="59" y="97"/>
                    </a:lnTo>
                    <a:lnTo>
                      <a:pt x="64" y="99"/>
                    </a:lnTo>
                    <a:lnTo>
                      <a:pt x="69" y="94"/>
                    </a:lnTo>
                    <a:lnTo>
                      <a:pt x="71" y="92"/>
                    </a:lnTo>
                    <a:lnTo>
                      <a:pt x="76" y="90"/>
                    </a:lnTo>
                    <a:lnTo>
                      <a:pt x="83" y="87"/>
                    </a:lnTo>
                    <a:lnTo>
                      <a:pt x="85" y="83"/>
                    </a:lnTo>
                    <a:lnTo>
                      <a:pt x="87" y="80"/>
                    </a:lnTo>
                    <a:lnTo>
                      <a:pt x="90" y="80"/>
                    </a:lnTo>
                    <a:lnTo>
                      <a:pt x="92" y="80"/>
                    </a:lnTo>
                    <a:lnTo>
                      <a:pt x="95" y="80"/>
                    </a:lnTo>
                    <a:lnTo>
                      <a:pt x="97" y="80"/>
                    </a:lnTo>
                    <a:lnTo>
                      <a:pt x="99" y="80"/>
                    </a:lnTo>
                    <a:lnTo>
                      <a:pt x="102" y="75"/>
                    </a:lnTo>
                    <a:lnTo>
                      <a:pt x="104" y="71"/>
                    </a:lnTo>
                    <a:lnTo>
                      <a:pt x="104" y="66"/>
                    </a:lnTo>
                    <a:lnTo>
                      <a:pt x="104" y="61"/>
                    </a:lnTo>
                    <a:lnTo>
                      <a:pt x="102" y="57"/>
                    </a:lnTo>
                    <a:lnTo>
                      <a:pt x="102" y="52"/>
                    </a:lnTo>
                    <a:lnTo>
                      <a:pt x="104" y="52"/>
                    </a:lnTo>
                    <a:lnTo>
                      <a:pt x="106" y="52"/>
                    </a:lnTo>
                    <a:lnTo>
                      <a:pt x="106" y="49"/>
                    </a:lnTo>
                    <a:lnTo>
                      <a:pt x="104" y="49"/>
                    </a:lnTo>
                    <a:lnTo>
                      <a:pt x="99" y="47"/>
                    </a:lnTo>
                    <a:lnTo>
                      <a:pt x="97" y="47"/>
                    </a:lnTo>
                    <a:lnTo>
                      <a:pt x="95" y="49"/>
                    </a:lnTo>
                    <a:lnTo>
                      <a:pt x="95" y="52"/>
                    </a:lnTo>
                    <a:lnTo>
                      <a:pt x="92" y="54"/>
                    </a:lnTo>
                    <a:lnTo>
                      <a:pt x="90" y="54"/>
                    </a:lnTo>
                    <a:lnTo>
                      <a:pt x="87" y="45"/>
                    </a:lnTo>
                    <a:lnTo>
                      <a:pt x="85" y="42"/>
                    </a:lnTo>
                    <a:lnTo>
                      <a:pt x="83" y="42"/>
                    </a:lnTo>
                    <a:lnTo>
                      <a:pt x="76" y="40"/>
                    </a:lnTo>
                    <a:lnTo>
                      <a:pt x="73" y="35"/>
                    </a:lnTo>
                    <a:lnTo>
                      <a:pt x="73" y="31"/>
                    </a:lnTo>
                    <a:lnTo>
                      <a:pt x="80" y="28"/>
                    </a:lnTo>
                    <a:lnTo>
                      <a:pt x="85" y="28"/>
                    </a:lnTo>
                    <a:lnTo>
                      <a:pt x="87" y="26"/>
                    </a:lnTo>
                    <a:lnTo>
                      <a:pt x="90" y="26"/>
                    </a:lnTo>
                    <a:lnTo>
                      <a:pt x="87" y="21"/>
                    </a:lnTo>
                    <a:lnTo>
                      <a:pt x="80" y="12"/>
                    </a:lnTo>
                    <a:lnTo>
                      <a:pt x="76" y="14"/>
                    </a:lnTo>
                    <a:lnTo>
                      <a:pt x="73" y="14"/>
                    </a:lnTo>
                    <a:lnTo>
                      <a:pt x="73" y="12"/>
                    </a:lnTo>
                    <a:lnTo>
                      <a:pt x="73" y="9"/>
                    </a:lnTo>
                    <a:lnTo>
                      <a:pt x="73" y="7"/>
                    </a:lnTo>
                    <a:lnTo>
                      <a:pt x="76" y="5"/>
                    </a:lnTo>
                    <a:lnTo>
                      <a:pt x="78" y="5"/>
                    </a:lnTo>
                    <a:lnTo>
                      <a:pt x="78" y="2"/>
                    </a:lnTo>
                    <a:lnTo>
                      <a:pt x="78" y="0"/>
                    </a:lnTo>
                    <a:lnTo>
                      <a:pt x="73" y="0"/>
                    </a:lnTo>
                    <a:lnTo>
                      <a:pt x="7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4" name="Freeform 1798">
                <a:extLst>
                  <a:ext uri="{FF2B5EF4-FFF2-40B4-BE49-F238E27FC236}">
                    <a16:creationId xmlns:a16="http://schemas.microsoft.com/office/drawing/2014/main" id="{810A979A-99D5-F83C-4F39-822A0E773EC1}"/>
                  </a:ext>
                </a:extLst>
              </p:cNvPr>
              <p:cNvSpPr>
                <a:spLocks noGrp="1" noRot="1" noMove="1" noResize="1" noEditPoints="1" noAdjustHandles="1" noChangeArrowheads="1" noChangeShapeType="1"/>
              </p:cNvSpPr>
              <p:nvPr/>
            </p:nvSpPr>
            <p:spPr bwMode="auto">
              <a:xfrm>
                <a:off x="1184548" y="482629"/>
                <a:ext cx="239713" cy="176213"/>
              </a:xfrm>
              <a:custGeom>
                <a:avLst/>
                <a:gdLst>
                  <a:gd name="T0" fmla="*/ 74613 w 151"/>
                  <a:gd name="T1" fmla="*/ 7938 h 111"/>
                  <a:gd name="T2" fmla="*/ 49213 w 151"/>
                  <a:gd name="T3" fmla="*/ 15875 h 111"/>
                  <a:gd name="T4" fmla="*/ 11113 w 151"/>
                  <a:gd name="T5" fmla="*/ 26988 h 111"/>
                  <a:gd name="T6" fmla="*/ 11113 w 151"/>
                  <a:gd name="T7" fmla="*/ 68263 h 111"/>
                  <a:gd name="T8" fmla="*/ 15875 w 151"/>
                  <a:gd name="T9" fmla="*/ 79375 h 111"/>
                  <a:gd name="T10" fmla="*/ 15875 w 151"/>
                  <a:gd name="T11" fmla="*/ 82550 h 111"/>
                  <a:gd name="T12" fmla="*/ 11113 w 151"/>
                  <a:gd name="T13" fmla="*/ 87313 h 111"/>
                  <a:gd name="T14" fmla="*/ 7938 w 151"/>
                  <a:gd name="T15" fmla="*/ 90488 h 111"/>
                  <a:gd name="T16" fmla="*/ 11113 w 151"/>
                  <a:gd name="T17" fmla="*/ 98425 h 111"/>
                  <a:gd name="T18" fmla="*/ 11113 w 151"/>
                  <a:gd name="T19" fmla="*/ 106363 h 111"/>
                  <a:gd name="T20" fmla="*/ 0 w 151"/>
                  <a:gd name="T21" fmla="*/ 134938 h 111"/>
                  <a:gd name="T22" fmla="*/ 15875 w 151"/>
                  <a:gd name="T23" fmla="*/ 147638 h 111"/>
                  <a:gd name="T24" fmla="*/ 22225 w 151"/>
                  <a:gd name="T25" fmla="*/ 150813 h 111"/>
                  <a:gd name="T26" fmla="*/ 26988 w 151"/>
                  <a:gd name="T27" fmla="*/ 169863 h 111"/>
                  <a:gd name="T28" fmla="*/ 33338 w 151"/>
                  <a:gd name="T29" fmla="*/ 176213 h 111"/>
                  <a:gd name="T30" fmla="*/ 41275 w 151"/>
                  <a:gd name="T31" fmla="*/ 176213 h 111"/>
                  <a:gd name="T32" fmla="*/ 49213 w 151"/>
                  <a:gd name="T33" fmla="*/ 176213 h 111"/>
                  <a:gd name="T34" fmla="*/ 57150 w 151"/>
                  <a:gd name="T35" fmla="*/ 169863 h 111"/>
                  <a:gd name="T36" fmla="*/ 71438 w 151"/>
                  <a:gd name="T37" fmla="*/ 147638 h 111"/>
                  <a:gd name="T38" fmla="*/ 79375 w 151"/>
                  <a:gd name="T39" fmla="*/ 150813 h 111"/>
                  <a:gd name="T40" fmla="*/ 74613 w 151"/>
                  <a:gd name="T41" fmla="*/ 150813 h 111"/>
                  <a:gd name="T42" fmla="*/ 82550 w 151"/>
                  <a:gd name="T43" fmla="*/ 153988 h 111"/>
                  <a:gd name="T44" fmla="*/ 79375 w 151"/>
                  <a:gd name="T45" fmla="*/ 158750 h 111"/>
                  <a:gd name="T46" fmla="*/ 101600 w 151"/>
                  <a:gd name="T47" fmla="*/ 153988 h 111"/>
                  <a:gd name="T48" fmla="*/ 115888 w 151"/>
                  <a:gd name="T49" fmla="*/ 150813 h 111"/>
                  <a:gd name="T50" fmla="*/ 120650 w 151"/>
                  <a:gd name="T51" fmla="*/ 147638 h 111"/>
                  <a:gd name="T52" fmla="*/ 123825 w 151"/>
                  <a:gd name="T53" fmla="*/ 134938 h 111"/>
                  <a:gd name="T54" fmla="*/ 123825 w 151"/>
                  <a:gd name="T55" fmla="*/ 120650 h 111"/>
                  <a:gd name="T56" fmla="*/ 131763 w 151"/>
                  <a:gd name="T57" fmla="*/ 109538 h 111"/>
                  <a:gd name="T58" fmla="*/ 153988 w 151"/>
                  <a:gd name="T59" fmla="*/ 90488 h 111"/>
                  <a:gd name="T60" fmla="*/ 180975 w 151"/>
                  <a:gd name="T61" fmla="*/ 71438 h 111"/>
                  <a:gd name="T62" fmla="*/ 203200 w 151"/>
                  <a:gd name="T63" fmla="*/ 65088 h 111"/>
                  <a:gd name="T64" fmla="*/ 222250 w 151"/>
                  <a:gd name="T65" fmla="*/ 60325 h 111"/>
                  <a:gd name="T66" fmla="*/ 225425 w 151"/>
                  <a:gd name="T67" fmla="*/ 60325 h 111"/>
                  <a:gd name="T68" fmla="*/ 225425 w 151"/>
                  <a:gd name="T69" fmla="*/ 65088 h 111"/>
                  <a:gd name="T70" fmla="*/ 233363 w 151"/>
                  <a:gd name="T71" fmla="*/ 60325 h 111"/>
                  <a:gd name="T72" fmla="*/ 233363 w 151"/>
                  <a:gd name="T73" fmla="*/ 46038 h 111"/>
                  <a:gd name="T74" fmla="*/ 214313 w 151"/>
                  <a:gd name="T75" fmla="*/ 26988 h 111"/>
                  <a:gd name="T76" fmla="*/ 195263 w 151"/>
                  <a:gd name="T77" fmla="*/ 23813 h 111"/>
                  <a:gd name="T78" fmla="*/ 173038 w 151"/>
                  <a:gd name="T79" fmla="*/ 23813 h 111"/>
                  <a:gd name="T80" fmla="*/ 146050 w 151"/>
                  <a:gd name="T81" fmla="*/ 26988 h 111"/>
                  <a:gd name="T82" fmla="*/ 120650 w 151"/>
                  <a:gd name="T83" fmla="*/ 15875 h 111"/>
                  <a:gd name="T84" fmla="*/ 90488 w 151"/>
                  <a:gd name="T85" fmla="*/ 7938 h 111"/>
                  <a:gd name="T86" fmla="*/ 82550 w 151"/>
                  <a:gd name="T87" fmla="*/ 0 h 111"/>
                  <a:gd name="T88" fmla="*/ 82550 w 151"/>
                  <a:gd name="T89" fmla="*/ 0 h 1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1"/>
                  <a:gd name="T136" fmla="*/ 0 h 111"/>
                  <a:gd name="T137" fmla="*/ 151 w 151"/>
                  <a:gd name="T138" fmla="*/ 111 h 1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1" h="111">
                    <a:moveTo>
                      <a:pt x="52" y="0"/>
                    </a:moveTo>
                    <a:lnTo>
                      <a:pt x="50" y="3"/>
                    </a:lnTo>
                    <a:lnTo>
                      <a:pt x="47" y="5"/>
                    </a:lnTo>
                    <a:lnTo>
                      <a:pt x="43" y="8"/>
                    </a:lnTo>
                    <a:lnTo>
                      <a:pt x="40" y="8"/>
                    </a:lnTo>
                    <a:lnTo>
                      <a:pt x="31" y="10"/>
                    </a:lnTo>
                    <a:lnTo>
                      <a:pt x="21" y="12"/>
                    </a:lnTo>
                    <a:lnTo>
                      <a:pt x="14" y="15"/>
                    </a:lnTo>
                    <a:lnTo>
                      <a:pt x="7" y="17"/>
                    </a:lnTo>
                    <a:lnTo>
                      <a:pt x="7" y="26"/>
                    </a:lnTo>
                    <a:lnTo>
                      <a:pt x="7" y="38"/>
                    </a:lnTo>
                    <a:lnTo>
                      <a:pt x="7" y="43"/>
                    </a:lnTo>
                    <a:lnTo>
                      <a:pt x="7" y="45"/>
                    </a:lnTo>
                    <a:lnTo>
                      <a:pt x="10" y="48"/>
                    </a:lnTo>
                    <a:lnTo>
                      <a:pt x="10" y="50"/>
                    </a:lnTo>
                    <a:lnTo>
                      <a:pt x="12" y="52"/>
                    </a:lnTo>
                    <a:lnTo>
                      <a:pt x="10" y="52"/>
                    </a:lnTo>
                    <a:lnTo>
                      <a:pt x="7" y="55"/>
                    </a:lnTo>
                    <a:lnTo>
                      <a:pt x="5" y="55"/>
                    </a:lnTo>
                    <a:lnTo>
                      <a:pt x="5" y="57"/>
                    </a:lnTo>
                    <a:lnTo>
                      <a:pt x="5" y="59"/>
                    </a:lnTo>
                    <a:lnTo>
                      <a:pt x="7" y="62"/>
                    </a:lnTo>
                    <a:lnTo>
                      <a:pt x="7" y="64"/>
                    </a:lnTo>
                    <a:lnTo>
                      <a:pt x="10" y="64"/>
                    </a:lnTo>
                    <a:lnTo>
                      <a:pt x="7" y="67"/>
                    </a:lnTo>
                    <a:lnTo>
                      <a:pt x="5" y="71"/>
                    </a:lnTo>
                    <a:lnTo>
                      <a:pt x="3" y="81"/>
                    </a:lnTo>
                    <a:lnTo>
                      <a:pt x="0" y="85"/>
                    </a:lnTo>
                    <a:lnTo>
                      <a:pt x="3" y="88"/>
                    </a:lnTo>
                    <a:lnTo>
                      <a:pt x="7" y="90"/>
                    </a:lnTo>
                    <a:lnTo>
                      <a:pt x="10" y="93"/>
                    </a:lnTo>
                    <a:lnTo>
                      <a:pt x="12" y="93"/>
                    </a:lnTo>
                    <a:lnTo>
                      <a:pt x="12" y="95"/>
                    </a:lnTo>
                    <a:lnTo>
                      <a:pt x="14" y="95"/>
                    </a:lnTo>
                    <a:lnTo>
                      <a:pt x="17" y="100"/>
                    </a:lnTo>
                    <a:lnTo>
                      <a:pt x="17" y="104"/>
                    </a:lnTo>
                    <a:lnTo>
                      <a:pt x="17" y="107"/>
                    </a:lnTo>
                    <a:lnTo>
                      <a:pt x="19" y="109"/>
                    </a:lnTo>
                    <a:lnTo>
                      <a:pt x="21" y="111"/>
                    </a:lnTo>
                    <a:lnTo>
                      <a:pt x="24" y="111"/>
                    </a:lnTo>
                    <a:lnTo>
                      <a:pt x="26" y="111"/>
                    </a:lnTo>
                    <a:lnTo>
                      <a:pt x="29" y="111"/>
                    </a:lnTo>
                    <a:lnTo>
                      <a:pt x="31" y="111"/>
                    </a:lnTo>
                    <a:lnTo>
                      <a:pt x="33" y="111"/>
                    </a:lnTo>
                    <a:lnTo>
                      <a:pt x="36" y="107"/>
                    </a:lnTo>
                    <a:lnTo>
                      <a:pt x="40" y="102"/>
                    </a:lnTo>
                    <a:lnTo>
                      <a:pt x="43" y="97"/>
                    </a:lnTo>
                    <a:lnTo>
                      <a:pt x="45" y="93"/>
                    </a:lnTo>
                    <a:lnTo>
                      <a:pt x="47" y="93"/>
                    </a:lnTo>
                    <a:lnTo>
                      <a:pt x="50" y="93"/>
                    </a:lnTo>
                    <a:lnTo>
                      <a:pt x="50" y="95"/>
                    </a:lnTo>
                    <a:lnTo>
                      <a:pt x="47" y="95"/>
                    </a:lnTo>
                    <a:lnTo>
                      <a:pt x="50" y="95"/>
                    </a:lnTo>
                    <a:lnTo>
                      <a:pt x="52" y="97"/>
                    </a:lnTo>
                    <a:lnTo>
                      <a:pt x="50" y="100"/>
                    </a:lnTo>
                    <a:lnTo>
                      <a:pt x="55" y="97"/>
                    </a:lnTo>
                    <a:lnTo>
                      <a:pt x="59" y="97"/>
                    </a:lnTo>
                    <a:lnTo>
                      <a:pt x="64" y="97"/>
                    </a:lnTo>
                    <a:lnTo>
                      <a:pt x="64" y="95"/>
                    </a:lnTo>
                    <a:lnTo>
                      <a:pt x="69" y="97"/>
                    </a:lnTo>
                    <a:lnTo>
                      <a:pt x="73" y="95"/>
                    </a:lnTo>
                    <a:lnTo>
                      <a:pt x="76" y="95"/>
                    </a:lnTo>
                    <a:lnTo>
                      <a:pt x="76" y="93"/>
                    </a:lnTo>
                    <a:lnTo>
                      <a:pt x="76" y="90"/>
                    </a:lnTo>
                    <a:lnTo>
                      <a:pt x="78" y="85"/>
                    </a:lnTo>
                    <a:lnTo>
                      <a:pt x="78" y="83"/>
                    </a:lnTo>
                    <a:lnTo>
                      <a:pt x="78" y="81"/>
                    </a:lnTo>
                    <a:lnTo>
                      <a:pt x="78" y="76"/>
                    </a:lnTo>
                    <a:lnTo>
                      <a:pt x="80" y="74"/>
                    </a:lnTo>
                    <a:lnTo>
                      <a:pt x="80" y="71"/>
                    </a:lnTo>
                    <a:lnTo>
                      <a:pt x="83" y="69"/>
                    </a:lnTo>
                    <a:lnTo>
                      <a:pt x="85" y="67"/>
                    </a:lnTo>
                    <a:lnTo>
                      <a:pt x="90" y="64"/>
                    </a:lnTo>
                    <a:lnTo>
                      <a:pt x="97" y="57"/>
                    </a:lnTo>
                    <a:lnTo>
                      <a:pt x="106" y="52"/>
                    </a:lnTo>
                    <a:lnTo>
                      <a:pt x="109" y="48"/>
                    </a:lnTo>
                    <a:lnTo>
                      <a:pt x="114" y="45"/>
                    </a:lnTo>
                    <a:lnTo>
                      <a:pt x="118" y="43"/>
                    </a:lnTo>
                    <a:lnTo>
                      <a:pt x="123" y="43"/>
                    </a:lnTo>
                    <a:lnTo>
                      <a:pt x="128" y="41"/>
                    </a:lnTo>
                    <a:lnTo>
                      <a:pt x="132" y="38"/>
                    </a:lnTo>
                    <a:lnTo>
                      <a:pt x="135" y="38"/>
                    </a:lnTo>
                    <a:lnTo>
                      <a:pt x="140" y="38"/>
                    </a:lnTo>
                    <a:lnTo>
                      <a:pt x="142" y="38"/>
                    </a:lnTo>
                    <a:lnTo>
                      <a:pt x="142" y="41"/>
                    </a:lnTo>
                    <a:lnTo>
                      <a:pt x="144" y="41"/>
                    </a:lnTo>
                    <a:lnTo>
                      <a:pt x="147" y="41"/>
                    </a:lnTo>
                    <a:lnTo>
                      <a:pt x="147" y="38"/>
                    </a:lnTo>
                    <a:lnTo>
                      <a:pt x="151" y="36"/>
                    </a:lnTo>
                    <a:lnTo>
                      <a:pt x="151" y="31"/>
                    </a:lnTo>
                    <a:lnTo>
                      <a:pt x="147" y="29"/>
                    </a:lnTo>
                    <a:lnTo>
                      <a:pt x="142" y="26"/>
                    </a:lnTo>
                    <a:lnTo>
                      <a:pt x="137" y="22"/>
                    </a:lnTo>
                    <a:lnTo>
                      <a:pt x="135" y="17"/>
                    </a:lnTo>
                    <a:lnTo>
                      <a:pt x="130" y="17"/>
                    </a:lnTo>
                    <a:lnTo>
                      <a:pt x="125" y="15"/>
                    </a:lnTo>
                    <a:lnTo>
                      <a:pt x="123" y="15"/>
                    </a:lnTo>
                    <a:lnTo>
                      <a:pt x="121" y="15"/>
                    </a:lnTo>
                    <a:lnTo>
                      <a:pt x="114" y="15"/>
                    </a:lnTo>
                    <a:lnTo>
                      <a:pt x="109" y="15"/>
                    </a:lnTo>
                    <a:lnTo>
                      <a:pt x="104" y="17"/>
                    </a:lnTo>
                    <a:lnTo>
                      <a:pt x="97" y="17"/>
                    </a:lnTo>
                    <a:lnTo>
                      <a:pt x="92" y="17"/>
                    </a:lnTo>
                    <a:lnTo>
                      <a:pt x="90" y="17"/>
                    </a:lnTo>
                    <a:lnTo>
                      <a:pt x="85" y="12"/>
                    </a:lnTo>
                    <a:lnTo>
                      <a:pt x="76" y="10"/>
                    </a:lnTo>
                    <a:lnTo>
                      <a:pt x="71" y="10"/>
                    </a:lnTo>
                    <a:lnTo>
                      <a:pt x="64" y="8"/>
                    </a:lnTo>
                    <a:lnTo>
                      <a:pt x="57" y="5"/>
                    </a:lnTo>
                    <a:lnTo>
                      <a:pt x="57" y="3"/>
                    </a:lnTo>
                    <a:lnTo>
                      <a:pt x="55" y="0"/>
                    </a:lnTo>
                    <a:lnTo>
                      <a:pt x="5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5" name="Freeform 1799">
                <a:extLst>
                  <a:ext uri="{FF2B5EF4-FFF2-40B4-BE49-F238E27FC236}">
                    <a16:creationId xmlns:a16="http://schemas.microsoft.com/office/drawing/2014/main" id="{22E7B459-BD9C-35E9-9960-D9F05AFBDD8A}"/>
                  </a:ext>
                </a:extLst>
              </p:cNvPr>
              <p:cNvSpPr>
                <a:spLocks noGrp="1" noRot="1" noMove="1" noResize="1" noEditPoints="1" noAdjustHandles="1" noChangeArrowheads="1" noChangeShapeType="1"/>
              </p:cNvSpPr>
              <p:nvPr/>
            </p:nvSpPr>
            <p:spPr bwMode="auto">
              <a:xfrm>
                <a:off x="1859236" y="479454"/>
                <a:ext cx="7938" cy="7938"/>
              </a:xfrm>
              <a:custGeom>
                <a:avLst/>
                <a:gdLst>
                  <a:gd name="T0" fmla="*/ 4763 w 5"/>
                  <a:gd name="T1" fmla="*/ 0 h 5"/>
                  <a:gd name="T2" fmla="*/ 0 w 5"/>
                  <a:gd name="T3" fmla="*/ 3175 h 5"/>
                  <a:gd name="T4" fmla="*/ 0 w 5"/>
                  <a:gd name="T5" fmla="*/ 3175 h 5"/>
                  <a:gd name="T6" fmla="*/ 0 w 5"/>
                  <a:gd name="T7" fmla="*/ 3175 h 5"/>
                  <a:gd name="T8" fmla="*/ 0 w 5"/>
                  <a:gd name="T9" fmla="*/ 3175 h 5"/>
                  <a:gd name="T10" fmla="*/ 0 w 5"/>
                  <a:gd name="T11" fmla="*/ 7938 h 5"/>
                  <a:gd name="T12" fmla="*/ 4763 w 5"/>
                  <a:gd name="T13" fmla="*/ 7938 h 5"/>
                  <a:gd name="T14" fmla="*/ 4763 w 5"/>
                  <a:gd name="T15" fmla="*/ 7938 h 5"/>
                  <a:gd name="T16" fmla="*/ 7938 w 5"/>
                  <a:gd name="T17" fmla="*/ 7938 h 5"/>
                  <a:gd name="T18" fmla="*/ 7938 w 5"/>
                  <a:gd name="T19" fmla="*/ 7938 h 5"/>
                  <a:gd name="T20" fmla="*/ 7938 w 5"/>
                  <a:gd name="T21" fmla="*/ 3175 h 5"/>
                  <a:gd name="T22" fmla="*/ 7938 w 5"/>
                  <a:gd name="T23" fmla="*/ 3175 h 5"/>
                  <a:gd name="T24" fmla="*/ 7938 w 5"/>
                  <a:gd name="T25" fmla="*/ 0 h 5"/>
                  <a:gd name="T26" fmla="*/ 7938 w 5"/>
                  <a:gd name="T27" fmla="*/ 0 h 5"/>
                  <a:gd name="T28" fmla="*/ 4763 w 5"/>
                  <a:gd name="T29" fmla="*/ 0 h 5"/>
                  <a:gd name="T30" fmla="*/ 4763 w 5"/>
                  <a:gd name="T31" fmla="*/ 0 h 5"/>
                  <a:gd name="T32" fmla="*/ 4763 w 5"/>
                  <a:gd name="T33" fmla="*/ 0 h 5"/>
                  <a:gd name="T34" fmla="*/ 4763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3" y="0"/>
                    </a:moveTo>
                    <a:lnTo>
                      <a:pt x="0" y="2"/>
                    </a:lnTo>
                    <a:lnTo>
                      <a:pt x="0" y="5"/>
                    </a:lnTo>
                    <a:lnTo>
                      <a:pt x="3" y="5"/>
                    </a:lnTo>
                    <a:lnTo>
                      <a:pt x="5" y="5"/>
                    </a:lnTo>
                    <a:lnTo>
                      <a:pt x="5" y="2"/>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6" name="Freeform 1800">
                <a:extLst>
                  <a:ext uri="{FF2B5EF4-FFF2-40B4-BE49-F238E27FC236}">
                    <a16:creationId xmlns:a16="http://schemas.microsoft.com/office/drawing/2014/main" id="{91C43041-7943-7FC9-AD4C-93BBBF44816D}"/>
                  </a:ext>
                </a:extLst>
              </p:cNvPr>
              <p:cNvSpPr>
                <a:spLocks noGrp="1" noRot="1" noMove="1" noResize="1" noEditPoints="1" noAdjustHandles="1" noChangeArrowheads="1" noChangeShapeType="1"/>
              </p:cNvSpPr>
              <p:nvPr/>
            </p:nvSpPr>
            <p:spPr bwMode="auto">
              <a:xfrm>
                <a:off x="1702073" y="446117"/>
                <a:ext cx="4763" cy="22225"/>
              </a:xfrm>
              <a:custGeom>
                <a:avLst/>
                <a:gdLst>
                  <a:gd name="T0" fmla="*/ 0 w 3"/>
                  <a:gd name="T1" fmla="*/ 0 h 14"/>
                  <a:gd name="T2" fmla="*/ 0 w 3"/>
                  <a:gd name="T3" fmla="*/ 3175 h 14"/>
                  <a:gd name="T4" fmla="*/ 0 w 3"/>
                  <a:gd name="T5" fmla="*/ 11113 h 14"/>
                  <a:gd name="T6" fmla="*/ 0 w 3"/>
                  <a:gd name="T7" fmla="*/ 14288 h 14"/>
                  <a:gd name="T8" fmla="*/ 0 w 3"/>
                  <a:gd name="T9" fmla="*/ 19050 h 14"/>
                  <a:gd name="T10" fmla="*/ 0 w 3"/>
                  <a:gd name="T11" fmla="*/ 22225 h 14"/>
                  <a:gd name="T12" fmla="*/ 0 w 3"/>
                  <a:gd name="T13" fmla="*/ 22225 h 14"/>
                  <a:gd name="T14" fmla="*/ 4763 w 3"/>
                  <a:gd name="T15" fmla="*/ 22225 h 14"/>
                  <a:gd name="T16" fmla="*/ 4763 w 3"/>
                  <a:gd name="T17" fmla="*/ 22225 h 14"/>
                  <a:gd name="T18" fmla="*/ 4763 w 3"/>
                  <a:gd name="T19" fmla="*/ 19050 h 14"/>
                  <a:gd name="T20" fmla="*/ 4763 w 3"/>
                  <a:gd name="T21" fmla="*/ 14288 h 14"/>
                  <a:gd name="T22" fmla="*/ 4763 w 3"/>
                  <a:gd name="T23" fmla="*/ 7938 h 14"/>
                  <a:gd name="T24" fmla="*/ 4763 w 3"/>
                  <a:gd name="T25" fmla="*/ 7938 h 14"/>
                  <a:gd name="T26" fmla="*/ 4763 w 3"/>
                  <a:gd name="T27" fmla="*/ 3175 h 14"/>
                  <a:gd name="T28" fmla="*/ 0 w 3"/>
                  <a:gd name="T29" fmla="*/ 0 h 14"/>
                  <a:gd name="T30" fmla="*/ 0 w 3"/>
                  <a:gd name="T31" fmla="*/ 0 h 14"/>
                  <a:gd name="T32" fmla="*/ 0 w 3"/>
                  <a:gd name="T33" fmla="*/ 0 h 14"/>
                  <a:gd name="T34" fmla="*/ 0 w 3"/>
                  <a:gd name="T35" fmla="*/ 0 h 14"/>
                  <a:gd name="T36" fmla="*/ 0 w 3"/>
                  <a:gd name="T37" fmla="*/ 0 h 14"/>
                  <a:gd name="T38" fmla="*/ 0 w 3"/>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
                  <a:gd name="T61" fmla="*/ 0 h 14"/>
                  <a:gd name="T62" fmla="*/ 3 w 3"/>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 h="14">
                    <a:moveTo>
                      <a:pt x="0" y="0"/>
                    </a:moveTo>
                    <a:lnTo>
                      <a:pt x="0" y="2"/>
                    </a:lnTo>
                    <a:lnTo>
                      <a:pt x="0" y="7"/>
                    </a:lnTo>
                    <a:lnTo>
                      <a:pt x="0" y="9"/>
                    </a:lnTo>
                    <a:lnTo>
                      <a:pt x="0" y="12"/>
                    </a:lnTo>
                    <a:lnTo>
                      <a:pt x="0" y="14"/>
                    </a:lnTo>
                    <a:lnTo>
                      <a:pt x="3" y="14"/>
                    </a:lnTo>
                    <a:lnTo>
                      <a:pt x="3" y="12"/>
                    </a:lnTo>
                    <a:lnTo>
                      <a:pt x="3" y="9"/>
                    </a:lnTo>
                    <a:lnTo>
                      <a:pt x="3" y="5"/>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7" name="Freeform 1801">
                <a:extLst>
                  <a:ext uri="{FF2B5EF4-FFF2-40B4-BE49-F238E27FC236}">
                    <a16:creationId xmlns:a16="http://schemas.microsoft.com/office/drawing/2014/main" id="{B832B1B0-E879-8BA1-3E36-F5A173E22577}"/>
                  </a:ext>
                </a:extLst>
              </p:cNvPr>
              <p:cNvSpPr>
                <a:spLocks noGrp="1" noRot="1" noMove="1" noResize="1" noEditPoints="1" noAdjustHandles="1" noChangeArrowheads="1" noChangeShapeType="1"/>
              </p:cNvSpPr>
              <p:nvPr/>
            </p:nvSpPr>
            <p:spPr bwMode="auto">
              <a:xfrm>
                <a:off x="1894161" y="430242"/>
                <a:ext cx="66675" cy="60325"/>
              </a:xfrm>
              <a:custGeom>
                <a:avLst/>
                <a:gdLst>
                  <a:gd name="T0" fmla="*/ 22225 w 42"/>
                  <a:gd name="T1" fmla="*/ 0 h 38"/>
                  <a:gd name="T2" fmla="*/ 22225 w 42"/>
                  <a:gd name="T3" fmla="*/ 0 h 38"/>
                  <a:gd name="T4" fmla="*/ 22225 w 42"/>
                  <a:gd name="T5" fmla="*/ 4763 h 38"/>
                  <a:gd name="T6" fmla="*/ 17463 w 42"/>
                  <a:gd name="T7" fmla="*/ 7938 h 38"/>
                  <a:gd name="T8" fmla="*/ 17463 w 42"/>
                  <a:gd name="T9" fmla="*/ 7938 h 38"/>
                  <a:gd name="T10" fmla="*/ 17463 w 42"/>
                  <a:gd name="T11" fmla="*/ 15875 h 38"/>
                  <a:gd name="T12" fmla="*/ 14288 w 42"/>
                  <a:gd name="T13" fmla="*/ 19050 h 38"/>
                  <a:gd name="T14" fmla="*/ 11113 w 42"/>
                  <a:gd name="T15" fmla="*/ 19050 h 38"/>
                  <a:gd name="T16" fmla="*/ 6350 w 42"/>
                  <a:gd name="T17" fmla="*/ 26988 h 38"/>
                  <a:gd name="T18" fmla="*/ 6350 w 42"/>
                  <a:gd name="T19" fmla="*/ 30163 h 38"/>
                  <a:gd name="T20" fmla="*/ 3175 w 42"/>
                  <a:gd name="T21" fmla="*/ 34925 h 38"/>
                  <a:gd name="T22" fmla="*/ 0 w 42"/>
                  <a:gd name="T23" fmla="*/ 41275 h 38"/>
                  <a:gd name="T24" fmla="*/ 6350 w 42"/>
                  <a:gd name="T25" fmla="*/ 41275 h 38"/>
                  <a:gd name="T26" fmla="*/ 14288 w 42"/>
                  <a:gd name="T27" fmla="*/ 41275 h 38"/>
                  <a:gd name="T28" fmla="*/ 17463 w 42"/>
                  <a:gd name="T29" fmla="*/ 49213 h 38"/>
                  <a:gd name="T30" fmla="*/ 25400 w 42"/>
                  <a:gd name="T31" fmla="*/ 52388 h 38"/>
                  <a:gd name="T32" fmla="*/ 30163 w 42"/>
                  <a:gd name="T33" fmla="*/ 52388 h 38"/>
                  <a:gd name="T34" fmla="*/ 30163 w 42"/>
                  <a:gd name="T35" fmla="*/ 52388 h 38"/>
                  <a:gd name="T36" fmla="*/ 33338 w 42"/>
                  <a:gd name="T37" fmla="*/ 52388 h 38"/>
                  <a:gd name="T38" fmla="*/ 36513 w 42"/>
                  <a:gd name="T39" fmla="*/ 52388 h 38"/>
                  <a:gd name="T40" fmla="*/ 41275 w 42"/>
                  <a:gd name="T41" fmla="*/ 52388 h 38"/>
                  <a:gd name="T42" fmla="*/ 44450 w 42"/>
                  <a:gd name="T43" fmla="*/ 52388 h 38"/>
                  <a:gd name="T44" fmla="*/ 47625 w 42"/>
                  <a:gd name="T45" fmla="*/ 52388 h 38"/>
                  <a:gd name="T46" fmla="*/ 47625 w 42"/>
                  <a:gd name="T47" fmla="*/ 57150 h 38"/>
                  <a:gd name="T48" fmla="*/ 55563 w 42"/>
                  <a:gd name="T49" fmla="*/ 60325 h 38"/>
                  <a:gd name="T50" fmla="*/ 55563 w 42"/>
                  <a:gd name="T51" fmla="*/ 57150 h 38"/>
                  <a:gd name="T52" fmla="*/ 58738 w 42"/>
                  <a:gd name="T53" fmla="*/ 52388 h 38"/>
                  <a:gd name="T54" fmla="*/ 63500 w 42"/>
                  <a:gd name="T55" fmla="*/ 49213 h 38"/>
                  <a:gd name="T56" fmla="*/ 63500 w 42"/>
                  <a:gd name="T57" fmla="*/ 46038 h 38"/>
                  <a:gd name="T58" fmla="*/ 63500 w 42"/>
                  <a:gd name="T59" fmla="*/ 46038 h 38"/>
                  <a:gd name="T60" fmla="*/ 66675 w 42"/>
                  <a:gd name="T61" fmla="*/ 41275 h 38"/>
                  <a:gd name="T62" fmla="*/ 66675 w 42"/>
                  <a:gd name="T63" fmla="*/ 34925 h 38"/>
                  <a:gd name="T64" fmla="*/ 63500 w 42"/>
                  <a:gd name="T65" fmla="*/ 30163 h 38"/>
                  <a:gd name="T66" fmla="*/ 63500 w 42"/>
                  <a:gd name="T67" fmla="*/ 23813 h 38"/>
                  <a:gd name="T68" fmla="*/ 63500 w 42"/>
                  <a:gd name="T69" fmla="*/ 19050 h 38"/>
                  <a:gd name="T70" fmla="*/ 55563 w 42"/>
                  <a:gd name="T71" fmla="*/ 7938 h 38"/>
                  <a:gd name="T72" fmla="*/ 52388 w 42"/>
                  <a:gd name="T73" fmla="*/ 0 h 38"/>
                  <a:gd name="T74" fmla="*/ 44450 w 42"/>
                  <a:gd name="T75" fmla="*/ 0 h 38"/>
                  <a:gd name="T76" fmla="*/ 36513 w 42"/>
                  <a:gd name="T77" fmla="*/ 0 h 38"/>
                  <a:gd name="T78" fmla="*/ 33338 w 42"/>
                  <a:gd name="T79" fmla="*/ 0 h 38"/>
                  <a:gd name="T80" fmla="*/ 33338 w 42"/>
                  <a:gd name="T81" fmla="*/ 4763 h 38"/>
                  <a:gd name="T82" fmla="*/ 30163 w 42"/>
                  <a:gd name="T83" fmla="*/ 4763 h 38"/>
                  <a:gd name="T84" fmla="*/ 30163 w 42"/>
                  <a:gd name="T85" fmla="*/ 4763 h 38"/>
                  <a:gd name="T86" fmla="*/ 30163 w 42"/>
                  <a:gd name="T87" fmla="*/ 4763 h 38"/>
                  <a:gd name="T88" fmla="*/ 30163 w 42"/>
                  <a:gd name="T89" fmla="*/ 4763 h 38"/>
                  <a:gd name="T90" fmla="*/ 30163 w 42"/>
                  <a:gd name="T91" fmla="*/ 4763 h 38"/>
                  <a:gd name="T92" fmla="*/ 30163 w 42"/>
                  <a:gd name="T93" fmla="*/ 0 h 38"/>
                  <a:gd name="T94" fmla="*/ 25400 w 42"/>
                  <a:gd name="T95" fmla="*/ 0 h 38"/>
                  <a:gd name="T96" fmla="*/ 25400 w 42"/>
                  <a:gd name="T97" fmla="*/ 0 h 38"/>
                  <a:gd name="T98" fmla="*/ 25400 w 42"/>
                  <a:gd name="T99" fmla="*/ 0 h 38"/>
                  <a:gd name="T100" fmla="*/ 22225 w 42"/>
                  <a:gd name="T101" fmla="*/ 0 h 38"/>
                  <a:gd name="T102" fmla="*/ 22225 w 42"/>
                  <a:gd name="T103" fmla="*/ 0 h 38"/>
                  <a:gd name="T104" fmla="*/ 22225 w 42"/>
                  <a:gd name="T105" fmla="*/ 0 h 38"/>
                  <a:gd name="T106" fmla="*/ 22225 w 42"/>
                  <a:gd name="T107" fmla="*/ 0 h 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
                  <a:gd name="T163" fmla="*/ 0 h 38"/>
                  <a:gd name="T164" fmla="*/ 42 w 42"/>
                  <a:gd name="T165" fmla="*/ 38 h 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 h="38">
                    <a:moveTo>
                      <a:pt x="14" y="0"/>
                    </a:moveTo>
                    <a:lnTo>
                      <a:pt x="14" y="0"/>
                    </a:lnTo>
                    <a:lnTo>
                      <a:pt x="14" y="3"/>
                    </a:lnTo>
                    <a:lnTo>
                      <a:pt x="11" y="5"/>
                    </a:lnTo>
                    <a:lnTo>
                      <a:pt x="11" y="10"/>
                    </a:lnTo>
                    <a:lnTo>
                      <a:pt x="9" y="12"/>
                    </a:lnTo>
                    <a:lnTo>
                      <a:pt x="7" y="12"/>
                    </a:lnTo>
                    <a:lnTo>
                      <a:pt x="4" y="17"/>
                    </a:lnTo>
                    <a:lnTo>
                      <a:pt x="4" y="19"/>
                    </a:lnTo>
                    <a:lnTo>
                      <a:pt x="2" y="22"/>
                    </a:lnTo>
                    <a:lnTo>
                      <a:pt x="0" y="26"/>
                    </a:lnTo>
                    <a:lnTo>
                      <a:pt x="4" y="26"/>
                    </a:lnTo>
                    <a:lnTo>
                      <a:pt x="9" y="26"/>
                    </a:lnTo>
                    <a:lnTo>
                      <a:pt x="11" y="31"/>
                    </a:lnTo>
                    <a:lnTo>
                      <a:pt x="16" y="33"/>
                    </a:lnTo>
                    <a:lnTo>
                      <a:pt x="19" y="33"/>
                    </a:lnTo>
                    <a:lnTo>
                      <a:pt x="21" y="33"/>
                    </a:lnTo>
                    <a:lnTo>
                      <a:pt x="23" y="33"/>
                    </a:lnTo>
                    <a:lnTo>
                      <a:pt x="26" y="33"/>
                    </a:lnTo>
                    <a:lnTo>
                      <a:pt x="28" y="33"/>
                    </a:lnTo>
                    <a:lnTo>
                      <a:pt x="30" y="33"/>
                    </a:lnTo>
                    <a:lnTo>
                      <a:pt x="30" y="36"/>
                    </a:lnTo>
                    <a:lnTo>
                      <a:pt x="35" y="38"/>
                    </a:lnTo>
                    <a:lnTo>
                      <a:pt x="35" y="36"/>
                    </a:lnTo>
                    <a:lnTo>
                      <a:pt x="37" y="33"/>
                    </a:lnTo>
                    <a:lnTo>
                      <a:pt x="40" y="31"/>
                    </a:lnTo>
                    <a:lnTo>
                      <a:pt x="40" y="29"/>
                    </a:lnTo>
                    <a:lnTo>
                      <a:pt x="42" y="26"/>
                    </a:lnTo>
                    <a:lnTo>
                      <a:pt x="42" y="22"/>
                    </a:lnTo>
                    <a:lnTo>
                      <a:pt x="40" y="19"/>
                    </a:lnTo>
                    <a:lnTo>
                      <a:pt x="40" y="15"/>
                    </a:lnTo>
                    <a:lnTo>
                      <a:pt x="40" y="12"/>
                    </a:lnTo>
                    <a:lnTo>
                      <a:pt x="35" y="5"/>
                    </a:lnTo>
                    <a:lnTo>
                      <a:pt x="33" y="0"/>
                    </a:lnTo>
                    <a:lnTo>
                      <a:pt x="28" y="0"/>
                    </a:lnTo>
                    <a:lnTo>
                      <a:pt x="23" y="0"/>
                    </a:lnTo>
                    <a:lnTo>
                      <a:pt x="21" y="0"/>
                    </a:lnTo>
                    <a:lnTo>
                      <a:pt x="21" y="3"/>
                    </a:lnTo>
                    <a:lnTo>
                      <a:pt x="19" y="3"/>
                    </a:lnTo>
                    <a:lnTo>
                      <a:pt x="19" y="0"/>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8" name="Freeform 1802">
                <a:extLst>
                  <a:ext uri="{FF2B5EF4-FFF2-40B4-BE49-F238E27FC236}">
                    <a16:creationId xmlns:a16="http://schemas.microsoft.com/office/drawing/2014/main" id="{AFD72137-6AC6-18AC-3163-700C85BFF437}"/>
                  </a:ext>
                </a:extLst>
              </p:cNvPr>
              <p:cNvSpPr>
                <a:spLocks noGrp="1" noRot="1" noMove="1" noResize="1" noEditPoints="1" noAdjustHandles="1" noChangeArrowheads="1" noChangeShapeType="1"/>
              </p:cNvSpPr>
              <p:nvPr/>
            </p:nvSpPr>
            <p:spPr bwMode="auto">
              <a:xfrm>
                <a:off x="1883048" y="423892"/>
                <a:ext cx="25400" cy="22225"/>
              </a:xfrm>
              <a:custGeom>
                <a:avLst/>
                <a:gdLst>
                  <a:gd name="T0" fmla="*/ 17463 w 16"/>
                  <a:gd name="T1" fmla="*/ 3175 h 14"/>
                  <a:gd name="T2" fmla="*/ 17463 w 16"/>
                  <a:gd name="T3" fmla="*/ 6350 h 14"/>
                  <a:gd name="T4" fmla="*/ 14288 w 16"/>
                  <a:gd name="T5" fmla="*/ 11113 h 14"/>
                  <a:gd name="T6" fmla="*/ 6350 w 16"/>
                  <a:gd name="T7" fmla="*/ 11113 h 14"/>
                  <a:gd name="T8" fmla="*/ 3175 w 16"/>
                  <a:gd name="T9" fmla="*/ 11113 h 14"/>
                  <a:gd name="T10" fmla="*/ 0 w 16"/>
                  <a:gd name="T11" fmla="*/ 14288 h 14"/>
                  <a:gd name="T12" fmla="*/ 0 w 16"/>
                  <a:gd name="T13" fmla="*/ 14288 h 14"/>
                  <a:gd name="T14" fmla="*/ 0 w 16"/>
                  <a:gd name="T15" fmla="*/ 14288 h 14"/>
                  <a:gd name="T16" fmla="*/ 3175 w 16"/>
                  <a:gd name="T17" fmla="*/ 17463 h 14"/>
                  <a:gd name="T18" fmla="*/ 3175 w 16"/>
                  <a:gd name="T19" fmla="*/ 17463 h 14"/>
                  <a:gd name="T20" fmla="*/ 3175 w 16"/>
                  <a:gd name="T21" fmla="*/ 22225 h 14"/>
                  <a:gd name="T22" fmla="*/ 3175 w 16"/>
                  <a:gd name="T23" fmla="*/ 22225 h 14"/>
                  <a:gd name="T24" fmla="*/ 3175 w 16"/>
                  <a:gd name="T25" fmla="*/ 22225 h 14"/>
                  <a:gd name="T26" fmla="*/ 6350 w 16"/>
                  <a:gd name="T27" fmla="*/ 22225 h 14"/>
                  <a:gd name="T28" fmla="*/ 6350 w 16"/>
                  <a:gd name="T29" fmla="*/ 22225 h 14"/>
                  <a:gd name="T30" fmla="*/ 14288 w 16"/>
                  <a:gd name="T31" fmla="*/ 17463 h 14"/>
                  <a:gd name="T32" fmla="*/ 22225 w 16"/>
                  <a:gd name="T33" fmla="*/ 6350 h 14"/>
                  <a:gd name="T34" fmla="*/ 22225 w 16"/>
                  <a:gd name="T35" fmla="*/ 3175 h 14"/>
                  <a:gd name="T36" fmla="*/ 25400 w 16"/>
                  <a:gd name="T37" fmla="*/ 3175 h 14"/>
                  <a:gd name="T38" fmla="*/ 25400 w 16"/>
                  <a:gd name="T39" fmla="*/ 0 h 14"/>
                  <a:gd name="T40" fmla="*/ 25400 w 16"/>
                  <a:gd name="T41" fmla="*/ 0 h 14"/>
                  <a:gd name="T42" fmla="*/ 22225 w 16"/>
                  <a:gd name="T43" fmla="*/ 0 h 14"/>
                  <a:gd name="T44" fmla="*/ 17463 w 16"/>
                  <a:gd name="T45" fmla="*/ 3175 h 14"/>
                  <a:gd name="T46" fmla="*/ 17463 w 16"/>
                  <a:gd name="T47" fmla="*/ 3175 h 14"/>
                  <a:gd name="T48" fmla="*/ 17463 w 16"/>
                  <a:gd name="T49" fmla="*/ 3175 h 14"/>
                  <a:gd name="T50" fmla="*/ 17463 w 16"/>
                  <a:gd name="T51" fmla="*/ 3175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4"/>
                  <a:gd name="T80" fmla="*/ 16 w 16"/>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4">
                    <a:moveTo>
                      <a:pt x="11" y="2"/>
                    </a:moveTo>
                    <a:lnTo>
                      <a:pt x="11" y="4"/>
                    </a:lnTo>
                    <a:lnTo>
                      <a:pt x="9" y="7"/>
                    </a:lnTo>
                    <a:lnTo>
                      <a:pt x="4" y="7"/>
                    </a:lnTo>
                    <a:lnTo>
                      <a:pt x="2" y="7"/>
                    </a:lnTo>
                    <a:lnTo>
                      <a:pt x="0" y="9"/>
                    </a:lnTo>
                    <a:lnTo>
                      <a:pt x="2" y="11"/>
                    </a:lnTo>
                    <a:lnTo>
                      <a:pt x="2" y="14"/>
                    </a:lnTo>
                    <a:lnTo>
                      <a:pt x="4" y="14"/>
                    </a:lnTo>
                    <a:lnTo>
                      <a:pt x="9" y="11"/>
                    </a:lnTo>
                    <a:lnTo>
                      <a:pt x="14" y="4"/>
                    </a:lnTo>
                    <a:lnTo>
                      <a:pt x="14" y="2"/>
                    </a:lnTo>
                    <a:lnTo>
                      <a:pt x="16" y="2"/>
                    </a:lnTo>
                    <a:lnTo>
                      <a:pt x="16" y="0"/>
                    </a:lnTo>
                    <a:lnTo>
                      <a:pt x="14" y="0"/>
                    </a:lnTo>
                    <a:lnTo>
                      <a:pt x="11" y="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69" name="Freeform 1803">
                <a:extLst>
                  <a:ext uri="{FF2B5EF4-FFF2-40B4-BE49-F238E27FC236}">
                    <a16:creationId xmlns:a16="http://schemas.microsoft.com/office/drawing/2014/main" id="{B09F453B-0AB0-8C76-EBDF-F202F42BCF23}"/>
                  </a:ext>
                </a:extLst>
              </p:cNvPr>
              <p:cNvSpPr>
                <a:spLocks noGrp="1" noRot="1" noMove="1" noResize="1" noEditPoints="1" noAdjustHandles="1" noChangeArrowheads="1" noChangeShapeType="1"/>
              </p:cNvSpPr>
              <p:nvPr/>
            </p:nvSpPr>
            <p:spPr bwMode="auto">
              <a:xfrm>
                <a:off x="1327423" y="408017"/>
                <a:ext cx="33338" cy="41275"/>
              </a:xfrm>
              <a:custGeom>
                <a:avLst/>
                <a:gdLst>
                  <a:gd name="T0" fmla="*/ 25400 w 21"/>
                  <a:gd name="T1" fmla="*/ 0 h 26"/>
                  <a:gd name="T2" fmla="*/ 25400 w 21"/>
                  <a:gd name="T3" fmla="*/ 0 h 26"/>
                  <a:gd name="T4" fmla="*/ 22225 w 21"/>
                  <a:gd name="T5" fmla="*/ 4763 h 26"/>
                  <a:gd name="T6" fmla="*/ 22225 w 21"/>
                  <a:gd name="T7" fmla="*/ 4763 h 26"/>
                  <a:gd name="T8" fmla="*/ 22225 w 21"/>
                  <a:gd name="T9" fmla="*/ 7938 h 26"/>
                  <a:gd name="T10" fmla="*/ 22225 w 21"/>
                  <a:gd name="T11" fmla="*/ 7938 h 26"/>
                  <a:gd name="T12" fmla="*/ 22225 w 21"/>
                  <a:gd name="T13" fmla="*/ 11113 h 26"/>
                  <a:gd name="T14" fmla="*/ 22225 w 21"/>
                  <a:gd name="T15" fmla="*/ 15875 h 26"/>
                  <a:gd name="T16" fmla="*/ 22225 w 21"/>
                  <a:gd name="T17" fmla="*/ 15875 h 26"/>
                  <a:gd name="T18" fmla="*/ 19050 w 21"/>
                  <a:gd name="T19" fmla="*/ 19050 h 26"/>
                  <a:gd name="T20" fmla="*/ 11113 w 21"/>
                  <a:gd name="T21" fmla="*/ 22225 h 26"/>
                  <a:gd name="T22" fmla="*/ 7938 w 21"/>
                  <a:gd name="T23" fmla="*/ 22225 h 26"/>
                  <a:gd name="T24" fmla="*/ 7938 w 21"/>
                  <a:gd name="T25" fmla="*/ 22225 h 26"/>
                  <a:gd name="T26" fmla="*/ 3175 w 21"/>
                  <a:gd name="T27" fmla="*/ 26988 h 26"/>
                  <a:gd name="T28" fmla="*/ 3175 w 21"/>
                  <a:gd name="T29" fmla="*/ 26988 h 26"/>
                  <a:gd name="T30" fmla="*/ 0 w 21"/>
                  <a:gd name="T31" fmla="*/ 30163 h 26"/>
                  <a:gd name="T32" fmla="*/ 0 w 21"/>
                  <a:gd name="T33" fmla="*/ 33338 h 26"/>
                  <a:gd name="T34" fmla="*/ 0 w 21"/>
                  <a:gd name="T35" fmla="*/ 33338 h 26"/>
                  <a:gd name="T36" fmla="*/ 0 w 21"/>
                  <a:gd name="T37" fmla="*/ 38100 h 26"/>
                  <a:gd name="T38" fmla="*/ 3175 w 21"/>
                  <a:gd name="T39" fmla="*/ 38100 h 26"/>
                  <a:gd name="T40" fmla="*/ 3175 w 21"/>
                  <a:gd name="T41" fmla="*/ 38100 h 26"/>
                  <a:gd name="T42" fmla="*/ 3175 w 21"/>
                  <a:gd name="T43" fmla="*/ 41275 h 26"/>
                  <a:gd name="T44" fmla="*/ 3175 w 21"/>
                  <a:gd name="T45" fmla="*/ 41275 h 26"/>
                  <a:gd name="T46" fmla="*/ 7938 w 21"/>
                  <a:gd name="T47" fmla="*/ 41275 h 26"/>
                  <a:gd name="T48" fmla="*/ 11113 w 21"/>
                  <a:gd name="T49" fmla="*/ 41275 h 26"/>
                  <a:gd name="T50" fmla="*/ 19050 w 21"/>
                  <a:gd name="T51" fmla="*/ 41275 h 26"/>
                  <a:gd name="T52" fmla="*/ 22225 w 21"/>
                  <a:gd name="T53" fmla="*/ 41275 h 26"/>
                  <a:gd name="T54" fmla="*/ 25400 w 21"/>
                  <a:gd name="T55" fmla="*/ 33338 h 26"/>
                  <a:gd name="T56" fmla="*/ 30163 w 21"/>
                  <a:gd name="T57" fmla="*/ 19050 h 26"/>
                  <a:gd name="T58" fmla="*/ 33338 w 21"/>
                  <a:gd name="T59" fmla="*/ 15875 h 26"/>
                  <a:gd name="T60" fmla="*/ 33338 w 21"/>
                  <a:gd name="T61" fmla="*/ 11113 h 26"/>
                  <a:gd name="T62" fmla="*/ 33338 w 21"/>
                  <a:gd name="T63" fmla="*/ 7938 h 26"/>
                  <a:gd name="T64" fmla="*/ 33338 w 21"/>
                  <a:gd name="T65" fmla="*/ 4763 h 26"/>
                  <a:gd name="T66" fmla="*/ 33338 w 21"/>
                  <a:gd name="T67" fmla="*/ 0 h 26"/>
                  <a:gd name="T68" fmla="*/ 30163 w 21"/>
                  <a:gd name="T69" fmla="*/ 0 h 26"/>
                  <a:gd name="T70" fmla="*/ 30163 w 21"/>
                  <a:gd name="T71" fmla="*/ 0 h 26"/>
                  <a:gd name="T72" fmla="*/ 25400 w 21"/>
                  <a:gd name="T73" fmla="*/ 0 h 26"/>
                  <a:gd name="T74" fmla="*/ 25400 w 21"/>
                  <a:gd name="T75" fmla="*/ 0 h 26"/>
                  <a:gd name="T76" fmla="*/ 25400 w 21"/>
                  <a:gd name="T77" fmla="*/ 0 h 26"/>
                  <a:gd name="T78" fmla="*/ 25400 w 21"/>
                  <a:gd name="T79" fmla="*/ 0 h 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
                  <a:gd name="T121" fmla="*/ 0 h 26"/>
                  <a:gd name="T122" fmla="*/ 21 w 21"/>
                  <a:gd name="T123" fmla="*/ 26 h 2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 h="26">
                    <a:moveTo>
                      <a:pt x="16" y="0"/>
                    </a:moveTo>
                    <a:lnTo>
                      <a:pt x="16" y="0"/>
                    </a:lnTo>
                    <a:lnTo>
                      <a:pt x="14" y="3"/>
                    </a:lnTo>
                    <a:lnTo>
                      <a:pt x="14" y="5"/>
                    </a:lnTo>
                    <a:lnTo>
                      <a:pt x="14" y="7"/>
                    </a:lnTo>
                    <a:lnTo>
                      <a:pt x="14" y="10"/>
                    </a:lnTo>
                    <a:lnTo>
                      <a:pt x="12" y="12"/>
                    </a:lnTo>
                    <a:lnTo>
                      <a:pt x="7" y="14"/>
                    </a:lnTo>
                    <a:lnTo>
                      <a:pt x="5" y="14"/>
                    </a:lnTo>
                    <a:lnTo>
                      <a:pt x="2" y="17"/>
                    </a:lnTo>
                    <a:lnTo>
                      <a:pt x="0" y="19"/>
                    </a:lnTo>
                    <a:lnTo>
                      <a:pt x="0" y="21"/>
                    </a:lnTo>
                    <a:lnTo>
                      <a:pt x="0" y="24"/>
                    </a:lnTo>
                    <a:lnTo>
                      <a:pt x="2" y="24"/>
                    </a:lnTo>
                    <a:lnTo>
                      <a:pt x="2" y="26"/>
                    </a:lnTo>
                    <a:lnTo>
                      <a:pt x="5" y="26"/>
                    </a:lnTo>
                    <a:lnTo>
                      <a:pt x="7" y="26"/>
                    </a:lnTo>
                    <a:lnTo>
                      <a:pt x="12" y="26"/>
                    </a:lnTo>
                    <a:lnTo>
                      <a:pt x="14" y="26"/>
                    </a:lnTo>
                    <a:lnTo>
                      <a:pt x="16" y="21"/>
                    </a:lnTo>
                    <a:lnTo>
                      <a:pt x="19" y="12"/>
                    </a:lnTo>
                    <a:lnTo>
                      <a:pt x="21" y="10"/>
                    </a:lnTo>
                    <a:lnTo>
                      <a:pt x="21" y="7"/>
                    </a:lnTo>
                    <a:lnTo>
                      <a:pt x="21" y="5"/>
                    </a:lnTo>
                    <a:lnTo>
                      <a:pt x="21" y="3"/>
                    </a:lnTo>
                    <a:lnTo>
                      <a:pt x="21" y="0"/>
                    </a:lnTo>
                    <a:lnTo>
                      <a:pt x="19" y="0"/>
                    </a:lnTo>
                    <a:lnTo>
                      <a:pt x="16"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0" name="Freeform 1804">
                <a:extLst>
                  <a:ext uri="{FF2B5EF4-FFF2-40B4-BE49-F238E27FC236}">
                    <a16:creationId xmlns:a16="http://schemas.microsoft.com/office/drawing/2014/main" id="{3C305E87-768F-B21B-B370-6458981E9D09}"/>
                  </a:ext>
                </a:extLst>
              </p:cNvPr>
              <p:cNvSpPr>
                <a:spLocks noGrp="1" noRot="1" noMove="1" noResize="1" noEditPoints="1" noAdjustHandles="1" noChangeArrowheads="1" noChangeShapeType="1"/>
              </p:cNvSpPr>
              <p:nvPr/>
            </p:nvSpPr>
            <p:spPr bwMode="auto">
              <a:xfrm>
                <a:off x="1402036" y="388967"/>
                <a:ext cx="11113" cy="11113"/>
              </a:xfrm>
              <a:custGeom>
                <a:avLst/>
                <a:gdLst>
                  <a:gd name="T0" fmla="*/ 0 w 7"/>
                  <a:gd name="T1" fmla="*/ 0 h 7"/>
                  <a:gd name="T2" fmla="*/ 0 w 7"/>
                  <a:gd name="T3" fmla="*/ 11113 h 7"/>
                  <a:gd name="T4" fmla="*/ 11113 w 7"/>
                  <a:gd name="T5" fmla="*/ 11113 h 7"/>
                  <a:gd name="T6" fmla="*/ 7938 w 7"/>
                  <a:gd name="T7" fmla="*/ 11113 h 7"/>
                  <a:gd name="T8" fmla="*/ 7938 w 7"/>
                  <a:gd name="T9" fmla="*/ 7938 h 7"/>
                  <a:gd name="T10" fmla="*/ 7938 w 7"/>
                  <a:gd name="T11" fmla="*/ 7938 h 7"/>
                  <a:gd name="T12" fmla="*/ 7938 w 7"/>
                  <a:gd name="T13" fmla="*/ 7938 h 7"/>
                  <a:gd name="T14" fmla="*/ 7938 w 7"/>
                  <a:gd name="T15" fmla="*/ 4763 h 7"/>
                  <a:gd name="T16" fmla="*/ 7938 w 7"/>
                  <a:gd name="T17" fmla="*/ 4763 h 7"/>
                  <a:gd name="T18" fmla="*/ 11113 w 7"/>
                  <a:gd name="T19" fmla="*/ 0 h 7"/>
                  <a:gd name="T20" fmla="*/ 7938 w 7"/>
                  <a:gd name="T21" fmla="*/ 0 h 7"/>
                  <a:gd name="T22" fmla="*/ 7938 w 7"/>
                  <a:gd name="T23" fmla="*/ 0 h 7"/>
                  <a:gd name="T24" fmla="*/ 0 w 7"/>
                  <a:gd name="T25" fmla="*/ 0 h 7"/>
                  <a:gd name="T26" fmla="*/ 0 w 7"/>
                  <a:gd name="T27" fmla="*/ 0 h 7"/>
                  <a:gd name="T28" fmla="*/ 0 w 7"/>
                  <a:gd name="T29" fmla="*/ 0 h 7"/>
                  <a:gd name="T30" fmla="*/ 0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0" y="0"/>
                    </a:moveTo>
                    <a:lnTo>
                      <a:pt x="0" y="7"/>
                    </a:lnTo>
                    <a:lnTo>
                      <a:pt x="7" y="7"/>
                    </a:lnTo>
                    <a:lnTo>
                      <a:pt x="5" y="7"/>
                    </a:lnTo>
                    <a:lnTo>
                      <a:pt x="5" y="5"/>
                    </a:lnTo>
                    <a:lnTo>
                      <a:pt x="5" y="3"/>
                    </a:lnTo>
                    <a:lnTo>
                      <a:pt x="7" y="0"/>
                    </a:lnTo>
                    <a:lnTo>
                      <a:pt x="5"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1" name="Freeform 1805">
                <a:extLst>
                  <a:ext uri="{FF2B5EF4-FFF2-40B4-BE49-F238E27FC236}">
                    <a16:creationId xmlns:a16="http://schemas.microsoft.com/office/drawing/2014/main" id="{88A6118A-CB84-0FFA-167E-8E4A243A011B}"/>
                  </a:ext>
                </a:extLst>
              </p:cNvPr>
              <p:cNvSpPr>
                <a:spLocks noGrp="1" noRot="1" noMove="1" noResize="1" noEditPoints="1" noAdjustHandles="1" noChangeArrowheads="1" noChangeShapeType="1"/>
              </p:cNvSpPr>
              <p:nvPr/>
            </p:nvSpPr>
            <p:spPr bwMode="auto">
              <a:xfrm>
                <a:off x="2029098" y="366742"/>
                <a:ext cx="17463" cy="22225"/>
              </a:xfrm>
              <a:custGeom>
                <a:avLst/>
                <a:gdLst>
                  <a:gd name="T0" fmla="*/ 6350 w 11"/>
                  <a:gd name="T1" fmla="*/ 0 h 14"/>
                  <a:gd name="T2" fmla="*/ 11113 w 11"/>
                  <a:gd name="T3" fmla="*/ 4763 h 14"/>
                  <a:gd name="T4" fmla="*/ 11113 w 11"/>
                  <a:gd name="T5" fmla="*/ 4763 h 14"/>
                  <a:gd name="T6" fmla="*/ 6350 w 11"/>
                  <a:gd name="T7" fmla="*/ 4763 h 14"/>
                  <a:gd name="T8" fmla="*/ 6350 w 11"/>
                  <a:gd name="T9" fmla="*/ 4763 h 14"/>
                  <a:gd name="T10" fmla="*/ 3175 w 11"/>
                  <a:gd name="T11" fmla="*/ 4763 h 14"/>
                  <a:gd name="T12" fmla="*/ 0 w 11"/>
                  <a:gd name="T13" fmla="*/ 4763 h 14"/>
                  <a:gd name="T14" fmla="*/ 6350 w 11"/>
                  <a:gd name="T15" fmla="*/ 15875 h 14"/>
                  <a:gd name="T16" fmla="*/ 11113 w 11"/>
                  <a:gd name="T17" fmla="*/ 22225 h 14"/>
                  <a:gd name="T18" fmla="*/ 14288 w 11"/>
                  <a:gd name="T19" fmla="*/ 22225 h 14"/>
                  <a:gd name="T20" fmla="*/ 14288 w 11"/>
                  <a:gd name="T21" fmla="*/ 22225 h 14"/>
                  <a:gd name="T22" fmla="*/ 17463 w 11"/>
                  <a:gd name="T23" fmla="*/ 22225 h 14"/>
                  <a:gd name="T24" fmla="*/ 17463 w 11"/>
                  <a:gd name="T25" fmla="*/ 22225 h 14"/>
                  <a:gd name="T26" fmla="*/ 17463 w 11"/>
                  <a:gd name="T27" fmla="*/ 19050 h 14"/>
                  <a:gd name="T28" fmla="*/ 17463 w 11"/>
                  <a:gd name="T29" fmla="*/ 15875 h 14"/>
                  <a:gd name="T30" fmla="*/ 17463 w 11"/>
                  <a:gd name="T31" fmla="*/ 7938 h 14"/>
                  <a:gd name="T32" fmla="*/ 17463 w 11"/>
                  <a:gd name="T33" fmla="*/ 0 h 14"/>
                  <a:gd name="T34" fmla="*/ 14288 w 11"/>
                  <a:gd name="T35" fmla="*/ 0 h 14"/>
                  <a:gd name="T36" fmla="*/ 6350 w 11"/>
                  <a:gd name="T37" fmla="*/ 0 h 14"/>
                  <a:gd name="T38" fmla="*/ 6350 w 11"/>
                  <a:gd name="T39" fmla="*/ 0 h 14"/>
                  <a:gd name="T40" fmla="*/ 6350 w 11"/>
                  <a:gd name="T41" fmla="*/ 0 h 14"/>
                  <a:gd name="T42" fmla="*/ 6350 w 11"/>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
                  <a:gd name="T67" fmla="*/ 0 h 14"/>
                  <a:gd name="T68" fmla="*/ 11 w 11"/>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 h="14">
                    <a:moveTo>
                      <a:pt x="4" y="0"/>
                    </a:moveTo>
                    <a:lnTo>
                      <a:pt x="7" y="3"/>
                    </a:lnTo>
                    <a:lnTo>
                      <a:pt x="4" y="3"/>
                    </a:lnTo>
                    <a:lnTo>
                      <a:pt x="2" y="3"/>
                    </a:lnTo>
                    <a:lnTo>
                      <a:pt x="0" y="3"/>
                    </a:lnTo>
                    <a:lnTo>
                      <a:pt x="4" y="10"/>
                    </a:lnTo>
                    <a:lnTo>
                      <a:pt x="7" y="14"/>
                    </a:lnTo>
                    <a:lnTo>
                      <a:pt x="9" y="14"/>
                    </a:lnTo>
                    <a:lnTo>
                      <a:pt x="11" y="14"/>
                    </a:lnTo>
                    <a:lnTo>
                      <a:pt x="11" y="12"/>
                    </a:lnTo>
                    <a:lnTo>
                      <a:pt x="11" y="10"/>
                    </a:lnTo>
                    <a:lnTo>
                      <a:pt x="11" y="5"/>
                    </a:lnTo>
                    <a:lnTo>
                      <a:pt x="11" y="0"/>
                    </a:lnTo>
                    <a:lnTo>
                      <a:pt x="9"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2" name="Freeform 1806">
                <a:extLst>
                  <a:ext uri="{FF2B5EF4-FFF2-40B4-BE49-F238E27FC236}">
                    <a16:creationId xmlns:a16="http://schemas.microsoft.com/office/drawing/2014/main" id="{BF241EA5-B9A8-4878-327C-90461A6E9B3A}"/>
                  </a:ext>
                </a:extLst>
              </p:cNvPr>
              <p:cNvSpPr>
                <a:spLocks noGrp="1" noRot="1" noMove="1" noResize="1" noEditPoints="1" noAdjustHandles="1" noChangeArrowheads="1" noChangeShapeType="1"/>
              </p:cNvSpPr>
              <p:nvPr/>
            </p:nvSpPr>
            <p:spPr bwMode="auto">
              <a:xfrm>
                <a:off x="1694136" y="366742"/>
                <a:ext cx="57150" cy="74613"/>
              </a:xfrm>
              <a:custGeom>
                <a:avLst/>
                <a:gdLst>
                  <a:gd name="T0" fmla="*/ 4763 w 36"/>
                  <a:gd name="T1" fmla="*/ 4763 h 47"/>
                  <a:gd name="T2" fmla="*/ 0 w 36"/>
                  <a:gd name="T3" fmla="*/ 7938 h 47"/>
                  <a:gd name="T4" fmla="*/ 0 w 36"/>
                  <a:gd name="T5" fmla="*/ 15875 h 47"/>
                  <a:gd name="T6" fmla="*/ 4763 w 36"/>
                  <a:gd name="T7" fmla="*/ 22225 h 47"/>
                  <a:gd name="T8" fmla="*/ 4763 w 36"/>
                  <a:gd name="T9" fmla="*/ 22225 h 47"/>
                  <a:gd name="T10" fmla="*/ 7938 w 36"/>
                  <a:gd name="T11" fmla="*/ 22225 h 47"/>
                  <a:gd name="T12" fmla="*/ 4763 w 36"/>
                  <a:gd name="T13" fmla="*/ 26988 h 47"/>
                  <a:gd name="T14" fmla="*/ 4763 w 36"/>
                  <a:gd name="T15" fmla="*/ 26988 h 47"/>
                  <a:gd name="T16" fmla="*/ 4763 w 36"/>
                  <a:gd name="T17" fmla="*/ 38100 h 47"/>
                  <a:gd name="T18" fmla="*/ 15875 w 36"/>
                  <a:gd name="T19" fmla="*/ 38100 h 47"/>
                  <a:gd name="T20" fmla="*/ 23813 w 36"/>
                  <a:gd name="T21" fmla="*/ 33338 h 47"/>
                  <a:gd name="T22" fmla="*/ 30163 w 36"/>
                  <a:gd name="T23" fmla="*/ 38100 h 47"/>
                  <a:gd name="T24" fmla="*/ 34925 w 36"/>
                  <a:gd name="T25" fmla="*/ 38100 h 47"/>
                  <a:gd name="T26" fmla="*/ 34925 w 36"/>
                  <a:gd name="T27" fmla="*/ 38100 h 47"/>
                  <a:gd name="T28" fmla="*/ 34925 w 36"/>
                  <a:gd name="T29" fmla="*/ 38100 h 47"/>
                  <a:gd name="T30" fmla="*/ 23813 w 36"/>
                  <a:gd name="T31" fmla="*/ 41275 h 47"/>
                  <a:gd name="T32" fmla="*/ 15875 w 36"/>
                  <a:gd name="T33" fmla="*/ 49213 h 47"/>
                  <a:gd name="T34" fmla="*/ 7938 w 36"/>
                  <a:gd name="T35" fmla="*/ 52388 h 47"/>
                  <a:gd name="T36" fmla="*/ 7938 w 36"/>
                  <a:gd name="T37" fmla="*/ 52388 h 47"/>
                  <a:gd name="T38" fmla="*/ 15875 w 36"/>
                  <a:gd name="T39" fmla="*/ 52388 h 47"/>
                  <a:gd name="T40" fmla="*/ 26988 w 36"/>
                  <a:gd name="T41" fmla="*/ 52388 h 47"/>
                  <a:gd name="T42" fmla="*/ 26988 w 36"/>
                  <a:gd name="T43" fmla="*/ 52388 h 47"/>
                  <a:gd name="T44" fmla="*/ 23813 w 36"/>
                  <a:gd name="T45" fmla="*/ 57150 h 47"/>
                  <a:gd name="T46" fmla="*/ 19050 w 36"/>
                  <a:gd name="T47" fmla="*/ 63500 h 47"/>
                  <a:gd name="T48" fmla="*/ 15875 w 36"/>
                  <a:gd name="T49" fmla="*/ 68263 h 47"/>
                  <a:gd name="T50" fmla="*/ 12700 w 36"/>
                  <a:gd name="T51" fmla="*/ 71438 h 47"/>
                  <a:gd name="T52" fmla="*/ 12700 w 36"/>
                  <a:gd name="T53" fmla="*/ 71438 h 47"/>
                  <a:gd name="T54" fmla="*/ 12700 w 36"/>
                  <a:gd name="T55" fmla="*/ 71438 h 47"/>
                  <a:gd name="T56" fmla="*/ 15875 w 36"/>
                  <a:gd name="T57" fmla="*/ 74613 h 47"/>
                  <a:gd name="T58" fmla="*/ 26988 w 36"/>
                  <a:gd name="T59" fmla="*/ 74613 h 47"/>
                  <a:gd name="T60" fmla="*/ 34925 w 36"/>
                  <a:gd name="T61" fmla="*/ 71438 h 47"/>
                  <a:gd name="T62" fmla="*/ 49213 w 36"/>
                  <a:gd name="T63" fmla="*/ 60325 h 47"/>
                  <a:gd name="T64" fmla="*/ 57150 w 36"/>
                  <a:gd name="T65" fmla="*/ 52388 h 47"/>
                  <a:gd name="T66" fmla="*/ 53975 w 36"/>
                  <a:gd name="T67" fmla="*/ 49213 h 47"/>
                  <a:gd name="T68" fmla="*/ 57150 w 36"/>
                  <a:gd name="T69" fmla="*/ 46038 h 47"/>
                  <a:gd name="T70" fmla="*/ 53975 w 36"/>
                  <a:gd name="T71" fmla="*/ 30163 h 47"/>
                  <a:gd name="T72" fmla="*/ 46038 w 36"/>
                  <a:gd name="T73" fmla="*/ 33338 h 47"/>
                  <a:gd name="T74" fmla="*/ 41275 w 36"/>
                  <a:gd name="T75" fmla="*/ 33338 h 47"/>
                  <a:gd name="T76" fmla="*/ 41275 w 36"/>
                  <a:gd name="T77" fmla="*/ 15875 h 47"/>
                  <a:gd name="T78" fmla="*/ 26988 w 36"/>
                  <a:gd name="T79" fmla="*/ 15875 h 47"/>
                  <a:gd name="T80" fmla="*/ 23813 w 36"/>
                  <a:gd name="T81" fmla="*/ 15875 h 47"/>
                  <a:gd name="T82" fmla="*/ 23813 w 36"/>
                  <a:gd name="T83" fmla="*/ 11113 h 47"/>
                  <a:gd name="T84" fmla="*/ 19050 w 36"/>
                  <a:gd name="T85" fmla="*/ 4763 h 47"/>
                  <a:gd name="T86" fmla="*/ 12700 w 36"/>
                  <a:gd name="T87" fmla="*/ 4763 h 47"/>
                  <a:gd name="T88" fmla="*/ 7938 w 36"/>
                  <a:gd name="T89" fmla="*/ 0 h 47"/>
                  <a:gd name="T90" fmla="*/ 7938 w 36"/>
                  <a:gd name="T91" fmla="*/ 0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
                  <a:gd name="T139" fmla="*/ 0 h 47"/>
                  <a:gd name="T140" fmla="*/ 36 w 36"/>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 h="47">
                    <a:moveTo>
                      <a:pt x="5" y="0"/>
                    </a:moveTo>
                    <a:lnTo>
                      <a:pt x="3" y="3"/>
                    </a:lnTo>
                    <a:lnTo>
                      <a:pt x="0" y="5"/>
                    </a:lnTo>
                    <a:lnTo>
                      <a:pt x="0" y="10"/>
                    </a:lnTo>
                    <a:lnTo>
                      <a:pt x="0" y="12"/>
                    </a:lnTo>
                    <a:lnTo>
                      <a:pt x="3" y="14"/>
                    </a:lnTo>
                    <a:lnTo>
                      <a:pt x="5" y="14"/>
                    </a:lnTo>
                    <a:lnTo>
                      <a:pt x="5" y="12"/>
                    </a:lnTo>
                    <a:lnTo>
                      <a:pt x="3" y="17"/>
                    </a:lnTo>
                    <a:lnTo>
                      <a:pt x="0" y="17"/>
                    </a:lnTo>
                    <a:lnTo>
                      <a:pt x="3" y="24"/>
                    </a:lnTo>
                    <a:lnTo>
                      <a:pt x="5" y="24"/>
                    </a:lnTo>
                    <a:lnTo>
                      <a:pt x="10" y="24"/>
                    </a:lnTo>
                    <a:lnTo>
                      <a:pt x="15" y="24"/>
                    </a:lnTo>
                    <a:lnTo>
                      <a:pt x="15" y="21"/>
                    </a:lnTo>
                    <a:lnTo>
                      <a:pt x="17" y="24"/>
                    </a:lnTo>
                    <a:lnTo>
                      <a:pt x="19" y="24"/>
                    </a:lnTo>
                    <a:lnTo>
                      <a:pt x="22" y="24"/>
                    </a:lnTo>
                    <a:lnTo>
                      <a:pt x="19" y="26"/>
                    </a:lnTo>
                    <a:lnTo>
                      <a:pt x="15" y="26"/>
                    </a:lnTo>
                    <a:lnTo>
                      <a:pt x="12" y="29"/>
                    </a:lnTo>
                    <a:lnTo>
                      <a:pt x="10" y="31"/>
                    </a:lnTo>
                    <a:lnTo>
                      <a:pt x="8" y="31"/>
                    </a:lnTo>
                    <a:lnTo>
                      <a:pt x="5" y="33"/>
                    </a:lnTo>
                    <a:lnTo>
                      <a:pt x="8" y="33"/>
                    </a:lnTo>
                    <a:lnTo>
                      <a:pt x="10" y="33"/>
                    </a:lnTo>
                    <a:lnTo>
                      <a:pt x="15" y="33"/>
                    </a:lnTo>
                    <a:lnTo>
                      <a:pt x="17" y="33"/>
                    </a:lnTo>
                    <a:lnTo>
                      <a:pt x="15" y="36"/>
                    </a:lnTo>
                    <a:lnTo>
                      <a:pt x="15" y="40"/>
                    </a:lnTo>
                    <a:lnTo>
                      <a:pt x="12" y="40"/>
                    </a:lnTo>
                    <a:lnTo>
                      <a:pt x="10" y="43"/>
                    </a:lnTo>
                    <a:lnTo>
                      <a:pt x="8" y="43"/>
                    </a:lnTo>
                    <a:lnTo>
                      <a:pt x="8" y="45"/>
                    </a:lnTo>
                    <a:lnTo>
                      <a:pt x="10" y="47"/>
                    </a:lnTo>
                    <a:lnTo>
                      <a:pt x="12" y="47"/>
                    </a:lnTo>
                    <a:lnTo>
                      <a:pt x="17" y="47"/>
                    </a:lnTo>
                    <a:lnTo>
                      <a:pt x="19" y="45"/>
                    </a:lnTo>
                    <a:lnTo>
                      <a:pt x="22" y="45"/>
                    </a:lnTo>
                    <a:lnTo>
                      <a:pt x="24" y="43"/>
                    </a:lnTo>
                    <a:lnTo>
                      <a:pt x="31" y="38"/>
                    </a:lnTo>
                    <a:lnTo>
                      <a:pt x="36" y="36"/>
                    </a:lnTo>
                    <a:lnTo>
                      <a:pt x="36" y="33"/>
                    </a:lnTo>
                    <a:lnTo>
                      <a:pt x="34" y="33"/>
                    </a:lnTo>
                    <a:lnTo>
                      <a:pt x="34" y="31"/>
                    </a:lnTo>
                    <a:lnTo>
                      <a:pt x="36" y="29"/>
                    </a:lnTo>
                    <a:lnTo>
                      <a:pt x="34" y="19"/>
                    </a:lnTo>
                    <a:lnTo>
                      <a:pt x="31" y="21"/>
                    </a:lnTo>
                    <a:lnTo>
                      <a:pt x="29" y="21"/>
                    </a:lnTo>
                    <a:lnTo>
                      <a:pt x="26" y="21"/>
                    </a:lnTo>
                    <a:lnTo>
                      <a:pt x="26" y="14"/>
                    </a:lnTo>
                    <a:lnTo>
                      <a:pt x="26" y="10"/>
                    </a:lnTo>
                    <a:lnTo>
                      <a:pt x="22" y="10"/>
                    </a:lnTo>
                    <a:lnTo>
                      <a:pt x="17" y="10"/>
                    </a:lnTo>
                    <a:lnTo>
                      <a:pt x="15" y="10"/>
                    </a:lnTo>
                    <a:lnTo>
                      <a:pt x="15" y="7"/>
                    </a:lnTo>
                    <a:lnTo>
                      <a:pt x="17" y="3"/>
                    </a:lnTo>
                    <a:lnTo>
                      <a:pt x="12" y="3"/>
                    </a:lnTo>
                    <a:lnTo>
                      <a:pt x="10" y="3"/>
                    </a:lnTo>
                    <a:lnTo>
                      <a:pt x="8" y="3"/>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3" name="Freeform 1807">
                <a:extLst>
                  <a:ext uri="{FF2B5EF4-FFF2-40B4-BE49-F238E27FC236}">
                    <a16:creationId xmlns:a16="http://schemas.microsoft.com/office/drawing/2014/main" id="{E0AE462D-9788-B5BB-33D1-E9B5A8191C47}"/>
                  </a:ext>
                </a:extLst>
              </p:cNvPr>
              <p:cNvSpPr>
                <a:spLocks noGrp="1" noRot="1" noMove="1" noResize="1" noEditPoints="1" noAdjustHandles="1" noChangeArrowheads="1" noChangeShapeType="1"/>
              </p:cNvSpPr>
              <p:nvPr/>
            </p:nvSpPr>
            <p:spPr bwMode="auto">
              <a:xfrm>
                <a:off x="1740173" y="363567"/>
                <a:ext cx="134938" cy="107950"/>
              </a:xfrm>
              <a:custGeom>
                <a:avLst/>
                <a:gdLst>
                  <a:gd name="T0" fmla="*/ 55563 w 85"/>
                  <a:gd name="T1" fmla="*/ 3175 h 68"/>
                  <a:gd name="T2" fmla="*/ 52388 w 85"/>
                  <a:gd name="T3" fmla="*/ 7938 h 68"/>
                  <a:gd name="T4" fmla="*/ 52388 w 85"/>
                  <a:gd name="T5" fmla="*/ 11113 h 68"/>
                  <a:gd name="T6" fmla="*/ 63500 w 85"/>
                  <a:gd name="T7" fmla="*/ 14288 h 68"/>
                  <a:gd name="T8" fmla="*/ 63500 w 85"/>
                  <a:gd name="T9" fmla="*/ 25400 h 68"/>
                  <a:gd name="T10" fmla="*/ 47625 w 85"/>
                  <a:gd name="T11" fmla="*/ 22225 h 68"/>
                  <a:gd name="T12" fmla="*/ 55563 w 85"/>
                  <a:gd name="T13" fmla="*/ 33338 h 68"/>
                  <a:gd name="T14" fmla="*/ 60325 w 85"/>
                  <a:gd name="T15" fmla="*/ 41275 h 68"/>
                  <a:gd name="T16" fmla="*/ 66675 w 85"/>
                  <a:gd name="T17" fmla="*/ 41275 h 68"/>
                  <a:gd name="T18" fmla="*/ 63500 w 85"/>
                  <a:gd name="T19" fmla="*/ 44450 h 68"/>
                  <a:gd name="T20" fmla="*/ 60325 w 85"/>
                  <a:gd name="T21" fmla="*/ 49213 h 68"/>
                  <a:gd name="T22" fmla="*/ 63500 w 85"/>
                  <a:gd name="T23" fmla="*/ 52388 h 68"/>
                  <a:gd name="T24" fmla="*/ 71438 w 85"/>
                  <a:gd name="T25" fmla="*/ 55563 h 68"/>
                  <a:gd name="T26" fmla="*/ 66675 w 85"/>
                  <a:gd name="T27" fmla="*/ 60325 h 68"/>
                  <a:gd name="T28" fmla="*/ 63500 w 85"/>
                  <a:gd name="T29" fmla="*/ 60325 h 68"/>
                  <a:gd name="T30" fmla="*/ 60325 w 85"/>
                  <a:gd name="T31" fmla="*/ 63500 h 68"/>
                  <a:gd name="T32" fmla="*/ 55563 w 85"/>
                  <a:gd name="T33" fmla="*/ 52388 h 68"/>
                  <a:gd name="T34" fmla="*/ 41275 w 85"/>
                  <a:gd name="T35" fmla="*/ 33338 h 68"/>
                  <a:gd name="T36" fmla="*/ 30163 w 85"/>
                  <a:gd name="T37" fmla="*/ 19050 h 68"/>
                  <a:gd name="T38" fmla="*/ 14288 w 85"/>
                  <a:gd name="T39" fmla="*/ 33338 h 68"/>
                  <a:gd name="T40" fmla="*/ 22225 w 85"/>
                  <a:gd name="T41" fmla="*/ 36513 h 68"/>
                  <a:gd name="T42" fmla="*/ 19050 w 85"/>
                  <a:gd name="T43" fmla="*/ 44450 h 68"/>
                  <a:gd name="T44" fmla="*/ 30163 w 85"/>
                  <a:gd name="T45" fmla="*/ 55563 h 68"/>
                  <a:gd name="T46" fmla="*/ 25400 w 85"/>
                  <a:gd name="T47" fmla="*/ 71438 h 68"/>
                  <a:gd name="T48" fmla="*/ 3175 w 85"/>
                  <a:gd name="T49" fmla="*/ 71438 h 68"/>
                  <a:gd name="T50" fmla="*/ 3175 w 85"/>
                  <a:gd name="T51" fmla="*/ 74613 h 68"/>
                  <a:gd name="T52" fmla="*/ 3175 w 85"/>
                  <a:gd name="T53" fmla="*/ 85725 h 68"/>
                  <a:gd name="T54" fmla="*/ 14288 w 85"/>
                  <a:gd name="T55" fmla="*/ 90488 h 68"/>
                  <a:gd name="T56" fmla="*/ 44450 w 85"/>
                  <a:gd name="T57" fmla="*/ 77788 h 68"/>
                  <a:gd name="T58" fmla="*/ 63500 w 85"/>
                  <a:gd name="T59" fmla="*/ 74613 h 68"/>
                  <a:gd name="T60" fmla="*/ 71438 w 85"/>
                  <a:gd name="T61" fmla="*/ 74613 h 68"/>
                  <a:gd name="T62" fmla="*/ 63500 w 85"/>
                  <a:gd name="T63" fmla="*/ 77788 h 68"/>
                  <a:gd name="T64" fmla="*/ 47625 w 85"/>
                  <a:gd name="T65" fmla="*/ 90488 h 68"/>
                  <a:gd name="T66" fmla="*/ 66675 w 85"/>
                  <a:gd name="T67" fmla="*/ 107950 h 68"/>
                  <a:gd name="T68" fmla="*/ 77788 w 85"/>
                  <a:gd name="T69" fmla="*/ 107950 h 68"/>
                  <a:gd name="T70" fmla="*/ 101600 w 85"/>
                  <a:gd name="T71" fmla="*/ 104775 h 68"/>
                  <a:gd name="T72" fmla="*/ 123825 w 85"/>
                  <a:gd name="T73" fmla="*/ 104775 h 68"/>
                  <a:gd name="T74" fmla="*/ 130175 w 85"/>
                  <a:gd name="T75" fmla="*/ 96838 h 68"/>
                  <a:gd name="T76" fmla="*/ 134938 w 85"/>
                  <a:gd name="T77" fmla="*/ 90488 h 68"/>
                  <a:gd name="T78" fmla="*/ 130175 w 85"/>
                  <a:gd name="T79" fmla="*/ 82550 h 68"/>
                  <a:gd name="T80" fmla="*/ 127000 w 85"/>
                  <a:gd name="T81" fmla="*/ 82550 h 68"/>
                  <a:gd name="T82" fmla="*/ 130175 w 85"/>
                  <a:gd name="T83" fmla="*/ 74613 h 68"/>
                  <a:gd name="T84" fmla="*/ 127000 w 85"/>
                  <a:gd name="T85" fmla="*/ 66675 h 68"/>
                  <a:gd name="T86" fmla="*/ 119063 w 85"/>
                  <a:gd name="T87" fmla="*/ 55563 h 68"/>
                  <a:gd name="T88" fmla="*/ 119063 w 85"/>
                  <a:gd name="T89" fmla="*/ 41275 h 68"/>
                  <a:gd name="T90" fmla="*/ 115888 w 85"/>
                  <a:gd name="T91" fmla="*/ 22225 h 68"/>
                  <a:gd name="T92" fmla="*/ 101600 w 85"/>
                  <a:gd name="T93" fmla="*/ 14288 h 68"/>
                  <a:gd name="T94" fmla="*/ 101600 w 85"/>
                  <a:gd name="T95" fmla="*/ 11113 h 68"/>
                  <a:gd name="T96" fmla="*/ 93663 w 85"/>
                  <a:gd name="T97" fmla="*/ 7938 h 68"/>
                  <a:gd name="T98" fmla="*/ 88900 w 85"/>
                  <a:gd name="T99" fmla="*/ 11113 h 68"/>
                  <a:gd name="T100" fmla="*/ 88900 w 85"/>
                  <a:gd name="T101" fmla="*/ 22225 h 68"/>
                  <a:gd name="T102" fmla="*/ 88900 w 85"/>
                  <a:gd name="T103" fmla="*/ 19050 h 68"/>
                  <a:gd name="T104" fmla="*/ 96838 w 85"/>
                  <a:gd name="T105" fmla="*/ 22225 h 68"/>
                  <a:gd name="T106" fmla="*/ 88900 w 85"/>
                  <a:gd name="T107" fmla="*/ 25400 h 68"/>
                  <a:gd name="T108" fmla="*/ 77788 w 85"/>
                  <a:gd name="T109" fmla="*/ 25400 h 68"/>
                  <a:gd name="T110" fmla="*/ 74613 w 85"/>
                  <a:gd name="T111" fmla="*/ 22225 h 68"/>
                  <a:gd name="T112" fmla="*/ 77788 w 85"/>
                  <a:gd name="T113" fmla="*/ 19050 h 68"/>
                  <a:gd name="T114" fmla="*/ 66675 w 85"/>
                  <a:gd name="T115" fmla="*/ 3175 h 68"/>
                  <a:gd name="T116" fmla="*/ 66675 w 85"/>
                  <a:gd name="T117" fmla="*/ 0 h 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
                  <a:gd name="T178" fmla="*/ 0 h 68"/>
                  <a:gd name="T179" fmla="*/ 85 w 85"/>
                  <a:gd name="T180" fmla="*/ 68 h 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 h="68">
                    <a:moveTo>
                      <a:pt x="42" y="0"/>
                    </a:moveTo>
                    <a:lnTo>
                      <a:pt x="38" y="2"/>
                    </a:lnTo>
                    <a:lnTo>
                      <a:pt x="35" y="2"/>
                    </a:lnTo>
                    <a:lnTo>
                      <a:pt x="35" y="5"/>
                    </a:lnTo>
                    <a:lnTo>
                      <a:pt x="33" y="5"/>
                    </a:lnTo>
                    <a:lnTo>
                      <a:pt x="33" y="7"/>
                    </a:lnTo>
                    <a:lnTo>
                      <a:pt x="35" y="7"/>
                    </a:lnTo>
                    <a:lnTo>
                      <a:pt x="40" y="9"/>
                    </a:lnTo>
                    <a:lnTo>
                      <a:pt x="45" y="9"/>
                    </a:lnTo>
                    <a:lnTo>
                      <a:pt x="45" y="14"/>
                    </a:lnTo>
                    <a:lnTo>
                      <a:pt x="40" y="16"/>
                    </a:lnTo>
                    <a:lnTo>
                      <a:pt x="38" y="16"/>
                    </a:lnTo>
                    <a:lnTo>
                      <a:pt x="35" y="14"/>
                    </a:lnTo>
                    <a:lnTo>
                      <a:pt x="30" y="14"/>
                    </a:lnTo>
                    <a:lnTo>
                      <a:pt x="33" y="16"/>
                    </a:lnTo>
                    <a:lnTo>
                      <a:pt x="35" y="21"/>
                    </a:lnTo>
                    <a:lnTo>
                      <a:pt x="35" y="23"/>
                    </a:lnTo>
                    <a:lnTo>
                      <a:pt x="38" y="23"/>
                    </a:lnTo>
                    <a:lnTo>
                      <a:pt x="38" y="26"/>
                    </a:lnTo>
                    <a:lnTo>
                      <a:pt x="42" y="26"/>
                    </a:lnTo>
                    <a:lnTo>
                      <a:pt x="40" y="26"/>
                    </a:lnTo>
                    <a:lnTo>
                      <a:pt x="40" y="28"/>
                    </a:lnTo>
                    <a:lnTo>
                      <a:pt x="38" y="28"/>
                    </a:lnTo>
                    <a:lnTo>
                      <a:pt x="38" y="31"/>
                    </a:lnTo>
                    <a:lnTo>
                      <a:pt x="40" y="33"/>
                    </a:lnTo>
                    <a:lnTo>
                      <a:pt x="45" y="35"/>
                    </a:lnTo>
                    <a:lnTo>
                      <a:pt x="42" y="35"/>
                    </a:lnTo>
                    <a:lnTo>
                      <a:pt x="42" y="38"/>
                    </a:lnTo>
                    <a:lnTo>
                      <a:pt x="40" y="38"/>
                    </a:lnTo>
                    <a:lnTo>
                      <a:pt x="40" y="40"/>
                    </a:lnTo>
                    <a:lnTo>
                      <a:pt x="42" y="40"/>
                    </a:lnTo>
                    <a:lnTo>
                      <a:pt x="38" y="40"/>
                    </a:lnTo>
                    <a:lnTo>
                      <a:pt x="33" y="40"/>
                    </a:lnTo>
                    <a:lnTo>
                      <a:pt x="35" y="35"/>
                    </a:lnTo>
                    <a:lnTo>
                      <a:pt x="35" y="33"/>
                    </a:lnTo>
                    <a:lnTo>
                      <a:pt x="30" y="26"/>
                    </a:lnTo>
                    <a:lnTo>
                      <a:pt x="26" y="23"/>
                    </a:lnTo>
                    <a:lnTo>
                      <a:pt x="26" y="21"/>
                    </a:lnTo>
                    <a:lnTo>
                      <a:pt x="23" y="21"/>
                    </a:lnTo>
                    <a:lnTo>
                      <a:pt x="21" y="16"/>
                    </a:lnTo>
                    <a:lnTo>
                      <a:pt x="19" y="12"/>
                    </a:lnTo>
                    <a:lnTo>
                      <a:pt x="14" y="14"/>
                    </a:lnTo>
                    <a:lnTo>
                      <a:pt x="12" y="12"/>
                    </a:lnTo>
                    <a:lnTo>
                      <a:pt x="9" y="21"/>
                    </a:lnTo>
                    <a:lnTo>
                      <a:pt x="14" y="21"/>
                    </a:lnTo>
                    <a:lnTo>
                      <a:pt x="14" y="23"/>
                    </a:lnTo>
                    <a:lnTo>
                      <a:pt x="14" y="26"/>
                    </a:lnTo>
                    <a:lnTo>
                      <a:pt x="12" y="28"/>
                    </a:lnTo>
                    <a:lnTo>
                      <a:pt x="12" y="31"/>
                    </a:lnTo>
                    <a:lnTo>
                      <a:pt x="16" y="33"/>
                    </a:lnTo>
                    <a:lnTo>
                      <a:pt x="19" y="35"/>
                    </a:lnTo>
                    <a:lnTo>
                      <a:pt x="19" y="40"/>
                    </a:lnTo>
                    <a:lnTo>
                      <a:pt x="19" y="45"/>
                    </a:lnTo>
                    <a:lnTo>
                      <a:pt x="16" y="45"/>
                    </a:lnTo>
                    <a:lnTo>
                      <a:pt x="9" y="45"/>
                    </a:lnTo>
                    <a:lnTo>
                      <a:pt x="5" y="45"/>
                    </a:lnTo>
                    <a:lnTo>
                      <a:pt x="2" y="45"/>
                    </a:lnTo>
                    <a:lnTo>
                      <a:pt x="2" y="47"/>
                    </a:lnTo>
                    <a:lnTo>
                      <a:pt x="0" y="49"/>
                    </a:lnTo>
                    <a:lnTo>
                      <a:pt x="0" y="52"/>
                    </a:lnTo>
                    <a:lnTo>
                      <a:pt x="2" y="54"/>
                    </a:lnTo>
                    <a:lnTo>
                      <a:pt x="2" y="57"/>
                    </a:lnTo>
                    <a:lnTo>
                      <a:pt x="2" y="59"/>
                    </a:lnTo>
                    <a:lnTo>
                      <a:pt x="9" y="57"/>
                    </a:lnTo>
                    <a:lnTo>
                      <a:pt x="19" y="52"/>
                    </a:lnTo>
                    <a:lnTo>
                      <a:pt x="23" y="49"/>
                    </a:lnTo>
                    <a:lnTo>
                      <a:pt x="28" y="49"/>
                    </a:lnTo>
                    <a:lnTo>
                      <a:pt x="33" y="47"/>
                    </a:lnTo>
                    <a:lnTo>
                      <a:pt x="38" y="47"/>
                    </a:lnTo>
                    <a:lnTo>
                      <a:pt x="40" y="47"/>
                    </a:lnTo>
                    <a:lnTo>
                      <a:pt x="42" y="47"/>
                    </a:lnTo>
                    <a:lnTo>
                      <a:pt x="45" y="47"/>
                    </a:lnTo>
                    <a:lnTo>
                      <a:pt x="45" y="49"/>
                    </a:lnTo>
                    <a:lnTo>
                      <a:pt x="40" y="49"/>
                    </a:lnTo>
                    <a:lnTo>
                      <a:pt x="38" y="52"/>
                    </a:lnTo>
                    <a:lnTo>
                      <a:pt x="35" y="54"/>
                    </a:lnTo>
                    <a:lnTo>
                      <a:pt x="30" y="57"/>
                    </a:lnTo>
                    <a:lnTo>
                      <a:pt x="33" y="68"/>
                    </a:lnTo>
                    <a:lnTo>
                      <a:pt x="38" y="68"/>
                    </a:lnTo>
                    <a:lnTo>
                      <a:pt x="42" y="68"/>
                    </a:lnTo>
                    <a:lnTo>
                      <a:pt x="45" y="68"/>
                    </a:lnTo>
                    <a:lnTo>
                      <a:pt x="49" y="68"/>
                    </a:lnTo>
                    <a:lnTo>
                      <a:pt x="56" y="68"/>
                    </a:lnTo>
                    <a:lnTo>
                      <a:pt x="61" y="66"/>
                    </a:lnTo>
                    <a:lnTo>
                      <a:pt x="64" y="66"/>
                    </a:lnTo>
                    <a:lnTo>
                      <a:pt x="71" y="68"/>
                    </a:lnTo>
                    <a:lnTo>
                      <a:pt x="75" y="66"/>
                    </a:lnTo>
                    <a:lnTo>
                      <a:pt x="78" y="66"/>
                    </a:lnTo>
                    <a:lnTo>
                      <a:pt x="82" y="66"/>
                    </a:lnTo>
                    <a:lnTo>
                      <a:pt x="82" y="64"/>
                    </a:lnTo>
                    <a:lnTo>
                      <a:pt x="82" y="61"/>
                    </a:lnTo>
                    <a:lnTo>
                      <a:pt x="85" y="61"/>
                    </a:lnTo>
                    <a:lnTo>
                      <a:pt x="85" y="59"/>
                    </a:lnTo>
                    <a:lnTo>
                      <a:pt x="85" y="57"/>
                    </a:lnTo>
                    <a:lnTo>
                      <a:pt x="85" y="54"/>
                    </a:lnTo>
                    <a:lnTo>
                      <a:pt x="82" y="52"/>
                    </a:lnTo>
                    <a:lnTo>
                      <a:pt x="80" y="52"/>
                    </a:lnTo>
                    <a:lnTo>
                      <a:pt x="80" y="54"/>
                    </a:lnTo>
                    <a:lnTo>
                      <a:pt x="82" y="49"/>
                    </a:lnTo>
                    <a:lnTo>
                      <a:pt x="82" y="47"/>
                    </a:lnTo>
                    <a:lnTo>
                      <a:pt x="82" y="45"/>
                    </a:lnTo>
                    <a:lnTo>
                      <a:pt x="82" y="42"/>
                    </a:lnTo>
                    <a:lnTo>
                      <a:pt x="80" y="42"/>
                    </a:lnTo>
                    <a:lnTo>
                      <a:pt x="75" y="42"/>
                    </a:lnTo>
                    <a:lnTo>
                      <a:pt x="75" y="38"/>
                    </a:lnTo>
                    <a:lnTo>
                      <a:pt x="75" y="35"/>
                    </a:lnTo>
                    <a:lnTo>
                      <a:pt x="75" y="31"/>
                    </a:lnTo>
                    <a:lnTo>
                      <a:pt x="75" y="28"/>
                    </a:lnTo>
                    <a:lnTo>
                      <a:pt x="75" y="26"/>
                    </a:lnTo>
                    <a:lnTo>
                      <a:pt x="75" y="21"/>
                    </a:lnTo>
                    <a:lnTo>
                      <a:pt x="75" y="19"/>
                    </a:lnTo>
                    <a:lnTo>
                      <a:pt x="73" y="14"/>
                    </a:lnTo>
                    <a:lnTo>
                      <a:pt x="64" y="12"/>
                    </a:lnTo>
                    <a:lnTo>
                      <a:pt x="64" y="9"/>
                    </a:lnTo>
                    <a:lnTo>
                      <a:pt x="64" y="7"/>
                    </a:lnTo>
                    <a:lnTo>
                      <a:pt x="61" y="5"/>
                    </a:lnTo>
                    <a:lnTo>
                      <a:pt x="61" y="2"/>
                    </a:lnTo>
                    <a:lnTo>
                      <a:pt x="59" y="5"/>
                    </a:lnTo>
                    <a:lnTo>
                      <a:pt x="56" y="5"/>
                    </a:lnTo>
                    <a:lnTo>
                      <a:pt x="56" y="7"/>
                    </a:lnTo>
                    <a:lnTo>
                      <a:pt x="56" y="9"/>
                    </a:lnTo>
                    <a:lnTo>
                      <a:pt x="56" y="12"/>
                    </a:lnTo>
                    <a:lnTo>
                      <a:pt x="56" y="14"/>
                    </a:lnTo>
                    <a:lnTo>
                      <a:pt x="56" y="12"/>
                    </a:lnTo>
                    <a:lnTo>
                      <a:pt x="59" y="14"/>
                    </a:lnTo>
                    <a:lnTo>
                      <a:pt x="61" y="14"/>
                    </a:lnTo>
                    <a:lnTo>
                      <a:pt x="59" y="14"/>
                    </a:lnTo>
                    <a:lnTo>
                      <a:pt x="56" y="16"/>
                    </a:lnTo>
                    <a:lnTo>
                      <a:pt x="54" y="16"/>
                    </a:lnTo>
                    <a:lnTo>
                      <a:pt x="52" y="16"/>
                    </a:lnTo>
                    <a:lnTo>
                      <a:pt x="49" y="16"/>
                    </a:lnTo>
                    <a:lnTo>
                      <a:pt x="47" y="14"/>
                    </a:lnTo>
                    <a:lnTo>
                      <a:pt x="47" y="12"/>
                    </a:lnTo>
                    <a:lnTo>
                      <a:pt x="49" y="12"/>
                    </a:lnTo>
                    <a:lnTo>
                      <a:pt x="47" y="9"/>
                    </a:lnTo>
                    <a:lnTo>
                      <a:pt x="45" y="7"/>
                    </a:lnTo>
                    <a:lnTo>
                      <a:pt x="42" y="2"/>
                    </a:lnTo>
                    <a:lnTo>
                      <a:pt x="4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4" name="Freeform 1808">
                <a:extLst>
                  <a:ext uri="{FF2B5EF4-FFF2-40B4-BE49-F238E27FC236}">
                    <a16:creationId xmlns:a16="http://schemas.microsoft.com/office/drawing/2014/main" id="{3C624DE8-0962-85CB-F52E-15AED5CDC7EF}"/>
                  </a:ext>
                </a:extLst>
              </p:cNvPr>
              <p:cNvSpPr>
                <a:spLocks noGrp="1" noRot="1" noMove="1" noResize="1" noEditPoints="1" noAdjustHandles="1" noChangeArrowheads="1" noChangeShapeType="1"/>
              </p:cNvSpPr>
              <p:nvPr/>
            </p:nvSpPr>
            <p:spPr bwMode="auto">
              <a:xfrm>
                <a:off x="1424261" y="363567"/>
                <a:ext cx="11113" cy="11113"/>
              </a:xfrm>
              <a:custGeom>
                <a:avLst/>
                <a:gdLst>
                  <a:gd name="T0" fmla="*/ 4763 w 7"/>
                  <a:gd name="T1" fmla="*/ 0 h 7"/>
                  <a:gd name="T2" fmla="*/ 0 w 7"/>
                  <a:gd name="T3" fmla="*/ 0 h 7"/>
                  <a:gd name="T4" fmla="*/ 0 w 7"/>
                  <a:gd name="T5" fmla="*/ 3175 h 7"/>
                  <a:gd name="T6" fmla="*/ 0 w 7"/>
                  <a:gd name="T7" fmla="*/ 3175 h 7"/>
                  <a:gd name="T8" fmla="*/ 0 w 7"/>
                  <a:gd name="T9" fmla="*/ 3175 h 7"/>
                  <a:gd name="T10" fmla="*/ 0 w 7"/>
                  <a:gd name="T11" fmla="*/ 7938 h 7"/>
                  <a:gd name="T12" fmla="*/ 0 w 7"/>
                  <a:gd name="T13" fmla="*/ 11113 h 7"/>
                  <a:gd name="T14" fmla="*/ 4763 w 7"/>
                  <a:gd name="T15" fmla="*/ 11113 h 7"/>
                  <a:gd name="T16" fmla="*/ 11113 w 7"/>
                  <a:gd name="T17" fmla="*/ 11113 h 7"/>
                  <a:gd name="T18" fmla="*/ 7938 w 7"/>
                  <a:gd name="T19" fmla="*/ 11113 h 7"/>
                  <a:gd name="T20" fmla="*/ 7938 w 7"/>
                  <a:gd name="T21" fmla="*/ 7938 h 7"/>
                  <a:gd name="T22" fmla="*/ 7938 w 7"/>
                  <a:gd name="T23" fmla="*/ 7938 h 7"/>
                  <a:gd name="T24" fmla="*/ 7938 w 7"/>
                  <a:gd name="T25" fmla="*/ 3175 h 7"/>
                  <a:gd name="T26" fmla="*/ 7938 w 7"/>
                  <a:gd name="T27" fmla="*/ 3175 h 7"/>
                  <a:gd name="T28" fmla="*/ 7938 w 7"/>
                  <a:gd name="T29" fmla="*/ 0 h 7"/>
                  <a:gd name="T30" fmla="*/ 7938 w 7"/>
                  <a:gd name="T31" fmla="*/ 0 h 7"/>
                  <a:gd name="T32" fmla="*/ 4763 w 7"/>
                  <a:gd name="T33" fmla="*/ 0 h 7"/>
                  <a:gd name="T34" fmla="*/ 4763 w 7"/>
                  <a:gd name="T35" fmla="*/ 0 h 7"/>
                  <a:gd name="T36" fmla="*/ 4763 w 7"/>
                  <a:gd name="T37" fmla="*/ 0 h 7"/>
                  <a:gd name="T38" fmla="*/ 4763 w 7"/>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7"/>
                  <a:gd name="T62" fmla="*/ 7 w 7"/>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7">
                    <a:moveTo>
                      <a:pt x="3" y="0"/>
                    </a:moveTo>
                    <a:lnTo>
                      <a:pt x="0" y="0"/>
                    </a:lnTo>
                    <a:lnTo>
                      <a:pt x="0" y="2"/>
                    </a:lnTo>
                    <a:lnTo>
                      <a:pt x="0" y="5"/>
                    </a:lnTo>
                    <a:lnTo>
                      <a:pt x="0" y="7"/>
                    </a:lnTo>
                    <a:lnTo>
                      <a:pt x="3" y="7"/>
                    </a:lnTo>
                    <a:lnTo>
                      <a:pt x="7" y="7"/>
                    </a:lnTo>
                    <a:lnTo>
                      <a:pt x="5" y="7"/>
                    </a:lnTo>
                    <a:lnTo>
                      <a:pt x="5" y="5"/>
                    </a:lnTo>
                    <a:lnTo>
                      <a:pt x="5" y="2"/>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5" name="Freeform 1809">
                <a:extLst>
                  <a:ext uri="{FF2B5EF4-FFF2-40B4-BE49-F238E27FC236}">
                    <a16:creationId xmlns:a16="http://schemas.microsoft.com/office/drawing/2014/main" id="{63AFE36E-241C-73C9-B25D-33D7AFF89879}"/>
                  </a:ext>
                </a:extLst>
              </p:cNvPr>
              <p:cNvSpPr>
                <a:spLocks noGrp="1" noRot="1" noMove="1" noResize="1" noEditPoints="1" noAdjustHandles="1" noChangeArrowheads="1" noChangeShapeType="1"/>
              </p:cNvSpPr>
              <p:nvPr/>
            </p:nvSpPr>
            <p:spPr bwMode="auto">
              <a:xfrm>
                <a:off x="1894161" y="360392"/>
                <a:ext cx="419100" cy="138113"/>
              </a:xfrm>
              <a:custGeom>
                <a:avLst/>
                <a:gdLst>
                  <a:gd name="T0" fmla="*/ 3175 w 264"/>
                  <a:gd name="T1" fmla="*/ 11113 h 87"/>
                  <a:gd name="T2" fmla="*/ 14288 w 264"/>
                  <a:gd name="T3" fmla="*/ 28575 h 87"/>
                  <a:gd name="T4" fmla="*/ 25400 w 264"/>
                  <a:gd name="T5" fmla="*/ 39688 h 87"/>
                  <a:gd name="T6" fmla="*/ 36513 w 264"/>
                  <a:gd name="T7" fmla="*/ 36513 h 87"/>
                  <a:gd name="T8" fmla="*/ 55563 w 264"/>
                  <a:gd name="T9" fmla="*/ 47625 h 87"/>
                  <a:gd name="T10" fmla="*/ 66675 w 264"/>
                  <a:gd name="T11" fmla="*/ 44450 h 87"/>
                  <a:gd name="T12" fmla="*/ 77788 w 264"/>
                  <a:gd name="T13" fmla="*/ 39688 h 87"/>
                  <a:gd name="T14" fmla="*/ 104775 w 264"/>
                  <a:gd name="T15" fmla="*/ 55563 h 87"/>
                  <a:gd name="T16" fmla="*/ 115888 w 264"/>
                  <a:gd name="T17" fmla="*/ 69850 h 87"/>
                  <a:gd name="T18" fmla="*/ 115888 w 264"/>
                  <a:gd name="T19" fmla="*/ 85725 h 87"/>
                  <a:gd name="T20" fmla="*/ 107950 w 264"/>
                  <a:gd name="T21" fmla="*/ 107950 h 87"/>
                  <a:gd name="T22" fmla="*/ 115888 w 264"/>
                  <a:gd name="T23" fmla="*/ 130175 h 87"/>
                  <a:gd name="T24" fmla="*/ 127000 w 264"/>
                  <a:gd name="T25" fmla="*/ 127000 h 87"/>
                  <a:gd name="T26" fmla="*/ 134938 w 264"/>
                  <a:gd name="T27" fmla="*/ 127000 h 87"/>
                  <a:gd name="T28" fmla="*/ 138113 w 264"/>
                  <a:gd name="T29" fmla="*/ 138113 h 87"/>
                  <a:gd name="T30" fmla="*/ 141288 w 264"/>
                  <a:gd name="T31" fmla="*/ 138113 h 87"/>
                  <a:gd name="T32" fmla="*/ 149225 w 264"/>
                  <a:gd name="T33" fmla="*/ 130175 h 87"/>
                  <a:gd name="T34" fmla="*/ 182563 w 264"/>
                  <a:gd name="T35" fmla="*/ 111125 h 87"/>
                  <a:gd name="T36" fmla="*/ 190500 w 264"/>
                  <a:gd name="T37" fmla="*/ 134938 h 87"/>
                  <a:gd name="T38" fmla="*/ 220663 w 264"/>
                  <a:gd name="T39" fmla="*/ 138113 h 87"/>
                  <a:gd name="T40" fmla="*/ 234950 w 264"/>
                  <a:gd name="T41" fmla="*/ 122238 h 87"/>
                  <a:gd name="T42" fmla="*/ 242888 w 264"/>
                  <a:gd name="T43" fmla="*/ 127000 h 87"/>
                  <a:gd name="T44" fmla="*/ 258763 w 264"/>
                  <a:gd name="T45" fmla="*/ 130175 h 87"/>
                  <a:gd name="T46" fmla="*/ 265113 w 264"/>
                  <a:gd name="T47" fmla="*/ 134938 h 87"/>
                  <a:gd name="T48" fmla="*/ 269875 w 264"/>
                  <a:gd name="T49" fmla="*/ 134938 h 87"/>
                  <a:gd name="T50" fmla="*/ 295275 w 264"/>
                  <a:gd name="T51" fmla="*/ 127000 h 87"/>
                  <a:gd name="T52" fmla="*/ 311150 w 264"/>
                  <a:gd name="T53" fmla="*/ 130175 h 87"/>
                  <a:gd name="T54" fmla="*/ 322263 w 264"/>
                  <a:gd name="T55" fmla="*/ 122238 h 87"/>
                  <a:gd name="T56" fmla="*/ 322263 w 264"/>
                  <a:gd name="T57" fmla="*/ 119063 h 87"/>
                  <a:gd name="T58" fmla="*/ 328613 w 264"/>
                  <a:gd name="T59" fmla="*/ 127000 h 87"/>
                  <a:gd name="T60" fmla="*/ 336550 w 264"/>
                  <a:gd name="T61" fmla="*/ 130175 h 87"/>
                  <a:gd name="T62" fmla="*/ 347663 w 264"/>
                  <a:gd name="T63" fmla="*/ 127000 h 87"/>
                  <a:gd name="T64" fmla="*/ 400050 w 264"/>
                  <a:gd name="T65" fmla="*/ 127000 h 87"/>
                  <a:gd name="T66" fmla="*/ 400050 w 264"/>
                  <a:gd name="T67" fmla="*/ 107950 h 87"/>
                  <a:gd name="T68" fmla="*/ 419100 w 264"/>
                  <a:gd name="T69" fmla="*/ 96838 h 87"/>
                  <a:gd name="T70" fmla="*/ 407988 w 264"/>
                  <a:gd name="T71" fmla="*/ 77788 h 87"/>
                  <a:gd name="T72" fmla="*/ 385763 w 264"/>
                  <a:gd name="T73" fmla="*/ 69850 h 87"/>
                  <a:gd name="T74" fmla="*/ 377825 w 264"/>
                  <a:gd name="T75" fmla="*/ 74613 h 87"/>
                  <a:gd name="T76" fmla="*/ 366713 w 264"/>
                  <a:gd name="T77" fmla="*/ 66675 h 87"/>
                  <a:gd name="T78" fmla="*/ 347663 w 264"/>
                  <a:gd name="T79" fmla="*/ 58738 h 87"/>
                  <a:gd name="T80" fmla="*/ 328613 w 264"/>
                  <a:gd name="T81" fmla="*/ 66675 h 87"/>
                  <a:gd name="T82" fmla="*/ 322263 w 264"/>
                  <a:gd name="T83" fmla="*/ 63500 h 87"/>
                  <a:gd name="T84" fmla="*/ 317500 w 264"/>
                  <a:gd name="T85" fmla="*/ 63500 h 87"/>
                  <a:gd name="T86" fmla="*/ 314325 w 264"/>
                  <a:gd name="T87" fmla="*/ 58738 h 87"/>
                  <a:gd name="T88" fmla="*/ 269875 w 264"/>
                  <a:gd name="T89" fmla="*/ 69850 h 87"/>
                  <a:gd name="T90" fmla="*/ 231775 w 264"/>
                  <a:gd name="T91" fmla="*/ 69850 h 87"/>
                  <a:gd name="T92" fmla="*/ 212725 w 264"/>
                  <a:gd name="T93" fmla="*/ 74613 h 87"/>
                  <a:gd name="T94" fmla="*/ 206375 w 264"/>
                  <a:gd name="T95" fmla="*/ 74613 h 87"/>
                  <a:gd name="T96" fmla="*/ 201613 w 264"/>
                  <a:gd name="T97" fmla="*/ 77788 h 87"/>
                  <a:gd name="T98" fmla="*/ 176213 w 264"/>
                  <a:gd name="T99" fmla="*/ 66675 h 87"/>
                  <a:gd name="T100" fmla="*/ 176213 w 264"/>
                  <a:gd name="T101" fmla="*/ 69850 h 87"/>
                  <a:gd name="T102" fmla="*/ 171450 w 264"/>
                  <a:gd name="T103" fmla="*/ 58738 h 87"/>
                  <a:gd name="T104" fmla="*/ 146050 w 264"/>
                  <a:gd name="T105" fmla="*/ 63500 h 87"/>
                  <a:gd name="T106" fmla="*/ 141288 w 264"/>
                  <a:gd name="T107" fmla="*/ 52388 h 87"/>
                  <a:gd name="T108" fmla="*/ 160338 w 264"/>
                  <a:gd name="T109" fmla="*/ 52388 h 87"/>
                  <a:gd name="T110" fmla="*/ 152400 w 264"/>
                  <a:gd name="T111" fmla="*/ 39688 h 87"/>
                  <a:gd name="T112" fmla="*/ 130175 w 264"/>
                  <a:gd name="T113" fmla="*/ 28575 h 87"/>
                  <a:gd name="T114" fmla="*/ 119063 w 264"/>
                  <a:gd name="T115" fmla="*/ 14288 h 87"/>
                  <a:gd name="T116" fmla="*/ 104775 w 264"/>
                  <a:gd name="T117" fmla="*/ 22225 h 87"/>
                  <a:gd name="T118" fmla="*/ 88900 w 264"/>
                  <a:gd name="T119" fmla="*/ 25400 h 87"/>
                  <a:gd name="T120" fmla="*/ 71438 w 264"/>
                  <a:gd name="T121" fmla="*/ 6350 h 87"/>
                  <a:gd name="T122" fmla="*/ 41275 w 264"/>
                  <a:gd name="T123" fmla="*/ 3175 h 87"/>
                  <a:gd name="T124" fmla="*/ 11113 w 264"/>
                  <a:gd name="T125" fmla="*/ 0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87"/>
                  <a:gd name="T191" fmla="*/ 264 w 264"/>
                  <a:gd name="T192" fmla="*/ 87 h 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87">
                    <a:moveTo>
                      <a:pt x="7" y="0"/>
                    </a:moveTo>
                    <a:lnTo>
                      <a:pt x="7" y="2"/>
                    </a:lnTo>
                    <a:lnTo>
                      <a:pt x="4" y="4"/>
                    </a:lnTo>
                    <a:lnTo>
                      <a:pt x="2" y="7"/>
                    </a:lnTo>
                    <a:lnTo>
                      <a:pt x="0" y="7"/>
                    </a:lnTo>
                    <a:lnTo>
                      <a:pt x="4" y="11"/>
                    </a:lnTo>
                    <a:lnTo>
                      <a:pt x="7" y="16"/>
                    </a:lnTo>
                    <a:lnTo>
                      <a:pt x="9" y="18"/>
                    </a:lnTo>
                    <a:lnTo>
                      <a:pt x="11" y="21"/>
                    </a:lnTo>
                    <a:lnTo>
                      <a:pt x="14" y="23"/>
                    </a:lnTo>
                    <a:lnTo>
                      <a:pt x="16" y="25"/>
                    </a:lnTo>
                    <a:lnTo>
                      <a:pt x="19" y="25"/>
                    </a:lnTo>
                    <a:lnTo>
                      <a:pt x="21" y="25"/>
                    </a:lnTo>
                    <a:lnTo>
                      <a:pt x="23" y="25"/>
                    </a:lnTo>
                    <a:lnTo>
                      <a:pt x="23" y="23"/>
                    </a:lnTo>
                    <a:lnTo>
                      <a:pt x="26" y="23"/>
                    </a:lnTo>
                    <a:lnTo>
                      <a:pt x="28" y="23"/>
                    </a:lnTo>
                    <a:lnTo>
                      <a:pt x="30" y="25"/>
                    </a:lnTo>
                    <a:lnTo>
                      <a:pt x="35" y="30"/>
                    </a:lnTo>
                    <a:lnTo>
                      <a:pt x="37" y="30"/>
                    </a:lnTo>
                    <a:lnTo>
                      <a:pt x="40" y="28"/>
                    </a:lnTo>
                    <a:lnTo>
                      <a:pt x="42" y="28"/>
                    </a:lnTo>
                    <a:lnTo>
                      <a:pt x="45" y="25"/>
                    </a:lnTo>
                    <a:lnTo>
                      <a:pt x="47" y="25"/>
                    </a:lnTo>
                    <a:lnTo>
                      <a:pt x="49" y="25"/>
                    </a:lnTo>
                    <a:lnTo>
                      <a:pt x="52" y="30"/>
                    </a:lnTo>
                    <a:lnTo>
                      <a:pt x="54" y="30"/>
                    </a:lnTo>
                    <a:lnTo>
                      <a:pt x="61" y="33"/>
                    </a:lnTo>
                    <a:lnTo>
                      <a:pt x="66" y="35"/>
                    </a:lnTo>
                    <a:lnTo>
                      <a:pt x="68" y="37"/>
                    </a:lnTo>
                    <a:lnTo>
                      <a:pt x="70" y="40"/>
                    </a:lnTo>
                    <a:lnTo>
                      <a:pt x="73" y="42"/>
                    </a:lnTo>
                    <a:lnTo>
                      <a:pt x="73" y="44"/>
                    </a:lnTo>
                    <a:lnTo>
                      <a:pt x="73" y="47"/>
                    </a:lnTo>
                    <a:lnTo>
                      <a:pt x="73" y="49"/>
                    </a:lnTo>
                    <a:lnTo>
                      <a:pt x="73" y="51"/>
                    </a:lnTo>
                    <a:lnTo>
                      <a:pt x="73" y="54"/>
                    </a:lnTo>
                    <a:lnTo>
                      <a:pt x="70" y="56"/>
                    </a:lnTo>
                    <a:lnTo>
                      <a:pt x="70" y="61"/>
                    </a:lnTo>
                    <a:lnTo>
                      <a:pt x="68" y="66"/>
                    </a:lnTo>
                    <a:lnTo>
                      <a:pt x="68" y="68"/>
                    </a:lnTo>
                    <a:lnTo>
                      <a:pt x="68" y="70"/>
                    </a:lnTo>
                    <a:lnTo>
                      <a:pt x="70" y="73"/>
                    </a:lnTo>
                    <a:lnTo>
                      <a:pt x="70" y="77"/>
                    </a:lnTo>
                    <a:lnTo>
                      <a:pt x="73" y="82"/>
                    </a:lnTo>
                    <a:lnTo>
                      <a:pt x="73" y="87"/>
                    </a:lnTo>
                    <a:lnTo>
                      <a:pt x="78" y="87"/>
                    </a:lnTo>
                    <a:lnTo>
                      <a:pt x="80" y="85"/>
                    </a:lnTo>
                    <a:lnTo>
                      <a:pt x="80" y="80"/>
                    </a:lnTo>
                    <a:lnTo>
                      <a:pt x="82" y="80"/>
                    </a:lnTo>
                    <a:lnTo>
                      <a:pt x="85" y="80"/>
                    </a:lnTo>
                    <a:lnTo>
                      <a:pt x="85" y="82"/>
                    </a:lnTo>
                    <a:lnTo>
                      <a:pt x="87" y="82"/>
                    </a:lnTo>
                    <a:lnTo>
                      <a:pt x="87" y="85"/>
                    </a:lnTo>
                    <a:lnTo>
                      <a:pt x="87" y="87"/>
                    </a:lnTo>
                    <a:lnTo>
                      <a:pt x="89" y="87"/>
                    </a:lnTo>
                    <a:lnTo>
                      <a:pt x="92" y="87"/>
                    </a:lnTo>
                    <a:lnTo>
                      <a:pt x="92" y="85"/>
                    </a:lnTo>
                    <a:lnTo>
                      <a:pt x="94" y="85"/>
                    </a:lnTo>
                    <a:lnTo>
                      <a:pt x="94" y="82"/>
                    </a:lnTo>
                    <a:lnTo>
                      <a:pt x="104" y="80"/>
                    </a:lnTo>
                    <a:lnTo>
                      <a:pt x="108" y="80"/>
                    </a:lnTo>
                    <a:lnTo>
                      <a:pt x="111" y="77"/>
                    </a:lnTo>
                    <a:lnTo>
                      <a:pt x="115" y="70"/>
                    </a:lnTo>
                    <a:lnTo>
                      <a:pt x="115" y="73"/>
                    </a:lnTo>
                    <a:lnTo>
                      <a:pt x="118" y="77"/>
                    </a:lnTo>
                    <a:lnTo>
                      <a:pt x="118" y="82"/>
                    </a:lnTo>
                    <a:lnTo>
                      <a:pt x="120" y="85"/>
                    </a:lnTo>
                    <a:lnTo>
                      <a:pt x="127" y="85"/>
                    </a:lnTo>
                    <a:lnTo>
                      <a:pt x="132" y="85"/>
                    </a:lnTo>
                    <a:lnTo>
                      <a:pt x="137" y="87"/>
                    </a:lnTo>
                    <a:lnTo>
                      <a:pt x="139" y="87"/>
                    </a:lnTo>
                    <a:lnTo>
                      <a:pt x="141" y="87"/>
                    </a:lnTo>
                    <a:lnTo>
                      <a:pt x="144" y="85"/>
                    </a:lnTo>
                    <a:lnTo>
                      <a:pt x="146" y="82"/>
                    </a:lnTo>
                    <a:lnTo>
                      <a:pt x="148" y="77"/>
                    </a:lnTo>
                    <a:lnTo>
                      <a:pt x="151" y="77"/>
                    </a:lnTo>
                    <a:lnTo>
                      <a:pt x="153" y="80"/>
                    </a:lnTo>
                    <a:lnTo>
                      <a:pt x="153" y="82"/>
                    </a:lnTo>
                    <a:lnTo>
                      <a:pt x="153" y="85"/>
                    </a:lnTo>
                    <a:lnTo>
                      <a:pt x="158" y="85"/>
                    </a:lnTo>
                    <a:lnTo>
                      <a:pt x="163" y="82"/>
                    </a:lnTo>
                    <a:lnTo>
                      <a:pt x="165" y="82"/>
                    </a:lnTo>
                    <a:lnTo>
                      <a:pt x="167" y="80"/>
                    </a:lnTo>
                    <a:lnTo>
                      <a:pt x="167" y="82"/>
                    </a:lnTo>
                    <a:lnTo>
                      <a:pt x="167" y="85"/>
                    </a:lnTo>
                    <a:lnTo>
                      <a:pt x="170" y="85"/>
                    </a:lnTo>
                    <a:lnTo>
                      <a:pt x="174" y="85"/>
                    </a:lnTo>
                    <a:lnTo>
                      <a:pt x="179" y="82"/>
                    </a:lnTo>
                    <a:lnTo>
                      <a:pt x="184" y="82"/>
                    </a:lnTo>
                    <a:lnTo>
                      <a:pt x="186" y="80"/>
                    </a:lnTo>
                    <a:lnTo>
                      <a:pt x="189" y="82"/>
                    </a:lnTo>
                    <a:lnTo>
                      <a:pt x="191" y="82"/>
                    </a:lnTo>
                    <a:lnTo>
                      <a:pt x="193" y="82"/>
                    </a:lnTo>
                    <a:lnTo>
                      <a:pt x="196" y="82"/>
                    </a:lnTo>
                    <a:lnTo>
                      <a:pt x="198" y="82"/>
                    </a:lnTo>
                    <a:lnTo>
                      <a:pt x="200" y="82"/>
                    </a:lnTo>
                    <a:lnTo>
                      <a:pt x="205" y="77"/>
                    </a:lnTo>
                    <a:lnTo>
                      <a:pt x="203" y="77"/>
                    </a:lnTo>
                    <a:lnTo>
                      <a:pt x="203" y="75"/>
                    </a:lnTo>
                    <a:lnTo>
                      <a:pt x="200" y="75"/>
                    </a:lnTo>
                    <a:lnTo>
                      <a:pt x="203" y="75"/>
                    </a:lnTo>
                    <a:lnTo>
                      <a:pt x="207" y="73"/>
                    </a:lnTo>
                    <a:lnTo>
                      <a:pt x="207" y="77"/>
                    </a:lnTo>
                    <a:lnTo>
                      <a:pt x="207" y="80"/>
                    </a:lnTo>
                    <a:lnTo>
                      <a:pt x="210" y="80"/>
                    </a:lnTo>
                    <a:lnTo>
                      <a:pt x="210" y="82"/>
                    </a:lnTo>
                    <a:lnTo>
                      <a:pt x="212" y="82"/>
                    </a:lnTo>
                    <a:lnTo>
                      <a:pt x="215" y="80"/>
                    </a:lnTo>
                    <a:lnTo>
                      <a:pt x="217" y="77"/>
                    </a:lnTo>
                    <a:lnTo>
                      <a:pt x="219" y="77"/>
                    </a:lnTo>
                    <a:lnTo>
                      <a:pt x="219" y="80"/>
                    </a:lnTo>
                    <a:lnTo>
                      <a:pt x="226" y="80"/>
                    </a:lnTo>
                    <a:lnTo>
                      <a:pt x="236" y="82"/>
                    </a:lnTo>
                    <a:lnTo>
                      <a:pt x="243" y="82"/>
                    </a:lnTo>
                    <a:lnTo>
                      <a:pt x="252" y="80"/>
                    </a:lnTo>
                    <a:lnTo>
                      <a:pt x="252" y="77"/>
                    </a:lnTo>
                    <a:lnTo>
                      <a:pt x="252" y="73"/>
                    </a:lnTo>
                    <a:lnTo>
                      <a:pt x="252" y="70"/>
                    </a:lnTo>
                    <a:lnTo>
                      <a:pt x="252" y="68"/>
                    </a:lnTo>
                    <a:lnTo>
                      <a:pt x="255" y="68"/>
                    </a:lnTo>
                    <a:lnTo>
                      <a:pt x="255" y="66"/>
                    </a:lnTo>
                    <a:lnTo>
                      <a:pt x="259" y="63"/>
                    </a:lnTo>
                    <a:lnTo>
                      <a:pt x="264" y="61"/>
                    </a:lnTo>
                    <a:lnTo>
                      <a:pt x="264" y="56"/>
                    </a:lnTo>
                    <a:lnTo>
                      <a:pt x="264" y="54"/>
                    </a:lnTo>
                    <a:lnTo>
                      <a:pt x="262" y="51"/>
                    </a:lnTo>
                    <a:lnTo>
                      <a:pt x="257" y="49"/>
                    </a:lnTo>
                    <a:lnTo>
                      <a:pt x="250" y="44"/>
                    </a:lnTo>
                    <a:lnTo>
                      <a:pt x="248" y="44"/>
                    </a:lnTo>
                    <a:lnTo>
                      <a:pt x="245" y="44"/>
                    </a:lnTo>
                    <a:lnTo>
                      <a:pt x="243" y="44"/>
                    </a:lnTo>
                    <a:lnTo>
                      <a:pt x="241" y="44"/>
                    </a:lnTo>
                    <a:lnTo>
                      <a:pt x="241" y="47"/>
                    </a:lnTo>
                    <a:lnTo>
                      <a:pt x="238" y="47"/>
                    </a:lnTo>
                    <a:lnTo>
                      <a:pt x="236" y="47"/>
                    </a:lnTo>
                    <a:lnTo>
                      <a:pt x="233" y="47"/>
                    </a:lnTo>
                    <a:lnTo>
                      <a:pt x="231" y="44"/>
                    </a:lnTo>
                    <a:lnTo>
                      <a:pt x="231" y="42"/>
                    </a:lnTo>
                    <a:lnTo>
                      <a:pt x="229" y="40"/>
                    </a:lnTo>
                    <a:lnTo>
                      <a:pt x="224" y="37"/>
                    </a:lnTo>
                    <a:lnTo>
                      <a:pt x="219" y="37"/>
                    </a:lnTo>
                    <a:lnTo>
                      <a:pt x="215" y="37"/>
                    </a:lnTo>
                    <a:lnTo>
                      <a:pt x="212" y="37"/>
                    </a:lnTo>
                    <a:lnTo>
                      <a:pt x="210" y="42"/>
                    </a:lnTo>
                    <a:lnTo>
                      <a:pt x="207" y="42"/>
                    </a:lnTo>
                    <a:lnTo>
                      <a:pt x="205" y="42"/>
                    </a:lnTo>
                    <a:lnTo>
                      <a:pt x="205" y="40"/>
                    </a:lnTo>
                    <a:lnTo>
                      <a:pt x="203" y="40"/>
                    </a:lnTo>
                    <a:lnTo>
                      <a:pt x="200" y="40"/>
                    </a:lnTo>
                    <a:lnTo>
                      <a:pt x="200" y="37"/>
                    </a:lnTo>
                    <a:lnTo>
                      <a:pt x="198" y="37"/>
                    </a:lnTo>
                    <a:lnTo>
                      <a:pt x="193" y="37"/>
                    </a:lnTo>
                    <a:lnTo>
                      <a:pt x="182" y="42"/>
                    </a:lnTo>
                    <a:lnTo>
                      <a:pt x="170" y="44"/>
                    </a:lnTo>
                    <a:lnTo>
                      <a:pt x="160" y="47"/>
                    </a:lnTo>
                    <a:lnTo>
                      <a:pt x="156" y="47"/>
                    </a:lnTo>
                    <a:lnTo>
                      <a:pt x="151" y="47"/>
                    </a:lnTo>
                    <a:lnTo>
                      <a:pt x="146" y="44"/>
                    </a:lnTo>
                    <a:lnTo>
                      <a:pt x="139" y="44"/>
                    </a:lnTo>
                    <a:lnTo>
                      <a:pt x="139" y="51"/>
                    </a:lnTo>
                    <a:lnTo>
                      <a:pt x="137" y="49"/>
                    </a:lnTo>
                    <a:lnTo>
                      <a:pt x="134" y="47"/>
                    </a:lnTo>
                    <a:lnTo>
                      <a:pt x="132" y="47"/>
                    </a:lnTo>
                    <a:lnTo>
                      <a:pt x="130" y="47"/>
                    </a:lnTo>
                    <a:lnTo>
                      <a:pt x="130" y="49"/>
                    </a:lnTo>
                    <a:lnTo>
                      <a:pt x="127" y="49"/>
                    </a:lnTo>
                    <a:lnTo>
                      <a:pt x="122" y="47"/>
                    </a:lnTo>
                    <a:lnTo>
                      <a:pt x="120" y="47"/>
                    </a:lnTo>
                    <a:lnTo>
                      <a:pt x="113" y="44"/>
                    </a:lnTo>
                    <a:lnTo>
                      <a:pt x="111" y="42"/>
                    </a:lnTo>
                    <a:lnTo>
                      <a:pt x="111" y="44"/>
                    </a:lnTo>
                    <a:lnTo>
                      <a:pt x="108" y="47"/>
                    </a:lnTo>
                    <a:lnTo>
                      <a:pt x="106" y="42"/>
                    </a:lnTo>
                    <a:lnTo>
                      <a:pt x="108" y="37"/>
                    </a:lnTo>
                    <a:lnTo>
                      <a:pt x="104" y="37"/>
                    </a:lnTo>
                    <a:lnTo>
                      <a:pt x="101" y="37"/>
                    </a:lnTo>
                    <a:lnTo>
                      <a:pt x="96" y="40"/>
                    </a:lnTo>
                    <a:lnTo>
                      <a:pt x="92" y="40"/>
                    </a:lnTo>
                    <a:lnTo>
                      <a:pt x="92" y="35"/>
                    </a:lnTo>
                    <a:lnTo>
                      <a:pt x="87" y="33"/>
                    </a:lnTo>
                    <a:lnTo>
                      <a:pt x="85" y="33"/>
                    </a:lnTo>
                    <a:lnTo>
                      <a:pt x="89" y="33"/>
                    </a:lnTo>
                    <a:lnTo>
                      <a:pt x="92" y="33"/>
                    </a:lnTo>
                    <a:lnTo>
                      <a:pt x="94" y="33"/>
                    </a:lnTo>
                    <a:lnTo>
                      <a:pt x="96" y="35"/>
                    </a:lnTo>
                    <a:lnTo>
                      <a:pt x="101" y="33"/>
                    </a:lnTo>
                    <a:lnTo>
                      <a:pt x="104" y="30"/>
                    </a:lnTo>
                    <a:lnTo>
                      <a:pt x="104" y="25"/>
                    </a:lnTo>
                    <a:lnTo>
                      <a:pt x="101" y="25"/>
                    </a:lnTo>
                    <a:lnTo>
                      <a:pt x="96" y="25"/>
                    </a:lnTo>
                    <a:lnTo>
                      <a:pt x="94" y="23"/>
                    </a:lnTo>
                    <a:lnTo>
                      <a:pt x="89" y="23"/>
                    </a:lnTo>
                    <a:lnTo>
                      <a:pt x="87" y="21"/>
                    </a:lnTo>
                    <a:lnTo>
                      <a:pt x="82" y="18"/>
                    </a:lnTo>
                    <a:lnTo>
                      <a:pt x="80" y="14"/>
                    </a:lnTo>
                    <a:lnTo>
                      <a:pt x="78" y="11"/>
                    </a:lnTo>
                    <a:lnTo>
                      <a:pt x="78" y="9"/>
                    </a:lnTo>
                    <a:lnTo>
                      <a:pt x="75" y="9"/>
                    </a:lnTo>
                    <a:lnTo>
                      <a:pt x="73" y="11"/>
                    </a:lnTo>
                    <a:lnTo>
                      <a:pt x="68" y="11"/>
                    </a:lnTo>
                    <a:lnTo>
                      <a:pt x="66" y="14"/>
                    </a:lnTo>
                    <a:lnTo>
                      <a:pt x="63" y="14"/>
                    </a:lnTo>
                    <a:lnTo>
                      <a:pt x="59" y="16"/>
                    </a:lnTo>
                    <a:lnTo>
                      <a:pt x="56" y="16"/>
                    </a:lnTo>
                    <a:lnTo>
                      <a:pt x="54" y="16"/>
                    </a:lnTo>
                    <a:lnTo>
                      <a:pt x="52" y="16"/>
                    </a:lnTo>
                    <a:lnTo>
                      <a:pt x="49" y="11"/>
                    </a:lnTo>
                    <a:lnTo>
                      <a:pt x="45" y="4"/>
                    </a:lnTo>
                    <a:lnTo>
                      <a:pt x="40" y="4"/>
                    </a:lnTo>
                    <a:lnTo>
                      <a:pt x="35" y="4"/>
                    </a:lnTo>
                    <a:lnTo>
                      <a:pt x="30" y="2"/>
                    </a:lnTo>
                    <a:lnTo>
                      <a:pt x="26" y="2"/>
                    </a:lnTo>
                    <a:lnTo>
                      <a:pt x="21" y="2"/>
                    </a:lnTo>
                    <a:lnTo>
                      <a:pt x="16" y="2"/>
                    </a:lnTo>
                    <a:lnTo>
                      <a:pt x="11" y="2"/>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6" name="Freeform 1810">
                <a:extLst>
                  <a:ext uri="{FF2B5EF4-FFF2-40B4-BE49-F238E27FC236}">
                    <a16:creationId xmlns:a16="http://schemas.microsoft.com/office/drawing/2014/main" id="{F590ED00-2691-9022-C9D8-0CC293CCE049}"/>
                  </a:ext>
                </a:extLst>
              </p:cNvPr>
              <p:cNvSpPr>
                <a:spLocks noGrp="1" noRot="1" noMove="1" noResize="1" noEditPoints="1" noAdjustHandles="1" noChangeArrowheads="1" noChangeShapeType="1"/>
              </p:cNvSpPr>
              <p:nvPr/>
            </p:nvSpPr>
            <p:spPr bwMode="auto">
              <a:xfrm>
                <a:off x="1379811" y="360392"/>
                <a:ext cx="277813" cy="141288"/>
              </a:xfrm>
              <a:custGeom>
                <a:avLst/>
                <a:gdLst>
                  <a:gd name="T0" fmla="*/ 176213 w 175"/>
                  <a:gd name="T1" fmla="*/ 3175 h 89"/>
                  <a:gd name="T2" fmla="*/ 173038 w 175"/>
                  <a:gd name="T3" fmla="*/ 33338 h 89"/>
                  <a:gd name="T4" fmla="*/ 184150 w 175"/>
                  <a:gd name="T5" fmla="*/ 52388 h 89"/>
                  <a:gd name="T6" fmla="*/ 179388 w 175"/>
                  <a:gd name="T7" fmla="*/ 63500 h 89"/>
                  <a:gd name="T8" fmla="*/ 184150 w 175"/>
                  <a:gd name="T9" fmla="*/ 66675 h 89"/>
                  <a:gd name="T10" fmla="*/ 165100 w 175"/>
                  <a:gd name="T11" fmla="*/ 77788 h 89"/>
                  <a:gd name="T12" fmla="*/ 134938 w 175"/>
                  <a:gd name="T13" fmla="*/ 74613 h 89"/>
                  <a:gd name="T14" fmla="*/ 115888 w 175"/>
                  <a:gd name="T15" fmla="*/ 58738 h 89"/>
                  <a:gd name="T16" fmla="*/ 104775 w 175"/>
                  <a:gd name="T17" fmla="*/ 55563 h 89"/>
                  <a:gd name="T18" fmla="*/ 82550 w 175"/>
                  <a:gd name="T19" fmla="*/ 47625 h 89"/>
                  <a:gd name="T20" fmla="*/ 49213 w 175"/>
                  <a:gd name="T21" fmla="*/ 39688 h 89"/>
                  <a:gd name="T22" fmla="*/ 26988 w 175"/>
                  <a:gd name="T23" fmla="*/ 44450 h 89"/>
                  <a:gd name="T24" fmla="*/ 19050 w 175"/>
                  <a:gd name="T25" fmla="*/ 52388 h 89"/>
                  <a:gd name="T26" fmla="*/ 30163 w 175"/>
                  <a:gd name="T27" fmla="*/ 63500 h 89"/>
                  <a:gd name="T28" fmla="*/ 3175 w 175"/>
                  <a:gd name="T29" fmla="*/ 80963 h 89"/>
                  <a:gd name="T30" fmla="*/ 26988 w 175"/>
                  <a:gd name="T31" fmla="*/ 80963 h 89"/>
                  <a:gd name="T32" fmla="*/ 0 w 175"/>
                  <a:gd name="T33" fmla="*/ 88900 h 89"/>
                  <a:gd name="T34" fmla="*/ 26988 w 175"/>
                  <a:gd name="T35" fmla="*/ 96838 h 89"/>
                  <a:gd name="T36" fmla="*/ 33338 w 175"/>
                  <a:gd name="T37" fmla="*/ 100013 h 89"/>
                  <a:gd name="T38" fmla="*/ 38100 w 175"/>
                  <a:gd name="T39" fmla="*/ 104775 h 89"/>
                  <a:gd name="T40" fmla="*/ 49213 w 175"/>
                  <a:gd name="T41" fmla="*/ 96838 h 89"/>
                  <a:gd name="T42" fmla="*/ 49213 w 175"/>
                  <a:gd name="T43" fmla="*/ 107950 h 89"/>
                  <a:gd name="T44" fmla="*/ 52388 w 175"/>
                  <a:gd name="T45" fmla="*/ 100013 h 89"/>
                  <a:gd name="T46" fmla="*/ 60325 w 175"/>
                  <a:gd name="T47" fmla="*/ 96838 h 89"/>
                  <a:gd name="T48" fmla="*/ 55563 w 175"/>
                  <a:gd name="T49" fmla="*/ 74613 h 89"/>
                  <a:gd name="T50" fmla="*/ 63500 w 175"/>
                  <a:gd name="T51" fmla="*/ 66675 h 89"/>
                  <a:gd name="T52" fmla="*/ 68263 w 175"/>
                  <a:gd name="T53" fmla="*/ 74613 h 89"/>
                  <a:gd name="T54" fmla="*/ 68263 w 175"/>
                  <a:gd name="T55" fmla="*/ 96838 h 89"/>
                  <a:gd name="T56" fmla="*/ 104775 w 175"/>
                  <a:gd name="T57" fmla="*/ 85725 h 89"/>
                  <a:gd name="T58" fmla="*/ 127000 w 175"/>
                  <a:gd name="T59" fmla="*/ 93663 h 89"/>
                  <a:gd name="T60" fmla="*/ 142875 w 175"/>
                  <a:gd name="T61" fmla="*/ 93663 h 89"/>
                  <a:gd name="T62" fmla="*/ 150813 w 175"/>
                  <a:gd name="T63" fmla="*/ 93663 h 89"/>
                  <a:gd name="T64" fmla="*/ 134938 w 175"/>
                  <a:gd name="T65" fmla="*/ 104775 h 89"/>
                  <a:gd name="T66" fmla="*/ 104775 w 175"/>
                  <a:gd name="T67" fmla="*/ 107950 h 89"/>
                  <a:gd name="T68" fmla="*/ 71438 w 175"/>
                  <a:gd name="T69" fmla="*/ 127000 h 89"/>
                  <a:gd name="T70" fmla="*/ 82550 w 175"/>
                  <a:gd name="T71" fmla="*/ 141288 h 89"/>
                  <a:gd name="T72" fmla="*/ 112713 w 175"/>
                  <a:gd name="T73" fmla="*/ 141288 h 89"/>
                  <a:gd name="T74" fmla="*/ 123825 w 175"/>
                  <a:gd name="T75" fmla="*/ 130175 h 89"/>
                  <a:gd name="T76" fmla="*/ 138113 w 175"/>
                  <a:gd name="T77" fmla="*/ 111125 h 89"/>
                  <a:gd name="T78" fmla="*/ 157163 w 175"/>
                  <a:gd name="T79" fmla="*/ 111125 h 89"/>
                  <a:gd name="T80" fmla="*/ 190500 w 175"/>
                  <a:gd name="T81" fmla="*/ 100013 h 89"/>
                  <a:gd name="T82" fmla="*/ 209550 w 175"/>
                  <a:gd name="T83" fmla="*/ 107950 h 89"/>
                  <a:gd name="T84" fmla="*/ 225425 w 175"/>
                  <a:gd name="T85" fmla="*/ 107950 h 89"/>
                  <a:gd name="T86" fmla="*/ 231775 w 175"/>
                  <a:gd name="T87" fmla="*/ 100013 h 89"/>
                  <a:gd name="T88" fmla="*/ 255588 w 175"/>
                  <a:gd name="T89" fmla="*/ 100013 h 89"/>
                  <a:gd name="T90" fmla="*/ 273050 w 175"/>
                  <a:gd name="T91" fmla="*/ 93663 h 89"/>
                  <a:gd name="T92" fmla="*/ 277813 w 175"/>
                  <a:gd name="T93" fmla="*/ 69850 h 89"/>
                  <a:gd name="T94" fmla="*/ 266700 w 175"/>
                  <a:gd name="T95" fmla="*/ 44450 h 89"/>
                  <a:gd name="T96" fmla="*/ 250825 w 175"/>
                  <a:gd name="T97" fmla="*/ 39688 h 89"/>
                  <a:gd name="T98" fmla="*/ 250825 w 175"/>
                  <a:gd name="T99" fmla="*/ 63500 h 89"/>
                  <a:gd name="T100" fmla="*/ 244475 w 175"/>
                  <a:gd name="T101" fmla="*/ 69850 h 89"/>
                  <a:gd name="T102" fmla="*/ 244475 w 175"/>
                  <a:gd name="T103" fmla="*/ 58738 h 89"/>
                  <a:gd name="T104" fmla="*/ 244475 w 175"/>
                  <a:gd name="T105" fmla="*/ 55563 h 89"/>
                  <a:gd name="T106" fmla="*/ 231775 w 175"/>
                  <a:gd name="T107" fmla="*/ 58738 h 89"/>
                  <a:gd name="T108" fmla="*/ 225425 w 175"/>
                  <a:gd name="T109" fmla="*/ 39688 h 89"/>
                  <a:gd name="T110" fmla="*/ 184150 w 175"/>
                  <a:gd name="T111" fmla="*/ 22225 h 89"/>
                  <a:gd name="T112" fmla="*/ 190500 w 175"/>
                  <a:gd name="T113" fmla="*/ 11113 h 89"/>
                  <a:gd name="T114" fmla="*/ 176213 w 175"/>
                  <a:gd name="T115" fmla="*/ 0 h 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89"/>
                  <a:gd name="T176" fmla="*/ 175 w 175"/>
                  <a:gd name="T177" fmla="*/ 89 h 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89">
                    <a:moveTo>
                      <a:pt x="111" y="0"/>
                    </a:moveTo>
                    <a:lnTo>
                      <a:pt x="111" y="2"/>
                    </a:lnTo>
                    <a:lnTo>
                      <a:pt x="109" y="2"/>
                    </a:lnTo>
                    <a:lnTo>
                      <a:pt x="106" y="2"/>
                    </a:lnTo>
                    <a:lnTo>
                      <a:pt x="109" y="9"/>
                    </a:lnTo>
                    <a:lnTo>
                      <a:pt x="109" y="16"/>
                    </a:lnTo>
                    <a:lnTo>
                      <a:pt x="109" y="21"/>
                    </a:lnTo>
                    <a:lnTo>
                      <a:pt x="106" y="28"/>
                    </a:lnTo>
                    <a:lnTo>
                      <a:pt x="109" y="28"/>
                    </a:lnTo>
                    <a:lnTo>
                      <a:pt x="113" y="30"/>
                    </a:lnTo>
                    <a:lnTo>
                      <a:pt x="116" y="30"/>
                    </a:lnTo>
                    <a:lnTo>
                      <a:pt x="116" y="33"/>
                    </a:lnTo>
                    <a:lnTo>
                      <a:pt x="116" y="35"/>
                    </a:lnTo>
                    <a:lnTo>
                      <a:pt x="116" y="37"/>
                    </a:lnTo>
                    <a:lnTo>
                      <a:pt x="113" y="40"/>
                    </a:lnTo>
                    <a:lnTo>
                      <a:pt x="113" y="42"/>
                    </a:lnTo>
                    <a:lnTo>
                      <a:pt x="116" y="42"/>
                    </a:lnTo>
                    <a:lnTo>
                      <a:pt x="118" y="42"/>
                    </a:lnTo>
                    <a:lnTo>
                      <a:pt x="120" y="42"/>
                    </a:lnTo>
                    <a:lnTo>
                      <a:pt x="123" y="49"/>
                    </a:lnTo>
                    <a:lnTo>
                      <a:pt x="113" y="49"/>
                    </a:lnTo>
                    <a:lnTo>
                      <a:pt x="104" y="49"/>
                    </a:lnTo>
                    <a:lnTo>
                      <a:pt x="99" y="49"/>
                    </a:lnTo>
                    <a:lnTo>
                      <a:pt x="95" y="49"/>
                    </a:lnTo>
                    <a:lnTo>
                      <a:pt x="90" y="47"/>
                    </a:lnTo>
                    <a:lnTo>
                      <a:pt x="85" y="47"/>
                    </a:lnTo>
                    <a:lnTo>
                      <a:pt x="83" y="44"/>
                    </a:lnTo>
                    <a:lnTo>
                      <a:pt x="80" y="42"/>
                    </a:lnTo>
                    <a:lnTo>
                      <a:pt x="78" y="42"/>
                    </a:lnTo>
                    <a:lnTo>
                      <a:pt x="76" y="40"/>
                    </a:lnTo>
                    <a:lnTo>
                      <a:pt x="73" y="37"/>
                    </a:lnTo>
                    <a:lnTo>
                      <a:pt x="73" y="35"/>
                    </a:lnTo>
                    <a:lnTo>
                      <a:pt x="71" y="35"/>
                    </a:lnTo>
                    <a:lnTo>
                      <a:pt x="69" y="35"/>
                    </a:lnTo>
                    <a:lnTo>
                      <a:pt x="66" y="35"/>
                    </a:lnTo>
                    <a:lnTo>
                      <a:pt x="64" y="35"/>
                    </a:lnTo>
                    <a:lnTo>
                      <a:pt x="61" y="35"/>
                    </a:lnTo>
                    <a:lnTo>
                      <a:pt x="59" y="35"/>
                    </a:lnTo>
                    <a:lnTo>
                      <a:pt x="57" y="33"/>
                    </a:lnTo>
                    <a:lnTo>
                      <a:pt x="52" y="30"/>
                    </a:lnTo>
                    <a:lnTo>
                      <a:pt x="50" y="28"/>
                    </a:lnTo>
                    <a:lnTo>
                      <a:pt x="47" y="28"/>
                    </a:lnTo>
                    <a:lnTo>
                      <a:pt x="40" y="25"/>
                    </a:lnTo>
                    <a:lnTo>
                      <a:pt x="35" y="25"/>
                    </a:lnTo>
                    <a:lnTo>
                      <a:pt x="31" y="25"/>
                    </a:lnTo>
                    <a:lnTo>
                      <a:pt x="24" y="25"/>
                    </a:lnTo>
                    <a:lnTo>
                      <a:pt x="24" y="30"/>
                    </a:lnTo>
                    <a:lnTo>
                      <a:pt x="21" y="30"/>
                    </a:lnTo>
                    <a:lnTo>
                      <a:pt x="17" y="28"/>
                    </a:lnTo>
                    <a:lnTo>
                      <a:pt x="14" y="28"/>
                    </a:lnTo>
                    <a:lnTo>
                      <a:pt x="12" y="28"/>
                    </a:lnTo>
                    <a:lnTo>
                      <a:pt x="9" y="28"/>
                    </a:lnTo>
                    <a:lnTo>
                      <a:pt x="12" y="30"/>
                    </a:lnTo>
                    <a:lnTo>
                      <a:pt x="12" y="33"/>
                    </a:lnTo>
                    <a:lnTo>
                      <a:pt x="9" y="37"/>
                    </a:lnTo>
                    <a:lnTo>
                      <a:pt x="9" y="40"/>
                    </a:lnTo>
                    <a:lnTo>
                      <a:pt x="17" y="40"/>
                    </a:lnTo>
                    <a:lnTo>
                      <a:pt x="19" y="40"/>
                    </a:lnTo>
                    <a:lnTo>
                      <a:pt x="17" y="40"/>
                    </a:lnTo>
                    <a:lnTo>
                      <a:pt x="9" y="42"/>
                    </a:lnTo>
                    <a:lnTo>
                      <a:pt x="2" y="44"/>
                    </a:lnTo>
                    <a:lnTo>
                      <a:pt x="2" y="51"/>
                    </a:lnTo>
                    <a:lnTo>
                      <a:pt x="12" y="51"/>
                    </a:lnTo>
                    <a:lnTo>
                      <a:pt x="17" y="51"/>
                    </a:lnTo>
                    <a:lnTo>
                      <a:pt x="14" y="51"/>
                    </a:lnTo>
                    <a:lnTo>
                      <a:pt x="9" y="54"/>
                    </a:lnTo>
                    <a:lnTo>
                      <a:pt x="5" y="54"/>
                    </a:lnTo>
                    <a:lnTo>
                      <a:pt x="0" y="56"/>
                    </a:lnTo>
                    <a:lnTo>
                      <a:pt x="0" y="63"/>
                    </a:lnTo>
                    <a:lnTo>
                      <a:pt x="5" y="63"/>
                    </a:lnTo>
                    <a:lnTo>
                      <a:pt x="12" y="61"/>
                    </a:lnTo>
                    <a:lnTo>
                      <a:pt x="14" y="61"/>
                    </a:lnTo>
                    <a:lnTo>
                      <a:pt x="17" y="61"/>
                    </a:lnTo>
                    <a:lnTo>
                      <a:pt x="19" y="61"/>
                    </a:lnTo>
                    <a:lnTo>
                      <a:pt x="21" y="61"/>
                    </a:lnTo>
                    <a:lnTo>
                      <a:pt x="21" y="63"/>
                    </a:lnTo>
                    <a:lnTo>
                      <a:pt x="21" y="66"/>
                    </a:lnTo>
                    <a:lnTo>
                      <a:pt x="24" y="66"/>
                    </a:lnTo>
                    <a:lnTo>
                      <a:pt x="24" y="59"/>
                    </a:lnTo>
                    <a:lnTo>
                      <a:pt x="26" y="59"/>
                    </a:lnTo>
                    <a:lnTo>
                      <a:pt x="28" y="59"/>
                    </a:lnTo>
                    <a:lnTo>
                      <a:pt x="31" y="59"/>
                    </a:lnTo>
                    <a:lnTo>
                      <a:pt x="31" y="61"/>
                    </a:lnTo>
                    <a:lnTo>
                      <a:pt x="28" y="61"/>
                    </a:lnTo>
                    <a:lnTo>
                      <a:pt x="31" y="68"/>
                    </a:lnTo>
                    <a:lnTo>
                      <a:pt x="33" y="68"/>
                    </a:lnTo>
                    <a:lnTo>
                      <a:pt x="33" y="66"/>
                    </a:lnTo>
                    <a:lnTo>
                      <a:pt x="33" y="63"/>
                    </a:lnTo>
                    <a:lnTo>
                      <a:pt x="38" y="63"/>
                    </a:lnTo>
                    <a:lnTo>
                      <a:pt x="38" y="61"/>
                    </a:lnTo>
                    <a:lnTo>
                      <a:pt x="38" y="59"/>
                    </a:lnTo>
                    <a:lnTo>
                      <a:pt x="35" y="54"/>
                    </a:lnTo>
                    <a:lnTo>
                      <a:pt x="35" y="51"/>
                    </a:lnTo>
                    <a:lnTo>
                      <a:pt x="35" y="49"/>
                    </a:lnTo>
                    <a:lnTo>
                      <a:pt x="35" y="47"/>
                    </a:lnTo>
                    <a:lnTo>
                      <a:pt x="35" y="44"/>
                    </a:lnTo>
                    <a:lnTo>
                      <a:pt x="38" y="44"/>
                    </a:lnTo>
                    <a:lnTo>
                      <a:pt x="40" y="44"/>
                    </a:lnTo>
                    <a:lnTo>
                      <a:pt x="40" y="42"/>
                    </a:lnTo>
                    <a:lnTo>
                      <a:pt x="43" y="44"/>
                    </a:lnTo>
                    <a:lnTo>
                      <a:pt x="43" y="47"/>
                    </a:lnTo>
                    <a:lnTo>
                      <a:pt x="45" y="49"/>
                    </a:lnTo>
                    <a:lnTo>
                      <a:pt x="43" y="54"/>
                    </a:lnTo>
                    <a:lnTo>
                      <a:pt x="43" y="59"/>
                    </a:lnTo>
                    <a:lnTo>
                      <a:pt x="43" y="61"/>
                    </a:lnTo>
                    <a:lnTo>
                      <a:pt x="50" y="61"/>
                    </a:lnTo>
                    <a:lnTo>
                      <a:pt x="54" y="61"/>
                    </a:lnTo>
                    <a:lnTo>
                      <a:pt x="59" y="61"/>
                    </a:lnTo>
                    <a:lnTo>
                      <a:pt x="66" y="59"/>
                    </a:lnTo>
                    <a:lnTo>
                      <a:pt x="66" y="54"/>
                    </a:lnTo>
                    <a:lnTo>
                      <a:pt x="69" y="54"/>
                    </a:lnTo>
                    <a:lnTo>
                      <a:pt x="71" y="54"/>
                    </a:lnTo>
                    <a:lnTo>
                      <a:pt x="73" y="56"/>
                    </a:lnTo>
                    <a:lnTo>
                      <a:pt x="76" y="59"/>
                    </a:lnTo>
                    <a:lnTo>
                      <a:pt x="80" y="59"/>
                    </a:lnTo>
                    <a:lnTo>
                      <a:pt x="83" y="59"/>
                    </a:lnTo>
                    <a:lnTo>
                      <a:pt x="85" y="59"/>
                    </a:lnTo>
                    <a:lnTo>
                      <a:pt x="87" y="59"/>
                    </a:lnTo>
                    <a:lnTo>
                      <a:pt x="90" y="59"/>
                    </a:lnTo>
                    <a:lnTo>
                      <a:pt x="92" y="56"/>
                    </a:lnTo>
                    <a:lnTo>
                      <a:pt x="97" y="51"/>
                    </a:lnTo>
                    <a:lnTo>
                      <a:pt x="97" y="54"/>
                    </a:lnTo>
                    <a:lnTo>
                      <a:pt x="95" y="56"/>
                    </a:lnTo>
                    <a:lnTo>
                      <a:pt x="95" y="59"/>
                    </a:lnTo>
                    <a:lnTo>
                      <a:pt x="92" y="61"/>
                    </a:lnTo>
                    <a:lnTo>
                      <a:pt x="90" y="63"/>
                    </a:lnTo>
                    <a:lnTo>
                      <a:pt x="87" y="66"/>
                    </a:lnTo>
                    <a:lnTo>
                      <a:pt x="85" y="66"/>
                    </a:lnTo>
                    <a:lnTo>
                      <a:pt x="83" y="68"/>
                    </a:lnTo>
                    <a:lnTo>
                      <a:pt x="78" y="68"/>
                    </a:lnTo>
                    <a:lnTo>
                      <a:pt x="76" y="68"/>
                    </a:lnTo>
                    <a:lnTo>
                      <a:pt x="71" y="68"/>
                    </a:lnTo>
                    <a:lnTo>
                      <a:pt x="66" y="68"/>
                    </a:lnTo>
                    <a:lnTo>
                      <a:pt x="61" y="68"/>
                    </a:lnTo>
                    <a:lnTo>
                      <a:pt x="59" y="70"/>
                    </a:lnTo>
                    <a:lnTo>
                      <a:pt x="54" y="73"/>
                    </a:lnTo>
                    <a:lnTo>
                      <a:pt x="47" y="77"/>
                    </a:lnTo>
                    <a:lnTo>
                      <a:pt x="45" y="80"/>
                    </a:lnTo>
                    <a:lnTo>
                      <a:pt x="45" y="82"/>
                    </a:lnTo>
                    <a:lnTo>
                      <a:pt x="47" y="87"/>
                    </a:lnTo>
                    <a:lnTo>
                      <a:pt x="47" y="89"/>
                    </a:lnTo>
                    <a:lnTo>
                      <a:pt x="52" y="89"/>
                    </a:lnTo>
                    <a:lnTo>
                      <a:pt x="57" y="89"/>
                    </a:lnTo>
                    <a:lnTo>
                      <a:pt x="61" y="89"/>
                    </a:lnTo>
                    <a:lnTo>
                      <a:pt x="64" y="89"/>
                    </a:lnTo>
                    <a:lnTo>
                      <a:pt x="66" y="89"/>
                    </a:lnTo>
                    <a:lnTo>
                      <a:pt x="71" y="89"/>
                    </a:lnTo>
                    <a:lnTo>
                      <a:pt x="73" y="87"/>
                    </a:lnTo>
                    <a:lnTo>
                      <a:pt x="76" y="87"/>
                    </a:lnTo>
                    <a:lnTo>
                      <a:pt x="76" y="85"/>
                    </a:lnTo>
                    <a:lnTo>
                      <a:pt x="78" y="82"/>
                    </a:lnTo>
                    <a:lnTo>
                      <a:pt x="80" y="77"/>
                    </a:lnTo>
                    <a:lnTo>
                      <a:pt x="83" y="75"/>
                    </a:lnTo>
                    <a:lnTo>
                      <a:pt x="85" y="73"/>
                    </a:lnTo>
                    <a:lnTo>
                      <a:pt x="87" y="70"/>
                    </a:lnTo>
                    <a:lnTo>
                      <a:pt x="90" y="70"/>
                    </a:lnTo>
                    <a:lnTo>
                      <a:pt x="90" y="68"/>
                    </a:lnTo>
                    <a:lnTo>
                      <a:pt x="92" y="68"/>
                    </a:lnTo>
                    <a:lnTo>
                      <a:pt x="95" y="70"/>
                    </a:lnTo>
                    <a:lnTo>
                      <a:pt x="99" y="70"/>
                    </a:lnTo>
                    <a:lnTo>
                      <a:pt x="102" y="70"/>
                    </a:lnTo>
                    <a:lnTo>
                      <a:pt x="106" y="70"/>
                    </a:lnTo>
                    <a:lnTo>
                      <a:pt x="111" y="68"/>
                    </a:lnTo>
                    <a:lnTo>
                      <a:pt x="116" y="66"/>
                    </a:lnTo>
                    <a:lnTo>
                      <a:pt x="120" y="63"/>
                    </a:lnTo>
                    <a:lnTo>
                      <a:pt x="123" y="63"/>
                    </a:lnTo>
                    <a:lnTo>
                      <a:pt x="125" y="66"/>
                    </a:lnTo>
                    <a:lnTo>
                      <a:pt x="128" y="66"/>
                    </a:lnTo>
                    <a:lnTo>
                      <a:pt x="130" y="68"/>
                    </a:lnTo>
                    <a:lnTo>
                      <a:pt x="132" y="68"/>
                    </a:lnTo>
                    <a:lnTo>
                      <a:pt x="135" y="70"/>
                    </a:lnTo>
                    <a:lnTo>
                      <a:pt x="137" y="70"/>
                    </a:lnTo>
                    <a:lnTo>
                      <a:pt x="139" y="70"/>
                    </a:lnTo>
                    <a:lnTo>
                      <a:pt x="142" y="68"/>
                    </a:lnTo>
                    <a:lnTo>
                      <a:pt x="142" y="66"/>
                    </a:lnTo>
                    <a:lnTo>
                      <a:pt x="142" y="61"/>
                    </a:lnTo>
                    <a:lnTo>
                      <a:pt x="146" y="61"/>
                    </a:lnTo>
                    <a:lnTo>
                      <a:pt x="146" y="63"/>
                    </a:lnTo>
                    <a:lnTo>
                      <a:pt x="154" y="63"/>
                    </a:lnTo>
                    <a:lnTo>
                      <a:pt x="161" y="63"/>
                    </a:lnTo>
                    <a:lnTo>
                      <a:pt x="163" y="61"/>
                    </a:lnTo>
                    <a:lnTo>
                      <a:pt x="165" y="61"/>
                    </a:lnTo>
                    <a:lnTo>
                      <a:pt x="168" y="61"/>
                    </a:lnTo>
                    <a:lnTo>
                      <a:pt x="170" y="59"/>
                    </a:lnTo>
                    <a:lnTo>
                      <a:pt x="172" y="59"/>
                    </a:lnTo>
                    <a:lnTo>
                      <a:pt x="172" y="56"/>
                    </a:lnTo>
                    <a:lnTo>
                      <a:pt x="175" y="54"/>
                    </a:lnTo>
                    <a:lnTo>
                      <a:pt x="175" y="51"/>
                    </a:lnTo>
                    <a:lnTo>
                      <a:pt x="175" y="49"/>
                    </a:lnTo>
                    <a:lnTo>
                      <a:pt x="175" y="44"/>
                    </a:lnTo>
                    <a:lnTo>
                      <a:pt x="175" y="42"/>
                    </a:lnTo>
                    <a:lnTo>
                      <a:pt x="172" y="37"/>
                    </a:lnTo>
                    <a:lnTo>
                      <a:pt x="170" y="33"/>
                    </a:lnTo>
                    <a:lnTo>
                      <a:pt x="170" y="30"/>
                    </a:lnTo>
                    <a:lnTo>
                      <a:pt x="168" y="28"/>
                    </a:lnTo>
                    <a:lnTo>
                      <a:pt x="165" y="28"/>
                    </a:lnTo>
                    <a:lnTo>
                      <a:pt x="163" y="28"/>
                    </a:lnTo>
                    <a:lnTo>
                      <a:pt x="161" y="25"/>
                    </a:lnTo>
                    <a:lnTo>
                      <a:pt x="158" y="25"/>
                    </a:lnTo>
                    <a:lnTo>
                      <a:pt x="158" y="28"/>
                    </a:lnTo>
                    <a:lnTo>
                      <a:pt x="161" y="30"/>
                    </a:lnTo>
                    <a:lnTo>
                      <a:pt x="158" y="33"/>
                    </a:lnTo>
                    <a:lnTo>
                      <a:pt x="158" y="40"/>
                    </a:lnTo>
                    <a:lnTo>
                      <a:pt x="158" y="42"/>
                    </a:lnTo>
                    <a:lnTo>
                      <a:pt x="158" y="44"/>
                    </a:lnTo>
                    <a:lnTo>
                      <a:pt x="156" y="44"/>
                    </a:lnTo>
                    <a:lnTo>
                      <a:pt x="154" y="44"/>
                    </a:lnTo>
                    <a:lnTo>
                      <a:pt x="154" y="42"/>
                    </a:lnTo>
                    <a:lnTo>
                      <a:pt x="154" y="40"/>
                    </a:lnTo>
                    <a:lnTo>
                      <a:pt x="154" y="37"/>
                    </a:lnTo>
                    <a:lnTo>
                      <a:pt x="154" y="35"/>
                    </a:lnTo>
                    <a:lnTo>
                      <a:pt x="151" y="33"/>
                    </a:lnTo>
                    <a:lnTo>
                      <a:pt x="151" y="35"/>
                    </a:lnTo>
                    <a:lnTo>
                      <a:pt x="149" y="35"/>
                    </a:lnTo>
                    <a:lnTo>
                      <a:pt x="146" y="37"/>
                    </a:lnTo>
                    <a:lnTo>
                      <a:pt x="146" y="35"/>
                    </a:lnTo>
                    <a:lnTo>
                      <a:pt x="146" y="30"/>
                    </a:lnTo>
                    <a:lnTo>
                      <a:pt x="146" y="28"/>
                    </a:lnTo>
                    <a:lnTo>
                      <a:pt x="146" y="25"/>
                    </a:lnTo>
                    <a:lnTo>
                      <a:pt x="142" y="25"/>
                    </a:lnTo>
                    <a:lnTo>
                      <a:pt x="137" y="25"/>
                    </a:lnTo>
                    <a:lnTo>
                      <a:pt x="135" y="25"/>
                    </a:lnTo>
                    <a:lnTo>
                      <a:pt x="132" y="23"/>
                    </a:lnTo>
                    <a:lnTo>
                      <a:pt x="125" y="18"/>
                    </a:lnTo>
                    <a:lnTo>
                      <a:pt x="116" y="14"/>
                    </a:lnTo>
                    <a:lnTo>
                      <a:pt x="118" y="11"/>
                    </a:lnTo>
                    <a:lnTo>
                      <a:pt x="118" y="9"/>
                    </a:lnTo>
                    <a:lnTo>
                      <a:pt x="120" y="9"/>
                    </a:lnTo>
                    <a:lnTo>
                      <a:pt x="120" y="7"/>
                    </a:lnTo>
                    <a:lnTo>
                      <a:pt x="120" y="4"/>
                    </a:lnTo>
                    <a:lnTo>
                      <a:pt x="116" y="2"/>
                    </a:lnTo>
                    <a:lnTo>
                      <a:pt x="11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7" name="Freeform 1811">
                <a:extLst>
                  <a:ext uri="{FF2B5EF4-FFF2-40B4-BE49-F238E27FC236}">
                    <a16:creationId xmlns:a16="http://schemas.microsoft.com/office/drawing/2014/main" id="{D0B97DF3-93AC-2CF7-B353-F21CC35BACD8}"/>
                  </a:ext>
                </a:extLst>
              </p:cNvPr>
              <p:cNvSpPr>
                <a:spLocks noGrp="1" noRot="1" noMove="1" noResize="1" noEditPoints="1" noAdjustHandles="1" noChangeArrowheads="1" noChangeShapeType="1"/>
              </p:cNvSpPr>
              <p:nvPr/>
            </p:nvSpPr>
            <p:spPr bwMode="auto">
              <a:xfrm>
                <a:off x="1900511" y="325467"/>
                <a:ext cx="82550" cy="26988"/>
              </a:xfrm>
              <a:custGeom>
                <a:avLst/>
                <a:gdLst>
                  <a:gd name="T0" fmla="*/ 52388 w 52"/>
                  <a:gd name="T1" fmla="*/ 0 h 17"/>
                  <a:gd name="T2" fmla="*/ 46038 w 52"/>
                  <a:gd name="T3" fmla="*/ 4763 h 17"/>
                  <a:gd name="T4" fmla="*/ 38100 w 52"/>
                  <a:gd name="T5" fmla="*/ 7938 h 17"/>
                  <a:gd name="T6" fmla="*/ 30163 w 52"/>
                  <a:gd name="T7" fmla="*/ 7938 h 17"/>
                  <a:gd name="T8" fmla="*/ 23813 w 52"/>
                  <a:gd name="T9" fmla="*/ 11113 h 17"/>
                  <a:gd name="T10" fmla="*/ 26988 w 52"/>
                  <a:gd name="T11" fmla="*/ 11113 h 17"/>
                  <a:gd name="T12" fmla="*/ 23813 w 52"/>
                  <a:gd name="T13" fmla="*/ 11113 h 17"/>
                  <a:gd name="T14" fmla="*/ 19050 w 52"/>
                  <a:gd name="T15" fmla="*/ 11113 h 17"/>
                  <a:gd name="T16" fmla="*/ 15875 w 52"/>
                  <a:gd name="T17" fmla="*/ 11113 h 17"/>
                  <a:gd name="T18" fmla="*/ 11113 w 52"/>
                  <a:gd name="T19" fmla="*/ 11113 h 17"/>
                  <a:gd name="T20" fmla="*/ 11113 w 52"/>
                  <a:gd name="T21" fmla="*/ 11113 h 17"/>
                  <a:gd name="T22" fmla="*/ 7938 w 52"/>
                  <a:gd name="T23" fmla="*/ 7938 h 17"/>
                  <a:gd name="T24" fmla="*/ 4763 w 52"/>
                  <a:gd name="T25" fmla="*/ 7938 h 17"/>
                  <a:gd name="T26" fmla="*/ 0 w 52"/>
                  <a:gd name="T27" fmla="*/ 19050 h 17"/>
                  <a:gd name="T28" fmla="*/ 4763 w 52"/>
                  <a:gd name="T29" fmla="*/ 19050 h 17"/>
                  <a:gd name="T30" fmla="*/ 7938 w 52"/>
                  <a:gd name="T31" fmla="*/ 19050 h 17"/>
                  <a:gd name="T32" fmla="*/ 7938 w 52"/>
                  <a:gd name="T33" fmla="*/ 19050 h 17"/>
                  <a:gd name="T34" fmla="*/ 7938 w 52"/>
                  <a:gd name="T35" fmla="*/ 19050 h 17"/>
                  <a:gd name="T36" fmla="*/ 11113 w 52"/>
                  <a:gd name="T37" fmla="*/ 15875 h 17"/>
                  <a:gd name="T38" fmla="*/ 11113 w 52"/>
                  <a:gd name="T39" fmla="*/ 15875 h 17"/>
                  <a:gd name="T40" fmla="*/ 15875 w 52"/>
                  <a:gd name="T41" fmla="*/ 15875 h 17"/>
                  <a:gd name="T42" fmla="*/ 15875 w 52"/>
                  <a:gd name="T43" fmla="*/ 15875 h 17"/>
                  <a:gd name="T44" fmla="*/ 23813 w 52"/>
                  <a:gd name="T45" fmla="*/ 19050 h 17"/>
                  <a:gd name="T46" fmla="*/ 34925 w 52"/>
                  <a:gd name="T47" fmla="*/ 22225 h 17"/>
                  <a:gd name="T48" fmla="*/ 38100 w 52"/>
                  <a:gd name="T49" fmla="*/ 22225 h 17"/>
                  <a:gd name="T50" fmla="*/ 41275 w 52"/>
                  <a:gd name="T51" fmla="*/ 26988 h 17"/>
                  <a:gd name="T52" fmla="*/ 49213 w 52"/>
                  <a:gd name="T53" fmla="*/ 26988 h 17"/>
                  <a:gd name="T54" fmla="*/ 52388 w 52"/>
                  <a:gd name="T55" fmla="*/ 26988 h 17"/>
                  <a:gd name="T56" fmla="*/ 60325 w 52"/>
                  <a:gd name="T57" fmla="*/ 26988 h 17"/>
                  <a:gd name="T58" fmla="*/ 65088 w 52"/>
                  <a:gd name="T59" fmla="*/ 26988 h 17"/>
                  <a:gd name="T60" fmla="*/ 71438 w 52"/>
                  <a:gd name="T61" fmla="*/ 26988 h 17"/>
                  <a:gd name="T62" fmla="*/ 76200 w 52"/>
                  <a:gd name="T63" fmla="*/ 22225 h 17"/>
                  <a:gd name="T64" fmla="*/ 79375 w 52"/>
                  <a:gd name="T65" fmla="*/ 19050 h 17"/>
                  <a:gd name="T66" fmla="*/ 82550 w 52"/>
                  <a:gd name="T67" fmla="*/ 19050 h 17"/>
                  <a:gd name="T68" fmla="*/ 82550 w 52"/>
                  <a:gd name="T69" fmla="*/ 15875 h 17"/>
                  <a:gd name="T70" fmla="*/ 82550 w 52"/>
                  <a:gd name="T71" fmla="*/ 11113 h 17"/>
                  <a:gd name="T72" fmla="*/ 82550 w 52"/>
                  <a:gd name="T73" fmla="*/ 7938 h 17"/>
                  <a:gd name="T74" fmla="*/ 82550 w 52"/>
                  <a:gd name="T75" fmla="*/ 7938 h 17"/>
                  <a:gd name="T76" fmla="*/ 79375 w 52"/>
                  <a:gd name="T77" fmla="*/ 4763 h 17"/>
                  <a:gd name="T78" fmla="*/ 76200 w 52"/>
                  <a:gd name="T79" fmla="*/ 0 h 17"/>
                  <a:gd name="T80" fmla="*/ 71438 w 52"/>
                  <a:gd name="T81" fmla="*/ 0 h 17"/>
                  <a:gd name="T82" fmla="*/ 65088 w 52"/>
                  <a:gd name="T83" fmla="*/ 0 h 17"/>
                  <a:gd name="T84" fmla="*/ 60325 w 52"/>
                  <a:gd name="T85" fmla="*/ 0 h 17"/>
                  <a:gd name="T86" fmla="*/ 52388 w 52"/>
                  <a:gd name="T87" fmla="*/ 0 h 17"/>
                  <a:gd name="T88" fmla="*/ 52388 w 52"/>
                  <a:gd name="T89" fmla="*/ 0 h 17"/>
                  <a:gd name="T90" fmla="*/ 52388 w 52"/>
                  <a:gd name="T91" fmla="*/ 0 h 17"/>
                  <a:gd name="T92" fmla="*/ 52388 w 52"/>
                  <a:gd name="T93" fmla="*/ 0 h 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
                  <a:gd name="T142" fmla="*/ 0 h 17"/>
                  <a:gd name="T143" fmla="*/ 52 w 52"/>
                  <a:gd name="T144" fmla="*/ 17 h 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 h="17">
                    <a:moveTo>
                      <a:pt x="33" y="0"/>
                    </a:moveTo>
                    <a:lnTo>
                      <a:pt x="29" y="3"/>
                    </a:lnTo>
                    <a:lnTo>
                      <a:pt x="24" y="5"/>
                    </a:lnTo>
                    <a:lnTo>
                      <a:pt x="19" y="5"/>
                    </a:lnTo>
                    <a:lnTo>
                      <a:pt x="15" y="7"/>
                    </a:lnTo>
                    <a:lnTo>
                      <a:pt x="17" y="7"/>
                    </a:lnTo>
                    <a:lnTo>
                      <a:pt x="15" y="7"/>
                    </a:lnTo>
                    <a:lnTo>
                      <a:pt x="12" y="7"/>
                    </a:lnTo>
                    <a:lnTo>
                      <a:pt x="10" y="7"/>
                    </a:lnTo>
                    <a:lnTo>
                      <a:pt x="7" y="7"/>
                    </a:lnTo>
                    <a:lnTo>
                      <a:pt x="5" y="5"/>
                    </a:lnTo>
                    <a:lnTo>
                      <a:pt x="3" y="5"/>
                    </a:lnTo>
                    <a:lnTo>
                      <a:pt x="0" y="12"/>
                    </a:lnTo>
                    <a:lnTo>
                      <a:pt x="3" y="12"/>
                    </a:lnTo>
                    <a:lnTo>
                      <a:pt x="5" y="12"/>
                    </a:lnTo>
                    <a:lnTo>
                      <a:pt x="7" y="10"/>
                    </a:lnTo>
                    <a:lnTo>
                      <a:pt x="10" y="10"/>
                    </a:lnTo>
                    <a:lnTo>
                      <a:pt x="15" y="12"/>
                    </a:lnTo>
                    <a:lnTo>
                      <a:pt x="22" y="14"/>
                    </a:lnTo>
                    <a:lnTo>
                      <a:pt x="24" y="14"/>
                    </a:lnTo>
                    <a:lnTo>
                      <a:pt x="26" y="17"/>
                    </a:lnTo>
                    <a:lnTo>
                      <a:pt x="31" y="17"/>
                    </a:lnTo>
                    <a:lnTo>
                      <a:pt x="33" y="17"/>
                    </a:lnTo>
                    <a:lnTo>
                      <a:pt x="38" y="17"/>
                    </a:lnTo>
                    <a:lnTo>
                      <a:pt x="41" y="17"/>
                    </a:lnTo>
                    <a:lnTo>
                      <a:pt x="45" y="17"/>
                    </a:lnTo>
                    <a:lnTo>
                      <a:pt x="48" y="14"/>
                    </a:lnTo>
                    <a:lnTo>
                      <a:pt x="50" y="12"/>
                    </a:lnTo>
                    <a:lnTo>
                      <a:pt x="52" y="12"/>
                    </a:lnTo>
                    <a:lnTo>
                      <a:pt x="52" y="10"/>
                    </a:lnTo>
                    <a:lnTo>
                      <a:pt x="52" y="7"/>
                    </a:lnTo>
                    <a:lnTo>
                      <a:pt x="52" y="5"/>
                    </a:lnTo>
                    <a:lnTo>
                      <a:pt x="50" y="3"/>
                    </a:lnTo>
                    <a:lnTo>
                      <a:pt x="48" y="0"/>
                    </a:lnTo>
                    <a:lnTo>
                      <a:pt x="45" y="0"/>
                    </a:lnTo>
                    <a:lnTo>
                      <a:pt x="41" y="0"/>
                    </a:lnTo>
                    <a:lnTo>
                      <a:pt x="38" y="0"/>
                    </a:lnTo>
                    <a:lnTo>
                      <a:pt x="3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8" name="Freeform 1812">
                <a:extLst>
                  <a:ext uri="{FF2B5EF4-FFF2-40B4-BE49-F238E27FC236}">
                    <a16:creationId xmlns:a16="http://schemas.microsoft.com/office/drawing/2014/main" id="{92E2A266-25C5-289E-2030-7814EE4D134D}"/>
                  </a:ext>
                </a:extLst>
              </p:cNvPr>
              <p:cNvSpPr>
                <a:spLocks noGrp="1" noRot="1" noMove="1" noResize="1" noEditPoints="1" noAdjustHandles="1" noChangeArrowheads="1" noChangeShapeType="1"/>
              </p:cNvSpPr>
              <p:nvPr/>
            </p:nvSpPr>
            <p:spPr bwMode="auto">
              <a:xfrm>
                <a:off x="2029098" y="319117"/>
                <a:ext cx="30163" cy="28575"/>
              </a:xfrm>
              <a:custGeom>
                <a:avLst/>
                <a:gdLst>
                  <a:gd name="T0" fmla="*/ 11113 w 19"/>
                  <a:gd name="T1" fmla="*/ 0 h 18"/>
                  <a:gd name="T2" fmla="*/ 6350 w 19"/>
                  <a:gd name="T3" fmla="*/ 11113 h 18"/>
                  <a:gd name="T4" fmla="*/ 0 w 19"/>
                  <a:gd name="T5" fmla="*/ 14288 h 18"/>
                  <a:gd name="T6" fmla="*/ 3175 w 19"/>
                  <a:gd name="T7" fmla="*/ 17463 h 18"/>
                  <a:gd name="T8" fmla="*/ 3175 w 19"/>
                  <a:gd name="T9" fmla="*/ 17463 h 18"/>
                  <a:gd name="T10" fmla="*/ 3175 w 19"/>
                  <a:gd name="T11" fmla="*/ 17463 h 18"/>
                  <a:gd name="T12" fmla="*/ 3175 w 19"/>
                  <a:gd name="T13" fmla="*/ 22225 h 18"/>
                  <a:gd name="T14" fmla="*/ 3175 w 19"/>
                  <a:gd name="T15" fmla="*/ 25400 h 18"/>
                  <a:gd name="T16" fmla="*/ 3175 w 19"/>
                  <a:gd name="T17" fmla="*/ 28575 h 18"/>
                  <a:gd name="T18" fmla="*/ 11113 w 19"/>
                  <a:gd name="T19" fmla="*/ 28575 h 18"/>
                  <a:gd name="T20" fmla="*/ 14288 w 19"/>
                  <a:gd name="T21" fmla="*/ 28575 h 18"/>
                  <a:gd name="T22" fmla="*/ 17463 w 19"/>
                  <a:gd name="T23" fmla="*/ 28575 h 18"/>
                  <a:gd name="T24" fmla="*/ 22225 w 19"/>
                  <a:gd name="T25" fmla="*/ 28575 h 18"/>
                  <a:gd name="T26" fmla="*/ 22225 w 19"/>
                  <a:gd name="T27" fmla="*/ 28575 h 18"/>
                  <a:gd name="T28" fmla="*/ 22225 w 19"/>
                  <a:gd name="T29" fmla="*/ 28575 h 18"/>
                  <a:gd name="T30" fmla="*/ 22225 w 19"/>
                  <a:gd name="T31" fmla="*/ 28575 h 18"/>
                  <a:gd name="T32" fmla="*/ 22225 w 19"/>
                  <a:gd name="T33" fmla="*/ 25400 h 18"/>
                  <a:gd name="T34" fmla="*/ 25400 w 19"/>
                  <a:gd name="T35" fmla="*/ 17463 h 18"/>
                  <a:gd name="T36" fmla="*/ 25400 w 19"/>
                  <a:gd name="T37" fmla="*/ 11113 h 18"/>
                  <a:gd name="T38" fmla="*/ 30163 w 19"/>
                  <a:gd name="T39" fmla="*/ 6350 h 18"/>
                  <a:gd name="T40" fmla="*/ 22225 w 19"/>
                  <a:gd name="T41" fmla="*/ 3175 h 18"/>
                  <a:gd name="T42" fmla="*/ 11113 w 19"/>
                  <a:gd name="T43" fmla="*/ 0 h 18"/>
                  <a:gd name="T44" fmla="*/ 11113 w 19"/>
                  <a:gd name="T45" fmla="*/ 0 h 18"/>
                  <a:gd name="T46" fmla="*/ 11113 w 19"/>
                  <a:gd name="T47" fmla="*/ 0 h 18"/>
                  <a:gd name="T48" fmla="*/ 11113 w 19"/>
                  <a:gd name="T49" fmla="*/ 0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18"/>
                  <a:gd name="T77" fmla="*/ 19 w 19"/>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18">
                    <a:moveTo>
                      <a:pt x="7" y="0"/>
                    </a:moveTo>
                    <a:lnTo>
                      <a:pt x="4" y="7"/>
                    </a:lnTo>
                    <a:lnTo>
                      <a:pt x="0" y="9"/>
                    </a:lnTo>
                    <a:lnTo>
                      <a:pt x="2" y="11"/>
                    </a:lnTo>
                    <a:lnTo>
                      <a:pt x="2" y="14"/>
                    </a:lnTo>
                    <a:lnTo>
                      <a:pt x="2" y="16"/>
                    </a:lnTo>
                    <a:lnTo>
                      <a:pt x="2" y="18"/>
                    </a:lnTo>
                    <a:lnTo>
                      <a:pt x="7" y="18"/>
                    </a:lnTo>
                    <a:lnTo>
                      <a:pt x="9" y="18"/>
                    </a:lnTo>
                    <a:lnTo>
                      <a:pt x="11" y="18"/>
                    </a:lnTo>
                    <a:lnTo>
                      <a:pt x="14" y="18"/>
                    </a:lnTo>
                    <a:lnTo>
                      <a:pt x="14" y="16"/>
                    </a:lnTo>
                    <a:lnTo>
                      <a:pt x="16" y="11"/>
                    </a:lnTo>
                    <a:lnTo>
                      <a:pt x="16" y="7"/>
                    </a:lnTo>
                    <a:lnTo>
                      <a:pt x="19" y="4"/>
                    </a:lnTo>
                    <a:lnTo>
                      <a:pt x="14" y="2"/>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9" name="Freeform 1813">
                <a:extLst>
                  <a:ext uri="{FF2B5EF4-FFF2-40B4-BE49-F238E27FC236}">
                    <a16:creationId xmlns:a16="http://schemas.microsoft.com/office/drawing/2014/main" id="{53903D13-3F47-4ECA-22F4-2C4B4E38C628}"/>
                  </a:ext>
                </a:extLst>
              </p:cNvPr>
              <p:cNvSpPr>
                <a:spLocks noGrp="1" noRot="1" noMove="1" noResize="1" noEditPoints="1" noAdjustHandles="1" noChangeArrowheads="1" noChangeShapeType="1"/>
              </p:cNvSpPr>
              <p:nvPr/>
            </p:nvSpPr>
            <p:spPr bwMode="auto">
              <a:xfrm>
                <a:off x="1754461" y="319117"/>
                <a:ext cx="22225" cy="17463"/>
              </a:xfrm>
              <a:custGeom>
                <a:avLst/>
                <a:gdLst>
                  <a:gd name="T0" fmla="*/ 7938 w 14"/>
                  <a:gd name="T1" fmla="*/ 0 h 11"/>
                  <a:gd name="T2" fmla="*/ 4763 w 14"/>
                  <a:gd name="T3" fmla="*/ 6350 h 11"/>
                  <a:gd name="T4" fmla="*/ 0 w 14"/>
                  <a:gd name="T5" fmla="*/ 11113 h 11"/>
                  <a:gd name="T6" fmla="*/ 4763 w 14"/>
                  <a:gd name="T7" fmla="*/ 11113 h 11"/>
                  <a:gd name="T8" fmla="*/ 11113 w 14"/>
                  <a:gd name="T9" fmla="*/ 14288 h 11"/>
                  <a:gd name="T10" fmla="*/ 15875 w 14"/>
                  <a:gd name="T11" fmla="*/ 17463 h 11"/>
                  <a:gd name="T12" fmla="*/ 15875 w 14"/>
                  <a:gd name="T13" fmla="*/ 14288 h 11"/>
                  <a:gd name="T14" fmla="*/ 19050 w 14"/>
                  <a:gd name="T15" fmla="*/ 17463 h 11"/>
                  <a:gd name="T16" fmla="*/ 22225 w 14"/>
                  <a:gd name="T17" fmla="*/ 17463 h 11"/>
                  <a:gd name="T18" fmla="*/ 22225 w 14"/>
                  <a:gd name="T19" fmla="*/ 14288 h 11"/>
                  <a:gd name="T20" fmla="*/ 22225 w 14"/>
                  <a:gd name="T21" fmla="*/ 14288 h 11"/>
                  <a:gd name="T22" fmla="*/ 22225 w 14"/>
                  <a:gd name="T23" fmla="*/ 11113 h 11"/>
                  <a:gd name="T24" fmla="*/ 22225 w 14"/>
                  <a:gd name="T25" fmla="*/ 6350 h 11"/>
                  <a:gd name="T26" fmla="*/ 15875 w 14"/>
                  <a:gd name="T27" fmla="*/ 3175 h 11"/>
                  <a:gd name="T28" fmla="*/ 7938 w 14"/>
                  <a:gd name="T29" fmla="*/ 0 h 11"/>
                  <a:gd name="T30" fmla="*/ 7938 w 14"/>
                  <a:gd name="T31" fmla="*/ 0 h 11"/>
                  <a:gd name="T32" fmla="*/ 7938 w 14"/>
                  <a:gd name="T33" fmla="*/ 0 h 11"/>
                  <a:gd name="T34" fmla="*/ 7938 w 14"/>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1"/>
                  <a:gd name="T56" fmla="*/ 14 w 14"/>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1">
                    <a:moveTo>
                      <a:pt x="5" y="0"/>
                    </a:moveTo>
                    <a:lnTo>
                      <a:pt x="3" y="4"/>
                    </a:lnTo>
                    <a:lnTo>
                      <a:pt x="0" y="7"/>
                    </a:lnTo>
                    <a:lnTo>
                      <a:pt x="3" y="7"/>
                    </a:lnTo>
                    <a:lnTo>
                      <a:pt x="7" y="9"/>
                    </a:lnTo>
                    <a:lnTo>
                      <a:pt x="10" y="11"/>
                    </a:lnTo>
                    <a:lnTo>
                      <a:pt x="10" y="9"/>
                    </a:lnTo>
                    <a:lnTo>
                      <a:pt x="12" y="11"/>
                    </a:lnTo>
                    <a:lnTo>
                      <a:pt x="14" y="11"/>
                    </a:lnTo>
                    <a:lnTo>
                      <a:pt x="14" y="9"/>
                    </a:lnTo>
                    <a:lnTo>
                      <a:pt x="14" y="7"/>
                    </a:lnTo>
                    <a:lnTo>
                      <a:pt x="14" y="4"/>
                    </a:lnTo>
                    <a:lnTo>
                      <a:pt x="10"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0" name="Freeform 1814">
                <a:extLst>
                  <a:ext uri="{FF2B5EF4-FFF2-40B4-BE49-F238E27FC236}">
                    <a16:creationId xmlns:a16="http://schemas.microsoft.com/office/drawing/2014/main" id="{5E628F2F-EBF1-EE27-4FB1-796C061F4C04}"/>
                  </a:ext>
                </a:extLst>
              </p:cNvPr>
              <p:cNvSpPr>
                <a:spLocks noGrp="1" noRot="1" noMove="1" noResize="1" noEditPoints="1" noAdjustHandles="1" noChangeArrowheads="1" noChangeShapeType="1"/>
              </p:cNvSpPr>
              <p:nvPr/>
            </p:nvSpPr>
            <p:spPr bwMode="auto">
              <a:xfrm>
                <a:off x="1676673" y="319117"/>
                <a:ext cx="14288" cy="28575"/>
              </a:xfrm>
              <a:custGeom>
                <a:avLst/>
                <a:gdLst>
                  <a:gd name="T0" fmla="*/ 0 w 9"/>
                  <a:gd name="T1" fmla="*/ 0 h 18"/>
                  <a:gd name="T2" fmla="*/ 0 w 9"/>
                  <a:gd name="T3" fmla="*/ 11113 h 18"/>
                  <a:gd name="T4" fmla="*/ 3175 w 9"/>
                  <a:gd name="T5" fmla="*/ 17463 h 18"/>
                  <a:gd name="T6" fmla="*/ 3175 w 9"/>
                  <a:gd name="T7" fmla="*/ 22225 h 18"/>
                  <a:gd name="T8" fmla="*/ 6350 w 9"/>
                  <a:gd name="T9" fmla="*/ 28575 h 18"/>
                  <a:gd name="T10" fmla="*/ 14288 w 9"/>
                  <a:gd name="T11" fmla="*/ 28575 h 18"/>
                  <a:gd name="T12" fmla="*/ 14288 w 9"/>
                  <a:gd name="T13" fmla="*/ 22225 h 18"/>
                  <a:gd name="T14" fmla="*/ 14288 w 9"/>
                  <a:gd name="T15" fmla="*/ 14288 h 18"/>
                  <a:gd name="T16" fmla="*/ 11113 w 9"/>
                  <a:gd name="T17" fmla="*/ 6350 h 18"/>
                  <a:gd name="T18" fmla="*/ 6350 w 9"/>
                  <a:gd name="T19" fmla="*/ 0 h 18"/>
                  <a:gd name="T20" fmla="*/ 0 w 9"/>
                  <a:gd name="T21" fmla="*/ 0 h 18"/>
                  <a:gd name="T22" fmla="*/ 0 w 9"/>
                  <a:gd name="T23" fmla="*/ 0 h 18"/>
                  <a:gd name="T24" fmla="*/ 0 w 9"/>
                  <a:gd name="T25" fmla="*/ 0 h 18"/>
                  <a:gd name="T26" fmla="*/ 0 w 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8"/>
                  <a:gd name="T44" fmla="*/ 9 w 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8">
                    <a:moveTo>
                      <a:pt x="0" y="0"/>
                    </a:moveTo>
                    <a:lnTo>
                      <a:pt x="0" y="7"/>
                    </a:lnTo>
                    <a:lnTo>
                      <a:pt x="2" y="11"/>
                    </a:lnTo>
                    <a:lnTo>
                      <a:pt x="2" y="14"/>
                    </a:lnTo>
                    <a:lnTo>
                      <a:pt x="4" y="18"/>
                    </a:lnTo>
                    <a:lnTo>
                      <a:pt x="9" y="18"/>
                    </a:lnTo>
                    <a:lnTo>
                      <a:pt x="9" y="14"/>
                    </a:lnTo>
                    <a:lnTo>
                      <a:pt x="9" y="9"/>
                    </a:lnTo>
                    <a:lnTo>
                      <a:pt x="7" y="4"/>
                    </a:lnTo>
                    <a:lnTo>
                      <a:pt x="4"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1" name="Freeform 1815">
                <a:extLst>
                  <a:ext uri="{FF2B5EF4-FFF2-40B4-BE49-F238E27FC236}">
                    <a16:creationId xmlns:a16="http://schemas.microsoft.com/office/drawing/2014/main" id="{AAD57E0D-58F7-C6DF-E79F-5274457259FB}"/>
                  </a:ext>
                </a:extLst>
              </p:cNvPr>
              <p:cNvSpPr>
                <a:spLocks noGrp="1" noRot="1" noMove="1" noResize="1" noEditPoints="1" noAdjustHandles="1" noChangeArrowheads="1" noChangeShapeType="1"/>
              </p:cNvSpPr>
              <p:nvPr/>
            </p:nvSpPr>
            <p:spPr bwMode="auto">
              <a:xfrm>
                <a:off x="1200423" y="314354"/>
                <a:ext cx="209550" cy="115888"/>
              </a:xfrm>
              <a:custGeom>
                <a:avLst/>
                <a:gdLst>
                  <a:gd name="T0" fmla="*/ 168275 w 132"/>
                  <a:gd name="T1" fmla="*/ 7938 h 73"/>
                  <a:gd name="T2" fmla="*/ 168275 w 132"/>
                  <a:gd name="T3" fmla="*/ 11113 h 73"/>
                  <a:gd name="T4" fmla="*/ 168275 w 132"/>
                  <a:gd name="T5" fmla="*/ 11113 h 73"/>
                  <a:gd name="T6" fmla="*/ 165100 w 132"/>
                  <a:gd name="T7" fmla="*/ 15875 h 73"/>
                  <a:gd name="T8" fmla="*/ 157163 w 132"/>
                  <a:gd name="T9" fmla="*/ 22225 h 73"/>
                  <a:gd name="T10" fmla="*/ 138113 w 132"/>
                  <a:gd name="T11" fmla="*/ 15875 h 73"/>
                  <a:gd name="T12" fmla="*/ 123825 w 132"/>
                  <a:gd name="T13" fmla="*/ 15875 h 73"/>
                  <a:gd name="T14" fmla="*/ 93663 w 132"/>
                  <a:gd name="T15" fmla="*/ 22225 h 73"/>
                  <a:gd name="T16" fmla="*/ 74613 w 132"/>
                  <a:gd name="T17" fmla="*/ 41275 h 73"/>
                  <a:gd name="T18" fmla="*/ 63500 w 132"/>
                  <a:gd name="T19" fmla="*/ 49213 h 73"/>
                  <a:gd name="T20" fmla="*/ 52388 w 132"/>
                  <a:gd name="T21" fmla="*/ 49213 h 73"/>
                  <a:gd name="T22" fmla="*/ 41275 w 132"/>
                  <a:gd name="T23" fmla="*/ 60325 h 73"/>
                  <a:gd name="T24" fmla="*/ 36513 w 132"/>
                  <a:gd name="T25" fmla="*/ 71438 h 73"/>
                  <a:gd name="T26" fmla="*/ 30163 w 132"/>
                  <a:gd name="T27" fmla="*/ 74613 h 73"/>
                  <a:gd name="T28" fmla="*/ 17463 w 132"/>
                  <a:gd name="T29" fmla="*/ 71438 h 73"/>
                  <a:gd name="T30" fmla="*/ 3175 w 132"/>
                  <a:gd name="T31" fmla="*/ 82550 h 73"/>
                  <a:gd name="T32" fmla="*/ 6350 w 132"/>
                  <a:gd name="T33" fmla="*/ 90488 h 73"/>
                  <a:gd name="T34" fmla="*/ 17463 w 132"/>
                  <a:gd name="T35" fmla="*/ 104775 h 73"/>
                  <a:gd name="T36" fmla="*/ 36513 w 132"/>
                  <a:gd name="T37" fmla="*/ 109538 h 73"/>
                  <a:gd name="T38" fmla="*/ 47625 w 132"/>
                  <a:gd name="T39" fmla="*/ 104775 h 73"/>
                  <a:gd name="T40" fmla="*/ 47625 w 132"/>
                  <a:gd name="T41" fmla="*/ 109538 h 73"/>
                  <a:gd name="T42" fmla="*/ 52388 w 132"/>
                  <a:gd name="T43" fmla="*/ 112713 h 73"/>
                  <a:gd name="T44" fmla="*/ 63500 w 132"/>
                  <a:gd name="T45" fmla="*/ 109538 h 73"/>
                  <a:gd name="T46" fmla="*/ 63500 w 132"/>
                  <a:gd name="T47" fmla="*/ 104775 h 73"/>
                  <a:gd name="T48" fmla="*/ 63500 w 132"/>
                  <a:gd name="T49" fmla="*/ 104775 h 73"/>
                  <a:gd name="T50" fmla="*/ 66675 w 132"/>
                  <a:gd name="T51" fmla="*/ 104775 h 73"/>
                  <a:gd name="T52" fmla="*/ 71438 w 132"/>
                  <a:gd name="T53" fmla="*/ 101600 h 73"/>
                  <a:gd name="T54" fmla="*/ 77788 w 132"/>
                  <a:gd name="T55" fmla="*/ 109538 h 73"/>
                  <a:gd name="T56" fmla="*/ 96838 w 132"/>
                  <a:gd name="T57" fmla="*/ 104775 h 73"/>
                  <a:gd name="T58" fmla="*/ 104775 w 132"/>
                  <a:gd name="T59" fmla="*/ 85725 h 73"/>
                  <a:gd name="T60" fmla="*/ 104775 w 132"/>
                  <a:gd name="T61" fmla="*/ 85725 h 73"/>
                  <a:gd name="T62" fmla="*/ 107950 w 132"/>
                  <a:gd name="T63" fmla="*/ 90488 h 73"/>
                  <a:gd name="T64" fmla="*/ 115888 w 132"/>
                  <a:gd name="T65" fmla="*/ 82550 h 73"/>
                  <a:gd name="T66" fmla="*/ 123825 w 132"/>
                  <a:gd name="T67" fmla="*/ 79375 h 73"/>
                  <a:gd name="T68" fmla="*/ 123825 w 132"/>
                  <a:gd name="T69" fmla="*/ 68263 h 73"/>
                  <a:gd name="T70" fmla="*/ 123825 w 132"/>
                  <a:gd name="T71" fmla="*/ 60325 h 73"/>
                  <a:gd name="T72" fmla="*/ 130175 w 132"/>
                  <a:gd name="T73" fmla="*/ 63500 h 73"/>
                  <a:gd name="T74" fmla="*/ 138113 w 132"/>
                  <a:gd name="T75" fmla="*/ 49213 h 73"/>
                  <a:gd name="T76" fmla="*/ 146050 w 132"/>
                  <a:gd name="T77" fmla="*/ 57150 h 73"/>
                  <a:gd name="T78" fmla="*/ 138113 w 132"/>
                  <a:gd name="T79" fmla="*/ 74613 h 73"/>
                  <a:gd name="T80" fmla="*/ 149225 w 132"/>
                  <a:gd name="T81" fmla="*/ 79375 h 73"/>
                  <a:gd name="T82" fmla="*/ 152400 w 132"/>
                  <a:gd name="T83" fmla="*/ 79375 h 73"/>
                  <a:gd name="T84" fmla="*/ 168275 w 132"/>
                  <a:gd name="T85" fmla="*/ 68263 h 73"/>
                  <a:gd name="T86" fmla="*/ 179388 w 132"/>
                  <a:gd name="T87" fmla="*/ 57150 h 73"/>
                  <a:gd name="T88" fmla="*/ 182563 w 132"/>
                  <a:gd name="T89" fmla="*/ 49213 h 73"/>
                  <a:gd name="T90" fmla="*/ 176213 w 132"/>
                  <a:gd name="T91" fmla="*/ 41275 h 73"/>
                  <a:gd name="T92" fmla="*/ 190500 w 132"/>
                  <a:gd name="T93" fmla="*/ 46038 h 73"/>
                  <a:gd name="T94" fmla="*/ 198438 w 132"/>
                  <a:gd name="T95" fmla="*/ 41275 h 73"/>
                  <a:gd name="T96" fmla="*/ 198438 w 132"/>
                  <a:gd name="T97" fmla="*/ 41275 h 73"/>
                  <a:gd name="T98" fmla="*/ 193675 w 132"/>
                  <a:gd name="T99" fmla="*/ 33338 h 73"/>
                  <a:gd name="T100" fmla="*/ 201613 w 132"/>
                  <a:gd name="T101" fmla="*/ 30163 h 73"/>
                  <a:gd name="T102" fmla="*/ 206375 w 132"/>
                  <a:gd name="T103" fmla="*/ 22225 h 73"/>
                  <a:gd name="T104" fmla="*/ 206375 w 132"/>
                  <a:gd name="T105" fmla="*/ 15875 h 73"/>
                  <a:gd name="T106" fmla="*/ 206375 w 132"/>
                  <a:gd name="T107" fmla="*/ 11113 h 73"/>
                  <a:gd name="T108" fmla="*/ 198438 w 132"/>
                  <a:gd name="T109" fmla="*/ 4763 h 73"/>
                  <a:gd name="T110" fmla="*/ 176213 w 132"/>
                  <a:gd name="T111" fmla="*/ 0 h 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2"/>
                  <a:gd name="T169" fmla="*/ 0 h 73"/>
                  <a:gd name="T170" fmla="*/ 132 w 132"/>
                  <a:gd name="T171" fmla="*/ 73 h 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2" h="73">
                    <a:moveTo>
                      <a:pt x="111" y="0"/>
                    </a:moveTo>
                    <a:lnTo>
                      <a:pt x="108" y="3"/>
                    </a:lnTo>
                    <a:lnTo>
                      <a:pt x="106" y="5"/>
                    </a:lnTo>
                    <a:lnTo>
                      <a:pt x="106" y="7"/>
                    </a:lnTo>
                    <a:lnTo>
                      <a:pt x="104" y="7"/>
                    </a:lnTo>
                    <a:lnTo>
                      <a:pt x="104" y="10"/>
                    </a:lnTo>
                    <a:lnTo>
                      <a:pt x="101" y="12"/>
                    </a:lnTo>
                    <a:lnTo>
                      <a:pt x="99" y="14"/>
                    </a:lnTo>
                    <a:lnTo>
                      <a:pt x="96" y="14"/>
                    </a:lnTo>
                    <a:lnTo>
                      <a:pt x="94" y="14"/>
                    </a:lnTo>
                    <a:lnTo>
                      <a:pt x="87" y="10"/>
                    </a:lnTo>
                    <a:lnTo>
                      <a:pt x="85" y="10"/>
                    </a:lnTo>
                    <a:lnTo>
                      <a:pt x="80" y="10"/>
                    </a:lnTo>
                    <a:lnTo>
                      <a:pt x="78" y="10"/>
                    </a:lnTo>
                    <a:lnTo>
                      <a:pt x="73" y="10"/>
                    </a:lnTo>
                    <a:lnTo>
                      <a:pt x="66" y="12"/>
                    </a:lnTo>
                    <a:lnTo>
                      <a:pt x="59" y="14"/>
                    </a:lnTo>
                    <a:lnTo>
                      <a:pt x="56" y="17"/>
                    </a:lnTo>
                    <a:lnTo>
                      <a:pt x="52" y="24"/>
                    </a:lnTo>
                    <a:lnTo>
                      <a:pt x="47" y="26"/>
                    </a:lnTo>
                    <a:lnTo>
                      <a:pt x="45" y="29"/>
                    </a:lnTo>
                    <a:lnTo>
                      <a:pt x="42" y="31"/>
                    </a:lnTo>
                    <a:lnTo>
                      <a:pt x="40" y="31"/>
                    </a:lnTo>
                    <a:lnTo>
                      <a:pt x="35" y="31"/>
                    </a:lnTo>
                    <a:lnTo>
                      <a:pt x="33" y="29"/>
                    </a:lnTo>
                    <a:lnTo>
                      <a:pt x="33" y="31"/>
                    </a:lnTo>
                    <a:lnTo>
                      <a:pt x="30" y="33"/>
                    </a:lnTo>
                    <a:lnTo>
                      <a:pt x="28" y="36"/>
                    </a:lnTo>
                    <a:lnTo>
                      <a:pt x="26" y="38"/>
                    </a:lnTo>
                    <a:lnTo>
                      <a:pt x="23" y="38"/>
                    </a:lnTo>
                    <a:lnTo>
                      <a:pt x="23" y="43"/>
                    </a:lnTo>
                    <a:lnTo>
                      <a:pt x="23" y="45"/>
                    </a:lnTo>
                    <a:lnTo>
                      <a:pt x="21" y="47"/>
                    </a:lnTo>
                    <a:lnTo>
                      <a:pt x="19" y="47"/>
                    </a:lnTo>
                    <a:lnTo>
                      <a:pt x="16" y="47"/>
                    </a:lnTo>
                    <a:lnTo>
                      <a:pt x="14" y="45"/>
                    </a:lnTo>
                    <a:lnTo>
                      <a:pt x="11" y="45"/>
                    </a:lnTo>
                    <a:lnTo>
                      <a:pt x="9" y="47"/>
                    </a:lnTo>
                    <a:lnTo>
                      <a:pt x="4" y="50"/>
                    </a:lnTo>
                    <a:lnTo>
                      <a:pt x="2" y="52"/>
                    </a:lnTo>
                    <a:lnTo>
                      <a:pt x="0" y="52"/>
                    </a:lnTo>
                    <a:lnTo>
                      <a:pt x="2" y="54"/>
                    </a:lnTo>
                    <a:lnTo>
                      <a:pt x="4" y="57"/>
                    </a:lnTo>
                    <a:lnTo>
                      <a:pt x="7" y="59"/>
                    </a:lnTo>
                    <a:lnTo>
                      <a:pt x="9" y="62"/>
                    </a:lnTo>
                    <a:lnTo>
                      <a:pt x="11" y="66"/>
                    </a:lnTo>
                    <a:lnTo>
                      <a:pt x="16" y="73"/>
                    </a:lnTo>
                    <a:lnTo>
                      <a:pt x="19" y="71"/>
                    </a:lnTo>
                    <a:lnTo>
                      <a:pt x="23" y="69"/>
                    </a:lnTo>
                    <a:lnTo>
                      <a:pt x="26" y="66"/>
                    </a:lnTo>
                    <a:lnTo>
                      <a:pt x="30" y="66"/>
                    </a:lnTo>
                    <a:lnTo>
                      <a:pt x="30" y="69"/>
                    </a:lnTo>
                    <a:lnTo>
                      <a:pt x="33" y="71"/>
                    </a:lnTo>
                    <a:lnTo>
                      <a:pt x="35" y="71"/>
                    </a:lnTo>
                    <a:lnTo>
                      <a:pt x="35" y="69"/>
                    </a:lnTo>
                    <a:lnTo>
                      <a:pt x="40" y="69"/>
                    </a:lnTo>
                    <a:lnTo>
                      <a:pt x="40" y="66"/>
                    </a:lnTo>
                    <a:lnTo>
                      <a:pt x="42" y="66"/>
                    </a:lnTo>
                    <a:lnTo>
                      <a:pt x="45" y="66"/>
                    </a:lnTo>
                    <a:lnTo>
                      <a:pt x="45" y="69"/>
                    </a:lnTo>
                    <a:lnTo>
                      <a:pt x="45" y="64"/>
                    </a:lnTo>
                    <a:lnTo>
                      <a:pt x="45" y="59"/>
                    </a:lnTo>
                    <a:lnTo>
                      <a:pt x="47" y="64"/>
                    </a:lnTo>
                    <a:lnTo>
                      <a:pt x="49" y="69"/>
                    </a:lnTo>
                    <a:lnTo>
                      <a:pt x="54" y="69"/>
                    </a:lnTo>
                    <a:lnTo>
                      <a:pt x="56" y="71"/>
                    </a:lnTo>
                    <a:lnTo>
                      <a:pt x="61" y="66"/>
                    </a:lnTo>
                    <a:lnTo>
                      <a:pt x="66" y="64"/>
                    </a:lnTo>
                    <a:lnTo>
                      <a:pt x="66" y="59"/>
                    </a:lnTo>
                    <a:lnTo>
                      <a:pt x="66" y="54"/>
                    </a:lnTo>
                    <a:lnTo>
                      <a:pt x="66" y="52"/>
                    </a:lnTo>
                    <a:lnTo>
                      <a:pt x="66" y="54"/>
                    </a:lnTo>
                    <a:lnTo>
                      <a:pt x="68" y="57"/>
                    </a:lnTo>
                    <a:lnTo>
                      <a:pt x="70" y="57"/>
                    </a:lnTo>
                    <a:lnTo>
                      <a:pt x="73" y="59"/>
                    </a:lnTo>
                    <a:lnTo>
                      <a:pt x="73" y="52"/>
                    </a:lnTo>
                    <a:lnTo>
                      <a:pt x="78" y="52"/>
                    </a:lnTo>
                    <a:lnTo>
                      <a:pt x="78" y="50"/>
                    </a:lnTo>
                    <a:lnTo>
                      <a:pt x="78" y="47"/>
                    </a:lnTo>
                    <a:lnTo>
                      <a:pt x="78" y="43"/>
                    </a:lnTo>
                    <a:lnTo>
                      <a:pt x="78" y="38"/>
                    </a:lnTo>
                    <a:lnTo>
                      <a:pt x="80" y="38"/>
                    </a:lnTo>
                    <a:lnTo>
                      <a:pt x="82" y="40"/>
                    </a:lnTo>
                    <a:lnTo>
                      <a:pt x="85" y="40"/>
                    </a:lnTo>
                    <a:lnTo>
                      <a:pt x="85" y="36"/>
                    </a:lnTo>
                    <a:lnTo>
                      <a:pt x="87" y="31"/>
                    </a:lnTo>
                    <a:lnTo>
                      <a:pt x="89" y="31"/>
                    </a:lnTo>
                    <a:lnTo>
                      <a:pt x="94" y="31"/>
                    </a:lnTo>
                    <a:lnTo>
                      <a:pt x="92" y="36"/>
                    </a:lnTo>
                    <a:lnTo>
                      <a:pt x="89" y="40"/>
                    </a:lnTo>
                    <a:lnTo>
                      <a:pt x="89" y="43"/>
                    </a:lnTo>
                    <a:lnTo>
                      <a:pt x="87" y="47"/>
                    </a:lnTo>
                    <a:lnTo>
                      <a:pt x="89" y="50"/>
                    </a:lnTo>
                    <a:lnTo>
                      <a:pt x="92" y="50"/>
                    </a:lnTo>
                    <a:lnTo>
                      <a:pt x="94" y="50"/>
                    </a:lnTo>
                    <a:lnTo>
                      <a:pt x="96" y="50"/>
                    </a:lnTo>
                    <a:lnTo>
                      <a:pt x="99" y="50"/>
                    </a:lnTo>
                    <a:lnTo>
                      <a:pt x="104" y="45"/>
                    </a:lnTo>
                    <a:lnTo>
                      <a:pt x="106" y="43"/>
                    </a:lnTo>
                    <a:lnTo>
                      <a:pt x="111" y="38"/>
                    </a:lnTo>
                    <a:lnTo>
                      <a:pt x="113" y="36"/>
                    </a:lnTo>
                    <a:lnTo>
                      <a:pt x="113" y="33"/>
                    </a:lnTo>
                    <a:lnTo>
                      <a:pt x="113" y="31"/>
                    </a:lnTo>
                    <a:lnTo>
                      <a:pt x="115" y="31"/>
                    </a:lnTo>
                    <a:lnTo>
                      <a:pt x="113" y="29"/>
                    </a:lnTo>
                    <a:lnTo>
                      <a:pt x="111" y="26"/>
                    </a:lnTo>
                    <a:lnTo>
                      <a:pt x="115" y="26"/>
                    </a:lnTo>
                    <a:lnTo>
                      <a:pt x="118" y="29"/>
                    </a:lnTo>
                    <a:lnTo>
                      <a:pt x="120" y="29"/>
                    </a:lnTo>
                    <a:lnTo>
                      <a:pt x="125" y="29"/>
                    </a:lnTo>
                    <a:lnTo>
                      <a:pt x="127" y="29"/>
                    </a:lnTo>
                    <a:lnTo>
                      <a:pt x="125" y="26"/>
                    </a:lnTo>
                    <a:lnTo>
                      <a:pt x="122" y="24"/>
                    </a:lnTo>
                    <a:lnTo>
                      <a:pt x="122" y="21"/>
                    </a:lnTo>
                    <a:lnTo>
                      <a:pt x="130" y="21"/>
                    </a:lnTo>
                    <a:lnTo>
                      <a:pt x="127" y="21"/>
                    </a:lnTo>
                    <a:lnTo>
                      <a:pt x="127" y="19"/>
                    </a:lnTo>
                    <a:lnTo>
                      <a:pt x="130" y="17"/>
                    </a:lnTo>
                    <a:lnTo>
                      <a:pt x="130" y="14"/>
                    </a:lnTo>
                    <a:lnTo>
                      <a:pt x="132" y="14"/>
                    </a:lnTo>
                    <a:lnTo>
                      <a:pt x="132" y="12"/>
                    </a:lnTo>
                    <a:lnTo>
                      <a:pt x="130" y="10"/>
                    </a:lnTo>
                    <a:lnTo>
                      <a:pt x="130" y="7"/>
                    </a:lnTo>
                    <a:lnTo>
                      <a:pt x="127" y="5"/>
                    </a:lnTo>
                    <a:lnTo>
                      <a:pt x="125" y="5"/>
                    </a:lnTo>
                    <a:lnTo>
                      <a:pt x="125" y="3"/>
                    </a:lnTo>
                    <a:lnTo>
                      <a:pt x="118" y="3"/>
                    </a:lnTo>
                    <a:lnTo>
                      <a:pt x="111"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2" name="Freeform 1816">
                <a:extLst>
                  <a:ext uri="{FF2B5EF4-FFF2-40B4-BE49-F238E27FC236}">
                    <a16:creationId xmlns:a16="http://schemas.microsoft.com/office/drawing/2014/main" id="{F7FD2A4F-D11E-175F-1077-B5F52BE778E2}"/>
                  </a:ext>
                </a:extLst>
              </p:cNvPr>
              <p:cNvSpPr>
                <a:spLocks noGrp="1" noRot="1" noMove="1" noResize="1" noEditPoints="1" noAdjustHandles="1" noChangeArrowheads="1" noChangeShapeType="1"/>
              </p:cNvSpPr>
              <p:nvPr/>
            </p:nvSpPr>
            <p:spPr bwMode="auto">
              <a:xfrm>
                <a:off x="1470298" y="306417"/>
                <a:ext cx="88900" cy="60325"/>
              </a:xfrm>
              <a:custGeom>
                <a:avLst/>
                <a:gdLst>
                  <a:gd name="T0" fmla="*/ 63500 w 56"/>
                  <a:gd name="T1" fmla="*/ 0 h 38"/>
                  <a:gd name="T2" fmla="*/ 60325 w 56"/>
                  <a:gd name="T3" fmla="*/ 7938 h 38"/>
                  <a:gd name="T4" fmla="*/ 55563 w 56"/>
                  <a:gd name="T5" fmla="*/ 7938 h 38"/>
                  <a:gd name="T6" fmla="*/ 52388 w 56"/>
                  <a:gd name="T7" fmla="*/ 4763 h 38"/>
                  <a:gd name="T8" fmla="*/ 52388 w 56"/>
                  <a:gd name="T9" fmla="*/ 4763 h 38"/>
                  <a:gd name="T10" fmla="*/ 47625 w 56"/>
                  <a:gd name="T11" fmla="*/ 4763 h 38"/>
                  <a:gd name="T12" fmla="*/ 47625 w 56"/>
                  <a:gd name="T13" fmla="*/ 4763 h 38"/>
                  <a:gd name="T14" fmla="*/ 44450 w 56"/>
                  <a:gd name="T15" fmla="*/ 4763 h 38"/>
                  <a:gd name="T16" fmla="*/ 41275 w 56"/>
                  <a:gd name="T17" fmla="*/ 4763 h 38"/>
                  <a:gd name="T18" fmla="*/ 36513 w 56"/>
                  <a:gd name="T19" fmla="*/ 7938 h 38"/>
                  <a:gd name="T20" fmla="*/ 33338 w 56"/>
                  <a:gd name="T21" fmla="*/ 12700 h 38"/>
                  <a:gd name="T22" fmla="*/ 30163 w 56"/>
                  <a:gd name="T23" fmla="*/ 12700 h 38"/>
                  <a:gd name="T24" fmla="*/ 22225 w 56"/>
                  <a:gd name="T25" fmla="*/ 15875 h 38"/>
                  <a:gd name="T26" fmla="*/ 19050 w 56"/>
                  <a:gd name="T27" fmla="*/ 19050 h 38"/>
                  <a:gd name="T28" fmla="*/ 14288 w 56"/>
                  <a:gd name="T29" fmla="*/ 23813 h 38"/>
                  <a:gd name="T30" fmla="*/ 11113 w 56"/>
                  <a:gd name="T31" fmla="*/ 23813 h 38"/>
                  <a:gd name="T32" fmla="*/ 3175 w 56"/>
                  <a:gd name="T33" fmla="*/ 19050 h 38"/>
                  <a:gd name="T34" fmla="*/ 0 w 56"/>
                  <a:gd name="T35" fmla="*/ 19050 h 38"/>
                  <a:gd name="T36" fmla="*/ 0 w 56"/>
                  <a:gd name="T37" fmla="*/ 23813 h 38"/>
                  <a:gd name="T38" fmla="*/ 0 w 56"/>
                  <a:gd name="T39" fmla="*/ 34925 h 38"/>
                  <a:gd name="T40" fmla="*/ 0 w 56"/>
                  <a:gd name="T41" fmla="*/ 49213 h 38"/>
                  <a:gd name="T42" fmla="*/ 0 w 56"/>
                  <a:gd name="T43" fmla="*/ 53975 h 38"/>
                  <a:gd name="T44" fmla="*/ 19050 w 56"/>
                  <a:gd name="T45" fmla="*/ 60325 h 38"/>
                  <a:gd name="T46" fmla="*/ 25400 w 56"/>
                  <a:gd name="T47" fmla="*/ 60325 h 38"/>
                  <a:gd name="T48" fmla="*/ 41275 w 56"/>
                  <a:gd name="T49" fmla="*/ 60325 h 38"/>
                  <a:gd name="T50" fmla="*/ 55563 w 56"/>
                  <a:gd name="T51" fmla="*/ 57150 h 38"/>
                  <a:gd name="T52" fmla="*/ 63500 w 56"/>
                  <a:gd name="T53" fmla="*/ 53975 h 38"/>
                  <a:gd name="T54" fmla="*/ 66675 w 56"/>
                  <a:gd name="T55" fmla="*/ 53975 h 38"/>
                  <a:gd name="T56" fmla="*/ 66675 w 56"/>
                  <a:gd name="T57" fmla="*/ 49213 h 38"/>
                  <a:gd name="T58" fmla="*/ 71438 w 56"/>
                  <a:gd name="T59" fmla="*/ 49213 h 38"/>
                  <a:gd name="T60" fmla="*/ 71438 w 56"/>
                  <a:gd name="T61" fmla="*/ 46038 h 38"/>
                  <a:gd name="T62" fmla="*/ 71438 w 56"/>
                  <a:gd name="T63" fmla="*/ 38100 h 38"/>
                  <a:gd name="T64" fmla="*/ 74613 w 56"/>
                  <a:gd name="T65" fmla="*/ 34925 h 38"/>
                  <a:gd name="T66" fmla="*/ 71438 w 56"/>
                  <a:gd name="T67" fmla="*/ 30163 h 38"/>
                  <a:gd name="T68" fmla="*/ 71438 w 56"/>
                  <a:gd name="T69" fmla="*/ 30163 h 38"/>
                  <a:gd name="T70" fmla="*/ 66675 w 56"/>
                  <a:gd name="T71" fmla="*/ 26988 h 38"/>
                  <a:gd name="T72" fmla="*/ 63500 w 56"/>
                  <a:gd name="T73" fmla="*/ 23813 h 38"/>
                  <a:gd name="T74" fmla="*/ 71438 w 56"/>
                  <a:gd name="T75" fmla="*/ 23813 h 38"/>
                  <a:gd name="T76" fmla="*/ 77788 w 56"/>
                  <a:gd name="T77" fmla="*/ 23813 h 38"/>
                  <a:gd name="T78" fmla="*/ 82550 w 56"/>
                  <a:gd name="T79" fmla="*/ 23813 h 38"/>
                  <a:gd name="T80" fmla="*/ 85725 w 56"/>
                  <a:gd name="T81" fmla="*/ 19050 h 38"/>
                  <a:gd name="T82" fmla="*/ 85725 w 56"/>
                  <a:gd name="T83" fmla="*/ 19050 h 38"/>
                  <a:gd name="T84" fmla="*/ 85725 w 56"/>
                  <a:gd name="T85" fmla="*/ 15875 h 38"/>
                  <a:gd name="T86" fmla="*/ 88900 w 56"/>
                  <a:gd name="T87" fmla="*/ 15875 h 38"/>
                  <a:gd name="T88" fmla="*/ 85725 w 56"/>
                  <a:gd name="T89" fmla="*/ 12700 h 38"/>
                  <a:gd name="T90" fmla="*/ 85725 w 56"/>
                  <a:gd name="T91" fmla="*/ 12700 h 38"/>
                  <a:gd name="T92" fmla="*/ 85725 w 56"/>
                  <a:gd name="T93" fmla="*/ 7938 h 38"/>
                  <a:gd name="T94" fmla="*/ 85725 w 56"/>
                  <a:gd name="T95" fmla="*/ 7938 h 38"/>
                  <a:gd name="T96" fmla="*/ 82550 w 56"/>
                  <a:gd name="T97" fmla="*/ 4763 h 38"/>
                  <a:gd name="T98" fmla="*/ 77788 w 56"/>
                  <a:gd name="T99" fmla="*/ 4763 h 38"/>
                  <a:gd name="T100" fmla="*/ 77788 w 56"/>
                  <a:gd name="T101" fmla="*/ 4763 h 38"/>
                  <a:gd name="T102" fmla="*/ 74613 w 56"/>
                  <a:gd name="T103" fmla="*/ 0 h 38"/>
                  <a:gd name="T104" fmla="*/ 71438 w 56"/>
                  <a:gd name="T105" fmla="*/ 0 h 38"/>
                  <a:gd name="T106" fmla="*/ 66675 w 56"/>
                  <a:gd name="T107" fmla="*/ 0 h 38"/>
                  <a:gd name="T108" fmla="*/ 63500 w 56"/>
                  <a:gd name="T109" fmla="*/ 0 h 38"/>
                  <a:gd name="T110" fmla="*/ 63500 w 56"/>
                  <a:gd name="T111" fmla="*/ 0 h 38"/>
                  <a:gd name="T112" fmla="*/ 63500 w 56"/>
                  <a:gd name="T113" fmla="*/ 0 h 38"/>
                  <a:gd name="T114" fmla="*/ 63500 w 56"/>
                  <a:gd name="T115" fmla="*/ 0 h 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
                  <a:gd name="T175" fmla="*/ 0 h 38"/>
                  <a:gd name="T176" fmla="*/ 56 w 56"/>
                  <a:gd name="T177" fmla="*/ 38 h 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 h="38">
                    <a:moveTo>
                      <a:pt x="40" y="0"/>
                    </a:moveTo>
                    <a:lnTo>
                      <a:pt x="38" y="5"/>
                    </a:lnTo>
                    <a:lnTo>
                      <a:pt x="35" y="5"/>
                    </a:lnTo>
                    <a:lnTo>
                      <a:pt x="33" y="3"/>
                    </a:lnTo>
                    <a:lnTo>
                      <a:pt x="30" y="3"/>
                    </a:lnTo>
                    <a:lnTo>
                      <a:pt x="28" y="3"/>
                    </a:lnTo>
                    <a:lnTo>
                      <a:pt x="26" y="3"/>
                    </a:lnTo>
                    <a:lnTo>
                      <a:pt x="23" y="5"/>
                    </a:lnTo>
                    <a:lnTo>
                      <a:pt x="21" y="8"/>
                    </a:lnTo>
                    <a:lnTo>
                      <a:pt x="19" y="8"/>
                    </a:lnTo>
                    <a:lnTo>
                      <a:pt x="14" y="10"/>
                    </a:lnTo>
                    <a:lnTo>
                      <a:pt x="12" y="12"/>
                    </a:lnTo>
                    <a:lnTo>
                      <a:pt x="9" y="15"/>
                    </a:lnTo>
                    <a:lnTo>
                      <a:pt x="7" y="15"/>
                    </a:lnTo>
                    <a:lnTo>
                      <a:pt x="2" y="12"/>
                    </a:lnTo>
                    <a:lnTo>
                      <a:pt x="0" y="12"/>
                    </a:lnTo>
                    <a:lnTo>
                      <a:pt x="0" y="15"/>
                    </a:lnTo>
                    <a:lnTo>
                      <a:pt x="0" y="22"/>
                    </a:lnTo>
                    <a:lnTo>
                      <a:pt x="0" y="31"/>
                    </a:lnTo>
                    <a:lnTo>
                      <a:pt x="0" y="34"/>
                    </a:lnTo>
                    <a:lnTo>
                      <a:pt x="12" y="38"/>
                    </a:lnTo>
                    <a:lnTo>
                      <a:pt x="16" y="38"/>
                    </a:lnTo>
                    <a:lnTo>
                      <a:pt x="26" y="38"/>
                    </a:lnTo>
                    <a:lnTo>
                      <a:pt x="35" y="36"/>
                    </a:lnTo>
                    <a:lnTo>
                      <a:pt x="40" y="34"/>
                    </a:lnTo>
                    <a:lnTo>
                      <a:pt x="42" y="34"/>
                    </a:lnTo>
                    <a:lnTo>
                      <a:pt x="42" y="31"/>
                    </a:lnTo>
                    <a:lnTo>
                      <a:pt x="45" y="31"/>
                    </a:lnTo>
                    <a:lnTo>
                      <a:pt x="45" y="29"/>
                    </a:lnTo>
                    <a:lnTo>
                      <a:pt x="45" y="24"/>
                    </a:lnTo>
                    <a:lnTo>
                      <a:pt x="47" y="22"/>
                    </a:lnTo>
                    <a:lnTo>
                      <a:pt x="45" y="19"/>
                    </a:lnTo>
                    <a:lnTo>
                      <a:pt x="42" y="17"/>
                    </a:lnTo>
                    <a:lnTo>
                      <a:pt x="40" y="15"/>
                    </a:lnTo>
                    <a:lnTo>
                      <a:pt x="45" y="15"/>
                    </a:lnTo>
                    <a:lnTo>
                      <a:pt x="49" y="15"/>
                    </a:lnTo>
                    <a:lnTo>
                      <a:pt x="52" y="15"/>
                    </a:lnTo>
                    <a:lnTo>
                      <a:pt x="54" y="12"/>
                    </a:lnTo>
                    <a:lnTo>
                      <a:pt x="54" y="10"/>
                    </a:lnTo>
                    <a:lnTo>
                      <a:pt x="56" y="10"/>
                    </a:lnTo>
                    <a:lnTo>
                      <a:pt x="54" y="8"/>
                    </a:lnTo>
                    <a:lnTo>
                      <a:pt x="54" y="5"/>
                    </a:lnTo>
                    <a:lnTo>
                      <a:pt x="52" y="3"/>
                    </a:lnTo>
                    <a:lnTo>
                      <a:pt x="49" y="3"/>
                    </a:lnTo>
                    <a:lnTo>
                      <a:pt x="47" y="0"/>
                    </a:lnTo>
                    <a:lnTo>
                      <a:pt x="45" y="0"/>
                    </a:lnTo>
                    <a:lnTo>
                      <a:pt x="42" y="0"/>
                    </a:lnTo>
                    <a:lnTo>
                      <a:pt x="4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3" name="Freeform 1817">
                <a:extLst>
                  <a:ext uri="{FF2B5EF4-FFF2-40B4-BE49-F238E27FC236}">
                    <a16:creationId xmlns:a16="http://schemas.microsoft.com/office/drawing/2014/main" id="{C4095DCD-49D7-3CC2-9618-4AEC16F8B24D}"/>
                  </a:ext>
                </a:extLst>
              </p:cNvPr>
              <p:cNvSpPr>
                <a:spLocks noGrp="1" noRot="1" noMove="1" noResize="1" noEditPoints="1" noAdjustHandles="1" noChangeArrowheads="1" noChangeShapeType="1"/>
              </p:cNvSpPr>
              <p:nvPr/>
            </p:nvSpPr>
            <p:spPr bwMode="auto">
              <a:xfrm>
                <a:off x="1417911" y="300067"/>
                <a:ext cx="30163" cy="30163"/>
              </a:xfrm>
              <a:custGeom>
                <a:avLst/>
                <a:gdLst>
                  <a:gd name="T0" fmla="*/ 14288 w 19"/>
                  <a:gd name="T1" fmla="*/ 0 h 19"/>
                  <a:gd name="T2" fmla="*/ 11113 w 19"/>
                  <a:gd name="T3" fmla="*/ 0 h 19"/>
                  <a:gd name="T4" fmla="*/ 6350 w 19"/>
                  <a:gd name="T5" fmla="*/ 3175 h 19"/>
                  <a:gd name="T6" fmla="*/ 0 w 19"/>
                  <a:gd name="T7" fmla="*/ 6350 h 19"/>
                  <a:gd name="T8" fmla="*/ 0 w 19"/>
                  <a:gd name="T9" fmla="*/ 6350 h 19"/>
                  <a:gd name="T10" fmla="*/ 0 w 19"/>
                  <a:gd name="T11" fmla="*/ 14288 h 19"/>
                  <a:gd name="T12" fmla="*/ 0 w 19"/>
                  <a:gd name="T13" fmla="*/ 22225 h 19"/>
                  <a:gd name="T14" fmla="*/ 0 w 19"/>
                  <a:gd name="T15" fmla="*/ 25400 h 19"/>
                  <a:gd name="T16" fmla="*/ 3175 w 19"/>
                  <a:gd name="T17" fmla="*/ 25400 h 19"/>
                  <a:gd name="T18" fmla="*/ 3175 w 19"/>
                  <a:gd name="T19" fmla="*/ 25400 h 19"/>
                  <a:gd name="T20" fmla="*/ 3175 w 19"/>
                  <a:gd name="T21" fmla="*/ 30163 h 19"/>
                  <a:gd name="T22" fmla="*/ 3175 w 19"/>
                  <a:gd name="T23" fmla="*/ 30163 h 19"/>
                  <a:gd name="T24" fmla="*/ 6350 w 19"/>
                  <a:gd name="T25" fmla="*/ 30163 h 19"/>
                  <a:gd name="T26" fmla="*/ 6350 w 19"/>
                  <a:gd name="T27" fmla="*/ 30163 h 19"/>
                  <a:gd name="T28" fmla="*/ 14288 w 19"/>
                  <a:gd name="T29" fmla="*/ 30163 h 19"/>
                  <a:gd name="T30" fmla="*/ 17463 w 19"/>
                  <a:gd name="T31" fmla="*/ 30163 h 19"/>
                  <a:gd name="T32" fmla="*/ 22225 w 19"/>
                  <a:gd name="T33" fmla="*/ 30163 h 19"/>
                  <a:gd name="T34" fmla="*/ 25400 w 19"/>
                  <a:gd name="T35" fmla="*/ 22225 h 19"/>
                  <a:gd name="T36" fmla="*/ 30163 w 19"/>
                  <a:gd name="T37" fmla="*/ 14288 h 19"/>
                  <a:gd name="T38" fmla="*/ 17463 w 19"/>
                  <a:gd name="T39" fmla="*/ 6350 h 19"/>
                  <a:gd name="T40" fmla="*/ 14288 w 19"/>
                  <a:gd name="T41" fmla="*/ 0 h 19"/>
                  <a:gd name="T42" fmla="*/ 14288 w 19"/>
                  <a:gd name="T43" fmla="*/ 0 h 19"/>
                  <a:gd name="T44" fmla="*/ 14288 w 19"/>
                  <a:gd name="T45" fmla="*/ 0 h 19"/>
                  <a:gd name="T46" fmla="*/ 14288 w 19"/>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9"/>
                  <a:gd name="T74" fmla="*/ 19 w 19"/>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9">
                    <a:moveTo>
                      <a:pt x="9" y="0"/>
                    </a:moveTo>
                    <a:lnTo>
                      <a:pt x="7" y="0"/>
                    </a:lnTo>
                    <a:lnTo>
                      <a:pt x="4" y="2"/>
                    </a:lnTo>
                    <a:lnTo>
                      <a:pt x="0" y="4"/>
                    </a:lnTo>
                    <a:lnTo>
                      <a:pt x="0" y="9"/>
                    </a:lnTo>
                    <a:lnTo>
                      <a:pt x="0" y="14"/>
                    </a:lnTo>
                    <a:lnTo>
                      <a:pt x="0" y="16"/>
                    </a:lnTo>
                    <a:lnTo>
                      <a:pt x="2" y="16"/>
                    </a:lnTo>
                    <a:lnTo>
                      <a:pt x="2" y="19"/>
                    </a:lnTo>
                    <a:lnTo>
                      <a:pt x="4" y="19"/>
                    </a:lnTo>
                    <a:lnTo>
                      <a:pt x="9" y="19"/>
                    </a:lnTo>
                    <a:lnTo>
                      <a:pt x="11" y="19"/>
                    </a:lnTo>
                    <a:lnTo>
                      <a:pt x="14" y="19"/>
                    </a:lnTo>
                    <a:lnTo>
                      <a:pt x="16" y="14"/>
                    </a:lnTo>
                    <a:lnTo>
                      <a:pt x="19" y="9"/>
                    </a:lnTo>
                    <a:lnTo>
                      <a:pt x="11" y="4"/>
                    </a:lnTo>
                    <a:lnTo>
                      <a:pt x="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4" name="Freeform 1818">
                <a:extLst>
                  <a:ext uri="{FF2B5EF4-FFF2-40B4-BE49-F238E27FC236}">
                    <a16:creationId xmlns:a16="http://schemas.microsoft.com/office/drawing/2014/main" id="{C3E1F4C8-86BD-15A4-35E5-6664DEC3F036}"/>
                  </a:ext>
                </a:extLst>
              </p:cNvPr>
              <p:cNvSpPr>
                <a:spLocks noGrp="1" noRot="1" noMove="1" noResize="1" noEditPoints="1" noAdjustHandles="1" noChangeArrowheads="1" noChangeShapeType="1"/>
              </p:cNvSpPr>
              <p:nvPr/>
            </p:nvSpPr>
            <p:spPr bwMode="auto">
              <a:xfrm>
                <a:off x="1459186" y="284192"/>
                <a:ext cx="55563" cy="22225"/>
              </a:xfrm>
              <a:custGeom>
                <a:avLst/>
                <a:gdLst>
                  <a:gd name="T0" fmla="*/ 6350 w 35"/>
                  <a:gd name="T1" fmla="*/ 0 h 14"/>
                  <a:gd name="T2" fmla="*/ 3175 w 35"/>
                  <a:gd name="T3" fmla="*/ 7938 h 14"/>
                  <a:gd name="T4" fmla="*/ 0 w 35"/>
                  <a:gd name="T5" fmla="*/ 15875 h 14"/>
                  <a:gd name="T6" fmla="*/ 6350 w 35"/>
                  <a:gd name="T7" fmla="*/ 11113 h 14"/>
                  <a:gd name="T8" fmla="*/ 14288 w 35"/>
                  <a:gd name="T9" fmla="*/ 11113 h 14"/>
                  <a:gd name="T10" fmla="*/ 25400 w 35"/>
                  <a:gd name="T11" fmla="*/ 11113 h 14"/>
                  <a:gd name="T12" fmla="*/ 30163 w 35"/>
                  <a:gd name="T13" fmla="*/ 11113 h 14"/>
                  <a:gd name="T14" fmla="*/ 33338 w 35"/>
                  <a:gd name="T15" fmla="*/ 15875 h 14"/>
                  <a:gd name="T16" fmla="*/ 41275 w 35"/>
                  <a:gd name="T17" fmla="*/ 19050 h 14"/>
                  <a:gd name="T18" fmla="*/ 41275 w 35"/>
                  <a:gd name="T19" fmla="*/ 22225 h 14"/>
                  <a:gd name="T20" fmla="*/ 55563 w 35"/>
                  <a:gd name="T21" fmla="*/ 11113 h 14"/>
                  <a:gd name="T22" fmla="*/ 55563 w 35"/>
                  <a:gd name="T23" fmla="*/ 7938 h 14"/>
                  <a:gd name="T24" fmla="*/ 55563 w 35"/>
                  <a:gd name="T25" fmla="*/ 7938 h 14"/>
                  <a:gd name="T26" fmla="*/ 55563 w 35"/>
                  <a:gd name="T27" fmla="*/ 7938 h 14"/>
                  <a:gd name="T28" fmla="*/ 52388 w 35"/>
                  <a:gd name="T29" fmla="*/ 7938 h 14"/>
                  <a:gd name="T30" fmla="*/ 52388 w 35"/>
                  <a:gd name="T31" fmla="*/ 4763 h 14"/>
                  <a:gd name="T32" fmla="*/ 52388 w 35"/>
                  <a:gd name="T33" fmla="*/ 0 h 14"/>
                  <a:gd name="T34" fmla="*/ 44450 w 35"/>
                  <a:gd name="T35" fmla="*/ 0 h 14"/>
                  <a:gd name="T36" fmla="*/ 33338 w 35"/>
                  <a:gd name="T37" fmla="*/ 0 h 14"/>
                  <a:gd name="T38" fmla="*/ 17463 w 35"/>
                  <a:gd name="T39" fmla="*/ 0 h 14"/>
                  <a:gd name="T40" fmla="*/ 6350 w 35"/>
                  <a:gd name="T41" fmla="*/ 0 h 14"/>
                  <a:gd name="T42" fmla="*/ 6350 w 35"/>
                  <a:gd name="T43" fmla="*/ 0 h 14"/>
                  <a:gd name="T44" fmla="*/ 6350 w 35"/>
                  <a:gd name="T45" fmla="*/ 0 h 14"/>
                  <a:gd name="T46" fmla="*/ 6350 w 35"/>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
                  <a:gd name="T73" fmla="*/ 0 h 14"/>
                  <a:gd name="T74" fmla="*/ 35 w 3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 h="14">
                    <a:moveTo>
                      <a:pt x="4" y="0"/>
                    </a:moveTo>
                    <a:lnTo>
                      <a:pt x="2" y="5"/>
                    </a:lnTo>
                    <a:lnTo>
                      <a:pt x="0" y="10"/>
                    </a:lnTo>
                    <a:lnTo>
                      <a:pt x="4" y="7"/>
                    </a:lnTo>
                    <a:lnTo>
                      <a:pt x="9" y="7"/>
                    </a:lnTo>
                    <a:lnTo>
                      <a:pt x="16" y="7"/>
                    </a:lnTo>
                    <a:lnTo>
                      <a:pt x="19" y="7"/>
                    </a:lnTo>
                    <a:lnTo>
                      <a:pt x="21" y="10"/>
                    </a:lnTo>
                    <a:lnTo>
                      <a:pt x="26" y="12"/>
                    </a:lnTo>
                    <a:lnTo>
                      <a:pt x="26" y="14"/>
                    </a:lnTo>
                    <a:lnTo>
                      <a:pt x="35" y="7"/>
                    </a:lnTo>
                    <a:lnTo>
                      <a:pt x="35" y="5"/>
                    </a:lnTo>
                    <a:lnTo>
                      <a:pt x="33" y="5"/>
                    </a:lnTo>
                    <a:lnTo>
                      <a:pt x="33" y="3"/>
                    </a:lnTo>
                    <a:lnTo>
                      <a:pt x="33" y="0"/>
                    </a:lnTo>
                    <a:lnTo>
                      <a:pt x="28" y="0"/>
                    </a:lnTo>
                    <a:lnTo>
                      <a:pt x="21" y="0"/>
                    </a:lnTo>
                    <a:lnTo>
                      <a:pt x="11" y="0"/>
                    </a:lnTo>
                    <a:lnTo>
                      <a:pt x="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5" name="Freeform 1819">
                <a:extLst>
                  <a:ext uri="{FF2B5EF4-FFF2-40B4-BE49-F238E27FC236}">
                    <a16:creationId xmlns:a16="http://schemas.microsoft.com/office/drawing/2014/main" id="{0FE97CCD-6AEF-CBDC-4940-03DCDF1CC4D9}"/>
                  </a:ext>
                </a:extLst>
              </p:cNvPr>
              <p:cNvSpPr>
                <a:spLocks noGrp="1" noRot="1" noMove="1" noResize="1" noEditPoints="1" noAdjustHandles="1" noChangeArrowheads="1" noChangeShapeType="1"/>
              </p:cNvSpPr>
              <p:nvPr/>
            </p:nvSpPr>
            <p:spPr bwMode="auto">
              <a:xfrm>
                <a:off x="1517923" y="273079"/>
                <a:ext cx="57150" cy="30163"/>
              </a:xfrm>
              <a:custGeom>
                <a:avLst/>
                <a:gdLst>
                  <a:gd name="T0" fmla="*/ 34925 w 36"/>
                  <a:gd name="T1" fmla="*/ 0 h 19"/>
                  <a:gd name="T2" fmla="*/ 30163 w 36"/>
                  <a:gd name="T3" fmla="*/ 0 h 19"/>
                  <a:gd name="T4" fmla="*/ 26988 w 36"/>
                  <a:gd name="T5" fmla="*/ 0 h 19"/>
                  <a:gd name="T6" fmla="*/ 23813 w 36"/>
                  <a:gd name="T7" fmla="*/ 4763 h 19"/>
                  <a:gd name="T8" fmla="*/ 23813 w 36"/>
                  <a:gd name="T9" fmla="*/ 4763 h 19"/>
                  <a:gd name="T10" fmla="*/ 15875 w 36"/>
                  <a:gd name="T11" fmla="*/ 7938 h 19"/>
                  <a:gd name="T12" fmla="*/ 12700 w 36"/>
                  <a:gd name="T13" fmla="*/ 11113 h 19"/>
                  <a:gd name="T14" fmla="*/ 7938 w 36"/>
                  <a:gd name="T15" fmla="*/ 11113 h 19"/>
                  <a:gd name="T16" fmla="*/ 0 w 36"/>
                  <a:gd name="T17" fmla="*/ 11113 h 19"/>
                  <a:gd name="T18" fmla="*/ 4763 w 36"/>
                  <a:gd name="T19" fmla="*/ 11113 h 19"/>
                  <a:gd name="T20" fmla="*/ 4763 w 36"/>
                  <a:gd name="T21" fmla="*/ 11113 h 19"/>
                  <a:gd name="T22" fmla="*/ 4763 w 36"/>
                  <a:gd name="T23" fmla="*/ 15875 h 19"/>
                  <a:gd name="T24" fmla="*/ 4763 w 36"/>
                  <a:gd name="T25" fmla="*/ 15875 h 19"/>
                  <a:gd name="T26" fmla="*/ 4763 w 36"/>
                  <a:gd name="T27" fmla="*/ 15875 h 19"/>
                  <a:gd name="T28" fmla="*/ 4763 w 36"/>
                  <a:gd name="T29" fmla="*/ 19050 h 19"/>
                  <a:gd name="T30" fmla="*/ 4763 w 36"/>
                  <a:gd name="T31" fmla="*/ 19050 h 19"/>
                  <a:gd name="T32" fmla="*/ 4763 w 36"/>
                  <a:gd name="T33" fmla="*/ 19050 h 19"/>
                  <a:gd name="T34" fmla="*/ 4763 w 36"/>
                  <a:gd name="T35" fmla="*/ 22225 h 19"/>
                  <a:gd name="T36" fmla="*/ 4763 w 36"/>
                  <a:gd name="T37" fmla="*/ 22225 h 19"/>
                  <a:gd name="T38" fmla="*/ 12700 w 36"/>
                  <a:gd name="T39" fmla="*/ 22225 h 19"/>
                  <a:gd name="T40" fmla="*/ 19050 w 36"/>
                  <a:gd name="T41" fmla="*/ 26988 h 19"/>
                  <a:gd name="T42" fmla="*/ 23813 w 36"/>
                  <a:gd name="T43" fmla="*/ 26988 h 19"/>
                  <a:gd name="T44" fmla="*/ 26988 w 36"/>
                  <a:gd name="T45" fmla="*/ 30163 h 19"/>
                  <a:gd name="T46" fmla="*/ 30163 w 36"/>
                  <a:gd name="T47" fmla="*/ 30163 h 19"/>
                  <a:gd name="T48" fmla="*/ 34925 w 36"/>
                  <a:gd name="T49" fmla="*/ 30163 h 19"/>
                  <a:gd name="T50" fmla="*/ 38100 w 36"/>
                  <a:gd name="T51" fmla="*/ 30163 h 19"/>
                  <a:gd name="T52" fmla="*/ 41275 w 36"/>
                  <a:gd name="T53" fmla="*/ 30163 h 19"/>
                  <a:gd name="T54" fmla="*/ 46038 w 36"/>
                  <a:gd name="T55" fmla="*/ 30163 h 19"/>
                  <a:gd name="T56" fmla="*/ 49213 w 36"/>
                  <a:gd name="T57" fmla="*/ 26988 h 19"/>
                  <a:gd name="T58" fmla="*/ 49213 w 36"/>
                  <a:gd name="T59" fmla="*/ 26988 h 19"/>
                  <a:gd name="T60" fmla="*/ 52388 w 36"/>
                  <a:gd name="T61" fmla="*/ 22225 h 19"/>
                  <a:gd name="T62" fmla="*/ 52388 w 36"/>
                  <a:gd name="T63" fmla="*/ 22225 h 19"/>
                  <a:gd name="T64" fmla="*/ 57150 w 36"/>
                  <a:gd name="T65" fmla="*/ 19050 h 19"/>
                  <a:gd name="T66" fmla="*/ 57150 w 36"/>
                  <a:gd name="T67" fmla="*/ 15875 h 19"/>
                  <a:gd name="T68" fmla="*/ 57150 w 36"/>
                  <a:gd name="T69" fmla="*/ 11113 h 19"/>
                  <a:gd name="T70" fmla="*/ 52388 w 36"/>
                  <a:gd name="T71" fmla="*/ 11113 h 19"/>
                  <a:gd name="T72" fmla="*/ 52388 w 36"/>
                  <a:gd name="T73" fmla="*/ 7938 h 19"/>
                  <a:gd name="T74" fmla="*/ 49213 w 36"/>
                  <a:gd name="T75" fmla="*/ 4763 h 19"/>
                  <a:gd name="T76" fmla="*/ 49213 w 36"/>
                  <a:gd name="T77" fmla="*/ 4763 h 19"/>
                  <a:gd name="T78" fmla="*/ 46038 w 36"/>
                  <a:gd name="T79" fmla="*/ 0 h 19"/>
                  <a:gd name="T80" fmla="*/ 41275 w 36"/>
                  <a:gd name="T81" fmla="*/ 0 h 19"/>
                  <a:gd name="T82" fmla="*/ 38100 w 36"/>
                  <a:gd name="T83" fmla="*/ 0 h 19"/>
                  <a:gd name="T84" fmla="*/ 34925 w 36"/>
                  <a:gd name="T85" fmla="*/ 0 h 19"/>
                  <a:gd name="T86" fmla="*/ 34925 w 36"/>
                  <a:gd name="T87" fmla="*/ 0 h 19"/>
                  <a:gd name="T88" fmla="*/ 34925 w 36"/>
                  <a:gd name="T89" fmla="*/ 0 h 19"/>
                  <a:gd name="T90" fmla="*/ 34925 w 36"/>
                  <a:gd name="T91" fmla="*/ 0 h 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
                  <a:gd name="T139" fmla="*/ 0 h 19"/>
                  <a:gd name="T140" fmla="*/ 36 w 36"/>
                  <a:gd name="T141" fmla="*/ 19 h 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 h="19">
                    <a:moveTo>
                      <a:pt x="22" y="0"/>
                    </a:moveTo>
                    <a:lnTo>
                      <a:pt x="19" y="0"/>
                    </a:lnTo>
                    <a:lnTo>
                      <a:pt x="17" y="0"/>
                    </a:lnTo>
                    <a:lnTo>
                      <a:pt x="15" y="3"/>
                    </a:lnTo>
                    <a:lnTo>
                      <a:pt x="10" y="5"/>
                    </a:lnTo>
                    <a:lnTo>
                      <a:pt x="8" y="7"/>
                    </a:lnTo>
                    <a:lnTo>
                      <a:pt x="5" y="7"/>
                    </a:lnTo>
                    <a:lnTo>
                      <a:pt x="0" y="7"/>
                    </a:lnTo>
                    <a:lnTo>
                      <a:pt x="3" y="7"/>
                    </a:lnTo>
                    <a:lnTo>
                      <a:pt x="3" y="10"/>
                    </a:lnTo>
                    <a:lnTo>
                      <a:pt x="3" y="12"/>
                    </a:lnTo>
                    <a:lnTo>
                      <a:pt x="3" y="14"/>
                    </a:lnTo>
                    <a:lnTo>
                      <a:pt x="8" y="14"/>
                    </a:lnTo>
                    <a:lnTo>
                      <a:pt x="12" y="17"/>
                    </a:lnTo>
                    <a:lnTo>
                      <a:pt x="15" y="17"/>
                    </a:lnTo>
                    <a:lnTo>
                      <a:pt x="17" y="19"/>
                    </a:lnTo>
                    <a:lnTo>
                      <a:pt x="19" y="19"/>
                    </a:lnTo>
                    <a:lnTo>
                      <a:pt x="22" y="19"/>
                    </a:lnTo>
                    <a:lnTo>
                      <a:pt x="24" y="19"/>
                    </a:lnTo>
                    <a:lnTo>
                      <a:pt x="26" y="19"/>
                    </a:lnTo>
                    <a:lnTo>
                      <a:pt x="29" y="19"/>
                    </a:lnTo>
                    <a:lnTo>
                      <a:pt x="31" y="17"/>
                    </a:lnTo>
                    <a:lnTo>
                      <a:pt x="33" y="14"/>
                    </a:lnTo>
                    <a:lnTo>
                      <a:pt x="36" y="12"/>
                    </a:lnTo>
                    <a:lnTo>
                      <a:pt x="36" y="10"/>
                    </a:lnTo>
                    <a:lnTo>
                      <a:pt x="36" y="7"/>
                    </a:lnTo>
                    <a:lnTo>
                      <a:pt x="33" y="7"/>
                    </a:lnTo>
                    <a:lnTo>
                      <a:pt x="33" y="5"/>
                    </a:lnTo>
                    <a:lnTo>
                      <a:pt x="31" y="3"/>
                    </a:lnTo>
                    <a:lnTo>
                      <a:pt x="29" y="0"/>
                    </a:lnTo>
                    <a:lnTo>
                      <a:pt x="26" y="0"/>
                    </a:lnTo>
                    <a:lnTo>
                      <a:pt x="24" y="0"/>
                    </a:lnTo>
                    <a:lnTo>
                      <a:pt x="2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6" name="Freeform 1820">
                <a:extLst>
                  <a:ext uri="{FF2B5EF4-FFF2-40B4-BE49-F238E27FC236}">
                    <a16:creationId xmlns:a16="http://schemas.microsoft.com/office/drawing/2014/main" id="{A2BB39E9-3DAF-2915-C632-A3096FAB342C}"/>
                  </a:ext>
                </a:extLst>
              </p:cNvPr>
              <p:cNvSpPr>
                <a:spLocks noGrp="1" noRot="1" noMove="1" noResize="1" noEditPoints="1" noAdjustHandles="1" noChangeArrowheads="1" noChangeShapeType="1"/>
              </p:cNvSpPr>
              <p:nvPr/>
            </p:nvSpPr>
            <p:spPr bwMode="auto">
              <a:xfrm>
                <a:off x="1848123" y="269904"/>
                <a:ext cx="87313" cy="63500"/>
              </a:xfrm>
              <a:custGeom>
                <a:avLst/>
                <a:gdLst>
                  <a:gd name="T0" fmla="*/ 0 w 55"/>
                  <a:gd name="T1" fmla="*/ 0 h 40"/>
                  <a:gd name="T2" fmla="*/ 0 w 55"/>
                  <a:gd name="T3" fmla="*/ 30163 h 40"/>
                  <a:gd name="T4" fmla="*/ 7938 w 55"/>
                  <a:gd name="T5" fmla="*/ 30163 h 40"/>
                  <a:gd name="T6" fmla="*/ 15875 w 55"/>
                  <a:gd name="T7" fmla="*/ 33338 h 40"/>
                  <a:gd name="T8" fmla="*/ 22225 w 55"/>
                  <a:gd name="T9" fmla="*/ 33338 h 40"/>
                  <a:gd name="T10" fmla="*/ 26988 w 55"/>
                  <a:gd name="T11" fmla="*/ 36513 h 40"/>
                  <a:gd name="T12" fmla="*/ 30163 w 55"/>
                  <a:gd name="T13" fmla="*/ 36513 h 40"/>
                  <a:gd name="T14" fmla="*/ 30163 w 55"/>
                  <a:gd name="T15" fmla="*/ 41275 h 40"/>
                  <a:gd name="T16" fmla="*/ 26988 w 55"/>
                  <a:gd name="T17" fmla="*/ 41275 h 40"/>
                  <a:gd name="T18" fmla="*/ 26988 w 55"/>
                  <a:gd name="T19" fmla="*/ 41275 h 40"/>
                  <a:gd name="T20" fmla="*/ 22225 w 55"/>
                  <a:gd name="T21" fmla="*/ 41275 h 40"/>
                  <a:gd name="T22" fmla="*/ 19050 w 55"/>
                  <a:gd name="T23" fmla="*/ 41275 h 40"/>
                  <a:gd name="T24" fmla="*/ 30163 w 55"/>
                  <a:gd name="T25" fmla="*/ 55563 h 40"/>
                  <a:gd name="T26" fmla="*/ 34925 w 55"/>
                  <a:gd name="T27" fmla="*/ 63500 h 40"/>
                  <a:gd name="T28" fmla="*/ 38100 w 55"/>
                  <a:gd name="T29" fmla="*/ 63500 h 40"/>
                  <a:gd name="T30" fmla="*/ 38100 w 55"/>
                  <a:gd name="T31" fmla="*/ 63500 h 40"/>
                  <a:gd name="T32" fmla="*/ 41275 w 55"/>
                  <a:gd name="T33" fmla="*/ 63500 h 40"/>
                  <a:gd name="T34" fmla="*/ 41275 w 55"/>
                  <a:gd name="T35" fmla="*/ 63500 h 40"/>
                  <a:gd name="T36" fmla="*/ 52388 w 55"/>
                  <a:gd name="T37" fmla="*/ 63500 h 40"/>
                  <a:gd name="T38" fmla="*/ 63500 w 55"/>
                  <a:gd name="T39" fmla="*/ 60325 h 40"/>
                  <a:gd name="T40" fmla="*/ 68263 w 55"/>
                  <a:gd name="T41" fmla="*/ 60325 h 40"/>
                  <a:gd name="T42" fmla="*/ 71438 w 55"/>
                  <a:gd name="T43" fmla="*/ 55563 h 40"/>
                  <a:gd name="T44" fmla="*/ 79375 w 55"/>
                  <a:gd name="T45" fmla="*/ 55563 h 40"/>
                  <a:gd name="T46" fmla="*/ 87313 w 55"/>
                  <a:gd name="T47" fmla="*/ 55563 h 40"/>
                  <a:gd name="T48" fmla="*/ 79375 w 55"/>
                  <a:gd name="T49" fmla="*/ 30163 h 40"/>
                  <a:gd name="T50" fmla="*/ 76200 w 55"/>
                  <a:gd name="T51" fmla="*/ 30163 h 40"/>
                  <a:gd name="T52" fmla="*/ 71438 w 55"/>
                  <a:gd name="T53" fmla="*/ 25400 h 40"/>
                  <a:gd name="T54" fmla="*/ 71438 w 55"/>
                  <a:gd name="T55" fmla="*/ 25400 h 40"/>
                  <a:gd name="T56" fmla="*/ 68263 w 55"/>
                  <a:gd name="T57" fmla="*/ 25400 h 40"/>
                  <a:gd name="T58" fmla="*/ 63500 w 55"/>
                  <a:gd name="T59" fmla="*/ 25400 h 40"/>
                  <a:gd name="T60" fmla="*/ 60325 w 55"/>
                  <a:gd name="T61" fmla="*/ 25400 h 40"/>
                  <a:gd name="T62" fmla="*/ 57150 w 55"/>
                  <a:gd name="T63" fmla="*/ 25400 h 40"/>
                  <a:gd name="T64" fmla="*/ 57150 w 55"/>
                  <a:gd name="T65" fmla="*/ 25400 h 40"/>
                  <a:gd name="T66" fmla="*/ 49213 w 55"/>
                  <a:gd name="T67" fmla="*/ 19050 h 40"/>
                  <a:gd name="T68" fmla="*/ 41275 w 55"/>
                  <a:gd name="T69" fmla="*/ 14288 h 40"/>
                  <a:gd name="T70" fmla="*/ 30163 w 55"/>
                  <a:gd name="T71" fmla="*/ 11113 h 40"/>
                  <a:gd name="T72" fmla="*/ 19050 w 55"/>
                  <a:gd name="T73" fmla="*/ 7938 h 40"/>
                  <a:gd name="T74" fmla="*/ 11113 w 55"/>
                  <a:gd name="T75" fmla="*/ 3175 h 40"/>
                  <a:gd name="T76" fmla="*/ 0 w 55"/>
                  <a:gd name="T77" fmla="*/ 0 h 40"/>
                  <a:gd name="T78" fmla="*/ 0 w 55"/>
                  <a:gd name="T79" fmla="*/ 0 h 40"/>
                  <a:gd name="T80" fmla="*/ 0 w 55"/>
                  <a:gd name="T81" fmla="*/ 0 h 40"/>
                  <a:gd name="T82" fmla="*/ 0 w 55"/>
                  <a:gd name="T83" fmla="*/ 0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
                  <a:gd name="T127" fmla="*/ 0 h 40"/>
                  <a:gd name="T128" fmla="*/ 55 w 55"/>
                  <a:gd name="T129" fmla="*/ 40 h 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 h="40">
                    <a:moveTo>
                      <a:pt x="0" y="0"/>
                    </a:moveTo>
                    <a:lnTo>
                      <a:pt x="0" y="19"/>
                    </a:lnTo>
                    <a:lnTo>
                      <a:pt x="5" y="19"/>
                    </a:lnTo>
                    <a:lnTo>
                      <a:pt x="10" y="21"/>
                    </a:lnTo>
                    <a:lnTo>
                      <a:pt x="14" y="21"/>
                    </a:lnTo>
                    <a:lnTo>
                      <a:pt x="17" y="23"/>
                    </a:lnTo>
                    <a:lnTo>
                      <a:pt x="19" y="23"/>
                    </a:lnTo>
                    <a:lnTo>
                      <a:pt x="19" y="26"/>
                    </a:lnTo>
                    <a:lnTo>
                      <a:pt x="17" y="26"/>
                    </a:lnTo>
                    <a:lnTo>
                      <a:pt x="14" y="26"/>
                    </a:lnTo>
                    <a:lnTo>
                      <a:pt x="12" y="26"/>
                    </a:lnTo>
                    <a:lnTo>
                      <a:pt x="19" y="35"/>
                    </a:lnTo>
                    <a:lnTo>
                      <a:pt x="22" y="40"/>
                    </a:lnTo>
                    <a:lnTo>
                      <a:pt x="24" y="40"/>
                    </a:lnTo>
                    <a:lnTo>
                      <a:pt x="26" y="40"/>
                    </a:lnTo>
                    <a:lnTo>
                      <a:pt x="33" y="40"/>
                    </a:lnTo>
                    <a:lnTo>
                      <a:pt x="40" y="38"/>
                    </a:lnTo>
                    <a:lnTo>
                      <a:pt x="43" y="38"/>
                    </a:lnTo>
                    <a:lnTo>
                      <a:pt x="45" y="35"/>
                    </a:lnTo>
                    <a:lnTo>
                      <a:pt x="50" y="35"/>
                    </a:lnTo>
                    <a:lnTo>
                      <a:pt x="55" y="35"/>
                    </a:lnTo>
                    <a:lnTo>
                      <a:pt x="50" y="19"/>
                    </a:lnTo>
                    <a:lnTo>
                      <a:pt x="48" y="19"/>
                    </a:lnTo>
                    <a:lnTo>
                      <a:pt x="45" y="16"/>
                    </a:lnTo>
                    <a:lnTo>
                      <a:pt x="43" y="16"/>
                    </a:lnTo>
                    <a:lnTo>
                      <a:pt x="40" y="16"/>
                    </a:lnTo>
                    <a:lnTo>
                      <a:pt x="38" y="16"/>
                    </a:lnTo>
                    <a:lnTo>
                      <a:pt x="36" y="16"/>
                    </a:lnTo>
                    <a:lnTo>
                      <a:pt x="31" y="12"/>
                    </a:lnTo>
                    <a:lnTo>
                      <a:pt x="26" y="9"/>
                    </a:lnTo>
                    <a:lnTo>
                      <a:pt x="19" y="7"/>
                    </a:lnTo>
                    <a:lnTo>
                      <a:pt x="12" y="5"/>
                    </a:lnTo>
                    <a:lnTo>
                      <a:pt x="7"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7" name="Freeform 1821">
                <a:extLst>
                  <a:ext uri="{FF2B5EF4-FFF2-40B4-BE49-F238E27FC236}">
                    <a16:creationId xmlns:a16="http://schemas.microsoft.com/office/drawing/2014/main" id="{B292B9A9-8540-6AE2-B981-B51372A4CB56}"/>
                  </a:ext>
                </a:extLst>
              </p:cNvPr>
              <p:cNvSpPr>
                <a:spLocks noGrp="1" noRot="1" noMove="1" noResize="1" noEditPoints="1" noAdjustHandles="1" noChangeArrowheads="1" noChangeShapeType="1"/>
              </p:cNvSpPr>
              <p:nvPr/>
            </p:nvSpPr>
            <p:spPr bwMode="auto">
              <a:xfrm>
                <a:off x="1649686" y="247679"/>
                <a:ext cx="179388" cy="88900"/>
              </a:xfrm>
              <a:custGeom>
                <a:avLst/>
                <a:gdLst>
                  <a:gd name="T0" fmla="*/ 7938 w 113"/>
                  <a:gd name="T1" fmla="*/ 3175 h 56"/>
                  <a:gd name="T2" fmla="*/ 3175 w 113"/>
                  <a:gd name="T3" fmla="*/ 6350 h 56"/>
                  <a:gd name="T4" fmla="*/ 0 w 113"/>
                  <a:gd name="T5" fmla="*/ 25400 h 56"/>
                  <a:gd name="T6" fmla="*/ 11113 w 113"/>
                  <a:gd name="T7" fmla="*/ 25400 h 56"/>
                  <a:gd name="T8" fmla="*/ 15875 w 113"/>
                  <a:gd name="T9" fmla="*/ 33338 h 56"/>
                  <a:gd name="T10" fmla="*/ 19050 w 113"/>
                  <a:gd name="T11" fmla="*/ 30163 h 56"/>
                  <a:gd name="T12" fmla="*/ 22225 w 113"/>
                  <a:gd name="T13" fmla="*/ 30163 h 56"/>
                  <a:gd name="T14" fmla="*/ 22225 w 113"/>
                  <a:gd name="T15" fmla="*/ 41275 h 56"/>
                  <a:gd name="T16" fmla="*/ 30163 w 113"/>
                  <a:gd name="T17" fmla="*/ 41275 h 56"/>
                  <a:gd name="T18" fmla="*/ 33338 w 113"/>
                  <a:gd name="T19" fmla="*/ 36513 h 56"/>
                  <a:gd name="T20" fmla="*/ 33338 w 113"/>
                  <a:gd name="T21" fmla="*/ 41275 h 56"/>
                  <a:gd name="T22" fmla="*/ 33338 w 113"/>
                  <a:gd name="T23" fmla="*/ 44450 h 56"/>
                  <a:gd name="T24" fmla="*/ 38100 w 113"/>
                  <a:gd name="T25" fmla="*/ 52388 h 56"/>
                  <a:gd name="T26" fmla="*/ 26988 w 113"/>
                  <a:gd name="T27" fmla="*/ 55563 h 56"/>
                  <a:gd name="T28" fmla="*/ 26988 w 113"/>
                  <a:gd name="T29" fmla="*/ 58738 h 56"/>
                  <a:gd name="T30" fmla="*/ 63500 w 113"/>
                  <a:gd name="T31" fmla="*/ 47625 h 56"/>
                  <a:gd name="T32" fmla="*/ 85725 w 113"/>
                  <a:gd name="T33" fmla="*/ 47625 h 56"/>
                  <a:gd name="T34" fmla="*/ 104775 w 113"/>
                  <a:gd name="T35" fmla="*/ 52388 h 56"/>
                  <a:gd name="T36" fmla="*/ 120650 w 113"/>
                  <a:gd name="T37" fmla="*/ 58738 h 56"/>
                  <a:gd name="T38" fmla="*/ 134938 w 113"/>
                  <a:gd name="T39" fmla="*/ 74613 h 56"/>
                  <a:gd name="T40" fmla="*/ 153988 w 113"/>
                  <a:gd name="T41" fmla="*/ 88900 h 56"/>
                  <a:gd name="T42" fmla="*/ 173038 w 113"/>
                  <a:gd name="T43" fmla="*/ 88900 h 56"/>
                  <a:gd name="T44" fmla="*/ 176213 w 113"/>
                  <a:gd name="T45" fmla="*/ 82550 h 56"/>
                  <a:gd name="T46" fmla="*/ 179388 w 113"/>
                  <a:gd name="T47" fmla="*/ 71438 h 56"/>
                  <a:gd name="T48" fmla="*/ 165100 w 113"/>
                  <a:gd name="T49" fmla="*/ 52388 h 56"/>
                  <a:gd name="T50" fmla="*/ 157163 w 113"/>
                  <a:gd name="T51" fmla="*/ 44450 h 56"/>
                  <a:gd name="T52" fmla="*/ 153988 w 113"/>
                  <a:gd name="T53" fmla="*/ 44450 h 56"/>
                  <a:gd name="T54" fmla="*/ 142875 w 113"/>
                  <a:gd name="T55" fmla="*/ 47625 h 56"/>
                  <a:gd name="T56" fmla="*/ 131763 w 113"/>
                  <a:gd name="T57" fmla="*/ 41275 h 56"/>
                  <a:gd name="T58" fmla="*/ 115888 w 113"/>
                  <a:gd name="T59" fmla="*/ 25400 h 56"/>
                  <a:gd name="T60" fmla="*/ 112713 w 113"/>
                  <a:gd name="T61" fmla="*/ 25400 h 56"/>
                  <a:gd name="T62" fmla="*/ 112713 w 113"/>
                  <a:gd name="T63" fmla="*/ 25400 h 56"/>
                  <a:gd name="T64" fmla="*/ 104775 w 113"/>
                  <a:gd name="T65" fmla="*/ 25400 h 56"/>
                  <a:gd name="T66" fmla="*/ 98425 w 113"/>
                  <a:gd name="T67" fmla="*/ 17463 h 56"/>
                  <a:gd name="T68" fmla="*/ 85725 w 113"/>
                  <a:gd name="T69" fmla="*/ 17463 h 56"/>
                  <a:gd name="T70" fmla="*/ 85725 w 113"/>
                  <a:gd name="T71" fmla="*/ 22225 h 56"/>
                  <a:gd name="T72" fmla="*/ 82550 w 113"/>
                  <a:gd name="T73" fmla="*/ 25400 h 56"/>
                  <a:gd name="T74" fmla="*/ 71438 w 113"/>
                  <a:gd name="T75" fmla="*/ 14288 h 56"/>
                  <a:gd name="T76" fmla="*/ 57150 w 113"/>
                  <a:gd name="T77" fmla="*/ 11113 h 56"/>
                  <a:gd name="T78" fmla="*/ 49213 w 113"/>
                  <a:gd name="T79" fmla="*/ 22225 h 56"/>
                  <a:gd name="T80" fmla="*/ 38100 w 113"/>
                  <a:gd name="T81" fmla="*/ 11113 h 56"/>
                  <a:gd name="T82" fmla="*/ 11113 w 113"/>
                  <a:gd name="T83" fmla="*/ 3175 h 56"/>
                  <a:gd name="T84" fmla="*/ 7938 w 113"/>
                  <a:gd name="T85" fmla="*/ 0 h 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3"/>
                  <a:gd name="T130" fmla="*/ 0 h 56"/>
                  <a:gd name="T131" fmla="*/ 113 w 113"/>
                  <a:gd name="T132" fmla="*/ 56 h 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3" h="56">
                    <a:moveTo>
                      <a:pt x="5" y="0"/>
                    </a:moveTo>
                    <a:lnTo>
                      <a:pt x="5" y="2"/>
                    </a:lnTo>
                    <a:lnTo>
                      <a:pt x="2" y="2"/>
                    </a:lnTo>
                    <a:lnTo>
                      <a:pt x="2" y="4"/>
                    </a:lnTo>
                    <a:lnTo>
                      <a:pt x="2" y="7"/>
                    </a:lnTo>
                    <a:lnTo>
                      <a:pt x="0" y="11"/>
                    </a:lnTo>
                    <a:lnTo>
                      <a:pt x="0" y="16"/>
                    </a:lnTo>
                    <a:lnTo>
                      <a:pt x="5" y="14"/>
                    </a:lnTo>
                    <a:lnTo>
                      <a:pt x="7" y="11"/>
                    </a:lnTo>
                    <a:lnTo>
                      <a:pt x="7" y="16"/>
                    </a:lnTo>
                    <a:lnTo>
                      <a:pt x="7" y="21"/>
                    </a:lnTo>
                    <a:lnTo>
                      <a:pt x="10" y="21"/>
                    </a:lnTo>
                    <a:lnTo>
                      <a:pt x="10" y="19"/>
                    </a:lnTo>
                    <a:lnTo>
                      <a:pt x="12" y="19"/>
                    </a:lnTo>
                    <a:lnTo>
                      <a:pt x="12" y="16"/>
                    </a:lnTo>
                    <a:lnTo>
                      <a:pt x="14" y="19"/>
                    </a:lnTo>
                    <a:lnTo>
                      <a:pt x="14" y="21"/>
                    </a:lnTo>
                    <a:lnTo>
                      <a:pt x="12" y="26"/>
                    </a:lnTo>
                    <a:lnTo>
                      <a:pt x="14" y="26"/>
                    </a:lnTo>
                    <a:lnTo>
                      <a:pt x="17" y="26"/>
                    </a:lnTo>
                    <a:lnTo>
                      <a:pt x="19" y="26"/>
                    </a:lnTo>
                    <a:lnTo>
                      <a:pt x="21" y="23"/>
                    </a:lnTo>
                    <a:lnTo>
                      <a:pt x="21" y="26"/>
                    </a:lnTo>
                    <a:lnTo>
                      <a:pt x="21" y="28"/>
                    </a:lnTo>
                    <a:lnTo>
                      <a:pt x="19" y="28"/>
                    </a:lnTo>
                    <a:lnTo>
                      <a:pt x="21" y="30"/>
                    </a:lnTo>
                    <a:lnTo>
                      <a:pt x="24" y="33"/>
                    </a:lnTo>
                    <a:lnTo>
                      <a:pt x="19" y="33"/>
                    </a:lnTo>
                    <a:lnTo>
                      <a:pt x="17" y="35"/>
                    </a:lnTo>
                    <a:lnTo>
                      <a:pt x="17" y="37"/>
                    </a:lnTo>
                    <a:lnTo>
                      <a:pt x="26" y="35"/>
                    </a:lnTo>
                    <a:lnTo>
                      <a:pt x="33" y="33"/>
                    </a:lnTo>
                    <a:lnTo>
                      <a:pt x="40" y="30"/>
                    </a:lnTo>
                    <a:lnTo>
                      <a:pt x="47" y="30"/>
                    </a:lnTo>
                    <a:lnTo>
                      <a:pt x="50" y="30"/>
                    </a:lnTo>
                    <a:lnTo>
                      <a:pt x="54" y="30"/>
                    </a:lnTo>
                    <a:lnTo>
                      <a:pt x="57" y="30"/>
                    </a:lnTo>
                    <a:lnTo>
                      <a:pt x="62" y="30"/>
                    </a:lnTo>
                    <a:lnTo>
                      <a:pt x="66" y="33"/>
                    </a:lnTo>
                    <a:lnTo>
                      <a:pt x="69" y="33"/>
                    </a:lnTo>
                    <a:lnTo>
                      <a:pt x="71" y="35"/>
                    </a:lnTo>
                    <a:lnTo>
                      <a:pt x="76" y="37"/>
                    </a:lnTo>
                    <a:lnTo>
                      <a:pt x="78" y="42"/>
                    </a:lnTo>
                    <a:lnTo>
                      <a:pt x="80" y="45"/>
                    </a:lnTo>
                    <a:lnTo>
                      <a:pt x="85" y="47"/>
                    </a:lnTo>
                    <a:lnTo>
                      <a:pt x="90" y="47"/>
                    </a:lnTo>
                    <a:lnTo>
                      <a:pt x="95" y="52"/>
                    </a:lnTo>
                    <a:lnTo>
                      <a:pt x="97" y="56"/>
                    </a:lnTo>
                    <a:lnTo>
                      <a:pt x="102" y="56"/>
                    </a:lnTo>
                    <a:lnTo>
                      <a:pt x="109" y="56"/>
                    </a:lnTo>
                    <a:lnTo>
                      <a:pt x="109" y="54"/>
                    </a:lnTo>
                    <a:lnTo>
                      <a:pt x="111" y="54"/>
                    </a:lnTo>
                    <a:lnTo>
                      <a:pt x="111" y="52"/>
                    </a:lnTo>
                    <a:lnTo>
                      <a:pt x="111" y="49"/>
                    </a:lnTo>
                    <a:lnTo>
                      <a:pt x="113" y="47"/>
                    </a:lnTo>
                    <a:lnTo>
                      <a:pt x="113" y="45"/>
                    </a:lnTo>
                    <a:lnTo>
                      <a:pt x="113" y="42"/>
                    </a:lnTo>
                    <a:lnTo>
                      <a:pt x="109" y="40"/>
                    </a:lnTo>
                    <a:lnTo>
                      <a:pt x="104" y="33"/>
                    </a:lnTo>
                    <a:lnTo>
                      <a:pt x="99" y="28"/>
                    </a:lnTo>
                    <a:lnTo>
                      <a:pt x="97" y="28"/>
                    </a:lnTo>
                    <a:lnTo>
                      <a:pt x="95" y="30"/>
                    </a:lnTo>
                    <a:lnTo>
                      <a:pt x="92" y="30"/>
                    </a:lnTo>
                    <a:lnTo>
                      <a:pt x="90" y="30"/>
                    </a:lnTo>
                    <a:lnTo>
                      <a:pt x="87" y="28"/>
                    </a:lnTo>
                    <a:lnTo>
                      <a:pt x="83" y="28"/>
                    </a:lnTo>
                    <a:lnTo>
                      <a:pt x="83" y="26"/>
                    </a:lnTo>
                    <a:lnTo>
                      <a:pt x="80" y="21"/>
                    </a:lnTo>
                    <a:lnTo>
                      <a:pt x="76" y="16"/>
                    </a:lnTo>
                    <a:lnTo>
                      <a:pt x="73" y="16"/>
                    </a:lnTo>
                    <a:lnTo>
                      <a:pt x="71" y="14"/>
                    </a:lnTo>
                    <a:lnTo>
                      <a:pt x="71" y="16"/>
                    </a:lnTo>
                    <a:lnTo>
                      <a:pt x="71" y="19"/>
                    </a:lnTo>
                    <a:lnTo>
                      <a:pt x="69" y="19"/>
                    </a:lnTo>
                    <a:lnTo>
                      <a:pt x="66" y="16"/>
                    </a:lnTo>
                    <a:lnTo>
                      <a:pt x="64" y="14"/>
                    </a:lnTo>
                    <a:lnTo>
                      <a:pt x="62" y="11"/>
                    </a:lnTo>
                    <a:lnTo>
                      <a:pt x="59" y="9"/>
                    </a:lnTo>
                    <a:lnTo>
                      <a:pt x="57" y="11"/>
                    </a:lnTo>
                    <a:lnTo>
                      <a:pt x="54" y="11"/>
                    </a:lnTo>
                    <a:lnTo>
                      <a:pt x="54" y="14"/>
                    </a:lnTo>
                    <a:lnTo>
                      <a:pt x="52" y="16"/>
                    </a:lnTo>
                    <a:lnTo>
                      <a:pt x="50" y="16"/>
                    </a:lnTo>
                    <a:lnTo>
                      <a:pt x="50" y="11"/>
                    </a:lnTo>
                    <a:lnTo>
                      <a:pt x="45" y="9"/>
                    </a:lnTo>
                    <a:lnTo>
                      <a:pt x="43" y="9"/>
                    </a:lnTo>
                    <a:lnTo>
                      <a:pt x="38" y="7"/>
                    </a:lnTo>
                    <a:lnTo>
                      <a:pt x="36" y="7"/>
                    </a:lnTo>
                    <a:lnTo>
                      <a:pt x="33" y="9"/>
                    </a:lnTo>
                    <a:lnTo>
                      <a:pt x="36" y="11"/>
                    </a:lnTo>
                    <a:lnTo>
                      <a:pt x="31" y="14"/>
                    </a:lnTo>
                    <a:lnTo>
                      <a:pt x="28" y="16"/>
                    </a:lnTo>
                    <a:lnTo>
                      <a:pt x="26" y="11"/>
                    </a:lnTo>
                    <a:lnTo>
                      <a:pt x="24" y="7"/>
                    </a:lnTo>
                    <a:lnTo>
                      <a:pt x="21" y="4"/>
                    </a:lnTo>
                    <a:lnTo>
                      <a:pt x="14" y="2"/>
                    </a:lnTo>
                    <a:lnTo>
                      <a:pt x="7" y="2"/>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8" name="Freeform 1822">
                <a:extLst>
                  <a:ext uri="{FF2B5EF4-FFF2-40B4-BE49-F238E27FC236}">
                    <a16:creationId xmlns:a16="http://schemas.microsoft.com/office/drawing/2014/main" id="{748063EB-5234-26AA-FDD1-279DE78F5A1C}"/>
                  </a:ext>
                </a:extLst>
              </p:cNvPr>
              <p:cNvSpPr>
                <a:spLocks noGrp="1" noRot="1" noMove="1" noResize="1" noEditPoints="1" noAdjustHandles="1" noChangeArrowheads="1" noChangeShapeType="1"/>
              </p:cNvSpPr>
              <p:nvPr/>
            </p:nvSpPr>
            <p:spPr bwMode="auto">
              <a:xfrm>
                <a:off x="1908448" y="36542"/>
                <a:ext cx="869950" cy="379413"/>
              </a:xfrm>
              <a:custGeom>
                <a:avLst/>
                <a:gdLst>
                  <a:gd name="T0" fmla="*/ 355600 w 548"/>
                  <a:gd name="T1" fmla="*/ 180975 h 239"/>
                  <a:gd name="T2" fmla="*/ 393700 w 548"/>
                  <a:gd name="T3" fmla="*/ 184150 h 239"/>
                  <a:gd name="T4" fmla="*/ 333375 w 548"/>
                  <a:gd name="T5" fmla="*/ 158750 h 239"/>
                  <a:gd name="T6" fmla="*/ 239713 w 548"/>
                  <a:gd name="T7" fmla="*/ 180975 h 239"/>
                  <a:gd name="T8" fmla="*/ 220663 w 548"/>
                  <a:gd name="T9" fmla="*/ 158750 h 239"/>
                  <a:gd name="T10" fmla="*/ 115888 w 548"/>
                  <a:gd name="T11" fmla="*/ 150813 h 239"/>
                  <a:gd name="T12" fmla="*/ 22225 w 548"/>
                  <a:gd name="T13" fmla="*/ 106363 h 239"/>
                  <a:gd name="T14" fmla="*/ 49213 w 548"/>
                  <a:gd name="T15" fmla="*/ 134938 h 239"/>
                  <a:gd name="T16" fmla="*/ 30163 w 548"/>
                  <a:gd name="T17" fmla="*/ 165100 h 239"/>
                  <a:gd name="T18" fmla="*/ 68263 w 548"/>
                  <a:gd name="T19" fmla="*/ 176213 h 239"/>
                  <a:gd name="T20" fmla="*/ 63500 w 548"/>
                  <a:gd name="T21" fmla="*/ 214313 h 239"/>
                  <a:gd name="T22" fmla="*/ 79375 w 548"/>
                  <a:gd name="T23" fmla="*/ 225425 h 239"/>
                  <a:gd name="T24" fmla="*/ 90488 w 548"/>
                  <a:gd name="T25" fmla="*/ 269875 h 239"/>
                  <a:gd name="T26" fmla="*/ 161925 w 548"/>
                  <a:gd name="T27" fmla="*/ 274638 h 239"/>
                  <a:gd name="T28" fmla="*/ 187325 w 548"/>
                  <a:gd name="T29" fmla="*/ 244475 h 239"/>
                  <a:gd name="T30" fmla="*/ 236538 w 548"/>
                  <a:gd name="T31" fmla="*/ 233363 h 239"/>
                  <a:gd name="T32" fmla="*/ 206375 w 548"/>
                  <a:gd name="T33" fmla="*/ 255588 h 239"/>
                  <a:gd name="T34" fmla="*/ 261938 w 548"/>
                  <a:gd name="T35" fmla="*/ 269875 h 239"/>
                  <a:gd name="T36" fmla="*/ 314325 w 548"/>
                  <a:gd name="T37" fmla="*/ 307975 h 239"/>
                  <a:gd name="T38" fmla="*/ 233363 w 548"/>
                  <a:gd name="T39" fmla="*/ 285750 h 239"/>
                  <a:gd name="T40" fmla="*/ 157163 w 548"/>
                  <a:gd name="T41" fmla="*/ 338138 h 239"/>
                  <a:gd name="T42" fmla="*/ 176213 w 548"/>
                  <a:gd name="T43" fmla="*/ 360363 h 239"/>
                  <a:gd name="T44" fmla="*/ 220663 w 548"/>
                  <a:gd name="T45" fmla="*/ 363538 h 239"/>
                  <a:gd name="T46" fmla="*/ 277813 w 548"/>
                  <a:gd name="T47" fmla="*/ 349250 h 239"/>
                  <a:gd name="T48" fmla="*/ 355600 w 548"/>
                  <a:gd name="T49" fmla="*/ 357188 h 239"/>
                  <a:gd name="T50" fmla="*/ 415925 w 548"/>
                  <a:gd name="T51" fmla="*/ 352425 h 239"/>
                  <a:gd name="T52" fmla="*/ 420688 w 548"/>
                  <a:gd name="T53" fmla="*/ 315913 h 239"/>
                  <a:gd name="T54" fmla="*/ 506413 w 548"/>
                  <a:gd name="T55" fmla="*/ 274638 h 239"/>
                  <a:gd name="T56" fmla="*/ 514350 w 548"/>
                  <a:gd name="T57" fmla="*/ 258763 h 239"/>
                  <a:gd name="T58" fmla="*/ 544513 w 548"/>
                  <a:gd name="T59" fmla="*/ 241300 h 239"/>
                  <a:gd name="T60" fmla="*/ 457200 w 548"/>
                  <a:gd name="T61" fmla="*/ 236538 h 239"/>
                  <a:gd name="T62" fmla="*/ 506413 w 548"/>
                  <a:gd name="T63" fmla="*/ 225425 h 239"/>
                  <a:gd name="T64" fmla="*/ 517525 w 548"/>
                  <a:gd name="T65" fmla="*/ 206375 h 239"/>
                  <a:gd name="T66" fmla="*/ 498475 w 548"/>
                  <a:gd name="T67" fmla="*/ 192088 h 239"/>
                  <a:gd name="T68" fmla="*/ 566738 w 548"/>
                  <a:gd name="T69" fmla="*/ 200025 h 239"/>
                  <a:gd name="T70" fmla="*/ 627063 w 548"/>
                  <a:gd name="T71" fmla="*/ 173038 h 239"/>
                  <a:gd name="T72" fmla="*/ 655638 w 548"/>
                  <a:gd name="T73" fmla="*/ 153988 h 239"/>
                  <a:gd name="T74" fmla="*/ 749300 w 548"/>
                  <a:gd name="T75" fmla="*/ 120650 h 239"/>
                  <a:gd name="T76" fmla="*/ 790575 w 548"/>
                  <a:gd name="T77" fmla="*/ 87313 h 239"/>
                  <a:gd name="T78" fmla="*/ 869950 w 548"/>
                  <a:gd name="T79" fmla="*/ 52388 h 239"/>
                  <a:gd name="T80" fmla="*/ 828675 w 548"/>
                  <a:gd name="T81" fmla="*/ 38100 h 239"/>
                  <a:gd name="T82" fmla="*/ 742950 w 548"/>
                  <a:gd name="T83" fmla="*/ 11113 h 239"/>
                  <a:gd name="T84" fmla="*/ 704850 w 548"/>
                  <a:gd name="T85" fmla="*/ 30163 h 239"/>
                  <a:gd name="T86" fmla="*/ 668338 w 548"/>
                  <a:gd name="T87" fmla="*/ 11113 h 239"/>
                  <a:gd name="T88" fmla="*/ 600075 w 548"/>
                  <a:gd name="T89" fmla="*/ 19050 h 239"/>
                  <a:gd name="T90" fmla="*/ 487363 w 548"/>
                  <a:gd name="T91" fmla="*/ 23813 h 239"/>
                  <a:gd name="T92" fmla="*/ 468313 w 548"/>
                  <a:gd name="T93" fmla="*/ 30163 h 239"/>
                  <a:gd name="T94" fmla="*/ 427038 w 548"/>
                  <a:gd name="T95" fmla="*/ 38100 h 239"/>
                  <a:gd name="T96" fmla="*/ 379413 w 548"/>
                  <a:gd name="T97" fmla="*/ 52388 h 239"/>
                  <a:gd name="T98" fmla="*/ 314325 w 548"/>
                  <a:gd name="T99" fmla="*/ 52388 h 239"/>
                  <a:gd name="T100" fmla="*/ 250825 w 548"/>
                  <a:gd name="T101" fmla="*/ 41275 h 239"/>
                  <a:gd name="T102" fmla="*/ 239713 w 548"/>
                  <a:gd name="T103" fmla="*/ 76200 h 239"/>
                  <a:gd name="T104" fmla="*/ 228600 w 548"/>
                  <a:gd name="T105" fmla="*/ 76200 h 239"/>
                  <a:gd name="T106" fmla="*/ 187325 w 548"/>
                  <a:gd name="T107" fmla="*/ 68263 h 239"/>
                  <a:gd name="T108" fmla="*/ 104775 w 548"/>
                  <a:gd name="T109" fmla="*/ 98425 h 239"/>
                  <a:gd name="T110" fmla="*/ 165100 w 548"/>
                  <a:gd name="T111" fmla="*/ 106363 h 239"/>
                  <a:gd name="T112" fmla="*/ 142875 w 548"/>
                  <a:gd name="T113" fmla="*/ 123825 h 239"/>
                  <a:gd name="T114" fmla="*/ 236538 w 548"/>
                  <a:gd name="T115" fmla="*/ 128588 h 239"/>
                  <a:gd name="T116" fmla="*/ 300038 w 548"/>
                  <a:gd name="T117" fmla="*/ 134938 h 239"/>
                  <a:gd name="T118" fmla="*/ 479425 w 548"/>
                  <a:gd name="T119" fmla="*/ 109538 h 239"/>
                  <a:gd name="T120" fmla="*/ 454025 w 548"/>
                  <a:gd name="T121" fmla="*/ 139700 h 2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8"/>
                  <a:gd name="T184" fmla="*/ 0 h 239"/>
                  <a:gd name="T185" fmla="*/ 548 w 548"/>
                  <a:gd name="T186" fmla="*/ 239 h 2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8" h="239">
                    <a:moveTo>
                      <a:pt x="250" y="92"/>
                    </a:moveTo>
                    <a:lnTo>
                      <a:pt x="243" y="95"/>
                    </a:lnTo>
                    <a:lnTo>
                      <a:pt x="234" y="97"/>
                    </a:lnTo>
                    <a:lnTo>
                      <a:pt x="224" y="100"/>
                    </a:lnTo>
                    <a:lnTo>
                      <a:pt x="217" y="100"/>
                    </a:lnTo>
                    <a:lnTo>
                      <a:pt x="217" y="102"/>
                    </a:lnTo>
                    <a:lnTo>
                      <a:pt x="220" y="102"/>
                    </a:lnTo>
                    <a:lnTo>
                      <a:pt x="222" y="102"/>
                    </a:lnTo>
                    <a:lnTo>
                      <a:pt x="222" y="104"/>
                    </a:lnTo>
                    <a:lnTo>
                      <a:pt x="224" y="107"/>
                    </a:lnTo>
                    <a:lnTo>
                      <a:pt x="224" y="109"/>
                    </a:lnTo>
                    <a:lnTo>
                      <a:pt x="224" y="111"/>
                    </a:lnTo>
                    <a:lnTo>
                      <a:pt x="224" y="114"/>
                    </a:lnTo>
                    <a:lnTo>
                      <a:pt x="224" y="116"/>
                    </a:lnTo>
                    <a:lnTo>
                      <a:pt x="227" y="118"/>
                    </a:lnTo>
                    <a:lnTo>
                      <a:pt x="229" y="118"/>
                    </a:lnTo>
                    <a:lnTo>
                      <a:pt x="234" y="118"/>
                    </a:lnTo>
                    <a:lnTo>
                      <a:pt x="236" y="118"/>
                    </a:lnTo>
                    <a:lnTo>
                      <a:pt x="239" y="118"/>
                    </a:lnTo>
                    <a:lnTo>
                      <a:pt x="241" y="118"/>
                    </a:lnTo>
                    <a:lnTo>
                      <a:pt x="241" y="116"/>
                    </a:lnTo>
                    <a:lnTo>
                      <a:pt x="243" y="116"/>
                    </a:lnTo>
                    <a:lnTo>
                      <a:pt x="246" y="116"/>
                    </a:lnTo>
                    <a:lnTo>
                      <a:pt x="248" y="116"/>
                    </a:lnTo>
                    <a:lnTo>
                      <a:pt x="248" y="118"/>
                    </a:lnTo>
                    <a:lnTo>
                      <a:pt x="246" y="121"/>
                    </a:lnTo>
                    <a:lnTo>
                      <a:pt x="243" y="123"/>
                    </a:lnTo>
                    <a:lnTo>
                      <a:pt x="241" y="126"/>
                    </a:lnTo>
                    <a:lnTo>
                      <a:pt x="236" y="126"/>
                    </a:lnTo>
                    <a:lnTo>
                      <a:pt x="232" y="123"/>
                    </a:lnTo>
                    <a:lnTo>
                      <a:pt x="229" y="123"/>
                    </a:lnTo>
                    <a:lnTo>
                      <a:pt x="227" y="123"/>
                    </a:lnTo>
                    <a:lnTo>
                      <a:pt x="224" y="121"/>
                    </a:lnTo>
                    <a:lnTo>
                      <a:pt x="222" y="118"/>
                    </a:lnTo>
                    <a:lnTo>
                      <a:pt x="220" y="116"/>
                    </a:lnTo>
                    <a:lnTo>
                      <a:pt x="220" y="114"/>
                    </a:lnTo>
                    <a:lnTo>
                      <a:pt x="217" y="109"/>
                    </a:lnTo>
                    <a:lnTo>
                      <a:pt x="215" y="104"/>
                    </a:lnTo>
                    <a:lnTo>
                      <a:pt x="213" y="102"/>
                    </a:lnTo>
                    <a:lnTo>
                      <a:pt x="210" y="100"/>
                    </a:lnTo>
                    <a:lnTo>
                      <a:pt x="208" y="97"/>
                    </a:lnTo>
                    <a:lnTo>
                      <a:pt x="206" y="97"/>
                    </a:lnTo>
                    <a:lnTo>
                      <a:pt x="203" y="97"/>
                    </a:lnTo>
                    <a:lnTo>
                      <a:pt x="201" y="95"/>
                    </a:lnTo>
                    <a:lnTo>
                      <a:pt x="198" y="95"/>
                    </a:lnTo>
                    <a:lnTo>
                      <a:pt x="191" y="95"/>
                    </a:lnTo>
                    <a:lnTo>
                      <a:pt x="184" y="95"/>
                    </a:lnTo>
                    <a:lnTo>
                      <a:pt x="170" y="95"/>
                    </a:lnTo>
                    <a:lnTo>
                      <a:pt x="161" y="95"/>
                    </a:lnTo>
                    <a:lnTo>
                      <a:pt x="158" y="97"/>
                    </a:lnTo>
                    <a:lnTo>
                      <a:pt x="156" y="100"/>
                    </a:lnTo>
                    <a:lnTo>
                      <a:pt x="156" y="102"/>
                    </a:lnTo>
                    <a:lnTo>
                      <a:pt x="156" y="104"/>
                    </a:lnTo>
                    <a:lnTo>
                      <a:pt x="158" y="107"/>
                    </a:lnTo>
                    <a:lnTo>
                      <a:pt x="156" y="109"/>
                    </a:lnTo>
                    <a:lnTo>
                      <a:pt x="151" y="114"/>
                    </a:lnTo>
                    <a:lnTo>
                      <a:pt x="149" y="116"/>
                    </a:lnTo>
                    <a:lnTo>
                      <a:pt x="144" y="118"/>
                    </a:lnTo>
                    <a:lnTo>
                      <a:pt x="144" y="116"/>
                    </a:lnTo>
                    <a:lnTo>
                      <a:pt x="144" y="114"/>
                    </a:lnTo>
                    <a:lnTo>
                      <a:pt x="147" y="111"/>
                    </a:lnTo>
                    <a:lnTo>
                      <a:pt x="147" y="109"/>
                    </a:lnTo>
                    <a:lnTo>
                      <a:pt x="147" y="107"/>
                    </a:lnTo>
                    <a:lnTo>
                      <a:pt x="144" y="104"/>
                    </a:lnTo>
                    <a:lnTo>
                      <a:pt x="142" y="104"/>
                    </a:lnTo>
                    <a:lnTo>
                      <a:pt x="139" y="104"/>
                    </a:lnTo>
                    <a:lnTo>
                      <a:pt x="139" y="102"/>
                    </a:lnTo>
                    <a:lnTo>
                      <a:pt x="139" y="100"/>
                    </a:lnTo>
                    <a:lnTo>
                      <a:pt x="139" y="95"/>
                    </a:lnTo>
                    <a:lnTo>
                      <a:pt x="137" y="95"/>
                    </a:lnTo>
                    <a:lnTo>
                      <a:pt x="137" y="97"/>
                    </a:lnTo>
                    <a:lnTo>
                      <a:pt x="137" y="100"/>
                    </a:lnTo>
                    <a:lnTo>
                      <a:pt x="132" y="100"/>
                    </a:lnTo>
                    <a:lnTo>
                      <a:pt x="130" y="97"/>
                    </a:lnTo>
                    <a:lnTo>
                      <a:pt x="125" y="97"/>
                    </a:lnTo>
                    <a:lnTo>
                      <a:pt x="123" y="95"/>
                    </a:lnTo>
                    <a:lnTo>
                      <a:pt x="123" y="100"/>
                    </a:lnTo>
                    <a:lnTo>
                      <a:pt x="113" y="100"/>
                    </a:lnTo>
                    <a:lnTo>
                      <a:pt x="104" y="100"/>
                    </a:lnTo>
                    <a:lnTo>
                      <a:pt x="92" y="100"/>
                    </a:lnTo>
                    <a:lnTo>
                      <a:pt x="85" y="100"/>
                    </a:lnTo>
                    <a:lnTo>
                      <a:pt x="80" y="95"/>
                    </a:lnTo>
                    <a:lnTo>
                      <a:pt x="78" y="95"/>
                    </a:lnTo>
                    <a:lnTo>
                      <a:pt x="73" y="95"/>
                    </a:lnTo>
                    <a:lnTo>
                      <a:pt x="71" y="88"/>
                    </a:lnTo>
                    <a:lnTo>
                      <a:pt x="71" y="81"/>
                    </a:lnTo>
                    <a:lnTo>
                      <a:pt x="69" y="78"/>
                    </a:lnTo>
                    <a:lnTo>
                      <a:pt x="69" y="76"/>
                    </a:lnTo>
                    <a:lnTo>
                      <a:pt x="66" y="74"/>
                    </a:lnTo>
                    <a:lnTo>
                      <a:pt x="64" y="71"/>
                    </a:lnTo>
                    <a:lnTo>
                      <a:pt x="61" y="69"/>
                    </a:lnTo>
                    <a:lnTo>
                      <a:pt x="59" y="69"/>
                    </a:lnTo>
                    <a:lnTo>
                      <a:pt x="57" y="69"/>
                    </a:lnTo>
                    <a:lnTo>
                      <a:pt x="52" y="67"/>
                    </a:lnTo>
                    <a:lnTo>
                      <a:pt x="45" y="67"/>
                    </a:lnTo>
                    <a:lnTo>
                      <a:pt x="36" y="64"/>
                    </a:lnTo>
                    <a:lnTo>
                      <a:pt x="26" y="62"/>
                    </a:lnTo>
                    <a:lnTo>
                      <a:pt x="17" y="62"/>
                    </a:lnTo>
                    <a:lnTo>
                      <a:pt x="7" y="62"/>
                    </a:lnTo>
                    <a:lnTo>
                      <a:pt x="0" y="62"/>
                    </a:lnTo>
                    <a:lnTo>
                      <a:pt x="0" y="67"/>
                    </a:lnTo>
                    <a:lnTo>
                      <a:pt x="7" y="67"/>
                    </a:lnTo>
                    <a:lnTo>
                      <a:pt x="14" y="67"/>
                    </a:lnTo>
                    <a:lnTo>
                      <a:pt x="21" y="67"/>
                    </a:lnTo>
                    <a:lnTo>
                      <a:pt x="28" y="69"/>
                    </a:lnTo>
                    <a:lnTo>
                      <a:pt x="26" y="81"/>
                    </a:lnTo>
                    <a:lnTo>
                      <a:pt x="19" y="78"/>
                    </a:lnTo>
                    <a:lnTo>
                      <a:pt x="14" y="76"/>
                    </a:lnTo>
                    <a:lnTo>
                      <a:pt x="7" y="74"/>
                    </a:lnTo>
                    <a:lnTo>
                      <a:pt x="0" y="74"/>
                    </a:lnTo>
                    <a:lnTo>
                      <a:pt x="0" y="78"/>
                    </a:lnTo>
                    <a:lnTo>
                      <a:pt x="0" y="83"/>
                    </a:lnTo>
                    <a:lnTo>
                      <a:pt x="5" y="83"/>
                    </a:lnTo>
                    <a:lnTo>
                      <a:pt x="12" y="83"/>
                    </a:lnTo>
                    <a:lnTo>
                      <a:pt x="17" y="83"/>
                    </a:lnTo>
                    <a:lnTo>
                      <a:pt x="21" y="83"/>
                    </a:lnTo>
                    <a:lnTo>
                      <a:pt x="26" y="88"/>
                    </a:lnTo>
                    <a:lnTo>
                      <a:pt x="28" y="88"/>
                    </a:lnTo>
                    <a:lnTo>
                      <a:pt x="31" y="88"/>
                    </a:lnTo>
                    <a:lnTo>
                      <a:pt x="31" y="85"/>
                    </a:lnTo>
                    <a:lnTo>
                      <a:pt x="33" y="85"/>
                    </a:lnTo>
                    <a:lnTo>
                      <a:pt x="36" y="85"/>
                    </a:lnTo>
                    <a:lnTo>
                      <a:pt x="38" y="88"/>
                    </a:lnTo>
                    <a:lnTo>
                      <a:pt x="40" y="90"/>
                    </a:lnTo>
                    <a:lnTo>
                      <a:pt x="43" y="92"/>
                    </a:lnTo>
                    <a:lnTo>
                      <a:pt x="36" y="95"/>
                    </a:lnTo>
                    <a:lnTo>
                      <a:pt x="28" y="95"/>
                    </a:lnTo>
                    <a:lnTo>
                      <a:pt x="24" y="95"/>
                    </a:lnTo>
                    <a:lnTo>
                      <a:pt x="14" y="95"/>
                    </a:lnTo>
                    <a:lnTo>
                      <a:pt x="17" y="97"/>
                    </a:lnTo>
                    <a:lnTo>
                      <a:pt x="17" y="100"/>
                    </a:lnTo>
                    <a:lnTo>
                      <a:pt x="17" y="102"/>
                    </a:lnTo>
                    <a:lnTo>
                      <a:pt x="19" y="104"/>
                    </a:lnTo>
                    <a:lnTo>
                      <a:pt x="17" y="104"/>
                    </a:lnTo>
                    <a:lnTo>
                      <a:pt x="12" y="104"/>
                    </a:lnTo>
                    <a:lnTo>
                      <a:pt x="10" y="104"/>
                    </a:lnTo>
                    <a:lnTo>
                      <a:pt x="7" y="104"/>
                    </a:lnTo>
                    <a:lnTo>
                      <a:pt x="12" y="107"/>
                    </a:lnTo>
                    <a:lnTo>
                      <a:pt x="17" y="107"/>
                    </a:lnTo>
                    <a:lnTo>
                      <a:pt x="24" y="109"/>
                    </a:lnTo>
                    <a:lnTo>
                      <a:pt x="31" y="109"/>
                    </a:lnTo>
                    <a:lnTo>
                      <a:pt x="31" y="104"/>
                    </a:lnTo>
                    <a:lnTo>
                      <a:pt x="31" y="107"/>
                    </a:lnTo>
                    <a:lnTo>
                      <a:pt x="33" y="107"/>
                    </a:lnTo>
                    <a:lnTo>
                      <a:pt x="33" y="109"/>
                    </a:lnTo>
                    <a:lnTo>
                      <a:pt x="33" y="111"/>
                    </a:lnTo>
                    <a:lnTo>
                      <a:pt x="36" y="111"/>
                    </a:lnTo>
                    <a:lnTo>
                      <a:pt x="40" y="111"/>
                    </a:lnTo>
                    <a:lnTo>
                      <a:pt x="43" y="111"/>
                    </a:lnTo>
                    <a:lnTo>
                      <a:pt x="45" y="109"/>
                    </a:lnTo>
                    <a:lnTo>
                      <a:pt x="45" y="111"/>
                    </a:lnTo>
                    <a:lnTo>
                      <a:pt x="47" y="114"/>
                    </a:lnTo>
                    <a:lnTo>
                      <a:pt x="31" y="114"/>
                    </a:lnTo>
                    <a:lnTo>
                      <a:pt x="26" y="114"/>
                    </a:lnTo>
                    <a:lnTo>
                      <a:pt x="24" y="114"/>
                    </a:lnTo>
                    <a:lnTo>
                      <a:pt x="19" y="114"/>
                    </a:lnTo>
                    <a:lnTo>
                      <a:pt x="14" y="111"/>
                    </a:lnTo>
                    <a:lnTo>
                      <a:pt x="17" y="121"/>
                    </a:lnTo>
                    <a:lnTo>
                      <a:pt x="19" y="126"/>
                    </a:lnTo>
                    <a:lnTo>
                      <a:pt x="19" y="128"/>
                    </a:lnTo>
                    <a:lnTo>
                      <a:pt x="21" y="128"/>
                    </a:lnTo>
                    <a:lnTo>
                      <a:pt x="21" y="130"/>
                    </a:lnTo>
                    <a:lnTo>
                      <a:pt x="26" y="133"/>
                    </a:lnTo>
                    <a:lnTo>
                      <a:pt x="31" y="135"/>
                    </a:lnTo>
                    <a:lnTo>
                      <a:pt x="33" y="135"/>
                    </a:lnTo>
                    <a:lnTo>
                      <a:pt x="36" y="135"/>
                    </a:lnTo>
                    <a:lnTo>
                      <a:pt x="40" y="135"/>
                    </a:lnTo>
                    <a:lnTo>
                      <a:pt x="43" y="135"/>
                    </a:lnTo>
                    <a:lnTo>
                      <a:pt x="45" y="135"/>
                    </a:lnTo>
                    <a:lnTo>
                      <a:pt x="47" y="135"/>
                    </a:lnTo>
                    <a:lnTo>
                      <a:pt x="45" y="135"/>
                    </a:lnTo>
                    <a:lnTo>
                      <a:pt x="40" y="137"/>
                    </a:lnTo>
                    <a:lnTo>
                      <a:pt x="36" y="137"/>
                    </a:lnTo>
                    <a:lnTo>
                      <a:pt x="31" y="140"/>
                    </a:lnTo>
                    <a:lnTo>
                      <a:pt x="28" y="137"/>
                    </a:lnTo>
                    <a:lnTo>
                      <a:pt x="26" y="137"/>
                    </a:lnTo>
                    <a:lnTo>
                      <a:pt x="26" y="140"/>
                    </a:lnTo>
                    <a:lnTo>
                      <a:pt x="28" y="140"/>
                    </a:lnTo>
                    <a:lnTo>
                      <a:pt x="31" y="142"/>
                    </a:lnTo>
                    <a:lnTo>
                      <a:pt x="38" y="144"/>
                    </a:lnTo>
                    <a:lnTo>
                      <a:pt x="43" y="147"/>
                    </a:lnTo>
                    <a:lnTo>
                      <a:pt x="45" y="147"/>
                    </a:lnTo>
                    <a:lnTo>
                      <a:pt x="47" y="144"/>
                    </a:lnTo>
                    <a:lnTo>
                      <a:pt x="50" y="142"/>
                    </a:lnTo>
                    <a:lnTo>
                      <a:pt x="52" y="140"/>
                    </a:lnTo>
                    <a:lnTo>
                      <a:pt x="54" y="140"/>
                    </a:lnTo>
                    <a:lnTo>
                      <a:pt x="59" y="137"/>
                    </a:lnTo>
                    <a:lnTo>
                      <a:pt x="64" y="137"/>
                    </a:lnTo>
                    <a:lnTo>
                      <a:pt x="66" y="140"/>
                    </a:lnTo>
                    <a:lnTo>
                      <a:pt x="71" y="140"/>
                    </a:lnTo>
                    <a:lnTo>
                      <a:pt x="71" y="144"/>
                    </a:lnTo>
                    <a:lnTo>
                      <a:pt x="64" y="144"/>
                    </a:lnTo>
                    <a:lnTo>
                      <a:pt x="59" y="147"/>
                    </a:lnTo>
                    <a:lnTo>
                      <a:pt x="52" y="147"/>
                    </a:lnTo>
                    <a:lnTo>
                      <a:pt x="47" y="149"/>
                    </a:lnTo>
                    <a:lnTo>
                      <a:pt x="50" y="152"/>
                    </a:lnTo>
                    <a:lnTo>
                      <a:pt x="50" y="156"/>
                    </a:lnTo>
                    <a:lnTo>
                      <a:pt x="52" y="161"/>
                    </a:lnTo>
                    <a:lnTo>
                      <a:pt x="54" y="166"/>
                    </a:lnTo>
                    <a:lnTo>
                      <a:pt x="59" y="166"/>
                    </a:lnTo>
                    <a:lnTo>
                      <a:pt x="57" y="168"/>
                    </a:lnTo>
                    <a:lnTo>
                      <a:pt x="57" y="170"/>
                    </a:lnTo>
                    <a:lnTo>
                      <a:pt x="54" y="170"/>
                    </a:lnTo>
                    <a:lnTo>
                      <a:pt x="57" y="173"/>
                    </a:lnTo>
                    <a:lnTo>
                      <a:pt x="57" y="175"/>
                    </a:lnTo>
                    <a:lnTo>
                      <a:pt x="64" y="175"/>
                    </a:lnTo>
                    <a:lnTo>
                      <a:pt x="69" y="175"/>
                    </a:lnTo>
                    <a:lnTo>
                      <a:pt x="73" y="175"/>
                    </a:lnTo>
                    <a:lnTo>
                      <a:pt x="78" y="175"/>
                    </a:lnTo>
                    <a:lnTo>
                      <a:pt x="80" y="168"/>
                    </a:lnTo>
                    <a:lnTo>
                      <a:pt x="83" y="168"/>
                    </a:lnTo>
                    <a:lnTo>
                      <a:pt x="85" y="168"/>
                    </a:lnTo>
                    <a:lnTo>
                      <a:pt x="85" y="170"/>
                    </a:lnTo>
                    <a:lnTo>
                      <a:pt x="87" y="170"/>
                    </a:lnTo>
                    <a:lnTo>
                      <a:pt x="87" y="173"/>
                    </a:lnTo>
                    <a:lnTo>
                      <a:pt x="90" y="175"/>
                    </a:lnTo>
                    <a:lnTo>
                      <a:pt x="95" y="175"/>
                    </a:lnTo>
                    <a:lnTo>
                      <a:pt x="102" y="173"/>
                    </a:lnTo>
                    <a:lnTo>
                      <a:pt x="102" y="170"/>
                    </a:lnTo>
                    <a:lnTo>
                      <a:pt x="102" y="168"/>
                    </a:lnTo>
                    <a:lnTo>
                      <a:pt x="102" y="166"/>
                    </a:lnTo>
                    <a:lnTo>
                      <a:pt x="104" y="166"/>
                    </a:lnTo>
                    <a:lnTo>
                      <a:pt x="104" y="163"/>
                    </a:lnTo>
                    <a:lnTo>
                      <a:pt x="106" y="163"/>
                    </a:lnTo>
                    <a:lnTo>
                      <a:pt x="109" y="161"/>
                    </a:lnTo>
                    <a:lnTo>
                      <a:pt x="111" y="161"/>
                    </a:lnTo>
                    <a:lnTo>
                      <a:pt x="113" y="161"/>
                    </a:lnTo>
                    <a:lnTo>
                      <a:pt x="116" y="161"/>
                    </a:lnTo>
                    <a:lnTo>
                      <a:pt x="118" y="161"/>
                    </a:lnTo>
                    <a:lnTo>
                      <a:pt x="121" y="161"/>
                    </a:lnTo>
                    <a:lnTo>
                      <a:pt x="121" y="159"/>
                    </a:lnTo>
                    <a:lnTo>
                      <a:pt x="118" y="156"/>
                    </a:lnTo>
                    <a:lnTo>
                      <a:pt x="118" y="154"/>
                    </a:lnTo>
                    <a:lnTo>
                      <a:pt x="118" y="152"/>
                    </a:lnTo>
                    <a:lnTo>
                      <a:pt x="118" y="149"/>
                    </a:lnTo>
                    <a:lnTo>
                      <a:pt x="121" y="149"/>
                    </a:lnTo>
                    <a:lnTo>
                      <a:pt x="123" y="149"/>
                    </a:lnTo>
                    <a:lnTo>
                      <a:pt x="123" y="152"/>
                    </a:lnTo>
                    <a:lnTo>
                      <a:pt x="123" y="154"/>
                    </a:lnTo>
                    <a:lnTo>
                      <a:pt x="123" y="156"/>
                    </a:lnTo>
                    <a:lnTo>
                      <a:pt x="128" y="156"/>
                    </a:lnTo>
                    <a:lnTo>
                      <a:pt x="132" y="152"/>
                    </a:lnTo>
                    <a:lnTo>
                      <a:pt x="137" y="149"/>
                    </a:lnTo>
                    <a:lnTo>
                      <a:pt x="139" y="149"/>
                    </a:lnTo>
                    <a:lnTo>
                      <a:pt x="139" y="147"/>
                    </a:lnTo>
                    <a:lnTo>
                      <a:pt x="144" y="147"/>
                    </a:lnTo>
                    <a:lnTo>
                      <a:pt x="149" y="147"/>
                    </a:lnTo>
                    <a:lnTo>
                      <a:pt x="147" y="147"/>
                    </a:lnTo>
                    <a:lnTo>
                      <a:pt x="147" y="149"/>
                    </a:lnTo>
                    <a:lnTo>
                      <a:pt x="149" y="149"/>
                    </a:lnTo>
                    <a:lnTo>
                      <a:pt x="149" y="152"/>
                    </a:lnTo>
                    <a:lnTo>
                      <a:pt x="151" y="154"/>
                    </a:lnTo>
                    <a:lnTo>
                      <a:pt x="149" y="154"/>
                    </a:lnTo>
                    <a:lnTo>
                      <a:pt x="147" y="156"/>
                    </a:lnTo>
                    <a:lnTo>
                      <a:pt x="142" y="156"/>
                    </a:lnTo>
                    <a:lnTo>
                      <a:pt x="137" y="156"/>
                    </a:lnTo>
                    <a:lnTo>
                      <a:pt x="135" y="156"/>
                    </a:lnTo>
                    <a:lnTo>
                      <a:pt x="132" y="156"/>
                    </a:lnTo>
                    <a:lnTo>
                      <a:pt x="130" y="159"/>
                    </a:lnTo>
                    <a:lnTo>
                      <a:pt x="130" y="161"/>
                    </a:lnTo>
                    <a:lnTo>
                      <a:pt x="130" y="166"/>
                    </a:lnTo>
                    <a:lnTo>
                      <a:pt x="128" y="166"/>
                    </a:lnTo>
                    <a:lnTo>
                      <a:pt x="128" y="168"/>
                    </a:lnTo>
                    <a:lnTo>
                      <a:pt x="128" y="173"/>
                    </a:lnTo>
                    <a:lnTo>
                      <a:pt x="128" y="175"/>
                    </a:lnTo>
                    <a:lnTo>
                      <a:pt x="132" y="175"/>
                    </a:lnTo>
                    <a:lnTo>
                      <a:pt x="137" y="173"/>
                    </a:lnTo>
                    <a:lnTo>
                      <a:pt x="139" y="173"/>
                    </a:lnTo>
                    <a:lnTo>
                      <a:pt x="144" y="173"/>
                    </a:lnTo>
                    <a:lnTo>
                      <a:pt x="149" y="173"/>
                    </a:lnTo>
                    <a:lnTo>
                      <a:pt x="156" y="173"/>
                    </a:lnTo>
                    <a:lnTo>
                      <a:pt x="158" y="173"/>
                    </a:lnTo>
                    <a:lnTo>
                      <a:pt x="161" y="170"/>
                    </a:lnTo>
                    <a:lnTo>
                      <a:pt x="163" y="170"/>
                    </a:lnTo>
                    <a:lnTo>
                      <a:pt x="165" y="170"/>
                    </a:lnTo>
                    <a:lnTo>
                      <a:pt x="168" y="168"/>
                    </a:lnTo>
                    <a:lnTo>
                      <a:pt x="173" y="166"/>
                    </a:lnTo>
                    <a:lnTo>
                      <a:pt x="175" y="163"/>
                    </a:lnTo>
                    <a:lnTo>
                      <a:pt x="177" y="161"/>
                    </a:lnTo>
                    <a:lnTo>
                      <a:pt x="177" y="166"/>
                    </a:lnTo>
                    <a:lnTo>
                      <a:pt x="175" y="170"/>
                    </a:lnTo>
                    <a:lnTo>
                      <a:pt x="175" y="175"/>
                    </a:lnTo>
                    <a:lnTo>
                      <a:pt x="175" y="178"/>
                    </a:lnTo>
                    <a:lnTo>
                      <a:pt x="177" y="180"/>
                    </a:lnTo>
                    <a:lnTo>
                      <a:pt x="177" y="182"/>
                    </a:lnTo>
                    <a:lnTo>
                      <a:pt x="180" y="185"/>
                    </a:lnTo>
                    <a:lnTo>
                      <a:pt x="189" y="185"/>
                    </a:lnTo>
                    <a:lnTo>
                      <a:pt x="203" y="185"/>
                    </a:lnTo>
                    <a:lnTo>
                      <a:pt x="201" y="187"/>
                    </a:lnTo>
                    <a:lnTo>
                      <a:pt x="201" y="189"/>
                    </a:lnTo>
                    <a:lnTo>
                      <a:pt x="201" y="192"/>
                    </a:lnTo>
                    <a:lnTo>
                      <a:pt x="201" y="194"/>
                    </a:lnTo>
                    <a:lnTo>
                      <a:pt x="198" y="194"/>
                    </a:lnTo>
                    <a:lnTo>
                      <a:pt x="196" y="196"/>
                    </a:lnTo>
                    <a:lnTo>
                      <a:pt x="196" y="199"/>
                    </a:lnTo>
                    <a:lnTo>
                      <a:pt x="194" y="199"/>
                    </a:lnTo>
                    <a:lnTo>
                      <a:pt x="191" y="199"/>
                    </a:lnTo>
                    <a:lnTo>
                      <a:pt x="187" y="199"/>
                    </a:lnTo>
                    <a:lnTo>
                      <a:pt x="184" y="199"/>
                    </a:lnTo>
                    <a:lnTo>
                      <a:pt x="177" y="199"/>
                    </a:lnTo>
                    <a:lnTo>
                      <a:pt x="170" y="196"/>
                    </a:lnTo>
                    <a:lnTo>
                      <a:pt x="170" y="192"/>
                    </a:lnTo>
                    <a:lnTo>
                      <a:pt x="168" y="187"/>
                    </a:lnTo>
                    <a:lnTo>
                      <a:pt x="163" y="187"/>
                    </a:lnTo>
                    <a:lnTo>
                      <a:pt x="158" y="187"/>
                    </a:lnTo>
                    <a:lnTo>
                      <a:pt x="156" y="185"/>
                    </a:lnTo>
                    <a:lnTo>
                      <a:pt x="154" y="180"/>
                    </a:lnTo>
                    <a:lnTo>
                      <a:pt x="149" y="180"/>
                    </a:lnTo>
                    <a:lnTo>
                      <a:pt x="147" y="180"/>
                    </a:lnTo>
                    <a:lnTo>
                      <a:pt x="142" y="180"/>
                    </a:lnTo>
                    <a:lnTo>
                      <a:pt x="137" y="180"/>
                    </a:lnTo>
                    <a:lnTo>
                      <a:pt x="130" y="182"/>
                    </a:lnTo>
                    <a:lnTo>
                      <a:pt x="123" y="182"/>
                    </a:lnTo>
                    <a:lnTo>
                      <a:pt x="125" y="192"/>
                    </a:lnTo>
                    <a:lnTo>
                      <a:pt x="128" y="192"/>
                    </a:lnTo>
                    <a:lnTo>
                      <a:pt x="130" y="194"/>
                    </a:lnTo>
                    <a:lnTo>
                      <a:pt x="132" y="194"/>
                    </a:lnTo>
                    <a:lnTo>
                      <a:pt x="132" y="192"/>
                    </a:lnTo>
                    <a:lnTo>
                      <a:pt x="135" y="199"/>
                    </a:lnTo>
                    <a:lnTo>
                      <a:pt x="135" y="201"/>
                    </a:lnTo>
                    <a:lnTo>
                      <a:pt x="128" y="204"/>
                    </a:lnTo>
                    <a:lnTo>
                      <a:pt x="118" y="206"/>
                    </a:lnTo>
                    <a:lnTo>
                      <a:pt x="113" y="206"/>
                    </a:lnTo>
                    <a:lnTo>
                      <a:pt x="106" y="208"/>
                    </a:lnTo>
                    <a:lnTo>
                      <a:pt x="102" y="211"/>
                    </a:lnTo>
                    <a:lnTo>
                      <a:pt x="99" y="213"/>
                    </a:lnTo>
                    <a:lnTo>
                      <a:pt x="99" y="215"/>
                    </a:lnTo>
                    <a:lnTo>
                      <a:pt x="97" y="215"/>
                    </a:lnTo>
                    <a:lnTo>
                      <a:pt x="97" y="218"/>
                    </a:lnTo>
                    <a:lnTo>
                      <a:pt x="99" y="222"/>
                    </a:lnTo>
                    <a:lnTo>
                      <a:pt x="99" y="225"/>
                    </a:lnTo>
                    <a:lnTo>
                      <a:pt x="102" y="232"/>
                    </a:lnTo>
                    <a:lnTo>
                      <a:pt x="102" y="229"/>
                    </a:lnTo>
                    <a:lnTo>
                      <a:pt x="104" y="229"/>
                    </a:lnTo>
                    <a:lnTo>
                      <a:pt x="104" y="227"/>
                    </a:lnTo>
                    <a:lnTo>
                      <a:pt x="106" y="227"/>
                    </a:lnTo>
                    <a:lnTo>
                      <a:pt x="106" y="225"/>
                    </a:lnTo>
                    <a:lnTo>
                      <a:pt x="109" y="225"/>
                    </a:lnTo>
                    <a:lnTo>
                      <a:pt x="111" y="227"/>
                    </a:lnTo>
                    <a:lnTo>
                      <a:pt x="113" y="227"/>
                    </a:lnTo>
                    <a:lnTo>
                      <a:pt x="113" y="229"/>
                    </a:lnTo>
                    <a:lnTo>
                      <a:pt x="118" y="229"/>
                    </a:lnTo>
                    <a:lnTo>
                      <a:pt x="121" y="232"/>
                    </a:lnTo>
                    <a:lnTo>
                      <a:pt x="123" y="232"/>
                    </a:lnTo>
                    <a:lnTo>
                      <a:pt x="125" y="232"/>
                    </a:lnTo>
                    <a:lnTo>
                      <a:pt x="128" y="232"/>
                    </a:lnTo>
                    <a:lnTo>
                      <a:pt x="125" y="229"/>
                    </a:lnTo>
                    <a:lnTo>
                      <a:pt x="125" y="227"/>
                    </a:lnTo>
                    <a:lnTo>
                      <a:pt x="128" y="225"/>
                    </a:lnTo>
                    <a:lnTo>
                      <a:pt x="132" y="225"/>
                    </a:lnTo>
                    <a:lnTo>
                      <a:pt x="135" y="227"/>
                    </a:lnTo>
                    <a:lnTo>
                      <a:pt x="135" y="229"/>
                    </a:lnTo>
                    <a:lnTo>
                      <a:pt x="137" y="229"/>
                    </a:lnTo>
                    <a:lnTo>
                      <a:pt x="139" y="232"/>
                    </a:lnTo>
                    <a:lnTo>
                      <a:pt x="139" y="229"/>
                    </a:lnTo>
                    <a:lnTo>
                      <a:pt x="139" y="227"/>
                    </a:lnTo>
                    <a:lnTo>
                      <a:pt x="139" y="225"/>
                    </a:lnTo>
                    <a:lnTo>
                      <a:pt x="142" y="225"/>
                    </a:lnTo>
                    <a:lnTo>
                      <a:pt x="142" y="229"/>
                    </a:lnTo>
                    <a:lnTo>
                      <a:pt x="149" y="229"/>
                    </a:lnTo>
                    <a:lnTo>
                      <a:pt x="156" y="232"/>
                    </a:lnTo>
                    <a:lnTo>
                      <a:pt x="163" y="234"/>
                    </a:lnTo>
                    <a:lnTo>
                      <a:pt x="168" y="237"/>
                    </a:lnTo>
                    <a:lnTo>
                      <a:pt x="170" y="232"/>
                    </a:lnTo>
                    <a:lnTo>
                      <a:pt x="173" y="232"/>
                    </a:lnTo>
                    <a:lnTo>
                      <a:pt x="173" y="229"/>
                    </a:lnTo>
                    <a:lnTo>
                      <a:pt x="175" y="229"/>
                    </a:lnTo>
                    <a:lnTo>
                      <a:pt x="173" y="222"/>
                    </a:lnTo>
                    <a:lnTo>
                      <a:pt x="170" y="220"/>
                    </a:lnTo>
                    <a:lnTo>
                      <a:pt x="173" y="218"/>
                    </a:lnTo>
                    <a:lnTo>
                      <a:pt x="175" y="220"/>
                    </a:lnTo>
                    <a:lnTo>
                      <a:pt x="177" y="220"/>
                    </a:lnTo>
                    <a:lnTo>
                      <a:pt x="180" y="222"/>
                    </a:lnTo>
                    <a:lnTo>
                      <a:pt x="182" y="220"/>
                    </a:lnTo>
                    <a:lnTo>
                      <a:pt x="184" y="215"/>
                    </a:lnTo>
                    <a:lnTo>
                      <a:pt x="187" y="213"/>
                    </a:lnTo>
                    <a:lnTo>
                      <a:pt x="189" y="211"/>
                    </a:lnTo>
                    <a:lnTo>
                      <a:pt x="189" y="227"/>
                    </a:lnTo>
                    <a:lnTo>
                      <a:pt x="194" y="225"/>
                    </a:lnTo>
                    <a:lnTo>
                      <a:pt x="201" y="225"/>
                    </a:lnTo>
                    <a:lnTo>
                      <a:pt x="208" y="225"/>
                    </a:lnTo>
                    <a:lnTo>
                      <a:pt x="217" y="225"/>
                    </a:lnTo>
                    <a:lnTo>
                      <a:pt x="217" y="220"/>
                    </a:lnTo>
                    <a:lnTo>
                      <a:pt x="217" y="218"/>
                    </a:lnTo>
                    <a:lnTo>
                      <a:pt x="220" y="215"/>
                    </a:lnTo>
                    <a:lnTo>
                      <a:pt x="222" y="215"/>
                    </a:lnTo>
                    <a:lnTo>
                      <a:pt x="224" y="225"/>
                    </a:lnTo>
                    <a:lnTo>
                      <a:pt x="227" y="225"/>
                    </a:lnTo>
                    <a:lnTo>
                      <a:pt x="227" y="222"/>
                    </a:lnTo>
                    <a:lnTo>
                      <a:pt x="229" y="222"/>
                    </a:lnTo>
                    <a:lnTo>
                      <a:pt x="229" y="220"/>
                    </a:lnTo>
                    <a:lnTo>
                      <a:pt x="227" y="220"/>
                    </a:lnTo>
                    <a:lnTo>
                      <a:pt x="229" y="220"/>
                    </a:lnTo>
                    <a:lnTo>
                      <a:pt x="234" y="220"/>
                    </a:lnTo>
                    <a:lnTo>
                      <a:pt x="239" y="222"/>
                    </a:lnTo>
                    <a:lnTo>
                      <a:pt x="239" y="225"/>
                    </a:lnTo>
                    <a:lnTo>
                      <a:pt x="239" y="229"/>
                    </a:lnTo>
                    <a:lnTo>
                      <a:pt x="239" y="234"/>
                    </a:lnTo>
                    <a:lnTo>
                      <a:pt x="239" y="239"/>
                    </a:lnTo>
                    <a:lnTo>
                      <a:pt x="246" y="234"/>
                    </a:lnTo>
                    <a:lnTo>
                      <a:pt x="250" y="229"/>
                    </a:lnTo>
                    <a:lnTo>
                      <a:pt x="255" y="225"/>
                    </a:lnTo>
                    <a:lnTo>
                      <a:pt x="260" y="222"/>
                    </a:lnTo>
                    <a:lnTo>
                      <a:pt x="262" y="222"/>
                    </a:lnTo>
                    <a:lnTo>
                      <a:pt x="265" y="225"/>
                    </a:lnTo>
                    <a:lnTo>
                      <a:pt x="267" y="225"/>
                    </a:lnTo>
                    <a:lnTo>
                      <a:pt x="267" y="227"/>
                    </a:lnTo>
                    <a:lnTo>
                      <a:pt x="269" y="227"/>
                    </a:lnTo>
                    <a:lnTo>
                      <a:pt x="274" y="225"/>
                    </a:lnTo>
                    <a:lnTo>
                      <a:pt x="276" y="220"/>
                    </a:lnTo>
                    <a:lnTo>
                      <a:pt x="281" y="218"/>
                    </a:lnTo>
                    <a:lnTo>
                      <a:pt x="284" y="215"/>
                    </a:lnTo>
                    <a:lnTo>
                      <a:pt x="286" y="215"/>
                    </a:lnTo>
                    <a:lnTo>
                      <a:pt x="286" y="213"/>
                    </a:lnTo>
                    <a:lnTo>
                      <a:pt x="284" y="211"/>
                    </a:lnTo>
                    <a:lnTo>
                      <a:pt x="284" y="208"/>
                    </a:lnTo>
                    <a:lnTo>
                      <a:pt x="279" y="208"/>
                    </a:lnTo>
                    <a:lnTo>
                      <a:pt x="274" y="208"/>
                    </a:lnTo>
                    <a:lnTo>
                      <a:pt x="269" y="204"/>
                    </a:lnTo>
                    <a:lnTo>
                      <a:pt x="265" y="199"/>
                    </a:lnTo>
                    <a:lnTo>
                      <a:pt x="262" y="199"/>
                    </a:lnTo>
                    <a:lnTo>
                      <a:pt x="258" y="196"/>
                    </a:lnTo>
                    <a:lnTo>
                      <a:pt x="250" y="196"/>
                    </a:lnTo>
                    <a:lnTo>
                      <a:pt x="248" y="194"/>
                    </a:lnTo>
                    <a:lnTo>
                      <a:pt x="260" y="194"/>
                    </a:lnTo>
                    <a:lnTo>
                      <a:pt x="267" y="194"/>
                    </a:lnTo>
                    <a:lnTo>
                      <a:pt x="276" y="194"/>
                    </a:lnTo>
                    <a:lnTo>
                      <a:pt x="286" y="192"/>
                    </a:lnTo>
                    <a:lnTo>
                      <a:pt x="286" y="189"/>
                    </a:lnTo>
                    <a:lnTo>
                      <a:pt x="284" y="187"/>
                    </a:lnTo>
                    <a:lnTo>
                      <a:pt x="284" y="182"/>
                    </a:lnTo>
                    <a:lnTo>
                      <a:pt x="284" y="178"/>
                    </a:lnTo>
                    <a:lnTo>
                      <a:pt x="291" y="178"/>
                    </a:lnTo>
                    <a:lnTo>
                      <a:pt x="300" y="180"/>
                    </a:lnTo>
                    <a:lnTo>
                      <a:pt x="305" y="180"/>
                    </a:lnTo>
                    <a:lnTo>
                      <a:pt x="307" y="180"/>
                    </a:lnTo>
                    <a:lnTo>
                      <a:pt x="312" y="180"/>
                    </a:lnTo>
                    <a:lnTo>
                      <a:pt x="317" y="178"/>
                    </a:lnTo>
                    <a:lnTo>
                      <a:pt x="319" y="173"/>
                    </a:lnTo>
                    <a:lnTo>
                      <a:pt x="317" y="173"/>
                    </a:lnTo>
                    <a:lnTo>
                      <a:pt x="314" y="173"/>
                    </a:lnTo>
                    <a:lnTo>
                      <a:pt x="314" y="170"/>
                    </a:lnTo>
                    <a:lnTo>
                      <a:pt x="314" y="168"/>
                    </a:lnTo>
                    <a:lnTo>
                      <a:pt x="319" y="168"/>
                    </a:lnTo>
                    <a:lnTo>
                      <a:pt x="321" y="168"/>
                    </a:lnTo>
                    <a:lnTo>
                      <a:pt x="324" y="168"/>
                    </a:lnTo>
                    <a:lnTo>
                      <a:pt x="328" y="168"/>
                    </a:lnTo>
                    <a:lnTo>
                      <a:pt x="326" y="166"/>
                    </a:lnTo>
                    <a:lnTo>
                      <a:pt x="326" y="163"/>
                    </a:lnTo>
                    <a:lnTo>
                      <a:pt x="324" y="163"/>
                    </a:lnTo>
                    <a:lnTo>
                      <a:pt x="324" y="161"/>
                    </a:lnTo>
                    <a:lnTo>
                      <a:pt x="321" y="161"/>
                    </a:lnTo>
                    <a:lnTo>
                      <a:pt x="326" y="161"/>
                    </a:lnTo>
                    <a:lnTo>
                      <a:pt x="331" y="161"/>
                    </a:lnTo>
                    <a:lnTo>
                      <a:pt x="333" y="161"/>
                    </a:lnTo>
                    <a:lnTo>
                      <a:pt x="335" y="161"/>
                    </a:lnTo>
                    <a:lnTo>
                      <a:pt x="338" y="161"/>
                    </a:lnTo>
                    <a:lnTo>
                      <a:pt x="340" y="161"/>
                    </a:lnTo>
                    <a:lnTo>
                      <a:pt x="340" y="159"/>
                    </a:lnTo>
                    <a:lnTo>
                      <a:pt x="340" y="156"/>
                    </a:lnTo>
                    <a:lnTo>
                      <a:pt x="343" y="156"/>
                    </a:lnTo>
                    <a:lnTo>
                      <a:pt x="343" y="154"/>
                    </a:lnTo>
                    <a:lnTo>
                      <a:pt x="343" y="152"/>
                    </a:lnTo>
                    <a:lnTo>
                      <a:pt x="340" y="149"/>
                    </a:lnTo>
                    <a:lnTo>
                      <a:pt x="338" y="149"/>
                    </a:lnTo>
                    <a:lnTo>
                      <a:pt x="335" y="149"/>
                    </a:lnTo>
                    <a:lnTo>
                      <a:pt x="333" y="152"/>
                    </a:lnTo>
                    <a:lnTo>
                      <a:pt x="331" y="152"/>
                    </a:lnTo>
                    <a:lnTo>
                      <a:pt x="328" y="152"/>
                    </a:lnTo>
                    <a:lnTo>
                      <a:pt x="328" y="147"/>
                    </a:lnTo>
                    <a:lnTo>
                      <a:pt x="324" y="144"/>
                    </a:lnTo>
                    <a:lnTo>
                      <a:pt x="319" y="144"/>
                    </a:lnTo>
                    <a:lnTo>
                      <a:pt x="314" y="144"/>
                    </a:lnTo>
                    <a:lnTo>
                      <a:pt x="312" y="144"/>
                    </a:lnTo>
                    <a:lnTo>
                      <a:pt x="307" y="144"/>
                    </a:lnTo>
                    <a:lnTo>
                      <a:pt x="302" y="147"/>
                    </a:lnTo>
                    <a:lnTo>
                      <a:pt x="295" y="152"/>
                    </a:lnTo>
                    <a:lnTo>
                      <a:pt x="288" y="154"/>
                    </a:lnTo>
                    <a:lnTo>
                      <a:pt x="288" y="149"/>
                    </a:lnTo>
                    <a:lnTo>
                      <a:pt x="291" y="149"/>
                    </a:lnTo>
                    <a:lnTo>
                      <a:pt x="293" y="149"/>
                    </a:lnTo>
                    <a:lnTo>
                      <a:pt x="293" y="147"/>
                    </a:lnTo>
                    <a:lnTo>
                      <a:pt x="293" y="144"/>
                    </a:lnTo>
                    <a:lnTo>
                      <a:pt x="291" y="144"/>
                    </a:lnTo>
                    <a:lnTo>
                      <a:pt x="288" y="142"/>
                    </a:lnTo>
                    <a:lnTo>
                      <a:pt x="288" y="140"/>
                    </a:lnTo>
                    <a:lnTo>
                      <a:pt x="286" y="140"/>
                    </a:lnTo>
                    <a:lnTo>
                      <a:pt x="288" y="140"/>
                    </a:lnTo>
                    <a:lnTo>
                      <a:pt x="293" y="140"/>
                    </a:lnTo>
                    <a:lnTo>
                      <a:pt x="302" y="142"/>
                    </a:lnTo>
                    <a:lnTo>
                      <a:pt x="310" y="142"/>
                    </a:lnTo>
                    <a:lnTo>
                      <a:pt x="312" y="142"/>
                    </a:lnTo>
                    <a:lnTo>
                      <a:pt x="317" y="142"/>
                    </a:lnTo>
                    <a:lnTo>
                      <a:pt x="319" y="142"/>
                    </a:lnTo>
                    <a:lnTo>
                      <a:pt x="319" y="140"/>
                    </a:lnTo>
                    <a:lnTo>
                      <a:pt x="321" y="140"/>
                    </a:lnTo>
                    <a:lnTo>
                      <a:pt x="319" y="137"/>
                    </a:lnTo>
                    <a:lnTo>
                      <a:pt x="317" y="137"/>
                    </a:lnTo>
                    <a:lnTo>
                      <a:pt x="314" y="135"/>
                    </a:lnTo>
                    <a:lnTo>
                      <a:pt x="312" y="135"/>
                    </a:lnTo>
                    <a:lnTo>
                      <a:pt x="310" y="135"/>
                    </a:lnTo>
                    <a:lnTo>
                      <a:pt x="307" y="135"/>
                    </a:lnTo>
                    <a:lnTo>
                      <a:pt x="307" y="133"/>
                    </a:lnTo>
                    <a:lnTo>
                      <a:pt x="310" y="133"/>
                    </a:lnTo>
                    <a:lnTo>
                      <a:pt x="314" y="133"/>
                    </a:lnTo>
                    <a:lnTo>
                      <a:pt x="321" y="133"/>
                    </a:lnTo>
                    <a:lnTo>
                      <a:pt x="328" y="135"/>
                    </a:lnTo>
                    <a:lnTo>
                      <a:pt x="326" y="130"/>
                    </a:lnTo>
                    <a:lnTo>
                      <a:pt x="324" y="128"/>
                    </a:lnTo>
                    <a:lnTo>
                      <a:pt x="319" y="128"/>
                    </a:lnTo>
                    <a:lnTo>
                      <a:pt x="317" y="128"/>
                    </a:lnTo>
                    <a:lnTo>
                      <a:pt x="314" y="128"/>
                    </a:lnTo>
                    <a:lnTo>
                      <a:pt x="307" y="128"/>
                    </a:lnTo>
                    <a:lnTo>
                      <a:pt x="300" y="126"/>
                    </a:lnTo>
                    <a:lnTo>
                      <a:pt x="300" y="121"/>
                    </a:lnTo>
                    <a:lnTo>
                      <a:pt x="302" y="121"/>
                    </a:lnTo>
                    <a:lnTo>
                      <a:pt x="302" y="123"/>
                    </a:lnTo>
                    <a:lnTo>
                      <a:pt x="305" y="123"/>
                    </a:lnTo>
                    <a:lnTo>
                      <a:pt x="307" y="123"/>
                    </a:lnTo>
                    <a:lnTo>
                      <a:pt x="307" y="126"/>
                    </a:lnTo>
                    <a:lnTo>
                      <a:pt x="310" y="126"/>
                    </a:lnTo>
                    <a:lnTo>
                      <a:pt x="312" y="126"/>
                    </a:lnTo>
                    <a:lnTo>
                      <a:pt x="312" y="123"/>
                    </a:lnTo>
                    <a:lnTo>
                      <a:pt x="314" y="121"/>
                    </a:lnTo>
                    <a:lnTo>
                      <a:pt x="317" y="118"/>
                    </a:lnTo>
                    <a:lnTo>
                      <a:pt x="319" y="121"/>
                    </a:lnTo>
                    <a:lnTo>
                      <a:pt x="321" y="123"/>
                    </a:lnTo>
                    <a:lnTo>
                      <a:pt x="324" y="126"/>
                    </a:lnTo>
                    <a:lnTo>
                      <a:pt x="326" y="128"/>
                    </a:lnTo>
                    <a:lnTo>
                      <a:pt x="328" y="128"/>
                    </a:lnTo>
                    <a:lnTo>
                      <a:pt x="328" y="130"/>
                    </a:lnTo>
                    <a:lnTo>
                      <a:pt x="331" y="130"/>
                    </a:lnTo>
                    <a:lnTo>
                      <a:pt x="331" y="128"/>
                    </a:lnTo>
                    <a:lnTo>
                      <a:pt x="331" y="126"/>
                    </a:lnTo>
                    <a:lnTo>
                      <a:pt x="338" y="126"/>
                    </a:lnTo>
                    <a:lnTo>
                      <a:pt x="345" y="126"/>
                    </a:lnTo>
                    <a:lnTo>
                      <a:pt x="350" y="126"/>
                    </a:lnTo>
                    <a:lnTo>
                      <a:pt x="357" y="126"/>
                    </a:lnTo>
                    <a:lnTo>
                      <a:pt x="364" y="126"/>
                    </a:lnTo>
                    <a:lnTo>
                      <a:pt x="366" y="126"/>
                    </a:lnTo>
                    <a:lnTo>
                      <a:pt x="369" y="126"/>
                    </a:lnTo>
                    <a:lnTo>
                      <a:pt x="373" y="126"/>
                    </a:lnTo>
                    <a:lnTo>
                      <a:pt x="376" y="126"/>
                    </a:lnTo>
                    <a:lnTo>
                      <a:pt x="376" y="123"/>
                    </a:lnTo>
                    <a:lnTo>
                      <a:pt x="376" y="121"/>
                    </a:lnTo>
                    <a:lnTo>
                      <a:pt x="373" y="118"/>
                    </a:lnTo>
                    <a:lnTo>
                      <a:pt x="373" y="116"/>
                    </a:lnTo>
                    <a:lnTo>
                      <a:pt x="378" y="116"/>
                    </a:lnTo>
                    <a:lnTo>
                      <a:pt x="383" y="116"/>
                    </a:lnTo>
                    <a:lnTo>
                      <a:pt x="387" y="114"/>
                    </a:lnTo>
                    <a:lnTo>
                      <a:pt x="392" y="111"/>
                    </a:lnTo>
                    <a:lnTo>
                      <a:pt x="395" y="111"/>
                    </a:lnTo>
                    <a:lnTo>
                      <a:pt x="395" y="109"/>
                    </a:lnTo>
                    <a:lnTo>
                      <a:pt x="392" y="107"/>
                    </a:lnTo>
                    <a:lnTo>
                      <a:pt x="390" y="107"/>
                    </a:lnTo>
                    <a:lnTo>
                      <a:pt x="385" y="104"/>
                    </a:lnTo>
                    <a:lnTo>
                      <a:pt x="387" y="104"/>
                    </a:lnTo>
                    <a:lnTo>
                      <a:pt x="390" y="104"/>
                    </a:lnTo>
                    <a:lnTo>
                      <a:pt x="387" y="102"/>
                    </a:lnTo>
                    <a:lnTo>
                      <a:pt x="392" y="104"/>
                    </a:lnTo>
                    <a:lnTo>
                      <a:pt x="397" y="104"/>
                    </a:lnTo>
                    <a:lnTo>
                      <a:pt x="399" y="104"/>
                    </a:lnTo>
                    <a:lnTo>
                      <a:pt x="402" y="104"/>
                    </a:lnTo>
                    <a:lnTo>
                      <a:pt x="406" y="102"/>
                    </a:lnTo>
                    <a:lnTo>
                      <a:pt x="413" y="97"/>
                    </a:lnTo>
                    <a:lnTo>
                      <a:pt x="411" y="97"/>
                    </a:lnTo>
                    <a:lnTo>
                      <a:pt x="413" y="95"/>
                    </a:lnTo>
                    <a:lnTo>
                      <a:pt x="413" y="92"/>
                    </a:lnTo>
                    <a:lnTo>
                      <a:pt x="413" y="90"/>
                    </a:lnTo>
                    <a:lnTo>
                      <a:pt x="418" y="95"/>
                    </a:lnTo>
                    <a:lnTo>
                      <a:pt x="421" y="97"/>
                    </a:lnTo>
                    <a:lnTo>
                      <a:pt x="428" y="95"/>
                    </a:lnTo>
                    <a:lnTo>
                      <a:pt x="435" y="88"/>
                    </a:lnTo>
                    <a:lnTo>
                      <a:pt x="439" y="83"/>
                    </a:lnTo>
                    <a:lnTo>
                      <a:pt x="444" y="81"/>
                    </a:lnTo>
                    <a:lnTo>
                      <a:pt x="447" y="78"/>
                    </a:lnTo>
                    <a:lnTo>
                      <a:pt x="449" y="78"/>
                    </a:lnTo>
                    <a:lnTo>
                      <a:pt x="451" y="76"/>
                    </a:lnTo>
                    <a:lnTo>
                      <a:pt x="458" y="76"/>
                    </a:lnTo>
                    <a:lnTo>
                      <a:pt x="465" y="76"/>
                    </a:lnTo>
                    <a:lnTo>
                      <a:pt x="472" y="76"/>
                    </a:lnTo>
                    <a:lnTo>
                      <a:pt x="477" y="76"/>
                    </a:lnTo>
                    <a:lnTo>
                      <a:pt x="484" y="74"/>
                    </a:lnTo>
                    <a:lnTo>
                      <a:pt x="487" y="74"/>
                    </a:lnTo>
                    <a:lnTo>
                      <a:pt x="489" y="74"/>
                    </a:lnTo>
                    <a:lnTo>
                      <a:pt x="491" y="71"/>
                    </a:lnTo>
                    <a:lnTo>
                      <a:pt x="494" y="71"/>
                    </a:lnTo>
                    <a:lnTo>
                      <a:pt x="496" y="69"/>
                    </a:lnTo>
                    <a:lnTo>
                      <a:pt x="498" y="67"/>
                    </a:lnTo>
                    <a:lnTo>
                      <a:pt x="501" y="64"/>
                    </a:lnTo>
                    <a:lnTo>
                      <a:pt x="501" y="62"/>
                    </a:lnTo>
                    <a:lnTo>
                      <a:pt x="501" y="59"/>
                    </a:lnTo>
                    <a:lnTo>
                      <a:pt x="498" y="59"/>
                    </a:lnTo>
                    <a:lnTo>
                      <a:pt x="498" y="57"/>
                    </a:lnTo>
                    <a:lnTo>
                      <a:pt x="496" y="57"/>
                    </a:lnTo>
                    <a:lnTo>
                      <a:pt x="494" y="57"/>
                    </a:lnTo>
                    <a:lnTo>
                      <a:pt x="498" y="55"/>
                    </a:lnTo>
                    <a:lnTo>
                      <a:pt x="501" y="52"/>
                    </a:lnTo>
                    <a:lnTo>
                      <a:pt x="506" y="52"/>
                    </a:lnTo>
                    <a:lnTo>
                      <a:pt x="508" y="50"/>
                    </a:lnTo>
                    <a:lnTo>
                      <a:pt x="515" y="50"/>
                    </a:lnTo>
                    <a:lnTo>
                      <a:pt x="522" y="48"/>
                    </a:lnTo>
                    <a:lnTo>
                      <a:pt x="524" y="45"/>
                    </a:lnTo>
                    <a:lnTo>
                      <a:pt x="529" y="45"/>
                    </a:lnTo>
                    <a:lnTo>
                      <a:pt x="529" y="41"/>
                    </a:lnTo>
                    <a:lnTo>
                      <a:pt x="532" y="38"/>
                    </a:lnTo>
                    <a:lnTo>
                      <a:pt x="534" y="38"/>
                    </a:lnTo>
                    <a:lnTo>
                      <a:pt x="536" y="38"/>
                    </a:lnTo>
                    <a:lnTo>
                      <a:pt x="539" y="38"/>
                    </a:lnTo>
                    <a:lnTo>
                      <a:pt x="543" y="36"/>
                    </a:lnTo>
                    <a:lnTo>
                      <a:pt x="546" y="33"/>
                    </a:lnTo>
                    <a:lnTo>
                      <a:pt x="548" y="33"/>
                    </a:lnTo>
                    <a:lnTo>
                      <a:pt x="548" y="31"/>
                    </a:lnTo>
                    <a:lnTo>
                      <a:pt x="546" y="29"/>
                    </a:lnTo>
                    <a:lnTo>
                      <a:pt x="546" y="26"/>
                    </a:lnTo>
                    <a:lnTo>
                      <a:pt x="541" y="26"/>
                    </a:lnTo>
                    <a:lnTo>
                      <a:pt x="536" y="26"/>
                    </a:lnTo>
                    <a:lnTo>
                      <a:pt x="534" y="26"/>
                    </a:lnTo>
                    <a:lnTo>
                      <a:pt x="532" y="26"/>
                    </a:lnTo>
                    <a:lnTo>
                      <a:pt x="529" y="26"/>
                    </a:lnTo>
                    <a:lnTo>
                      <a:pt x="527" y="24"/>
                    </a:lnTo>
                    <a:lnTo>
                      <a:pt x="524" y="22"/>
                    </a:lnTo>
                    <a:lnTo>
                      <a:pt x="522" y="24"/>
                    </a:lnTo>
                    <a:lnTo>
                      <a:pt x="520" y="24"/>
                    </a:lnTo>
                    <a:lnTo>
                      <a:pt x="517" y="24"/>
                    </a:lnTo>
                    <a:lnTo>
                      <a:pt x="515" y="22"/>
                    </a:lnTo>
                    <a:lnTo>
                      <a:pt x="515" y="17"/>
                    </a:lnTo>
                    <a:lnTo>
                      <a:pt x="513" y="17"/>
                    </a:lnTo>
                    <a:lnTo>
                      <a:pt x="510" y="15"/>
                    </a:lnTo>
                    <a:lnTo>
                      <a:pt x="508" y="15"/>
                    </a:lnTo>
                    <a:lnTo>
                      <a:pt x="506" y="15"/>
                    </a:lnTo>
                    <a:lnTo>
                      <a:pt x="501" y="12"/>
                    </a:lnTo>
                    <a:lnTo>
                      <a:pt x="496" y="12"/>
                    </a:lnTo>
                    <a:lnTo>
                      <a:pt x="487" y="12"/>
                    </a:lnTo>
                    <a:lnTo>
                      <a:pt x="475" y="10"/>
                    </a:lnTo>
                    <a:lnTo>
                      <a:pt x="472" y="10"/>
                    </a:lnTo>
                    <a:lnTo>
                      <a:pt x="468" y="10"/>
                    </a:lnTo>
                    <a:lnTo>
                      <a:pt x="468" y="7"/>
                    </a:lnTo>
                    <a:lnTo>
                      <a:pt x="465" y="7"/>
                    </a:lnTo>
                    <a:lnTo>
                      <a:pt x="463" y="7"/>
                    </a:lnTo>
                    <a:lnTo>
                      <a:pt x="463" y="12"/>
                    </a:lnTo>
                    <a:lnTo>
                      <a:pt x="461" y="15"/>
                    </a:lnTo>
                    <a:lnTo>
                      <a:pt x="456" y="17"/>
                    </a:lnTo>
                    <a:lnTo>
                      <a:pt x="449" y="22"/>
                    </a:lnTo>
                    <a:lnTo>
                      <a:pt x="444" y="26"/>
                    </a:lnTo>
                    <a:lnTo>
                      <a:pt x="442" y="26"/>
                    </a:lnTo>
                    <a:lnTo>
                      <a:pt x="439" y="26"/>
                    </a:lnTo>
                    <a:lnTo>
                      <a:pt x="439" y="24"/>
                    </a:lnTo>
                    <a:lnTo>
                      <a:pt x="437" y="24"/>
                    </a:lnTo>
                    <a:lnTo>
                      <a:pt x="439" y="22"/>
                    </a:lnTo>
                    <a:lnTo>
                      <a:pt x="444" y="19"/>
                    </a:lnTo>
                    <a:lnTo>
                      <a:pt x="449" y="17"/>
                    </a:lnTo>
                    <a:lnTo>
                      <a:pt x="451" y="15"/>
                    </a:lnTo>
                    <a:lnTo>
                      <a:pt x="451" y="12"/>
                    </a:lnTo>
                    <a:lnTo>
                      <a:pt x="451" y="10"/>
                    </a:lnTo>
                    <a:lnTo>
                      <a:pt x="451" y="7"/>
                    </a:lnTo>
                    <a:lnTo>
                      <a:pt x="449" y="5"/>
                    </a:lnTo>
                    <a:lnTo>
                      <a:pt x="447" y="5"/>
                    </a:lnTo>
                    <a:lnTo>
                      <a:pt x="444" y="5"/>
                    </a:lnTo>
                    <a:lnTo>
                      <a:pt x="442" y="5"/>
                    </a:lnTo>
                    <a:lnTo>
                      <a:pt x="437" y="5"/>
                    </a:lnTo>
                    <a:lnTo>
                      <a:pt x="435" y="5"/>
                    </a:lnTo>
                    <a:lnTo>
                      <a:pt x="430" y="7"/>
                    </a:lnTo>
                    <a:lnTo>
                      <a:pt x="428" y="7"/>
                    </a:lnTo>
                    <a:lnTo>
                      <a:pt x="425" y="7"/>
                    </a:lnTo>
                    <a:lnTo>
                      <a:pt x="421" y="7"/>
                    </a:lnTo>
                    <a:lnTo>
                      <a:pt x="416" y="5"/>
                    </a:lnTo>
                    <a:lnTo>
                      <a:pt x="411" y="5"/>
                    </a:lnTo>
                    <a:lnTo>
                      <a:pt x="409" y="3"/>
                    </a:lnTo>
                    <a:lnTo>
                      <a:pt x="404" y="0"/>
                    </a:lnTo>
                    <a:lnTo>
                      <a:pt x="399" y="0"/>
                    </a:lnTo>
                    <a:lnTo>
                      <a:pt x="397" y="0"/>
                    </a:lnTo>
                    <a:lnTo>
                      <a:pt x="395" y="0"/>
                    </a:lnTo>
                    <a:lnTo>
                      <a:pt x="392" y="0"/>
                    </a:lnTo>
                    <a:lnTo>
                      <a:pt x="387" y="5"/>
                    </a:lnTo>
                    <a:lnTo>
                      <a:pt x="383" y="7"/>
                    </a:lnTo>
                    <a:lnTo>
                      <a:pt x="385" y="10"/>
                    </a:lnTo>
                    <a:lnTo>
                      <a:pt x="385" y="12"/>
                    </a:lnTo>
                    <a:lnTo>
                      <a:pt x="380" y="12"/>
                    </a:lnTo>
                    <a:lnTo>
                      <a:pt x="378" y="12"/>
                    </a:lnTo>
                    <a:lnTo>
                      <a:pt x="376" y="10"/>
                    </a:lnTo>
                    <a:lnTo>
                      <a:pt x="373" y="10"/>
                    </a:lnTo>
                    <a:lnTo>
                      <a:pt x="371" y="12"/>
                    </a:lnTo>
                    <a:lnTo>
                      <a:pt x="369" y="12"/>
                    </a:lnTo>
                    <a:lnTo>
                      <a:pt x="366" y="15"/>
                    </a:lnTo>
                    <a:lnTo>
                      <a:pt x="361" y="19"/>
                    </a:lnTo>
                    <a:lnTo>
                      <a:pt x="359" y="19"/>
                    </a:lnTo>
                    <a:lnTo>
                      <a:pt x="357" y="19"/>
                    </a:lnTo>
                    <a:lnTo>
                      <a:pt x="354" y="19"/>
                    </a:lnTo>
                    <a:lnTo>
                      <a:pt x="352" y="19"/>
                    </a:lnTo>
                    <a:lnTo>
                      <a:pt x="352" y="17"/>
                    </a:lnTo>
                    <a:lnTo>
                      <a:pt x="350" y="15"/>
                    </a:lnTo>
                    <a:lnTo>
                      <a:pt x="347" y="12"/>
                    </a:lnTo>
                    <a:lnTo>
                      <a:pt x="307" y="12"/>
                    </a:lnTo>
                    <a:lnTo>
                      <a:pt x="307" y="15"/>
                    </a:lnTo>
                    <a:lnTo>
                      <a:pt x="305" y="15"/>
                    </a:lnTo>
                    <a:lnTo>
                      <a:pt x="302" y="15"/>
                    </a:lnTo>
                    <a:lnTo>
                      <a:pt x="302" y="12"/>
                    </a:lnTo>
                    <a:lnTo>
                      <a:pt x="300" y="12"/>
                    </a:lnTo>
                    <a:lnTo>
                      <a:pt x="298" y="15"/>
                    </a:lnTo>
                    <a:lnTo>
                      <a:pt x="295" y="15"/>
                    </a:lnTo>
                    <a:lnTo>
                      <a:pt x="293" y="17"/>
                    </a:lnTo>
                    <a:lnTo>
                      <a:pt x="293" y="19"/>
                    </a:lnTo>
                    <a:lnTo>
                      <a:pt x="293" y="22"/>
                    </a:lnTo>
                    <a:lnTo>
                      <a:pt x="295" y="19"/>
                    </a:lnTo>
                    <a:lnTo>
                      <a:pt x="295" y="24"/>
                    </a:lnTo>
                    <a:lnTo>
                      <a:pt x="300" y="24"/>
                    </a:lnTo>
                    <a:lnTo>
                      <a:pt x="305" y="24"/>
                    </a:lnTo>
                    <a:lnTo>
                      <a:pt x="305" y="26"/>
                    </a:lnTo>
                    <a:lnTo>
                      <a:pt x="307" y="29"/>
                    </a:lnTo>
                    <a:lnTo>
                      <a:pt x="305" y="29"/>
                    </a:lnTo>
                    <a:lnTo>
                      <a:pt x="302" y="29"/>
                    </a:lnTo>
                    <a:lnTo>
                      <a:pt x="300" y="29"/>
                    </a:lnTo>
                    <a:lnTo>
                      <a:pt x="298" y="29"/>
                    </a:lnTo>
                    <a:lnTo>
                      <a:pt x="295" y="29"/>
                    </a:lnTo>
                    <a:lnTo>
                      <a:pt x="293" y="26"/>
                    </a:lnTo>
                    <a:lnTo>
                      <a:pt x="293" y="22"/>
                    </a:lnTo>
                    <a:lnTo>
                      <a:pt x="288" y="24"/>
                    </a:lnTo>
                    <a:lnTo>
                      <a:pt x="284" y="24"/>
                    </a:lnTo>
                    <a:lnTo>
                      <a:pt x="279" y="24"/>
                    </a:lnTo>
                    <a:lnTo>
                      <a:pt x="269" y="24"/>
                    </a:lnTo>
                    <a:lnTo>
                      <a:pt x="272" y="22"/>
                    </a:lnTo>
                    <a:lnTo>
                      <a:pt x="269" y="19"/>
                    </a:lnTo>
                    <a:lnTo>
                      <a:pt x="262" y="31"/>
                    </a:lnTo>
                    <a:lnTo>
                      <a:pt x="258" y="31"/>
                    </a:lnTo>
                    <a:lnTo>
                      <a:pt x="253" y="31"/>
                    </a:lnTo>
                    <a:lnTo>
                      <a:pt x="255" y="31"/>
                    </a:lnTo>
                    <a:lnTo>
                      <a:pt x="253" y="29"/>
                    </a:lnTo>
                    <a:lnTo>
                      <a:pt x="248" y="29"/>
                    </a:lnTo>
                    <a:lnTo>
                      <a:pt x="246" y="26"/>
                    </a:lnTo>
                    <a:lnTo>
                      <a:pt x="246" y="31"/>
                    </a:lnTo>
                    <a:lnTo>
                      <a:pt x="246" y="33"/>
                    </a:lnTo>
                    <a:lnTo>
                      <a:pt x="239" y="33"/>
                    </a:lnTo>
                    <a:lnTo>
                      <a:pt x="234" y="31"/>
                    </a:lnTo>
                    <a:lnTo>
                      <a:pt x="227" y="29"/>
                    </a:lnTo>
                    <a:lnTo>
                      <a:pt x="220" y="26"/>
                    </a:lnTo>
                    <a:lnTo>
                      <a:pt x="220" y="31"/>
                    </a:lnTo>
                    <a:lnTo>
                      <a:pt x="220" y="33"/>
                    </a:lnTo>
                    <a:lnTo>
                      <a:pt x="222" y="38"/>
                    </a:lnTo>
                    <a:lnTo>
                      <a:pt x="222" y="45"/>
                    </a:lnTo>
                    <a:lnTo>
                      <a:pt x="220" y="43"/>
                    </a:lnTo>
                    <a:lnTo>
                      <a:pt x="217" y="43"/>
                    </a:lnTo>
                    <a:lnTo>
                      <a:pt x="215" y="41"/>
                    </a:lnTo>
                    <a:lnTo>
                      <a:pt x="215" y="45"/>
                    </a:lnTo>
                    <a:lnTo>
                      <a:pt x="215" y="50"/>
                    </a:lnTo>
                    <a:lnTo>
                      <a:pt x="213" y="45"/>
                    </a:lnTo>
                    <a:lnTo>
                      <a:pt x="208" y="41"/>
                    </a:lnTo>
                    <a:lnTo>
                      <a:pt x="206" y="36"/>
                    </a:lnTo>
                    <a:lnTo>
                      <a:pt x="203" y="33"/>
                    </a:lnTo>
                    <a:lnTo>
                      <a:pt x="201" y="33"/>
                    </a:lnTo>
                    <a:lnTo>
                      <a:pt x="198" y="33"/>
                    </a:lnTo>
                    <a:lnTo>
                      <a:pt x="196" y="33"/>
                    </a:lnTo>
                    <a:lnTo>
                      <a:pt x="194" y="33"/>
                    </a:lnTo>
                    <a:lnTo>
                      <a:pt x="191" y="33"/>
                    </a:lnTo>
                    <a:lnTo>
                      <a:pt x="189" y="33"/>
                    </a:lnTo>
                    <a:lnTo>
                      <a:pt x="187" y="33"/>
                    </a:lnTo>
                    <a:lnTo>
                      <a:pt x="184" y="31"/>
                    </a:lnTo>
                    <a:lnTo>
                      <a:pt x="182" y="31"/>
                    </a:lnTo>
                    <a:lnTo>
                      <a:pt x="180" y="29"/>
                    </a:lnTo>
                    <a:lnTo>
                      <a:pt x="177" y="29"/>
                    </a:lnTo>
                    <a:lnTo>
                      <a:pt x="175" y="26"/>
                    </a:lnTo>
                    <a:lnTo>
                      <a:pt x="173" y="24"/>
                    </a:lnTo>
                    <a:lnTo>
                      <a:pt x="168" y="22"/>
                    </a:lnTo>
                    <a:lnTo>
                      <a:pt x="165" y="22"/>
                    </a:lnTo>
                    <a:lnTo>
                      <a:pt x="163" y="22"/>
                    </a:lnTo>
                    <a:lnTo>
                      <a:pt x="161" y="22"/>
                    </a:lnTo>
                    <a:lnTo>
                      <a:pt x="156" y="22"/>
                    </a:lnTo>
                    <a:lnTo>
                      <a:pt x="156" y="26"/>
                    </a:lnTo>
                    <a:lnTo>
                      <a:pt x="158" y="26"/>
                    </a:lnTo>
                    <a:lnTo>
                      <a:pt x="161" y="29"/>
                    </a:lnTo>
                    <a:lnTo>
                      <a:pt x="161" y="31"/>
                    </a:lnTo>
                    <a:lnTo>
                      <a:pt x="161" y="33"/>
                    </a:lnTo>
                    <a:lnTo>
                      <a:pt x="135" y="33"/>
                    </a:lnTo>
                    <a:lnTo>
                      <a:pt x="135" y="36"/>
                    </a:lnTo>
                    <a:lnTo>
                      <a:pt x="135" y="38"/>
                    </a:lnTo>
                    <a:lnTo>
                      <a:pt x="137" y="43"/>
                    </a:lnTo>
                    <a:lnTo>
                      <a:pt x="137" y="45"/>
                    </a:lnTo>
                    <a:lnTo>
                      <a:pt x="139" y="45"/>
                    </a:lnTo>
                    <a:lnTo>
                      <a:pt x="139" y="43"/>
                    </a:lnTo>
                    <a:lnTo>
                      <a:pt x="142" y="43"/>
                    </a:lnTo>
                    <a:lnTo>
                      <a:pt x="144" y="41"/>
                    </a:lnTo>
                    <a:lnTo>
                      <a:pt x="149" y="48"/>
                    </a:lnTo>
                    <a:lnTo>
                      <a:pt x="151" y="48"/>
                    </a:lnTo>
                    <a:lnTo>
                      <a:pt x="156" y="48"/>
                    </a:lnTo>
                    <a:lnTo>
                      <a:pt x="158" y="48"/>
                    </a:lnTo>
                    <a:lnTo>
                      <a:pt x="163" y="45"/>
                    </a:lnTo>
                    <a:lnTo>
                      <a:pt x="170" y="45"/>
                    </a:lnTo>
                    <a:lnTo>
                      <a:pt x="177" y="45"/>
                    </a:lnTo>
                    <a:lnTo>
                      <a:pt x="177" y="48"/>
                    </a:lnTo>
                    <a:lnTo>
                      <a:pt x="175" y="50"/>
                    </a:lnTo>
                    <a:lnTo>
                      <a:pt x="173" y="55"/>
                    </a:lnTo>
                    <a:lnTo>
                      <a:pt x="170" y="59"/>
                    </a:lnTo>
                    <a:lnTo>
                      <a:pt x="168" y="50"/>
                    </a:lnTo>
                    <a:lnTo>
                      <a:pt x="165" y="50"/>
                    </a:lnTo>
                    <a:lnTo>
                      <a:pt x="161" y="52"/>
                    </a:lnTo>
                    <a:lnTo>
                      <a:pt x="158" y="52"/>
                    </a:lnTo>
                    <a:lnTo>
                      <a:pt x="156" y="55"/>
                    </a:lnTo>
                    <a:lnTo>
                      <a:pt x="154" y="52"/>
                    </a:lnTo>
                    <a:lnTo>
                      <a:pt x="149" y="50"/>
                    </a:lnTo>
                    <a:lnTo>
                      <a:pt x="147" y="48"/>
                    </a:lnTo>
                    <a:lnTo>
                      <a:pt x="144" y="48"/>
                    </a:lnTo>
                    <a:lnTo>
                      <a:pt x="142" y="48"/>
                    </a:lnTo>
                    <a:lnTo>
                      <a:pt x="139" y="48"/>
                    </a:lnTo>
                    <a:lnTo>
                      <a:pt x="139" y="50"/>
                    </a:lnTo>
                    <a:lnTo>
                      <a:pt x="139" y="52"/>
                    </a:lnTo>
                    <a:lnTo>
                      <a:pt x="142" y="55"/>
                    </a:lnTo>
                    <a:lnTo>
                      <a:pt x="139" y="55"/>
                    </a:lnTo>
                    <a:lnTo>
                      <a:pt x="139" y="57"/>
                    </a:lnTo>
                    <a:lnTo>
                      <a:pt x="135" y="50"/>
                    </a:lnTo>
                    <a:lnTo>
                      <a:pt x="130" y="45"/>
                    </a:lnTo>
                    <a:lnTo>
                      <a:pt x="128" y="43"/>
                    </a:lnTo>
                    <a:lnTo>
                      <a:pt x="125" y="43"/>
                    </a:lnTo>
                    <a:lnTo>
                      <a:pt x="123" y="43"/>
                    </a:lnTo>
                    <a:lnTo>
                      <a:pt x="121" y="43"/>
                    </a:lnTo>
                    <a:lnTo>
                      <a:pt x="118" y="43"/>
                    </a:lnTo>
                    <a:lnTo>
                      <a:pt x="116" y="43"/>
                    </a:lnTo>
                    <a:lnTo>
                      <a:pt x="113" y="45"/>
                    </a:lnTo>
                    <a:lnTo>
                      <a:pt x="111" y="45"/>
                    </a:lnTo>
                    <a:lnTo>
                      <a:pt x="109" y="48"/>
                    </a:lnTo>
                    <a:lnTo>
                      <a:pt x="109" y="50"/>
                    </a:lnTo>
                    <a:lnTo>
                      <a:pt x="106" y="52"/>
                    </a:lnTo>
                    <a:lnTo>
                      <a:pt x="104" y="55"/>
                    </a:lnTo>
                    <a:lnTo>
                      <a:pt x="104" y="57"/>
                    </a:lnTo>
                    <a:lnTo>
                      <a:pt x="102" y="57"/>
                    </a:lnTo>
                    <a:lnTo>
                      <a:pt x="102" y="59"/>
                    </a:lnTo>
                    <a:lnTo>
                      <a:pt x="97" y="57"/>
                    </a:lnTo>
                    <a:lnTo>
                      <a:pt x="92" y="55"/>
                    </a:lnTo>
                    <a:lnTo>
                      <a:pt x="87" y="55"/>
                    </a:lnTo>
                    <a:lnTo>
                      <a:pt x="83" y="55"/>
                    </a:lnTo>
                    <a:lnTo>
                      <a:pt x="78" y="55"/>
                    </a:lnTo>
                    <a:lnTo>
                      <a:pt x="73" y="55"/>
                    </a:lnTo>
                    <a:lnTo>
                      <a:pt x="71" y="55"/>
                    </a:lnTo>
                    <a:lnTo>
                      <a:pt x="66" y="57"/>
                    </a:lnTo>
                    <a:lnTo>
                      <a:pt x="66" y="62"/>
                    </a:lnTo>
                    <a:lnTo>
                      <a:pt x="71" y="62"/>
                    </a:lnTo>
                    <a:lnTo>
                      <a:pt x="76" y="59"/>
                    </a:lnTo>
                    <a:lnTo>
                      <a:pt x="83" y="59"/>
                    </a:lnTo>
                    <a:lnTo>
                      <a:pt x="87" y="59"/>
                    </a:lnTo>
                    <a:lnTo>
                      <a:pt x="83" y="62"/>
                    </a:lnTo>
                    <a:lnTo>
                      <a:pt x="78" y="62"/>
                    </a:lnTo>
                    <a:lnTo>
                      <a:pt x="76" y="64"/>
                    </a:lnTo>
                    <a:lnTo>
                      <a:pt x="73" y="64"/>
                    </a:lnTo>
                    <a:lnTo>
                      <a:pt x="76" y="67"/>
                    </a:lnTo>
                    <a:lnTo>
                      <a:pt x="80" y="67"/>
                    </a:lnTo>
                    <a:lnTo>
                      <a:pt x="87" y="64"/>
                    </a:lnTo>
                    <a:lnTo>
                      <a:pt x="95" y="64"/>
                    </a:lnTo>
                    <a:lnTo>
                      <a:pt x="104" y="64"/>
                    </a:lnTo>
                    <a:lnTo>
                      <a:pt x="111" y="64"/>
                    </a:lnTo>
                    <a:lnTo>
                      <a:pt x="104" y="67"/>
                    </a:lnTo>
                    <a:lnTo>
                      <a:pt x="95" y="67"/>
                    </a:lnTo>
                    <a:lnTo>
                      <a:pt x="87" y="69"/>
                    </a:lnTo>
                    <a:lnTo>
                      <a:pt x="78" y="71"/>
                    </a:lnTo>
                    <a:lnTo>
                      <a:pt x="76" y="78"/>
                    </a:lnTo>
                    <a:lnTo>
                      <a:pt x="87" y="76"/>
                    </a:lnTo>
                    <a:lnTo>
                      <a:pt x="97" y="71"/>
                    </a:lnTo>
                    <a:lnTo>
                      <a:pt x="109" y="71"/>
                    </a:lnTo>
                    <a:lnTo>
                      <a:pt x="121" y="69"/>
                    </a:lnTo>
                    <a:lnTo>
                      <a:pt x="116" y="74"/>
                    </a:lnTo>
                    <a:lnTo>
                      <a:pt x="111" y="74"/>
                    </a:lnTo>
                    <a:lnTo>
                      <a:pt x="109" y="74"/>
                    </a:lnTo>
                    <a:lnTo>
                      <a:pt x="106" y="74"/>
                    </a:lnTo>
                    <a:lnTo>
                      <a:pt x="104" y="74"/>
                    </a:lnTo>
                    <a:lnTo>
                      <a:pt x="102" y="74"/>
                    </a:lnTo>
                    <a:lnTo>
                      <a:pt x="99" y="74"/>
                    </a:lnTo>
                    <a:lnTo>
                      <a:pt x="97" y="76"/>
                    </a:lnTo>
                    <a:lnTo>
                      <a:pt x="92" y="76"/>
                    </a:lnTo>
                    <a:lnTo>
                      <a:pt x="90" y="78"/>
                    </a:lnTo>
                    <a:lnTo>
                      <a:pt x="87" y="78"/>
                    </a:lnTo>
                    <a:lnTo>
                      <a:pt x="87" y="81"/>
                    </a:lnTo>
                    <a:lnTo>
                      <a:pt x="85" y="83"/>
                    </a:lnTo>
                    <a:lnTo>
                      <a:pt x="83" y="85"/>
                    </a:lnTo>
                    <a:lnTo>
                      <a:pt x="92" y="85"/>
                    </a:lnTo>
                    <a:lnTo>
                      <a:pt x="106" y="83"/>
                    </a:lnTo>
                    <a:lnTo>
                      <a:pt x="123" y="83"/>
                    </a:lnTo>
                    <a:lnTo>
                      <a:pt x="132" y="83"/>
                    </a:lnTo>
                    <a:lnTo>
                      <a:pt x="135" y="83"/>
                    </a:lnTo>
                    <a:lnTo>
                      <a:pt x="135" y="85"/>
                    </a:lnTo>
                    <a:lnTo>
                      <a:pt x="137" y="88"/>
                    </a:lnTo>
                    <a:lnTo>
                      <a:pt x="139" y="88"/>
                    </a:lnTo>
                    <a:lnTo>
                      <a:pt x="142" y="88"/>
                    </a:lnTo>
                    <a:lnTo>
                      <a:pt x="144" y="88"/>
                    </a:lnTo>
                    <a:lnTo>
                      <a:pt x="147" y="83"/>
                    </a:lnTo>
                    <a:lnTo>
                      <a:pt x="149" y="81"/>
                    </a:lnTo>
                    <a:lnTo>
                      <a:pt x="151" y="81"/>
                    </a:lnTo>
                    <a:lnTo>
                      <a:pt x="151" y="85"/>
                    </a:lnTo>
                    <a:lnTo>
                      <a:pt x="151" y="90"/>
                    </a:lnTo>
                    <a:lnTo>
                      <a:pt x="156" y="90"/>
                    </a:lnTo>
                    <a:lnTo>
                      <a:pt x="163" y="92"/>
                    </a:lnTo>
                    <a:lnTo>
                      <a:pt x="170" y="92"/>
                    </a:lnTo>
                    <a:lnTo>
                      <a:pt x="173" y="92"/>
                    </a:lnTo>
                    <a:lnTo>
                      <a:pt x="175" y="92"/>
                    </a:lnTo>
                    <a:lnTo>
                      <a:pt x="177" y="85"/>
                    </a:lnTo>
                    <a:lnTo>
                      <a:pt x="184" y="85"/>
                    </a:lnTo>
                    <a:lnTo>
                      <a:pt x="182" y="81"/>
                    </a:lnTo>
                    <a:lnTo>
                      <a:pt x="184" y="78"/>
                    </a:lnTo>
                    <a:lnTo>
                      <a:pt x="187" y="81"/>
                    </a:lnTo>
                    <a:lnTo>
                      <a:pt x="187" y="83"/>
                    </a:lnTo>
                    <a:lnTo>
                      <a:pt x="189" y="85"/>
                    </a:lnTo>
                    <a:lnTo>
                      <a:pt x="191" y="85"/>
                    </a:lnTo>
                    <a:lnTo>
                      <a:pt x="194" y="88"/>
                    </a:lnTo>
                    <a:lnTo>
                      <a:pt x="196" y="88"/>
                    </a:lnTo>
                    <a:lnTo>
                      <a:pt x="198" y="85"/>
                    </a:lnTo>
                    <a:lnTo>
                      <a:pt x="203" y="85"/>
                    </a:lnTo>
                    <a:lnTo>
                      <a:pt x="210" y="83"/>
                    </a:lnTo>
                    <a:lnTo>
                      <a:pt x="217" y="81"/>
                    </a:lnTo>
                    <a:lnTo>
                      <a:pt x="222" y="81"/>
                    </a:lnTo>
                    <a:lnTo>
                      <a:pt x="229" y="81"/>
                    </a:lnTo>
                    <a:lnTo>
                      <a:pt x="234" y="78"/>
                    </a:lnTo>
                    <a:lnTo>
                      <a:pt x="241" y="78"/>
                    </a:lnTo>
                    <a:lnTo>
                      <a:pt x="246" y="78"/>
                    </a:lnTo>
                    <a:lnTo>
                      <a:pt x="250" y="78"/>
                    </a:lnTo>
                    <a:lnTo>
                      <a:pt x="258" y="78"/>
                    </a:lnTo>
                    <a:lnTo>
                      <a:pt x="262" y="78"/>
                    </a:lnTo>
                    <a:lnTo>
                      <a:pt x="272" y="76"/>
                    </a:lnTo>
                    <a:lnTo>
                      <a:pt x="281" y="74"/>
                    </a:lnTo>
                    <a:lnTo>
                      <a:pt x="291" y="71"/>
                    </a:lnTo>
                    <a:lnTo>
                      <a:pt x="302" y="69"/>
                    </a:lnTo>
                    <a:lnTo>
                      <a:pt x="300" y="71"/>
                    </a:lnTo>
                    <a:lnTo>
                      <a:pt x="295" y="71"/>
                    </a:lnTo>
                    <a:lnTo>
                      <a:pt x="293" y="71"/>
                    </a:lnTo>
                    <a:lnTo>
                      <a:pt x="293" y="76"/>
                    </a:lnTo>
                    <a:lnTo>
                      <a:pt x="298" y="76"/>
                    </a:lnTo>
                    <a:lnTo>
                      <a:pt x="300" y="76"/>
                    </a:lnTo>
                    <a:lnTo>
                      <a:pt x="305" y="76"/>
                    </a:lnTo>
                    <a:lnTo>
                      <a:pt x="310" y="76"/>
                    </a:lnTo>
                    <a:lnTo>
                      <a:pt x="300" y="76"/>
                    </a:lnTo>
                    <a:lnTo>
                      <a:pt x="291" y="78"/>
                    </a:lnTo>
                    <a:lnTo>
                      <a:pt x="281" y="81"/>
                    </a:lnTo>
                    <a:lnTo>
                      <a:pt x="269" y="83"/>
                    </a:lnTo>
                    <a:lnTo>
                      <a:pt x="269" y="85"/>
                    </a:lnTo>
                    <a:lnTo>
                      <a:pt x="269" y="88"/>
                    </a:lnTo>
                    <a:lnTo>
                      <a:pt x="272" y="88"/>
                    </a:lnTo>
                    <a:lnTo>
                      <a:pt x="276" y="88"/>
                    </a:lnTo>
                    <a:lnTo>
                      <a:pt x="281" y="88"/>
                    </a:lnTo>
                    <a:lnTo>
                      <a:pt x="286" y="88"/>
                    </a:lnTo>
                    <a:lnTo>
                      <a:pt x="288" y="88"/>
                    </a:lnTo>
                    <a:lnTo>
                      <a:pt x="293" y="85"/>
                    </a:lnTo>
                    <a:lnTo>
                      <a:pt x="295" y="85"/>
                    </a:lnTo>
                    <a:lnTo>
                      <a:pt x="291" y="90"/>
                    </a:lnTo>
                    <a:lnTo>
                      <a:pt x="286" y="92"/>
                    </a:lnTo>
                    <a:lnTo>
                      <a:pt x="281" y="95"/>
                    </a:lnTo>
                    <a:lnTo>
                      <a:pt x="276" y="95"/>
                    </a:lnTo>
                    <a:lnTo>
                      <a:pt x="272" y="95"/>
                    </a:lnTo>
                    <a:lnTo>
                      <a:pt x="267" y="92"/>
                    </a:lnTo>
                    <a:lnTo>
                      <a:pt x="262" y="92"/>
                    </a:lnTo>
                    <a:lnTo>
                      <a:pt x="258" y="92"/>
                    </a:lnTo>
                    <a:lnTo>
                      <a:pt x="255" y="92"/>
                    </a:lnTo>
                    <a:lnTo>
                      <a:pt x="250" y="92"/>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9" name="Freeform 1823">
                <a:extLst>
                  <a:ext uri="{FF2B5EF4-FFF2-40B4-BE49-F238E27FC236}">
                    <a16:creationId xmlns:a16="http://schemas.microsoft.com/office/drawing/2014/main" id="{00C4577E-CB76-CBE8-E668-DC4F6D51FB3A}"/>
                  </a:ext>
                </a:extLst>
              </p:cNvPr>
              <p:cNvSpPr>
                <a:spLocks noGrp="1" noRot="1" noMove="1" noResize="1" noEditPoints="1" noAdjustHandles="1" noChangeArrowheads="1" noChangeShapeType="1"/>
              </p:cNvSpPr>
              <p:nvPr/>
            </p:nvSpPr>
            <p:spPr bwMode="auto">
              <a:xfrm>
                <a:off x="2051323" y="517554"/>
                <a:ext cx="727075" cy="542925"/>
              </a:xfrm>
              <a:custGeom>
                <a:avLst/>
                <a:gdLst>
                  <a:gd name="T0" fmla="*/ 723900 w 458"/>
                  <a:gd name="T1" fmla="*/ 352425 h 342"/>
                  <a:gd name="T2" fmla="*/ 704850 w 458"/>
                  <a:gd name="T3" fmla="*/ 317500 h 342"/>
                  <a:gd name="T4" fmla="*/ 682625 w 458"/>
                  <a:gd name="T5" fmla="*/ 336550 h 342"/>
                  <a:gd name="T6" fmla="*/ 655638 w 458"/>
                  <a:gd name="T7" fmla="*/ 322263 h 342"/>
                  <a:gd name="T8" fmla="*/ 633413 w 458"/>
                  <a:gd name="T9" fmla="*/ 303213 h 342"/>
                  <a:gd name="T10" fmla="*/ 614363 w 458"/>
                  <a:gd name="T11" fmla="*/ 295275 h 342"/>
                  <a:gd name="T12" fmla="*/ 588963 w 458"/>
                  <a:gd name="T13" fmla="*/ 288925 h 342"/>
                  <a:gd name="T14" fmla="*/ 558800 w 458"/>
                  <a:gd name="T15" fmla="*/ 247650 h 342"/>
                  <a:gd name="T16" fmla="*/ 561975 w 458"/>
                  <a:gd name="T17" fmla="*/ 209550 h 342"/>
                  <a:gd name="T18" fmla="*/ 566738 w 458"/>
                  <a:gd name="T19" fmla="*/ 182563 h 342"/>
                  <a:gd name="T20" fmla="*/ 528638 w 458"/>
                  <a:gd name="T21" fmla="*/ 179388 h 342"/>
                  <a:gd name="T22" fmla="*/ 536575 w 458"/>
                  <a:gd name="T23" fmla="*/ 165100 h 342"/>
                  <a:gd name="T24" fmla="*/ 506413 w 458"/>
                  <a:gd name="T25" fmla="*/ 157163 h 342"/>
                  <a:gd name="T26" fmla="*/ 471488 w 458"/>
                  <a:gd name="T27" fmla="*/ 141288 h 342"/>
                  <a:gd name="T28" fmla="*/ 442913 w 458"/>
                  <a:gd name="T29" fmla="*/ 134938 h 342"/>
                  <a:gd name="T30" fmla="*/ 404813 w 458"/>
                  <a:gd name="T31" fmla="*/ 115888 h 342"/>
                  <a:gd name="T32" fmla="*/ 404813 w 458"/>
                  <a:gd name="T33" fmla="*/ 85725 h 342"/>
                  <a:gd name="T34" fmla="*/ 366713 w 458"/>
                  <a:gd name="T35" fmla="*/ 74613 h 342"/>
                  <a:gd name="T36" fmla="*/ 322263 w 458"/>
                  <a:gd name="T37" fmla="*/ 22225 h 342"/>
                  <a:gd name="T38" fmla="*/ 261938 w 458"/>
                  <a:gd name="T39" fmla="*/ 3175 h 342"/>
                  <a:gd name="T40" fmla="*/ 190500 w 458"/>
                  <a:gd name="T41" fmla="*/ 6350 h 342"/>
                  <a:gd name="T42" fmla="*/ 131763 w 458"/>
                  <a:gd name="T43" fmla="*/ 44450 h 342"/>
                  <a:gd name="T44" fmla="*/ 142875 w 458"/>
                  <a:gd name="T45" fmla="*/ 77788 h 342"/>
                  <a:gd name="T46" fmla="*/ 115888 w 458"/>
                  <a:gd name="T47" fmla="*/ 88900 h 342"/>
                  <a:gd name="T48" fmla="*/ 131763 w 458"/>
                  <a:gd name="T49" fmla="*/ 119063 h 342"/>
                  <a:gd name="T50" fmla="*/ 96838 w 458"/>
                  <a:gd name="T51" fmla="*/ 130175 h 342"/>
                  <a:gd name="T52" fmla="*/ 96838 w 458"/>
                  <a:gd name="T53" fmla="*/ 58738 h 342"/>
                  <a:gd name="T54" fmla="*/ 101600 w 458"/>
                  <a:gd name="T55" fmla="*/ 6350 h 342"/>
                  <a:gd name="T56" fmla="*/ 7938 w 458"/>
                  <a:gd name="T57" fmla="*/ 88900 h 342"/>
                  <a:gd name="T58" fmla="*/ 41275 w 458"/>
                  <a:gd name="T59" fmla="*/ 130175 h 342"/>
                  <a:gd name="T60" fmla="*/ 63500 w 458"/>
                  <a:gd name="T61" fmla="*/ 168275 h 342"/>
                  <a:gd name="T62" fmla="*/ 115888 w 458"/>
                  <a:gd name="T63" fmla="*/ 187325 h 342"/>
                  <a:gd name="T64" fmla="*/ 190500 w 458"/>
                  <a:gd name="T65" fmla="*/ 195263 h 342"/>
                  <a:gd name="T66" fmla="*/ 247650 w 458"/>
                  <a:gd name="T67" fmla="*/ 201613 h 342"/>
                  <a:gd name="T68" fmla="*/ 284163 w 458"/>
                  <a:gd name="T69" fmla="*/ 187325 h 342"/>
                  <a:gd name="T70" fmla="*/ 284163 w 458"/>
                  <a:gd name="T71" fmla="*/ 168275 h 342"/>
                  <a:gd name="T72" fmla="*/ 325438 w 458"/>
                  <a:gd name="T73" fmla="*/ 201613 h 342"/>
                  <a:gd name="T74" fmla="*/ 352425 w 458"/>
                  <a:gd name="T75" fmla="*/ 201613 h 342"/>
                  <a:gd name="T76" fmla="*/ 371475 w 458"/>
                  <a:gd name="T77" fmla="*/ 242888 h 342"/>
                  <a:gd name="T78" fmla="*/ 396875 w 458"/>
                  <a:gd name="T79" fmla="*/ 250825 h 342"/>
                  <a:gd name="T80" fmla="*/ 415925 w 458"/>
                  <a:gd name="T81" fmla="*/ 261938 h 342"/>
                  <a:gd name="T82" fmla="*/ 446088 w 458"/>
                  <a:gd name="T83" fmla="*/ 311150 h 342"/>
                  <a:gd name="T84" fmla="*/ 438150 w 458"/>
                  <a:gd name="T85" fmla="*/ 344488 h 342"/>
                  <a:gd name="T86" fmla="*/ 330200 w 458"/>
                  <a:gd name="T87" fmla="*/ 438150 h 342"/>
                  <a:gd name="T88" fmla="*/ 344488 w 458"/>
                  <a:gd name="T89" fmla="*/ 493713 h 342"/>
                  <a:gd name="T90" fmla="*/ 388938 w 458"/>
                  <a:gd name="T91" fmla="*/ 476250 h 342"/>
                  <a:gd name="T92" fmla="*/ 393700 w 458"/>
                  <a:gd name="T93" fmla="*/ 468313 h 342"/>
                  <a:gd name="T94" fmla="*/ 446088 w 458"/>
                  <a:gd name="T95" fmla="*/ 509588 h 342"/>
                  <a:gd name="T96" fmla="*/ 471488 w 458"/>
                  <a:gd name="T97" fmla="*/ 520700 h 342"/>
                  <a:gd name="T98" fmla="*/ 542925 w 458"/>
                  <a:gd name="T99" fmla="*/ 528638 h 342"/>
                  <a:gd name="T100" fmla="*/ 603250 w 458"/>
                  <a:gd name="T101" fmla="*/ 542925 h 342"/>
                  <a:gd name="T102" fmla="*/ 561975 w 458"/>
                  <a:gd name="T103" fmla="*/ 509588 h 342"/>
                  <a:gd name="T104" fmla="*/ 561975 w 458"/>
                  <a:gd name="T105" fmla="*/ 482600 h 342"/>
                  <a:gd name="T106" fmla="*/ 614363 w 458"/>
                  <a:gd name="T107" fmla="*/ 490538 h 342"/>
                  <a:gd name="T108" fmla="*/ 630238 w 458"/>
                  <a:gd name="T109" fmla="*/ 452438 h 342"/>
                  <a:gd name="T110" fmla="*/ 569913 w 458"/>
                  <a:gd name="T111" fmla="*/ 400050 h 342"/>
                  <a:gd name="T112" fmla="*/ 561975 w 458"/>
                  <a:gd name="T113" fmla="*/ 377825 h 342"/>
                  <a:gd name="T114" fmla="*/ 573088 w 458"/>
                  <a:gd name="T115" fmla="*/ 352425 h 342"/>
                  <a:gd name="T116" fmla="*/ 614363 w 458"/>
                  <a:gd name="T117" fmla="*/ 393700 h 342"/>
                  <a:gd name="T118" fmla="*/ 641350 w 458"/>
                  <a:gd name="T119" fmla="*/ 412750 h 342"/>
                  <a:gd name="T120" fmla="*/ 674688 w 458"/>
                  <a:gd name="T121" fmla="*/ 393700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8"/>
                  <a:gd name="T184" fmla="*/ 0 h 342"/>
                  <a:gd name="T185" fmla="*/ 458 w 458"/>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8" h="342">
                    <a:moveTo>
                      <a:pt x="437" y="229"/>
                    </a:moveTo>
                    <a:lnTo>
                      <a:pt x="439" y="229"/>
                    </a:lnTo>
                    <a:lnTo>
                      <a:pt x="444" y="229"/>
                    </a:lnTo>
                    <a:lnTo>
                      <a:pt x="442" y="226"/>
                    </a:lnTo>
                    <a:lnTo>
                      <a:pt x="442" y="224"/>
                    </a:lnTo>
                    <a:lnTo>
                      <a:pt x="442" y="222"/>
                    </a:lnTo>
                    <a:lnTo>
                      <a:pt x="444" y="224"/>
                    </a:lnTo>
                    <a:lnTo>
                      <a:pt x="446" y="224"/>
                    </a:lnTo>
                    <a:lnTo>
                      <a:pt x="449" y="226"/>
                    </a:lnTo>
                    <a:lnTo>
                      <a:pt x="451" y="226"/>
                    </a:lnTo>
                    <a:lnTo>
                      <a:pt x="453" y="226"/>
                    </a:lnTo>
                    <a:lnTo>
                      <a:pt x="456" y="222"/>
                    </a:lnTo>
                    <a:lnTo>
                      <a:pt x="456" y="219"/>
                    </a:lnTo>
                    <a:lnTo>
                      <a:pt x="456" y="215"/>
                    </a:lnTo>
                    <a:lnTo>
                      <a:pt x="458" y="210"/>
                    </a:lnTo>
                    <a:lnTo>
                      <a:pt x="453" y="208"/>
                    </a:lnTo>
                    <a:lnTo>
                      <a:pt x="449" y="203"/>
                    </a:lnTo>
                    <a:lnTo>
                      <a:pt x="451" y="203"/>
                    </a:lnTo>
                    <a:lnTo>
                      <a:pt x="453" y="203"/>
                    </a:lnTo>
                    <a:lnTo>
                      <a:pt x="451" y="200"/>
                    </a:lnTo>
                    <a:lnTo>
                      <a:pt x="449" y="200"/>
                    </a:lnTo>
                    <a:lnTo>
                      <a:pt x="446" y="200"/>
                    </a:lnTo>
                    <a:lnTo>
                      <a:pt x="446" y="198"/>
                    </a:lnTo>
                    <a:lnTo>
                      <a:pt x="444" y="198"/>
                    </a:lnTo>
                    <a:lnTo>
                      <a:pt x="444" y="200"/>
                    </a:lnTo>
                    <a:lnTo>
                      <a:pt x="442" y="203"/>
                    </a:lnTo>
                    <a:lnTo>
                      <a:pt x="442" y="205"/>
                    </a:lnTo>
                    <a:lnTo>
                      <a:pt x="444" y="205"/>
                    </a:lnTo>
                    <a:lnTo>
                      <a:pt x="442" y="205"/>
                    </a:lnTo>
                    <a:lnTo>
                      <a:pt x="439" y="205"/>
                    </a:lnTo>
                    <a:lnTo>
                      <a:pt x="437" y="205"/>
                    </a:lnTo>
                    <a:lnTo>
                      <a:pt x="434" y="205"/>
                    </a:lnTo>
                    <a:lnTo>
                      <a:pt x="432" y="205"/>
                    </a:lnTo>
                    <a:lnTo>
                      <a:pt x="432" y="208"/>
                    </a:lnTo>
                    <a:lnTo>
                      <a:pt x="432" y="210"/>
                    </a:lnTo>
                    <a:lnTo>
                      <a:pt x="430" y="210"/>
                    </a:lnTo>
                    <a:lnTo>
                      <a:pt x="430" y="212"/>
                    </a:lnTo>
                    <a:lnTo>
                      <a:pt x="427" y="212"/>
                    </a:lnTo>
                    <a:lnTo>
                      <a:pt x="427" y="210"/>
                    </a:lnTo>
                    <a:lnTo>
                      <a:pt x="430" y="208"/>
                    </a:lnTo>
                    <a:lnTo>
                      <a:pt x="430" y="203"/>
                    </a:lnTo>
                    <a:lnTo>
                      <a:pt x="432" y="200"/>
                    </a:lnTo>
                    <a:lnTo>
                      <a:pt x="427" y="200"/>
                    </a:lnTo>
                    <a:lnTo>
                      <a:pt x="425" y="200"/>
                    </a:lnTo>
                    <a:lnTo>
                      <a:pt x="425" y="205"/>
                    </a:lnTo>
                    <a:lnTo>
                      <a:pt x="425" y="208"/>
                    </a:lnTo>
                    <a:lnTo>
                      <a:pt x="423" y="208"/>
                    </a:lnTo>
                    <a:lnTo>
                      <a:pt x="420" y="208"/>
                    </a:lnTo>
                    <a:lnTo>
                      <a:pt x="420" y="205"/>
                    </a:lnTo>
                    <a:lnTo>
                      <a:pt x="420" y="203"/>
                    </a:lnTo>
                    <a:lnTo>
                      <a:pt x="418" y="203"/>
                    </a:lnTo>
                    <a:lnTo>
                      <a:pt x="416" y="203"/>
                    </a:lnTo>
                    <a:lnTo>
                      <a:pt x="413" y="203"/>
                    </a:lnTo>
                    <a:lnTo>
                      <a:pt x="408" y="203"/>
                    </a:lnTo>
                    <a:lnTo>
                      <a:pt x="404" y="203"/>
                    </a:lnTo>
                    <a:lnTo>
                      <a:pt x="406" y="200"/>
                    </a:lnTo>
                    <a:lnTo>
                      <a:pt x="408" y="198"/>
                    </a:lnTo>
                    <a:lnTo>
                      <a:pt x="408" y="196"/>
                    </a:lnTo>
                    <a:lnTo>
                      <a:pt x="408" y="193"/>
                    </a:lnTo>
                    <a:lnTo>
                      <a:pt x="406" y="191"/>
                    </a:lnTo>
                    <a:lnTo>
                      <a:pt x="406" y="189"/>
                    </a:lnTo>
                    <a:lnTo>
                      <a:pt x="404" y="189"/>
                    </a:lnTo>
                    <a:lnTo>
                      <a:pt x="401" y="186"/>
                    </a:lnTo>
                    <a:lnTo>
                      <a:pt x="399" y="186"/>
                    </a:lnTo>
                    <a:lnTo>
                      <a:pt x="399" y="191"/>
                    </a:lnTo>
                    <a:lnTo>
                      <a:pt x="399" y="193"/>
                    </a:lnTo>
                    <a:lnTo>
                      <a:pt x="394" y="193"/>
                    </a:lnTo>
                    <a:lnTo>
                      <a:pt x="394" y="191"/>
                    </a:lnTo>
                    <a:lnTo>
                      <a:pt x="397" y="189"/>
                    </a:lnTo>
                    <a:lnTo>
                      <a:pt x="397" y="184"/>
                    </a:lnTo>
                    <a:lnTo>
                      <a:pt x="397" y="182"/>
                    </a:lnTo>
                    <a:lnTo>
                      <a:pt x="394" y="182"/>
                    </a:lnTo>
                    <a:lnTo>
                      <a:pt x="390" y="182"/>
                    </a:lnTo>
                    <a:lnTo>
                      <a:pt x="390" y="184"/>
                    </a:lnTo>
                    <a:lnTo>
                      <a:pt x="390" y="189"/>
                    </a:lnTo>
                    <a:lnTo>
                      <a:pt x="387" y="189"/>
                    </a:lnTo>
                    <a:lnTo>
                      <a:pt x="387" y="186"/>
                    </a:lnTo>
                    <a:lnTo>
                      <a:pt x="385" y="186"/>
                    </a:lnTo>
                    <a:lnTo>
                      <a:pt x="385" y="184"/>
                    </a:lnTo>
                    <a:lnTo>
                      <a:pt x="382" y="184"/>
                    </a:lnTo>
                    <a:lnTo>
                      <a:pt x="382" y="189"/>
                    </a:lnTo>
                    <a:lnTo>
                      <a:pt x="380" y="191"/>
                    </a:lnTo>
                    <a:lnTo>
                      <a:pt x="375" y="191"/>
                    </a:lnTo>
                    <a:lnTo>
                      <a:pt x="373" y="191"/>
                    </a:lnTo>
                    <a:lnTo>
                      <a:pt x="371" y="193"/>
                    </a:lnTo>
                    <a:lnTo>
                      <a:pt x="371" y="191"/>
                    </a:lnTo>
                    <a:lnTo>
                      <a:pt x="371" y="189"/>
                    </a:lnTo>
                    <a:lnTo>
                      <a:pt x="373" y="184"/>
                    </a:lnTo>
                    <a:lnTo>
                      <a:pt x="373" y="182"/>
                    </a:lnTo>
                    <a:lnTo>
                      <a:pt x="371" y="182"/>
                    </a:lnTo>
                    <a:lnTo>
                      <a:pt x="366" y="182"/>
                    </a:lnTo>
                    <a:lnTo>
                      <a:pt x="364" y="177"/>
                    </a:lnTo>
                    <a:lnTo>
                      <a:pt x="364" y="172"/>
                    </a:lnTo>
                    <a:lnTo>
                      <a:pt x="361" y="170"/>
                    </a:lnTo>
                    <a:lnTo>
                      <a:pt x="359" y="170"/>
                    </a:lnTo>
                    <a:lnTo>
                      <a:pt x="357" y="170"/>
                    </a:lnTo>
                    <a:lnTo>
                      <a:pt x="354" y="170"/>
                    </a:lnTo>
                    <a:lnTo>
                      <a:pt x="352" y="167"/>
                    </a:lnTo>
                    <a:lnTo>
                      <a:pt x="347" y="167"/>
                    </a:lnTo>
                    <a:lnTo>
                      <a:pt x="345" y="167"/>
                    </a:lnTo>
                    <a:lnTo>
                      <a:pt x="342" y="163"/>
                    </a:lnTo>
                    <a:lnTo>
                      <a:pt x="340" y="160"/>
                    </a:lnTo>
                    <a:lnTo>
                      <a:pt x="342" y="158"/>
                    </a:lnTo>
                    <a:lnTo>
                      <a:pt x="347" y="158"/>
                    </a:lnTo>
                    <a:lnTo>
                      <a:pt x="349" y="158"/>
                    </a:lnTo>
                    <a:lnTo>
                      <a:pt x="352" y="158"/>
                    </a:lnTo>
                    <a:lnTo>
                      <a:pt x="352" y="156"/>
                    </a:lnTo>
                    <a:lnTo>
                      <a:pt x="352" y="153"/>
                    </a:lnTo>
                    <a:lnTo>
                      <a:pt x="352" y="151"/>
                    </a:lnTo>
                    <a:lnTo>
                      <a:pt x="354" y="149"/>
                    </a:lnTo>
                    <a:lnTo>
                      <a:pt x="349" y="146"/>
                    </a:lnTo>
                    <a:lnTo>
                      <a:pt x="347" y="144"/>
                    </a:lnTo>
                    <a:lnTo>
                      <a:pt x="347" y="141"/>
                    </a:lnTo>
                    <a:lnTo>
                      <a:pt x="354" y="141"/>
                    </a:lnTo>
                    <a:lnTo>
                      <a:pt x="364" y="141"/>
                    </a:lnTo>
                    <a:lnTo>
                      <a:pt x="361" y="139"/>
                    </a:lnTo>
                    <a:lnTo>
                      <a:pt x="359" y="137"/>
                    </a:lnTo>
                    <a:lnTo>
                      <a:pt x="357" y="134"/>
                    </a:lnTo>
                    <a:lnTo>
                      <a:pt x="354" y="134"/>
                    </a:lnTo>
                    <a:lnTo>
                      <a:pt x="354" y="132"/>
                    </a:lnTo>
                    <a:lnTo>
                      <a:pt x="352" y="132"/>
                    </a:lnTo>
                    <a:lnTo>
                      <a:pt x="347" y="134"/>
                    </a:lnTo>
                    <a:lnTo>
                      <a:pt x="345" y="134"/>
                    </a:lnTo>
                    <a:lnTo>
                      <a:pt x="342" y="132"/>
                    </a:lnTo>
                    <a:lnTo>
                      <a:pt x="340" y="127"/>
                    </a:lnTo>
                    <a:lnTo>
                      <a:pt x="342" y="127"/>
                    </a:lnTo>
                    <a:lnTo>
                      <a:pt x="345" y="127"/>
                    </a:lnTo>
                    <a:lnTo>
                      <a:pt x="347" y="127"/>
                    </a:lnTo>
                    <a:lnTo>
                      <a:pt x="349" y="127"/>
                    </a:lnTo>
                    <a:lnTo>
                      <a:pt x="352" y="127"/>
                    </a:lnTo>
                    <a:lnTo>
                      <a:pt x="354" y="125"/>
                    </a:lnTo>
                    <a:lnTo>
                      <a:pt x="357" y="125"/>
                    </a:lnTo>
                    <a:lnTo>
                      <a:pt x="357" y="123"/>
                    </a:lnTo>
                    <a:lnTo>
                      <a:pt x="357" y="118"/>
                    </a:lnTo>
                    <a:lnTo>
                      <a:pt x="357" y="115"/>
                    </a:lnTo>
                    <a:lnTo>
                      <a:pt x="354" y="115"/>
                    </a:lnTo>
                    <a:lnTo>
                      <a:pt x="354" y="111"/>
                    </a:lnTo>
                    <a:lnTo>
                      <a:pt x="352" y="111"/>
                    </a:lnTo>
                    <a:lnTo>
                      <a:pt x="349" y="111"/>
                    </a:lnTo>
                    <a:lnTo>
                      <a:pt x="347" y="108"/>
                    </a:lnTo>
                    <a:lnTo>
                      <a:pt x="345" y="113"/>
                    </a:lnTo>
                    <a:lnTo>
                      <a:pt x="345" y="118"/>
                    </a:lnTo>
                    <a:lnTo>
                      <a:pt x="340" y="118"/>
                    </a:lnTo>
                    <a:lnTo>
                      <a:pt x="335" y="120"/>
                    </a:lnTo>
                    <a:lnTo>
                      <a:pt x="335" y="118"/>
                    </a:lnTo>
                    <a:lnTo>
                      <a:pt x="335" y="113"/>
                    </a:lnTo>
                    <a:lnTo>
                      <a:pt x="333" y="113"/>
                    </a:lnTo>
                    <a:lnTo>
                      <a:pt x="333" y="111"/>
                    </a:lnTo>
                    <a:lnTo>
                      <a:pt x="333" y="108"/>
                    </a:lnTo>
                    <a:lnTo>
                      <a:pt x="335" y="108"/>
                    </a:lnTo>
                    <a:lnTo>
                      <a:pt x="335" y="106"/>
                    </a:lnTo>
                    <a:lnTo>
                      <a:pt x="338" y="106"/>
                    </a:lnTo>
                    <a:lnTo>
                      <a:pt x="340" y="106"/>
                    </a:lnTo>
                    <a:lnTo>
                      <a:pt x="340" y="108"/>
                    </a:lnTo>
                    <a:lnTo>
                      <a:pt x="342" y="108"/>
                    </a:lnTo>
                    <a:lnTo>
                      <a:pt x="342" y="104"/>
                    </a:lnTo>
                    <a:lnTo>
                      <a:pt x="338" y="104"/>
                    </a:lnTo>
                    <a:lnTo>
                      <a:pt x="335" y="104"/>
                    </a:lnTo>
                    <a:lnTo>
                      <a:pt x="333" y="101"/>
                    </a:lnTo>
                    <a:lnTo>
                      <a:pt x="331" y="99"/>
                    </a:lnTo>
                    <a:lnTo>
                      <a:pt x="331" y="97"/>
                    </a:lnTo>
                    <a:lnTo>
                      <a:pt x="328" y="97"/>
                    </a:lnTo>
                    <a:lnTo>
                      <a:pt x="323" y="97"/>
                    </a:lnTo>
                    <a:lnTo>
                      <a:pt x="323" y="99"/>
                    </a:lnTo>
                    <a:lnTo>
                      <a:pt x="321" y="99"/>
                    </a:lnTo>
                    <a:lnTo>
                      <a:pt x="321" y="101"/>
                    </a:lnTo>
                    <a:lnTo>
                      <a:pt x="319" y="101"/>
                    </a:lnTo>
                    <a:lnTo>
                      <a:pt x="316" y="101"/>
                    </a:lnTo>
                    <a:lnTo>
                      <a:pt x="319" y="99"/>
                    </a:lnTo>
                    <a:lnTo>
                      <a:pt x="319" y="97"/>
                    </a:lnTo>
                    <a:lnTo>
                      <a:pt x="312" y="94"/>
                    </a:lnTo>
                    <a:lnTo>
                      <a:pt x="309" y="92"/>
                    </a:lnTo>
                    <a:lnTo>
                      <a:pt x="307" y="92"/>
                    </a:lnTo>
                    <a:lnTo>
                      <a:pt x="307" y="89"/>
                    </a:lnTo>
                    <a:lnTo>
                      <a:pt x="305" y="89"/>
                    </a:lnTo>
                    <a:lnTo>
                      <a:pt x="305" y="87"/>
                    </a:lnTo>
                    <a:lnTo>
                      <a:pt x="302" y="87"/>
                    </a:lnTo>
                    <a:lnTo>
                      <a:pt x="302" y="89"/>
                    </a:lnTo>
                    <a:lnTo>
                      <a:pt x="302" y="94"/>
                    </a:lnTo>
                    <a:lnTo>
                      <a:pt x="297" y="94"/>
                    </a:lnTo>
                    <a:lnTo>
                      <a:pt x="293" y="94"/>
                    </a:lnTo>
                    <a:lnTo>
                      <a:pt x="295" y="92"/>
                    </a:lnTo>
                    <a:lnTo>
                      <a:pt x="295" y="89"/>
                    </a:lnTo>
                    <a:lnTo>
                      <a:pt x="297" y="89"/>
                    </a:lnTo>
                    <a:lnTo>
                      <a:pt x="300" y="89"/>
                    </a:lnTo>
                    <a:lnTo>
                      <a:pt x="300" y="87"/>
                    </a:lnTo>
                    <a:lnTo>
                      <a:pt x="300" y="85"/>
                    </a:lnTo>
                    <a:lnTo>
                      <a:pt x="295" y="82"/>
                    </a:lnTo>
                    <a:lnTo>
                      <a:pt x="290" y="82"/>
                    </a:lnTo>
                    <a:lnTo>
                      <a:pt x="293" y="80"/>
                    </a:lnTo>
                    <a:lnTo>
                      <a:pt x="290" y="80"/>
                    </a:lnTo>
                    <a:lnTo>
                      <a:pt x="288" y="78"/>
                    </a:lnTo>
                    <a:lnTo>
                      <a:pt x="286" y="78"/>
                    </a:lnTo>
                    <a:lnTo>
                      <a:pt x="281" y="78"/>
                    </a:lnTo>
                    <a:lnTo>
                      <a:pt x="281" y="80"/>
                    </a:lnTo>
                    <a:lnTo>
                      <a:pt x="279" y="82"/>
                    </a:lnTo>
                    <a:lnTo>
                      <a:pt x="279" y="85"/>
                    </a:lnTo>
                    <a:lnTo>
                      <a:pt x="279" y="87"/>
                    </a:lnTo>
                    <a:lnTo>
                      <a:pt x="276" y="85"/>
                    </a:lnTo>
                    <a:lnTo>
                      <a:pt x="274" y="85"/>
                    </a:lnTo>
                    <a:lnTo>
                      <a:pt x="271" y="87"/>
                    </a:lnTo>
                    <a:lnTo>
                      <a:pt x="271" y="80"/>
                    </a:lnTo>
                    <a:lnTo>
                      <a:pt x="269" y="78"/>
                    </a:lnTo>
                    <a:lnTo>
                      <a:pt x="269" y="75"/>
                    </a:lnTo>
                    <a:lnTo>
                      <a:pt x="267" y="75"/>
                    </a:lnTo>
                    <a:lnTo>
                      <a:pt x="267" y="78"/>
                    </a:lnTo>
                    <a:lnTo>
                      <a:pt x="262" y="82"/>
                    </a:lnTo>
                    <a:lnTo>
                      <a:pt x="260" y="87"/>
                    </a:lnTo>
                    <a:lnTo>
                      <a:pt x="257" y="82"/>
                    </a:lnTo>
                    <a:lnTo>
                      <a:pt x="255" y="78"/>
                    </a:lnTo>
                    <a:lnTo>
                      <a:pt x="255" y="75"/>
                    </a:lnTo>
                    <a:lnTo>
                      <a:pt x="255" y="73"/>
                    </a:lnTo>
                    <a:lnTo>
                      <a:pt x="257" y="73"/>
                    </a:lnTo>
                    <a:lnTo>
                      <a:pt x="260" y="73"/>
                    </a:lnTo>
                    <a:lnTo>
                      <a:pt x="262" y="71"/>
                    </a:lnTo>
                    <a:lnTo>
                      <a:pt x="262" y="68"/>
                    </a:lnTo>
                    <a:lnTo>
                      <a:pt x="262" y="66"/>
                    </a:lnTo>
                    <a:lnTo>
                      <a:pt x="262" y="63"/>
                    </a:lnTo>
                    <a:lnTo>
                      <a:pt x="264" y="61"/>
                    </a:lnTo>
                    <a:lnTo>
                      <a:pt x="260" y="61"/>
                    </a:lnTo>
                    <a:lnTo>
                      <a:pt x="257" y="59"/>
                    </a:lnTo>
                    <a:lnTo>
                      <a:pt x="255" y="59"/>
                    </a:lnTo>
                    <a:lnTo>
                      <a:pt x="250" y="56"/>
                    </a:lnTo>
                    <a:lnTo>
                      <a:pt x="253" y="56"/>
                    </a:lnTo>
                    <a:lnTo>
                      <a:pt x="255" y="56"/>
                    </a:lnTo>
                    <a:lnTo>
                      <a:pt x="255" y="54"/>
                    </a:lnTo>
                    <a:lnTo>
                      <a:pt x="255" y="52"/>
                    </a:lnTo>
                    <a:lnTo>
                      <a:pt x="255" y="49"/>
                    </a:lnTo>
                    <a:lnTo>
                      <a:pt x="253" y="47"/>
                    </a:lnTo>
                    <a:lnTo>
                      <a:pt x="250" y="47"/>
                    </a:lnTo>
                    <a:lnTo>
                      <a:pt x="250" y="42"/>
                    </a:lnTo>
                    <a:lnTo>
                      <a:pt x="248" y="42"/>
                    </a:lnTo>
                    <a:lnTo>
                      <a:pt x="245" y="42"/>
                    </a:lnTo>
                    <a:lnTo>
                      <a:pt x="243" y="42"/>
                    </a:lnTo>
                    <a:lnTo>
                      <a:pt x="241" y="42"/>
                    </a:lnTo>
                    <a:lnTo>
                      <a:pt x="238" y="45"/>
                    </a:lnTo>
                    <a:lnTo>
                      <a:pt x="236" y="45"/>
                    </a:lnTo>
                    <a:lnTo>
                      <a:pt x="234" y="47"/>
                    </a:lnTo>
                    <a:lnTo>
                      <a:pt x="231" y="47"/>
                    </a:lnTo>
                    <a:lnTo>
                      <a:pt x="229" y="47"/>
                    </a:lnTo>
                    <a:lnTo>
                      <a:pt x="227" y="47"/>
                    </a:lnTo>
                    <a:lnTo>
                      <a:pt x="222" y="42"/>
                    </a:lnTo>
                    <a:lnTo>
                      <a:pt x="217" y="40"/>
                    </a:lnTo>
                    <a:lnTo>
                      <a:pt x="212" y="40"/>
                    </a:lnTo>
                    <a:lnTo>
                      <a:pt x="208" y="37"/>
                    </a:lnTo>
                    <a:lnTo>
                      <a:pt x="203" y="37"/>
                    </a:lnTo>
                    <a:lnTo>
                      <a:pt x="194" y="37"/>
                    </a:lnTo>
                    <a:lnTo>
                      <a:pt x="184" y="35"/>
                    </a:lnTo>
                    <a:lnTo>
                      <a:pt x="186" y="30"/>
                    </a:lnTo>
                    <a:lnTo>
                      <a:pt x="198" y="28"/>
                    </a:lnTo>
                    <a:lnTo>
                      <a:pt x="205" y="23"/>
                    </a:lnTo>
                    <a:lnTo>
                      <a:pt x="208" y="23"/>
                    </a:lnTo>
                    <a:lnTo>
                      <a:pt x="208" y="21"/>
                    </a:lnTo>
                    <a:lnTo>
                      <a:pt x="208" y="19"/>
                    </a:lnTo>
                    <a:lnTo>
                      <a:pt x="205" y="16"/>
                    </a:lnTo>
                    <a:lnTo>
                      <a:pt x="203" y="14"/>
                    </a:lnTo>
                    <a:lnTo>
                      <a:pt x="201" y="12"/>
                    </a:lnTo>
                    <a:lnTo>
                      <a:pt x="198" y="7"/>
                    </a:lnTo>
                    <a:lnTo>
                      <a:pt x="196" y="4"/>
                    </a:lnTo>
                    <a:lnTo>
                      <a:pt x="194" y="2"/>
                    </a:lnTo>
                    <a:lnTo>
                      <a:pt x="194" y="0"/>
                    </a:lnTo>
                    <a:lnTo>
                      <a:pt x="191" y="0"/>
                    </a:lnTo>
                    <a:lnTo>
                      <a:pt x="189" y="0"/>
                    </a:lnTo>
                    <a:lnTo>
                      <a:pt x="186" y="0"/>
                    </a:lnTo>
                    <a:lnTo>
                      <a:pt x="182" y="2"/>
                    </a:lnTo>
                    <a:lnTo>
                      <a:pt x="177" y="4"/>
                    </a:lnTo>
                    <a:lnTo>
                      <a:pt x="175" y="7"/>
                    </a:lnTo>
                    <a:lnTo>
                      <a:pt x="172" y="7"/>
                    </a:lnTo>
                    <a:lnTo>
                      <a:pt x="170" y="4"/>
                    </a:lnTo>
                    <a:lnTo>
                      <a:pt x="168" y="2"/>
                    </a:lnTo>
                    <a:lnTo>
                      <a:pt x="165" y="2"/>
                    </a:lnTo>
                    <a:lnTo>
                      <a:pt x="163" y="0"/>
                    </a:lnTo>
                    <a:lnTo>
                      <a:pt x="158" y="2"/>
                    </a:lnTo>
                    <a:lnTo>
                      <a:pt x="156" y="2"/>
                    </a:lnTo>
                    <a:lnTo>
                      <a:pt x="151" y="2"/>
                    </a:lnTo>
                    <a:lnTo>
                      <a:pt x="146" y="7"/>
                    </a:lnTo>
                    <a:lnTo>
                      <a:pt x="142" y="9"/>
                    </a:lnTo>
                    <a:lnTo>
                      <a:pt x="142" y="14"/>
                    </a:lnTo>
                    <a:lnTo>
                      <a:pt x="139" y="12"/>
                    </a:lnTo>
                    <a:lnTo>
                      <a:pt x="139" y="9"/>
                    </a:lnTo>
                    <a:lnTo>
                      <a:pt x="139" y="7"/>
                    </a:lnTo>
                    <a:lnTo>
                      <a:pt x="134" y="4"/>
                    </a:lnTo>
                    <a:lnTo>
                      <a:pt x="130" y="4"/>
                    </a:lnTo>
                    <a:lnTo>
                      <a:pt x="127" y="4"/>
                    </a:lnTo>
                    <a:lnTo>
                      <a:pt x="123" y="4"/>
                    </a:lnTo>
                    <a:lnTo>
                      <a:pt x="120" y="4"/>
                    </a:lnTo>
                    <a:lnTo>
                      <a:pt x="116" y="4"/>
                    </a:lnTo>
                    <a:lnTo>
                      <a:pt x="113" y="4"/>
                    </a:lnTo>
                    <a:lnTo>
                      <a:pt x="111" y="7"/>
                    </a:lnTo>
                    <a:lnTo>
                      <a:pt x="99" y="12"/>
                    </a:lnTo>
                    <a:lnTo>
                      <a:pt x="85" y="19"/>
                    </a:lnTo>
                    <a:lnTo>
                      <a:pt x="87" y="19"/>
                    </a:lnTo>
                    <a:lnTo>
                      <a:pt x="87" y="21"/>
                    </a:lnTo>
                    <a:lnTo>
                      <a:pt x="90" y="21"/>
                    </a:lnTo>
                    <a:lnTo>
                      <a:pt x="87" y="23"/>
                    </a:lnTo>
                    <a:lnTo>
                      <a:pt x="85" y="23"/>
                    </a:lnTo>
                    <a:lnTo>
                      <a:pt x="87" y="26"/>
                    </a:lnTo>
                    <a:lnTo>
                      <a:pt x="87" y="28"/>
                    </a:lnTo>
                    <a:lnTo>
                      <a:pt x="85" y="28"/>
                    </a:lnTo>
                    <a:lnTo>
                      <a:pt x="83" y="28"/>
                    </a:lnTo>
                    <a:lnTo>
                      <a:pt x="83" y="26"/>
                    </a:lnTo>
                    <a:lnTo>
                      <a:pt x="78" y="28"/>
                    </a:lnTo>
                    <a:lnTo>
                      <a:pt x="73" y="30"/>
                    </a:lnTo>
                    <a:lnTo>
                      <a:pt x="73" y="35"/>
                    </a:lnTo>
                    <a:lnTo>
                      <a:pt x="73" y="40"/>
                    </a:lnTo>
                    <a:lnTo>
                      <a:pt x="75" y="40"/>
                    </a:lnTo>
                    <a:lnTo>
                      <a:pt x="75" y="42"/>
                    </a:lnTo>
                    <a:lnTo>
                      <a:pt x="75" y="45"/>
                    </a:lnTo>
                    <a:lnTo>
                      <a:pt x="80" y="45"/>
                    </a:lnTo>
                    <a:lnTo>
                      <a:pt x="83" y="45"/>
                    </a:lnTo>
                    <a:lnTo>
                      <a:pt x="87" y="45"/>
                    </a:lnTo>
                    <a:lnTo>
                      <a:pt x="90" y="45"/>
                    </a:lnTo>
                    <a:lnTo>
                      <a:pt x="90" y="49"/>
                    </a:lnTo>
                    <a:lnTo>
                      <a:pt x="90" y="54"/>
                    </a:lnTo>
                    <a:lnTo>
                      <a:pt x="87" y="54"/>
                    </a:lnTo>
                    <a:lnTo>
                      <a:pt x="87" y="52"/>
                    </a:lnTo>
                    <a:lnTo>
                      <a:pt x="85" y="49"/>
                    </a:lnTo>
                    <a:lnTo>
                      <a:pt x="83" y="52"/>
                    </a:lnTo>
                    <a:lnTo>
                      <a:pt x="80" y="52"/>
                    </a:lnTo>
                    <a:lnTo>
                      <a:pt x="78" y="49"/>
                    </a:lnTo>
                    <a:lnTo>
                      <a:pt x="73" y="49"/>
                    </a:lnTo>
                    <a:lnTo>
                      <a:pt x="75" y="52"/>
                    </a:lnTo>
                    <a:lnTo>
                      <a:pt x="73" y="52"/>
                    </a:lnTo>
                    <a:lnTo>
                      <a:pt x="73" y="54"/>
                    </a:lnTo>
                    <a:lnTo>
                      <a:pt x="71" y="54"/>
                    </a:lnTo>
                    <a:lnTo>
                      <a:pt x="73" y="56"/>
                    </a:lnTo>
                    <a:lnTo>
                      <a:pt x="73" y="59"/>
                    </a:lnTo>
                    <a:lnTo>
                      <a:pt x="75" y="61"/>
                    </a:lnTo>
                    <a:lnTo>
                      <a:pt x="78" y="61"/>
                    </a:lnTo>
                    <a:lnTo>
                      <a:pt x="80" y="61"/>
                    </a:lnTo>
                    <a:lnTo>
                      <a:pt x="83" y="61"/>
                    </a:lnTo>
                    <a:lnTo>
                      <a:pt x="85" y="61"/>
                    </a:lnTo>
                    <a:lnTo>
                      <a:pt x="85" y="68"/>
                    </a:lnTo>
                    <a:lnTo>
                      <a:pt x="83" y="68"/>
                    </a:lnTo>
                    <a:lnTo>
                      <a:pt x="83" y="71"/>
                    </a:lnTo>
                    <a:lnTo>
                      <a:pt x="80" y="71"/>
                    </a:lnTo>
                    <a:lnTo>
                      <a:pt x="80" y="73"/>
                    </a:lnTo>
                    <a:lnTo>
                      <a:pt x="83" y="75"/>
                    </a:lnTo>
                    <a:lnTo>
                      <a:pt x="83" y="78"/>
                    </a:lnTo>
                    <a:lnTo>
                      <a:pt x="83" y="80"/>
                    </a:lnTo>
                    <a:lnTo>
                      <a:pt x="85" y="82"/>
                    </a:lnTo>
                    <a:lnTo>
                      <a:pt x="83" y="85"/>
                    </a:lnTo>
                    <a:lnTo>
                      <a:pt x="83" y="82"/>
                    </a:lnTo>
                    <a:lnTo>
                      <a:pt x="80" y="82"/>
                    </a:lnTo>
                    <a:lnTo>
                      <a:pt x="78" y="80"/>
                    </a:lnTo>
                    <a:lnTo>
                      <a:pt x="75" y="80"/>
                    </a:lnTo>
                    <a:lnTo>
                      <a:pt x="73" y="80"/>
                    </a:lnTo>
                    <a:lnTo>
                      <a:pt x="71" y="80"/>
                    </a:lnTo>
                    <a:lnTo>
                      <a:pt x="68" y="80"/>
                    </a:lnTo>
                    <a:lnTo>
                      <a:pt x="66" y="80"/>
                    </a:lnTo>
                    <a:lnTo>
                      <a:pt x="61" y="82"/>
                    </a:lnTo>
                    <a:lnTo>
                      <a:pt x="64" y="80"/>
                    </a:lnTo>
                    <a:lnTo>
                      <a:pt x="66" y="78"/>
                    </a:lnTo>
                    <a:lnTo>
                      <a:pt x="71" y="75"/>
                    </a:lnTo>
                    <a:lnTo>
                      <a:pt x="73" y="73"/>
                    </a:lnTo>
                    <a:lnTo>
                      <a:pt x="73" y="71"/>
                    </a:lnTo>
                    <a:lnTo>
                      <a:pt x="71" y="68"/>
                    </a:lnTo>
                    <a:lnTo>
                      <a:pt x="68" y="66"/>
                    </a:lnTo>
                    <a:lnTo>
                      <a:pt x="66" y="66"/>
                    </a:lnTo>
                    <a:lnTo>
                      <a:pt x="64" y="63"/>
                    </a:lnTo>
                    <a:lnTo>
                      <a:pt x="61" y="63"/>
                    </a:lnTo>
                    <a:lnTo>
                      <a:pt x="61" y="61"/>
                    </a:lnTo>
                    <a:lnTo>
                      <a:pt x="61" y="59"/>
                    </a:lnTo>
                    <a:lnTo>
                      <a:pt x="61" y="54"/>
                    </a:lnTo>
                    <a:lnTo>
                      <a:pt x="61" y="52"/>
                    </a:lnTo>
                    <a:lnTo>
                      <a:pt x="61" y="45"/>
                    </a:lnTo>
                    <a:lnTo>
                      <a:pt x="61" y="37"/>
                    </a:lnTo>
                    <a:lnTo>
                      <a:pt x="61" y="30"/>
                    </a:lnTo>
                    <a:lnTo>
                      <a:pt x="64" y="23"/>
                    </a:lnTo>
                    <a:lnTo>
                      <a:pt x="66" y="21"/>
                    </a:lnTo>
                    <a:lnTo>
                      <a:pt x="66" y="19"/>
                    </a:lnTo>
                    <a:lnTo>
                      <a:pt x="68" y="16"/>
                    </a:lnTo>
                    <a:lnTo>
                      <a:pt x="73" y="14"/>
                    </a:lnTo>
                    <a:lnTo>
                      <a:pt x="75" y="14"/>
                    </a:lnTo>
                    <a:lnTo>
                      <a:pt x="80" y="12"/>
                    </a:lnTo>
                    <a:lnTo>
                      <a:pt x="83" y="12"/>
                    </a:lnTo>
                    <a:lnTo>
                      <a:pt x="92" y="9"/>
                    </a:lnTo>
                    <a:lnTo>
                      <a:pt x="101" y="9"/>
                    </a:lnTo>
                    <a:lnTo>
                      <a:pt x="101" y="4"/>
                    </a:lnTo>
                    <a:lnTo>
                      <a:pt x="97" y="2"/>
                    </a:lnTo>
                    <a:lnTo>
                      <a:pt x="94" y="2"/>
                    </a:lnTo>
                    <a:lnTo>
                      <a:pt x="85" y="2"/>
                    </a:lnTo>
                    <a:lnTo>
                      <a:pt x="73" y="2"/>
                    </a:lnTo>
                    <a:lnTo>
                      <a:pt x="64" y="4"/>
                    </a:lnTo>
                    <a:lnTo>
                      <a:pt x="59" y="4"/>
                    </a:lnTo>
                    <a:lnTo>
                      <a:pt x="49" y="4"/>
                    </a:lnTo>
                    <a:lnTo>
                      <a:pt x="40" y="7"/>
                    </a:lnTo>
                    <a:lnTo>
                      <a:pt x="33" y="9"/>
                    </a:lnTo>
                    <a:lnTo>
                      <a:pt x="26" y="12"/>
                    </a:lnTo>
                    <a:lnTo>
                      <a:pt x="26" y="14"/>
                    </a:lnTo>
                    <a:lnTo>
                      <a:pt x="26" y="16"/>
                    </a:lnTo>
                    <a:lnTo>
                      <a:pt x="26" y="19"/>
                    </a:lnTo>
                    <a:lnTo>
                      <a:pt x="26" y="21"/>
                    </a:lnTo>
                    <a:lnTo>
                      <a:pt x="21" y="23"/>
                    </a:lnTo>
                    <a:lnTo>
                      <a:pt x="16" y="23"/>
                    </a:lnTo>
                    <a:lnTo>
                      <a:pt x="16" y="28"/>
                    </a:lnTo>
                    <a:lnTo>
                      <a:pt x="16" y="33"/>
                    </a:lnTo>
                    <a:lnTo>
                      <a:pt x="14" y="35"/>
                    </a:lnTo>
                    <a:lnTo>
                      <a:pt x="12" y="40"/>
                    </a:lnTo>
                    <a:lnTo>
                      <a:pt x="7" y="47"/>
                    </a:lnTo>
                    <a:lnTo>
                      <a:pt x="7" y="52"/>
                    </a:lnTo>
                    <a:lnTo>
                      <a:pt x="5" y="56"/>
                    </a:lnTo>
                    <a:lnTo>
                      <a:pt x="5" y="59"/>
                    </a:lnTo>
                    <a:lnTo>
                      <a:pt x="2" y="63"/>
                    </a:lnTo>
                    <a:lnTo>
                      <a:pt x="0" y="68"/>
                    </a:lnTo>
                    <a:lnTo>
                      <a:pt x="2" y="68"/>
                    </a:lnTo>
                    <a:lnTo>
                      <a:pt x="7" y="68"/>
                    </a:lnTo>
                    <a:lnTo>
                      <a:pt x="9" y="71"/>
                    </a:lnTo>
                    <a:lnTo>
                      <a:pt x="12" y="71"/>
                    </a:lnTo>
                    <a:lnTo>
                      <a:pt x="12" y="73"/>
                    </a:lnTo>
                    <a:lnTo>
                      <a:pt x="9" y="73"/>
                    </a:lnTo>
                    <a:lnTo>
                      <a:pt x="9" y="75"/>
                    </a:lnTo>
                    <a:lnTo>
                      <a:pt x="7" y="78"/>
                    </a:lnTo>
                    <a:lnTo>
                      <a:pt x="12" y="78"/>
                    </a:lnTo>
                    <a:lnTo>
                      <a:pt x="16" y="80"/>
                    </a:lnTo>
                    <a:lnTo>
                      <a:pt x="19" y="80"/>
                    </a:lnTo>
                    <a:lnTo>
                      <a:pt x="23" y="82"/>
                    </a:lnTo>
                    <a:lnTo>
                      <a:pt x="26" y="82"/>
                    </a:lnTo>
                    <a:lnTo>
                      <a:pt x="28" y="82"/>
                    </a:lnTo>
                    <a:lnTo>
                      <a:pt x="33" y="85"/>
                    </a:lnTo>
                    <a:lnTo>
                      <a:pt x="40" y="85"/>
                    </a:lnTo>
                    <a:lnTo>
                      <a:pt x="40" y="89"/>
                    </a:lnTo>
                    <a:lnTo>
                      <a:pt x="35" y="89"/>
                    </a:lnTo>
                    <a:lnTo>
                      <a:pt x="33" y="87"/>
                    </a:lnTo>
                    <a:lnTo>
                      <a:pt x="31" y="87"/>
                    </a:lnTo>
                    <a:lnTo>
                      <a:pt x="28" y="87"/>
                    </a:lnTo>
                    <a:lnTo>
                      <a:pt x="31" y="92"/>
                    </a:lnTo>
                    <a:lnTo>
                      <a:pt x="33" y="97"/>
                    </a:lnTo>
                    <a:lnTo>
                      <a:pt x="35" y="99"/>
                    </a:lnTo>
                    <a:lnTo>
                      <a:pt x="38" y="99"/>
                    </a:lnTo>
                    <a:lnTo>
                      <a:pt x="40" y="101"/>
                    </a:lnTo>
                    <a:lnTo>
                      <a:pt x="45" y="104"/>
                    </a:lnTo>
                    <a:lnTo>
                      <a:pt x="42" y="104"/>
                    </a:lnTo>
                    <a:lnTo>
                      <a:pt x="40" y="104"/>
                    </a:lnTo>
                    <a:lnTo>
                      <a:pt x="40" y="106"/>
                    </a:lnTo>
                    <a:lnTo>
                      <a:pt x="42" y="106"/>
                    </a:lnTo>
                    <a:lnTo>
                      <a:pt x="42" y="108"/>
                    </a:lnTo>
                    <a:lnTo>
                      <a:pt x="45" y="108"/>
                    </a:lnTo>
                    <a:lnTo>
                      <a:pt x="47" y="108"/>
                    </a:lnTo>
                    <a:lnTo>
                      <a:pt x="47" y="106"/>
                    </a:lnTo>
                    <a:lnTo>
                      <a:pt x="49" y="106"/>
                    </a:lnTo>
                    <a:lnTo>
                      <a:pt x="49" y="104"/>
                    </a:lnTo>
                    <a:lnTo>
                      <a:pt x="49" y="101"/>
                    </a:lnTo>
                    <a:lnTo>
                      <a:pt x="54" y="101"/>
                    </a:lnTo>
                    <a:lnTo>
                      <a:pt x="59" y="106"/>
                    </a:lnTo>
                    <a:lnTo>
                      <a:pt x="61" y="108"/>
                    </a:lnTo>
                    <a:lnTo>
                      <a:pt x="66" y="113"/>
                    </a:lnTo>
                    <a:lnTo>
                      <a:pt x="68" y="118"/>
                    </a:lnTo>
                    <a:lnTo>
                      <a:pt x="73" y="118"/>
                    </a:lnTo>
                    <a:lnTo>
                      <a:pt x="78" y="118"/>
                    </a:lnTo>
                    <a:lnTo>
                      <a:pt x="78" y="113"/>
                    </a:lnTo>
                    <a:lnTo>
                      <a:pt x="80" y="113"/>
                    </a:lnTo>
                    <a:lnTo>
                      <a:pt x="83" y="113"/>
                    </a:lnTo>
                    <a:lnTo>
                      <a:pt x="83" y="115"/>
                    </a:lnTo>
                    <a:lnTo>
                      <a:pt x="85" y="118"/>
                    </a:lnTo>
                    <a:lnTo>
                      <a:pt x="90" y="118"/>
                    </a:lnTo>
                    <a:lnTo>
                      <a:pt x="94" y="120"/>
                    </a:lnTo>
                    <a:lnTo>
                      <a:pt x="99" y="120"/>
                    </a:lnTo>
                    <a:lnTo>
                      <a:pt x="101" y="118"/>
                    </a:lnTo>
                    <a:lnTo>
                      <a:pt x="106" y="118"/>
                    </a:lnTo>
                    <a:lnTo>
                      <a:pt x="111" y="118"/>
                    </a:lnTo>
                    <a:lnTo>
                      <a:pt x="113" y="118"/>
                    </a:lnTo>
                    <a:lnTo>
                      <a:pt x="118" y="118"/>
                    </a:lnTo>
                    <a:lnTo>
                      <a:pt x="118" y="120"/>
                    </a:lnTo>
                    <a:lnTo>
                      <a:pt x="120" y="123"/>
                    </a:lnTo>
                    <a:lnTo>
                      <a:pt x="125" y="125"/>
                    </a:lnTo>
                    <a:lnTo>
                      <a:pt x="130" y="125"/>
                    </a:lnTo>
                    <a:lnTo>
                      <a:pt x="132" y="125"/>
                    </a:lnTo>
                    <a:lnTo>
                      <a:pt x="137" y="125"/>
                    </a:lnTo>
                    <a:lnTo>
                      <a:pt x="132" y="120"/>
                    </a:lnTo>
                    <a:lnTo>
                      <a:pt x="130" y="115"/>
                    </a:lnTo>
                    <a:lnTo>
                      <a:pt x="130" y="113"/>
                    </a:lnTo>
                    <a:lnTo>
                      <a:pt x="130" y="111"/>
                    </a:lnTo>
                    <a:lnTo>
                      <a:pt x="132" y="111"/>
                    </a:lnTo>
                    <a:lnTo>
                      <a:pt x="134" y="113"/>
                    </a:lnTo>
                    <a:lnTo>
                      <a:pt x="137" y="115"/>
                    </a:lnTo>
                    <a:lnTo>
                      <a:pt x="142" y="118"/>
                    </a:lnTo>
                    <a:lnTo>
                      <a:pt x="146" y="123"/>
                    </a:lnTo>
                    <a:lnTo>
                      <a:pt x="151" y="127"/>
                    </a:lnTo>
                    <a:lnTo>
                      <a:pt x="156" y="127"/>
                    </a:lnTo>
                    <a:lnTo>
                      <a:pt x="156" y="123"/>
                    </a:lnTo>
                    <a:lnTo>
                      <a:pt x="153" y="120"/>
                    </a:lnTo>
                    <a:lnTo>
                      <a:pt x="149" y="115"/>
                    </a:lnTo>
                    <a:lnTo>
                      <a:pt x="149" y="113"/>
                    </a:lnTo>
                    <a:lnTo>
                      <a:pt x="146" y="113"/>
                    </a:lnTo>
                    <a:lnTo>
                      <a:pt x="146" y="111"/>
                    </a:lnTo>
                    <a:lnTo>
                      <a:pt x="144" y="111"/>
                    </a:lnTo>
                    <a:lnTo>
                      <a:pt x="151" y="111"/>
                    </a:lnTo>
                    <a:lnTo>
                      <a:pt x="156" y="111"/>
                    </a:lnTo>
                    <a:lnTo>
                      <a:pt x="158" y="111"/>
                    </a:lnTo>
                    <a:lnTo>
                      <a:pt x="160" y="111"/>
                    </a:lnTo>
                    <a:lnTo>
                      <a:pt x="165" y="113"/>
                    </a:lnTo>
                    <a:lnTo>
                      <a:pt x="172" y="120"/>
                    </a:lnTo>
                    <a:lnTo>
                      <a:pt x="177" y="120"/>
                    </a:lnTo>
                    <a:lnTo>
                      <a:pt x="179" y="118"/>
                    </a:lnTo>
                    <a:lnTo>
                      <a:pt x="184" y="118"/>
                    </a:lnTo>
                    <a:lnTo>
                      <a:pt x="189" y="118"/>
                    </a:lnTo>
                    <a:lnTo>
                      <a:pt x="186" y="115"/>
                    </a:lnTo>
                    <a:lnTo>
                      <a:pt x="186" y="111"/>
                    </a:lnTo>
                    <a:lnTo>
                      <a:pt x="186" y="108"/>
                    </a:lnTo>
                    <a:lnTo>
                      <a:pt x="186" y="106"/>
                    </a:lnTo>
                    <a:lnTo>
                      <a:pt x="184" y="106"/>
                    </a:lnTo>
                    <a:lnTo>
                      <a:pt x="182" y="106"/>
                    </a:lnTo>
                    <a:lnTo>
                      <a:pt x="184" y="108"/>
                    </a:lnTo>
                    <a:lnTo>
                      <a:pt x="182" y="108"/>
                    </a:lnTo>
                    <a:lnTo>
                      <a:pt x="179" y="111"/>
                    </a:lnTo>
                    <a:lnTo>
                      <a:pt x="179" y="108"/>
                    </a:lnTo>
                    <a:lnTo>
                      <a:pt x="179" y="106"/>
                    </a:lnTo>
                    <a:lnTo>
                      <a:pt x="184" y="104"/>
                    </a:lnTo>
                    <a:lnTo>
                      <a:pt x="189" y="101"/>
                    </a:lnTo>
                    <a:lnTo>
                      <a:pt x="191" y="106"/>
                    </a:lnTo>
                    <a:lnTo>
                      <a:pt x="194" y="113"/>
                    </a:lnTo>
                    <a:lnTo>
                      <a:pt x="196" y="113"/>
                    </a:lnTo>
                    <a:lnTo>
                      <a:pt x="196" y="111"/>
                    </a:lnTo>
                    <a:lnTo>
                      <a:pt x="196" y="108"/>
                    </a:lnTo>
                    <a:lnTo>
                      <a:pt x="201" y="108"/>
                    </a:lnTo>
                    <a:lnTo>
                      <a:pt x="201" y="113"/>
                    </a:lnTo>
                    <a:lnTo>
                      <a:pt x="203" y="118"/>
                    </a:lnTo>
                    <a:lnTo>
                      <a:pt x="203" y="123"/>
                    </a:lnTo>
                    <a:lnTo>
                      <a:pt x="205" y="127"/>
                    </a:lnTo>
                    <a:lnTo>
                      <a:pt x="208" y="127"/>
                    </a:lnTo>
                    <a:lnTo>
                      <a:pt x="208" y="125"/>
                    </a:lnTo>
                    <a:lnTo>
                      <a:pt x="208" y="123"/>
                    </a:lnTo>
                    <a:lnTo>
                      <a:pt x="208" y="120"/>
                    </a:lnTo>
                    <a:lnTo>
                      <a:pt x="210" y="120"/>
                    </a:lnTo>
                    <a:lnTo>
                      <a:pt x="212" y="120"/>
                    </a:lnTo>
                    <a:lnTo>
                      <a:pt x="215" y="118"/>
                    </a:lnTo>
                    <a:lnTo>
                      <a:pt x="217" y="118"/>
                    </a:lnTo>
                    <a:lnTo>
                      <a:pt x="220" y="120"/>
                    </a:lnTo>
                    <a:lnTo>
                      <a:pt x="224" y="125"/>
                    </a:lnTo>
                    <a:lnTo>
                      <a:pt x="224" y="127"/>
                    </a:lnTo>
                    <a:lnTo>
                      <a:pt x="222" y="127"/>
                    </a:lnTo>
                    <a:lnTo>
                      <a:pt x="222" y="130"/>
                    </a:lnTo>
                    <a:lnTo>
                      <a:pt x="231" y="127"/>
                    </a:lnTo>
                    <a:lnTo>
                      <a:pt x="234" y="125"/>
                    </a:lnTo>
                    <a:lnTo>
                      <a:pt x="236" y="125"/>
                    </a:lnTo>
                    <a:lnTo>
                      <a:pt x="236" y="127"/>
                    </a:lnTo>
                    <a:lnTo>
                      <a:pt x="234" y="127"/>
                    </a:lnTo>
                    <a:lnTo>
                      <a:pt x="234" y="130"/>
                    </a:lnTo>
                    <a:lnTo>
                      <a:pt x="231" y="137"/>
                    </a:lnTo>
                    <a:lnTo>
                      <a:pt x="234" y="139"/>
                    </a:lnTo>
                    <a:lnTo>
                      <a:pt x="236" y="139"/>
                    </a:lnTo>
                    <a:lnTo>
                      <a:pt x="241" y="141"/>
                    </a:lnTo>
                    <a:lnTo>
                      <a:pt x="234" y="144"/>
                    </a:lnTo>
                    <a:lnTo>
                      <a:pt x="234" y="149"/>
                    </a:lnTo>
                    <a:lnTo>
                      <a:pt x="234" y="153"/>
                    </a:lnTo>
                    <a:lnTo>
                      <a:pt x="234" y="151"/>
                    </a:lnTo>
                    <a:lnTo>
                      <a:pt x="231" y="151"/>
                    </a:lnTo>
                    <a:lnTo>
                      <a:pt x="231" y="153"/>
                    </a:lnTo>
                    <a:lnTo>
                      <a:pt x="231" y="156"/>
                    </a:lnTo>
                    <a:lnTo>
                      <a:pt x="231" y="158"/>
                    </a:lnTo>
                    <a:lnTo>
                      <a:pt x="236" y="156"/>
                    </a:lnTo>
                    <a:lnTo>
                      <a:pt x="238" y="158"/>
                    </a:lnTo>
                    <a:lnTo>
                      <a:pt x="238" y="160"/>
                    </a:lnTo>
                    <a:lnTo>
                      <a:pt x="238" y="163"/>
                    </a:lnTo>
                    <a:lnTo>
                      <a:pt x="238" y="165"/>
                    </a:lnTo>
                    <a:lnTo>
                      <a:pt x="243" y="163"/>
                    </a:lnTo>
                    <a:lnTo>
                      <a:pt x="245" y="160"/>
                    </a:lnTo>
                    <a:lnTo>
                      <a:pt x="248" y="158"/>
                    </a:lnTo>
                    <a:lnTo>
                      <a:pt x="250" y="158"/>
                    </a:lnTo>
                    <a:lnTo>
                      <a:pt x="253" y="156"/>
                    </a:lnTo>
                    <a:lnTo>
                      <a:pt x="255" y="153"/>
                    </a:lnTo>
                    <a:lnTo>
                      <a:pt x="257" y="153"/>
                    </a:lnTo>
                    <a:lnTo>
                      <a:pt x="262" y="153"/>
                    </a:lnTo>
                    <a:lnTo>
                      <a:pt x="262" y="146"/>
                    </a:lnTo>
                    <a:lnTo>
                      <a:pt x="264" y="149"/>
                    </a:lnTo>
                    <a:lnTo>
                      <a:pt x="264" y="151"/>
                    </a:lnTo>
                    <a:lnTo>
                      <a:pt x="267" y="149"/>
                    </a:lnTo>
                    <a:lnTo>
                      <a:pt x="264" y="153"/>
                    </a:lnTo>
                    <a:lnTo>
                      <a:pt x="264" y="160"/>
                    </a:lnTo>
                    <a:lnTo>
                      <a:pt x="264" y="163"/>
                    </a:lnTo>
                    <a:lnTo>
                      <a:pt x="262" y="165"/>
                    </a:lnTo>
                    <a:lnTo>
                      <a:pt x="264" y="165"/>
                    </a:lnTo>
                    <a:lnTo>
                      <a:pt x="264" y="170"/>
                    </a:lnTo>
                    <a:lnTo>
                      <a:pt x="267" y="167"/>
                    </a:lnTo>
                    <a:lnTo>
                      <a:pt x="269" y="167"/>
                    </a:lnTo>
                    <a:lnTo>
                      <a:pt x="271" y="174"/>
                    </a:lnTo>
                    <a:lnTo>
                      <a:pt x="274" y="174"/>
                    </a:lnTo>
                    <a:lnTo>
                      <a:pt x="279" y="174"/>
                    </a:lnTo>
                    <a:lnTo>
                      <a:pt x="276" y="179"/>
                    </a:lnTo>
                    <a:lnTo>
                      <a:pt x="276" y="182"/>
                    </a:lnTo>
                    <a:lnTo>
                      <a:pt x="276" y="186"/>
                    </a:lnTo>
                    <a:lnTo>
                      <a:pt x="276" y="189"/>
                    </a:lnTo>
                    <a:lnTo>
                      <a:pt x="279" y="191"/>
                    </a:lnTo>
                    <a:lnTo>
                      <a:pt x="281" y="196"/>
                    </a:lnTo>
                    <a:lnTo>
                      <a:pt x="283" y="200"/>
                    </a:lnTo>
                    <a:lnTo>
                      <a:pt x="281" y="200"/>
                    </a:lnTo>
                    <a:lnTo>
                      <a:pt x="279" y="200"/>
                    </a:lnTo>
                    <a:lnTo>
                      <a:pt x="276" y="200"/>
                    </a:lnTo>
                    <a:lnTo>
                      <a:pt x="274" y="200"/>
                    </a:lnTo>
                    <a:lnTo>
                      <a:pt x="274" y="203"/>
                    </a:lnTo>
                    <a:lnTo>
                      <a:pt x="274" y="205"/>
                    </a:lnTo>
                    <a:lnTo>
                      <a:pt x="274" y="208"/>
                    </a:lnTo>
                    <a:lnTo>
                      <a:pt x="271" y="210"/>
                    </a:lnTo>
                    <a:lnTo>
                      <a:pt x="271" y="212"/>
                    </a:lnTo>
                    <a:lnTo>
                      <a:pt x="274" y="215"/>
                    </a:lnTo>
                    <a:lnTo>
                      <a:pt x="276" y="215"/>
                    </a:lnTo>
                    <a:lnTo>
                      <a:pt x="279" y="217"/>
                    </a:lnTo>
                    <a:lnTo>
                      <a:pt x="281" y="217"/>
                    </a:lnTo>
                    <a:lnTo>
                      <a:pt x="276" y="217"/>
                    </a:lnTo>
                    <a:lnTo>
                      <a:pt x="271" y="217"/>
                    </a:lnTo>
                    <a:lnTo>
                      <a:pt x="269" y="219"/>
                    </a:lnTo>
                    <a:lnTo>
                      <a:pt x="267" y="222"/>
                    </a:lnTo>
                    <a:lnTo>
                      <a:pt x="264" y="224"/>
                    </a:lnTo>
                    <a:lnTo>
                      <a:pt x="262" y="229"/>
                    </a:lnTo>
                    <a:lnTo>
                      <a:pt x="257" y="236"/>
                    </a:lnTo>
                    <a:lnTo>
                      <a:pt x="255" y="243"/>
                    </a:lnTo>
                    <a:lnTo>
                      <a:pt x="260" y="248"/>
                    </a:lnTo>
                    <a:lnTo>
                      <a:pt x="264" y="255"/>
                    </a:lnTo>
                    <a:lnTo>
                      <a:pt x="269" y="260"/>
                    </a:lnTo>
                    <a:lnTo>
                      <a:pt x="274" y="267"/>
                    </a:lnTo>
                    <a:lnTo>
                      <a:pt x="262" y="269"/>
                    </a:lnTo>
                    <a:lnTo>
                      <a:pt x="253" y="269"/>
                    </a:lnTo>
                    <a:lnTo>
                      <a:pt x="243" y="271"/>
                    </a:lnTo>
                    <a:lnTo>
                      <a:pt x="236" y="274"/>
                    </a:lnTo>
                    <a:lnTo>
                      <a:pt x="227" y="274"/>
                    </a:lnTo>
                    <a:lnTo>
                      <a:pt x="217" y="276"/>
                    </a:lnTo>
                    <a:lnTo>
                      <a:pt x="208" y="276"/>
                    </a:lnTo>
                    <a:lnTo>
                      <a:pt x="198" y="276"/>
                    </a:lnTo>
                    <a:lnTo>
                      <a:pt x="196" y="283"/>
                    </a:lnTo>
                    <a:lnTo>
                      <a:pt x="196" y="290"/>
                    </a:lnTo>
                    <a:lnTo>
                      <a:pt x="194" y="295"/>
                    </a:lnTo>
                    <a:lnTo>
                      <a:pt x="194" y="300"/>
                    </a:lnTo>
                    <a:lnTo>
                      <a:pt x="191" y="300"/>
                    </a:lnTo>
                    <a:lnTo>
                      <a:pt x="191" y="302"/>
                    </a:lnTo>
                    <a:lnTo>
                      <a:pt x="196" y="307"/>
                    </a:lnTo>
                    <a:lnTo>
                      <a:pt x="203" y="309"/>
                    </a:lnTo>
                    <a:lnTo>
                      <a:pt x="208" y="311"/>
                    </a:lnTo>
                    <a:lnTo>
                      <a:pt x="210" y="311"/>
                    </a:lnTo>
                    <a:lnTo>
                      <a:pt x="212" y="311"/>
                    </a:lnTo>
                    <a:lnTo>
                      <a:pt x="215" y="311"/>
                    </a:lnTo>
                    <a:lnTo>
                      <a:pt x="217" y="311"/>
                    </a:lnTo>
                    <a:lnTo>
                      <a:pt x="220" y="309"/>
                    </a:lnTo>
                    <a:lnTo>
                      <a:pt x="222" y="309"/>
                    </a:lnTo>
                    <a:lnTo>
                      <a:pt x="222" y="307"/>
                    </a:lnTo>
                    <a:lnTo>
                      <a:pt x="224" y="304"/>
                    </a:lnTo>
                    <a:lnTo>
                      <a:pt x="224" y="302"/>
                    </a:lnTo>
                    <a:lnTo>
                      <a:pt x="227" y="300"/>
                    </a:lnTo>
                    <a:lnTo>
                      <a:pt x="229" y="300"/>
                    </a:lnTo>
                    <a:lnTo>
                      <a:pt x="231" y="300"/>
                    </a:lnTo>
                    <a:lnTo>
                      <a:pt x="234" y="300"/>
                    </a:lnTo>
                    <a:lnTo>
                      <a:pt x="238" y="300"/>
                    </a:lnTo>
                    <a:lnTo>
                      <a:pt x="243" y="302"/>
                    </a:lnTo>
                    <a:lnTo>
                      <a:pt x="245" y="300"/>
                    </a:lnTo>
                    <a:lnTo>
                      <a:pt x="245" y="297"/>
                    </a:lnTo>
                    <a:lnTo>
                      <a:pt x="241" y="295"/>
                    </a:lnTo>
                    <a:lnTo>
                      <a:pt x="236" y="293"/>
                    </a:lnTo>
                    <a:lnTo>
                      <a:pt x="238" y="293"/>
                    </a:lnTo>
                    <a:lnTo>
                      <a:pt x="238" y="290"/>
                    </a:lnTo>
                    <a:lnTo>
                      <a:pt x="241" y="290"/>
                    </a:lnTo>
                    <a:lnTo>
                      <a:pt x="241" y="288"/>
                    </a:lnTo>
                    <a:lnTo>
                      <a:pt x="241" y="285"/>
                    </a:lnTo>
                    <a:lnTo>
                      <a:pt x="243" y="285"/>
                    </a:lnTo>
                    <a:lnTo>
                      <a:pt x="245" y="290"/>
                    </a:lnTo>
                    <a:lnTo>
                      <a:pt x="245" y="295"/>
                    </a:lnTo>
                    <a:lnTo>
                      <a:pt x="248" y="295"/>
                    </a:lnTo>
                    <a:lnTo>
                      <a:pt x="250" y="295"/>
                    </a:lnTo>
                    <a:lnTo>
                      <a:pt x="253" y="293"/>
                    </a:lnTo>
                    <a:lnTo>
                      <a:pt x="255" y="290"/>
                    </a:lnTo>
                    <a:lnTo>
                      <a:pt x="257" y="290"/>
                    </a:lnTo>
                    <a:lnTo>
                      <a:pt x="262" y="300"/>
                    </a:lnTo>
                    <a:lnTo>
                      <a:pt x="271" y="297"/>
                    </a:lnTo>
                    <a:lnTo>
                      <a:pt x="271" y="300"/>
                    </a:lnTo>
                    <a:lnTo>
                      <a:pt x="271" y="302"/>
                    </a:lnTo>
                    <a:lnTo>
                      <a:pt x="271" y="304"/>
                    </a:lnTo>
                    <a:lnTo>
                      <a:pt x="271" y="307"/>
                    </a:lnTo>
                    <a:lnTo>
                      <a:pt x="271" y="309"/>
                    </a:lnTo>
                    <a:lnTo>
                      <a:pt x="274" y="309"/>
                    </a:lnTo>
                    <a:lnTo>
                      <a:pt x="279" y="309"/>
                    </a:lnTo>
                    <a:lnTo>
                      <a:pt x="279" y="314"/>
                    </a:lnTo>
                    <a:lnTo>
                      <a:pt x="281" y="321"/>
                    </a:lnTo>
                    <a:lnTo>
                      <a:pt x="283" y="319"/>
                    </a:lnTo>
                    <a:lnTo>
                      <a:pt x="286" y="316"/>
                    </a:lnTo>
                    <a:lnTo>
                      <a:pt x="286" y="321"/>
                    </a:lnTo>
                    <a:lnTo>
                      <a:pt x="288" y="323"/>
                    </a:lnTo>
                    <a:lnTo>
                      <a:pt x="288" y="326"/>
                    </a:lnTo>
                    <a:lnTo>
                      <a:pt x="288" y="323"/>
                    </a:lnTo>
                    <a:lnTo>
                      <a:pt x="290" y="321"/>
                    </a:lnTo>
                    <a:lnTo>
                      <a:pt x="290" y="319"/>
                    </a:lnTo>
                    <a:lnTo>
                      <a:pt x="290" y="316"/>
                    </a:lnTo>
                    <a:lnTo>
                      <a:pt x="293" y="319"/>
                    </a:lnTo>
                    <a:lnTo>
                      <a:pt x="295" y="319"/>
                    </a:lnTo>
                    <a:lnTo>
                      <a:pt x="297" y="321"/>
                    </a:lnTo>
                    <a:lnTo>
                      <a:pt x="297" y="323"/>
                    </a:lnTo>
                    <a:lnTo>
                      <a:pt x="297" y="328"/>
                    </a:lnTo>
                    <a:lnTo>
                      <a:pt x="293" y="328"/>
                    </a:lnTo>
                    <a:lnTo>
                      <a:pt x="288" y="328"/>
                    </a:lnTo>
                    <a:lnTo>
                      <a:pt x="288" y="333"/>
                    </a:lnTo>
                    <a:lnTo>
                      <a:pt x="293" y="335"/>
                    </a:lnTo>
                    <a:lnTo>
                      <a:pt x="297" y="337"/>
                    </a:lnTo>
                    <a:lnTo>
                      <a:pt x="302" y="337"/>
                    </a:lnTo>
                    <a:lnTo>
                      <a:pt x="309" y="335"/>
                    </a:lnTo>
                    <a:lnTo>
                      <a:pt x="314" y="335"/>
                    </a:lnTo>
                    <a:lnTo>
                      <a:pt x="319" y="335"/>
                    </a:lnTo>
                    <a:lnTo>
                      <a:pt x="319" y="333"/>
                    </a:lnTo>
                    <a:lnTo>
                      <a:pt x="323" y="333"/>
                    </a:lnTo>
                    <a:lnTo>
                      <a:pt x="328" y="333"/>
                    </a:lnTo>
                    <a:lnTo>
                      <a:pt x="335" y="335"/>
                    </a:lnTo>
                    <a:lnTo>
                      <a:pt x="342" y="337"/>
                    </a:lnTo>
                    <a:lnTo>
                      <a:pt x="342" y="335"/>
                    </a:lnTo>
                    <a:lnTo>
                      <a:pt x="342" y="333"/>
                    </a:lnTo>
                    <a:lnTo>
                      <a:pt x="345" y="333"/>
                    </a:lnTo>
                    <a:lnTo>
                      <a:pt x="349" y="337"/>
                    </a:lnTo>
                    <a:lnTo>
                      <a:pt x="352" y="337"/>
                    </a:lnTo>
                    <a:lnTo>
                      <a:pt x="354" y="337"/>
                    </a:lnTo>
                    <a:lnTo>
                      <a:pt x="354" y="335"/>
                    </a:lnTo>
                    <a:lnTo>
                      <a:pt x="357" y="335"/>
                    </a:lnTo>
                    <a:lnTo>
                      <a:pt x="359" y="335"/>
                    </a:lnTo>
                    <a:lnTo>
                      <a:pt x="361" y="340"/>
                    </a:lnTo>
                    <a:lnTo>
                      <a:pt x="364" y="340"/>
                    </a:lnTo>
                    <a:lnTo>
                      <a:pt x="366" y="340"/>
                    </a:lnTo>
                    <a:lnTo>
                      <a:pt x="368" y="340"/>
                    </a:lnTo>
                    <a:lnTo>
                      <a:pt x="371" y="342"/>
                    </a:lnTo>
                    <a:lnTo>
                      <a:pt x="375" y="342"/>
                    </a:lnTo>
                    <a:lnTo>
                      <a:pt x="380" y="342"/>
                    </a:lnTo>
                    <a:lnTo>
                      <a:pt x="380" y="340"/>
                    </a:lnTo>
                    <a:lnTo>
                      <a:pt x="380" y="335"/>
                    </a:lnTo>
                    <a:lnTo>
                      <a:pt x="380" y="333"/>
                    </a:lnTo>
                    <a:lnTo>
                      <a:pt x="380" y="330"/>
                    </a:lnTo>
                    <a:lnTo>
                      <a:pt x="375" y="328"/>
                    </a:lnTo>
                    <a:lnTo>
                      <a:pt x="373" y="328"/>
                    </a:lnTo>
                    <a:lnTo>
                      <a:pt x="371" y="330"/>
                    </a:lnTo>
                    <a:lnTo>
                      <a:pt x="368" y="330"/>
                    </a:lnTo>
                    <a:lnTo>
                      <a:pt x="368" y="328"/>
                    </a:lnTo>
                    <a:lnTo>
                      <a:pt x="366" y="323"/>
                    </a:lnTo>
                    <a:lnTo>
                      <a:pt x="364" y="321"/>
                    </a:lnTo>
                    <a:lnTo>
                      <a:pt x="361" y="319"/>
                    </a:lnTo>
                    <a:lnTo>
                      <a:pt x="359" y="319"/>
                    </a:lnTo>
                    <a:lnTo>
                      <a:pt x="357" y="321"/>
                    </a:lnTo>
                    <a:lnTo>
                      <a:pt x="354" y="321"/>
                    </a:lnTo>
                    <a:lnTo>
                      <a:pt x="349" y="319"/>
                    </a:lnTo>
                    <a:lnTo>
                      <a:pt x="345" y="314"/>
                    </a:lnTo>
                    <a:lnTo>
                      <a:pt x="338" y="309"/>
                    </a:lnTo>
                    <a:lnTo>
                      <a:pt x="335" y="307"/>
                    </a:lnTo>
                    <a:lnTo>
                      <a:pt x="333" y="302"/>
                    </a:lnTo>
                    <a:lnTo>
                      <a:pt x="331" y="297"/>
                    </a:lnTo>
                    <a:lnTo>
                      <a:pt x="335" y="300"/>
                    </a:lnTo>
                    <a:lnTo>
                      <a:pt x="340" y="300"/>
                    </a:lnTo>
                    <a:lnTo>
                      <a:pt x="345" y="302"/>
                    </a:lnTo>
                    <a:lnTo>
                      <a:pt x="347" y="302"/>
                    </a:lnTo>
                    <a:lnTo>
                      <a:pt x="352" y="302"/>
                    </a:lnTo>
                    <a:lnTo>
                      <a:pt x="349" y="304"/>
                    </a:lnTo>
                    <a:lnTo>
                      <a:pt x="352" y="304"/>
                    </a:lnTo>
                    <a:lnTo>
                      <a:pt x="354" y="304"/>
                    </a:lnTo>
                    <a:lnTo>
                      <a:pt x="354" y="302"/>
                    </a:lnTo>
                    <a:lnTo>
                      <a:pt x="354" y="300"/>
                    </a:lnTo>
                    <a:lnTo>
                      <a:pt x="354" y="297"/>
                    </a:lnTo>
                    <a:lnTo>
                      <a:pt x="357" y="297"/>
                    </a:lnTo>
                    <a:lnTo>
                      <a:pt x="359" y="297"/>
                    </a:lnTo>
                    <a:lnTo>
                      <a:pt x="359" y="302"/>
                    </a:lnTo>
                    <a:lnTo>
                      <a:pt x="361" y="304"/>
                    </a:lnTo>
                    <a:lnTo>
                      <a:pt x="366" y="304"/>
                    </a:lnTo>
                    <a:lnTo>
                      <a:pt x="373" y="304"/>
                    </a:lnTo>
                    <a:lnTo>
                      <a:pt x="378" y="304"/>
                    </a:lnTo>
                    <a:lnTo>
                      <a:pt x="380" y="304"/>
                    </a:lnTo>
                    <a:lnTo>
                      <a:pt x="382" y="304"/>
                    </a:lnTo>
                    <a:lnTo>
                      <a:pt x="385" y="304"/>
                    </a:lnTo>
                    <a:lnTo>
                      <a:pt x="387" y="309"/>
                    </a:lnTo>
                    <a:lnTo>
                      <a:pt x="390" y="316"/>
                    </a:lnTo>
                    <a:lnTo>
                      <a:pt x="394" y="314"/>
                    </a:lnTo>
                    <a:lnTo>
                      <a:pt x="397" y="316"/>
                    </a:lnTo>
                    <a:lnTo>
                      <a:pt x="394" y="311"/>
                    </a:lnTo>
                    <a:lnTo>
                      <a:pt x="390" y="309"/>
                    </a:lnTo>
                    <a:lnTo>
                      <a:pt x="387" y="307"/>
                    </a:lnTo>
                    <a:lnTo>
                      <a:pt x="382" y="302"/>
                    </a:lnTo>
                    <a:lnTo>
                      <a:pt x="385" y="302"/>
                    </a:lnTo>
                    <a:lnTo>
                      <a:pt x="390" y="300"/>
                    </a:lnTo>
                    <a:lnTo>
                      <a:pt x="392" y="300"/>
                    </a:lnTo>
                    <a:lnTo>
                      <a:pt x="392" y="297"/>
                    </a:lnTo>
                    <a:lnTo>
                      <a:pt x="390" y="297"/>
                    </a:lnTo>
                    <a:lnTo>
                      <a:pt x="390" y="295"/>
                    </a:lnTo>
                    <a:lnTo>
                      <a:pt x="390" y="290"/>
                    </a:lnTo>
                    <a:lnTo>
                      <a:pt x="394" y="290"/>
                    </a:lnTo>
                    <a:lnTo>
                      <a:pt x="397" y="290"/>
                    </a:lnTo>
                    <a:lnTo>
                      <a:pt x="397" y="285"/>
                    </a:lnTo>
                    <a:lnTo>
                      <a:pt x="394" y="283"/>
                    </a:lnTo>
                    <a:lnTo>
                      <a:pt x="394" y="281"/>
                    </a:lnTo>
                    <a:lnTo>
                      <a:pt x="392" y="276"/>
                    </a:lnTo>
                    <a:lnTo>
                      <a:pt x="390" y="276"/>
                    </a:lnTo>
                    <a:lnTo>
                      <a:pt x="387" y="276"/>
                    </a:lnTo>
                    <a:lnTo>
                      <a:pt x="387" y="278"/>
                    </a:lnTo>
                    <a:lnTo>
                      <a:pt x="385" y="281"/>
                    </a:lnTo>
                    <a:lnTo>
                      <a:pt x="361" y="262"/>
                    </a:lnTo>
                    <a:lnTo>
                      <a:pt x="361" y="260"/>
                    </a:lnTo>
                    <a:lnTo>
                      <a:pt x="359" y="257"/>
                    </a:lnTo>
                    <a:lnTo>
                      <a:pt x="359" y="255"/>
                    </a:lnTo>
                    <a:lnTo>
                      <a:pt x="359" y="252"/>
                    </a:lnTo>
                    <a:lnTo>
                      <a:pt x="359" y="250"/>
                    </a:lnTo>
                    <a:lnTo>
                      <a:pt x="357" y="250"/>
                    </a:lnTo>
                    <a:lnTo>
                      <a:pt x="354" y="250"/>
                    </a:lnTo>
                    <a:lnTo>
                      <a:pt x="352" y="248"/>
                    </a:lnTo>
                    <a:lnTo>
                      <a:pt x="352" y="245"/>
                    </a:lnTo>
                    <a:lnTo>
                      <a:pt x="349" y="245"/>
                    </a:lnTo>
                    <a:lnTo>
                      <a:pt x="349" y="243"/>
                    </a:lnTo>
                    <a:lnTo>
                      <a:pt x="349" y="241"/>
                    </a:lnTo>
                    <a:lnTo>
                      <a:pt x="349" y="238"/>
                    </a:lnTo>
                    <a:lnTo>
                      <a:pt x="352" y="236"/>
                    </a:lnTo>
                    <a:lnTo>
                      <a:pt x="354" y="238"/>
                    </a:lnTo>
                    <a:lnTo>
                      <a:pt x="354" y="241"/>
                    </a:lnTo>
                    <a:lnTo>
                      <a:pt x="357" y="241"/>
                    </a:lnTo>
                    <a:lnTo>
                      <a:pt x="359" y="243"/>
                    </a:lnTo>
                    <a:lnTo>
                      <a:pt x="357" y="238"/>
                    </a:lnTo>
                    <a:lnTo>
                      <a:pt x="354" y="229"/>
                    </a:lnTo>
                    <a:lnTo>
                      <a:pt x="354" y="226"/>
                    </a:lnTo>
                    <a:lnTo>
                      <a:pt x="354" y="224"/>
                    </a:lnTo>
                    <a:lnTo>
                      <a:pt x="354" y="222"/>
                    </a:lnTo>
                    <a:lnTo>
                      <a:pt x="357" y="222"/>
                    </a:lnTo>
                    <a:lnTo>
                      <a:pt x="359" y="226"/>
                    </a:lnTo>
                    <a:lnTo>
                      <a:pt x="359" y="231"/>
                    </a:lnTo>
                    <a:lnTo>
                      <a:pt x="359" y="229"/>
                    </a:lnTo>
                    <a:lnTo>
                      <a:pt x="359" y="224"/>
                    </a:lnTo>
                    <a:lnTo>
                      <a:pt x="361" y="222"/>
                    </a:lnTo>
                    <a:lnTo>
                      <a:pt x="366" y="219"/>
                    </a:lnTo>
                    <a:lnTo>
                      <a:pt x="368" y="229"/>
                    </a:lnTo>
                    <a:lnTo>
                      <a:pt x="371" y="236"/>
                    </a:lnTo>
                    <a:lnTo>
                      <a:pt x="373" y="236"/>
                    </a:lnTo>
                    <a:lnTo>
                      <a:pt x="373" y="238"/>
                    </a:lnTo>
                    <a:lnTo>
                      <a:pt x="375" y="241"/>
                    </a:lnTo>
                    <a:lnTo>
                      <a:pt x="378" y="241"/>
                    </a:lnTo>
                    <a:lnTo>
                      <a:pt x="380" y="241"/>
                    </a:lnTo>
                    <a:lnTo>
                      <a:pt x="382" y="243"/>
                    </a:lnTo>
                    <a:lnTo>
                      <a:pt x="385" y="243"/>
                    </a:lnTo>
                    <a:lnTo>
                      <a:pt x="385" y="241"/>
                    </a:lnTo>
                    <a:lnTo>
                      <a:pt x="387" y="241"/>
                    </a:lnTo>
                    <a:lnTo>
                      <a:pt x="390" y="238"/>
                    </a:lnTo>
                    <a:lnTo>
                      <a:pt x="392" y="238"/>
                    </a:lnTo>
                    <a:lnTo>
                      <a:pt x="392" y="241"/>
                    </a:lnTo>
                    <a:lnTo>
                      <a:pt x="387" y="248"/>
                    </a:lnTo>
                    <a:lnTo>
                      <a:pt x="390" y="248"/>
                    </a:lnTo>
                    <a:lnTo>
                      <a:pt x="394" y="248"/>
                    </a:lnTo>
                    <a:lnTo>
                      <a:pt x="397" y="248"/>
                    </a:lnTo>
                    <a:lnTo>
                      <a:pt x="399" y="250"/>
                    </a:lnTo>
                    <a:lnTo>
                      <a:pt x="399" y="252"/>
                    </a:lnTo>
                    <a:lnTo>
                      <a:pt x="399" y="255"/>
                    </a:lnTo>
                    <a:lnTo>
                      <a:pt x="399" y="257"/>
                    </a:lnTo>
                    <a:lnTo>
                      <a:pt x="404" y="255"/>
                    </a:lnTo>
                    <a:lnTo>
                      <a:pt x="408" y="255"/>
                    </a:lnTo>
                    <a:lnTo>
                      <a:pt x="406" y="255"/>
                    </a:lnTo>
                    <a:lnTo>
                      <a:pt x="404" y="257"/>
                    </a:lnTo>
                    <a:lnTo>
                      <a:pt x="404" y="260"/>
                    </a:lnTo>
                    <a:lnTo>
                      <a:pt x="404" y="262"/>
                    </a:lnTo>
                    <a:lnTo>
                      <a:pt x="406" y="262"/>
                    </a:lnTo>
                    <a:lnTo>
                      <a:pt x="416" y="267"/>
                    </a:lnTo>
                    <a:lnTo>
                      <a:pt x="425" y="269"/>
                    </a:lnTo>
                    <a:lnTo>
                      <a:pt x="425" y="262"/>
                    </a:lnTo>
                    <a:lnTo>
                      <a:pt x="425" y="257"/>
                    </a:lnTo>
                    <a:lnTo>
                      <a:pt x="423" y="255"/>
                    </a:lnTo>
                    <a:lnTo>
                      <a:pt x="423" y="252"/>
                    </a:lnTo>
                    <a:lnTo>
                      <a:pt x="423" y="248"/>
                    </a:lnTo>
                    <a:lnTo>
                      <a:pt x="423" y="245"/>
                    </a:lnTo>
                    <a:lnTo>
                      <a:pt x="425" y="245"/>
                    </a:lnTo>
                    <a:lnTo>
                      <a:pt x="425" y="248"/>
                    </a:lnTo>
                    <a:lnTo>
                      <a:pt x="425" y="250"/>
                    </a:lnTo>
                    <a:lnTo>
                      <a:pt x="427" y="250"/>
                    </a:lnTo>
                    <a:lnTo>
                      <a:pt x="430" y="250"/>
                    </a:lnTo>
                    <a:lnTo>
                      <a:pt x="434" y="250"/>
                    </a:lnTo>
                    <a:lnTo>
                      <a:pt x="437" y="250"/>
                    </a:lnTo>
                    <a:lnTo>
                      <a:pt x="434" y="248"/>
                    </a:lnTo>
                    <a:lnTo>
                      <a:pt x="434" y="245"/>
                    </a:lnTo>
                    <a:lnTo>
                      <a:pt x="434" y="243"/>
                    </a:lnTo>
                    <a:lnTo>
                      <a:pt x="434" y="241"/>
                    </a:lnTo>
                    <a:lnTo>
                      <a:pt x="434" y="234"/>
                    </a:lnTo>
                    <a:lnTo>
                      <a:pt x="437" y="229"/>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0" name="Freeform 1824">
                <a:extLst>
                  <a:ext uri="{FF2B5EF4-FFF2-40B4-BE49-F238E27FC236}">
                    <a16:creationId xmlns:a16="http://schemas.microsoft.com/office/drawing/2014/main" id="{0B2E146F-6095-29EC-DEBB-89CC059BF7E5}"/>
                  </a:ext>
                </a:extLst>
              </p:cNvPr>
              <p:cNvSpPr>
                <a:spLocks noGrp="1" noRot="1" noMove="1" noResize="1" noEditPoints="1" noAdjustHandles="1" noChangeArrowheads="1" noChangeShapeType="1"/>
              </p:cNvSpPr>
              <p:nvPr/>
            </p:nvSpPr>
            <p:spPr bwMode="auto">
              <a:xfrm>
                <a:off x="1814786" y="201642"/>
                <a:ext cx="19050" cy="30163"/>
              </a:xfrm>
              <a:custGeom>
                <a:avLst/>
                <a:gdLst>
                  <a:gd name="T0" fmla="*/ 0 w 12"/>
                  <a:gd name="T1" fmla="*/ 0 h 19"/>
                  <a:gd name="T2" fmla="*/ 0 w 12"/>
                  <a:gd name="T3" fmla="*/ 4763 h 19"/>
                  <a:gd name="T4" fmla="*/ 0 w 12"/>
                  <a:gd name="T5" fmla="*/ 7938 h 19"/>
                  <a:gd name="T6" fmla="*/ 0 w 12"/>
                  <a:gd name="T7" fmla="*/ 11113 h 19"/>
                  <a:gd name="T8" fmla="*/ 0 w 12"/>
                  <a:gd name="T9" fmla="*/ 11113 h 19"/>
                  <a:gd name="T10" fmla="*/ 0 w 12"/>
                  <a:gd name="T11" fmla="*/ 15875 h 19"/>
                  <a:gd name="T12" fmla="*/ 0 w 12"/>
                  <a:gd name="T13" fmla="*/ 19050 h 19"/>
                  <a:gd name="T14" fmla="*/ 3175 w 12"/>
                  <a:gd name="T15" fmla="*/ 22225 h 19"/>
                  <a:gd name="T16" fmla="*/ 3175 w 12"/>
                  <a:gd name="T17" fmla="*/ 22225 h 19"/>
                  <a:gd name="T18" fmla="*/ 7938 w 12"/>
                  <a:gd name="T19" fmla="*/ 26988 h 19"/>
                  <a:gd name="T20" fmla="*/ 14288 w 12"/>
                  <a:gd name="T21" fmla="*/ 30163 h 19"/>
                  <a:gd name="T22" fmla="*/ 19050 w 12"/>
                  <a:gd name="T23" fmla="*/ 30163 h 19"/>
                  <a:gd name="T24" fmla="*/ 19050 w 12"/>
                  <a:gd name="T25" fmla="*/ 30163 h 19"/>
                  <a:gd name="T26" fmla="*/ 19050 w 12"/>
                  <a:gd name="T27" fmla="*/ 30163 h 19"/>
                  <a:gd name="T28" fmla="*/ 19050 w 12"/>
                  <a:gd name="T29" fmla="*/ 30163 h 19"/>
                  <a:gd name="T30" fmla="*/ 19050 w 12"/>
                  <a:gd name="T31" fmla="*/ 30163 h 19"/>
                  <a:gd name="T32" fmla="*/ 14288 w 12"/>
                  <a:gd name="T33" fmla="*/ 26988 h 19"/>
                  <a:gd name="T34" fmla="*/ 14288 w 12"/>
                  <a:gd name="T35" fmla="*/ 22225 h 19"/>
                  <a:gd name="T36" fmla="*/ 14288 w 12"/>
                  <a:gd name="T37" fmla="*/ 19050 h 19"/>
                  <a:gd name="T38" fmla="*/ 11113 w 12"/>
                  <a:gd name="T39" fmla="*/ 11113 h 19"/>
                  <a:gd name="T40" fmla="*/ 11113 w 12"/>
                  <a:gd name="T41" fmla="*/ 4763 h 19"/>
                  <a:gd name="T42" fmla="*/ 3175 w 12"/>
                  <a:gd name="T43" fmla="*/ 4763 h 19"/>
                  <a:gd name="T44" fmla="*/ 0 w 12"/>
                  <a:gd name="T45" fmla="*/ 0 h 19"/>
                  <a:gd name="T46" fmla="*/ 0 w 12"/>
                  <a:gd name="T47" fmla="*/ 0 h 19"/>
                  <a:gd name="T48" fmla="*/ 0 w 12"/>
                  <a:gd name="T49" fmla="*/ 0 h 19"/>
                  <a:gd name="T50" fmla="*/ 0 w 12"/>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9"/>
                  <a:gd name="T80" fmla="*/ 12 w 12"/>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9">
                    <a:moveTo>
                      <a:pt x="0" y="0"/>
                    </a:moveTo>
                    <a:lnTo>
                      <a:pt x="0" y="3"/>
                    </a:lnTo>
                    <a:lnTo>
                      <a:pt x="0" y="5"/>
                    </a:lnTo>
                    <a:lnTo>
                      <a:pt x="0" y="7"/>
                    </a:lnTo>
                    <a:lnTo>
                      <a:pt x="0" y="10"/>
                    </a:lnTo>
                    <a:lnTo>
                      <a:pt x="0" y="12"/>
                    </a:lnTo>
                    <a:lnTo>
                      <a:pt x="2" y="14"/>
                    </a:lnTo>
                    <a:lnTo>
                      <a:pt x="5" y="17"/>
                    </a:lnTo>
                    <a:lnTo>
                      <a:pt x="9" y="19"/>
                    </a:lnTo>
                    <a:lnTo>
                      <a:pt x="12" y="19"/>
                    </a:lnTo>
                    <a:lnTo>
                      <a:pt x="9" y="17"/>
                    </a:lnTo>
                    <a:lnTo>
                      <a:pt x="9" y="14"/>
                    </a:lnTo>
                    <a:lnTo>
                      <a:pt x="9" y="12"/>
                    </a:lnTo>
                    <a:lnTo>
                      <a:pt x="7" y="7"/>
                    </a:lnTo>
                    <a:lnTo>
                      <a:pt x="7" y="3"/>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1" name="Freeform 1825">
                <a:extLst>
                  <a:ext uri="{FF2B5EF4-FFF2-40B4-BE49-F238E27FC236}">
                    <a16:creationId xmlns:a16="http://schemas.microsoft.com/office/drawing/2014/main" id="{3D51F450-5B88-173A-B0BC-2BF6713A4336}"/>
                  </a:ext>
                </a:extLst>
              </p:cNvPr>
              <p:cNvSpPr>
                <a:spLocks noGrp="1" noRot="1" noMove="1" noResize="1" noEditPoints="1" noAdjustHandles="1" noChangeArrowheads="1" noChangeShapeType="1"/>
              </p:cNvSpPr>
              <p:nvPr/>
            </p:nvSpPr>
            <p:spPr bwMode="auto">
              <a:xfrm>
                <a:off x="982936" y="1401792"/>
                <a:ext cx="44450" cy="74613"/>
              </a:xfrm>
              <a:custGeom>
                <a:avLst/>
                <a:gdLst>
                  <a:gd name="T0" fmla="*/ 0 w 28"/>
                  <a:gd name="T1" fmla="*/ 0 h 47"/>
                  <a:gd name="T2" fmla="*/ 0 w 28"/>
                  <a:gd name="T3" fmla="*/ 15875 h 47"/>
                  <a:gd name="T4" fmla="*/ 3175 w 28"/>
                  <a:gd name="T5" fmla="*/ 22225 h 47"/>
                  <a:gd name="T6" fmla="*/ 3175 w 28"/>
                  <a:gd name="T7" fmla="*/ 30163 h 47"/>
                  <a:gd name="T8" fmla="*/ 6350 w 28"/>
                  <a:gd name="T9" fmla="*/ 41275 h 47"/>
                  <a:gd name="T10" fmla="*/ 11113 w 28"/>
                  <a:gd name="T11" fmla="*/ 38100 h 47"/>
                  <a:gd name="T12" fmla="*/ 14288 w 28"/>
                  <a:gd name="T13" fmla="*/ 33338 h 47"/>
                  <a:gd name="T14" fmla="*/ 17463 w 28"/>
                  <a:gd name="T15" fmla="*/ 33338 h 47"/>
                  <a:gd name="T16" fmla="*/ 25400 w 28"/>
                  <a:gd name="T17" fmla="*/ 33338 h 47"/>
                  <a:gd name="T18" fmla="*/ 22225 w 28"/>
                  <a:gd name="T19" fmla="*/ 41275 h 47"/>
                  <a:gd name="T20" fmla="*/ 17463 w 28"/>
                  <a:gd name="T21" fmla="*/ 44450 h 47"/>
                  <a:gd name="T22" fmla="*/ 17463 w 28"/>
                  <a:gd name="T23" fmla="*/ 44450 h 47"/>
                  <a:gd name="T24" fmla="*/ 17463 w 28"/>
                  <a:gd name="T25" fmla="*/ 49213 h 47"/>
                  <a:gd name="T26" fmla="*/ 17463 w 28"/>
                  <a:gd name="T27" fmla="*/ 49213 h 47"/>
                  <a:gd name="T28" fmla="*/ 17463 w 28"/>
                  <a:gd name="T29" fmla="*/ 49213 h 47"/>
                  <a:gd name="T30" fmla="*/ 17463 w 28"/>
                  <a:gd name="T31" fmla="*/ 52388 h 47"/>
                  <a:gd name="T32" fmla="*/ 22225 w 28"/>
                  <a:gd name="T33" fmla="*/ 60325 h 47"/>
                  <a:gd name="T34" fmla="*/ 25400 w 28"/>
                  <a:gd name="T35" fmla="*/ 63500 h 47"/>
                  <a:gd name="T36" fmla="*/ 30163 w 28"/>
                  <a:gd name="T37" fmla="*/ 68263 h 47"/>
                  <a:gd name="T38" fmla="*/ 33338 w 28"/>
                  <a:gd name="T39" fmla="*/ 68263 h 47"/>
                  <a:gd name="T40" fmla="*/ 36513 w 28"/>
                  <a:gd name="T41" fmla="*/ 71438 h 47"/>
                  <a:gd name="T42" fmla="*/ 44450 w 28"/>
                  <a:gd name="T43" fmla="*/ 74613 h 47"/>
                  <a:gd name="T44" fmla="*/ 41275 w 28"/>
                  <a:gd name="T45" fmla="*/ 63500 h 47"/>
                  <a:gd name="T46" fmla="*/ 41275 w 28"/>
                  <a:gd name="T47" fmla="*/ 52388 h 47"/>
                  <a:gd name="T48" fmla="*/ 36513 w 28"/>
                  <a:gd name="T49" fmla="*/ 49213 h 47"/>
                  <a:gd name="T50" fmla="*/ 36513 w 28"/>
                  <a:gd name="T51" fmla="*/ 44450 h 47"/>
                  <a:gd name="T52" fmla="*/ 36513 w 28"/>
                  <a:gd name="T53" fmla="*/ 41275 h 47"/>
                  <a:gd name="T54" fmla="*/ 33338 w 28"/>
                  <a:gd name="T55" fmla="*/ 38100 h 47"/>
                  <a:gd name="T56" fmla="*/ 25400 w 28"/>
                  <a:gd name="T57" fmla="*/ 33338 h 47"/>
                  <a:gd name="T58" fmla="*/ 25400 w 28"/>
                  <a:gd name="T59" fmla="*/ 26988 h 47"/>
                  <a:gd name="T60" fmla="*/ 25400 w 28"/>
                  <a:gd name="T61" fmla="*/ 22225 h 47"/>
                  <a:gd name="T62" fmla="*/ 25400 w 28"/>
                  <a:gd name="T63" fmla="*/ 19050 h 47"/>
                  <a:gd name="T64" fmla="*/ 25400 w 28"/>
                  <a:gd name="T65" fmla="*/ 15875 h 47"/>
                  <a:gd name="T66" fmla="*/ 30163 w 28"/>
                  <a:gd name="T67" fmla="*/ 7938 h 47"/>
                  <a:gd name="T68" fmla="*/ 30163 w 28"/>
                  <a:gd name="T69" fmla="*/ 0 h 47"/>
                  <a:gd name="T70" fmla="*/ 25400 w 28"/>
                  <a:gd name="T71" fmla="*/ 3175 h 47"/>
                  <a:gd name="T72" fmla="*/ 17463 w 28"/>
                  <a:gd name="T73" fmla="*/ 7938 h 47"/>
                  <a:gd name="T74" fmla="*/ 14288 w 28"/>
                  <a:gd name="T75" fmla="*/ 7938 h 47"/>
                  <a:gd name="T76" fmla="*/ 11113 w 28"/>
                  <a:gd name="T77" fmla="*/ 7938 h 47"/>
                  <a:gd name="T78" fmla="*/ 11113 w 28"/>
                  <a:gd name="T79" fmla="*/ 11113 h 47"/>
                  <a:gd name="T80" fmla="*/ 6350 w 28"/>
                  <a:gd name="T81" fmla="*/ 11113 h 47"/>
                  <a:gd name="T82" fmla="*/ 6350 w 28"/>
                  <a:gd name="T83" fmla="*/ 7938 h 47"/>
                  <a:gd name="T84" fmla="*/ 6350 w 28"/>
                  <a:gd name="T85" fmla="*/ 3175 h 47"/>
                  <a:gd name="T86" fmla="*/ 6350 w 28"/>
                  <a:gd name="T87" fmla="*/ 3175 h 47"/>
                  <a:gd name="T88" fmla="*/ 3175 w 28"/>
                  <a:gd name="T89" fmla="*/ 3175 h 47"/>
                  <a:gd name="T90" fmla="*/ 3175 w 28"/>
                  <a:gd name="T91" fmla="*/ 3175 h 47"/>
                  <a:gd name="T92" fmla="*/ 0 w 28"/>
                  <a:gd name="T93" fmla="*/ 0 h 47"/>
                  <a:gd name="T94" fmla="*/ 0 w 28"/>
                  <a:gd name="T95" fmla="*/ 0 h 47"/>
                  <a:gd name="T96" fmla="*/ 0 w 28"/>
                  <a:gd name="T97" fmla="*/ 0 h 47"/>
                  <a:gd name="T98" fmla="*/ 0 w 28"/>
                  <a:gd name="T99" fmla="*/ 0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
                  <a:gd name="T151" fmla="*/ 0 h 47"/>
                  <a:gd name="T152" fmla="*/ 28 w 28"/>
                  <a:gd name="T153" fmla="*/ 47 h 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 h="47">
                    <a:moveTo>
                      <a:pt x="0" y="0"/>
                    </a:moveTo>
                    <a:lnTo>
                      <a:pt x="0" y="10"/>
                    </a:lnTo>
                    <a:lnTo>
                      <a:pt x="2" y="14"/>
                    </a:lnTo>
                    <a:lnTo>
                      <a:pt x="2" y="19"/>
                    </a:lnTo>
                    <a:lnTo>
                      <a:pt x="4" y="26"/>
                    </a:lnTo>
                    <a:lnTo>
                      <a:pt x="7" y="24"/>
                    </a:lnTo>
                    <a:lnTo>
                      <a:pt x="9" y="21"/>
                    </a:lnTo>
                    <a:lnTo>
                      <a:pt x="11" y="21"/>
                    </a:lnTo>
                    <a:lnTo>
                      <a:pt x="16" y="21"/>
                    </a:lnTo>
                    <a:lnTo>
                      <a:pt x="14" y="26"/>
                    </a:lnTo>
                    <a:lnTo>
                      <a:pt x="11" y="28"/>
                    </a:lnTo>
                    <a:lnTo>
                      <a:pt x="11" y="31"/>
                    </a:lnTo>
                    <a:lnTo>
                      <a:pt x="11" y="33"/>
                    </a:lnTo>
                    <a:lnTo>
                      <a:pt x="14" y="38"/>
                    </a:lnTo>
                    <a:lnTo>
                      <a:pt x="16" y="40"/>
                    </a:lnTo>
                    <a:lnTo>
                      <a:pt x="19" y="43"/>
                    </a:lnTo>
                    <a:lnTo>
                      <a:pt x="21" y="43"/>
                    </a:lnTo>
                    <a:lnTo>
                      <a:pt x="23" y="45"/>
                    </a:lnTo>
                    <a:lnTo>
                      <a:pt x="28" y="47"/>
                    </a:lnTo>
                    <a:lnTo>
                      <a:pt x="26" y="40"/>
                    </a:lnTo>
                    <a:lnTo>
                      <a:pt x="26" y="33"/>
                    </a:lnTo>
                    <a:lnTo>
                      <a:pt x="23" y="31"/>
                    </a:lnTo>
                    <a:lnTo>
                      <a:pt x="23" y="28"/>
                    </a:lnTo>
                    <a:lnTo>
                      <a:pt x="23" y="26"/>
                    </a:lnTo>
                    <a:lnTo>
                      <a:pt x="21" y="24"/>
                    </a:lnTo>
                    <a:lnTo>
                      <a:pt x="16" y="21"/>
                    </a:lnTo>
                    <a:lnTo>
                      <a:pt x="16" y="17"/>
                    </a:lnTo>
                    <a:lnTo>
                      <a:pt x="16" y="14"/>
                    </a:lnTo>
                    <a:lnTo>
                      <a:pt x="16" y="12"/>
                    </a:lnTo>
                    <a:lnTo>
                      <a:pt x="16" y="10"/>
                    </a:lnTo>
                    <a:lnTo>
                      <a:pt x="19" y="5"/>
                    </a:lnTo>
                    <a:lnTo>
                      <a:pt x="19" y="0"/>
                    </a:lnTo>
                    <a:lnTo>
                      <a:pt x="16" y="2"/>
                    </a:lnTo>
                    <a:lnTo>
                      <a:pt x="11" y="5"/>
                    </a:lnTo>
                    <a:lnTo>
                      <a:pt x="9" y="5"/>
                    </a:lnTo>
                    <a:lnTo>
                      <a:pt x="7" y="5"/>
                    </a:lnTo>
                    <a:lnTo>
                      <a:pt x="7" y="7"/>
                    </a:lnTo>
                    <a:lnTo>
                      <a:pt x="4" y="7"/>
                    </a:lnTo>
                    <a:lnTo>
                      <a:pt x="4" y="5"/>
                    </a:lnTo>
                    <a:lnTo>
                      <a:pt x="4" y="2"/>
                    </a:lnTo>
                    <a:lnTo>
                      <a:pt x="2"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889" name="United States">
              <a:extLst>
                <a:ext uri="{FF2B5EF4-FFF2-40B4-BE49-F238E27FC236}">
                  <a16:creationId xmlns:a16="http://schemas.microsoft.com/office/drawing/2014/main" id="{E05CD10B-1651-F8B6-3F93-8FE6AB1FCD22}"/>
                </a:ext>
              </a:extLst>
            </p:cNvPr>
            <p:cNvGrpSpPr>
              <a:grpSpLocks noGrp="1" noUngrp="1" noRot="1" noMove="1" noResize="1"/>
            </p:cNvGrpSpPr>
            <p:nvPr/>
          </p:nvGrpSpPr>
          <p:grpSpPr>
            <a:xfrm>
              <a:off x="4695826" y="1637962"/>
              <a:ext cx="4219993" cy="925326"/>
              <a:chOff x="0" y="648218"/>
              <a:chExt cx="8961437" cy="1968500"/>
            </a:xfrm>
            <a:grpFill/>
          </p:grpSpPr>
          <p:sp>
            <p:nvSpPr>
              <p:cNvPr id="893" name="Freeform 1727">
                <a:extLst>
                  <a:ext uri="{FF2B5EF4-FFF2-40B4-BE49-F238E27FC236}">
                    <a16:creationId xmlns:a16="http://schemas.microsoft.com/office/drawing/2014/main" id="{79BC6503-2322-F8D7-37BE-A218466605F9}"/>
                  </a:ext>
                </a:extLst>
              </p:cNvPr>
              <p:cNvSpPr>
                <a:spLocks noGrp="1" noRot="1" noMove="1" noResize="1" noEditPoints="1" noAdjustHandles="1" noChangeArrowheads="1" noChangeShapeType="1"/>
              </p:cNvSpPr>
              <p:nvPr/>
            </p:nvSpPr>
            <p:spPr bwMode="auto">
              <a:xfrm>
                <a:off x="2459038" y="1875356"/>
                <a:ext cx="46038" cy="14288"/>
              </a:xfrm>
              <a:custGeom>
                <a:avLst/>
                <a:gdLst>
                  <a:gd name="T0" fmla="*/ 22225 w 29"/>
                  <a:gd name="T1" fmla="*/ 0 h 9"/>
                  <a:gd name="T2" fmla="*/ 15875 w 29"/>
                  <a:gd name="T3" fmla="*/ 6350 h 9"/>
                  <a:gd name="T4" fmla="*/ 7938 w 29"/>
                  <a:gd name="T5" fmla="*/ 6350 h 9"/>
                  <a:gd name="T6" fmla="*/ 4763 w 29"/>
                  <a:gd name="T7" fmla="*/ 6350 h 9"/>
                  <a:gd name="T8" fmla="*/ 0 w 29"/>
                  <a:gd name="T9" fmla="*/ 6350 h 9"/>
                  <a:gd name="T10" fmla="*/ 0 w 29"/>
                  <a:gd name="T11" fmla="*/ 11113 h 9"/>
                  <a:gd name="T12" fmla="*/ 0 w 29"/>
                  <a:gd name="T13" fmla="*/ 11113 h 9"/>
                  <a:gd name="T14" fmla="*/ 4763 w 29"/>
                  <a:gd name="T15" fmla="*/ 11113 h 9"/>
                  <a:gd name="T16" fmla="*/ 7938 w 29"/>
                  <a:gd name="T17" fmla="*/ 14288 h 9"/>
                  <a:gd name="T18" fmla="*/ 15875 w 29"/>
                  <a:gd name="T19" fmla="*/ 14288 h 9"/>
                  <a:gd name="T20" fmla="*/ 34925 w 29"/>
                  <a:gd name="T21" fmla="*/ 14288 h 9"/>
                  <a:gd name="T22" fmla="*/ 41275 w 29"/>
                  <a:gd name="T23" fmla="*/ 14288 h 9"/>
                  <a:gd name="T24" fmla="*/ 41275 w 29"/>
                  <a:gd name="T25" fmla="*/ 14288 h 9"/>
                  <a:gd name="T26" fmla="*/ 46038 w 29"/>
                  <a:gd name="T27" fmla="*/ 14288 h 9"/>
                  <a:gd name="T28" fmla="*/ 46038 w 29"/>
                  <a:gd name="T29" fmla="*/ 11113 h 9"/>
                  <a:gd name="T30" fmla="*/ 46038 w 29"/>
                  <a:gd name="T31" fmla="*/ 11113 h 9"/>
                  <a:gd name="T32" fmla="*/ 46038 w 29"/>
                  <a:gd name="T33" fmla="*/ 6350 h 9"/>
                  <a:gd name="T34" fmla="*/ 46038 w 29"/>
                  <a:gd name="T35" fmla="*/ 3175 h 9"/>
                  <a:gd name="T36" fmla="*/ 46038 w 29"/>
                  <a:gd name="T37" fmla="*/ 3175 h 9"/>
                  <a:gd name="T38" fmla="*/ 46038 w 29"/>
                  <a:gd name="T39" fmla="*/ 3175 h 9"/>
                  <a:gd name="T40" fmla="*/ 46038 w 29"/>
                  <a:gd name="T41" fmla="*/ 3175 h 9"/>
                  <a:gd name="T42" fmla="*/ 46038 w 29"/>
                  <a:gd name="T43" fmla="*/ 3175 h 9"/>
                  <a:gd name="T44" fmla="*/ 46038 w 29"/>
                  <a:gd name="T45" fmla="*/ 0 h 9"/>
                  <a:gd name="T46" fmla="*/ 41275 w 29"/>
                  <a:gd name="T47" fmla="*/ 0 h 9"/>
                  <a:gd name="T48" fmla="*/ 34925 w 29"/>
                  <a:gd name="T49" fmla="*/ 0 h 9"/>
                  <a:gd name="T50" fmla="*/ 30163 w 29"/>
                  <a:gd name="T51" fmla="*/ 0 h 9"/>
                  <a:gd name="T52" fmla="*/ 26988 w 29"/>
                  <a:gd name="T53" fmla="*/ 0 h 9"/>
                  <a:gd name="T54" fmla="*/ 22225 w 29"/>
                  <a:gd name="T55" fmla="*/ 0 h 9"/>
                  <a:gd name="T56" fmla="*/ 22225 w 29"/>
                  <a:gd name="T57" fmla="*/ 0 h 9"/>
                  <a:gd name="T58" fmla="*/ 22225 w 29"/>
                  <a:gd name="T59" fmla="*/ 0 h 9"/>
                  <a:gd name="T60" fmla="*/ 22225 w 29"/>
                  <a:gd name="T61" fmla="*/ 0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9"/>
                  <a:gd name="T95" fmla="*/ 29 w 29"/>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9">
                    <a:moveTo>
                      <a:pt x="14" y="0"/>
                    </a:moveTo>
                    <a:lnTo>
                      <a:pt x="10" y="4"/>
                    </a:lnTo>
                    <a:lnTo>
                      <a:pt x="5" y="4"/>
                    </a:lnTo>
                    <a:lnTo>
                      <a:pt x="3" y="4"/>
                    </a:lnTo>
                    <a:lnTo>
                      <a:pt x="0" y="4"/>
                    </a:lnTo>
                    <a:lnTo>
                      <a:pt x="0" y="7"/>
                    </a:lnTo>
                    <a:lnTo>
                      <a:pt x="3" y="7"/>
                    </a:lnTo>
                    <a:lnTo>
                      <a:pt x="5" y="9"/>
                    </a:lnTo>
                    <a:lnTo>
                      <a:pt x="10" y="9"/>
                    </a:lnTo>
                    <a:lnTo>
                      <a:pt x="22" y="9"/>
                    </a:lnTo>
                    <a:lnTo>
                      <a:pt x="26" y="9"/>
                    </a:lnTo>
                    <a:lnTo>
                      <a:pt x="29" y="9"/>
                    </a:lnTo>
                    <a:lnTo>
                      <a:pt x="29" y="7"/>
                    </a:lnTo>
                    <a:lnTo>
                      <a:pt x="29" y="4"/>
                    </a:lnTo>
                    <a:lnTo>
                      <a:pt x="29" y="2"/>
                    </a:lnTo>
                    <a:lnTo>
                      <a:pt x="29" y="0"/>
                    </a:lnTo>
                    <a:lnTo>
                      <a:pt x="26" y="0"/>
                    </a:lnTo>
                    <a:lnTo>
                      <a:pt x="22" y="0"/>
                    </a:lnTo>
                    <a:lnTo>
                      <a:pt x="19" y="0"/>
                    </a:lnTo>
                    <a:lnTo>
                      <a:pt x="17"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4" name="Freeform 1728">
                <a:extLst>
                  <a:ext uri="{FF2B5EF4-FFF2-40B4-BE49-F238E27FC236}">
                    <a16:creationId xmlns:a16="http://schemas.microsoft.com/office/drawing/2014/main" id="{B1706F77-A962-B749-5AA4-9506BE8CCA03}"/>
                  </a:ext>
                </a:extLst>
              </p:cNvPr>
              <p:cNvSpPr>
                <a:spLocks noGrp="1" noRot="1" noMove="1" noResize="1" noEditPoints="1" noAdjustHandles="1" noChangeArrowheads="1" noChangeShapeType="1"/>
              </p:cNvSpPr>
              <p:nvPr/>
            </p:nvSpPr>
            <p:spPr bwMode="auto">
              <a:xfrm>
                <a:off x="2549525" y="1840431"/>
                <a:ext cx="7938" cy="7938"/>
              </a:xfrm>
              <a:custGeom>
                <a:avLst/>
                <a:gdLst>
                  <a:gd name="T0" fmla="*/ 3175 w 5"/>
                  <a:gd name="T1" fmla="*/ 0 h 5"/>
                  <a:gd name="T2" fmla="*/ 3175 w 5"/>
                  <a:gd name="T3" fmla="*/ 0 h 5"/>
                  <a:gd name="T4" fmla="*/ 3175 w 5"/>
                  <a:gd name="T5" fmla="*/ 4763 h 5"/>
                  <a:gd name="T6" fmla="*/ 0 w 5"/>
                  <a:gd name="T7" fmla="*/ 7938 h 5"/>
                  <a:gd name="T8" fmla="*/ 0 w 5"/>
                  <a:gd name="T9" fmla="*/ 7938 h 5"/>
                  <a:gd name="T10" fmla="*/ 3175 w 5"/>
                  <a:gd name="T11" fmla="*/ 7938 h 5"/>
                  <a:gd name="T12" fmla="*/ 3175 w 5"/>
                  <a:gd name="T13" fmla="*/ 7938 h 5"/>
                  <a:gd name="T14" fmla="*/ 7938 w 5"/>
                  <a:gd name="T15" fmla="*/ 7938 h 5"/>
                  <a:gd name="T16" fmla="*/ 7938 w 5"/>
                  <a:gd name="T17" fmla="*/ 4763 h 5"/>
                  <a:gd name="T18" fmla="*/ 7938 w 5"/>
                  <a:gd name="T19" fmla="*/ 0 h 5"/>
                  <a:gd name="T20" fmla="*/ 7938 w 5"/>
                  <a:gd name="T21" fmla="*/ 0 h 5"/>
                  <a:gd name="T22" fmla="*/ 7938 w 5"/>
                  <a:gd name="T23" fmla="*/ 0 h 5"/>
                  <a:gd name="T24" fmla="*/ 3175 w 5"/>
                  <a:gd name="T25" fmla="*/ 0 h 5"/>
                  <a:gd name="T26" fmla="*/ 3175 w 5"/>
                  <a:gd name="T27" fmla="*/ 0 h 5"/>
                  <a:gd name="T28" fmla="*/ 3175 w 5"/>
                  <a:gd name="T29" fmla="*/ 0 h 5"/>
                  <a:gd name="T30" fmla="*/ 3175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2" y="0"/>
                    </a:moveTo>
                    <a:lnTo>
                      <a:pt x="2" y="0"/>
                    </a:lnTo>
                    <a:lnTo>
                      <a:pt x="2" y="3"/>
                    </a:lnTo>
                    <a:lnTo>
                      <a:pt x="0" y="5"/>
                    </a:lnTo>
                    <a:lnTo>
                      <a:pt x="2" y="5"/>
                    </a:lnTo>
                    <a:lnTo>
                      <a:pt x="5" y="5"/>
                    </a:lnTo>
                    <a:lnTo>
                      <a:pt x="5" y="3"/>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5" name="Freeform 1729">
                <a:extLst>
                  <a:ext uri="{FF2B5EF4-FFF2-40B4-BE49-F238E27FC236}">
                    <a16:creationId xmlns:a16="http://schemas.microsoft.com/office/drawing/2014/main" id="{5A7C2502-79C9-4409-8206-DEFDA1C72DD3}"/>
                  </a:ext>
                </a:extLst>
              </p:cNvPr>
              <p:cNvSpPr>
                <a:spLocks noGrp="1" noRot="1" noMove="1" noResize="1" noEditPoints="1" noAdjustHandles="1" noChangeArrowheads="1" noChangeShapeType="1"/>
              </p:cNvSpPr>
              <p:nvPr/>
            </p:nvSpPr>
            <p:spPr bwMode="auto">
              <a:xfrm>
                <a:off x="2043113" y="2269056"/>
                <a:ext cx="15875" cy="11113"/>
              </a:xfrm>
              <a:custGeom>
                <a:avLst/>
                <a:gdLst>
                  <a:gd name="T0" fmla="*/ 0 w 10"/>
                  <a:gd name="T1" fmla="*/ 0 h 7"/>
                  <a:gd name="T2" fmla="*/ 3175 w 10"/>
                  <a:gd name="T3" fmla="*/ 11113 h 7"/>
                  <a:gd name="T4" fmla="*/ 7938 w 10"/>
                  <a:gd name="T5" fmla="*/ 11113 h 7"/>
                  <a:gd name="T6" fmla="*/ 7938 w 10"/>
                  <a:gd name="T7" fmla="*/ 11113 h 7"/>
                  <a:gd name="T8" fmla="*/ 11113 w 10"/>
                  <a:gd name="T9" fmla="*/ 11113 h 7"/>
                  <a:gd name="T10" fmla="*/ 11113 w 10"/>
                  <a:gd name="T11" fmla="*/ 11113 h 7"/>
                  <a:gd name="T12" fmla="*/ 11113 w 10"/>
                  <a:gd name="T13" fmla="*/ 11113 h 7"/>
                  <a:gd name="T14" fmla="*/ 15875 w 10"/>
                  <a:gd name="T15" fmla="*/ 11113 h 7"/>
                  <a:gd name="T16" fmla="*/ 15875 w 10"/>
                  <a:gd name="T17" fmla="*/ 11113 h 7"/>
                  <a:gd name="T18" fmla="*/ 15875 w 10"/>
                  <a:gd name="T19" fmla="*/ 6350 h 7"/>
                  <a:gd name="T20" fmla="*/ 15875 w 10"/>
                  <a:gd name="T21" fmla="*/ 6350 h 7"/>
                  <a:gd name="T22" fmla="*/ 15875 w 10"/>
                  <a:gd name="T23" fmla="*/ 6350 h 7"/>
                  <a:gd name="T24" fmla="*/ 11113 w 10"/>
                  <a:gd name="T25" fmla="*/ 3175 h 7"/>
                  <a:gd name="T26" fmla="*/ 11113 w 10"/>
                  <a:gd name="T27" fmla="*/ 3175 h 7"/>
                  <a:gd name="T28" fmla="*/ 11113 w 10"/>
                  <a:gd name="T29" fmla="*/ 3175 h 7"/>
                  <a:gd name="T30" fmla="*/ 7938 w 10"/>
                  <a:gd name="T31" fmla="*/ 3175 h 7"/>
                  <a:gd name="T32" fmla="*/ 3175 w 10"/>
                  <a:gd name="T33" fmla="*/ 0 h 7"/>
                  <a:gd name="T34" fmla="*/ 0 w 10"/>
                  <a:gd name="T35" fmla="*/ 0 h 7"/>
                  <a:gd name="T36" fmla="*/ 0 w 10"/>
                  <a:gd name="T37" fmla="*/ 0 h 7"/>
                  <a:gd name="T38" fmla="*/ 0 w 10"/>
                  <a:gd name="T39" fmla="*/ 0 h 7"/>
                  <a:gd name="T40" fmla="*/ 0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0" y="0"/>
                    </a:moveTo>
                    <a:lnTo>
                      <a:pt x="2" y="7"/>
                    </a:lnTo>
                    <a:lnTo>
                      <a:pt x="5" y="7"/>
                    </a:lnTo>
                    <a:lnTo>
                      <a:pt x="7" y="7"/>
                    </a:lnTo>
                    <a:lnTo>
                      <a:pt x="10" y="7"/>
                    </a:lnTo>
                    <a:lnTo>
                      <a:pt x="10" y="4"/>
                    </a:lnTo>
                    <a:lnTo>
                      <a:pt x="7" y="2"/>
                    </a:lnTo>
                    <a:lnTo>
                      <a:pt x="5" y="2"/>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6" name="Freeform 1730">
                <a:extLst>
                  <a:ext uri="{FF2B5EF4-FFF2-40B4-BE49-F238E27FC236}">
                    <a16:creationId xmlns:a16="http://schemas.microsoft.com/office/drawing/2014/main" id="{2323E2AF-4FAE-7943-1D8E-9C66B2138099}"/>
                  </a:ext>
                </a:extLst>
              </p:cNvPr>
              <p:cNvSpPr>
                <a:spLocks noGrp="1" noRot="1" noMove="1" noResize="1" noEditPoints="1" noAdjustHandles="1" noChangeArrowheads="1" noChangeShapeType="1"/>
              </p:cNvSpPr>
              <p:nvPr/>
            </p:nvSpPr>
            <p:spPr bwMode="auto">
              <a:xfrm>
                <a:off x="8947149" y="1476893"/>
                <a:ext cx="14288" cy="11113"/>
              </a:xfrm>
              <a:custGeom>
                <a:avLst/>
                <a:gdLst>
                  <a:gd name="T0" fmla="*/ 11113 w 9"/>
                  <a:gd name="T1" fmla="*/ 0 h 7"/>
                  <a:gd name="T2" fmla="*/ 6350 w 9"/>
                  <a:gd name="T3" fmla="*/ 0 h 7"/>
                  <a:gd name="T4" fmla="*/ 3175 w 9"/>
                  <a:gd name="T5" fmla="*/ 4763 h 7"/>
                  <a:gd name="T6" fmla="*/ 3175 w 9"/>
                  <a:gd name="T7" fmla="*/ 4763 h 7"/>
                  <a:gd name="T8" fmla="*/ 0 w 9"/>
                  <a:gd name="T9" fmla="*/ 7938 h 7"/>
                  <a:gd name="T10" fmla="*/ 0 w 9"/>
                  <a:gd name="T11" fmla="*/ 7938 h 7"/>
                  <a:gd name="T12" fmla="*/ 3175 w 9"/>
                  <a:gd name="T13" fmla="*/ 11113 h 7"/>
                  <a:gd name="T14" fmla="*/ 3175 w 9"/>
                  <a:gd name="T15" fmla="*/ 11113 h 7"/>
                  <a:gd name="T16" fmla="*/ 3175 w 9"/>
                  <a:gd name="T17" fmla="*/ 11113 h 7"/>
                  <a:gd name="T18" fmla="*/ 6350 w 9"/>
                  <a:gd name="T19" fmla="*/ 11113 h 7"/>
                  <a:gd name="T20" fmla="*/ 14288 w 9"/>
                  <a:gd name="T21" fmla="*/ 11113 h 7"/>
                  <a:gd name="T22" fmla="*/ 14288 w 9"/>
                  <a:gd name="T23" fmla="*/ 11113 h 7"/>
                  <a:gd name="T24" fmla="*/ 11113 w 9"/>
                  <a:gd name="T25" fmla="*/ 7938 h 7"/>
                  <a:gd name="T26" fmla="*/ 11113 w 9"/>
                  <a:gd name="T27" fmla="*/ 7938 h 7"/>
                  <a:gd name="T28" fmla="*/ 11113 w 9"/>
                  <a:gd name="T29" fmla="*/ 4763 h 7"/>
                  <a:gd name="T30" fmla="*/ 14288 w 9"/>
                  <a:gd name="T31" fmla="*/ 0 h 7"/>
                  <a:gd name="T32" fmla="*/ 14288 w 9"/>
                  <a:gd name="T33" fmla="*/ 0 h 7"/>
                  <a:gd name="T34" fmla="*/ 11113 w 9"/>
                  <a:gd name="T35" fmla="*/ 0 h 7"/>
                  <a:gd name="T36" fmla="*/ 11113 w 9"/>
                  <a:gd name="T37" fmla="*/ 0 h 7"/>
                  <a:gd name="T38" fmla="*/ 11113 w 9"/>
                  <a:gd name="T39" fmla="*/ 0 h 7"/>
                  <a:gd name="T40" fmla="*/ 11113 w 9"/>
                  <a:gd name="T41" fmla="*/ 0 h 7"/>
                  <a:gd name="T42" fmla="*/ 11113 w 9"/>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7"/>
                  <a:gd name="T68" fmla="*/ 9 w 9"/>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7">
                    <a:moveTo>
                      <a:pt x="7" y="0"/>
                    </a:moveTo>
                    <a:lnTo>
                      <a:pt x="4" y="0"/>
                    </a:lnTo>
                    <a:lnTo>
                      <a:pt x="2" y="3"/>
                    </a:lnTo>
                    <a:lnTo>
                      <a:pt x="0" y="5"/>
                    </a:lnTo>
                    <a:lnTo>
                      <a:pt x="2" y="7"/>
                    </a:lnTo>
                    <a:lnTo>
                      <a:pt x="4" y="7"/>
                    </a:lnTo>
                    <a:lnTo>
                      <a:pt x="9" y="7"/>
                    </a:lnTo>
                    <a:lnTo>
                      <a:pt x="7" y="5"/>
                    </a:lnTo>
                    <a:lnTo>
                      <a:pt x="7" y="3"/>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7" name="Freeform 1731">
                <a:extLst>
                  <a:ext uri="{FF2B5EF4-FFF2-40B4-BE49-F238E27FC236}">
                    <a16:creationId xmlns:a16="http://schemas.microsoft.com/office/drawing/2014/main" id="{88F61733-DA01-C1C9-9B26-5E6087DDF723}"/>
                  </a:ext>
                </a:extLst>
              </p:cNvPr>
              <p:cNvSpPr>
                <a:spLocks noGrp="1" noRot="1" noMove="1" noResize="1" noEditPoints="1" noAdjustHandles="1" noChangeArrowheads="1" noChangeShapeType="1"/>
              </p:cNvSpPr>
              <p:nvPr/>
            </p:nvSpPr>
            <p:spPr bwMode="auto">
              <a:xfrm>
                <a:off x="8751887" y="1484831"/>
                <a:ext cx="7938" cy="11113"/>
              </a:xfrm>
              <a:custGeom>
                <a:avLst/>
                <a:gdLst>
                  <a:gd name="T0" fmla="*/ 3175 w 5"/>
                  <a:gd name="T1" fmla="*/ 0 h 7"/>
                  <a:gd name="T2" fmla="*/ 3175 w 5"/>
                  <a:gd name="T3" fmla="*/ 3175 h 7"/>
                  <a:gd name="T4" fmla="*/ 0 w 5"/>
                  <a:gd name="T5" fmla="*/ 7938 h 7"/>
                  <a:gd name="T6" fmla="*/ 0 w 5"/>
                  <a:gd name="T7" fmla="*/ 11113 h 7"/>
                  <a:gd name="T8" fmla="*/ 0 w 5"/>
                  <a:gd name="T9" fmla="*/ 11113 h 7"/>
                  <a:gd name="T10" fmla="*/ 0 w 5"/>
                  <a:gd name="T11" fmla="*/ 11113 h 7"/>
                  <a:gd name="T12" fmla="*/ 3175 w 5"/>
                  <a:gd name="T13" fmla="*/ 11113 h 7"/>
                  <a:gd name="T14" fmla="*/ 3175 w 5"/>
                  <a:gd name="T15" fmla="*/ 11113 h 7"/>
                  <a:gd name="T16" fmla="*/ 3175 w 5"/>
                  <a:gd name="T17" fmla="*/ 11113 h 7"/>
                  <a:gd name="T18" fmla="*/ 3175 w 5"/>
                  <a:gd name="T19" fmla="*/ 7938 h 7"/>
                  <a:gd name="T20" fmla="*/ 7938 w 5"/>
                  <a:gd name="T21" fmla="*/ 3175 h 7"/>
                  <a:gd name="T22" fmla="*/ 7938 w 5"/>
                  <a:gd name="T23" fmla="*/ 0 h 7"/>
                  <a:gd name="T24" fmla="*/ 7938 w 5"/>
                  <a:gd name="T25" fmla="*/ 0 h 7"/>
                  <a:gd name="T26" fmla="*/ 7938 w 5"/>
                  <a:gd name="T27" fmla="*/ 0 h 7"/>
                  <a:gd name="T28" fmla="*/ 3175 w 5"/>
                  <a:gd name="T29" fmla="*/ 0 h 7"/>
                  <a:gd name="T30" fmla="*/ 3175 w 5"/>
                  <a:gd name="T31" fmla="*/ 0 h 7"/>
                  <a:gd name="T32" fmla="*/ 3175 w 5"/>
                  <a:gd name="T33" fmla="*/ 0 h 7"/>
                  <a:gd name="T34" fmla="*/ 3175 w 5"/>
                  <a:gd name="T35" fmla="*/ 0 h 7"/>
                  <a:gd name="T36" fmla="*/ 3175 w 5"/>
                  <a:gd name="T37" fmla="*/ 0 h 7"/>
                  <a:gd name="T38" fmla="*/ 3175 w 5"/>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
                  <a:gd name="T61" fmla="*/ 0 h 7"/>
                  <a:gd name="T62" fmla="*/ 5 w 5"/>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 h="7">
                    <a:moveTo>
                      <a:pt x="2" y="0"/>
                    </a:moveTo>
                    <a:lnTo>
                      <a:pt x="2" y="2"/>
                    </a:lnTo>
                    <a:lnTo>
                      <a:pt x="0" y="5"/>
                    </a:lnTo>
                    <a:lnTo>
                      <a:pt x="0" y="7"/>
                    </a:lnTo>
                    <a:lnTo>
                      <a:pt x="2" y="7"/>
                    </a:lnTo>
                    <a:lnTo>
                      <a:pt x="2" y="5"/>
                    </a:lnTo>
                    <a:lnTo>
                      <a:pt x="5" y="2"/>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8" name="Freeform 1732">
                <a:extLst>
                  <a:ext uri="{FF2B5EF4-FFF2-40B4-BE49-F238E27FC236}">
                    <a16:creationId xmlns:a16="http://schemas.microsoft.com/office/drawing/2014/main" id="{D2C6D056-1ADE-C29E-DF4C-9D95BB3AE5F1}"/>
                  </a:ext>
                </a:extLst>
              </p:cNvPr>
              <p:cNvSpPr>
                <a:spLocks noGrp="1" noRot="1" noMove="1" noResize="1" noEditPoints="1" noAdjustHandles="1" noChangeArrowheads="1" noChangeShapeType="1"/>
              </p:cNvSpPr>
              <p:nvPr/>
            </p:nvSpPr>
            <p:spPr bwMode="auto">
              <a:xfrm>
                <a:off x="8864599" y="1492768"/>
                <a:ext cx="14288" cy="11113"/>
              </a:xfrm>
              <a:custGeom>
                <a:avLst/>
                <a:gdLst>
                  <a:gd name="T0" fmla="*/ 3175 w 9"/>
                  <a:gd name="T1" fmla="*/ 0 h 7"/>
                  <a:gd name="T2" fmla="*/ 3175 w 9"/>
                  <a:gd name="T3" fmla="*/ 0 h 7"/>
                  <a:gd name="T4" fmla="*/ 3175 w 9"/>
                  <a:gd name="T5" fmla="*/ 0 h 7"/>
                  <a:gd name="T6" fmla="*/ 0 w 9"/>
                  <a:gd name="T7" fmla="*/ 3175 h 7"/>
                  <a:gd name="T8" fmla="*/ 0 w 9"/>
                  <a:gd name="T9" fmla="*/ 3175 h 7"/>
                  <a:gd name="T10" fmla="*/ 3175 w 9"/>
                  <a:gd name="T11" fmla="*/ 3175 h 7"/>
                  <a:gd name="T12" fmla="*/ 3175 w 9"/>
                  <a:gd name="T13" fmla="*/ 7938 h 7"/>
                  <a:gd name="T14" fmla="*/ 11113 w 9"/>
                  <a:gd name="T15" fmla="*/ 11113 h 7"/>
                  <a:gd name="T16" fmla="*/ 11113 w 9"/>
                  <a:gd name="T17" fmla="*/ 11113 h 7"/>
                  <a:gd name="T18" fmla="*/ 11113 w 9"/>
                  <a:gd name="T19" fmla="*/ 11113 h 7"/>
                  <a:gd name="T20" fmla="*/ 14288 w 9"/>
                  <a:gd name="T21" fmla="*/ 7938 h 7"/>
                  <a:gd name="T22" fmla="*/ 14288 w 9"/>
                  <a:gd name="T23" fmla="*/ 3175 h 7"/>
                  <a:gd name="T24" fmla="*/ 11113 w 9"/>
                  <a:gd name="T25" fmla="*/ 3175 h 7"/>
                  <a:gd name="T26" fmla="*/ 11113 w 9"/>
                  <a:gd name="T27" fmla="*/ 0 h 7"/>
                  <a:gd name="T28" fmla="*/ 11113 w 9"/>
                  <a:gd name="T29" fmla="*/ 0 h 7"/>
                  <a:gd name="T30" fmla="*/ 7938 w 9"/>
                  <a:gd name="T31" fmla="*/ 0 h 7"/>
                  <a:gd name="T32" fmla="*/ 3175 w 9"/>
                  <a:gd name="T33" fmla="*/ 0 h 7"/>
                  <a:gd name="T34" fmla="*/ 3175 w 9"/>
                  <a:gd name="T35" fmla="*/ 0 h 7"/>
                  <a:gd name="T36" fmla="*/ 3175 w 9"/>
                  <a:gd name="T37" fmla="*/ 0 h 7"/>
                  <a:gd name="T38" fmla="*/ 3175 w 9"/>
                  <a:gd name="T39" fmla="*/ 0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
                  <a:gd name="T61" fmla="*/ 0 h 7"/>
                  <a:gd name="T62" fmla="*/ 9 w 9"/>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 h="7">
                    <a:moveTo>
                      <a:pt x="2" y="0"/>
                    </a:moveTo>
                    <a:lnTo>
                      <a:pt x="2" y="0"/>
                    </a:lnTo>
                    <a:lnTo>
                      <a:pt x="0" y="2"/>
                    </a:lnTo>
                    <a:lnTo>
                      <a:pt x="2" y="2"/>
                    </a:lnTo>
                    <a:lnTo>
                      <a:pt x="2" y="5"/>
                    </a:lnTo>
                    <a:lnTo>
                      <a:pt x="7" y="7"/>
                    </a:lnTo>
                    <a:lnTo>
                      <a:pt x="9" y="5"/>
                    </a:lnTo>
                    <a:lnTo>
                      <a:pt x="9" y="2"/>
                    </a:lnTo>
                    <a:lnTo>
                      <a:pt x="7" y="2"/>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9" name="Freeform 1733">
                <a:extLst>
                  <a:ext uri="{FF2B5EF4-FFF2-40B4-BE49-F238E27FC236}">
                    <a16:creationId xmlns:a16="http://schemas.microsoft.com/office/drawing/2014/main" id="{431139C4-0854-02FA-67C8-53729CF6CE9B}"/>
                  </a:ext>
                </a:extLst>
              </p:cNvPr>
              <p:cNvSpPr>
                <a:spLocks noGrp="1" noRot="1" noMove="1" noResize="1" noEditPoints="1" noAdjustHandles="1" noChangeArrowheads="1" noChangeShapeType="1"/>
              </p:cNvSpPr>
              <p:nvPr/>
            </p:nvSpPr>
            <p:spPr bwMode="auto">
              <a:xfrm>
                <a:off x="8785224" y="1503881"/>
                <a:ext cx="11113" cy="11113"/>
              </a:xfrm>
              <a:custGeom>
                <a:avLst/>
                <a:gdLst>
                  <a:gd name="T0" fmla="*/ 0 w 7"/>
                  <a:gd name="T1" fmla="*/ 0 h 7"/>
                  <a:gd name="T2" fmla="*/ 4763 w 7"/>
                  <a:gd name="T3" fmla="*/ 7938 h 7"/>
                  <a:gd name="T4" fmla="*/ 11113 w 7"/>
                  <a:gd name="T5" fmla="*/ 11113 h 7"/>
                  <a:gd name="T6" fmla="*/ 11113 w 7"/>
                  <a:gd name="T7" fmla="*/ 11113 h 7"/>
                  <a:gd name="T8" fmla="*/ 11113 w 7"/>
                  <a:gd name="T9" fmla="*/ 11113 h 7"/>
                  <a:gd name="T10" fmla="*/ 11113 w 7"/>
                  <a:gd name="T11" fmla="*/ 7938 h 7"/>
                  <a:gd name="T12" fmla="*/ 11113 w 7"/>
                  <a:gd name="T13" fmla="*/ 7938 h 7"/>
                  <a:gd name="T14" fmla="*/ 11113 w 7"/>
                  <a:gd name="T15" fmla="*/ 7938 h 7"/>
                  <a:gd name="T16" fmla="*/ 11113 w 7"/>
                  <a:gd name="T17" fmla="*/ 7938 h 7"/>
                  <a:gd name="T18" fmla="*/ 7938 w 7"/>
                  <a:gd name="T19" fmla="*/ 3175 h 7"/>
                  <a:gd name="T20" fmla="*/ 4763 w 7"/>
                  <a:gd name="T21" fmla="*/ 3175 h 7"/>
                  <a:gd name="T22" fmla="*/ 0 w 7"/>
                  <a:gd name="T23" fmla="*/ 0 h 7"/>
                  <a:gd name="T24" fmla="*/ 0 w 7"/>
                  <a:gd name="T25" fmla="*/ 0 h 7"/>
                  <a:gd name="T26" fmla="*/ 0 w 7"/>
                  <a:gd name="T27" fmla="*/ 0 h 7"/>
                  <a:gd name="T28" fmla="*/ 0 w 7"/>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7"/>
                  <a:gd name="T47" fmla="*/ 7 w 7"/>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7">
                    <a:moveTo>
                      <a:pt x="0" y="0"/>
                    </a:moveTo>
                    <a:lnTo>
                      <a:pt x="3" y="5"/>
                    </a:lnTo>
                    <a:lnTo>
                      <a:pt x="7" y="7"/>
                    </a:lnTo>
                    <a:lnTo>
                      <a:pt x="7" y="5"/>
                    </a:lnTo>
                    <a:lnTo>
                      <a:pt x="5" y="2"/>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0" name="Freeform 1734">
                <a:extLst>
                  <a:ext uri="{FF2B5EF4-FFF2-40B4-BE49-F238E27FC236}">
                    <a16:creationId xmlns:a16="http://schemas.microsoft.com/office/drawing/2014/main" id="{6D98ADCE-B39C-41B0-3ED2-CADA9E93976D}"/>
                  </a:ext>
                </a:extLst>
              </p:cNvPr>
              <p:cNvSpPr>
                <a:spLocks noGrp="1" noRot="1" noMove="1" noResize="1" noEditPoints="1" noAdjustHandles="1" noChangeArrowheads="1" noChangeShapeType="1"/>
              </p:cNvSpPr>
              <p:nvPr/>
            </p:nvSpPr>
            <p:spPr bwMode="auto">
              <a:xfrm>
                <a:off x="292100" y="2511944"/>
                <a:ext cx="11113" cy="11113"/>
              </a:xfrm>
              <a:custGeom>
                <a:avLst/>
                <a:gdLst>
                  <a:gd name="T0" fmla="*/ 3175 w 7"/>
                  <a:gd name="T1" fmla="*/ 0 h 7"/>
                  <a:gd name="T2" fmla="*/ 0 w 7"/>
                  <a:gd name="T3" fmla="*/ 4763 h 7"/>
                  <a:gd name="T4" fmla="*/ 0 w 7"/>
                  <a:gd name="T5" fmla="*/ 7938 h 7"/>
                  <a:gd name="T6" fmla="*/ 3175 w 7"/>
                  <a:gd name="T7" fmla="*/ 11113 h 7"/>
                  <a:gd name="T8" fmla="*/ 11113 w 7"/>
                  <a:gd name="T9" fmla="*/ 11113 h 7"/>
                  <a:gd name="T10" fmla="*/ 7938 w 7"/>
                  <a:gd name="T11" fmla="*/ 11113 h 7"/>
                  <a:gd name="T12" fmla="*/ 7938 w 7"/>
                  <a:gd name="T13" fmla="*/ 7938 h 7"/>
                  <a:gd name="T14" fmla="*/ 7938 w 7"/>
                  <a:gd name="T15" fmla="*/ 7938 h 7"/>
                  <a:gd name="T16" fmla="*/ 11113 w 7"/>
                  <a:gd name="T17" fmla="*/ 4763 h 7"/>
                  <a:gd name="T18" fmla="*/ 11113 w 7"/>
                  <a:gd name="T19" fmla="*/ 0 h 7"/>
                  <a:gd name="T20" fmla="*/ 7938 w 7"/>
                  <a:gd name="T21" fmla="*/ 0 h 7"/>
                  <a:gd name="T22" fmla="*/ 7938 w 7"/>
                  <a:gd name="T23" fmla="*/ 0 h 7"/>
                  <a:gd name="T24" fmla="*/ 3175 w 7"/>
                  <a:gd name="T25" fmla="*/ 0 h 7"/>
                  <a:gd name="T26" fmla="*/ 3175 w 7"/>
                  <a:gd name="T27" fmla="*/ 0 h 7"/>
                  <a:gd name="T28" fmla="*/ 3175 w 7"/>
                  <a:gd name="T29" fmla="*/ 0 h 7"/>
                  <a:gd name="T30" fmla="*/ 3175 w 7"/>
                  <a:gd name="T31" fmla="*/ 0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7"/>
                  <a:gd name="T50" fmla="*/ 7 w 7"/>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7">
                    <a:moveTo>
                      <a:pt x="2" y="0"/>
                    </a:moveTo>
                    <a:lnTo>
                      <a:pt x="0" y="3"/>
                    </a:lnTo>
                    <a:lnTo>
                      <a:pt x="0" y="5"/>
                    </a:lnTo>
                    <a:lnTo>
                      <a:pt x="2" y="7"/>
                    </a:lnTo>
                    <a:lnTo>
                      <a:pt x="7" y="7"/>
                    </a:lnTo>
                    <a:lnTo>
                      <a:pt x="5" y="7"/>
                    </a:lnTo>
                    <a:lnTo>
                      <a:pt x="5" y="5"/>
                    </a:lnTo>
                    <a:lnTo>
                      <a:pt x="7" y="3"/>
                    </a:lnTo>
                    <a:lnTo>
                      <a:pt x="7" y="0"/>
                    </a:lnTo>
                    <a:lnTo>
                      <a:pt x="5"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1" name="Freeform 1735">
                <a:extLst>
                  <a:ext uri="{FF2B5EF4-FFF2-40B4-BE49-F238E27FC236}">
                    <a16:creationId xmlns:a16="http://schemas.microsoft.com/office/drawing/2014/main" id="{7FA116EE-6A78-C4E0-78B3-77C0FF46C701}"/>
                  </a:ext>
                </a:extLst>
              </p:cNvPr>
              <p:cNvSpPr>
                <a:spLocks noGrp="1" noRot="1" noMove="1" noResize="1" noEditPoints="1" noAdjustHandles="1" noChangeArrowheads="1" noChangeShapeType="1"/>
              </p:cNvSpPr>
              <p:nvPr/>
            </p:nvSpPr>
            <p:spPr bwMode="auto">
              <a:xfrm>
                <a:off x="333375" y="2523056"/>
                <a:ext cx="14288" cy="15875"/>
              </a:xfrm>
              <a:custGeom>
                <a:avLst/>
                <a:gdLst>
                  <a:gd name="T0" fmla="*/ 7938 w 9"/>
                  <a:gd name="T1" fmla="*/ 0 h 10"/>
                  <a:gd name="T2" fmla="*/ 7938 w 9"/>
                  <a:gd name="T3" fmla="*/ 4763 h 10"/>
                  <a:gd name="T4" fmla="*/ 0 w 9"/>
                  <a:gd name="T5" fmla="*/ 4763 h 10"/>
                  <a:gd name="T6" fmla="*/ 0 w 9"/>
                  <a:gd name="T7" fmla="*/ 4763 h 10"/>
                  <a:gd name="T8" fmla="*/ 0 w 9"/>
                  <a:gd name="T9" fmla="*/ 7938 h 10"/>
                  <a:gd name="T10" fmla="*/ 0 w 9"/>
                  <a:gd name="T11" fmla="*/ 7938 h 10"/>
                  <a:gd name="T12" fmla="*/ 3175 w 9"/>
                  <a:gd name="T13" fmla="*/ 7938 h 10"/>
                  <a:gd name="T14" fmla="*/ 7938 w 9"/>
                  <a:gd name="T15" fmla="*/ 11113 h 10"/>
                  <a:gd name="T16" fmla="*/ 11113 w 9"/>
                  <a:gd name="T17" fmla="*/ 11113 h 10"/>
                  <a:gd name="T18" fmla="*/ 11113 w 9"/>
                  <a:gd name="T19" fmla="*/ 15875 h 10"/>
                  <a:gd name="T20" fmla="*/ 11113 w 9"/>
                  <a:gd name="T21" fmla="*/ 15875 h 10"/>
                  <a:gd name="T22" fmla="*/ 14288 w 9"/>
                  <a:gd name="T23" fmla="*/ 15875 h 10"/>
                  <a:gd name="T24" fmla="*/ 14288 w 9"/>
                  <a:gd name="T25" fmla="*/ 15875 h 10"/>
                  <a:gd name="T26" fmla="*/ 14288 w 9"/>
                  <a:gd name="T27" fmla="*/ 15875 h 10"/>
                  <a:gd name="T28" fmla="*/ 14288 w 9"/>
                  <a:gd name="T29" fmla="*/ 11113 h 10"/>
                  <a:gd name="T30" fmla="*/ 11113 w 9"/>
                  <a:gd name="T31" fmla="*/ 11113 h 10"/>
                  <a:gd name="T32" fmla="*/ 11113 w 9"/>
                  <a:gd name="T33" fmla="*/ 4763 h 10"/>
                  <a:gd name="T34" fmla="*/ 7938 w 9"/>
                  <a:gd name="T35" fmla="*/ 0 h 10"/>
                  <a:gd name="T36" fmla="*/ 7938 w 9"/>
                  <a:gd name="T37" fmla="*/ 0 h 10"/>
                  <a:gd name="T38" fmla="*/ 7938 w 9"/>
                  <a:gd name="T39" fmla="*/ 0 h 10"/>
                  <a:gd name="T40" fmla="*/ 7938 w 9"/>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10"/>
                  <a:gd name="T65" fmla="*/ 9 w 9"/>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10">
                    <a:moveTo>
                      <a:pt x="5" y="0"/>
                    </a:moveTo>
                    <a:lnTo>
                      <a:pt x="5" y="3"/>
                    </a:lnTo>
                    <a:lnTo>
                      <a:pt x="0" y="3"/>
                    </a:lnTo>
                    <a:lnTo>
                      <a:pt x="0" y="5"/>
                    </a:lnTo>
                    <a:lnTo>
                      <a:pt x="2" y="5"/>
                    </a:lnTo>
                    <a:lnTo>
                      <a:pt x="5" y="7"/>
                    </a:lnTo>
                    <a:lnTo>
                      <a:pt x="7" y="7"/>
                    </a:lnTo>
                    <a:lnTo>
                      <a:pt x="7" y="10"/>
                    </a:lnTo>
                    <a:lnTo>
                      <a:pt x="9" y="10"/>
                    </a:lnTo>
                    <a:lnTo>
                      <a:pt x="9" y="7"/>
                    </a:lnTo>
                    <a:lnTo>
                      <a:pt x="7" y="7"/>
                    </a:lnTo>
                    <a:lnTo>
                      <a:pt x="7" y="3"/>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2" name="Freeform 1736">
                <a:extLst>
                  <a:ext uri="{FF2B5EF4-FFF2-40B4-BE49-F238E27FC236}">
                    <a16:creationId xmlns:a16="http://schemas.microsoft.com/office/drawing/2014/main" id="{094D2C35-6103-81EC-AB01-A71D2882A301}"/>
                  </a:ext>
                </a:extLst>
              </p:cNvPr>
              <p:cNvSpPr>
                <a:spLocks noGrp="1" noRot="1" noMove="1" noResize="1" noEditPoints="1" noAdjustHandles="1" noChangeArrowheads="1" noChangeShapeType="1"/>
              </p:cNvSpPr>
              <p:nvPr/>
            </p:nvSpPr>
            <p:spPr bwMode="auto">
              <a:xfrm>
                <a:off x="377825" y="2550043"/>
                <a:ext cx="11113" cy="11113"/>
              </a:xfrm>
              <a:custGeom>
                <a:avLst/>
                <a:gdLst>
                  <a:gd name="T0" fmla="*/ 0 w 7"/>
                  <a:gd name="T1" fmla="*/ 0 h 7"/>
                  <a:gd name="T2" fmla="*/ 4763 w 7"/>
                  <a:gd name="T3" fmla="*/ 7938 h 7"/>
                  <a:gd name="T4" fmla="*/ 4763 w 7"/>
                  <a:gd name="T5" fmla="*/ 11113 h 7"/>
                  <a:gd name="T6" fmla="*/ 7938 w 7"/>
                  <a:gd name="T7" fmla="*/ 11113 h 7"/>
                  <a:gd name="T8" fmla="*/ 11113 w 7"/>
                  <a:gd name="T9" fmla="*/ 11113 h 7"/>
                  <a:gd name="T10" fmla="*/ 11113 w 7"/>
                  <a:gd name="T11" fmla="*/ 11113 h 7"/>
                  <a:gd name="T12" fmla="*/ 11113 w 7"/>
                  <a:gd name="T13" fmla="*/ 7938 h 7"/>
                  <a:gd name="T14" fmla="*/ 11113 w 7"/>
                  <a:gd name="T15" fmla="*/ 7938 h 7"/>
                  <a:gd name="T16" fmla="*/ 7938 w 7"/>
                  <a:gd name="T17" fmla="*/ 3175 h 7"/>
                  <a:gd name="T18" fmla="*/ 4763 w 7"/>
                  <a:gd name="T19" fmla="*/ 3175 h 7"/>
                  <a:gd name="T20" fmla="*/ 0 w 7"/>
                  <a:gd name="T21" fmla="*/ 0 h 7"/>
                  <a:gd name="T22" fmla="*/ 0 w 7"/>
                  <a:gd name="T23" fmla="*/ 0 h 7"/>
                  <a:gd name="T24" fmla="*/ 0 w 7"/>
                  <a:gd name="T25" fmla="*/ 0 h 7"/>
                  <a:gd name="T26" fmla="*/ 0 w 7"/>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7"/>
                  <a:gd name="T44" fmla="*/ 7 w 7"/>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7">
                    <a:moveTo>
                      <a:pt x="0" y="0"/>
                    </a:moveTo>
                    <a:lnTo>
                      <a:pt x="3" y="5"/>
                    </a:lnTo>
                    <a:lnTo>
                      <a:pt x="3" y="7"/>
                    </a:lnTo>
                    <a:lnTo>
                      <a:pt x="5" y="7"/>
                    </a:lnTo>
                    <a:lnTo>
                      <a:pt x="7" y="7"/>
                    </a:lnTo>
                    <a:lnTo>
                      <a:pt x="7" y="5"/>
                    </a:lnTo>
                    <a:lnTo>
                      <a:pt x="5" y="2"/>
                    </a:lnTo>
                    <a:lnTo>
                      <a:pt x="3" y="2"/>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3" name="Freeform 1737">
                <a:extLst>
                  <a:ext uri="{FF2B5EF4-FFF2-40B4-BE49-F238E27FC236}">
                    <a16:creationId xmlns:a16="http://schemas.microsoft.com/office/drawing/2014/main" id="{4F95954B-36FE-3022-E6E5-CF09AF423E0E}"/>
                  </a:ext>
                </a:extLst>
              </p:cNvPr>
              <p:cNvSpPr>
                <a:spLocks noGrp="1" noRot="1" noMove="1" noResize="1" noEditPoints="1" noAdjustHandles="1" noChangeArrowheads="1" noChangeShapeType="1"/>
              </p:cNvSpPr>
              <p:nvPr/>
            </p:nvSpPr>
            <p:spPr bwMode="auto">
              <a:xfrm>
                <a:off x="388938" y="2586555"/>
                <a:ext cx="26988" cy="30163"/>
              </a:xfrm>
              <a:custGeom>
                <a:avLst/>
                <a:gdLst>
                  <a:gd name="T0" fmla="*/ 7938 w 17"/>
                  <a:gd name="T1" fmla="*/ 0 h 19"/>
                  <a:gd name="T2" fmla="*/ 7938 w 17"/>
                  <a:gd name="T3" fmla="*/ 0 h 19"/>
                  <a:gd name="T4" fmla="*/ 7938 w 17"/>
                  <a:gd name="T5" fmla="*/ 4763 h 19"/>
                  <a:gd name="T6" fmla="*/ 7938 w 17"/>
                  <a:gd name="T7" fmla="*/ 4763 h 19"/>
                  <a:gd name="T8" fmla="*/ 7938 w 17"/>
                  <a:gd name="T9" fmla="*/ 4763 h 19"/>
                  <a:gd name="T10" fmla="*/ 4763 w 17"/>
                  <a:gd name="T11" fmla="*/ 4763 h 19"/>
                  <a:gd name="T12" fmla="*/ 0 w 17"/>
                  <a:gd name="T13" fmla="*/ 7938 h 19"/>
                  <a:gd name="T14" fmla="*/ 0 w 17"/>
                  <a:gd name="T15" fmla="*/ 15875 h 19"/>
                  <a:gd name="T16" fmla="*/ 0 w 17"/>
                  <a:gd name="T17" fmla="*/ 23813 h 19"/>
                  <a:gd name="T18" fmla="*/ 4763 w 17"/>
                  <a:gd name="T19" fmla="*/ 26988 h 19"/>
                  <a:gd name="T20" fmla="*/ 7938 w 17"/>
                  <a:gd name="T21" fmla="*/ 30163 h 19"/>
                  <a:gd name="T22" fmla="*/ 12700 w 17"/>
                  <a:gd name="T23" fmla="*/ 30163 h 19"/>
                  <a:gd name="T24" fmla="*/ 12700 w 17"/>
                  <a:gd name="T25" fmla="*/ 30163 h 19"/>
                  <a:gd name="T26" fmla="*/ 15875 w 17"/>
                  <a:gd name="T27" fmla="*/ 30163 h 19"/>
                  <a:gd name="T28" fmla="*/ 15875 w 17"/>
                  <a:gd name="T29" fmla="*/ 30163 h 19"/>
                  <a:gd name="T30" fmla="*/ 15875 w 17"/>
                  <a:gd name="T31" fmla="*/ 26988 h 19"/>
                  <a:gd name="T32" fmla="*/ 12700 w 17"/>
                  <a:gd name="T33" fmla="*/ 26988 h 19"/>
                  <a:gd name="T34" fmla="*/ 23813 w 17"/>
                  <a:gd name="T35" fmla="*/ 19050 h 19"/>
                  <a:gd name="T36" fmla="*/ 26988 w 17"/>
                  <a:gd name="T37" fmla="*/ 15875 h 19"/>
                  <a:gd name="T38" fmla="*/ 26988 w 17"/>
                  <a:gd name="T39" fmla="*/ 12700 h 19"/>
                  <a:gd name="T40" fmla="*/ 23813 w 17"/>
                  <a:gd name="T41" fmla="*/ 7938 h 19"/>
                  <a:gd name="T42" fmla="*/ 23813 w 17"/>
                  <a:gd name="T43" fmla="*/ 4763 h 19"/>
                  <a:gd name="T44" fmla="*/ 19050 w 17"/>
                  <a:gd name="T45" fmla="*/ 0 h 19"/>
                  <a:gd name="T46" fmla="*/ 15875 w 17"/>
                  <a:gd name="T47" fmla="*/ 0 h 19"/>
                  <a:gd name="T48" fmla="*/ 7938 w 17"/>
                  <a:gd name="T49" fmla="*/ 0 h 19"/>
                  <a:gd name="T50" fmla="*/ 7938 w 17"/>
                  <a:gd name="T51" fmla="*/ 0 h 19"/>
                  <a:gd name="T52" fmla="*/ 7938 w 17"/>
                  <a:gd name="T53" fmla="*/ 0 h 19"/>
                  <a:gd name="T54" fmla="*/ 7938 w 17"/>
                  <a:gd name="T55" fmla="*/ 0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
                  <a:gd name="T85" fmla="*/ 0 h 19"/>
                  <a:gd name="T86" fmla="*/ 17 w 17"/>
                  <a:gd name="T87" fmla="*/ 19 h 1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 h="19">
                    <a:moveTo>
                      <a:pt x="5" y="0"/>
                    </a:moveTo>
                    <a:lnTo>
                      <a:pt x="5" y="0"/>
                    </a:lnTo>
                    <a:lnTo>
                      <a:pt x="5" y="3"/>
                    </a:lnTo>
                    <a:lnTo>
                      <a:pt x="3" y="3"/>
                    </a:lnTo>
                    <a:lnTo>
                      <a:pt x="0" y="5"/>
                    </a:lnTo>
                    <a:lnTo>
                      <a:pt x="0" y="10"/>
                    </a:lnTo>
                    <a:lnTo>
                      <a:pt x="0" y="15"/>
                    </a:lnTo>
                    <a:lnTo>
                      <a:pt x="3" y="17"/>
                    </a:lnTo>
                    <a:lnTo>
                      <a:pt x="5" y="19"/>
                    </a:lnTo>
                    <a:lnTo>
                      <a:pt x="8" y="19"/>
                    </a:lnTo>
                    <a:lnTo>
                      <a:pt x="10" y="19"/>
                    </a:lnTo>
                    <a:lnTo>
                      <a:pt x="10" y="17"/>
                    </a:lnTo>
                    <a:lnTo>
                      <a:pt x="8" y="17"/>
                    </a:lnTo>
                    <a:lnTo>
                      <a:pt x="15" y="12"/>
                    </a:lnTo>
                    <a:lnTo>
                      <a:pt x="17" y="10"/>
                    </a:lnTo>
                    <a:lnTo>
                      <a:pt x="17" y="8"/>
                    </a:lnTo>
                    <a:lnTo>
                      <a:pt x="15" y="5"/>
                    </a:lnTo>
                    <a:lnTo>
                      <a:pt x="15" y="3"/>
                    </a:lnTo>
                    <a:lnTo>
                      <a:pt x="12" y="0"/>
                    </a:lnTo>
                    <a:lnTo>
                      <a:pt x="10"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4" name="Freeform 1738">
                <a:extLst>
                  <a:ext uri="{FF2B5EF4-FFF2-40B4-BE49-F238E27FC236}">
                    <a16:creationId xmlns:a16="http://schemas.microsoft.com/office/drawing/2014/main" id="{6492E0F4-6698-79DB-EEC7-A7C9E663D260}"/>
                  </a:ext>
                </a:extLst>
              </p:cNvPr>
              <p:cNvSpPr>
                <a:spLocks noGrp="1" noRot="1" noMove="1" noResize="1" noEditPoints="1" noAdjustHandles="1" noChangeArrowheads="1" noChangeShapeType="1"/>
              </p:cNvSpPr>
              <p:nvPr/>
            </p:nvSpPr>
            <p:spPr bwMode="auto">
              <a:xfrm>
                <a:off x="1192213" y="1575319"/>
                <a:ext cx="1431925" cy="831850"/>
              </a:xfrm>
              <a:custGeom>
                <a:avLst/>
                <a:gdLst>
                  <a:gd name="T0" fmla="*/ 1417638 w 902"/>
                  <a:gd name="T1" fmla="*/ 130175 h 524"/>
                  <a:gd name="T2" fmla="*/ 1387475 w 902"/>
                  <a:gd name="T3" fmla="*/ 88900 h 524"/>
                  <a:gd name="T4" fmla="*/ 1354138 w 902"/>
                  <a:gd name="T5" fmla="*/ 127000 h 524"/>
                  <a:gd name="T6" fmla="*/ 1225550 w 902"/>
                  <a:gd name="T7" fmla="*/ 168275 h 524"/>
                  <a:gd name="T8" fmla="*/ 1169988 w 902"/>
                  <a:gd name="T9" fmla="*/ 217488 h 524"/>
                  <a:gd name="T10" fmla="*/ 1076325 w 902"/>
                  <a:gd name="T11" fmla="*/ 265113 h 524"/>
                  <a:gd name="T12" fmla="*/ 1027113 w 902"/>
                  <a:gd name="T13" fmla="*/ 273050 h 524"/>
                  <a:gd name="T14" fmla="*/ 1046163 w 902"/>
                  <a:gd name="T15" fmla="*/ 242888 h 524"/>
                  <a:gd name="T16" fmla="*/ 1023938 w 902"/>
                  <a:gd name="T17" fmla="*/ 176213 h 524"/>
                  <a:gd name="T18" fmla="*/ 971550 w 902"/>
                  <a:gd name="T19" fmla="*/ 157163 h 524"/>
                  <a:gd name="T20" fmla="*/ 936625 w 902"/>
                  <a:gd name="T21" fmla="*/ 265113 h 524"/>
                  <a:gd name="T22" fmla="*/ 925513 w 902"/>
                  <a:gd name="T23" fmla="*/ 160338 h 524"/>
                  <a:gd name="T24" fmla="*/ 966788 w 902"/>
                  <a:gd name="T25" fmla="*/ 123825 h 524"/>
                  <a:gd name="T26" fmla="*/ 1001713 w 902"/>
                  <a:gd name="T27" fmla="*/ 119063 h 524"/>
                  <a:gd name="T28" fmla="*/ 985838 w 902"/>
                  <a:gd name="T29" fmla="*/ 101600 h 524"/>
                  <a:gd name="T30" fmla="*/ 919163 w 902"/>
                  <a:gd name="T31" fmla="*/ 88900 h 524"/>
                  <a:gd name="T32" fmla="*/ 908050 w 902"/>
                  <a:gd name="T33" fmla="*/ 77788 h 524"/>
                  <a:gd name="T34" fmla="*/ 847725 w 902"/>
                  <a:gd name="T35" fmla="*/ 96838 h 524"/>
                  <a:gd name="T36" fmla="*/ 854075 w 902"/>
                  <a:gd name="T37" fmla="*/ 60325 h 524"/>
                  <a:gd name="T38" fmla="*/ 836613 w 902"/>
                  <a:gd name="T39" fmla="*/ 36513 h 524"/>
                  <a:gd name="T40" fmla="*/ 779463 w 902"/>
                  <a:gd name="T41" fmla="*/ 33338 h 524"/>
                  <a:gd name="T42" fmla="*/ 742950 w 902"/>
                  <a:gd name="T43" fmla="*/ 3175 h 524"/>
                  <a:gd name="T44" fmla="*/ 49213 w 902"/>
                  <a:gd name="T45" fmla="*/ 41275 h 524"/>
                  <a:gd name="T46" fmla="*/ 22225 w 902"/>
                  <a:gd name="T47" fmla="*/ 112713 h 524"/>
                  <a:gd name="T48" fmla="*/ 19050 w 902"/>
                  <a:gd name="T49" fmla="*/ 265113 h 524"/>
                  <a:gd name="T50" fmla="*/ 30163 w 902"/>
                  <a:gd name="T51" fmla="*/ 363538 h 524"/>
                  <a:gd name="T52" fmla="*/ 63500 w 902"/>
                  <a:gd name="T53" fmla="*/ 407988 h 524"/>
                  <a:gd name="T54" fmla="*/ 74613 w 902"/>
                  <a:gd name="T55" fmla="*/ 468313 h 524"/>
                  <a:gd name="T56" fmla="*/ 107950 w 902"/>
                  <a:gd name="T57" fmla="*/ 536575 h 524"/>
                  <a:gd name="T58" fmla="*/ 157163 w 902"/>
                  <a:gd name="T59" fmla="*/ 550863 h 524"/>
                  <a:gd name="T60" fmla="*/ 454025 w 902"/>
                  <a:gd name="T61" fmla="*/ 622300 h 524"/>
                  <a:gd name="T62" fmla="*/ 490538 w 902"/>
                  <a:gd name="T63" fmla="*/ 666750 h 524"/>
                  <a:gd name="T64" fmla="*/ 531813 w 902"/>
                  <a:gd name="T65" fmla="*/ 685800 h 524"/>
                  <a:gd name="T66" fmla="*/ 592138 w 902"/>
                  <a:gd name="T67" fmla="*/ 712788 h 524"/>
                  <a:gd name="T68" fmla="*/ 622300 w 902"/>
                  <a:gd name="T69" fmla="*/ 771525 h 524"/>
                  <a:gd name="T70" fmla="*/ 666750 w 902"/>
                  <a:gd name="T71" fmla="*/ 812800 h 524"/>
                  <a:gd name="T72" fmla="*/ 674688 w 902"/>
                  <a:gd name="T73" fmla="*/ 749300 h 524"/>
                  <a:gd name="T74" fmla="*/ 731838 w 902"/>
                  <a:gd name="T75" fmla="*/ 696913 h 524"/>
                  <a:gd name="T76" fmla="*/ 801688 w 902"/>
                  <a:gd name="T77" fmla="*/ 685800 h 524"/>
                  <a:gd name="T78" fmla="*/ 866775 w 902"/>
                  <a:gd name="T79" fmla="*/ 696913 h 524"/>
                  <a:gd name="T80" fmla="*/ 884238 w 902"/>
                  <a:gd name="T81" fmla="*/ 685800 h 524"/>
                  <a:gd name="T82" fmla="*/ 881063 w 902"/>
                  <a:gd name="T83" fmla="*/ 666750 h 524"/>
                  <a:gd name="T84" fmla="*/ 925513 w 902"/>
                  <a:gd name="T85" fmla="*/ 666750 h 524"/>
                  <a:gd name="T86" fmla="*/ 971550 w 902"/>
                  <a:gd name="T87" fmla="*/ 671513 h 524"/>
                  <a:gd name="T88" fmla="*/ 1023938 w 902"/>
                  <a:gd name="T89" fmla="*/ 688975 h 524"/>
                  <a:gd name="T90" fmla="*/ 1054100 w 902"/>
                  <a:gd name="T91" fmla="*/ 779463 h 524"/>
                  <a:gd name="T92" fmla="*/ 1095375 w 902"/>
                  <a:gd name="T93" fmla="*/ 831850 h 524"/>
                  <a:gd name="T94" fmla="*/ 1087438 w 902"/>
                  <a:gd name="T95" fmla="*/ 708025 h 524"/>
                  <a:gd name="T96" fmla="*/ 1071563 w 902"/>
                  <a:gd name="T97" fmla="*/ 655638 h 524"/>
                  <a:gd name="T98" fmla="*/ 1079500 w 902"/>
                  <a:gd name="T99" fmla="*/ 630238 h 524"/>
                  <a:gd name="T100" fmla="*/ 1131888 w 902"/>
                  <a:gd name="T101" fmla="*/ 561975 h 524"/>
                  <a:gd name="T102" fmla="*/ 1173163 w 902"/>
                  <a:gd name="T103" fmla="*/ 528638 h 524"/>
                  <a:gd name="T104" fmla="*/ 1200150 w 902"/>
                  <a:gd name="T105" fmla="*/ 479425 h 524"/>
                  <a:gd name="T106" fmla="*/ 1195388 w 902"/>
                  <a:gd name="T107" fmla="*/ 423863 h 524"/>
                  <a:gd name="T108" fmla="*/ 1184275 w 902"/>
                  <a:gd name="T109" fmla="*/ 393700 h 524"/>
                  <a:gd name="T110" fmla="*/ 1200150 w 902"/>
                  <a:gd name="T111" fmla="*/ 382588 h 524"/>
                  <a:gd name="T112" fmla="*/ 1225550 w 902"/>
                  <a:gd name="T113" fmla="*/ 412750 h 524"/>
                  <a:gd name="T114" fmla="*/ 1260475 w 902"/>
                  <a:gd name="T115" fmla="*/ 344488 h 524"/>
                  <a:gd name="T116" fmla="*/ 1304925 w 902"/>
                  <a:gd name="T117" fmla="*/ 280988 h 524"/>
                  <a:gd name="T118" fmla="*/ 1338263 w 902"/>
                  <a:gd name="T119" fmla="*/ 277813 h 524"/>
                  <a:gd name="T120" fmla="*/ 1346200 w 902"/>
                  <a:gd name="T121" fmla="*/ 239713 h 524"/>
                  <a:gd name="T122" fmla="*/ 1390650 w 902"/>
                  <a:gd name="T123" fmla="*/ 195263 h 524"/>
                  <a:gd name="T124" fmla="*/ 1428750 w 902"/>
                  <a:gd name="T125" fmla="*/ 157163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2"/>
                  <a:gd name="T190" fmla="*/ 0 h 524"/>
                  <a:gd name="T191" fmla="*/ 902 w 902"/>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2" h="524">
                    <a:moveTo>
                      <a:pt x="900" y="101"/>
                    </a:moveTo>
                    <a:lnTo>
                      <a:pt x="902" y="99"/>
                    </a:lnTo>
                    <a:lnTo>
                      <a:pt x="900" y="97"/>
                    </a:lnTo>
                    <a:lnTo>
                      <a:pt x="898" y="94"/>
                    </a:lnTo>
                    <a:lnTo>
                      <a:pt x="898" y="92"/>
                    </a:lnTo>
                    <a:lnTo>
                      <a:pt x="898" y="90"/>
                    </a:lnTo>
                    <a:lnTo>
                      <a:pt x="898" y="87"/>
                    </a:lnTo>
                    <a:lnTo>
                      <a:pt x="898" y="85"/>
                    </a:lnTo>
                    <a:lnTo>
                      <a:pt x="895" y="85"/>
                    </a:lnTo>
                    <a:lnTo>
                      <a:pt x="893" y="85"/>
                    </a:lnTo>
                    <a:lnTo>
                      <a:pt x="893" y="82"/>
                    </a:lnTo>
                    <a:lnTo>
                      <a:pt x="893" y="78"/>
                    </a:lnTo>
                    <a:lnTo>
                      <a:pt x="893" y="68"/>
                    </a:lnTo>
                    <a:lnTo>
                      <a:pt x="893" y="61"/>
                    </a:lnTo>
                    <a:lnTo>
                      <a:pt x="893" y="59"/>
                    </a:lnTo>
                    <a:lnTo>
                      <a:pt x="893" y="56"/>
                    </a:lnTo>
                    <a:lnTo>
                      <a:pt x="890" y="54"/>
                    </a:lnTo>
                    <a:lnTo>
                      <a:pt x="888" y="52"/>
                    </a:lnTo>
                    <a:lnTo>
                      <a:pt x="886" y="52"/>
                    </a:lnTo>
                    <a:lnTo>
                      <a:pt x="883" y="49"/>
                    </a:lnTo>
                    <a:lnTo>
                      <a:pt x="881" y="49"/>
                    </a:lnTo>
                    <a:lnTo>
                      <a:pt x="879" y="49"/>
                    </a:lnTo>
                    <a:lnTo>
                      <a:pt x="876" y="52"/>
                    </a:lnTo>
                    <a:lnTo>
                      <a:pt x="876" y="54"/>
                    </a:lnTo>
                    <a:lnTo>
                      <a:pt x="874" y="54"/>
                    </a:lnTo>
                    <a:lnTo>
                      <a:pt x="874" y="56"/>
                    </a:lnTo>
                    <a:lnTo>
                      <a:pt x="874" y="54"/>
                    </a:lnTo>
                    <a:lnTo>
                      <a:pt x="872" y="52"/>
                    </a:lnTo>
                    <a:lnTo>
                      <a:pt x="872" y="49"/>
                    </a:lnTo>
                    <a:lnTo>
                      <a:pt x="869" y="49"/>
                    </a:lnTo>
                    <a:lnTo>
                      <a:pt x="867" y="49"/>
                    </a:lnTo>
                    <a:lnTo>
                      <a:pt x="862" y="61"/>
                    </a:lnTo>
                    <a:lnTo>
                      <a:pt x="860" y="66"/>
                    </a:lnTo>
                    <a:lnTo>
                      <a:pt x="860" y="68"/>
                    </a:lnTo>
                    <a:lnTo>
                      <a:pt x="857" y="71"/>
                    </a:lnTo>
                    <a:lnTo>
                      <a:pt x="857" y="73"/>
                    </a:lnTo>
                    <a:lnTo>
                      <a:pt x="857" y="75"/>
                    </a:lnTo>
                    <a:lnTo>
                      <a:pt x="855" y="78"/>
                    </a:lnTo>
                    <a:lnTo>
                      <a:pt x="853" y="80"/>
                    </a:lnTo>
                    <a:lnTo>
                      <a:pt x="848" y="85"/>
                    </a:lnTo>
                    <a:lnTo>
                      <a:pt x="843" y="87"/>
                    </a:lnTo>
                    <a:lnTo>
                      <a:pt x="843" y="90"/>
                    </a:lnTo>
                    <a:lnTo>
                      <a:pt x="841" y="90"/>
                    </a:lnTo>
                    <a:lnTo>
                      <a:pt x="838" y="92"/>
                    </a:lnTo>
                    <a:lnTo>
                      <a:pt x="834" y="94"/>
                    </a:lnTo>
                    <a:lnTo>
                      <a:pt x="817" y="97"/>
                    </a:lnTo>
                    <a:lnTo>
                      <a:pt x="810" y="97"/>
                    </a:lnTo>
                    <a:lnTo>
                      <a:pt x="803" y="99"/>
                    </a:lnTo>
                    <a:lnTo>
                      <a:pt x="796" y="99"/>
                    </a:lnTo>
                    <a:lnTo>
                      <a:pt x="794" y="99"/>
                    </a:lnTo>
                    <a:lnTo>
                      <a:pt x="791" y="97"/>
                    </a:lnTo>
                    <a:lnTo>
                      <a:pt x="789" y="97"/>
                    </a:lnTo>
                    <a:lnTo>
                      <a:pt x="786" y="97"/>
                    </a:lnTo>
                    <a:lnTo>
                      <a:pt x="784" y="99"/>
                    </a:lnTo>
                    <a:lnTo>
                      <a:pt x="782" y="99"/>
                    </a:lnTo>
                    <a:lnTo>
                      <a:pt x="777" y="104"/>
                    </a:lnTo>
                    <a:lnTo>
                      <a:pt x="772" y="106"/>
                    </a:lnTo>
                    <a:lnTo>
                      <a:pt x="768" y="108"/>
                    </a:lnTo>
                    <a:lnTo>
                      <a:pt x="768" y="111"/>
                    </a:lnTo>
                    <a:lnTo>
                      <a:pt x="765" y="111"/>
                    </a:lnTo>
                    <a:lnTo>
                      <a:pt x="763" y="111"/>
                    </a:lnTo>
                    <a:lnTo>
                      <a:pt x="761" y="115"/>
                    </a:lnTo>
                    <a:lnTo>
                      <a:pt x="763" y="113"/>
                    </a:lnTo>
                    <a:lnTo>
                      <a:pt x="765" y="111"/>
                    </a:lnTo>
                    <a:lnTo>
                      <a:pt x="765" y="118"/>
                    </a:lnTo>
                    <a:lnTo>
                      <a:pt x="763" y="123"/>
                    </a:lnTo>
                    <a:lnTo>
                      <a:pt x="761" y="125"/>
                    </a:lnTo>
                    <a:lnTo>
                      <a:pt x="758" y="130"/>
                    </a:lnTo>
                    <a:lnTo>
                      <a:pt x="756" y="132"/>
                    </a:lnTo>
                    <a:lnTo>
                      <a:pt x="753" y="134"/>
                    </a:lnTo>
                    <a:lnTo>
                      <a:pt x="751" y="134"/>
                    </a:lnTo>
                    <a:lnTo>
                      <a:pt x="749" y="137"/>
                    </a:lnTo>
                    <a:lnTo>
                      <a:pt x="744" y="137"/>
                    </a:lnTo>
                    <a:lnTo>
                      <a:pt x="742" y="137"/>
                    </a:lnTo>
                    <a:lnTo>
                      <a:pt x="737" y="137"/>
                    </a:lnTo>
                    <a:lnTo>
                      <a:pt x="732" y="137"/>
                    </a:lnTo>
                    <a:lnTo>
                      <a:pt x="723" y="137"/>
                    </a:lnTo>
                    <a:lnTo>
                      <a:pt x="713" y="139"/>
                    </a:lnTo>
                    <a:lnTo>
                      <a:pt x="713" y="141"/>
                    </a:lnTo>
                    <a:lnTo>
                      <a:pt x="713" y="144"/>
                    </a:lnTo>
                    <a:lnTo>
                      <a:pt x="713" y="146"/>
                    </a:lnTo>
                    <a:lnTo>
                      <a:pt x="716" y="149"/>
                    </a:lnTo>
                    <a:lnTo>
                      <a:pt x="709" y="153"/>
                    </a:lnTo>
                    <a:lnTo>
                      <a:pt x="701" y="158"/>
                    </a:lnTo>
                    <a:lnTo>
                      <a:pt x="699" y="163"/>
                    </a:lnTo>
                    <a:lnTo>
                      <a:pt x="694" y="163"/>
                    </a:lnTo>
                    <a:lnTo>
                      <a:pt x="692" y="165"/>
                    </a:lnTo>
                    <a:lnTo>
                      <a:pt x="687" y="167"/>
                    </a:lnTo>
                    <a:lnTo>
                      <a:pt x="685" y="167"/>
                    </a:lnTo>
                    <a:lnTo>
                      <a:pt x="683" y="167"/>
                    </a:lnTo>
                    <a:lnTo>
                      <a:pt x="680" y="167"/>
                    </a:lnTo>
                    <a:lnTo>
                      <a:pt x="678" y="167"/>
                    </a:lnTo>
                    <a:lnTo>
                      <a:pt x="675" y="167"/>
                    </a:lnTo>
                    <a:lnTo>
                      <a:pt x="675" y="172"/>
                    </a:lnTo>
                    <a:lnTo>
                      <a:pt x="673" y="175"/>
                    </a:lnTo>
                    <a:lnTo>
                      <a:pt x="671" y="177"/>
                    </a:lnTo>
                    <a:lnTo>
                      <a:pt x="666" y="179"/>
                    </a:lnTo>
                    <a:lnTo>
                      <a:pt x="664" y="179"/>
                    </a:lnTo>
                    <a:lnTo>
                      <a:pt x="659" y="182"/>
                    </a:lnTo>
                    <a:lnTo>
                      <a:pt x="657" y="182"/>
                    </a:lnTo>
                    <a:lnTo>
                      <a:pt x="654" y="182"/>
                    </a:lnTo>
                    <a:lnTo>
                      <a:pt x="652" y="177"/>
                    </a:lnTo>
                    <a:lnTo>
                      <a:pt x="654" y="177"/>
                    </a:lnTo>
                    <a:lnTo>
                      <a:pt x="654" y="175"/>
                    </a:lnTo>
                    <a:lnTo>
                      <a:pt x="652" y="172"/>
                    </a:lnTo>
                    <a:lnTo>
                      <a:pt x="647" y="172"/>
                    </a:lnTo>
                    <a:lnTo>
                      <a:pt x="642" y="172"/>
                    </a:lnTo>
                    <a:lnTo>
                      <a:pt x="645" y="167"/>
                    </a:lnTo>
                    <a:lnTo>
                      <a:pt x="649" y="163"/>
                    </a:lnTo>
                    <a:lnTo>
                      <a:pt x="652" y="160"/>
                    </a:lnTo>
                    <a:lnTo>
                      <a:pt x="652" y="158"/>
                    </a:lnTo>
                    <a:lnTo>
                      <a:pt x="654" y="158"/>
                    </a:lnTo>
                    <a:lnTo>
                      <a:pt x="654" y="156"/>
                    </a:lnTo>
                    <a:lnTo>
                      <a:pt x="654" y="153"/>
                    </a:lnTo>
                    <a:lnTo>
                      <a:pt x="654" y="151"/>
                    </a:lnTo>
                    <a:lnTo>
                      <a:pt x="657" y="151"/>
                    </a:lnTo>
                    <a:lnTo>
                      <a:pt x="657" y="149"/>
                    </a:lnTo>
                    <a:lnTo>
                      <a:pt x="659" y="149"/>
                    </a:lnTo>
                    <a:lnTo>
                      <a:pt x="659" y="151"/>
                    </a:lnTo>
                    <a:lnTo>
                      <a:pt x="657" y="156"/>
                    </a:lnTo>
                    <a:lnTo>
                      <a:pt x="659" y="153"/>
                    </a:lnTo>
                    <a:lnTo>
                      <a:pt x="659" y="151"/>
                    </a:lnTo>
                    <a:lnTo>
                      <a:pt x="659" y="146"/>
                    </a:lnTo>
                    <a:lnTo>
                      <a:pt x="661" y="141"/>
                    </a:lnTo>
                    <a:lnTo>
                      <a:pt x="659" y="137"/>
                    </a:lnTo>
                    <a:lnTo>
                      <a:pt x="657" y="132"/>
                    </a:lnTo>
                    <a:lnTo>
                      <a:pt x="654" y="125"/>
                    </a:lnTo>
                    <a:lnTo>
                      <a:pt x="654" y="120"/>
                    </a:lnTo>
                    <a:lnTo>
                      <a:pt x="649" y="120"/>
                    </a:lnTo>
                    <a:lnTo>
                      <a:pt x="647" y="120"/>
                    </a:lnTo>
                    <a:lnTo>
                      <a:pt x="645" y="123"/>
                    </a:lnTo>
                    <a:lnTo>
                      <a:pt x="645" y="125"/>
                    </a:lnTo>
                    <a:lnTo>
                      <a:pt x="642" y="125"/>
                    </a:lnTo>
                    <a:lnTo>
                      <a:pt x="642" y="127"/>
                    </a:lnTo>
                    <a:lnTo>
                      <a:pt x="640" y="127"/>
                    </a:lnTo>
                    <a:lnTo>
                      <a:pt x="642" y="123"/>
                    </a:lnTo>
                    <a:lnTo>
                      <a:pt x="645" y="115"/>
                    </a:lnTo>
                    <a:lnTo>
                      <a:pt x="645" y="111"/>
                    </a:lnTo>
                    <a:lnTo>
                      <a:pt x="645" y="106"/>
                    </a:lnTo>
                    <a:lnTo>
                      <a:pt x="642" y="101"/>
                    </a:lnTo>
                    <a:lnTo>
                      <a:pt x="642" y="94"/>
                    </a:lnTo>
                    <a:lnTo>
                      <a:pt x="640" y="90"/>
                    </a:lnTo>
                    <a:lnTo>
                      <a:pt x="638" y="90"/>
                    </a:lnTo>
                    <a:lnTo>
                      <a:pt x="635" y="90"/>
                    </a:lnTo>
                    <a:lnTo>
                      <a:pt x="631" y="90"/>
                    </a:lnTo>
                    <a:lnTo>
                      <a:pt x="628" y="85"/>
                    </a:lnTo>
                    <a:lnTo>
                      <a:pt x="624" y="82"/>
                    </a:lnTo>
                    <a:lnTo>
                      <a:pt x="624" y="85"/>
                    </a:lnTo>
                    <a:lnTo>
                      <a:pt x="621" y="90"/>
                    </a:lnTo>
                    <a:lnTo>
                      <a:pt x="619" y="90"/>
                    </a:lnTo>
                    <a:lnTo>
                      <a:pt x="619" y="92"/>
                    </a:lnTo>
                    <a:lnTo>
                      <a:pt x="616" y="94"/>
                    </a:lnTo>
                    <a:lnTo>
                      <a:pt x="614" y="94"/>
                    </a:lnTo>
                    <a:lnTo>
                      <a:pt x="612" y="94"/>
                    </a:lnTo>
                    <a:lnTo>
                      <a:pt x="612" y="99"/>
                    </a:lnTo>
                    <a:lnTo>
                      <a:pt x="612" y="101"/>
                    </a:lnTo>
                    <a:lnTo>
                      <a:pt x="607" y="101"/>
                    </a:lnTo>
                    <a:lnTo>
                      <a:pt x="602" y="101"/>
                    </a:lnTo>
                    <a:lnTo>
                      <a:pt x="602" y="104"/>
                    </a:lnTo>
                    <a:lnTo>
                      <a:pt x="602" y="106"/>
                    </a:lnTo>
                    <a:lnTo>
                      <a:pt x="602" y="108"/>
                    </a:lnTo>
                    <a:lnTo>
                      <a:pt x="602" y="111"/>
                    </a:lnTo>
                    <a:lnTo>
                      <a:pt x="602" y="113"/>
                    </a:lnTo>
                    <a:lnTo>
                      <a:pt x="602" y="115"/>
                    </a:lnTo>
                    <a:lnTo>
                      <a:pt x="598" y="115"/>
                    </a:lnTo>
                    <a:lnTo>
                      <a:pt x="600" y="125"/>
                    </a:lnTo>
                    <a:lnTo>
                      <a:pt x="600" y="134"/>
                    </a:lnTo>
                    <a:lnTo>
                      <a:pt x="600" y="139"/>
                    </a:lnTo>
                    <a:lnTo>
                      <a:pt x="600" y="144"/>
                    </a:lnTo>
                    <a:lnTo>
                      <a:pt x="600" y="149"/>
                    </a:lnTo>
                    <a:lnTo>
                      <a:pt x="600" y="153"/>
                    </a:lnTo>
                    <a:lnTo>
                      <a:pt x="598" y="156"/>
                    </a:lnTo>
                    <a:lnTo>
                      <a:pt x="595" y="160"/>
                    </a:lnTo>
                    <a:lnTo>
                      <a:pt x="590" y="167"/>
                    </a:lnTo>
                    <a:lnTo>
                      <a:pt x="588" y="172"/>
                    </a:lnTo>
                    <a:lnTo>
                      <a:pt x="586" y="172"/>
                    </a:lnTo>
                    <a:lnTo>
                      <a:pt x="583" y="172"/>
                    </a:lnTo>
                    <a:lnTo>
                      <a:pt x="581" y="172"/>
                    </a:lnTo>
                    <a:lnTo>
                      <a:pt x="579" y="165"/>
                    </a:lnTo>
                    <a:lnTo>
                      <a:pt x="576" y="158"/>
                    </a:lnTo>
                    <a:lnTo>
                      <a:pt x="574" y="151"/>
                    </a:lnTo>
                    <a:lnTo>
                      <a:pt x="574" y="144"/>
                    </a:lnTo>
                    <a:lnTo>
                      <a:pt x="574" y="137"/>
                    </a:lnTo>
                    <a:lnTo>
                      <a:pt x="574" y="130"/>
                    </a:lnTo>
                    <a:lnTo>
                      <a:pt x="576" y="123"/>
                    </a:lnTo>
                    <a:lnTo>
                      <a:pt x="579" y="113"/>
                    </a:lnTo>
                    <a:lnTo>
                      <a:pt x="583" y="113"/>
                    </a:lnTo>
                    <a:lnTo>
                      <a:pt x="583" y="111"/>
                    </a:lnTo>
                    <a:lnTo>
                      <a:pt x="586" y="108"/>
                    </a:lnTo>
                    <a:lnTo>
                      <a:pt x="586" y="99"/>
                    </a:lnTo>
                    <a:lnTo>
                      <a:pt x="583" y="99"/>
                    </a:lnTo>
                    <a:lnTo>
                      <a:pt x="583" y="101"/>
                    </a:lnTo>
                    <a:lnTo>
                      <a:pt x="581" y="104"/>
                    </a:lnTo>
                    <a:lnTo>
                      <a:pt x="579" y="104"/>
                    </a:lnTo>
                    <a:lnTo>
                      <a:pt x="579" y="108"/>
                    </a:lnTo>
                    <a:lnTo>
                      <a:pt x="579" y="111"/>
                    </a:lnTo>
                    <a:lnTo>
                      <a:pt x="574" y="111"/>
                    </a:lnTo>
                    <a:lnTo>
                      <a:pt x="572" y="111"/>
                    </a:lnTo>
                    <a:lnTo>
                      <a:pt x="574" y="104"/>
                    </a:lnTo>
                    <a:lnTo>
                      <a:pt x="579" y="94"/>
                    </a:lnTo>
                    <a:lnTo>
                      <a:pt x="581" y="92"/>
                    </a:lnTo>
                    <a:lnTo>
                      <a:pt x="583" y="87"/>
                    </a:lnTo>
                    <a:lnTo>
                      <a:pt x="586" y="85"/>
                    </a:lnTo>
                    <a:lnTo>
                      <a:pt x="588" y="82"/>
                    </a:lnTo>
                    <a:lnTo>
                      <a:pt x="590" y="82"/>
                    </a:lnTo>
                    <a:lnTo>
                      <a:pt x="595" y="82"/>
                    </a:lnTo>
                    <a:lnTo>
                      <a:pt x="598" y="82"/>
                    </a:lnTo>
                    <a:lnTo>
                      <a:pt x="602" y="80"/>
                    </a:lnTo>
                    <a:lnTo>
                      <a:pt x="605" y="80"/>
                    </a:lnTo>
                    <a:lnTo>
                      <a:pt x="607" y="80"/>
                    </a:lnTo>
                    <a:lnTo>
                      <a:pt x="609" y="78"/>
                    </a:lnTo>
                    <a:lnTo>
                      <a:pt x="609" y="75"/>
                    </a:lnTo>
                    <a:lnTo>
                      <a:pt x="612" y="75"/>
                    </a:lnTo>
                    <a:lnTo>
                      <a:pt x="614" y="75"/>
                    </a:lnTo>
                    <a:lnTo>
                      <a:pt x="616" y="78"/>
                    </a:lnTo>
                    <a:lnTo>
                      <a:pt x="619" y="78"/>
                    </a:lnTo>
                    <a:lnTo>
                      <a:pt x="621" y="78"/>
                    </a:lnTo>
                    <a:lnTo>
                      <a:pt x="626" y="80"/>
                    </a:lnTo>
                    <a:lnTo>
                      <a:pt x="628" y="80"/>
                    </a:lnTo>
                    <a:lnTo>
                      <a:pt x="628" y="75"/>
                    </a:lnTo>
                    <a:lnTo>
                      <a:pt x="631" y="75"/>
                    </a:lnTo>
                    <a:lnTo>
                      <a:pt x="633" y="80"/>
                    </a:lnTo>
                    <a:lnTo>
                      <a:pt x="635" y="78"/>
                    </a:lnTo>
                    <a:lnTo>
                      <a:pt x="638" y="78"/>
                    </a:lnTo>
                    <a:lnTo>
                      <a:pt x="635" y="78"/>
                    </a:lnTo>
                    <a:lnTo>
                      <a:pt x="635" y="75"/>
                    </a:lnTo>
                    <a:lnTo>
                      <a:pt x="633" y="75"/>
                    </a:lnTo>
                    <a:lnTo>
                      <a:pt x="633" y="73"/>
                    </a:lnTo>
                    <a:lnTo>
                      <a:pt x="633" y="71"/>
                    </a:lnTo>
                    <a:lnTo>
                      <a:pt x="628" y="71"/>
                    </a:lnTo>
                    <a:lnTo>
                      <a:pt x="626" y="71"/>
                    </a:lnTo>
                    <a:lnTo>
                      <a:pt x="624" y="71"/>
                    </a:lnTo>
                    <a:lnTo>
                      <a:pt x="619" y="71"/>
                    </a:lnTo>
                    <a:lnTo>
                      <a:pt x="619" y="68"/>
                    </a:lnTo>
                    <a:lnTo>
                      <a:pt x="621" y="64"/>
                    </a:lnTo>
                    <a:lnTo>
                      <a:pt x="621" y="59"/>
                    </a:lnTo>
                    <a:lnTo>
                      <a:pt x="619" y="56"/>
                    </a:lnTo>
                    <a:lnTo>
                      <a:pt x="616" y="56"/>
                    </a:lnTo>
                    <a:lnTo>
                      <a:pt x="616" y="59"/>
                    </a:lnTo>
                    <a:lnTo>
                      <a:pt x="614" y="59"/>
                    </a:lnTo>
                    <a:lnTo>
                      <a:pt x="612" y="61"/>
                    </a:lnTo>
                    <a:lnTo>
                      <a:pt x="607" y="64"/>
                    </a:lnTo>
                    <a:lnTo>
                      <a:pt x="602" y="66"/>
                    </a:lnTo>
                    <a:lnTo>
                      <a:pt x="598" y="66"/>
                    </a:lnTo>
                    <a:lnTo>
                      <a:pt x="595" y="68"/>
                    </a:lnTo>
                    <a:lnTo>
                      <a:pt x="593" y="68"/>
                    </a:lnTo>
                    <a:lnTo>
                      <a:pt x="590" y="68"/>
                    </a:lnTo>
                    <a:lnTo>
                      <a:pt x="588" y="68"/>
                    </a:lnTo>
                    <a:lnTo>
                      <a:pt x="586" y="66"/>
                    </a:lnTo>
                    <a:lnTo>
                      <a:pt x="583" y="66"/>
                    </a:lnTo>
                    <a:lnTo>
                      <a:pt x="583" y="64"/>
                    </a:lnTo>
                    <a:lnTo>
                      <a:pt x="581" y="61"/>
                    </a:lnTo>
                    <a:lnTo>
                      <a:pt x="579" y="56"/>
                    </a:lnTo>
                    <a:lnTo>
                      <a:pt x="576" y="54"/>
                    </a:lnTo>
                    <a:lnTo>
                      <a:pt x="574" y="54"/>
                    </a:lnTo>
                    <a:lnTo>
                      <a:pt x="572" y="54"/>
                    </a:lnTo>
                    <a:lnTo>
                      <a:pt x="569" y="56"/>
                    </a:lnTo>
                    <a:lnTo>
                      <a:pt x="567" y="56"/>
                    </a:lnTo>
                    <a:lnTo>
                      <a:pt x="564" y="56"/>
                    </a:lnTo>
                    <a:lnTo>
                      <a:pt x="564" y="54"/>
                    </a:lnTo>
                    <a:lnTo>
                      <a:pt x="562" y="54"/>
                    </a:lnTo>
                    <a:lnTo>
                      <a:pt x="562" y="52"/>
                    </a:lnTo>
                    <a:lnTo>
                      <a:pt x="564" y="52"/>
                    </a:lnTo>
                    <a:lnTo>
                      <a:pt x="567" y="52"/>
                    </a:lnTo>
                    <a:lnTo>
                      <a:pt x="572" y="49"/>
                    </a:lnTo>
                    <a:lnTo>
                      <a:pt x="574" y="47"/>
                    </a:lnTo>
                    <a:lnTo>
                      <a:pt x="576" y="45"/>
                    </a:lnTo>
                    <a:lnTo>
                      <a:pt x="574" y="45"/>
                    </a:lnTo>
                    <a:lnTo>
                      <a:pt x="574" y="42"/>
                    </a:lnTo>
                    <a:lnTo>
                      <a:pt x="574" y="40"/>
                    </a:lnTo>
                    <a:lnTo>
                      <a:pt x="564" y="45"/>
                    </a:lnTo>
                    <a:lnTo>
                      <a:pt x="557" y="52"/>
                    </a:lnTo>
                    <a:lnTo>
                      <a:pt x="548" y="56"/>
                    </a:lnTo>
                    <a:lnTo>
                      <a:pt x="538" y="61"/>
                    </a:lnTo>
                    <a:lnTo>
                      <a:pt x="536" y="61"/>
                    </a:lnTo>
                    <a:lnTo>
                      <a:pt x="534" y="61"/>
                    </a:lnTo>
                    <a:lnTo>
                      <a:pt x="531" y="59"/>
                    </a:lnTo>
                    <a:lnTo>
                      <a:pt x="531" y="56"/>
                    </a:lnTo>
                    <a:lnTo>
                      <a:pt x="529" y="56"/>
                    </a:lnTo>
                    <a:lnTo>
                      <a:pt x="527" y="56"/>
                    </a:lnTo>
                    <a:lnTo>
                      <a:pt x="524" y="56"/>
                    </a:lnTo>
                    <a:lnTo>
                      <a:pt x="520" y="56"/>
                    </a:lnTo>
                    <a:lnTo>
                      <a:pt x="515" y="56"/>
                    </a:lnTo>
                    <a:lnTo>
                      <a:pt x="510" y="56"/>
                    </a:lnTo>
                    <a:lnTo>
                      <a:pt x="512" y="56"/>
                    </a:lnTo>
                    <a:lnTo>
                      <a:pt x="515" y="52"/>
                    </a:lnTo>
                    <a:lnTo>
                      <a:pt x="520" y="47"/>
                    </a:lnTo>
                    <a:lnTo>
                      <a:pt x="520" y="45"/>
                    </a:lnTo>
                    <a:lnTo>
                      <a:pt x="524" y="42"/>
                    </a:lnTo>
                    <a:lnTo>
                      <a:pt x="527" y="42"/>
                    </a:lnTo>
                    <a:lnTo>
                      <a:pt x="531" y="40"/>
                    </a:lnTo>
                    <a:lnTo>
                      <a:pt x="536" y="38"/>
                    </a:lnTo>
                    <a:lnTo>
                      <a:pt x="538" y="38"/>
                    </a:lnTo>
                    <a:lnTo>
                      <a:pt x="543" y="35"/>
                    </a:lnTo>
                    <a:lnTo>
                      <a:pt x="546" y="33"/>
                    </a:lnTo>
                    <a:lnTo>
                      <a:pt x="550" y="30"/>
                    </a:lnTo>
                    <a:lnTo>
                      <a:pt x="548" y="30"/>
                    </a:lnTo>
                    <a:lnTo>
                      <a:pt x="548" y="28"/>
                    </a:lnTo>
                    <a:lnTo>
                      <a:pt x="546" y="28"/>
                    </a:lnTo>
                    <a:lnTo>
                      <a:pt x="543" y="28"/>
                    </a:lnTo>
                    <a:lnTo>
                      <a:pt x="541" y="26"/>
                    </a:lnTo>
                    <a:lnTo>
                      <a:pt x="538" y="23"/>
                    </a:lnTo>
                    <a:lnTo>
                      <a:pt x="536" y="23"/>
                    </a:lnTo>
                    <a:lnTo>
                      <a:pt x="534" y="23"/>
                    </a:lnTo>
                    <a:lnTo>
                      <a:pt x="531" y="23"/>
                    </a:lnTo>
                    <a:lnTo>
                      <a:pt x="529" y="23"/>
                    </a:lnTo>
                    <a:lnTo>
                      <a:pt x="527" y="23"/>
                    </a:lnTo>
                    <a:lnTo>
                      <a:pt x="524" y="23"/>
                    </a:lnTo>
                    <a:lnTo>
                      <a:pt x="522" y="23"/>
                    </a:lnTo>
                    <a:lnTo>
                      <a:pt x="517" y="23"/>
                    </a:lnTo>
                    <a:lnTo>
                      <a:pt x="512" y="23"/>
                    </a:lnTo>
                    <a:lnTo>
                      <a:pt x="510" y="21"/>
                    </a:lnTo>
                    <a:lnTo>
                      <a:pt x="508" y="21"/>
                    </a:lnTo>
                    <a:lnTo>
                      <a:pt x="505" y="19"/>
                    </a:lnTo>
                    <a:lnTo>
                      <a:pt x="503" y="19"/>
                    </a:lnTo>
                    <a:lnTo>
                      <a:pt x="501" y="16"/>
                    </a:lnTo>
                    <a:lnTo>
                      <a:pt x="498" y="14"/>
                    </a:lnTo>
                    <a:lnTo>
                      <a:pt x="498" y="16"/>
                    </a:lnTo>
                    <a:lnTo>
                      <a:pt x="496" y="16"/>
                    </a:lnTo>
                    <a:lnTo>
                      <a:pt x="494" y="16"/>
                    </a:lnTo>
                    <a:lnTo>
                      <a:pt x="494" y="19"/>
                    </a:lnTo>
                    <a:lnTo>
                      <a:pt x="491" y="19"/>
                    </a:lnTo>
                    <a:lnTo>
                      <a:pt x="491" y="21"/>
                    </a:lnTo>
                    <a:lnTo>
                      <a:pt x="489" y="19"/>
                    </a:lnTo>
                    <a:lnTo>
                      <a:pt x="487" y="19"/>
                    </a:lnTo>
                    <a:lnTo>
                      <a:pt x="484" y="19"/>
                    </a:lnTo>
                    <a:lnTo>
                      <a:pt x="482" y="16"/>
                    </a:lnTo>
                    <a:lnTo>
                      <a:pt x="477" y="16"/>
                    </a:lnTo>
                    <a:lnTo>
                      <a:pt x="475" y="16"/>
                    </a:lnTo>
                    <a:lnTo>
                      <a:pt x="472" y="14"/>
                    </a:lnTo>
                    <a:lnTo>
                      <a:pt x="472" y="7"/>
                    </a:lnTo>
                    <a:lnTo>
                      <a:pt x="470" y="4"/>
                    </a:lnTo>
                    <a:lnTo>
                      <a:pt x="470" y="2"/>
                    </a:lnTo>
                    <a:lnTo>
                      <a:pt x="468" y="2"/>
                    </a:lnTo>
                    <a:lnTo>
                      <a:pt x="465" y="0"/>
                    </a:lnTo>
                    <a:lnTo>
                      <a:pt x="465" y="2"/>
                    </a:lnTo>
                    <a:lnTo>
                      <a:pt x="463" y="2"/>
                    </a:lnTo>
                    <a:lnTo>
                      <a:pt x="463" y="4"/>
                    </a:lnTo>
                    <a:lnTo>
                      <a:pt x="463" y="7"/>
                    </a:lnTo>
                    <a:lnTo>
                      <a:pt x="463" y="9"/>
                    </a:lnTo>
                    <a:lnTo>
                      <a:pt x="35" y="7"/>
                    </a:lnTo>
                    <a:lnTo>
                      <a:pt x="35" y="9"/>
                    </a:lnTo>
                    <a:lnTo>
                      <a:pt x="35" y="12"/>
                    </a:lnTo>
                    <a:lnTo>
                      <a:pt x="35" y="14"/>
                    </a:lnTo>
                    <a:lnTo>
                      <a:pt x="35" y="16"/>
                    </a:lnTo>
                    <a:lnTo>
                      <a:pt x="33" y="16"/>
                    </a:lnTo>
                    <a:lnTo>
                      <a:pt x="33" y="19"/>
                    </a:lnTo>
                    <a:lnTo>
                      <a:pt x="33" y="21"/>
                    </a:lnTo>
                    <a:lnTo>
                      <a:pt x="33" y="23"/>
                    </a:lnTo>
                    <a:lnTo>
                      <a:pt x="31" y="26"/>
                    </a:lnTo>
                    <a:lnTo>
                      <a:pt x="31" y="28"/>
                    </a:lnTo>
                    <a:lnTo>
                      <a:pt x="24" y="28"/>
                    </a:lnTo>
                    <a:lnTo>
                      <a:pt x="16" y="26"/>
                    </a:lnTo>
                    <a:lnTo>
                      <a:pt x="7" y="26"/>
                    </a:lnTo>
                    <a:lnTo>
                      <a:pt x="0" y="23"/>
                    </a:lnTo>
                    <a:lnTo>
                      <a:pt x="0" y="26"/>
                    </a:lnTo>
                    <a:lnTo>
                      <a:pt x="0" y="28"/>
                    </a:lnTo>
                    <a:lnTo>
                      <a:pt x="0" y="33"/>
                    </a:lnTo>
                    <a:lnTo>
                      <a:pt x="2" y="35"/>
                    </a:lnTo>
                    <a:lnTo>
                      <a:pt x="5" y="40"/>
                    </a:lnTo>
                    <a:lnTo>
                      <a:pt x="9" y="47"/>
                    </a:lnTo>
                    <a:lnTo>
                      <a:pt x="12" y="49"/>
                    </a:lnTo>
                    <a:lnTo>
                      <a:pt x="14" y="52"/>
                    </a:lnTo>
                    <a:lnTo>
                      <a:pt x="14" y="56"/>
                    </a:lnTo>
                    <a:lnTo>
                      <a:pt x="16" y="61"/>
                    </a:lnTo>
                    <a:lnTo>
                      <a:pt x="16" y="64"/>
                    </a:lnTo>
                    <a:lnTo>
                      <a:pt x="16" y="66"/>
                    </a:lnTo>
                    <a:lnTo>
                      <a:pt x="14" y="68"/>
                    </a:lnTo>
                    <a:lnTo>
                      <a:pt x="14" y="71"/>
                    </a:lnTo>
                    <a:lnTo>
                      <a:pt x="12" y="75"/>
                    </a:lnTo>
                    <a:lnTo>
                      <a:pt x="12" y="80"/>
                    </a:lnTo>
                    <a:lnTo>
                      <a:pt x="12" y="85"/>
                    </a:lnTo>
                    <a:lnTo>
                      <a:pt x="12" y="94"/>
                    </a:lnTo>
                    <a:lnTo>
                      <a:pt x="14" y="99"/>
                    </a:lnTo>
                    <a:lnTo>
                      <a:pt x="14" y="104"/>
                    </a:lnTo>
                    <a:lnTo>
                      <a:pt x="14" y="106"/>
                    </a:lnTo>
                    <a:lnTo>
                      <a:pt x="14" y="111"/>
                    </a:lnTo>
                    <a:lnTo>
                      <a:pt x="12" y="115"/>
                    </a:lnTo>
                    <a:lnTo>
                      <a:pt x="12" y="123"/>
                    </a:lnTo>
                    <a:lnTo>
                      <a:pt x="9" y="130"/>
                    </a:lnTo>
                    <a:lnTo>
                      <a:pt x="7" y="137"/>
                    </a:lnTo>
                    <a:lnTo>
                      <a:pt x="7" y="144"/>
                    </a:lnTo>
                    <a:lnTo>
                      <a:pt x="7" y="151"/>
                    </a:lnTo>
                    <a:lnTo>
                      <a:pt x="7" y="153"/>
                    </a:lnTo>
                    <a:lnTo>
                      <a:pt x="7" y="158"/>
                    </a:lnTo>
                    <a:lnTo>
                      <a:pt x="7" y="160"/>
                    </a:lnTo>
                    <a:lnTo>
                      <a:pt x="9" y="165"/>
                    </a:lnTo>
                    <a:lnTo>
                      <a:pt x="12" y="167"/>
                    </a:lnTo>
                    <a:lnTo>
                      <a:pt x="16" y="170"/>
                    </a:lnTo>
                    <a:lnTo>
                      <a:pt x="16" y="172"/>
                    </a:lnTo>
                    <a:lnTo>
                      <a:pt x="14" y="177"/>
                    </a:lnTo>
                    <a:lnTo>
                      <a:pt x="14" y="182"/>
                    </a:lnTo>
                    <a:lnTo>
                      <a:pt x="14" y="184"/>
                    </a:lnTo>
                    <a:lnTo>
                      <a:pt x="14" y="186"/>
                    </a:lnTo>
                    <a:lnTo>
                      <a:pt x="16" y="186"/>
                    </a:lnTo>
                    <a:lnTo>
                      <a:pt x="14" y="191"/>
                    </a:lnTo>
                    <a:lnTo>
                      <a:pt x="12" y="198"/>
                    </a:lnTo>
                    <a:lnTo>
                      <a:pt x="9" y="205"/>
                    </a:lnTo>
                    <a:lnTo>
                      <a:pt x="9" y="208"/>
                    </a:lnTo>
                    <a:lnTo>
                      <a:pt x="12" y="212"/>
                    </a:lnTo>
                    <a:lnTo>
                      <a:pt x="16" y="217"/>
                    </a:lnTo>
                    <a:lnTo>
                      <a:pt x="16" y="219"/>
                    </a:lnTo>
                    <a:lnTo>
                      <a:pt x="19" y="222"/>
                    </a:lnTo>
                    <a:lnTo>
                      <a:pt x="19" y="227"/>
                    </a:lnTo>
                    <a:lnTo>
                      <a:pt x="19" y="229"/>
                    </a:lnTo>
                    <a:lnTo>
                      <a:pt x="19" y="231"/>
                    </a:lnTo>
                    <a:lnTo>
                      <a:pt x="19" y="234"/>
                    </a:lnTo>
                    <a:lnTo>
                      <a:pt x="19" y="236"/>
                    </a:lnTo>
                    <a:lnTo>
                      <a:pt x="21" y="241"/>
                    </a:lnTo>
                    <a:lnTo>
                      <a:pt x="24" y="243"/>
                    </a:lnTo>
                    <a:lnTo>
                      <a:pt x="26" y="248"/>
                    </a:lnTo>
                    <a:lnTo>
                      <a:pt x="31" y="255"/>
                    </a:lnTo>
                    <a:lnTo>
                      <a:pt x="33" y="260"/>
                    </a:lnTo>
                    <a:lnTo>
                      <a:pt x="35" y="260"/>
                    </a:lnTo>
                    <a:lnTo>
                      <a:pt x="35" y="257"/>
                    </a:lnTo>
                    <a:lnTo>
                      <a:pt x="35" y="255"/>
                    </a:lnTo>
                    <a:lnTo>
                      <a:pt x="35" y="252"/>
                    </a:lnTo>
                    <a:lnTo>
                      <a:pt x="40" y="255"/>
                    </a:lnTo>
                    <a:lnTo>
                      <a:pt x="42" y="255"/>
                    </a:lnTo>
                    <a:lnTo>
                      <a:pt x="40" y="255"/>
                    </a:lnTo>
                    <a:lnTo>
                      <a:pt x="40" y="257"/>
                    </a:lnTo>
                    <a:lnTo>
                      <a:pt x="40" y="260"/>
                    </a:lnTo>
                    <a:lnTo>
                      <a:pt x="40" y="262"/>
                    </a:lnTo>
                    <a:lnTo>
                      <a:pt x="40" y="264"/>
                    </a:lnTo>
                    <a:lnTo>
                      <a:pt x="40" y="267"/>
                    </a:lnTo>
                    <a:lnTo>
                      <a:pt x="40" y="269"/>
                    </a:lnTo>
                    <a:lnTo>
                      <a:pt x="38" y="271"/>
                    </a:lnTo>
                    <a:lnTo>
                      <a:pt x="50" y="276"/>
                    </a:lnTo>
                    <a:lnTo>
                      <a:pt x="47" y="281"/>
                    </a:lnTo>
                    <a:lnTo>
                      <a:pt x="45" y="283"/>
                    </a:lnTo>
                    <a:lnTo>
                      <a:pt x="45" y="286"/>
                    </a:lnTo>
                    <a:lnTo>
                      <a:pt x="45" y="288"/>
                    </a:lnTo>
                    <a:lnTo>
                      <a:pt x="45" y="290"/>
                    </a:lnTo>
                    <a:lnTo>
                      <a:pt x="45" y="293"/>
                    </a:lnTo>
                    <a:lnTo>
                      <a:pt x="47" y="293"/>
                    </a:lnTo>
                    <a:lnTo>
                      <a:pt x="47" y="295"/>
                    </a:lnTo>
                    <a:lnTo>
                      <a:pt x="50" y="297"/>
                    </a:lnTo>
                    <a:lnTo>
                      <a:pt x="52" y="300"/>
                    </a:lnTo>
                    <a:lnTo>
                      <a:pt x="54" y="302"/>
                    </a:lnTo>
                    <a:lnTo>
                      <a:pt x="61" y="307"/>
                    </a:lnTo>
                    <a:lnTo>
                      <a:pt x="64" y="312"/>
                    </a:lnTo>
                    <a:lnTo>
                      <a:pt x="61" y="314"/>
                    </a:lnTo>
                    <a:lnTo>
                      <a:pt x="59" y="316"/>
                    </a:lnTo>
                    <a:lnTo>
                      <a:pt x="64" y="319"/>
                    </a:lnTo>
                    <a:lnTo>
                      <a:pt x="66" y="321"/>
                    </a:lnTo>
                    <a:lnTo>
                      <a:pt x="66" y="323"/>
                    </a:lnTo>
                    <a:lnTo>
                      <a:pt x="66" y="326"/>
                    </a:lnTo>
                    <a:lnTo>
                      <a:pt x="66" y="330"/>
                    </a:lnTo>
                    <a:lnTo>
                      <a:pt x="66" y="338"/>
                    </a:lnTo>
                    <a:lnTo>
                      <a:pt x="68" y="338"/>
                    </a:lnTo>
                    <a:lnTo>
                      <a:pt x="68" y="335"/>
                    </a:lnTo>
                    <a:lnTo>
                      <a:pt x="71" y="335"/>
                    </a:lnTo>
                    <a:lnTo>
                      <a:pt x="75" y="335"/>
                    </a:lnTo>
                    <a:lnTo>
                      <a:pt x="80" y="338"/>
                    </a:lnTo>
                    <a:lnTo>
                      <a:pt x="87" y="340"/>
                    </a:lnTo>
                    <a:lnTo>
                      <a:pt x="92" y="342"/>
                    </a:lnTo>
                    <a:lnTo>
                      <a:pt x="92" y="347"/>
                    </a:lnTo>
                    <a:lnTo>
                      <a:pt x="92" y="349"/>
                    </a:lnTo>
                    <a:lnTo>
                      <a:pt x="94" y="349"/>
                    </a:lnTo>
                    <a:lnTo>
                      <a:pt x="97" y="349"/>
                    </a:lnTo>
                    <a:lnTo>
                      <a:pt x="97" y="347"/>
                    </a:lnTo>
                    <a:lnTo>
                      <a:pt x="99" y="347"/>
                    </a:lnTo>
                    <a:lnTo>
                      <a:pt x="101" y="349"/>
                    </a:lnTo>
                    <a:lnTo>
                      <a:pt x="101" y="352"/>
                    </a:lnTo>
                    <a:lnTo>
                      <a:pt x="101" y="354"/>
                    </a:lnTo>
                    <a:lnTo>
                      <a:pt x="104" y="356"/>
                    </a:lnTo>
                    <a:lnTo>
                      <a:pt x="106" y="359"/>
                    </a:lnTo>
                    <a:lnTo>
                      <a:pt x="113" y="361"/>
                    </a:lnTo>
                    <a:lnTo>
                      <a:pt x="113" y="363"/>
                    </a:lnTo>
                    <a:lnTo>
                      <a:pt x="116" y="366"/>
                    </a:lnTo>
                    <a:lnTo>
                      <a:pt x="116" y="368"/>
                    </a:lnTo>
                    <a:lnTo>
                      <a:pt x="116" y="371"/>
                    </a:lnTo>
                    <a:lnTo>
                      <a:pt x="156" y="366"/>
                    </a:lnTo>
                    <a:lnTo>
                      <a:pt x="156" y="373"/>
                    </a:lnTo>
                    <a:lnTo>
                      <a:pt x="198" y="394"/>
                    </a:lnTo>
                    <a:lnTo>
                      <a:pt x="248" y="397"/>
                    </a:lnTo>
                    <a:lnTo>
                      <a:pt x="248" y="387"/>
                    </a:lnTo>
                    <a:lnTo>
                      <a:pt x="281" y="387"/>
                    </a:lnTo>
                    <a:lnTo>
                      <a:pt x="283" y="389"/>
                    </a:lnTo>
                    <a:lnTo>
                      <a:pt x="286" y="392"/>
                    </a:lnTo>
                    <a:lnTo>
                      <a:pt x="288" y="394"/>
                    </a:lnTo>
                    <a:lnTo>
                      <a:pt x="290" y="397"/>
                    </a:lnTo>
                    <a:lnTo>
                      <a:pt x="290" y="399"/>
                    </a:lnTo>
                    <a:lnTo>
                      <a:pt x="293" y="401"/>
                    </a:lnTo>
                    <a:lnTo>
                      <a:pt x="293" y="404"/>
                    </a:lnTo>
                    <a:lnTo>
                      <a:pt x="295" y="404"/>
                    </a:lnTo>
                    <a:lnTo>
                      <a:pt x="298" y="404"/>
                    </a:lnTo>
                    <a:lnTo>
                      <a:pt x="298" y="406"/>
                    </a:lnTo>
                    <a:lnTo>
                      <a:pt x="300" y="406"/>
                    </a:lnTo>
                    <a:lnTo>
                      <a:pt x="302" y="408"/>
                    </a:lnTo>
                    <a:lnTo>
                      <a:pt x="305" y="411"/>
                    </a:lnTo>
                    <a:lnTo>
                      <a:pt x="307" y="413"/>
                    </a:lnTo>
                    <a:lnTo>
                      <a:pt x="309" y="415"/>
                    </a:lnTo>
                    <a:lnTo>
                      <a:pt x="309" y="418"/>
                    </a:lnTo>
                    <a:lnTo>
                      <a:pt x="309" y="420"/>
                    </a:lnTo>
                    <a:lnTo>
                      <a:pt x="309" y="423"/>
                    </a:lnTo>
                    <a:lnTo>
                      <a:pt x="309" y="425"/>
                    </a:lnTo>
                    <a:lnTo>
                      <a:pt x="312" y="427"/>
                    </a:lnTo>
                    <a:lnTo>
                      <a:pt x="312" y="430"/>
                    </a:lnTo>
                    <a:lnTo>
                      <a:pt x="314" y="432"/>
                    </a:lnTo>
                    <a:lnTo>
                      <a:pt x="319" y="434"/>
                    </a:lnTo>
                    <a:lnTo>
                      <a:pt x="319" y="437"/>
                    </a:lnTo>
                    <a:lnTo>
                      <a:pt x="321" y="437"/>
                    </a:lnTo>
                    <a:lnTo>
                      <a:pt x="324" y="437"/>
                    </a:lnTo>
                    <a:lnTo>
                      <a:pt x="326" y="439"/>
                    </a:lnTo>
                    <a:lnTo>
                      <a:pt x="328" y="439"/>
                    </a:lnTo>
                    <a:lnTo>
                      <a:pt x="331" y="439"/>
                    </a:lnTo>
                    <a:lnTo>
                      <a:pt x="333" y="437"/>
                    </a:lnTo>
                    <a:lnTo>
                      <a:pt x="335" y="437"/>
                    </a:lnTo>
                    <a:lnTo>
                      <a:pt x="335" y="434"/>
                    </a:lnTo>
                    <a:lnTo>
                      <a:pt x="335" y="432"/>
                    </a:lnTo>
                    <a:lnTo>
                      <a:pt x="338" y="430"/>
                    </a:lnTo>
                    <a:lnTo>
                      <a:pt x="340" y="427"/>
                    </a:lnTo>
                    <a:lnTo>
                      <a:pt x="340" y="425"/>
                    </a:lnTo>
                    <a:lnTo>
                      <a:pt x="342" y="425"/>
                    </a:lnTo>
                    <a:lnTo>
                      <a:pt x="345" y="427"/>
                    </a:lnTo>
                    <a:lnTo>
                      <a:pt x="347" y="427"/>
                    </a:lnTo>
                    <a:lnTo>
                      <a:pt x="354" y="427"/>
                    </a:lnTo>
                    <a:lnTo>
                      <a:pt x="359" y="430"/>
                    </a:lnTo>
                    <a:lnTo>
                      <a:pt x="361" y="432"/>
                    </a:lnTo>
                    <a:lnTo>
                      <a:pt x="361" y="434"/>
                    </a:lnTo>
                    <a:lnTo>
                      <a:pt x="364" y="437"/>
                    </a:lnTo>
                    <a:lnTo>
                      <a:pt x="368" y="441"/>
                    </a:lnTo>
                    <a:lnTo>
                      <a:pt x="373" y="446"/>
                    </a:lnTo>
                    <a:lnTo>
                      <a:pt x="373" y="449"/>
                    </a:lnTo>
                    <a:lnTo>
                      <a:pt x="373" y="451"/>
                    </a:lnTo>
                    <a:lnTo>
                      <a:pt x="373" y="453"/>
                    </a:lnTo>
                    <a:lnTo>
                      <a:pt x="373" y="456"/>
                    </a:lnTo>
                    <a:lnTo>
                      <a:pt x="375" y="458"/>
                    </a:lnTo>
                    <a:lnTo>
                      <a:pt x="378" y="460"/>
                    </a:lnTo>
                    <a:lnTo>
                      <a:pt x="380" y="463"/>
                    </a:lnTo>
                    <a:lnTo>
                      <a:pt x="383" y="467"/>
                    </a:lnTo>
                    <a:lnTo>
                      <a:pt x="385" y="467"/>
                    </a:lnTo>
                    <a:lnTo>
                      <a:pt x="385" y="470"/>
                    </a:lnTo>
                    <a:lnTo>
                      <a:pt x="385" y="472"/>
                    </a:lnTo>
                    <a:lnTo>
                      <a:pt x="387" y="475"/>
                    </a:lnTo>
                    <a:lnTo>
                      <a:pt x="387" y="477"/>
                    </a:lnTo>
                    <a:lnTo>
                      <a:pt x="390" y="482"/>
                    </a:lnTo>
                    <a:lnTo>
                      <a:pt x="392" y="486"/>
                    </a:lnTo>
                    <a:lnTo>
                      <a:pt x="394" y="491"/>
                    </a:lnTo>
                    <a:lnTo>
                      <a:pt x="394" y="493"/>
                    </a:lnTo>
                    <a:lnTo>
                      <a:pt x="394" y="496"/>
                    </a:lnTo>
                    <a:lnTo>
                      <a:pt x="397" y="498"/>
                    </a:lnTo>
                    <a:lnTo>
                      <a:pt x="397" y="500"/>
                    </a:lnTo>
                    <a:lnTo>
                      <a:pt x="399" y="500"/>
                    </a:lnTo>
                    <a:lnTo>
                      <a:pt x="401" y="503"/>
                    </a:lnTo>
                    <a:lnTo>
                      <a:pt x="406" y="505"/>
                    </a:lnTo>
                    <a:lnTo>
                      <a:pt x="409" y="505"/>
                    </a:lnTo>
                    <a:lnTo>
                      <a:pt x="411" y="505"/>
                    </a:lnTo>
                    <a:lnTo>
                      <a:pt x="413" y="508"/>
                    </a:lnTo>
                    <a:lnTo>
                      <a:pt x="416" y="508"/>
                    </a:lnTo>
                    <a:lnTo>
                      <a:pt x="418" y="508"/>
                    </a:lnTo>
                    <a:lnTo>
                      <a:pt x="418" y="510"/>
                    </a:lnTo>
                    <a:lnTo>
                      <a:pt x="420" y="512"/>
                    </a:lnTo>
                    <a:lnTo>
                      <a:pt x="425" y="512"/>
                    </a:lnTo>
                    <a:lnTo>
                      <a:pt x="423" y="508"/>
                    </a:lnTo>
                    <a:lnTo>
                      <a:pt x="420" y="505"/>
                    </a:lnTo>
                    <a:lnTo>
                      <a:pt x="418" y="500"/>
                    </a:lnTo>
                    <a:lnTo>
                      <a:pt x="418" y="498"/>
                    </a:lnTo>
                    <a:lnTo>
                      <a:pt x="418" y="496"/>
                    </a:lnTo>
                    <a:lnTo>
                      <a:pt x="420" y="496"/>
                    </a:lnTo>
                    <a:lnTo>
                      <a:pt x="420" y="493"/>
                    </a:lnTo>
                    <a:lnTo>
                      <a:pt x="418" y="491"/>
                    </a:lnTo>
                    <a:lnTo>
                      <a:pt x="418" y="486"/>
                    </a:lnTo>
                    <a:lnTo>
                      <a:pt x="418" y="484"/>
                    </a:lnTo>
                    <a:lnTo>
                      <a:pt x="423" y="484"/>
                    </a:lnTo>
                    <a:lnTo>
                      <a:pt x="423" y="479"/>
                    </a:lnTo>
                    <a:lnTo>
                      <a:pt x="423" y="475"/>
                    </a:lnTo>
                    <a:lnTo>
                      <a:pt x="423" y="472"/>
                    </a:lnTo>
                    <a:lnTo>
                      <a:pt x="425" y="472"/>
                    </a:lnTo>
                    <a:lnTo>
                      <a:pt x="427" y="470"/>
                    </a:lnTo>
                    <a:lnTo>
                      <a:pt x="430" y="470"/>
                    </a:lnTo>
                    <a:lnTo>
                      <a:pt x="435" y="470"/>
                    </a:lnTo>
                    <a:lnTo>
                      <a:pt x="437" y="467"/>
                    </a:lnTo>
                    <a:lnTo>
                      <a:pt x="439" y="467"/>
                    </a:lnTo>
                    <a:lnTo>
                      <a:pt x="439" y="460"/>
                    </a:lnTo>
                    <a:lnTo>
                      <a:pt x="442" y="458"/>
                    </a:lnTo>
                    <a:lnTo>
                      <a:pt x="444" y="456"/>
                    </a:lnTo>
                    <a:lnTo>
                      <a:pt x="446" y="456"/>
                    </a:lnTo>
                    <a:lnTo>
                      <a:pt x="449" y="456"/>
                    </a:lnTo>
                    <a:lnTo>
                      <a:pt x="451" y="456"/>
                    </a:lnTo>
                    <a:lnTo>
                      <a:pt x="453" y="456"/>
                    </a:lnTo>
                    <a:lnTo>
                      <a:pt x="453" y="453"/>
                    </a:lnTo>
                    <a:lnTo>
                      <a:pt x="456" y="451"/>
                    </a:lnTo>
                    <a:lnTo>
                      <a:pt x="458" y="446"/>
                    </a:lnTo>
                    <a:lnTo>
                      <a:pt x="461" y="439"/>
                    </a:lnTo>
                    <a:lnTo>
                      <a:pt x="461" y="437"/>
                    </a:lnTo>
                    <a:lnTo>
                      <a:pt x="463" y="437"/>
                    </a:lnTo>
                    <a:lnTo>
                      <a:pt x="465" y="439"/>
                    </a:lnTo>
                    <a:lnTo>
                      <a:pt x="468" y="439"/>
                    </a:lnTo>
                    <a:lnTo>
                      <a:pt x="470" y="439"/>
                    </a:lnTo>
                    <a:lnTo>
                      <a:pt x="472" y="439"/>
                    </a:lnTo>
                    <a:lnTo>
                      <a:pt x="475" y="437"/>
                    </a:lnTo>
                    <a:lnTo>
                      <a:pt x="477" y="437"/>
                    </a:lnTo>
                    <a:lnTo>
                      <a:pt x="479" y="434"/>
                    </a:lnTo>
                    <a:lnTo>
                      <a:pt x="482" y="432"/>
                    </a:lnTo>
                    <a:lnTo>
                      <a:pt x="484" y="430"/>
                    </a:lnTo>
                    <a:lnTo>
                      <a:pt x="487" y="427"/>
                    </a:lnTo>
                    <a:lnTo>
                      <a:pt x="489" y="427"/>
                    </a:lnTo>
                    <a:lnTo>
                      <a:pt x="491" y="427"/>
                    </a:lnTo>
                    <a:lnTo>
                      <a:pt x="496" y="430"/>
                    </a:lnTo>
                    <a:lnTo>
                      <a:pt x="501" y="430"/>
                    </a:lnTo>
                    <a:lnTo>
                      <a:pt x="505" y="432"/>
                    </a:lnTo>
                    <a:lnTo>
                      <a:pt x="510" y="432"/>
                    </a:lnTo>
                    <a:lnTo>
                      <a:pt x="515" y="434"/>
                    </a:lnTo>
                    <a:lnTo>
                      <a:pt x="520" y="437"/>
                    </a:lnTo>
                    <a:lnTo>
                      <a:pt x="522" y="441"/>
                    </a:lnTo>
                    <a:lnTo>
                      <a:pt x="522" y="444"/>
                    </a:lnTo>
                    <a:lnTo>
                      <a:pt x="524" y="446"/>
                    </a:lnTo>
                    <a:lnTo>
                      <a:pt x="527" y="444"/>
                    </a:lnTo>
                    <a:lnTo>
                      <a:pt x="529" y="444"/>
                    </a:lnTo>
                    <a:lnTo>
                      <a:pt x="531" y="444"/>
                    </a:lnTo>
                    <a:lnTo>
                      <a:pt x="534" y="441"/>
                    </a:lnTo>
                    <a:lnTo>
                      <a:pt x="534" y="439"/>
                    </a:lnTo>
                    <a:lnTo>
                      <a:pt x="531" y="434"/>
                    </a:lnTo>
                    <a:lnTo>
                      <a:pt x="536" y="432"/>
                    </a:lnTo>
                    <a:lnTo>
                      <a:pt x="538" y="430"/>
                    </a:lnTo>
                    <a:lnTo>
                      <a:pt x="546" y="439"/>
                    </a:lnTo>
                    <a:lnTo>
                      <a:pt x="553" y="439"/>
                    </a:lnTo>
                    <a:lnTo>
                      <a:pt x="557" y="439"/>
                    </a:lnTo>
                    <a:lnTo>
                      <a:pt x="557" y="444"/>
                    </a:lnTo>
                    <a:lnTo>
                      <a:pt x="560" y="444"/>
                    </a:lnTo>
                    <a:lnTo>
                      <a:pt x="562" y="444"/>
                    </a:lnTo>
                    <a:lnTo>
                      <a:pt x="562" y="441"/>
                    </a:lnTo>
                    <a:lnTo>
                      <a:pt x="562" y="439"/>
                    </a:lnTo>
                    <a:lnTo>
                      <a:pt x="555" y="437"/>
                    </a:lnTo>
                    <a:lnTo>
                      <a:pt x="553" y="437"/>
                    </a:lnTo>
                    <a:lnTo>
                      <a:pt x="555" y="434"/>
                    </a:lnTo>
                    <a:lnTo>
                      <a:pt x="555" y="432"/>
                    </a:lnTo>
                    <a:lnTo>
                      <a:pt x="557" y="432"/>
                    </a:lnTo>
                    <a:lnTo>
                      <a:pt x="557" y="430"/>
                    </a:lnTo>
                    <a:lnTo>
                      <a:pt x="560" y="427"/>
                    </a:lnTo>
                    <a:lnTo>
                      <a:pt x="555" y="427"/>
                    </a:lnTo>
                    <a:lnTo>
                      <a:pt x="553" y="425"/>
                    </a:lnTo>
                    <a:lnTo>
                      <a:pt x="550" y="425"/>
                    </a:lnTo>
                    <a:lnTo>
                      <a:pt x="546" y="423"/>
                    </a:lnTo>
                    <a:lnTo>
                      <a:pt x="541" y="418"/>
                    </a:lnTo>
                    <a:lnTo>
                      <a:pt x="543" y="418"/>
                    </a:lnTo>
                    <a:lnTo>
                      <a:pt x="546" y="418"/>
                    </a:lnTo>
                    <a:lnTo>
                      <a:pt x="546" y="420"/>
                    </a:lnTo>
                    <a:lnTo>
                      <a:pt x="548" y="420"/>
                    </a:lnTo>
                    <a:lnTo>
                      <a:pt x="550" y="420"/>
                    </a:lnTo>
                    <a:lnTo>
                      <a:pt x="553" y="420"/>
                    </a:lnTo>
                    <a:lnTo>
                      <a:pt x="555" y="420"/>
                    </a:lnTo>
                    <a:lnTo>
                      <a:pt x="555" y="415"/>
                    </a:lnTo>
                    <a:lnTo>
                      <a:pt x="560" y="415"/>
                    </a:lnTo>
                    <a:lnTo>
                      <a:pt x="564" y="415"/>
                    </a:lnTo>
                    <a:lnTo>
                      <a:pt x="567" y="415"/>
                    </a:lnTo>
                    <a:lnTo>
                      <a:pt x="574" y="418"/>
                    </a:lnTo>
                    <a:lnTo>
                      <a:pt x="574" y="415"/>
                    </a:lnTo>
                    <a:lnTo>
                      <a:pt x="576" y="413"/>
                    </a:lnTo>
                    <a:lnTo>
                      <a:pt x="579" y="415"/>
                    </a:lnTo>
                    <a:lnTo>
                      <a:pt x="579" y="418"/>
                    </a:lnTo>
                    <a:lnTo>
                      <a:pt x="579" y="420"/>
                    </a:lnTo>
                    <a:lnTo>
                      <a:pt x="581" y="420"/>
                    </a:lnTo>
                    <a:lnTo>
                      <a:pt x="583" y="420"/>
                    </a:lnTo>
                    <a:lnTo>
                      <a:pt x="588" y="413"/>
                    </a:lnTo>
                    <a:lnTo>
                      <a:pt x="590" y="415"/>
                    </a:lnTo>
                    <a:lnTo>
                      <a:pt x="595" y="418"/>
                    </a:lnTo>
                    <a:lnTo>
                      <a:pt x="595" y="415"/>
                    </a:lnTo>
                    <a:lnTo>
                      <a:pt x="598" y="415"/>
                    </a:lnTo>
                    <a:lnTo>
                      <a:pt x="598" y="413"/>
                    </a:lnTo>
                    <a:lnTo>
                      <a:pt x="600" y="413"/>
                    </a:lnTo>
                    <a:lnTo>
                      <a:pt x="602" y="413"/>
                    </a:lnTo>
                    <a:lnTo>
                      <a:pt x="602" y="415"/>
                    </a:lnTo>
                    <a:lnTo>
                      <a:pt x="602" y="418"/>
                    </a:lnTo>
                    <a:lnTo>
                      <a:pt x="602" y="420"/>
                    </a:lnTo>
                    <a:lnTo>
                      <a:pt x="605" y="420"/>
                    </a:lnTo>
                    <a:lnTo>
                      <a:pt x="609" y="420"/>
                    </a:lnTo>
                    <a:lnTo>
                      <a:pt x="609" y="423"/>
                    </a:lnTo>
                    <a:lnTo>
                      <a:pt x="612" y="423"/>
                    </a:lnTo>
                    <a:lnTo>
                      <a:pt x="614" y="423"/>
                    </a:lnTo>
                    <a:lnTo>
                      <a:pt x="616" y="423"/>
                    </a:lnTo>
                    <a:lnTo>
                      <a:pt x="616" y="425"/>
                    </a:lnTo>
                    <a:lnTo>
                      <a:pt x="616" y="427"/>
                    </a:lnTo>
                    <a:lnTo>
                      <a:pt x="616" y="430"/>
                    </a:lnTo>
                    <a:lnTo>
                      <a:pt x="621" y="430"/>
                    </a:lnTo>
                    <a:lnTo>
                      <a:pt x="624" y="430"/>
                    </a:lnTo>
                    <a:lnTo>
                      <a:pt x="626" y="432"/>
                    </a:lnTo>
                    <a:lnTo>
                      <a:pt x="631" y="432"/>
                    </a:lnTo>
                    <a:lnTo>
                      <a:pt x="633" y="430"/>
                    </a:lnTo>
                    <a:lnTo>
                      <a:pt x="635" y="425"/>
                    </a:lnTo>
                    <a:lnTo>
                      <a:pt x="638" y="425"/>
                    </a:lnTo>
                    <a:lnTo>
                      <a:pt x="642" y="425"/>
                    </a:lnTo>
                    <a:lnTo>
                      <a:pt x="642" y="427"/>
                    </a:lnTo>
                    <a:lnTo>
                      <a:pt x="645" y="432"/>
                    </a:lnTo>
                    <a:lnTo>
                      <a:pt x="645" y="434"/>
                    </a:lnTo>
                    <a:lnTo>
                      <a:pt x="647" y="437"/>
                    </a:lnTo>
                    <a:lnTo>
                      <a:pt x="654" y="439"/>
                    </a:lnTo>
                    <a:lnTo>
                      <a:pt x="654" y="444"/>
                    </a:lnTo>
                    <a:lnTo>
                      <a:pt x="654" y="449"/>
                    </a:lnTo>
                    <a:lnTo>
                      <a:pt x="654" y="453"/>
                    </a:lnTo>
                    <a:lnTo>
                      <a:pt x="654" y="456"/>
                    </a:lnTo>
                    <a:lnTo>
                      <a:pt x="654" y="465"/>
                    </a:lnTo>
                    <a:lnTo>
                      <a:pt x="654" y="475"/>
                    </a:lnTo>
                    <a:lnTo>
                      <a:pt x="657" y="472"/>
                    </a:lnTo>
                    <a:lnTo>
                      <a:pt x="659" y="472"/>
                    </a:lnTo>
                    <a:lnTo>
                      <a:pt x="661" y="472"/>
                    </a:lnTo>
                    <a:lnTo>
                      <a:pt x="664" y="472"/>
                    </a:lnTo>
                    <a:lnTo>
                      <a:pt x="661" y="475"/>
                    </a:lnTo>
                    <a:lnTo>
                      <a:pt x="659" y="479"/>
                    </a:lnTo>
                    <a:lnTo>
                      <a:pt x="659" y="482"/>
                    </a:lnTo>
                    <a:lnTo>
                      <a:pt x="659" y="484"/>
                    </a:lnTo>
                    <a:lnTo>
                      <a:pt x="659" y="486"/>
                    </a:lnTo>
                    <a:lnTo>
                      <a:pt x="659" y="489"/>
                    </a:lnTo>
                    <a:lnTo>
                      <a:pt x="664" y="491"/>
                    </a:lnTo>
                    <a:lnTo>
                      <a:pt x="668" y="493"/>
                    </a:lnTo>
                    <a:lnTo>
                      <a:pt x="668" y="496"/>
                    </a:lnTo>
                    <a:lnTo>
                      <a:pt x="671" y="496"/>
                    </a:lnTo>
                    <a:lnTo>
                      <a:pt x="671" y="498"/>
                    </a:lnTo>
                    <a:lnTo>
                      <a:pt x="671" y="500"/>
                    </a:lnTo>
                    <a:lnTo>
                      <a:pt x="671" y="503"/>
                    </a:lnTo>
                    <a:lnTo>
                      <a:pt x="671" y="505"/>
                    </a:lnTo>
                    <a:lnTo>
                      <a:pt x="675" y="510"/>
                    </a:lnTo>
                    <a:lnTo>
                      <a:pt x="678" y="512"/>
                    </a:lnTo>
                    <a:lnTo>
                      <a:pt x="678" y="517"/>
                    </a:lnTo>
                    <a:lnTo>
                      <a:pt x="678" y="519"/>
                    </a:lnTo>
                    <a:lnTo>
                      <a:pt x="680" y="522"/>
                    </a:lnTo>
                    <a:lnTo>
                      <a:pt x="683" y="522"/>
                    </a:lnTo>
                    <a:lnTo>
                      <a:pt x="685" y="522"/>
                    </a:lnTo>
                    <a:lnTo>
                      <a:pt x="687" y="524"/>
                    </a:lnTo>
                    <a:lnTo>
                      <a:pt x="690" y="524"/>
                    </a:lnTo>
                    <a:lnTo>
                      <a:pt x="692" y="515"/>
                    </a:lnTo>
                    <a:lnTo>
                      <a:pt x="694" y="505"/>
                    </a:lnTo>
                    <a:lnTo>
                      <a:pt x="694" y="500"/>
                    </a:lnTo>
                    <a:lnTo>
                      <a:pt x="694" y="496"/>
                    </a:lnTo>
                    <a:lnTo>
                      <a:pt x="697" y="489"/>
                    </a:lnTo>
                    <a:lnTo>
                      <a:pt x="694" y="484"/>
                    </a:lnTo>
                    <a:lnTo>
                      <a:pt x="694" y="479"/>
                    </a:lnTo>
                    <a:lnTo>
                      <a:pt x="692" y="470"/>
                    </a:lnTo>
                    <a:lnTo>
                      <a:pt x="690" y="463"/>
                    </a:lnTo>
                    <a:lnTo>
                      <a:pt x="687" y="458"/>
                    </a:lnTo>
                    <a:lnTo>
                      <a:pt x="683" y="453"/>
                    </a:lnTo>
                    <a:lnTo>
                      <a:pt x="685" y="451"/>
                    </a:lnTo>
                    <a:lnTo>
                      <a:pt x="685" y="449"/>
                    </a:lnTo>
                    <a:lnTo>
                      <a:pt x="685" y="446"/>
                    </a:lnTo>
                    <a:lnTo>
                      <a:pt x="683" y="441"/>
                    </a:lnTo>
                    <a:lnTo>
                      <a:pt x="678" y="437"/>
                    </a:lnTo>
                    <a:lnTo>
                      <a:pt x="678" y="434"/>
                    </a:lnTo>
                    <a:lnTo>
                      <a:pt x="678" y="432"/>
                    </a:lnTo>
                    <a:lnTo>
                      <a:pt x="678" y="430"/>
                    </a:lnTo>
                    <a:lnTo>
                      <a:pt x="678" y="427"/>
                    </a:lnTo>
                    <a:lnTo>
                      <a:pt x="678" y="425"/>
                    </a:lnTo>
                    <a:lnTo>
                      <a:pt x="678" y="423"/>
                    </a:lnTo>
                    <a:lnTo>
                      <a:pt x="678" y="420"/>
                    </a:lnTo>
                    <a:lnTo>
                      <a:pt x="675" y="420"/>
                    </a:lnTo>
                    <a:lnTo>
                      <a:pt x="673" y="415"/>
                    </a:lnTo>
                    <a:lnTo>
                      <a:pt x="671" y="415"/>
                    </a:lnTo>
                    <a:lnTo>
                      <a:pt x="671" y="413"/>
                    </a:lnTo>
                    <a:lnTo>
                      <a:pt x="673" y="413"/>
                    </a:lnTo>
                    <a:lnTo>
                      <a:pt x="675" y="413"/>
                    </a:lnTo>
                    <a:lnTo>
                      <a:pt x="675" y="411"/>
                    </a:lnTo>
                    <a:lnTo>
                      <a:pt x="678" y="411"/>
                    </a:lnTo>
                    <a:lnTo>
                      <a:pt x="680" y="408"/>
                    </a:lnTo>
                    <a:lnTo>
                      <a:pt x="678" y="408"/>
                    </a:lnTo>
                    <a:lnTo>
                      <a:pt x="675" y="406"/>
                    </a:lnTo>
                    <a:lnTo>
                      <a:pt x="678" y="401"/>
                    </a:lnTo>
                    <a:lnTo>
                      <a:pt x="680" y="397"/>
                    </a:lnTo>
                    <a:lnTo>
                      <a:pt x="683" y="389"/>
                    </a:lnTo>
                    <a:lnTo>
                      <a:pt x="685" y="385"/>
                    </a:lnTo>
                    <a:lnTo>
                      <a:pt x="685" y="380"/>
                    </a:lnTo>
                    <a:lnTo>
                      <a:pt x="685" y="375"/>
                    </a:lnTo>
                    <a:lnTo>
                      <a:pt x="690" y="375"/>
                    </a:lnTo>
                    <a:lnTo>
                      <a:pt x="692" y="375"/>
                    </a:lnTo>
                    <a:lnTo>
                      <a:pt x="694" y="373"/>
                    </a:lnTo>
                    <a:lnTo>
                      <a:pt x="694" y="368"/>
                    </a:lnTo>
                    <a:lnTo>
                      <a:pt x="699" y="368"/>
                    </a:lnTo>
                    <a:lnTo>
                      <a:pt x="704" y="366"/>
                    </a:lnTo>
                    <a:lnTo>
                      <a:pt x="706" y="363"/>
                    </a:lnTo>
                    <a:lnTo>
                      <a:pt x="709" y="363"/>
                    </a:lnTo>
                    <a:lnTo>
                      <a:pt x="711" y="363"/>
                    </a:lnTo>
                    <a:lnTo>
                      <a:pt x="713" y="361"/>
                    </a:lnTo>
                    <a:lnTo>
                      <a:pt x="713" y="359"/>
                    </a:lnTo>
                    <a:lnTo>
                      <a:pt x="713" y="356"/>
                    </a:lnTo>
                    <a:lnTo>
                      <a:pt x="713" y="354"/>
                    </a:lnTo>
                    <a:lnTo>
                      <a:pt x="713" y="352"/>
                    </a:lnTo>
                    <a:lnTo>
                      <a:pt x="716" y="352"/>
                    </a:lnTo>
                    <a:lnTo>
                      <a:pt x="718" y="352"/>
                    </a:lnTo>
                    <a:lnTo>
                      <a:pt x="718" y="349"/>
                    </a:lnTo>
                    <a:lnTo>
                      <a:pt x="720" y="349"/>
                    </a:lnTo>
                    <a:lnTo>
                      <a:pt x="723" y="349"/>
                    </a:lnTo>
                    <a:lnTo>
                      <a:pt x="725" y="349"/>
                    </a:lnTo>
                    <a:lnTo>
                      <a:pt x="727" y="349"/>
                    </a:lnTo>
                    <a:lnTo>
                      <a:pt x="730" y="349"/>
                    </a:lnTo>
                    <a:lnTo>
                      <a:pt x="732" y="347"/>
                    </a:lnTo>
                    <a:lnTo>
                      <a:pt x="735" y="345"/>
                    </a:lnTo>
                    <a:lnTo>
                      <a:pt x="735" y="342"/>
                    </a:lnTo>
                    <a:lnTo>
                      <a:pt x="735" y="340"/>
                    </a:lnTo>
                    <a:lnTo>
                      <a:pt x="737" y="338"/>
                    </a:lnTo>
                    <a:lnTo>
                      <a:pt x="737" y="335"/>
                    </a:lnTo>
                    <a:lnTo>
                      <a:pt x="739" y="333"/>
                    </a:lnTo>
                    <a:lnTo>
                      <a:pt x="744" y="330"/>
                    </a:lnTo>
                    <a:lnTo>
                      <a:pt x="746" y="330"/>
                    </a:lnTo>
                    <a:lnTo>
                      <a:pt x="744" y="326"/>
                    </a:lnTo>
                    <a:lnTo>
                      <a:pt x="742" y="321"/>
                    </a:lnTo>
                    <a:lnTo>
                      <a:pt x="746" y="319"/>
                    </a:lnTo>
                    <a:lnTo>
                      <a:pt x="751" y="319"/>
                    </a:lnTo>
                    <a:lnTo>
                      <a:pt x="749" y="314"/>
                    </a:lnTo>
                    <a:lnTo>
                      <a:pt x="749" y="312"/>
                    </a:lnTo>
                    <a:lnTo>
                      <a:pt x="751" y="312"/>
                    </a:lnTo>
                    <a:lnTo>
                      <a:pt x="753" y="312"/>
                    </a:lnTo>
                    <a:lnTo>
                      <a:pt x="761" y="312"/>
                    </a:lnTo>
                    <a:lnTo>
                      <a:pt x="765" y="312"/>
                    </a:lnTo>
                    <a:lnTo>
                      <a:pt x="763" y="307"/>
                    </a:lnTo>
                    <a:lnTo>
                      <a:pt x="761" y="302"/>
                    </a:lnTo>
                    <a:lnTo>
                      <a:pt x="758" y="302"/>
                    </a:lnTo>
                    <a:lnTo>
                      <a:pt x="756" y="302"/>
                    </a:lnTo>
                    <a:lnTo>
                      <a:pt x="753" y="302"/>
                    </a:lnTo>
                    <a:lnTo>
                      <a:pt x="751" y="302"/>
                    </a:lnTo>
                    <a:lnTo>
                      <a:pt x="751" y="297"/>
                    </a:lnTo>
                    <a:lnTo>
                      <a:pt x="753" y="297"/>
                    </a:lnTo>
                    <a:lnTo>
                      <a:pt x="756" y="297"/>
                    </a:lnTo>
                    <a:lnTo>
                      <a:pt x="758" y="297"/>
                    </a:lnTo>
                    <a:lnTo>
                      <a:pt x="761" y="295"/>
                    </a:lnTo>
                    <a:lnTo>
                      <a:pt x="761" y="293"/>
                    </a:lnTo>
                    <a:lnTo>
                      <a:pt x="761" y="286"/>
                    </a:lnTo>
                    <a:lnTo>
                      <a:pt x="756" y="286"/>
                    </a:lnTo>
                    <a:lnTo>
                      <a:pt x="751" y="283"/>
                    </a:lnTo>
                    <a:lnTo>
                      <a:pt x="749" y="281"/>
                    </a:lnTo>
                    <a:lnTo>
                      <a:pt x="746" y="276"/>
                    </a:lnTo>
                    <a:lnTo>
                      <a:pt x="749" y="276"/>
                    </a:lnTo>
                    <a:lnTo>
                      <a:pt x="751" y="271"/>
                    </a:lnTo>
                    <a:lnTo>
                      <a:pt x="753" y="269"/>
                    </a:lnTo>
                    <a:lnTo>
                      <a:pt x="753" y="267"/>
                    </a:lnTo>
                    <a:lnTo>
                      <a:pt x="751" y="267"/>
                    </a:lnTo>
                    <a:lnTo>
                      <a:pt x="751" y="264"/>
                    </a:lnTo>
                    <a:lnTo>
                      <a:pt x="751" y="262"/>
                    </a:lnTo>
                    <a:lnTo>
                      <a:pt x="751" y="260"/>
                    </a:lnTo>
                    <a:lnTo>
                      <a:pt x="749" y="257"/>
                    </a:lnTo>
                    <a:lnTo>
                      <a:pt x="746" y="257"/>
                    </a:lnTo>
                    <a:lnTo>
                      <a:pt x="744" y="255"/>
                    </a:lnTo>
                    <a:lnTo>
                      <a:pt x="742" y="255"/>
                    </a:lnTo>
                    <a:lnTo>
                      <a:pt x="742" y="252"/>
                    </a:lnTo>
                    <a:lnTo>
                      <a:pt x="744" y="252"/>
                    </a:lnTo>
                    <a:lnTo>
                      <a:pt x="746" y="252"/>
                    </a:lnTo>
                    <a:lnTo>
                      <a:pt x="746" y="248"/>
                    </a:lnTo>
                    <a:lnTo>
                      <a:pt x="744" y="245"/>
                    </a:lnTo>
                    <a:lnTo>
                      <a:pt x="746" y="243"/>
                    </a:lnTo>
                    <a:lnTo>
                      <a:pt x="749" y="241"/>
                    </a:lnTo>
                    <a:lnTo>
                      <a:pt x="749" y="238"/>
                    </a:lnTo>
                    <a:lnTo>
                      <a:pt x="749" y="236"/>
                    </a:lnTo>
                    <a:lnTo>
                      <a:pt x="751" y="231"/>
                    </a:lnTo>
                    <a:lnTo>
                      <a:pt x="751" y="222"/>
                    </a:lnTo>
                    <a:lnTo>
                      <a:pt x="753" y="224"/>
                    </a:lnTo>
                    <a:lnTo>
                      <a:pt x="756" y="222"/>
                    </a:lnTo>
                    <a:lnTo>
                      <a:pt x="758" y="222"/>
                    </a:lnTo>
                    <a:lnTo>
                      <a:pt x="761" y="222"/>
                    </a:lnTo>
                    <a:lnTo>
                      <a:pt x="763" y="224"/>
                    </a:lnTo>
                    <a:lnTo>
                      <a:pt x="763" y="227"/>
                    </a:lnTo>
                    <a:lnTo>
                      <a:pt x="761" y="229"/>
                    </a:lnTo>
                    <a:lnTo>
                      <a:pt x="758" y="231"/>
                    </a:lnTo>
                    <a:lnTo>
                      <a:pt x="758" y="236"/>
                    </a:lnTo>
                    <a:lnTo>
                      <a:pt x="756" y="241"/>
                    </a:lnTo>
                    <a:lnTo>
                      <a:pt x="756" y="245"/>
                    </a:lnTo>
                    <a:lnTo>
                      <a:pt x="756" y="248"/>
                    </a:lnTo>
                    <a:lnTo>
                      <a:pt x="756" y="250"/>
                    </a:lnTo>
                    <a:lnTo>
                      <a:pt x="753" y="252"/>
                    </a:lnTo>
                    <a:lnTo>
                      <a:pt x="756" y="255"/>
                    </a:lnTo>
                    <a:lnTo>
                      <a:pt x="756" y="257"/>
                    </a:lnTo>
                    <a:lnTo>
                      <a:pt x="758" y="257"/>
                    </a:lnTo>
                    <a:lnTo>
                      <a:pt x="761" y="255"/>
                    </a:lnTo>
                    <a:lnTo>
                      <a:pt x="763" y="255"/>
                    </a:lnTo>
                    <a:lnTo>
                      <a:pt x="765" y="255"/>
                    </a:lnTo>
                    <a:lnTo>
                      <a:pt x="765" y="260"/>
                    </a:lnTo>
                    <a:lnTo>
                      <a:pt x="770" y="260"/>
                    </a:lnTo>
                    <a:lnTo>
                      <a:pt x="772" y="260"/>
                    </a:lnTo>
                    <a:lnTo>
                      <a:pt x="775" y="255"/>
                    </a:lnTo>
                    <a:lnTo>
                      <a:pt x="775" y="248"/>
                    </a:lnTo>
                    <a:lnTo>
                      <a:pt x="777" y="243"/>
                    </a:lnTo>
                    <a:lnTo>
                      <a:pt x="779" y="236"/>
                    </a:lnTo>
                    <a:lnTo>
                      <a:pt x="777" y="234"/>
                    </a:lnTo>
                    <a:lnTo>
                      <a:pt x="775" y="234"/>
                    </a:lnTo>
                    <a:lnTo>
                      <a:pt x="772" y="234"/>
                    </a:lnTo>
                    <a:lnTo>
                      <a:pt x="770" y="234"/>
                    </a:lnTo>
                    <a:lnTo>
                      <a:pt x="770" y="229"/>
                    </a:lnTo>
                    <a:lnTo>
                      <a:pt x="770" y="227"/>
                    </a:lnTo>
                    <a:lnTo>
                      <a:pt x="779" y="227"/>
                    </a:lnTo>
                    <a:lnTo>
                      <a:pt x="784" y="227"/>
                    </a:lnTo>
                    <a:lnTo>
                      <a:pt x="786" y="224"/>
                    </a:lnTo>
                    <a:lnTo>
                      <a:pt x="789" y="224"/>
                    </a:lnTo>
                    <a:lnTo>
                      <a:pt x="791" y="222"/>
                    </a:lnTo>
                    <a:lnTo>
                      <a:pt x="794" y="217"/>
                    </a:lnTo>
                    <a:lnTo>
                      <a:pt x="801" y="205"/>
                    </a:lnTo>
                    <a:lnTo>
                      <a:pt x="794" y="201"/>
                    </a:lnTo>
                    <a:lnTo>
                      <a:pt x="791" y="198"/>
                    </a:lnTo>
                    <a:lnTo>
                      <a:pt x="794" y="198"/>
                    </a:lnTo>
                    <a:lnTo>
                      <a:pt x="794" y="196"/>
                    </a:lnTo>
                    <a:lnTo>
                      <a:pt x="796" y="196"/>
                    </a:lnTo>
                    <a:lnTo>
                      <a:pt x="796" y="193"/>
                    </a:lnTo>
                    <a:lnTo>
                      <a:pt x="798" y="191"/>
                    </a:lnTo>
                    <a:lnTo>
                      <a:pt x="803" y="186"/>
                    </a:lnTo>
                    <a:lnTo>
                      <a:pt x="805" y="184"/>
                    </a:lnTo>
                    <a:lnTo>
                      <a:pt x="808" y="182"/>
                    </a:lnTo>
                    <a:lnTo>
                      <a:pt x="810" y="182"/>
                    </a:lnTo>
                    <a:lnTo>
                      <a:pt x="815" y="182"/>
                    </a:lnTo>
                    <a:lnTo>
                      <a:pt x="820" y="182"/>
                    </a:lnTo>
                    <a:lnTo>
                      <a:pt x="822" y="177"/>
                    </a:lnTo>
                    <a:lnTo>
                      <a:pt x="824" y="177"/>
                    </a:lnTo>
                    <a:lnTo>
                      <a:pt x="827" y="177"/>
                    </a:lnTo>
                    <a:lnTo>
                      <a:pt x="829" y="177"/>
                    </a:lnTo>
                    <a:lnTo>
                      <a:pt x="829" y="179"/>
                    </a:lnTo>
                    <a:lnTo>
                      <a:pt x="831" y="179"/>
                    </a:lnTo>
                    <a:lnTo>
                      <a:pt x="834" y="179"/>
                    </a:lnTo>
                    <a:lnTo>
                      <a:pt x="834" y="177"/>
                    </a:lnTo>
                    <a:lnTo>
                      <a:pt x="834" y="172"/>
                    </a:lnTo>
                    <a:lnTo>
                      <a:pt x="836" y="170"/>
                    </a:lnTo>
                    <a:lnTo>
                      <a:pt x="836" y="167"/>
                    </a:lnTo>
                    <a:lnTo>
                      <a:pt x="838" y="167"/>
                    </a:lnTo>
                    <a:lnTo>
                      <a:pt x="838" y="170"/>
                    </a:lnTo>
                    <a:lnTo>
                      <a:pt x="841" y="170"/>
                    </a:lnTo>
                    <a:lnTo>
                      <a:pt x="841" y="172"/>
                    </a:lnTo>
                    <a:lnTo>
                      <a:pt x="841" y="175"/>
                    </a:lnTo>
                    <a:lnTo>
                      <a:pt x="843" y="175"/>
                    </a:lnTo>
                    <a:lnTo>
                      <a:pt x="846" y="175"/>
                    </a:lnTo>
                    <a:lnTo>
                      <a:pt x="848" y="175"/>
                    </a:lnTo>
                    <a:lnTo>
                      <a:pt x="848" y="172"/>
                    </a:lnTo>
                    <a:lnTo>
                      <a:pt x="846" y="172"/>
                    </a:lnTo>
                    <a:lnTo>
                      <a:pt x="848" y="172"/>
                    </a:lnTo>
                    <a:lnTo>
                      <a:pt x="850" y="170"/>
                    </a:lnTo>
                    <a:lnTo>
                      <a:pt x="853" y="170"/>
                    </a:lnTo>
                    <a:lnTo>
                      <a:pt x="850" y="167"/>
                    </a:lnTo>
                    <a:lnTo>
                      <a:pt x="848" y="165"/>
                    </a:lnTo>
                    <a:lnTo>
                      <a:pt x="846" y="165"/>
                    </a:lnTo>
                    <a:lnTo>
                      <a:pt x="841" y="163"/>
                    </a:lnTo>
                    <a:lnTo>
                      <a:pt x="846" y="158"/>
                    </a:lnTo>
                    <a:lnTo>
                      <a:pt x="848" y="156"/>
                    </a:lnTo>
                    <a:lnTo>
                      <a:pt x="848" y="153"/>
                    </a:lnTo>
                    <a:lnTo>
                      <a:pt x="848" y="151"/>
                    </a:lnTo>
                    <a:lnTo>
                      <a:pt x="846" y="151"/>
                    </a:lnTo>
                    <a:lnTo>
                      <a:pt x="846" y="149"/>
                    </a:lnTo>
                    <a:lnTo>
                      <a:pt x="850" y="146"/>
                    </a:lnTo>
                    <a:lnTo>
                      <a:pt x="853" y="144"/>
                    </a:lnTo>
                    <a:lnTo>
                      <a:pt x="853" y="141"/>
                    </a:lnTo>
                    <a:lnTo>
                      <a:pt x="853" y="139"/>
                    </a:lnTo>
                    <a:lnTo>
                      <a:pt x="855" y="137"/>
                    </a:lnTo>
                    <a:lnTo>
                      <a:pt x="855" y="132"/>
                    </a:lnTo>
                    <a:lnTo>
                      <a:pt x="855" y="127"/>
                    </a:lnTo>
                    <a:lnTo>
                      <a:pt x="860" y="127"/>
                    </a:lnTo>
                    <a:lnTo>
                      <a:pt x="864" y="127"/>
                    </a:lnTo>
                    <a:lnTo>
                      <a:pt x="867" y="127"/>
                    </a:lnTo>
                    <a:lnTo>
                      <a:pt x="872" y="127"/>
                    </a:lnTo>
                    <a:lnTo>
                      <a:pt x="874" y="125"/>
                    </a:lnTo>
                    <a:lnTo>
                      <a:pt x="876" y="123"/>
                    </a:lnTo>
                    <a:lnTo>
                      <a:pt x="879" y="118"/>
                    </a:lnTo>
                    <a:lnTo>
                      <a:pt x="881" y="113"/>
                    </a:lnTo>
                    <a:lnTo>
                      <a:pt x="881" y="120"/>
                    </a:lnTo>
                    <a:lnTo>
                      <a:pt x="888" y="115"/>
                    </a:lnTo>
                    <a:lnTo>
                      <a:pt x="888" y="118"/>
                    </a:lnTo>
                    <a:lnTo>
                      <a:pt x="890" y="120"/>
                    </a:lnTo>
                    <a:lnTo>
                      <a:pt x="893" y="120"/>
                    </a:lnTo>
                    <a:lnTo>
                      <a:pt x="895" y="118"/>
                    </a:lnTo>
                    <a:lnTo>
                      <a:pt x="898" y="115"/>
                    </a:lnTo>
                    <a:lnTo>
                      <a:pt x="900" y="113"/>
                    </a:lnTo>
                    <a:lnTo>
                      <a:pt x="902" y="111"/>
                    </a:lnTo>
                    <a:lnTo>
                      <a:pt x="900" y="111"/>
                    </a:lnTo>
                    <a:lnTo>
                      <a:pt x="900" y="106"/>
                    </a:lnTo>
                    <a:lnTo>
                      <a:pt x="900" y="104"/>
                    </a:lnTo>
                    <a:lnTo>
                      <a:pt x="900" y="99"/>
                    </a:lnTo>
                    <a:lnTo>
                      <a:pt x="900" y="10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5" name="Freeform 1739">
                <a:extLst>
                  <a:ext uri="{FF2B5EF4-FFF2-40B4-BE49-F238E27FC236}">
                    <a16:creationId xmlns:a16="http://schemas.microsoft.com/office/drawing/2014/main" id="{B583C76D-CFB0-9B59-F46D-923887B9F7BB}"/>
                  </a:ext>
                </a:extLst>
              </p:cNvPr>
              <p:cNvSpPr>
                <a:spLocks noGrp="1" noRot="1" noMove="1" noResize="1" noEditPoints="1" noAdjustHandles="1" noChangeArrowheads="1" noChangeShapeType="1"/>
              </p:cNvSpPr>
              <p:nvPr/>
            </p:nvSpPr>
            <p:spPr bwMode="auto">
              <a:xfrm>
                <a:off x="1041400" y="1410218"/>
                <a:ext cx="12700" cy="7938"/>
              </a:xfrm>
              <a:custGeom>
                <a:avLst/>
                <a:gdLst>
                  <a:gd name="T0" fmla="*/ 4763 w 8"/>
                  <a:gd name="T1" fmla="*/ 0 h 5"/>
                  <a:gd name="T2" fmla="*/ 4763 w 8"/>
                  <a:gd name="T3" fmla="*/ 0 h 5"/>
                  <a:gd name="T4" fmla="*/ 4763 w 8"/>
                  <a:gd name="T5" fmla="*/ 0 h 5"/>
                  <a:gd name="T6" fmla="*/ 0 w 8"/>
                  <a:gd name="T7" fmla="*/ 0 h 5"/>
                  <a:gd name="T8" fmla="*/ 0 w 8"/>
                  <a:gd name="T9" fmla="*/ 3175 h 5"/>
                  <a:gd name="T10" fmla="*/ 4763 w 8"/>
                  <a:gd name="T11" fmla="*/ 3175 h 5"/>
                  <a:gd name="T12" fmla="*/ 4763 w 8"/>
                  <a:gd name="T13" fmla="*/ 3175 h 5"/>
                  <a:gd name="T14" fmla="*/ 7938 w 8"/>
                  <a:gd name="T15" fmla="*/ 3175 h 5"/>
                  <a:gd name="T16" fmla="*/ 7938 w 8"/>
                  <a:gd name="T17" fmla="*/ 7938 h 5"/>
                  <a:gd name="T18" fmla="*/ 7938 w 8"/>
                  <a:gd name="T19" fmla="*/ 3175 h 5"/>
                  <a:gd name="T20" fmla="*/ 12700 w 8"/>
                  <a:gd name="T21" fmla="*/ 0 h 5"/>
                  <a:gd name="T22" fmla="*/ 7938 w 8"/>
                  <a:gd name="T23" fmla="*/ 0 h 5"/>
                  <a:gd name="T24" fmla="*/ 7938 w 8"/>
                  <a:gd name="T25" fmla="*/ 0 h 5"/>
                  <a:gd name="T26" fmla="*/ 7938 w 8"/>
                  <a:gd name="T27" fmla="*/ 0 h 5"/>
                  <a:gd name="T28" fmla="*/ 4763 w 8"/>
                  <a:gd name="T29" fmla="*/ 0 h 5"/>
                  <a:gd name="T30" fmla="*/ 4763 w 8"/>
                  <a:gd name="T31" fmla="*/ 0 h 5"/>
                  <a:gd name="T32" fmla="*/ 4763 w 8"/>
                  <a:gd name="T33" fmla="*/ 0 h 5"/>
                  <a:gd name="T34" fmla="*/ 4763 w 8"/>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5"/>
                  <a:gd name="T56" fmla="*/ 8 w 8"/>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5">
                    <a:moveTo>
                      <a:pt x="3" y="0"/>
                    </a:moveTo>
                    <a:lnTo>
                      <a:pt x="3" y="0"/>
                    </a:lnTo>
                    <a:lnTo>
                      <a:pt x="0" y="0"/>
                    </a:lnTo>
                    <a:lnTo>
                      <a:pt x="0" y="2"/>
                    </a:lnTo>
                    <a:lnTo>
                      <a:pt x="3" y="2"/>
                    </a:lnTo>
                    <a:lnTo>
                      <a:pt x="5" y="2"/>
                    </a:lnTo>
                    <a:lnTo>
                      <a:pt x="5" y="5"/>
                    </a:lnTo>
                    <a:lnTo>
                      <a:pt x="5" y="2"/>
                    </a:lnTo>
                    <a:lnTo>
                      <a:pt x="8" y="0"/>
                    </a:lnTo>
                    <a:lnTo>
                      <a:pt x="5" y="0"/>
                    </a:lnTo>
                    <a:lnTo>
                      <a:pt x="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6" name="Freeform 1740">
                <a:extLst>
                  <a:ext uri="{FF2B5EF4-FFF2-40B4-BE49-F238E27FC236}">
                    <a16:creationId xmlns:a16="http://schemas.microsoft.com/office/drawing/2014/main" id="{B409C834-B037-B296-760D-70EA91469F66}"/>
                  </a:ext>
                </a:extLst>
              </p:cNvPr>
              <p:cNvSpPr>
                <a:spLocks noGrp="1" noRot="1" noMove="1" noResize="1" noEditPoints="1" noAdjustHandles="1" noChangeArrowheads="1" noChangeShapeType="1"/>
              </p:cNvSpPr>
              <p:nvPr/>
            </p:nvSpPr>
            <p:spPr bwMode="auto">
              <a:xfrm>
                <a:off x="1046163" y="1405456"/>
                <a:ext cx="7938" cy="7938"/>
              </a:xfrm>
              <a:custGeom>
                <a:avLst/>
                <a:gdLst>
                  <a:gd name="T0" fmla="*/ 0 w 5"/>
                  <a:gd name="T1" fmla="*/ 0 h 5"/>
                  <a:gd name="T2" fmla="*/ 0 w 5"/>
                  <a:gd name="T3" fmla="*/ 0 h 5"/>
                  <a:gd name="T4" fmla="*/ 0 w 5"/>
                  <a:gd name="T5" fmla="*/ 4763 h 5"/>
                  <a:gd name="T6" fmla="*/ 0 w 5"/>
                  <a:gd name="T7" fmla="*/ 4763 h 5"/>
                  <a:gd name="T8" fmla="*/ 0 w 5"/>
                  <a:gd name="T9" fmla="*/ 4763 h 5"/>
                  <a:gd name="T10" fmla="*/ 0 w 5"/>
                  <a:gd name="T11" fmla="*/ 7938 h 5"/>
                  <a:gd name="T12" fmla="*/ 0 w 5"/>
                  <a:gd name="T13" fmla="*/ 7938 h 5"/>
                  <a:gd name="T14" fmla="*/ 3175 w 5"/>
                  <a:gd name="T15" fmla="*/ 7938 h 5"/>
                  <a:gd name="T16" fmla="*/ 3175 w 5"/>
                  <a:gd name="T17" fmla="*/ 7938 h 5"/>
                  <a:gd name="T18" fmla="*/ 3175 w 5"/>
                  <a:gd name="T19" fmla="*/ 7938 h 5"/>
                  <a:gd name="T20" fmla="*/ 7938 w 5"/>
                  <a:gd name="T21" fmla="*/ 4763 h 5"/>
                  <a:gd name="T22" fmla="*/ 3175 w 5"/>
                  <a:gd name="T23" fmla="*/ 0 h 5"/>
                  <a:gd name="T24" fmla="*/ 3175 w 5"/>
                  <a:gd name="T25" fmla="*/ 0 h 5"/>
                  <a:gd name="T26" fmla="*/ 3175 w 5"/>
                  <a:gd name="T27" fmla="*/ 0 h 5"/>
                  <a:gd name="T28" fmla="*/ 0 w 5"/>
                  <a:gd name="T29" fmla="*/ 0 h 5"/>
                  <a:gd name="T30" fmla="*/ 0 w 5"/>
                  <a:gd name="T31" fmla="*/ 0 h 5"/>
                  <a:gd name="T32" fmla="*/ 0 w 5"/>
                  <a:gd name="T33" fmla="*/ 0 h 5"/>
                  <a:gd name="T34" fmla="*/ 0 w 5"/>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0" y="0"/>
                    </a:moveTo>
                    <a:lnTo>
                      <a:pt x="0" y="0"/>
                    </a:lnTo>
                    <a:lnTo>
                      <a:pt x="0" y="3"/>
                    </a:lnTo>
                    <a:lnTo>
                      <a:pt x="0" y="5"/>
                    </a:lnTo>
                    <a:lnTo>
                      <a:pt x="2" y="5"/>
                    </a:lnTo>
                    <a:lnTo>
                      <a:pt x="5"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7" name="Freeform 1741">
                <a:extLst>
                  <a:ext uri="{FF2B5EF4-FFF2-40B4-BE49-F238E27FC236}">
                    <a16:creationId xmlns:a16="http://schemas.microsoft.com/office/drawing/2014/main" id="{2D2F7DC1-3F4C-84D4-678E-E4A428585879}"/>
                  </a:ext>
                </a:extLst>
              </p:cNvPr>
              <p:cNvSpPr>
                <a:spLocks noGrp="1" noRot="1" noMove="1" noResize="1" noEditPoints="1" noAdjustHandles="1" noChangeArrowheads="1" noChangeShapeType="1"/>
              </p:cNvSpPr>
              <p:nvPr/>
            </p:nvSpPr>
            <p:spPr bwMode="auto">
              <a:xfrm>
                <a:off x="0" y="978418"/>
                <a:ext cx="74613" cy="41275"/>
              </a:xfrm>
              <a:custGeom>
                <a:avLst/>
                <a:gdLst>
                  <a:gd name="T0" fmla="*/ 30163 w 47"/>
                  <a:gd name="T1" fmla="*/ 0 h 26"/>
                  <a:gd name="T2" fmla="*/ 30163 w 47"/>
                  <a:gd name="T3" fmla="*/ 7938 h 26"/>
                  <a:gd name="T4" fmla="*/ 25400 w 47"/>
                  <a:gd name="T5" fmla="*/ 7938 h 26"/>
                  <a:gd name="T6" fmla="*/ 19050 w 47"/>
                  <a:gd name="T7" fmla="*/ 7938 h 26"/>
                  <a:gd name="T8" fmla="*/ 11113 w 47"/>
                  <a:gd name="T9" fmla="*/ 7938 h 26"/>
                  <a:gd name="T10" fmla="*/ 3175 w 47"/>
                  <a:gd name="T11" fmla="*/ 7938 h 26"/>
                  <a:gd name="T12" fmla="*/ 0 w 47"/>
                  <a:gd name="T13" fmla="*/ 22225 h 26"/>
                  <a:gd name="T14" fmla="*/ 6350 w 47"/>
                  <a:gd name="T15" fmla="*/ 22225 h 26"/>
                  <a:gd name="T16" fmla="*/ 19050 w 47"/>
                  <a:gd name="T17" fmla="*/ 22225 h 26"/>
                  <a:gd name="T18" fmla="*/ 25400 w 47"/>
                  <a:gd name="T19" fmla="*/ 22225 h 26"/>
                  <a:gd name="T20" fmla="*/ 33338 w 47"/>
                  <a:gd name="T21" fmla="*/ 22225 h 26"/>
                  <a:gd name="T22" fmla="*/ 41275 w 47"/>
                  <a:gd name="T23" fmla="*/ 22225 h 26"/>
                  <a:gd name="T24" fmla="*/ 44450 w 47"/>
                  <a:gd name="T25" fmla="*/ 22225 h 26"/>
                  <a:gd name="T26" fmla="*/ 47625 w 47"/>
                  <a:gd name="T27" fmla="*/ 26988 h 26"/>
                  <a:gd name="T28" fmla="*/ 52388 w 47"/>
                  <a:gd name="T29" fmla="*/ 26988 h 26"/>
                  <a:gd name="T30" fmla="*/ 55563 w 47"/>
                  <a:gd name="T31" fmla="*/ 30163 h 26"/>
                  <a:gd name="T32" fmla="*/ 60325 w 47"/>
                  <a:gd name="T33" fmla="*/ 30163 h 26"/>
                  <a:gd name="T34" fmla="*/ 60325 w 47"/>
                  <a:gd name="T35" fmla="*/ 38100 h 26"/>
                  <a:gd name="T36" fmla="*/ 63500 w 47"/>
                  <a:gd name="T37" fmla="*/ 41275 h 26"/>
                  <a:gd name="T38" fmla="*/ 63500 w 47"/>
                  <a:gd name="T39" fmla="*/ 38100 h 26"/>
                  <a:gd name="T40" fmla="*/ 66675 w 47"/>
                  <a:gd name="T41" fmla="*/ 33338 h 26"/>
                  <a:gd name="T42" fmla="*/ 71438 w 47"/>
                  <a:gd name="T43" fmla="*/ 30163 h 26"/>
                  <a:gd name="T44" fmla="*/ 74613 w 47"/>
                  <a:gd name="T45" fmla="*/ 22225 h 26"/>
                  <a:gd name="T46" fmla="*/ 71438 w 47"/>
                  <a:gd name="T47" fmla="*/ 22225 h 26"/>
                  <a:gd name="T48" fmla="*/ 71438 w 47"/>
                  <a:gd name="T49" fmla="*/ 22225 h 26"/>
                  <a:gd name="T50" fmla="*/ 66675 w 47"/>
                  <a:gd name="T51" fmla="*/ 22225 h 26"/>
                  <a:gd name="T52" fmla="*/ 63500 w 47"/>
                  <a:gd name="T53" fmla="*/ 22225 h 26"/>
                  <a:gd name="T54" fmla="*/ 60325 w 47"/>
                  <a:gd name="T55" fmla="*/ 22225 h 26"/>
                  <a:gd name="T56" fmla="*/ 55563 w 47"/>
                  <a:gd name="T57" fmla="*/ 22225 h 26"/>
                  <a:gd name="T58" fmla="*/ 52388 w 47"/>
                  <a:gd name="T59" fmla="*/ 22225 h 26"/>
                  <a:gd name="T60" fmla="*/ 52388 w 47"/>
                  <a:gd name="T61" fmla="*/ 19050 h 26"/>
                  <a:gd name="T62" fmla="*/ 47625 w 47"/>
                  <a:gd name="T63" fmla="*/ 15875 h 26"/>
                  <a:gd name="T64" fmla="*/ 44450 w 47"/>
                  <a:gd name="T65" fmla="*/ 11113 h 26"/>
                  <a:gd name="T66" fmla="*/ 44450 w 47"/>
                  <a:gd name="T67" fmla="*/ 7938 h 26"/>
                  <a:gd name="T68" fmla="*/ 41275 w 47"/>
                  <a:gd name="T69" fmla="*/ 4763 h 26"/>
                  <a:gd name="T70" fmla="*/ 36513 w 47"/>
                  <a:gd name="T71" fmla="*/ 4763 h 26"/>
                  <a:gd name="T72" fmla="*/ 36513 w 47"/>
                  <a:gd name="T73" fmla="*/ 4763 h 26"/>
                  <a:gd name="T74" fmla="*/ 33338 w 47"/>
                  <a:gd name="T75" fmla="*/ 4763 h 26"/>
                  <a:gd name="T76" fmla="*/ 30163 w 47"/>
                  <a:gd name="T77" fmla="*/ 0 h 26"/>
                  <a:gd name="T78" fmla="*/ 30163 w 47"/>
                  <a:gd name="T79" fmla="*/ 0 h 26"/>
                  <a:gd name="T80" fmla="*/ 30163 w 47"/>
                  <a:gd name="T81" fmla="*/ 0 h 26"/>
                  <a:gd name="T82" fmla="*/ 30163 w 47"/>
                  <a:gd name="T83" fmla="*/ 0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
                  <a:gd name="T127" fmla="*/ 0 h 26"/>
                  <a:gd name="T128" fmla="*/ 47 w 47"/>
                  <a:gd name="T129" fmla="*/ 26 h 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 h="26">
                    <a:moveTo>
                      <a:pt x="19" y="0"/>
                    </a:moveTo>
                    <a:lnTo>
                      <a:pt x="19" y="5"/>
                    </a:lnTo>
                    <a:lnTo>
                      <a:pt x="16" y="5"/>
                    </a:lnTo>
                    <a:lnTo>
                      <a:pt x="12" y="5"/>
                    </a:lnTo>
                    <a:lnTo>
                      <a:pt x="7" y="5"/>
                    </a:lnTo>
                    <a:lnTo>
                      <a:pt x="2" y="5"/>
                    </a:lnTo>
                    <a:lnTo>
                      <a:pt x="0" y="14"/>
                    </a:lnTo>
                    <a:lnTo>
                      <a:pt x="4" y="14"/>
                    </a:lnTo>
                    <a:lnTo>
                      <a:pt x="12" y="14"/>
                    </a:lnTo>
                    <a:lnTo>
                      <a:pt x="16" y="14"/>
                    </a:lnTo>
                    <a:lnTo>
                      <a:pt x="21" y="14"/>
                    </a:lnTo>
                    <a:lnTo>
                      <a:pt x="26" y="14"/>
                    </a:lnTo>
                    <a:lnTo>
                      <a:pt x="28" y="14"/>
                    </a:lnTo>
                    <a:lnTo>
                      <a:pt x="30" y="17"/>
                    </a:lnTo>
                    <a:lnTo>
                      <a:pt x="33" y="17"/>
                    </a:lnTo>
                    <a:lnTo>
                      <a:pt x="35" y="19"/>
                    </a:lnTo>
                    <a:lnTo>
                      <a:pt x="38" y="19"/>
                    </a:lnTo>
                    <a:lnTo>
                      <a:pt x="38" y="24"/>
                    </a:lnTo>
                    <a:lnTo>
                      <a:pt x="40" y="26"/>
                    </a:lnTo>
                    <a:lnTo>
                      <a:pt x="40" y="24"/>
                    </a:lnTo>
                    <a:lnTo>
                      <a:pt x="42" y="21"/>
                    </a:lnTo>
                    <a:lnTo>
                      <a:pt x="45" y="19"/>
                    </a:lnTo>
                    <a:lnTo>
                      <a:pt x="47" y="14"/>
                    </a:lnTo>
                    <a:lnTo>
                      <a:pt x="45" y="14"/>
                    </a:lnTo>
                    <a:lnTo>
                      <a:pt x="42" y="14"/>
                    </a:lnTo>
                    <a:lnTo>
                      <a:pt x="40" y="14"/>
                    </a:lnTo>
                    <a:lnTo>
                      <a:pt x="38" y="14"/>
                    </a:lnTo>
                    <a:lnTo>
                      <a:pt x="35" y="14"/>
                    </a:lnTo>
                    <a:lnTo>
                      <a:pt x="33" y="14"/>
                    </a:lnTo>
                    <a:lnTo>
                      <a:pt x="33" y="12"/>
                    </a:lnTo>
                    <a:lnTo>
                      <a:pt x="30" y="10"/>
                    </a:lnTo>
                    <a:lnTo>
                      <a:pt x="28" y="7"/>
                    </a:lnTo>
                    <a:lnTo>
                      <a:pt x="28" y="5"/>
                    </a:lnTo>
                    <a:lnTo>
                      <a:pt x="26" y="3"/>
                    </a:lnTo>
                    <a:lnTo>
                      <a:pt x="23" y="3"/>
                    </a:lnTo>
                    <a:lnTo>
                      <a:pt x="21" y="3"/>
                    </a:lnTo>
                    <a:lnTo>
                      <a:pt x="1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8" name="Freeform 1742">
                <a:extLst>
                  <a:ext uri="{FF2B5EF4-FFF2-40B4-BE49-F238E27FC236}">
                    <a16:creationId xmlns:a16="http://schemas.microsoft.com/office/drawing/2014/main" id="{8414AC2A-954B-56E7-EFD4-ACC28B7479B3}"/>
                  </a:ext>
                </a:extLst>
              </p:cNvPr>
              <p:cNvSpPr>
                <a:spLocks noGrp="1" noRot="1" noMove="1" noResize="1" noEditPoints="1" noAdjustHandles="1" noChangeArrowheads="1" noChangeShapeType="1"/>
              </p:cNvSpPr>
              <p:nvPr/>
            </p:nvSpPr>
            <p:spPr bwMode="auto">
              <a:xfrm>
                <a:off x="112713" y="1129231"/>
                <a:ext cx="41275" cy="22225"/>
              </a:xfrm>
              <a:custGeom>
                <a:avLst/>
                <a:gdLst>
                  <a:gd name="T0" fmla="*/ 22225 w 26"/>
                  <a:gd name="T1" fmla="*/ 0 h 14"/>
                  <a:gd name="T2" fmla="*/ 14288 w 26"/>
                  <a:gd name="T3" fmla="*/ 6350 h 14"/>
                  <a:gd name="T4" fmla="*/ 14288 w 26"/>
                  <a:gd name="T5" fmla="*/ 6350 h 14"/>
                  <a:gd name="T6" fmla="*/ 11113 w 26"/>
                  <a:gd name="T7" fmla="*/ 6350 h 14"/>
                  <a:gd name="T8" fmla="*/ 11113 w 26"/>
                  <a:gd name="T9" fmla="*/ 6350 h 14"/>
                  <a:gd name="T10" fmla="*/ 11113 w 26"/>
                  <a:gd name="T11" fmla="*/ 6350 h 14"/>
                  <a:gd name="T12" fmla="*/ 6350 w 26"/>
                  <a:gd name="T13" fmla="*/ 6350 h 14"/>
                  <a:gd name="T14" fmla="*/ 3175 w 26"/>
                  <a:gd name="T15" fmla="*/ 3175 h 14"/>
                  <a:gd name="T16" fmla="*/ 3175 w 26"/>
                  <a:gd name="T17" fmla="*/ 3175 h 14"/>
                  <a:gd name="T18" fmla="*/ 3175 w 26"/>
                  <a:gd name="T19" fmla="*/ 6350 h 14"/>
                  <a:gd name="T20" fmla="*/ 3175 w 26"/>
                  <a:gd name="T21" fmla="*/ 6350 h 14"/>
                  <a:gd name="T22" fmla="*/ 3175 w 26"/>
                  <a:gd name="T23" fmla="*/ 6350 h 14"/>
                  <a:gd name="T24" fmla="*/ 3175 w 26"/>
                  <a:gd name="T25" fmla="*/ 11113 h 14"/>
                  <a:gd name="T26" fmla="*/ 0 w 26"/>
                  <a:gd name="T27" fmla="*/ 11113 h 14"/>
                  <a:gd name="T28" fmla="*/ 3175 w 26"/>
                  <a:gd name="T29" fmla="*/ 14288 h 14"/>
                  <a:gd name="T30" fmla="*/ 6350 w 26"/>
                  <a:gd name="T31" fmla="*/ 19050 h 14"/>
                  <a:gd name="T32" fmla="*/ 11113 w 26"/>
                  <a:gd name="T33" fmla="*/ 19050 h 14"/>
                  <a:gd name="T34" fmla="*/ 14288 w 26"/>
                  <a:gd name="T35" fmla="*/ 22225 h 14"/>
                  <a:gd name="T36" fmla="*/ 17463 w 26"/>
                  <a:gd name="T37" fmla="*/ 22225 h 14"/>
                  <a:gd name="T38" fmla="*/ 17463 w 26"/>
                  <a:gd name="T39" fmla="*/ 22225 h 14"/>
                  <a:gd name="T40" fmla="*/ 22225 w 26"/>
                  <a:gd name="T41" fmla="*/ 22225 h 14"/>
                  <a:gd name="T42" fmla="*/ 25400 w 26"/>
                  <a:gd name="T43" fmla="*/ 22225 h 14"/>
                  <a:gd name="T44" fmla="*/ 30163 w 26"/>
                  <a:gd name="T45" fmla="*/ 22225 h 14"/>
                  <a:gd name="T46" fmla="*/ 33338 w 26"/>
                  <a:gd name="T47" fmla="*/ 22225 h 14"/>
                  <a:gd name="T48" fmla="*/ 33338 w 26"/>
                  <a:gd name="T49" fmla="*/ 19050 h 14"/>
                  <a:gd name="T50" fmla="*/ 36513 w 26"/>
                  <a:gd name="T51" fmla="*/ 19050 h 14"/>
                  <a:gd name="T52" fmla="*/ 36513 w 26"/>
                  <a:gd name="T53" fmla="*/ 14288 h 14"/>
                  <a:gd name="T54" fmla="*/ 41275 w 26"/>
                  <a:gd name="T55" fmla="*/ 11113 h 14"/>
                  <a:gd name="T56" fmla="*/ 41275 w 26"/>
                  <a:gd name="T57" fmla="*/ 11113 h 14"/>
                  <a:gd name="T58" fmla="*/ 41275 w 26"/>
                  <a:gd name="T59" fmla="*/ 6350 h 14"/>
                  <a:gd name="T60" fmla="*/ 36513 w 26"/>
                  <a:gd name="T61" fmla="*/ 6350 h 14"/>
                  <a:gd name="T62" fmla="*/ 36513 w 26"/>
                  <a:gd name="T63" fmla="*/ 3175 h 14"/>
                  <a:gd name="T64" fmla="*/ 36513 w 26"/>
                  <a:gd name="T65" fmla="*/ 3175 h 14"/>
                  <a:gd name="T66" fmla="*/ 33338 w 26"/>
                  <a:gd name="T67" fmla="*/ 3175 h 14"/>
                  <a:gd name="T68" fmla="*/ 30163 w 26"/>
                  <a:gd name="T69" fmla="*/ 0 h 14"/>
                  <a:gd name="T70" fmla="*/ 22225 w 26"/>
                  <a:gd name="T71" fmla="*/ 0 h 14"/>
                  <a:gd name="T72" fmla="*/ 22225 w 26"/>
                  <a:gd name="T73" fmla="*/ 0 h 14"/>
                  <a:gd name="T74" fmla="*/ 22225 w 26"/>
                  <a:gd name="T75" fmla="*/ 0 h 14"/>
                  <a:gd name="T76" fmla="*/ 22225 w 26"/>
                  <a:gd name="T77" fmla="*/ 0 h 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
                  <a:gd name="T118" fmla="*/ 0 h 14"/>
                  <a:gd name="T119" fmla="*/ 26 w 26"/>
                  <a:gd name="T120" fmla="*/ 14 h 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 h="14">
                    <a:moveTo>
                      <a:pt x="14" y="0"/>
                    </a:moveTo>
                    <a:lnTo>
                      <a:pt x="9" y="4"/>
                    </a:lnTo>
                    <a:lnTo>
                      <a:pt x="7" y="4"/>
                    </a:lnTo>
                    <a:lnTo>
                      <a:pt x="4" y="4"/>
                    </a:lnTo>
                    <a:lnTo>
                      <a:pt x="2" y="2"/>
                    </a:lnTo>
                    <a:lnTo>
                      <a:pt x="2" y="4"/>
                    </a:lnTo>
                    <a:lnTo>
                      <a:pt x="2" y="7"/>
                    </a:lnTo>
                    <a:lnTo>
                      <a:pt x="0" y="7"/>
                    </a:lnTo>
                    <a:lnTo>
                      <a:pt x="2" y="9"/>
                    </a:lnTo>
                    <a:lnTo>
                      <a:pt x="4" y="12"/>
                    </a:lnTo>
                    <a:lnTo>
                      <a:pt x="7" y="12"/>
                    </a:lnTo>
                    <a:lnTo>
                      <a:pt x="9" y="14"/>
                    </a:lnTo>
                    <a:lnTo>
                      <a:pt x="11" y="14"/>
                    </a:lnTo>
                    <a:lnTo>
                      <a:pt x="14" y="14"/>
                    </a:lnTo>
                    <a:lnTo>
                      <a:pt x="16" y="14"/>
                    </a:lnTo>
                    <a:lnTo>
                      <a:pt x="19" y="14"/>
                    </a:lnTo>
                    <a:lnTo>
                      <a:pt x="21" y="14"/>
                    </a:lnTo>
                    <a:lnTo>
                      <a:pt x="21" y="12"/>
                    </a:lnTo>
                    <a:lnTo>
                      <a:pt x="23" y="12"/>
                    </a:lnTo>
                    <a:lnTo>
                      <a:pt x="23" y="9"/>
                    </a:lnTo>
                    <a:lnTo>
                      <a:pt x="26" y="7"/>
                    </a:lnTo>
                    <a:lnTo>
                      <a:pt x="26" y="4"/>
                    </a:lnTo>
                    <a:lnTo>
                      <a:pt x="23" y="4"/>
                    </a:lnTo>
                    <a:lnTo>
                      <a:pt x="23" y="2"/>
                    </a:lnTo>
                    <a:lnTo>
                      <a:pt x="21" y="2"/>
                    </a:lnTo>
                    <a:lnTo>
                      <a:pt x="19"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09" name="Freeform 1743">
                <a:extLst>
                  <a:ext uri="{FF2B5EF4-FFF2-40B4-BE49-F238E27FC236}">
                    <a16:creationId xmlns:a16="http://schemas.microsoft.com/office/drawing/2014/main" id="{0DF57EE0-F301-85E9-53DF-EA4278038236}"/>
                  </a:ext>
                </a:extLst>
              </p:cNvPr>
              <p:cNvSpPr>
                <a:spLocks noGrp="1" noRot="1" noMove="1" noResize="1" noEditPoints="1" noAdjustHandles="1" noChangeArrowheads="1" noChangeShapeType="1"/>
              </p:cNvSpPr>
              <p:nvPr/>
            </p:nvSpPr>
            <p:spPr bwMode="auto">
              <a:xfrm>
                <a:off x="606425" y="1132406"/>
                <a:ext cx="12700" cy="19050"/>
              </a:xfrm>
              <a:custGeom>
                <a:avLst/>
                <a:gdLst>
                  <a:gd name="T0" fmla="*/ 7938 w 8"/>
                  <a:gd name="T1" fmla="*/ 0 h 12"/>
                  <a:gd name="T2" fmla="*/ 4763 w 8"/>
                  <a:gd name="T3" fmla="*/ 11113 h 12"/>
                  <a:gd name="T4" fmla="*/ 0 w 8"/>
                  <a:gd name="T5" fmla="*/ 15875 h 12"/>
                  <a:gd name="T6" fmla="*/ 0 w 8"/>
                  <a:gd name="T7" fmla="*/ 19050 h 12"/>
                  <a:gd name="T8" fmla="*/ 4763 w 8"/>
                  <a:gd name="T9" fmla="*/ 19050 h 12"/>
                  <a:gd name="T10" fmla="*/ 4763 w 8"/>
                  <a:gd name="T11" fmla="*/ 19050 h 12"/>
                  <a:gd name="T12" fmla="*/ 4763 w 8"/>
                  <a:gd name="T13" fmla="*/ 19050 h 12"/>
                  <a:gd name="T14" fmla="*/ 7938 w 8"/>
                  <a:gd name="T15" fmla="*/ 15875 h 12"/>
                  <a:gd name="T16" fmla="*/ 12700 w 8"/>
                  <a:gd name="T17" fmla="*/ 11113 h 12"/>
                  <a:gd name="T18" fmla="*/ 12700 w 8"/>
                  <a:gd name="T19" fmla="*/ 11113 h 12"/>
                  <a:gd name="T20" fmla="*/ 12700 w 8"/>
                  <a:gd name="T21" fmla="*/ 3175 h 12"/>
                  <a:gd name="T22" fmla="*/ 12700 w 8"/>
                  <a:gd name="T23" fmla="*/ 0 h 12"/>
                  <a:gd name="T24" fmla="*/ 12700 w 8"/>
                  <a:gd name="T25" fmla="*/ 0 h 12"/>
                  <a:gd name="T26" fmla="*/ 12700 w 8"/>
                  <a:gd name="T27" fmla="*/ 0 h 12"/>
                  <a:gd name="T28" fmla="*/ 12700 w 8"/>
                  <a:gd name="T29" fmla="*/ 0 h 12"/>
                  <a:gd name="T30" fmla="*/ 7938 w 8"/>
                  <a:gd name="T31" fmla="*/ 0 h 12"/>
                  <a:gd name="T32" fmla="*/ 7938 w 8"/>
                  <a:gd name="T33" fmla="*/ 0 h 12"/>
                  <a:gd name="T34" fmla="*/ 7938 w 8"/>
                  <a:gd name="T35" fmla="*/ 0 h 12"/>
                  <a:gd name="T36" fmla="*/ 7938 w 8"/>
                  <a:gd name="T37" fmla="*/ 0 h 12"/>
                  <a:gd name="T38" fmla="*/ 7938 w 8"/>
                  <a:gd name="T39" fmla="*/ 0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12"/>
                  <a:gd name="T62" fmla="*/ 8 w 8"/>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12">
                    <a:moveTo>
                      <a:pt x="5" y="0"/>
                    </a:moveTo>
                    <a:lnTo>
                      <a:pt x="3" y="7"/>
                    </a:lnTo>
                    <a:lnTo>
                      <a:pt x="0" y="10"/>
                    </a:lnTo>
                    <a:lnTo>
                      <a:pt x="0" y="12"/>
                    </a:lnTo>
                    <a:lnTo>
                      <a:pt x="3" y="12"/>
                    </a:lnTo>
                    <a:lnTo>
                      <a:pt x="5" y="10"/>
                    </a:lnTo>
                    <a:lnTo>
                      <a:pt x="8" y="7"/>
                    </a:lnTo>
                    <a:lnTo>
                      <a:pt x="8" y="2"/>
                    </a:lnTo>
                    <a:lnTo>
                      <a:pt x="8" y="0"/>
                    </a:lnTo>
                    <a:lnTo>
                      <a:pt x="5"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0" name="Freeform 1744">
                <a:extLst>
                  <a:ext uri="{FF2B5EF4-FFF2-40B4-BE49-F238E27FC236}">
                    <a16:creationId xmlns:a16="http://schemas.microsoft.com/office/drawing/2014/main" id="{03935205-0CD2-9C6F-3F65-8868DED8BCC5}"/>
                  </a:ext>
                </a:extLst>
              </p:cNvPr>
              <p:cNvSpPr>
                <a:spLocks noGrp="1" noRot="1" noMove="1" noResize="1" noEditPoints="1" noAdjustHandles="1" noChangeArrowheads="1" noChangeShapeType="1"/>
              </p:cNvSpPr>
              <p:nvPr/>
            </p:nvSpPr>
            <p:spPr bwMode="auto">
              <a:xfrm>
                <a:off x="460375" y="1207018"/>
                <a:ext cx="26988" cy="22225"/>
              </a:xfrm>
              <a:custGeom>
                <a:avLst/>
                <a:gdLst>
                  <a:gd name="T0" fmla="*/ 11113 w 17"/>
                  <a:gd name="T1" fmla="*/ 0 h 14"/>
                  <a:gd name="T2" fmla="*/ 7938 w 17"/>
                  <a:gd name="T3" fmla="*/ 7938 h 14"/>
                  <a:gd name="T4" fmla="*/ 7938 w 17"/>
                  <a:gd name="T5" fmla="*/ 15875 h 14"/>
                  <a:gd name="T6" fmla="*/ 4763 w 17"/>
                  <a:gd name="T7" fmla="*/ 15875 h 14"/>
                  <a:gd name="T8" fmla="*/ 0 w 17"/>
                  <a:gd name="T9" fmla="*/ 22225 h 14"/>
                  <a:gd name="T10" fmla="*/ 0 w 17"/>
                  <a:gd name="T11" fmla="*/ 22225 h 14"/>
                  <a:gd name="T12" fmla="*/ 0 w 17"/>
                  <a:gd name="T13" fmla="*/ 22225 h 14"/>
                  <a:gd name="T14" fmla="*/ 4763 w 17"/>
                  <a:gd name="T15" fmla="*/ 22225 h 14"/>
                  <a:gd name="T16" fmla="*/ 7938 w 17"/>
                  <a:gd name="T17" fmla="*/ 22225 h 14"/>
                  <a:gd name="T18" fmla="*/ 15875 w 17"/>
                  <a:gd name="T19" fmla="*/ 19050 h 14"/>
                  <a:gd name="T20" fmla="*/ 19050 w 17"/>
                  <a:gd name="T21" fmla="*/ 15875 h 14"/>
                  <a:gd name="T22" fmla="*/ 19050 w 17"/>
                  <a:gd name="T23" fmla="*/ 15875 h 14"/>
                  <a:gd name="T24" fmla="*/ 19050 w 17"/>
                  <a:gd name="T25" fmla="*/ 11113 h 14"/>
                  <a:gd name="T26" fmla="*/ 22225 w 17"/>
                  <a:gd name="T27" fmla="*/ 11113 h 14"/>
                  <a:gd name="T28" fmla="*/ 26988 w 17"/>
                  <a:gd name="T29" fmla="*/ 11113 h 14"/>
                  <a:gd name="T30" fmla="*/ 11113 w 17"/>
                  <a:gd name="T31" fmla="*/ 0 h 14"/>
                  <a:gd name="T32" fmla="*/ 11113 w 17"/>
                  <a:gd name="T33" fmla="*/ 0 h 14"/>
                  <a:gd name="T34" fmla="*/ 11113 w 17"/>
                  <a:gd name="T35" fmla="*/ 0 h 14"/>
                  <a:gd name="T36" fmla="*/ 11113 w 17"/>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4"/>
                  <a:gd name="T59" fmla="*/ 17 w 17"/>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4">
                    <a:moveTo>
                      <a:pt x="7" y="0"/>
                    </a:moveTo>
                    <a:lnTo>
                      <a:pt x="5" y="5"/>
                    </a:lnTo>
                    <a:lnTo>
                      <a:pt x="5" y="10"/>
                    </a:lnTo>
                    <a:lnTo>
                      <a:pt x="3" y="10"/>
                    </a:lnTo>
                    <a:lnTo>
                      <a:pt x="0" y="14"/>
                    </a:lnTo>
                    <a:lnTo>
                      <a:pt x="3" y="14"/>
                    </a:lnTo>
                    <a:lnTo>
                      <a:pt x="5" y="14"/>
                    </a:lnTo>
                    <a:lnTo>
                      <a:pt x="10" y="12"/>
                    </a:lnTo>
                    <a:lnTo>
                      <a:pt x="12" y="10"/>
                    </a:lnTo>
                    <a:lnTo>
                      <a:pt x="12" y="7"/>
                    </a:lnTo>
                    <a:lnTo>
                      <a:pt x="14" y="7"/>
                    </a:lnTo>
                    <a:lnTo>
                      <a:pt x="17" y="7"/>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1" name="Freeform 1745">
                <a:extLst>
                  <a:ext uri="{FF2B5EF4-FFF2-40B4-BE49-F238E27FC236}">
                    <a16:creationId xmlns:a16="http://schemas.microsoft.com/office/drawing/2014/main" id="{F23FD858-DF8F-2CEC-DEEA-D06105665F1F}"/>
                  </a:ext>
                </a:extLst>
              </p:cNvPr>
              <p:cNvSpPr>
                <a:spLocks noGrp="1" noRot="1" noMove="1" noResize="1" noEditPoints="1" noAdjustHandles="1" noChangeArrowheads="1" noChangeShapeType="1"/>
              </p:cNvSpPr>
              <p:nvPr/>
            </p:nvSpPr>
            <p:spPr bwMode="auto">
              <a:xfrm>
                <a:off x="941388" y="1229243"/>
                <a:ext cx="22225" cy="46038"/>
              </a:xfrm>
              <a:custGeom>
                <a:avLst/>
                <a:gdLst>
                  <a:gd name="T0" fmla="*/ 0 w 14"/>
                  <a:gd name="T1" fmla="*/ 0 h 29"/>
                  <a:gd name="T2" fmla="*/ 0 w 14"/>
                  <a:gd name="T3" fmla="*/ 12700 h 29"/>
                  <a:gd name="T4" fmla="*/ 3175 w 14"/>
                  <a:gd name="T5" fmla="*/ 23813 h 29"/>
                  <a:gd name="T6" fmla="*/ 6350 w 14"/>
                  <a:gd name="T7" fmla="*/ 34925 h 29"/>
                  <a:gd name="T8" fmla="*/ 11113 w 14"/>
                  <a:gd name="T9" fmla="*/ 46038 h 29"/>
                  <a:gd name="T10" fmla="*/ 14288 w 14"/>
                  <a:gd name="T11" fmla="*/ 46038 h 29"/>
                  <a:gd name="T12" fmla="*/ 22225 w 14"/>
                  <a:gd name="T13" fmla="*/ 41275 h 29"/>
                  <a:gd name="T14" fmla="*/ 22225 w 14"/>
                  <a:gd name="T15" fmla="*/ 41275 h 29"/>
                  <a:gd name="T16" fmla="*/ 22225 w 14"/>
                  <a:gd name="T17" fmla="*/ 38100 h 29"/>
                  <a:gd name="T18" fmla="*/ 22225 w 14"/>
                  <a:gd name="T19" fmla="*/ 34925 h 29"/>
                  <a:gd name="T20" fmla="*/ 22225 w 14"/>
                  <a:gd name="T21" fmla="*/ 34925 h 29"/>
                  <a:gd name="T22" fmla="*/ 22225 w 14"/>
                  <a:gd name="T23" fmla="*/ 26988 h 29"/>
                  <a:gd name="T24" fmla="*/ 22225 w 14"/>
                  <a:gd name="T25" fmla="*/ 23813 h 29"/>
                  <a:gd name="T26" fmla="*/ 17463 w 14"/>
                  <a:gd name="T27" fmla="*/ 15875 h 29"/>
                  <a:gd name="T28" fmla="*/ 17463 w 14"/>
                  <a:gd name="T29" fmla="*/ 12700 h 29"/>
                  <a:gd name="T30" fmla="*/ 14288 w 14"/>
                  <a:gd name="T31" fmla="*/ 7938 h 29"/>
                  <a:gd name="T32" fmla="*/ 14288 w 14"/>
                  <a:gd name="T33" fmla="*/ 4763 h 29"/>
                  <a:gd name="T34" fmla="*/ 3175 w 14"/>
                  <a:gd name="T35" fmla="*/ 4763 h 29"/>
                  <a:gd name="T36" fmla="*/ 0 w 14"/>
                  <a:gd name="T37" fmla="*/ 0 h 29"/>
                  <a:gd name="T38" fmla="*/ 0 w 14"/>
                  <a:gd name="T39" fmla="*/ 0 h 29"/>
                  <a:gd name="T40" fmla="*/ 0 w 14"/>
                  <a:gd name="T41" fmla="*/ 0 h 29"/>
                  <a:gd name="T42" fmla="*/ 0 w 14"/>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29"/>
                  <a:gd name="T68" fmla="*/ 14 w 14"/>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29">
                    <a:moveTo>
                      <a:pt x="0" y="0"/>
                    </a:moveTo>
                    <a:lnTo>
                      <a:pt x="0" y="8"/>
                    </a:lnTo>
                    <a:lnTo>
                      <a:pt x="2" y="15"/>
                    </a:lnTo>
                    <a:lnTo>
                      <a:pt x="4" y="22"/>
                    </a:lnTo>
                    <a:lnTo>
                      <a:pt x="7" y="29"/>
                    </a:lnTo>
                    <a:lnTo>
                      <a:pt x="9" y="29"/>
                    </a:lnTo>
                    <a:lnTo>
                      <a:pt x="14" y="26"/>
                    </a:lnTo>
                    <a:lnTo>
                      <a:pt x="14" y="24"/>
                    </a:lnTo>
                    <a:lnTo>
                      <a:pt x="14" y="22"/>
                    </a:lnTo>
                    <a:lnTo>
                      <a:pt x="14" y="17"/>
                    </a:lnTo>
                    <a:lnTo>
                      <a:pt x="14" y="15"/>
                    </a:lnTo>
                    <a:lnTo>
                      <a:pt x="11" y="10"/>
                    </a:lnTo>
                    <a:lnTo>
                      <a:pt x="11" y="8"/>
                    </a:lnTo>
                    <a:lnTo>
                      <a:pt x="9" y="5"/>
                    </a:lnTo>
                    <a:lnTo>
                      <a:pt x="9" y="3"/>
                    </a:lnTo>
                    <a:lnTo>
                      <a:pt x="2" y="3"/>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2" name="Freeform 1746">
                <a:extLst>
                  <a:ext uri="{FF2B5EF4-FFF2-40B4-BE49-F238E27FC236}">
                    <a16:creationId xmlns:a16="http://schemas.microsoft.com/office/drawing/2014/main" id="{C6C75D3D-883A-BD38-83F7-E7A4DC96C0A1}"/>
                  </a:ext>
                </a:extLst>
              </p:cNvPr>
              <p:cNvSpPr>
                <a:spLocks noGrp="1" noRot="1" noMove="1" noResize="1" noEditPoints="1" noAdjustHandles="1" noChangeArrowheads="1" noChangeShapeType="1"/>
              </p:cNvSpPr>
              <p:nvPr/>
            </p:nvSpPr>
            <p:spPr bwMode="auto">
              <a:xfrm>
                <a:off x="419100" y="1234006"/>
                <a:ext cx="68263" cy="41275"/>
              </a:xfrm>
              <a:custGeom>
                <a:avLst/>
                <a:gdLst>
                  <a:gd name="T0" fmla="*/ 46038 w 43"/>
                  <a:gd name="T1" fmla="*/ 7938 h 26"/>
                  <a:gd name="T2" fmla="*/ 30163 w 43"/>
                  <a:gd name="T3" fmla="*/ 7938 h 26"/>
                  <a:gd name="T4" fmla="*/ 26988 w 43"/>
                  <a:gd name="T5" fmla="*/ 3175 h 26"/>
                  <a:gd name="T6" fmla="*/ 22225 w 43"/>
                  <a:gd name="T7" fmla="*/ 3175 h 26"/>
                  <a:gd name="T8" fmla="*/ 22225 w 43"/>
                  <a:gd name="T9" fmla="*/ 7938 h 26"/>
                  <a:gd name="T10" fmla="*/ 22225 w 43"/>
                  <a:gd name="T11" fmla="*/ 11113 h 26"/>
                  <a:gd name="T12" fmla="*/ 26988 w 43"/>
                  <a:gd name="T13" fmla="*/ 14288 h 26"/>
                  <a:gd name="T14" fmla="*/ 15875 w 43"/>
                  <a:gd name="T15" fmla="*/ 19050 h 26"/>
                  <a:gd name="T16" fmla="*/ 0 w 43"/>
                  <a:gd name="T17" fmla="*/ 19050 h 26"/>
                  <a:gd name="T18" fmla="*/ 4763 w 43"/>
                  <a:gd name="T19" fmla="*/ 30163 h 26"/>
                  <a:gd name="T20" fmla="*/ 7938 w 43"/>
                  <a:gd name="T21" fmla="*/ 36513 h 26"/>
                  <a:gd name="T22" fmla="*/ 22225 w 43"/>
                  <a:gd name="T23" fmla="*/ 33338 h 26"/>
                  <a:gd name="T24" fmla="*/ 34925 w 43"/>
                  <a:gd name="T25" fmla="*/ 41275 h 26"/>
                  <a:gd name="T26" fmla="*/ 38100 w 43"/>
                  <a:gd name="T27" fmla="*/ 36513 h 26"/>
                  <a:gd name="T28" fmla="*/ 41275 w 43"/>
                  <a:gd name="T29" fmla="*/ 36513 h 26"/>
                  <a:gd name="T30" fmla="*/ 46038 w 43"/>
                  <a:gd name="T31" fmla="*/ 33338 h 26"/>
                  <a:gd name="T32" fmla="*/ 41275 w 43"/>
                  <a:gd name="T33" fmla="*/ 36513 h 26"/>
                  <a:gd name="T34" fmla="*/ 46038 w 43"/>
                  <a:gd name="T35" fmla="*/ 41275 h 26"/>
                  <a:gd name="T36" fmla="*/ 49213 w 43"/>
                  <a:gd name="T37" fmla="*/ 41275 h 26"/>
                  <a:gd name="T38" fmla="*/ 49213 w 43"/>
                  <a:gd name="T39" fmla="*/ 36513 h 26"/>
                  <a:gd name="T40" fmla="*/ 46038 w 43"/>
                  <a:gd name="T41" fmla="*/ 33338 h 26"/>
                  <a:gd name="T42" fmla="*/ 46038 w 43"/>
                  <a:gd name="T43" fmla="*/ 30163 h 26"/>
                  <a:gd name="T44" fmla="*/ 60325 w 43"/>
                  <a:gd name="T45" fmla="*/ 30163 h 26"/>
                  <a:gd name="T46" fmla="*/ 57150 w 43"/>
                  <a:gd name="T47" fmla="*/ 25400 h 26"/>
                  <a:gd name="T48" fmla="*/ 52388 w 43"/>
                  <a:gd name="T49" fmla="*/ 25400 h 26"/>
                  <a:gd name="T50" fmla="*/ 52388 w 43"/>
                  <a:gd name="T51" fmla="*/ 22225 h 26"/>
                  <a:gd name="T52" fmla="*/ 60325 w 43"/>
                  <a:gd name="T53" fmla="*/ 22225 h 26"/>
                  <a:gd name="T54" fmla="*/ 68263 w 43"/>
                  <a:gd name="T55" fmla="*/ 22225 h 26"/>
                  <a:gd name="T56" fmla="*/ 60325 w 43"/>
                  <a:gd name="T57" fmla="*/ 11113 h 26"/>
                  <a:gd name="T58" fmla="*/ 57150 w 43"/>
                  <a:gd name="T59" fmla="*/ 3175 h 26"/>
                  <a:gd name="T60" fmla="*/ 49213 w 43"/>
                  <a:gd name="T61" fmla="*/ 3175 h 26"/>
                  <a:gd name="T62" fmla="*/ 46038 w 43"/>
                  <a:gd name="T63" fmla="*/ 0 h 26"/>
                  <a:gd name="T64" fmla="*/ 46038 w 43"/>
                  <a:gd name="T65" fmla="*/ 0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26"/>
                  <a:gd name="T101" fmla="*/ 43 w 43"/>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26">
                    <a:moveTo>
                      <a:pt x="29" y="0"/>
                    </a:moveTo>
                    <a:lnTo>
                      <a:pt x="29" y="5"/>
                    </a:lnTo>
                    <a:lnTo>
                      <a:pt x="24" y="5"/>
                    </a:lnTo>
                    <a:lnTo>
                      <a:pt x="19" y="5"/>
                    </a:lnTo>
                    <a:lnTo>
                      <a:pt x="19" y="2"/>
                    </a:lnTo>
                    <a:lnTo>
                      <a:pt x="17" y="2"/>
                    </a:lnTo>
                    <a:lnTo>
                      <a:pt x="14" y="2"/>
                    </a:lnTo>
                    <a:lnTo>
                      <a:pt x="14" y="5"/>
                    </a:lnTo>
                    <a:lnTo>
                      <a:pt x="14" y="7"/>
                    </a:lnTo>
                    <a:lnTo>
                      <a:pt x="14" y="9"/>
                    </a:lnTo>
                    <a:lnTo>
                      <a:pt x="17" y="9"/>
                    </a:lnTo>
                    <a:lnTo>
                      <a:pt x="12" y="9"/>
                    </a:lnTo>
                    <a:lnTo>
                      <a:pt x="10" y="12"/>
                    </a:lnTo>
                    <a:lnTo>
                      <a:pt x="5" y="12"/>
                    </a:lnTo>
                    <a:lnTo>
                      <a:pt x="0" y="12"/>
                    </a:lnTo>
                    <a:lnTo>
                      <a:pt x="3" y="16"/>
                    </a:lnTo>
                    <a:lnTo>
                      <a:pt x="3" y="19"/>
                    </a:lnTo>
                    <a:lnTo>
                      <a:pt x="3" y="21"/>
                    </a:lnTo>
                    <a:lnTo>
                      <a:pt x="5" y="23"/>
                    </a:lnTo>
                    <a:lnTo>
                      <a:pt x="10" y="23"/>
                    </a:lnTo>
                    <a:lnTo>
                      <a:pt x="14" y="21"/>
                    </a:lnTo>
                    <a:lnTo>
                      <a:pt x="17" y="23"/>
                    </a:lnTo>
                    <a:lnTo>
                      <a:pt x="22" y="26"/>
                    </a:lnTo>
                    <a:lnTo>
                      <a:pt x="24" y="23"/>
                    </a:lnTo>
                    <a:lnTo>
                      <a:pt x="26" y="23"/>
                    </a:lnTo>
                    <a:lnTo>
                      <a:pt x="26" y="21"/>
                    </a:lnTo>
                    <a:lnTo>
                      <a:pt x="29" y="21"/>
                    </a:lnTo>
                    <a:lnTo>
                      <a:pt x="29" y="23"/>
                    </a:lnTo>
                    <a:lnTo>
                      <a:pt x="26" y="23"/>
                    </a:lnTo>
                    <a:lnTo>
                      <a:pt x="26" y="26"/>
                    </a:lnTo>
                    <a:lnTo>
                      <a:pt x="29" y="26"/>
                    </a:lnTo>
                    <a:lnTo>
                      <a:pt x="31" y="26"/>
                    </a:lnTo>
                    <a:lnTo>
                      <a:pt x="31" y="23"/>
                    </a:lnTo>
                    <a:lnTo>
                      <a:pt x="29" y="21"/>
                    </a:lnTo>
                    <a:lnTo>
                      <a:pt x="29" y="19"/>
                    </a:lnTo>
                    <a:lnTo>
                      <a:pt x="33" y="19"/>
                    </a:lnTo>
                    <a:lnTo>
                      <a:pt x="38" y="19"/>
                    </a:lnTo>
                    <a:lnTo>
                      <a:pt x="36" y="16"/>
                    </a:lnTo>
                    <a:lnTo>
                      <a:pt x="33" y="16"/>
                    </a:lnTo>
                    <a:lnTo>
                      <a:pt x="33" y="14"/>
                    </a:lnTo>
                    <a:lnTo>
                      <a:pt x="36" y="14"/>
                    </a:lnTo>
                    <a:lnTo>
                      <a:pt x="38" y="14"/>
                    </a:lnTo>
                    <a:lnTo>
                      <a:pt x="40" y="14"/>
                    </a:lnTo>
                    <a:lnTo>
                      <a:pt x="43" y="14"/>
                    </a:lnTo>
                    <a:lnTo>
                      <a:pt x="40" y="12"/>
                    </a:lnTo>
                    <a:lnTo>
                      <a:pt x="38" y="7"/>
                    </a:lnTo>
                    <a:lnTo>
                      <a:pt x="36" y="5"/>
                    </a:lnTo>
                    <a:lnTo>
                      <a:pt x="36" y="2"/>
                    </a:lnTo>
                    <a:lnTo>
                      <a:pt x="33" y="2"/>
                    </a:lnTo>
                    <a:lnTo>
                      <a:pt x="31" y="2"/>
                    </a:lnTo>
                    <a:lnTo>
                      <a:pt x="31" y="0"/>
                    </a:lnTo>
                    <a:lnTo>
                      <a:pt x="29"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3" name="Freeform 1747">
                <a:extLst>
                  <a:ext uri="{FF2B5EF4-FFF2-40B4-BE49-F238E27FC236}">
                    <a16:creationId xmlns:a16="http://schemas.microsoft.com/office/drawing/2014/main" id="{3CA63562-61D2-B429-E1AD-A0FA66FA95EC}"/>
                  </a:ext>
                </a:extLst>
              </p:cNvPr>
              <p:cNvSpPr>
                <a:spLocks noGrp="1" noRot="1" noMove="1" noResize="1" noEditPoints="1" noAdjustHandles="1" noChangeArrowheads="1" noChangeShapeType="1"/>
              </p:cNvSpPr>
              <p:nvPr/>
            </p:nvSpPr>
            <p:spPr bwMode="auto">
              <a:xfrm>
                <a:off x="974725" y="1311793"/>
                <a:ext cx="55563" cy="65088"/>
              </a:xfrm>
              <a:custGeom>
                <a:avLst/>
                <a:gdLst>
                  <a:gd name="T0" fmla="*/ 0 w 35"/>
                  <a:gd name="T1" fmla="*/ 0 h 41"/>
                  <a:gd name="T2" fmla="*/ 0 w 35"/>
                  <a:gd name="T3" fmla="*/ 7938 h 41"/>
                  <a:gd name="T4" fmla="*/ 0 w 35"/>
                  <a:gd name="T5" fmla="*/ 15875 h 41"/>
                  <a:gd name="T6" fmla="*/ 7938 w 35"/>
                  <a:gd name="T7" fmla="*/ 15875 h 41"/>
                  <a:gd name="T8" fmla="*/ 11113 w 35"/>
                  <a:gd name="T9" fmla="*/ 15875 h 41"/>
                  <a:gd name="T10" fmla="*/ 11113 w 35"/>
                  <a:gd name="T11" fmla="*/ 23813 h 41"/>
                  <a:gd name="T12" fmla="*/ 11113 w 35"/>
                  <a:gd name="T13" fmla="*/ 26988 h 41"/>
                  <a:gd name="T14" fmla="*/ 14288 w 35"/>
                  <a:gd name="T15" fmla="*/ 26988 h 41"/>
                  <a:gd name="T16" fmla="*/ 14288 w 35"/>
                  <a:gd name="T17" fmla="*/ 23813 h 41"/>
                  <a:gd name="T18" fmla="*/ 19050 w 35"/>
                  <a:gd name="T19" fmla="*/ 23813 h 41"/>
                  <a:gd name="T20" fmla="*/ 19050 w 35"/>
                  <a:gd name="T21" fmla="*/ 23813 h 41"/>
                  <a:gd name="T22" fmla="*/ 19050 w 35"/>
                  <a:gd name="T23" fmla="*/ 23813 h 41"/>
                  <a:gd name="T24" fmla="*/ 19050 w 35"/>
                  <a:gd name="T25" fmla="*/ 23813 h 41"/>
                  <a:gd name="T26" fmla="*/ 19050 w 35"/>
                  <a:gd name="T27" fmla="*/ 30163 h 41"/>
                  <a:gd name="T28" fmla="*/ 19050 w 35"/>
                  <a:gd name="T29" fmla="*/ 38100 h 41"/>
                  <a:gd name="T30" fmla="*/ 22225 w 35"/>
                  <a:gd name="T31" fmla="*/ 41275 h 41"/>
                  <a:gd name="T32" fmla="*/ 30163 w 35"/>
                  <a:gd name="T33" fmla="*/ 46038 h 41"/>
                  <a:gd name="T34" fmla="*/ 38100 w 35"/>
                  <a:gd name="T35" fmla="*/ 49213 h 41"/>
                  <a:gd name="T36" fmla="*/ 41275 w 35"/>
                  <a:gd name="T37" fmla="*/ 49213 h 41"/>
                  <a:gd name="T38" fmla="*/ 41275 w 35"/>
                  <a:gd name="T39" fmla="*/ 57150 h 41"/>
                  <a:gd name="T40" fmla="*/ 41275 w 35"/>
                  <a:gd name="T41" fmla="*/ 65088 h 41"/>
                  <a:gd name="T42" fmla="*/ 49213 w 35"/>
                  <a:gd name="T43" fmla="*/ 65088 h 41"/>
                  <a:gd name="T44" fmla="*/ 55563 w 35"/>
                  <a:gd name="T45" fmla="*/ 65088 h 41"/>
                  <a:gd name="T46" fmla="*/ 52388 w 35"/>
                  <a:gd name="T47" fmla="*/ 57150 h 41"/>
                  <a:gd name="T48" fmla="*/ 49213 w 35"/>
                  <a:gd name="T49" fmla="*/ 52388 h 41"/>
                  <a:gd name="T50" fmla="*/ 49213 w 35"/>
                  <a:gd name="T51" fmla="*/ 49213 h 41"/>
                  <a:gd name="T52" fmla="*/ 44450 w 35"/>
                  <a:gd name="T53" fmla="*/ 41275 h 41"/>
                  <a:gd name="T54" fmla="*/ 49213 w 35"/>
                  <a:gd name="T55" fmla="*/ 41275 h 41"/>
                  <a:gd name="T56" fmla="*/ 49213 w 35"/>
                  <a:gd name="T57" fmla="*/ 41275 h 41"/>
                  <a:gd name="T58" fmla="*/ 52388 w 35"/>
                  <a:gd name="T59" fmla="*/ 41275 h 41"/>
                  <a:gd name="T60" fmla="*/ 52388 w 35"/>
                  <a:gd name="T61" fmla="*/ 41275 h 41"/>
                  <a:gd name="T62" fmla="*/ 52388 w 35"/>
                  <a:gd name="T63" fmla="*/ 38100 h 41"/>
                  <a:gd name="T64" fmla="*/ 52388 w 35"/>
                  <a:gd name="T65" fmla="*/ 34925 h 41"/>
                  <a:gd name="T66" fmla="*/ 44450 w 35"/>
                  <a:gd name="T67" fmla="*/ 34925 h 41"/>
                  <a:gd name="T68" fmla="*/ 38100 w 35"/>
                  <a:gd name="T69" fmla="*/ 34925 h 41"/>
                  <a:gd name="T70" fmla="*/ 38100 w 35"/>
                  <a:gd name="T71" fmla="*/ 34925 h 41"/>
                  <a:gd name="T72" fmla="*/ 38100 w 35"/>
                  <a:gd name="T73" fmla="*/ 30163 h 41"/>
                  <a:gd name="T74" fmla="*/ 38100 w 35"/>
                  <a:gd name="T75" fmla="*/ 30163 h 41"/>
                  <a:gd name="T76" fmla="*/ 33338 w 35"/>
                  <a:gd name="T77" fmla="*/ 30163 h 41"/>
                  <a:gd name="T78" fmla="*/ 33338 w 35"/>
                  <a:gd name="T79" fmla="*/ 26988 h 41"/>
                  <a:gd name="T80" fmla="*/ 30163 w 35"/>
                  <a:gd name="T81" fmla="*/ 26988 h 41"/>
                  <a:gd name="T82" fmla="*/ 30163 w 35"/>
                  <a:gd name="T83" fmla="*/ 23813 h 41"/>
                  <a:gd name="T84" fmla="*/ 30163 w 35"/>
                  <a:gd name="T85" fmla="*/ 23813 h 41"/>
                  <a:gd name="T86" fmla="*/ 30163 w 35"/>
                  <a:gd name="T87" fmla="*/ 19050 h 41"/>
                  <a:gd name="T88" fmla="*/ 33338 w 35"/>
                  <a:gd name="T89" fmla="*/ 19050 h 41"/>
                  <a:gd name="T90" fmla="*/ 33338 w 35"/>
                  <a:gd name="T91" fmla="*/ 15875 h 41"/>
                  <a:gd name="T92" fmla="*/ 33338 w 35"/>
                  <a:gd name="T93" fmla="*/ 15875 h 41"/>
                  <a:gd name="T94" fmla="*/ 33338 w 35"/>
                  <a:gd name="T95" fmla="*/ 7938 h 41"/>
                  <a:gd name="T96" fmla="*/ 25400 w 35"/>
                  <a:gd name="T97" fmla="*/ 4763 h 41"/>
                  <a:gd name="T98" fmla="*/ 19050 w 35"/>
                  <a:gd name="T99" fmla="*/ 0 h 41"/>
                  <a:gd name="T100" fmla="*/ 25400 w 35"/>
                  <a:gd name="T101" fmla="*/ 7938 h 41"/>
                  <a:gd name="T102" fmla="*/ 30163 w 35"/>
                  <a:gd name="T103" fmla="*/ 7938 h 41"/>
                  <a:gd name="T104" fmla="*/ 30163 w 35"/>
                  <a:gd name="T105" fmla="*/ 12700 h 41"/>
                  <a:gd name="T106" fmla="*/ 30163 w 35"/>
                  <a:gd name="T107" fmla="*/ 12700 h 41"/>
                  <a:gd name="T108" fmla="*/ 25400 w 35"/>
                  <a:gd name="T109" fmla="*/ 12700 h 41"/>
                  <a:gd name="T110" fmla="*/ 25400 w 35"/>
                  <a:gd name="T111" fmla="*/ 12700 h 41"/>
                  <a:gd name="T112" fmla="*/ 11113 w 35"/>
                  <a:gd name="T113" fmla="*/ 7938 h 41"/>
                  <a:gd name="T114" fmla="*/ 0 w 35"/>
                  <a:gd name="T115" fmla="*/ 0 h 41"/>
                  <a:gd name="T116" fmla="*/ 0 w 35"/>
                  <a:gd name="T117" fmla="*/ 0 h 41"/>
                  <a:gd name="T118" fmla="*/ 0 w 35"/>
                  <a:gd name="T119" fmla="*/ 0 h 41"/>
                  <a:gd name="T120" fmla="*/ 0 w 35"/>
                  <a:gd name="T121" fmla="*/ 0 h 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41"/>
                  <a:gd name="T185" fmla="*/ 35 w 35"/>
                  <a:gd name="T186" fmla="*/ 41 h 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41">
                    <a:moveTo>
                      <a:pt x="0" y="0"/>
                    </a:moveTo>
                    <a:lnTo>
                      <a:pt x="0" y="5"/>
                    </a:lnTo>
                    <a:lnTo>
                      <a:pt x="0" y="10"/>
                    </a:lnTo>
                    <a:lnTo>
                      <a:pt x="5" y="10"/>
                    </a:lnTo>
                    <a:lnTo>
                      <a:pt x="7" y="10"/>
                    </a:lnTo>
                    <a:lnTo>
                      <a:pt x="7" y="15"/>
                    </a:lnTo>
                    <a:lnTo>
                      <a:pt x="7" y="17"/>
                    </a:lnTo>
                    <a:lnTo>
                      <a:pt x="9" y="17"/>
                    </a:lnTo>
                    <a:lnTo>
                      <a:pt x="9" y="15"/>
                    </a:lnTo>
                    <a:lnTo>
                      <a:pt x="12" y="15"/>
                    </a:lnTo>
                    <a:lnTo>
                      <a:pt x="12" y="19"/>
                    </a:lnTo>
                    <a:lnTo>
                      <a:pt x="12" y="24"/>
                    </a:lnTo>
                    <a:lnTo>
                      <a:pt x="14" y="26"/>
                    </a:lnTo>
                    <a:lnTo>
                      <a:pt x="19" y="29"/>
                    </a:lnTo>
                    <a:lnTo>
                      <a:pt x="24" y="31"/>
                    </a:lnTo>
                    <a:lnTo>
                      <a:pt x="26" y="31"/>
                    </a:lnTo>
                    <a:lnTo>
                      <a:pt x="26" y="36"/>
                    </a:lnTo>
                    <a:lnTo>
                      <a:pt x="26" y="41"/>
                    </a:lnTo>
                    <a:lnTo>
                      <a:pt x="31" y="41"/>
                    </a:lnTo>
                    <a:lnTo>
                      <a:pt x="35" y="41"/>
                    </a:lnTo>
                    <a:lnTo>
                      <a:pt x="33" y="36"/>
                    </a:lnTo>
                    <a:lnTo>
                      <a:pt x="31" y="33"/>
                    </a:lnTo>
                    <a:lnTo>
                      <a:pt x="31" y="31"/>
                    </a:lnTo>
                    <a:lnTo>
                      <a:pt x="28" y="26"/>
                    </a:lnTo>
                    <a:lnTo>
                      <a:pt x="31" y="26"/>
                    </a:lnTo>
                    <a:lnTo>
                      <a:pt x="33" y="26"/>
                    </a:lnTo>
                    <a:lnTo>
                      <a:pt x="33" y="24"/>
                    </a:lnTo>
                    <a:lnTo>
                      <a:pt x="33" y="22"/>
                    </a:lnTo>
                    <a:lnTo>
                      <a:pt x="28" y="22"/>
                    </a:lnTo>
                    <a:lnTo>
                      <a:pt x="24" y="22"/>
                    </a:lnTo>
                    <a:lnTo>
                      <a:pt x="24" y="19"/>
                    </a:lnTo>
                    <a:lnTo>
                      <a:pt x="21" y="19"/>
                    </a:lnTo>
                    <a:lnTo>
                      <a:pt x="21" y="17"/>
                    </a:lnTo>
                    <a:lnTo>
                      <a:pt x="19" y="17"/>
                    </a:lnTo>
                    <a:lnTo>
                      <a:pt x="19" y="15"/>
                    </a:lnTo>
                    <a:lnTo>
                      <a:pt x="19" y="12"/>
                    </a:lnTo>
                    <a:lnTo>
                      <a:pt x="21" y="12"/>
                    </a:lnTo>
                    <a:lnTo>
                      <a:pt x="21" y="10"/>
                    </a:lnTo>
                    <a:lnTo>
                      <a:pt x="21" y="5"/>
                    </a:lnTo>
                    <a:lnTo>
                      <a:pt x="16" y="3"/>
                    </a:lnTo>
                    <a:lnTo>
                      <a:pt x="12" y="0"/>
                    </a:lnTo>
                    <a:lnTo>
                      <a:pt x="16" y="5"/>
                    </a:lnTo>
                    <a:lnTo>
                      <a:pt x="19" y="5"/>
                    </a:lnTo>
                    <a:lnTo>
                      <a:pt x="19" y="8"/>
                    </a:lnTo>
                    <a:lnTo>
                      <a:pt x="16" y="8"/>
                    </a:lnTo>
                    <a:lnTo>
                      <a:pt x="7" y="5"/>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4" name="Freeform 1748">
                <a:extLst>
                  <a:ext uri="{FF2B5EF4-FFF2-40B4-BE49-F238E27FC236}">
                    <a16:creationId xmlns:a16="http://schemas.microsoft.com/office/drawing/2014/main" id="{AA43BB14-0B88-E103-8B39-DCAB091586BB}"/>
                  </a:ext>
                </a:extLst>
              </p:cNvPr>
              <p:cNvSpPr>
                <a:spLocks noGrp="1" noRot="1" noMove="1" noResize="1" noEditPoints="1" noAdjustHandles="1" noChangeArrowheads="1" noChangeShapeType="1"/>
              </p:cNvSpPr>
              <p:nvPr/>
            </p:nvSpPr>
            <p:spPr bwMode="auto">
              <a:xfrm>
                <a:off x="269875" y="1341956"/>
                <a:ext cx="7938" cy="7938"/>
              </a:xfrm>
              <a:custGeom>
                <a:avLst/>
                <a:gdLst>
                  <a:gd name="T0" fmla="*/ 0 w 5"/>
                  <a:gd name="T1" fmla="*/ 0 h 5"/>
                  <a:gd name="T2" fmla="*/ 3175 w 5"/>
                  <a:gd name="T3" fmla="*/ 7938 h 5"/>
                  <a:gd name="T4" fmla="*/ 7938 w 5"/>
                  <a:gd name="T5" fmla="*/ 7938 h 5"/>
                  <a:gd name="T6" fmla="*/ 7938 w 5"/>
                  <a:gd name="T7" fmla="*/ 7938 h 5"/>
                  <a:gd name="T8" fmla="*/ 7938 w 5"/>
                  <a:gd name="T9" fmla="*/ 7938 h 5"/>
                  <a:gd name="T10" fmla="*/ 7938 w 5"/>
                  <a:gd name="T11" fmla="*/ 4763 h 5"/>
                  <a:gd name="T12" fmla="*/ 7938 w 5"/>
                  <a:gd name="T13" fmla="*/ 4763 h 5"/>
                  <a:gd name="T14" fmla="*/ 3175 w 5"/>
                  <a:gd name="T15" fmla="*/ 4763 h 5"/>
                  <a:gd name="T16" fmla="*/ 3175 w 5"/>
                  <a:gd name="T17" fmla="*/ 0 h 5"/>
                  <a:gd name="T18" fmla="*/ 0 w 5"/>
                  <a:gd name="T19" fmla="*/ 0 h 5"/>
                  <a:gd name="T20" fmla="*/ 0 w 5"/>
                  <a:gd name="T21" fmla="*/ 0 h 5"/>
                  <a:gd name="T22" fmla="*/ 0 w 5"/>
                  <a:gd name="T23" fmla="*/ 0 h 5"/>
                  <a:gd name="T24" fmla="*/ 0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0" y="0"/>
                    </a:moveTo>
                    <a:lnTo>
                      <a:pt x="2" y="5"/>
                    </a:lnTo>
                    <a:lnTo>
                      <a:pt x="5" y="5"/>
                    </a:lnTo>
                    <a:lnTo>
                      <a:pt x="5" y="3"/>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5" name="Freeform 1749">
                <a:extLst>
                  <a:ext uri="{FF2B5EF4-FFF2-40B4-BE49-F238E27FC236}">
                    <a16:creationId xmlns:a16="http://schemas.microsoft.com/office/drawing/2014/main" id="{32D39590-545B-7E95-CC93-C6E397C7B9E4}"/>
                  </a:ext>
                </a:extLst>
              </p:cNvPr>
              <p:cNvSpPr>
                <a:spLocks noGrp="1" noRot="1" noMove="1" noResize="1" noEditPoints="1" noAdjustHandles="1" noChangeArrowheads="1" noChangeShapeType="1"/>
              </p:cNvSpPr>
              <p:nvPr/>
            </p:nvSpPr>
            <p:spPr bwMode="auto">
              <a:xfrm>
                <a:off x="288925" y="1353068"/>
                <a:ext cx="6350" cy="7938"/>
              </a:xfrm>
              <a:custGeom>
                <a:avLst/>
                <a:gdLst>
                  <a:gd name="T0" fmla="*/ 3175 w 4"/>
                  <a:gd name="T1" fmla="*/ 0 h 5"/>
                  <a:gd name="T2" fmla="*/ 0 w 4"/>
                  <a:gd name="T3" fmla="*/ 0 h 5"/>
                  <a:gd name="T4" fmla="*/ 0 w 4"/>
                  <a:gd name="T5" fmla="*/ 0 h 5"/>
                  <a:gd name="T6" fmla="*/ 0 w 4"/>
                  <a:gd name="T7" fmla="*/ 4763 h 5"/>
                  <a:gd name="T8" fmla="*/ 0 w 4"/>
                  <a:gd name="T9" fmla="*/ 4763 h 5"/>
                  <a:gd name="T10" fmla="*/ 0 w 4"/>
                  <a:gd name="T11" fmla="*/ 4763 h 5"/>
                  <a:gd name="T12" fmla="*/ 0 w 4"/>
                  <a:gd name="T13" fmla="*/ 7938 h 5"/>
                  <a:gd name="T14" fmla="*/ 3175 w 4"/>
                  <a:gd name="T15" fmla="*/ 7938 h 5"/>
                  <a:gd name="T16" fmla="*/ 6350 w 4"/>
                  <a:gd name="T17" fmla="*/ 7938 h 5"/>
                  <a:gd name="T18" fmla="*/ 6350 w 4"/>
                  <a:gd name="T19" fmla="*/ 4763 h 5"/>
                  <a:gd name="T20" fmla="*/ 6350 w 4"/>
                  <a:gd name="T21" fmla="*/ 0 h 5"/>
                  <a:gd name="T22" fmla="*/ 6350 w 4"/>
                  <a:gd name="T23" fmla="*/ 0 h 5"/>
                  <a:gd name="T24" fmla="*/ 3175 w 4"/>
                  <a:gd name="T25" fmla="*/ 0 h 5"/>
                  <a:gd name="T26" fmla="*/ 3175 w 4"/>
                  <a:gd name="T27" fmla="*/ 0 h 5"/>
                  <a:gd name="T28" fmla="*/ 3175 w 4"/>
                  <a:gd name="T29" fmla="*/ 0 h 5"/>
                  <a:gd name="T30" fmla="*/ 3175 w 4"/>
                  <a:gd name="T31" fmla="*/ 0 h 5"/>
                  <a:gd name="T32" fmla="*/ 3175 w 4"/>
                  <a:gd name="T33" fmla="*/ 0 h 5"/>
                  <a:gd name="T34" fmla="*/ 3175 w 4"/>
                  <a:gd name="T35" fmla="*/ 0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5"/>
                  <a:gd name="T56" fmla="*/ 4 w 4"/>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5">
                    <a:moveTo>
                      <a:pt x="2" y="0"/>
                    </a:moveTo>
                    <a:lnTo>
                      <a:pt x="0" y="0"/>
                    </a:lnTo>
                    <a:lnTo>
                      <a:pt x="0" y="3"/>
                    </a:lnTo>
                    <a:lnTo>
                      <a:pt x="0" y="5"/>
                    </a:lnTo>
                    <a:lnTo>
                      <a:pt x="2" y="5"/>
                    </a:lnTo>
                    <a:lnTo>
                      <a:pt x="4" y="5"/>
                    </a:lnTo>
                    <a:lnTo>
                      <a:pt x="4" y="3"/>
                    </a:lnTo>
                    <a:lnTo>
                      <a:pt x="4" y="0"/>
                    </a:lnTo>
                    <a:lnTo>
                      <a:pt x="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6" name="Freeform 1750">
                <a:extLst>
                  <a:ext uri="{FF2B5EF4-FFF2-40B4-BE49-F238E27FC236}">
                    <a16:creationId xmlns:a16="http://schemas.microsoft.com/office/drawing/2014/main" id="{CFF638A3-E328-70DC-8809-F41BB21671CD}"/>
                  </a:ext>
                </a:extLst>
              </p:cNvPr>
              <p:cNvSpPr>
                <a:spLocks noGrp="1" noRot="1" noMove="1" noResize="1" noEditPoints="1" noAdjustHandles="1" noChangeArrowheads="1" noChangeShapeType="1"/>
              </p:cNvSpPr>
              <p:nvPr/>
            </p:nvSpPr>
            <p:spPr bwMode="auto">
              <a:xfrm>
                <a:off x="165100" y="1357831"/>
                <a:ext cx="41275" cy="25400"/>
              </a:xfrm>
              <a:custGeom>
                <a:avLst/>
                <a:gdLst>
                  <a:gd name="T0" fmla="*/ 22225 w 26"/>
                  <a:gd name="T1" fmla="*/ 0 h 16"/>
                  <a:gd name="T2" fmla="*/ 22225 w 26"/>
                  <a:gd name="T3" fmla="*/ 3175 h 16"/>
                  <a:gd name="T4" fmla="*/ 19050 w 26"/>
                  <a:gd name="T5" fmla="*/ 3175 h 16"/>
                  <a:gd name="T6" fmla="*/ 14288 w 26"/>
                  <a:gd name="T7" fmla="*/ 3175 h 16"/>
                  <a:gd name="T8" fmla="*/ 14288 w 26"/>
                  <a:gd name="T9" fmla="*/ 6350 h 16"/>
                  <a:gd name="T10" fmla="*/ 6350 w 26"/>
                  <a:gd name="T11" fmla="*/ 11113 h 16"/>
                  <a:gd name="T12" fmla="*/ 3175 w 26"/>
                  <a:gd name="T13" fmla="*/ 14288 h 16"/>
                  <a:gd name="T14" fmla="*/ 0 w 26"/>
                  <a:gd name="T15" fmla="*/ 19050 h 16"/>
                  <a:gd name="T16" fmla="*/ 0 w 26"/>
                  <a:gd name="T17" fmla="*/ 19050 h 16"/>
                  <a:gd name="T18" fmla="*/ 0 w 26"/>
                  <a:gd name="T19" fmla="*/ 22225 h 16"/>
                  <a:gd name="T20" fmla="*/ 0 w 26"/>
                  <a:gd name="T21" fmla="*/ 22225 h 16"/>
                  <a:gd name="T22" fmla="*/ 0 w 26"/>
                  <a:gd name="T23" fmla="*/ 25400 h 16"/>
                  <a:gd name="T24" fmla="*/ 0 w 26"/>
                  <a:gd name="T25" fmla="*/ 25400 h 16"/>
                  <a:gd name="T26" fmla="*/ 3175 w 26"/>
                  <a:gd name="T27" fmla="*/ 25400 h 16"/>
                  <a:gd name="T28" fmla="*/ 3175 w 26"/>
                  <a:gd name="T29" fmla="*/ 25400 h 16"/>
                  <a:gd name="T30" fmla="*/ 6350 w 26"/>
                  <a:gd name="T31" fmla="*/ 19050 h 16"/>
                  <a:gd name="T32" fmla="*/ 19050 w 26"/>
                  <a:gd name="T33" fmla="*/ 19050 h 16"/>
                  <a:gd name="T34" fmla="*/ 30163 w 26"/>
                  <a:gd name="T35" fmla="*/ 14288 h 16"/>
                  <a:gd name="T36" fmla="*/ 33338 w 26"/>
                  <a:gd name="T37" fmla="*/ 14288 h 16"/>
                  <a:gd name="T38" fmla="*/ 36513 w 26"/>
                  <a:gd name="T39" fmla="*/ 11113 h 16"/>
                  <a:gd name="T40" fmla="*/ 36513 w 26"/>
                  <a:gd name="T41" fmla="*/ 11113 h 16"/>
                  <a:gd name="T42" fmla="*/ 41275 w 26"/>
                  <a:gd name="T43" fmla="*/ 11113 h 16"/>
                  <a:gd name="T44" fmla="*/ 41275 w 26"/>
                  <a:gd name="T45" fmla="*/ 11113 h 16"/>
                  <a:gd name="T46" fmla="*/ 41275 w 26"/>
                  <a:gd name="T47" fmla="*/ 6350 h 16"/>
                  <a:gd name="T48" fmla="*/ 36513 w 26"/>
                  <a:gd name="T49" fmla="*/ 6350 h 16"/>
                  <a:gd name="T50" fmla="*/ 36513 w 26"/>
                  <a:gd name="T51" fmla="*/ 3175 h 16"/>
                  <a:gd name="T52" fmla="*/ 33338 w 26"/>
                  <a:gd name="T53" fmla="*/ 3175 h 16"/>
                  <a:gd name="T54" fmla="*/ 30163 w 26"/>
                  <a:gd name="T55" fmla="*/ 3175 h 16"/>
                  <a:gd name="T56" fmla="*/ 30163 w 26"/>
                  <a:gd name="T57" fmla="*/ 0 h 16"/>
                  <a:gd name="T58" fmla="*/ 30163 w 26"/>
                  <a:gd name="T59" fmla="*/ 0 h 16"/>
                  <a:gd name="T60" fmla="*/ 25400 w 26"/>
                  <a:gd name="T61" fmla="*/ 0 h 16"/>
                  <a:gd name="T62" fmla="*/ 22225 w 26"/>
                  <a:gd name="T63" fmla="*/ 0 h 16"/>
                  <a:gd name="T64" fmla="*/ 22225 w 26"/>
                  <a:gd name="T65" fmla="*/ 0 h 16"/>
                  <a:gd name="T66" fmla="*/ 22225 w 26"/>
                  <a:gd name="T67" fmla="*/ 0 h 16"/>
                  <a:gd name="T68" fmla="*/ 22225 w 26"/>
                  <a:gd name="T69" fmla="*/ 0 h 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16"/>
                  <a:gd name="T107" fmla="*/ 26 w 26"/>
                  <a:gd name="T108" fmla="*/ 16 h 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16">
                    <a:moveTo>
                      <a:pt x="14" y="0"/>
                    </a:moveTo>
                    <a:lnTo>
                      <a:pt x="14" y="2"/>
                    </a:lnTo>
                    <a:lnTo>
                      <a:pt x="12" y="2"/>
                    </a:lnTo>
                    <a:lnTo>
                      <a:pt x="9" y="2"/>
                    </a:lnTo>
                    <a:lnTo>
                      <a:pt x="9" y="4"/>
                    </a:lnTo>
                    <a:lnTo>
                      <a:pt x="4" y="7"/>
                    </a:lnTo>
                    <a:lnTo>
                      <a:pt x="2" y="9"/>
                    </a:lnTo>
                    <a:lnTo>
                      <a:pt x="0" y="12"/>
                    </a:lnTo>
                    <a:lnTo>
                      <a:pt x="0" y="14"/>
                    </a:lnTo>
                    <a:lnTo>
                      <a:pt x="0" y="16"/>
                    </a:lnTo>
                    <a:lnTo>
                      <a:pt x="2" y="16"/>
                    </a:lnTo>
                    <a:lnTo>
                      <a:pt x="4" y="12"/>
                    </a:lnTo>
                    <a:lnTo>
                      <a:pt x="12" y="12"/>
                    </a:lnTo>
                    <a:lnTo>
                      <a:pt x="19" y="9"/>
                    </a:lnTo>
                    <a:lnTo>
                      <a:pt x="21" y="9"/>
                    </a:lnTo>
                    <a:lnTo>
                      <a:pt x="23" y="7"/>
                    </a:lnTo>
                    <a:lnTo>
                      <a:pt x="26" y="7"/>
                    </a:lnTo>
                    <a:lnTo>
                      <a:pt x="26" y="4"/>
                    </a:lnTo>
                    <a:lnTo>
                      <a:pt x="23" y="4"/>
                    </a:lnTo>
                    <a:lnTo>
                      <a:pt x="23" y="2"/>
                    </a:lnTo>
                    <a:lnTo>
                      <a:pt x="21" y="2"/>
                    </a:lnTo>
                    <a:lnTo>
                      <a:pt x="19" y="2"/>
                    </a:lnTo>
                    <a:lnTo>
                      <a:pt x="19" y="0"/>
                    </a:lnTo>
                    <a:lnTo>
                      <a:pt x="16" y="0"/>
                    </a:lnTo>
                    <a:lnTo>
                      <a:pt x="14"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7" name="Freeform 1751">
                <a:extLst>
                  <a:ext uri="{FF2B5EF4-FFF2-40B4-BE49-F238E27FC236}">
                    <a16:creationId xmlns:a16="http://schemas.microsoft.com/office/drawing/2014/main" id="{01FDDE32-7981-A0B1-1FC8-FB101D165AE3}"/>
                  </a:ext>
                </a:extLst>
              </p:cNvPr>
              <p:cNvSpPr>
                <a:spLocks noGrp="1" noRot="1" noMove="1" noResize="1" noEditPoints="1" noAdjustHandles="1" noChangeArrowheads="1" noChangeShapeType="1"/>
              </p:cNvSpPr>
              <p:nvPr/>
            </p:nvSpPr>
            <p:spPr bwMode="auto">
              <a:xfrm>
                <a:off x="223838" y="1361006"/>
                <a:ext cx="7938" cy="7938"/>
              </a:xfrm>
              <a:custGeom>
                <a:avLst/>
                <a:gdLst>
                  <a:gd name="T0" fmla="*/ 0 w 5"/>
                  <a:gd name="T1" fmla="*/ 0 h 5"/>
                  <a:gd name="T2" fmla="*/ 0 w 5"/>
                  <a:gd name="T3" fmla="*/ 0 h 5"/>
                  <a:gd name="T4" fmla="*/ 0 w 5"/>
                  <a:gd name="T5" fmla="*/ 3175 h 5"/>
                  <a:gd name="T6" fmla="*/ 0 w 5"/>
                  <a:gd name="T7" fmla="*/ 3175 h 5"/>
                  <a:gd name="T8" fmla="*/ 0 w 5"/>
                  <a:gd name="T9" fmla="*/ 3175 h 5"/>
                  <a:gd name="T10" fmla="*/ 4763 w 5"/>
                  <a:gd name="T11" fmla="*/ 7938 h 5"/>
                  <a:gd name="T12" fmla="*/ 4763 w 5"/>
                  <a:gd name="T13" fmla="*/ 7938 h 5"/>
                  <a:gd name="T14" fmla="*/ 4763 w 5"/>
                  <a:gd name="T15" fmla="*/ 7938 h 5"/>
                  <a:gd name="T16" fmla="*/ 7938 w 5"/>
                  <a:gd name="T17" fmla="*/ 3175 h 5"/>
                  <a:gd name="T18" fmla="*/ 7938 w 5"/>
                  <a:gd name="T19" fmla="*/ 0 h 5"/>
                  <a:gd name="T20" fmla="*/ 7938 w 5"/>
                  <a:gd name="T21" fmla="*/ 0 h 5"/>
                  <a:gd name="T22" fmla="*/ 4763 w 5"/>
                  <a:gd name="T23" fmla="*/ 0 h 5"/>
                  <a:gd name="T24" fmla="*/ 0 w 5"/>
                  <a:gd name="T25" fmla="*/ 0 h 5"/>
                  <a:gd name="T26" fmla="*/ 0 w 5"/>
                  <a:gd name="T27" fmla="*/ 0 h 5"/>
                  <a:gd name="T28" fmla="*/ 0 w 5"/>
                  <a:gd name="T29" fmla="*/ 0 h 5"/>
                  <a:gd name="T30" fmla="*/ 0 w 5"/>
                  <a:gd name="T31" fmla="*/ 0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5"/>
                  <a:gd name="T50" fmla="*/ 5 w 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5">
                    <a:moveTo>
                      <a:pt x="0" y="0"/>
                    </a:moveTo>
                    <a:lnTo>
                      <a:pt x="0" y="0"/>
                    </a:lnTo>
                    <a:lnTo>
                      <a:pt x="0" y="2"/>
                    </a:lnTo>
                    <a:lnTo>
                      <a:pt x="3" y="5"/>
                    </a:lnTo>
                    <a:lnTo>
                      <a:pt x="5" y="2"/>
                    </a:lnTo>
                    <a:lnTo>
                      <a:pt x="5" y="0"/>
                    </a:lnTo>
                    <a:lnTo>
                      <a:pt x="3"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8" name="Freeform 1752">
                <a:extLst>
                  <a:ext uri="{FF2B5EF4-FFF2-40B4-BE49-F238E27FC236}">
                    <a16:creationId xmlns:a16="http://schemas.microsoft.com/office/drawing/2014/main" id="{D95181F2-9B60-BA0F-CB18-53E850EBE3FC}"/>
                  </a:ext>
                </a:extLst>
              </p:cNvPr>
              <p:cNvSpPr>
                <a:spLocks noGrp="1" noRot="1" noMove="1" noResize="1" noEditPoints="1" noAdjustHandles="1" noChangeArrowheads="1" noChangeShapeType="1"/>
              </p:cNvSpPr>
              <p:nvPr/>
            </p:nvSpPr>
            <p:spPr bwMode="auto">
              <a:xfrm>
                <a:off x="911225" y="1270518"/>
                <a:ext cx="3175" cy="7938"/>
              </a:xfrm>
              <a:custGeom>
                <a:avLst/>
                <a:gdLst>
                  <a:gd name="T0" fmla="*/ 0 w 2"/>
                  <a:gd name="T1" fmla="*/ 0 h 5"/>
                  <a:gd name="T2" fmla="*/ 3175 w 2"/>
                  <a:gd name="T3" fmla="*/ 7938 h 5"/>
                  <a:gd name="T4" fmla="*/ 3175 w 2"/>
                  <a:gd name="T5" fmla="*/ 7938 h 5"/>
                  <a:gd name="T6" fmla="*/ 3175 w 2"/>
                  <a:gd name="T7" fmla="*/ 4763 h 5"/>
                  <a:gd name="T8" fmla="*/ 3175 w 2"/>
                  <a:gd name="T9" fmla="*/ 4763 h 5"/>
                  <a:gd name="T10" fmla="*/ 3175 w 2"/>
                  <a:gd name="T11" fmla="*/ 0 h 5"/>
                  <a:gd name="T12" fmla="*/ 3175 w 2"/>
                  <a:gd name="T13" fmla="*/ 0 h 5"/>
                  <a:gd name="T14" fmla="*/ 0 w 2"/>
                  <a:gd name="T15" fmla="*/ 0 h 5"/>
                  <a:gd name="T16" fmla="*/ 0 w 2"/>
                  <a:gd name="T17" fmla="*/ 0 h 5"/>
                  <a:gd name="T18" fmla="*/ 0 w 2"/>
                  <a:gd name="T19" fmla="*/ 0 h 5"/>
                  <a:gd name="T20" fmla="*/ 0 w 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0"/>
                    </a:moveTo>
                    <a:lnTo>
                      <a:pt x="2" y="5"/>
                    </a:lnTo>
                    <a:lnTo>
                      <a:pt x="2" y="3"/>
                    </a:lnTo>
                    <a:lnTo>
                      <a:pt x="2" y="0"/>
                    </a:lnTo>
                    <a:lnTo>
                      <a:pt x="0"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19" name="Freeform 1753">
                <a:extLst>
                  <a:ext uri="{FF2B5EF4-FFF2-40B4-BE49-F238E27FC236}">
                    <a16:creationId xmlns:a16="http://schemas.microsoft.com/office/drawing/2014/main" id="{ED6C1792-5E5B-F141-8958-0820597AD724}"/>
                  </a:ext>
                </a:extLst>
              </p:cNvPr>
              <p:cNvSpPr>
                <a:spLocks noGrp="1" noRot="1" noMove="1" noResize="1" noEditPoints="1" noAdjustHandles="1" noChangeArrowheads="1" noChangeShapeType="1"/>
              </p:cNvSpPr>
              <p:nvPr/>
            </p:nvSpPr>
            <p:spPr bwMode="auto">
              <a:xfrm>
                <a:off x="96838" y="1405456"/>
                <a:ext cx="30163" cy="30163"/>
              </a:xfrm>
              <a:custGeom>
                <a:avLst/>
                <a:gdLst>
                  <a:gd name="T0" fmla="*/ 19050 w 19"/>
                  <a:gd name="T1" fmla="*/ 0 h 19"/>
                  <a:gd name="T2" fmla="*/ 19050 w 19"/>
                  <a:gd name="T3" fmla="*/ 7938 h 19"/>
                  <a:gd name="T4" fmla="*/ 15875 w 19"/>
                  <a:gd name="T5" fmla="*/ 15875 h 19"/>
                  <a:gd name="T6" fmla="*/ 4763 w 19"/>
                  <a:gd name="T7" fmla="*/ 23813 h 19"/>
                  <a:gd name="T8" fmla="*/ 0 w 19"/>
                  <a:gd name="T9" fmla="*/ 26988 h 19"/>
                  <a:gd name="T10" fmla="*/ 0 w 19"/>
                  <a:gd name="T11" fmla="*/ 26988 h 19"/>
                  <a:gd name="T12" fmla="*/ 0 w 19"/>
                  <a:gd name="T13" fmla="*/ 26988 h 19"/>
                  <a:gd name="T14" fmla="*/ 0 w 19"/>
                  <a:gd name="T15" fmla="*/ 30163 h 19"/>
                  <a:gd name="T16" fmla="*/ 0 w 19"/>
                  <a:gd name="T17" fmla="*/ 30163 h 19"/>
                  <a:gd name="T18" fmla="*/ 4763 w 19"/>
                  <a:gd name="T19" fmla="*/ 30163 h 19"/>
                  <a:gd name="T20" fmla="*/ 11113 w 19"/>
                  <a:gd name="T21" fmla="*/ 26988 h 19"/>
                  <a:gd name="T22" fmla="*/ 15875 w 19"/>
                  <a:gd name="T23" fmla="*/ 26988 h 19"/>
                  <a:gd name="T24" fmla="*/ 19050 w 19"/>
                  <a:gd name="T25" fmla="*/ 23813 h 19"/>
                  <a:gd name="T26" fmla="*/ 19050 w 19"/>
                  <a:gd name="T27" fmla="*/ 23813 h 19"/>
                  <a:gd name="T28" fmla="*/ 22225 w 19"/>
                  <a:gd name="T29" fmla="*/ 19050 h 19"/>
                  <a:gd name="T30" fmla="*/ 26988 w 19"/>
                  <a:gd name="T31" fmla="*/ 15875 h 19"/>
                  <a:gd name="T32" fmla="*/ 26988 w 19"/>
                  <a:gd name="T33" fmla="*/ 12700 h 19"/>
                  <a:gd name="T34" fmla="*/ 30163 w 19"/>
                  <a:gd name="T35" fmla="*/ 12700 h 19"/>
                  <a:gd name="T36" fmla="*/ 30163 w 19"/>
                  <a:gd name="T37" fmla="*/ 7938 h 19"/>
                  <a:gd name="T38" fmla="*/ 30163 w 19"/>
                  <a:gd name="T39" fmla="*/ 7938 h 19"/>
                  <a:gd name="T40" fmla="*/ 30163 w 19"/>
                  <a:gd name="T41" fmla="*/ 7938 h 19"/>
                  <a:gd name="T42" fmla="*/ 30163 w 19"/>
                  <a:gd name="T43" fmla="*/ 7938 h 19"/>
                  <a:gd name="T44" fmla="*/ 26988 w 19"/>
                  <a:gd name="T45" fmla="*/ 4763 h 19"/>
                  <a:gd name="T46" fmla="*/ 22225 w 19"/>
                  <a:gd name="T47" fmla="*/ 4763 h 19"/>
                  <a:gd name="T48" fmla="*/ 22225 w 19"/>
                  <a:gd name="T49" fmla="*/ 0 h 19"/>
                  <a:gd name="T50" fmla="*/ 22225 w 19"/>
                  <a:gd name="T51" fmla="*/ 0 h 19"/>
                  <a:gd name="T52" fmla="*/ 19050 w 19"/>
                  <a:gd name="T53" fmla="*/ 0 h 19"/>
                  <a:gd name="T54" fmla="*/ 19050 w 19"/>
                  <a:gd name="T55" fmla="*/ 0 h 19"/>
                  <a:gd name="T56" fmla="*/ 19050 w 19"/>
                  <a:gd name="T57" fmla="*/ 0 h 19"/>
                  <a:gd name="T58" fmla="*/ 19050 w 19"/>
                  <a:gd name="T59" fmla="*/ 0 h 19"/>
                  <a:gd name="T60" fmla="*/ 19050 w 19"/>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19"/>
                  <a:gd name="T95" fmla="*/ 19 w 19"/>
                  <a:gd name="T96" fmla="*/ 19 h 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19">
                    <a:moveTo>
                      <a:pt x="12" y="0"/>
                    </a:moveTo>
                    <a:lnTo>
                      <a:pt x="12" y="5"/>
                    </a:lnTo>
                    <a:lnTo>
                      <a:pt x="10" y="10"/>
                    </a:lnTo>
                    <a:lnTo>
                      <a:pt x="3" y="15"/>
                    </a:lnTo>
                    <a:lnTo>
                      <a:pt x="0" y="17"/>
                    </a:lnTo>
                    <a:lnTo>
                      <a:pt x="0" y="19"/>
                    </a:lnTo>
                    <a:lnTo>
                      <a:pt x="3" y="19"/>
                    </a:lnTo>
                    <a:lnTo>
                      <a:pt x="7" y="17"/>
                    </a:lnTo>
                    <a:lnTo>
                      <a:pt x="10" y="17"/>
                    </a:lnTo>
                    <a:lnTo>
                      <a:pt x="12" y="15"/>
                    </a:lnTo>
                    <a:lnTo>
                      <a:pt x="14" y="12"/>
                    </a:lnTo>
                    <a:lnTo>
                      <a:pt x="17" y="10"/>
                    </a:lnTo>
                    <a:lnTo>
                      <a:pt x="17" y="8"/>
                    </a:lnTo>
                    <a:lnTo>
                      <a:pt x="19" y="8"/>
                    </a:lnTo>
                    <a:lnTo>
                      <a:pt x="19" y="5"/>
                    </a:lnTo>
                    <a:lnTo>
                      <a:pt x="17" y="3"/>
                    </a:lnTo>
                    <a:lnTo>
                      <a:pt x="14" y="3"/>
                    </a:lnTo>
                    <a:lnTo>
                      <a:pt x="14" y="0"/>
                    </a:lnTo>
                    <a:lnTo>
                      <a:pt x="12"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0" name="Freeform 1754">
                <a:extLst>
                  <a:ext uri="{FF2B5EF4-FFF2-40B4-BE49-F238E27FC236}">
                    <a16:creationId xmlns:a16="http://schemas.microsoft.com/office/drawing/2014/main" id="{4920160E-3FCD-1FDC-A4A5-39C400CC2663}"/>
                  </a:ext>
                </a:extLst>
              </p:cNvPr>
              <p:cNvSpPr>
                <a:spLocks noGrp="1" noRot="1" noMove="1" noResize="1" noEditPoints="1" noAdjustHandles="1" noChangeArrowheads="1" noChangeShapeType="1"/>
              </p:cNvSpPr>
              <p:nvPr/>
            </p:nvSpPr>
            <p:spPr bwMode="auto">
              <a:xfrm>
                <a:off x="74613" y="1418156"/>
                <a:ext cx="19050" cy="22225"/>
              </a:xfrm>
              <a:custGeom>
                <a:avLst/>
                <a:gdLst>
                  <a:gd name="T0" fmla="*/ 11113 w 12"/>
                  <a:gd name="T1" fmla="*/ 0 h 14"/>
                  <a:gd name="T2" fmla="*/ 7938 w 12"/>
                  <a:gd name="T3" fmla="*/ 6350 h 14"/>
                  <a:gd name="T4" fmla="*/ 0 w 12"/>
                  <a:gd name="T5" fmla="*/ 14288 h 14"/>
                  <a:gd name="T6" fmla="*/ 0 w 12"/>
                  <a:gd name="T7" fmla="*/ 17463 h 14"/>
                  <a:gd name="T8" fmla="*/ 0 w 12"/>
                  <a:gd name="T9" fmla="*/ 22225 h 14"/>
                  <a:gd name="T10" fmla="*/ 0 w 12"/>
                  <a:gd name="T11" fmla="*/ 22225 h 14"/>
                  <a:gd name="T12" fmla="*/ 0 w 12"/>
                  <a:gd name="T13" fmla="*/ 22225 h 14"/>
                  <a:gd name="T14" fmla="*/ 0 w 12"/>
                  <a:gd name="T15" fmla="*/ 22225 h 14"/>
                  <a:gd name="T16" fmla="*/ 0 w 12"/>
                  <a:gd name="T17" fmla="*/ 22225 h 14"/>
                  <a:gd name="T18" fmla="*/ 3175 w 12"/>
                  <a:gd name="T19" fmla="*/ 22225 h 14"/>
                  <a:gd name="T20" fmla="*/ 7938 w 12"/>
                  <a:gd name="T21" fmla="*/ 22225 h 14"/>
                  <a:gd name="T22" fmla="*/ 7938 w 12"/>
                  <a:gd name="T23" fmla="*/ 14288 h 14"/>
                  <a:gd name="T24" fmla="*/ 11113 w 12"/>
                  <a:gd name="T25" fmla="*/ 11113 h 14"/>
                  <a:gd name="T26" fmla="*/ 14288 w 12"/>
                  <a:gd name="T27" fmla="*/ 6350 h 14"/>
                  <a:gd name="T28" fmla="*/ 14288 w 12"/>
                  <a:gd name="T29" fmla="*/ 3175 h 14"/>
                  <a:gd name="T30" fmla="*/ 19050 w 12"/>
                  <a:gd name="T31" fmla="*/ 3175 h 14"/>
                  <a:gd name="T32" fmla="*/ 19050 w 12"/>
                  <a:gd name="T33" fmla="*/ 0 h 14"/>
                  <a:gd name="T34" fmla="*/ 19050 w 12"/>
                  <a:gd name="T35" fmla="*/ 0 h 14"/>
                  <a:gd name="T36" fmla="*/ 19050 w 12"/>
                  <a:gd name="T37" fmla="*/ 0 h 14"/>
                  <a:gd name="T38" fmla="*/ 19050 w 12"/>
                  <a:gd name="T39" fmla="*/ 0 h 14"/>
                  <a:gd name="T40" fmla="*/ 14288 w 12"/>
                  <a:gd name="T41" fmla="*/ 0 h 14"/>
                  <a:gd name="T42" fmla="*/ 11113 w 12"/>
                  <a:gd name="T43" fmla="*/ 0 h 14"/>
                  <a:gd name="T44" fmla="*/ 11113 w 12"/>
                  <a:gd name="T45" fmla="*/ 0 h 14"/>
                  <a:gd name="T46" fmla="*/ 11113 w 12"/>
                  <a:gd name="T47" fmla="*/ 0 h 14"/>
                  <a:gd name="T48" fmla="*/ 11113 w 12"/>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4"/>
                  <a:gd name="T77" fmla="*/ 12 w 12"/>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4">
                    <a:moveTo>
                      <a:pt x="7" y="0"/>
                    </a:moveTo>
                    <a:lnTo>
                      <a:pt x="5" y="4"/>
                    </a:lnTo>
                    <a:lnTo>
                      <a:pt x="0" y="9"/>
                    </a:lnTo>
                    <a:lnTo>
                      <a:pt x="0" y="11"/>
                    </a:lnTo>
                    <a:lnTo>
                      <a:pt x="0" y="14"/>
                    </a:lnTo>
                    <a:lnTo>
                      <a:pt x="2" y="14"/>
                    </a:lnTo>
                    <a:lnTo>
                      <a:pt x="5" y="14"/>
                    </a:lnTo>
                    <a:lnTo>
                      <a:pt x="5" y="9"/>
                    </a:lnTo>
                    <a:lnTo>
                      <a:pt x="7" y="7"/>
                    </a:lnTo>
                    <a:lnTo>
                      <a:pt x="9" y="4"/>
                    </a:lnTo>
                    <a:lnTo>
                      <a:pt x="9" y="2"/>
                    </a:lnTo>
                    <a:lnTo>
                      <a:pt x="12" y="2"/>
                    </a:lnTo>
                    <a:lnTo>
                      <a:pt x="12" y="0"/>
                    </a:lnTo>
                    <a:lnTo>
                      <a:pt x="9" y="0"/>
                    </a:lnTo>
                    <a:lnTo>
                      <a:pt x="7"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21" name="Freeform 1755">
                <a:extLst>
                  <a:ext uri="{FF2B5EF4-FFF2-40B4-BE49-F238E27FC236}">
                    <a16:creationId xmlns:a16="http://schemas.microsoft.com/office/drawing/2014/main" id="{971C5A9E-6306-F430-D3CF-88222EAF1B0E}"/>
                  </a:ext>
                </a:extLst>
              </p:cNvPr>
              <p:cNvSpPr>
                <a:spLocks noGrp="1" noRot="1" noMove="1" noResize="1" noEditPoints="1" noAdjustHandles="1" noChangeArrowheads="1" noChangeShapeType="1"/>
              </p:cNvSpPr>
              <p:nvPr/>
            </p:nvSpPr>
            <p:spPr bwMode="auto">
              <a:xfrm>
                <a:off x="101600" y="648218"/>
                <a:ext cx="981075" cy="728663"/>
              </a:xfrm>
              <a:custGeom>
                <a:avLst/>
                <a:gdLst>
                  <a:gd name="T0" fmla="*/ 542925 w 618"/>
                  <a:gd name="T1" fmla="*/ 46038 h 459"/>
                  <a:gd name="T2" fmla="*/ 460375 w 618"/>
                  <a:gd name="T3" fmla="*/ 34925 h 459"/>
                  <a:gd name="T4" fmla="*/ 328613 w 618"/>
                  <a:gd name="T5" fmla="*/ 26988 h 459"/>
                  <a:gd name="T6" fmla="*/ 287338 w 618"/>
                  <a:gd name="T7" fmla="*/ 4763 h 459"/>
                  <a:gd name="T8" fmla="*/ 217488 w 618"/>
                  <a:gd name="T9" fmla="*/ 23813 h 459"/>
                  <a:gd name="T10" fmla="*/ 176213 w 618"/>
                  <a:gd name="T11" fmla="*/ 38100 h 459"/>
                  <a:gd name="T12" fmla="*/ 127000 w 618"/>
                  <a:gd name="T13" fmla="*/ 68263 h 459"/>
                  <a:gd name="T14" fmla="*/ 52388 w 618"/>
                  <a:gd name="T15" fmla="*/ 120650 h 459"/>
                  <a:gd name="T16" fmla="*/ 85725 w 618"/>
                  <a:gd name="T17" fmla="*/ 180975 h 459"/>
                  <a:gd name="T18" fmla="*/ 130175 w 618"/>
                  <a:gd name="T19" fmla="*/ 195263 h 459"/>
                  <a:gd name="T20" fmla="*/ 163513 w 618"/>
                  <a:gd name="T21" fmla="*/ 217488 h 459"/>
                  <a:gd name="T22" fmla="*/ 149225 w 618"/>
                  <a:gd name="T23" fmla="*/ 233363 h 459"/>
                  <a:gd name="T24" fmla="*/ 66675 w 618"/>
                  <a:gd name="T25" fmla="*/ 217488 h 459"/>
                  <a:gd name="T26" fmla="*/ 6350 w 618"/>
                  <a:gd name="T27" fmla="*/ 266700 h 459"/>
                  <a:gd name="T28" fmla="*/ 28575 w 618"/>
                  <a:gd name="T29" fmla="*/ 296863 h 459"/>
                  <a:gd name="T30" fmla="*/ 130175 w 618"/>
                  <a:gd name="T31" fmla="*/ 307975 h 459"/>
                  <a:gd name="T32" fmla="*/ 149225 w 618"/>
                  <a:gd name="T33" fmla="*/ 360363 h 459"/>
                  <a:gd name="T34" fmla="*/ 74613 w 618"/>
                  <a:gd name="T35" fmla="*/ 376238 h 459"/>
                  <a:gd name="T36" fmla="*/ 47625 w 618"/>
                  <a:gd name="T37" fmla="*/ 423863 h 459"/>
                  <a:gd name="T38" fmla="*/ 69850 w 618"/>
                  <a:gd name="T39" fmla="*/ 461963 h 459"/>
                  <a:gd name="T40" fmla="*/ 119063 w 618"/>
                  <a:gd name="T41" fmla="*/ 500063 h 459"/>
                  <a:gd name="T42" fmla="*/ 130175 w 618"/>
                  <a:gd name="T43" fmla="*/ 487363 h 459"/>
                  <a:gd name="T44" fmla="*/ 152400 w 618"/>
                  <a:gd name="T45" fmla="*/ 552450 h 459"/>
                  <a:gd name="T46" fmla="*/ 198438 w 618"/>
                  <a:gd name="T47" fmla="*/ 539750 h 459"/>
                  <a:gd name="T48" fmla="*/ 265113 w 618"/>
                  <a:gd name="T49" fmla="*/ 539750 h 459"/>
                  <a:gd name="T50" fmla="*/ 231775 w 618"/>
                  <a:gd name="T51" fmla="*/ 627063 h 459"/>
                  <a:gd name="T52" fmla="*/ 163513 w 618"/>
                  <a:gd name="T53" fmla="*/ 668338 h 459"/>
                  <a:gd name="T54" fmla="*/ 134938 w 618"/>
                  <a:gd name="T55" fmla="*/ 701675 h 459"/>
                  <a:gd name="T56" fmla="*/ 193675 w 618"/>
                  <a:gd name="T57" fmla="*/ 671513 h 459"/>
                  <a:gd name="T58" fmla="*/ 220663 w 618"/>
                  <a:gd name="T59" fmla="*/ 663575 h 459"/>
                  <a:gd name="T60" fmla="*/ 276225 w 618"/>
                  <a:gd name="T61" fmla="*/ 600075 h 459"/>
                  <a:gd name="T62" fmla="*/ 333375 w 618"/>
                  <a:gd name="T63" fmla="*/ 555625 h 459"/>
                  <a:gd name="T64" fmla="*/ 366713 w 618"/>
                  <a:gd name="T65" fmla="*/ 492125 h 459"/>
                  <a:gd name="T66" fmla="*/ 419100 w 618"/>
                  <a:gd name="T67" fmla="*/ 431800 h 459"/>
                  <a:gd name="T68" fmla="*/ 441325 w 618"/>
                  <a:gd name="T69" fmla="*/ 446088 h 459"/>
                  <a:gd name="T70" fmla="*/ 400050 w 618"/>
                  <a:gd name="T71" fmla="*/ 500063 h 459"/>
                  <a:gd name="T72" fmla="*/ 449263 w 618"/>
                  <a:gd name="T73" fmla="*/ 506413 h 459"/>
                  <a:gd name="T74" fmla="*/ 493713 w 618"/>
                  <a:gd name="T75" fmla="*/ 469900 h 459"/>
                  <a:gd name="T76" fmla="*/ 528638 w 618"/>
                  <a:gd name="T77" fmla="*/ 442913 h 459"/>
                  <a:gd name="T78" fmla="*/ 546100 w 618"/>
                  <a:gd name="T79" fmla="*/ 481013 h 459"/>
                  <a:gd name="T80" fmla="*/ 592138 w 618"/>
                  <a:gd name="T81" fmla="*/ 500063 h 459"/>
                  <a:gd name="T82" fmla="*/ 711200 w 618"/>
                  <a:gd name="T83" fmla="*/ 517525 h 459"/>
                  <a:gd name="T84" fmla="*/ 752475 w 618"/>
                  <a:gd name="T85" fmla="*/ 533400 h 459"/>
                  <a:gd name="T86" fmla="*/ 793750 w 618"/>
                  <a:gd name="T87" fmla="*/ 588963 h 459"/>
                  <a:gd name="T88" fmla="*/ 839788 w 618"/>
                  <a:gd name="T89" fmla="*/ 657225 h 459"/>
                  <a:gd name="T90" fmla="*/ 865188 w 618"/>
                  <a:gd name="T91" fmla="*/ 668338 h 459"/>
                  <a:gd name="T92" fmla="*/ 873125 w 618"/>
                  <a:gd name="T93" fmla="*/ 635000 h 459"/>
                  <a:gd name="T94" fmla="*/ 839788 w 618"/>
                  <a:gd name="T95" fmla="*/ 600075 h 459"/>
                  <a:gd name="T96" fmla="*/ 828675 w 618"/>
                  <a:gd name="T97" fmla="*/ 577850 h 459"/>
                  <a:gd name="T98" fmla="*/ 857250 w 618"/>
                  <a:gd name="T99" fmla="*/ 585788 h 459"/>
                  <a:gd name="T100" fmla="*/ 876300 w 618"/>
                  <a:gd name="T101" fmla="*/ 630238 h 459"/>
                  <a:gd name="T102" fmla="*/ 898525 w 618"/>
                  <a:gd name="T103" fmla="*/ 652463 h 459"/>
                  <a:gd name="T104" fmla="*/ 917575 w 618"/>
                  <a:gd name="T105" fmla="*/ 687388 h 459"/>
                  <a:gd name="T106" fmla="*/ 944563 w 618"/>
                  <a:gd name="T107" fmla="*/ 690563 h 459"/>
                  <a:gd name="T108" fmla="*/ 963613 w 618"/>
                  <a:gd name="T109" fmla="*/ 715963 h 459"/>
                  <a:gd name="T110" fmla="*/ 969963 w 618"/>
                  <a:gd name="T111" fmla="*/ 663575 h 459"/>
                  <a:gd name="T112" fmla="*/ 928688 w 618"/>
                  <a:gd name="T113" fmla="*/ 638175 h 459"/>
                  <a:gd name="T114" fmla="*/ 865188 w 618"/>
                  <a:gd name="T115" fmla="*/ 544513 h 459"/>
                  <a:gd name="T116" fmla="*/ 815975 w 618"/>
                  <a:gd name="T117" fmla="*/ 503238 h 459"/>
                  <a:gd name="T118" fmla="*/ 787400 w 618"/>
                  <a:gd name="T119" fmla="*/ 522288 h 459"/>
                  <a:gd name="T120" fmla="*/ 730250 w 618"/>
                  <a:gd name="T121" fmla="*/ 500063 h 459"/>
                  <a:gd name="T122" fmla="*/ 685800 w 618"/>
                  <a:gd name="T123" fmla="*/ 461963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18"/>
                  <a:gd name="T187" fmla="*/ 0 h 459"/>
                  <a:gd name="T188" fmla="*/ 618 w 618"/>
                  <a:gd name="T189" fmla="*/ 459 h 4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18" h="459">
                    <a:moveTo>
                      <a:pt x="413" y="41"/>
                    </a:moveTo>
                    <a:lnTo>
                      <a:pt x="406" y="36"/>
                    </a:lnTo>
                    <a:lnTo>
                      <a:pt x="399" y="33"/>
                    </a:lnTo>
                    <a:lnTo>
                      <a:pt x="394" y="31"/>
                    </a:lnTo>
                    <a:lnTo>
                      <a:pt x="392" y="31"/>
                    </a:lnTo>
                    <a:lnTo>
                      <a:pt x="387" y="31"/>
                    </a:lnTo>
                    <a:lnTo>
                      <a:pt x="382" y="31"/>
                    </a:lnTo>
                    <a:lnTo>
                      <a:pt x="382" y="36"/>
                    </a:lnTo>
                    <a:lnTo>
                      <a:pt x="382" y="38"/>
                    </a:lnTo>
                    <a:lnTo>
                      <a:pt x="377" y="38"/>
                    </a:lnTo>
                    <a:lnTo>
                      <a:pt x="373" y="38"/>
                    </a:lnTo>
                    <a:lnTo>
                      <a:pt x="370" y="38"/>
                    </a:lnTo>
                    <a:lnTo>
                      <a:pt x="368" y="38"/>
                    </a:lnTo>
                    <a:lnTo>
                      <a:pt x="366" y="33"/>
                    </a:lnTo>
                    <a:lnTo>
                      <a:pt x="359" y="33"/>
                    </a:lnTo>
                    <a:lnTo>
                      <a:pt x="354" y="33"/>
                    </a:lnTo>
                    <a:lnTo>
                      <a:pt x="349" y="33"/>
                    </a:lnTo>
                    <a:lnTo>
                      <a:pt x="344" y="33"/>
                    </a:lnTo>
                    <a:lnTo>
                      <a:pt x="344" y="29"/>
                    </a:lnTo>
                    <a:lnTo>
                      <a:pt x="342" y="29"/>
                    </a:lnTo>
                    <a:lnTo>
                      <a:pt x="337" y="29"/>
                    </a:lnTo>
                    <a:lnTo>
                      <a:pt x="333" y="29"/>
                    </a:lnTo>
                    <a:lnTo>
                      <a:pt x="328" y="29"/>
                    </a:lnTo>
                    <a:lnTo>
                      <a:pt x="323" y="31"/>
                    </a:lnTo>
                    <a:lnTo>
                      <a:pt x="318" y="31"/>
                    </a:lnTo>
                    <a:lnTo>
                      <a:pt x="316" y="31"/>
                    </a:lnTo>
                    <a:lnTo>
                      <a:pt x="311" y="31"/>
                    </a:lnTo>
                    <a:lnTo>
                      <a:pt x="309" y="26"/>
                    </a:lnTo>
                    <a:lnTo>
                      <a:pt x="307" y="26"/>
                    </a:lnTo>
                    <a:lnTo>
                      <a:pt x="307" y="29"/>
                    </a:lnTo>
                    <a:lnTo>
                      <a:pt x="304" y="29"/>
                    </a:lnTo>
                    <a:lnTo>
                      <a:pt x="302" y="29"/>
                    </a:lnTo>
                    <a:lnTo>
                      <a:pt x="300" y="29"/>
                    </a:lnTo>
                    <a:lnTo>
                      <a:pt x="295" y="24"/>
                    </a:lnTo>
                    <a:lnTo>
                      <a:pt x="292" y="24"/>
                    </a:lnTo>
                    <a:lnTo>
                      <a:pt x="290" y="22"/>
                    </a:lnTo>
                    <a:lnTo>
                      <a:pt x="285" y="22"/>
                    </a:lnTo>
                    <a:lnTo>
                      <a:pt x="281" y="22"/>
                    </a:lnTo>
                    <a:lnTo>
                      <a:pt x="278" y="24"/>
                    </a:lnTo>
                    <a:lnTo>
                      <a:pt x="276" y="24"/>
                    </a:lnTo>
                    <a:lnTo>
                      <a:pt x="274" y="24"/>
                    </a:lnTo>
                    <a:lnTo>
                      <a:pt x="269" y="26"/>
                    </a:lnTo>
                    <a:lnTo>
                      <a:pt x="266" y="26"/>
                    </a:lnTo>
                    <a:lnTo>
                      <a:pt x="262" y="26"/>
                    </a:lnTo>
                    <a:lnTo>
                      <a:pt x="257" y="26"/>
                    </a:lnTo>
                    <a:lnTo>
                      <a:pt x="250" y="24"/>
                    </a:lnTo>
                    <a:lnTo>
                      <a:pt x="243" y="22"/>
                    </a:lnTo>
                    <a:lnTo>
                      <a:pt x="236" y="19"/>
                    </a:lnTo>
                    <a:lnTo>
                      <a:pt x="233" y="15"/>
                    </a:lnTo>
                    <a:lnTo>
                      <a:pt x="231" y="15"/>
                    </a:lnTo>
                    <a:lnTo>
                      <a:pt x="226" y="15"/>
                    </a:lnTo>
                    <a:lnTo>
                      <a:pt x="224" y="15"/>
                    </a:lnTo>
                    <a:lnTo>
                      <a:pt x="219" y="15"/>
                    </a:lnTo>
                    <a:lnTo>
                      <a:pt x="212" y="17"/>
                    </a:lnTo>
                    <a:lnTo>
                      <a:pt x="210" y="17"/>
                    </a:lnTo>
                    <a:lnTo>
                      <a:pt x="207" y="17"/>
                    </a:lnTo>
                    <a:lnTo>
                      <a:pt x="207" y="15"/>
                    </a:lnTo>
                    <a:lnTo>
                      <a:pt x="205" y="15"/>
                    </a:lnTo>
                    <a:lnTo>
                      <a:pt x="205" y="12"/>
                    </a:lnTo>
                    <a:lnTo>
                      <a:pt x="205" y="10"/>
                    </a:lnTo>
                    <a:lnTo>
                      <a:pt x="203" y="10"/>
                    </a:lnTo>
                    <a:lnTo>
                      <a:pt x="203" y="7"/>
                    </a:lnTo>
                    <a:lnTo>
                      <a:pt x="198" y="10"/>
                    </a:lnTo>
                    <a:lnTo>
                      <a:pt x="193" y="12"/>
                    </a:lnTo>
                    <a:lnTo>
                      <a:pt x="191" y="15"/>
                    </a:lnTo>
                    <a:lnTo>
                      <a:pt x="186" y="17"/>
                    </a:lnTo>
                    <a:lnTo>
                      <a:pt x="186" y="15"/>
                    </a:lnTo>
                    <a:lnTo>
                      <a:pt x="186" y="12"/>
                    </a:lnTo>
                    <a:lnTo>
                      <a:pt x="186" y="10"/>
                    </a:lnTo>
                    <a:lnTo>
                      <a:pt x="184" y="5"/>
                    </a:lnTo>
                    <a:lnTo>
                      <a:pt x="184" y="3"/>
                    </a:lnTo>
                    <a:lnTo>
                      <a:pt x="181" y="3"/>
                    </a:lnTo>
                    <a:lnTo>
                      <a:pt x="179" y="3"/>
                    </a:lnTo>
                    <a:lnTo>
                      <a:pt x="177" y="0"/>
                    </a:lnTo>
                    <a:lnTo>
                      <a:pt x="174" y="0"/>
                    </a:lnTo>
                    <a:lnTo>
                      <a:pt x="172" y="3"/>
                    </a:lnTo>
                    <a:lnTo>
                      <a:pt x="167" y="3"/>
                    </a:lnTo>
                    <a:lnTo>
                      <a:pt x="165" y="3"/>
                    </a:lnTo>
                    <a:lnTo>
                      <a:pt x="165" y="5"/>
                    </a:lnTo>
                    <a:lnTo>
                      <a:pt x="163" y="5"/>
                    </a:lnTo>
                    <a:lnTo>
                      <a:pt x="160" y="7"/>
                    </a:lnTo>
                    <a:lnTo>
                      <a:pt x="155" y="12"/>
                    </a:lnTo>
                    <a:lnTo>
                      <a:pt x="153" y="15"/>
                    </a:lnTo>
                    <a:lnTo>
                      <a:pt x="151" y="15"/>
                    </a:lnTo>
                    <a:lnTo>
                      <a:pt x="148" y="15"/>
                    </a:lnTo>
                    <a:lnTo>
                      <a:pt x="146" y="15"/>
                    </a:lnTo>
                    <a:lnTo>
                      <a:pt x="144" y="15"/>
                    </a:lnTo>
                    <a:lnTo>
                      <a:pt x="141" y="15"/>
                    </a:lnTo>
                    <a:lnTo>
                      <a:pt x="139" y="15"/>
                    </a:lnTo>
                    <a:lnTo>
                      <a:pt x="137" y="15"/>
                    </a:lnTo>
                    <a:lnTo>
                      <a:pt x="137" y="17"/>
                    </a:lnTo>
                    <a:lnTo>
                      <a:pt x="134" y="19"/>
                    </a:lnTo>
                    <a:lnTo>
                      <a:pt x="134" y="17"/>
                    </a:lnTo>
                    <a:lnTo>
                      <a:pt x="132" y="17"/>
                    </a:lnTo>
                    <a:lnTo>
                      <a:pt x="132" y="15"/>
                    </a:lnTo>
                    <a:lnTo>
                      <a:pt x="129" y="15"/>
                    </a:lnTo>
                    <a:lnTo>
                      <a:pt x="129" y="19"/>
                    </a:lnTo>
                    <a:lnTo>
                      <a:pt x="125" y="19"/>
                    </a:lnTo>
                    <a:lnTo>
                      <a:pt x="120" y="19"/>
                    </a:lnTo>
                    <a:lnTo>
                      <a:pt x="120" y="22"/>
                    </a:lnTo>
                    <a:lnTo>
                      <a:pt x="118" y="24"/>
                    </a:lnTo>
                    <a:lnTo>
                      <a:pt x="115" y="24"/>
                    </a:lnTo>
                    <a:lnTo>
                      <a:pt x="113" y="24"/>
                    </a:lnTo>
                    <a:lnTo>
                      <a:pt x="111" y="24"/>
                    </a:lnTo>
                    <a:lnTo>
                      <a:pt x="108" y="24"/>
                    </a:lnTo>
                    <a:lnTo>
                      <a:pt x="106" y="24"/>
                    </a:lnTo>
                    <a:lnTo>
                      <a:pt x="103" y="24"/>
                    </a:lnTo>
                    <a:lnTo>
                      <a:pt x="101" y="24"/>
                    </a:lnTo>
                    <a:lnTo>
                      <a:pt x="99" y="24"/>
                    </a:lnTo>
                    <a:lnTo>
                      <a:pt x="99" y="26"/>
                    </a:lnTo>
                    <a:lnTo>
                      <a:pt x="96" y="26"/>
                    </a:lnTo>
                    <a:lnTo>
                      <a:pt x="96" y="29"/>
                    </a:lnTo>
                    <a:lnTo>
                      <a:pt x="94" y="31"/>
                    </a:lnTo>
                    <a:lnTo>
                      <a:pt x="92" y="33"/>
                    </a:lnTo>
                    <a:lnTo>
                      <a:pt x="89" y="38"/>
                    </a:lnTo>
                    <a:lnTo>
                      <a:pt x="89" y="41"/>
                    </a:lnTo>
                    <a:lnTo>
                      <a:pt x="87" y="41"/>
                    </a:lnTo>
                    <a:lnTo>
                      <a:pt x="85" y="43"/>
                    </a:lnTo>
                    <a:lnTo>
                      <a:pt x="82" y="43"/>
                    </a:lnTo>
                    <a:lnTo>
                      <a:pt x="80" y="43"/>
                    </a:lnTo>
                    <a:lnTo>
                      <a:pt x="77" y="45"/>
                    </a:lnTo>
                    <a:lnTo>
                      <a:pt x="77" y="48"/>
                    </a:lnTo>
                    <a:lnTo>
                      <a:pt x="77" y="52"/>
                    </a:lnTo>
                    <a:lnTo>
                      <a:pt x="75" y="57"/>
                    </a:lnTo>
                    <a:lnTo>
                      <a:pt x="75" y="62"/>
                    </a:lnTo>
                    <a:lnTo>
                      <a:pt x="75" y="67"/>
                    </a:lnTo>
                    <a:lnTo>
                      <a:pt x="73" y="69"/>
                    </a:lnTo>
                    <a:lnTo>
                      <a:pt x="73" y="71"/>
                    </a:lnTo>
                    <a:lnTo>
                      <a:pt x="70" y="71"/>
                    </a:lnTo>
                    <a:lnTo>
                      <a:pt x="68" y="71"/>
                    </a:lnTo>
                    <a:lnTo>
                      <a:pt x="66" y="71"/>
                    </a:lnTo>
                    <a:lnTo>
                      <a:pt x="63" y="74"/>
                    </a:lnTo>
                    <a:lnTo>
                      <a:pt x="59" y="74"/>
                    </a:lnTo>
                    <a:lnTo>
                      <a:pt x="52" y="74"/>
                    </a:lnTo>
                    <a:lnTo>
                      <a:pt x="44" y="74"/>
                    </a:lnTo>
                    <a:lnTo>
                      <a:pt x="42" y="76"/>
                    </a:lnTo>
                    <a:lnTo>
                      <a:pt x="37" y="78"/>
                    </a:lnTo>
                    <a:lnTo>
                      <a:pt x="37" y="76"/>
                    </a:lnTo>
                    <a:lnTo>
                      <a:pt x="33" y="76"/>
                    </a:lnTo>
                    <a:lnTo>
                      <a:pt x="30" y="76"/>
                    </a:lnTo>
                    <a:lnTo>
                      <a:pt x="28" y="74"/>
                    </a:lnTo>
                    <a:lnTo>
                      <a:pt x="26" y="74"/>
                    </a:lnTo>
                    <a:lnTo>
                      <a:pt x="23" y="76"/>
                    </a:lnTo>
                    <a:lnTo>
                      <a:pt x="23" y="78"/>
                    </a:lnTo>
                    <a:lnTo>
                      <a:pt x="23" y="83"/>
                    </a:lnTo>
                    <a:lnTo>
                      <a:pt x="23" y="88"/>
                    </a:lnTo>
                    <a:lnTo>
                      <a:pt x="23" y="90"/>
                    </a:lnTo>
                    <a:lnTo>
                      <a:pt x="23" y="92"/>
                    </a:lnTo>
                    <a:lnTo>
                      <a:pt x="21" y="95"/>
                    </a:lnTo>
                    <a:lnTo>
                      <a:pt x="26" y="97"/>
                    </a:lnTo>
                    <a:lnTo>
                      <a:pt x="30" y="97"/>
                    </a:lnTo>
                    <a:lnTo>
                      <a:pt x="35" y="100"/>
                    </a:lnTo>
                    <a:lnTo>
                      <a:pt x="40" y="102"/>
                    </a:lnTo>
                    <a:lnTo>
                      <a:pt x="42" y="104"/>
                    </a:lnTo>
                    <a:lnTo>
                      <a:pt x="47" y="109"/>
                    </a:lnTo>
                    <a:lnTo>
                      <a:pt x="49" y="111"/>
                    </a:lnTo>
                    <a:lnTo>
                      <a:pt x="52" y="114"/>
                    </a:lnTo>
                    <a:lnTo>
                      <a:pt x="54" y="114"/>
                    </a:lnTo>
                    <a:lnTo>
                      <a:pt x="59" y="114"/>
                    </a:lnTo>
                    <a:lnTo>
                      <a:pt x="63" y="114"/>
                    </a:lnTo>
                    <a:lnTo>
                      <a:pt x="63" y="116"/>
                    </a:lnTo>
                    <a:lnTo>
                      <a:pt x="63" y="118"/>
                    </a:lnTo>
                    <a:lnTo>
                      <a:pt x="63" y="121"/>
                    </a:lnTo>
                    <a:lnTo>
                      <a:pt x="63" y="123"/>
                    </a:lnTo>
                    <a:lnTo>
                      <a:pt x="63" y="126"/>
                    </a:lnTo>
                    <a:lnTo>
                      <a:pt x="66" y="126"/>
                    </a:lnTo>
                    <a:lnTo>
                      <a:pt x="68" y="128"/>
                    </a:lnTo>
                    <a:lnTo>
                      <a:pt x="70" y="126"/>
                    </a:lnTo>
                    <a:lnTo>
                      <a:pt x="73" y="126"/>
                    </a:lnTo>
                    <a:lnTo>
                      <a:pt x="75" y="123"/>
                    </a:lnTo>
                    <a:lnTo>
                      <a:pt x="80" y="123"/>
                    </a:lnTo>
                    <a:lnTo>
                      <a:pt x="82" y="123"/>
                    </a:lnTo>
                    <a:lnTo>
                      <a:pt x="85" y="123"/>
                    </a:lnTo>
                    <a:lnTo>
                      <a:pt x="87" y="123"/>
                    </a:lnTo>
                    <a:lnTo>
                      <a:pt x="89" y="123"/>
                    </a:lnTo>
                    <a:lnTo>
                      <a:pt x="92" y="123"/>
                    </a:lnTo>
                    <a:lnTo>
                      <a:pt x="94" y="123"/>
                    </a:lnTo>
                    <a:lnTo>
                      <a:pt x="94" y="126"/>
                    </a:lnTo>
                    <a:lnTo>
                      <a:pt x="94" y="128"/>
                    </a:lnTo>
                    <a:lnTo>
                      <a:pt x="92" y="130"/>
                    </a:lnTo>
                    <a:lnTo>
                      <a:pt x="89" y="130"/>
                    </a:lnTo>
                    <a:lnTo>
                      <a:pt x="94" y="133"/>
                    </a:lnTo>
                    <a:lnTo>
                      <a:pt x="96" y="135"/>
                    </a:lnTo>
                    <a:lnTo>
                      <a:pt x="101" y="137"/>
                    </a:lnTo>
                    <a:lnTo>
                      <a:pt x="103" y="137"/>
                    </a:lnTo>
                    <a:lnTo>
                      <a:pt x="106" y="137"/>
                    </a:lnTo>
                    <a:lnTo>
                      <a:pt x="111" y="135"/>
                    </a:lnTo>
                    <a:lnTo>
                      <a:pt x="111" y="140"/>
                    </a:lnTo>
                    <a:lnTo>
                      <a:pt x="111" y="144"/>
                    </a:lnTo>
                    <a:lnTo>
                      <a:pt x="106" y="142"/>
                    </a:lnTo>
                    <a:lnTo>
                      <a:pt x="101" y="142"/>
                    </a:lnTo>
                    <a:lnTo>
                      <a:pt x="99" y="142"/>
                    </a:lnTo>
                    <a:lnTo>
                      <a:pt x="94" y="140"/>
                    </a:lnTo>
                    <a:lnTo>
                      <a:pt x="94" y="142"/>
                    </a:lnTo>
                    <a:lnTo>
                      <a:pt x="92" y="144"/>
                    </a:lnTo>
                    <a:lnTo>
                      <a:pt x="89" y="144"/>
                    </a:lnTo>
                    <a:lnTo>
                      <a:pt x="94" y="147"/>
                    </a:lnTo>
                    <a:lnTo>
                      <a:pt x="99" y="144"/>
                    </a:lnTo>
                    <a:lnTo>
                      <a:pt x="101" y="156"/>
                    </a:lnTo>
                    <a:lnTo>
                      <a:pt x="99" y="152"/>
                    </a:lnTo>
                    <a:lnTo>
                      <a:pt x="89" y="159"/>
                    </a:lnTo>
                    <a:lnTo>
                      <a:pt x="85" y="159"/>
                    </a:lnTo>
                    <a:lnTo>
                      <a:pt x="80" y="156"/>
                    </a:lnTo>
                    <a:lnTo>
                      <a:pt x="75" y="156"/>
                    </a:lnTo>
                    <a:lnTo>
                      <a:pt x="73" y="156"/>
                    </a:lnTo>
                    <a:lnTo>
                      <a:pt x="63" y="152"/>
                    </a:lnTo>
                    <a:lnTo>
                      <a:pt x="59" y="152"/>
                    </a:lnTo>
                    <a:lnTo>
                      <a:pt x="59" y="149"/>
                    </a:lnTo>
                    <a:lnTo>
                      <a:pt x="59" y="147"/>
                    </a:lnTo>
                    <a:lnTo>
                      <a:pt x="61" y="144"/>
                    </a:lnTo>
                    <a:lnTo>
                      <a:pt x="59" y="142"/>
                    </a:lnTo>
                    <a:lnTo>
                      <a:pt x="59" y="137"/>
                    </a:lnTo>
                    <a:lnTo>
                      <a:pt x="59" y="133"/>
                    </a:lnTo>
                    <a:lnTo>
                      <a:pt x="49" y="135"/>
                    </a:lnTo>
                    <a:lnTo>
                      <a:pt x="42" y="137"/>
                    </a:lnTo>
                    <a:lnTo>
                      <a:pt x="35" y="140"/>
                    </a:lnTo>
                    <a:lnTo>
                      <a:pt x="28" y="144"/>
                    </a:lnTo>
                    <a:lnTo>
                      <a:pt x="28" y="149"/>
                    </a:lnTo>
                    <a:lnTo>
                      <a:pt x="28" y="154"/>
                    </a:lnTo>
                    <a:lnTo>
                      <a:pt x="26" y="154"/>
                    </a:lnTo>
                    <a:lnTo>
                      <a:pt x="23" y="154"/>
                    </a:lnTo>
                    <a:lnTo>
                      <a:pt x="21" y="152"/>
                    </a:lnTo>
                    <a:lnTo>
                      <a:pt x="18" y="152"/>
                    </a:lnTo>
                    <a:lnTo>
                      <a:pt x="16" y="152"/>
                    </a:lnTo>
                    <a:lnTo>
                      <a:pt x="14" y="152"/>
                    </a:lnTo>
                    <a:lnTo>
                      <a:pt x="11" y="152"/>
                    </a:lnTo>
                    <a:lnTo>
                      <a:pt x="9" y="152"/>
                    </a:lnTo>
                    <a:lnTo>
                      <a:pt x="9" y="154"/>
                    </a:lnTo>
                    <a:lnTo>
                      <a:pt x="7" y="156"/>
                    </a:lnTo>
                    <a:lnTo>
                      <a:pt x="2" y="159"/>
                    </a:lnTo>
                    <a:lnTo>
                      <a:pt x="0" y="163"/>
                    </a:lnTo>
                    <a:lnTo>
                      <a:pt x="2" y="168"/>
                    </a:lnTo>
                    <a:lnTo>
                      <a:pt x="4" y="168"/>
                    </a:lnTo>
                    <a:lnTo>
                      <a:pt x="9" y="168"/>
                    </a:lnTo>
                    <a:lnTo>
                      <a:pt x="11" y="168"/>
                    </a:lnTo>
                    <a:lnTo>
                      <a:pt x="16" y="168"/>
                    </a:lnTo>
                    <a:lnTo>
                      <a:pt x="18" y="170"/>
                    </a:lnTo>
                    <a:lnTo>
                      <a:pt x="21" y="170"/>
                    </a:lnTo>
                    <a:lnTo>
                      <a:pt x="18" y="173"/>
                    </a:lnTo>
                    <a:lnTo>
                      <a:pt x="16" y="173"/>
                    </a:lnTo>
                    <a:lnTo>
                      <a:pt x="11" y="175"/>
                    </a:lnTo>
                    <a:lnTo>
                      <a:pt x="14" y="178"/>
                    </a:lnTo>
                    <a:lnTo>
                      <a:pt x="14" y="180"/>
                    </a:lnTo>
                    <a:lnTo>
                      <a:pt x="16" y="180"/>
                    </a:lnTo>
                    <a:lnTo>
                      <a:pt x="16" y="182"/>
                    </a:lnTo>
                    <a:lnTo>
                      <a:pt x="18" y="182"/>
                    </a:lnTo>
                    <a:lnTo>
                      <a:pt x="18" y="185"/>
                    </a:lnTo>
                    <a:lnTo>
                      <a:pt x="18" y="187"/>
                    </a:lnTo>
                    <a:lnTo>
                      <a:pt x="21" y="189"/>
                    </a:lnTo>
                    <a:lnTo>
                      <a:pt x="23" y="192"/>
                    </a:lnTo>
                    <a:lnTo>
                      <a:pt x="26" y="192"/>
                    </a:lnTo>
                    <a:lnTo>
                      <a:pt x="30" y="192"/>
                    </a:lnTo>
                    <a:lnTo>
                      <a:pt x="33" y="194"/>
                    </a:lnTo>
                    <a:lnTo>
                      <a:pt x="35" y="194"/>
                    </a:lnTo>
                    <a:lnTo>
                      <a:pt x="40" y="194"/>
                    </a:lnTo>
                    <a:lnTo>
                      <a:pt x="42" y="194"/>
                    </a:lnTo>
                    <a:lnTo>
                      <a:pt x="47" y="192"/>
                    </a:lnTo>
                    <a:lnTo>
                      <a:pt x="59" y="189"/>
                    </a:lnTo>
                    <a:lnTo>
                      <a:pt x="73" y="187"/>
                    </a:lnTo>
                    <a:lnTo>
                      <a:pt x="73" y="189"/>
                    </a:lnTo>
                    <a:lnTo>
                      <a:pt x="75" y="192"/>
                    </a:lnTo>
                    <a:lnTo>
                      <a:pt x="75" y="194"/>
                    </a:lnTo>
                    <a:lnTo>
                      <a:pt x="77" y="196"/>
                    </a:lnTo>
                    <a:lnTo>
                      <a:pt x="80" y="196"/>
                    </a:lnTo>
                    <a:lnTo>
                      <a:pt x="82" y="194"/>
                    </a:lnTo>
                    <a:lnTo>
                      <a:pt x="85" y="189"/>
                    </a:lnTo>
                    <a:lnTo>
                      <a:pt x="89" y="189"/>
                    </a:lnTo>
                    <a:lnTo>
                      <a:pt x="92" y="187"/>
                    </a:lnTo>
                    <a:lnTo>
                      <a:pt x="96" y="187"/>
                    </a:lnTo>
                    <a:lnTo>
                      <a:pt x="99" y="189"/>
                    </a:lnTo>
                    <a:lnTo>
                      <a:pt x="106" y="189"/>
                    </a:lnTo>
                    <a:lnTo>
                      <a:pt x="111" y="189"/>
                    </a:lnTo>
                    <a:lnTo>
                      <a:pt x="111" y="196"/>
                    </a:lnTo>
                    <a:lnTo>
                      <a:pt x="108" y="201"/>
                    </a:lnTo>
                    <a:lnTo>
                      <a:pt x="108" y="206"/>
                    </a:lnTo>
                    <a:lnTo>
                      <a:pt x="108" y="208"/>
                    </a:lnTo>
                    <a:lnTo>
                      <a:pt x="108" y="213"/>
                    </a:lnTo>
                    <a:lnTo>
                      <a:pt x="108" y="218"/>
                    </a:lnTo>
                    <a:lnTo>
                      <a:pt x="106" y="220"/>
                    </a:lnTo>
                    <a:lnTo>
                      <a:pt x="101" y="222"/>
                    </a:lnTo>
                    <a:lnTo>
                      <a:pt x="99" y="225"/>
                    </a:lnTo>
                    <a:lnTo>
                      <a:pt x="96" y="225"/>
                    </a:lnTo>
                    <a:lnTo>
                      <a:pt x="94" y="227"/>
                    </a:lnTo>
                    <a:lnTo>
                      <a:pt x="92" y="225"/>
                    </a:lnTo>
                    <a:lnTo>
                      <a:pt x="92" y="222"/>
                    </a:lnTo>
                    <a:lnTo>
                      <a:pt x="89" y="222"/>
                    </a:lnTo>
                    <a:lnTo>
                      <a:pt x="85" y="229"/>
                    </a:lnTo>
                    <a:lnTo>
                      <a:pt x="80" y="234"/>
                    </a:lnTo>
                    <a:lnTo>
                      <a:pt x="75" y="234"/>
                    </a:lnTo>
                    <a:lnTo>
                      <a:pt x="73" y="234"/>
                    </a:lnTo>
                    <a:lnTo>
                      <a:pt x="70" y="232"/>
                    </a:lnTo>
                    <a:lnTo>
                      <a:pt x="68" y="234"/>
                    </a:lnTo>
                    <a:lnTo>
                      <a:pt x="66" y="229"/>
                    </a:lnTo>
                    <a:lnTo>
                      <a:pt x="63" y="227"/>
                    </a:lnTo>
                    <a:lnTo>
                      <a:pt x="59" y="227"/>
                    </a:lnTo>
                    <a:lnTo>
                      <a:pt x="54" y="227"/>
                    </a:lnTo>
                    <a:lnTo>
                      <a:pt x="49" y="232"/>
                    </a:lnTo>
                    <a:lnTo>
                      <a:pt x="47" y="237"/>
                    </a:lnTo>
                    <a:lnTo>
                      <a:pt x="47" y="239"/>
                    </a:lnTo>
                    <a:lnTo>
                      <a:pt x="49" y="239"/>
                    </a:lnTo>
                    <a:lnTo>
                      <a:pt x="54" y="239"/>
                    </a:lnTo>
                    <a:lnTo>
                      <a:pt x="54" y="241"/>
                    </a:lnTo>
                    <a:lnTo>
                      <a:pt x="54" y="246"/>
                    </a:lnTo>
                    <a:lnTo>
                      <a:pt x="52" y="244"/>
                    </a:lnTo>
                    <a:lnTo>
                      <a:pt x="49" y="244"/>
                    </a:lnTo>
                    <a:lnTo>
                      <a:pt x="47" y="246"/>
                    </a:lnTo>
                    <a:lnTo>
                      <a:pt x="44" y="251"/>
                    </a:lnTo>
                    <a:lnTo>
                      <a:pt x="42" y="253"/>
                    </a:lnTo>
                    <a:lnTo>
                      <a:pt x="40" y="253"/>
                    </a:lnTo>
                    <a:lnTo>
                      <a:pt x="37" y="253"/>
                    </a:lnTo>
                    <a:lnTo>
                      <a:pt x="35" y="255"/>
                    </a:lnTo>
                    <a:lnTo>
                      <a:pt x="33" y="258"/>
                    </a:lnTo>
                    <a:lnTo>
                      <a:pt x="33" y="260"/>
                    </a:lnTo>
                    <a:lnTo>
                      <a:pt x="33" y="265"/>
                    </a:lnTo>
                    <a:lnTo>
                      <a:pt x="30" y="267"/>
                    </a:lnTo>
                    <a:lnTo>
                      <a:pt x="26" y="270"/>
                    </a:lnTo>
                    <a:lnTo>
                      <a:pt x="30" y="274"/>
                    </a:lnTo>
                    <a:lnTo>
                      <a:pt x="35" y="277"/>
                    </a:lnTo>
                    <a:lnTo>
                      <a:pt x="37" y="279"/>
                    </a:lnTo>
                    <a:lnTo>
                      <a:pt x="42" y="281"/>
                    </a:lnTo>
                    <a:lnTo>
                      <a:pt x="44" y="284"/>
                    </a:lnTo>
                    <a:lnTo>
                      <a:pt x="49" y="284"/>
                    </a:lnTo>
                    <a:lnTo>
                      <a:pt x="54" y="284"/>
                    </a:lnTo>
                    <a:lnTo>
                      <a:pt x="63" y="284"/>
                    </a:lnTo>
                    <a:lnTo>
                      <a:pt x="59" y="293"/>
                    </a:lnTo>
                    <a:lnTo>
                      <a:pt x="54" y="291"/>
                    </a:lnTo>
                    <a:lnTo>
                      <a:pt x="49" y="286"/>
                    </a:lnTo>
                    <a:lnTo>
                      <a:pt x="47" y="286"/>
                    </a:lnTo>
                    <a:lnTo>
                      <a:pt x="44" y="286"/>
                    </a:lnTo>
                    <a:lnTo>
                      <a:pt x="44" y="289"/>
                    </a:lnTo>
                    <a:lnTo>
                      <a:pt x="42" y="289"/>
                    </a:lnTo>
                    <a:lnTo>
                      <a:pt x="44" y="291"/>
                    </a:lnTo>
                    <a:lnTo>
                      <a:pt x="44" y="296"/>
                    </a:lnTo>
                    <a:lnTo>
                      <a:pt x="49" y="296"/>
                    </a:lnTo>
                    <a:lnTo>
                      <a:pt x="54" y="298"/>
                    </a:lnTo>
                    <a:lnTo>
                      <a:pt x="52" y="300"/>
                    </a:lnTo>
                    <a:lnTo>
                      <a:pt x="52" y="303"/>
                    </a:lnTo>
                    <a:lnTo>
                      <a:pt x="49" y="303"/>
                    </a:lnTo>
                    <a:lnTo>
                      <a:pt x="49" y="305"/>
                    </a:lnTo>
                    <a:lnTo>
                      <a:pt x="49" y="307"/>
                    </a:lnTo>
                    <a:lnTo>
                      <a:pt x="54" y="310"/>
                    </a:lnTo>
                    <a:lnTo>
                      <a:pt x="59" y="317"/>
                    </a:lnTo>
                    <a:lnTo>
                      <a:pt x="63" y="317"/>
                    </a:lnTo>
                    <a:lnTo>
                      <a:pt x="70" y="317"/>
                    </a:lnTo>
                    <a:lnTo>
                      <a:pt x="73" y="317"/>
                    </a:lnTo>
                    <a:lnTo>
                      <a:pt x="75" y="315"/>
                    </a:lnTo>
                    <a:lnTo>
                      <a:pt x="77" y="315"/>
                    </a:lnTo>
                    <a:lnTo>
                      <a:pt x="77" y="312"/>
                    </a:lnTo>
                    <a:lnTo>
                      <a:pt x="80" y="310"/>
                    </a:lnTo>
                    <a:lnTo>
                      <a:pt x="80" y="307"/>
                    </a:lnTo>
                    <a:lnTo>
                      <a:pt x="80" y="305"/>
                    </a:lnTo>
                    <a:lnTo>
                      <a:pt x="80" y="300"/>
                    </a:lnTo>
                    <a:lnTo>
                      <a:pt x="80" y="303"/>
                    </a:lnTo>
                    <a:lnTo>
                      <a:pt x="85" y="303"/>
                    </a:lnTo>
                    <a:lnTo>
                      <a:pt x="87" y="305"/>
                    </a:lnTo>
                    <a:lnTo>
                      <a:pt x="85" y="305"/>
                    </a:lnTo>
                    <a:lnTo>
                      <a:pt x="85" y="307"/>
                    </a:lnTo>
                    <a:lnTo>
                      <a:pt x="85" y="305"/>
                    </a:lnTo>
                    <a:lnTo>
                      <a:pt x="82" y="305"/>
                    </a:lnTo>
                    <a:lnTo>
                      <a:pt x="82" y="307"/>
                    </a:lnTo>
                    <a:lnTo>
                      <a:pt x="85" y="310"/>
                    </a:lnTo>
                    <a:lnTo>
                      <a:pt x="85" y="315"/>
                    </a:lnTo>
                    <a:lnTo>
                      <a:pt x="87" y="319"/>
                    </a:lnTo>
                    <a:lnTo>
                      <a:pt x="89" y="322"/>
                    </a:lnTo>
                    <a:lnTo>
                      <a:pt x="89" y="324"/>
                    </a:lnTo>
                    <a:lnTo>
                      <a:pt x="92" y="326"/>
                    </a:lnTo>
                    <a:lnTo>
                      <a:pt x="92" y="329"/>
                    </a:lnTo>
                    <a:lnTo>
                      <a:pt x="89" y="333"/>
                    </a:lnTo>
                    <a:lnTo>
                      <a:pt x="94" y="336"/>
                    </a:lnTo>
                    <a:lnTo>
                      <a:pt x="94" y="338"/>
                    </a:lnTo>
                    <a:lnTo>
                      <a:pt x="94" y="343"/>
                    </a:lnTo>
                    <a:lnTo>
                      <a:pt x="92" y="345"/>
                    </a:lnTo>
                    <a:lnTo>
                      <a:pt x="92" y="348"/>
                    </a:lnTo>
                    <a:lnTo>
                      <a:pt x="94" y="348"/>
                    </a:lnTo>
                    <a:lnTo>
                      <a:pt x="96" y="348"/>
                    </a:lnTo>
                    <a:lnTo>
                      <a:pt x="99" y="345"/>
                    </a:lnTo>
                    <a:lnTo>
                      <a:pt x="101" y="343"/>
                    </a:lnTo>
                    <a:lnTo>
                      <a:pt x="103" y="340"/>
                    </a:lnTo>
                    <a:lnTo>
                      <a:pt x="106" y="338"/>
                    </a:lnTo>
                    <a:lnTo>
                      <a:pt x="111" y="336"/>
                    </a:lnTo>
                    <a:lnTo>
                      <a:pt x="113" y="333"/>
                    </a:lnTo>
                    <a:lnTo>
                      <a:pt x="115" y="333"/>
                    </a:lnTo>
                    <a:lnTo>
                      <a:pt x="118" y="333"/>
                    </a:lnTo>
                    <a:lnTo>
                      <a:pt x="118" y="336"/>
                    </a:lnTo>
                    <a:lnTo>
                      <a:pt x="120" y="336"/>
                    </a:lnTo>
                    <a:lnTo>
                      <a:pt x="120" y="338"/>
                    </a:lnTo>
                    <a:lnTo>
                      <a:pt x="120" y="340"/>
                    </a:lnTo>
                    <a:lnTo>
                      <a:pt x="122" y="340"/>
                    </a:lnTo>
                    <a:lnTo>
                      <a:pt x="125" y="340"/>
                    </a:lnTo>
                    <a:lnTo>
                      <a:pt x="125" y="338"/>
                    </a:lnTo>
                    <a:lnTo>
                      <a:pt x="127" y="338"/>
                    </a:lnTo>
                    <a:lnTo>
                      <a:pt x="129" y="338"/>
                    </a:lnTo>
                    <a:lnTo>
                      <a:pt x="132" y="338"/>
                    </a:lnTo>
                    <a:lnTo>
                      <a:pt x="139" y="350"/>
                    </a:lnTo>
                    <a:lnTo>
                      <a:pt x="139" y="348"/>
                    </a:lnTo>
                    <a:lnTo>
                      <a:pt x="141" y="348"/>
                    </a:lnTo>
                    <a:lnTo>
                      <a:pt x="141" y="345"/>
                    </a:lnTo>
                    <a:lnTo>
                      <a:pt x="141" y="343"/>
                    </a:lnTo>
                    <a:lnTo>
                      <a:pt x="146" y="345"/>
                    </a:lnTo>
                    <a:lnTo>
                      <a:pt x="148" y="345"/>
                    </a:lnTo>
                    <a:lnTo>
                      <a:pt x="153" y="345"/>
                    </a:lnTo>
                    <a:lnTo>
                      <a:pt x="155" y="345"/>
                    </a:lnTo>
                    <a:lnTo>
                      <a:pt x="158" y="345"/>
                    </a:lnTo>
                    <a:lnTo>
                      <a:pt x="163" y="343"/>
                    </a:lnTo>
                    <a:lnTo>
                      <a:pt x="167" y="340"/>
                    </a:lnTo>
                    <a:lnTo>
                      <a:pt x="172" y="338"/>
                    </a:lnTo>
                    <a:lnTo>
                      <a:pt x="170" y="340"/>
                    </a:lnTo>
                    <a:lnTo>
                      <a:pt x="170" y="345"/>
                    </a:lnTo>
                    <a:lnTo>
                      <a:pt x="170" y="348"/>
                    </a:lnTo>
                    <a:lnTo>
                      <a:pt x="170" y="350"/>
                    </a:lnTo>
                    <a:lnTo>
                      <a:pt x="167" y="350"/>
                    </a:lnTo>
                    <a:lnTo>
                      <a:pt x="167" y="352"/>
                    </a:lnTo>
                    <a:lnTo>
                      <a:pt x="165" y="355"/>
                    </a:lnTo>
                    <a:lnTo>
                      <a:pt x="163" y="357"/>
                    </a:lnTo>
                    <a:lnTo>
                      <a:pt x="158" y="362"/>
                    </a:lnTo>
                    <a:lnTo>
                      <a:pt x="155" y="364"/>
                    </a:lnTo>
                    <a:lnTo>
                      <a:pt x="155" y="366"/>
                    </a:lnTo>
                    <a:lnTo>
                      <a:pt x="155" y="369"/>
                    </a:lnTo>
                    <a:lnTo>
                      <a:pt x="155" y="371"/>
                    </a:lnTo>
                    <a:lnTo>
                      <a:pt x="155" y="374"/>
                    </a:lnTo>
                    <a:lnTo>
                      <a:pt x="155" y="376"/>
                    </a:lnTo>
                    <a:lnTo>
                      <a:pt x="155" y="378"/>
                    </a:lnTo>
                    <a:lnTo>
                      <a:pt x="146" y="395"/>
                    </a:lnTo>
                    <a:lnTo>
                      <a:pt x="144" y="397"/>
                    </a:lnTo>
                    <a:lnTo>
                      <a:pt x="139" y="400"/>
                    </a:lnTo>
                    <a:lnTo>
                      <a:pt x="137" y="402"/>
                    </a:lnTo>
                    <a:lnTo>
                      <a:pt x="132" y="404"/>
                    </a:lnTo>
                    <a:lnTo>
                      <a:pt x="122" y="407"/>
                    </a:lnTo>
                    <a:lnTo>
                      <a:pt x="115" y="411"/>
                    </a:lnTo>
                    <a:lnTo>
                      <a:pt x="118" y="416"/>
                    </a:lnTo>
                    <a:lnTo>
                      <a:pt x="115" y="421"/>
                    </a:lnTo>
                    <a:lnTo>
                      <a:pt x="113" y="421"/>
                    </a:lnTo>
                    <a:lnTo>
                      <a:pt x="111" y="421"/>
                    </a:lnTo>
                    <a:lnTo>
                      <a:pt x="108" y="423"/>
                    </a:lnTo>
                    <a:lnTo>
                      <a:pt x="106" y="423"/>
                    </a:lnTo>
                    <a:lnTo>
                      <a:pt x="108" y="423"/>
                    </a:lnTo>
                    <a:lnTo>
                      <a:pt x="106" y="421"/>
                    </a:lnTo>
                    <a:lnTo>
                      <a:pt x="103" y="421"/>
                    </a:lnTo>
                    <a:lnTo>
                      <a:pt x="101" y="418"/>
                    </a:lnTo>
                    <a:lnTo>
                      <a:pt x="99" y="418"/>
                    </a:lnTo>
                    <a:lnTo>
                      <a:pt x="96" y="418"/>
                    </a:lnTo>
                    <a:lnTo>
                      <a:pt x="94" y="421"/>
                    </a:lnTo>
                    <a:lnTo>
                      <a:pt x="92" y="421"/>
                    </a:lnTo>
                    <a:lnTo>
                      <a:pt x="89" y="421"/>
                    </a:lnTo>
                    <a:lnTo>
                      <a:pt x="89" y="423"/>
                    </a:lnTo>
                    <a:lnTo>
                      <a:pt x="87" y="428"/>
                    </a:lnTo>
                    <a:lnTo>
                      <a:pt x="85" y="430"/>
                    </a:lnTo>
                    <a:lnTo>
                      <a:pt x="80" y="437"/>
                    </a:lnTo>
                    <a:lnTo>
                      <a:pt x="80" y="440"/>
                    </a:lnTo>
                    <a:lnTo>
                      <a:pt x="75" y="440"/>
                    </a:lnTo>
                    <a:lnTo>
                      <a:pt x="73" y="440"/>
                    </a:lnTo>
                    <a:lnTo>
                      <a:pt x="70" y="442"/>
                    </a:lnTo>
                    <a:lnTo>
                      <a:pt x="70" y="447"/>
                    </a:lnTo>
                    <a:lnTo>
                      <a:pt x="75" y="447"/>
                    </a:lnTo>
                    <a:lnTo>
                      <a:pt x="77" y="444"/>
                    </a:lnTo>
                    <a:lnTo>
                      <a:pt x="82" y="444"/>
                    </a:lnTo>
                    <a:lnTo>
                      <a:pt x="85" y="442"/>
                    </a:lnTo>
                    <a:lnTo>
                      <a:pt x="87" y="440"/>
                    </a:lnTo>
                    <a:lnTo>
                      <a:pt x="89" y="437"/>
                    </a:lnTo>
                    <a:lnTo>
                      <a:pt x="92" y="433"/>
                    </a:lnTo>
                    <a:lnTo>
                      <a:pt x="94" y="426"/>
                    </a:lnTo>
                    <a:lnTo>
                      <a:pt x="99" y="426"/>
                    </a:lnTo>
                    <a:lnTo>
                      <a:pt x="101" y="426"/>
                    </a:lnTo>
                    <a:lnTo>
                      <a:pt x="99" y="428"/>
                    </a:lnTo>
                    <a:lnTo>
                      <a:pt x="99" y="430"/>
                    </a:lnTo>
                    <a:lnTo>
                      <a:pt x="99" y="433"/>
                    </a:lnTo>
                    <a:lnTo>
                      <a:pt x="101" y="433"/>
                    </a:lnTo>
                    <a:lnTo>
                      <a:pt x="103" y="433"/>
                    </a:lnTo>
                    <a:lnTo>
                      <a:pt x="106" y="433"/>
                    </a:lnTo>
                    <a:lnTo>
                      <a:pt x="108" y="433"/>
                    </a:lnTo>
                    <a:lnTo>
                      <a:pt x="111" y="430"/>
                    </a:lnTo>
                    <a:lnTo>
                      <a:pt x="115" y="428"/>
                    </a:lnTo>
                    <a:lnTo>
                      <a:pt x="118" y="426"/>
                    </a:lnTo>
                    <a:lnTo>
                      <a:pt x="122" y="423"/>
                    </a:lnTo>
                    <a:lnTo>
                      <a:pt x="125" y="421"/>
                    </a:lnTo>
                    <a:lnTo>
                      <a:pt x="127" y="421"/>
                    </a:lnTo>
                    <a:lnTo>
                      <a:pt x="129" y="421"/>
                    </a:lnTo>
                    <a:lnTo>
                      <a:pt x="132" y="423"/>
                    </a:lnTo>
                    <a:lnTo>
                      <a:pt x="134" y="423"/>
                    </a:lnTo>
                    <a:lnTo>
                      <a:pt x="137" y="416"/>
                    </a:lnTo>
                    <a:lnTo>
                      <a:pt x="139" y="416"/>
                    </a:lnTo>
                    <a:lnTo>
                      <a:pt x="139" y="418"/>
                    </a:lnTo>
                    <a:lnTo>
                      <a:pt x="141" y="418"/>
                    </a:lnTo>
                    <a:lnTo>
                      <a:pt x="141" y="414"/>
                    </a:lnTo>
                    <a:lnTo>
                      <a:pt x="141" y="409"/>
                    </a:lnTo>
                    <a:lnTo>
                      <a:pt x="146" y="407"/>
                    </a:lnTo>
                    <a:lnTo>
                      <a:pt x="151" y="407"/>
                    </a:lnTo>
                    <a:lnTo>
                      <a:pt x="151" y="404"/>
                    </a:lnTo>
                    <a:lnTo>
                      <a:pt x="148" y="404"/>
                    </a:lnTo>
                    <a:lnTo>
                      <a:pt x="148" y="402"/>
                    </a:lnTo>
                    <a:lnTo>
                      <a:pt x="151" y="400"/>
                    </a:lnTo>
                    <a:lnTo>
                      <a:pt x="155" y="402"/>
                    </a:lnTo>
                    <a:lnTo>
                      <a:pt x="160" y="400"/>
                    </a:lnTo>
                    <a:lnTo>
                      <a:pt x="163" y="395"/>
                    </a:lnTo>
                    <a:lnTo>
                      <a:pt x="167" y="392"/>
                    </a:lnTo>
                    <a:lnTo>
                      <a:pt x="172" y="390"/>
                    </a:lnTo>
                    <a:lnTo>
                      <a:pt x="170" y="381"/>
                    </a:lnTo>
                    <a:lnTo>
                      <a:pt x="172" y="381"/>
                    </a:lnTo>
                    <a:lnTo>
                      <a:pt x="174" y="378"/>
                    </a:lnTo>
                    <a:lnTo>
                      <a:pt x="179" y="378"/>
                    </a:lnTo>
                    <a:lnTo>
                      <a:pt x="181" y="376"/>
                    </a:lnTo>
                    <a:lnTo>
                      <a:pt x="184" y="376"/>
                    </a:lnTo>
                    <a:lnTo>
                      <a:pt x="186" y="374"/>
                    </a:lnTo>
                    <a:lnTo>
                      <a:pt x="189" y="371"/>
                    </a:lnTo>
                    <a:lnTo>
                      <a:pt x="189" y="369"/>
                    </a:lnTo>
                    <a:lnTo>
                      <a:pt x="191" y="366"/>
                    </a:lnTo>
                    <a:lnTo>
                      <a:pt x="193" y="364"/>
                    </a:lnTo>
                    <a:lnTo>
                      <a:pt x="196" y="362"/>
                    </a:lnTo>
                    <a:lnTo>
                      <a:pt x="198" y="359"/>
                    </a:lnTo>
                    <a:lnTo>
                      <a:pt x="200" y="359"/>
                    </a:lnTo>
                    <a:lnTo>
                      <a:pt x="203" y="359"/>
                    </a:lnTo>
                    <a:lnTo>
                      <a:pt x="205" y="359"/>
                    </a:lnTo>
                    <a:lnTo>
                      <a:pt x="207" y="359"/>
                    </a:lnTo>
                    <a:lnTo>
                      <a:pt x="207" y="357"/>
                    </a:lnTo>
                    <a:lnTo>
                      <a:pt x="210" y="357"/>
                    </a:lnTo>
                    <a:lnTo>
                      <a:pt x="210" y="355"/>
                    </a:lnTo>
                    <a:lnTo>
                      <a:pt x="210" y="350"/>
                    </a:lnTo>
                    <a:lnTo>
                      <a:pt x="210" y="348"/>
                    </a:lnTo>
                    <a:lnTo>
                      <a:pt x="212" y="348"/>
                    </a:lnTo>
                    <a:lnTo>
                      <a:pt x="212" y="345"/>
                    </a:lnTo>
                    <a:lnTo>
                      <a:pt x="214" y="345"/>
                    </a:lnTo>
                    <a:lnTo>
                      <a:pt x="219" y="345"/>
                    </a:lnTo>
                    <a:lnTo>
                      <a:pt x="222" y="343"/>
                    </a:lnTo>
                    <a:lnTo>
                      <a:pt x="222" y="338"/>
                    </a:lnTo>
                    <a:lnTo>
                      <a:pt x="219" y="338"/>
                    </a:lnTo>
                    <a:lnTo>
                      <a:pt x="214" y="338"/>
                    </a:lnTo>
                    <a:lnTo>
                      <a:pt x="212" y="338"/>
                    </a:lnTo>
                    <a:lnTo>
                      <a:pt x="210" y="338"/>
                    </a:lnTo>
                    <a:lnTo>
                      <a:pt x="210" y="331"/>
                    </a:lnTo>
                    <a:lnTo>
                      <a:pt x="212" y="326"/>
                    </a:lnTo>
                    <a:lnTo>
                      <a:pt x="214" y="324"/>
                    </a:lnTo>
                    <a:lnTo>
                      <a:pt x="217" y="319"/>
                    </a:lnTo>
                    <a:lnTo>
                      <a:pt x="219" y="319"/>
                    </a:lnTo>
                    <a:lnTo>
                      <a:pt x="222" y="317"/>
                    </a:lnTo>
                    <a:lnTo>
                      <a:pt x="226" y="315"/>
                    </a:lnTo>
                    <a:lnTo>
                      <a:pt x="231" y="312"/>
                    </a:lnTo>
                    <a:lnTo>
                      <a:pt x="231" y="310"/>
                    </a:lnTo>
                    <a:lnTo>
                      <a:pt x="229" y="307"/>
                    </a:lnTo>
                    <a:lnTo>
                      <a:pt x="229" y="305"/>
                    </a:lnTo>
                    <a:lnTo>
                      <a:pt x="229" y="303"/>
                    </a:lnTo>
                    <a:lnTo>
                      <a:pt x="231" y="305"/>
                    </a:lnTo>
                    <a:lnTo>
                      <a:pt x="233" y="305"/>
                    </a:lnTo>
                    <a:lnTo>
                      <a:pt x="236" y="305"/>
                    </a:lnTo>
                    <a:lnTo>
                      <a:pt x="238" y="303"/>
                    </a:lnTo>
                    <a:lnTo>
                      <a:pt x="238" y="300"/>
                    </a:lnTo>
                    <a:lnTo>
                      <a:pt x="238" y="298"/>
                    </a:lnTo>
                    <a:lnTo>
                      <a:pt x="238" y="296"/>
                    </a:lnTo>
                    <a:lnTo>
                      <a:pt x="240" y="296"/>
                    </a:lnTo>
                    <a:lnTo>
                      <a:pt x="240" y="293"/>
                    </a:lnTo>
                    <a:lnTo>
                      <a:pt x="245" y="293"/>
                    </a:lnTo>
                    <a:lnTo>
                      <a:pt x="250" y="291"/>
                    </a:lnTo>
                    <a:lnTo>
                      <a:pt x="252" y="286"/>
                    </a:lnTo>
                    <a:lnTo>
                      <a:pt x="252" y="281"/>
                    </a:lnTo>
                    <a:lnTo>
                      <a:pt x="264" y="272"/>
                    </a:lnTo>
                    <a:lnTo>
                      <a:pt x="266" y="272"/>
                    </a:lnTo>
                    <a:lnTo>
                      <a:pt x="269" y="272"/>
                    </a:lnTo>
                    <a:lnTo>
                      <a:pt x="269" y="274"/>
                    </a:lnTo>
                    <a:lnTo>
                      <a:pt x="269" y="277"/>
                    </a:lnTo>
                    <a:lnTo>
                      <a:pt x="271" y="277"/>
                    </a:lnTo>
                    <a:lnTo>
                      <a:pt x="278" y="272"/>
                    </a:lnTo>
                    <a:lnTo>
                      <a:pt x="283" y="272"/>
                    </a:lnTo>
                    <a:lnTo>
                      <a:pt x="283" y="274"/>
                    </a:lnTo>
                    <a:lnTo>
                      <a:pt x="283" y="277"/>
                    </a:lnTo>
                    <a:lnTo>
                      <a:pt x="281" y="277"/>
                    </a:lnTo>
                    <a:lnTo>
                      <a:pt x="278" y="277"/>
                    </a:lnTo>
                    <a:lnTo>
                      <a:pt x="278" y="281"/>
                    </a:lnTo>
                    <a:lnTo>
                      <a:pt x="281" y="281"/>
                    </a:lnTo>
                    <a:lnTo>
                      <a:pt x="283" y="281"/>
                    </a:lnTo>
                    <a:lnTo>
                      <a:pt x="283" y="284"/>
                    </a:lnTo>
                    <a:lnTo>
                      <a:pt x="283" y="286"/>
                    </a:lnTo>
                    <a:lnTo>
                      <a:pt x="285" y="286"/>
                    </a:lnTo>
                    <a:lnTo>
                      <a:pt x="278" y="286"/>
                    </a:lnTo>
                    <a:lnTo>
                      <a:pt x="276" y="284"/>
                    </a:lnTo>
                    <a:lnTo>
                      <a:pt x="274" y="284"/>
                    </a:lnTo>
                    <a:lnTo>
                      <a:pt x="271" y="284"/>
                    </a:lnTo>
                    <a:lnTo>
                      <a:pt x="269" y="284"/>
                    </a:lnTo>
                    <a:lnTo>
                      <a:pt x="266" y="284"/>
                    </a:lnTo>
                    <a:lnTo>
                      <a:pt x="264" y="289"/>
                    </a:lnTo>
                    <a:lnTo>
                      <a:pt x="259" y="291"/>
                    </a:lnTo>
                    <a:lnTo>
                      <a:pt x="255" y="291"/>
                    </a:lnTo>
                    <a:lnTo>
                      <a:pt x="255" y="296"/>
                    </a:lnTo>
                    <a:lnTo>
                      <a:pt x="252" y="305"/>
                    </a:lnTo>
                    <a:lnTo>
                      <a:pt x="252" y="315"/>
                    </a:lnTo>
                    <a:lnTo>
                      <a:pt x="250" y="322"/>
                    </a:lnTo>
                    <a:lnTo>
                      <a:pt x="255" y="322"/>
                    </a:lnTo>
                    <a:lnTo>
                      <a:pt x="257" y="322"/>
                    </a:lnTo>
                    <a:lnTo>
                      <a:pt x="257" y="326"/>
                    </a:lnTo>
                    <a:lnTo>
                      <a:pt x="252" y="329"/>
                    </a:lnTo>
                    <a:lnTo>
                      <a:pt x="248" y="331"/>
                    </a:lnTo>
                    <a:lnTo>
                      <a:pt x="250" y="331"/>
                    </a:lnTo>
                    <a:lnTo>
                      <a:pt x="250" y="333"/>
                    </a:lnTo>
                    <a:lnTo>
                      <a:pt x="252" y="333"/>
                    </a:lnTo>
                    <a:lnTo>
                      <a:pt x="252" y="336"/>
                    </a:lnTo>
                    <a:lnTo>
                      <a:pt x="259" y="333"/>
                    </a:lnTo>
                    <a:lnTo>
                      <a:pt x="262" y="331"/>
                    </a:lnTo>
                    <a:lnTo>
                      <a:pt x="266" y="331"/>
                    </a:lnTo>
                    <a:lnTo>
                      <a:pt x="271" y="329"/>
                    </a:lnTo>
                    <a:lnTo>
                      <a:pt x="271" y="324"/>
                    </a:lnTo>
                    <a:lnTo>
                      <a:pt x="278" y="322"/>
                    </a:lnTo>
                    <a:lnTo>
                      <a:pt x="283" y="322"/>
                    </a:lnTo>
                    <a:lnTo>
                      <a:pt x="283" y="319"/>
                    </a:lnTo>
                    <a:lnTo>
                      <a:pt x="285" y="317"/>
                    </a:lnTo>
                    <a:lnTo>
                      <a:pt x="285" y="315"/>
                    </a:lnTo>
                    <a:lnTo>
                      <a:pt x="285" y="312"/>
                    </a:lnTo>
                    <a:lnTo>
                      <a:pt x="285" y="310"/>
                    </a:lnTo>
                    <a:lnTo>
                      <a:pt x="288" y="310"/>
                    </a:lnTo>
                    <a:lnTo>
                      <a:pt x="290" y="307"/>
                    </a:lnTo>
                    <a:lnTo>
                      <a:pt x="292" y="307"/>
                    </a:lnTo>
                    <a:lnTo>
                      <a:pt x="295" y="310"/>
                    </a:lnTo>
                    <a:lnTo>
                      <a:pt x="297" y="310"/>
                    </a:lnTo>
                    <a:lnTo>
                      <a:pt x="300" y="312"/>
                    </a:lnTo>
                    <a:lnTo>
                      <a:pt x="302" y="312"/>
                    </a:lnTo>
                    <a:lnTo>
                      <a:pt x="304" y="315"/>
                    </a:lnTo>
                    <a:lnTo>
                      <a:pt x="307" y="315"/>
                    </a:lnTo>
                    <a:lnTo>
                      <a:pt x="309" y="310"/>
                    </a:lnTo>
                    <a:lnTo>
                      <a:pt x="314" y="307"/>
                    </a:lnTo>
                    <a:lnTo>
                      <a:pt x="314" y="303"/>
                    </a:lnTo>
                    <a:lnTo>
                      <a:pt x="311" y="298"/>
                    </a:lnTo>
                    <a:lnTo>
                      <a:pt x="311" y="296"/>
                    </a:lnTo>
                    <a:lnTo>
                      <a:pt x="309" y="296"/>
                    </a:lnTo>
                    <a:lnTo>
                      <a:pt x="304" y="293"/>
                    </a:lnTo>
                    <a:lnTo>
                      <a:pt x="304" y="291"/>
                    </a:lnTo>
                    <a:lnTo>
                      <a:pt x="304" y="289"/>
                    </a:lnTo>
                    <a:lnTo>
                      <a:pt x="304" y="284"/>
                    </a:lnTo>
                    <a:lnTo>
                      <a:pt x="304" y="281"/>
                    </a:lnTo>
                    <a:lnTo>
                      <a:pt x="311" y="284"/>
                    </a:lnTo>
                    <a:lnTo>
                      <a:pt x="318" y="284"/>
                    </a:lnTo>
                    <a:lnTo>
                      <a:pt x="323" y="284"/>
                    </a:lnTo>
                    <a:lnTo>
                      <a:pt x="326" y="284"/>
                    </a:lnTo>
                    <a:lnTo>
                      <a:pt x="328" y="284"/>
                    </a:lnTo>
                    <a:lnTo>
                      <a:pt x="330" y="281"/>
                    </a:lnTo>
                    <a:lnTo>
                      <a:pt x="333" y="281"/>
                    </a:lnTo>
                    <a:lnTo>
                      <a:pt x="330" y="279"/>
                    </a:lnTo>
                    <a:lnTo>
                      <a:pt x="333" y="279"/>
                    </a:lnTo>
                    <a:lnTo>
                      <a:pt x="333" y="284"/>
                    </a:lnTo>
                    <a:lnTo>
                      <a:pt x="333" y="286"/>
                    </a:lnTo>
                    <a:lnTo>
                      <a:pt x="335" y="289"/>
                    </a:lnTo>
                    <a:lnTo>
                      <a:pt x="337" y="289"/>
                    </a:lnTo>
                    <a:lnTo>
                      <a:pt x="335" y="289"/>
                    </a:lnTo>
                    <a:lnTo>
                      <a:pt x="333" y="289"/>
                    </a:lnTo>
                    <a:lnTo>
                      <a:pt x="335" y="291"/>
                    </a:lnTo>
                    <a:lnTo>
                      <a:pt x="340" y="291"/>
                    </a:lnTo>
                    <a:lnTo>
                      <a:pt x="342" y="293"/>
                    </a:lnTo>
                    <a:lnTo>
                      <a:pt x="344" y="293"/>
                    </a:lnTo>
                    <a:lnTo>
                      <a:pt x="344" y="296"/>
                    </a:lnTo>
                    <a:lnTo>
                      <a:pt x="344" y="298"/>
                    </a:lnTo>
                    <a:lnTo>
                      <a:pt x="344" y="300"/>
                    </a:lnTo>
                    <a:lnTo>
                      <a:pt x="344" y="303"/>
                    </a:lnTo>
                    <a:lnTo>
                      <a:pt x="347" y="305"/>
                    </a:lnTo>
                    <a:lnTo>
                      <a:pt x="349" y="305"/>
                    </a:lnTo>
                    <a:lnTo>
                      <a:pt x="349" y="303"/>
                    </a:lnTo>
                    <a:lnTo>
                      <a:pt x="351" y="303"/>
                    </a:lnTo>
                    <a:lnTo>
                      <a:pt x="354" y="303"/>
                    </a:lnTo>
                    <a:lnTo>
                      <a:pt x="356" y="300"/>
                    </a:lnTo>
                    <a:lnTo>
                      <a:pt x="359" y="300"/>
                    </a:lnTo>
                    <a:lnTo>
                      <a:pt x="359" y="305"/>
                    </a:lnTo>
                    <a:lnTo>
                      <a:pt x="361" y="307"/>
                    </a:lnTo>
                    <a:lnTo>
                      <a:pt x="361" y="310"/>
                    </a:lnTo>
                    <a:lnTo>
                      <a:pt x="363" y="310"/>
                    </a:lnTo>
                    <a:lnTo>
                      <a:pt x="366" y="310"/>
                    </a:lnTo>
                    <a:lnTo>
                      <a:pt x="368" y="310"/>
                    </a:lnTo>
                    <a:lnTo>
                      <a:pt x="370" y="310"/>
                    </a:lnTo>
                    <a:lnTo>
                      <a:pt x="373" y="312"/>
                    </a:lnTo>
                    <a:lnTo>
                      <a:pt x="373" y="315"/>
                    </a:lnTo>
                    <a:lnTo>
                      <a:pt x="377" y="315"/>
                    </a:lnTo>
                    <a:lnTo>
                      <a:pt x="380" y="315"/>
                    </a:lnTo>
                    <a:lnTo>
                      <a:pt x="385" y="315"/>
                    </a:lnTo>
                    <a:lnTo>
                      <a:pt x="387" y="312"/>
                    </a:lnTo>
                    <a:lnTo>
                      <a:pt x="389" y="312"/>
                    </a:lnTo>
                    <a:lnTo>
                      <a:pt x="394" y="312"/>
                    </a:lnTo>
                    <a:lnTo>
                      <a:pt x="396" y="310"/>
                    </a:lnTo>
                    <a:lnTo>
                      <a:pt x="401" y="312"/>
                    </a:lnTo>
                    <a:lnTo>
                      <a:pt x="403" y="312"/>
                    </a:lnTo>
                    <a:lnTo>
                      <a:pt x="406" y="312"/>
                    </a:lnTo>
                    <a:lnTo>
                      <a:pt x="408" y="315"/>
                    </a:lnTo>
                    <a:lnTo>
                      <a:pt x="413" y="315"/>
                    </a:lnTo>
                    <a:lnTo>
                      <a:pt x="418" y="317"/>
                    </a:lnTo>
                    <a:lnTo>
                      <a:pt x="425" y="322"/>
                    </a:lnTo>
                    <a:lnTo>
                      <a:pt x="429" y="324"/>
                    </a:lnTo>
                    <a:lnTo>
                      <a:pt x="437" y="326"/>
                    </a:lnTo>
                    <a:lnTo>
                      <a:pt x="439" y="326"/>
                    </a:lnTo>
                    <a:lnTo>
                      <a:pt x="444" y="326"/>
                    </a:lnTo>
                    <a:lnTo>
                      <a:pt x="446" y="326"/>
                    </a:lnTo>
                    <a:lnTo>
                      <a:pt x="448" y="326"/>
                    </a:lnTo>
                    <a:lnTo>
                      <a:pt x="448" y="324"/>
                    </a:lnTo>
                    <a:lnTo>
                      <a:pt x="451" y="324"/>
                    </a:lnTo>
                    <a:lnTo>
                      <a:pt x="451" y="322"/>
                    </a:lnTo>
                    <a:lnTo>
                      <a:pt x="453" y="322"/>
                    </a:lnTo>
                    <a:lnTo>
                      <a:pt x="451" y="333"/>
                    </a:lnTo>
                    <a:lnTo>
                      <a:pt x="453" y="336"/>
                    </a:lnTo>
                    <a:lnTo>
                      <a:pt x="458" y="338"/>
                    </a:lnTo>
                    <a:lnTo>
                      <a:pt x="460" y="338"/>
                    </a:lnTo>
                    <a:lnTo>
                      <a:pt x="465" y="340"/>
                    </a:lnTo>
                    <a:lnTo>
                      <a:pt x="467" y="340"/>
                    </a:lnTo>
                    <a:lnTo>
                      <a:pt x="467" y="336"/>
                    </a:lnTo>
                    <a:lnTo>
                      <a:pt x="467" y="333"/>
                    </a:lnTo>
                    <a:lnTo>
                      <a:pt x="472" y="333"/>
                    </a:lnTo>
                    <a:lnTo>
                      <a:pt x="474" y="333"/>
                    </a:lnTo>
                    <a:lnTo>
                      <a:pt x="474" y="336"/>
                    </a:lnTo>
                    <a:lnTo>
                      <a:pt x="474" y="338"/>
                    </a:lnTo>
                    <a:lnTo>
                      <a:pt x="472" y="340"/>
                    </a:lnTo>
                    <a:lnTo>
                      <a:pt x="472" y="343"/>
                    </a:lnTo>
                    <a:lnTo>
                      <a:pt x="472" y="345"/>
                    </a:lnTo>
                    <a:lnTo>
                      <a:pt x="472" y="348"/>
                    </a:lnTo>
                    <a:lnTo>
                      <a:pt x="477" y="348"/>
                    </a:lnTo>
                    <a:lnTo>
                      <a:pt x="486" y="362"/>
                    </a:lnTo>
                    <a:lnTo>
                      <a:pt x="488" y="362"/>
                    </a:lnTo>
                    <a:lnTo>
                      <a:pt x="491" y="359"/>
                    </a:lnTo>
                    <a:lnTo>
                      <a:pt x="493" y="359"/>
                    </a:lnTo>
                    <a:lnTo>
                      <a:pt x="496" y="364"/>
                    </a:lnTo>
                    <a:lnTo>
                      <a:pt x="493" y="366"/>
                    </a:lnTo>
                    <a:lnTo>
                      <a:pt x="498" y="369"/>
                    </a:lnTo>
                    <a:lnTo>
                      <a:pt x="500" y="369"/>
                    </a:lnTo>
                    <a:lnTo>
                      <a:pt x="503" y="369"/>
                    </a:lnTo>
                    <a:lnTo>
                      <a:pt x="500" y="371"/>
                    </a:lnTo>
                    <a:lnTo>
                      <a:pt x="500" y="374"/>
                    </a:lnTo>
                    <a:lnTo>
                      <a:pt x="498" y="374"/>
                    </a:lnTo>
                    <a:lnTo>
                      <a:pt x="503" y="374"/>
                    </a:lnTo>
                    <a:lnTo>
                      <a:pt x="505" y="371"/>
                    </a:lnTo>
                    <a:lnTo>
                      <a:pt x="505" y="376"/>
                    </a:lnTo>
                    <a:lnTo>
                      <a:pt x="505" y="381"/>
                    </a:lnTo>
                    <a:lnTo>
                      <a:pt x="505" y="383"/>
                    </a:lnTo>
                    <a:lnTo>
                      <a:pt x="510" y="385"/>
                    </a:lnTo>
                    <a:lnTo>
                      <a:pt x="514" y="388"/>
                    </a:lnTo>
                    <a:lnTo>
                      <a:pt x="517" y="390"/>
                    </a:lnTo>
                    <a:lnTo>
                      <a:pt x="517" y="392"/>
                    </a:lnTo>
                    <a:lnTo>
                      <a:pt x="517" y="397"/>
                    </a:lnTo>
                    <a:lnTo>
                      <a:pt x="519" y="400"/>
                    </a:lnTo>
                    <a:lnTo>
                      <a:pt x="522" y="404"/>
                    </a:lnTo>
                    <a:lnTo>
                      <a:pt x="524" y="409"/>
                    </a:lnTo>
                    <a:lnTo>
                      <a:pt x="529" y="414"/>
                    </a:lnTo>
                    <a:lnTo>
                      <a:pt x="531" y="414"/>
                    </a:lnTo>
                    <a:lnTo>
                      <a:pt x="531" y="416"/>
                    </a:lnTo>
                    <a:lnTo>
                      <a:pt x="533" y="416"/>
                    </a:lnTo>
                    <a:lnTo>
                      <a:pt x="533" y="418"/>
                    </a:lnTo>
                    <a:lnTo>
                      <a:pt x="536" y="418"/>
                    </a:lnTo>
                    <a:lnTo>
                      <a:pt x="536" y="416"/>
                    </a:lnTo>
                    <a:lnTo>
                      <a:pt x="536" y="414"/>
                    </a:lnTo>
                    <a:lnTo>
                      <a:pt x="536" y="411"/>
                    </a:lnTo>
                    <a:lnTo>
                      <a:pt x="538" y="414"/>
                    </a:lnTo>
                    <a:lnTo>
                      <a:pt x="543" y="416"/>
                    </a:lnTo>
                    <a:lnTo>
                      <a:pt x="540" y="418"/>
                    </a:lnTo>
                    <a:lnTo>
                      <a:pt x="540" y="421"/>
                    </a:lnTo>
                    <a:lnTo>
                      <a:pt x="545" y="421"/>
                    </a:lnTo>
                    <a:lnTo>
                      <a:pt x="548" y="423"/>
                    </a:lnTo>
                    <a:lnTo>
                      <a:pt x="548" y="418"/>
                    </a:lnTo>
                    <a:lnTo>
                      <a:pt x="545" y="414"/>
                    </a:lnTo>
                    <a:lnTo>
                      <a:pt x="548" y="411"/>
                    </a:lnTo>
                    <a:lnTo>
                      <a:pt x="548" y="414"/>
                    </a:lnTo>
                    <a:lnTo>
                      <a:pt x="548" y="416"/>
                    </a:lnTo>
                    <a:lnTo>
                      <a:pt x="552" y="416"/>
                    </a:lnTo>
                    <a:lnTo>
                      <a:pt x="552" y="411"/>
                    </a:lnTo>
                    <a:lnTo>
                      <a:pt x="552" y="409"/>
                    </a:lnTo>
                    <a:lnTo>
                      <a:pt x="555" y="404"/>
                    </a:lnTo>
                    <a:lnTo>
                      <a:pt x="555" y="402"/>
                    </a:lnTo>
                    <a:lnTo>
                      <a:pt x="550" y="402"/>
                    </a:lnTo>
                    <a:lnTo>
                      <a:pt x="550" y="400"/>
                    </a:lnTo>
                    <a:lnTo>
                      <a:pt x="552" y="400"/>
                    </a:lnTo>
                    <a:lnTo>
                      <a:pt x="550" y="400"/>
                    </a:lnTo>
                    <a:lnTo>
                      <a:pt x="548" y="400"/>
                    </a:lnTo>
                    <a:lnTo>
                      <a:pt x="545" y="400"/>
                    </a:lnTo>
                    <a:lnTo>
                      <a:pt x="543" y="400"/>
                    </a:lnTo>
                    <a:lnTo>
                      <a:pt x="543" y="409"/>
                    </a:lnTo>
                    <a:lnTo>
                      <a:pt x="538" y="407"/>
                    </a:lnTo>
                    <a:lnTo>
                      <a:pt x="533" y="407"/>
                    </a:lnTo>
                    <a:lnTo>
                      <a:pt x="533" y="404"/>
                    </a:lnTo>
                    <a:lnTo>
                      <a:pt x="531" y="402"/>
                    </a:lnTo>
                    <a:lnTo>
                      <a:pt x="531" y="400"/>
                    </a:lnTo>
                    <a:lnTo>
                      <a:pt x="531" y="397"/>
                    </a:lnTo>
                    <a:lnTo>
                      <a:pt x="531" y="395"/>
                    </a:lnTo>
                    <a:lnTo>
                      <a:pt x="526" y="392"/>
                    </a:lnTo>
                    <a:lnTo>
                      <a:pt x="524" y="392"/>
                    </a:lnTo>
                    <a:lnTo>
                      <a:pt x="526" y="390"/>
                    </a:lnTo>
                    <a:lnTo>
                      <a:pt x="531" y="385"/>
                    </a:lnTo>
                    <a:lnTo>
                      <a:pt x="529" y="383"/>
                    </a:lnTo>
                    <a:lnTo>
                      <a:pt x="529" y="378"/>
                    </a:lnTo>
                    <a:lnTo>
                      <a:pt x="524" y="378"/>
                    </a:lnTo>
                    <a:lnTo>
                      <a:pt x="524" y="376"/>
                    </a:lnTo>
                    <a:lnTo>
                      <a:pt x="524" y="374"/>
                    </a:lnTo>
                    <a:lnTo>
                      <a:pt x="522" y="371"/>
                    </a:lnTo>
                    <a:lnTo>
                      <a:pt x="519" y="369"/>
                    </a:lnTo>
                    <a:lnTo>
                      <a:pt x="517" y="369"/>
                    </a:lnTo>
                    <a:lnTo>
                      <a:pt x="514" y="369"/>
                    </a:lnTo>
                    <a:lnTo>
                      <a:pt x="510" y="369"/>
                    </a:lnTo>
                    <a:lnTo>
                      <a:pt x="507" y="369"/>
                    </a:lnTo>
                    <a:lnTo>
                      <a:pt x="505" y="369"/>
                    </a:lnTo>
                    <a:lnTo>
                      <a:pt x="503" y="369"/>
                    </a:lnTo>
                    <a:lnTo>
                      <a:pt x="505" y="366"/>
                    </a:lnTo>
                    <a:lnTo>
                      <a:pt x="507" y="366"/>
                    </a:lnTo>
                    <a:lnTo>
                      <a:pt x="510" y="366"/>
                    </a:lnTo>
                    <a:lnTo>
                      <a:pt x="514" y="364"/>
                    </a:lnTo>
                    <a:lnTo>
                      <a:pt x="517" y="364"/>
                    </a:lnTo>
                    <a:lnTo>
                      <a:pt x="522" y="362"/>
                    </a:lnTo>
                    <a:lnTo>
                      <a:pt x="522" y="364"/>
                    </a:lnTo>
                    <a:lnTo>
                      <a:pt x="522" y="366"/>
                    </a:lnTo>
                    <a:lnTo>
                      <a:pt x="524" y="366"/>
                    </a:lnTo>
                    <a:lnTo>
                      <a:pt x="522" y="366"/>
                    </a:lnTo>
                    <a:lnTo>
                      <a:pt x="522" y="364"/>
                    </a:lnTo>
                    <a:lnTo>
                      <a:pt x="522" y="362"/>
                    </a:lnTo>
                    <a:lnTo>
                      <a:pt x="522" y="359"/>
                    </a:lnTo>
                    <a:lnTo>
                      <a:pt x="522" y="355"/>
                    </a:lnTo>
                    <a:lnTo>
                      <a:pt x="522" y="352"/>
                    </a:lnTo>
                    <a:lnTo>
                      <a:pt x="522" y="350"/>
                    </a:lnTo>
                    <a:lnTo>
                      <a:pt x="524" y="350"/>
                    </a:lnTo>
                    <a:lnTo>
                      <a:pt x="526" y="352"/>
                    </a:lnTo>
                    <a:lnTo>
                      <a:pt x="529" y="357"/>
                    </a:lnTo>
                    <a:lnTo>
                      <a:pt x="531" y="362"/>
                    </a:lnTo>
                    <a:lnTo>
                      <a:pt x="533" y="364"/>
                    </a:lnTo>
                    <a:lnTo>
                      <a:pt x="536" y="364"/>
                    </a:lnTo>
                    <a:lnTo>
                      <a:pt x="540" y="364"/>
                    </a:lnTo>
                    <a:lnTo>
                      <a:pt x="540" y="369"/>
                    </a:lnTo>
                    <a:lnTo>
                      <a:pt x="545" y="369"/>
                    </a:lnTo>
                    <a:lnTo>
                      <a:pt x="548" y="369"/>
                    </a:lnTo>
                    <a:lnTo>
                      <a:pt x="548" y="371"/>
                    </a:lnTo>
                    <a:lnTo>
                      <a:pt x="548" y="374"/>
                    </a:lnTo>
                    <a:lnTo>
                      <a:pt x="545" y="374"/>
                    </a:lnTo>
                    <a:lnTo>
                      <a:pt x="545" y="376"/>
                    </a:lnTo>
                    <a:lnTo>
                      <a:pt x="548" y="376"/>
                    </a:lnTo>
                    <a:lnTo>
                      <a:pt x="548" y="378"/>
                    </a:lnTo>
                    <a:lnTo>
                      <a:pt x="550" y="381"/>
                    </a:lnTo>
                    <a:lnTo>
                      <a:pt x="550" y="383"/>
                    </a:lnTo>
                    <a:lnTo>
                      <a:pt x="552" y="383"/>
                    </a:lnTo>
                    <a:lnTo>
                      <a:pt x="552" y="385"/>
                    </a:lnTo>
                    <a:lnTo>
                      <a:pt x="550" y="388"/>
                    </a:lnTo>
                    <a:lnTo>
                      <a:pt x="550" y="390"/>
                    </a:lnTo>
                    <a:lnTo>
                      <a:pt x="552" y="392"/>
                    </a:lnTo>
                    <a:lnTo>
                      <a:pt x="552" y="397"/>
                    </a:lnTo>
                    <a:lnTo>
                      <a:pt x="557" y="397"/>
                    </a:lnTo>
                    <a:lnTo>
                      <a:pt x="559" y="397"/>
                    </a:lnTo>
                    <a:lnTo>
                      <a:pt x="559" y="400"/>
                    </a:lnTo>
                    <a:lnTo>
                      <a:pt x="562" y="402"/>
                    </a:lnTo>
                    <a:lnTo>
                      <a:pt x="562" y="404"/>
                    </a:lnTo>
                    <a:lnTo>
                      <a:pt x="562" y="407"/>
                    </a:lnTo>
                    <a:lnTo>
                      <a:pt x="559" y="407"/>
                    </a:lnTo>
                    <a:lnTo>
                      <a:pt x="559" y="409"/>
                    </a:lnTo>
                    <a:lnTo>
                      <a:pt x="557" y="411"/>
                    </a:lnTo>
                    <a:lnTo>
                      <a:pt x="557" y="414"/>
                    </a:lnTo>
                    <a:lnTo>
                      <a:pt x="559" y="414"/>
                    </a:lnTo>
                    <a:lnTo>
                      <a:pt x="562" y="416"/>
                    </a:lnTo>
                    <a:lnTo>
                      <a:pt x="562" y="411"/>
                    </a:lnTo>
                    <a:lnTo>
                      <a:pt x="562" y="409"/>
                    </a:lnTo>
                    <a:lnTo>
                      <a:pt x="564" y="411"/>
                    </a:lnTo>
                    <a:lnTo>
                      <a:pt x="566" y="411"/>
                    </a:lnTo>
                    <a:lnTo>
                      <a:pt x="569" y="411"/>
                    </a:lnTo>
                    <a:lnTo>
                      <a:pt x="569" y="414"/>
                    </a:lnTo>
                    <a:lnTo>
                      <a:pt x="571" y="414"/>
                    </a:lnTo>
                    <a:lnTo>
                      <a:pt x="571" y="416"/>
                    </a:lnTo>
                    <a:lnTo>
                      <a:pt x="569" y="416"/>
                    </a:lnTo>
                    <a:lnTo>
                      <a:pt x="569" y="418"/>
                    </a:lnTo>
                    <a:lnTo>
                      <a:pt x="571" y="416"/>
                    </a:lnTo>
                    <a:lnTo>
                      <a:pt x="574" y="416"/>
                    </a:lnTo>
                    <a:lnTo>
                      <a:pt x="574" y="421"/>
                    </a:lnTo>
                    <a:lnTo>
                      <a:pt x="574" y="423"/>
                    </a:lnTo>
                    <a:lnTo>
                      <a:pt x="574" y="430"/>
                    </a:lnTo>
                    <a:lnTo>
                      <a:pt x="574" y="435"/>
                    </a:lnTo>
                    <a:lnTo>
                      <a:pt x="576" y="435"/>
                    </a:lnTo>
                    <a:lnTo>
                      <a:pt x="578" y="435"/>
                    </a:lnTo>
                    <a:lnTo>
                      <a:pt x="578" y="433"/>
                    </a:lnTo>
                    <a:lnTo>
                      <a:pt x="578" y="430"/>
                    </a:lnTo>
                    <a:lnTo>
                      <a:pt x="578" y="428"/>
                    </a:lnTo>
                    <a:lnTo>
                      <a:pt x="581" y="433"/>
                    </a:lnTo>
                    <a:lnTo>
                      <a:pt x="583" y="435"/>
                    </a:lnTo>
                    <a:lnTo>
                      <a:pt x="583" y="440"/>
                    </a:lnTo>
                    <a:lnTo>
                      <a:pt x="585" y="444"/>
                    </a:lnTo>
                    <a:lnTo>
                      <a:pt x="588" y="444"/>
                    </a:lnTo>
                    <a:lnTo>
                      <a:pt x="590" y="444"/>
                    </a:lnTo>
                    <a:lnTo>
                      <a:pt x="592" y="444"/>
                    </a:lnTo>
                    <a:lnTo>
                      <a:pt x="592" y="442"/>
                    </a:lnTo>
                    <a:lnTo>
                      <a:pt x="592" y="440"/>
                    </a:lnTo>
                    <a:lnTo>
                      <a:pt x="592" y="437"/>
                    </a:lnTo>
                    <a:lnTo>
                      <a:pt x="592" y="435"/>
                    </a:lnTo>
                    <a:lnTo>
                      <a:pt x="595" y="435"/>
                    </a:lnTo>
                    <a:lnTo>
                      <a:pt x="595" y="437"/>
                    </a:lnTo>
                    <a:lnTo>
                      <a:pt x="595" y="442"/>
                    </a:lnTo>
                    <a:lnTo>
                      <a:pt x="595" y="444"/>
                    </a:lnTo>
                    <a:lnTo>
                      <a:pt x="592" y="447"/>
                    </a:lnTo>
                    <a:lnTo>
                      <a:pt x="590" y="449"/>
                    </a:lnTo>
                    <a:lnTo>
                      <a:pt x="590" y="451"/>
                    </a:lnTo>
                    <a:lnTo>
                      <a:pt x="592" y="454"/>
                    </a:lnTo>
                    <a:lnTo>
                      <a:pt x="592" y="456"/>
                    </a:lnTo>
                    <a:lnTo>
                      <a:pt x="595" y="459"/>
                    </a:lnTo>
                    <a:lnTo>
                      <a:pt x="597" y="459"/>
                    </a:lnTo>
                    <a:lnTo>
                      <a:pt x="600" y="459"/>
                    </a:lnTo>
                    <a:lnTo>
                      <a:pt x="602" y="459"/>
                    </a:lnTo>
                    <a:lnTo>
                      <a:pt x="602" y="456"/>
                    </a:lnTo>
                    <a:lnTo>
                      <a:pt x="604" y="454"/>
                    </a:lnTo>
                    <a:lnTo>
                      <a:pt x="607" y="451"/>
                    </a:lnTo>
                    <a:lnTo>
                      <a:pt x="609" y="449"/>
                    </a:lnTo>
                    <a:lnTo>
                      <a:pt x="611" y="449"/>
                    </a:lnTo>
                    <a:lnTo>
                      <a:pt x="614" y="447"/>
                    </a:lnTo>
                    <a:lnTo>
                      <a:pt x="616" y="444"/>
                    </a:lnTo>
                    <a:lnTo>
                      <a:pt x="616" y="442"/>
                    </a:lnTo>
                    <a:lnTo>
                      <a:pt x="616" y="440"/>
                    </a:lnTo>
                    <a:lnTo>
                      <a:pt x="616" y="437"/>
                    </a:lnTo>
                    <a:lnTo>
                      <a:pt x="616" y="435"/>
                    </a:lnTo>
                    <a:lnTo>
                      <a:pt x="616" y="433"/>
                    </a:lnTo>
                    <a:lnTo>
                      <a:pt x="618" y="433"/>
                    </a:lnTo>
                    <a:lnTo>
                      <a:pt x="618" y="430"/>
                    </a:lnTo>
                    <a:lnTo>
                      <a:pt x="618" y="428"/>
                    </a:lnTo>
                    <a:lnTo>
                      <a:pt x="616" y="426"/>
                    </a:lnTo>
                    <a:lnTo>
                      <a:pt x="614" y="418"/>
                    </a:lnTo>
                    <a:lnTo>
                      <a:pt x="611" y="418"/>
                    </a:lnTo>
                    <a:lnTo>
                      <a:pt x="609" y="418"/>
                    </a:lnTo>
                    <a:lnTo>
                      <a:pt x="607" y="416"/>
                    </a:lnTo>
                    <a:lnTo>
                      <a:pt x="607" y="414"/>
                    </a:lnTo>
                    <a:lnTo>
                      <a:pt x="604" y="414"/>
                    </a:lnTo>
                    <a:lnTo>
                      <a:pt x="602" y="411"/>
                    </a:lnTo>
                    <a:lnTo>
                      <a:pt x="600" y="411"/>
                    </a:lnTo>
                    <a:lnTo>
                      <a:pt x="595" y="409"/>
                    </a:lnTo>
                    <a:lnTo>
                      <a:pt x="592" y="407"/>
                    </a:lnTo>
                    <a:lnTo>
                      <a:pt x="590" y="407"/>
                    </a:lnTo>
                    <a:lnTo>
                      <a:pt x="588" y="404"/>
                    </a:lnTo>
                    <a:lnTo>
                      <a:pt x="585" y="404"/>
                    </a:lnTo>
                    <a:lnTo>
                      <a:pt x="585" y="402"/>
                    </a:lnTo>
                    <a:lnTo>
                      <a:pt x="583" y="400"/>
                    </a:lnTo>
                    <a:lnTo>
                      <a:pt x="583" y="397"/>
                    </a:lnTo>
                    <a:lnTo>
                      <a:pt x="583" y="395"/>
                    </a:lnTo>
                    <a:lnTo>
                      <a:pt x="583" y="392"/>
                    </a:lnTo>
                    <a:lnTo>
                      <a:pt x="583" y="390"/>
                    </a:lnTo>
                    <a:lnTo>
                      <a:pt x="581" y="390"/>
                    </a:lnTo>
                    <a:lnTo>
                      <a:pt x="581" y="388"/>
                    </a:lnTo>
                    <a:lnTo>
                      <a:pt x="578" y="388"/>
                    </a:lnTo>
                    <a:lnTo>
                      <a:pt x="578" y="385"/>
                    </a:lnTo>
                    <a:lnTo>
                      <a:pt x="576" y="385"/>
                    </a:lnTo>
                    <a:lnTo>
                      <a:pt x="574" y="383"/>
                    </a:lnTo>
                    <a:lnTo>
                      <a:pt x="574" y="381"/>
                    </a:lnTo>
                    <a:lnTo>
                      <a:pt x="571" y="378"/>
                    </a:lnTo>
                    <a:lnTo>
                      <a:pt x="569" y="374"/>
                    </a:lnTo>
                    <a:lnTo>
                      <a:pt x="566" y="369"/>
                    </a:lnTo>
                    <a:lnTo>
                      <a:pt x="564" y="364"/>
                    </a:lnTo>
                    <a:lnTo>
                      <a:pt x="557" y="357"/>
                    </a:lnTo>
                    <a:lnTo>
                      <a:pt x="552" y="352"/>
                    </a:lnTo>
                    <a:lnTo>
                      <a:pt x="548" y="348"/>
                    </a:lnTo>
                    <a:lnTo>
                      <a:pt x="545" y="343"/>
                    </a:lnTo>
                    <a:lnTo>
                      <a:pt x="540" y="340"/>
                    </a:lnTo>
                    <a:lnTo>
                      <a:pt x="538" y="338"/>
                    </a:lnTo>
                    <a:lnTo>
                      <a:pt x="538" y="336"/>
                    </a:lnTo>
                    <a:lnTo>
                      <a:pt x="536" y="336"/>
                    </a:lnTo>
                    <a:lnTo>
                      <a:pt x="533" y="333"/>
                    </a:lnTo>
                    <a:lnTo>
                      <a:pt x="531" y="333"/>
                    </a:lnTo>
                    <a:lnTo>
                      <a:pt x="529" y="333"/>
                    </a:lnTo>
                    <a:lnTo>
                      <a:pt x="526" y="333"/>
                    </a:lnTo>
                    <a:lnTo>
                      <a:pt x="526" y="331"/>
                    </a:lnTo>
                    <a:lnTo>
                      <a:pt x="526" y="329"/>
                    </a:lnTo>
                    <a:lnTo>
                      <a:pt x="526" y="324"/>
                    </a:lnTo>
                    <a:lnTo>
                      <a:pt x="524" y="324"/>
                    </a:lnTo>
                    <a:lnTo>
                      <a:pt x="524" y="322"/>
                    </a:lnTo>
                    <a:lnTo>
                      <a:pt x="522" y="322"/>
                    </a:lnTo>
                    <a:lnTo>
                      <a:pt x="519" y="319"/>
                    </a:lnTo>
                    <a:lnTo>
                      <a:pt x="517" y="319"/>
                    </a:lnTo>
                    <a:lnTo>
                      <a:pt x="514" y="317"/>
                    </a:lnTo>
                    <a:lnTo>
                      <a:pt x="514" y="315"/>
                    </a:lnTo>
                    <a:lnTo>
                      <a:pt x="512" y="315"/>
                    </a:lnTo>
                    <a:lnTo>
                      <a:pt x="510" y="315"/>
                    </a:lnTo>
                    <a:lnTo>
                      <a:pt x="507" y="315"/>
                    </a:lnTo>
                    <a:lnTo>
                      <a:pt x="503" y="315"/>
                    </a:lnTo>
                    <a:lnTo>
                      <a:pt x="500" y="317"/>
                    </a:lnTo>
                    <a:lnTo>
                      <a:pt x="498" y="317"/>
                    </a:lnTo>
                    <a:lnTo>
                      <a:pt x="498" y="319"/>
                    </a:lnTo>
                    <a:lnTo>
                      <a:pt x="500" y="322"/>
                    </a:lnTo>
                    <a:lnTo>
                      <a:pt x="500" y="324"/>
                    </a:lnTo>
                    <a:lnTo>
                      <a:pt x="500" y="326"/>
                    </a:lnTo>
                    <a:lnTo>
                      <a:pt x="498" y="326"/>
                    </a:lnTo>
                    <a:lnTo>
                      <a:pt x="498" y="329"/>
                    </a:lnTo>
                    <a:lnTo>
                      <a:pt x="496" y="329"/>
                    </a:lnTo>
                    <a:lnTo>
                      <a:pt x="493" y="331"/>
                    </a:lnTo>
                    <a:lnTo>
                      <a:pt x="488" y="331"/>
                    </a:lnTo>
                    <a:lnTo>
                      <a:pt x="484" y="333"/>
                    </a:lnTo>
                    <a:lnTo>
                      <a:pt x="481" y="336"/>
                    </a:lnTo>
                    <a:lnTo>
                      <a:pt x="479" y="338"/>
                    </a:lnTo>
                    <a:lnTo>
                      <a:pt x="479" y="336"/>
                    </a:lnTo>
                    <a:lnTo>
                      <a:pt x="479" y="333"/>
                    </a:lnTo>
                    <a:lnTo>
                      <a:pt x="479" y="331"/>
                    </a:lnTo>
                    <a:lnTo>
                      <a:pt x="477" y="329"/>
                    </a:lnTo>
                    <a:lnTo>
                      <a:pt x="477" y="326"/>
                    </a:lnTo>
                    <a:lnTo>
                      <a:pt x="474" y="324"/>
                    </a:lnTo>
                    <a:lnTo>
                      <a:pt x="470" y="324"/>
                    </a:lnTo>
                    <a:lnTo>
                      <a:pt x="467" y="322"/>
                    </a:lnTo>
                    <a:lnTo>
                      <a:pt x="465" y="319"/>
                    </a:lnTo>
                    <a:lnTo>
                      <a:pt x="463" y="317"/>
                    </a:lnTo>
                    <a:lnTo>
                      <a:pt x="460" y="315"/>
                    </a:lnTo>
                    <a:lnTo>
                      <a:pt x="458" y="312"/>
                    </a:lnTo>
                    <a:lnTo>
                      <a:pt x="455" y="310"/>
                    </a:lnTo>
                    <a:lnTo>
                      <a:pt x="455" y="307"/>
                    </a:lnTo>
                    <a:lnTo>
                      <a:pt x="453" y="305"/>
                    </a:lnTo>
                    <a:lnTo>
                      <a:pt x="453" y="303"/>
                    </a:lnTo>
                    <a:lnTo>
                      <a:pt x="453" y="298"/>
                    </a:lnTo>
                    <a:lnTo>
                      <a:pt x="453" y="293"/>
                    </a:lnTo>
                    <a:lnTo>
                      <a:pt x="451" y="291"/>
                    </a:lnTo>
                    <a:lnTo>
                      <a:pt x="448" y="293"/>
                    </a:lnTo>
                    <a:lnTo>
                      <a:pt x="444" y="296"/>
                    </a:lnTo>
                    <a:lnTo>
                      <a:pt x="441" y="298"/>
                    </a:lnTo>
                    <a:lnTo>
                      <a:pt x="441" y="296"/>
                    </a:lnTo>
                    <a:lnTo>
                      <a:pt x="439" y="296"/>
                    </a:lnTo>
                    <a:lnTo>
                      <a:pt x="437" y="293"/>
                    </a:lnTo>
                    <a:lnTo>
                      <a:pt x="434" y="291"/>
                    </a:lnTo>
                    <a:lnTo>
                      <a:pt x="432" y="291"/>
                    </a:lnTo>
                    <a:lnTo>
                      <a:pt x="429" y="291"/>
                    </a:lnTo>
                    <a:lnTo>
                      <a:pt x="427" y="293"/>
                    </a:lnTo>
                    <a:lnTo>
                      <a:pt x="425" y="293"/>
                    </a:lnTo>
                    <a:lnTo>
                      <a:pt x="422" y="296"/>
                    </a:lnTo>
                    <a:lnTo>
                      <a:pt x="420" y="296"/>
                    </a:lnTo>
                    <a:lnTo>
                      <a:pt x="413" y="41"/>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890" name="Freeform 1724">
              <a:extLst>
                <a:ext uri="{FF2B5EF4-FFF2-40B4-BE49-F238E27FC236}">
                  <a16:creationId xmlns:a16="http://schemas.microsoft.com/office/drawing/2014/main" id="{85117DAD-E63B-116E-01E9-F6911A192415}"/>
                </a:ext>
              </a:extLst>
            </p:cNvPr>
            <p:cNvSpPr>
              <a:spLocks noGrp="1" noRot="1" noMove="1" noResize="1" noEditPoints="1" noAdjustHandles="1" noChangeArrowheads="1" noChangeShapeType="1"/>
            </p:cNvSpPr>
            <p:nvPr/>
          </p:nvSpPr>
          <p:spPr bwMode="auto">
            <a:xfrm>
              <a:off x="7117307" y="2983459"/>
              <a:ext cx="13303" cy="68655"/>
            </a:xfrm>
            <a:custGeom>
              <a:avLst/>
              <a:gdLst>
                <a:gd name="T0" fmla="*/ 17463 w 18"/>
                <a:gd name="T1" fmla="*/ 33338 h 92"/>
                <a:gd name="T2" fmla="*/ 17463 w 18"/>
                <a:gd name="T3" fmla="*/ 39688 h 92"/>
                <a:gd name="T4" fmla="*/ 17463 w 18"/>
                <a:gd name="T5" fmla="*/ 47625 h 92"/>
                <a:gd name="T6" fmla="*/ 17463 w 18"/>
                <a:gd name="T7" fmla="*/ 52388 h 92"/>
                <a:gd name="T8" fmla="*/ 17463 w 18"/>
                <a:gd name="T9" fmla="*/ 55563 h 92"/>
                <a:gd name="T10" fmla="*/ 14288 w 18"/>
                <a:gd name="T11" fmla="*/ 66675 h 92"/>
                <a:gd name="T12" fmla="*/ 14288 w 18"/>
                <a:gd name="T13" fmla="*/ 69850 h 92"/>
                <a:gd name="T14" fmla="*/ 14288 w 18"/>
                <a:gd name="T15" fmla="*/ 85725 h 92"/>
                <a:gd name="T16" fmla="*/ 22225 w 18"/>
                <a:gd name="T17" fmla="*/ 104775 h 92"/>
                <a:gd name="T18" fmla="*/ 22225 w 18"/>
                <a:gd name="T19" fmla="*/ 119063 h 92"/>
                <a:gd name="T20" fmla="*/ 25400 w 18"/>
                <a:gd name="T21" fmla="*/ 130175 h 92"/>
                <a:gd name="T22" fmla="*/ 25400 w 18"/>
                <a:gd name="T23" fmla="*/ 138113 h 92"/>
                <a:gd name="T24" fmla="*/ 28575 w 18"/>
                <a:gd name="T25" fmla="*/ 146050 h 92"/>
                <a:gd name="T26" fmla="*/ 28575 w 18"/>
                <a:gd name="T27" fmla="*/ 146050 h 92"/>
                <a:gd name="T28" fmla="*/ 25400 w 18"/>
                <a:gd name="T29" fmla="*/ 146050 h 92"/>
                <a:gd name="T30" fmla="*/ 25400 w 18"/>
                <a:gd name="T31" fmla="*/ 146050 h 92"/>
                <a:gd name="T32" fmla="*/ 22225 w 18"/>
                <a:gd name="T33" fmla="*/ 146050 h 92"/>
                <a:gd name="T34" fmla="*/ 22225 w 18"/>
                <a:gd name="T35" fmla="*/ 141288 h 92"/>
                <a:gd name="T36" fmla="*/ 22225 w 18"/>
                <a:gd name="T37" fmla="*/ 138113 h 92"/>
                <a:gd name="T38" fmla="*/ 22225 w 18"/>
                <a:gd name="T39" fmla="*/ 134938 h 92"/>
                <a:gd name="T40" fmla="*/ 17463 w 18"/>
                <a:gd name="T41" fmla="*/ 130175 h 92"/>
                <a:gd name="T42" fmla="*/ 14288 w 18"/>
                <a:gd name="T43" fmla="*/ 122238 h 92"/>
                <a:gd name="T44" fmla="*/ 11113 w 18"/>
                <a:gd name="T45" fmla="*/ 119063 h 92"/>
                <a:gd name="T46" fmla="*/ 14288 w 18"/>
                <a:gd name="T47" fmla="*/ 115888 h 92"/>
                <a:gd name="T48" fmla="*/ 14288 w 18"/>
                <a:gd name="T49" fmla="*/ 104775 h 92"/>
                <a:gd name="T50" fmla="*/ 11113 w 18"/>
                <a:gd name="T51" fmla="*/ 96838 h 92"/>
                <a:gd name="T52" fmla="*/ 6350 w 18"/>
                <a:gd name="T53" fmla="*/ 100013 h 92"/>
                <a:gd name="T54" fmla="*/ 3175 w 18"/>
                <a:gd name="T55" fmla="*/ 100013 h 92"/>
                <a:gd name="T56" fmla="*/ 3175 w 18"/>
                <a:gd name="T57" fmla="*/ 96838 h 92"/>
                <a:gd name="T58" fmla="*/ 3175 w 18"/>
                <a:gd name="T59" fmla="*/ 93663 h 92"/>
                <a:gd name="T60" fmla="*/ 0 w 18"/>
                <a:gd name="T61" fmla="*/ 88900 h 92"/>
                <a:gd name="T62" fmla="*/ 0 w 18"/>
                <a:gd name="T63" fmla="*/ 85725 h 92"/>
                <a:gd name="T64" fmla="*/ 0 w 18"/>
                <a:gd name="T65" fmla="*/ 74613 h 92"/>
                <a:gd name="T66" fmla="*/ 0 w 18"/>
                <a:gd name="T67" fmla="*/ 66675 h 92"/>
                <a:gd name="T68" fmla="*/ 0 w 18"/>
                <a:gd name="T69" fmla="*/ 58738 h 92"/>
                <a:gd name="T70" fmla="*/ 3175 w 18"/>
                <a:gd name="T71" fmla="*/ 55563 h 92"/>
                <a:gd name="T72" fmla="*/ 6350 w 18"/>
                <a:gd name="T73" fmla="*/ 52388 h 92"/>
                <a:gd name="T74" fmla="*/ 6350 w 18"/>
                <a:gd name="T75" fmla="*/ 47625 h 92"/>
                <a:gd name="T76" fmla="*/ 3175 w 18"/>
                <a:gd name="T77" fmla="*/ 44450 h 92"/>
                <a:gd name="T78" fmla="*/ 3175 w 18"/>
                <a:gd name="T79" fmla="*/ 36513 h 92"/>
                <a:gd name="T80" fmla="*/ 3175 w 18"/>
                <a:gd name="T81" fmla="*/ 28575 h 92"/>
                <a:gd name="T82" fmla="*/ 6350 w 18"/>
                <a:gd name="T83" fmla="*/ 25400 h 92"/>
                <a:gd name="T84" fmla="*/ 6350 w 18"/>
                <a:gd name="T85" fmla="*/ 22225 h 92"/>
                <a:gd name="T86" fmla="*/ 11113 w 18"/>
                <a:gd name="T87" fmla="*/ 17463 h 92"/>
                <a:gd name="T88" fmla="*/ 11113 w 18"/>
                <a:gd name="T89" fmla="*/ 17463 h 92"/>
                <a:gd name="T90" fmla="*/ 6350 w 18"/>
                <a:gd name="T91" fmla="*/ 11113 h 92"/>
                <a:gd name="T92" fmla="*/ 6350 w 18"/>
                <a:gd name="T93" fmla="*/ 3175 h 92"/>
                <a:gd name="T94" fmla="*/ 6350 w 18"/>
                <a:gd name="T95" fmla="*/ 3175 h 92"/>
                <a:gd name="T96" fmla="*/ 14288 w 18"/>
                <a:gd name="T97" fmla="*/ 3175 h 92"/>
                <a:gd name="T98" fmla="*/ 14288 w 18"/>
                <a:gd name="T99" fmla="*/ 6350 h 92"/>
                <a:gd name="T100" fmla="*/ 14288 w 18"/>
                <a:gd name="T101" fmla="*/ 14288 h 92"/>
                <a:gd name="T102" fmla="*/ 17463 w 18"/>
                <a:gd name="T103" fmla="*/ 22225 h 92"/>
                <a:gd name="T104" fmla="*/ 17463 w 18"/>
                <a:gd name="T105" fmla="*/ 28575 h 92"/>
                <a:gd name="T106" fmla="*/ 17463 w 18"/>
                <a:gd name="T107" fmla="*/ 28575 h 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
                <a:gd name="T163" fmla="*/ 0 h 92"/>
                <a:gd name="T164" fmla="*/ 18 w 18"/>
                <a:gd name="T165" fmla="*/ 92 h 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 h="92">
                  <a:moveTo>
                    <a:pt x="11" y="18"/>
                  </a:moveTo>
                  <a:lnTo>
                    <a:pt x="11" y="21"/>
                  </a:lnTo>
                  <a:lnTo>
                    <a:pt x="11" y="23"/>
                  </a:lnTo>
                  <a:lnTo>
                    <a:pt x="11" y="25"/>
                  </a:lnTo>
                  <a:lnTo>
                    <a:pt x="11" y="28"/>
                  </a:lnTo>
                  <a:lnTo>
                    <a:pt x="11" y="30"/>
                  </a:lnTo>
                  <a:lnTo>
                    <a:pt x="11" y="33"/>
                  </a:lnTo>
                  <a:lnTo>
                    <a:pt x="11" y="35"/>
                  </a:lnTo>
                  <a:lnTo>
                    <a:pt x="11" y="37"/>
                  </a:lnTo>
                  <a:lnTo>
                    <a:pt x="9" y="42"/>
                  </a:lnTo>
                  <a:lnTo>
                    <a:pt x="9" y="44"/>
                  </a:lnTo>
                  <a:lnTo>
                    <a:pt x="9" y="49"/>
                  </a:lnTo>
                  <a:lnTo>
                    <a:pt x="9" y="54"/>
                  </a:lnTo>
                  <a:lnTo>
                    <a:pt x="14" y="59"/>
                  </a:lnTo>
                  <a:lnTo>
                    <a:pt x="14" y="66"/>
                  </a:lnTo>
                  <a:lnTo>
                    <a:pt x="14" y="70"/>
                  </a:lnTo>
                  <a:lnTo>
                    <a:pt x="14" y="75"/>
                  </a:lnTo>
                  <a:lnTo>
                    <a:pt x="14" y="77"/>
                  </a:lnTo>
                  <a:lnTo>
                    <a:pt x="16" y="82"/>
                  </a:lnTo>
                  <a:lnTo>
                    <a:pt x="16" y="87"/>
                  </a:lnTo>
                  <a:lnTo>
                    <a:pt x="18" y="92"/>
                  </a:lnTo>
                  <a:lnTo>
                    <a:pt x="16" y="92"/>
                  </a:lnTo>
                  <a:lnTo>
                    <a:pt x="14" y="92"/>
                  </a:lnTo>
                  <a:lnTo>
                    <a:pt x="14" y="89"/>
                  </a:lnTo>
                  <a:lnTo>
                    <a:pt x="14" y="87"/>
                  </a:lnTo>
                  <a:lnTo>
                    <a:pt x="14" y="85"/>
                  </a:lnTo>
                  <a:lnTo>
                    <a:pt x="11" y="82"/>
                  </a:lnTo>
                  <a:lnTo>
                    <a:pt x="9" y="80"/>
                  </a:lnTo>
                  <a:lnTo>
                    <a:pt x="9" y="77"/>
                  </a:lnTo>
                  <a:lnTo>
                    <a:pt x="7" y="75"/>
                  </a:lnTo>
                  <a:lnTo>
                    <a:pt x="7" y="73"/>
                  </a:lnTo>
                  <a:lnTo>
                    <a:pt x="9" y="73"/>
                  </a:lnTo>
                  <a:lnTo>
                    <a:pt x="9" y="68"/>
                  </a:lnTo>
                  <a:lnTo>
                    <a:pt x="9" y="66"/>
                  </a:lnTo>
                  <a:lnTo>
                    <a:pt x="9" y="63"/>
                  </a:lnTo>
                  <a:lnTo>
                    <a:pt x="7" y="61"/>
                  </a:lnTo>
                  <a:lnTo>
                    <a:pt x="4" y="63"/>
                  </a:lnTo>
                  <a:lnTo>
                    <a:pt x="2" y="63"/>
                  </a:lnTo>
                  <a:lnTo>
                    <a:pt x="2" y="61"/>
                  </a:lnTo>
                  <a:lnTo>
                    <a:pt x="2" y="59"/>
                  </a:lnTo>
                  <a:lnTo>
                    <a:pt x="2" y="56"/>
                  </a:lnTo>
                  <a:lnTo>
                    <a:pt x="0" y="56"/>
                  </a:lnTo>
                  <a:lnTo>
                    <a:pt x="0" y="54"/>
                  </a:lnTo>
                  <a:lnTo>
                    <a:pt x="0" y="49"/>
                  </a:lnTo>
                  <a:lnTo>
                    <a:pt x="0" y="47"/>
                  </a:lnTo>
                  <a:lnTo>
                    <a:pt x="0" y="44"/>
                  </a:lnTo>
                  <a:lnTo>
                    <a:pt x="0" y="42"/>
                  </a:lnTo>
                  <a:lnTo>
                    <a:pt x="0" y="40"/>
                  </a:lnTo>
                  <a:lnTo>
                    <a:pt x="0" y="37"/>
                  </a:lnTo>
                  <a:lnTo>
                    <a:pt x="0" y="35"/>
                  </a:lnTo>
                  <a:lnTo>
                    <a:pt x="2" y="35"/>
                  </a:lnTo>
                  <a:lnTo>
                    <a:pt x="2" y="33"/>
                  </a:lnTo>
                  <a:lnTo>
                    <a:pt x="4" y="33"/>
                  </a:lnTo>
                  <a:lnTo>
                    <a:pt x="4" y="30"/>
                  </a:lnTo>
                  <a:lnTo>
                    <a:pt x="2" y="28"/>
                  </a:lnTo>
                  <a:lnTo>
                    <a:pt x="2" y="23"/>
                  </a:lnTo>
                  <a:lnTo>
                    <a:pt x="2" y="21"/>
                  </a:lnTo>
                  <a:lnTo>
                    <a:pt x="2" y="18"/>
                  </a:lnTo>
                  <a:lnTo>
                    <a:pt x="4" y="16"/>
                  </a:lnTo>
                  <a:lnTo>
                    <a:pt x="4" y="14"/>
                  </a:lnTo>
                  <a:lnTo>
                    <a:pt x="7" y="14"/>
                  </a:lnTo>
                  <a:lnTo>
                    <a:pt x="7" y="11"/>
                  </a:lnTo>
                  <a:lnTo>
                    <a:pt x="4" y="7"/>
                  </a:lnTo>
                  <a:lnTo>
                    <a:pt x="4" y="4"/>
                  </a:lnTo>
                  <a:lnTo>
                    <a:pt x="4" y="2"/>
                  </a:lnTo>
                  <a:lnTo>
                    <a:pt x="4" y="0"/>
                  </a:lnTo>
                  <a:lnTo>
                    <a:pt x="4" y="2"/>
                  </a:lnTo>
                  <a:lnTo>
                    <a:pt x="7" y="2"/>
                  </a:lnTo>
                  <a:lnTo>
                    <a:pt x="9" y="2"/>
                  </a:lnTo>
                  <a:lnTo>
                    <a:pt x="9" y="4"/>
                  </a:lnTo>
                  <a:lnTo>
                    <a:pt x="9" y="7"/>
                  </a:lnTo>
                  <a:lnTo>
                    <a:pt x="9" y="9"/>
                  </a:lnTo>
                  <a:lnTo>
                    <a:pt x="11" y="11"/>
                  </a:lnTo>
                  <a:lnTo>
                    <a:pt x="11" y="14"/>
                  </a:lnTo>
                  <a:lnTo>
                    <a:pt x="11" y="18"/>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891" name="Montenegro">
              <a:extLst>
                <a:ext uri="{FF2B5EF4-FFF2-40B4-BE49-F238E27FC236}">
                  <a16:creationId xmlns:a16="http://schemas.microsoft.com/office/drawing/2014/main" id="{98FDC1CE-06A7-DC3A-2CB9-FB85FC485969}"/>
                </a:ext>
              </a:extLst>
            </p:cNvPr>
            <p:cNvSpPr>
              <a:spLocks noGrp="1" noRot="1" noChangeAspect="1" noMove="1" noResize="1" noEditPoints="1" noAdjustHandles="1" noChangeArrowheads="1" noChangeShapeType="1"/>
            </p:cNvSpPr>
            <p:nvPr/>
          </p:nvSpPr>
          <p:spPr bwMode="auto">
            <a:xfrm>
              <a:off x="6940821" y="2175165"/>
              <a:ext cx="25644" cy="27074"/>
            </a:xfrm>
            <a:custGeom>
              <a:avLst/>
              <a:gdLst>
                <a:gd name="T0" fmla="*/ 23 w 39"/>
                <a:gd name="T1" fmla="*/ 0 h 39"/>
                <a:gd name="T2" fmla="*/ 21 w 39"/>
                <a:gd name="T3" fmla="*/ 2 h 39"/>
                <a:gd name="T4" fmla="*/ 14 w 39"/>
                <a:gd name="T5" fmla="*/ 2 h 39"/>
                <a:gd name="T6" fmla="*/ 12 w 39"/>
                <a:gd name="T7" fmla="*/ 6 h 39"/>
                <a:gd name="T8" fmla="*/ 8 w 39"/>
                <a:gd name="T9" fmla="*/ 10 h 39"/>
                <a:gd name="T10" fmla="*/ 6 w 39"/>
                <a:gd name="T11" fmla="*/ 10 h 39"/>
                <a:gd name="T12" fmla="*/ 4 w 39"/>
                <a:gd name="T13" fmla="*/ 12 h 39"/>
                <a:gd name="T14" fmla="*/ 2 w 39"/>
                <a:gd name="T15" fmla="*/ 20 h 39"/>
                <a:gd name="T16" fmla="*/ 2 w 39"/>
                <a:gd name="T17" fmla="*/ 28 h 39"/>
                <a:gd name="T18" fmla="*/ 2 w 39"/>
                <a:gd name="T19" fmla="*/ 30 h 39"/>
                <a:gd name="T20" fmla="*/ 0 w 39"/>
                <a:gd name="T21" fmla="*/ 30 h 39"/>
                <a:gd name="T22" fmla="*/ 0 w 39"/>
                <a:gd name="T23" fmla="*/ 30 h 39"/>
                <a:gd name="T24" fmla="*/ 0 w 39"/>
                <a:gd name="T25" fmla="*/ 30 h 39"/>
                <a:gd name="T26" fmla="*/ 6 w 39"/>
                <a:gd name="T27" fmla="*/ 32 h 39"/>
                <a:gd name="T28" fmla="*/ 14 w 39"/>
                <a:gd name="T29" fmla="*/ 37 h 39"/>
                <a:gd name="T30" fmla="*/ 14 w 39"/>
                <a:gd name="T31" fmla="*/ 32 h 39"/>
                <a:gd name="T32" fmla="*/ 25 w 39"/>
                <a:gd name="T33" fmla="*/ 28 h 39"/>
                <a:gd name="T34" fmla="*/ 27 w 39"/>
                <a:gd name="T35" fmla="*/ 32 h 39"/>
                <a:gd name="T36" fmla="*/ 31 w 39"/>
                <a:gd name="T37" fmla="*/ 30 h 39"/>
                <a:gd name="T38" fmla="*/ 39 w 39"/>
                <a:gd name="T39" fmla="*/ 39 h 39"/>
                <a:gd name="T40" fmla="*/ 39 w 39"/>
                <a:gd name="T41" fmla="*/ 30 h 39"/>
                <a:gd name="T42" fmla="*/ 39 w 39"/>
                <a:gd name="T43" fmla="*/ 20 h 39"/>
                <a:gd name="T44" fmla="*/ 23 w 39"/>
                <a:gd name="T4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9">
                  <a:moveTo>
                    <a:pt x="23" y="0"/>
                  </a:moveTo>
                  <a:lnTo>
                    <a:pt x="21" y="2"/>
                  </a:lnTo>
                  <a:lnTo>
                    <a:pt x="14" y="2"/>
                  </a:lnTo>
                  <a:lnTo>
                    <a:pt x="12" y="6"/>
                  </a:lnTo>
                  <a:lnTo>
                    <a:pt x="8" y="10"/>
                  </a:lnTo>
                  <a:lnTo>
                    <a:pt x="6" y="10"/>
                  </a:lnTo>
                  <a:lnTo>
                    <a:pt x="4" y="12"/>
                  </a:lnTo>
                  <a:lnTo>
                    <a:pt x="2" y="20"/>
                  </a:lnTo>
                  <a:lnTo>
                    <a:pt x="2" y="28"/>
                  </a:lnTo>
                  <a:lnTo>
                    <a:pt x="2" y="30"/>
                  </a:lnTo>
                  <a:lnTo>
                    <a:pt x="0" y="30"/>
                  </a:lnTo>
                  <a:lnTo>
                    <a:pt x="0" y="30"/>
                  </a:lnTo>
                  <a:lnTo>
                    <a:pt x="0" y="30"/>
                  </a:lnTo>
                  <a:lnTo>
                    <a:pt x="6" y="32"/>
                  </a:lnTo>
                  <a:lnTo>
                    <a:pt x="14" y="37"/>
                  </a:lnTo>
                  <a:lnTo>
                    <a:pt x="14" y="32"/>
                  </a:lnTo>
                  <a:lnTo>
                    <a:pt x="25" y="28"/>
                  </a:lnTo>
                  <a:lnTo>
                    <a:pt x="27" y="32"/>
                  </a:lnTo>
                  <a:lnTo>
                    <a:pt x="31" y="30"/>
                  </a:lnTo>
                  <a:lnTo>
                    <a:pt x="39" y="39"/>
                  </a:lnTo>
                  <a:lnTo>
                    <a:pt x="39" y="30"/>
                  </a:lnTo>
                  <a:lnTo>
                    <a:pt x="39" y="20"/>
                  </a:lnTo>
                  <a:lnTo>
                    <a:pt x="23" y="0"/>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53565A"/>
                </a:solidFill>
                <a:effectLst/>
                <a:uLnTx/>
                <a:uFillTx/>
                <a:latin typeface="Arial" pitchFamily="34" charset="0"/>
                <a:ea typeface="ヒラギノ角ゴ Pro W3" pitchFamily="124" charset="-128"/>
                <a:cs typeface="+mn-cs"/>
              </a:endParaRPr>
            </a:p>
          </p:txBody>
        </p:sp>
        <p:sp>
          <p:nvSpPr>
            <p:cNvPr id="892" name="Serbia">
              <a:extLst>
                <a:ext uri="{FF2B5EF4-FFF2-40B4-BE49-F238E27FC236}">
                  <a16:creationId xmlns:a16="http://schemas.microsoft.com/office/drawing/2014/main" id="{848480AA-96FB-A818-0CC4-2D48489227A0}"/>
                </a:ext>
              </a:extLst>
            </p:cNvPr>
            <p:cNvSpPr>
              <a:spLocks noGrp="1" noRot="1" noChangeAspect="1" noMove="1" noResize="1" noEditPoints="1" noAdjustHandles="1" noChangeArrowheads="1" noChangeShapeType="1"/>
            </p:cNvSpPr>
            <p:nvPr/>
          </p:nvSpPr>
          <p:spPr bwMode="auto">
            <a:xfrm>
              <a:off x="6952351" y="2141535"/>
              <a:ext cx="47343" cy="65603"/>
            </a:xfrm>
            <a:custGeom>
              <a:avLst/>
              <a:gdLst>
                <a:gd name="T0" fmla="*/ 25 w 72"/>
                <a:gd name="T1" fmla="*/ 74 h 99"/>
                <a:gd name="T2" fmla="*/ 25 w 72"/>
                <a:gd name="T3" fmla="*/ 93 h 99"/>
                <a:gd name="T4" fmla="*/ 25 w 72"/>
                <a:gd name="T5" fmla="*/ 99 h 99"/>
                <a:gd name="T6" fmla="*/ 33 w 72"/>
                <a:gd name="T7" fmla="*/ 93 h 99"/>
                <a:gd name="T8" fmla="*/ 43 w 72"/>
                <a:gd name="T9" fmla="*/ 93 h 99"/>
                <a:gd name="T10" fmla="*/ 50 w 72"/>
                <a:gd name="T11" fmla="*/ 86 h 99"/>
                <a:gd name="T12" fmla="*/ 64 w 72"/>
                <a:gd name="T13" fmla="*/ 78 h 99"/>
                <a:gd name="T14" fmla="*/ 64 w 72"/>
                <a:gd name="T15" fmla="*/ 76 h 99"/>
                <a:gd name="T16" fmla="*/ 64 w 72"/>
                <a:gd name="T17" fmla="*/ 74 h 99"/>
                <a:gd name="T18" fmla="*/ 66 w 72"/>
                <a:gd name="T19" fmla="*/ 66 h 99"/>
                <a:gd name="T20" fmla="*/ 70 w 72"/>
                <a:gd name="T21" fmla="*/ 62 h 99"/>
                <a:gd name="T22" fmla="*/ 64 w 72"/>
                <a:gd name="T23" fmla="*/ 56 h 99"/>
                <a:gd name="T24" fmla="*/ 62 w 72"/>
                <a:gd name="T25" fmla="*/ 51 h 99"/>
                <a:gd name="T26" fmla="*/ 62 w 72"/>
                <a:gd name="T27" fmla="*/ 45 h 99"/>
                <a:gd name="T28" fmla="*/ 66 w 72"/>
                <a:gd name="T29" fmla="*/ 43 h 99"/>
                <a:gd name="T30" fmla="*/ 72 w 72"/>
                <a:gd name="T31" fmla="*/ 37 h 99"/>
                <a:gd name="T32" fmla="*/ 72 w 72"/>
                <a:gd name="T33" fmla="*/ 35 h 99"/>
                <a:gd name="T34" fmla="*/ 70 w 72"/>
                <a:gd name="T35" fmla="*/ 33 h 99"/>
                <a:gd name="T36" fmla="*/ 64 w 72"/>
                <a:gd name="T37" fmla="*/ 31 h 99"/>
                <a:gd name="T38" fmla="*/ 62 w 72"/>
                <a:gd name="T39" fmla="*/ 29 h 99"/>
                <a:gd name="T40" fmla="*/ 64 w 72"/>
                <a:gd name="T41" fmla="*/ 25 h 99"/>
                <a:gd name="T42" fmla="*/ 66 w 72"/>
                <a:gd name="T43" fmla="*/ 25 h 99"/>
                <a:gd name="T44" fmla="*/ 70 w 72"/>
                <a:gd name="T45" fmla="*/ 25 h 99"/>
                <a:gd name="T46" fmla="*/ 70 w 72"/>
                <a:gd name="T47" fmla="*/ 23 h 99"/>
                <a:gd name="T48" fmla="*/ 66 w 72"/>
                <a:gd name="T49" fmla="*/ 23 h 99"/>
                <a:gd name="T50" fmla="*/ 62 w 72"/>
                <a:gd name="T51" fmla="*/ 17 h 99"/>
                <a:gd name="T52" fmla="*/ 56 w 72"/>
                <a:gd name="T53" fmla="*/ 21 h 99"/>
                <a:gd name="T54" fmla="*/ 54 w 72"/>
                <a:gd name="T55" fmla="*/ 21 h 99"/>
                <a:gd name="T56" fmla="*/ 54 w 72"/>
                <a:gd name="T57" fmla="*/ 23 h 99"/>
                <a:gd name="T58" fmla="*/ 52 w 72"/>
                <a:gd name="T59" fmla="*/ 23 h 99"/>
                <a:gd name="T60" fmla="*/ 50 w 72"/>
                <a:gd name="T61" fmla="*/ 23 h 99"/>
                <a:gd name="T62" fmla="*/ 47 w 72"/>
                <a:gd name="T63" fmla="*/ 17 h 99"/>
                <a:gd name="T64" fmla="*/ 43 w 72"/>
                <a:gd name="T65" fmla="*/ 17 h 99"/>
                <a:gd name="T66" fmla="*/ 41 w 72"/>
                <a:gd name="T67" fmla="*/ 14 h 99"/>
                <a:gd name="T68" fmla="*/ 41 w 72"/>
                <a:gd name="T69" fmla="*/ 12 h 99"/>
                <a:gd name="T70" fmla="*/ 39 w 72"/>
                <a:gd name="T71" fmla="*/ 4 h 99"/>
                <a:gd name="T72" fmla="*/ 33 w 72"/>
                <a:gd name="T73" fmla="*/ 0 h 99"/>
                <a:gd name="T74" fmla="*/ 29 w 72"/>
                <a:gd name="T75" fmla="*/ 0 h 99"/>
                <a:gd name="T76" fmla="*/ 25 w 72"/>
                <a:gd name="T77" fmla="*/ 0 h 99"/>
                <a:gd name="T78" fmla="*/ 19 w 72"/>
                <a:gd name="T79" fmla="*/ 0 h 99"/>
                <a:gd name="T80" fmla="*/ 13 w 72"/>
                <a:gd name="T81" fmla="*/ 4 h 99"/>
                <a:gd name="T82" fmla="*/ 11 w 72"/>
                <a:gd name="T83" fmla="*/ 6 h 99"/>
                <a:gd name="T84" fmla="*/ 5 w 72"/>
                <a:gd name="T85" fmla="*/ 8 h 99"/>
                <a:gd name="T86" fmla="*/ 3 w 72"/>
                <a:gd name="T87" fmla="*/ 12 h 99"/>
                <a:gd name="T88" fmla="*/ 3 w 72"/>
                <a:gd name="T89" fmla="*/ 17 h 99"/>
                <a:gd name="T90" fmla="*/ 5 w 72"/>
                <a:gd name="T91" fmla="*/ 21 h 99"/>
                <a:gd name="T92" fmla="*/ 5 w 72"/>
                <a:gd name="T93" fmla="*/ 23 h 99"/>
                <a:gd name="T94" fmla="*/ 5 w 72"/>
                <a:gd name="T95" fmla="*/ 25 h 99"/>
                <a:gd name="T96" fmla="*/ 3 w 72"/>
                <a:gd name="T97" fmla="*/ 29 h 99"/>
                <a:gd name="T98" fmla="*/ 3 w 72"/>
                <a:gd name="T99" fmla="*/ 33 h 99"/>
                <a:gd name="T100" fmla="*/ 5 w 72"/>
                <a:gd name="T101" fmla="*/ 37 h 99"/>
                <a:gd name="T102" fmla="*/ 9 w 72"/>
                <a:gd name="T103" fmla="*/ 39 h 99"/>
                <a:gd name="T104" fmla="*/ 3 w 72"/>
                <a:gd name="T105" fmla="*/ 43 h 99"/>
                <a:gd name="T106" fmla="*/ 0 w 72"/>
                <a:gd name="T107" fmla="*/ 45 h 99"/>
                <a:gd name="T108" fmla="*/ 3 w 72"/>
                <a:gd name="T109" fmla="*/ 47 h 99"/>
                <a:gd name="T110" fmla="*/ 9 w 72"/>
                <a:gd name="T111" fmla="*/ 54 h 99"/>
                <a:gd name="T112" fmla="*/ 25 w 72"/>
                <a:gd name="T113"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99">
                  <a:moveTo>
                    <a:pt x="25" y="74"/>
                  </a:moveTo>
                  <a:lnTo>
                    <a:pt x="25" y="93"/>
                  </a:lnTo>
                  <a:lnTo>
                    <a:pt x="25" y="99"/>
                  </a:lnTo>
                  <a:lnTo>
                    <a:pt x="33" y="93"/>
                  </a:lnTo>
                  <a:lnTo>
                    <a:pt x="43" y="93"/>
                  </a:lnTo>
                  <a:lnTo>
                    <a:pt x="50" y="86"/>
                  </a:lnTo>
                  <a:lnTo>
                    <a:pt x="64" y="78"/>
                  </a:lnTo>
                  <a:lnTo>
                    <a:pt x="64" y="76"/>
                  </a:lnTo>
                  <a:lnTo>
                    <a:pt x="64" y="74"/>
                  </a:lnTo>
                  <a:lnTo>
                    <a:pt x="66" y="66"/>
                  </a:lnTo>
                  <a:lnTo>
                    <a:pt x="70" y="62"/>
                  </a:lnTo>
                  <a:lnTo>
                    <a:pt x="64" y="56"/>
                  </a:lnTo>
                  <a:lnTo>
                    <a:pt x="62" y="51"/>
                  </a:lnTo>
                  <a:lnTo>
                    <a:pt x="62" y="45"/>
                  </a:lnTo>
                  <a:lnTo>
                    <a:pt x="66" y="43"/>
                  </a:lnTo>
                  <a:lnTo>
                    <a:pt x="72" y="37"/>
                  </a:lnTo>
                  <a:lnTo>
                    <a:pt x="72" y="35"/>
                  </a:lnTo>
                  <a:lnTo>
                    <a:pt x="70" y="33"/>
                  </a:lnTo>
                  <a:lnTo>
                    <a:pt x="64" y="31"/>
                  </a:lnTo>
                  <a:lnTo>
                    <a:pt x="62" y="29"/>
                  </a:lnTo>
                  <a:lnTo>
                    <a:pt x="64" y="25"/>
                  </a:lnTo>
                  <a:lnTo>
                    <a:pt x="66" y="25"/>
                  </a:lnTo>
                  <a:lnTo>
                    <a:pt x="70" y="25"/>
                  </a:lnTo>
                  <a:lnTo>
                    <a:pt x="70" y="23"/>
                  </a:lnTo>
                  <a:lnTo>
                    <a:pt x="66" y="23"/>
                  </a:lnTo>
                  <a:lnTo>
                    <a:pt x="62" y="17"/>
                  </a:lnTo>
                  <a:lnTo>
                    <a:pt x="56" y="21"/>
                  </a:lnTo>
                  <a:lnTo>
                    <a:pt x="54" y="21"/>
                  </a:lnTo>
                  <a:lnTo>
                    <a:pt x="54" y="23"/>
                  </a:lnTo>
                  <a:lnTo>
                    <a:pt x="52" y="23"/>
                  </a:lnTo>
                  <a:lnTo>
                    <a:pt x="50" y="23"/>
                  </a:lnTo>
                  <a:lnTo>
                    <a:pt x="47" y="17"/>
                  </a:lnTo>
                  <a:lnTo>
                    <a:pt x="43" y="17"/>
                  </a:lnTo>
                  <a:lnTo>
                    <a:pt x="41" y="14"/>
                  </a:lnTo>
                  <a:lnTo>
                    <a:pt x="41" y="12"/>
                  </a:lnTo>
                  <a:lnTo>
                    <a:pt x="39" y="4"/>
                  </a:lnTo>
                  <a:lnTo>
                    <a:pt x="33" y="0"/>
                  </a:lnTo>
                  <a:lnTo>
                    <a:pt x="29" y="0"/>
                  </a:lnTo>
                  <a:lnTo>
                    <a:pt x="25" y="0"/>
                  </a:lnTo>
                  <a:lnTo>
                    <a:pt x="19" y="0"/>
                  </a:lnTo>
                  <a:lnTo>
                    <a:pt x="13" y="4"/>
                  </a:lnTo>
                  <a:lnTo>
                    <a:pt x="11" y="6"/>
                  </a:lnTo>
                  <a:lnTo>
                    <a:pt x="5" y="8"/>
                  </a:lnTo>
                  <a:lnTo>
                    <a:pt x="3" y="12"/>
                  </a:lnTo>
                  <a:lnTo>
                    <a:pt x="3" y="17"/>
                  </a:lnTo>
                  <a:lnTo>
                    <a:pt x="5" y="21"/>
                  </a:lnTo>
                  <a:lnTo>
                    <a:pt x="5" y="23"/>
                  </a:lnTo>
                  <a:lnTo>
                    <a:pt x="5" y="25"/>
                  </a:lnTo>
                  <a:lnTo>
                    <a:pt x="3" y="29"/>
                  </a:lnTo>
                  <a:lnTo>
                    <a:pt x="3" y="33"/>
                  </a:lnTo>
                  <a:lnTo>
                    <a:pt x="5" y="37"/>
                  </a:lnTo>
                  <a:lnTo>
                    <a:pt x="9" y="39"/>
                  </a:lnTo>
                  <a:lnTo>
                    <a:pt x="3" y="43"/>
                  </a:lnTo>
                  <a:lnTo>
                    <a:pt x="0" y="45"/>
                  </a:lnTo>
                  <a:lnTo>
                    <a:pt x="3" y="47"/>
                  </a:lnTo>
                  <a:lnTo>
                    <a:pt x="9" y="54"/>
                  </a:lnTo>
                  <a:lnTo>
                    <a:pt x="25" y="74"/>
                  </a:lnTo>
                  <a:close/>
                </a:path>
              </a:pathLst>
            </a:custGeom>
            <a:grpFill/>
            <a:ln w="3175" cap="rnd">
              <a:solidFill>
                <a:schemeClr val="bg1">
                  <a:lumMod val="85000"/>
                </a:schemeClr>
              </a:solidFill>
              <a:prstDash val="solid"/>
              <a:round/>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53565A"/>
                </a:solidFill>
                <a:effectLst/>
                <a:uLnTx/>
                <a:uFillTx/>
                <a:latin typeface="Arial" pitchFamily="34" charset="0"/>
                <a:ea typeface="ヒラギノ角ゴ Pro W3" pitchFamily="124" charset="-128"/>
                <a:cs typeface="+mn-cs"/>
              </a:endParaRPr>
            </a:p>
          </p:txBody>
        </p:sp>
      </p:grpSp>
      <p:sp>
        <p:nvSpPr>
          <p:cNvPr id="2" name="Title 1"/>
          <p:cNvSpPr>
            <a:spLocks noGrp="1"/>
          </p:cNvSpPr>
          <p:nvPr>
            <p:ph type="title"/>
          </p:nvPr>
        </p:nvSpPr>
        <p:spPr/>
        <p:txBody>
          <a:bodyPr/>
          <a:lstStyle/>
          <a:p>
            <a:r>
              <a:rPr lang="en-US" sz="2600" dirty="0"/>
              <a:t>Global Footprint of Production and Operational Sites</a:t>
            </a:r>
            <a:endParaRPr lang="en-GB" sz="2600" dirty="0"/>
          </a:p>
        </p:txBody>
      </p:sp>
      <p:sp>
        <p:nvSpPr>
          <p:cNvPr id="653" name="Rectangle: Rounded Corners 652">
            <a:extLst>
              <a:ext uri="{FF2B5EF4-FFF2-40B4-BE49-F238E27FC236}">
                <a16:creationId xmlns:a16="http://schemas.microsoft.com/office/drawing/2014/main" id="{52A4CD25-F208-5FBA-6E69-BF9F0F63FED6}"/>
              </a:ext>
            </a:extLst>
          </p:cNvPr>
          <p:cNvSpPr/>
          <p:nvPr/>
        </p:nvSpPr>
        <p:spPr bwMode="auto">
          <a:xfrm>
            <a:off x="368300" y="704850"/>
            <a:ext cx="4623193" cy="340713"/>
          </a:xfrm>
          <a:prstGeom prst="roundRect">
            <a:avLst>
              <a:gd name="adj" fmla="val 27524"/>
            </a:avLst>
          </a:prstGeom>
          <a:gradFill>
            <a:gsLst>
              <a:gs pos="3000">
                <a:schemeClr val="accent1"/>
              </a:gs>
              <a:gs pos="100000">
                <a:schemeClr val="accent2"/>
              </a:gs>
            </a:gsLst>
            <a:lin ang="108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b="1" dirty="0">
                <a:solidFill>
                  <a:schemeClr val="bg1"/>
                </a:solidFill>
                <a:effectLst/>
                <a:ea typeface="STKaiti" panose="02010600040101010101" pitchFamily="2" charset="-122"/>
              </a:rPr>
              <a:t>Production and Operational Sites Overview</a:t>
            </a:r>
          </a:p>
        </p:txBody>
      </p:sp>
      <p:sp>
        <p:nvSpPr>
          <p:cNvPr id="654" name="Rectangle: Rounded Corners 653">
            <a:extLst>
              <a:ext uri="{FF2B5EF4-FFF2-40B4-BE49-F238E27FC236}">
                <a16:creationId xmlns:a16="http://schemas.microsoft.com/office/drawing/2014/main" id="{82730242-63AA-EDE6-7AD3-B286EF0F5881}"/>
              </a:ext>
            </a:extLst>
          </p:cNvPr>
          <p:cNvSpPr/>
          <p:nvPr/>
        </p:nvSpPr>
        <p:spPr bwMode="auto">
          <a:xfrm>
            <a:off x="5052767" y="704850"/>
            <a:ext cx="3722933" cy="340713"/>
          </a:xfrm>
          <a:prstGeom prst="roundRect">
            <a:avLst>
              <a:gd name="adj" fmla="val 27524"/>
            </a:avLst>
          </a:prstGeom>
          <a:gradFill>
            <a:gsLst>
              <a:gs pos="3000">
                <a:schemeClr val="accent1"/>
              </a:gs>
              <a:gs pos="100000">
                <a:schemeClr val="accent2"/>
              </a:gs>
            </a:gsLst>
            <a:lin ang="108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200" b="1" dirty="0">
                <a:solidFill>
                  <a:schemeClr val="bg1"/>
                </a:solidFill>
                <a:effectLst/>
                <a:ea typeface="STKaiti" panose="02010600040101010101" pitchFamily="2" charset="-122"/>
              </a:rPr>
              <a:t>GWC Facilities</a:t>
            </a:r>
          </a:p>
        </p:txBody>
      </p:sp>
      <p:graphicFrame>
        <p:nvGraphicFramePr>
          <p:cNvPr id="656" name="Table 656">
            <a:extLst>
              <a:ext uri="{FF2B5EF4-FFF2-40B4-BE49-F238E27FC236}">
                <a16:creationId xmlns:a16="http://schemas.microsoft.com/office/drawing/2014/main" id="{719D0BBC-5A00-48C3-6FE1-5AF3527B63F6}"/>
              </a:ext>
            </a:extLst>
          </p:cNvPr>
          <p:cNvGraphicFramePr>
            <a:graphicFrameLocks noGrp="1"/>
          </p:cNvGraphicFramePr>
          <p:nvPr/>
        </p:nvGraphicFramePr>
        <p:xfrm>
          <a:off x="5048054" y="1149349"/>
          <a:ext cx="3727645" cy="3364992"/>
        </p:xfrm>
        <a:graphic>
          <a:graphicData uri="http://schemas.openxmlformats.org/drawingml/2006/table">
            <a:tbl>
              <a:tblPr firstRow="1" bandRow="1">
                <a:tableStyleId>{5C22544A-7EE6-4342-B048-85BDC9FD1C3A}</a:tableStyleId>
              </a:tblPr>
              <a:tblGrid>
                <a:gridCol w="1295596">
                  <a:extLst>
                    <a:ext uri="{9D8B030D-6E8A-4147-A177-3AD203B41FA5}">
                      <a16:colId xmlns:a16="http://schemas.microsoft.com/office/drawing/2014/main" val="1778952839"/>
                    </a:ext>
                  </a:extLst>
                </a:gridCol>
                <a:gridCol w="463550">
                  <a:extLst>
                    <a:ext uri="{9D8B030D-6E8A-4147-A177-3AD203B41FA5}">
                      <a16:colId xmlns:a16="http://schemas.microsoft.com/office/drawing/2014/main" val="3008608857"/>
                    </a:ext>
                  </a:extLst>
                </a:gridCol>
                <a:gridCol w="1968499">
                  <a:extLst>
                    <a:ext uri="{9D8B030D-6E8A-4147-A177-3AD203B41FA5}">
                      <a16:colId xmlns:a16="http://schemas.microsoft.com/office/drawing/2014/main" val="3103264176"/>
                    </a:ext>
                  </a:extLst>
                </a:gridCol>
              </a:tblGrid>
              <a:tr h="0">
                <a:tc>
                  <a:txBody>
                    <a:bodyPr/>
                    <a:lstStyle/>
                    <a:p>
                      <a:r>
                        <a:rPr lang="en-US" sz="600" dirty="0">
                          <a:solidFill>
                            <a:schemeClr val="accent1"/>
                          </a:solidFill>
                        </a:rPr>
                        <a:t>Location</a:t>
                      </a:r>
                    </a:p>
                  </a:txBody>
                  <a:tcPr marL="45720" marR="45720" marT="18288" marB="18288">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a:solidFill>
                            <a:schemeClr val="accent1"/>
                          </a:solidFill>
                        </a:rPr>
                        <a:t>Sq. Ft.</a:t>
                      </a:r>
                    </a:p>
                  </a:txBody>
                  <a:tcPr marL="45720" marR="45720" marT="18288" marB="18288">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dirty="0">
                          <a:solidFill>
                            <a:schemeClr val="accent1"/>
                          </a:solidFill>
                        </a:rPr>
                        <a:t>Product</a:t>
                      </a:r>
                    </a:p>
                  </a:txBody>
                  <a:tcPr marL="45720" marR="45720" marT="18288" marB="18288">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196989"/>
                  </a:ext>
                </a:extLst>
              </a:tr>
              <a:tr h="0">
                <a:tc>
                  <a:txBody>
                    <a:bodyPr/>
                    <a:lstStyle/>
                    <a:p>
                      <a:r>
                        <a:rPr lang="en-US" sz="600" b="1" dirty="0">
                          <a:solidFill>
                            <a:schemeClr val="bg1"/>
                          </a:solidFill>
                        </a:rPr>
                        <a:t>APAC (12 sites)</a:t>
                      </a:r>
                    </a:p>
                  </a:txBody>
                  <a:tcPr marL="45720" marR="45720" marT="18288" marB="18288"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600" b="1" dirty="0">
                        <a:solidFill>
                          <a:schemeClr val="bg1"/>
                        </a:solidFill>
                      </a:endParaRPr>
                    </a:p>
                  </a:txBody>
                  <a:tcPr marL="45720" marR="45720" marT="18288" marB="18288"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600" b="1" dirty="0">
                        <a:solidFill>
                          <a:schemeClr val="bg1"/>
                        </a:solidFill>
                      </a:endParaRPr>
                    </a:p>
                  </a:txBody>
                  <a:tcPr marL="45720" marR="45720" marT="18288" marB="18288"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78800624"/>
                  </a:ext>
                </a:extLst>
              </a:tr>
              <a:tr h="219456">
                <a:tc>
                  <a:txBody>
                    <a:bodyPr/>
                    <a:lstStyle/>
                    <a:p>
                      <a:pPr marL="38100" indent="0"/>
                      <a:r>
                        <a:rPr lang="en-US" sz="600" dirty="0">
                          <a:solidFill>
                            <a:schemeClr val="tx2"/>
                          </a:solidFill>
                        </a:rPr>
                        <a:t>GWC Taiwan (2 sites)</a:t>
                      </a:r>
                    </a:p>
                  </a:txBody>
                  <a:tcPr marL="18288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tc>
                  <a:txBody>
                    <a:bodyPr/>
                    <a:lstStyle/>
                    <a:p>
                      <a:pPr algn="ctr"/>
                      <a:r>
                        <a:rPr lang="en-US" sz="600" dirty="0">
                          <a:solidFill>
                            <a:schemeClr val="tx2"/>
                          </a:solidFill>
                        </a:rPr>
                        <a:t>179K</a:t>
                      </a:r>
                    </a:p>
                  </a:txBody>
                  <a:tcPr marL="4572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tc>
                  <a:txBody>
                    <a:bodyPr/>
                    <a:lstStyle/>
                    <a:p>
                      <a:r>
                        <a:rPr lang="en-US" sz="600" dirty="0">
                          <a:solidFill>
                            <a:schemeClr val="tx2"/>
                          </a:solidFill>
                        </a:rPr>
                        <a:t>3–8” ingots; 3–6” lapped / etched / polished / as-cut wafers; 6”, 8” SiC Ingots; 4”, 6” &amp; 8” SiC polished wafers</a:t>
                      </a:r>
                    </a:p>
                  </a:txBody>
                  <a:tcPr marL="4572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255264263"/>
                  </a:ext>
                </a:extLst>
              </a:tr>
              <a:tr h="219456">
                <a:tc>
                  <a:txBody>
                    <a:bodyPr/>
                    <a:lstStyle/>
                    <a:p>
                      <a:pPr marL="38100" indent="0"/>
                      <a:r>
                        <a:rPr lang="en-US" sz="600" dirty="0">
                          <a:solidFill>
                            <a:schemeClr val="tx2"/>
                          </a:solidFill>
                        </a:rPr>
                        <a:t>Taisil Branch</a:t>
                      </a:r>
                    </a:p>
                  </a:txBody>
                  <a:tcPr marL="18288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sz="600" dirty="0">
                          <a:solidFill>
                            <a:schemeClr val="tx2"/>
                          </a:solidFill>
                        </a:rPr>
                        <a:t>513K</a:t>
                      </a:r>
                    </a:p>
                  </a:txBody>
                  <a:tcPr marL="4572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r>
                        <a:rPr lang="en-US" sz="600" dirty="0">
                          <a:solidFill>
                            <a:schemeClr val="tx2"/>
                          </a:solidFill>
                        </a:rPr>
                        <a:t>8”, 12” polished wafers / Ingots &amp; 12” EPI wafers</a:t>
                      </a:r>
                    </a:p>
                  </a:txBody>
                  <a:tcPr marL="45720" marR="45720" marT="18288" marB="18288"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2231425367"/>
                  </a:ext>
                </a:extLst>
              </a:tr>
              <a:tr h="219456">
                <a:tc>
                  <a:txBody>
                    <a:bodyPr/>
                    <a:lstStyle/>
                    <a:p>
                      <a:pPr marL="38100" indent="0"/>
                      <a:r>
                        <a:rPr lang="en-US" sz="600" dirty="0">
                          <a:solidFill>
                            <a:schemeClr val="tx2"/>
                          </a:solidFill>
                        </a:rPr>
                        <a:t>GWJ Japan (4 Fabs)</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dirty="0">
                          <a:solidFill>
                            <a:schemeClr val="tx2"/>
                          </a:solidFill>
                        </a:rPr>
                        <a:t>155,818K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tx2"/>
                          </a:solidFill>
                        </a:rPr>
                        <a:t>4–12” ingots; 4–6” EPI / SOI / polished wafers; 5”, 6” diffusion wafers; 8”, 12” annealed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2878499"/>
                  </a:ext>
                </a:extLst>
              </a:tr>
              <a:tr h="219456">
                <a:tc>
                  <a:txBody>
                    <a:bodyPr/>
                    <a:lstStyle/>
                    <a:p>
                      <a:pPr marL="38100" indent="0"/>
                      <a:r>
                        <a:rPr lang="en-US" sz="600" dirty="0">
                          <a:solidFill>
                            <a:schemeClr val="tx2"/>
                          </a:solidFill>
                        </a:rPr>
                        <a:t>MEMC Japan Ltd.</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tc>
                  <a:txBody>
                    <a:bodyPr/>
                    <a:lstStyle/>
                    <a:p>
                      <a:pPr algn="ctr"/>
                      <a:r>
                        <a:rPr lang="en-US" sz="600" dirty="0">
                          <a:solidFill>
                            <a:schemeClr val="tx2"/>
                          </a:solidFill>
                        </a:rPr>
                        <a:t>430K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tx2"/>
                          </a:solidFill>
                        </a:rPr>
                        <a:t>12” polished and EPI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2866343412"/>
                  </a:ext>
                </a:extLst>
              </a:tr>
              <a:tr h="219456">
                <a:tc>
                  <a:txBody>
                    <a:bodyPr/>
                    <a:lstStyle/>
                    <a:p>
                      <a:pPr marL="38100" indent="0"/>
                      <a:r>
                        <a:rPr lang="en-US" sz="600" dirty="0">
                          <a:solidFill>
                            <a:schemeClr val="tx2"/>
                          </a:solidFill>
                        </a:rPr>
                        <a:t>SST Kunshan, China</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dirty="0">
                          <a:solidFill>
                            <a:schemeClr val="tx2"/>
                          </a:solidFill>
                        </a:rPr>
                        <a:t>277K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600" dirty="0">
                          <a:solidFill>
                            <a:schemeClr val="tx2"/>
                          </a:solidFill>
                        </a:rPr>
                        <a:t>4–8” lapped / etched / as-cut wafers; 4–6” polished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445383"/>
                  </a:ext>
                </a:extLst>
              </a:tr>
              <a:tr h="219456">
                <a:tc>
                  <a:txBody>
                    <a:bodyPr/>
                    <a:lstStyle/>
                    <a:p>
                      <a:pPr marL="38100" indent="0"/>
                      <a:r>
                        <a:rPr lang="en-US" sz="600" dirty="0">
                          <a:solidFill>
                            <a:schemeClr val="tx2"/>
                          </a:solidFill>
                        </a:rPr>
                        <a:t>MEMC Korea Company</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tc>
                  <a:txBody>
                    <a:bodyPr/>
                    <a:lstStyle/>
                    <a:p>
                      <a:pPr algn="ctr"/>
                      <a:r>
                        <a:rPr lang="en-US" sz="600" dirty="0">
                          <a:solidFill>
                            <a:schemeClr val="tx2"/>
                          </a:solidFill>
                        </a:rPr>
                        <a:t>2,168K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tc>
                  <a:txBody>
                    <a:bodyPr/>
                    <a:lstStyle/>
                    <a:p>
                      <a:r>
                        <a:rPr lang="en-US" sz="600" dirty="0">
                          <a:solidFill>
                            <a:schemeClr val="tx2"/>
                          </a:solidFill>
                        </a:rPr>
                        <a:t>8”, 12” ingot &amp; Polished wafers &amp; 12” EPI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alpha val="50000"/>
                      </a:schemeClr>
                    </a:solidFill>
                  </a:tcPr>
                </a:tc>
                <a:extLst>
                  <a:ext uri="{0D108BD9-81ED-4DB2-BD59-A6C34878D82A}">
                    <a16:rowId xmlns:a16="http://schemas.microsoft.com/office/drawing/2014/main" val="1954955603"/>
                  </a:ext>
                </a:extLst>
              </a:tr>
              <a:tr h="219456">
                <a:tc>
                  <a:txBody>
                    <a:bodyPr/>
                    <a:lstStyle/>
                    <a:p>
                      <a:pPr marL="38100" indent="0"/>
                      <a:r>
                        <a:rPr lang="en-US" sz="600" dirty="0">
                          <a:solidFill>
                            <a:schemeClr val="tx2"/>
                          </a:solidFill>
                        </a:rPr>
                        <a:t>MEMC Elect. Mat., Sdn Bhd</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dirty="0">
                          <a:solidFill>
                            <a:schemeClr val="tx2"/>
                          </a:solidFill>
                        </a:rPr>
                        <a:t>129K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600" dirty="0">
                          <a:solidFill>
                            <a:schemeClr val="tx2"/>
                          </a:solidFill>
                        </a:rPr>
                        <a:t>6” Polished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1336705"/>
                  </a:ext>
                </a:extLst>
              </a:tr>
              <a:tr h="219456">
                <a:tc>
                  <a:txBody>
                    <a:bodyPr/>
                    <a:lstStyle/>
                    <a:p>
                      <a:pPr marL="38100" indent="0"/>
                      <a:r>
                        <a:rPr lang="en-US" sz="600" dirty="0" err="1">
                          <a:solidFill>
                            <a:schemeClr val="tx2"/>
                          </a:solidFill>
                        </a:rPr>
                        <a:t>GlobalWafers</a:t>
                      </a:r>
                      <a:r>
                        <a:rPr lang="en-US" sz="600" dirty="0">
                          <a:solidFill>
                            <a:schemeClr val="tx2"/>
                          </a:solidFill>
                        </a:rPr>
                        <a:t> Singapore Pte Ltd</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sz="600" dirty="0">
                          <a:solidFill>
                            <a:schemeClr val="tx2"/>
                          </a:solidFill>
                        </a:rPr>
                        <a:t>--</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r>
                        <a:rPr lang="en-US" sz="600" dirty="0">
                          <a:solidFill>
                            <a:schemeClr val="tx2"/>
                          </a:solidFill>
                        </a:rPr>
                        <a:t>N/A (sales office)</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2113708326"/>
                  </a:ext>
                </a:extLst>
              </a:tr>
              <a:tr h="0">
                <a:tc>
                  <a:txBody>
                    <a:bodyPr/>
                    <a:lstStyle/>
                    <a:p>
                      <a:r>
                        <a:rPr lang="en-US" sz="600" b="1" dirty="0">
                          <a:solidFill>
                            <a:schemeClr val="bg1"/>
                          </a:solidFill>
                        </a:rPr>
                        <a:t>Americas (3 Sites)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sz="600" dirty="0">
                        <a:solidFill>
                          <a:schemeClr val="tx2"/>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sz="600" dirty="0">
                        <a:solidFill>
                          <a:schemeClr val="tx2"/>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27590604"/>
                  </a:ext>
                </a:extLst>
              </a:tr>
              <a:tr h="219456">
                <a:tc>
                  <a:txBody>
                    <a:bodyPr/>
                    <a:lstStyle/>
                    <a:p>
                      <a:pPr marL="38100" indent="0"/>
                      <a:r>
                        <a:rPr lang="en-US" sz="600" dirty="0">
                          <a:solidFill>
                            <a:schemeClr val="tx2"/>
                          </a:solidFill>
                        </a:rPr>
                        <a:t>GTI Texas, US</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tc>
                  <a:txBody>
                    <a:bodyPr/>
                    <a:lstStyle/>
                    <a:p>
                      <a:pPr algn="ctr"/>
                      <a:r>
                        <a:rPr lang="en-US" sz="600" dirty="0">
                          <a:solidFill>
                            <a:schemeClr val="tx2"/>
                          </a:solidFill>
                        </a:rPr>
                        <a:t>120K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tc>
                  <a:txBody>
                    <a:bodyPr/>
                    <a:lstStyle/>
                    <a:p>
                      <a:r>
                        <a:rPr lang="en-US" sz="600" dirty="0">
                          <a:solidFill>
                            <a:schemeClr val="tx2"/>
                          </a:solidFill>
                        </a:rPr>
                        <a:t>6”, 8” EPI wafers; 6”, 8” SiC EPI</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260733800"/>
                  </a:ext>
                </a:extLst>
              </a:tr>
              <a:tr h="219456">
                <a:tc>
                  <a:txBody>
                    <a:bodyPr/>
                    <a:lstStyle/>
                    <a:p>
                      <a:pPr marL="38100" indent="0"/>
                      <a:r>
                        <a:rPr lang="en-US" sz="600" dirty="0">
                          <a:solidFill>
                            <a:schemeClr val="tx2"/>
                          </a:solidFill>
                        </a:rPr>
                        <a:t>MEMC LLC (formerly SunEdison Semiconductor LLC)</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sz="600" dirty="0">
                          <a:solidFill>
                            <a:schemeClr val="tx2"/>
                          </a:solidFill>
                        </a:rPr>
                        <a:t>7,362</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tc>
                  <a:txBody>
                    <a:bodyPr/>
                    <a:lstStyle/>
                    <a:p>
                      <a:r>
                        <a:rPr lang="en-US" sz="600" dirty="0">
                          <a:solidFill>
                            <a:schemeClr val="tx2"/>
                          </a:solidFill>
                        </a:rPr>
                        <a:t>8”, 12” SOI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4116344915"/>
                  </a:ext>
                </a:extLst>
              </a:tr>
              <a:tr h="219456">
                <a:tc>
                  <a:txBody>
                    <a:bodyPr/>
                    <a:lstStyle/>
                    <a:p>
                      <a:pPr marL="38100" indent="0"/>
                      <a:r>
                        <a:rPr lang="en-US" sz="600" dirty="0" err="1">
                          <a:solidFill>
                            <a:schemeClr val="tx2"/>
                          </a:solidFill>
                        </a:rPr>
                        <a:t>GlobalWafers</a:t>
                      </a:r>
                      <a:r>
                        <a:rPr lang="en-US" sz="600" dirty="0">
                          <a:solidFill>
                            <a:schemeClr val="tx2"/>
                          </a:solidFill>
                        </a:rPr>
                        <a:t> America, LLC</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600" dirty="0">
                          <a:solidFill>
                            <a:schemeClr val="tx2"/>
                          </a:solidFill>
                        </a:rPr>
                        <a:t>3,200K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600" dirty="0">
                          <a:solidFill>
                            <a:schemeClr val="tx2"/>
                          </a:solidFill>
                        </a:rPr>
                        <a:t>12’’ wafers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0157934"/>
                  </a:ext>
                </a:extLst>
              </a:tr>
              <a:tr h="0">
                <a:tc>
                  <a:txBody>
                    <a:bodyPr/>
                    <a:lstStyle/>
                    <a:p>
                      <a:r>
                        <a:rPr lang="en-US" sz="600" b="1" dirty="0">
                          <a:solidFill>
                            <a:schemeClr val="bg1"/>
                          </a:solidFill>
                        </a:rPr>
                        <a:t>EMEA (3 Sites)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sz="600" b="1" dirty="0">
                        <a:solidFill>
                          <a:schemeClr val="bg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endParaRPr lang="en-US" sz="600" b="1" dirty="0">
                        <a:solidFill>
                          <a:schemeClr val="bg1"/>
                        </a:solidFill>
                      </a:endParaRP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41997836"/>
                  </a:ext>
                </a:extLst>
              </a:tr>
              <a:tr h="219456">
                <a:tc>
                  <a:txBody>
                    <a:bodyPr/>
                    <a:lstStyle/>
                    <a:p>
                      <a:pPr marL="38100" indent="0"/>
                      <a:r>
                        <a:rPr lang="en-US" sz="600" dirty="0">
                          <a:solidFill>
                            <a:schemeClr val="tx2"/>
                          </a:solidFill>
                        </a:rPr>
                        <a:t>Topsil GlobalWafers A/S, Denmark</a:t>
                      </a:r>
                    </a:p>
                  </a:txBody>
                  <a:tcPr marL="18288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tc>
                  <a:txBody>
                    <a:bodyPr/>
                    <a:lstStyle/>
                    <a:p>
                      <a:pPr algn="ctr"/>
                      <a:r>
                        <a:rPr lang="en-US" sz="600" dirty="0">
                          <a:solidFill>
                            <a:schemeClr val="tx2"/>
                          </a:solidFill>
                        </a:rPr>
                        <a:t>1,082K</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tc>
                  <a:txBody>
                    <a:bodyPr/>
                    <a:lstStyle/>
                    <a:p>
                      <a:r>
                        <a:rPr lang="en-US" sz="600" dirty="0">
                          <a:solidFill>
                            <a:schemeClr val="tx2"/>
                          </a:solidFill>
                        </a:rPr>
                        <a:t>4–8” FZ ingots (NTD, New PFZ, HPS, HiRes)</a:t>
                      </a:r>
                    </a:p>
                  </a:txBody>
                  <a:tcPr marL="45720" marR="45720" marT="18288" marB="1828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820620777"/>
                  </a:ext>
                </a:extLst>
              </a:tr>
              <a:tr h="219456">
                <a:tc>
                  <a:txBody>
                    <a:bodyPr/>
                    <a:lstStyle/>
                    <a:p>
                      <a:pPr marL="38100" indent="0"/>
                      <a:r>
                        <a:rPr lang="en-US" sz="600" dirty="0">
                          <a:solidFill>
                            <a:schemeClr val="tx2"/>
                          </a:solidFill>
                        </a:rPr>
                        <a:t>MEMC Elect. Mat., SpA, Italy </a:t>
                      </a:r>
                      <a:br>
                        <a:rPr lang="en-US" sz="600" dirty="0">
                          <a:solidFill>
                            <a:schemeClr val="tx2"/>
                          </a:solidFill>
                        </a:rPr>
                      </a:br>
                      <a:r>
                        <a:rPr lang="en-US" sz="600" dirty="0">
                          <a:solidFill>
                            <a:schemeClr val="tx2"/>
                          </a:solidFill>
                        </a:rPr>
                        <a:t>(2 fabs)</a:t>
                      </a:r>
                    </a:p>
                  </a:txBody>
                  <a:tcPr marL="182880" marR="45720" marT="18288" marB="18288"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a:r>
                        <a:rPr lang="en-US" sz="600" dirty="0">
                          <a:solidFill>
                            <a:schemeClr val="tx2"/>
                          </a:solidFill>
                        </a:rPr>
                        <a:t>991K</a:t>
                      </a:r>
                    </a:p>
                  </a:txBody>
                  <a:tcPr marL="45720" marR="45720" marT="18288" marB="18288"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r>
                        <a:rPr lang="en-US" sz="600" dirty="0">
                          <a:solidFill>
                            <a:schemeClr val="tx2"/>
                          </a:solidFill>
                        </a:rPr>
                        <a:t>8” polished wafers &amp; EPI wafers (Novara); </a:t>
                      </a:r>
                      <a:r>
                        <a:rPr lang="sv-SE" sz="600" dirty="0">
                          <a:solidFill>
                            <a:schemeClr val="tx2"/>
                          </a:solidFill>
                        </a:rPr>
                        <a:t>6”, 8”, 12” ingots (Merano)</a:t>
                      </a:r>
                      <a:endParaRPr lang="en-US" sz="600" dirty="0">
                        <a:solidFill>
                          <a:schemeClr val="tx2"/>
                        </a:solidFill>
                      </a:endParaRPr>
                    </a:p>
                  </a:txBody>
                  <a:tcPr marL="45720" marR="45720" marT="18288" marB="18288"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4042881358"/>
                  </a:ext>
                </a:extLst>
              </a:tr>
            </a:tbl>
          </a:graphicData>
        </a:graphic>
      </p:graphicFrame>
      <p:pic>
        <p:nvPicPr>
          <p:cNvPr id="659" name="Picture 2">
            <a:extLst>
              <a:ext uri="{FF2B5EF4-FFF2-40B4-BE49-F238E27FC236}">
                <a16:creationId xmlns:a16="http://schemas.microsoft.com/office/drawing/2014/main" id="{D88B2E2C-067B-BD59-F656-3DDFDE091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784" y="4093342"/>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 name="Picture 3">
            <a:extLst>
              <a:ext uri="{FF2B5EF4-FFF2-40B4-BE49-F238E27FC236}">
                <a16:creationId xmlns:a16="http://schemas.microsoft.com/office/drawing/2014/main" id="{2D22E4B9-2A0B-9A27-35A0-5DD0808FF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784" y="2524905"/>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2" name="Picture 9">
            <a:extLst>
              <a:ext uri="{FF2B5EF4-FFF2-40B4-BE49-F238E27FC236}">
                <a16:creationId xmlns:a16="http://schemas.microsoft.com/office/drawing/2014/main" id="{A4D29F77-7B5E-C79C-E160-FBD5414CB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784" y="4318660"/>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3" name="Picture 9">
            <a:extLst>
              <a:ext uri="{FF2B5EF4-FFF2-40B4-BE49-F238E27FC236}">
                <a16:creationId xmlns:a16="http://schemas.microsoft.com/office/drawing/2014/main" id="{3697662E-1F3C-C54F-42E2-2035A80BF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784" y="2745050"/>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 name="Picture 2">
            <a:extLst>
              <a:ext uri="{FF2B5EF4-FFF2-40B4-BE49-F238E27FC236}">
                <a16:creationId xmlns:a16="http://schemas.microsoft.com/office/drawing/2014/main" id="{CC91BB28-95A5-6EB2-AD88-CA9D0209CB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44" y="1424478"/>
            <a:ext cx="182154"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6" name="Picture 7">
            <a:extLst>
              <a:ext uri="{FF2B5EF4-FFF2-40B4-BE49-F238E27FC236}">
                <a16:creationId xmlns:a16="http://schemas.microsoft.com/office/drawing/2014/main" id="{139CE3CF-76A1-516F-06EE-27B94FCA0A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784" y="3545954"/>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1AA4CF6B-6363-44B2-1639-8A9F79FA59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44" y="1644624"/>
            <a:ext cx="182154"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29D7AA80-7025-AE3A-11E7-5074E33E4F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6784" y="2084849"/>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a:extLst>
              <a:ext uri="{FF2B5EF4-FFF2-40B4-BE49-F238E27FC236}">
                <a16:creationId xmlns:a16="http://schemas.microsoft.com/office/drawing/2014/main" id="{56738964-E1EA-3FC2-82AF-A4947261F9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784" y="3317844"/>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
            <a:extLst>
              <a:ext uri="{FF2B5EF4-FFF2-40B4-BE49-F238E27FC236}">
                <a16:creationId xmlns:a16="http://schemas.microsoft.com/office/drawing/2014/main" id="{159042BB-3518-BD30-3B47-BD06AD423A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7500" y="2309757"/>
            <a:ext cx="180243" cy="1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a:extLst>
              <a:ext uri="{FF2B5EF4-FFF2-40B4-BE49-F238E27FC236}">
                <a16:creationId xmlns:a16="http://schemas.microsoft.com/office/drawing/2014/main" id="{1ACDD1ED-48B9-1E28-A2BC-AF867F7741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6784" y="1864703"/>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E07DCD75-13A4-6D19-C0AC-91F12DB1D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6784" y="3735695"/>
            <a:ext cx="181675" cy="1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A497A3A-0232-6AD6-7D6A-073BB6B592C1}"/>
              </a:ext>
            </a:extLst>
          </p:cNvPr>
          <p:cNvPicPr>
            <a:picLocks noChangeAspect="1"/>
          </p:cNvPicPr>
          <p:nvPr/>
        </p:nvPicPr>
        <p:blipFill>
          <a:blip r:embed="rId12"/>
          <a:stretch>
            <a:fillRect/>
          </a:stretch>
        </p:blipFill>
        <p:spPr>
          <a:xfrm>
            <a:off x="9508315" y="91031"/>
            <a:ext cx="8318329" cy="5143500"/>
          </a:xfrm>
          <a:prstGeom prst="rect">
            <a:avLst/>
          </a:prstGeom>
        </p:spPr>
      </p:pic>
      <p:sp>
        <p:nvSpPr>
          <p:cNvPr id="1379" name="Oval 1378">
            <a:extLst>
              <a:ext uri="{FF2B5EF4-FFF2-40B4-BE49-F238E27FC236}">
                <a16:creationId xmlns:a16="http://schemas.microsoft.com/office/drawing/2014/main" id="{3412AFCE-34DE-D482-34D8-482FBF3968CB}"/>
              </a:ext>
            </a:extLst>
          </p:cNvPr>
          <p:cNvSpPr/>
          <p:nvPr/>
        </p:nvSpPr>
        <p:spPr bwMode="auto">
          <a:xfrm>
            <a:off x="449854" y="2226653"/>
            <a:ext cx="614362" cy="614360"/>
          </a:xfrm>
          <a:prstGeom prst="ellipse">
            <a:avLst/>
          </a:prstGeom>
          <a:solidFill>
            <a:schemeClr val="accent2">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80" name="Oval 1379">
            <a:extLst>
              <a:ext uri="{FF2B5EF4-FFF2-40B4-BE49-F238E27FC236}">
                <a16:creationId xmlns:a16="http://schemas.microsoft.com/office/drawing/2014/main" id="{57AB37FD-445A-20D5-AB83-0D89643D9D1F}"/>
              </a:ext>
            </a:extLst>
          </p:cNvPr>
          <p:cNvSpPr/>
          <p:nvPr/>
        </p:nvSpPr>
        <p:spPr bwMode="auto">
          <a:xfrm>
            <a:off x="666547" y="2593363"/>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81" name="Oval 1380">
            <a:extLst>
              <a:ext uri="{FF2B5EF4-FFF2-40B4-BE49-F238E27FC236}">
                <a16:creationId xmlns:a16="http://schemas.microsoft.com/office/drawing/2014/main" id="{FAA89BC3-1769-2604-E1C6-E499AF0C8ECC}"/>
              </a:ext>
            </a:extLst>
          </p:cNvPr>
          <p:cNvSpPr/>
          <p:nvPr/>
        </p:nvSpPr>
        <p:spPr bwMode="auto">
          <a:xfrm>
            <a:off x="759170" y="2452869"/>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382" name="TextBox 1381">
            <a:extLst>
              <a:ext uri="{FF2B5EF4-FFF2-40B4-BE49-F238E27FC236}">
                <a16:creationId xmlns:a16="http://schemas.microsoft.com/office/drawing/2014/main" id="{064CBBB3-FB1F-8A0F-EACB-CF17506077A7}"/>
              </a:ext>
            </a:extLst>
          </p:cNvPr>
          <p:cNvSpPr txBox="1"/>
          <p:nvPr/>
        </p:nvSpPr>
        <p:spPr>
          <a:xfrm>
            <a:off x="887465" y="2412616"/>
            <a:ext cx="801705" cy="138499"/>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St. Peters, MO</a:t>
            </a:r>
          </a:p>
        </p:txBody>
      </p:sp>
      <p:sp>
        <p:nvSpPr>
          <p:cNvPr id="1383" name="TextBox 1382">
            <a:extLst>
              <a:ext uri="{FF2B5EF4-FFF2-40B4-BE49-F238E27FC236}">
                <a16:creationId xmlns:a16="http://schemas.microsoft.com/office/drawing/2014/main" id="{00EDA1DA-7CDD-55E7-0B82-49669E05E8F5}"/>
              </a:ext>
            </a:extLst>
          </p:cNvPr>
          <p:cNvSpPr txBox="1"/>
          <p:nvPr/>
        </p:nvSpPr>
        <p:spPr>
          <a:xfrm>
            <a:off x="784916" y="2567028"/>
            <a:ext cx="893955" cy="138499"/>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Sherman, TX (x2)</a:t>
            </a:r>
          </a:p>
        </p:txBody>
      </p:sp>
      <p:sp>
        <p:nvSpPr>
          <p:cNvPr id="1493" name="Oval 1492">
            <a:extLst>
              <a:ext uri="{FF2B5EF4-FFF2-40B4-BE49-F238E27FC236}">
                <a16:creationId xmlns:a16="http://schemas.microsoft.com/office/drawing/2014/main" id="{D7938732-0578-74BF-1AEC-102AEA38CC74}"/>
              </a:ext>
            </a:extLst>
          </p:cNvPr>
          <p:cNvSpPr/>
          <p:nvPr/>
        </p:nvSpPr>
        <p:spPr bwMode="auto">
          <a:xfrm>
            <a:off x="2179188" y="1873531"/>
            <a:ext cx="614362" cy="614360"/>
          </a:xfrm>
          <a:prstGeom prst="ellipse">
            <a:avLst/>
          </a:prstGeom>
          <a:solidFill>
            <a:schemeClr val="accent5">
              <a:lumMod val="60000"/>
              <a:lumOff val="40000"/>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494" name="TextBox 1493">
            <a:extLst>
              <a:ext uri="{FF2B5EF4-FFF2-40B4-BE49-F238E27FC236}">
                <a16:creationId xmlns:a16="http://schemas.microsoft.com/office/drawing/2014/main" id="{56A273DF-62B1-4F4F-6702-CC487210772D}"/>
              </a:ext>
            </a:extLst>
          </p:cNvPr>
          <p:cNvSpPr txBox="1"/>
          <p:nvPr/>
        </p:nvSpPr>
        <p:spPr>
          <a:xfrm>
            <a:off x="1594988" y="2099196"/>
            <a:ext cx="668516"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Merano, Italy</a:t>
            </a:r>
          </a:p>
        </p:txBody>
      </p:sp>
      <p:sp>
        <p:nvSpPr>
          <p:cNvPr id="1495" name="Oval 1494">
            <a:extLst>
              <a:ext uri="{FF2B5EF4-FFF2-40B4-BE49-F238E27FC236}">
                <a16:creationId xmlns:a16="http://schemas.microsoft.com/office/drawing/2014/main" id="{E9A63C87-2838-7FE4-D1D8-284D21B6F398}"/>
              </a:ext>
            </a:extLst>
          </p:cNvPr>
          <p:cNvSpPr/>
          <p:nvPr/>
        </p:nvSpPr>
        <p:spPr bwMode="auto">
          <a:xfrm>
            <a:off x="2422074" y="2270923"/>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496" name="Oval 1495">
            <a:extLst>
              <a:ext uri="{FF2B5EF4-FFF2-40B4-BE49-F238E27FC236}">
                <a16:creationId xmlns:a16="http://schemas.microsoft.com/office/drawing/2014/main" id="{C6D449D6-50B7-E2A0-6B2D-182665695343}"/>
              </a:ext>
            </a:extLst>
          </p:cNvPr>
          <p:cNvSpPr/>
          <p:nvPr/>
        </p:nvSpPr>
        <p:spPr bwMode="auto">
          <a:xfrm>
            <a:off x="2369850" y="2293504"/>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497" name="Connector: Elbow 1496">
            <a:extLst>
              <a:ext uri="{FF2B5EF4-FFF2-40B4-BE49-F238E27FC236}">
                <a16:creationId xmlns:a16="http://schemas.microsoft.com/office/drawing/2014/main" id="{776F8DB0-0897-697B-87DB-572621DFFC25}"/>
              </a:ext>
            </a:extLst>
          </p:cNvPr>
          <p:cNvCxnSpPr>
            <a:cxnSpLocks/>
            <a:stCxn id="1494" idx="3"/>
            <a:endCxn id="1495" idx="0"/>
          </p:cNvCxnSpPr>
          <p:nvPr/>
        </p:nvCxnSpPr>
        <p:spPr bwMode="auto">
          <a:xfrm>
            <a:off x="2263504" y="2186913"/>
            <a:ext cx="193098" cy="84010"/>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8" name="TextBox 1497">
            <a:extLst>
              <a:ext uri="{FF2B5EF4-FFF2-40B4-BE49-F238E27FC236}">
                <a16:creationId xmlns:a16="http://schemas.microsoft.com/office/drawing/2014/main" id="{B21D4806-4CAE-95FA-313E-F33F16098DE1}"/>
              </a:ext>
            </a:extLst>
          </p:cNvPr>
          <p:cNvSpPr txBox="1"/>
          <p:nvPr/>
        </p:nvSpPr>
        <p:spPr>
          <a:xfrm>
            <a:off x="1712955" y="2269692"/>
            <a:ext cx="641266"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Novara, Italy</a:t>
            </a:r>
          </a:p>
        </p:txBody>
      </p:sp>
      <p:sp>
        <p:nvSpPr>
          <p:cNvPr id="1499" name="Oval 1498">
            <a:extLst>
              <a:ext uri="{FF2B5EF4-FFF2-40B4-BE49-F238E27FC236}">
                <a16:creationId xmlns:a16="http://schemas.microsoft.com/office/drawing/2014/main" id="{C339666F-4C48-EB5F-3377-A07D2CCAEAC4}"/>
              </a:ext>
            </a:extLst>
          </p:cNvPr>
          <p:cNvSpPr/>
          <p:nvPr/>
        </p:nvSpPr>
        <p:spPr bwMode="auto">
          <a:xfrm>
            <a:off x="2456975" y="1991277"/>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00" name="TextBox 1499">
            <a:extLst>
              <a:ext uri="{FF2B5EF4-FFF2-40B4-BE49-F238E27FC236}">
                <a16:creationId xmlns:a16="http://schemas.microsoft.com/office/drawing/2014/main" id="{9D953230-6AB8-F113-AFC7-1AEA940AB415}"/>
              </a:ext>
            </a:extLst>
          </p:cNvPr>
          <p:cNvSpPr txBox="1"/>
          <p:nvPr/>
        </p:nvSpPr>
        <p:spPr>
          <a:xfrm>
            <a:off x="1289279" y="1938088"/>
            <a:ext cx="1154227"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Copenhagen, Denmark</a:t>
            </a:r>
          </a:p>
        </p:txBody>
      </p:sp>
      <p:sp>
        <p:nvSpPr>
          <p:cNvPr id="1501" name="Oval 1500">
            <a:extLst>
              <a:ext uri="{FF2B5EF4-FFF2-40B4-BE49-F238E27FC236}">
                <a16:creationId xmlns:a16="http://schemas.microsoft.com/office/drawing/2014/main" id="{D52A59AF-0803-12CF-FC94-A53C6A6DCF5A}"/>
              </a:ext>
            </a:extLst>
          </p:cNvPr>
          <p:cNvSpPr>
            <a:spLocks/>
          </p:cNvSpPr>
          <p:nvPr/>
        </p:nvSpPr>
        <p:spPr bwMode="auto">
          <a:xfrm>
            <a:off x="3570818" y="2149181"/>
            <a:ext cx="1376362" cy="1376358"/>
          </a:xfrm>
          <a:prstGeom prst="ellipse">
            <a:avLst/>
          </a:prstGeom>
          <a:solidFill>
            <a:schemeClr val="accent1">
              <a:lumMod val="40000"/>
              <a:lumOff val="60000"/>
              <a:alpha val="3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02" name="Oval 1501">
            <a:extLst>
              <a:ext uri="{FF2B5EF4-FFF2-40B4-BE49-F238E27FC236}">
                <a16:creationId xmlns:a16="http://schemas.microsoft.com/office/drawing/2014/main" id="{9B634BBB-AF61-7C9B-E1B4-1C9555C4D923}"/>
              </a:ext>
            </a:extLst>
          </p:cNvPr>
          <p:cNvSpPr>
            <a:spLocks/>
          </p:cNvSpPr>
          <p:nvPr/>
        </p:nvSpPr>
        <p:spPr bwMode="auto">
          <a:xfrm>
            <a:off x="4299286" y="2472922"/>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03" name="TextBox 1502">
            <a:extLst>
              <a:ext uri="{FF2B5EF4-FFF2-40B4-BE49-F238E27FC236}">
                <a16:creationId xmlns:a16="http://schemas.microsoft.com/office/drawing/2014/main" id="{728CE308-64CC-19CF-0746-92467113DF53}"/>
              </a:ext>
            </a:extLst>
          </p:cNvPr>
          <p:cNvSpPr txBox="1">
            <a:spLocks/>
          </p:cNvSpPr>
          <p:nvPr/>
        </p:nvSpPr>
        <p:spPr>
          <a:xfrm>
            <a:off x="3165813" y="2409140"/>
            <a:ext cx="1133387"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Cheonan, South Korea</a:t>
            </a:r>
          </a:p>
        </p:txBody>
      </p:sp>
      <p:sp>
        <p:nvSpPr>
          <p:cNvPr id="1504" name="Oval 1503">
            <a:extLst>
              <a:ext uri="{FF2B5EF4-FFF2-40B4-BE49-F238E27FC236}">
                <a16:creationId xmlns:a16="http://schemas.microsoft.com/office/drawing/2014/main" id="{81195D55-545B-8CAF-3E10-4A8A2B28D8A4}"/>
              </a:ext>
            </a:extLst>
          </p:cNvPr>
          <p:cNvSpPr>
            <a:spLocks/>
          </p:cNvSpPr>
          <p:nvPr/>
        </p:nvSpPr>
        <p:spPr bwMode="auto">
          <a:xfrm>
            <a:off x="4384927" y="255557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05" name="TextBox 1504">
            <a:extLst>
              <a:ext uri="{FF2B5EF4-FFF2-40B4-BE49-F238E27FC236}">
                <a16:creationId xmlns:a16="http://schemas.microsoft.com/office/drawing/2014/main" id="{82F3B9B8-7180-A94B-D356-0C1B5A93632D}"/>
              </a:ext>
            </a:extLst>
          </p:cNvPr>
          <p:cNvSpPr txBox="1">
            <a:spLocks/>
          </p:cNvSpPr>
          <p:nvPr/>
        </p:nvSpPr>
        <p:spPr>
          <a:xfrm>
            <a:off x="3450689" y="3528102"/>
            <a:ext cx="883319"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Tokuyama, Japan</a:t>
            </a:r>
          </a:p>
        </p:txBody>
      </p:sp>
      <p:cxnSp>
        <p:nvCxnSpPr>
          <p:cNvPr id="1506" name="Connector: Elbow 1505">
            <a:extLst>
              <a:ext uri="{FF2B5EF4-FFF2-40B4-BE49-F238E27FC236}">
                <a16:creationId xmlns:a16="http://schemas.microsoft.com/office/drawing/2014/main" id="{937A6BE8-0AD6-4615-51EE-2B910E8EF37A}"/>
              </a:ext>
            </a:extLst>
          </p:cNvPr>
          <p:cNvCxnSpPr>
            <a:cxnSpLocks/>
            <a:stCxn id="1504" idx="4"/>
            <a:endCxn id="1505" idx="3"/>
          </p:cNvCxnSpPr>
          <p:nvPr/>
        </p:nvCxnSpPr>
        <p:spPr bwMode="auto">
          <a:xfrm rot="5400000">
            <a:off x="3881138" y="3077502"/>
            <a:ext cx="991188" cy="85447"/>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8" name="Oval 1507">
            <a:extLst>
              <a:ext uri="{FF2B5EF4-FFF2-40B4-BE49-F238E27FC236}">
                <a16:creationId xmlns:a16="http://schemas.microsoft.com/office/drawing/2014/main" id="{80DD8C1C-CDC8-9A52-5B74-5C1546A0CC56}"/>
              </a:ext>
            </a:extLst>
          </p:cNvPr>
          <p:cNvSpPr>
            <a:spLocks/>
          </p:cNvSpPr>
          <p:nvPr/>
        </p:nvSpPr>
        <p:spPr bwMode="auto">
          <a:xfrm>
            <a:off x="4452669" y="2507952"/>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1509" name="Connector: Elbow 1508">
            <a:extLst>
              <a:ext uri="{FF2B5EF4-FFF2-40B4-BE49-F238E27FC236}">
                <a16:creationId xmlns:a16="http://schemas.microsoft.com/office/drawing/2014/main" id="{EA2063EE-4371-FF04-469C-B58E8297A2A3}"/>
              </a:ext>
            </a:extLst>
          </p:cNvPr>
          <p:cNvCxnSpPr>
            <a:cxnSpLocks/>
            <a:stCxn id="1508" idx="4"/>
            <a:endCxn id="1507" idx="3"/>
          </p:cNvCxnSpPr>
          <p:nvPr/>
        </p:nvCxnSpPr>
        <p:spPr bwMode="auto">
          <a:xfrm rot="5400000">
            <a:off x="3801520" y="3109496"/>
            <a:ext cx="1218167" cy="153189"/>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1" name="TextBox 1510">
            <a:extLst>
              <a:ext uri="{FF2B5EF4-FFF2-40B4-BE49-F238E27FC236}">
                <a16:creationId xmlns:a16="http://schemas.microsoft.com/office/drawing/2014/main" id="{68DDA149-9BE1-54A8-E65D-6D8A8B44F29B}"/>
              </a:ext>
            </a:extLst>
          </p:cNvPr>
          <p:cNvSpPr txBox="1">
            <a:spLocks/>
          </p:cNvSpPr>
          <p:nvPr/>
        </p:nvSpPr>
        <p:spPr>
          <a:xfrm>
            <a:off x="3484352" y="3886812"/>
            <a:ext cx="849656"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Sekikawa, Japan</a:t>
            </a:r>
          </a:p>
        </p:txBody>
      </p:sp>
      <p:sp>
        <p:nvSpPr>
          <p:cNvPr id="1512" name="TextBox 1511">
            <a:extLst>
              <a:ext uri="{FF2B5EF4-FFF2-40B4-BE49-F238E27FC236}">
                <a16:creationId xmlns:a16="http://schemas.microsoft.com/office/drawing/2014/main" id="{EBBFB04B-1C8F-4B7F-E8B7-2DDE0843A5A5}"/>
              </a:ext>
            </a:extLst>
          </p:cNvPr>
          <p:cNvSpPr txBox="1">
            <a:spLocks/>
          </p:cNvSpPr>
          <p:nvPr/>
        </p:nvSpPr>
        <p:spPr>
          <a:xfrm>
            <a:off x="3670300" y="4066167"/>
            <a:ext cx="663708"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Oguni, Japan</a:t>
            </a:r>
          </a:p>
        </p:txBody>
      </p:sp>
      <p:cxnSp>
        <p:nvCxnSpPr>
          <p:cNvPr id="1513" name="Connector: Elbow 1512">
            <a:extLst>
              <a:ext uri="{FF2B5EF4-FFF2-40B4-BE49-F238E27FC236}">
                <a16:creationId xmlns:a16="http://schemas.microsoft.com/office/drawing/2014/main" id="{DB4F43C2-A49F-4172-2E8D-04671F5E2650}"/>
              </a:ext>
            </a:extLst>
          </p:cNvPr>
          <p:cNvCxnSpPr>
            <a:cxnSpLocks/>
            <a:stCxn id="1514" idx="4"/>
            <a:endCxn id="1511" idx="3"/>
          </p:cNvCxnSpPr>
          <p:nvPr/>
        </p:nvCxnSpPr>
        <p:spPr bwMode="auto">
          <a:xfrm rot="5400000">
            <a:off x="3717795" y="3181315"/>
            <a:ext cx="1409428" cy="177001"/>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4" name="Oval 1513">
            <a:extLst>
              <a:ext uri="{FF2B5EF4-FFF2-40B4-BE49-F238E27FC236}">
                <a16:creationId xmlns:a16="http://schemas.microsoft.com/office/drawing/2014/main" id="{B46C88D6-1C7D-89D8-C054-2CF09355FC43}"/>
              </a:ext>
            </a:extLst>
          </p:cNvPr>
          <p:cNvSpPr>
            <a:spLocks/>
          </p:cNvSpPr>
          <p:nvPr/>
        </p:nvSpPr>
        <p:spPr bwMode="auto">
          <a:xfrm>
            <a:off x="4476481" y="249604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16" name="Oval 1515">
            <a:extLst>
              <a:ext uri="{FF2B5EF4-FFF2-40B4-BE49-F238E27FC236}">
                <a16:creationId xmlns:a16="http://schemas.microsoft.com/office/drawing/2014/main" id="{26D08F65-8799-E049-6FC3-B1F414A06008}"/>
              </a:ext>
            </a:extLst>
          </p:cNvPr>
          <p:cNvSpPr>
            <a:spLocks/>
          </p:cNvSpPr>
          <p:nvPr/>
        </p:nvSpPr>
        <p:spPr bwMode="auto">
          <a:xfrm>
            <a:off x="4495531" y="2491284"/>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17" name="TextBox 1516">
            <a:extLst>
              <a:ext uri="{FF2B5EF4-FFF2-40B4-BE49-F238E27FC236}">
                <a16:creationId xmlns:a16="http://schemas.microsoft.com/office/drawing/2014/main" id="{EC405330-FCEB-AC15-3665-DFADA023E5A2}"/>
              </a:ext>
            </a:extLst>
          </p:cNvPr>
          <p:cNvSpPr txBox="1">
            <a:spLocks/>
          </p:cNvSpPr>
          <p:nvPr/>
        </p:nvSpPr>
        <p:spPr>
          <a:xfrm>
            <a:off x="3376950" y="4245522"/>
            <a:ext cx="957058"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Utsunomiya, Japan</a:t>
            </a:r>
          </a:p>
        </p:txBody>
      </p:sp>
      <p:cxnSp>
        <p:nvCxnSpPr>
          <p:cNvPr id="1518" name="Connector: Elbow 1517">
            <a:extLst>
              <a:ext uri="{FF2B5EF4-FFF2-40B4-BE49-F238E27FC236}">
                <a16:creationId xmlns:a16="http://schemas.microsoft.com/office/drawing/2014/main" id="{A1E609E8-C4DD-FA7B-6AA4-A840FA2849E5}"/>
              </a:ext>
            </a:extLst>
          </p:cNvPr>
          <p:cNvCxnSpPr>
            <a:cxnSpLocks/>
            <a:stCxn id="1510" idx="5"/>
            <a:endCxn id="1517" idx="3"/>
          </p:cNvCxnSpPr>
          <p:nvPr/>
        </p:nvCxnSpPr>
        <p:spPr bwMode="auto">
          <a:xfrm rot="5400000">
            <a:off x="3570594" y="3337452"/>
            <a:ext cx="1759201" cy="232372"/>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07" name="TextBox 1506">
            <a:extLst>
              <a:ext uri="{FF2B5EF4-FFF2-40B4-BE49-F238E27FC236}">
                <a16:creationId xmlns:a16="http://schemas.microsoft.com/office/drawing/2014/main" id="{F20CF33A-6035-DA60-9BBB-6D847E1FDDA1}"/>
              </a:ext>
            </a:extLst>
          </p:cNvPr>
          <p:cNvSpPr txBox="1">
            <a:spLocks/>
          </p:cNvSpPr>
          <p:nvPr/>
        </p:nvSpPr>
        <p:spPr>
          <a:xfrm>
            <a:off x="3607784" y="3707457"/>
            <a:ext cx="726224" cy="175433"/>
          </a:xfrm>
          <a:prstGeom prst="rect">
            <a:avLst/>
          </a:prstGeom>
          <a:noFill/>
        </p:spPr>
        <p:txBody>
          <a:bodyPr wrap="none" lIns="18288" tIns="18288" rIns="18288" bIns="18288"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Niigata, Japan</a:t>
            </a:r>
          </a:p>
        </p:txBody>
      </p:sp>
      <p:cxnSp>
        <p:nvCxnSpPr>
          <p:cNvPr id="1515" name="Connector: Elbow 1514">
            <a:extLst>
              <a:ext uri="{FF2B5EF4-FFF2-40B4-BE49-F238E27FC236}">
                <a16:creationId xmlns:a16="http://schemas.microsoft.com/office/drawing/2014/main" id="{BF634E3F-0608-8C29-8D60-9C306C853BF7}"/>
              </a:ext>
            </a:extLst>
          </p:cNvPr>
          <p:cNvCxnSpPr>
            <a:cxnSpLocks/>
            <a:stCxn id="1516" idx="4"/>
            <a:endCxn id="1512" idx="3"/>
          </p:cNvCxnSpPr>
          <p:nvPr/>
        </p:nvCxnSpPr>
        <p:spPr bwMode="auto">
          <a:xfrm rot="5400000">
            <a:off x="3635262" y="3259086"/>
            <a:ext cx="1593545" cy="196051"/>
          </a:xfrm>
          <a:prstGeom prst="bentConnector2">
            <a:avLst/>
          </a:prstGeom>
          <a:solidFill>
            <a:schemeClr val="folHlink"/>
          </a:solidFill>
          <a:ln w="6350" cap="flat" cmpd="sng" algn="ctr">
            <a:solidFill>
              <a:schemeClr val="bg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0" name="Oval 1509">
            <a:extLst>
              <a:ext uri="{FF2B5EF4-FFF2-40B4-BE49-F238E27FC236}">
                <a16:creationId xmlns:a16="http://schemas.microsoft.com/office/drawing/2014/main" id="{A48B8134-1C4E-BAC3-1C89-B5E5B535B552}"/>
              </a:ext>
            </a:extLst>
          </p:cNvPr>
          <p:cNvSpPr>
            <a:spLocks/>
          </p:cNvSpPr>
          <p:nvPr/>
        </p:nvSpPr>
        <p:spPr bwMode="auto">
          <a:xfrm>
            <a:off x="4507438" y="251509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0" name="Oval 1519">
            <a:extLst>
              <a:ext uri="{FF2B5EF4-FFF2-40B4-BE49-F238E27FC236}">
                <a16:creationId xmlns:a16="http://schemas.microsoft.com/office/drawing/2014/main" id="{0FC643A9-FE0C-50BF-4986-CE0B0F108636}"/>
              </a:ext>
            </a:extLst>
          </p:cNvPr>
          <p:cNvSpPr/>
          <p:nvPr/>
        </p:nvSpPr>
        <p:spPr bwMode="auto">
          <a:xfrm>
            <a:off x="3870868" y="3166966"/>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1" name="TextBox 1520">
            <a:extLst>
              <a:ext uri="{FF2B5EF4-FFF2-40B4-BE49-F238E27FC236}">
                <a16:creationId xmlns:a16="http://schemas.microsoft.com/office/drawing/2014/main" id="{AF6F18CE-A4F5-97F3-C4FE-BEC66744E60D}"/>
              </a:ext>
            </a:extLst>
          </p:cNvPr>
          <p:cNvSpPr txBox="1"/>
          <p:nvPr/>
        </p:nvSpPr>
        <p:spPr>
          <a:xfrm>
            <a:off x="2661667" y="3093667"/>
            <a:ext cx="1213537"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Kuala Lumpur, Malaysia</a:t>
            </a:r>
          </a:p>
        </p:txBody>
      </p:sp>
      <p:sp>
        <p:nvSpPr>
          <p:cNvPr id="1522" name="Oval 1521">
            <a:extLst>
              <a:ext uri="{FF2B5EF4-FFF2-40B4-BE49-F238E27FC236}">
                <a16:creationId xmlns:a16="http://schemas.microsoft.com/office/drawing/2014/main" id="{92BB3162-5DC8-4A63-F490-45071A9237BB}"/>
              </a:ext>
            </a:extLst>
          </p:cNvPr>
          <p:cNvSpPr/>
          <p:nvPr/>
        </p:nvSpPr>
        <p:spPr bwMode="auto">
          <a:xfrm>
            <a:off x="4178827" y="2626491"/>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3" name="TextBox 1522">
            <a:extLst>
              <a:ext uri="{FF2B5EF4-FFF2-40B4-BE49-F238E27FC236}">
                <a16:creationId xmlns:a16="http://schemas.microsoft.com/office/drawing/2014/main" id="{B12A334B-4C62-A795-A70F-B2FC71A1FDE9}"/>
              </a:ext>
            </a:extLst>
          </p:cNvPr>
          <p:cNvSpPr txBox="1"/>
          <p:nvPr/>
        </p:nvSpPr>
        <p:spPr>
          <a:xfrm>
            <a:off x="3364443" y="2576915"/>
            <a:ext cx="811184"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Kunshan, China</a:t>
            </a:r>
          </a:p>
        </p:txBody>
      </p:sp>
      <p:sp>
        <p:nvSpPr>
          <p:cNvPr id="1524" name="Oval 1523">
            <a:extLst>
              <a:ext uri="{FF2B5EF4-FFF2-40B4-BE49-F238E27FC236}">
                <a16:creationId xmlns:a16="http://schemas.microsoft.com/office/drawing/2014/main" id="{E667534F-2988-CDB0-B7CF-E0DADF806A8C}"/>
              </a:ext>
            </a:extLst>
          </p:cNvPr>
          <p:cNvSpPr/>
          <p:nvPr/>
        </p:nvSpPr>
        <p:spPr bwMode="auto">
          <a:xfrm>
            <a:off x="4189601" y="2755234"/>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5" name="TextBox 1524">
            <a:extLst>
              <a:ext uri="{FF2B5EF4-FFF2-40B4-BE49-F238E27FC236}">
                <a16:creationId xmlns:a16="http://schemas.microsoft.com/office/drawing/2014/main" id="{88010230-C945-B860-BB7F-F117C41F63A9}"/>
              </a:ext>
            </a:extLst>
          </p:cNvPr>
          <p:cNvSpPr txBox="1"/>
          <p:nvPr/>
        </p:nvSpPr>
        <p:spPr>
          <a:xfrm>
            <a:off x="3143725" y="2744689"/>
            <a:ext cx="1048429"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Hsinchu, Taiwan (x2)</a:t>
            </a:r>
          </a:p>
        </p:txBody>
      </p:sp>
      <p:sp>
        <p:nvSpPr>
          <p:cNvPr id="1526" name="Oval 1525">
            <a:extLst>
              <a:ext uri="{FF2B5EF4-FFF2-40B4-BE49-F238E27FC236}">
                <a16:creationId xmlns:a16="http://schemas.microsoft.com/office/drawing/2014/main" id="{B3BF6B45-F9EA-57FB-B7D5-31B876627C22}"/>
              </a:ext>
            </a:extLst>
          </p:cNvPr>
          <p:cNvSpPr/>
          <p:nvPr/>
        </p:nvSpPr>
        <p:spPr bwMode="auto">
          <a:xfrm>
            <a:off x="4188945" y="2780867"/>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7" name="TextBox 1526">
            <a:extLst>
              <a:ext uri="{FF2B5EF4-FFF2-40B4-BE49-F238E27FC236}">
                <a16:creationId xmlns:a16="http://schemas.microsoft.com/office/drawing/2014/main" id="{1A21D72C-3BCD-3D48-6497-4B7450E6328B}"/>
              </a:ext>
            </a:extLst>
          </p:cNvPr>
          <p:cNvSpPr txBox="1"/>
          <p:nvPr/>
        </p:nvSpPr>
        <p:spPr>
          <a:xfrm>
            <a:off x="3382573" y="2895140"/>
            <a:ext cx="809581"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Zhunan, Taiwan</a:t>
            </a:r>
          </a:p>
        </p:txBody>
      </p:sp>
      <p:sp>
        <p:nvSpPr>
          <p:cNvPr id="1528" name="Oval 1527">
            <a:extLst>
              <a:ext uri="{FF2B5EF4-FFF2-40B4-BE49-F238E27FC236}">
                <a16:creationId xmlns:a16="http://schemas.microsoft.com/office/drawing/2014/main" id="{49E82CBF-A462-384B-25CB-92A7E232116B}"/>
              </a:ext>
            </a:extLst>
          </p:cNvPr>
          <p:cNvSpPr/>
          <p:nvPr/>
        </p:nvSpPr>
        <p:spPr bwMode="auto">
          <a:xfrm>
            <a:off x="3921507" y="3234849"/>
            <a:ext cx="69055" cy="69055"/>
          </a:xfrm>
          <a:prstGeom prst="ellipse">
            <a:avLst/>
          </a:prstGeom>
          <a:solidFill>
            <a:schemeClr val="accent1"/>
          </a:solidFill>
          <a:ln w="63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529" name="TextBox 1528">
            <a:extLst>
              <a:ext uri="{FF2B5EF4-FFF2-40B4-BE49-F238E27FC236}">
                <a16:creationId xmlns:a16="http://schemas.microsoft.com/office/drawing/2014/main" id="{655B0019-52F5-C52C-0754-2510B8F10E5F}"/>
              </a:ext>
            </a:extLst>
          </p:cNvPr>
          <p:cNvSpPr txBox="1"/>
          <p:nvPr/>
        </p:nvSpPr>
        <p:spPr>
          <a:xfrm>
            <a:off x="3414221" y="3237818"/>
            <a:ext cx="527452" cy="175433"/>
          </a:xfrm>
          <a:prstGeom prst="rect">
            <a:avLst/>
          </a:prstGeom>
          <a:noFill/>
        </p:spPr>
        <p:txBody>
          <a:bodyPr wrap="none" lIns="18288" tIns="18288" rIns="18288" bIns="18288"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C2222"/>
                </a:solidFill>
                <a:effectLst/>
                <a:uLnTx/>
                <a:uFillTx/>
                <a:latin typeface="Franklin Gothic Book"/>
                <a:ea typeface="STKaiti"/>
                <a:cs typeface="+mn-cs"/>
              </a:rPr>
              <a:t>Singapore</a:t>
            </a:r>
          </a:p>
        </p:txBody>
      </p:sp>
      <p:pic>
        <p:nvPicPr>
          <p:cNvPr id="3" name="Picture 14">
            <a:extLst>
              <a:ext uri="{FF2B5EF4-FFF2-40B4-BE49-F238E27FC236}">
                <a16:creationId xmlns:a16="http://schemas.microsoft.com/office/drawing/2014/main" id="{E105DC12-830E-9082-2439-EF3EEB6066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5941" y="2960436"/>
            <a:ext cx="183361"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21959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Flowchart: Alternate Process 466">
            <a:extLst>
              <a:ext uri="{FF2B5EF4-FFF2-40B4-BE49-F238E27FC236}">
                <a16:creationId xmlns:a16="http://schemas.microsoft.com/office/drawing/2014/main" id="{13EB68F7-1640-9258-C082-EAF088B216D2}"/>
              </a:ext>
            </a:extLst>
          </p:cNvPr>
          <p:cNvSpPr/>
          <p:nvPr/>
        </p:nvSpPr>
        <p:spPr bwMode="auto">
          <a:xfrm rot="5400000">
            <a:off x="-93507" y="3722346"/>
            <a:ext cx="1378823" cy="410839"/>
          </a:xfrm>
          <a:prstGeom prst="flowChartAlternateProcess">
            <a:avLst/>
          </a:prstGeom>
          <a:solidFill>
            <a:schemeClr val="accent3"/>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468" name="Rectangle: Top Corners Rounded 467">
            <a:extLst>
              <a:ext uri="{FF2B5EF4-FFF2-40B4-BE49-F238E27FC236}">
                <a16:creationId xmlns:a16="http://schemas.microsoft.com/office/drawing/2014/main" id="{D20EF7A2-575D-BB59-0318-DF8212CF0D9D}"/>
              </a:ext>
            </a:extLst>
          </p:cNvPr>
          <p:cNvSpPr/>
          <p:nvPr/>
        </p:nvSpPr>
        <p:spPr bwMode="auto">
          <a:xfrm rot="5400000">
            <a:off x="1836702" y="1996689"/>
            <a:ext cx="1477282" cy="3862151"/>
          </a:xfrm>
          <a:prstGeom prst="round2SameRect">
            <a:avLst>
              <a:gd name="adj1" fmla="val 0"/>
              <a:gd name="adj2" fmla="val 0"/>
            </a:avLst>
          </a:prstGeom>
          <a:solidFill>
            <a:schemeClr val="accent3">
              <a:lumMod val="20000"/>
              <a:lumOff val="80000"/>
            </a:schemeClr>
          </a:solidFill>
          <a:ln w="6350" cap="flat" cmpd="sng" algn="ctr">
            <a:noFill/>
            <a:prstDash val="solid"/>
            <a:round/>
            <a:headEnd type="none" w="med" len="med"/>
            <a:tailEnd type="none" w="med" len="med"/>
          </a:ln>
          <a:effectLst>
            <a:outerShdw blurRad="50800" dist="38100" dir="10800000" algn="tl" rotWithShape="0">
              <a:schemeClr val="bg1">
                <a:lumMod val="95000"/>
                <a:alpha val="41000"/>
              </a:schemeClr>
            </a:outerShdw>
          </a:effectLst>
        </p:spPr>
        <p:txBody>
          <a:bodyPr vert="horz" wrap="non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5484C4"/>
              </a:solidFill>
              <a:effectLst/>
              <a:uLnTx/>
              <a:uFillTx/>
              <a:latin typeface="Franklin Gothic Book"/>
              <a:ea typeface="STKaiti"/>
              <a:cs typeface="+mn-cs"/>
            </a:endParaRPr>
          </a:p>
        </p:txBody>
      </p:sp>
      <p:sp>
        <p:nvSpPr>
          <p:cNvPr id="469" name="矩形 81">
            <a:extLst>
              <a:ext uri="{FF2B5EF4-FFF2-40B4-BE49-F238E27FC236}">
                <a16:creationId xmlns:a16="http://schemas.microsoft.com/office/drawing/2014/main" id="{B513E0E8-7670-D783-7687-9C8C8F7BCD8B}"/>
              </a:ext>
            </a:extLst>
          </p:cNvPr>
          <p:cNvSpPr/>
          <p:nvPr/>
        </p:nvSpPr>
        <p:spPr>
          <a:xfrm rot="16200000">
            <a:off x="-168077" y="3856821"/>
            <a:ext cx="1366825" cy="153888"/>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mn-cs"/>
              </a:rPr>
              <a:t>SOCIAL</a:t>
            </a:r>
          </a:p>
        </p:txBody>
      </p:sp>
      <p:grpSp>
        <p:nvGrpSpPr>
          <p:cNvPr id="359" name="Group 358">
            <a:extLst>
              <a:ext uri="{FF2B5EF4-FFF2-40B4-BE49-F238E27FC236}">
                <a16:creationId xmlns:a16="http://schemas.microsoft.com/office/drawing/2014/main" id="{32391FFC-C545-2A62-A7D2-56D9EC9A1843}"/>
              </a:ext>
            </a:extLst>
          </p:cNvPr>
          <p:cNvGrpSpPr/>
          <p:nvPr/>
        </p:nvGrpSpPr>
        <p:grpSpPr>
          <a:xfrm>
            <a:off x="390484" y="1359375"/>
            <a:ext cx="8385216" cy="1757266"/>
            <a:chOff x="372829" y="1359375"/>
            <a:chExt cx="8385216" cy="1757266"/>
          </a:xfrm>
        </p:grpSpPr>
        <p:sp>
          <p:nvSpPr>
            <p:cNvPr id="139" name="Flowchart: Alternate Process 138">
              <a:extLst>
                <a:ext uri="{FF2B5EF4-FFF2-40B4-BE49-F238E27FC236}">
                  <a16:creationId xmlns:a16="http://schemas.microsoft.com/office/drawing/2014/main" id="{FDB45440-CAB3-7346-6192-C4B27DE3313B}"/>
                </a:ext>
              </a:extLst>
            </p:cNvPr>
            <p:cNvSpPr/>
            <p:nvPr/>
          </p:nvSpPr>
          <p:spPr bwMode="auto">
            <a:xfrm rot="5400000">
              <a:off x="-241824" y="2032589"/>
              <a:ext cx="1640146" cy="410839"/>
            </a:xfrm>
            <a:prstGeom prst="flowChartAlternateProcess">
              <a:avLst/>
            </a:prstGeom>
            <a:solidFill>
              <a:schemeClr val="accent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40" name="Rectangle: Top Corners Rounded 139">
              <a:extLst>
                <a:ext uri="{FF2B5EF4-FFF2-40B4-BE49-F238E27FC236}">
                  <a16:creationId xmlns:a16="http://schemas.microsoft.com/office/drawing/2014/main" id="{8DEB68AB-5C1D-0EB7-099F-C214BF9D6FAB}"/>
                </a:ext>
              </a:extLst>
            </p:cNvPr>
            <p:cNvSpPr/>
            <p:nvPr/>
          </p:nvSpPr>
          <p:spPr bwMode="auto">
            <a:xfrm rot="5400000">
              <a:off x="3813696" y="-1827709"/>
              <a:ext cx="1757266" cy="8131433"/>
            </a:xfrm>
            <a:prstGeom prst="round2SameRect">
              <a:avLst>
                <a:gd name="adj1" fmla="val 0"/>
                <a:gd name="adj2" fmla="val 0"/>
              </a:avLst>
            </a:prstGeom>
            <a:solidFill>
              <a:schemeClr val="accent1">
                <a:lumMod val="20000"/>
                <a:lumOff val="80000"/>
              </a:schemeClr>
            </a:solidFill>
            <a:ln w="6350" cap="flat" cmpd="sng" algn="ctr">
              <a:noFill/>
              <a:prstDash val="solid"/>
              <a:round/>
              <a:headEnd type="none" w="med" len="med"/>
              <a:tailEnd type="none" w="med" len="med"/>
            </a:ln>
            <a:effectLst>
              <a:outerShdw blurRad="50800" dist="38100" dir="10800000" algn="tl" rotWithShape="0">
                <a:schemeClr val="bg1">
                  <a:lumMod val="95000"/>
                  <a:alpha val="41000"/>
                </a:schemeClr>
              </a:outerShdw>
            </a:effectLst>
          </p:spPr>
          <p:txBody>
            <a:bodyPr vert="horz" wrap="non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5484C4"/>
                </a:solidFill>
                <a:effectLst/>
                <a:uLnTx/>
                <a:uFillTx/>
                <a:latin typeface="Franklin Gothic Book"/>
                <a:ea typeface="STKaiti"/>
                <a:cs typeface="+mn-cs"/>
              </a:endParaRPr>
            </a:p>
          </p:txBody>
        </p:sp>
      </p:grpSp>
      <p:grpSp>
        <p:nvGrpSpPr>
          <p:cNvPr id="4" name="Group 3">
            <a:extLst>
              <a:ext uri="{FF2B5EF4-FFF2-40B4-BE49-F238E27FC236}">
                <a16:creationId xmlns:a16="http://schemas.microsoft.com/office/drawing/2014/main" id="{075184C9-9A2F-ABBF-61C6-CD013719F761}"/>
              </a:ext>
            </a:extLst>
          </p:cNvPr>
          <p:cNvGrpSpPr/>
          <p:nvPr/>
        </p:nvGrpSpPr>
        <p:grpSpPr>
          <a:xfrm>
            <a:off x="370277" y="704850"/>
            <a:ext cx="8405423" cy="478720"/>
            <a:chOff x="370277" y="704850"/>
            <a:chExt cx="8405423" cy="478720"/>
          </a:xfrm>
        </p:grpSpPr>
        <p:sp>
          <p:nvSpPr>
            <p:cNvPr id="11" name="Rectangle 10">
              <a:extLst>
                <a:ext uri="{FF2B5EF4-FFF2-40B4-BE49-F238E27FC236}">
                  <a16:creationId xmlns:a16="http://schemas.microsoft.com/office/drawing/2014/main" id="{A0234E04-F6B6-7A83-C9AD-670ED15FED39}"/>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C2222"/>
                  </a:solidFill>
                  <a:effectLst/>
                  <a:uLnTx/>
                  <a:uFillTx/>
                  <a:ea typeface="STKaiti"/>
                  <a:cs typeface="+mn-cs"/>
                </a:rPr>
                <a:t>Responsible Growth is our guiding principle in business practices. GlobalWafers aims at being at the forefront of global responsibility in the aspects of environment, health, safety and corporate governance.</a:t>
              </a:r>
            </a:p>
          </p:txBody>
        </p:sp>
        <p:sp>
          <p:nvSpPr>
            <p:cNvPr id="14" name="Rectangle 13">
              <a:extLst>
                <a:ext uri="{FF2B5EF4-FFF2-40B4-BE49-F238E27FC236}">
                  <a16:creationId xmlns:a16="http://schemas.microsoft.com/office/drawing/2014/main" id="{ACF6B6EA-2D64-CBBA-062E-9BEB249429B1}"/>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pic>
        <p:nvPicPr>
          <p:cNvPr id="396" name="Graphic 395">
            <a:extLst>
              <a:ext uri="{FF2B5EF4-FFF2-40B4-BE49-F238E27FC236}">
                <a16:creationId xmlns:a16="http://schemas.microsoft.com/office/drawing/2014/main" id="{B3EDC3D0-58A8-FE3F-8599-A0C000D3E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1879" y="1707501"/>
            <a:ext cx="1012474" cy="1340322"/>
          </a:xfrm>
          <a:prstGeom prst="rect">
            <a:avLst/>
          </a:prstGeom>
        </p:spPr>
      </p:pic>
      <p:sp>
        <p:nvSpPr>
          <p:cNvPr id="28" name="矩形 143">
            <a:extLst>
              <a:ext uri="{FF2B5EF4-FFF2-40B4-BE49-F238E27FC236}">
                <a16:creationId xmlns:a16="http://schemas.microsoft.com/office/drawing/2014/main" id="{D9E69672-78E3-7546-7E39-2F9A5B06C91C}"/>
              </a:ext>
            </a:extLst>
          </p:cNvPr>
          <p:cNvSpPr/>
          <p:nvPr/>
        </p:nvSpPr>
        <p:spPr>
          <a:xfrm>
            <a:off x="731271" y="1744660"/>
            <a:ext cx="688101" cy="138499"/>
          </a:xfrm>
          <a:prstGeom prst="rect">
            <a:avLst/>
          </a:prstGeom>
        </p:spPr>
        <p:txBody>
          <a:bodyPr wrap="square" lIns="4572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900" b="1" i="0" u="none" strike="noStrike" kern="1200" cap="none" spc="0" normalizeH="0" baseline="0" noProof="0" dirty="0">
                <a:ln>
                  <a:noFill/>
                </a:ln>
                <a:solidFill>
                  <a:srgbClr val="5484C4"/>
                </a:solidFill>
                <a:effectLst/>
                <a:uLnTx/>
                <a:uFillTx/>
                <a:latin typeface="Franklin Gothic Book"/>
                <a:ea typeface="STKaiti"/>
                <a:cs typeface="+mn-cs"/>
              </a:rPr>
              <a:t>Approaches</a:t>
            </a:r>
          </a:p>
        </p:txBody>
      </p:sp>
      <p:grpSp>
        <p:nvGrpSpPr>
          <p:cNvPr id="143" name="Group 142">
            <a:extLst>
              <a:ext uri="{FF2B5EF4-FFF2-40B4-BE49-F238E27FC236}">
                <a16:creationId xmlns:a16="http://schemas.microsoft.com/office/drawing/2014/main" id="{032EBC31-D25D-657F-C440-91965FD28161}"/>
              </a:ext>
            </a:extLst>
          </p:cNvPr>
          <p:cNvGrpSpPr/>
          <p:nvPr/>
        </p:nvGrpSpPr>
        <p:grpSpPr>
          <a:xfrm>
            <a:off x="731270" y="1434728"/>
            <a:ext cx="3191905" cy="223925"/>
            <a:chOff x="621507" y="1443222"/>
            <a:chExt cx="2932826" cy="223925"/>
          </a:xfrm>
        </p:grpSpPr>
        <p:sp>
          <p:nvSpPr>
            <p:cNvPr id="142" name="矩形: 圓角 99">
              <a:extLst>
                <a:ext uri="{FF2B5EF4-FFF2-40B4-BE49-F238E27FC236}">
                  <a16:creationId xmlns:a16="http://schemas.microsoft.com/office/drawing/2014/main" id="{2E56103C-030A-DF64-0FB1-4F34EE408E5D}"/>
                </a:ext>
              </a:extLst>
            </p:cNvPr>
            <p:cNvSpPr/>
            <p:nvPr/>
          </p:nvSpPr>
          <p:spPr>
            <a:xfrm>
              <a:off x="738380" y="1459900"/>
              <a:ext cx="2815953" cy="190568"/>
            </a:xfrm>
            <a:prstGeom prst="roundRect">
              <a:avLst>
                <a:gd name="adj" fmla="val 28516"/>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73152"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Committed to RE100</a:t>
              </a:r>
            </a:p>
          </p:txBody>
        </p:sp>
        <p:sp>
          <p:nvSpPr>
            <p:cNvPr id="141" name="Oval 140">
              <a:extLst>
                <a:ext uri="{FF2B5EF4-FFF2-40B4-BE49-F238E27FC236}">
                  <a16:creationId xmlns:a16="http://schemas.microsoft.com/office/drawing/2014/main" id="{FB10743C-AB36-D4C6-8A81-4CA72E98AD2A}"/>
                </a:ext>
              </a:extLst>
            </p:cNvPr>
            <p:cNvSpPr/>
            <p:nvPr/>
          </p:nvSpPr>
          <p:spPr bwMode="auto">
            <a:xfrm>
              <a:off x="621507" y="1443222"/>
              <a:ext cx="210045" cy="223925"/>
            </a:xfrm>
            <a:prstGeom prst="ellipse">
              <a:avLst/>
            </a:prstGeom>
            <a:solidFill>
              <a:schemeClr val="accent1"/>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1</a:t>
              </a:r>
            </a:p>
          </p:txBody>
        </p:sp>
      </p:grpSp>
      <p:sp>
        <p:nvSpPr>
          <p:cNvPr id="206" name="TextBox 205">
            <a:extLst>
              <a:ext uri="{FF2B5EF4-FFF2-40B4-BE49-F238E27FC236}">
                <a16:creationId xmlns:a16="http://schemas.microsoft.com/office/drawing/2014/main" id="{8B7B1925-50BA-12E6-87F9-6332EB8FC7FB}"/>
              </a:ext>
            </a:extLst>
          </p:cNvPr>
          <p:cNvSpPr txBox="1"/>
          <p:nvPr/>
        </p:nvSpPr>
        <p:spPr>
          <a:xfrm>
            <a:off x="990660" y="2157650"/>
            <a:ext cx="1158027" cy="123111"/>
          </a:xfrm>
          <a:prstGeom prst="rect">
            <a:avLst/>
          </a:prstGeom>
          <a:no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Franklin Gothic Book"/>
                <a:ea typeface="STKaiti" panose="02010600040101010101" pitchFamily="2" charset="-122"/>
                <a:cs typeface="Arial" panose="020B0604020202020204" pitchFamily="34" charset="0"/>
              </a:rPr>
              <a:t>Improve Energy Efficiency</a:t>
            </a:r>
            <a:endParaRPr kumimoji="0" lang="en-US" sz="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07" name="TextBox 206">
            <a:extLst>
              <a:ext uri="{FF2B5EF4-FFF2-40B4-BE49-F238E27FC236}">
                <a16:creationId xmlns:a16="http://schemas.microsoft.com/office/drawing/2014/main" id="{5B99E326-2DA9-9978-6F73-54C85A40081C}"/>
              </a:ext>
            </a:extLst>
          </p:cNvPr>
          <p:cNvSpPr txBox="1"/>
          <p:nvPr/>
        </p:nvSpPr>
        <p:spPr>
          <a:xfrm>
            <a:off x="990660" y="1934295"/>
            <a:ext cx="1092755" cy="123111"/>
          </a:xfrm>
          <a:prstGeom prst="rect">
            <a:avLst/>
          </a:prstGeom>
          <a:no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Franklin Gothic Book"/>
                <a:ea typeface="STKaiti" panose="02010600040101010101" pitchFamily="2" charset="-122"/>
                <a:cs typeface="Arial" panose="020B0604020202020204" pitchFamily="34" charset="0"/>
              </a:rPr>
              <a:t>Adopt Renewable Energy</a:t>
            </a:r>
            <a:endParaRPr kumimoji="0" lang="en-US" sz="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208" name="Group 208">
            <a:extLst>
              <a:ext uri="{FF2B5EF4-FFF2-40B4-BE49-F238E27FC236}">
                <a16:creationId xmlns:a16="http://schemas.microsoft.com/office/drawing/2014/main" id="{31A0AD06-1CB9-768B-7895-2E5EF8E8F133}"/>
              </a:ext>
            </a:extLst>
          </p:cNvPr>
          <p:cNvGrpSpPr>
            <a:grpSpLocks noChangeAspect="1"/>
          </p:cNvGrpSpPr>
          <p:nvPr/>
        </p:nvGrpSpPr>
        <p:grpSpPr>
          <a:xfrm>
            <a:off x="772103" y="2130986"/>
            <a:ext cx="162999" cy="176439"/>
            <a:chOff x="5279567" y="2575794"/>
            <a:chExt cx="913315" cy="988621"/>
          </a:xfrm>
          <a:solidFill>
            <a:schemeClr val="accent1"/>
          </a:solidFill>
        </p:grpSpPr>
        <p:sp>
          <p:nvSpPr>
            <p:cNvPr id="209" name="Freeform 129">
              <a:extLst>
                <a:ext uri="{FF2B5EF4-FFF2-40B4-BE49-F238E27FC236}">
                  <a16:creationId xmlns:a16="http://schemas.microsoft.com/office/drawing/2014/main" id="{E037B995-21D4-45E4-7221-00642166C2B3}"/>
                </a:ext>
              </a:extLst>
            </p:cNvPr>
            <p:cNvSpPr>
              <a:spLocks/>
            </p:cNvSpPr>
            <p:nvPr/>
          </p:nvSpPr>
          <p:spPr bwMode="auto">
            <a:xfrm>
              <a:off x="5524791" y="3446630"/>
              <a:ext cx="668091" cy="117785"/>
            </a:xfrm>
            <a:custGeom>
              <a:avLst/>
              <a:gdLst/>
              <a:ahLst/>
              <a:cxnLst>
                <a:cxn ang="0">
                  <a:pos x="346" y="50"/>
                </a:cxn>
                <a:cxn ang="0">
                  <a:pos x="330" y="33"/>
                </a:cxn>
                <a:cxn ang="0">
                  <a:pos x="303" y="21"/>
                </a:cxn>
                <a:cxn ang="0">
                  <a:pos x="214" y="21"/>
                </a:cxn>
                <a:cxn ang="0">
                  <a:pos x="214" y="16"/>
                </a:cxn>
                <a:cxn ang="0">
                  <a:pos x="198" y="0"/>
                </a:cxn>
                <a:cxn ang="0">
                  <a:pos x="153" y="0"/>
                </a:cxn>
                <a:cxn ang="0">
                  <a:pos x="137" y="16"/>
                </a:cxn>
                <a:cxn ang="0">
                  <a:pos x="137" y="21"/>
                </a:cxn>
                <a:cxn ang="0">
                  <a:pos x="47" y="21"/>
                </a:cxn>
                <a:cxn ang="0">
                  <a:pos x="20" y="33"/>
                </a:cxn>
                <a:cxn ang="0">
                  <a:pos x="4" y="50"/>
                </a:cxn>
                <a:cxn ang="0">
                  <a:pos x="9" y="61"/>
                </a:cxn>
                <a:cxn ang="0">
                  <a:pos x="341" y="61"/>
                </a:cxn>
                <a:cxn ang="0">
                  <a:pos x="346" y="50"/>
                </a:cxn>
              </a:cxnLst>
              <a:rect l="0" t="0" r="r" b="b"/>
              <a:pathLst>
                <a:path w="350" h="61">
                  <a:moveTo>
                    <a:pt x="346" y="50"/>
                  </a:moveTo>
                  <a:cubicBezTo>
                    <a:pt x="330" y="33"/>
                    <a:pt x="330" y="33"/>
                    <a:pt x="330" y="33"/>
                  </a:cubicBezTo>
                  <a:cubicBezTo>
                    <a:pt x="323" y="25"/>
                    <a:pt x="313" y="21"/>
                    <a:pt x="303" y="21"/>
                  </a:cubicBezTo>
                  <a:cubicBezTo>
                    <a:pt x="214" y="21"/>
                    <a:pt x="214" y="21"/>
                    <a:pt x="214" y="21"/>
                  </a:cubicBezTo>
                  <a:cubicBezTo>
                    <a:pt x="214" y="16"/>
                    <a:pt x="214" y="16"/>
                    <a:pt x="214" y="16"/>
                  </a:cubicBezTo>
                  <a:cubicBezTo>
                    <a:pt x="214" y="7"/>
                    <a:pt x="207" y="0"/>
                    <a:pt x="198" y="0"/>
                  </a:cubicBezTo>
                  <a:cubicBezTo>
                    <a:pt x="153" y="0"/>
                    <a:pt x="153" y="0"/>
                    <a:pt x="153" y="0"/>
                  </a:cubicBezTo>
                  <a:cubicBezTo>
                    <a:pt x="144" y="0"/>
                    <a:pt x="137" y="7"/>
                    <a:pt x="137" y="16"/>
                  </a:cubicBezTo>
                  <a:cubicBezTo>
                    <a:pt x="137" y="21"/>
                    <a:pt x="137" y="21"/>
                    <a:pt x="137" y="21"/>
                  </a:cubicBezTo>
                  <a:cubicBezTo>
                    <a:pt x="47" y="21"/>
                    <a:pt x="47" y="21"/>
                    <a:pt x="47" y="21"/>
                  </a:cubicBezTo>
                  <a:cubicBezTo>
                    <a:pt x="37" y="21"/>
                    <a:pt x="27" y="25"/>
                    <a:pt x="20" y="33"/>
                  </a:cubicBezTo>
                  <a:cubicBezTo>
                    <a:pt x="4" y="50"/>
                    <a:pt x="4" y="50"/>
                    <a:pt x="4" y="50"/>
                  </a:cubicBezTo>
                  <a:cubicBezTo>
                    <a:pt x="0" y="54"/>
                    <a:pt x="3" y="61"/>
                    <a:pt x="9" y="61"/>
                  </a:cubicBezTo>
                  <a:cubicBezTo>
                    <a:pt x="341" y="61"/>
                    <a:pt x="341" y="61"/>
                    <a:pt x="341" y="61"/>
                  </a:cubicBezTo>
                  <a:cubicBezTo>
                    <a:pt x="347" y="61"/>
                    <a:pt x="350" y="54"/>
                    <a:pt x="346" y="50"/>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0" name="Freeform 130">
              <a:extLst>
                <a:ext uri="{FF2B5EF4-FFF2-40B4-BE49-F238E27FC236}">
                  <a16:creationId xmlns:a16="http://schemas.microsoft.com/office/drawing/2014/main" id="{509B19B4-FBFE-338F-6918-514B207E6B00}"/>
                </a:ext>
              </a:extLst>
            </p:cNvPr>
            <p:cNvSpPr>
              <a:spLocks/>
            </p:cNvSpPr>
            <p:nvPr/>
          </p:nvSpPr>
          <p:spPr bwMode="auto">
            <a:xfrm>
              <a:off x="5518999" y="3303744"/>
              <a:ext cx="173781" cy="119716"/>
            </a:xfrm>
            <a:custGeom>
              <a:avLst/>
              <a:gdLst/>
              <a:ahLst/>
              <a:cxnLst>
                <a:cxn ang="0">
                  <a:pos x="7" y="62"/>
                </a:cxn>
                <a:cxn ang="0">
                  <a:pos x="74" y="62"/>
                </a:cxn>
                <a:cxn ang="0">
                  <a:pos x="85" y="52"/>
                </a:cxn>
                <a:cxn ang="0">
                  <a:pos x="91" y="9"/>
                </a:cxn>
                <a:cxn ang="0">
                  <a:pos x="89" y="3"/>
                </a:cxn>
                <a:cxn ang="0">
                  <a:pos x="83" y="0"/>
                </a:cxn>
                <a:cxn ang="0">
                  <a:pos x="27" y="0"/>
                </a:cxn>
                <a:cxn ang="0">
                  <a:pos x="14" y="10"/>
                </a:cxn>
                <a:cxn ang="0">
                  <a:pos x="1" y="54"/>
                </a:cxn>
                <a:cxn ang="0">
                  <a:pos x="2" y="60"/>
                </a:cxn>
                <a:cxn ang="0">
                  <a:pos x="7" y="62"/>
                </a:cxn>
              </a:cxnLst>
              <a:rect l="0" t="0" r="r" b="b"/>
              <a:pathLst>
                <a:path w="91" h="62">
                  <a:moveTo>
                    <a:pt x="7" y="62"/>
                  </a:moveTo>
                  <a:cubicBezTo>
                    <a:pt x="74" y="62"/>
                    <a:pt x="74" y="62"/>
                    <a:pt x="74" y="62"/>
                  </a:cubicBezTo>
                  <a:cubicBezTo>
                    <a:pt x="79" y="62"/>
                    <a:pt x="84" y="58"/>
                    <a:pt x="85" y="52"/>
                  </a:cubicBezTo>
                  <a:cubicBezTo>
                    <a:pt x="91" y="9"/>
                    <a:pt x="91" y="9"/>
                    <a:pt x="91" y="9"/>
                  </a:cubicBezTo>
                  <a:cubicBezTo>
                    <a:pt x="91" y="7"/>
                    <a:pt x="91" y="4"/>
                    <a:pt x="89" y="3"/>
                  </a:cubicBezTo>
                  <a:cubicBezTo>
                    <a:pt x="88" y="1"/>
                    <a:pt x="86" y="0"/>
                    <a:pt x="83" y="0"/>
                  </a:cubicBezTo>
                  <a:cubicBezTo>
                    <a:pt x="27" y="0"/>
                    <a:pt x="27" y="0"/>
                    <a:pt x="27" y="0"/>
                  </a:cubicBezTo>
                  <a:cubicBezTo>
                    <a:pt x="21" y="0"/>
                    <a:pt x="15" y="4"/>
                    <a:pt x="14" y="10"/>
                  </a:cubicBezTo>
                  <a:cubicBezTo>
                    <a:pt x="1" y="54"/>
                    <a:pt x="1" y="54"/>
                    <a:pt x="1" y="54"/>
                  </a:cubicBezTo>
                  <a:cubicBezTo>
                    <a:pt x="0" y="56"/>
                    <a:pt x="1" y="58"/>
                    <a:pt x="2" y="60"/>
                  </a:cubicBezTo>
                  <a:cubicBezTo>
                    <a:pt x="3" y="61"/>
                    <a:pt x="5" y="62"/>
                    <a:pt x="7" y="62"/>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1" name="Freeform 131">
              <a:extLst>
                <a:ext uri="{FF2B5EF4-FFF2-40B4-BE49-F238E27FC236}">
                  <a16:creationId xmlns:a16="http://schemas.microsoft.com/office/drawing/2014/main" id="{8A60334D-1380-0CA9-109F-B68289D5D717}"/>
                </a:ext>
              </a:extLst>
            </p:cNvPr>
            <p:cNvSpPr>
              <a:spLocks/>
            </p:cNvSpPr>
            <p:nvPr/>
          </p:nvSpPr>
          <p:spPr bwMode="auto">
            <a:xfrm>
              <a:off x="5690848" y="3303744"/>
              <a:ext cx="160265" cy="119716"/>
            </a:xfrm>
            <a:custGeom>
              <a:avLst/>
              <a:gdLst/>
              <a:ahLst/>
              <a:cxnLst>
                <a:cxn ang="0">
                  <a:pos x="2" y="59"/>
                </a:cxn>
                <a:cxn ang="0">
                  <a:pos x="8" y="62"/>
                </a:cxn>
                <a:cxn ang="0">
                  <a:pos x="74" y="62"/>
                </a:cxn>
                <a:cxn ang="0">
                  <a:pos x="84" y="53"/>
                </a:cxn>
                <a:cxn ang="0">
                  <a:pos x="84" y="9"/>
                </a:cxn>
                <a:cxn ang="0">
                  <a:pos x="74" y="0"/>
                </a:cxn>
                <a:cxn ang="0">
                  <a:pos x="17" y="0"/>
                </a:cxn>
                <a:cxn ang="0">
                  <a:pos x="6" y="10"/>
                </a:cxn>
                <a:cxn ang="0">
                  <a:pos x="0" y="53"/>
                </a:cxn>
                <a:cxn ang="0">
                  <a:pos x="2" y="59"/>
                </a:cxn>
              </a:cxnLst>
              <a:rect l="0" t="0" r="r" b="b"/>
              <a:pathLst>
                <a:path w="84" h="62">
                  <a:moveTo>
                    <a:pt x="2" y="59"/>
                  </a:moveTo>
                  <a:cubicBezTo>
                    <a:pt x="3" y="61"/>
                    <a:pt x="5" y="62"/>
                    <a:pt x="8" y="62"/>
                  </a:cubicBezTo>
                  <a:cubicBezTo>
                    <a:pt x="74" y="62"/>
                    <a:pt x="74" y="62"/>
                    <a:pt x="74" y="62"/>
                  </a:cubicBezTo>
                  <a:cubicBezTo>
                    <a:pt x="79" y="62"/>
                    <a:pt x="84" y="58"/>
                    <a:pt x="84" y="53"/>
                  </a:cubicBezTo>
                  <a:cubicBezTo>
                    <a:pt x="84" y="9"/>
                    <a:pt x="84" y="9"/>
                    <a:pt x="84" y="9"/>
                  </a:cubicBezTo>
                  <a:cubicBezTo>
                    <a:pt x="84" y="4"/>
                    <a:pt x="79" y="0"/>
                    <a:pt x="74" y="0"/>
                  </a:cubicBezTo>
                  <a:cubicBezTo>
                    <a:pt x="17" y="0"/>
                    <a:pt x="17" y="0"/>
                    <a:pt x="17" y="0"/>
                  </a:cubicBezTo>
                  <a:cubicBezTo>
                    <a:pt x="12" y="0"/>
                    <a:pt x="7" y="4"/>
                    <a:pt x="6" y="10"/>
                  </a:cubicBezTo>
                  <a:cubicBezTo>
                    <a:pt x="0" y="53"/>
                    <a:pt x="0" y="53"/>
                    <a:pt x="0" y="53"/>
                  </a:cubicBezTo>
                  <a:cubicBezTo>
                    <a:pt x="0" y="55"/>
                    <a:pt x="0" y="58"/>
                    <a:pt x="2" y="59"/>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2" name="Freeform 132">
              <a:extLst>
                <a:ext uri="{FF2B5EF4-FFF2-40B4-BE49-F238E27FC236}">
                  <a16:creationId xmlns:a16="http://schemas.microsoft.com/office/drawing/2014/main" id="{C5402489-F7FA-D246-451D-867E2D0B8C8D}"/>
                </a:ext>
              </a:extLst>
            </p:cNvPr>
            <p:cNvSpPr>
              <a:spLocks/>
            </p:cNvSpPr>
            <p:nvPr/>
          </p:nvSpPr>
          <p:spPr bwMode="auto">
            <a:xfrm>
              <a:off x="5860767" y="3303744"/>
              <a:ext cx="160265" cy="119716"/>
            </a:xfrm>
            <a:custGeom>
              <a:avLst/>
              <a:gdLst/>
              <a:ahLst/>
              <a:cxnLst>
                <a:cxn ang="0">
                  <a:pos x="9" y="0"/>
                </a:cxn>
                <a:cxn ang="0">
                  <a:pos x="0" y="9"/>
                </a:cxn>
                <a:cxn ang="0">
                  <a:pos x="0" y="53"/>
                </a:cxn>
                <a:cxn ang="0">
                  <a:pos x="9" y="62"/>
                </a:cxn>
                <a:cxn ang="0">
                  <a:pos x="76" y="62"/>
                </a:cxn>
                <a:cxn ang="0">
                  <a:pos x="82" y="59"/>
                </a:cxn>
                <a:cxn ang="0">
                  <a:pos x="84" y="53"/>
                </a:cxn>
                <a:cxn ang="0">
                  <a:pos x="77" y="10"/>
                </a:cxn>
                <a:cxn ang="0">
                  <a:pos x="66" y="0"/>
                </a:cxn>
                <a:cxn ang="0">
                  <a:pos x="9" y="0"/>
                </a:cxn>
              </a:cxnLst>
              <a:rect l="0" t="0" r="r" b="b"/>
              <a:pathLst>
                <a:path w="84" h="62">
                  <a:moveTo>
                    <a:pt x="9" y="0"/>
                  </a:moveTo>
                  <a:cubicBezTo>
                    <a:pt x="4" y="0"/>
                    <a:pt x="0" y="4"/>
                    <a:pt x="0" y="9"/>
                  </a:cubicBezTo>
                  <a:cubicBezTo>
                    <a:pt x="0" y="53"/>
                    <a:pt x="0" y="53"/>
                    <a:pt x="0" y="53"/>
                  </a:cubicBezTo>
                  <a:cubicBezTo>
                    <a:pt x="0" y="58"/>
                    <a:pt x="4" y="62"/>
                    <a:pt x="9" y="62"/>
                  </a:cubicBezTo>
                  <a:cubicBezTo>
                    <a:pt x="76" y="62"/>
                    <a:pt x="76" y="62"/>
                    <a:pt x="76" y="62"/>
                  </a:cubicBezTo>
                  <a:cubicBezTo>
                    <a:pt x="78" y="62"/>
                    <a:pt x="80" y="61"/>
                    <a:pt x="82" y="59"/>
                  </a:cubicBezTo>
                  <a:cubicBezTo>
                    <a:pt x="83" y="58"/>
                    <a:pt x="84" y="55"/>
                    <a:pt x="84" y="53"/>
                  </a:cubicBezTo>
                  <a:cubicBezTo>
                    <a:pt x="77" y="10"/>
                    <a:pt x="77" y="10"/>
                    <a:pt x="77" y="10"/>
                  </a:cubicBezTo>
                  <a:cubicBezTo>
                    <a:pt x="76" y="4"/>
                    <a:pt x="72" y="0"/>
                    <a:pt x="66" y="0"/>
                  </a:cubicBezTo>
                  <a:lnTo>
                    <a:pt x="9" y="0"/>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3" name="Freeform 133">
              <a:extLst>
                <a:ext uri="{FF2B5EF4-FFF2-40B4-BE49-F238E27FC236}">
                  <a16:creationId xmlns:a16="http://schemas.microsoft.com/office/drawing/2014/main" id="{BA69D110-5656-017D-E59F-46133A64107B}"/>
                </a:ext>
              </a:extLst>
            </p:cNvPr>
            <p:cNvSpPr>
              <a:spLocks/>
            </p:cNvSpPr>
            <p:nvPr/>
          </p:nvSpPr>
          <p:spPr bwMode="auto">
            <a:xfrm>
              <a:off x="6017171" y="3303744"/>
              <a:ext cx="173781" cy="119716"/>
            </a:xfrm>
            <a:custGeom>
              <a:avLst/>
              <a:gdLst/>
              <a:ahLst/>
              <a:cxnLst>
                <a:cxn ang="0">
                  <a:pos x="8" y="0"/>
                </a:cxn>
                <a:cxn ang="0">
                  <a:pos x="2" y="3"/>
                </a:cxn>
                <a:cxn ang="0">
                  <a:pos x="0" y="9"/>
                </a:cxn>
                <a:cxn ang="0">
                  <a:pos x="0" y="9"/>
                </a:cxn>
                <a:cxn ang="0">
                  <a:pos x="7" y="52"/>
                </a:cxn>
                <a:cxn ang="0">
                  <a:pos x="18" y="62"/>
                </a:cxn>
                <a:cxn ang="0">
                  <a:pos x="85" y="62"/>
                </a:cxn>
                <a:cxn ang="0">
                  <a:pos x="90" y="60"/>
                </a:cxn>
                <a:cxn ang="0">
                  <a:pos x="91" y="54"/>
                </a:cxn>
                <a:cxn ang="0">
                  <a:pos x="78" y="10"/>
                </a:cxn>
                <a:cxn ang="0">
                  <a:pos x="65" y="0"/>
                </a:cxn>
                <a:cxn ang="0">
                  <a:pos x="8" y="0"/>
                </a:cxn>
              </a:cxnLst>
              <a:rect l="0" t="0" r="r" b="b"/>
              <a:pathLst>
                <a:path w="91" h="62">
                  <a:moveTo>
                    <a:pt x="8" y="0"/>
                  </a:moveTo>
                  <a:cubicBezTo>
                    <a:pt x="6" y="0"/>
                    <a:pt x="4" y="1"/>
                    <a:pt x="2" y="3"/>
                  </a:cubicBezTo>
                  <a:cubicBezTo>
                    <a:pt x="1" y="4"/>
                    <a:pt x="0" y="7"/>
                    <a:pt x="0" y="9"/>
                  </a:cubicBezTo>
                  <a:cubicBezTo>
                    <a:pt x="0" y="9"/>
                    <a:pt x="0" y="9"/>
                    <a:pt x="0" y="9"/>
                  </a:cubicBezTo>
                  <a:cubicBezTo>
                    <a:pt x="7" y="52"/>
                    <a:pt x="7" y="52"/>
                    <a:pt x="7" y="52"/>
                  </a:cubicBezTo>
                  <a:cubicBezTo>
                    <a:pt x="8" y="58"/>
                    <a:pt x="12" y="62"/>
                    <a:pt x="18" y="62"/>
                  </a:cubicBezTo>
                  <a:cubicBezTo>
                    <a:pt x="85" y="62"/>
                    <a:pt x="85" y="62"/>
                    <a:pt x="85" y="62"/>
                  </a:cubicBezTo>
                  <a:cubicBezTo>
                    <a:pt x="87" y="62"/>
                    <a:pt x="89" y="61"/>
                    <a:pt x="90" y="60"/>
                  </a:cubicBezTo>
                  <a:cubicBezTo>
                    <a:pt x="91" y="58"/>
                    <a:pt x="91" y="56"/>
                    <a:pt x="91" y="54"/>
                  </a:cubicBezTo>
                  <a:cubicBezTo>
                    <a:pt x="78" y="10"/>
                    <a:pt x="78" y="10"/>
                    <a:pt x="78" y="10"/>
                  </a:cubicBezTo>
                  <a:cubicBezTo>
                    <a:pt x="76" y="4"/>
                    <a:pt x="71" y="0"/>
                    <a:pt x="65" y="0"/>
                  </a:cubicBezTo>
                  <a:lnTo>
                    <a:pt x="8" y="0"/>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4" name="Freeform 134">
              <a:extLst>
                <a:ext uri="{FF2B5EF4-FFF2-40B4-BE49-F238E27FC236}">
                  <a16:creationId xmlns:a16="http://schemas.microsoft.com/office/drawing/2014/main" id="{785C7D6A-7BC2-4B77-F047-FE4CDCABFA64}"/>
                </a:ext>
              </a:extLst>
            </p:cNvPr>
            <p:cNvSpPr>
              <a:spLocks/>
            </p:cNvSpPr>
            <p:nvPr/>
          </p:nvSpPr>
          <p:spPr bwMode="auto">
            <a:xfrm>
              <a:off x="6001723" y="3201406"/>
              <a:ext cx="152542" cy="92683"/>
            </a:xfrm>
            <a:custGeom>
              <a:avLst/>
              <a:gdLst/>
              <a:ahLst/>
              <a:cxnLst>
                <a:cxn ang="0">
                  <a:pos x="8" y="0"/>
                </a:cxn>
                <a:cxn ang="0">
                  <a:pos x="2" y="2"/>
                </a:cxn>
                <a:cxn ang="0">
                  <a:pos x="1" y="9"/>
                </a:cxn>
                <a:cxn ang="0">
                  <a:pos x="5" y="39"/>
                </a:cxn>
                <a:cxn ang="0">
                  <a:pos x="16" y="49"/>
                </a:cxn>
                <a:cxn ang="0">
                  <a:pos x="73" y="49"/>
                </a:cxn>
                <a:cxn ang="0">
                  <a:pos x="78" y="46"/>
                </a:cxn>
                <a:cxn ang="0">
                  <a:pos x="79" y="41"/>
                </a:cxn>
                <a:cxn ang="0">
                  <a:pos x="70" y="9"/>
                </a:cxn>
                <a:cxn ang="0">
                  <a:pos x="57" y="0"/>
                </a:cxn>
                <a:cxn ang="0">
                  <a:pos x="8" y="0"/>
                </a:cxn>
              </a:cxnLst>
              <a:rect l="0" t="0" r="r" b="b"/>
              <a:pathLst>
                <a:path w="80" h="49">
                  <a:moveTo>
                    <a:pt x="8" y="0"/>
                  </a:moveTo>
                  <a:cubicBezTo>
                    <a:pt x="6" y="0"/>
                    <a:pt x="4" y="1"/>
                    <a:pt x="2" y="2"/>
                  </a:cubicBezTo>
                  <a:cubicBezTo>
                    <a:pt x="1" y="4"/>
                    <a:pt x="0" y="6"/>
                    <a:pt x="1" y="9"/>
                  </a:cubicBezTo>
                  <a:cubicBezTo>
                    <a:pt x="5" y="39"/>
                    <a:pt x="5" y="39"/>
                    <a:pt x="5" y="39"/>
                  </a:cubicBezTo>
                  <a:cubicBezTo>
                    <a:pt x="6" y="44"/>
                    <a:pt x="11" y="49"/>
                    <a:pt x="16" y="49"/>
                  </a:cubicBezTo>
                  <a:cubicBezTo>
                    <a:pt x="73" y="49"/>
                    <a:pt x="73" y="49"/>
                    <a:pt x="73" y="49"/>
                  </a:cubicBezTo>
                  <a:cubicBezTo>
                    <a:pt x="75" y="49"/>
                    <a:pt x="77" y="48"/>
                    <a:pt x="78" y="46"/>
                  </a:cubicBezTo>
                  <a:cubicBezTo>
                    <a:pt x="79" y="44"/>
                    <a:pt x="80" y="42"/>
                    <a:pt x="79" y="41"/>
                  </a:cubicBezTo>
                  <a:cubicBezTo>
                    <a:pt x="70" y="9"/>
                    <a:pt x="70" y="9"/>
                    <a:pt x="70" y="9"/>
                  </a:cubicBezTo>
                  <a:cubicBezTo>
                    <a:pt x="68" y="4"/>
                    <a:pt x="63" y="0"/>
                    <a:pt x="57" y="0"/>
                  </a:cubicBezTo>
                  <a:lnTo>
                    <a:pt x="8" y="0"/>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5" name="Freeform 135">
              <a:extLst>
                <a:ext uri="{FF2B5EF4-FFF2-40B4-BE49-F238E27FC236}">
                  <a16:creationId xmlns:a16="http://schemas.microsoft.com/office/drawing/2014/main" id="{FC0D17AD-10ED-5C64-A70E-8351725F0501}"/>
                </a:ext>
              </a:extLst>
            </p:cNvPr>
            <p:cNvSpPr>
              <a:spLocks/>
            </p:cNvSpPr>
            <p:nvPr/>
          </p:nvSpPr>
          <p:spPr bwMode="auto">
            <a:xfrm>
              <a:off x="5860767" y="3201406"/>
              <a:ext cx="140956" cy="92683"/>
            </a:xfrm>
            <a:custGeom>
              <a:avLst/>
              <a:gdLst/>
              <a:ahLst/>
              <a:cxnLst>
                <a:cxn ang="0">
                  <a:pos x="69" y="9"/>
                </a:cxn>
                <a:cxn ang="0">
                  <a:pos x="58" y="0"/>
                </a:cxn>
                <a:cxn ang="0">
                  <a:pos x="9" y="0"/>
                </a:cxn>
                <a:cxn ang="0">
                  <a:pos x="0" y="9"/>
                </a:cxn>
                <a:cxn ang="0">
                  <a:pos x="0" y="39"/>
                </a:cxn>
                <a:cxn ang="0">
                  <a:pos x="9" y="49"/>
                </a:cxn>
                <a:cxn ang="0">
                  <a:pos x="66" y="49"/>
                </a:cxn>
                <a:cxn ang="0">
                  <a:pos x="72" y="46"/>
                </a:cxn>
                <a:cxn ang="0">
                  <a:pos x="74" y="40"/>
                </a:cxn>
                <a:cxn ang="0">
                  <a:pos x="74" y="40"/>
                </a:cxn>
                <a:cxn ang="0">
                  <a:pos x="69" y="9"/>
                </a:cxn>
              </a:cxnLst>
              <a:rect l="0" t="0" r="r" b="b"/>
              <a:pathLst>
                <a:path w="74" h="49">
                  <a:moveTo>
                    <a:pt x="69" y="9"/>
                  </a:moveTo>
                  <a:cubicBezTo>
                    <a:pt x="68" y="4"/>
                    <a:pt x="64" y="0"/>
                    <a:pt x="58" y="0"/>
                  </a:cubicBezTo>
                  <a:cubicBezTo>
                    <a:pt x="9" y="0"/>
                    <a:pt x="9" y="0"/>
                    <a:pt x="9" y="0"/>
                  </a:cubicBezTo>
                  <a:cubicBezTo>
                    <a:pt x="4" y="0"/>
                    <a:pt x="0" y="4"/>
                    <a:pt x="0" y="9"/>
                  </a:cubicBezTo>
                  <a:cubicBezTo>
                    <a:pt x="0" y="39"/>
                    <a:pt x="0" y="39"/>
                    <a:pt x="0" y="39"/>
                  </a:cubicBezTo>
                  <a:cubicBezTo>
                    <a:pt x="0" y="44"/>
                    <a:pt x="4" y="49"/>
                    <a:pt x="9" y="49"/>
                  </a:cubicBezTo>
                  <a:cubicBezTo>
                    <a:pt x="66" y="49"/>
                    <a:pt x="66" y="49"/>
                    <a:pt x="66" y="49"/>
                  </a:cubicBezTo>
                  <a:cubicBezTo>
                    <a:pt x="68" y="49"/>
                    <a:pt x="70" y="48"/>
                    <a:pt x="72" y="46"/>
                  </a:cubicBezTo>
                  <a:cubicBezTo>
                    <a:pt x="73" y="44"/>
                    <a:pt x="74" y="42"/>
                    <a:pt x="74" y="40"/>
                  </a:cubicBezTo>
                  <a:cubicBezTo>
                    <a:pt x="74" y="40"/>
                    <a:pt x="74" y="40"/>
                    <a:pt x="74" y="40"/>
                  </a:cubicBezTo>
                  <a:lnTo>
                    <a:pt x="69" y="9"/>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6" name="Freeform 136">
              <a:extLst>
                <a:ext uri="{FF2B5EF4-FFF2-40B4-BE49-F238E27FC236}">
                  <a16:creationId xmlns:a16="http://schemas.microsoft.com/office/drawing/2014/main" id="{1561AC62-C35D-6D85-B743-0287D0A9BA34}"/>
                </a:ext>
              </a:extLst>
            </p:cNvPr>
            <p:cNvSpPr>
              <a:spLocks/>
            </p:cNvSpPr>
            <p:nvPr/>
          </p:nvSpPr>
          <p:spPr bwMode="auto">
            <a:xfrm>
              <a:off x="5706295" y="3201406"/>
              <a:ext cx="144818" cy="92683"/>
            </a:xfrm>
            <a:custGeom>
              <a:avLst/>
              <a:gdLst/>
              <a:ahLst/>
              <a:cxnLst>
                <a:cxn ang="0">
                  <a:pos x="75" y="9"/>
                </a:cxn>
                <a:cxn ang="0">
                  <a:pos x="65" y="0"/>
                </a:cxn>
                <a:cxn ang="0">
                  <a:pos x="16" y="0"/>
                </a:cxn>
                <a:cxn ang="0">
                  <a:pos x="5" y="9"/>
                </a:cxn>
                <a:cxn ang="0">
                  <a:pos x="1" y="40"/>
                </a:cxn>
                <a:cxn ang="0">
                  <a:pos x="3" y="46"/>
                </a:cxn>
                <a:cxn ang="0">
                  <a:pos x="8" y="49"/>
                </a:cxn>
                <a:cxn ang="0">
                  <a:pos x="65" y="49"/>
                </a:cxn>
                <a:cxn ang="0">
                  <a:pos x="75" y="39"/>
                </a:cxn>
                <a:cxn ang="0">
                  <a:pos x="75" y="9"/>
                </a:cxn>
              </a:cxnLst>
              <a:rect l="0" t="0" r="r" b="b"/>
              <a:pathLst>
                <a:path w="75" h="49">
                  <a:moveTo>
                    <a:pt x="75" y="9"/>
                  </a:moveTo>
                  <a:cubicBezTo>
                    <a:pt x="75" y="4"/>
                    <a:pt x="70" y="0"/>
                    <a:pt x="65" y="0"/>
                  </a:cubicBezTo>
                  <a:cubicBezTo>
                    <a:pt x="16" y="0"/>
                    <a:pt x="16" y="0"/>
                    <a:pt x="16" y="0"/>
                  </a:cubicBezTo>
                  <a:cubicBezTo>
                    <a:pt x="11" y="0"/>
                    <a:pt x="6" y="4"/>
                    <a:pt x="5" y="9"/>
                  </a:cubicBezTo>
                  <a:cubicBezTo>
                    <a:pt x="1" y="40"/>
                    <a:pt x="1" y="40"/>
                    <a:pt x="1" y="40"/>
                  </a:cubicBezTo>
                  <a:cubicBezTo>
                    <a:pt x="0" y="42"/>
                    <a:pt x="1" y="44"/>
                    <a:pt x="3" y="46"/>
                  </a:cubicBezTo>
                  <a:cubicBezTo>
                    <a:pt x="4" y="48"/>
                    <a:pt x="6" y="49"/>
                    <a:pt x="8" y="49"/>
                  </a:cubicBezTo>
                  <a:cubicBezTo>
                    <a:pt x="65" y="49"/>
                    <a:pt x="65" y="49"/>
                    <a:pt x="65" y="49"/>
                  </a:cubicBezTo>
                  <a:cubicBezTo>
                    <a:pt x="70" y="49"/>
                    <a:pt x="75" y="44"/>
                    <a:pt x="75" y="39"/>
                  </a:cubicBezTo>
                  <a:lnTo>
                    <a:pt x="75" y="9"/>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7" name="Freeform 137">
              <a:extLst>
                <a:ext uri="{FF2B5EF4-FFF2-40B4-BE49-F238E27FC236}">
                  <a16:creationId xmlns:a16="http://schemas.microsoft.com/office/drawing/2014/main" id="{5D5773CC-A5C2-7B9C-F28F-38E2795586FE}"/>
                </a:ext>
              </a:extLst>
            </p:cNvPr>
            <p:cNvSpPr>
              <a:spLocks/>
            </p:cNvSpPr>
            <p:nvPr/>
          </p:nvSpPr>
          <p:spPr bwMode="auto">
            <a:xfrm>
              <a:off x="5555685" y="3201406"/>
              <a:ext cx="150610" cy="92683"/>
            </a:xfrm>
            <a:custGeom>
              <a:avLst/>
              <a:gdLst/>
              <a:ahLst/>
              <a:cxnLst>
                <a:cxn ang="0">
                  <a:pos x="10" y="9"/>
                </a:cxn>
                <a:cxn ang="0">
                  <a:pos x="1" y="41"/>
                </a:cxn>
                <a:cxn ang="0">
                  <a:pos x="2" y="46"/>
                </a:cxn>
                <a:cxn ang="0">
                  <a:pos x="7" y="49"/>
                </a:cxn>
                <a:cxn ang="0">
                  <a:pos x="63" y="49"/>
                </a:cxn>
                <a:cxn ang="0">
                  <a:pos x="75" y="39"/>
                </a:cxn>
                <a:cxn ang="0">
                  <a:pos x="79" y="9"/>
                </a:cxn>
                <a:cxn ang="0">
                  <a:pos x="77" y="2"/>
                </a:cxn>
                <a:cxn ang="0">
                  <a:pos x="71" y="0"/>
                </a:cxn>
                <a:cxn ang="0">
                  <a:pos x="22" y="0"/>
                </a:cxn>
                <a:cxn ang="0">
                  <a:pos x="10" y="9"/>
                </a:cxn>
              </a:cxnLst>
              <a:rect l="0" t="0" r="r" b="b"/>
              <a:pathLst>
                <a:path w="79" h="49">
                  <a:moveTo>
                    <a:pt x="10" y="9"/>
                  </a:moveTo>
                  <a:cubicBezTo>
                    <a:pt x="1" y="41"/>
                    <a:pt x="1" y="41"/>
                    <a:pt x="1" y="41"/>
                  </a:cubicBezTo>
                  <a:cubicBezTo>
                    <a:pt x="0" y="42"/>
                    <a:pt x="0" y="44"/>
                    <a:pt x="2" y="46"/>
                  </a:cubicBezTo>
                  <a:cubicBezTo>
                    <a:pt x="3" y="48"/>
                    <a:pt x="5" y="49"/>
                    <a:pt x="7" y="49"/>
                  </a:cubicBezTo>
                  <a:cubicBezTo>
                    <a:pt x="63" y="49"/>
                    <a:pt x="63" y="49"/>
                    <a:pt x="63" y="49"/>
                  </a:cubicBezTo>
                  <a:cubicBezTo>
                    <a:pt x="69" y="49"/>
                    <a:pt x="74" y="44"/>
                    <a:pt x="75" y="39"/>
                  </a:cubicBezTo>
                  <a:cubicBezTo>
                    <a:pt x="79" y="9"/>
                    <a:pt x="79" y="9"/>
                    <a:pt x="79" y="9"/>
                  </a:cubicBezTo>
                  <a:cubicBezTo>
                    <a:pt x="79" y="6"/>
                    <a:pt x="79" y="4"/>
                    <a:pt x="77" y="2"/>
                  </a:cubicBezTo>
                  <a:cubicBezTo>
                    <a:pt x="76" y="1"/>
                    <a:pt x="74" y="0"/>
                    <a:pt x="71" y="0"/>
                  </a:cubicBezTo>
                  <a:cubicBezTo>
                    <a:pt x="22" y="0"/>
                    <a:pt x="22" y="0"/>
                    <a:pt x="22" y="0"/>
                  </a:cubicBezTo>
                  <a:cubicBezTo>
                    <a:pt x="17" y="0"/>
                    <a:pt x="11" y="4"/>
                    <a:pt x="10" y="9"/>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8" name="Freeform 138">
              <a:extLst>
                <a:ext uri="{FF2B5EF4-FFF2-40B4-BE49-F238E27FC236}">
                  <a16:creationId xmlns:a16="http://schemas.microsoft.com/office/drawing/2014/main" id="{8A0BB112-D70C-7300-1DCB-BB0C0BB76A07}"/>
                </a:ext>
              </a:extLst>
            </p:cNvPr>
            <p:cNvSpPr>
              <a:spLocks/>
            </p:cNvSpPr>
            <p:nvPr/>
          </p:nvSpPr>
          <p:spPr bwMode="auto">
            <a:xfrm>
              <a:off x="5586579" y="3116446"/>
              <a:ext cx="133233" cy="73374"/>
            </a:xfrm>
            <a:custGeom>
              <a:avLst/>
              <a:gdLst/>
              <a:ahLst/>
              <a:cxnLst>
                <a:cxn ang="0">
                  <a:pos x="6" y="38"/>
                </a:cxn>
                <a:cxn ang="0">
                  <a:pos x="55" y="38"/>
                </a:cxn>
                <a:cxn ang="0">
                  <a:pos x="67" y="29"/>
                </a:cxn>
                <a:cxn ang="0">
                  <a:pos x="70" y="8"/>
                </a:cxn>
                <a:cxn ang="0">
                  <a:pos x="68" y="2"/>
                </a:cxn>
                <a:cxn ang="0">
                  <a:pos x="65" y="0"/>
                </a:cxn>
                <a:cxn ang="0">
                  <a:pos x="62" y="0"/>
                </a:cxn>
                <a:cxn ang="0">
                  <a:pos x="19" y="0"/>
                </a:cxn>
                <a:cxn ang="0">
                  <a:pos x="16" y="0"/>
                </a:cxn>
                <a:cxn ang="0">
                  <a:pos x="7" y="9"/>
                </a:cxn>
                <a:cxn ang="0">
                  <a:pos x="0" y="30"/>
                </a:cxn>
                <a:cxn ang="0">
                  <a:pos x="1" y="36"/>
                </a:cxn>
                <a:cxn ang="0">
                  <a:pos x="6" y="38"/>
                </a:cxn>
              </a:cxnLst>
              <a:rect l="0" t="0" r="r" b="b"/>
              <a:pathLst>
                <a:path w="70" h="38">
                  <a:moveTo>
                    <a:pt x="6" y="38"/>
                  </a:moveTo>
                  <a:cubicBezTo>
                    <a:pt x="55" y="38"/>
                    <a:pt x="55" y="38"/>
                    <a:pt x="55" y="38"/>
                  </a:cubicBezTo>
                  <a:cubicBezTo>
                    <a:pt x="61" y="38"/>
                    <a:pt x="66" y="34"/>
                    <a:pt x="67" y="29"/>
                  </a:cubicBezTo>
                  <a:cubicBezTo>
                    <a:pt x="70" y="8"/>
                    <a:pt x="70" y="8"/>
                    <a:pt x="70" y="8"/>
                  </a:cubicBezTo>
                  <a:cubicBezTo>
                    <a:pt x="70" y="6"/>
                    <a:pt x="69" y="4"/>
                    <a:pt x="68" y="2"/>
                  </a:cubicBezTo>
                  <a:cubicBezTo>
                    <a:pt x="67" y="1"/>
                    <a:pt x="66" y="0"/>
                    <a:pt x="65" y="0"/>
                  </a:cubicBezTo>
                  <a:cubicBezTo>
                    <a:pt x="64" y="0"/>
                    <a:pt x="63" y="0"/>
                    <a:pt x="62" y="0"/>
                  </a:cubicBezTo>
                  <a:cubicBezTo>
                    <a:pt x="19" y="0"/>
                    <a:pt x="19" y="0"/>
                    <a:pt x="19" y="0"/>
                  </a:cubicBezTo>
                  <a:cubicBezTo>
                    <a:pt x="18" y="0"/>
                    <a:pt x="17" y="0"/>
                    <a:pt x="16" y="0"/>
                  </a:cubicBezTo>
                  <a:cubicBezTo>
                    <a:pt x="12" y="1"/>
                    <a:pt x="8" y="4"/>
                    <a:pt x="7" y="9"/>
                  </a:cubicBezTo>
                  <a:cubicBezTo>
                    <a:pt x="0" y="30"/>
                    <a:pt x="0" y="30"/>
                    <a:pt x="0" y="30"/>
                  </a:cubicBezTo>
                  <a:cubicBezTo>
                    <a:pt x="0" y="32"/>
                    <a:pt x="0" y="34"/>
                    <a:pt x="1" y="36"/>
                  </a:cubicBezTo>
                  <a:cubicBezTo>
                    <a:pt x="3" y="38"/>
                    <a:pt x="4" y="38"/>
                    <a:pt x="6" y="38"/>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19" name="Freeform 139">
              <a:extLst>
                <a:ext uri="{FF2B5EF4-FFF2-40B4-BE49-F238E27FC236}">
                  <a16:creationId xmlns:a16="http://schemas.microsoft.com/office/drawing/2014/main" id="{305898D8-F59A-1176-B664-C927F7C42E92}"/>
                </a:ext>
              </a:extLst>
            </p:cNvPr>
            <p:cNvSpPr>
              <a:spLocks/>
            </p:cNvSpPr>
            <p:nvPr/>
          </p:nvSpPr>
          <p:spPr bwMode="auto">
            <a:xfrm>
              <a:off x="5721742" y="3114516"/>
              <a:ext cx="129371" cy="75306"/>
            </a:xfrm>
            <a:custGeom>
              <a:avLst/>
              <a:gdLst/>
              <a:ahLst/>
              <a:cxnLst>
                <a:cxn ang="0">
                  <a:pos x="4" y="10"/>
                </a:cxn>
                <a:cxn ang="0">
                  <a:pos x="1" y="31"/>
                </a:cxn>
                <a:cxn ang="0">
                  <a:pos x="3" y="37"/>
                </a:cxn>
                <a:cxn ang="0">
                  <a:pos x="8" y="39"/>
                </a:cxn>
                <a:cxn ang="0">
                  <a:pos x="57" y="39"/>
                </a:cxn>
                <a:cxn ang="0">
                  <a:pos x="67" y="30"/>
                </a:cxn>
                <a:cxn ang="0">
                  <a:pos x="67" y="10"/>
                </a:cxn>
                <a:cxn ang="0">
                  <a:pos x="59" y="0"/>
                </a:cxn>
                <a:cxn ang="0">
                  <a:pos x="57" y="1"/>
                </a:cxn>
                <a:cxn ang="0">
                  <a:pos x="15" y="1"/>
                </a:cxn>
                <a:cxn ang="0">
                  <a:pos x="13" y="0"/>
                </a:cxn>
                <a:cxn ang="0">
                  <a:pos x="4" y="10"/>
                </a:cxn>
              </a:cxnLst>
              <a:rect l="0" t="0" r="r" b="b"/>
              <a:pathLst>
                <a:path w="67" h="39">
                  <a:moveTo>
                    <a:pt x="4" y="10"/>
                  </a:moveTo>
                  <a:cubicBezTo>
                    <a:pt x="1" y="31"/>
                    <a:pt x="1" y="31"/>
                    <a:pt x="1" y="31"/>
                  </a:cubicBezTo>
                  <a:cubicBezTo>
                    <a:pt x="0" y="33"/>
                    <a:pt x="1" y="35"/>
                    <a:pt x="3" y="37"/>
                  </a:cubicBezTo>
                  <a:cubicBezTo>
                    <a:pt x="4" y="39"/>
                    <a:pt x="6" y="39"/>
                    <a:pt x="8" y="39"/>
                  </a:cubicBezTo>
                  <a:cubicBezTo>
                    <a:pt x="57" y="39"/>
                    <a:pt x="57" y="39"/>
                    <a:pt x="57" y="39"/>
                  </a:cubicBezTo>
                  <a:cubicBezTo>
                    <a:pt x="62" y="39"/>
                    <a:pt x="67" y="35"/>
                    <a:pt x="67" y="30"/>
                  </a:cubicBezTo>
                  <a:cubicBezTo>
                    <a:pt x="67" y="10"/>
                    <a:pt x="67" y="10"/>
                    <a:pt x="67" y="10"/>
                  </a:cubicBezTo>
                  <a:cubicBezTo>
                    <a:pt x="67" y="5"/>
                    <a:pt x="63" y="1"/>
                    <a:pt x="59" y="0"/>
                  </a:cubicBezTo>
                  <a:cubicBezTo>
                    <a:pt x="58" y="1"/>
                    <a:pt x="58" y="1"/>
                    <a:pt x="57" y="1"/>
                  </a:cubicBezTo>
                  <a:cubicBezTo>
                    <a:pt x="15" y="1"/>
                    <a:pt x="15" y="1"/>
                    <a:pt x="15" y="1"/>
                  </a:cubicBezTo>
                  <a:cubicBezTo>
                    <a:pt x="14" y="1"/>
                    <a:pt x="14" y="1"/>
                    <a:pt x="13" y="0"/>
                  </a:cubicBezTo>
                  <a:cubicBezTo>
                    <a:pt x="9" y="1"/>
                    <a:pt x="5" y="5"/>
                    <a:pt x="4" y="10"/>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0" name="Freeform 140">
              <a:extLst>
                <a:ext uri="{FF2B5EF4-FFF2-40B4-BE49-F238E27FC236}">
                  <a16:creationId xmlns:a16="http://schemas.microsoft.com/office/drawing/2014/main" id="{30DC5419-47E6-CDF9-4C13-D57CB0F4407C}"/>
                </a:ext>
              </a:extLst>
            </p:cNvPr>
            <p:cNvSpPr>
              <a:spLocks/>
            </p:cNvSpPr>
            <p:nvPr/>
          </p:nvSpPr>
          <p:spPr bwMode="auto">
            <a:xfrm>
              <a:off x="5860767" y="3114516"/>
              <a:ext cx="125509" cy="75306"/>
            </a:xfrm>
            <a:custGeom>
              <a:avLst/>
              <a:gdLst/>
              <a:ahLst/>
              <a:cxnLst>
                <a:cxn ang="0">
                  <a:pos x="53" y="0"/>
                </a:cxn>
                <a:cxn ang="0">
                  <a:pos x="52" y="1"/>
                </a:cxn>
                <a:cxn ang="0">
                  <a:pos x="9" y="1"/>
                </a:cxn>
                <a:cxn ang="0">
                  <a:pos x="8" y="0"/>
                </a:cxn>
                <a:cxn ang="0">
                  <a:pos x="0" y="10"/>
                </a:cxn>
                <a:cxn ang="0">
                  <a:pos x="0" y="30"/>
                </a:cxn>
                <a:cxn ang="0">
                  <a:pos x="9" y="39"/>
                </a:cxn>
                <a:cxn ang="0">
                  <a:pos x="58" y="39"/>
                </a:cxn>
                <a:cxn ang="0">
                  <a:pos x="64" y="37"/>
                </a:cxn>
                <a:cxn ang="0">
                  <a:pos x="66" y="31"/>
                </a:cxn>
                <a:cxn ang="0">
                  <a:pos x="63" y="10"/>
                </a:cxn>
                <a:cxn ang="0">
                  <a:pos x="53" y="0"/>
                </a:cxn>
              </a:cxnLst>
              <a:rect l="0" t="0" r="r" b="b"/>
              <a:pathLst>
                <a:path w="66" h="39">
                  <a:moveTo>
                    <a:pt x="53" y="0"/>
                  </a:moveTo>
                  <a:cubicBezTo>
                    <a:pt x="53" y="1"/>
                    <a:pt x="52" y="1"/>
                    <a:pt x="52" y="1"/>
                  </a:cubicBezTo>
                  <a:cubicBezTo>
                    <a:pt x="9" y="1"/>
                    <a:pt x="9" y="1"/>
                    <a:pt x="9" y="1"/>
                  </a:cubicBezTo>
                  <a:cubicBezTo>
                    <a:pt x="9" y="1"/>
                    <a:pt x="8" y="1"/>
                    <a:pt x="8" y="0"/>
                  </a:cubicBezTo>
                  <a:cubicBezTo>
                    <a:pt x="3" y="1"/>
                    <a:pt x="0" y="5"/>
                    <a:pt x="0" y="10"/>
                  </a:cubicBezTo>
                  <a:cubicBezTo>
                    <a:pt x="0" y="30"/>
                    <a:pt x="0" y="30"/>
                    <a:pt x="0" y="30"/>
                  </a:cubicBezTo>
                  <a:cubicBezTo>
                    <a:pt x="0" y="35"/>
                    <a:pt x="4" y="39"/>
                    <a:pt x="9" y="39"/>
                  </a:cubicBezTo>
                  <a:cubicBezTo>
                    <a:pt x="58" y="39"/>
                    <a:pt x="58" y="39"/>
                    <a:pt x="58" y="39"/>
                  </a:cubicBezTo>
                  <a:cubicBezTo>
                    <a:pt x="60" y="39"/>
                    <a:pt x="63" y="39"/>
                    <a:pt x="64" y="37"/>
                  </a:cubicBezTo>
                  <a:cubicBezTo>
                    <a:pt x="65" y="35"/>
                    <a:pt x="66" y="33"/>
                    <a:pt x="66" y="31"/>
                  </a:cubicBezTo>
                  <a:cubicBezTo>
                    <a:pt x="63" y="10"/>
                    <a:pt x="63" y="10"/>
                    <a:pt x="63" y="10"/>
                  </a:cubicBezTo>
                  <a:cubicBezTo>
                    <a:pt x="62" y="5"/>
                    <a:pt x="58" y="1"/>
                    <a:pt x="53" y="0"/>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1" name="Freeform 141">
              <a:extLst>
                <a:ext uri="{FF2B5EF4-FFF2-40B4-BE49-F238E27FC236}">
                  <a16:creationId xmlns:a16="http://schemas.microsoft.com/office/drawing/2014/main" id="{4DC90206-49C8-50CC-6E82-18ADFF5EA833}"/>
                </a:ext>
              </a:extLst>
            </p:cNvPr>
            <p:cNvSpPr>
              <a:spLocks/>
            </p:cNvSpPr>
            <p:nvPr/>
          </p:nvSpPr>
          <p:spPr bwMode="auto">
            <a:xfrm>
              <a:off x="5990138" y="3114516"/>
              <a:ext cx="133233" cy="75306"/>
            </a:xfrm>
            <a:custGeom>
              <a:avLst/>
              <a:gdLst/>
              <a:ahLst/>
              <a:cxnLst>
                <a:cxn ang="0">
                  <a:pos x="50" y="1"/>
                </a:cxn>
                <a:cxn ang="0">
                  <a:pos x="8" y="1"/>
                </a:cxn>
                <a:cxn ang="0">
                  <a:pos x="6" y="0"/>
                </a:cxn>
                <a:cxn ang="0">
                  <a:pos x="2" y="3"/>
                </a:cxn>
                <a:cxn ang="0">
                  <a:pos x="0" y="9"/>
                </a:cxn>
                <a:cxn ang="0">
                  <a:pos x="0" y="9"/>
                </a:cxn>
                <a:cxn ang="0">
                  <a:pos x="3" y="30"/>
                </a:cxn>
                <a:cxn ang="0">
                  <a:pos x="14" y="39"/>
                </a:cxn>
                <a:cxn ang="0">
                  <a:pos x="63" y="39"/>
                </a:cxn>
                <a:cxn ang="0">
                  <a:pos x="68" y="37"/>
                </a:cxn>
                <a:cxn ang="0">
                  <a:pos x="69" y="31"/>
                </a:cxn>
                <a:cxn ang="0">
                  <a:pos x="63" y="10"/>
                </a:cxn>
                <a:cxn ang="0">
                  <a:pos x="52" y="0"/>
                </a:cxn>
                <a:cxn ang="0">
                  <a:pos x="50" y="1"/>
                </a:cxn>
              </a:cxnLst>
              <a:rect l="0" t="0" r="r" b="b"/>
              <a:pathLst>
                <a:path w="70" h="39">
                  <a:moveTo>
                    <a:pt x="50" y="1"/>
                  </a:moveTo>
                  <a:cubicBezTo>
                    <a:pt x="8" y="1"/>
                    <a:pt x="8" y="1"/>
                    <a:pt x="8" y="1"/>
                  </a:cubicBezTo>
                  <a:cubicBezTo>
                    <a:pt x="7" y="1"/>
                    <a:pt x="7" y="1"/>
                    <a:pt x="6" y="0"/>
                  </a:cubicBezTo>
                  <a:cubicBezTo>
                    <a:pt x="4" y="1"/>
                    <a:pt x="3" y="2"/>
                    <a:pt x="2" y="3"/>
                  </a:cubicBezTo>
                  <a:cubicBezTo>
                    <a:pt x="0" y="5"/>
                    <a:pt x="0" y="7"/>
                    <a:pt x="0" y="9"/>
                  </a:cubicBezTo>
                  <a:cubicBezTo>
                    <a:pt x="0" y="9"/>
                    <a:pt x="0" y="9"/>
                    <a:pt x="0" y="9"/>
                  </a:cubicBezTo>
                  <a:cubicBezTo>
                    <a:pt x="3" y="30"/>
                    <a:pt x="3" y="30"/>
                    <a:pt x="3" y="30"/>
                  </a:cubicBezTo>
                  <a:cubicBezTo>
                    <a:pt x="4" y="35"/>
                    <a:pt x="9" y="39"/>
                    <a:pt x="14" y="39"/>
                  </a:cubicBezTo>
                  <a:cubicBezTo>
                    <a:pt x="63" y="39"/>
                    <a:pt x="63" y="39"/>
                    <a:pt x="63" y="39"/>
                  </a:cubicBezTo>
                  <a:cubicBezTo>
                    <a:pt x="65" y="39"/>
                    <a:pt x="67" y="39"/>
                    <a:pt x="68" y="37"/>
                  </a:cubicBezTo>
                  <a:cubicBezTo>
                    <a:pt x="69" y="35"/>
                    <a:pt x="70" y="33"/>
                    <a:pt x="69" y="31"/>
                  </a:cubicBezTo>
                  <a:cubicBezTo>
                    <a:pt x="63" y="10"/>
                    <a:pt x="63" y="10"/>
                    <a:pt x="63" y="10"/>
                  </a:cubicBezTo>
                  <a:cubicBezTo>
                    <a:pt x="61" y="5"/>
                    <a:pt x="57" y="1"/>
                    <a:pt x="52" y="0"/>
                  </a:cubicBezTo>
                  <a:cubicBezTo>
                    <a:pt x="51" y="1"/>
                    <a:pt x="51" y="1"/>
                    <a:pt x="50" y="1"/>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2" name="Freeform 142">
              <a:extLst>
                <a:ext uri="{FF2B5EF4-FFF2-40B4-BE49-F238E27FC236}">
                  <a16:creationId xmlns:a16="http://schemas.microsoft.com/office/drawing/2014/main" id="{381BC73E-B0A0-D4FD-3522-08F268CDEF80}"/>
                </a:ext>
              </a:extLst>
            </p:cNvPr>
            <p:cNvSpPr>
              <a:spLocks/>
            </p:cNvSpPr>
            <p:nvPr/>
          </p:nvSpPr>
          <p:spPr bwMode="auto">
            <a:xfrm>
              <a:off x="5978553" y="3045003"/>
              <a:ext cx="119716" cy="59858"/>
            </a:xfrm>
            <a:custGeom>
              <a:avLst/>
              <a:gdLst/>
              <a:ahLst/>
              <a:cxnLst>
                <a:cxn ang="0">
                  <a:pos x="12" y="32"/>
                </a:cxn>
                <a:cxn ang="0">
                  <a:pos x="14" y="32"/>
                </a:cxn>
                <a:cxn ang="0">
                  <a:pos x="56" y="32"/>
                </a:cxn>
                <a:cxn ang="0">
                  <a:pos x="58" y="32"/>
                </a:cxn>
                <a:cxn ang="0">
                  <a:pos x="61" y="30"/>
                </a:cxn>
                <a:cxn ang="0">
                  <a:pos x="62" y="24"/>
                </a:cxn>
                <a:cxn ang="0">
                  <a:pos x="58" y="10"/>
                </a:cxn>
                <a:cxn ang="0">
                  <a:pos x="45" y="0"/>
                </a:cxn>
                <a:cxn ang="0">
                  <a:pos x="8" y="0"/>
                </a:cxn>
                <a:cxn ang="0">
                  <a:pos x="2" y="3"/>
                </a:cxn>
                <a:cxn ang="0">
                  <a:pos x="1" y="9"/>
                </a:cxn>
                <a:cxn ang="0">
                  <a:pos x="3" y="23"/>
                </a:cxn>
                <a:cxn ang="0">
                  <a:pos x="12" y="32"/>
                </a:cxn>
              </a:cxnLst>
              <a:rect l="0" t="0" r="r" b="b"/>
              <a:pathLst>
                <a:path w="63" h="32">
                  <a:moveTo>
                    <a:pt x="12" y="32"/>
                  </a:moveTo>
                  <a:cubicBezTo>
                    <a:pt x="13" y="32"/>
                    <a:pt x="13" y="32"/>
                    <a:pt x="14" y="32"/>
                  </a:cubicBezTo>
                  <a:cubicBezTo>
                    <a:pt x="56" y="32"/>
                    <a:pt x="56" y="32"/>
                    <a:pt x="56" y="32"/>
                  </a:cubicBezTo>
                  <a:cubicBezTo>
                    <a:pt x="57" y="32"/>
                    <a:pt x="57" y="32"/>
                    <a:pt x="58" y="32"/>
                  </a:cubicBezTo>
                  <a:cubicBezTo>
                    <a:pt x="59" y="32"/>
                    <a:pt x="60" y="31"/>
                    <a:pt x="61" y="30"/>
                  </a:cubicBezTo>
                  <a:cubicBezTo>
                    <a:pt x="62" y="28"/>
                    <a:pt x="63" y="26"/>
                    <a:pt x="62" y="24"/>
                  </a:cubicBezTo>
                  <a:cubicBezTo>
                    <a:pt x="58" y="10"/>
                    <a:pt x="58" y="10"/>
                    <a:pt x="58" y="10"/>
                  </a:cubicBezTo>
                  <a:cubicBezTo>
                    <a:pt x="56" y="4"/>
                    <a:pt x="51" y="0"/>
                    <a:pt x="45" y="0"/>
                  </a:cubicBezTo>
                  <a:cubicBezTo>
                    <a:pt x="8" y="0"/>
                    <a:pt x="8" y="0"/>
                    <a:pt x="8" y="0"/>
                  </a:cubicBezTo>
                  <a:cubicBezTo>
                    <a:pt x="6" y="0"/>
                    <a:pt x="4" y="1"/>
                    <a:pt x="2" y="3"/>
                  </a:cubicBezTo>
                  <a:cubicBezTo>
                    <a:pt x="1" y="5"/>
                    <a:pt x="0" y="7"/>
                    <a:pt x="1" y="9"/>
                  </a:cubicBezTo>
                  <a:cubicBezTo>
                    <a:pt x="3" y="23"/>
                    <a:pt x="3" y="23"/>
                    <a:pt x="3" y="23"/>
                  </a:cubicBezTo>
                  <a:cubicBezTo>
                    <a:pt x="3" y="28"/>
                    <a:pt x="7" y="32"/>
                    <a:pt x="12" y="32"/>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3" name="Freeform 143">
              <a:extLst>
                <a:ext uri="{FF2B5EF4-FFF2-40B4-BE49-F238E27FC236}">
                  <a16:creationId xmlns:a16="http://schemas.microsoft.com/office/drawing/2014/main" id="{5ED016C2-EB64-5283-3F53-C1C611114D1C}"/>
                </a:ext>
              </a:extLst>
            </p:cNvPr>
            <p:cNvSpPr>
              <a:spLocks/>
            </p:cNvSpPr>
            <p:nvPr/>
          </p:nvSpPr>
          <p:spPr bwMode="auto">
            <a:xfrm>
              <a:off x="5860767" y="3045003"/>
              <a:ext cx="113924" cy="59858"/>
            </a:xfrm>
            <a:custGeom>
              <a:avLst/>
              <a:gdLst/>
              <a:ahLst/>
              <a:cxnLst>
                <a:cxn ang="0">
                  <a:pos x="57" y="10"/>
                </a:cxn>
                <a:cxn ang="0">
                  <a:pos x="46" y="0"/>
                </a:cxn>
                <a:cxn ang="0">
                  <a:pos x="9" y="0"/>
                </a:cxn>
                <a:cxn ang="0">
                  <a:pos x="0" y="10"/>
                </a:cxn>
                <a:cxn ang="0">
                  <a:pos x="0" y="23"/>
                </a:cxn>
                <a:cxn ang="0">
                  <a:pos x="8" y="32"/>
                </a:cxn>
                <a:cxn ang="0">
                  <a:pos x="9" y="32"/>
                </a:cxn>
                <a:cxn ang="0">
                  <a:pos x="52" y="32"/>
                </a:cxn>
                <a:cxn ang="0">
                  <a:pos x="53" y="32"/>
                </a:cxn>
                <a:cxn ang="0">
                  <a:pos x="58" y="30"/>
                </a:cxn>
                <a:cxn ang="0">
                  <a:pos x="59" y="23"/>
                </a:cxn>
                <a:cxn ang="0">
                  <a:pos x="59" y="23"/>
                </a:cxn>
                <a:cxn ang="0">
                  <a:pos x="57" y="10"/>
                </a:cxn>
              </a:cxnLst>
              <a:rect l="0" t="0" r="r" b="b"/>
              <a:pathLst>
                <a:path w="60" h="32">
                  <a:moveTo>
                    <a:pt x="57" y="10"/>
                  </a:moveTo>
                  <a:cubicBezTo>
                    <a:pt x="57" y="5"/>
                    <a:pt x="52" y="0"/>
                    <a:pt x="46" y="0"/>
                  </a:cubicBezTo>
                  <a:cubicBezTo>
                    <a:pt x="9" y="0"/>
                    <a:pt x="9" y="0"/>
                    <a:pt x="9" y="0"/>
                  </a:cubicBezTo>
                  <a:cubicBezTo>
                    <a:pt x="4" y="0"/>
                    <a:pt x="0" y="5"/>
                    <a:pt x="0" y="10"/>
                  </a:cubicBezTo>
                  <a:cubicBezTo>
                    <a:pt x="0" y="23"/>
                    <a:pt x="0" y="23"/>
                    <a:pt x="0" y="23"/>
                  </a:cubicBezTo>
                  <a:cubicBezTo>
                    <a:pt x="0" y="28"/>
                    <a:pt x="3" y="31"/>
                    <a:pt x="8" y="32"/>
                  </a:cubicBezTo>
                  <a:cubicBezTo>
                    <a:pt x="8" y="32"/>
                    <a:pt x="9" y="32"/>
                    <a:pt x="9" y="32"/>
                  </a:cubicBezTo>
                  <a:cubicBezTo>
                    <a:pt x="52" y="32"/>
                    <a:pt x="52" y="32"/>
                    <a:pt x="52" y="32"/>
                  </a:cubicBezTo>
                  <a:cubicBezTo>
                    <a:pt x="52" y="32"/>
                    <a:pt x="53" y="32"/>
                    <a:pt x="53" y="32"/>
                  </a:cubicBezTo>
                  <a:cubicBezTo>
                    <a:pt x="55" y="32"/>
                    <a:pt x="56" y="31"/>
                    <a:pt x="58" y="30"/>
                  </a:cubicBezTo>
                  <a:cubicBezTo>
                    <a:pt x="59" y="28"/>
                    <a:pt x="60" y="26"/>
                    <a:pt x="59" y="23"/>
                  </a:cubicBezTo>
                  <a:cubicBezTo>
                    <a:pt x="59" y="23"/>
                    <a:pt x="59" y="23"/>
                    <a:pt x="59" y="23"/>
                  </a:cubicBezTo>
                  <a:lnTo>
                    <a:pt x="57" y="10"/>
                  </a:ln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4" name="Freeform 144">
              <a:extLst>
                <a:ext uri="{FF2B5EF4-FFF2-40B4-BE49-F238E27FC236}">
                  <a16:creationId xmlns:a16="http://schemas.microsoft.com/office/drawing/2014/main" id="{242F71F9-BBA0-8110-E591-1372157B09A3}"/>
                </a:ext>
              </a:extLst>
            </p:cNvPr>
            <p:cNvSpPr>
              <a:spLocks/>
            </p:cNvSpPr>
            <p:nvPr/>
          </p:nvSpPr>
          <p:spPr bwMode="auto">
            <a:xfrm>
              <a:off x="5735259" y="3045003"/>
              <a:ext cx="115854" cy="59858"/>
            </a:xfrm>
            <a:custGeom>
              <a:avLst/>
              <a:gdLst/>
              <a:ahLst/>
              <a:cxnLst>
                <a:cxn ang="0">
                  <a:pos x="8" y="32"/>
                </a:cxn>
                <a:cxn ang="0">
                  <a:pos x="50" y="32"/>
                </a:cxn>
                <a:cxn ang="0">
                  <a:pos x="52" y="32"/>
                </a:cxn>
                <a:cxn ang="0">
                  <a:pos x="60" y="23"/>
                </a:cxn>
                <a:cxn ang="0">
                  <a:pos x="60" y="10"/>
                </a:cxn>
                <a:cxn ang="0">
                  <a:pos x="50" y="0"/>
                </a:cxn>
                <a:cxn ang="0">
                  <a:pos x="13" y="0"/>
                </a:cxn>
                <a:cxn ang="0">
                  <a:pos x="2" y="10"/>
                </a:cxn>
                <a:cxn ang="0">
                  <a:pos x="1" y="17"/>
                </a:cxn>
                <a:cxn ang="0">
                  <a:pos x="0" y="23"/>
                </a:cxn>
                <a:cxn ang="0">
                  <a:pos x="2" y="30"/>
                </a:cxn>
                <a:cxn ang="0">
                  <a:pos x="6" y="32"/>
                </a:cxn>
                <a:cxn ang="0">
                  <a:pos x="8" y="32"/>
                </a:cxn>
              </a:cxnLst>
              <a:rect l="0" t="0" r="r" b="b"/>
              <a:pathLst>
                <a:path w="60" h="32">
                  <a:moveTo>
                    <a:pt x="8" y="32"/>
                  </a:moveTo>
                  <a:cubicBezTo>
                    <a:pt x="50" y="32"/>
                    <a:pt x="50" y="32"/>
                    <a:pt x="50" y="32"/>
                  </a:cubicBezTo>
                  <a:cubicBezTo>
                    <a:pt x="51" y="32"/>
                    <a:pt x="51" y="32"/>
                    <a:pt x="52" y="32"/>
                  </a:cubicBezTo>
                  <a:cubicBezTo>
                    <a:pt x="56" y="31"/>
                    <a:pt x="60" y="28"/>
                    <a:pt x="60" y="23"/>
                  </a:cubicBezTo>
                  <a:cubicBezTo>
                    <a:pt x="60" y="10"/>
                    <a:pt x="60" y="10"/>
                    <a:pt x="60" y="10"/>
                  </a:cubicBezTo>
                  <a:cubicBezTo>
                    <a:pt x="60" y="5"/>
                    <a:pt x="55" y="0"/>
                    <a:pt x="50" y="0"/>
                  </a:cubicBezTo>
                  <a:cubicBezTo>
                    <a:pt x="13" y="0"/>
                    <a:pt x="13" y="0"/>
                    <a:pt x="13" y="0"/>
                  </a:cubicBezTo>
                  <a:cubicBezTo>
                    <a:pt x="8" y="0"/>
                    <a:pt x="3" y="5"/>
                    <a:pt x="2" y="10"/>
                  </a:cubicBezTo>
                  <a:cubicBezTo>
                    <a:pt x="1" y="17"/>
                    <a:pt x="1" y="17"/>
                    <a:pt x="1" y="17"/>
                  </a:cubicBezTo>
                  <a:cubicBezTo>
                    <a:pt x="0" y="23"/>
                    <a:pt x="0" y="23"/>
                    <a:pt x="0" y="23"/>
                  </a:cubicBezTo>
                  <a:cubicBezTo>
                    <a:pt x="0" y="26"/>
                    <a:pt x="1" y="28"/>
                    <a:pt x="2" y="30"/>
                  </a:cubicBezTo>
                  <a:cubicBezTo>
                    <a:pt x="3" y="31"/>
                    <a:pt x="5" y="32"/>
                    <a:pt x="6" y="32"/>
                  </a:cubicBezTo>
                  <a:cubicBezTo>
                    <a:pt x="7" y="32"/>
                    <a:pt x="7" y="32"/>
                    <a:pt x="8" y="32"/>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5" name="Freeform 145">
              <a:extLst>
                <a:ext uri="{FF2B5EF4-FFF2-40B4-BE49-F238E27FC236}">
                  <a16:creationId xmlns:a16="http://schemas.microsoft.com/office/drawing/2014/main" id="{57CAD787-98C8-6F4A-EC5C-1A270DAEAD41}"/>
                </a:ext>
              </a:extLst>
            </p:cNvPr>
            <p:cNvSpPr>
              <a:spLocks/>
            </p:cNvSpPr>
            <p:nvPr/>
          </p:nvSpPr>
          <p:spPr bwMode="auto">
            <a:xfrm>
              <a:off x="5611682" y="3046934"/>
              <a:ext cx="117785" cy="59858"/>
            </a:xfrm>
            <a:custGeom>
              <a:avLst/>
              <a:gdLst/>
              <a:ahLst/>
              <a:cxnLst>
                <a:cxn ang="0">
                  <a:pos x="54" y="0"/>
                </a:cxn>
                <a:cxn ang="0">
                  <a:pos x="17" y="0"/>
                </a:cxn>
                <a:cxn ang="0">
                  <a:pos x="4" y="10"/>
                </a:cxn>
                <a:cxn ang="0">
                  <a:pos x="0" y="24"/>
                </a:cxn>
                <a:cxn ang="0">
                  <a:pos x="1" y="29"/>
                </a:cxn>
                <a:cxn ang="0">
                  <a:pos x="4" y="31"/>
                </a:cxn>
                <a:cxn ang="0">
                  <a:pos x="6" y="32"/>
                </a:cxn>
                <a:cxn ang="0">
                  <a:pos x="49" y="32"/>
                </a:cxn>
                <a:cxn ang="0">
                  <a:pos x="52" y="31"/>
                </a:cxn>
                <a:cxn ang="0">
                  <a:pos x="60" y="22"/>
                </a:cxn>
                <a:cxn ang="0">
                  <a:pos x="60" y="22"/>
                </a:cxn>
                <a:cxn ang="0">
                  <a:pos x="61" y="13"/>
                </a:cxn>
                <a:cxn ang="0">
                  <a:pos x="62" y="9"/>
                </a:cxn>
                <a:cxn ang="0">
                  <a:pos x="60" y="3"/>
                </a:cxn>
                <a:cxn ang="0">
                  <a:pos x="54" y="0"/>
                </a:cxn>
              </a:cxnLst>
              <a:rect l="0" t="0" r="r" b="b"/>
              <a:pathLst>
                <a:path w="62" h="32">
                  <a:moveTo>
                    <a:pt x="54" y="0"/>
                  </a:moveTo>
                  <a:cubicBezTo>
                    <a:pt x="17" y="0"/>
                    <a:pt x="17" y="0"/>
                    <a:pt x="17" y="0"/>
                  </a:cubicBezTo>
                  <a:cubicBezTo>
                    <a:pt x="11" y="0"/>
                    <a:pt x="6" y="4"/>
                    <a:pt x="4" y="10"/>
                  </a:cubicBezTo>
                  <a:cubicBezTo>
                    <a:pt x="0" y="24"/>
                    <a:pt x="0" y="24"/>
                    <a:pt x="0" y="24"/>
                  </a:cubicBezTo>
                  <a:cubicBezTo>
                    <a:pt x="0" y="26"/>
                    <a:pt x="0" y="28"/>
                    <a:pt x="1" y="29"/>
                  </a:cubicBezTo>
                  <a:cubicBezTo>
                    <a:pt x="2" y="30"/>
                    <a:pt x="3" y="31"/>
                    <a:pt x="4" y="31"/>
                  </a:cubicBezTo>
                  <a:cubicBezTo>
                    <a:pt x="4" y="32"/>
                    <a:pt x="5" y="32"/>
                    <a:pt x="6" y="32"/>
                  </a:cubicBezTo>
                  <a:cubicBezTo>
                    <a:pt x="49" y="32"/>
                    <a:pt x="49" y="32"/>
                    <a:pt x="49" y="32"/>
                  </a:cubicBezTo>
                  <a:cubicBezTo>
                    <a:pt x="50" y="32"/>
                    <a:pt x="51" y="32"/>
                    <a:pt x="52" y="31"/>
                  </a:cubicBezTo>
                  <a:cubicBezTo>
                    <a:pt x="56" y="30"/>
                    <a:pt x="59" y="27"/>
                    <a:pt x="60" y="22"/>
                  </a:cubicBezTo>
                  <a:cubicBezTo>
                    <a:pt x="60" y="22"/>
                    <a:pt x="60" y="22"/>
                    <a:pt x="60" y="22"/>
                  </a:cubicBezTo>
                  <a:cubicBezTo>
                    <a:pt x="61" y="13"/>
                    <a:pt x="61" y="13"/>
                    <a:pt x="61" y="13"/>
                  </a:cubicBezTo>
                  <a:cubicBezTo>
                    <a:pt x="62" y="9"/>
                    <a:pt x="62" y="9"/>
                    <a:pt x="62" y="9"/>
                  </a:cubicBezTo>
                  <a:cubicBezTo>
                    <a:pt x="62" y="7"/>
                    <a:pt x="62" y="4"/>
                    <a:pt x="60" y="3"/>
                  </a:cubicBezTo>
                  <a:cubicBezTo>
                    <a:pt x="59" y="1"/>
                    <a:pt x="57" y="0"/>
                    <a:pt x="54" y="0"/>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6" name="Freeform 146">
              <a:extLst>
                <a:ext uri="{FF2B5EF4-FFF2-40B4-BE49-F238E27FC236}">
                  <a16:creationId xmlns:a16="http://schemas.microsoft.com/office/drawing/2014/main" id="{AACF4FC1-1D12-629F-FF6C-7901D4387AFB}"/>
                </a:ext>
              </a:extLst>
            </p:cNvPr>
            <p:cNvSpPr>
              <a:spLocks noEditPoints="1"/>
            </p:cNvSpPr>
            <p:nvPr/>
          </p:nvSpPr>
          <p:spPr bwMode="auto">
            <a:xfrm>
              <a:off x="5349079" y="2643376"/>
              <a:ext cx="239432" cy="243293"/>
            </a:xfrm>
            <a:custGeom>
              <a:avLst/>
              <a:gdLst/>
              <a:ahLst/>
              <a:cxnLst>
                <a:cxn ang="0">
                  <a:pos x="75" y="120"/>
                </a:cxn>
                <a:cxn ang="0">
                  <a:pos x="119" y="51"/>
                </a:cxn>
                <a:cxn ang="0">
                  <a:pos x="50" y="7"/>
                </a:cxn>
                <a:cxn ang="0">
                  <a:pos x="7" y="76"/>
                </a:cxn>
                <a:cxn ang="0">
                  <a:pos x="75" y="120"/>
                </a:cxn>
                <a:cxn ang="0">
                  <a:pos x="101" y="36"/>
                </a:cxn>
                <a:cxn ang="0">
                  <a:pos x="104" y="41"/>
                </a:cxn>
                <a:cxn ang="0">
                  <a:pos x="97" y="41"/>
                </a:cxn>
                <a:cxn ang="0">
                  <a:pos x="94" y="36"/>
                </a:cxn>
                <a:cxn ang="0">
                  <a:pos x="101" y="36"/>
                </a:cxn>
                <a:cxn ang="0">
                  <a:pos x="106" y="77"/>
                </a:cxn>
                <a:cxn ang="0">
                  <a:pos x="90" y="99"/>
                </a:cxn>
                <a:cxn ang="0">
                  <a:pos x="101" y="75"/>
                </a:cxn>
                <a:cxn ang="0">
                  <a:pos x="101" y="51"/>
                </a:cxn>
                <a:cxn ang="0">
                  <a:pos x="100" y="48"/>
                </a:cxn>
                <a:cxn ang="0">
                  <a:pos x="107" y="48"/>
                </a:cxn>
                <a:cxn ang="0">
                  <a:pos x="107" y="49"/>
                </a:cxn>
                <a:cxn ang="0">
                  <a:pos x="106" y="77"/>
                </a:cxn>
                <a:cxn ang="0">
                  <a:pos x="91" y="25"/>
                </a:cxn>
                <a:cxn ang="0">
                  <a:pos x="84" y="25"/>
                </a:cxn>
                <a:cxn ang="0">
                  <a:pos x="66" y="16"/>
                </a:cxn>
                <a:cxn ang="0">
                  <a:pos x="91" y="25"/>
                </a:cxn>
              </a:cxnLst>
              <a:rect l="0" t="0" r="r" b="b"/>
              <a:pathLst>
                <a:path w="126" h="127">
                  <a:moveTo>
                    <a:pt x="75" y="120"/>
                  </a:moveTo>
                  <a:cubicBezTo>
                    <a:pt x="106" y="113"/>
                    <a:pt x="126" y="82"/>
                    <a:pt x="119" y="51"/>
                  </a:cubicBezTo>
                  <a:cubicBezTo>
                    <a:pt x="112" y="20"/>
                    <a:pt x="81" y="0"/>
                    <a:pt x="50" y="7"/>
                  </a:cubicBezTo>
                  <a:cubicBezTo>
                    <a:pt x="19" y="14"/>
                    <a:pt x="0" y="45"/>
                    <a:pt x="7" y="76"/>
                  </a:cubicBezTo>
                  <a:cubicBezTo>
                    <a:pt x="13" y="107"/>
                    <a:pt x="44" y="127"/>
                    <a:pt x="75" y="120"/>
                  </a:cubicBezTo>
                  <a:close/>
                  <a:moveTo>
                    <a:pt x="101" y="36"/>
                  </a:moveTo>
                  <a:cubicBezTo>
                    <a:pt x="102" y="37"/>
                    <a:pt x="103" y="39"/>
                    <a:pt x="104" y="41"/>
                  </a:cubicBezTo>
                  <a:cubicBezTo>
                    <a:pt x="97" y="41"/>
                    <a:pt x="97" y="41"/>
                    <a:pt x="97" y="41"/>
                  </a:cubicBezTo>
                  <a:cubicBezTo>
                    <a:pt x="96" y="40"/>
                    <a:pt x="95" y="38"/>
                    <a:pt x="94" y="36"/>
                  </a:cubicBezTo>
                  <a:lnTo>
                    <a:pt x="101" y="36"/>
                  </a:lnTo>
                  <a:close/>
                  <a:moveTo>
                    <a:pt x="106" y="77"/>
                  </a:moveTo>
                  <a:cubicBezTo>
                    <a:pt x="103" y="86"/>
                    <a:pt x="98" y="94"/>
                    <a:pt x="90" y="99"/>
                  </a:cubicBezTo>
                  <a:cubicBezTo>
                    <a:pt x="96" y="92"/>
                    <a:pt x="100" y="84"/>
                    <a:pt x="101" y="75"/>
                  </a:cubicBezTo>
                  <a:cubicBezTo>
                    <a:pt x="103" y="67"/>
                    <a:pt x="103" y="59"/>
                    <a:pt x="101" y="51"/>
                  </a:cubicBezTo>
                  <a:cubicBezTo>
                    <a:pt x="101" y="50"/>
                    <a:pt x="100" y="49"/>
                    <a:pt x="100" y="48"/>
                  </a:cubicBezTo>
                  <a:cubicBezTo>
                    <a:pt x="107" y="48"/>
                    <a:pt x="107" y="48"/>
                    <a:pt x="107" y="48"/>
                  </a:cubicBezTo>
                  <a:cubicBezTo>
                    <a:pt x="107" y="48"/>
                    <a:pt x="107" y="48"/>
                    <a:pt x="107" y="49"/>
                  </a:cubicBezTo>
                  <a:cubicBezTo>
                    <a:pt x="110" y="58"/>
                    <a:pt x="110" y="68"/>
                    <a:pt x="106" y="77"/>
                  </a:cubicBezTo>
                  <a:close/>
                  <a:moveTo>
                    <a:pt x="91" y="25"/>
                  </a:moveTo>
                  <a:cubicBezTo>
                    <a:pt x="84" y="25"/>
                    <a:pt x="84" y="25"/>
                    <a:pt x="84" y="25"/>
                  </a:cubicBezTo>
                  <a:cubicBezTo>
                    <a:pt x="78" y="21"/>
                    <a:pt x="73" y="18"/>
                    <a:pt x="66" y="16"/>
                  </a:cubicBezTo>
                  <a:cubicBezTo>
                    <a:pt x="75" y="16"/>
                    <a:pt x="84" y="19"/>
                    <a:pt x="91" y="25"/>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7" name="Freeform 147">
              <a:extLst>
                <a:ext uri="{FF2B5EF4-FFF2-40B4-BE49-F238E27FC236}">
                  <a16:creationId xmlns:a16="http://schemas.microsoft.com/office/drawing/2014/main" id="{CCC12F08-55FF-9033-95D3-5666DF814272}"/>
                </a:ext>
              </a:extLst>
            </p:cNvPr>
            <p:cNvSpPr>
              <a:spLocks/>
            </p:cNvSpPr>
            <p:nvPr/>
          </p:nvSpPr>
          <p:spPr bwMode="auto">
            <a:xfrm>
              <a:off x="5472657" y="2877015"/>
              <a:ext cx="52135" cy="71444"/>
            </a:xfrm>
            <a:custGeom>
              <a:avLst/>
              <a:gdLst/>
              <a:ahLst/>
              <a:cxnLst>
                <a:cxn ang="0">
                  <a:pos x="19" y="38"/>
                </a:cxn>
                <a:cxn ang="0">
                  <a:pos x="25" y="13"/>
                </a:cxn>
                <a:cxn ang="0">
                  <a:pos x="3" y="18"/>
                </a:cxn>
                <a:cxn ang="0">
                  <a:pos x="19" y="38"/>
                </a:cxn>
              </a:cxnLst>
              <a:rect l="0" t="0" r="r" b="b"/>
              <a:pathLst>
                <a:path w="27" h="38">
                  <a:moveTo>
                    <a:pt x="19" y="38"/>
                  </a:moveTo>
                  <a:cubicBezTo>
                    <a:pt x="21" y="37"/>
                    <a:pt x="27" y="19"/>
                    <a:pt x="25" y="13"/>
                  </a:cubicBezTo>
                  <a:cubicBezTo>
                    <a:pt x="23" y="0"/>
                    <a:pt x="0" y="5"/>
                    <a:pt x="3" y="18"/>
                  </a:cubicBezTo>
                  <a:cubicBezTo>
                    <a:pt x="4" y="24"/>
                    <a:pt x="17" y="38"/>
                    <a:pt x="19" y="38"/>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8" name="Freeform 148">
              <a:extLst>
                <a:ext uri="{FF2B5EF4-FFF2-40B4-BE49-F238E27FC236}">
                  <a16:creationId xmlns:a16="http://schemas.microsoft.com/office/drawing/2014/main" id="{51BDEE90-97D3-0FA1-2B8B-378E273B9D23}"/>
                </a:ext>
              </a:extLst>
            </p:cNvPr>
            <p:cNvSpPr>
              <a:spLocks/>
            </p:cNvSpPr>
            <p:nvPr/>
          </p:nvSpPr>
          <p:spPr bwMode="auto">
            <a:xfrm>
              <a:off x="5420522" y="2878946"/>
              <a:ext cx="50203" cy="71444"/>
            </a:xfrm>
            <a:custGeom>
              <a:avLst/>
              <a:gdLst/>
              <a:ahLst/>
              <a:cxnLst>
                <a:cxn ang="0">
                  <a:pos x="1" y="13"/>
                </a:cxn>
                <a:cxn ang="0">
                  <a:pos x="8" y="38"/>
                </a:cxn>
                <a:cxn ang="0">
                  <a:pos x="24" y="17"/>
                </a:cxn>
                <a:cxn ang="0">
                  <a:pos x="1" y="13"/>
                </a:cxn>
              </a:cxnLst>
              <a:rect l="0" t="0" r="r" b="b"/>
              <a:pathLst>
                <a:path w="26" h="38">
                  <a:moveTo>
                    <a:pt x="1" y="13"/>
                  </a:moveTo>
                  <a:cubicBezTo>
                    <a:pt x="0" y="19"/>
                    <a:pt x="7" y="37"/>
                    <a:pt x="8" y="38"/>
                  </a:cubicBezTo>
                  <a:cubicBezTo>
                    <a:pt x="10" y="38"/>
                    <a:pt x="23" y="23"/>
                    <a:pt x="24" y="17"/>
                  </a:cubicBezTo>
                  <a:cubicBezTo>
                    <a:pt x="26" y="4"/>
                    <a:pt x="3" y="0"/>
                    <a:pt x="1" y="13"/>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29" name="Freeform 149">
              <a:extLst>
                <a:ext uri="{FF2B5EF4-FFF2-40B4-BE49-F238E27FC236}">
                  <a16:creationId xmlns:a16="http://schemas.microsoft.com/office/drawing/2014/main" id="{E6C6ABBD-4D5E-EE1D-9252-BAB854B0D226}"/>
                </a:ext>
              </a:extLst>
            </p:cNvPr>
            <p:cNvSpPr>
              <a:spLocks/>
            </p:cNvSpPr>
            <p:nvPr/>
          </p:nvSpPr>
          <p:spPr bwMode="auto">
            <a:xfrm>
              <a:off x="5530584" y="2840328"/>
              <a:ext cx="63720" cy="67582"/>
            </a:xfrm>
            <a:custGeom>
              <a:avLst/>
              <a:gdLst/>
              <a:ahLst/>
              <a:cxnLst>
                <a:cxn ang="0">
                  <a:pos x="9" y="25"/>
                </a:cxn>
                <a:cxn ang="0">
                  <a:pos x="33" y="35"/>
                </a:cxn>
                <a:cxn ang="0">
                  <a:pos x="26" y="10"/>
                </a:cxn>
                <a:cxn ang="0">
                  <a:pos x="9" y="25"/>
                </a:cxn>
              </a:cxnLst>
              <a:rect l="0" t="0" r="r" b="b"/>
              <a:pathLst>
                <a:path w="34" h="36">
                  <a:moveTo>
                    <a:pt x="9" y="25"/>
                  </a:moveTo>
                  <a:cubicBezTo>
                    <a:pt x="13" y="30"/>
                    <a:pt x="31" y="36"/>
                    <a:pt x="33" y="35"/>
                  </a:cubicBezTo>
                  <a:cubicBezTo>
                    <a:pt x="34" y="34"/>
                    <a:pt x="30" y="15"/>
                    <a:pt x="26" y="10"/>
                  </a:cubicBezTo>
                  <a:cubicBezTo>
                    <a:pt x="18" y="0"/>
                    <a:pt x="0" y="15"/>
                    <a:pt x="9" y="25"/>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0" name="Freeform 150">
              <a:extLst>
                <a:ext uri="{FF2B5EF4-FFF2-40B4-BE49-F238E27FC236}">
                  <a16:creationId xmlns:a16="http://schemas.microsoft.com/office/drawing/2014/main" id="{D0FA324E-509F-F150-462D-8FB663A9F27A}"/>
                </a:ext>
              </a:extLst>
            </p:cNvPr>
            <p:cNvSpPr>
              <a:spLocks/>
            </p:cNvSpPr>
            <p:nvPr/>
          </p:nvSpPr>
          <p:spPr bwMode="auto">
            <a:xfrm>
              <a:off x="5573064" y="2784331"/>
              <a:ext cx="73374" cy="55997"/>
            </a:xfrm>
            <a:custGeom>
              <a:avLst/>
              <a:gdLst/>
              <a:ahLst/>
              <a:cxnLst>
                <a:cxn ang="0">
                  <a:pos x="12" y="26"/>
                </a:cxn>
                <a:cxn ang="0">
                  <a:pos x="37" y="24"/>
                </a:cxn>
                <a:cxn ang="0">
                  <a:pos x="20" y="5"/>
                </a:cxn>
                <a:cxn ang="0">
                  <a:pos x="12" y="26"/>
                </a:cxn>
              </a:cxnLst>
              <a:rect l="0" t="0" r="r" b="b"/>
              <a:pathLst>
                <a:path w="38" h="29">
                  <a:moveTo>
                    <a:pt x="12" y="26"/>
                  </a:moveTo>
                  <a:cubicBezTo>
                    <a:pt x="18" y="29"/>
                    <a:pt x="37" y="25"/>
                    <a:pt x="37" y="24"/>
                  </a:cubicBezTo>
                  <a:cubicBezTo>
                    <a:pt x="38" y="22"/>
                    <a:pt x="26" y="7"/>
                    <a:pt x="20" y="5"/>
                  </a:cubicBezTo>
                  <a:cubicBezTo>
                    <a:pt x="8" y="0"/>
                    <a:pt x="0" y="22"/>
                    <a:pt x="12" y="26"/>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1" name="Freeform 151">
              <a:extLst>
                <a:ext uri="{FF2B5EF4-FFF2-40B4-BE49-F238E27FC236}">
                  <a16:creationId xmlns:a16="http://schemas.microsoft.com/office/drawing/2014/main" id="{E8EFC46F-6A76-BAAF-4A91-7A5E203F54E3}"/>
                </a:ext>
              </a:extLst>
            </p:cNvPr>
            <p:cNvSpPr>
              <a:spLocks/>
            </p:cNvSpPr>
            <p:nvPr/>
          </p:nvSpPr>
          <p:spPr bwMode="auto">
            <a:xfrm>
              <a:off x="5582718" y="2720612"/>
              <a:ext cx="73374" cy="48273"/>
            </a:xfrm>
            <a:custGeom>
              <a:avLst/>
              <a:gdLst/>
              <a:ahLst/>
              <a:cxnLst>
                <a:cxn ang="0">
                  <a:pos x="13" y="1"/>
                </a:cxn>
                <a:cxn ang="0">
                  <a:pos x="16" y="24"/>
                </a:cxn>
                <a:cxn ang="0">
                  <a:pos x="37" y="9"/>
                </a:cxn>
                <a:cxn ang="0">
                  <a:pos x="13" y="1"/>
                </a:cxn>
              </a:cxnLst>
              <a:rect l="0" t="0" r="r" b="b"/>
              <a:pathLst>
                <a:path w="38" h="26">
                  <a:moveTo>
                    <a:pt x="13" y="1"/>
                  </a:moveTo>
                  <a:cubicBezTo>
                    <a:pt x="0" y="3"/>
                    <a:pt x="4" y="26"/>
                    <a:pt x="16" y="24"/>
                  </a:cubicBezTo>
                  <a:cubicBezTo>
                    <a:pt x="22" y="23"/>
                    <a:pt x="38" y="11"/>
                    <a:pt x="37" y="9"/>
                  </a:cubicBezTo>
                  <a:cubicBezTo>
                    <a:pt x="37" y="7"/>
                    <a:pt x="19" y="0"/>
                    <a:pt x="13" y="1"/>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2" name="Freeform 152">
              <a:extLst>
                <a:ext uri="{FF2B5EF4-FFF2-40B4-BE49-F238E27FC236}">
                  <a16:creationId xmlns:a16="http://schemas.microsoft.com/office/drawing/2014/main" id="{BEEC8188-AC62-5728-E4BA-3598F33221EB}"/>
                </a:ext>
              </a:extLst>
            </p:cNvPr>
            <p:cNvSpPr>
              <a:spLocks/>
            </p:cNvSpPr>
            <p:nvPr/>
          </p:nvSpPr>
          <p:spPr bwMode="auto">
            <a:xfrm>
              <a:off x="5549893" y="2649168"/>
              <a:ext cx="71444" cy="61789"/>
            </a:xfrm>
            <a:custGeom>
              <a:avLst/>
              <a:gdLst/>
              <a:ahLst/>
              <a:cxnLst>
                <a:cxn ang="0">
                  <a:pos x="24" y="24"/>
                </a:cxn>
                <a:cxn ang="0">
                  <a:pos x="36" y="1"/>
                </a:cxn>
                <a:cxn ang="0">
                  <a:pos x="10" y="6"/>
                </a:cxn>
                <a:cxn ang="0">
                  <a:pos x="24" y="24"/>
                </a:cxn>
              </a:cxnLst>
              <a:rect l="0" t="0" r="r" b="b"/>
              <a:pathLst>
                <a:path w="37" h="32">
                  <a:moveTo>
                    <a:pt x="24" y="24"/>
                  </a:moveTo>
                  <a:cubicBezTo>
                    <a:pt x="29" y="20"/>
                    <a:pt x="37" y="2"/>
                    <a:pt x="36" y="1"/>
                  </a:cubicBezTo>
                  <a:cubicBezTo>
                    <a:pt x="34" y="0"/>
                    <a:pt x="15" y="2"/>
                    <a:pt x="10" y="6"/>
                  </a:cubicBezTo>
                  <a:cubicBezTo>
                    <a:pt x="0" y="14"/>
                    <a:pt x="14" y="32"/>
                    <a:pt x="24" y="24"/>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3" name="Freeform 153">
              <a:extLst>
                <a:ext uri="{FF2B5EF4-FFF2-40B4-BE49-F238E27FC236}">
                  <a16:creationId xmlns:a16="http://schemas.microsoft.com/office/drawing/2014/main" id="{C293EA06-3B42-07A7-2294-327152B9951F}"/>
                </a:ext>
              </a:extLst>
            </p:cNvPr>
            <p:cNvSpPr>
              <a:spLocks/>
            </p:cNvSpPr>
            <p:nvPr/>
          </p:nvSpPr>
          <p:spPr bwMode="auto">
            <a:xfrm>
              <a:off x="5497758" y="2591241"/>
              <a:ext cx="54065" cy="73374"/>
            </a:xfrm>
            <a:custGeom>
              <a:avLst/>
              <a:gdLst/>
              <a:ahLst/>
              <a:cxnLst>
                <a:cxn ang="0">
                  <a:pos x="26" y="26"/>
                </a:cxn>
                <a:cxn ang="0">
                  <a:pos x="25" y="1"/>
                </a:cxn>
                <a:cxn ang="0">
                  <a:pos x="5" y="17"/>
                </a:cxn>
                <a:cxn ang="0">
                  <a:pos x="26" y="26"/>
                </a:cxn>
              </a:cxnLst>
              <a:rect l="0" t="0" r="r" b="b"/>
              <a:pathLst>
                <a:path w="29" h="38">
                  <a:moveTo>
                    <a:pt x="26" y="26"/>
                  </a:moveTo>
                  <a:cubicBezTo>
                    <a:pt x="29" y="21"/>
                    <a:pt x="27" y="1"/>
                    <a:pt x="25" y="1"/>
                  </a:cubicBezTo>
                  <a:cubicBezTo>
                    <a:pt x="24" y="0"/>
                    <a:pt x="8" y="11"/>
                    <a:pt x="5" y="17"/>
                  </a:cubicBezTo>
                  <a:cubicBezTo>
                    <a:pt x="0" y="29"/>
                    <a:pt x="21" y="38"/>
                    <a:pt x="26" y="26"/>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4" name="Freeform 154">
              <a:extLst>
                <a:ext uri="{FF2B5EF4-FFF2-40B4-BE49-F238E27FC236}">
                  <a16:creationId xmlns:a16="http://schemas.microsoft.com/office/drawing/2014/main" id="{44CEE6E5-8070-D016-CAC9-74DE6B7F7CD6}"/>
                </a:ext>
              </a:extLst>
            </p:cNvPr>
            <p:cNvSpPr>
              <a:spLocks/>
            </p:cNvSpPr>
            <p:nvPr/>
          </p:nvSpPr>
          <p:spPr bwMode="auto">
            <a:xfrm>
              <a:off x="5434039" y="2575794"/>
              <a:ext cx="46342" cy="71444"/>
            </a:xfrm>
            <a:custGeom>
              <a:avLst/>
              <a:gdLst/>
              <a:ahLst/>
              <a:cxnLst>
                <a:cxn ang="0">
                  <a:pos x="24" y="22"/>
                </a:cxn>
                <a:cxn ang="0">
                  <a:pos x="10" y="0"/>
                </a:cxn>
                <a:cxn ang="0">
                  <a:pos x="1" y="24"/>
                </a:cxn>
                <a:cxn ang="0">
                  <a:pos x="24" y="22"/>
                </a:cxn>
              </a:cxnLst>
              <a:rect l="0" t="0" r="r" b="b"/>
              <a:pathLst>
                <a:path w="24" h="37">
                  <a:moveTo>
                    <a:pt x="24" y="22"/>
                  </a:moveTo>
                  <a:cubicBezTo>
                    <a:pt x="23" y="16"/>
                    <a:pt x="12" y="0"/>
                    <a:pt x="10" y="0"/>
                  </a:cubicBezTo>
                  <a:cubicBezTo>
                    <a:pt x="9" y="0"/>
                    <a:pt x="0" y="18"/>
                    <a:pt x="1" y="24"/>
                  </a:cubicBezTo>
                  <a:cubicBezTo>
                    <a:pt x="2" y="37"/>
                    <a:pt x="24" y="35"/>
                    <a:pt x="24" y="22"/>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5" name="Freeform 155">
              <a:extLst>
                <a:ext uri="{FF2B5EF4-FFF2-40B4-BE49-F238E27FC236}">
                  <a16:creationId xmlns:a16="http://schemas.microsoft.com/office/drawing/2014/main" id="{41272FE8-5A60-AF88-08B6-5C020CC9B0B0}"/>
                </a:ext>
              </a:extLst>
            </p:cNvPr>
            <p:cNvSpPr>
              <a:spLocks/>
            </p:cNvSpPr>
            <p:nvPr/>
          </p:nvSpPr>
          <p:spPr bwMode="auto">
            <a:xfrm>
              <a:off x="5364527" y="2604758"/>
              <a:ext cx="55997" cy="71444"/>
            </a:xfrm>
            <a:custGeom>
              <a:avLst/>
              <a:gdLst/>
              <a:ahLst/>
              <a:cxnLst>
                <a:cxn ang="0">
                  <a:pos x="23" y="14"/>
                </a:cxn>
                <a:cxn ang="0">
                  <a:pos x="1" y="1"/>
                </a:cxn>
                <a:cxn ang="0">
                  <a:pos x="4" y="27"/>
                </a:cxn>
                <a:cxn ang="0">
                  <a:pos x="23" y="14"/>
                </a:cxn>
              </a:cxnLst>
              <a:rect l="0" t="0" r="r" b="b"/>
              <a:pathLst>
                <a:path w="30" h="37">
                  <a:moveTo>
                    <a:pt x="23" y="14"/>
                  </a:moveTo>
                  <a:cubicBezTo>
                    <a:pt x="20" y="9"/>
                    <a:pt x="3" y="0"/>
                    <a:pt x="1" y="1"/>
                  </a:cubicBezTo>
                  <a:cubicBezTo>
                    <a:pt x="0" y="2"/>
                    <a:pt x="1" y="21"/>
                    <a:pt x="4" y="27"/>
                  </a:cubicBezTo>
                  <a:cubicBezTo>
                    <a:pt x="11" y="37"/>
                    <a:pt x="30" y="25"/>
                    <a:pt x="23" y="14"/>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6" name="Freeform 156">
              <a:extLst>
                <a:ext uri="{FF2B5EF4-FFF2-40B4-BE49-F238E27FC236}">
                  <a16:creationId xmlns:a16="http://schemas.microsoft.com/office/drawing/2014/main" id="{F0F7070A-7D57-6D2F-F60F-F08D56F25A3C}"/>
                </a:ext>
              </a:extLst>
            </p:cNvPr>
            <p:cNvSpPr>
              <a:spLocks/>
            </p:cNvSpPr>
            <p:nvPr/>
          </p:nvSpPr>
          <p:spPr bwMode="auto">
            <a:xfrm>
              <a:off x="5300806" y="2672339"/>
              <a:ext cx="73374" cy="54065"/>
            </a:xfrm>
            <a:custGeom>
              <a:avLst/>
              <a:gdLst/>
              <a:ahLst/>
              <a:cxnLst>
                <a:cxn ang="0">
                  <a:pos x="16" y="23"/>
                </a:cxn>
                <a:cxn ang="0">
                  <a:pos x="27" y="3"/>
                </a:cxn>
                <a:cxn ang="0">
                  <a:pos x="1" y="2"/>
                </a:cxn>
                <a:cxn ang="0">
                  <a:pos x="16" y="23"/>
                </a:cxn>
              </a:cxnLst>
              <a:rect l="0" t="0" r="r" b="b"/>
              <a:pathLst>
                <a:path w="38" h="29">
                  <a:moveTo>
                    <a:pt x="16" y="23"/>
                  </a:moveTo>
                  <a:cubicBezTo>
                    <a:pt x="27" y="29"/>
                    <a:pt x="38" y="9"/>
                    <a:pt x="27" y="3"/>
                  </a:cubicBezTo>
                  <a:cubicBezTo>
                    <a:pt x="21" y="0"/>
                    <a:pt x="2" y="0"/>
                    <a:pt x="1" y="2"/>
                  </a:cubicBezTo>
                  <a:cubicBezTo>
                    <a:pt x="0" y="3"/>
                    <a:pt x="10" y="20"/>
                    <a:pt x="16" y="23"/>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7" name="Freeform 157">
              <a:extLst>
                <a:ext uri="{FF2B5EF4-FFF2-40B4-BE49-F238E27FC236}">
                  <a16:creationId xmlns:a16="http://schemas.microsoft.com/office/drawing/2014/main" id="{57A7EA42-694E-2C54-9084-08085E9DCB90}"/>
                </a:ext>
              </a:extLst>
            </p:cNvPr>
            <p:cNvSpPr>
              <a:spLocks/>
            </p:cNvSpPr>
            <p:nvPr/>
          </p:nvSpPr>
          <p:spPr bwMode="auto">
            <a:xfrm>
              <a:off x="5279567" y="2741852"/>
              <a:ext cx="69512" cy="46342"/>
            </a:xfrm>
            <a:custGeom>
              <a:avLst/>
              <a:gdLst/>
              <a:ahLst/>
              <a:cxnLst>
                <a:cxn ang="0">
                  <a:pos x="24" y="23"/>
                </a:cxn>
                <a:cxn ang="0">
                  <a:pos x="23" y="1"/>
                </a:cxn>
                <a:cxn ang="0">
                  <a:pos x="0" y="12"/>
                </a:cxn>
                <a:cxn ang="0">
                  <a:pos x="24" y="23"/>
                </a:cxn>
              </a:cxnLst>
              <a:rect l="0" t="0" r="r" b="b"/>
              <a:pathLst>
                <a:path w="36" h="24">
                  <a:moveTo>
                    <a:pt x="24" y="23"/>
                  </a:moveTo>
                  <a:cubicBezTo>
                    <a:pt x="36" y="23"/>
                    <a:pt x="36" y="0"/>
                    <a:pt x="23" y="1"/>
                  </a:cubicBezTo>
                  <a:cubicBezTo>
                    <a:pt x="17" y="1"/>
                    <a:pt x="0" y="10"/>
                    <a:pt x="0" y="12"/>
                  </a:cubicBezTo>
                  <a:cubicBezTo>
                    <a:pt x="0" y="14"/>
                    <a:pt x="17" y="24"/>
                    <a:pt x="24" y="23"/>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8" name="Freeform 158">
              <a:extLst>
                <a:ext uri="{FF2B5EF4-FFF2-40B4-BE49-F238E27FC236}">
                  <a16:creationId xmlns:a16="http://schemas.microsoft.com/office/drawing/2014/main" id="{7141DC26-31E5-BFC2-8429-43DA9215E729}"/>
                </a:ext>
              </a:extLst>
            </p:cNvPr>
            <p:cNvSpPr>
              <a:spLocks/>
            </p:cNvSpPr>
            <p:nvPr/>
          </p:nvSpPr>
          <p:spPr bwMode="auto">
            <a:xfrm>
              <a:off x="5302738" y="2803640"/>
              <a:ext cx="71444" cy="55997"/>
            </a:xfrm>
            <a:custGeom>
              <a:avLst/>
              <a:gdLst/>
              <a:ahLst/>
              <a:cxnLst>
                <a:cxn ang="0">
                  <a:pos x="15" y="6"/>
                </a:cxn>
                <a:cxn ang="0">
                  <a:pos x="1" y="27"/>
                </a:cxn>
                <a:cxn ang="0">
                  <a:pos x="26" y="26"/>
                </a:cxn>
                <a:cxn ang="0">
                  <a:pos x="15" y="6"/>
                </a:cxn>
              </a:cxnLst>
              <a:rect l="0" t="0" r="r" b="b"/>
              <a:pathLst>
                <a:path w="38" h="29">
                  <a:moveTo>
                    <a:pt x="15" y="6"/>
                  </a:moveTo>
                  <a:cubicBezTo>
                    <a:pt x="10" y="9"/>
                    <a:pt x="0" y="26"/>
                    <a:pt x="1" y="27"/>
                  </a:cubicBezTo>
                  <a:cubicBezTo>
                    <a:pt x="1" y="29"/>
                    <a:pt x="21" y="29"/>
                    <a:pt x="26" y="26"/>
                  </a:cubicBezTo>
                  <a:cubicBezTo>
                    <a:pt x="38" y="20"/>
                    <a:pt x="26" y="0"/>
                    <a:pt x="15" y="6"/>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39" name="Freeform 159">
              <a:extLst>
                <a:ext uri="{FF2B5EF4-FFF2-40B4-BE49-F238E27FC236}">
                  <a16:creationId xmlns:a16="http://schemas.microsoft.com/office/drawing/2014/main" id="{0D20D6D3-D770-2D5D-BA45-607A7B18C953}"/>
                </a:ext>
              </a:extLst>
            </p:cNvPr>
            <p:cNvSpPr>
              <a:spLocks/>
            </p:cNvSpPr>
            <p:nvPr/>
          </p:nvSpPr>
          <p:spPr bwMode="auto">
            <a:xfrm>
              <a:off x="5366457" y="2853844"/>
              <a:ext cx="55997" cy="71444"/>
            </a:xfrm>
            <a:custGeom>
              <a:avLst/>
              <a:gdLst/>
              <a:ahLst/>
              <a:cxnLst>
                <a:cxn ang="0">
                  <a:pos x="4" y="11"/>
                </a:cxn>
                <a:cxn ang="0">
                  <a:pos x="1" y="37"/>
                </a:cxn>
                <a:cxn ang="0">
                  <a:pos x="23" y="23"/>
                </a:cxn>
                <a:cxn ang="0">
                  <a:pos x="4" y="11"/>
                </a:cxn>
              </a:cxnLst>
              <a:rect l="0" t="0" r="r" b="b"/>
              <a:pathLst>
                <a:path w="30" h="38">
                  <a:moveTo>
                    <a:pt x="4" y="11"/>
                  </a:moveTo>
                  <a:cubicBezTo>
                    <a:pt x="0" y="16"/>
                    <a:pt x="0" y="36"/>
                    <a:pt x="1" y="37"/>
                  </a:cubicBezTo>
                  <a:cubicBezTo>
                    <a:pt x="3" y="38"/>
                    <a:pt x="20" y="29"/>
                    <a:pt x="23" y="23"/>
                  </a:cubicBezTo>
                  <a:cubicBezTo>
                    <a:pt x="30" y="13"/>
                    <a:pt x="11" y="0"/>
                    <a:pt x="4" y="11"/>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grpSp>
      <p:grpSp>
        <p:nvGrpSpPr>
          <p:cNvPr id="240" name="Group 116">
            <a:extLst>
              <a:ext uri="{FF2B5EF4-FFF2-40B4-BE49-F238E27FC236}">
                <a16:creationId xmlns:a16="http://schemas.microsoft.com/office/drawing/2014/main" id="{2D23381A-904E-8704-5A2C-124A29234FCA}"/>
              </a:ext>
            </a:extLst>
          </p:cNvPr>
          <p:cNvGrpSpPr>
            <a:grpSpLocks noChangeAspect="1"/>
          </p:cNvGrpSpPr>
          <p:nvPr/>
        </p:nvGrpSpPr>
        <p:grpSpPr bwMode="auto">
          <a:xfrm>
            <a:off x="809682" y="1918160"/>
            <a:ext cx="87841" cy="155376"/>
            <a:chOff x="2940491" y="4481420"/>
            <a:chExt cx="611829" cy="1081380"/>
          </a:xfrm>
          <a:solidFill>
            <a:schemeClr val="accent1"/>
          </a:solidFill>
        </p:grpSpPr>
        <p:sp>
          <p:nvSpPr>
            <p:cNvPr id="241" name="Freeform 172">
              <a:extLst>
                <a:ext uri="{FF2B5EF4-FFF2-40B4-BE49-F238E27FC236}">
                  <a16:creationId xmlns:a16="http://schemas.microsoft.com/office/drawing/2014/main" id="{D30262E9-0DF2-4C11-9059-4AC65839759E}"/>
                </a:ext>
              </a:extLst>
            </p:cNvPr>
            <p:cNvSpPr>
              <a:spLocks/>
            </p:cNvSpPr>
            <p:nvPr/>
          </p:nvSpPr>
          <p:spPr bwMode="auto">
            <a:xfrm>
              <a:off x="2972280" y="4481420"/>
              <a:ext cx="568923" cy="206433"/>
            </a:xfrm>
            <a:custGeom>
              <a:avLst/>
              <a:gdLst/>
              <a:ahLst/>
              <a:cxnLst>
                <a:cxn ang="0">
                  <a:pos x="159" y="13"/>
                </a:cxn>
                <a:cxn ang="0">
                  <a:pos x="144" y="0"/>
                </a:cxn>
                <a:cxn ang="0">
                  <a:pos x="140" y="1"/>
                </a:cxn>
                <a:cxn ang="0">
                  <a:pos x="14" y="27"/>
                </a:cxn>
                <a:cxn ang="0">
                  <a:pos x="1" y="46"/>
                </a:cxn>
                <a:cxn ang="0">
                  <a:pos x="17" y="58"/>
                </a:cxn>
                <a:cxn ang="0">
                  <a:pos x="20" y="58"/>
                </a:cxn>
                <a:cxn ang="0">
                  <a:pos x="147" y="32"/>
                </a:cxn>
                <a:cxn ang="0">
                  <a:pos x="159" y="13"/>
                </a:cxn>
              </a:cxnLst>
              <a:rect l="0" t="0" r="r" b="b"/>
              <a:pathLst>
                <a:path w="161" h="58">
                  <a:moveTo>
                    <a:pt x="159" y="13"/>
                  </a:moveTo>
                  <a:cubicBezTo>
                    <a:pt x="157" y="5"/>
                    <a:pt x="151" y="0"/>
                    <a:pt x="144" y="0"/>
                  </a:cubicBezTo>
                  <a:cubicBezTo>
                    <a:pt x="142" y="0"/>
                    <a:pt x="141" y="0"/>
                    <a:pt x="140" y="1"/>
                  </a:cubicBezTo>
                  <a:cubicBezTo>
                    <a:pt x="14" y="27"/>
                    <a:pt x="14" y="27"/>
                    <a:pt x="14" y="27"/>
                  </a:cubicBezTo>
                  <a:cubicBezTo>
                    <a:pt x="5" y="29"/>
                    <a:pt x="0" y="37"/>
                    <a:pt x="1" y="46"/>
                  </a:cubicBezTo>
                  <a:cubicBezTo>
                    <a:pt x="3" y="53"/>
                    <a:pt x="10" y="58"/>
                    <a:pt x="17" y="58"/>
                  </a:cubicBezTo>
                  <a:cubicBezTo>
                    <a:pt x="18" y="58"/>
                    <a:pt x="19" y="58"/>
                    <a:pt x="20" y="58"/>
                  </a:cubicBezTo>
                  <a:cubicBezTo>
                    <a:pt x="147" y="32"/>
                    <a:pt x="147" y="32"/>
                    <a:pt x="147" y="32"/>
                  </a:cubicBezTo>
                  <a:cubicBezTo>
                    <a:pt x="155" y="30"/>
                    <a:pt x="161" y="21"/>
                    <a:pt x="159" y="13"/>
                  </a:cubicBezTo>
                  <a:close/>
                </a:path>
              </a:pathLst>
            </a:custGeom>
            <a:grpFill/>
            <a:ln w="9525">
              <a:noFill/>
              <a:round/>
              <a:headEnd/>
              <a:tailEnd/>
            </a:ln>
          </p:spPr>
          <p:txBody>
            <a:bodyPr wrap="squar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Franklin Gothic Book"/>
                <a:ea typeface="STKaiti"/>
                <a:cs typeface="Arial" pitchFamily="34" charset="0"/>
              </a:endParaRPr>
            </a:p>
          </p:txBody>
        </p:sp>
        <p:sp>
          <p:nvSpPr>
            <p:cNvPr id="242" name="Freeform 173">
              <a:extLst>
                <a:ext uri="{FF2B5EF4-FFF2-40B4-BE49-F238E27FC236}">
                  <a16:creationId xmlns:a16="http://schemas.microsoft.com/office/drawing/2014/main" id="{8A1F3091-6683-7921-1BA0-7CA8325B16E0}"/>
                </a:ext>
              </a:extLst>
            </p:cNvPr>
            <p:cNvSpPr>
              <a:spLocks/>
            </p:cNvSpPr>
            <p:nvPr/>
          </p:nvSpPr>
          <p:spPr bwMode="auto">
            <a:xfrm>
              <a:off x="2972280" y="4648148"/>
              <a:ext cx="568923" cy="209607"/>
            </a:xfrm>
            <a:custGeom>
              <a:avLst/>
              <a:gdLst/>
              <a:ahLst/>
              <a:cxnLst>
                <a:cxn ang="0">
                  <a:pos x="140" y="1"/>
                </a:cxn>
                <a:cxn ang="0">
                  <a:pos x="14" y="27"/>
                </a:cxn>
                <a:cxn ang="0">
                  <a:pos x="5" y="32"/>
                </a:cxn>
                <a:cxn ang="0">
                  <a:pos x="1" y="46"/>
                </a:cxn>
                <a:cxn ang="0">
                  <a:pos x="20" y="58"/>
                </a:cxn>
                <a:cxn ang="0">
                  <a:pos x="147" y="32"/>
                </a:cxn>
                <a:cxn ang="0">
                  <a:pos x="159" y="13"/>
                </a:cxn>
                <a:cxn ang="0">
                  <a:pos x="155" y="6"/>
                </a:cxn>
                <a:cxn ang="0">
                  <a:pos x="140" y="1"/>
                </a:cxn>
              </a:cxnLst>
              <a:rect l="0" t="0" r="r" b="b"/>
              <a:pathLst>
                <a:path w="161" h="60">
                  <a:moveTo>
                    <a:pt x="140" y="1"/>
                  </a:moveTo>
                  <a:cubicBezTo>
                    <a:pt x="14" y="27"/>
                    <a:pt x="14" y="27"/>
                    <a:pt x="14" y="27"/>
                  </a:cubicBezTo>
                  <a:cubicBezTo>
                    <a:pt x="10" y="28"/>
                    <a:pt x="8" y="30"/>
                    <a:pt x="5" y="32"/>
                  </a:cubicBezTo>
                  <a:cubicBezTo>
                    <a:pt x="2" y="36"/>
                    <a:pt x="0" y="41"/>
                    <a:pt x="1" y="46"/>
                  </a:cubicBezTo>
                  <a:cubicBezTo>
                    <a:pt x="3" y="55"/>
                    <a:pt x="12" y="60"/>
                    <a:pt x="20" y="58"/>
                  </a:cubicBezTo>
                  <a:cubicBezTo>
                    <a:pt x="147" y="32"/>
                    <a:pt x="147" y="32"/>
                    <a:pt x="147" y="32"/>
                  </a:cubicBezTo>
                  <a:cubicBezTo>
                    <a:pt x="155" y="30"/>
                    <a:pt x="161" y="22"/>
                    <a:pt x="159" y="13"/>
                  </a:cubicBezTo>
                  <a:cubicBezTo>
                    <a:pt x="158" y="10"/>
                    <a:pt x="157" y="8"/>
                    <a:pt x="155" y="6"/>
                  </a:cubicBezTo>
                  <a:cubicBezTo>
                    <a:pt x="151" y="2"/>
                    <a:pt x="146" y="0"/>
                    <a:pt x="140" y="1"/>
                  </a:cubicBezTo>
                  <a:close/>
                </a:path>
              </a:pathLst>
            </a:custGeom>
            <a:grpFill/>
            <a:ln w="9525">
              <a:noFill/>
              <a:round/>
              <a:headEnd/>
              <a:tailEnd/>
            </a:ln>
          </p:spPr>
          <p:txBody>
            <a:bodyPr wrap="squar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Franklin Gothic Book"/>
                <a:ea typeface="STKaiti"/>
                <a:cs typeface="Arial" pitchFamily="34" charset="0"/>
              </a:endParaRPr>
            </a:p>
          </p:txBody>
        </p:sp>
        <p:sp>
          <p:nvSpPr>
            <p:cNvPr id="243" name="Freeform 174">
              <a:extLst>
                <a:ext uri="{FF2B5EF4-FFF2-40B4-BE49-F238E27FC236}">
                  <a16:creationId xmlns:a16="http://schemas.microsoft.com/office/drawing/2014/main" id="{7E913124-C53E-5FAC-3E1A-838467769B7E}"/>
                </a:ext>
              </a:extLst>
            </p:cNvPr>
            <p:cNvSpPr>
              <a:spLocks noEditPoints="1"/>
            </p:cNvSpPr>
            <p:nvPr/>
          </p:nvSpPr>
          <p:spPr bwMode="auto">
            <a:xfrm>
              <a:off x="2940491" y="4808536"/>
              <a:ext cx="611829" cy="754264"/>
            </a:xfrm>
            <a:custGeom>
              <a:avLst/>
              <a:gdLst/>
              <a:ahLst/>
              <a:cxnLst>
                <a:cxn ang="0">
                  <a:pos x="59" y="201"/>
                </a:cxn>
                <a:cxn ang="0">
                  <a:pos x="61" y="201"/>
                </a:cxn>
                <a:cxn ang="0">
                  <a:pos x="77" y="214"/>
                </a:cxn>
                <a:cxn ang="0">
                  <a:pos x="98" y="214"/>
                </a:cxn>
                <a:cxn ang="0">
                  <a:pos x="113" y="201"/>
                </a:cxn>
                <a:cxn ang="0">
                  <a:pos x="115" y="201"/>
                </a:cxn>
                <a:cxn ang="0">
                  <a:pos x="130" y="185"/>
                </a:cxn>
                <a:cxn ang="0">
                  <a:pos x="130" y="163"/>
                </a:cxn>
                <a:cxn ang="0">
                  <a:pos x="174" y="87"/>
                </a:cxn>
                <a:cxn ang="0">
                  <a:pos x="138" y="75"/>
                </a:cxn>
                <a:cxn ang="0">
                  <a:pos x="138" y="37"/>
                </a:cxn>
                <a:cxn ang="0">
                  <a:pos x="157" y="33"/>
                </a:cxn>
                <a:cxn ang="0">
                  <a:pos x="169" y="15"/>
                </a:cxn>
                <a:cxn ang="0">
                  <a:pos x="150" y="2"/>
                </a:cxn>
                <a:cxn ang="0">
                  <a:pos x="109" y="11"/>
                </a:cxn>
                <a:cxn ang="0">
                  <a:pos x="107" y="11"/>
                </a:cxn>
                <a:cxn ang="0">
                  <a:pos x="107" y="11"/>
                </a:cxn>
                <a:cxn ang="0">
                  <a:pos x="24" y="29"/>
                </a:cxn>
                <a:cxn ang="0">
                  <a:pos x="11" y="47"/>
                </a:cxn>
                <a:cxn ang="0">
                  <a:pos x="30" y="60"/>
                </a:cxn>
                <a:cxn ang="0">
                  <a:pos x="40" y="58"/>
                </a:cxn>
                <a:cxn ang="0">
                  <a:pos x="40" y="75"/>
                </a:cxn>
                <a:cxn ang="0">
                  <a:pos x="0" y="87"/>
                </a:cxn>
                <a:cxn ang="0">
                  <a:pos x="44" y="163"/>
                </a:cxn>
                <a:cxn ang="0">
                  <a:pos x="44" y="185"/>
                </a:cxn>
                <a:cxn ang="0">
                  <a:pos x="59" y="201"/>
                </a:cxn>
                <a:cxn ang="0">
                  <a:pos x="70" y="51"/>
                </a:cxn>
                <a:cxn ang="0">
                  <a:pos x="107" y="44"/>
                </a:cxn>
                <a:cxn ang="0">
                  <a:pos x="107" y="73"/>
                </a:cxn>
                <a:cxn ang="0">
                  <a:pos x="70" y="73"/>
                </a:cxn>
                <a:cxn ang="0">
                  <a:pos x="70" y="51"/>
                </a:cxn>
              </a:cxnLst>
              <a:rect l="0" t="0" r="r" b="b"/>
              <a:pathLst>
                <a:path w="174" h="214">
                  <a:moveTo>
                    <a:pt x="59" y="201"/>
                  </a:moveTo>
                  <a:cubicBezTo>
                    <a:pt x="61" y="201"/>
                    <a:pt x="61" y="201"/>
                    <a:pt x="61" y="201"/>
                  </a:cubicBezTo>
                  <a:cubicBezTo>
                    <a:pt x="63" y="208"/>
                    <a:pt x="69" y="214"/>
                    <a:pt x="77" y="214"/>
                  </a:cubicBezTo>
                  <a:cubicBezTo>
                    <a:pt x="98" y="214"/>
                    <a:pt x="98" y="214"/>
                    <a:pt x="98" y="214"/>
                  </a:cubicBezTo>
                  <a:cubicBezTo>
                    <a:pt x="105" y="214"/>
                    <a:pt x="112" y="208"/>
                    <a:pt x="113" y="201"/>
                  </a:cubicBezTo>
                  <a:cubicBezTo>
                    <a:pt x="115" y="201"/>
                    <a:pt x="115" y="201"/>
                    <a:pt x="115" y="201"/>
                  </a:cubicBezTo>
                  <a:cubicBezTo>
                    <a:pt x="124" y="201"/>
                    <a:pt x="130" y="194"/>
                    <a:pt x="130" y="185"/>
                  </a:cubicBezTo>
                  <a:cubicBezTo>
                    <a:pt x="130" y="163"/>
                    <a:pt x="130" y="163"/>
                    <a:pt x="130" y="163"/>
                  </a:cubicBezTo>
                  <a:cubicBezTo>
                    <a:pt x="156" y="148"/>
                    <a:pt x="174" y="120"/>
                    <a:pt x="174" y="87"/>
                  </a:cubicBezTo>
                  <a:cubicBezTo>
                    <a:pt x="174" y="82"/>
                    <a:pt x="159" y="77"/>
                    <a:pt x="138" y="75"/>
                  </a:cubicBezTo>
                  <a:cubicBezTo>
                    <a:pt x="138" y="37"/>
                    <a:pt x="138" y="37"/>
                    <a:pt x="138" y="37"/>
                  </a:cubicBezTo>
                  <a:cubicBezTo>
                    <a:pt x="157" y="33"/>
                    <a:pt x="157" y="33"/>
                    <a:pt x="157" y="33"/>
                  </a:cubicBezTo>
                  <a:cubicBezTo>
                    <a:pt x="165" y="31"/>
                    <a:pt x="171" y="23"/>
                    <a:pt x="169" y="15"/>
                  </a:cubicBezTo>
                  <a:cubicBezTo>
                    <a:pt x="167" y="6"/>
                    <a:pt x="159" y="0"/>
                    <a:pt x="150" y="2"/>
                  </a:cubicBezTo>
                  <a:cubicBezTo>
                    <a:pt x="109" y="11"/>
                    <a:pt x="109" y="11"/>
                    <a:pt x="109" y="11"/>
                  </a:cubicBezTo>
                  <a:cubicBezTo>
                    <a:pt x="107" y="11"/>
                    <a:pt x="107" y="11"/>
                    <a:pt x="107" y="11"/>
                  </a:cubicBezTo>
                  <a:cubicBezTo>
                    <a:pt x="107" y="11"/>
                    <a:pt x="107" y="11"/>
                    <a:pt x="107" y="11"/>
                  </a:cubicBezTo>
                  <a:cubicBezTo>
                    <a:pt x="24" y="29"/>
                    <a:pt x="24" y="29"/>
                    <a:pt x="24" y="29"/>
                  </a:cubicBezTo>
                  <a:cubicBezTo>
                    <a:pt x="15" y="30"/>
                    <a:pt x="10" y="39"/>
                    <a:pt x="11" y="47"/>
                  </a:cubicBezTo>
                  <a:cubicBezTo>
                    <a:pt x="13" y="56"/>
                    <a:pt x="22" y="61"/>
                    <a:pt x="30" y="60"/>
                  </a:cubicBezTo>
                  <a:cubicBezTo>
                    <a:pt x="40" y="58"/>
                    <a:pt x="40" y="58"/>
                    <a:pt x="40" y="58"/>
                  </a:cubicBezTo>
                  <a:cubicBezTo>
                    <a:pt x="40" y="75"/>
                    <a:pt x="40" y="75"/>
                    <a:pt x="40" y="75"/>
                  </a:cubicBezTo>
                  <a:cubicBezTo>
                    <a:pt x="17" y="77"/>
                    <a:pt x="0" y="81"/>
                    <a:pt x="0" y="87"/>
                  </a:cubicBezTo>
                  <a:cubicBezTo>
                    <a:pt x="0" y="120"/>
                    <a:pt x="18" y="148"/>
                    <a:pt x="44" y="163"/>
                  </a:cubicBezTo>
                  <a:cubicBezTo>
                    <a:pt x="44" y="185"/>
                    <a:pt x="44" y="185"/>
                    <a:pt x="44" y="185"/>
                  </a:cubicBezTo>
                  <a:cubicBezTo>
                    <a:pt x="44" y="194"/>
                    <a:pt x="51" y="201"/>
                    <a:pt x="59" y="201"/>
                  </a:cubicBezTo>
                  <a:close/>
                  <a:moveTo>
                    <a:pt x="70" y="51"/>
                  </a:moveTo>
                  <a:cubicBezTo>
                    <a:pt x="107" y="44"/>
                    <a:pt x="107" y="44"/>
                    <a:pt x="107" y="44"/>
                  </a:cubicBezTo>
                  <a:cubicBezTo>
                    <a:pt x="107" y="73"/>
                    <a:pt x="107" y="73"/>
                    <a:pt x="107" y="73"/>
                  </a:cubicBezTo>
                  <a:cubicBezTo>
                    <a:pt x="95" y="72"/>
                    <a:pt x="83" y="72"/>
                    <a:pt x="70" y="73"/>
                  </a:cubicBezTo>
                  <a:lnTo>
                    <a:pt x="70" y="51"/>
                  </a:lnTo>
                  <a:close/>
                </a:path>
              </a:pathLst>
            </a:custGeom>
            <a:grpFill/>
            <a:ln w="9525">
              <a:noFill/>
              <a:round/>
              <a:headEnd/>
              <a:tailEnd/>
            </a:ln>
          </p:spPr>
          <p:txBody>
            <a:bodyPr wrap="squar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Franklin Gothic Book"/>
                <a:ea typeface="STKaiti"/>
                <a:cs typeface="Arial" pitchFamily="34" charset="0"/>
              </a:endParaRPr>
            </a:p>
          </p:txBody>
        </p:sp>
      </p:grpSp>
      <p:sp>
        <p:nvSpPr>
          <p:cNvPr id="244" name="TextBox 243">
            <a:extLst>
              <a:ext uri="{FF2B5EF4-FFF2-40B4-BE49-F238E27FC236}">
                <a16:creationId xmlns:a16="http://schemas.microsoft.com/office/drawing/2014/main" id="{AFBA1FD6-313A-15F9-22C5-E611D8F4E9DA}"/>
              </a:ext>
            </a:extLst>
          </p:cNvPr>
          <p:cNvSpPr txBox="1"/>
          <p:nvPr/>
        </p:nvSpPr>
        <p:spPr>
          <a:xfrm>
            <a:off x="2477547" y="1934295"/>
            <a:ext cx="747528" cy="123111"/>
          </a:xfrm>
          <a:prstGeom prst="rect">
            <a:avLst/>
          </a:prstGeom>
          <a:no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Franklin Gothic Book"/>
                <a:ea typeface="STKaiti" panose="02010600040101010101" pitchFamily="2" charset="-122"/>
                <a:cs typeface="Arial" panose="020B0604020202020204" pitchFamily="34" charset="0"/>
              </a:rPr>
              <a:t>Carbon Removal</a:t>
            </a:r>
            <a:endParaRPr kumimoji="0" lang="en-US" sz="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245" name="TextBox 244">
            <a:extLst>
              <a:ext uri="{FF2B5EF4-FFF2-40B4-BE49-F238E27FC236}">
                <a16:creationId xmlns:a16="http://schemas.microsoft.com/office/drawing/2014/main" id="{415AE232-DEA4-0B3C-8A5A-75A836EFFC4C}"/>
              </a:ext>
            </a:extLst>
          </p:cNvPr>
          <p:cNvSpPr txBox="1"/>
          <p:nvPr/>
        </p:nvSpPr>
        <p:spPr>
          <a:xfrm>
            <a:off x="2477545" y="2157650"/>
            <a:ext cx="1459311" cy="123111"/>
          </a:xfrm>
          <a:prstGeom prst="rect">
            <a:avLst/>
          </a:prstGeom>
          <a:noFill/>
        </p:spPr>
        <p:txBody>
          <a:bodyPr wrap="squar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Franklin Gothic Book"/>
                <a:ea typeface="STKaiti" panose="02010600040101010101" pitchFamily="2" charset="-122"/>
                <a:cs typeface="Arial" panose="020B0604020202020204" pitchFamily="34" charset="0"/>
              </a:rPr>
              <a:t>Purchase Carbon Offset Products</a:t>
            </a:r>
            <a:endParaRPr kumimoji="0" lang="en-US" sz="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246" name="Group 206">
            <a:extLst>
              <a:ext uri="{FF2B5EF4-FFF2-40B4-BE49-F238E27FC236}">
                <a16:creationId xmlns:a16="http://schemas.microsoft.com/office/drawing/2014/main" id="{6E1F6B3A-C717-E96D-8AC9-29997BF91383}"/>
              </a:ext>
            </a:extLst>
          </p:cNvPr>
          <p:cNvGrpSpPr>
            <a:grpSpLocks noChangeAspect="1"/>
          </p:cNvGrpSpPr>
          <p:nvPr/>
        </p:nvGrpSpPr>
        <p:grpSpPr>
          <a:xfrm>
            <a:off x="2293048" y="2144973"/>
            <a:ext cx="92464" cy="148465"/>
            <a:chOff x="7936485" y="4480743"/>
            <a:chExt cx="411282" cy="660368"/>
          </a:xfrm>
          <a:solidFill>
            <a:schemeClr val="accent1"/>
          </a:solidFill>
        </p:grpSpPr>
        <p:sp>
          <p:nvSpPr>
            <p:cNvPr id="247" name="Freeform 179">
              <a:extLst>
                <a:ext uri="{FF2B5EF4-FFF2-40B4-BE49-F238E27FC236}">
                  <a16:creationId xmlns:a16="http://schemas.microsoft.com/office/drawing/2014/main" id="{9A37C5D2-C768-0201-FCA5-8B3C01DF1D33}"/>
                </a:ext>
              </a:extLst>
            </p:cNvPr>
            <p:cNvSpPr>
              <a:spLocks noEditPoints="1"/>
            </p:cNvSpPr>
            <p:nvPr/>
          </p:nvSpPr>
          <p:spPr bwMode="auto">
            <a:xfrm>
              <a:off x="8009859" y="4480743"/>
              <a:ext cx="233640" cy="312806"/>
            </a:xfrm>
            <a:custGeom>
              <a:avLst/>
              <a:gdLst/>
              <a:ahLst/>
              <a:cxnLst>
                <a:cxn ang="0">
                  <a:pos x="37" y="0"/>
                </a:cxn>
                <a:cxn ang="0">
                  <a:pos x="29" y="0"/>
                </a:cxn>
                <a:cxn ang="0">
                  <a:pos x="21" y="8"/>
                </a:cxn>
                <a:cxn ang="0">
                  <a:pos x="21" y="49"/>
                </a:cxn>
                <a:cxn ang="0">
                  <a:pos x="12" y="49"/>
                </a:cxn>
                <a:cxn ang="0">
                  <a:pos x="0" y="61"/>
                </a:cxn>
                <a:cxn ang="0">
                  <a:pos x="0" y="136"/>
                </a:cxn>
                <a:cxn ang="0">
                  <a:pos x="12" y="148"/>
                </a:cxn>
                <a:cxn ang="0">
                  <a:pos x="30" y="148"/>
                </a:cxn>
                <a:cxn ang="0">
                  <a:pos x="29" y="152"/>
                </a:cxn>
                <a:cxn ang="0">
                  <a:pos x="40" y="163"/>
                </a:cxn>
                <a:cxn ang="0">
                  <a:pos x="82" y="163"/>
                </a:cxn>
                <a:cxn ang="0">
                  <a:pos x="93" y="152"/>
                </a:cxn>
                <a:cxn ang="0">
                  <a:pos x="93" y="148"/>
                </a:cxn>
                <a:cxn ang="0">
                  <a:pos x="110" y="148"/>
                </a:cxn>
                <a:cxn ang="0">
                  <a:pos x="122" y="136"/>
                </a:cxn>
                <a:cxn ang="0">
                  <a:pos x="122" y="61"/>
                </a:cxn>
                <a:cxn ang="0">
                  <a:pos x="110" y="49"/>
                </a:cxn>
                <a:cxn ang="0">
                  <a:pos x="102" y="49"/>
                </a:cxn>
                <a:cxn ang="0">
                  <a:pos x="102" y="8"/>
                </a:cxn>
                <a:cxn ang="0">
                  <a:pos x="94" y="0"/>
                </a:cxn>
                <a:cxn ang="0">
                  <a:pos x="86" y="0"/>
                </a:cxn>
                <a:cxn ang="0">
                  <a:pos x="78" y="8"/>
                </a:cxn>
                <a:cxn ang="0">
                  <a:pos x="78" y="49"/>
                </a:cxn>
                <a:cxn ang="0">
                  <a:pos x="45" y="49"/>
                </a:cxn>
                <a:cxn ang="0">
                  <a:pos x="45" y="8"/>
                </a:cxn>
                <a:cxn ang="0">
                  <a:pos x="37" y="0"/>
                </a:cxn>
                <a:cxn ang="0">
                  <a:pos x="90" y="10"/>
                </a:cxn>
                <a:cxn ang="0">
                  <a:pos x="96" y="17"/>
                </a:cxn>
                <a:cxn ang="0">
                  <a:pos x="90" y="24"/>
                </a:cxn>
                <a:cxn ang="0">
                  <a:pos x="83" y="17"/>
                </a:cxn>
                <a:cxn ang="0">
                  <a:pos x="90" y="10"/>
                </a:cxn>
                <a:cxn ang="0">
                  <a:pos x="33" y="10"/>
                </a:cxn>
                <a:cxn ang="0">
                  <a:pos x="39" y="17"/>
                </a:cxn>
                <a:cxn ang="0">
                  <a:pos x="33" y="24"/>
                </a:cxn>
                <a:cxn ang="0">
                  <a:pos x="26" y="17"/>
                </a:cxn>
                <a:cxn ang="0">
                  <a:pos x="33" y="10"/>
                </a:cxn>
              </a:cxnLst>
              <a:rect l="0" t="0" r="r" b="b"/>
              <a:pathLst>
                <a:path w="122" h="163">
                  <a:moveTo>
                    <a:pt x="37" y="0"/>
                  </a:moveTo>
                  <a:cubicBezTo>
                    <a:pt x="29" y="0"/>
                    <a:pt x="29" y="0"/>
                    <a:pt x="29" y="0"/>
                  </a:cubicBezTo>
                  <a:cubicBezTo>
                    <a:pt x="24" y="0"/>
                    <a:pt x="21" y="4"/>
                    <a:pt x="21" y="8"/>
                  </a:cubicBezTo>
                  <a:cubicBezTo>
                    <a:pt x="21" y="49"/>
                    <a:pt x="21" y="49"/>
                    <a:pt x="21" y="49"/>
                  </a:cubicBezTo>
                  <a:cubicBezTo>
                    <a:pt x="12" y="49"/>
                    <a:pt x="12" y="49"/>
                    <a:pt x="12" y="49"/>
                  </a:cubicBezTo>
                  <a:cubicBezTo>
                    <a:pt x="5" y="49"/>
                    <a:pt x="0" y="54"/>
                    <a:pt x="0" y="61"/>
                  </a:cubicBezTo>
                  <a:cubicBezTo>
                    <a:pt x="0" y="136"/>
                    <a:pt x="0" y="136"/>
                    <a:pt x="0" y="136"/>
                  </a:cubicBezTo>
                  <a:cubicBezTo>
                    <a:pt x="0" y="143"/>
                    <a:pt x="5" y="148"/>
                    <a:pt x="12" y="148"/>
                  </a:cubicBezTo>
                  <a:cubicBezTo>
                    <a:pt x="30" y="148"/>
                    <a:pt x="30" y="148"/>
                    <a:pt x="30" y="148"/>
                  </a:cubicBezTo>
                  <a:cubicBezTo>
                    <a:pt x="29" y="150"/>
                    <a:pt x="29" y="151"/>
                    <a:pt x="29" y="152"/>
                  </a:cubicBezTo>
                  <a:cubicBezTo>
                    <a:pt x="29" y="158"/>
                    <a:pt x="34" y="163"/>
                    <a:pt x="40" y="163"/>
                  </a:cubicBezTo>
                  <a:cubicBezTo>
                    <a:pt x="82" y="163"/>
                    <a:pt x="82" y="163"/>
                    <a:pt x="82" y="163"/>
                  </a:cubicBezTo>
                  <a:cubicBezTo>
                    <a:pt x="88" y="163"/>
                    <a:pt x="93" y="158"/>
                    <a:pt x="93" y="152"/>
                  </a:cubicBezTo>
                  <a:cubicBezTo>
                    <a:pt x="93" y="151"/>
                    <a:pt x="93" y="150"/>
                    <a:pt x="93" y="148"/>
                  </a:cubicBezTo>
                  <a:cubicBezTo>
                    <a:pt x="110" y="148"/>
                    <a:pt x="110" y="148"/>
                    <a:pt x="110" y="148"/>
                  </a:cubicBezTo>
                  <a:cubicBezTo>
                    <a:pt x="117" y="148"/>
                    <a:pt x="122" y="143"/>
                    <a:pt x="122" y="136"/>
                  </a:cubicBezTo>
                  <a:cubicBezTo>
                    <a:pt x="122" y="61"/>
                    <a:pt x="122" y="61"/>
                    <a:pt x="122" y="61"/>
                  </a:cubicBezTo>
                  <a:cubicBezTo>
                    <a:pt x="122" y="54"/>
                    <a:pt x="117" y="49"/>
                    <a:pt x="110" y="49"/>
                  </a:cubicBezTo>
                  <a:cubicBezTo>
                    <a:pt x="102" y="49"/>
                    <a:pt x="102" y="49"/>
                    <a:pt x="102" y="49"/>
                  </a:cubicBezTo>
                  <a:cubicBezTo>
                    <a:pt x="102" y="8"/>
                    <a:pt x="102" y="8"/>
                    <a:pt x="102" y="8"/>
                  </a:cubicBezTo>
                  <a:cubicBezTo>
                    <a:pt x="102" y="4"/>
                    <a:pt x="98" y="0"/>
                    <a:pt x="94" y="0"/>
                  </a:cubicBezTo>
                  <a:cubicBezTo>
                    <a:pt x="86" y="0"/>
                    <a:pt x="86" y="0"/>
                    <a:pt x="86" y="0"/>
                  </a:cubicBezTo>
                  <a:cubicBezTo>
                    <a:pt x="81" y="0"/>
                    <a:pt x="78" y="4"/>
                    <a:pt x="78" y="8"/>
                  </a:cubicBezTo>
                  <a:cubicBezTo>
                    <a:pt x="78" y="49"/>
                    <a:pt x="78" y="49"/>
                    <a:pt x="78" y="49"/>
                  </a:cubicBezTo>
                  <a:cubicBezTo>
                    <a:pt x="45" y="49"/>
                    <a:pt x="45" y="49"/>
                    <a:pt x="45" y="49"/>
                  </a:cubicBezTo>
                  <a:cubicBezTo>
                    <a:pt x="45" y="8"/>
                    <a:pt x="45" y="8"/>
                    <a:pt x="45" y="8"/>
                  </a:cubicBezTo>
                  <a:cubicBezTo>
                    <a:pt x="45" y="4"/>
                    <a:pt x="41" y="0"/>
                    <a:pt x="37" y="0"/>
                  </a:cubicBezTo>
                  <a:close/>
                  <a:moveTo>
                    <a:pt x="90" y="10"/>
                  </a:moveTo>
                  <a:cubicBezTo>
                    <a:pt x="93" y="10"/>
                    <a:pt x="96" y="13"/>
                    <a:pt x="96" y="17"/>
                  </a:cubicBezTo>
                  <a:cubicBezTo>
                    <a:pt x="96" y="21"/>
                    <a:pt x="93" y="24"/>
                    <a:pt x="90" y="24"/>
                  </a:cubicBezTo>
                  <a:cubicBezTo>
                    <a:pt x="86" y="24"/>
                    <a:pt x="83" y="21"/>
                    <a:pt x="83" y="17"/>
                  </a:cubicBezTo>
                  <a:cubicBezTo>
                    <a:pt x="83" y="13"/>
                    <a:pt x="86" y="10"/>
                    <a:pt x="90" y="10"/>
                  </a:cubicBezTo>
                  <a:close/>
                  <a:moveTo>
                    <a:pt x="33" y="10"/>
                  </a:moveTo>
                  <a:cubicBezTo>
                    <a:pt x="36" y="10"/>
                    <a:pt x="39" y="13"/>
                    <a:pt x="39" y="17"/>
                  </a:cubicBezTo>
                  <a:cubicBezTo>
                    <a:pt x="39" y="21"/>
                    <a:pt x="36" y="24"/>
                    <a:pt x="33" y="24"/>
                  </a:cubicBezTo>
                  <a:cubicBezTo>
                    <a:pt x="29" y="24"/>
                    <a:pt x="26" y="21"/>
                    <a:pt x="26" y="17"/>
                  </a:cubicBezTo>
                  <a:cubicBezTo>
                    <a:pt x="26" y="13"/>
                    <a:pt x="29" y="10"/>
                    <a:pt x="33" y="10"/>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48" name="Freeform 180">
              <a:extLst>
                <a:ext uri="{FF2B5EF4-FFF2-40B4-BE49-F238E27FC236}">
                  <a16:creationId xmlns:a16="http://schemas.microsoft.com/office/drawing/2014/main" id="{7B184ED1-BD09-9B28-C46B-74A059D7A48F}"/>
                </a:ext>
              </a:extLst>
            </p:cNvPr>
            <p:cNvSpPr>
              <a:spLocks/>
            </p:cNvSpPr>
            <p:nvPr/>
          </p:nvSpPr>
          <p:spPr bwMode="auto">
            <a:xfrm>
              <a:off x="8065854" y="4812858"/>
              <a:ext cx="241363" cy="328253"/>
            </a:xfrm>
            <a:custGeom>
              <a:avLst/>
              <a:gdLst/>
              <a:ahLst/>
              <a:cxnLst>
                <a:cxn ang="0">
                  <a:pos x="114" y="149"/>
                </a:cxn>
                <a:cxn ang="0">
                  <a:pos x="59" y="131"/>
                </a:cxn>
                <a:cxn ang="0">
                  <a:pos x="41" y="22"/>
                </a:cxn>
                <a:cxn ang="0">
                  <a:pos x="53" y="22"/>
                </a:cxn>
                <a:cxn ang="0">
                  <a:pos x="64" y="11"/>
                </a:cxn>
                <a:cxn ang="0">
                  <a:pos x="53" y="0"/>
                </a:cxn>
                <a:cxn ang="0">
                  <a:pos x="11" y="0"/>
                </a:cxn>
                <a:cxn ang="0">
                  <a:pos x="0" y="11"/>
                </a:cxn>
                <a:cxn ang="0">
                  <a:pos x="11" y="22"/>
                </a:cxn>
                <a:cxn ang="0">
                  <a:pos x="18" y="22"/>
                </a:cxn>
                <a:cxn ang="0">
                  <a:pos x="43" y="147"/>
                </a:cxn>
                <a:cxn ang="0">
                  <a:pos x="106" y="172"/>
                </a:cxn>
                <a:cxn ang="0">
                  <a:pos x="116" y="171"/>
                </a:cxn>
                <a:cxn ang="0">
                  <a:pos x="126" y="159"/>
                </a:cxn>
                <a:cxn ang="0">
                  <a:pos x="114" y="149"/>
                </a:cxn>
              </a:cxnLst>
              <a:rect l="0" t="0" r="r" b="b"/>
              <a:pathLst>
                <a:path w="127" h="172">
                  <a:moveTo>
                    <a:pt x="114" y="149"/>
                  </a:moveTo>
                  <a:cubicBezTo>
                    <a:pt x="90" y="151"/>
                    <a:pt x="72" y="145"/>
                    <a:pt x="59" y="131"/>
                  </a:cubicBezTo>
                  <a:cubicBezTo>
                    <a:pt x="34" y="104"/>
                    <a:pt x="37" y="50"/>
                    <a:pt x="41" y="22"/>
                  </a:cubicBezTo>
                  <a:cubicBezTo>
                    <a:pt x="53" y="22"/>
                    <a:pt x="53" y="22"/>
                    <a:pt x="53" y="22"/>
                  </a:cubicBezTo>
                  <a:cubicBezTo>
                    <a:pt x="59" y="22"/>
                    <a:pt x="64" y="17"/>
                    <a:pt x="64" y="11"/>
                  </a:cubicBezTo>
                  <a:cubicBezTo>
                    <a:pt x="64" y="5"/>
                    <a:pt x="59" y="0"/>
                    <a:pt x="53" y="0"/>
                  </a:cubicBezTo>
                  <a:cubicBezTo>
                    <a:pt x="11" y="0"/>
                    <a:pt x="11" y="0"/>
                    <a:pt x="11" y="0"/>
                  </a:cubicBezTo>
                  <a:cubicBezTo>
                    <a:pt x="5" y="0"/>
                    <a:pt x="0" y="5"/>
                    <a:pt x="0" y="11"/>
                  </a:cubicBezTo>
                  <a:cubicBezTo>
                    <a:pt x="0" y="17"/>
                    <a:pt x="5" y="22"/>
                    <a:pt x="11" y="22"/>
                  </a:cubicBezTo>
                  <a:cubicBezTo>
                    <a:pt x="18" y="22"/>
                    <a:pt x="18" y="22"/>
                    <a:pt x="18" y="22"/>
                  </a:cubicBezTo>
                  <a:cubicBezTo>
                    <a:pt x="14" y="58"/>
                    <a:pt x="13" y="114"/>
                    <a:pt x="43" y="147"/>
                  </a:cubicBezTo>
                  <a:cubicBezTo>
                    <a:pt x="58" y="163"/>
                    <a:pt x="79" y="172"/>
                    <a:pt x="106" y="172"/>
                  </a:cubicBezTo>
                  <a:cubicBezTo>
                    <a:pt x="109" y="172"/>
                    <a:pt x="113" y="172"/>
                    <a:pt x="116" y="171"/>
                  </a:cubicBezTo>
                  <a:cubicBezTo>
                    <a:pt x="122" y="171"/>
                    <a:pt x="127" y="165"/>
                    <a:pt x="126" y="159"/>
                  </a:cubicBezTo>
                  <a:cubicBezTo>
                    <a:pt x="126" y="153"/>
                    <a:pt x="121" y="148"/>
                    <a:pt x="114" y="149"/>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49" name="Freeform 181">
              <a:extLst>
                <a:ext uri="{FF2B5EF4-FFF2-40B4-BE49-F238E27FC236}">
                  <a16:creationId xmlns:a16="http://schemas.microsoft.com/office/drawing/2014/main" id="{25F3BA4A-E83B-08D9-4456-2E8277E5E089}"/>
                </a:ext>
              </a:extLst>
            </p:cNvPr>
            <p:cNvSpPr>
              <a:spLocks/>
            </p:cNvSpPr>
            <p:nvPr/>
          </p:nvSpPr>
          <p:spPr bwMode="auto">
            <a:xfrm>
              <a:off x="8164331" y="4816719"/>
              <a:ext cx="183436" cy="179574"/>
            </a:xfrm>
            <a:custGeom>
              <a:avLst/>
              <a:gdLst/>
              <a:ahLst/>
              <a:cxnLst>
                <a:cxn ang="0">
                  <a:pos x="67" y="5"/>
                </a:cxn>
                <a:cxn ang="0">
                  <a:pos x="18" y="28"/>
                </a:cxn>
                <a:cxn ang="0">
                  <a:pos x="0" y="82"/>
                </a:cxn>
                <a:cxn ang="0">
                  <a:pos x="11" y="65"/>
                </a:cxn>
                <a:cxn ang="0">
                  <a:pos x="27" y="52"/>
                </a:cxn>
                <a:cxn ang="0">
                  <a:pos x="46" y="44"/>
                </a:cxn>
                <a:cxn ang="0">
                  <a:pos x="29" y="56"/>
                </a:cxn>
                <a:cxn ang="0">
                  <a:pos x="15" y="69"/>
                </a:cxn>
                <a:cxn ang="0">
                  <a:pos x="4" y="84"/>
                </a:cxn>
                <a:cxn ang="0">
                  <a:pos x="4" y="85"/>
                </a:cxn>
                <a:cxn ang="0">
                  <a:pos x="5" y="84"/>
                </a:cxn>
                <a:cxn ang="0">
                  <a:pos x="64" y="79"/>
                </a:cxn>
                <a:cxn ang="0">
                  <a:pos x="75" y="4"/>
                </a:cxn>
                <a:cxn ang="0">
                  <a:pos x="67" y="5"/>
                </a:cxn>
              </a:cxnLst>
              <a:rect l="0" t="0" r="r" b="b"/>
              <a:pathLst>
                <a:path w="96" h="94">
                  <a:moveTo>
                    <a:pt x="67" y="5"/>
                  </a:moveTo>
                  <a:cubicBezTo>
                    <a:pt x="56" y="27"/>
                    <a:pt x="39" y="16"/>
                    <a:pt x="18" y="28"/>
                  </a:cubicBezTo>
                  <a:cubicBezTo>
                    <a:pt x="2" y="37"/>
                    <a:pt x="0" y="67"/>
                    <a:pt x="0" y="82"/>
                  </a:cubicBezTo>
                  <a:cubicBezTo>
                    <a:pt x="3" y="76"/>
                    <a:pt x="6" y="70"/>
                    <a:pt x="11" y="65"/>
                  </a:cubicBezTo>
                  <a:cubicBezTo>
                    <a:pt x="15" y="60"/>
                    <a:pt x="21" y="55"/>
                    <a:pt x="27" y="52"/>
                  </a:cubicBezTo>
                  <a:cubicBezTo>
                    <a:pt x="33" y="48"/>
                    <a:pt x="39" y="46"/>
                    <a:pt x="46" y="44"/>
                  </a:cubicBezTo>
                  <a:cubicBezTo>
                    <a:pt x="40" y="48"/>
                    <a:pt x="34" y="52"/>
                    <a:pt x="29" y="56"/>
                  </a:cubicBezTo>
                  <a:cubicBezTo>
                    <a:pt x="24" y="60"/>
                    <a:pt x="19" y="64"/>
                    <a:pt x="15" y="69"/>
                  </a:cubicBezTo>
                  <a:cubicBezTo>
                    <a:pt x="11" y="74"/>
                    <a:pt x="7" y="79"/>
                    <a:pt x="4" y="84"/>
                  </a:cubicBezTo>
                  <a:cubicBezTo>
                    <a:pt x="4" y="85"/>
                    <a:pt x="4" y="85"/>
                    <a:pt x="4" y="85"/>
                  </a:cubicBezTo>
                  <a:cubicBezTo>
                    <a:pt x="4" y="84"/>
                    <a:pt x="4" y="84"/>
                    <a:pt x="5" y="84"/>
                  </a:cubicBezTo>
                  <a:cubicBezTo>
                    <a:pt x="18" y="70"/>
                    <a:pt x="40" y="94"/>
                    <a:pt x="64" y="79"/>
                  </a:cubicBezTo>
                  <a:cubicBezTo>
                    <a:pt x="96" y="61"/>
                    <a:pt x="82" y="21"/>
                    <a:pt x="75" y="4"/>
                  </a:cubicBezTo>
                  <a:cubicBezTo>
                    <a:pt x="73" y="0"/>
                    <a:pt x="69" y="3"/>
                    <a:pt x="67" y="5"/>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sp>
          <p:nvSpPr>
            <p:cNvPr id="250" name="Freeform 182">
              <a:extLst>
                <a:ext uri="{FF2B5EF4-FFF2-40B4-BE49-F238E27FC236}">
                  <a16:creationId xmlns:a16="http://schemas.microsoft.com/office/drawing/2014/main" id="{FE175689-5CB1-93BC-D301-C255076731C1}"/>
                </a:ext>
              </a:extLst>
            </p:cNvPr>
            <p:cNvSpPr>
              <a:spLocks/>
            </p:cNvSpPr>
            <p:nvPr/>
          </p:nvSpPr>
          <p:spPr bwMode="auto">
            <a:xfrm>
              <a:off x="7936485" y="4975053"/>
              <a:ext cx="167989" cy="121647"/>
            </a:xfrm>
            <a:custGeom>
              <a:avLst/>
              <a:gdLst/>
              <a:ahLst/>
              <a:cxnLst>
                <a:cxn ang="0">
                  <a:pos x="67" y="29"/>
                </a:cxn>
                <a:cxn ang="0">
                  <a:pos x="32" y="22"/>
                </a:cxn>
                <a:cxn ang="0">
                  <a:pos x="69" y="26"/>
                </a:cxn>
                <a:cxn ang="0">
                  <a:pos x="84" y="37"/>
                </a:cxn>
                <a:cxn ang="0">
                  <a:pos x="85" y="39"/>
                </a:cxn>
                <a:cxn ang="0">
                  <a:pos x="48" y="3"/>
                </a:cxn>
                <a:cxn ang="0">
                  <a:pos x="1" y="34"/>
                </a:cxn>
                <a:cxn ang="0">
                  <a:pos x="3" y="36"/>
                </a:cxn>
                <a:cxn ang="0">
                  <a:pos x="30" y="46"/>
                </a:cxn>
                <a:cxn ang="0">
                  <a:pos x="75" y="43"/>
                </a:cxn>
                <a:cxn ang="0">
                  <a:pos x="87" y="48"/>
                </a:cxn>
                <a:cxn ang="0">
                  <a:pos x="88" y="49"/>
                </a:cxn>
                <a:cxn ang="0">
                  <a:pos x="81" y="39"/>
                </a:cxn>
                <a:cxn ang="0">
                  <a:pos x="67" y="29"/>
                </a:cxn>
              </a:cxnLst>
              <a:rect l="0" t="0" r="r" b="b"/>
              <a:pathLst>
                <a:path w="88" h="64">
                  <a:moveTo>
                    <a:pt x="67" y="29"/>
                  </a:moveTo>
                  <a:cubicBezTo>
                    <a:pt x="57" y="24"/>
                    <a:pt x="44" y="23"/>
                    <a:pt x="32" y="22"/>
                  </a:cubicBezTo>
                  <a:cubicBezTo>
                    <a:pt x="44" y="20"/>
                    <a:pt x="57" y="21"/>
                    <a:pt x="69" y="26"/>
                  </a:cubicBezTo>
                  <a:cubicBezTo>
                    <a:pt x="75" y="28"/>
                    <a:pt x="80" y="32"/>
                    <a:pt x="84" y="37"/>
                  </a:cubicBezTo>
                  <a:cubicBezTo>
                    <a:pt x="84" y="38"/>
                    <a:pt x="84" y="38"/>
                    <a:pt x="85" y="39"/>
                  </a:cubicBezTo>
                  <a:cubicBezTo>
                    <a:pt x="79" y="26"/>
                    <a:pt x="66" y="6"/>
                    <a:pt x="48" y="3"/>
                  </a:cubicBezTo>
                  <a:cubicBezTo>
                    <a:pt x="24" y="0"/>
                    <a:pt x="7" y="25"/>
                    <a:pt x="1" y="34"/>
                  </a:cubicBezTo>
                  <a:cubicBezTo>
                    <a:pt x="0" y="36"/>
                    <a:pt x="1" y="37"/>
                    <a:pt x="3" y="36"/>
                  </a:cubicBezTo>
                  <a:cubicBezTo>
                    <a:pt x="10" y="35"/>
                    <a:pt x="24" y="35"/>
                    <a:pt x="30" y="46"/>
                  </a:cubicBezTo>
                  <a:cubicBezTo>
                    <a:pt x="38" y="56"/>
                    <a:pt x="54" y="64"/>
                    <a:pt x="75" y="43"/>
                  </a:cubicBezTo>
                  <a:cubicBezTo>
                    <a:pt x="76" y="42"/>
                    <a:pt x="79" y="36"/>
                    <a:pt x="87" y="48"/>
                  </a:cubicBezTo>
                  <a:cubicBezTo>
                    <a:pt x="87" y="49"/>
                    <a:pt x="88" y="49"/>
                    <a:pt x="88" y="49"/>
                  </a:cubicBezTo>
                  <a:cubicBezTo>
                    <a:pt x="86" y="46"/>
                    <a:pt x="84" y="42"/>
                    <a:pt x="81" y="39"/>
                  </a:cubicBezTo>
                  <a:cubicBezTo>
                    <a:pt x="78" y="35"/>
                    <a:pt x="73" y="32"/>
                    <a:pt x="67" y="29"/>
                  </a:cubicBezTo>
                  <a:close/>
                </a:path>
              </a:pathLst>
            </a:custGeom>
            <a:grpFill/>
            <a:ln w="9525">
              <a:noFill/>
              <a:round/>
              <a:headEnd/>
              <a:tailEnd/>
            </a:ln>
          </p:spPr>
          <p:txBody>
            <a:bodyPr wrap="squar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0" cap="none" spc="0" normalizeH="0" baseline="0" noProof="0" dirty="0">
                <a:ln>
                  <a:noFill/>
                </a:ln>
                <a:solidFill>
                  <a:sysClr val="windowText" lastClr="000000"/>
                </a:solidFill>
                <a:effectLst/>
                <a:uLnTx/>
                <a:uFillTx/>
                <a:latin typeface="Franklin Gothic Book"/>
                <a:ea typeface="STKaiti"/>
                <a:cs typeface="+mn-cs"/>
              </a:endParaRPr>
            </a:p>
          </p:txBody>
        </p:sp>
      </p:grpSp>
      <p:sp>
        <p:nvSpPr>
          <p:cNvPr id="251" name="Freeform 35">
            <a:extLst>
              <a:ext uri="{FF2B5EF4-FFF2-40B4-BE49-F238E27FC236}">
                <a16:creationId xmlns:a16="http://schemas.microsoft.com/office/drawing/2014/main" id="{401086D0-E337-EE83-DC3A-D7228D7B872E}"/>
              </a:ext>
            </a:extLst>
          </p:cNvPr>
          <p:cNvSpPr>
            <a:spLocks noChangeAspect="1" noEditPoints="1"/>
          </p:cNvSpPr>
          <p:nvPr/>
        </p:nvSpPr>
        <p:spPr bwMode="auto">
          <a:xfrm>
            <a:off x="2269932" y="1935101"/>
            <a:ext cx="138696" cy="121498"/>
          </a:xfrm>
          <a:custGeom>
            <a:avLst/>
            <a:gdLst/>
            <a:ahLst/>
            <a:cxnLst>
              <a:cxn ang="0">
                <a:pos x="333" y="292"/>
              </a:cxn>
              <a:cxn ang="0">
                <a:pos x="0" y="292"/>
              </a:cxn>
              <a:cxn ang="0">
                <a:pos x="0" y="167"/>
              </a:cxn>
              <a:cxn ang="0">
                <a:pos x="41" y="158"/>
              </a:cxn>
              <a:cxn ang="0">
                <a:pos x="83" y="149"/>
              </a:cxn>
              <a:cxn ang="0">
                <a:pos x="125" y="158"/>
              </a:cxn>
              <a:cxn ang="0">
                <a:pos x="146" y="169"/>
              </a:cxn>
              <a:cxn ang="0">
                <a:pos x="146" y="222"/>
              </a:cxn>
              <a:cxn ang="0">
                <a:pos x="165" y="240"/>
              </a:cxn>
              <a:cxn ang="0">
                <a:pos x="167" y="240"/>
              </a:cxn>
              <a:cxn ang="0">
                <a:pos x="186" y="222"/>
              </a:cxn>
              <a:cxn ang="0">
                <a:pos x="186" y="169"/>
              </a:cxn>
              <a:cxn ang="0">
                <a:pos x="207" y="158"/>
              </a:cxn>
              <a:cxn ang="0">
                <a:pos x="249" y="149"/>
              </a:cxn>
              <a:cxn ang="0">
                <a:pos x="292" y="158"/>
              </a:cxn>
              <a:cxn ang="0">
                <a:pos x="333" y="167"/>
              </a:cxn>
              <a:cxn ang="0">
                <a:pos x="333" y="292"/>
              </a:cxn>
              <a:cxn ang="0">
                <a:pos x="87" y="4"/>
              </a:cxn>
              <a:cxn ang="0">
                <a:pos x="145" y="22"/>
              </a:cxn>
              <a:cxn ang="0">
                <a:pos x="161" y="47"/>
              </a:cxn>
              <a:cxn ang="0">
                <a:pos x="161" y="5"/>
              </a:cxn>
              <a:cxn ang="0">
                <a:pos x="165" y="0"/>
              </a:cxn>
              <a:cxn ang="0">
                <a:pos x="167" y="0"/>
              </a:cxn>
              <a:cxn ang="0">
                <a:pos x="172" y="5"/>
              </a:cxn>
              <a:cxn ang="0">
                <a:pos x="172" y="106"/>
              </a:cxn>
              <a:cxn ang="0">
                <a:pos x="187" y="81"/>
              </a:cxn>
              <a:cxn ang="0">
                <a:pos x="246" y="63"/>
              </a:cxn>
              <a:cxn ang="0">
                <a:pos x="228" y="122"/>
              </a:cxn>
              <a:cxn ang="0">
                <a:pos x="172" y="140"/>
              </a:cxn>
              <a:cxn ang="0">
                <a:pos x="172" y="222"/>
              </a:cxn>
              <a:cxn ang="0">
                <a:pos x="167" y="226"/>
              </a:cxn>
              <a:cxn ang="0">
                <a:pos x="165" y="226"/>
              </a:cxn>
              <a:cxn ang="0">
                <a:pos x="161" y="222"/>
              </a:cxn>
              <a:cxn ang="0">
                <a:pos x="161" y="81"/>
              </a:cxn>
              <a:cxn ang="0">
                <a:pos x="104" y="63"/>
              </a:cxn>
              <a:cxn ang="0">
                <a:pos x="87" y="4"/>
              </a:cxn>
            </a:cxnLst>
            <a:rect l="0" t="0" r="r" b="b"/>
            <a:pathLst>
              <a:path w="333" h="292">
                <a:moveTo>
                  <a:pt x="333" y="292"/>
                </a:moveTo>
                <a:cubicBezTo>
                  <a:pt x="0" y="292"/>
                  <a:pt x="0" y="292"/>
                  <a:pt x="0" y="292"/>
                </a:cubicBezTo>
                <a:cubicBezTo>
                  <a:pt x="0" y="167"/>
                  <a:pt x="0" y="167"/>
                  <a:pt x="0" y="167"/>
                </a:cubicBezTo>
                <a:cubicBezTo>
                  <a:pt x="14" y="167"/>
                  <a:pt x="28" y="164"/>
                  <a:pt x="41" y="158"/>
                </a:cubicBezTo>
                <a:cubicBezTo>
                  <a:pt x="53" y="152"/>
                  <a:pt x="68" y="149"/>
                  <a:pt x="83" y="149"/>
                </a:cubicBezTo>
                <a:cubicBezTo>
                  <a:pt x="98" y="149"/>
                  <a:pt x="112" y="152"/>
                  <a:pt x="125" y="158"/>
                </a:cubicBezTo>
                <a:cubicBezTo>
                  <a:pt x="132" y="161"/>
                  <a:pt x="139" y="166"/>
                  <a:pt x="146" y="169"/>
                </a:cubicBezTo>
                <a:cubicBezTo>
                  <a:pt x="146" y="222"/>
                  <a:pt x="146" y="222"/>
                  <a:pt x="146" y="222"/>
                </a:cubicBezTo>
                <a:cubicBezTo>
                  <a:pt x="146" y="232"/>
                  <a:pt x="155" y="240"/>
                  <a:pt x="165" y="240"/>
                </a:cubicBezTo>
                <a:cubicBezTo>
                  <a:pt x="167" y="240"/>
                  <a:pt x="167" y="240"/>
                  <a:pt x="167" y="240"/>
                </a:cubicBezTo>
                <a:cubicBezTo>
                  <a:pt x="178" y="240"/>
                  <a:pt x="186" y="232"/>
                  <a:pt x="186" y="222"/>
                </a:cubicBezTo>
                <a:cubicBezTo>
                  <a:pt x="186" y="169"/>
                  <a:pt x="186" y="169"/>
                  <a:pt x="186" y="169"/>
                </a:cubicBezTo>
                <a:cubicBezTo>
                  <a:pt x="193" y="166"/>
                  <a:pt x="200" y="161"/>
                  <a:pt x="207" y="158"/>
                </a:cubicBezTo>
                <a:cubicBezTo>
                  <a:pt x="220" y="152"/>
                  <a:pt x="234" y="149"/>
                  <a:pt x="249" y="149"/>
                </a:cubicBezTo>
                <a:cubicBezTo>
                  <a:pt x="264" y="149"/>
                  <a:pt x="279" y="152"/>
                  <a:pt x="292" y="158"/>
                </a:cubicBezTo>
                <a:cubicBezTo>
                  <a:pt x="304" y="164"/>
                  <a:pt x="318" y="167"/>
                  <a:pt x="333" y="167"/>
                </a:cubicBezTo>
                <a:cubicBezTo>
                  <a:pt x="333" y="292"/>
                  <a:pt x="333" y="292"/>
                  <a:pt x="333" y="292"/>
                </a:cubicBezTo>
                <a:close/>
                <a:moveTo>
                  <a:pt x="87" y="4"/>
                </a:moveTo>
                <a:cubicBezTo>
                  <a:pt x="107" y="0"/>
                  <a:pt x="129" y="6"/>
                  <a:pt x="145" y="22"/>
                </a:cubicBezTo>
                <a:cubicBezTo>
                  <a:pt x="152" y="29"/>
                  <a:pt x="157" y="38"/>
                  <a:pt x="161" y="47"/>
                </a:cubicBezTo>
                <a:cubicBezTo>
                  <a:pt x="161" y="5"/>
                  <a:pt x="161" y="5"/>
                  <a:pt x="161" y="5"/>
                </a:cubicBezTo>
                <a:cubicBezTo>
                  <a:pt x="161" y="2"/>
                  <a:pt x="163" y="0"/>
                  <a:pt x="165" y="0"/>
                </a:cubicBezTo>
                <a:cubicBezTo>
                  <a:pt x="167" y="0"/>
                  <a:pt x="167" y="0"/>
                  <a:pt x="167" y="0"/>
                </a:cubicBezTo>
                <a:cubicBezTo>
                  <a:pt x="170" y="0"/>
                  <a:pt x="172" y="2"/>
                  <a:pt x="172" y="5"/>
                </a:cubicBezTo>
                <a:cubicBezTo>
                  <a:pt x="172" y="106"/>
                  <a:pt x="172" y="106"/>
                  <a:pt x="172" y="106"/>
                </a:cubicBezTo>
                <a:cubicBezTo>
                  <a:pt x="175" y="97"/>
                  <a:pt x="180" y="88"/>
                  <a:pt x="187" y="81"/>
                </a:cubicBezTo>
                <a:cubicBezTo>
                  <a:pt x="203" y="65"/>
                  <a:pt x="225" y="59"/>
                  <a:pt x="246" y="63"/>
                </a:cubicBezTo>
                <a:cubicBezTo>
                  <a:pt x="250" y="84"/>
                  <a:pt x="244" y="106"/>
                  <a:pt x="228" y="122"/>
                </a:cubicBezTo>
                <a:cubicBezTo>
                  <a:pt x="213" y="137"/>
                  <a:pt x="192" y="143"/>
                  <a:pt x="172" y="140"/>
                </a:cubicBezTo>
                <a:cubicBezTo>
                  <a:pt x="172" y="222"/>
                  <a:pt x="172" y="222"/>
                  <a:pt x="172" y="222"/>
                </a:cubicBezTo>
                <a:cubicBezTo>
                  <a:pt x="172" y="224"/>
                  <a:pt x="170" y="226"/>
                  <a:pt x="167" y="226"/>
                </a:cubicBezTo>
                <a:cubicBezTo>
                  <a:pt x="165" y="226"/>
                  <a:pt x="165" y="226"/>
                  <a:pt x="165" y="226"/>
                </a:cubicBezTo>
                <a:cubicBezTo>
                  <a:pt x="163" y="226"/>
                  <a:pt x="161" y="224"/>
                  <a:pt x="161" y="222"/>
                </a:cubicBezTo>
                <a:cubicBezTo>
                  <a:pt x="161" y="81"/>
                  <a:pt x="161" y="81"/>
                  <a:pt x="161" y="81"/>
                </a:cubicBezTo>
                <a:cubicBezTo>
                  <a:pt x="141" y="84"/>
                  <a:pt x="120" y="78"/>
                  <a:pt x="104" y="63"/>
                </a:cubicBezTo>
                <a:cubicBezTo>
                  <a:pt x="89" y="47"/>
                  <a:pt x="83" y="25"/>
                  <a:pt x="87" y="4"/>
                </a:cubicBezTo>
                <a:close/>
              </a:path>
            </a:pathLst>
          </a:custGeom>
          <a:solidFill>
            <a:schemeClr val="accent1"/>
          </a:solidFill>
          <a:ln w="9525">
            <a:noFill/>
            <a:round/>
            <a:headEnd/>
            <a:tailEnd/>
          </a:ln>
        </p:spPr>
        <p:txBody>
          <a:bodyPr wrap="squar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Franklin Gothic Book"/>
              <a:ea typeface="STKaiti"/>
              <a:cs typeface="Arial" pitchFamily="34" charset="0"/>
            </a:endParaRPr>
          </a:p>
        </p:txBody>
      </p:sp>
      <p:grpSp>
        <p:nvGrpSpPr>
          <p:cNvPr id="379" name="Group 378">
            <a:extLst>
              <a:ext uri="{FF2B5EF4-FFF2-40B4-BE49-F238E27FC236}">
                <a16:creationId xmlns:a16="http://schemas.microsoft.com/office/drawing/2014/main" id="{737686A0-A51E-90D0-C8B7-3DEEAF31B0AA}"/>
              </a:ext>
            </a:extLst>
          </p:cNvPr>
          <p:cNvGrpSpPr/>
          <p:nvPr/>
        </p:nvGrpSpPr>
        <p:grpSpPr>
          <a:xfrm>
            <a:off x="6917964" y="1434728"/>
            <a:ext cx="1743743" cy="1536847"/>
            <a:chOff x="6925338" y="1434728"/>
            <a:chExt cx="1743743" cy="1536847"/>
          </a:xfrm>
        </p:grpSpPr>
        <p:pic>
          <p:nvPicPr>
            <p:cNvPr id="371" name="Graphic 370">
              <a:extLst>
                <a:ext uri="{FF2B5EF4-FFF2-40B4-BE49-F238E27FC236}">
                  <a16:creationId xmlns:a16="http://schemas.microsoft.com/office/drawing/2014/main" id="{0F4FB29E-BD2F-CEB9-ACE3-A7BCE97B96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2985" y="1599558"/>
              <a:ext cx="1157399" cy="1372017"/>
            </a:xfrm>
            <a:prstGeom prst="rect">
              <a:avLst/>
            </a:prstGeom>
          </p:spPr>
        </p:pic>
        <p:sp>
          <p:nvSpPr>
            <p:cNvPr id="116" name="矩形 204">
              <a:extLst>
                <a:ext uri="{FF2B5EF4-FFF2-40B4-BE49-F238E27FC236}">
                  <a16:creationId xmlns:a16="http://schemas.microsoft.com/office/drawing/2014/main" id="{EBBD5EFF-AC35-B12B-4EFD-41CA395D3DBC}"/>
                </a:ext>
              </a:extLst>
            </p:cNvPr>
            <p:cNvSpPr/>
            <p:nvPr/>
          </p:nvSpPr>
          <p:spPr>
            <a:xfrm>
              <a:off x="6925339" y="2580406"/>
              <a:ext cx="1672562" cy="246221"/>
            </a:xfrm>
            <a:prstGeom prst="rect">
              <a:avLst/>
            </a:prstGeom>
          </p:spPr>
          <p:txBody>
            <a:bodyPr wrap="square" lIns="45720" tIns="0" rIns="0" bIns="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TW" sz="800" b="1" i="0" u="none" strike="noStrike" kern="1200" cap="none" spc="0" normalizeH="0" baseline="0" noProof="0" dirty="0">
                  <a:ln>
                    <a:noFill/>
                  </a:ln>
                  <a:solidFill>
                    <a:srgbClr val="5484C4"/>
                  </a:solidFill>
                  <a:effectLst/>
                  <a:uLnTx/>
                  <a:uFillTx/>
                  <a:latin typeface="Franklin Gothic Book"/>
                  <a:ea typeface="STKaiti"/>
                  <a:cs typeface="Arial" pitchFamily="34" charset="0"/>
                </a:rPr>
                <a:t>More than 80% </a:t>
              </a: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of our industrial waste could be recycled and reused.</a:t>
              </a:r>
            </a:p>
          </p:txBody>
        </p:sp>
        <p:sp>
          <p:nvSpPr>
            <p:cNvPr id="125" name="矩形 188">
              <a:extLst>
                <a:ext uri="{FF2B5EF4-FFF2-40B4-BE49-F238E27FC236}">
                  <a16:creationId xmlns:a16="http://schemas.microsoft.com/office/drawing/2014/main" id="{8E6C8348-8775-3D2D-5D13-CA9FE3D04375}"/>
                </a:ext>
              </a:extLst>
            </p:cNvPr>
            <p:cNvSpPr/>
            <p:nvPr/>
          </p:nvSpPr>
          <p:spPr>
            <a:xfrm>
              <a:off x="6925339" y="1725542"/>
              <a:ext cx="1672562" cy="369332"/>
            </a:xfrm>
            <a:prstGeom prst="rect">
              <a:avLst/>
            </a:prstGeom>
          </p:spPr>
          <p:txBody>
            <a:bodyPr wrap="square" lIns="45720" tIns="0" rIns="0" bIns="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GlobalWafers </a:t>
              </a:r>
              <a:r>
                <a:rPr kumimoji="0" lang="en-US" altLang="zh-TW" sz="800" b="1" i="0" u="none" strike="noStrike" kern="1200" cap="none" spc="0" normalizeH="0" baseline="0" noProof="0" dirty="0">
                  <a:ln>
                    <a:noFill/>
                  </a:ln>
                  <a:solidFill>
                    <a:srgbClr val="5484C4"/>
                  </a:solidFill>
                  <a:effectLst/>
                  <a:uLnTx/>
                  <a:uFillTx/>
                  <a:latin typeface="Franklin Gothic Book"/>
                  <a:ea typeface="STKaiti"/>
                  <a:cs typeface="+mn-cs"/>
                </a:rPr>
                <a:t>builds solar power plants </a:t>
              </a: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to secure power supply and expand green energy weight.</a:t>
              </a:r>
              <a:endParaRPr kumimoji="0" lang="zh-TW" altLang="zh-TW" sz="800" b="0" i="0" u="none" strike="noStrike" kern="1200" cap="none" spc="0" normalizeH="0" baseline="0" noProof="0" dirty="0">
                <a:ln>
                  <a:noFill/>
                </a:ln>
                <a:solidFill>
                  <a:srgbClr val="1C2222"/>
                </a:solidFill>
                <a:effectLst/>
                <a:uLnTx/>
                <a:uFillTx/>
                <a:latin typeface="Franklin Gothic Book"/>
                <a:ea typeface="STKaiti"/>
                <a:cs typeface="+mn-cs"/>
              </a:endParaRPr>
            </a:p>
          </p:txBody>
        </p:sp>
        <p:grpSp>
          <p:nvGrpSpPr>
            <p:cNvPr id="264" name="Group 263">
              <a:extLst>
                <a:ext uri="{FF2B5EF4-FFF2-40B4-BE49-F238E27FC236}">
                  <a16:creationId xmlns:a16="http://schemas.microsoft.com/office/drawing/2014/main" id="{E5F15F8A-A6FA-670A-C7BF-E73BBA703667}"/>
                </a:ext>
              </a:extLst>
            </p:cNvPr>
            <p:cNvGrpSpPr/>
            <p:nvPr/>
          </p:nvGrpSpPr>
          <p:grpSpPr>
            <a:xfrm>
              <a:off x="6925338" y="1434728"/>
              <a:ext cx="1743743" cy="223925"/>
              <a:chOff x="621506" y="1443222"/>
              <a:chExt cx="1743743" cy="223925"/>
            </a:xfrm>
          </p:grpSpPr>
          <p:sp>
            <p:nvSpPr>
              <p:cNvPr id="265" name="矩形: 圓角 99">
                <a:extLst>
                  <a:ext uri="{FF2B5EF4-FFF2-40B4-BE49-F238E27FC236}">
                    <a16:creationId xmlns:a16="http://schemas.microsoft.com/office/drawing/2014/main" id="{E6A4B650-34D6-C67B-F224-51283F69BC62}"/>
                  </a:ext>
                </a:extLst>
              </p:cNvPr>
              <p:cNvSpPr/>
              <p:nvPr/>
            </p:nvSpPr>
            <p:spPr>
              <a:xfrm>
                <a:off x="738381" y="1459900"/>
                <a:ext cx="1626868" cy="190568"/>
              </a:xfrm>
              <a:prstGeom prst="roundRect">
                <a:avLst>
                  <a:gd name="adj" fmla="val 32220"/>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Solar Power Plants</a:t>
                </a:r>
              </a:p>
            </p:txBody>
          </p:sp>
          <p:sp>
            <p:nvSpPr>
              <p:cNvPr id="266" name="Oval 265">
                <a:extLst>
                  <a:ext uri="{FF2B5EF4-FFF2-40B4-BE49-F238E27FC236}">
                    <a16:creationId xmlns:a16="http://schemas.microsoft.com/office/drawing/2014/main" id="{FC3647B9-E01A-B927-7E52-556CAA9DE932}"/>
                  </a:ext>
                </a:extLst>
              </p:cNvPr>
              <p:cNvSpPr/>
              <p:nvPr/>
            </p:nvSpPr>
            <p:spPr bwMode="auto">
              <a:xfrm>
                <a:off x="621506" y="1443222"/>
                <a:ext cx="228600" cy="223925"/>
              </a:xfrm>
              <a:prstGeom prst="ellipse">
                <a:avLst/>
              </a:prstGeom>
              <a:solidFill>
                <a:schemeClr val="accent1"/>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4</a:t>
                </a:r>
              </a:p>
            </p:txBody>
          </p:sp>
        </p:grpSp>
        <p:grpSp>
          <p:nvGrpSpPr>
            <p:cNvPr id="267" name="Group 266">
              <a:extLst>
                <a:ext uri="{FF2B5EF4-FFF2-40B4-BE49-F238E27FC236}">
                  <a16:creationId xmlns:a16="http://schemas.microsoft.com/office/drawing/2014/main" id="{01DD4873-336A-25E3-275B-6721FFDF11AA}"/>
                </a:ext>
              </a:extLst>
            </p:cNvPr>
            <p:cNvGrpSpPr/>
            <p:nvPr/>
          </p:nvGrpSpPr>
          <p:grpSpPr>
            <a:xfrm>
              <a:off x="6925338" y="2290968"/>
              <a:ext cx="1743743" cy="223925"/>
              <a:chOff x="621506" y="1443222"/>
              <a:chExt cx="1743743" cy="223925"/>
            </a:xfrm>
          </p:grpSpPr>
          <p:sp>
            <p:nvSpPr>
              <p:cNvPr id="268" name="矩形: 圓角 99">
                <a:extLst>
                  <a:ext uri="{FF2B5EF4-FFF2-40B4-BE49-F238E27FC236}">
                    <a16:creationId xmlns:a16="http://schemas.microsoft.com/office/drawing/2014/main" id="{75AC2303-F48E-E281-F37A-E288B86B2342}"/>
                  </a:ext>
                </a:extLst>
              </p:cNvPr>
              <p:cNvSpPr/>
              <p:nvPr/>
            </p:nvSpPr>
            <p:spPr>
              <a:xfrm>
                <a:off x="738381" y="1459900"/>
                <a:ext cx="1626868" cy="190568"/>
              </a:xfrm>
              <a:prstGeom prst="roundRect">
                <a:avLst>
                  <a:gd name="adj" fmla="val 32220"/>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Waste Recycled</a:t>
                </a:r>
              </a:p>
            </p:txBody>
          </p:sp>
          <p:sp>
            <p:nvSpPr>
              <p:cNvPr id="269" name="Oval 268">
                <a:extLst>
                  <a:ext uri="{FF2B5EF4-FFF2-40B4-BE49-F238E27FC236}">
                    <a16:creationId xmlns:a16="http://schemas.microsoft.com/office/drawing/2014/main" id="{CF762EEA-C21B-420B-0CD2-8D88D516615E}"/>
                  </a:ext>
                </a:extLst>
              </p:cNvPr>
              <p:cNvSpPr/>
              <p:nvPr/>
            </p:nvSpPr>
            <p:spPr bwMode="auto">
              <a:xfrm>
                <a:off x="621506" y="1443222"/>
                <a:ext cx="228600" cy="223925"/>
              </a:xfrm>
              <a:prstGeom prst="ellipse">
                <a:avLst/>
              </a:prstGeom>
              <a:solidFill>
                <a:schemeClr val="accent1"/>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5</a:t>
                </a:r>
              </a:p>
            </p:txBody>
          </p:sp>
        </p:grpSp>
      </p:grpSp>
      <p:cxnSp>
        <p:nvCxnSpPr>
          <p:cNvPr id="270" name="直線接點 67">
            <a:extLst>
              <a:ext uri="{FF2B5EF4-FFF2-40B4-BE49-F238E27FC236}">
                <a16:creationId xmlns:a16="http://schemas.microsoft.com/office/drawing/2014/main" id="{826BD1BD-BD19-1234-D9C0-595F154216EF}"/>
              </a:ext>
            </a:extLst>
          </p:cNvPr>
          <p:cNvCxnSpPr>
            <a:cxnSpLocks/>
          </p:cNvCxnSpPr>
          <p:nvPr/>
        </p:nvCxnSpPr>
        <p:spPr>
          <a:xfrm>
            <a:off x="4107338" y="1503736"/>
            <a:ext cx="0" cy="1468544"/>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61" name="Graphic 360">
            <a:extLst>
              <a:ext uri="{FF2B5EF4-FFF2-40B4-BE49-F238E27FC236}">
                <a16:creationId xmlns:a16="http://schemas.microsoft.com/office/drawing/2014/main" id="{32B88D39-4710-AB79-C3D9-D113C1184E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84395" y="1753049"/>
            <a:ext cx="1344806" cy="1316192"/>
          </a:xfrm>
          <a:prstGeom prst="rect">
            <a:avLst/>
          </a:prstGeom>
        </p:spPr>
      </p:pic>
      <p:sp>
        <p:nvSpPr>
          <p:cNvPr id="136" name="矩形 165">
            <a:extLst>
              <a:ext uri="{FF2B5EF4-FFF2-40B4-BE49-F238E27FC236}">
                <a16:creationId xmlns:a16="http://schemas.microsoft.com/office/drawing/2014/main" id="{87E10AFE-220B-EB17-012B-7EA6AD09F861}"/>
              </a:ext>
            </a:extLst>
          </p:cNvPr>
          <p:cNvSpPr/>
          <p:nvPr/>
        </p:nvSpPr>
        <p:spPr>
          <a:xfrm>
            <a:off x="727031" y="2751847"/>
            <a:ext cx="2180964" cy="246221"/>
          </a:xfrm>
          <a:prstGeom prst="rect">
            <a:avLst/>
          </a:prstGeom>
        </p:spPr>
        <p:txBody>
          <a:bodyPr wrap="square" lIns="45720" tIns="0" rIns="0" bIns="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The water recovery rate of plants in Taiwan is </a:t>
            </a:r>
            <a:r>
              <a:rPr kumimoji="0" lang="en-US" altLang="zh-TW" sz="800" b="1" i="0" u="none" strike="noStrike" kern="1200" cap="none" spc="0" normalizeH="0" baseline="0" noProof="0" dirty="0">
                <a:ln>
                  <a:noFill/>
                </a:ln>
                <a:solidFill>
                  <a:srgbClr val="5484C4"/>
                </a:solidFill>
                <a:effectLst/>
                <a:uLnTx/>
                <a:uFillTx/>
                <a:latin typeface="Franklin Gothic Book"/>
                <a:ea typeface="STKaiti"/>
                <a:cs typeface="+mn-cs"/>
              </a:rPr>
              <a:t>more than 50%</a:t>
            </a:r>
            <a:r>
              <a:rPr kumimoji="0" lang="en-US" altLang="zh-TW" sz="800" b="0" i="0" u="none" strike="noStrike" kern="1200" cap="none" spc="0" normalizeH="0" baseline="0" noProof="0" dirty="0">
                <a:ln>
                  <a:noFill/>
                </a:ln>
                <a:solidFill>
                  <a:srgbClr val="5484C4"/>
                </a:solidFill>
                <a:effectLst/>
                <a:uLnTx/>
                <a:uFillTx/>
                <a:latin typeface="Franklin Gothic Book"/>
                <a:ea typeface="STKaiti"/>
                <a:cs typeface="+mn-cs"/>
              </a:rPr>
              <a:t>. </a:t>
            </a:r>
          </a:p>
        </p:txBody>
      </p:sp>
      <p:grpSp>
        <p:nvGrpSpPr>
          <p:cNvPr id="254" name="Group 253">
            <a:extLst>
              <a:ext uri="{FF2B5EF4-FFF2-40B4-BE49-F238E27FC236}">
                <a16:creationId xmlns:a16="http://schemas.microsoft.com/office/drawing/2014/main" id="{9011864B-FFCC-24A9-E709-13795F2A1F26}"/>
              </a:ext>
            </a:extLst>
          </p:cNvPr>
          <p:cNvGrpSpPr/>
          <p:nvPr/>
        </p:nvGrpSpPr>
        <p:grpSpPr>
          <a:xfrm>
            <a:off x="727030" y="2461033"/>
            <a:ext cx="2290057" cy="223925"/>
            <a:chOff x="621506" y="1443222"/>
            <a:chExt cx="2290057" cy="223925"/>
          </a:xfrm>
        </p:grpSpPr>
        <p:sp>
          <p:nvSpPr>
            <p:cNvPr id="255" name="矩形: 圓角 99">
              <a:extLst>
                <a:ext uri="{FF2B5EF4-FFF2-40B4-BE49-F238E27FC236}">
                  <a16:creationId xmlns:a16="http://schemas.microsoft.com/office/drawing/2014/main" id="{4ADE56AB-2E02-475C-60F8-9B0D5E751055}"/>
                </a:ext>
              </a:extLst>
            </p:cNvPr>
            <p:cNvSpPr/>
            <p:nvPr/>
          </p:nvSpPr>
          <p:spPr>
            <a:xfrm>
              <a:off x="738380" y="1459900"/>
              <a:ext cx="2173183" cy="190568"/>
            </a:xfrm>
            <a:prstGeom prst="roundRect">
              <a:avLst>
                <a:gd name="adj" fmla="val 24663"/>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Water Recovery and Reuse</a:t>
              </a:r>
            </a:p>
          </p:txBody>
        </p:sp>
        <p:sp>
          <p:nvSpPr>
            <p:cNvPr id="256" name="Oval 255">
              <a:extLst>
                <a:ext uri="{FF2B5EF4-FFF2-40B4-BE49-F238E27FC236}">
                  <a16:creationId xmlns:a16="http://schemas.microsoft.com/office/drawing/2014/main" id="{26656A2F-E144-7750-A7D2-A0653B0F5DF2}"/>
                </a:ext>
              </a:extLst>
            </p:cNvPr>
            <p:cNvSpPr/>
            <p:nvPr/>
          </p:nvSpPr>
          <p:spPr bwMode="auto">
            <a:xfrm>
              <a:off x="621506" y="1443222"/>
              <a:ext cx="228600" cy="223925"/>
            </a:xfrm>
            <a:prstGeom prst="ellipse">
              <a:avLst/>
            </a:prstGeom>
            <a:solidFill>
              <a:schemeClr val="accent1"/>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2</a:t>
              </a:r>
            </a:p>
          </p:txBody>
        </p:sp>
      </p:grpSp>
      <p:sp>
        <p:nvSpPr>
          <p:cNvPr id="86" name="矩形 172">
            <a:extLst>
              <a:ext uri="{FF2B5EF4-FFF2-40B4-BE49-F238E27FC236}">
                <a16:creationId xmlns:a16="http://schemas.microsoft.com/office/drawing/2014/main" id="{89D28829-FB48-CDAE-885B-08F00D111CAC}"/>
              </a:ext>
            </a:extLst>
          </p:cNvPr>
          <p:cNvSpPr/>
          <p:nvPr/>
        </p:nvSpPr>
        <p:spPr>
          <a:xfrm>
            <a:off x="4323459" y="1855772"/>
            <a:ext cx="1522710" cy="615553"/>
          </a:xfrm>
          <a:prstGeom prst="rect">
            <a:avLst/>
          </a:prstGeom>
        </p:spPr>
        <p:txBody>
          <a:bodyPr wrap="square" lIns="4572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GlobalWafers follows </a:t>
            </a:r>
            <a:r>
              <a:rPr kumimoji="0" lang="en-US" altLang="zh-TW" sz="800" b="1" i="0" u="none" strike="noStrike" kern="1200" cap="none" spc="0" normalizeH="0" baseline="0" noProof="0" dirty="0">
                <a:ln>
                  <a:noFill/>
                </a:ln>
                <a:solidFill>
                  <a:srgbClr val="5484C4"/>
                </a:solidFill>
                <a:effectLst/>
                <a:uLnTx/>
                <a:uFillTx/>
                <a:latin typeface="Franklin Gothic Book"/>
                <a:ea typeface="STKaiti"/>
                <a:cs typeface="+mn-cs"/>
              </a:rPr>
              <a:t>4R Strategy</a:t>
            </a: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 to pursue an ecologically-viable circular economy and focuses on </a:t>
            </a:r>
            <a:r>
              <a:rPr kumimoji="0" lang="en-US" altLang="zh-TW" sz="800" b="1" i="0" u="none" strike="noStrike" kern="1200" cap="none" spc="0" normalizeH="0" baseline="0" noProof="0" dirty="0">
                <a:ln>
                  <a:noFill/>
                </a:ln>
                <a:solidFill>
                  <a:srgbClr val="5484C4"/>
                </a:solidFill>
                <a:effectLst/>
                <a:uLnTx/>
                <a:uFillTx/>
                <a:latin typeface="Franklin Gothic Book"/>
                <a:ea typeface="STKaiti"/>
                <a:cs typeface="+mn-cs"/>
              </a:rPr>
              <a:t>Redesign Process </a:t>
            </a: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mn-cs"/>
              </a:rPr>
              <a:t>to decrease usage from the source in advance.</a:t>
            </a:r>
            <a:endPar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endParaRPr>
          </a:p>
        </p:txBody>
      </p:sp>
      <p:grpSp>
        <p:nvGrpSpPr>
          <p:cNvPr id="257" name="Group 256">
            <a:extLst>
              <a:ext uri="{FF2B5EF4-FFF2-40B4-BE49-F238E27FC236}">
                <a16:creationId xmlns:a16="http://schemas.microsoft.com/office/drawing/2014/main" id="{E5483B86-CB71-D42F-C9D6-B0C20943842B}"/>
              </a:ext>
            </a:extLst>
          </p:cNvPr>
          <p:cNvGrpSpPr/>
          <p:nvPr/>
        </p:nvGrpSpPr>
        <p:grpSpPr>
          <a:xfrm>
            <a:off x="4277819" y="1428916"/>
            <a:ext cx="2299182" cy="223925"/>
            <a:chOff x="621506" y="1443222"/>
            <a:chExt cx="2299182" cy="223925"/>
          </a:xfrm>
        </p:grpSpPr>
        <p:sp>
          <p:nvSpPr>
            <p:cNvPr id="258" name="矩形: 圓角 99">
              <a:extLst>
                <a:ext uri="{FF2B5EF4-FFF2-40B4-BE49-F238E27FC236}">
                  <a16:creationId xmlns:a16="http://schemas.microsoft.com/office/drawing/2014/main" id="{AEC25D64-1A6D-FCCB-EDD5-CC2945993BD2}"/>
                </a:ext>
              </a:extLst>
            </p:cNvPr>
            <p:cNvSpPr/>
            <p:nvPr/>
          </p:nvSpPr>
          <p:spPr>
            <a:xfrm>
              <a:off x="738380" y="1459900"/>
              <a:ext cx="2182308" cy="190568"/>
            </a:xfrm>
            <a:prstGeom prst="roundRect">
              <a:avLst>
                <a:gd name="adj" fmla="val 30551"/>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4R Strategy</a:t>
              </a:r>
            </a:p>
          </p:txBody>
        </p:sp>
        <p:sp>
          <p:nvSpPr>
            <p:cNvPr id="259" name="Oval 258">
              <a:extLst>
                <a:ext uri="{FF2B5EF4-FFF2-40B4-BE49-F238E27FC236}">
                  <a16:creationId xmlns:a16="http://schemas.microsoft.com/office/drawing/2014/main" id="{FA75A7AC-03D2-5023-1F56-259C0A32A1EB}"/>
                </a:ext>
              </a:extLst>
            </p:cNvPr>
            <p:cNvSpPr/>
            <p:nvPr/>
          </p:nvSpPr>
          <p:spPr bwMode="auto">
            <a:xfrm>
              <a:off x="621506" y="1443222"/>
              <a:ext cx="228600" cy="223925"/>
            </a:xfrm>
            <a:prstGeom prst="ellipse">
              <a:avLst/>
            </a:prstGeom>
            <a:solidFill>
              <a:schemeClr val="accent1"/>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3</a:t>
              </a:r>
            </a:p>
          </p:txBody>
        </p:sp>
      </p:grpSp>
      <p:grpSp>
        <p:nvGrpSpPr>
          <p:cNvPr id="318" name="Group 317">
            <a:extLst>
              <a:ext uri="{FF2B5EF4-FFF2-40B4-BE49-F238E27FC236}">
                <a16:creationId xmlns:a16="http://schemas.microsoft.com/office/drawing/2014/main" id="{C5E3F3E8-61D4-CD09-10D7-F31157A18EC9}"/>
              </a:ext>
            </a:extLst>
          </p:cNvPr>
          <p:cNvGrpSpPr/>
          <p:nvPr/>
        </p:nvGrpSpPr>
        <p:grpSpPr>
          <a:xfrm>
            <a:off x="5897476" y="1862015"/>
            <a:ext cx="641131" cy="623149"/>
            <a:chOff x="6106099" y="2097836"/>
            <a:chExt cx="477104" cy="664546"/>
          </a:xfrm>
        </p:grpSpPr>
        <p:sp>
          <p:nvSpPr>
            <p:cNvPr id="307" name="Arrow: Chevron 306">
              <a:extLst>
                <a:ext uri="{FF2B5EF4-FFF2-40B4-BE49-F238E27FC236}">
                  <a16:creationId xmlns:a16="http://schemas.microsoft.com/office/drawing/2014/main" id="{375264F3-9080-C201-0946-107AE8378962}"/>
                </a:ext>
              </a:extLst>
            </p:cNvPr>
            <p:cNvSpPr/>
            <p:nvPr/>
          </p:nvSpPr>
          <p:spPr bwMode="auto">
            <a:xfrm rot="5400000">
              <a:off x="6260664" y="1943272"/>
              <a:ext cx="167975" cy="477103"/>
            </a:xfrm>
            <a:prstGeom prst="chevron">
              <a:avLst>
                <a:gd name="adj" fmla="val 15692"/>
              </a:avLst>
            </a:prstGeom>
            <a:solidFill>
              <a:schemeClr val="accent1"/>
            </a:solidFill>
            <a:ln w="15875">
              <a:noFill/>
            </a:ln>
          </p:spPr>
          <p:txBody>
            <a:bodyPr vert="vert270"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Franklin Gothic Book"/>
                  <a:ea typeface="STKaiti"/>
                  <a:cs typeface="+mn-cs"/>
                </a:rPr>
                <a:t>Reduce</a:t>
              </a:r>
            </a:p>
          </p:txBody>
        </p:sp>
        <p:sp>
          <p:nvSpPr>
            <p:cNvPr id="308" name="Arrow: Chevron 307">
              <a:extLst>
                <a:ext uri="{FF2B5EF4-FFF2-40B4-BE49-F238E27FC236}">
                  <a16:creationId xmlns:a16="http://schemas.microsoft.com/office/drawing/2014/main" id="{8C61326F-C4CF-AF6E-8075-E3D6EA7E93FC}"/>
                </a:ext>
              </a:extLst>
            </p:cNvPr>
            <p:cNvSpPr/>
            <p:nvPr/>
          </p:nvSpPr>
          <p:spPr bwMode="auto">
            <a:xfrm rot="5400000">
              <a:off x="6260664" y="2106679"/>
              <a:ext cx="167975" cy="477103"/>
            </a:xfrm>
            <a:prstGeom prst="chevron">
              <a:avLst>
                <a:gd name="adj" fmla="val 15692"/>
              </a:avLst>
            </a:prstGeom>
            <a:solidFill>
              <a:schemeClr val="accent1"/>
            </a:solidFill>
            <a:ln w="15875">
              <a:noFill/>
            </a:ln>
          </p:spPr>
          <p:txBody>
            <a:bodyPr vert="vert270"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Franklin Gothic Book"/>
                  <a:ea typeface="STKaiti"/>
                  <a:cs typeface="+mn-cs"/>
                </a:rPr>
                <a:t>Reuse</a:t>
              </a:r>
            </a:p>
          </p:txBody>
        </p:sp>
        <p:sp>
          <p:nvSpPr>
            <p:cNvPr id="309" name="Arrow: Chevron 308">
              <a:extLst>
                <a:ext uri="{FF2B5EF4-FFF2-40B4-BE49-F238E27FC236}">
                  <a16:creationId xmlns:a16="http://schemas.microsoft.com/office/drawing/2014/main" id="{BE2F39EB-AF2D-3DF2-F35E-59D3ADA8A1D4}"/>
                </a:ext>
              </a:extLst>
            </p:cNvPr>
            <p:cNvSpPr/>
            <p:nvPr/>
          </p:nvSpPr>
          <p:spPr bwMode="auto">
            <a:xfrm rot="5400000">
              <a:off x="6260664" y="2270086"/>
              <a:ext cx="167975" cy="477103"/>
            </a:xfrm>
            <a:prstGeom prst="chevron">
              <a:avLst>
                <a:gd name="adj" fmla="val 15692"/>
              </a:avLst>
            </a:prstGeom>
            <a:solidFill>
              <a:schemeClr val="accent1"/>
            </a:solidFill>
            <a:ln w="15875">
              <a:noFill/>
            </a:ln>
          </p:spPr>
          <p:txBody>
            <a:bodyPr vert="vert270"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Franklin Gothic Book"/>
                  <a:ea typeface="STKaiti"/>
                  <a:cs typeface="+mn-cs"/>
                </a:rPr>
                <a:t>Recycle</a:t>
              </a:r>
            </a:p>
          </p:txBody>
        </p:sp>
        <p:sp>
          <p:nvSpPr>
            <p:cNvPr id="310" name="Arrow: Chevron 309">
              <a:extLst>
                <a:ext uri="{FF2B5EF4-FFF2-40B4-BE49-F238E27FC236}">
                  <a16:creationId xmlns:a16="http://schemas.microsoft.com/office/drawing/2014/main" id="{1AD09BC3-8080-A594-EB36-BC2D2103336D}"/>
                </a:ext>
              </a:extLst>
            </p:cNvPr>
            <p:cNvSpPr/>
            <p:nvPr/>
          </p:nvSpPr>
          <p:spPr bwMode="auto">
            <a:xfrm rot="5400000">
              <a:off x="6260664" y="2433493"/>
              <a:ext cx="167974" cy="477103"/>
            </a:xfrm>
            <a:prstGeom prst="chevron">
              <a:avLst>
                <a:gd name="adj" fmla="val 15692"/>
              </a:avLst>
            </a:prstGeom>
            <a:gradFill>
              <a:gsLst>
                <a:gs pos="100000">
                  <a:srgbClr val="73D7B3"/>
                </a:gs>
                <a:gs pos="76000">
                  <a:srgbClr val="5FC0BD"/>
                </a:gs>
                <a:gs pos="15000">
                  <a:srgbClr val="3C98D0"/>
                </a:gs>
              </a:gsLst>
              <a:lin ang="16200000" scaled="0"/>
            </a:gradFill>
            <a:ln w="15875">
              <a:noFill/>
            </a:ln>
          </p:spPr>
          <p:txBody>
            <a:bodyPr vert="vert270"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Franklin Gothic Book"/>
                  <a:ea typeface="STKaiti"/>
                  <a:cs typeface="+mn-cs"/>
                </a:rPr>
                <a:t>Redesign</a:t>
              </a:r>
            </a:p>
          </p:txBody>
        </p:sp>
        <p:cxnSp>
          <p:nvCxnSpPr>
            <p:cNvPr id="311" name="接點: 肘形 179">
              <a:extLst>
                <a:ext uri="{FF2B5EF4-FFF2-40B4-BE49-F238E27FC236}">
                  <a16:creationId xmlns:a16="http://schemas.microsoft.com/office/drawing/2014/main" id="{66762068-F2E7-A65B-977D-7185624C3E69}"/>
                </a:ext>
              </a:extLst>
            </p:cNvPr>
            <p:cNvCxnSpPr>
              <a:cxnSpLocks/>
              <a:stCxn id="310" idx="3"/>
              <a:endCxn id="307" idx="1"/>
            </p:cNvCxnSpPr>
            <p:nvPr/>
          </p:nvCxnSpPr>
          <p:spPr>
            <a:xfrm rot="5400000" flipH="1">
              <a:off x="6028732" y="2440114"/>
              <a:ext cx="631837" cy="12700"/>
            </a:xfrm>
            <a:prstGeom prst="bentConnector5">
              <a:avLst>
                <a:gd name="adj1" fmla="val -4629"/>
                <a:gd name="adj2" fmla="val -2247717"/>
                <a:gd name="adj3" fmla="val 111487"/>
              </a:avLst>
            </a:prstGeom>
            <a:ln w="9525">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369" name="直線接點 67">
            <a:extLst>
              <a:ext uri="{FF2B5EF4-FFF2-40B4-BE49-F238E27FC236}">
                <a16:creationId xmlns:a16="http://schemas.microsoft.com/office/drawing/2014/main" id="{9ECAE21B-F107-15F3-8498-482BABE51C3E}"/>
              </a:ext>
            </a:extLst>
          </p:cNvPr>
          <p:cNvCxnSpPr>
            <a:cxnSpLocks/>
          </p:cNvCxnSpPr>
          <p:nvPr/>
        </p:nvCxnSpPr>
        <p:spPr>
          <a:xfrm>
            <a:off x="6747483" y="1503736"/>
            <a:ext cx="0" cy="1468544"/>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77" name="矩形 81">
            <a:extLst>
              <a:ext uri="{FF2B5EF4-FFF2-40B4-BE49-F238E27FC236}">
                <a16:creationId xmlns:a16="http://schemas.microsoft.com/office/drawing/2014/main" id="{CD0BC3DC-B317-A076-843A-E603FC06DC89}"/>
              </a:ext>
            </a:extLst>
          </p:cNvPr>
          <p:cNvSpPr/>
          <p:nvPr/>
        </p:nvSpPr>
        <p:spPr>
          <a:xfrm rot="16200000">
            <a:off x="-314463" y="2161064"/>
            <a:ext cx="1640148" cy="153888"/>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mn-cs"/>
              </a:rPr>
              <a:t>ENVIRONMENT</a:t>
            </a:r>
          </a:p>
        </p:txBody>
      </p:sp>
      <p:pic>
        <p:nvPicPr>
          <p:cNvPr id="491" name="Graphic 490">
            <a:extLst>
              <a:ext uri="{FF2B5EF4-FFF2-40B4-BE49-F238E27FC236}">
                <a16:creationId xmlns:a16="http://schemas.microsoft.com/office/drawing/2014/main" id="{67356BE5-ACD3-BFC7-3C1A-689894D036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88013" y="3454021"/>
            <a:ext cx="1174660" cy="1086168"/>
          </a:xfrm>
          <a:prstGeom prst="rect">
            <a:avLst/>
          </a:prstGeom>
        </p:spPr>
      </p:pic>
      <p:grpSp>
        <p:nvGrpSpPr>
          <p:cNvPr id="506" name="Group 505">
            <a:extLst>
              <a:ext uri="{FF2B5EF4-FFF2-40B4-BE49-F238E27FC236}">
                <a16:creationId xmlns:a16="http://schemas.microsoft.com/office/drawing/2014/main" id="{90E31472-B184-BEF6-6860-4C8CEDF4FEB3}"/>
              </a:ext>
            </a:extLst>
          </p:cNvPr>
          <p:cNvGrpSpPr/>
          <p:nvPr/>
        </p:nvGrpSpPr>
        <p:grpSpPr>
          <a:xfrm>
            <a:off x="848919" y="3289662"/>
            <a:ext cx="1609501" cy="1237320"/>
            <a:chOff x="825982" y="3286208"/>
            <a:chExt cx="1609501" cy="1237320"/>
          </a:xfrm>
        </p:grpSpPr>
        <p:grpSp>
          <p:nvGrpSpPr>
            <p:cNvPr id="483" name="Group 482">
              <a:extLst>
                <a:ext uri="{FF2B5EF4-FFF2-40B4-BE49-F238E27FC236}">
                  <a16:creationId xmlns:a16="http://schemas.microsoft.com/office/drawing/2014/main" id="{8BED4D6D-E88E-500C-F221-4C4E36C2779D}"/>
                </a:ext>
              </a:extLst>
            </p:cNvPr>
            <p:cNvGrpSpPr/>
            <p:nvPr/>
          </p:nvGrpSpPr>
          <p:grpSpPr>
            <a:xfrm>
              <a:off x="825982" y="3286208"/>
              <a:ext cx="1609501" cy="223925"/>
              <a:chOff x="700043" y="3266132"/>
              <a:chExt cx="1609501" cy="223925"/>
            </a:xfrm>
          </p:grpSpPr>
          <p:sp>
            <p:nvSpPr>
              <p:cNvPr id="478" name="矩形: 圓角 99">
                <a:extLst>
                  <a:ext uri="{FF2B5EF4-FFF2-40B4-BE49-F238E27FC236}">
                    <a16:creationId xmlns:a16="http://schemas.microsoft.com/office/drawing/2014/main" id="{9F950E1F-7AB1-F751-3507-408A2B7784AE}"/>
                  </a:ext>
                </a:extLst>
              </p:cNvPr>
              <p:cNvSpPr/>
              <p:nvPr/>
            </p:nvSpPr>
            <p:spPr>
              <a:xfrm>
                <a:off x="827240" y="3282810"/>
                <a:ext cx="1482304" cy="190568"/>
              </a:xfrm>
              <a:prstGeom prst="roundRect">
                <a:avLst>
                  <a:gd name="adj" fmla="val 32219"/>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73152"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Sharing</a:t>
                </a:r>
              </a:p>
            </p:txBody>
          </p:sp>
          <p:sp>
            <p:nvSpPr>
              <p:cNvPr id="479" name="Oval 478">
                <a:extLst>
                  <a:ext uri="{FF2B5EF4-FFF2-40B4-BE49-F238E27FC236}">
                    <a16:creationId xmlns:a16="http://schemas.microsoft.com/office/drawing/2014/main" id="{A82654D9-BE33-9644-9568-5AB9D4E8E9D0}"/>
                  </a:ext>
                </a:extLst>
              </p:cNvPr>
              <p:cNvSpPr/>
              <p:nvPr/>
            </p:nvSpPr>
            <p:spPr bwMode="auto">
              <a:xfrm>
                <a:off x="700043" y="3266132"/>
                <a:ext cx="228600" cy="223925"/>
              </a:xfrm>
              <a:prstGeom prst="ellipse">
                <a:avLst/>
              </a:prstGeom>
              <a:solidFill>
                <a:schemeClr val="accent3"/>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1</a:t>
                </a:r>
              </a:p>
            </p:txBody>
          </p:sp>
        </p:grpSp>
        <p:sp>
          <p:nvSpPr>
            <p:cNvPr id="487" name="矩形 51">
              <a:extLst>
                <a:ext uri="{FF2B5EF4-FFF2-40B4-BE49-F238E27FC236}">
                  <a16:creationId xmlns:a16="http://schemas.microsoft.com/office/drawing/2014/main" id="{BED4C064-34A9-3B48-EB03-666A667440E4}"/>
                </a:ext>
              </a:extLst>
            </p:cNvPr>
            <p:cNvSpPr/>
            <p:nvPr/>
          </p:nvSpPr>
          <p:spPr>
            <a:xfrm>
              <a:off x="860102" y="3595069"/>
              <a:ext cx="1427512" cy="928459"/>
            </a:xfrm>
            <a:prstGeom prst="rect">
              <a:avLst/>
            </a:prstGeom>
          </p:spPr>
          <p:txBody>
            <a:bodyPr wrap="square" lIns="45720" tIns="0" rIns="0" bIns="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altLang="zh-TW" sz="900" b="1" i="0" u="none" strike="noStrike" kern="1200" cap="none" spc="0" normalizeH="0" baseline="0" noProof="0" dirty="0">
                  <a:ln>
                    <a:noFill/>
                  </a:ln>
                  <a:solidFill>
                    <a:srgbClr val="52C1C5"/>
                  </a:solidFill>
                  <a:effectLst/>
                  <a:uLnTx/>
                  <a:uFillTx/>
                  <a:latin typeface="Franklin Gothic Book"/>
                  <a:ea typeface="STKaiti"/>
                  <a:cs typeface="Arial" pitchFamily="34" charset="0"/>
                </a:rPr>
                <a:t>Make a Difference</a:t>
              </a:r>
              <a:endParaRPr kumimoji="0" lang="en-US" altLang="zh-TW" sz="800" b="1" i="0" u="none" strike="noStrike" kern="1200" cap="none" spc="0" normalizeH="0" baseline="0" noProof="0" dirty="0">
                <a:ln>
                  <a:noFill/>
                </a:ln>
                <a:solidFill>
                  <a:srgbClr val="FFFFFF">
                    <a:lumMod val="50000"/>
                  </a:srgbClr>
                </a:solidFill>
                <a:effectLst/>
                <a:uLnTx/>
                <a:uFillTx/>
                <a:latin typeface="Franklin Gothic Book"/>
                <a:ea typeface="STKaiti"/>
                <a:cs typeface="Arial" pitchFamily="34" charset="0"/>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GlobalWafers encourages employees to spread their love by holding social welfare activities,  embodying our wish to respond to people in need and pursue a better world.</a:t>
              </a:r>
            </a:p>
          </p:txBody>
        </p:sp>
      </p:grpSp>
      <p:grpSp>
        <p:nvGrpSpPr>
          <p:cNvPr id="505" name="Group 504">
            <a:extLst>
              <a:ext uri="{FF2B5EF4-FFF2-40B4-BE49-F238E27FC236}">
                <a16:creationId xmlns:a16="http://schemas.microsoft.com/office/drawing/2014/main" id="{3323AC1D-9DAB-6253-0D0C-E8DDC5452F09}"/>
              </a:ext>
            </a:extLst>
          </p:cNvPr>
          <p:cNvGrpSpPr/>
          <p:nvPr/>
        </p:nvGrpSpPr>
        <p:grpSpPr>
          <a:xfrm>
            <a:off x="2692266" y="3273038"/>
            <a:ext cx="1609501" cy="1237320"/>
            <a:chOff x="2628385" y="3286208"/>
            <a:chExt cx="1609501" cy="1237320"/>
          </a:xfrm>
        </p:grpSpPr>
        <p:grpSp>
          <p:nvGrpSpPr>
            <p:cNvPr id="484" name="Group 483">
              <a:extLst>
                <a:ext uri="{FF2B5EF4-FFF2-40B4-BE49-F238E27FC236}">
                  <a16:creationId xmlns:a16="http://schemas.microsoft.com/office/drawing/2014/main" id="{EF800E8E-0F46-546E-2C3D-FFB4B8033B0B}"/>
                </a:ext>
              </a:extLst>
            </p:cNvPr>
            <p:cNvGrpSpPr/>
            <p:nvPr/>
          </p:nvGrpSpPr>
          <p:grpSpPr>
            <a:xfrm>
              <a:off x="2628385" y="3286208"/>
              <a:ext cx="1609501" cy="223925"/>
              <a:chOff x="700043" y="3266132"/>
              <a:chExt cx="1609501" cy="223925"/>
            </a:xfrm>
          </p:grpSpPr>
          <p:sp>
            <p:nvSpPr>
              <p:cNvPr id="485" name="矩形: 圓角 99">
                <a:extLst>
                  <a:ext uri="{FF2B5EF4-FFF2-40B4-BE49-F238E27FC236}">
                    <a16:creationId xmlns:a16="http://schemas.microsoft.com/office/drawing/2014/main" id="{B6DDF858-9B3F-B7B2-BA0C-8838C3CFF561}"/>
                  </a:ext>
                </a:extLst>
              </p:cNvPr>
              <p:cNvSpPr/>
              <p:nvPr/>
            </p:nvSpPr>
            <p:spPr>
              <a:xfrm>
                <a:off x="827240" y="3282810"/>
                <a:ext cx="1482304" cy="190568"/>
              </a:xfrm>
              <a:prstGeom prst="roundRect">
                <a:avLst>
                  <a:gd name="adj" fmla="val 32219"/>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73152"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Volunteering</a:t>
                </a:r>
              </a:p>
            </p:txBody>
          </p:sp>
          <p:sp>
            <p:nvSpPr>
              <p:cNvPr id="486" name="Oval 485">
                <a:extLst>
                  <a:ext uri="{FF2B5EF4-FFF2-40B4-BE49-F238E27FC236}">
                    <a16:creationId xmlns:a16="http://schemas.microsoft.com/office/drawing/2014/main" id="{1E8FE4FA-C80F-BD70-684D-8F52DDB5D0E6}"/>
                  </a:ext>
                </a:extLst>
              </p:cNvPr>
              <p:cNvSpPr/>
              <p:nvPr/>
            </p:nvSpPr>
            <p:spPr bwMode="auto">
              <a:xfrm>
                <a:off x="700043" y="3266132"/>
                <a:ext cx="228600" cy="223925"/>
              </a:xfrm>
              <a:prstGeom prst="ellipse">
                <a:avLst/>
              </a:prstGeom>
              <a:solidFill>
                <a:schemeClr val="accent3"/>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2</a:t>
                </a:r>
              </a:p>
            </p:txBody>
          </p:sp>
        </p:grpSp>
        <p:sp>
          <p:nvSpPr>
            <p:cNvPr id="488" name="矩形 60">
              <a:extLst>
                <a:ext uri="{FF2B5EF4-FFF2-40B4-BE49-F238E27FC236}">
                  <a16:creationId xmlns:a16="http://schemas.microsoft.com/office/drawing/2014/main" id="{2EA7F5B7-22F8-6B30-B0B4-AFC81D7F65FA}"/>
                </a:ext>
              </a:extLst>
            </p:cNvPr>
            <p:cNvSpPr/>
            <p:nvPr/>
          </p:nvSpPr>
          <p:spPr>
            <a:xfrm>
              <a:off x="2662505" y="3595069"/>
              <a:ext cx="1427512" cy="928459"/>
            </a:xfrm>
            <a:prstGeom prst="rect">
              <a:avLst/>
            </a:prstGeom>
          </p:spPr>
          <p:txBody>
            <a:bodyPr wrap="square" lIns="45720" tIns="0" rIns="0" bIns="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altLang="zh-TW" sz="900" b="1" i="0" u="none" strike="noStrike" kern="1200" cap="none" spc="0" normalizeH="0" baseline="0" noProof="0" dirty="0">
                  <a:ln>
                    <a:noFill/>
                  </a:ln>
                  <a:solidFill>
                    <a:srgbClr val="52C1C5"/>
                  </a:solidFill>
                  <a:effectLst/>
                  <a:uLnTx/>
                  <a:uFillTx/>
                  <a:latin typeface="Franklin Gothic Book"/>
                  <a:ea typeface="STKaiti"/>
                  <a:cs typeface="Arial" pitchFamily="34" charset="0"/>
                </a:rPr>
                <a:t>Kindness Matters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By holding volunteer activities from time to time, GlobalWafers hopes to contribute a better tomorrow by fostering a common goal among colleagues to volunteer and share.</a:t>
              </a:r>
            </a:p>
          </p:txBody>
        </p:sp>
      </p:grpSp>
      <p:cxnSp>
        <p:nvCxnSpPr>
          <p:cNvPr id="502" name="直線接點 67">
            <a:extLst>
              <a:ext uri="{FF2B5EF4-FFF2-40B4-BE49-F238E27FC236}">
                <a16:creationId xmlns:a16="http://schemas.microsoft.com/office/drawing/2014/main" id="{8F66D562-E03C-5B78-E558-CC5608425723}"/>
              </a:ext>
            </a:extLst>
          </p:cNvPr>
          <p:cNvCxnSpPr>
            <a:cxnSpLocks/>
          </p:cNvCxnSpPr>
          <p:nvPr/>
        </p:nvCxnSpPr>
        <p:spPr>
          <a:xfrm>
            <a:off x="2575343" y="3309806"/>
            <a:ext cx="0" cy="1188720"/>
          </a:xfrm>
          <a:prstGeom prst="line">
            <a:avLst/>
          </a:prstGeom>
          <a:ln w="63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4" name="Flowchart: Alternate Process 473">
            <a:extLst>
              <a:ext uri="{FF2B5EF4-FFF2-40B4-BE49-F238E27FC236}">
                <a16:creationId xmlns:a16="http://schemas.microsoft.com/office/drawing/2014/main" id="{BA9FF908-64D0-110D-BED4-89FECAC1AAC4}"/>
              </a:ext>
            </a:extLst>
          </p:cNvPr>
          <p:cNvSpPr/>
          <p:nvPr/>
        </p:nvSpPr>
        <p:spPr bwMode="auto">
          <a:xfrm rot="5400000">
            <a:off x="4175773" y="3722346"/>
            <a:ext cx="1378823" cy="410839"/>
          </a:xfrm>
          <a:prstGeom prst="flowChartAlternateProcess">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475" name="Rectangle: Top Corners Rounded 474">
            <a:extLst>
              <a:ext uri="{FF2B5EF4-FFF2-40B4-BE49-F238E27FC236}">
                <a16:creationId xmlns:a16="http://schemas.microsoft.com/office/drawing/2014/main" id="{080587CE-B2CE-0915-91BA-B20A0EFE8176}"/>
              </a:ext>
            </a:extLst>
          </p:cNvPr>
          <p:cNvSpPr/>
          <p:nvPr/>
        </p:nvSpPr>
        <p:spPr bwMode="auto">
          <a:xfrm rot="5400000">
            <a:off x="6105983" y="1996689"/>
            <a:ext cx="1477282" cy="3862152"/>
          </a:xfrm>
          <a:prstGeom prst="round2SameRect">
            <a:avLst>
              <a:gd name="adj1" fmla="val 0"/>
              <a:gd name="adj2" fmla="val 0"/>
            </a:avLst>
          </a:prstGeom>
          <a:solidFill>
            <a:schemeClr val="accent5">
              <a:lumMod val="20000"/>
              <a:lumOff val="80000"/>
            </a:schemeClr>
          </a:solidFill>
          <a:ln w="6350" cap="flat" cmpd="sng" algn="ctr">
            <a:noFill/>
            <a:prstDash val="solid"/>
            <a:round/>
            <a:headEnd type="none" w="med" len="med"/>
            <a:tailEnd type="none" w="med" len="med"/>
          </a:ln>
          <a:effectLst>
            <a:outerShdw blurRad="50800" dist="38100" dir="10800000" algn="tl" rotWithShape="0">
              <a:schemeClr val="bg1">
                <a:lumMod val="95000"/>
                <a:alpha val="41000"/>
              </a:schemeClr>
            </a:outerShdw>
          </a:effectLst>
        </p:spPr>
        <p:txBody>
          <a:bodyPr vert="horz" wrap="none" lIns="91440" tIns="45720" rIns="91440" bIns="45720" numCol="1" rtlCol="0" anchor="t" anchorCtr="0" compatLnSpc="1">
            <a:prstTxWarp prst="textNoShape">
              <a:avLst/>
            </a:prstTxWarp>
          </a:bodyPr>
          <a:lstStyle/>
          <a:p>
            <a:pPr marL="0" marR="0" lvl="0" indent="0" algn="ctr" defTabSz="4572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dirty="0">
              <a:ln>
                <a:noFill/>
              </a:ln>
              <a:solidFill>
                <a:srgbClr val="5484C4"/>
              </a:solidFill>
              <a:effectLst/>
              <a:uLnTx/>
              <a:uFillTx/>
              <a:latin typeface="Franklin Gothic Book"/>
              <a:ea typeface="STKaiti"/>
              <a:cs typeface="+mn-cs"/>
            </a:endParaRPr>
          </a:p>
        </p:txBody>
      </p:sp>
      <p:sp>
        <p:nvSpPr>
          <p:cNvPr id="476" name="矩形 81">
            <a:extLst>
              <a:ext uri="{FF2B5EF4-FFF2-40B4-BE49-F238E27FC236}">
                <a16:creationId xmlns:a16="http://schemas.microsoft.com/office/drawing/2014/main" id="{2E2F0149-4C9B-642B-3606-E234449CEC2F}"/>
              </a:ext>
            </a:extLst>
          </p:cNvPr>
          <p:cNvSpPr/>
          <p:nvPr/>
        </p:nvSpPr>
        <p:spPr>
          <a:xfrm rot="16200000">
            <a:off x="4101203" y="3856821"/>
            <a:ext cx="1366825" cy="153888"/>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1000" b="0" i="0" u="none" strike="noStrike" kern="1200" cap="none" spc="0" normalizeH="0" baseline="0" noProof="0" dirty="0">
                <a:ln>
                  <a:noFill/>
                </a:ln>
                <a:solidFill>
                  <a:srgbClr val="FFFFFF"/>
                </a:solidFill>
                <a:effectLst/>
                <a:uLnTx/>
                <a:uFillTx/>
                <a:latin typeface="Franklin Gothic Heavy"/>
                <a:ea typeface="STKaiti"/>
                <a:cs typeface="+mn-cs"/>
              </a:rPr>
              <a:t>GOVERNANCE</a:t>
            </a:r>
          </a:p>
        </p:txBody>
      </p:sp>
      <p:pic>
        <p:nvPicPr>
          <p:cNvPr id="520" name="Graphic 519">
            <a:extLst>
              <a:ext uri="{FF2B5EF4-FFF2-40B4-BE49-F238E27FC236}">
                <a16:creationId xmlns:a16="http://schemas.microsoft.com/office/drawing/2014/main" id="{893D83CC-EB71-A0BE-4621-FC73054718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85462" y="3368242"/>
            <a:ext cx="1318324" cy="1216914"/>
          </a:xfrm>
          <a:prstGeom prst="rect">
            <a:avLst/>
          </a:prstGeom>
        </p:spPr>
      </p:pic>
      <p:sp>
        <p:nvSpPr>
          <p:cNvPr id="509" name="矩形: 圓角 99">
            <a:extLst>
              <a:ext uri="{FF2B5EF4-FFF2-40B4-BE49-F238E27FC236}">
                <a16:creationId xmlns:a16="http://schemas.microsoft.com/office/drawing/2014/main" id="{CA026CDA-14E9-1A63-2D05-25085DB229BB}"/>
              </a:ext>
            </a:extLst>
          </p:cNvPr>
          <p:cNvSpPr/>
          <p:nvPr/>
        </p:nvSpPr>
        <p:spPr>
          <a:xfrm>
            <a:off x="5262302" y="3289715"/>
            <a:ext cx="3291840" cy="190568"/>
          </a:xfrm>
          <a:prstGeom prst="roundRect">
            <a:avLst>
              <a:gd name="adj" fmla="val 21314"/>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73152"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Ethical Business Practice</a:t>
            </a:r>
          </a:p>
        </p:txBody>
      </p:sp>
      <p:sp>
        <p:nvSpPr>
          <p:cNvPr id="510" name="Oval 509">
            <a:extLst>
              <a:ext uri="{FF2B5EF4-FFF2-40B4-BE49-F238E27FC236}">
                <a16:creationId xmlns:a16="http://schemas.microsoft.com/office/drawing/2014/main" id="{8443309D-0EA0-300C-569F-584F29D2D838}"/>
              </a:ext>
            </a:extLst>
          </p:cNvPr>
          <p:cNvSpPr/>
          <p:nvPr/>
        </p:nvSpPr>
        <p:spPr bwMode="auto">
          <a:xfrm>
            <a:off x="5135106" y="3273037"/>
            <a:ext cx="228600" cy="223925"/>
          </a:xfrm>
          <a:prstGeom prst="ellipse">
            <a:avLst/>
          </a:prstGeom>
          <a:solidFill>
            <a:schemeClr val="accent5"/>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1</a:t>
            </a:r>
          </a:p>
        </p:txBody>
      </p:sp>
      <p:sp>
        <p:nvSpPr>
          <p:cNvPr id="513" name="矩形: 圓角 99">
            <a:extLst>
              <a:ext uri="{FF2B5EF4-FFF2-40B4-BE49-F238E27FC236}">
                <a16:creationId xmlns:a16="http://schemas.microsoft.com/office/drawing/2014/main" id="{BA360FF9-9272-8DB2-0462-3F74E75055CB}"/>
              </a:ext>
            </a:extLst>
          </p:cNvPr>
          <p:cNvSpPr/>
          <p:nvPr/>
        </p:nvSpPr>
        <p:spPr>
          <a:xfrm>
            <a:off x="5262303" y="4176995"/>
            <a:ext cx="3291840" cy="190568"/>
          </a:xfrm>
          <a:prstGeom prst="roundRect">
            <a:avLst>
              <a:gd name="adj" fmla="val 23495"/>
            </a:avLst>
          </a:prstGeom>
          <a:solidFill>
            <a:schemeClr val="bg1"/>
          </a:solidFill>
          <a:ln w="19050" cap="flat" cmpd="sng" algn="ctr">
            <a:noFill/>
            <a:prstDash val="solid"/>
            <a:round/>
            <a:headEnd type="none" w="med" len="med"/>
            <a:tailEnd type="none" w="med" len="med"/>
          </a:ln>
          <a:effectLst>
            <a:outerShdw blurRad="38100" dist="12700" dir="2700000" algn="t" rotWithShape="0">
              <a:prstClr val="black">
                <a:alpha val="20000"/>
              </a:prstClr>
            </a:outerShdw>
          </a:effectLst>
        </p:spPr>
        <p:txBody>
          <a:bodyPr vert="horz" wrap="none" lIns="73152"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900" b="1" i="0" u="none" strike="noStrike" kern="1200" cap="none" spc="0" normalizeH="0" baseline="0" noProof="0" dirty="0">
                <a:ln>
                  <a:noFill/>
                </a:ln>
                <a:solidFill>
                  <a:srgbClr val="1C2222"/>
                </a:solidFill>
                <a:effectLst/>
                <a:uLnTx/>
                <a:uFillTx/>
                <a:latin typeface="Franklin Gothic Book"/>
                <a:ea typeface="STKaiti"/>
                <a:cs typeface="+mn-cs"/>
              </a:rPr>
              <a:t>Corporate Governance</a:t>
            </a:r>
          </a:p>
        </p:txBody>
      </p:sp>
      <p:sp>
        <p:nvSpPr>
          <p:cNvPr id="514" name="Oval 513">
            <a:extLst>
              <a:ext uri="{FF2B5EF4-FFF2-40B4-BE49-F238E27FC236}">
                <a16:creationId xmlns:a16="http://schemas.microsoft.com/office/drawing/2014/main" id="{DEF05251-C80B-8847-96AE-E6216FCF7BEC}"/>
              </a:ext>
            </a:extLst>
          </p:cNvPr>
          <p:cNvSpPr/>
          <p:nvPr/>
        </p:nvSpPr>
        <p:spPr bwMode="auto">
          <a:xfrm>
            <a:off x="5135106" y="4160317"/>
            <a:ext cx="228600" cy="223925"/>
          </a:xfrm>
          <a:prstGeom prst="ellipse">
            <a:avLst/>
          </a:prstGeom>
          <a:solidFill>
            <a:schemeClr val="accent5"/>
          </a:solidFill>
          <a:ln w="19050" cap="flat" cmpd="sng" algn="ctr">
            <a:noFill/>
            <a:prstDash val="solid"/>
            <a:round/>
            <a:headEnd type="none" w="med" len="med"/>
            <a:tailEnd type="none" w="med" len="med"/>
          </a:ln>
          <a:effectLst>
            <a:outerShdw blurRad="25400" dist="12700" dir="2700000" algn="t" rotWithShape="0">
              <a:prstClr val="black">
                <a:alpha val="20000"/>
              </a:prstClr>
            </a:outerShdw>
          </a:effectLst>
        </p:spPr>
        <p:txBody>
          <a:bodyPr vert="horz" wrap="none" lIns="0" tIns="0" rIns="0" bIns="9144"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Heavy"/>
                <a:ea typeface="STKaiti"/>
                <a:cs typeface="+mn-cs"/>
              </a:rPr>
              <a:t>2</a:t>
            </a:r>
          </a:p>
        </p:txBody>
      </p:sp>
      <p:sp>
        <p:nvSpPr>
          <p:cNvPr id="440" name="矩形 48">
            <a:extLst>
              <a:ext uri="{FF2B5EF4-FFF2-40B4-BE49-F238E27FC236}">
                <a16:creationId xmlns:a16="http://schemas.microsoft.com/office/drawing/2014/main" id="{3FD399B1-EE14-CECC-D9D9-D86E423B87BF}"/>
              </a:ext>
            </a:extLst>
          </p:cNvPr>
          <p:cNvSpPr/>
          <p:nvPr/>
        </p:nvSpPr>
        <p:spPr>
          <a:xfrm>
            <a:off x="4964154" y="4435574"/>
            <a:ext cx="3760940" cy="123111"/>
          </a:xfrm>
          <a:prstGeom prst="rect">
            <a:avLst/>
          </a:prstGeom>
        </p:spPr>
        <p:txBody>
          <a:bodyPr wrap="square" lIns="4572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Awarded </a:t>
            </a:r>
            <a:r>
              <a:rPr kumimoji="0" lang="en-US" altLang="zh-TW" sz="800" b="1" i="0" u="none" strike="noStrike" kern="1200" cap="none" spc="0" normalizeH="0" baseline="0" noProof="0" dirty="0">
                <a:ln>
                  <a:noFill/>
                </a:ln>
                <a:solidFill>
                  <a:srgbClr val="767CBB"/>
                </a:solidFill>
                <a:effectLst/>
                <a:uLnTx/>
                <a:uFillTx/>
                <a:latin typeface="Franklin Gothic Book"/>
                <a:ea typeface="STKaiti"/>
                <a:cs typeface="Arial" pitchFamily="34" charset="0"/>
              </a:rPr>
              <a:t>Top 5% corporate governance </a:t>
            </a: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among all listed companies in Taiwan</a:t>
            </a:r>
          </a:p>
        </p:txBody>
      </p:sp>
      <p:sp>
        <p:nvSpPr>
          <p:cNvPr id="543" name="Graphic 515">
            <a:extLst>
              <a:ext uri="{FF2B5EF4-FFF2-40B4-BE49-F238E27FC236}">
                <a16:creationId xmlns:a16="http://schemas.microsoft.com/office/drawing/2014/main" id="{BB62FC4A-EACC-C2E8-6D6F-30D5417E4F61}"/>
              </a:ext>
            </a:extLst>
          </p:cNvPr>
          <p:cNvSpPr/>
          <p:nvPr/>
        </p:nvSpPr>
        <p:spPr>
          <a:xfrm>
            <a:off x="5429940" y="3903828"/>
            <a:ext cx="322091" cy="142293"/>
          </a:xfrm>
          <a:custGeom>
            <a:avLst/>
            <a:gdLst>
              <a:gd name="connsiteX0" fmla="*/ 21499 w 322091"/>
              <a:gd name="connsiteY0" fmla="*/ 119589 h 142293"/>
              <a:gd name="connsiteX1" fmla="*/ 47909 w 322091"/>
              <a:gd name="connsiteY1" fmla="*/ 12139 h 142293"/>
              <a:gd name="connsiteX2" fmla="*/ 100169 w 322091"/>
              <a:gd name="connsiteY2" fmla="*/ 4125 h 142293"/>
              <a:gd name="connsiteX3" fmla="*/ 159839 w 322091"/>
              <a:gd name="connsiteY3" fmla="*/ 11924 h 142293"/>
              <a:gd name="connsiteX4" fmla="*/ 158547 w 322091"/>
              <a:gd name="connsiteY4" fmla="*/ 117736 h 142293"/>
              <a:gd name="connsiteX5" fmla="*/ 87158 w 322091"/>
              <a:gd name="connsiteY5" fmla="*/ 109723 h 142293"/>
              <a:gd name="connsiteX6" fmla="*/ 21456 w 322091"/>
              <a:gd name="connsiteY6" fmla="*/ 119589 h 142293"/>
              <a:gd name="connsiteX7" fmla="*/ 275044 w 322091"/>
              <a:gd name="connsiteY7" fmla="*/ 13130 h 142293"/>
              <a:gd name="connsiteX8" fmla="*/ 274570 w 322091"/>
              <a:gd name="connsiteY8" fmla="*/ 13130 h 142293"/>
              <a:gd name="connsiteX9" fmla="*/ 222138 w 322091"/>
              <a:gd name="connsiteY9" fmla="*/ 5030 h 142293"/>
              <a:gd name="connsiteX10" fmla="*/ 203913 w 322091"/>
              <a:gd name="connsiteY10" fmla="*/ 1196 h 142293"/>
              <a:gd name="connsiteX11" fmla="*/ 205981 w 322091"/>
              <a:gd name="connsiteY11" fmla="*/ 42039 h 142293"/>
              <a:gd name="connsiteX12" fmla="*/ 205421 w 322091"/>
              <a:gd name="connsiteY12" fmla="*/ 42987 h 142293"/>
              <a:gd name="connsiteX13" fmla="*/ 205077 w 322091"/>
              <a:gd name="connsiteY13" fmla="*/ 43073 h 142293"/>
              <a:gd name="connsiteX14" fmla="*/ 204344 w 322091"/>
              <a:gd name="connsiteY14" fmla="*/ 42814 h 142293"/>
              <a:gd name="connsiteX15" fmla="*/ 195555 w 322091"/>
              <a:gd name="connsiteY15" fmla="*/ 34801 h 142293"/>
              <a:gd name="connsiteX16" fmla="*/ 187499 w 322091"/>
              <a:gd name="connsiteY16" fmla="*/ 43978 h 142293"/>
              <a:gd name="connsiteX17" fmla="*/ 186465 w 322091"/>
              <a:gd name="connsiteY17" fmla="*/ 44193 h 142293"/>
              <a:gd name="connsiteX18" fmla="*/ 185862 w 322091"/>
              <a:gd name="connsiteY18" fmla="*/ 43331 h 142293"/>
              <a:gd name="connsiteX19" fmla="*/ 183750 w 322091"/>
              <a:gd name="connsiteY19" fmla="*/ 2273 h 142293"/>
              <a:gd name="connsiteX20" fmla="*/ 162252 w 322091"/>
              <a:gd name="connsiteY20" fmla="*/ 11880 h 142293"/>
              <a:gd name="connsiteX21" fmla="*/ 163544 w 322091"/>
              <a:gd name="connsiteY21" fmla="*/ 117736 h 142293"/>
              <a:gd name="connsiteX22" fmla="*/ 205938 w 322091"/>
              <a:gd name="connsiteY22" fmla="*/ 107008 h 142293"/>
              <a:gd name="connsiteX23" fmla="*/ 235752 w 322091"/>
              <a:gd name="connsiteY23" fmla="*/ 111101 h 142293"/>
              <a:gd name="connsiteX24" fmla="*/ 300894 w 322091"/>
              <a:gd name="connsiteY24" fmla="*/ 119115 h 142293"/>
              <a:gd name="connsiteX25" fmla="*/ 301109 w 322091"/>
              <a:gd name="connsiteY25" fmla="*/ 119115 h 142293"/>
              <a:gd name="connsiteX26" fmla="*/ 275087 w 322091"/>
              <a:gd name="connsiteY26" fmla="*/ 13130 h 142293"/>
              <a:gd name="connsiteX27" fmla="*/ 282153 w 322091"/>
              <a:gd name="connsiteY27" fmla="*/ 24159 h 142293"/>
              <a:gd name="connsiteX28" fmla="*/ 280171 w 322091"/>
              <a:gd name="connsiteY28" fmla="*/ 23771 h 142293"/>
              <a:gd name="connsiteX29" fmla="*/ 305849 w 322091"/>
              <a:gd name="connsiteY29" fmla="*/ 121054 h 142293"/>
              <a:gd name="connsiteX30" fmla="*/ 305289 w 322091"/>
              <a:gd name="connsiteY30" fmla="*/ 121054 h 142293"/>
              <a:gd name="connsiteX31" fmla="*/ 311363 w 322091"/>
              <a:gd name="connsiteY31" fmla="*/ 136305 h 142293"/>
              <a:gd name="connsiteX32" fmla="*/ 181036 w 322091"/>
              <a:gd name="connsiteY32" fmla="*/ 136305 h 142293"/>
              <a:gd name="connsiteX33" fmla="*/ 161046 w 322091"/>
              <a:gd name="connsiteY33" fmla="*/ 122346 h 142293"/>
              <a:gd name="connsiteX34" fmla="*/ 141356 w 322091"/>
              <a:gd name="connsiteY34" fmla="*/ 136305 h 142293"/>
              <a:gd name="connsiteX35" fmla="*/ 11245 w 322091"/>
              <a:gd name="connsiteY35" fmla="*/ 136305 h 142293"/>
              <a:gd name="connsiteX36" fmla="*/ 18138 w 322091"/>
              <a:gd name="connsiteY36" fmla="*/ 120967 h 142293"/>
              <a:gd name="connsiteX37" fmla="*/ 17233 w 322091"/>
              <a:gd name="connsiteY37" fmla="*/ 121054 h 142293"/>
              <a:gd name="connsiteX38" fmla="*/ 41705 w 322091"/>
              <a:gd name="connsiteY38" fmla="*/ 26356 h 142293"/>
              <a:gd name="connsiteX39" fmla="*/ 39637 w 322091"/>
              <a:gd name="connsiteY39" fmla="*/ 26830 h 142293"/>
              <a:gd name="connsiteX40" fmla="*/ 0 w 322091"/>
              <a:gd name="connsiteY40" fmla="*/ 142294 h 142293"/>
              <a:gd name="connsiteX41" fmla="*/ 145536 w 322091"/>
              <a:gd name="connsiteY41" fmla="*/ 142294 h 142293"/>
              <a:gd name="connsiteX42" fmla="*/ 161046 w 322091"/>
              <a:gd name="connsiteY42" fmla="*/ 127861 h 142293"/>
              <a:gd name="connsiteX43" fmla="*/ 176556 w 322091"/>
              <a:gd name="connsiteY43" fmla="*/ 142294 h 142293"/>
              <a:gd name="connsiteX44" fmla="*/ 322091 w 322091"/>
              <a:gd name="connsiteY44" fmla="*/ 142294 h 142293"/>
              <a:gd name="connsiteX45" fmla="*/ 282110 w 322091"/>
              <a:gd name="connsiteY45" fmla="*/ 24116 h 14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2091" h="142293">
                <a:moveTo>
                  <a:pt x="21499" y="119589"/>
                </a:moveTo>
                <a:lnTo>
                  <a:pt x="47909" y="12139"/>
                </a:lnTo>
                <a:cubicBezTo>
                  <a:pt x="47909" y="12139"/>
                  <a:pt x="76990" y="12570"/>
                  <a:pt x="100169" y="4125"/>
                </a:cubicBezTo>
                <a:cubicBezTo>
                  <a:pt x="123305" y="-4362"/>
                  <a:pt x="152257" y="1239"/>
                  <a:pt x="159839" y="11924"/>
                </a:cubicBezTo>
                <a:lnTo>
                  <a:pt x="158547" y="117736"/>
                </a:lnTo>
                <a:cubicBezTo>
                  <a:pt x="149198" y="107052"/>
                  <a:pt x="115808" y="101235"/>
                  <a:pt x="87158" y="109723"/>
                </a:cubicBezTo>
                <a:cubicBezTo>
                  <a:pt x="58507" y="118210"/>
                  <a:pt x="21456" y="119589"/>
                  <a:pt x="21456" y="119589"/>
                </a:cubicBezTo>
                <a:close/>
                <a:moveTo>
                  <a:pt x="275044" y="13130"/>
                </a:moveTo>
                <a:lnTo>
                  <a:pt x="274570" y="13130"/>
                </a:lnTo>
                <a:cubicBezTo>
                  <a:pt x="266686" y="13130"/>
                  <a:pt x="243205" y="12742"/>
                  <a:pt x="222138" y="5030"/>
                </a:cubicBezTo>
                <a:cubicBezTo>
                  <a:pt x="216623" y="3005"/>
                  <a:pt x="210376" y="1713"/>
                  <a:pt x="203913" y="1196"/>
                </a:cubicBezTo>
                <a:lnTo>
                  <a:pt x="205981" y="42039"/>
                </a:lnTo>
                <a:cubicBezTo>
                  <a:pt x="205981" y="42427"/>
                  <a:pt x="205766" y="42814"/>
                  <a:pt x="205421" y="42987"/>
                </a:cubicBezTo>
                <a:cubicBezTo>
                  <a:pt x="205292" y="43030"/>
                  <a:pt x="205206" y="43073"/>
                  <a:pt x="205077" y="43073"/>
                </a:cubicBezTo>
                <a:cubicBezTo>
                  <a:pt x="204818" y="43073"/>
                  <a:pt x="204560" y="42987"/>
                  <a:pt x="204344" y="42814"/>
                </a:cubicBezTo>
                <a:lnTo>
                  <a:pt x="195555" y="34801"/>
                </a:lnTo>
                <a:lnTo>
                  <a:pt x="187499" y="43978"/>
                </a:lnTo>
                <a:cubicBezTo>
                  <a:pt x="187240" y="44236"/>
                  <a:pt x="186852" y="44322"/>
                  <a:pt x="186465" y="44193"/>
                </a:cubicBezTo>
                <a:cubicBezTo>
                  <a:pt x="186120" y="44064"/>
                  <a:pt x="185862" y="43719"/>
                  <a:pt x="185862" y="43331"/>
                </a:cubicBezTo>
                <a:lnTo>
                  <a:pt x="183750" y="2273"/>
                </a:lnTo>
                <a:cubicBezTo>
                  <a:pt x="174186" y="4125"/>
                  <a:pt x="166086" y="7701"/>
                  <a:pt x="162252" y="11880"/>
                </a:cubicBezTo>
                <a:lnTo>
                  <a:pt x="163544" y="117736"/>
                </a:lnTo>
                <a:cubicBezTo>
                  <a:pt x="171084" y="111231"/>
                  <a:pt x="187585" y="107008"/>
                  <a:pt x="205938" y="107008"/>
                </a:cubicBezTo>
                <a:cubicBezTo>
                  <a:pt x="216365" y="107008"/>
                  <a:pt x="226661" y="108430"/>
                  <a:pt x="235752" y="111101"/>
                </a:cubicBezTo>
                <a:cubicBezTo>
                  <a:pt x="261430" y="118727"/>
                  <a:pt x="291200" y="119115"/>
                  <a:pt x="300894" y="119115"/>
                </a:cubicBezTo>
                <a:lnTo>
                  <a:pt x="301109" y="119115"/>
                </a:lnTo>
                <a:lnTo>
                  <a:pt x="275087" y="13130"/>
                </a:lnTo>
                <a:close/>
                <a:moveTo>
                  <a:pt x="282153" y="24159"/>
                </a:moveTo>
                <a:lnTo>
                  <a:pt x="280171" y="23771"/>
                </a:lnTo>
                <a:lnTo>
                  <a:pt x="305849" y="121054"/>
                </a:lnTo>
                <a:lnTo>
                  <a:pt x="305289" y="121054"/>
                </a:lnTo>
                <a:cubicBezTo>
                  <a:pt x="305289" y="126913"/>
                  <a:pt x="305806" y="133074"/>
                  <a:pt x="311363" y="136305"/>
                </a:cubicBezTo>
                <a:lnTo>
                  <a:pt x="181036" y="136305"/>
                </a:lnTo>
                <a:cubicBezTo>
                  <a:pt x="179356" y="128378"/>
                  <a:pt x="170955" y="122346"/>
                  <a:pt x="161046" y="122346"/>
                </a:cubicBezTo>
                <a:cubicBezTo>
                  <a:pt x="151136" y="122346"/>
                  <a:pt x="143037" y="128378"/>
                  <a:pt x="141356" y="136305"/>
                </a:cubicBezTo>
                <a:lnTo>
                  <a:pt x="11245" y="136305"/>
                </a:lnTo>
                <a:cubicBezTo>
                  <a:pt x="16803" y="133074"/>
                  <a:pt x="18138" y="126827"/>
                  <a:pt x="18138" y="120967"/>
                </a:cubicBezTo>
                <a:lnTo>
                  <a:pt x="17233" y="121054"/>
                </a:lnTo>
                <a:lnTo>
                  <a:pt x="41705" y="26356"/>
                </a:lnTo>
                <a:lnTo>
                  <a:pt x="39637" y="26830"/>
                </a:lnTo>
                <a:lnTo>
                  <a:pt x="0" y="142294"/>
                </a:lnTo>
                <a:lnTo>
                  <a:pt x="145536" y="142294"/>
                </a:lnTo>
                <a:cubicBezTo>
                  <a:pt x="145536" y="134323"/>
                  <a:pt x="152472" y="127861"/>
                  <a:pt x="161046" y="127861"/>
                </a:cubicBezTo>
                <a:cubicBezTo>
                  <a:pt x="169619" y="127861"/>
                  <a:pt x="176556" y="134323"/>
                  <a:pt x="176556" y="142294"/>
                </a:cubicBezTo>
                <a:lnTo>
                  <a:pt x="322091" y="142294"/>
                </a:lnTo>
                <a:lnTo>
                  <a:pt x="282110" y="24116"/>
                </a:lnTo>
                <a:close/>
              </a:path>
            </a:pathLst>
          </a:custGeom>
          <a:gradFill>
            <a:gsLst>
              <a:gs pos="100000">
                <a:schemeClr val="accent5"/>
              </a:gs>
              <a:gs pos="0">
                <a:schemeClr val="accent5">
                  <a:lumMod val="50000"/>
                </a:schemeClr>
              </a:gs>
            </a:gsLst>
            <a:lin ang="5400000" scaled="0"/>
          </a:gradFill>
          <a:ln w="419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551" name="Group 550">
            <a:extLst>
              <a:ext uri="{FF2B5EF4-FFF2-40B4-BE49-F238E27FC236}">
                <a16:creationId xmlns:a16="http://schemas.microsoft.com/office/drawing/2014/main" id="{87A0C8EC-ADE8-92D2-3EBD-88ACA69A2C37}"/>
              </a:ext>
            </a:extLst>
          </p:cNvPr>
          <p:cNvGrpSpPr/>
          <p:nvPr/>
        </p:nvGrpSpPr>
        <p:grpSpPr>
          <a:xfrm>
            <a:off x="7111843" y="3865594"/>
            <a:ext cx="156171" cy="218761"/>
            <a:chOff x="6678686" y="3873190"/>
            <a:chExt cx="156171" cy="218761"/>
          </a:xfrm>
          <a:gradFill>
            <a:gsLst>
              <a:gs pos="100000">
                <a:schemeClr val="accent5"/>
              </a:gs>
              <a:gs pos="0">
                <a:schemeClr val="accent5">
                  <a:lumMod val="50000"/>
                </a:schemeClr>
              </a:gs>
            </a:gsLst>
            <a:lin ang="5400000" scaled="0"/>
          </a:gradFill>
        </p:grpSpPr>
        <p:sp>
          <p:nvSpPr>
            <p:cNvPr id="545" name="Freeform: Shape 544">
              <a:extLst>
                <a:ext uri="{FF2B5EF4-FFF2-40B4-BE49-F238E27FC236}">
                  <a16:creationId xmlns:a16="http://schemas.microsoft.com/office/drawing/2014/main" id="{0A572C68-654F-A359-45D6-4CE55AA63772}"/>
                </a:ext>
              </a:extLst>
            </p:cNvPr>
            <p:cNvSpPr/>
            <p:nvPr/>
          </p:nvSpPr>
          <p:spPr>
            <a:xfrm>
              <a:off x="6708394" y="3873190"/>
              <a:ext cx="96957" cy="45372"/>
            </a:xfrm>
            <a:custGeom>
              <a:avLst/>
              <a:gdLst>
                <a:gd name="connsiteX0" fmla="*/ 11883 w 96957"/>
                <a:gd name="connsiteY0" fmla="*/ 45373 h 45372"/>
                <a:gd name="connsiteX1" fmla="*/ 85040 w 96957"/>
                <a:gd name="connsiteY1" fmla="*/ 45373 h 45372"/>
                <a:gd name="connsiteX2" fmla="*/ 94426 w 96957"/>
                <a:gd name="connsiteY2" fmla="*/ 40815 h 45372"/>
                <a:gd name="connsiteX3" fmla="*/ 96957 w 96957"/>
                <a:gd name="connsiteY3" fmla="*/ 33489 h 45372"/>
                <a:gd name="connsiteX4" fmla="*/ 96957 w 96957"/>
                <a:gd name="connsiteY4" fmla="*/ 26839 h 45372"/>
                <a:gd name="connsiteX5" fmla="*/ 96957 w 96957"/>
                <a:gd name="connsiteY5" fmla="*/ 26197 h 45372"/>
                <a:gd name="connsiteX6" fmla="*/ 85074 w 96957"/>
                <a:gd name="connsiteY6" fmla="*/ 14955 h 45372"/>
                <a:gd name="connsiteX7" fmla="*/ 70085 w 96957"/>
                <a:gd name="connsiteY7" fmla="*/ 14955 h 45372"/>
                <a:gd name="connsiteX8" fmla="*/ 70085 w 96957"/>
                <a:gd name="connsiteY8" fmla="*/ 11883 h 45372"/>
                <a:gd name="connsiteX9" fmla="*/ 58168 w 96957"/>
                <a:gd name="connsiteY9" fmla="*/ 0 h 45372"/>
                <a:gd name="connsiteX10" fmla="*/ 38824 w 96957"/>
                <a:gd name="connsiteY10" fmla="*/ 0 h 45372"/>
                <a:gd name="connsiteX11" fmla="*/ 26906 w 96957"/>
                <a:gd name="connsiteY11" fmla="*/ 11883 h 45372"/>
                <a:gd name="connsiteX12" fmla="*/ 26906 w 96957"/>
                <a:gd name="connsiteY12" fmla="*/ 14955 h 45372"/>
                <a:gd name="connsiteX13" fmla="*/ 11883 w 96957"/>
                <a:gd name="connsiteY13" fmla="*/ 14955 h 45372"/>
                <a:gd name="connsiteX14" fmla="*/ 0 w 96957"/>
                <a:gd name="connsiteY14" fmla="*/ 26197 h 45372"/>
                <a:gd name="connsiteX15" fmla="*/ 0 w 96957"/>
                <a:gd name="connsiteY15" fmla="*/ 26839 h 45372"/>
                <a:gd name="connsiteX16" fmla="*/ 0 w 96957"/>
                <a:gd name="connsiteY16" fmla="*/ 33489 h 45372"/>
                <a:gd name="connsiteX17" fmla="*/ 2532 w 96957"/>
                <a:gd name="connsiteY17" fmla="*/ 40815 h 45372"/>
                <a:gd name="connsiteX18" fmla="*/ 11917 w 96957"/>
                <a:gd name="connsiteY18" fmla="*/ 45373 h 45372"/>
                <a:gd name="connsiteX19" fmla="*/ 48479 w 96957"/>
                <a:gd name="connsiteY19" fmla="*/ 10364 h 45372"/>
                <a:gd name="connsiteX20" fmla="*/ 56311 w 96957"/>
                <a:gd name="connsiteY20" fmla="*/ 18230 h 45372"/>
                <a:gd name="connsiteX21" fmla="*/ 48479 w 96957"/>
                <a:gd name="connsiteY21" fmla="*/ 26096 h 45372"/>
                <a:gd name="connsiteX22" fmla="*/ 40613 w 96957"/>
                <a:gd name="connsiteY22" fmla="*/ 18230 h 45372"/>
                <a:gd name="connsiteX23" fmla="*/ 48479 w 96957"/>
                <a:gd name="connsiteY23" fmla="*/ 10364 h 4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6957" h="45372">
                  <a:moveTo>
                    <a:pt x="11883" y="45373"/>
                  </a:moveTo>
                  <a:lnTo>
                    <a:pt x="85040" y="45373"/>
                  </a:lnTo>
                  <a:cubicBezTo>
                    <a:pt x="88855" y="45373"/>
                    <a:pt x="92231" y="43584"/>
                    <a:pt x="94426" y="40815"/>
                  </a:cubicBezTo>
                  <a:cubicBezTo>
                    <a:pt x="96012" y="38790"/>
                    <a:pt x="96957" y="36258"/>
                    <a:pt x="96957" y="33489"/>
                  </a:cubicBezTo>
                  <a:lnTo>
                    <a:pt x="96957" y="26839"/>
                  </a:lnTo>
                  <a:cubicBezTo>
                    <a:pt x="96957" y="26636"/>
                    <a:pt x="96957" y="26400"/>
                    <a:pt x="96957" y="26197"/>
                  </a:cubicBezTo>
                  <a:cubicBezTo>
                    <a:pt x="96620" y="19918"/>
                    <a:pt x="91421" y="14955"/>
                    <a:pt x="85074" y="14955"/>
                  </a:cubicBezTo>
                  <a:lnTo>
                    <a:pt x="70085" y="14955"/>
                  </a:lnTo>
                  <a:lnTo>
                    <a:pt x="70085" y="11883"/>
                  </a:lnTo>
                  <a:cubicBezTo>
                    <a:pt x="70085" y="5334"/>
                    <a:pt x="64751" y="0"/>
                    <a:pt x="58168" y="0"/>
                  </a:cubicBezTo>
                  <a:lnTo>
                    <a:pt x="38824" y="0"/>
                  </a:lnTo>
                  <a:cubicBezTo>
                    <a:pt x="32240" y="0"/>
                    <a:pt x="26906" y="5334"/>
                    <a:pt x="26906" y="11883"/>
                  </a:cubicBezTo>
                  <a:lnTo>
                    <a:pt x="26906" y="14955"/>
                  </a:lnTo>
                  <a:lnTo>
                    <a:pt x="11883" y="14955"/>
                  </a:lnTo>
                  <a:cubicBezTo>
                    <a:pt x="5537" y="14955"/>
                    <a:pt x="338" y="19918"/>
                    <a:pt x="0" y="26197"/>
                  </a:cubicBezTo>
                  <a:cubicBezTo>
                    <a:pt x="0" y="26400"/>
                    <a:pt x="0" y="26636"/>
                    <a:pt x="0" y="26839"/>
                  </a:cubicBezTo>
                  <a:lnTo>
                    <a:pt x="0" y="33489"/>
                  </a:lnTo>
                  <a:cubicBezTo>
                    <a:pt x="0" y="36258"/>
                    <a:pt x="945" y="38790"/>
                    <a:pt x="2532" y="40815"/>
                  </a:cubicBezTo>
                  <a:cubicBezTo>
                    <a:pt x="4726" y="43584"/>
                    <a:pt x="8102" y="45373"/>
                    <a:pt x="11917" y="45373"/>
                  </a:cubicBezTo>
                  <a:close/>
                  <a:moveTo>
                    <a:pt x="48479" y="10364"/>
                  </a:moveTo>
                  <a:cubicBezTo>
                    <a:pt x="52800" y="10364"/>
                    <a:pt x="56311" y="13875"/>
                    <a:pt x="56311" y="18230"/>
                  </a:cubicBezTo>
                  <a:cubicBezTo>
                    <a:pt x="56311" y="22585"/>
                    <a:pt x="52800" y="26096"/>
                    <a:pt x="48479" y="26096"/>
                  </a:cubicBezTo>
                  <a:cubicBezTo>
                    <a:pt x="44158" y="26096"/>
                    <a:pt x="40613" y="22585"/>
                    <a:pt x="40613" y="18230"/>
                  </a:cubicBezTo>
                  <a:cubicBezTo>
                    <a:pt x="40613" y="13875"/>
                    <a:pt x="44124" y="10364"/>
                    <a:pt x="48479" y="10364"/>
                  </a:cubicBez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6" name="Freeform: Shape 545">
              <a:extLst>
                <a:ext uri="{FF2B5EF4-FFF2-40B4-BE49-F238E27FC236}">
                  <a16:creationId xmlns:a16="http://schemas.microsoft.com/office/drawing/2014/main" id="{4CBD3F04-D129-63E0-172C-28A679AC0097}"/>
                </a:ext>
              </a:extLst>
            </p:cNvPr>
            <p:cNvSpPr/>
            <p:nvPr/>
          </p:nvSpPr>
          <p:spPr>
            <a:xfrm>
              <a:off x="6707449" y="3941620"/>
              <a:ext cx="96214" cy="11883"/>
            </a:xfrm>
            <a:custGeom>
              <a:avLst/>
              <a:gdLst>
                <a:gd name="connsiteX0" fmla="*/ 5942 w 96214"/>
                <a:gd name="connsiteY0" fmla="*/ 11883 h 11883"/>
                <a:gd name="connsiteX1" fmla="*/ 90273 w 96214"/>
                <a:gd name="connsiteY1" fmla="*/ 11883 h 11883"/>
                <a:gd name="connsiteX2" fmla="*/ 96215 w 96214"/>
                <a:gd name="connsiteY2" fmla="*/ 5942 h 11883"/>
                <a:gd name="connsiteX3" fmla="*/ 90273 w 96214"/>
                <a:gd name="connsiteY3" fmla="*/ 0 h 11883"/>
                <a:gd name="connsiteX4" fmla="*/ 5942 w 96214"/>
                <a:gd name="connsiteY4" fmla="*/ 0 h 11883"/>
                <a:gd name="connsiteX5" fmla="*/ 0 w 96214"/>
                <a:gd name="connsiteY5" fmla="*/ 5942 h 11883"/>
                <a:gd name="connsiteX6" fmla="*/ 5942 w 96214"/>
                <a:gd name="connsiteY6" fmla="*/ 11883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14" h="11883">
                  <a:moveTo>
                    <a:pt x="5942" y="11883"/>
                  </a:moveTo>
                  <a:lnTo>
                    <a:pt x="90273" y="11883"/>
                  </a:lnTo>
                  <a:cubicBezTo>
                    <a:pt x="93548" y="11883"/>
                    <a:pt x="96215" y="9216"/>
                    <a:pt x="96215" y="5942"/>
                  </a:cubicBezTo>
                  <a:cubicBezTo>
                    <a:pt x="96215" y="2667"/>
                    <a:pt x="93548" y="0"/>
                    <a:pt x="90273" y="0"/>
                  </a:cubicBezTo>
                  <a:lnTo>
                    <a:pt x="5942" y="0"/>
                  </a:lnTo>
                  <a:cubicBezTo>
                    <a:pt x="2667" y="0"/>
                    <a:pt x="0" y="2667"/>
                    <a:pt x="0" y="5942"/>
                  </a:cubicBezTo>
                  <a:cubicBezTo>
                    <a:pt x="0" y="9216"/>
                    <a:pt x="2667" y="11883"/>
                    <a:pt x="5942" y="11883"/>
                  </a:cubicBez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7" name="Freeform: Shape 546">
              <a:extLst>
                <a:ext uri="{FF2B5EF4-FFF2-40B4-BE49-F238E27FC236}">
                  <a16:creationId xmlns:a16="http://schemas.microsoft.com/office/drawing/2014/main" id="{88955298-6B0C-832B-1F2C-6915D9495397}"/>
                </a:ext>
              </a:extLst>
            </p:cNvPr>
            <p:cNvSpPr/>
            <p:nvPr/>
          </p:nvSpPr>
          <p:spPr>
            <a:xfrm>
              <a:off x="6678686" y="3899387"/>
              <a:ext cx="156171" cy="192564"/>
            </a:xfrm>
            <a:custGeom>
              <a:avLst/>
              <a:gdLst>
                <a:gd name="connsiteX0" fmla="*/ 143579 w 156171"/>
                <a:gd name="connsiteY0" fmla="*/ 0 h 192564"/>
                <a:gd name="connsiteX1" fmla="*/ 131595 w 156171"/>
                <a:gd name="connsiteY1" fmla="*/ 0 h 192564"/>
                <a:gd name="connsiteX2" fmla="*/ 131595 w 156171"/>
                <a:gd name="connsiteY2" fmla="*/ 641 h 192564"/>
                <a:gd name="connsiteX3" fmla="*/ 131595 w 156171"/>
                <a:gd name="connsiteY3" fmla="*/ 7292 h 192564"/>
                <a:gd name="connsiteX4" fmla="*/ 130109 w 156171"/>
                <a:gd name="connsiteY4" fmla="*/ 14618 h 192564"/>
                <a:gd name="connsiteX5" fmla="*/ 132405 w 156171"/>
                <a:gd name="connsiteY5" fmla="*/ 14618 h 192564"/>
                <a:gd name="connsiteX6" fmla="*/ 141756 w 156171"/>
                <a:gd name="connsiteY6" fmla="*/ 21741 h 192564"/>
                <a:gd name="connsiteX7" fmla="*/ 141756 w 156171"/>
                <a:gd name="connsiteY7" fmla="*/ 135106 h 192564"/>
                <a:gd name="connsiteX8" fmla="*/ 122480 w 156171"/>
                <a:gd name="connsiteY8" fmla="*/ 135106 h 192564"/>
                <a:gd name="connsiteX9" fmla="*/ 102427 w 156171"/>
                <a:gd name="connsiteY9" fmla="*/ 155125 h 192564"/>
                <a:gd name="connsiteX10" fmla="*/ 102427 w 156171"/>
                <a:gd name="connsiteY10" fmla="*/ 174874 h 192564"/>
                <a:gd name="connsiteX11" fmla="*/ 21707 w 156171"/>
                <a:gd name="connsiteY11" fmla="*/ 174874 h 192564"/>
                <a:gd name="connsiteX12" fmla="*/ 14550 w 156171"/>
                <a:gd name="connsiteY12" fmla="*/ 167751 h 192564"/>
                <a:gd name="connsiteX13" fmla="*/ 14550 w 156171"/>
                <a:gd name="connsiteY13" fmla="*/ 21741 h 192564"/>
                <a:gd name="connsiteX14" fmla="*/ 23868 w 156171"/>
                <a:gd name="connsiteY14" fmla="*/ 14618 h 192564"/>
                <a:gd name="connsiteX15" fmla="*/ 26164 w 156171"/>
                <a:gd name="connsiteY15" fmla="*/ 14618 h 192564"/>
                <a:gd name="connsiteX16" fmla="*/ 24678 w 156171"/>
                <a:gd name="connsiteY16" fmla="*/ 7292 h 192564"/>
                <a:gd name="connsiteX17" fmla="*/ 24678 w 156171"/>
                <a:gd name="connsiteY17" fmla="*/ 641 h 192564"/>
                <a:gd name="connsiteX18" fmla="*/ 24678 w 156171"/>
                <a:gd name="connsiteY18" fmla="*/ 0 h 192564"/>
                <a:gd name="connsiteX19" fmla="*/ 12694 w 156171"/>
                <a:gd name="connsiteY19" fmla="*/ 0 h 192564"/>
                <a:gd name="connsiteX20" fmla="*/ 0 w 156171"/>
                <a:gd name="connsiteY20" fmla="*/ 12694 h 192564"/>
                <a:gd name="connsiteX21" fmla="*/ 0 w 156171"/>
                <a:gd name="connsiteY21" fmla="*/ 179871 h 192564"/>
                <a:gd name="connsiteX22" fmla="*/ 12694 w 156171"/>
                <a:gd name="connsiteY22" fmla="*/ 192564 h 192564"/>
                <a:gd name="connsiteX23" fmla="*/ 143478 w 156171"/>
                <a:gd name="connsiteY23" fmla="*/ 192564 h 192564"/>
                <a:gd name="connsiteX24" fmla="*/ 156172 w 156171"/>
                <a:gd name="connsiteY24" fmla="*/ 179871 h 192564"/>
                <a:gd name="connsiteX25" fmla="*/ 156172 w 156171"/>
                <a:gd name="connsiteY25" fmla="*/ 12694 h 192564"/>
                <a:gd name="connsiteX26" fmla="*/ 143512 w 156171"/>
                <a:gd name="connsiteY26" fmla="*/ 0 h 192564"/>
                <a:gd name="connsiteX27" fmla="*/ 114377 w 156171"/>
                <a:gd name="connsiteY27" fmla="*/ 171735 h 192564"/>
                <a:gd name="connsiteX28" fmla="*/ 114377 w 156171"/>
                <a:gd name="connsiteY28" fmla="*/ 155159 h 192564"/>
                <a:gd name="connsiteX29" fmla="*/ 122513 w 156171"/>
                <a:gd name="connsiteY29" fmla="*/ 147023 h 192564"/>
                <a:gd name="connsiteX30" fmla="*/ 138718 w 156171"/>
                <a:gd name="connsiteY30" fmla="*/ 147023 h 192564"/>
                <a:gd name="connsiteX31" fmla="*/ 114377 w 156171"/>
                <a:gd name="connsiteY31" fmla="*/ 171735 h 19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6171" h="192564">
                  <a:moveTo>
                    <a:pt x="143579" y="0"/>
                  </a:moveTo>
                  <a:lnTo>
                    <a:pt x="131595" y="0"/>
                  </a:lnTo>
                  <a:cubicBezTo>
                    <a:pt x="131595" y="203"/>
                    <a:pt x="131595" y="439"/>
                    <a:pt x="131595" y="641"/>
                  </a:cubicBezTo>
                  <a:lnTo>
                    <a:pt x="131595" y="7292"/>
                  </a:lnTo>
                  <a:cubicBezTo>
                    <a:pt x="131595" y="9892"/>
                    <a:pt x="131055" y="12356"/>
                    <a:pt x="130109" y="14618"/>
                  </a:cubicBezTo>
                  <a:lnTo>
                    <a:pt x="132405" y="14618"/>
                  </a:lnTo>
                  <a:cubicBezTo>
                    <a:pt x="136355" y="14618"/>
                    <a:pt x="141756" y="17791"/>
                    <a:pt x="141756" y="21741"/>
                  </a:cubicBezTo>
                  <a:lnTo>
                    <a:pt x="141756" y="135106"/>
                  </a:lnTo>
                  <a:lnTo>
                    <a:pt x="122480" y="135106"/>
                  </a:lnTo>
                  <a:cubicBezTo>
                    <a:pt x="111407" y="135106"/>
                    <a:pt x="102427" y="144086"/>
                    <a:pt x="102427" y="155125"/>
                  </a:cubicBezTo>
                  <a:lnTo>
                    <a:pt x="102427" y="174874"/>
                  </a:lnTo>
                  <a:lnTo>
                    <a:pt x="21707" y="174874"/>
                  </a:lnTo>
                  <a:cubicBezTo>
                    <a:pt x="17758" y="174874"/>
                    <a:pt x="14550" y="171701"/>
                    <a:pt x="14550" y="167751"/>
                  </a:cubicBezTo>
                  <a:lnTo>
                    <a:pt x="14550" y="21741"/>
                  </a:lnTo>
                  <a:cubicBezTo>
                    <a:pt x="14550" y="17791"/>
                    <a:pt x="19918" y="14618"/>
                    <a:pt x="23868" y="14618"/>
                  </a:cubicBezTo>
                  <a:lnTo>
                    <a:pt x="26164" y="14618"/>
                  </a:lnTo>
                  <a:cubicBezTo>
                    <a:pt x="25218" y="12356"/>
                    <a:pt x="24678" y="9892"/>
                    <a:pt x="24678" y="7292"/>
                  </a:cubicBezTo>
                  <a:lnTo>
                    <a:pt x="24678" y="641"/>
                  </a:lnTo>
                  <a:cubicBezTo>
                    <a:pt x="24678" y="439"/>
                    <a:pt x="24678" y="203"/>
                    <a:pt x="24678" y="0"/>
                  </a:cubicBezTo>
                  <a:lnTo>
                    <a:pt x="12694" y="0"/>
                  </a:lnTo>
                  <a:cubicBezTo>
                    <a:pt x="5705" y="0"/>
                    <a:pt x="0" y="5672"/>
                    <a:pt x="0" y="12694"/>
                  </a:cubicBezTo>
                  <a:lnTo>
                    <a:pt x="0" y="179871"/>
                  </a:lnTo>
                  <a:cubicBezTo>
                    <a:pt x="0" y="186859"/>
                    <a:pt x="5705" y="192564"/>
                    <a:pt x="12694" y="192564"/>
                  </a:cubicBezTo>
                  <a:lnTo>
                    <a:pt x="143478" y="192564"/>
                  </a:lnTo>
                  <a:cubicBezTo>
                    <a:pt x="150466" y="192564"/>
                    <a:pt x="156172" y="186859"/>
                    <a:pt x="156172" y="179871"/>
                  </a:cubicBezTo>
                  <a:lnTo>
                    <a:pt x="156172" y="12694"/>
                  </a:lnTo>
                  <a:cubicBezTo>
                    <a:pt x="156172" y="5672"/>
                    <a:pt x="150500" y="0"/>
                    <a:pt x="143512" y="0"/>
                  </a:cubicBezTo>
                  <a:close/>
                  <a:moveTo>
                    <a:pt x="114377" y="171735"/>
                  </a:moveTo>
                  <a:lnTo>
                    <a:pt x="114377" y="155159"/>
                  </a:lnTo>
                  <a:cubicBezTo>
                    <a:pt x="114377" y="150669"/>
                    <a:pt x="118023" y="147023"/>
                    <a:pt x="122513" y="147023"/>
                  </a:cubicBezTo>
                  <a:lnTo>
                    <a:pt x="138718" y="147023"/>
                  </a:lnTo>
                  <a:lnTo>
                    <a:pt x="114377" y="171735"/>
                  </a:ln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8" name="Freeform: Shape 547">
              <a:extLst>
                <a:ext uri="{FF2B5EF4-FFF2-40B4-BE49-F238E27FC236}">
                  <a16:creationId xmlns:a16="http://schemas.microsoft.com/office/drawing/2014/main" id="{758C2FB4-E417-B3F8-84CD-4B946A6FE0E7}"/>
                </a:ext>
              </a:extLst>
            </p:cNvPr>
            <p:cNvSpPr/>
            <p:nvPr/>
          </p:nvSpPr>
          <p:spPr>
            <a:xfrm>
              <a:off x="6707449" y="3998809"/>
              <a:ext cx="96214" cy="11883"/>
            </a:xfrm>
            <a:custGeom>
              <a:avLst/>
              <a:gdLst>
                <a:gd name="connsiteX0" fmla="*/ 5942 w 96214"/>
                <a:gd name="connsiteY0" fmla="*/ 11883 h 11883"/>
                <a:gd name="connsiteX1" fmla="*/ 90273 w 96214"/>
                <a:gd name="connsiteY1" fmla="*/ 11883 h 11883"/>
                <a:gd name="connsiteX2" fmla="*/ 96215 w 96214"/>
                <a:gd name="connsiteY2" fmla="*/ 5942 h 11883"/>
                <a:gd name="connsiteX3" fmla="*/ 90273 w 96214"/>
                <a:gd name="connsiteY3" fmla="*/ 0 h 11883"/>
                <a:gd name="connsiteX4" fmla="*/ 5942 w 96214"/>
                <a:gd name="connsiteY4" fmla="*/ 0 h 11883"/>
                <a:gd name="connsiteX5" fmla="*/ 0 w 96214"/>
                <a:gd name="connsiteY5" fmla="*/ 5942 h 11883"/>
                <a:gd name="connsiteX6" fmla="*/ 5942 w 96214"/>
                <a:gd name="connsiteY6" fmla="*/ 11883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14" h="11883">
                  <a:moveTo>
                    <a:pt x="5942" y="11883"/>
                  </a:moveTo>
                  <a:lnTo>
                    <a:pt x="90273" y="11883"/>
                  </a:lnTo>
                  <a:cubicBezTo>
                    <a:pt x="93548" y="11883"/>
                    <a:pt x="96215" y="9216"/>
                    <a:pt x="96215" y="5942"/>
                  </a:cubicBezTo>
                  <a:cubicBezTo>
                    <a:pt x="96215" y="2667"/>
                    <a:pt x="93548" y="0"/>
                    <a:pt x="90273" y="0"/>
                  </a:cubicBezTo>
                  <a:lnTo>
                    <a:pt x="5942" y="0"/>
                  </a:lnTo>
                  <a:cubicBezTo>
                    <a:pt x="2667" y="0"/>
                    <a:pt x="0" y="2667"/>
                    <a:pt x="0" y="5942"/>
                  </a:cubicBezTo>
                  <a:cubicBezTo>
                    <a:pt x="0" y="9216"/>
                    <a:pt x="2667" y="11883"/>
                    <a:pt x="5942" y="11883"/>
                  </a:cubicBez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9" name="Freeform: Shape 548">
              <a:extLst>
                <a:ext uri="{FF2B5EF4-FFF2-40B4-BE49-F238E27FC236}">
                  <a16:creationId xmlns:a16="http://schemas.microsoft.com/office/drawing/2014/main" id="{6C809AF4-5E71-A469-A277-C0DEEA26A3E2}"/>
                </a:ext>
              </a:extLst>
            </p:cNvPr>
            <p:cNvSpPr/>
            <p:nvPr/>
          </p:nvSpPr>
          <p:spPr>
            <a:xfrm>
              <a:off x="6707449" y="3970214"/>
              <a:ext cx="96214" cy="11883"/>
            </a:xfrm>
            <a:custGeom>
              <a:avLst/>
              <a:gdLst>
                <a:gd name="connsiteX0" fmla="*/ 5942 w 96214"/>
                <a:gd name="connsiteY0" fmla="*/ 11883 h 11883"/>
                <a:gd name="connsiteX1" fmla="*/ 90273 w 96214"/>
                <a:gd name="connsiteY1" fmla="*/ 11883 h 11883"/>
                <a:gd name="connsiteX2" fmla="*/ 96215 w 96214"/>
                <a:gd name="connsiteY2" fmla="*/ 5942 h 11883"/>
                <a:gd name="connsiteX3" fmla="*/ 90273 w 96214"/>
                <a:gd name="connsiteY3" fmla="*/ 0 h 11883"/>
                <a:gd name="connsiteX4" fmla="*/ 5942 w 96214"/>
                <a:gd name="connsiteY4" fmla="*/ 0 h 11883"/>
                <a:gd name="connsiteX5" fmla="*/ 0 w 96214"/>
                <a:gd name="connsiteY5" fmla="*/ 5942 h 11883"/>
                <a:gd name="connsiteX6" fmla="*/ 5942 w 96214"/>
                <a:gd name="connsiteY6" fmla="*/ 11883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14" h="11883">
                  <a:moveTo>
                    <a:pt x="5942" y="11883"/>
                  </a:moveTo>
                  <a:lnTo>
                    <a:pt x="90273" y="11883"/>
                  </a:lnTo>
                  <a:cubicBezTo>
                    <a:pt x="93548" y="11883"/>
                    <a:pt x="96215" y="9216"/>
                    <a:pt x="96215" y="5942"/>
                  </a:cubicBezTo>
                  <a:cubicBezTo>
                    <a:pt x="96215" y="2667"/>
                    <a:pt x="93548" y="0"/>
                    <a:pt x="90273" y="0"/>
                  </a:cubicBezTo>
                  <a:lnTo>
                    <a:pt x="5942" y="0"/>
                  </a:lnTo>
                  <a:cubicBezTo>
                    <a:pt x="2667" y="0"/>
                    <a:pt x="0" y="2667"/>
                    <a:pt x="0" y="5942"/>
                  </a:cubicBezTo>
                  <a:cubicBezTo>
                    <a:pt x="0" y="9216"/>
                    <a:pt x="2667" y="11883"/>
                    <a:pt x="5942" y="11883"/>
                  </a:cubicBez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0" name="Freeform: Shape 549">
              <a:extLst>
                <a:ext uri="{FF2B5EF4-FFF2-40B4-BE49-F238E27FC236}">
                  <a16:creationId xmlns:a16="http://schemas.microsoft.com/office/drawing/2014/main" id="{618A9B01-7E7A-1547-4704-F598164875D7}"/>
                </a:ext>
              </a:extLst>
            </p:cNvPr>
            <p:cNvSpPr/>
            <p:nvPr/>
          </p:nvSpPr>
          <p:spPr>
            <a:xfrm>
              <a:off x="6707449" y="4027403"/>
              <a:ext cx="62387" cy="11883"/>
            </a:xfrm>
            <a:custGeom>
              <a:avLst/>
              <a:gdLst>
                <a:gd name="connsiteX0" fmla="*/ 5942 w 62387"/>
                <a:gd name="connsiteY0" fmla="*/ 11883 h 11883"/>
                <a:gd name="connsiteX1" fmla="*/ 56446 w 62387"/>
                <a:gd name="connsiteY1" fmla="*/ 11883 h 11883"/>
                <a:gd name="connsiteX2" fmla="*/ 62388 w 62387"/>
                <a:gd name="connsiteY2" fmla="*/ 5942 h 11883"/>
                <a:gd name="connsiteX3" fmla="*/ 56446 w 62387"/>
                <a:gd name="connsiteY3" fmla="*/ 0 h 11883"/>
                <a:gd name="connsiteX4" fmla="*/ 5942 w 62387"/>
                <a:gd name="connsiteY4" fmla="*/ 0 h 11883"/>
                <a:gd name="connsiteX5" fmla="*/ 0 w 62387"/>
                <a:gd name="connsiteY5" fmla="*/ 5942 h 11883"/>
                <a:gd name="connsiteX6" fmla="*/ 5942 w 62387"/>
                <a:gd name="connsiteY6" fmla="*/ 11883 h 1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7" h="11883">
                  <a:moveTo>
                    <a:pt x="5942" y="11883"/>
                  </a:moveTo>
                  <a:lnTo>
                    <a:pt x="56446" y="11883"/>
                  </a:lnTo>
                  <a:cubicBezTo>
                    <a:pt x="59721" y="11883"/>
                    <a:pt x="62388" y="9216"/>
                    <a:pt x="62388" y="5942"/>
                  </a:cubicBezTo>
                  <a:cubicBezTo>
                    <a:pt x="62388" y="2667"/>
                    <a:pt x="59721" y="0"/>
                    <a:pt x="56446" y="0"/>
                  </a:cubicBezTo>
                  <a:lnTo>
                    <a:pt x="5942" y="0"/>
                  </a:lnTo>
                  <a:cubicBezTo>
                    <a:pt x="2667" y="0"/>
                    <a:pt x="0" y="2667"/>
                    <a:pt x="0" y="5942"/>
                  </a:cubicBezTo>
                  <a:cubicBezTo>
                    <a:pt x="0" y="9216"/>
                    <a:pt x="2667" y="11883"/>
                    <a:pt x="5942" y="11883"/>
                  </a:cubicBezTo>
                  <a:close/>
                </a:path>
              </a:pathLst>
            </a:custGeom>
            <a:grpFill/>
            <a:ln w="3313"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542" name="Group 541">
            <a:extLst>
              <a:ext uri="{FF2B5EF4-FFF2-40B4-BE49-F238E27FC236}">
                <a16:creationId xmlns:a16="http://schemas.microsoft.com/office/drawing/2014/main" id="{EC15D3A8-9916-63E3-906C-772AADA03536}"/>
              </a:ext>
            </a:extLst>
          </p:cNvPr>
          <p:cNvGrpSpPr/>
          <p:nvPr/>
        </p:nvGrpSpPr>
        <p:grpSpPr>
          <a:xfrm>
            <a:off x="5473121" y="3573839"/>
            <a:ext cx="235728" cy="221308"/>
            <a:chOff x="5249421" y="3577367"/>
            <a:chExt cx="235728" cy="221308"/>
          </a:xfrm>
          <a:gradFill>
            <a:gsLst>
              <a:gs pos="100000">
                <a:schemeClr val="accent5"/>
              </a:gs>
              <a:gs pos="0">
                <a:schemeClr val="accent5">
                  <a:lumMod val="50000"/>
                </a:schemeClr>
              </a:gs>
            </a:gsLst>
            <a:lin ang="5400000" scaled="0"/>
          </a:gradFill>
        </p:grpSpPr>
        <p:sp>
          <p:nvSpPr>
            <p:cNvPr id="536" name="Freeform: Shape 535">
              <a:extLst>
                <a:ext uri="{FF2B5EF4-FFF2-40B4-BE49-F238E27FC236}">
                  <a16:creationId xmlns:a16="http://schemas.microsoft.com/office/drawing/2014/main" id="{37278FDB-EAC0-AFA2-4C89-1666DBCA2F24}"/>
                </a:ext>
              </a:extLst>
            </p:cNvPr>
            <p:cNvSpPr/>
            <p:nvPr/>
          </p:nvSpPr>
          <p:spPr>
            <a:xfrm>
              <a:off x="5289224" y="3577367"/>
              <a:ext cx="195925" cy="170540"/>
            </a:xfrm>
            <a:custGeom>
              <a:avLst/>
              <a:gdLst>
                <a:gd name="connsiteX0" fmla="*/ 190943 w 195925"/>
                <a:gd name="connsiteY0" fmla="*/ 139447 h 170540"/>
                <a:gd name="connsiteX1" fmla="*/ 141993 w 195925"/>
                <a:gd name="connsiteY1" fmla="*/ 103481 h 170540"/>
                <a:gd name="connsiteX2" fmla="*/ 126901 w 195925"/>
                <a:gd name="connsiteY2" fmla="*/ 104135 h 170540"/>
                <a:gd name="connsiteX3" fmla="*/ 90789 w 195925"/>
                <a:gd name="connsiteY3" fmla="*/ 77588 h 170540"/>
                <a:gd name="connsiteX4" fmla="*/ 97190 w 195925"/>
                <a:gd name="connsiteY4" fmla="*/ 68860 h 170540"/>
                <a:gd name="connsiteX5" fmla="*/ 96026 w 195925"/>
                <a:gd name="connsiteY5" fmla="*/ 61332 h 170540"/>
                <a:gd name="connsiteX6" fmla="*/ 90971 w 195925"/>
                <a:gd name="connsiteY6" fmla="*/ 57623 h 170540"/>
                <a:gd name="connsiteX7" fmla="*/ 94753 w 195925"/>
                <a:gd name="connsiteY7" fmla="*/ 52459 h 170540"/>
                <a:gd name="connsiteX8" fmla="*/ 112500 w 195925"/>
                <a:gd name="connsiteY8" fmla="*/ 47949 h 170540"/>
                <a:gd name="connsiteX9" fmla="*/ 113555 w 195925"/>
                <a:gd name="connsiteY9" fmla="*/ 46495 h 170540"/>
                <a:gd name="connsiteX10" fmla="*/ 110463 w 195925"/>
                <a:gd name="connsiteY10" fmla="*/ 26347 h 170540"/>
                <a:gd name="connsiteX11" fmla="*/ 78424 w 195925"/>
                <a:gd name="connsiteY11" fmla="*/ 2782 h 170540"/>
                <a:gd name="connsiteX12" fmla="*/ 58277 w 195925"/>
                <a:gd name="connsiteY12" fmla="*/ 5873 h 170540"/>
                <a:gd name="connsiteX13" fmla="*/ 57223 w 195925"/>
                <a:gd name="connsiteY13" fmla="*/ 7328 h 170540"/>
                <a:gd name="connsiteX14" fmla="*/ 58241 w 195925"/>
                <a:gd name="connsiteY14" fmla="*/ 25620 h 170540"/>
                <a:gd name="connsiteX15" fmla="*/ 54459 w 195925"/>
                <a:gd name="connsiteY15" fmla="*/ 30784 h 170540"/>
                <a:gd name="connsiteX16" fmla="*/ 49404 w 195925"/>
                <a:gd name="connsiteY16" fmla="*/ 27075 h 170540"/>
                <a:gd name="connsiteX17" fmla="*/ 41876 w 195925"/>
                <a:gd name="connsiteY17" fmla="*/ 28238 h 170540"/>
                <a:gd name="connsiteX18" fmla="*/ 19583 w 195925"/>
                <a:gd name="connsiteY18" fmla="*/ 58568 h 170540"/>
                <a:gd name="connsiteX19" fmla="*/ 20747 w 195925"/>
                <a:gd name="connsiteY19" fmla="*/ 66096 h 170540"/>
                <a:gd name="connsiteX20" fmla="*/ 25802 w 195925"/>
                <a:gd name="connsiteY20" fmla="*/ 69805 h 170540"/>
                <a:gd name="connsiteX21" fmla="*/ 21583 w 195925"/>
                <a:gd name="connsiteY21" fmla="*/ 75551 h 170540"/>
                <a:gd name="connsiteX22" fmla="*/ 3837 w 195925"/>
                <a:gd name="connsiteY22" fmla="*/ 80061 h 170540"/>
                <a:gd name="connsiteX23" fmla="*/ 2782 w 195925"/>
                <a:gd name="connsiteY23" fmla="*/ 81515 h 170540"/>
                <a:gd name="connsiteX24" fmla="*/ 5873 w 195925"/>
                <a:gd name="connsiteY24" fmla="*/ 101663 h 170540"/>
                <a:gd name="connsiteX25" fmla="*/ 38021 w 195925"/>
                <a:gd name="connsiteY25" fmla="*/ 125264 h 170540"/>
                <a:gd name="connsiteX26" fmla="*/ 58168 w 195925"/>
                <a:gd name="connsiteY26" fmla="*/ 122173 h 170540"/>
                <a:gd name="connsiteX27" fmla="*/ 59223 w 195925"/>
                <a:gd name="connsiteY27" fmla="*/ 120719 h 170540"/>
                <a:gd name="connsiteX28" fmla="*/ 58205 w 195925"/>
                <a:gd name="connsiteY28" fmla="*/ 102426 h 170540"/>
                <a:gd name="connsiteX29" fmla="*/ 62423 w 195925"/>
                <a:gd name="connsiteY29" fmla="*/ 96680 h 170540"/>
                <a:gd name="connsiteX30" fmla="*/ 67478 w 195925"/>
                <a:gd name="connsiteY30" fmla="*/ 100390 h 170540"/>
                <a:gd name="connsiteX31" fmla="*/ 75006 w 195925"/>
                <a:gd name="connsiteY31" fmla="*/ 99226 h 170540"/>
                <a:gd name="connsiteX32" fmla="*/ 80970 w 195925"/>
                <a:gd name="connsiteY32" fmla="*/ 91116 h 170540"/>
                <a:gd name="connsiteX33" fmla="*/ 117082 w 195925"/>
                <a:gd name="connsiteY33" fmla="*/ 117664 h 170540"/>
                <a:gd name="connsiteX34" fmla="*/ 120973 w 195925"/>
                <a:gd name="connsiteY34" fmla="*/ 132247 h 170540"/>
                <a:gd name="connsiteX35" fmla="*/ 169923 w 195925"/>
                <a:gd name="connsiteY35" fmla="*/ 168213 h 170540"/>
                <a:gd name="connsiteX36" fmla="*/ 186761 w 195925"/>
                <a:gd name="connsiteY36" fmla="*/ 165631 h 170540"/>
                <a:gd name="connsiteX37" fmla="*/ 193598 w 195925"/>
                <a:gd name="connsiteY37" fmla="*/ 156322 h 170540"/>
                <a:gd name="connsiteX38" fmla="*/ 191016 w 195925"/>
                <a:gd name="connsiteY38" fmla="*/ 139484 h 17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5925" h="170540">
                  <a:moveTo>
                    <a:pt x="190943" y="139447"/>
                  </a:moveTo>
                  <a:lnTo>
                    <a:pt x="141993" y="103481"/>
                  </a:lnTo>
                  <a:cubicBezTo>
                    <a:pt x="137375" y="100099"/>
                    <a:pt x="131083" y="100499"/>
                    <a:pt x="126901" y="104135"/>
                  </a:cubicBezTo>
                  <a:lnTo>
                    <a:pt x="90789" y="77588"/>
                  </a:lnTo>
                  <a:lnTo>
                    <a:pt x="97190" y="68860"/>
                  </a:lnTo>
                  <a:cubicBezTo>
                    <a:pt x="98935" y="66460"/>
                    <a:pt x="98426" y="63078"/>
                    <a:pt x="96026" y="61332"/>
                  </a:cubicBezTo>
                  <a:lnTo>
                    <a:pt x="90971" y="57623"/>
                  </a:lnTo>
                  <a:lnTo>
                    <a:pt x="94753" y="52459"/>
                  </a:lnTo>
                  <a:cubicBezTo>
                    <a:pt x="100863" y="55332"/>
                    <a:pt x="108391" y="53586"/>
                    <a:pt x="112500" y="47949"/>
                  </a:cubicBezTo>
                  <a:lnTo>
                    <a:pt x="113555" y="46495"/>
                  </a:lnTo>
                  <a:cubicBezTo>
                    <a:pt x="118246" y="40094"/>
                    <a:pt x="116864" y="31039"/>
                    <a:pt x="110463" y="26347"/>
                  </a:cubicBezTo>
                  <a:lnTo>
                    <a:pt x="78424" y="2782"/>
                  </a:lnTo>
                  <a:cubicBezTo>
                    <a:pt x="72024" y="-1909"/>
                    <a:pt x="62969" y="-527"/>
                    <a:pt x="58277" y="5873"/>
                  </a:cubicBezTo>
                  <a:lnTo>
                    <a:pt x="57223" y="7328"/>
                  </a:lnTo>
                  <a:cubicBezTo>
                    <a:pt x="53077" y="12965"/>
                    <a:pt x="53659" y="20638"/>
                    <a:pt x="58241" y="25620"/>
                  </a:cubicBezTo>
                  <a:lnTo>
                    <a:pt x="54459" y="30784"/>
                  </a:lnTo>
                  <a:lnTo>
                    <a:pt x="49404" y="27075"/>
                  </a:lnTo>
                  <a:cubicBezTo>
                    <a:pt x="47004" y="25329"/>
                    <a:pt x="43622" y="25838"/>
                    <a:pt x="41876" y="28238"/>
                  </a:cubicBezTo>
                  <a:lnTo>
                    <a:pt x="19583" y="58568"/>
                  </a:lnTo>
                  <a:cubicBezTo>
                    <a:pt x="17838" y="60968"/>
                    <a:pt x="18347" y="64350"/>
                    <a:pt x="20747" y="66096"/>
                  </a:cubicBezTo>
                  <a:lnTo>
                    <a:pt x="25802" y="69805"/>
                  </a:lnTo>
                  <a:lnTo>
                    <a:pt x="21583" y="75551"/>
                  </a:lnTo>
                  <a:cubicBezTo>
                    <a:pt x="15474" y="72678"/>
                    <a:pt x="7946" y="74424"/>
                    <a:pt x="3837" y="80061"/>
                  </a:cubicBezTo>
                  <a:lnTo>
                    <a:pt x="2782" y="81515"/>
                  </a:lnTo>
                  <a:cubicBezTo>
                    <a:pt x="-1909" y="87916"/>
                    <a:pt x="-527" y="96971"/>
                    <a:pt x="5873" y="101663"/>
                  </a:cubicBezTo>
                  <a:lnTo>
                    <a:pt x="38021" y="125264"/>
                  </a:lnTo>
                  <a:cubicBezTo>
                    <a:pt x="44422" y="129956"/>
                    <a:pt x="53477" y="128574"/>
                    <a:pt x="58168" y="122173"/>
                  </a:cubicBezTo>
                  <a:lnTo>
                    <a:pt x="59223" y="120719"/>
                  </a:lnTo>
                  <a:cubicBezTo>
                    <a:pt x="63369" y="115082"/>
                    <a:pt x="62787" y="107408"/>
                    <a:pt x="58205" y="102426"/>
                  </a:cubicBezTo>
                  <a:lnTo>
                    <a:pt x="62423" y="96680"/>
                  </a:lnTo>
                  <a:lnTo>
                    <a:pt x="67478" y="100390"/>
                  </a:lnTo>
                  <a:cubicBezTo>
                    <a:pt x="69878" y="102135"/>
                    <a:pt x="73260" y="101626"/>
                    <a:pt x="75006" y="99226"/>
                  </a:cubicBezTo>
                  <a:lnTo>
                    <a:pt x="80970" y="91116"/>
                  </a:lnTo>
                  <a:lnTo>
                    <a:pt x="117082" y="117664"/>
                  </a:lnTo>
                  <a:cubicBezTo>
                    <a:pt x="114864" y="122719"/>
                    <a:pt x="116318" y="128865"/>
                    <a:pt x="120973" y="132247"/>
                  </a:cubicBezTo>
                  <a:lnTo>
                    <a:pt x="169923" y="168213"/>
                  </a:lnTo>
                  <a:cubicBezTo>
                    <a:pt x="175269" y="172141"/>
                    <a:pt x="182833" y="170977"/>
                    <a:pt x="186761" y="165631"/>
                  </a:cubicBezTo>
                  <a:lnTo>
                    <a:pt x="193598" y="156322"/>
                  </a:lnTo>
                  <a:cubicBezTo>
                    <a:pt x="197525" y="150976"/>
                    <a:pt x="196361" y="143411"/>
                    <a:pt x="191016" y="139484"/>
                  </a:cubicBezTo>
                  <a:close/>
                </a:path>
              </a:pathLst>
            </a:custGeom>
            <a:grpFill/>
            <a:ln w="35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nvGrpSpPr>
            <p:cNvPr id="537" name="Graphic 521">
              <a:extLst>
                <a:ext uri="{FF2B5EF4-FFF2-40B4-BE49-F238E27FC236}">
                  <a16:creationId xmlns:a16="http://schemas.microsoft.com/office/drawing/2014/main" id="{5B750793-C9FC-2BC7-1A26-CE9419EBBF58}"/>
                </a:ext>
              </a:extLst>
            </p:cNvPr>
            <p:cNvGrpSpPr/>
            <p:nvPr/>
          </p:nvGrpSpPr>
          <p:grpSpPr>
            <a:xfrm>
              <a:off x="5249421" y="3722633"/>
              <a:ext cx="153758" cy="76042"/>
              <a:chOff x="5249421" y="3722633"/>
              <a:chExt cx="153758" cy="76042"/>
            </a:xfrm>
            <a:grpFill/>
          </p:grpSpPr>
          <p:sp>
            <p:nvSpPr>
              <p:cNvPr id="538" name="Freeform: Shape 537">
                <a:extLst>
                  <a:ext uri="{FF2B5EF4-FFF2-40B4-BE49-F238E27FC236}">
                    <a16:creationId xmlns:a16="http://schemas.microsoft.com/office/drawing/2014/main" id="{EA573483-5A72-5E89-B165-9D153BC06DC5}"/>
                  </a:ext>
                </a:extLst>
              </p:cNvPr>
              <p:cNvSpPr/>
              <p:nvPr/>
            </p:nvSpPr>
            <p:spPr>
              <a:xfrm>
                <a:off x="5280950" y="3735252"/>
                <a:ext cx="23165" cy="23129"/>
              </a:xfrm>
              <a:custGeom>
                <a:avLst/>
                <a:gdLst>
                  <a:gd name="connsiteX0" fmla="*/ 4328 w 23165"/>
                  <a:gd name="connsiteY0" fmla="*/ 36 h 23129"/>
                  <a:gd name="connsiteX1" fmla="*/ 2946 w 23165"/>
                  <a:gd name="connsiteY1" fmla="*/ 582 h 23129"/>
                  <a:gd name="connsiteX2" fmla="*/ 582 w 23165"/>
                  <a:gd name="connsiteY2" fmla="*/ 2946 h 23129"/>
                  <a:gd name="connsiteX3" fmla="*/ 0 w 23165"/>
                  <a:gd name="connsiteY3" fmla="*/ 4328 h 23129"/>
                  <a:gd name="connsiteX4" fmla="*/ 582 w 23165"/>
                  <a:gd name="connsiteY4" fmla="*/ 5746 h 23129"/>
                  <a:gd name="connsiteX5" fmla="*/ 17456 w 23165"/>
                  <a:gd name="connsiteY5" fmla="*/ 22584 h 23129"/>
                  <a:gd name="connsiteX6" fmla="*/ 20256 w 23165"/>
                  <a:gd name="connsiteY6" fmla="*/ 22584 h 23129"/>
                  <a:gd name="connsiteX7" fmla="*/ 22584 w 23165"/>
                  <a:gd name="connsiteY7" fmla="*/ 20220 h 23129"/>
                  <a:gd name="connsiteX8" fmla="*/ 23166 w 23165"/>
                  <a:gd name="connsiteY8" fmla="*/ 18802 h 23129"/>
                  <a:gd name="connsiteX9" fmla="*/ 22584 w 23165"/>
                  <a:gd name="connsiteY9" fmla="*/ 17420 h 23129"/>
                  <a:gd name="connsiteX10" fmla="*/ 5710 w 23165"/>
                  <a:gd name="connsiteY10" fmla="*/ 582 h 23129"/>
                  <a:gd name="connsiteX11" fmla="*/ 4291 w 23165"/>
                  <a:gd name="connsiteY11" fmla="*/ 0 h 2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65" h="23129">
                    <a:moveTo>
                      <a:pt x="4328" y="36"/>
                    </a:moveTo>
                    <a:cubicBezTo>
                      <a:pt x="3818" y="36"/>
                      <a:pt x="3309" y="218"/>
                      <a:pt x="2946" y="582"/>
                    </a:cubicBezTo>
                    <a:lnTo>
                      <a:pt x="582" y="2946"/>
                    </a:lnTo>
                    <a:cubicBezTo>
                      <a:pt x="218" y="3309"/>
                      <a:pt x="0" y="3782"/>
                      <a:pt x="0" y="4328"/>
                    </a:cubicBezTo>
                    <a:cubicBezTo>
                      <a:pt x="0" y="4873"/>
                      <a:pt x="218" y="5346"/>
                      <a:pt x="582" y="5746"/>
                    </a:cubicBezTo>
                    <a:lnTo>
                      <a:pt x="17456" y="22584"/>
                    </a:lnTo>
                    <a:cubicBezTo>
                      <a:pt x="18183" y="23311"/>
                      <a:pt x="19493" y="23311"/>
                      <a:pt x="20256" y="22584"/>
                    </a:cubicBezTo>
                    <a:lnTo>
                      <a:pt x="22584" y="20220"/>
                    </a:lnTo>
                    <a:cubicBezTo>
                      <a:pt x="22947" y="19856"/>
                      <a:pt x="23166" y="19347"/>
                      <a:pt x="23166" y="18802"/>
                    </a:cubicBezTo>
                    <a:cubicBezTo>
                      <a:pt x="23166" y="18292"/>
                      <a:pt x="22947" y="17783"/>
                      <a:pt x="22584" y="17420"/>
                    </a:cubicBezTo>
                    <a:lnTo>
                      <a:pt x="5710" y="582"/>
                    </a:lnTo>
                    <a:cubicBezTo>
                      <a:pt x="5346" y="218"/>
                      <a:pt x="4837" y="0"/>
                      <a:pt x="4291" y="0"/>
                    </a:cubicBezTo>
                    <a:close/>
                  </a:path>
                </a:pathLst>
              </a:custGeom>
              <a:grpFill/>
              <a:ln w="35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39" name="Freeform: Shape 538">
                <a:extLst>
                  <a:ext uri="{FF2B5EF4-FFF2-40B4-BE49-F238E27FC236}">
                    <a16:creationId xmlns:a16="http://schemas.microsoft.com/office/drawing/2014/main" id="{14628564-4543-E7D1-6AB8-0D16EFC97973}"/>
                  </a:ext>
                </a:extLst>
              </p:cNvPr>
              <p:cNvSpPr/>
              <p:nvPr/>
            </p:nvSpPr>
            <p:spPr>
              <a:xfrm>
                <a:off x="5318990" y="3722633"/>
                <a:ext cx="10073" cy="35784"/>
              </a:xfrm>
              <a:custGeom>
                <a:avLst/>
                <a:gdLst>
                  <a:gd name="connsiteX0" fmla="*/ 7128 w 10073"/>
                  <a:gd name="connsiteY0" fmla="*/ 0 h 35784"/>
                  <a:gd name="connsiteX1" fmla="*/ 2946 w 10073"/>
                  <a:gd name="connsiteY1" fmla="*/ 0 h 35784"/>
                  <a:gd name="connsiteX2" fmla="*/ 0 w 10073"/>
                  <a:gd name="connsiteY2" fmla="*/ 2909 h 35784"/>
                  <a:gd name="connsiteX3" fmla="*/ 0 w 10073"/>
                  <a:gd name="connsiteY3" fmla="*/ 32875 h 35784"/>
                  <a:gd name="connsiteX4" fmla="*/ 2946 w 10073"/>
                  <a:gd name="connsiteY4" fmla="*/ 35785 h 35784"/>
                  <a:gd name="connsiteX5" fmla="*/ 7128 w 10073"/>
                  <a:gd name="connsiteY5" fmla="*/ 35785 h 35784"/>
                  <a:gd name="connsiteX6" fmla="*/ 10074 w 10073"/>
                  <a:gd name="connsiteY6" fmla="*/ 32875 h 35784"/>
                  <a:gd name="connsiteX7" fmla="*/ 10074 w 10073"/>
                  <a:gd name="connsiteY7" fmla="*/ 2909 h 35784"/>
                  <a:gd name="connsiteX8" fmla="*/ 7128 w 10073"/>
                  <a:gd name="connsiteY8" fmla="*/ 0 h 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3" h="35784">
                    <a:moveTo>
                      <a:pt x="7128" y="0"/>
                    </a:moveTo>
                    <a:lnTo>
                      <a:pt x="2946" y="0"/>
                    </a:lnTo>
                    <a:cubicBezTo>
                      <a:pt x="1309" y="0"/>
                      <a:pt x="0" y="1309"/>
                      <a:pt x="0" y="2909"/>
                    </a:cubicBezTo>
                    <a:lnTo>
                      <a:pt x="0" y="32875"/>
                    </a:lnTo>
                    <a:cubicBezTo>
                      <a:pt x="0" y="34475"/>
                      <a:pt x="1309" y="35785"/>
                      <a:pt x="2946" y="35785"/>
                    </a:cubicBezTo>
                    <a:lnTo>
                      <a:pt x="7128" y="35785"/>
                    </a:lnTo>
                    <a:cubicBezTo>
                      <a:pt x="8764" y="35785"/>
                      <a:pt x="10074" y="34475"/>
                      <a:pt x="10074" y="32875"/>
                    </a:cubicBezTo>
                    <a:lnTo>
                      <a:pt x="10074" y="2909"/>
                    </a:lnTo>
                    <a:cubicBezTo>
                      <a:pt x="10074" y="1309"/>
                      <a:pt x="8764" y="0"/>
                      <a:pt x="7128" y="0"/>
                    </a:cubicBezTo>
                    <a:close/>
                  </a:path>
                </a:pathLst>
              </a:custGeom>
              <a:grpFill/>
              <a:ln w="35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0" name="Freeform: Shape 539">
                <a:extLst>
                  <a:ext uri="{FF2B5EF4-FFF2-40B4-BE49-F238E27FC236}">
                    <a16:creationId xmlns:a16="http://schemas.microsoft.com/office/drawing/2014/main" id="{04CAE266-A978-55E8-D65C-4E3CF262A1AD}"/>
                  </a:ext>
                </a:extLst>
              </p:cNvPr>
              <p:cNvSpPr/>
              <p:nvPr/>
            </p:nvSpPr>
            <p:spPr>
              <a:xfrm>
                <a:off x="5343974" y="3735288"/>
                <a:ext cx="23129" cy="23092"/>
              </a:xfrm>
              <a:custGeom>
                <a:avLst/>
                <a:gdLst>
                  <a:gd name="connsiteX0" fmla="*/ 22547 w 23129"/>
                  <a:gd name="connsiteY0" fmla="*/ 5710 h 23092"/>
                  <a:gd name="connsiteX1" fmla="*/ 23129 w 23129"/>
                  <a:gd name="connsiteY1" fmla="*/ 4291 h 23092"/>
                  <a:gd name="connsiteX2" fmla="*/ 22584 w 23129"/>
                  <a:gd name="connsiteY2" fmla="*/ 2946 h 23092"/>
                  <a:gd name="connsiteX3" fmla="*/ 20220 w 23129"/>
                  <a:gd name="connsiteY3" fmla="*/ 582 h 23092"/>
                  <a:gd name="connsiteX4" fmla="*/ 18802 w 23129"/>
                  <a:gd name="connsiteY4" fmla="*/ 0 h 23092"/>
                  <a:gd name="connsiteX5" fmla="*/ 17420 w 23129"/>
                  <a:gd name="connsiteY5" fmla="*/ 582 h 23092"/>
                  <a:gd name="connsiteX6" fmla="*/ 582 w 23129"/>
                  <a:gd name="connsiteY6" fmla="*/ 17420 h 23092"/>
                  <a:gd name="connsiteX7" fmla="*/ 0 w 23129"/>
                  <a:gd name="connsiteY7" fmla="*/ 18802 h 23092"/>
                  <a:gd name="connsiteX8" fmla="*/ 582 w 23129"/>
                  <a:gd name="connsiteY8" fmla="*/ 20183 h 23092"/>
                  <a:gd name="connsiteX9" fmla="*/ 2946 w 23129"/>
                  <a:gd name="connsiteY9" fmla="*/ 22547 h 23092"/>
                  <a:gd name="connsiteX10" fmla="*/ 5710 w 23129"/>
                  <a:gd name="connsiteY10" fmla="*/ 22547 h 23092"/>
                  <a:gd name="connsiteX11" fmla="*/ 22620 w 23129"/>
                  <a:gd name="connsiteY11" fmla="*/ 5673 h 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29" h="23092">
                    <a:moveTo>
                      <a:pt x="22547" y="5710"/>
                    </a:moveTo>
                    <a:cubicBezTo>
                      <a:pt x="22911" y="5346"/>
                      <a:pt x="23129" y="4837"/>
                      <a:pt x="23129" y="4291"/>
                    </a:cubicBezTo>
                    <a:cubicBezTo>
                      <a:pt x="23129" y="3782"/>
                      <a:pt x="22911" y="3273"/>
                      <a:pt x="22584" y="2946"/>
                    </a:cubicBezTo>
                    <a:lnTo>
                      <a:pt x="20220" y="582"/>
                    </a:lnTo>
                    <a:cubicBezTo>
                      <a:pt x="19856" y="218"/>
                      <a:pt x="19347" y="0"/>
                      <a:pt x="18802" y="0"/>
                    </a:cubicBezTo>
                    <a:cubicBezTo>
                      <a:pt x="18256" y="0"/>
                      <a:pt x="17783" y="218"/>
                      <a:pt x="17420" y="582"/>
                    </a:cubicBezTo>
                    <a:lnTo>
                      <a:pt x="582" y="17420"/>
                    </a:lnTo>
                    <a:cubicBezTo>
                      <a:pt x="182" y="17783"/>
                      <a:pt x="0" y="18292"/>
                      <a:pt x="0" y="18802"/>
                    </a:cubicBezTo>
                    <a:cubicBezTo>
                      <a:pt x="0" y="19311"/>
                      <a:pt x="218" y="19820"/>
                      <a:pt x="582" y="20183"/>
                    </a:cubicBezTo>
                    <a:lnTo>
                      <a:pt x="2946" y="22547"/>
                    </a:lnTo>
                    <a:cubicBezTo>
                      <a:pt x="3673" y="23275"/>
                      <a:pt x="4982" y="23275"/>
                      <a:pt x="5710" y="22547"/>
                    </a:cubicBezTo>
                    <a:lnTo>
                      <a:pt x="22620" y="5673"/>
                    </a:lnTo>
                    <a:close/>
                  </a:path>
                </a:pathLst>
              </a:custGeom>
              <a:grpFill/>
              <a:ln w="35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41" name="Freeform: Shape 540">
                <a:extLst>
                  <a:ext uri="{FF2B5EF4-FFF2-40B4-BE49-F238E27FC236}">
                    <a16:creationId xmlns:a16="http://schemas.microsoft.com/office/drawing/2014/main" id="{1E92D645-290E-B180-EB9F-9885BFD638F0}"/>
                  </a:ext>
                </a:extLst>
              </p:cNvPr>
              <p:cNvSpPr/>
              <p:nvPr/>
            </p:nvSpPr>
            <p:spPr>
              <a:xfrm>
                <a:off x="5249421" y="3771800"/>
                <a:ext cx="153758" cy="26874"/>
              </a:xfrm>
              <a:custGeom>
                <a:avLst/>
                <a:gdLst>
                  <a:gd name="connsiteX0" fmla="*/ 114846 w 153758"/>
                  <a:gd name="connsiteY0" fmla="*/ 0 h 26874"/>
                  <a:gd name="connsiteX1" fmla="*/ 38912 w 153758"/>
                  <a:gd name="connsiteY1" fmla="*/ 0 h 26874"/>
                  <a:gd name="connsiteX2" fmla="*/ 0 w 153758"/>
                  <a:gd name="connsiteY2" fmla="*/ 26875 h 26874"/>
                  <a:gd name="connsiteX3" fmla="*/ 153758 w 153758"/>
                  <a:gd name="connsiteY3" fmla="*/ 26875 h 26874"/>
                  <a:gd name="connsiteX4" fmla="*/ 114846 w 153758"/>
                  <a:gd name="connsiteY4" fmla="*/ 0 h 26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8" h="26874">
                    <a:moveTo>
                      <a:pt x="114846" y="0"/>
                    </a:moveTo>
                    <a:lnTo>
                      <a:pt x="38912" y="0"/>
                    </a:lnTo>
                    <a:cubicBezTo>
                      <a:pt x="21093" y="0"/>
                      <a:pt x="5128" y="11165"/>
                      <a:pt x="0" y="26875"/>
                    </a:cubicBezTo>
                    <a:lnTo>
                      <a:pt x="153758" y="26875"/>
                    </a:lnTo>
                    <a:cubicBezTo>
                      <a:pt x="148630" y="11165"/>
                      <a:pt x="132665" y="0"/>
                      <a:pt x="114846" y="0"/>
                    </a:cubicBezTo>
                    <a:close/>
                  </a:path>
                </a:pathLst>
              </a:custGeom>
              <a:grpFill/>
              <a:ln w="351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grpSp>
        <p:nvGrpSpPr>
          <p:cNvPr id="555" name="Group 554">
            <a:extLst>
              <a:ext uri="{FF2B5EF4-FFF2-40B4-BE49-F238E27FC236}">
                <a16:creationId xmlns:a16="http://schemas.microsoft.com/office/drawing/2014/main" id="{A7AC5C31-13CD-255D-88F8-B8FAD2EE04D2}"/>
              </a:ext>
            </a:extLst>
          </p:cNvPr>
          <p:cNvGrpSpPr/>
          <p:nvPr/>
        </p:nvGrpSpPr>
        <p:grpSpPr>
          <a:xfrm>
            <a:off x="7070018" y="3575925"/>
            <a:ext cx="239820" cy="217137"/>
            <a:chOff x="5247324" y="3903865"/>
            <a:chExt cx="239820" cy="217137"/>
          </a:xfrm>
          <a:gradFill>
            <a:gsLst>
              <a:gs pos="100000">
                <a:schemeClr val="accent5"/>
              </a:gs>
              <a:gs pos="0">
                <a:schemeClr val="accent5">
                  <a:lumMod val="50000"/>
                </a:schemeClr>
              </a:gs>
            </a:gsLst>
            <a:lin ang="5400000" scaled="0"/>
          </a:gradFill>
        </p:grpSpPr>
        <p:sp>
          <p:nvSpPr>
            <p:cNvPr id="553" name="Freeform: Shape 552">
              <a:extLst>
                <a:ext uri="{FF2B5EF4-FFF2-40B4-BE49-F238E27FC236}">
                  <a16:creationId xmlns:a16="http://schemas.microsoft.com/office/drawing/2014/main" id="{0D9658EB-43DF-561C-A43F-C15058A5CC82}"/>
                </a:ext>
              </a:extLst>
            </p:cNvPr>
            <p:cNvSpPr/>
            <p:nvPr/>
          </p:nvSpPr>
          <p:spPr>
            <a:xfrm>
              <a:off x="5306849" y="3975763"/>
              <a:ext cx="180295" cy="145239"/>
            </a:xfrm>
            <a:custGeom>
              <a:avLst/>
              <a:gdLst>
                <a:gd name="connsiteX0" fmla="*/ 62034 w 180295"/>
                <a:gd name="connsiteY0" fmla="*/ 67155 h 145239"/>
                <a:gd name="connsiteX1" fmla="*/ 97124 w 180295"/>
                <a:gd name="connsiteY1" fmla="*/ 91522 h 145239"/>
                <a:gd name="connsiteX2" fmla="*/ 96574 w 180295"/>
                <a:gd name="connsiteY2" fmla="*/ 55126 h 145239"/>
                <a:gd name="connsiteX3" fmla="*/ 135514 w 180295"/>
                <a:gd name="connsiteY3" fmla="*/ 0 h 145239"/>
                <a:gd name="connsiteX4" fmla="*/ 180295 w 180295"/>
                <a:gd name="connsiteY4" fmla="*/ 53614 h 145239"/>
                <a:gd name="connsiteX5" fmla="*/ 89392 w 180295"/>
                <a:gd name="connsiteY5" fmla="*/ 115855 h 145239"/>
                <a:gd name="connsiteX6" fmla="*/ 61622 w 180295"/>
                <a:gd name="connsiteY6" fmla="*/ 112899 h 145239"/>
                <a:gd name="connsiteX7" fmla="*/ 29282 w 180295"/>
                <a:gd name="connsiteY7" fmla="*/ 145240 h 145239"/>
                <a:gd name="connsiteX8" fmla="*/ 37564 w 180295"/>
                <a:gd name="connsiteY8" fmla="*/ 104754 h 145239"/>
                <a:gd name="connsiteX9" fmla="*/ 0 w 180295"/>
                <a:gd name="connsiteY9" fmla="*/ 64818 h 145239"/>
                <a:gd name="connsiteX10" fmla="*/ 36258 w 180295"/>
                <a:gd name="connsiteY10" fmla="*/ 69733 h 145239"/>
                <a:gd name="connsiteX11" fmla="*/ 62034 w 180295"/>
                <a:gd name="connsiteY11" fmla="*/ 67190 h 14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295" h="145239">
                  <a:moveTo>
                    <a:pt x="62034" y="67155"/>
                  </a:moveTo>
                  <a:cubicBezTo>
                    <a:pt x="66399" y="70180"/>
                    <a:pt x="97124" y="91522"/>
                    <a:pt x="97124" y="91522"/>
                  </a:cubicBezTo>
                  <a:cubicBezTo>
                    <a:pt x="97124" y="91522"/>
                    <a:pt x="96678" y="61588"/>
                    <a:pt x="96574" y="55126"/>
                  </a:cubicBezTo>
                  <a:cubicBezTo>
                    <a:pt x="120667" y="42032"/>
                    <a:pt x="135136" y="21858"/>
                    <a:pt x="135514" y="0"/>
                  </a:cubicBezTo>
                  <a:cubicBezTo>
                    <a:pt x="162321" y="10826"/>
                    <a:pt x="180295" y="30794"/>
                    <a:pt x="180295" y="53614"/>
                  </a:cubicBezTo>
                  <a:cubicBezTo>
                    <a:pt x="180295" y="87982"/>
                    <a:pt x="139603" y="115855"/>
                    <a:pt x="89392" y="115855"/>
                  </a:cubicBezTo>
                  <a:cubicBezTo>
                    <a:pt x="79700" y="115855"/>
                    <a:pt x="70386" y="114824"/>
                    <a:pt x="61622" y="112899"/>
                  </a:cubicBezTo>
                  <a:lnTo>
                    <a:pt x="29282" y="145240"/>
                  </a:lnTo>
                  <a:lnTo>
                    <a:pt x="37564" y="104754"/>
                  </a:lnTo>
                  <a:cubicBezTo>
                    <a:pt x="18215" y="95543"/>
                    <a:pt x="4365" y="81315"/>
                    <a:pt x="0" y="64818"/>
                  </a:cubicBezTo>
                  <a:cubicBezTo>
                    <a:pt x="11238" y="67980"/>
                    <a:pt x="23439" y="69733"/>
                    <a:pt x="36258" y="69733"/>
                  </a:cubicBezTo>
                  <a:cubicBezTo>
                    <a:pt x="45022" y="69733"/>
                    <a:pt x="53649" y="68771"/>
                    <a:pt x="62034" y="67190"/>
                  </a:cubicBezTo>
                  <a:close/>
                </a:path>
              </a:pathLst>
            </a:custGeom>
            <a:grpFill/>
            <a:ln w="340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554" name="Freeform: Shape 553">
              <a:extLst>
                <a:ext uri="{FF2B5EF4-FFF2-40B4-BE49-F238E27FC236}">
                  <a16:creationId xmlns:a16="http://schemas.microsoft.com/office/drawing/2014/main" id="{E0CC11AA-22B7-ED8E-B05A-5C1CE2B6F4B2}"/>
                </a:ext>
              </a:extLst>
            </p:cNvPr>
            <p:cNvSpPr/>
            <p:nvPr/>
          </p:nvSpPr>
          <p:spPr>
            <a:xfrm>
              <a:off x="5247324" y="3903865"/>
              <a:ext cx="181773" cy="138434"/>
            </a:xfrm>
            <a:custGeom>
              <a:avLst/>
              <a:gdLst>
                <a:gd name="connsiteX0" fmla="*/ 90869 w 181773"/>
                <a:gd name="connsiteY0" fmla="*/ 0 h 138434"/>
                <a:gd name="connsiteX1" fmla="*/ 181773 w 181773"/>
                <a:gd name="connsiteY1" fmla="*/ 62241 h 138434"/>
                <a:gd name="connsiteX2" fmla="*/ 142697 w 181773"/>
                <a:gd name="connsiteY2" fmla="*/ 113346 h 138434"/>
                <a:gd name="connsiteX3" fmla="*/ 143075 w 181773"/>
                <a:gd name="connsiteY3" fmla="*/ 138435 h 138434"/>
                <a:gd name="connsiteX4" fmla="*/ 118639 w 181773"/>
                <a:gd name="connsiteY4" fmla="*/ 121491 h 138434"/>
                <a:gd name="connsiteX5" fmla="*/ 90835 w 181773"/>
                <a:gd name="connsiteY5" fmla="*/ 124447 h 138434"/>
                <a:gd name="connsiteX6" fmla="*/ 0 w 181773"/>
                <a:gd name="connsiteY6" fmla="*/ 62241 h 138434"/>
                <a:gd name="connsiteX7" fmla="*/ 90869 w 181773"/>
                <a:gd name="connsiteY7" fmla="*/ 0 h 13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773" h="138434">
                  <a:moveTo>
                    <a:pt x="90869" y="0"/>
                  </a:moveTo>
                  <a:cubicBezTo>
                    <a:pt x="141081" y="0"/>
                    <a:pt x="181773" y="27873"/>
                    <a:pt x="181773" y="62241"/>
                  </a:cubicBezTo>
                  <a:cubicBezTo>
                    <a:pt x="181773" y="83411"/>
                    <a:pt x="166307" y="102108"/>
                    <a:pt x="142697" y="113346"/>
                  </a:cubicBezTo>
                  <a:lnTo>
                    <a:pt x="143075" y="138435"/>
                  </a:lnTo>
                  <a:lnTo>
                    <a:pt x="118639" y="121491"/>
                  </a:lnTo>
                  <a:cubicBezTo>
                    <a:pt x="109875" y="123416"/>
                    <a:pt x="100527" y="124447"/>
                    <a:pt x="90835" y="124447"/>
                  </a:cubicBezTo>
                  <a:cubicBezTo>
                    <a:pt x="40692" y="124447"/>
                    <a:pt x="0" y="96574"/>
                    <a:pt x="0" y="62241"/>
                  </a:cubicBezTo>
                  <a:cubicBezTo>
                    <a:pt x="0" y="27907"/>
                    <a:pt x="40692" y="0"/>
                    <a:pt x="90869" y="0"/>
                  </a:cubicBezTo>
                  <a:close/>
                </a:path>
              </a:pathLst>
            </a:custGeom>
            <a:grpFill/>
            <a:ln w="3402"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528" name="TextBox 527">
            <a:extLst>
              <a:ext uri="{FF2B5EF4-FFF2-40B4-BE49-F238E27FC236}">
                <a16:creationId xmlns:a16="http://schemas.microsoft.com/office/drawing/2014/main" id="{CB8D0804-0CEA-9EB6-F58D-3171768A97DD}"/>
              </a:ext>
            </a:extLst>
          </p:cNvPr>
          <p:cNvSpPr txBox="1"/>
          <p:nvPr/>
        </p:nvSpPr>
        <p:spPr>
          <a:xfrm>
            <a:off x="5833627" y="3622938"/>
            <a:ext cx="796430" cy="12311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Legal Compliance</a:t>
            </a:r>
          </a:p>
        </p:txBody>
      </p:sp>
      <p:sp>
        <p:nvSpPr>
          <p:cNvPr id="529" name="TextBox 528">
            <a:extLst>
              <a:ext uri="{FF2B5EF4-FFF2-40B4-BE49-F238E27FC236}">
                <a16:creationId xmlns:a16="http://schemas.microsoft.com/office/drawing/2014/main" id="{1D378B27-78D2-150B-FC9F-A09CF84570B3}"/>
              </a:ext>
            </a:extLst>
          </p:cNvPr>
          <p:cNvSpPr txBox="1"/>
          <p:nvPr/>
        </p:nvSpPr>
        <p:spPr>
          <a:xfrm>
            <a:off x="7414526" y="3622938"/>
            <a:ext cx="785720" cy="12311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Grievance System</a:t>
            </a:r>
          </a:p>
        </p:txBody>
      </p:sp>
      <p:sp>
        <p:nvSpPr>
          <p:cNvPr id="530" name="TextBox 529">
            <a:extLst>
              <a:ext uri="{FF2B5EF4-FFF2-40B4-BE49-F238E27FC236}">
                <a16:creationId xmlns:a16="http://schemas.microsoft.com/office/drawing/2014/main" id="{78EB390A-420C-A079-5970-F7AC23EFE3ED}"/>
              </a:ext>
            </a:extLst>
          </p:cNvPr>
          <p:cNvSpPr txBox="1"/>
          <p:nvPr/>
        </p:nvSpPr>
        <p:spPr>
          <a:xfrm>
            <a:off x="5833627" y="3913419"/>
            <a:ext cx="1082027" cy="12311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Codes of Ethical Conduct</a:t>
            </a:r>
          </a:p>
        </p:txBody>
      </p:sp>
      <p:sp>
        <p:nvSpPr>
          <p:cNvPr id="531" name="TextBox 530">
            <a:extLst>
              <a:ext uri="{FF2B5EF4-FFF2-40B4-BE49-F238E27FC236}">
                <a16:creationId xmlns:a16="http://schemas.microsoft.com/office/drawing/2014/main" id="{627AFB2A-8D89-BB9D-0039-C512763E6856}"/>
              </a:ext>
            </a:extLst>
          </p:cNvPr>
          <p:cNvSpPr txBox="1"/>
          <p:nvPr/>
        </p:nvSpPr>
        <p:spPr>
          <a:xfrm>
            <a:off x="7414526" y="3913419"/>
            <a:ext cx="844783" cy="123111"/>
          </a:xfrm>
          <a:prstGeom prst="rect">
            <a:avLst/>
          </a:prstGeom>
          <a:noFill/>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dirty="0">
                <a:ln>
                  <a:noFill/>
                </a:ln>
                <a:solidFill>
                  <a:srgbClr val="1C2222"/>
                </a:solidFill>
                <a:effectLst/>
                <a:uLnTx/>
                <a:uFillTx/>
                <a:latin typeface="Franklin Gothic Book"/>
                <a:ea typeface="STKaiti"/>
                <a:cs typeface="Arial" pitchFamily="34" charset="0"/>
              </a:rPr>
              <a:t>Assessment of Risk</a:t>
            </a:r>
          </a:p>
        </p:txBody>
      </p:sp>
      <p:sp>
        <p:nvSpPr>
          <p:cNvPr id="5" name="Title 1">
            <a:extLst>
              <a:ext uri="{FF2B5EF4-FFF2-40B4-BE49-F238E27FC236}">
                <a16:creationId xmlns:a16="http://schemas.microsoft.com/office/drawing/2014/main" id="{27903916-0C3A-01C4-6751-C97788CD8ADB}"/>
              </a:ext>
            </a:extLst>
          </p:cNvPr>
          <p:cNvSpPr txBox="1">
            <a:spLocks/>
          </p:cNvSpPr>
          <p:nvPr/>
        </p:nvSpPr>
        <p:spPr bwMode="black">
          <a:xfrm>
            <a:off x="368300" y="197770"/>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en-AU" b="0" i="0" u="none" strike="noStrike" kern="1200" cap="none" spc="-30" normalizeH="0" baseline="0" noProof="0" dirty="0">
                <a:ln>
                  <a:noFill/>
                </a:ln>
                <a:solidFill>
                  <a:srgbClr val="5484C4"/>
                </a:solidFill>
                <a:effectLst/>
                <a:uLnTx/>
                <a:uFillTx/>
                <a:latin typeface="Franklin Gothic Heavy"/>
                <a:ea typeface="STKaiti"/>
                <a:cs typeface="Arial"/>
              </a:rPr>
              <a:t>ESG Highlights</a:t>
            </a:r>
          </a:p>
        </p:txBody>
      </p:sp>
      <p:sp>
        <p:nvSpPr>
          <p:cNvPr id="6" name="Oval 9">
            <a:extLst>
              <a:ext uri="{FF2B5EF4-FFF2-40B4-BE49-F238E27FC236}">
                <a16:creationId xmlns:a16="http://schemas.microsoft.com/office/drawing/2014/main" id="{662956AB-C82B-250D-1A3A-E8BFFFD7EF54}"/>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7" name="TextBox 4">
            <a:extLst>
              <a:ext uri="{FF2B5EF4-FFF2-40B4-BE49-F238E27FC236}">
                <a16:creationId xmlns:a16="http://schemas.microsoft.com/office/drawing/2014/main" id="{44A54EFF-E94D-90E5-F861-56B2A1175D47}"/>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8</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Tree>
    <p:custDataLst>
      <p:tags r:id="rId1"/>
    </p:custDataLst>
    <p:extLst>
      <p:ext uri="{BB962C8B-B14F-4D97-AF65-F5344CB8AC3E}">
        <p14:creationId xmlns:p14="http://schemas.microsoft.com/office/powerpoint/2010/main" val="54573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1B97-256E-B02C-205D-474F72A79ADB}"/>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25E65E2D-8642-9F86-F5A9-38BC3D670961}"/>
              </a:ext>
            </a:extLst>
          </p:cNvPr>
          <p:cNvSpPr txBox="1">
            <a:spLocks/>
          </p:cNvSpPr>
          <p:nvPr/>
        </p:nvSpPr>
        <p:spPr bwMode="black">
          <a:xfrm>
            <a:off x="367650" y="183428"/>
            <a:ext cx="8619145"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半導體製程：從沙粒到晶片</a:t>
            </a:r>
            <a:endParaRPr kumimoji="0" lang="en-GB" sz="2400" b="1" i="0" u="none" strike="sng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0" name="Oval 9">
            <a:extLst>
              <a:ext uri="{FF2B5EF4-FFF2-40B4-BE49-F238E27FC236}">
                <a16:creationId xmlns:a16="http://schemas.microsoft.com/office/drawing/2014/main" id="{DF1B4DF0-B53D-D1D4-324A-303BD7AAA31C}"/>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5" name="TextBox 4">
            <a:extLst>
              <a:ext uri="{FF2B5EF4-FFF2-40B4-BE49-F238E27FC236}">
                <a16:creationId xmlns:a16="http://schemas.microsoft.com/office/drawing/2014/main" id="{EA7B27AF-62E7-8469-2177-7FD416156470}"/>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dirty="0">
                <a:solidFill>
                  <a:srgbClr val="5484C4"/>
                </a:solidFill>
                <a:latin typeface="Franklin Gothic Heavy"/>
                <a:ea typeface="STKaiti"/>
              </a:rPr>
              <a:t>1</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grpSp>
        <p:nvGrpSpPr>
          <p:cNvPr id="7" name="Group 10">
            <a:extLst>
              <a:ext uri="{FF2B5EF4-FFF2-40B4-BE49-F238E27FC236}">
                <a16:creationId xmlns:a16="http://schemas.microsoft.com/office/drawing/2014/main" id="{CD1D99CC-F2B3-8FC2-FCCB-C8CA053084F8}"/>
              </a:ext>
            </a:extLst>
          </p:cNvPr>
          <p:cNvGrpSpPr/>
          <p:nvPr/>
        </p:nvGrpSpPr>
        <p:grpSpPr>
          <a:xfrm>
            <a:off x="370277" y="704850"/>
            <a:ext cx="8405423" cy="478720"/>
            <a:chOff x="370277" y="704850"/>
            <a:chExt cx="8405423" cy="478720"/>
          </a:xfrm>
        </p:grpSpPr>
        <p:sp>
          <p:nvSpPr>
            <p:cNvPr id="24" name="Rectangle 11">
              <a:extLst>
                <a:ext uri="{FF2B5EF4-FFF2-40B4-BE49-F238E27FC236}">
                  <a16:creationId xmlns:a16="http://schemas.microsoft.com/office/drawing/2014/main" id="{40AA5576-7E62-3912-EC75-D0DF4FFF8175}"/>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r>
                <a:rPr lang="zh-TW" altLang="en-US" sz="1200" dirty="0">
                  <a:solidFill>
                    <a:schemeClr val="tx2"/>
                  </a:solidFill>
                  <a:latin typeface="微軟正黑體" panose="020B0604030504040204" pitchFamily="34" charset="-120"/>
                  <a:ea typeface="微軟正黑體" panose="020B0604030504040204" pitchFamily="34" charset="-120"/>
                </a:rPr>
                <a:t>半導體製程從沙粒開始，最終製成晶片，將矽轉化為現代科技的核心；半導體已深入各類日常產品，驅動創新與功能發展，深刻影響我們的工作與生活。</a:t>
              </a:r>
            </a:p>
          </p:txBody>
        </p:sp>
        <p:sp>
          <p:nvSpPr>
            <p:cNvPr id="25" name="Rectangle 12">
              <a:extLst>
                <a:ext uri="{FF2B5EF4-FFF2-40B4-BE49-F238E27FC236}">
                  <a16:creationId xmlns:a16="http://schemas.microsoft.com/office/drawing/2014/main" id="{7BCD8199-1F67-A17C-97E3-4666E149133D}"/>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grpSp>
        <p:nvGrpSpPr>
          <p:cNvPr id="2" name="群組 1">
            <a:extLst>
              <a:ext uri="{FF2B5EF4-FFF2-40B4-BE49-F238E27FC236}">
                <a16:creationId xmlns:a16="http://schemas.microsoft.com/office/drawing/2014/main" id="{D88CCE93-7F12-5282-2C74-609147487E84}"/>
              </a:ext>
            </a:extLst>
          </p:cNvPr>
          <p:cNvGrpSpPr/>
          <p:nvPr/>
        </p:nvGrpSpPr>
        <p:grpSpPr>
          <a:xfrm>
            <a:off x="1042915" y="1330498"/>
            <a:ext cx="7269913" cy="3538465"/>
            <a:chOff x="937044" y="1337872"/>
            <a:chExt cx="7269913" cy="3538465"/>
          </a:xfrm>
        </p:grpSpPr>
        <p:grpSp>
          <p:nvGrpSpPr>
            <p:cNvPr id="31" name="Group 2">
              <a:extLst>
                <a:ext uri="{FF2B5EF4-FFF2-40B4-BE49-F238E27FC236}">
                  <a16:creationId xmlns:a16="http://schemas.microsoft.com/office/drawing/2014/main" id="{F9F01F92-DA63-6A53-5399-9B8CA0513D8D}"/>
                </a:ext>
              </a:extLst>
            </p:cNvPr>
            <p:cNvGrpSpPr/>
            <p:nvPr/>
          </p:nvGrpSpPr>
          <p:grpSpPr>
            <a:xfrm>
              <a:off x="1080305" y="2249176"/>
              <a:ext cx="6625353" cy="2005152"/>
              <a:chOff x="1204748" y="1804729"/>
              <a:chExt cx="6734505" cy="2160347"/>
            </a:xfrm>
          </p:grpSpPr>
          <p:cxnSp>
            <p:nvCxnSpPr>
              <p:cNvPr id="34" name="Straight Connector 137">
                <a:extLst>
                  <a:ext uri="{FF2B5EF4-FFF2-40B4-BE49-F238E27FC236}">
                    <a16:creationId xmlns:a16="http://schemas.microsoft.com/office/drawing/2014/main" id="{9C90616E-5E5E-EFAE-A164-85C9054896B8}"/>
                  </a:ext>
                </a:extLst>
              </p:cNvPr>
              <p:cNvCxnSpPr>
                <a:cxnSpLocks/>
              </p:cNvCxnSpPr>
              <p:nvPr/>
            </p:nvCxnSpPr>
            <p:spPr bwMode="auto">
              <a:xfrm flipV="1">
                <a:off x="1718990" y="2868437"/>
                <a:ext cx="5689911" cy="23021"/>
              </a:xfrm>
              <a:prstGeom prst="line">
                <a:avLst/>
              </a:prstGeom>
              <a:solidFill>
                <a:schemeClr val="folHlink"/>
              </a:solidFill>
              <a:ln w="1905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136">
                <a:extLst>
                  <a:ext uri="{FF2B5EF4-FFF2-40B4-BE49-F238E27FC236}">
                    <a16:creationId xmlns:a16="http://schemas.microsoft.com/office/drawing/2014/main" id="{2F74AC0D-4D2D-F2CF-546A-0D2292B0699E}"/>
                  </a:ext>
                </a:extLst>
              </p:cNvPr>
              <p:cNvCxnSpPr>
                <a:cxnSpLocks/>
              </p:cNvCxnSpPr>
              <p:nvPr/>
            </p:nvCxnSpPr>
            <p:spPr bwMode="auto">
              <a:xfrm>
                <a:off x="2337056" y="1804729"/>
                <a:ext cx="5071845" cy="0"/>
              </a:xfrm>
              <a:prstGeom prst="line">
                <a:avLst/>
              </a:prstGeom>
              <a:solidFill>
                <a:schemeClr val="folHlink"/>
              </a:solidFill>
              <a:ln w="1905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145">
                <a:extLst>
                  <a:ext uri="{FF2B5EF4-FFF2-40B4-BE49-F238E27FC236}">
                    <a16:creationId xmlns:a16="http://schemas.microsoft.com/office/drawing/2014/main" id="{1A82612B-E7B5-F638-A4BC-E6B21E470308}"/>
                  </a:ext>
                </a:extLst>
              </p:cNvPr>
              <p:cNvCxnSpPr>
                <a:cxnSpLocks/>
              </p:cNvCxnSpPr>
              <p:nvPr/>
            </p:nvCxnSpPr>
            <p:spPr bwMode="auto">
              <a:xfrm>
                <a:off x="1729313" y="3965076"/>
                <a:ext cx="4909742" cy="0"/>
              </a:xfrm>
              <a:prstGeom prst="line">
                <a:avLst/>
              </a:prstGeom>
              <a:solidFill>
                <a:schemeClr val="folHlink"/>
              </a:solidFill>
              <a:ln w="19050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Arc 21">
                <a:extLst>
                  <a:ext uri="{FF2B5EF4-FFF2-40B4-BE49-F238E27FC236}">
                    <a16:creationId xmlns:a16="http://schemas.microsoft.com/office/drawing/2014/main" id="{023D4A6A-3A31-427A-2B1F-0754FC794A2F}"/>
                  </a:ext>
                </a:extLst>
              </p:cNvPr>
              <p:cNvSpPr/>
              <p:nvPr/>
            </p:nvSpPr>
            <p:spPr bwMode="auto">
              <a:xfrm>
                <a:off x="6878549" y="1806806"/>
                <a:ext cx="1060704" cy="1060219"/>
              </a:xfrm>
              <a:prstGeom prst="arc">
                <a:avLst>
                  <a:gd name="adj1" fmla="val 16200000"/>
                  <a:gd name="adj2" fmla="val 5427466"/>
                </a:avLst>
              </a:prstGeom>
              <a:noFill/>
              <a:ln w="190500" cap="rnd" cmpd="sng" algn="ctr">
                <a:gradFill flip="none" rotWithShape="1">
                  <a:gsLst>
                    <a:gs pos="13000">
                      <a:schemeClr val="accent3"/>
                    </a:gs>
                    <a:gs pos="86000">
                      <a:schemeClr val="accent1"/>
                    </a:gs>
                  </a:gsLst>
                  <a:lin ang="5400000" scaled="1"/>
                  <a:tileRect/>
                </a:gradFill>
                <a:prstDash val="solid"/>
                <a:round/>
                <a:headEnd type="none" w="med" len="med"/>
                <a:tailEnd type="none" w="med" len="med"/>
              </a:ln>
              <a:effectLst/>
            </p:spPr>
            <p:txBody>
              <a:bodyPr rtlCol="0" anchor="ctr"/>
              <a:lstStyle/>
              <a:p>
                <a:pPr algn="ctr"/>
                <a:endParaRPr lang="en-US" dirty="0"/>
              </a:p>
            </p:txBody>
          </p:sp>
          <p:sp>
            <p:nvSpPr>
              <p:cNvPr id="37" name="Arc 22">
                <a:extLst>
                  <a:ext uri="{FF2B5EF4-FFF2-40B4-BE49-F238E27FC236}">
                    <a16:creationId xmlns:a16="http://schemas.microsoft.com/office/drawing/2014/main" id="{0D2C4CB9-E953-E1CF-545A-F4A6B228D04B}"/>
                  </a:ext>
                </a:extLst>
              </p:cNvPr>
              <p:cNvSpPr/>
              <p:nvPr/>
            </p:nvSpPr>
            <p:spPr bwMode="auto">
              <a:xfrm>
                <a:off x="1204748" y="2894067"/>
                <a:ext cx="1071498" cy="1071008"/>
              </a:xfrm>
              <a:prstGeom prst="arc">
                <a:avLst>
                  <a:gd name="adj1" fmla="val 5353102"/>
                  <a:gd name="adj2" fmla="val 16175187"/>
                </a:avLst>
              </a:prstGeom>
              <a:noFill/>
              <a:ln w="190500" cap="rnd" cmpd="sng" algn="ctr">
                <a:gradFill flip="none" rotWithShape="1">
                  <a:gsLst>
                    <a:gs pos="13000">
                      <a:schemeClr val="accent5"/>
                    </a:gs>
                    <a:gs pos="86000">
                      <a:schemeClr val="accent1"/>
                    </a:gs>
                  </a:gsLst>
                  <a:lin ang="16200000" scaled="1"/>
                  <a:tileRect/>
                </a:gradFill>
                <a:prstDash val="solid"/>
                <a:round/>
                <a:headEnd type="none" w="med" len="med"/>
                <a:tailEnd type="none" w="med" len="med"/>
              </a:ln>
              <a:effectLst/>
            </p:spPr>
            <p:txBody>
              <a:bodyPr rtlCol="0" anchor="ctr"/>
              <a:lstStyle/>
              <a:p>
                <a:pPr algn="ctr"/>
                <a:endParaRPr lang="en-US" dirty="0"/>
              </a:p>
            </p:txBody>
          </p:sp>
        </p:grpSp>
        <p:sp>
          <p:nvSpPr>
            <p:cNvPr id="101" name="Rectangle: Rounded Corners 2">
              <a:extLst>
                <a:ext uri="{FF2B5EF4-FFF2-40B4-BE49-F238E27FC236}">
                  <a16:creationId xmlns:a16="http://schemas.microsoft.com/office/drawing/2014/main" id="{46B28671-BF4D-4373-736A-71B3427283CB}"/>
                </a:ext>
              </a:extLst>
            </p:cNvPr>
            <p:cNvSpPr/>
            <p:nvPr/>
          </p:nvSpPr>
          <p:spPr bwMode="auto">
            <a:xfrm>
              <a:off x="5080665" y="3697481"/>
              <a:ext cx="1784102" cy="1178856"/>
            </a:xfrm>
            <a:prstGeom prst="roundRect">
              <a:avLst>
                <a:gd name="adj" fmla="val 27897"/>
              </a:avLst>
            </a:prstGeom>
            <a:solidFill>
              <a:schemeClr val="accent1">
                <a:lumMod val="20000"/>
                <a:lumOff val="80000"/>
              </a:schemeClr>
            </a:soli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pic>
          <p:nvPicPr>
            <p:cNvPr id="69" name="Graphic 68">
              <a:extLst>
                <a:ext uri="{FF2B5EF4-FFF2-40B4-BE49-F238E27FC236}">
                  <a16:creationId xmlns:a16="http://schemas.microsoft.com/office/drawing/2014/main" id="{166697B6-1438-86BA-B529-7CD793321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7773" y="1596653"/>
              <a:ext cx="398252" cy="415885"/>
            </a:xfrm>
            <a:prstGeom prst="rect">
              <a:avLst/>
            </a:prstGeom>
          </p:spPr>
        </p:pic>
        <p:pic>
          <p:nvPicPr>
            <p:cNvPr id="70" name="Graphic 69">
              <a:extLst>
                <a:ext uri="{FF2B5EF4-FFF2-40B4-BE49-F238E27FC236}">
                  <a16:creationId xmlns:a16="http://schemas.microsoft.com/office/drawing/2014/main" id="{EE11DC7D-6D9B-7CEB-02FD-3A09E203EE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1874" y="1596653"/>
              <a:ext cx="398252" cy="415885"/>
            </a:xfrm>
            <a:prstGeom prst="rect">
              <a:avLst/>
            </a:prstGeom>
          </p:spPr>
        </p:pic>
        <p:sp>
          <p:nvSpPr>
            <p:cNvPr id="3" name="Rectangle: Rounded Corners 2">
              <a:extLst>
                <a:ext uri="{FF2B5EF4-FFF2-40B4-BE49-F238E27FC236}">
                  <a16:creationId xmlns:a16="http://schemas.microsoft.com/office/drawing/2014/main" id="{5A2C82E2-910C-7887-FCE2-4D8F7E0DE267}"/>
                </a:ext>
              </a:extLst>
            </p:cNvPr>
            <p:cNvSpPr/>
            <p:nvPr/>
          </p:nvSpPr>
          <p:spPr bwMode="auto">
            <a:xfrm>
              <a:off x="937044" y="1595858"/>
              <a:ext cx="1784102" cy="1178856"/>
            </a:xfrm>
            <a:prstGeom prst="roundRect">
              <a:avLst>
                <a:gd name="adj" fmla="val 27897"/>
              </a:avLst>
            </a:prstGeom>
            <a:solidFill>
              <a:schemeClr val="accent1">
                <a:lumMod val="20000"/>
                <a:lumOff val="80000"/>
              </a:schemeClr>
            </a:soli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40" name="Rectangle: Rounded Corners 2">
              <a:extLst>
                <a:ext uri="{FF2B5EF4-FFF2-40B4-BE49-F238E27FC236}">
                  <a16:creationId xmlns:a16="http://schemas.microsoft.com/office/drawing/2014/main" id="{D9FFBA49-A531-46CB-3515-6DBF9032FC88}"/>
                </a:ext>
              </a:extLst>
            </p:cNvPr>
            <p:cNvSpPr/>
            <p:nvPr/>
          </p:nvSpPr>
          <p:spPr bwMode="auto">
            <a:xfrm>
              <a:off x="3629264" y="1618020"/>
              <a:ext cx="1784102" cy="1178856"/>
            </a:xfrm>
            <a:prstGeom prst="roundRect">
              <a:avLst>
                <a:gd name="adj" fmla="val 27897"/>
              </a:avLst>
            </a:prstGeom>
            <a:solidFill>
              <a:schemeClr val="accent1">
                <a:lumMod val="20000"/>
                <a:lumOff val="80000"/>
              </a:schemeClr>
            </a:soli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75" name="Rectangle: Rounded Corners 2">
              <a:extLst>
                <a:ext uri="{FF2B5EF4-FFF2-40B4-BE49-F238E27FC236}">
                  <a16:creationId xmlns:a16="http://schemas.microsoft.com/office/drawing/2014/main" id="{1AEFC4EB-D206-0A2A-7D70-4BEF4B6D6C8B}"/>
                </a:ext>
              </a:extLst>
            </p:cNvPr>
            <p:cNvSpPr/>
            <p:nvPr/>
          </p:nvSpPr>
          <p:spPr bwMode="auto">
            <a:xfrm>
              <a:off x="6422855" y="1638511"/>
              <a:ext cx="1784102" cy="1178856"/>
            </a:xfrm>
            <a:prstGeom prst="roundRect">
              <a:avLst>
                <a:gd name="adj" fmla="val 27897"/>
              </a:avLst>
            </a:prstGeom>
            <a:solidFill>
              <a:schemeClr val="accent1">
                <a:lumMod val="20000"/>
                <a:lumOff val="80000"/>
              </a:schemeClr>
            </a:soli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96" name="Rectangle: Rounded Corners 2">
              <a:extLst>
                <a:ext uri="{FF2B5EF4-FFF2-40B4-BE49-F238E27FC236}">
                  <a16:creationId xmlns:a16="http://schemas.microsoft.com/office/drawing/2014/main" id="{C0DABD81-D89E-9969-12F3-56A629F6BBD5}"/>
                </a:ext>
              </a:extLst>
            </p:cNvPr>
            <p:cNvSpPr/>
            <p:nvPr/>
          </p:nvSpPr>
          <p:spPr bwMode="auto">
            <a:xfrm>
              <a:off x="2305128" y="3697427"/>
              <a:ext cx="1784102" cy="1178856"/>
            </a:xfrm>
            <a:prstGeom prst="roundRect">
              <a:avLst>
                <a:gd name="adj" fmla="val 27897"/>
              </a:avLst>
            </a:prstGeom>
            <a:solidFill>
              <a:schemeClr val="accent1">
                <a:lumMod val="20000"/>
                <a:lumOff val="80000"/>
              </a:schemeClr>
            </a:solidFill>
            <a:ln w="6350" cap="flat" cmpd="sng" algn="ctr">
              <a:noFill/>
              <a:prstDash val="solid"/>
              <a:round/>
              <a:headEnd type="none" w="med" len="med"/>
              <a:tailEnd type="none" w="med" len="med"/>
            </a:ln>
            <a:effectLst/>
          </p:spPr>
          <p:txBody>
            <a:bodyPr vert="horz" wrap="square" lIns="10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40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Franklin Gothic Book"/>
                <a:ea typeface="STKaiti"/>
                <a:cs typeface="+mn-cs"/>
              </a:endParaRPr>
            </a:p>
          </p:txBody>
        </p:sp>
        <p:sp>
          <p:nvSpPr>
            <p:cNvPr id="105" name="文字方塊 104">
              <a:extLst>
                <a:ext uri="{FF2B5EF4-FFF2-40B4-BE49-F238E27FC236}">
                  <a16:creationId xmlns:a16="http://schemas.microsoft.com/office/drawing/2014/main" id="{03C8EF36-D832-45E1-A230-B77B561E8D6F}"/>
                </a:ext>
              </a:extLst>
            </p:cNvPr>
            <p:cNvSpPr txBox="1"/>
            <p:nvPr/>
          </p:nvSpPr>
          <p:spPr>
            <a:xfrm>
              <a:off x="1590482" y="1341351"/>
              <a:ext cx="453970" cy="253916"/>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1050" baseline="0" dirty="0">
                  <a:latin typeface="微軟正黑體" panose="020B0604030504040204" pitchFamily="34" charset="-120"/>
                  <a:ea typeface="微軟正黑體" panose="020B0604030504040204" pitchFamily="34" charset="-120"/>
                </a:rPr>
                <a:t>沙粒</a:t>
              </a:r>
            </a:p>
          </p:txBody>
        </p:sp>
        <p:sp>
          <p:nvSpPr>
            <p:cNvPr id="106" name="文字方塊 105">
              <a:extLst>
                <a:ext uri="{FF2B5EF4-FFF2-40B4-BE49-F238E27FC236}">
                  <a16:creationId xmlns:a16="http://schemas.microsoft.com/office/drawing/2014/main" id="{EC9266F3-F0BF-6686-1955-F7BE8CE4BC4D}"/>
                </a:ext>
              </a:extLst>
            </p:cNvPr>
            <p:cNvSpPr txBox="1"/>
            <p:nvPr/>
          </p:nvSpPr>
          <p:spPr>
            <a:xfrm>
              <a:off x="3783049" y="1342737"/>
              <a:ext cx="1409723" cy="253916"/>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zh-TW" altLang="en-US" sz="1050" dirty="0">
                  <a:latin typeface="微軟正黑體" panose="020B0604030504040204" pitchFamily="34" charset="-120"/>
                  <a:ea typeface="微軟正黑體" panose="020B0604030504040204" pitchFamily="34" charset="-120"/>
                </a:rPr>
                <a:t>半導體晶圓</a:t>
              </a:r>
              <a:endParaRPr lang="en-US" altLang="zh-TW" sz="1050" dirty="0">
                <a:latin typeface="微軟正黑體" panose="020B0604030504040204" pitchFamily="34" charset="-120"/>
                <a:ea typeface="微軟正黑體" panose="020B0604030504040204" pitchFamily="34" charset="-120"/>
              </a:endParaRPr>
            </a:p>
          </p:txBody>
        </p:sp>
        <p:sp>
          <p:nvSpPr>
            <p:cNvPr id="107" name="文字方塊 106">
              <a:extLst>
                <a:ext uri="{FF2B5EF4-FFF2-40B4-BE49-F238E27FC236}">
                  <a16:creationId xmlns:a16="http://schemas.microsoft.com/office/drawing/2014/main" id="{FDFC0956-62C9-BE64-147B-D94587A217BD}"/>
                </a:ext>
              </a:extLst>
            </p:cNvPr>
            <p:cNvSpPr txBox="1"/>
            <p:nvPr/>
          </p:nvSpPr>
          <p:spPr>
            <a:xfrm>
              <a:off x="7102702" y="1337872"/>
              <a:ext cx="453970" cy="253916"/>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1050" dirty="0">
                  <a:latin typeface="微軟正黑體" panose="020B0604030504040204" pitchFamily="34" charset="-120"/>
                  <a:ea typeface="微軟正黑體" panose="020B0604030504040204" pitchFamily="34" charset="-120"/>
                </a:rPr>
                <a:t>晶片</a:t>
              </a:r>
              <a:endParaRPr lang="en-US" altLang="zh-TW" sz="1050" dirty="0">
                <a:latin typeface="微軟正黑體" panose="020B0604030504040204" pitchFamily="34" charset="-120"/>
                <a:ea typeface="微軟正黑體" panose="020B0604030504040204" pitchFamily="34" charset="-120"/>
              </a:endParaRPr>
            </a:p>
          </p:txBody>
        </p:sp>
        <p:sp>
          <p:nvSpPr>
            <p:cNvPr id="108" name="文字方塊 107">
              <a:extLst>
                <a:ext uri="{FF2B5EF4-FFF2-40B4-BE49-F238E27FC236}">
                  <a16:creationId xmlns:a16="http://schemas.microsoft.com/office/drawing/2014/main" id="{D4AE7E31-5716-CE29-40E1-C39A83376C8A}"/>
                </a:ext>
              </a:extLst>
            </p:cNvPr>
            <p:cNvSpPr txBox="1"/>
            <p:nvPr/>
          </p:nvSpPr>
          <p:spPr>
            <a:xfrm>
              <a:off x="2835541" y="3443511"/>
              <a:ext cx="723275" cy="253916"/>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1050" dirty="0">
                  <a:latin typeface="微軟正黑體" panose="020B0604030504040204" pitchFamily="34" charset="-120"/>
                  <a:ea typeface="微軟正黑體" panose="020B0604030504040204" pitchFamily="34" charset="-120"/>
                </a:rPr>
                <a:t>電子產品</a:t>
              </a:r>
              <a:endParaRPr lang="en-US" altLang="zh-TW" sz="1050" dirty="0">
                <a:latin typeface="微軟正黑體" panose="020B0604030504040204" pitchFamily="34" charset="-120"/>
                <a:ea typeface="微軟正黑體" panose="020B0604030504040204" pitchFamily="34" charset="-120"/>
              </a:endParaRPr>
            </a:p>
          </p:txBody>
        </p:sp>
        <p:sp>
          <p:nvSpPr>
            <p:cNvPr id="109" name="文字方塊 108">
              <a:extLst>
                <a:ext uri="{FF2B5EF4-FFF2-40B4-BE49-F238E27FC236}">
                  <a16:creationId xmlns:a16="http://schemas.microsoft.com/office/drawing/2014/main" id="{7199831E-83C8-278C-8514-7FE23F309749}"/>
                </a:ext>
              </a:extLst>
            </p:cNvPr>
            <p:cNvSpPr txBox="1"/>
            <p:nvPr/>
          </p:nvSpPr>
          <p:spPr>
            <a:xfrm>
              <a:off x="5633306" y="3448670"/>
              <a:ext cx="723275" cy="253916"/>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1050" dirty="0">
                  <a:latin typeface="微軟正黑體" panose="020B0604030504040204" pitchFamily="34" charset="-120"/>
                  <a:ea typeface="微軟正黑體" panose="020B0604030504040204" pitchFamily="34" charset="-120"/>
                </a:rPr>
                <a:t>終端應用</a:t>
              </a:r>
              <a:endParaRPr lang="en-US" altLang="zh-TW" sz="1050" dirty="0">
                <a:latin typeface="微軟正黑體" panose="020B0604030504040204" pitchFamily="34" charset="-120"/>
                <a:ea typeface="微軟正黑體" panose="020B0604030504040204" pitchFamily="34" charset="-120"/>
              </a:endParaRPr>
            </a:p>
          </p:txBody>
        </p:sp>
        <p:pic>
          <p:nvPicPr>
            <p:cNvPr id="8" name="圖片 7">
              <a:extLst>
                <a:ext uri="{FF2B5EF4-FFF2-40B4-BE49-F238E27FC236}">
                  <a16:creationId xmlns:a16="http://schemas.microsoft.com/office/drawing/2014/main" id="{55A60A72-3CFB-E37B-E246-932B771AE371}"/>
                </a:ext>
              </a:extLst>
            </p:cNvPr>
            <p:cNvPicPr>
              <a:picLocks noChangeAspect="1"/>
            </p:cNvPicPr>
            <p:nvPr/>
          </p:nvPicPr>
          <p:blipFill>
            <a:blip r:embed="rId6"/>
            <a:stretch>
              <a:fillRect/>
            </a:stretch>
          </p:blipFill>
          <p:spPr>
            <a:xfrm>
              <a:off x="1216285" y="2208909"/>
              <a:ext cx="663433" cy="565805"/>
            </a:xfrm>
            <a:prstGeom prst="rect">
              <a:avLst/>
            </a:prstGeom>
          </p:spPr>
        </p:pic>
        <p:pic>
          <p:nvPicPr>
            <p:cNvPr id="11" name="圖片 10">
              <a:extLst>
                <a:ext uri="{FF2B5EF4-FFF2-40B4-BE49-F238E27FC236}">
                  <a16:creationId xmlns:a16="http://schemas.microsoft.com/office/drawing/2014/main" id="{C7B5DB3C-58C4-7B48-FCA2-69D191AA98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484113" y="1553258"/>
              <a:ext cx="748915" cy="748915"/>
            </a:xfrm>
            <a:prstGeom prst="rect">
              <a:avLst/>
            </a:prstGeom>
          </p:spPr>
        </p:pic>
        <p:pic>
          <p:nvPicPr>
            <p:cNvPr id="13" name="圖片 12">
              <a:extLst>
                <a:ext uri="{FF2B5EF4-FFF2-40B4-BE49-F238E27FC236}">
                  <a16:creationId xmlns:a16="http://schemas.microsoft.com/office/drawing/2014/main" id="{6F99CDB1-2DA3-2CE4-E569-1D9A70D7FC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8" b="89105" l="3599" r="93573">
                          <a14:foregroundMark x1="25707" y1="59922" x2="25707" y2="59922"/>
                          <a14:foregroundMark x1="16967" y1="58755" x2="16967" y2="58755"/>
                          <a14:foregroundMark x1="15681" y1="57977" x2="18766" y2="49027"/>
                          <a14:foregroundMark x1="19280" y1="49027" x2="6941" y2="61479"/>
                          <a14:foregroundMark x1="17995" y1="35798" x2="18766" y2="49027"/>
                          <a14:foregroundMark x1="29820" y1="44747" x2="30334" y2="57977"/>
                          <a14:foregroundMark x1="59640" y1="45525" x2="66581" y2="62257"/>
                          <a14:foregroundMark x1="84062" y1="50195" x2="87661" y2="44747"/>
                          <a14:foregroundMark x1="3599" y1="60700" x2="3599" y2="60700"/>
                          <a14:foregroundMark x1="93573" y1="58755" x2="93573" y2="58755"/>
                        </a14:backgroundRemoval>
                      </a14:imgEffect>
                      <a14:imgEffect>
                        <a14:brightnessContrast contrast="40000"/>
                      </a14:imgEffect>
                    </a14:imgLayer>
                  </a14:imgProps>
                </a:ext>
              </a:extLst>
            </a:blip>
            <a:stretch>
              <a:fillRect/>
            </a:stretch>
          </p:blipFill>
          <p:spPr>
            <a:xfrm>
              <a:off x="3900850" y="2318578"/>
              <a:ext cx="540440" cy="357052"/>
            </a:xfrm>
            <a:prstGeom prst="rect">
              <a:avLst/>
            </a:prstGeom>
          </p:spPr>
        </p:pic>
        <p:pic>
          <p:nvPicPr>
            <p:cNvPr id="16" name="圖片 15">
              <a:extLst>
                <a:ext uri="{FF2B5EF4-FFF2-40B4-BE49-F238E27FC236}">
                  <a16:creationId xmlns:a16="http://schemas.microsoft.com/office/drawing/2014/main" id="{4E0B8C23-8394-F824-A172-409CC2936E1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897" b="89680" l="5362" r="95979">
                          <a14:foregroundMark x1="32440" y1="48399" x2="35657" y2="52313"/>
                          <a14:foregroundMark x1="6971" y1="58719" x2="6971" y2="58719"/>
                          <a14:foregroundMark x1="6434" y1="61210" x2="6434" y2="61210"/>
                          <a14:foregroundMark x1="84987" y1="42705" x2="84987" y2="42705"/>
                          <a14:foregroundMark x1="89812" y1="42705" x2="89812" y2="42705"/>
                          <a14:foregroundMark x1="91153" y1="38790" x2="90349" y2="32028"/>
                          <a14:foregroundMark x1="87399" y1="16726" x2="87399" y2="16726"/>
                          <a14:foregroundMark x1="95442" y1="31317" x2="95442" y2="31317"/>
                          <a14:foregroundMark x1="47185" y1="8897" x2="47185" y2="8897"/>
                          <a14:foregroundMark x1="6971" y1="49110" x2="6971" y2="49110"/>
                          <a14:foregroundMark x1="6434" y1="50890" x2="6434" y2="50890"/>
                          <a14:foregroundMark x1="6971" y1="56584" x2="9920" y2="44484"/>
                          <a14:foregroundMark x1="9383" y1="41993" x2="6434" y2="58719"/>
                          <a14:foregroundMark x1="8311" y1="40214" x2="7507" y2="58719"/>
                          <a14:foregroundMark x1="95442" y1="33096" x2="95979" y2="40925"/>
                          <a14:foregroundMark x1="11796" y1="37722" x2="8311" y2="45196"/>
                        </a14:backgroundRemoval>
                      </a14:imgEffect>
                      <a14:imgEffect>
                        <a14:brightnessContrast contrast="20000"/>
                      </a14:imgEffect>
                    </a14:imgLayer>
                  </a14:imgProps>
                </a:ext>
              </a:extLst>
            </a:blip>
            <a:stretch>
              <a:fillRect/>
            </a:stretch>
          </p:blipFill>
          <p:spPr>
            <a:xfrm>
              <a:off x="4454865" y="2099819"/>
              <a:ext cx="801409" cy="603743"/>
            </a:xfrm>
            <a:prstGeom prst="rect">
              <a:avLst/>
            </a:prstGeom>
          </p:spPr>
        </p:pic>
        <p:pic>
          <p:nvPicPr>
            <p:cNvPr id="26" name="圖片 25" descr="一張含有 電路, 電子元件, 被動元件, 電路元件 的圖片&#10;&#10;AI 產生的內容可能不正確。">
              <a:extLst>
                <a:ext uri="{FF2B5EF4-FFF2-40B4-BE49-F238E27FC236}">
                  <a16:creationId xmlns:a16="http://schemas.microsoft.com/office/drawing/2014/main" id="{CE7C205D-CF37-5CAA-5EEE-AEEB8A458E43}"/>
                </a:ext>
              </a:extLst>
            </p:cNvPr>
            <p:cNvPicPr>
              <a:picLocks noChangeAspect="1"/>
            </p:cNvPicPr>
            <p:nvPr/>
          </p:nvPicPr>
          <p:blipFill>
            <a:blip r:embed="rId13"/>
            <a:stretch>
              <a:fillRect/>
            </a:stretch>
          </p:blipFill>
          <p:spPr>
            <a:xfrm>
              <a:off x="2611366" y="3719591"/>
              <a:ext cx="1171628" cy="1118893"/>
            </a:xfrm>
            <a:prstGeom prst="rect">
              <a:avLst/>
            </a:prstGeom>
          </p:spPr>
        </p:pic>
        <p:pic>
          <p:nvPicPr>
            <p:cNvPr id="30" name="圖片 29">
              <a:extLst>
                <a:ext uri="{FF2B5EF4-FFF2-40B4-BE49-F238E27FC236}">
                  <a16:creationId xmlns:a16="http://schemas.microsoft.com/office/drawing/2014/main" id="{0441ECB0-7463-B650-9094-C068F0878D34}"/>
                </a:ext>
              </a:extLst>
            </p:cNvPr>
            <p:cNvPicPr>
              <a:picLocks noChangeAspect="1"/>
            </p:cNvPicPr>
            <p:nvPr/>
          </p:nvPicPr>
          <p:blipFill>
            <a:blip r:embed="rId14"/>
            <a:stretch>
              <a:fillRect/>
            </a:stretch>
          </p:blipFill>
          <p:spPr>
            <a:xfrm>
              <a:off x="5240956" y="4241151"/>
              <a:ext cx="540100" cy="540100"/>
            </a:xfrm>
            <a:prstGeom prst="rect">
              <a:avLst/>
            </a:prstGeom>
          </p:spPr>
        </p:pic>
        <p:pic>
          <p:nvPicPr>
            <p:cNvPr id="44" name="圖片 43">
              <a:extLst>
                <a:ext uri="{FF2B5EF4-FFF2-40B4-BE49-F238E27FC236}">
                  <a16:creationId xmlns:a16="http://schemas.microsoft.com/office/drawing/2014/main" id="{B020ECE0-8B80-C767-1605-A98A54123901}"/>
                </a:ext>
              </a:extLst>
            </p:cNvPr>
            <p:cNvPicPr>
              <a:picLocks noChangeAspect="1"/>
            </p:cNvPicPr>
            <p:nvPr/>
          </p:nvPicPr>
          <p:blipFill>
            <a:blip r:embed="rId15"/>
            <a:stretch>
              <a:fillRect/>
            </a:stretch>
          </p:blipFill>
          <p:spPr>
            <a:xfrm>
              <a:off x="5753910" y="3955908"/>
              <a:ext cx="380314" cy="380314"/>
            </a:xfrm>
            <a:prstGeom prst="rect">
              <a:avLst/>
            </a:prstGeom>
          </p:spPr>
        </p:pic>
        <p:pic>
          <p:nvPicPr>
            <p:cNvPr id="46" name="圖片 45">
              <a:extLst>
                <a:ext uri="{FF2B5EF4-FFF2-40B4-BE49-F238E27FC236}">
                  <a16:creationId xmlns:a16="http://schemas.microsoft.com/office/drawing/2014/main" id="{93CA3471-6711-4970-A8D9-97514CF2D6C3}"/>
                </a:ext>
              </a:extLst>
            </p:cNvPr>
            <p:cNvPicPr>
              <a:picLocks noChangeAspect="1"/>
            </p:cNvPicPr>
            <p:nvPr/>
          </p:nvPicPr>
          <p:blipFill>
            <a:blip r:embed="rId16"/>
            <a:stretch>
              <a:fillRect/>
            </a:stretch>
          </p:blipFill>
          <p:spPr>
            <a:xfrm>
              <a:off x="6324333" y="4354048"/>
              <a:ext cx="374698" cy="374698"/>
            </a:xfrm>
            <a:prstGeom prst="rect">
              <a:avLst/>
            </a:prstGeom>
          </p:spPr>
        </p:pic>
        <p:pic>
          <p:nvPicPr>
            <p:cNvPr id="49" name="圖片 48">
              <a:extLst>
                <a:ext uri="{FF2B5EF4-FFF2-40B4-BE49-F238E27FC236}">
                  <a16:creationId xmlns:a16="http://schemas.microsoft.com/office/drawing/2014/main" id="{E0E3D4EE-6853-6D95-449D-7A3EDBE8E3E4}"/>
                </a:ext>
              </a:extLst>
            </p:cNvPr>
            <p:cNvPicPr>
              <a:picLocks noChangeAspect="1"/>
            </p:cNvPicPr>
            <p:nvPr/>
          </p:nvPicPr>
          <p:blipFill>
            <a:blip r:embed="rId17"/>
            <a:stretch>
              <a:fillRect/>
            </a:stretch>
          </p:blipFill>
          <p:spPr>
            <a:xfrm>
              <a:off x="6288184" y="3888935"/>
              <a:ext cx="453470" cy="453470"/>
            </a:xfrm>
            <a:prstGeom prst="rect">
              <a:avLst/>
            </a:prstGeom>
          </p:spPr>
        </p:pic>
        <p:pic>
          <p:nvPicPr>
            <p:cNvPr id="51" name="圖片 50">
              <a:extLst>
                <a:ext uri="{FF2B5EF4-FFF2-40B4-BE49-F238E27FC236}">
                  <a16:creationId xmlns:a16="http://schemas.microsoft.com/office/drawing/2014/main" id="{02165AD2-40FA-F5A5-1644-4222344A4706}"/>
                </a:ext>
              </a:extLst>
            </p:cNvPr>
            <p:cNvPicPr>
              <a:picLocks noChangeAspect="1"/>
            </p:cNvPicPr>
            <p:nvPr/>
          </p:nvPicPr>
          <p:blipFill>
            <a:blip r:embed="rId18"/>
            <a:stretch>
              <a:fillRect/>
            </a:stretch>
          </p:blipFill>
          <p:spPr>
            <a:xfrm>
              <a:off x="5263364" y="3837125"/>
              <a:ext cx="531763" cy="531763"/>
            </a:xfrm>
            <a:prstGeom prst="rect">
              <a:avLst/>
            </a:prstGeom>
          </p:spPr>
        </p:pic>
        <p:pic>
          <p:nvPicPr>
            <p:cNvPr id="57" name="圖片 56">
              <a:extLst>
                <a:ext uri="{FF2B5EF4-FFF2-40B4-BE49-F238E27FC236}">
                  <a16:creationId xmlns:a16="http://schemas.microsoft.com/office/drawing/2014/main" id="{C7797AEC-D686-360A-4484-13B1AFF0469A}"/>
                </a:ext>
              </a:extLst>
            </p:cNvPr>
            <p:cNvPicPr>
              <a:picLocks noChangeAspect="1"/>
            </p:cNvPicPr>
            <p:nvPr/>
          </p:nvPicPr>
          <p:blipFill>
            <a:blip r:embed="rId19"/>
            <a:stretch>
              <a:fillRect/>
            </a:stretch>
          </p:blipFill>
          <p:spPr>
            <a:xfrm>
              <a:off x="6115046" y="4036524"/>
              <a:ext cx="170627" cy="170627"/>
            </a:xfrm>
            <a:prstGeom prst="rect">
              <a:avLst/>
            </a:prstGeom>
          </p:spPr>
        </p:pic>
        <p:pic>
          <p:nvPicPr>
            <p:cNvPr id="59" name="圖片 58">
              <a:extLst>
                <a:ext uri="{FF2B5EF4-FFF2-40B4-BE49-F238E27FC236}">
                  <a16:creationId xmlns:a16="http://schemas.microsoft.com/office/drawing/2014/main" id="{FA11B456-7A28-84D9-6BF6-B57DAF2AC8F8}"/>
                </a:ext>
              </a:extLst>
            </p:cNvPr>
            <p:cNvPicPr>
              <a:picLocks noChangeAspect="1"/>
            </p:cNvPicPr>
            <p:nvPr/>
          </p:nvPicPr>
          <p:blipFill>
            <a:blip r:embed="rId20"/>
            <a:stretch>
              <a:fillRect/>
            </a:stretch>
          </p:blipFill>
          <p:spPr>
            <a:xfrm flipH="1">
              <a:off x="5665556" y="4400700"/>
              <a:ext cx="658777" cy="355030"/>
            </a:xfrm>
            <a:prstGeom prst="rect">
              <a:avLst/>
            </a:prstGeom>
          </p:spPr>
        </p:pic>
        <p:pic>
          <p:nvPicPr>
            <p:cNvPr id="73" name="圖片 72" descr="一張含有 圖形, 字型, 圓形, 螢幕擷取畫面 的圖片&#10;&#10;AI 產生的內容可能不正確。">
              <a:extLst>
                <a:ext uri="{FF2B5EF4-FFF2-40B4-BE49-F238E27FC236}">
                  <a16:creationId xmlns:a16="http://schemas.microsoft.com/office/drawing/2014/main" id="{79C0BB76-ACA2-9240-CE6C-DDBCF48E778C}"/>
                </a:ext>
              </a:extLst>
            </p:cNvPr>
            <p:cNvPicPr>
              <a:picLocks noChangeAspect="1"/>
            </p:cNvPicPr>
            <p:nvPr/>
          </p:nvPicPr>
          <p:blipFill>
            <a:blip r:embed="rId21"/>
            <a:stretch>
              <a:fillRect/>
            </a:stretch>
          </p:blipFill>
          <p:spPr>
            <a:xfrm>
              <a:off x="3849857" y="1720491"/>
              <a:ext cx="1342915" cy="315807"/>
            </a:xfrm>
            <a:prstGeom prst="rect">
              <a:avLst/>
            </a:prstGeom>
          </p:spPr>
        </p:pic>
        <p:pic>
          <p:nvPicPr>
            <p:cNvPr id="74" name="圖片 73">
              <a:extLst>
                <a:ext uri="{FF2B5EF4-FFF2-40B4-BE49-F238E27FC236}">
                  <a16:creationId xmlns:a16="http://schemas.microsoft.com/office/drawing/2014/main" id="{60F0E32E-02EE-406C-F5BA-05EB970A55B3}"/>
                </a:ext>
              </a:extLst>
            </p:cNvPr>
            <p:cNvPicPr>
              <a:picLocks noChangeAspect="1"/>
            </p:cNvPicPr>
            <p:nvPr/>
          </p:nvPicPr>
          <p:blipFill>
            <a:blip r:embed="rId6"/>
            <a:stretch>
              <a:fillRect/>
            </a:stretch>
          </p:blipFill>
          <p:spPr>
            <a:xfrm flipH="1">
              <a:off x="1900968" y="2259572"/>
              <a:ext cx="554637" cy="473019"/>
            </a:xfrm>
            <a:prstGeom prst="rect">
              <a:avLst/>
            </a:prstGeom>
          </p:spPr>
        </p:pic>
        <p:pic>
          <p:nvPicPr>
            <p:cNvPr id="79" name="圖片 78">
              <a:extLst>
                <a:ext uri="{FF2B5EF4-FFF2-40B4-BE49-F238E27FC236}">
                  <a16:creationId xmlns:a16="http://schemas.microsoft.com/office/drawing/2014/main" id="{438F546B-8AAE-CF01-0213-109D37934CA1}"/>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0000" b="90000" l="6250" r="92000">
                          <a14:foregroundMark x1="92000" y1="39750" x2="92000" y2="39750"/>
                          <a14:foregroundMark x1="6250" y1="82250" x2="6250" y2="82250"/>
                        </a14:backgroundRemoval>
                      </a14:imgEffect>
                    </a14:imgLayer>
                  </a14:imgProps>
                </a:ext>
              </a:extLst>
            </a:blip>
            <a:stretch>
              <a:fillRect/>
            </a:stretch>
          </p:blipFill>
          <p:spPr>
            <a:xfrm rot="19815981">
              <a:off x="1089884" y="2077494"/>
              <a:ext cx="479986" cy="193316"/>
            </a:xfrm>
            <a:prstGeom prst="rect">
              <a:avLst/>
            </a:prstGeom>
          </p:spPr>
        </p:pic>
        <p:grpSp>
          <p:nvGrpSpPr>
            <p:cNvPr id="90" name="群組 89">
              <a:extLst>
                <a:ext uri="{FF2B5EF4-FFF2-40B4-BE49-F238E27FC236}">
                  <a16:creationId xmlns:a16="http://schemas.microsoft.com/office/drawing/2014/main" id="{57C69671-F499-45AF-4319-40BF32236D2C}"/>
                </a:ext>
              </a:extLst>
            </p:cNvPr>
            <p:cNvGrpSpPr/>
            <p:nvPr/>
          </p:nvGrpSpPr>
          <p:grpSpPr>
            <a:xfrm>
              <a:off x="6732208" y="1811459"/>
              <a:ext cx="1271947" cy="823076"/>
              <a:chOff x="6722777" y="1864687"/>
              <a:chExt cx="1271947" cy="823076"/>
            </a:xfrm>
          </p:grpSpPr>
          <p:pic>
            <p:nvPicPr>
              <p:cNvPr id="18" name="圖片 17">
                <a:extLst>
                  <a:ext uri="{FF2B5EF4-FFF2-40B4-BE49-F238E27FC236}">
                    <a16:creationId xmlns:a16="http://schemas.microsoft.com/office/drawing/2014/main" id="{38EECDCF-3274-F5EC-566D-57F6796D7C49}"/>
                  </a:ext>
                </a:extLst>
              </p:cNvPr>
              <p:cNvPicPr>
                <a:picLocks noChangeAspect="1"/>
              </p:cNvPicPr>
              <p:nvPr/>
            </p:nvPicPr>
            <p:blipFill>
              <a:blip r:embed="rId24"/>
              <a:stretch>
                <a:fillRect/>
              </a:stretch>
            </p:blipFill>
            <p:spPr>
              <a:xfrm>
                <a:off x="7183901" y="1874347"/>
                <a:ext cx="345783" cy="345783"/>
              </a:xfrm>
              <a:prstGeom prst="rect">
                <a:avLst/>
              </a:prstGeom>
            </p:spPr>
          </p:pic>
          <p:pic>
            <p:nvPicPr>
              <p:cNvPr id="20" name="圖片 19">
                <a:extLst>
                  <a:ext uri="{FF2B5EF4-FFF2-40B4-BE49-F238E27FC236}">
                    <a16:creationId xmlns:a16="http://schemas.microsoft.com/office/drawing/2014/main" id="{5EE6D26B-002A-CC61-FD9C-5028CC015A3B}"/>
                  </a:ext>
                </a:extLst>
              </p:cNvPr>
              <p:cNvPicPr>
                <a:picLocks noChangeAspect="1"/>
              </p:cNvPicPr>
              <p:nvPr/>
            </p:nvPicPr>
            <p:blipFill>
              <a:blip r:embed="rId25"/>
              <a:stretch>
                <a:fillRect/>
              </a:stretch>
            </p:blipFill>
            <p:spPr>
              <a:xfrm rot="16200000">
                <a:off x="6741653" y="1874347"/>
                <a:ext cx="345782" cy="345782"/>
              </a:xfrm>
              <a:prstGeom prst="rect">
                <a:avLst/>
              </a:prstGeom>
            </p:spPr>
          </p:pic>
          <p:pic>
            <p:nvPicPr>
              <p:cNvPr id="66" name="圖片 65">
                <a:extLst>
                  <a:ext uri="{FF2B5EF4-FFF2-40B4-BE49-F238E27FC236}">
                    <a16:creationId xmlns:a16="http://schemas.microsoft.com/office/drawing/2014/main" id="{26D293C0-5105-7EA5-07E0-7DB70A9D667B}"/>
                  </a:ext>
                </a:extLst>
              </p:cNvPr>
              <p:cNvPicPr>
                <a:picLocks noChangeAspect="1"/>
              </p:cNvPicPr>
              <p:nvPr/>
            </p:nvPicPr>
            <p:blipFill>
              <a:blip r:embed="rId26"/>
              <a:stretch>
                <a:fillRect/>
              </a:stretch>
            </p:blipFill>
            <p:spPr>
              <a:xfrm>
                <a:off x="7629621" y="1864687"/>
                <a:ext cx="365103" cy="365103"/>
              </a:xfrm>
              <a:prstGeom prst="rect">
                <a:avLst/>
              </a:prstGeom>
            </p:spPr>
          </p:pic>
          <p:pic>
            <p:nvPicPr>
              <p:cNvPr id="83" name="圖片 82">
                <a:extLst>
                  <a:ext uri="{FF2B5EF4-FFF2-40B4-BE49-F238E27FC236}">
                    <a16:creationId xmlns:a16="http://schemas.microsoft.com/office/drawing/2014/main" id="{39490E01-FAC6-79F7-77CF-FE2A55ED322E}"/>
                  </a:ext>
                </a:extLst>
              </p:cNvPr>
              <p:cNvPicPr>
                <a:picLocks noChangeAspect="1"/>
              </p:cNvPicPr>
              <p:nvPr/>
            </p:nvPicPr>
            <p:blipFill>
              <a:blip r:embed="rId27"/>
              <a:stretch>
                <a:fillRect/>
              </a:stretch>
            </p:blipFill>
            <p:spPr>
              <a:xfrm>
                <a:off x="6722777" y="2292224"/>
                <a:ext cx="373238" cy="373238"/>
              </a:xfrm>
              <a:prstGeom prst="rect">
                <a:avLst/>
              </a:prstGeom>
            </p:spPr>
          </p:pic>
          <p:pic>
            <p:nvPicPr>
              <p:cNvPr id="87" name="圖片 86">
                <a:extLst>
                  <a:ext uri="{FF2B5EF4-FFF2-40B4-BE49-F238E27FC236}">
                    <a16:creationId xmlns:a16="http://schemas.microsoft.com/office/drawing/2014/main" id="{7D581F60-4783-65EA-90F0-3B4003D045F7}"/>
                  </a:ext>
                </a:extLst>
              </p:cNvPr>
              <p:cNvPicPr>
                <a:picLocks noChangeAspect="1"/>
              </p:cNvPicPr>
              <p:nvPr/>
            </p:nvPicPr>
            <p:blipFill>
              <a:blip r:embed="rId28"/>
              <a:stretch>
                <a:fillRect/>
              </a:stretch>
            </p:blipFill>
            <p:spPr>
              <a:xfrm>
                <a:off x="7647580" y="2314251"/>
                <a:ext cx="329184" cy="329184"/>
              </a:xfrm>
              <a:prstGeom prst="rect">
                <a:avLst/>
              </a:prstGeom>
            </p:spPr>
          </p:pic>
          <p:pic>
            <p:nvPicPr>
              <p:cNvPr id="89" name="圖片 88">
                <a:extLst>
                  <a:ext uri="{FF2B5EF4-FFF2-40B4-BE49-F238E27FC236}">
                    <a16:creationId xmlns:a16="http://schemas.microsoft.com/office/drawing/2014/main" id="{81EF1448-CFC1-F399-6520-C456626D83AD}"/>
                  </a:ext>
                </a:extLst>
              </p:cNvPr>
              <p:cNvPicPr>
                <a:picLocks noChangeAspect="1"/>
              </p:cNvPicPr>
              <p:nvPr/>
            </p:nvPicPr>
            <p:blipFill>
              <a:blip r:embed="rId29"/>
              <a:stretch>
                <a:fillRect/>
              </a:stretch>
            </p:blipFill>
            <p:spPr>
              <a:xfrm>
                <a:off x="7171153" y="2269924"/>
                <a:ext cx="417839" cy="417839"/>
              </a:xfrm>
              <a:prstGeom prst="rect">
                <a:avLst/>
              </a:prstGeom>
            </p:spPr>
          </p:pic>
        </p:grpSp>
      </p:grpSp>
    </p:spTree>
    <p:custDataLst>
      <p:tags r:id="rId1"/>
    </p:custDataLst>
    <p:extLst>
      <p:ext uri="{BB962C8B-B14F-4D97-AF65-F5344CB8AC3E}">
        <p14:creationId xmlns:p14="http://schemas.microsoft.com/office/powerpoint/2010/main" val="2323877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98C0-FAB3-322C-EF5D-D1728871F0F5}"/>
            </a:ext>
          </a:extLst>
        </p:cNvPr>
        <p:cNvGrpSpPr/>
        <p:nvPr/>
      </p:nvGrpSpPr>
      <p:grpSpPr>
        <a:xfrm>
          <a:off x="0" y="0"/>
          <a:ext cx="0" cy="0"/>
          <a:chOff x="0" y="0"/>
          <a:chExt cx="0" cy="0"/>
        </a:xfrm>
      </p:grpSpPr>
      <p:sp>
        <p:nvSpPr>
          <p:cNvPr id="23" name="矩形 22">
            <a:extLst>
              <a:ext uri="{FF2B5EF4-FFF2-40B4-BE49-F238E27FC236}">
                <a16:creationId xmlns:a16="http://schemas.microsoft.com/office/drawing/2014/main" id="{498D5634-4F0C-9BDC-C5CF-CCF1218B62B5}"/>
              </a:ext>
            </a:extLst>
          </p:cNvPr>
          <p:cNvSpPr/>
          <p:nvPr/>
        </p:nvSpPr>
        <p:spPr bwMode="auto">
          <a:xfrm>
            <a:off x="7207201" y="4665586"/>
            <a:ext cx="1936799" cy="475875"/>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pic>
        <p:nvPicPr>
          <p:cNvPr id="18" name="圖片 17">
            <a:extLst>
              <a:ext uri="{FF2B5EF4-FFF2-40B4-BE49-F238E27FC236}">
                <a16:creationId xmlns:a16="http://schemas.microsoft.com/office/drawing/2014/main" id="{46211493-63A9-9AE8-AF0A-627625E2996A}"/>
              </a:ext>
            </a:extLst>
          </p:cNvPr>
          <p:cNvPicPr>
            <a:picLocks noChangeAspect="1"/>
          </p:cNvPicPr>
          <p:nvPr/>
        </p:nvPicPr>
        <p:blipFill>
          <a:blip r:embed="rId4"/>
          <a:srcRect/>
          <a:stretch/>
        </p:blipFill>
        <p:spPr>
          <a:xfrm>
            <a:off x="786158" y="1603118"/>
            <a:ext cx="7335975" cy="3506468"/>
          </a:xfrm>
          <a:prstGeom prst="rect">
            <a:avLst/>
          </a:prstGeom>
        </p:spPr>
      </p:pic>
      <p:sp>
        <p:nvSpPr>
          <p:cNvPr id="15" name="Title 1">
            <a:extLst>
              <a:ext uri="{FF2B5EF4-FFF2-40B4-BE49-F238E27FC236}">
                <a16:creationId xmlns:a16="http://schemas.microsoft.com/office/drawing/2014/main" id="{9C644CF5-4B21-8A95-B04E-7B8B3EE1D3E2}"/>
              </a:ext>
            </a:extLst>
          </p:cNvPr>
          <p:cNvSpPr txBox="1">
            <a:spLocks/>
          </p:cNvSpPr>
          <p:nvPr/>
        </p:nvSpPr>
        <p:spPr bwMode="black">
          <a:xfrm>
            <a:off x="368300" y="165424"/>
            <a:ext cx="8619145"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環球晶圓在半導體產業鏈中的關鍵角色</a:t>
            </a:r>
            <a:endParaRPr kumimoji="0" lang="en-GB" sz="2400" b="1" i="0" u="none" strike="sngStrike" kern="1200" cap="none" spc="-3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sp>
        <p:nvSpPr>
          <p:cNvPr id="10" name="Oval 9">
            <a:extLst>
              <a:ext uri="{FF2B5EF4-FFF2-40B4-BE49-F238E27FC236}">
                <a16:creationId xmlns:a16="http://schemas.microsoft.com/office/drawing/2014/main" id="{9CF96FA7-2E53-032F-7BF0-9A9C89997F4C}"/>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sp>
        <p:nvSpPr>
          <p:cNvPr id="5" name="TextBox 4">
            <a:extLst>
              <a:ext uri="{FF2B5EF4-FFF2-40B4-BE49-F238E27FC236}">
                <a16:creationId xmlns:a16="http://schemas.microsoft.com/office/drawing/2014/main" id="{ECE6BC21-ED3B-1E4B-F647-7529FF5FAB95}"/>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dirty="0">
                <a:solidFill>
                  <a:srgbClr val="5484C4"/>
                </a:solidFill>
                <a:latin typeface="Franklin Gothic Heavy"/>
                <a:ea typeface="STKaiti"/>
              </a:rPr>
              <a:t>2</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3" name="文字方塊 2">
            <a:extLst>
              <a:ext uri="{FF2B5EF4-FFF2-40B4-BE49-F238E27FC236}">
                <a16:creationId xmlns:a16="http://schemas.microsoft.com/office/drawing/2014/main" id="{BC76B427-B41D-ED12-5895-17EC502512D1}"/>
              </a:ext>
            </a:extLst>
          </p:cNvPr>
          <p:cNvSpPr txBox="1"/>
          <p:nvPr/>
        </p:nvSpPr>
        <p:spPr>
          <a:xfrm>
            <a:off x="1345155" y="2704866"/>
            <a:ext cx="989373"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en-US" altLang="zh-TW" sz="800" dirty="0">
                <a:latin typeface="微軟正黑體" panose="020B0604030504040204" pitchFamily="34" charset="-120"/>
                <a:ea typeface="微軟正黑體" panose="020B0604030504040204" pitchFamily="34" charset="-120"/>
              </a:rPr>
              <a:t>6 </a:t>
            </a:r>
            <a:r>
              <a:rPr lang="zh-TW" altLang="en-US" sz="800" dirty="0">
                <a:latin typeface="微軟正黑體" panose="020B0604030504040204" pitchFamily="34" charset="-120"/>
                <a:ea typeface="微軟正黑體" panose="020B0604030504040204" pitchFamily="34" charset="-120"/>
              </a:rPr>
              <a:t>家矽晶圓供應商</a:t>
            </a:r>
            <a:endParaRPr lang="zh-TW" altLang="en-US" sz="800" baseline="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7372DC23-7F0C-D5C6-AD06-87D1D0E1A30C}"/>
              </a:ext>
            </a:extLst>
          </p:cNvPr>
          <p:cNvSpPr txBox="1"/>
          <p:nvPr/>
        </p:nvSpPr>
        <p:spPr>
          <a:xfrm>
            <a:off x="3125103" y="2181420"/>
            <a:ext cx="1029449" cy="33855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pPr algn="ctr"/>
            <a:r>
              <a:rPr lang="zh-TW" altLang="en-US" sz="800" dirty="0">
                <a:latin typeface="微軟正黑體" panose="020B0604030504040204" pitchFamily="34" charset="-120"/>
                <a:ea typeface="微軟正黑體" panose="020B0604030504040204" pitchFamily="34" charset="-120"/>
              </a:rPr>
              <a:t>全球擁有</a:t>
            </a:r>
            <a:endParaRPr lang="en-US" altLang="zh-TW" sz="800" dirty="0">
              <a:latin typeface="微軟正黑體" panose="020B0604030504040204" pitchFamily="34" charset="-120"/>
              <a:ea typeface="微軟正黑體" panose="020B0604030504040204" pitchFamily="34" charset="-120"/>
            </a:endParaRPr>
          </a:p>
          <a:p>
            <a:pPr algn="ctr"/>
            <a:r>
              <a:rPr lang="zh-TW" altLang="en-US" sz="800" dirty="0">
                <a:latin typeface="微軟正黑體" panose="020B0604030504040204" pitchFamily="34" charset="-120"/>
                <a:ea typeface="微軟正黑體" panose="020B0604030504040204" pitchFamily="34" charset="-120"/>
              </a:rPr>
              <a:t>超過 </a:t>
            </a:r>
            <a:r>
              <a:rPr lang="en-US" altLang="zh-TW" sz="800" dirty="0">
                <a:latin typeface="微軟正黑體" panose="020B0604030504040204" pitchFamily="34" charset="-120"/>
                <a:ea typeface="微軟正黑體" panose="020B0604030504040204" pitchFamily="34" charset="-120"/>
              </a:rPr>
              <a:t>325 </a:t>
            </a:r>
            <a:r>
              <a:rPr lang="zh-TW" altLang="en-US" sz="800" dirty="0">
                <a:latin typeface="微軟正黑體" panose="020B0604030504040204" pitchFamily="34" charset="-120"/>
                <a:ea typeface="微軟正黑體" panose="020B0604030504040204" pitchFamily="34" charset="-120"/>
              </a:rPr>
              <a:t>座晶圓廠</a:t>
            </a:r>
            <a:endParaRPr lang="zh-TW" altLang="en-US" sz="800" baseline="0"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254CBA6A-43F6-22EF-26DF-5E083CCA2E55}"/>
              </a:ext>
            </a:extLst>
          </p:cNvPr>
          <p:cNvSpPr txBox="1"/>
          <p:nvPr/>
        </p:nvSpPr>
        <p:spPr>
          <a:xfrm>
            <a:off x="4739720" y="1880665"/>
            <a:ext cx="1258679"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pPr algn="ctr"/>
            <a:r>
              <a:rPr lang="zh-TW" altLang="en-US" sz="800" baseline="0" dirty="0">
                <a:latin typeface="微軟正黑體" panose="020B0604030504040204" pitchFamily="34" charset="-120"/>
                <a:ea typeface="微軟正黑體" panose="020B0604030504040204" pitchFamily="34" charset="-120"/>
              </a:rPr>
              <a:t>數百家</a:t>
            </a:r>
            <a:r>
              <a:rPr lang="en-US" altLang="zh-TW" sz="800" dirty="0">
                <a:latin typeface="微軟正黑體" panose="020B0604030504040204" pitchFamily="34" charset="-120"/>
                <a:ea typeface="微軟正黑體" panose="020B0604030504040204" pitchFamily="34" charset="-120"/>
              </a:rPr>
              <a:t>IC</a:t>
            </a:r>
            <a:r>
              <a:rPr lang="zh-TW" altLang="en-US" sz="800" baseline="0" dirty="0">
                <a:latin typeface="微軟正黑體" panose="020B0604030504040204" pitchFamily="34" charset="-120"/>
                <a:ea typeface="微軟正黑體" panose="020B0604030504040204" pitchFamily="34" charset="-120"/>
              </a:rPr>
              <a:t>設計</a:t>
            </a:r>
            <a:r>
              <a:rPr lang="en-US" altLang="zh-TW" sz="800" baseline="0" dirty="0">
                <a:latin typeface="微軟正黑體" panose="020B0604030504040204" pitchFamily="34" charset="-120"/>
                <a:ea typeface="微軟正黑體" panose="020B0604030504040204" pitchFamily="34" charset="-120"/>
              </a:rPr>
              <a:t>/</a:t>
            </a:r>
            <a:r>
              <a:rPr lang="zh-TW" altLang="en-US" sz="800" baseline="0" dirty="0">
                <a:latin typeface="微軟正黑體" panose="020B0604030504040204" pitchFamily="34" charset="-120"/>
                <a:ea typeface="微軟正黑體" panose="020B0604030504040204" pitchFamily="34" charset="-120"/>
              </a:rPr>
              <a:t>製造客戶</a:t>
            </a:r>
          </a:p>
        </p:txBody>
      </p:sp>
      <p:sp>
        <p:nvSpPr>
          <p:cNvPr id="8" name="文字方塊 7">
            <a:extLst>
              <a:ext uri="{FF2B5EF4-FFF2-40B4-BE49-F238E27FC236}">
                <a16:creationId xmlns:a16="http://schemas.microsoft.com/office/drawing/2014/main" id="{0F449125-02D4-7138-1BC5-30ADFBAC11DA}"/>
              </a:ext>
            </a:extLst>
          </p:cNvPr>
          <p:cNvSpPr txBox="1"/>
          <p:nvPr/>
        </p:nvSpPr>
        <p:spPr>
          <a:xfrm>
            <a:off x="6610738" y="1483696"/>
            <a:ext cx="1192925"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zh-TW" altLang="en-US" sz="800" baseline="0" dirty="0">
                <a:latin typeface="微軟正黑體" panose="020B0604030504040204" pitchFamily="34" charset="-120"/>
                <a:ea typeface="微軟正黑體" panose="020B0604030504040204" pitchFamily="34" charset="-120"/>
              </a:rPr>
              <a:t>數千家終端應用客戶</a:t>
            </a:r>
          </a:p>
        </p:txBody>
      </p:sp>
      <p:sp>
        <p:nvSpPr>
          <p:cNvPr id="9" name="箭號: 向右 8">
            <a:extLst>
              <a:ext uri="{FF2B5EF4-FFF2-40B4-BE49-F238E27FC236}">
                <a16:creationId xmlns:a16="http://schemas.microsoft.com/office/drawing/2014/main" id="{C788C874-39B4-843B-7895-C42B8F38DF09}"/>
              </a:ext>
            </a:extLst>
          </p:cNvPr>
          <p:cNvSpPr/>
          <p:nvPr/>
        </p:nvSpPr>
        <p:spPr bwMode="auto">
          <a:xfrm rot="20804654">
            <a:off x="2437205" y="2558265"/>
            <a:ext cx="525372" cy="131676"/>
          </a:xfrm>
          <a:prstGeom prst="rightArrow">
            <a:avLst/>
          </a:prstGeom>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sp>
        <p:nvSpPr>
          <p:cNvPr id="21" name="箭號: 向右 20">
            <a:extLst>
              <a:ext uri="{FF2B5EF4-FFF2-40B4-BE49-F238E27FC236}">
                <a16:creationId xmlns:a16="http://schemas.microsoft.com/office/drawing/2014/main" id="{F2EB74A3-F139-F93C-6208-AF8E45E9B913}"/>
              </a:ext>
            </a:extLst>
          </p:cNvPr>
          <p:cNvSpPr/>
          <p:nvPr/>
        </p:nvSpPr>
        <p:spPr bwMode="auto">
          <a:xfrm rot="20804654">
            <a:off x="4191460" y="2115582"/>
            <a:ext cx="525372" cy="131676"/>
          </a:xfrm>
          <a:prstGeom prst="rightArrow">
            <a:avLst/>
          </a:prstGeom>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Arial" pitchFamily="34" charset="0"/>
              <a:ea typeface="+mj-ea"/>
            </a:endParaRPr>
          </a:p>
        </p:txBody>
      </p:sp>
      <p:sp>
        <p:nvSpPr>
          <p:cNvPr id="22" name="箭號: 向右 21">
            <a:extLst>
              <a:ext uri="{FF2B5EF4-FFF2-40B4-BE49-F238E27FC236}">
                <a16:creationId xmlns:a16="http://schemas.microsoft.com/office/drawing/2014/main" id="{8E6DCD4F-0E46-82C7-411D-001151BBF3AD}"/>
              </a:ext>
            </a:extLst>
          </p:cNvPr>
          <p:cNvSpPr/>
          <p:nvPr/>
        </p:nvSpPr>
        <p:spPr bwMode="auto">
          <a:xfrm rot="20804654">
            <a:off x="6006497" y="1757620"/>
            <a:ext cx="525372" cy="131676"/>
          </a:xfrm>
          <a:prstGeom prst="rightArrow">
            <a:avLst/>
          </a:prstGeom>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a:ln>
                  <a:noFill/>
                </a:ln>
                <a:solidFill>
                  <a:schemeClr val="tx1"/>
                </a:solidFill>
                <a:effectLst/>
                <a:latin typeface="Arial" pitchFamily="34" charset="0"/>
                <a:ea typeface="+mj-ea"/>
              </a:rPr>
              <a:t>              </a:t>
            </a:r>
            <a:endParaRPr kumimoji="0" lang="zh-TW" altLang="en-US" sz="1400" b="0" i="0" u="none" strike="noStrike" cap="none" normalizeH="0" baseline="0" dirty="0">
              <a:ln>
                <a:noFill/>
              </a:ln>
              <a:solidFill>
                <a:schemeClr val="tx1"/>
              </a:solidFill>
              <a:effectLst/>
              <a:latin typeface="Arial" pitchFamily="34" charset="0"/>
              <a:ea typeface="+mj-ea"/>
            </a:endParaRPr>
          </a:p>
        </p:txBody>
      </p:sp>
      <p:grpSp>
        <p:nvGrpSpPr>
          <p:cNvPr id="2" name="Group 10">
            <a:extLst>
              <a:ext uri="{FF2B5EF4-FFF2-40B4-BE49-F238E27FC236}">
                <a16:creationId xmlns:a16="http://schemas.microsoft.com/office/drawing/2014/main" id="{8EA35CA4-D6ED-0790-358F-0537560DDA85}"/>
              </a:ext>
            </a:extLst>
          </p:cNvPr>
          <p:cNvGrpSpPr/>
          <p:nvPr/>
        </p:nvGrpSpPr>
        <p:grpSpPr>
          <a:xfrm>
            <a:off x="368300" y="835807"/>
            <a:ext cx="8405423" cy="478720"/>
            <a:chOff x="370277" y="704850"/>
            <a:chExt cx="8405423" cy="478720"/>
          </a:xfrm>
        </p:grpSpPr>
        <p:sp>
          <p:nvSpPr>
            <p:cNvPr id="11" name="Rectangle 11">
              <a:extLst>
                <a:ext uri="{FF2B5EF4-FFF2-40B4-BE49-F238E27FC236}">
                  <a16:creationId xmlns:a16="http://schemas.microsoft.com/office/drawing/2014/main" id="{9F42D761-1DBE-ADE6-D311-F327095A7DE7}"/>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200" dirty="0">
                  <a:solidFill>
                    <a:schemeClr val="tx2"/>
                  </a:solidFill>
                  <a:latin typeface="微軟正黑體" panose="020B0604030504040204" pitchFamily="34" charset="-120"/>
                  <a:ea typeface="微軟正黑體" panose="020B0604030504040204" pitchFamily="34" charset="-120"/>
                </a:rPr>
                <a:t>半導體產業是全球最為複雜的產業之一，其供應鏈高度依賴全球前六大晶圓供應商；環球晶圓作為全球第三大矽晶圓供應商，所提供的高品質半導體晶圓是半導體製程中不可或缺的關鍵基材，支撐著先進製造技術的發展。</a:t>
              </a:r>
              <a:endParaRPr kumimoji="0" lang="en-AU" altLang="zh-TW"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endParaRPr>
            </a:p>
          </p:txBody>
        </p:sp>
        <p:sp>
          <p:nvSpPr>
            <p:cNvPr id="12" name="Rectangle 12">
              <a:extLst>
                <a:ext uri="{FF2B5EF4-FFF2-40B4-BE49-F238E27FC236}">
                  <a16:creationId xmlns:a16="http://schemas.microsoft.com/office/drawing/2014/main" id="{C3C9F6A5-1AB5-BAAB-EE67-B2B9AC6E7782}"/>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Tree>
    <p:custDataLst>
      <p:tags r:id="rId1"/>
    </p:custDataLst>
    <p:extLst>
      <p:ext uri="{BB962C8B-B14F-4D97-AF65-F5344CB8AC3E}">
        <p14:creationId xmlns:p14="http://schemas.microsoft.com/office/powerpoint/2010/main" val="2460241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87FD-67CF-4899-D78C-B01AFB20E246}"/>
            </a:ext>
          </a:extLst>
        </p:cNvPr>
        <p:cNvGrpSpPr/>
        <p:nvPr/>
      </p:nvGrpSpPr>
      <p:grpSpPr>
        <a:xfrm>
          <a:off x="0" y="0"/>
          <a:ext cx="0" cy="0"/>
          <a:chOff x="0" y="0"/>
          <a:chExt cx="0" cy="0"/>
        </a:xfrm>
      </p:grpSpPr>
      <p:sp>
        <p:nvSpPr>
          <p:cNvPr id="21" name="矩形 20">
            <a:extLst>
              <a:ext uri="{FF2B5EF4-FFF2-40B4-BE49-F238E27FC236}">
                <a16:creationId xmlns:a16="http://schemas.microsoft.com/office/drawing/2014/main" id="{E585864A-8FA0-FD1E-FBB5-9B747A7BCABF}"/>
              </a:ext>
            </a:extLst>
          </p:cNvPr>
          <p:cNvSpPr/>
          <p:nvPr/>
        </p:nvSpPr>
        <p:spPr bwMode="auto">
          <a:xfrm>
            <a:off x="235974" y="357880"/>
            <a:ext cx="8651417" cy="395982"/>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79" name="矩形: 圓角 178">
            <a:extLst>
              <a:ext uri="{FF2B5EF4-FFF2-40B4-BE49-F238E27FC236}">
                <a16:creationId xmlns:a16="http://schemas.microsoft.com/office/drawing/2014/main" id="{2B92D2AA-EB60-6F88-CD8D-3F03E8A32E78}"/>
              </a:ext>
            </a:extLst>
          </p:cNvPr>
          <p:cNvSpPr>
            <a:spLocks/>
          </p:cNvSpPr>
          <p:nvPr/>
        </p:nvSpPr>
        <p:spPr bwMode="auto">
          <a:xfrm>
            <a:off x="2268280" y="1542515"/>
            <a:ext cx="6325870" cy="2445242"/>
          </a:xfrm>
          <a:prstGeom prst="roundRect">
            <a:avLst/>
          </a:prstGeom>
          <a:solidFill>
            <a:schemeClr val="accent5">
              <a:lumMod val="60000"/>
              <a:lumOff val="40000"/>
              <a:alpha val="69804"/>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02" name="矩形: 圓角 101">
            <a:extLst>
              <a:ext uri="{FF2B5EF4-FFF2-40B4-BE49-F238E27FC236}">
                <a16:creationId xmlns:a16="http://schemas.microsoft.com/office/drawing/2014/main" id="{B9814F40-FBD5-5250-BBB0-F4EB404439EC}"/>
              </a:ext>
            </a:extLst>
          </p:cNvPr>
          <p:cNvSpPr>
            <a:spLocks/>
          </p:cNvSpPr>
          <p:nvPr/>
        </p:nvSpPr>
        <p:spPr bwMode="auto">
          <a:xfrm>
            <a:off x="2245410" y="1426285"/>
            <a:ext cx="6325870" cy="2445242"/>
          </a:xfrm>
          <a:prstGeom prst="roundRect">
            <a:avLst/>
          </a:prstGeom>
          <a:solidFill>
            <a:schemeClr val="accent5">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01" name="等腰三角形 100">
            <a:extLst>
              <a:ext uri="{FF2B5EF4-FFF2-40B4-BE49-F238E27FC236}">
                <a16:creationId xmlns:a16="http://schemas.microsoft.com/office/drawing/2014/main" id="{1D2A17EB-27D3-C108-B1C2-3D6F928252FE}"/>
              </a:ext>
            </a:extLst>
          </p:cNvPr>
          <p:cNvSpPr/>
          <p:nvPr/>
        </p:nvSpPr>
        <p:spPr bwMode="auto">
          <a:xfrm rot="16200000">
            <a:off x="1741703" y="3169169"/>
            <a:ext cx="472759" cy="626906"/>
          </a:xfrm>
          <a:prstGeom prst="triangle">
            <a:avLst>
              <a:gd name="adj" fmla="val 50815"/>
            </a:avLst>
          </a:prstGeom>
          <a:solidFill>
            <a:schemeClr val="accent5">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00" name="矩形: 圓角 99">
            <a:extLst>
              <a:ext uri="{FF2B5EF4-FFF2-40B4-BE49-F238E27FC236}">
                <a16:creationId xmlns:a16="http://schemas.microsoft.com/office/drawing/2014/main" id="{F39A170F-7C22-F32A-4FCE-A06E312609F3}"/>
              </a:ext>
            </a:extLst>
          </p:cNvPr>
          <p:cNvSpPr/>
          <p:nvPr/>
        </p:nvSpPr>
        <p:spPr bwMode="auto">
          <a:xfrm rot="5400000">
            <a:off x="-68544" y="3153166"/>
            <a:ext cx="2258120" cy="987074"/>
          </a:xfrm>
          <a:prstGeom prst="roundRect">
            <a:avLst/>
          </a:prstGeom>
          <a:solidFill>
            <a:schemeClr val="bg1"/>
          </a:solidFill>
          <a:ln w="38100" cap="flat" cmpd="sng" algn="ctr">
            <a:solidFill>
              <a:schemeClr val="accent2">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grpSp>
        <p:nvGrpSpPr>
          <p:cNvPr id="3" name="Group 10">
            <a:extLst>
              <a:ext uri="{FF2B5EF4-FFF2-40B4-BE49-F238E27FC236}">
                <a16:creationId xmlns:a16="http://schemas.microsoft.com/office/drawing/2014/main" id="{89EB4FA1-303F-4DF5-4311-8B195DF3F931}"/>
              </a:ext>
            </a:extLst>
          </p:cNvPr>
          <p:cNvGrpSpPr/>
          <p:nvPr/>
        </p:nvGrpSpPr>
        <p:grpSpPr>
          <a:xfrm>
            <a:off x="368300" y="793279"/>
            <a:ext cx="8405423" cy="478720"/>
            <a:chOff x="370277" y="704850"/>
            <a:chExt cx="8405423" cy="478720"/>
          </a:xfrm>
        </p:grpSpPr>
        <p:sp>
          <p:nvSpPr>
            <p:cNvPr id="7" name="Rectangle 11">
              <a:extLst>
                <a:ext uri="{FF2B5EF4-FFF2-40B4-BE49-F238E27FC236}">
                  <a16:creationId xmlns:a16="http://schemas.microsoft.com/office/drawing/2014/main" id="{A2C3F18F-58E2-24AC-D785-D4305E34725F}"/>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200" dirty="0">
                  <a:solidFill>
                    <a:schemeClr val="tx2"/>
                  </a:solidFill>
                  <a:latin typeface="微軟正黑體" panose="020B0604030504040204" pitchFamily="34" charset="-120"/>
                  <a:ea typeface="微軟正黑體" panose="020B0604030504040204" pitchFamily="34" charset="-120"/>
                </a:rPr>
                <a:t>融化多晶矽、拉提晶棒到晶圓製造，環球晶圓以高度精密製程技術，生產出高品質半導體晶圓，為先進電子元件提供穩定可靠的關鍵基材。</a:t>
              </a:r>
              <a:endParaRPr kumimoji="0" lang="en-AU" sz="1200" b="0" i="0" u="none" strike="noStrike" kern="1200" cap="none" spc="0" normalizeH="0" baseline="0" noProof="0" dirty="0">
                <a:ln>
                  <a:noFill/>
                </a:ln>
                <a:solidFill>
                  <a:schemeClr val="tx2"/>
                </a:solidFill>
                <a:effectLst/>
                <a:uLnTx/>
                <a:uFillTx/>
                <a:latin typeface="微軟正黑體" panose="020B0604030504040204" pitchFamily="34" charset="-120"/>
                <a:ea typeface="微軟正黑體" panose="020B0604030504040204" pitchFamily="34" charset="-120"/>
              </a:endParaRPr>
            </a:p>
          </p:txBody>
        </p:sp>
        <p:sp>
          <p:nvSpPr>
            <p:cNvPr id="8" name="Rectangle 12">
              <a:extLst>
                <a:ext uri="{FF2B5EF4-FFF2-40B4-BE49-F238E27FC236}">
                  <a16:creationId xmlns:a16="http://schemas.microsoft.com/office/drawing/2014/main" id="{1B1A1AA3-FE45-3FAF-28C8-F5CC0CA14931}"/>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微軟正黑體" panose="020B0604030504040204" pitchFamily="34" charset="-120"/>
                <a:ea typeface="微軟正黑體" panose="020B0604030504040204" pitchFamily="34" charset="-120"/>
              </a:endParaRPr>
            </a:p>
          </p:txBody>
        </p:sp>
      </p:grpSp>
      <p:sp>
        <p:nvSpPr>
          <p:cNvPr id="9" name="Title 1">
            <a:extLst>
              <a:ext uri="{FF2B5EF4-FFF2-40B4-BE49-F238E27FC236}">
                <a16:creationId xmlns:a16="http://schemas.microsoft.com/office/drawing/2014/main" id="{98D43E84-64EB-59CF-D1F1-BCCFF4071D61}"/>
              </a:ext>
            </a:extLst>
          </p:cNvPr>
          <p:cNvSpPr txBox="1">
            <a:spLocks/>
          </p:cNvSpPr>
          <p:nvPr/>
        </p:nvSpPr>
        <p:spPr bwMode="black">
          <a:xfrm>
            <a:off x="391159" y="156388"/>
            <a:ext cx="8775700"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403225" marR="0" lvl="0" indent="0" algn="l" defTabSz="457200" rtl="0" eaLnBrk="1" fontAlgn="auto" latinLnBrk="0" hangingPunct="1">
              <a:lnSpc>
                <a:spcPct val="90000"/>
              </a:lnSpc>
              <a:spcBef>
                <a:spcPct val="0"/>
              </a:spcBef>
              <a:spcAft>
                <a:spcPts val="0"/>
              </a:spcAft>
              <a:buClrTx/>
              <a:buSzTx/>
              <a:buFontTx/>
              <a:buNone/>
              <a:tabLst/>
              <a:defRPr/>
            </a:pPr>
            <a:r>
              <a:rPr lang="zh-TW" altLang="en-US" sz="2400" b="1" spc="-30" dirty="0">
                <a:solidFill>
                  <a:srgbClr val="5484C4"/>
                </a:solidFill>
                <a:latin typeface="微軟正黑體" panose="020B0604030504040204" pitchFamily="34" charset="-120"/>
                <a:ea typeface="微軟正黑體" panose="020B0604030504040204" pitchFamily="34" charset="-120"/>
              </a:rPr>
              <a:t>環球晶圓：</a:t>
            </a:r>
            <a:r>
              <a:rPr lang="zh-TW" altLang="en-US" sz="2400" b="1" dirty="0">
                <a:latin typeface="微軟正黑體" panose="020B0604030504040204" pitchFamily="34" charset="-120"/>
                <a:ea typeface="微軟正黑體" panose="020B0604030504040204" pitchFamily="34" charset="-120"/>
              </a:rPr>
              <a:t>將沙粒轉化為半導體晶圓的關鍵推手</a:t>
            </a:r>
            <a:endParaRPr lang="en-GB" sz="2400" b="1" spc="-30" dirty="0">
              <a:solidFill>
                <a:srgbClr val="5484C4"/>
              </a:solidFill>
              <a:latin typeface="微軟正黑體" panose="020B0604030504040204" pitchFamily="34" charset="-120"/>
              <a:ea typeface="微軟正黑體" panose="020B0604030504040204" pitchFamily="34" charset="-120"/>
            </a:endParaRPr>
          </a:p>
        </p:txBody>
      </p:sp>
      <p:sp>
        <p:nvSpPr>
          <p:cNvPr id="10" name="Oval 9">
            <a:extLst>
              <a:ext uri="{FF2B5EF4-FFF2-40B4-BE49-F238E27FC236}">
                <a16:creationId xmlns:a16="http://schemas.microsoft.com/office/drawing/2014/main" id="{F9A19EB0-1F9C-227D-0D53-E5993A530494}"/>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1" name="TextBox 4">
            <a:extLst>
              <a:ext uri="{FF2B5EF4-FFF2-40B4-BE49-F238E27FC236}">
                <a16:creationId xmlns:a16="http://schemas.microsoft.com/office/drawing/2014/main" id="{227DCE4F-08CD-2806-CC83-898E85B84232}"/>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5484C4"/>
                </a:solidFill>
                <a:latin typeface="Franklin Gothic Heavy"/>
                <a:ea typeface="STKaiti"/>
              </a:rPr>
              <a:t>3</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17" name="文字方塊 16">
            <a:extLst>
              <a:ext uri="{FF2B5EF4-FFF2-40B4-BE49-F238E27FC236}">
                <a16:creationId xmlns:a16="http://schemas.microsoft.com/office/drawing/2014/main" id="{042C9DE1-6D87-416F-740E-2F5529EB57C0}"/>
              </a:ext>
            </a:extLst>
          </p:cNvPr>
          <p:cNvSpPr txBox="1"/>
          <p:nvPr/>
        </p:nvSpPr>
        <p:spPr>
          <a:xfrm>
            <a:off x="2114642" y="1025005"/>
            <a:ext cx="131306" cy="284245"/>
          </a:xfrm>
          <a:prstGeom prst="rect">
            <a:avLst/>
          </a:prstGeom>
          <a:noFill/>
        </p:spPr>
        <p:txBody>
          <a:bodyPr wrap="square" rtlCol="0">
            <a:spAutoFit/>
          </a:bodyPr>
          <a:lstStyle/>
          <a:p>
            <a:endParaRPr lang="zh-TW" altLang="en-US" sz="1247" dirty="0">
              <a:latin typeface="微軟正黑體" panose="020B0604030504040204" pitchFamily="34" charset="-120"/>
              <a:ea typeface="微軟正黑體" panose="020B0604030504040204" pitchFamily="34" charset="-120"/>
            </a:endParaRPr>
          </a:p>
        </p:txBody>
      </p:sp>
      <p:grpSp>
        <p:nvGrpSpPr>
          <p:cNvPr id="91" name="群組 90">
            <a:extLst>
              <a:ext uri="{FF2B5EF4-FFF2-40B4-BE49-F238E27FC236}">
                <a16:creationId xmlns:a16="http://schemas.microsoft.com/office/drawing/2014/main" id="{7028EC56-42CC-6D5D-704B-87489F73AB88}"/>
              </a:ext>
            </a:extLst>
          </p:cNvPr>
          <p:cNvGrpSpPr/>
          <p:nvPr/>
        </p:nvGrpSpPr>
        <p:grpSpPr>
          <a:xfrm>
            <a:off x="690152" y="1674226"/>
            <a:ext cx="784828" cy="786231"/>
            <a:chOff x="1909863" y="1464359"/>
            <a:chExt cx="784828" cy="786231"/>
          </a:xfrm>
        </p:grpSpPr>
        <p:sp>
          <p:nvSpPr>
            <p:cNvPr id="88" name="橢圓 87">
              <a:extLst>
                <a:ext uri="{FF2B5EF4-FFF2-40B4-BE49-F238E27FC236}">
                  <a16:creationId xmlns:a16="http://schemas.microsoft.com/office/drawing/2014/main" id="{1ED0D438-8EBF-8EB2-D973-D05800734569}"/>
                </a:ext>
              </a:extLst>
            </p:cNvPr>
            <p:cNvSpPr/>
            <p:nvPr/>
          </p:nvSpPr>
          <p:spPr bwMode="auto">
            <a:xfrm>
              <a:off x="1909863" y="1464359"/>
              <a:ext cx="784828" cy="786231"/>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90" name="圖片 89" descr="一張含有 帳蓬 的圖片&#10;&#10;AI 產生的內容可能不正確。">
              <a:extLst>
                <a:ext uri="{FF2B5EF4-FFF2-40B4-BE49-F238E27FC236}">
                  <a16:creationId xmlns:a16="http://schemas.microsoft.com/office/drawing/2014/main" id="{E87DE682-6C30-D08A-D837-74BF569DDD57}"/>
                </a:ext>
              </a:extLst>
            </p:cNvPr>
            <p:cNvPicPr>
              <a:picLocks noChangeAspect="1"/>
            </p:cNvPicPr>
            <p:nvPr/>
          </p:nvPicPr>
          <p:blipFill>
            <a:blip r:embed="rId3"/>
            <a:stretch>
              <a:fillRect/>
            </a:stretch>
          </p:blipFill>
          <p:spPr>
            <a:xfrm>
              <a:off x="1978436" y="1579034"/>
              <a:ext cx="697426" cy="614934"/>
            </a:xfrm>
            <a:prstGeom prst="rect">
              <a:avLst/>
            </a:prstGeom>
          </p:spPr>
        </p:pic>
      </p:grpSp>
      <p:grpSp>
        <p:nvGrpSpPr>
          <p:cNvPr id="98" name="群組 97">
            <a:extLst>
              <a:ext uri="{FF2B5EF4-FFF2-40B4-BE49-F238E27FC236}">
                <a16:creationId xmlns:a16="http://schemas.microsoft.com/office/drawing/2014/main" id="{9EEADBA5-91EE-E03B-3E07-E9EF03F1B708}"/>
              </a:ext>
            </a:extLst>
          </p:cNvPr>
          <p:cNvGrpSpPr/>
          <p:nvPr/>
        </p:nvGrpSpPr>
        <p:grpSpPr>
          <a:xfrm>
            <a:off x="553556" y="2719806"/>
            <a:ext cx="902595" cy="823274"/>
            <a:chOff x="3171100" y="1462464"/>
            <a:chExt cx="902595" cy="823274"/>
          </a:xfrm>
        </p:grpSpPr>
        <p:sp>
          <p:nvSpPr>
            <p:cNvPr id="92" name="橢圓 91">
              <a:extLst>
                <a:ext uri="{FF2B5EF4-FFF2-40B4-BE49-F238E27FC236}">
                  <a16:creationId xmlns:a16="http://schemas.microsoft.com/office/drawing/2014/main" id="{16B54018-A472-6824-F5F6-5618723C2B78}"/>
                </a:ext>
              </a:extLst>
            </p:cNvPr>
            <p:cNvSpPr/>
            <p:nvPr/>
          </p:nvSpPr>
          <p:spPr bwMode="auto">
            <a:xfrm>
              <a:off x="3288867" y="1499507"/>
              <a:ext cx="784828" cy="786231"/>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95" name="圖片 94" descr="一張含有 礦物, 石英, 化學物質, 火成岩 的圖片&#10;&#10;AI 產生的內容可能不正確。">
              <a:extLst>
                <a:ext uri="{FF2B5EF4-FFF2-40B4-BE49-F238E27FC236}">
                  <a16:creationId xmlns:a16="http://schemas.microsoft.com/office/drawing/2014/main" id="{D7839956-53BC-926C-4FBB-CC056B1C3923}"/>
                </a:ext>
              </a:extLst>
            </p:cNvPr>
            <p:cNvPicPr>
              <a:picLocks noChangeAspect="1"/>
            </p:cNvPicPr>
            <p:nvPr/>
          </p:nvPicPr>
          <p:blipFill>
            <a:blip r:embed="rId4"/>
            <a:stretch>
              <a:fillRect/>
            </a:stretch>
          </p:blipFill>
          <p:spPr>
            <a:xfrm>
              <a:off x="3171100" y="1462464"/>
              <a:ext cx="885825" cy="714375"/>
            </a:xfrm>
            <a:prstGeom prst="rect">
              <a:avLst/>
            </a:prstGeom>
          </p:spPr>
        </p:pic>
      </p:grpSp>
      <p:sp>
        <p:nvSpPr>
          <p:cNvPr id="93" name="橢圓 92">
            <a:extLst>
              <a:ext uri="{FF2B5EF4-FFF2-40B4-BE49-F238E27FC236}">
                <a16:creationId xmlns:a16="http://schemas.microsoft.com/office/drawing/2014/main" id="{D2051096-8CAD-862D-ED55-DED6479876DD}"/>
              </a:ext>
            </a:extLst>
          </p:cNvPr>
          <p:cNvSpPr/>
          <p:nvPr/>
        </p:nvSpPr>
        <p:spPr bwMode="auto">
          <a:xfrm>
            <a:off x="654553" y="3905522"/>
            <a:ext cx="784828" cy="786231"/>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grpSp>
        <p:nvGrpSpPr>
          <p:cNvPr id="131" name="群組 130">
            <a:extLst>
              <a:ext uri="{FF2B5EF4-FFF2-40B4-BE49-F238E27FC236}">
                <a16:creationId xmlns:a16="http://schemas.microsoft.com/office/drawing/2014/main" id="{619E23F9-0EF9-4EE4-6792-5D31B9D3AAD9}"/>
              </a:ext>
            </a:extLst>
          </p:cNvPr>
          <p:cNvGrpSpPr/>
          <p:nvPr/>
        </p:nvGrpSpPr>
        <p:grpSpPr>
          <a:xfrm>
            <a:off x="2399203" y="1561068"/>
            <a:ext cx="5886566" cy="2179054"/>
            <a:chOff x="2352619" y="2206068"/>
            <a:chExt cx="5886566" cy="2179054"/>
          </a:xfrm>
        </p:grpSpPr>
        <p:grpSp>
          <p:nvGrpSpPr>
            <p:cNvPr id="120" name="群組 119">
              <a:extLst>
                <a:ext uri="{FF2B5EF4-FFF2-40B4-BE49-F238E27FC236}">
                  <a16:creationId xmlns:a16="http://schemas.microsoft.com/office/drawing/2014/main" id="{6A84830D-A58B-D1D8-389A-D874745901FB}"/>
                </a:ext>
              </a:extLst>
            </p:cNvPr>
            <p:cNvGrpSpPr/>
            <p:nvPr/>
          </p:nvGrpSpPr>
          <p:grpSpPr>
            <a:xfrm>
              <a:off x="2352619" y="2439776"/>
              <a:ext cx="5886566" cy="1687847"/>
              <a:chOff x="2352619" y="2439776"/>
              <a:chExt cx="5886566" cy="1687847"/>
            </a:xfrm>
          </p:grpSpPr>
          <p:grpSp>
            <p:nvGrpSpPr>
              <p:cNvPr id="38" name="群組 37">
                <a:extLst>
                  <a:ext uri="{FF2B5EF4-FFF2-40B4-BE49-F238E27FC236}">
                    <a16:creationId xmlns:a16="http://schemas.microsoft.com/office/drawing/2014/main" id="{87A85245-A274-DA3E-F61C-72A1911169C8}"/>
                  </a:ext>
                </a:extLst>
              </p:cNvPr>
              <p:cNvGrpSpPr/>
              <p:nvPr/>
            </p:nvGrpSpPr>
            <p:grpSpPr>
              <a:xfrm>
                <a:off x="2352619" y="2456628"/>
                <a:ext cx="996851" cy="753945"/>
                <a:chOff x="3279181" y="3145253"/>
                <a:chExt cx="798978" cy="578715"/>
              </a:xfrm>
            </p:grpSpPr>
            <p:sp>
              <p:nvSpPr>
                <p:cNvPr id="37" name="橢圓 36">
                  <a:extLst>
                    <a:ext uri="{FF2B5EF4-FFF2-40B4-BE49-F238E27FC236}">
                      <a16:creationId xmlns:a16="http://schemas.microsoft.com/office/drawing/2014/main" id="{119D8AFD-C0A1-86C8-F36A-3B85B8023592}"/>
                    </a:ext>
                  </a:extLst>
                </p:cNvPr>
                <p:cNvSpPr/>
                <p:nvPr/>
              </p:nvSpPr>
              <p:spPr bwMode="auto">
                <a:xfrm>
                  <a:off x="3352923" y="3145253"/>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36" name="圖片 35" descr="一張含有 螢幕擷取畫面 的圖片&#10;&#10;AI 產生的內容可能不正確。">
                  <a:extLst>
                    <a:ext uri="{FF2B5EF4-FFF2-40B4-BE49-F238E27FC236}">
                      <a16:creationId xmlns:a16="http://schemas.microsoft.com/office/drawing/2014/main" id="{D68F1F64-46CC-A221-8B24-A69329451E24}"/>
                    </a:ext>
                  </a:extLst>
                </p:cNvPr>
                <p:cNvPicPr>
                  <a:picLocks noChangeAspect="1"/>
                </p:cNvPicPr>
                <p:nvPr/>
              </p:nvPicPr>
              <p:blipFill>
                <a:blip r:embed="rId5"/>
                <a:srcRect l="4023" t="9392" r="73885" b="76009"/>
                <a:stretch/>
              </p:blipFill>
              <p:spPr>
                <a:xfrm>
                  <a:off x="3279181" y="3208479"/>
                  <a:ext cx="798978" cy="426397"/>
                </a:xfrm>
                <a:prstGeom prst="rect">
                  <a:avLst/>
                </a:prstGeom>
              </p:spPr>
            </p:pic>
          </p:grpSp>
          <p:grpSp>
            <p:nvGrpSpPr>
              <p:cNvPr id="43" name="群組 42">
                <a:extLst>
                  <a:ext uri="{FF2B5EF4-FFF2-40B4-BE49-F238E27FC236}">
                    <a16:creationId xmlns:a16="http://schemas.microsoft.com/office/drawing/2014/main" id="{D80D0C5D-CD5E-A2EA-91F5-6281C62C22D3}"/>
                  </a:ext>
                </a:extLst>
              </p:cNvPr>
              <p:cNvGrpSpPr/>
              <p:nvPr/>
            </p:nvGrpSpPr>
            <p:grpSpPr>
              <a:xfrm>
                <a:off x="3455352" y="2439776"/>
                <a:ext cx="720550" cy="753945"/>
                <a:chOff x="3190690" y="2879294"/>
                <a:chExt cx="577522" cy="578715"/>
              </a:xfrm>
            </p:grpSpPr>
            <p:sp>
              <p:nvSpPr>
                <p:cNvPr id="39" name="橢圓 38">
                  <a:extLst>
                    <a:ext uri="{FF2B5EF4-FFF2-40B4-BE49-F238E27FC236}">
                      <a16:creationId xmlns:a16="http://schemas.microsoft.com/office/drawing/2014/main" id="{3F5311CC-17A7-09E1-A98C-28FD94DEFF9B}"/>
                    </a:ext>
                  </a:extLst>
                </p:cNvPr>
                <p:cNvSpPr/>
                <p:nvPr/>
              </p:nvSpPr>
              <p:spPr bwMode="auto">
                <a:xfrm>
                  <a:off x="3190690" y="2879294"/>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42" name="圖片 41" descr="一張含有 螢幕擷取畫面 的圖片&#10;&#10;AI 產生的內容可能不正確。">
                  <a:extLst>
                    <a:ext uri="{FF2B5EF4-FFF2-40B4-BE49-F238E27FC236}">
                      <a16:creationId xmlns:a16="http://schemas.microsoft.com/office/drawing/2014/main" id="{915ED7C7-03B9-1D13-F291-6911CF891646}"/>
                    </a:ext>
                  </a:extLst>
                </p:cNvPr>
                <p:cNvPicPr>
                  <a:picLocks noChangeAspect="1"/>
                </p:cNvPicPr>
                <p:nvPr/>
              </p:nvPicPr>
              <p:blipFill>
                <a:blip r:embed="rId5"/>
                <a:srcRect l="9934" t="31442" r="79952" b="53960"/>
                <a:stretch/>
              </p:blipFill>
              <p:spPr>
                <a:xfrm>
                  <a:off x="3306275" y="2905379"/>
                  <a:ext cx="405578" cy="472758"/>
                </a:xfrm>
                <a:prstGeom prst="rect">
                  <a:avLst/>
                </a:prstGeom>
              </p:spPr>
            </p:pic>
          </p:grpSp>
          <p:grpSp>
            <p:nvGrpSpPr>
              <p:cNvPr id="50" name="群組 49">
                <a:extLst>
                  <a:ext uri="{FF2B5EF4-FFF2-40B4-BE49-F238E27FC236}">
                    <a16:creationId xmlns:a16="http://schemas.microsoft.com/office/drawing/2014/main" id="{AE88DFF7-DB67-FEFC-427F-F104BBCA78FE}"/>
                  </a:ext>
                </a:extLst>
              </p:cNvPr>
              <p:cNvGrpSpPr/>
              <p:nvPr/>
            </p:nvGrpSpPr>
            <p:grpSpPr>
              <a:xfrm>
                <a:off x="4448759" y="2473758"/>
                <a:ext cx="720550" cy="753945"/>
                <a:chOff x="4775091" y="2109175"/>
                <a:chExt cx="577522" cy="578715"/>
              </a:xfrm>
            </p:grpSpPr>
            <p:sp>
              <p:nvSpPr>
                <p:cNvPr id="40" name="橢圓 39">
                  <a:extLst>
                    <a:ext uri="{FF2B5EF4-FFF2-40B4-BE49-F238E27FC236}">
                      <a16:creationId xmlns:a16="http://schemas.microsoft.com/office/drawing/2014/main" id="{A51770C7-6558-F798-3E15-CF6A256446A2}"/>
                    </a:ext>
                  </a:extLst>
                </p:cNvPr>
                <p:cNvSpPr/>
                <p:nvPr/>
              </p:nvSpPr>
              <p:spPr bwMode="auto">
                <a:xfrm>
                  <a:off x="4775091" y="2109175"/>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48" name="圖片 47" descr="一張含有 螢幕擷取畫面 的圖片&#10;&#10;AI 產生的內容可能不正確。">
                  <a:extLst>
                    <a:ext uri="{FF2B5EF4-FFF2-40B4-BE49-F238E27FC236}">
                      <a16:creationId xmlns:a16="http://schemas.microsoft.com/office/drawing/2014/main" id="{D8C7B09C-BE17-6019-EA24-48F03E4587DA}"/>
                    </a:ext>
                  </a:extLst>
                </p:cNvPr>
                <p:cNvPicPr>
                  <a:picLocks noChangeAspect="1"/>
                </p:cNvPicPr>
                <p:nvPr/>
              </p:nvPicPr>
              <p:blipFill>
                <a:blip r:embed="rId5"/>
                <a:srcRect l="10161" t="57161" r="81932" b="25989"/>
                <a:stretch/>
              </p:blipFill>
              <p:spPr>
                <a:xfrm>
                  <a:off x="4905307" y="2134825"/>
                  <a:ext cx="317090" cy="545691"/>
                </a:xfrm>
                <a:prstGeom prst="rect">
                  <a:avLst/>
                </a:prstGeom>
              </p:spPr>
            </p:pic>
          </p:grpSp>
          <p:grpSp>
            <p:nvGrpSpPr>
              <p:cNvPr id="52" name="群組 51">
                <a:extLst>
                  <a:ext uri="{FF2B5EF4-FFF2-40B4-BE49-F238E27FC236}">
                    <a16:creationId xmlns:a16="http://schemas.microsoft.com/office/drawing/2014/main" id="{71889486-67FB-2C3F-851A-BBFED665B003}"/>
                  </a:ext>
                </a:extLst>
              </p:cNvPr>
              <p:cNvGrpSpPr/>
              <p:nvPr/>
            </p:nvGrpSpPr>
            <p:grpSpPr>
              <a:xfrm>
                <a:off x="5474629" y="2460012"/>
                <a:ext cx="811564" cy="753945"/>
                <a:chOff x="3286160" y="3388128"/>
                <a:chExt cx="650470" cy="578715"/>
              </a:xfrm>
            </p:grpSpPr>
            <p:sp>
              <p:nvSpPr>
                <p:cNvPr id="44" name="橢圓 43">
                  <a:extLst>
                    <a:ext uri="{FF2B5EF4-FFF2-40B4-BE49-F238E27FC236}">
                      <a16:creationId xmlns:a16="http://schemas.microsoft.com/office/drawing/2014/main" id="{0F768057-344F-2A66-93B3-5F7ADBF1DAC5}"/>
                    </a:ext>
                  </a:extLst>
                </p:cNvPr>
                <p:cNvSpPr/>
                <p:nvPr/>
              </p:nvSpPr>
              <p:spPr bwMode="auto">
                <a:xfrm>
                  <a:off x="3315260" y="3388128"/>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51" name="圖片 50" descr="一張含有 螢幕擷取畫面 的圖片&#10;&#10;AI 產生的內容可能不正確。">
                  <a:extLst>
                    <a:ext uri="{FF2B5EF4-FFF2-40B4-BE49-F238E27FC236}">
                      <a16:creationId xmlns:a16="http://schemas.microsoft.com/office/drawing/2014/main" id="{CD2D8284-9C27-BEE2-2DE1-C6D11DF56092}"/>
                    </a:ext>
                  </a:extLst>
                </p:cNvPr>
                <p:cNvPicPr>
                  <a:picLocks noChangeAspect="1"/>
                </p:cNvPicPr>
                <p:nvPr/>
              </p:nvPicPr>
              <p:blipFill>
                <a:blip r:embed="rId5"/>
                <a:srcRect l="6016" t="85402" r="77762"/>
                <a:stretch/>
              </p:blipFill>
              <p:spPr>
                <a:xfrm>
                  <a:off x="3286160" y="3412550"/>
                  <a:ext cx="650470" cy="472759"/>
                </a:xfrm>
                <a:prstGeom prst="rect">
                  <a:avLst/>
                </a:prstGeom>
              </p:spPr>
            </p:pic>
          </p:grpSp>
          <p:grpSp>
            <p:nvGrpSpPr>
              <p:cNvPr id="54" name="群組 53">
                <a:extLst>
                  <a:ext uri="{FF2B5EF4-FFF2-40B4-BE49-F238E27FC236}">
                    <a16:creationId xmlns:a16="http://schemas.microsoft.com/office/drawing/2014/main" id="{67B7BAC2-89B6-A16A-3347-A95528A77CFF}"/>
                  </a:ext>
                </a:extLst>
              </p:cNvPr>
              <p:cNvGrpSpPr/>
              <p:nvPr/>
            </p:nvGrpSpPr>
            <p:grpSpPr>
              <a:xfrm>
                <a:off x="6521926" y="2473759"/>
                <a:ext cx="720550" cy="774069"/>
                <a:chOff x="4798266" y="3698842"/>
                <a:chExt cx="577522" cy="594162"/>
              </a:xfrm>
            </p:grpSpPr>
            <p:sp>
              <p:nvSpPr>
                <p:cNvPr id="46" name="橢圓 45">
                  <a:extLst>
                    <a:ext uri="{FF2B5EF4-FFF2-40B4-BE49-F238E27FC236}">
                      <a16:creationId xmlns:a16="http://schemas.microsoft.com/office/drawing/2014/main" id="{BD3F342A-F1D4-B9F6-82C0-706690853BC3}"/>
                    </a:ext>
                  </a:extLst>
                </p:cNvPr>
                <p:cNvSpPr/>
                <p:nvPr/>
              </p:nvSpPr>
              <p:spPr bwMode="auto">
                <a:xfrm>
                  <a:off x="4798266" y="3698842"/>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53" name="圖片 52" descr="一張含有 螢幕擷取畫面 的圖片&#10;&#10;AI 產生的內容可能不正確。">
                  <a:extLst>
                    <a:ext uri="{FF2B5EF4-FFF2-40B4-BE49-F238E27FC236}">
                      <a16:creationId xmlns:a16="http://schemas.microsoft.com/office/drawing/2014/main" id="{7AEA9787-B747-2EB5-14B3-93A3C8DA68ED}"/>
                    </a:ext>
                  </a:extLst>
                </p:cNvPr>
                <p:cNvPicPr>
                  <a:picLocks noChangeAspect="1"/>
                </p:cNvPicPr>
                <p:nvPr/>
              </p:nvPicPr>
              <p:blipFill>
                <a:blip r:embed="rId5"/>
                <a:srcRect l="42894" t="8543" r="42805" b="73587"/>
                <a:stretch/>
              </p:blipFill>
              <p:spPr>
                <a:xfrm>
                  <a:off x="4802298" y="3714289"/>
                  <a:ext cx="573490" cy="578715"/>
                </a:xfrm>
                <a:prstGeom prst="rect">
                  <a:avLst/>
                </a:prstGeom>
              </p:spPr>
            </p:pic>
          </p:grpSp>
          <p:grpSp>
            <p:nvGrpSpPr>
              <p:cNvPr id="56" name="群組 55">
                <a:extLst>
                  <a:ext uri="{FF2B5EF4-FFF2-40B4-BE49-F238E27FC236}">
                    <a16:creationId xmlns:a16="http://schemas.microsoft.com/office/drawing/2014/main" id="{9CB82233-0955-5C59-1BEE-89B726D07A97}"/>
                  </a:ext>
                </a:extLst>
              </p:cNvPr>
              <p:cNvGrpSpPr/>
              <p:nvPr/>
            </p:nvGrpSpPr>
            <p:grpSpPr>
              <a:xfrm>
                <a:off x="7483047" y="2450405"/>
                <a:ext cx="756138" cy="753945"/>
                <a:chOff x="3162166" y="4381276"/>
                <a:chExt cx="606046" cy="578715"/>
              </a:xfrm>
            </p:grpSpPr>
            <p:sp>
              <p:nvSpPr>
                <p:cNvPr id="41" name="橢圓 40">
                  <a:extLst>
                    <a:ext uri="{FF2B5EF4-FFF2-40B4-BE49-F238E27FC236}">
                      <a16:creationId xmlns:a16="http://schemas.microsoft.com/office/drawing/2014/main" id="{45161927-92B7-039B-079F-118EEE2292A3}"/>
                    </a:ext>
                  </a:extLst>
                </p:cNvPr>
                <p:cNvSpPr/>
                <p:nvPr/>
              </p:nvSpPr>
              <p:spPr bwMode="auto">
                <a:xfrm>
                  <a:off x="3190690" y="4381276"/>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55" name="圖片 54" descr="一張含有 螢幕擷取畫面 的圖片&#10;&#10;AI 產生的內容可能不正確。">
                  <a:extLst>
                    <a:ext uri="{FF2B5EF4-FFF2-40B4-BE49-F238E27FC236}">
                      <a16:creationId xmlns:a16="http://schemas.microsoft.com/office/drawing/2014/main" id="{98FCD3BD-79AD-9B0C-8120-00122D3BB1AE}"/>
                    </a:ext>
                  </a:extLst>
                </p:cNvPr>
                <p:cNvPicPr>
                  <a:picLocks noChangeAspect="1"/>
                </p:cNvPicPr>
                <p:nvPr/>
              </p:nvPicPr>
              <p:blipFill>
                <a:blip r:embed="rId5"/>
                <a:srcRect l="42519" t="30897" r="40048" b="52822"/>
                <a:stretch/>
              </p:blipFill>
              <p:spPr>
                <a:xfrm>
                  <a:off x="3162166" y="4438650"/>
                  <a:ext cx="606046" cy="457089"/>
                </a:xfrm>
                <a:prstGeom prst="rect">
                  <a:avLst/>
                </a:prstGeom>
              </p:spPr>
            </p:pic>
          </p:grpSp>
          <p:grpSp>
            <p:nvGrpSpPr>
              <p:cNvPr id="58" name="群組 57">
                <a:extLst>
                  <a:ext uri="{FF2B5EF4-FFF2-40B4-BE49-F238E27FC236}">
                    <a16:creationId xmlns:a16="http://schemas.microsoft.com/office/drawing/2014/main" id="{4377D186-6189-B0AF-2231-0CC4A783B1DF}"/>
                  </a:ext>
                </a:extLst>
              </p:cNvPr>
              <p:cNvGrpSpPr/>
              <p:nvPr/>
            </p:nvGrpSpPr>
            <p:grpSpPr>
              <a:xfrm>
                <a:off x="2465825" y="3373678"/>
                <a:ext cx="720550" cy="753945"/>
                <a:chOff x="3190690" y="3619281"/>
                <a:chExt cx="577522" cy="578715"/>
              </a:xfrm>
            </p:grpSpPr>
            <p:sp>
              <p:nvSpPr>
                <p:cNvPr id="45" name="橢圓 44">
                  <a:extLst>
                    <a:ext uri="{FF2B5EF4-FFF2-40B4-BE49-F238E27FC236}">
                      <a16:creationId xmlns:a16="http://schemas.microsoft.com/office/drawing/2014/main" id="{B81638DB-12E7-26F1-CBC9-3EA0574C8027}"/>
                    </a:ext>
                  </a:extLst>
                </p:cNvPr>
                <p:cNvSpPr/>
                <p:nvPr/>
              </p:nvSpPr>
              <p:spPr bwMode="auto">
                <a:xfrm>
                  <a:off x="3190690" y="3619281"/>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57" name="圖片 56" descr="一張含有 螢幕擷取畫面 的圖片&#10;&#10;AI 產生的內容可能不正確。">
                  <a:extLst>
                    <a:ext uri="{FF2B5EF4-FFF2-40B4-BE49-F238E27FC236}">
                      <a16:creationId xmlns:a16="http://schemas.microsoft.com/office/drawing/2014/main" id="{47A95808-A156-30C8-0648-BDDE62CAFD3D}"/>
                    </a:ext>
                  </a:extLst>
                </p:cNvPr>
                <p:cNvPicPr>
                  <a:picLocks noChangeAspect="1"/>
                </p:cNvPicPr>
                <p:nvPr/>
              </p:nvPicPr>
              <p:blipFill>
                <a:blip r:embed="rId5"/>
                <a:srcRect l="43917" t="57432" r="40969" b="27862"/>
                <a:stretch/>
              </p:blipFill>
              <p:spPr>
                <a:xfrm>
                  <a:off x="3235284" y="3736860"/>
                  <a:ext cx="496058" cy="389821"/>
                </a:xfrm>
                <a:prstGeom prst="rect">
                  <a:avLst/>
                </a:prstGeom>
              </p:spPr>
            </p:pic>
          </p:grpSp>
          <p:grpSp>
            <p:nvGrpSpPr>
              <p:cNvPr id="65" name="群組 64">
                <a:extLst>
                  <a:ext uri="{FF2B5EF4-FFF2-40B4-BE49-F238E27FC236}">
                    <a16:creationId xmlns:a16="http://schemas.microsoft.com/office/drawing/2014/main" id="{C0E2A17E-78A1-090C-50A8-8E00D8B5CFF2}"/>
                  </a:ext>
                </a:extLst>
              </p:cNvPr>
              <p:cNvGrpSpPr/>
              <p:nvPr/>
            </p:nvGrpSpPr>
            <p:grpSpPr>
              <a:xfrm>
                <a:off x="3470829" y="3373678"/>
                <a:ext cx="720550" cy="753945"/>
                <a:chOff x="3190690" y="2901065"/>
                <a:chExt cx="577522" cy="578715"/>
              </a:xfrm>
            </p:grpSpPr>
            <p:sp>
              <p:nvSpPr>
                <p:cNvPr id="47" name="橢圓 46">
                  <a:extLst>
                    <a:ext uri="{FF2B5EF4-FFF2-40B4-BE49-F238E27FC236}">
                      <a16:creationId xmlns:a16="http://schemas.microsoft.com/office/drawing/2014/main" id="{D856BA7B-CFBB-32DC-037D-760C95D43A2B}"/>
                    </a:ext>
                  </a:extLst>
                </p:cNvPr>
                <p:cNvSpPr/>
                <p:nvPr/>
              </p:nvSpPr>
              <p:spPr bwMode="auto">
                <a:xfrm>
                  <a:off x="3190690" y="2901065"/>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64" name="圖片 63" descr="一張含有 螢幕擷取畫面 的圖片&#10;&#10;AI 產生的內容可能不正確。">
                  <a:extLst>
                    <a:ext uri="{FF2B5EF4-FFF2-40B4-BE49-F238E27FC236}">
                      <a16:creationId xmlns:a16="http://schemas.microsoft.com/office/drawing/2014/main" id="{CF020FA6-E204-5564-118D-6C08B49733D4}"/>
                    </a:ext>
                  </a:extLst>
                </p:cNvPr>
                <p:cNvPicPr>
                  <a:picLocks noChangeAspect="1"/>
                </p:cNvPicPr>
                <p:nvPr/>
              </p:nvPicPr>
              <p:blipFill>
                <a:blip r:embed="rId5"/>
                <a:srcRect l="44117" t="85086" r="41481"/>
                <a:stretch/>
              </p:blipFill>
              <p:spPr>
                <a:xfrm>
                  <a:off x="3198307" y="2971889"/>
                  <a:ext cx="522616" cy="437060"/>
                </a:xfrm>
                <a:prstGeom prst="rect">
                  <a:avLst/>
                </a:prstGeom>
              </p:spPr>
            </p:pic>
          </p:grpSp>
          <p:grpSp>
            <p:nvGrpSpPr>
              <p:cNvPr id="67" name="群組 66">
                <a:extLst>
                  <a:ext uri="{FF2B5EF4-FFF2-40B4-BE49-F238E27FC236}">
                    <a16:creationId xmlns:a16="http://schemas.microsoft.com/office/drawing/2014/main" id="{652E4052-12D8-280E-01DE-1A1133C1EB2E}"/>
                  </a:ext>
                </a:extLst>
              </p:cNvPr>
              <p:cNvGrpSpPr/>
              <p:nvPr/>
            </p:nvGrpSpPr>
            <p:grpSpPr>
              <a:xfrm>
                <a:off x="4464236" y="3373678"/>
                <a:ext cx="770079" cy="753945"/>
                <a:chOff x="3915927" y="2901064"/>
                <a:chExt cx="617220" cy="578715"/>
              </a:xfrm>
            </p:grpSpPr>
            <p:sp>
              <p:nvSpPr>
                <p:cNvPr id="59" name="橢圓 58">
                  <a:extLst>
                    <a:ext uri="{FF2B5EF4-FFF2-40B4-BE49-F238E27FC236}">
                      <a16:creationId xmlns:a16="http://schemas.microsoft.com/office/drawing/2014/main" id="{8A2EFE7F-0826-2ADC-0CCF-20E4D03D2567}"/>
                    </a:ext>
                  </a:extLst>
                </p:cNvPr>
                <p:cNvSpPr/>
                <p:nvPr/>
              </p:nvSpPr>
              <p:spPr bwMode="auto">
                <a:xfrm>
                  <a:off x="3915927" y="2901064"/>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66" name="圖片 65" descr="一張含有 螢幕擷取畫面 的圖片&#10;&#10;AI 產生的內容可能不正確。">
                  <a:extLst>
                    <a:ext uri="{FF2B5EF4-FFF2-40B4-BE49-F238E27FC236}">
                      <a16:creationId xmlns:a16="http://schemas.microsoft.com/office/drawing/2014/main" id="{F0798B7B-8175-3C7A-5AF8-B90DFD82BF4C}"/>
                    </a:ext>
                  </a:extLst>
                </p:cNvPr>
                <p:cNvPicPr>
                  <a:picLocks noChangeAspect="1"/>
                </p:cNvPicPr>
                <p:nvPr/>
              </p:nvPicPr>
              <p:blipFill>
                <a:blip r:embed="rId5"/>
                <a:srcRect l="75695" t="8991" r="6628" b="74159"/>
                <a:stretch/>
              </p:blipFill>
              <p:spPr>
                <a:xfrm>
                  <a:off x="3955625" y="2971889"/>
                  <a:ext cx="577522" cy="444596"/>
                </a:xfrm>
                <a:prstGeom prst="rect">
                  <a:avLst/>
                </a:prstGeom>
              </p:spPr>
            </p:pic>
          </p:grpSp>
          <p:grpSp>
            <p:nvGrpSpPr>
              <p:cNvPr id="69" name="群組 68">
                <a:extLst>
                  <a:ext uri="{FF2B5EF4-FFF2-40B4-BE49-F238E27FC236}">
                    <a16:creationId xmlns:a16="http://schemas.microsoft.com/office/drawing/2014/main" id="{0311ECA5-5322-10FA-2ED3-107878EF5E65}"/>
                  </a:ext>
                </a:extLst>
              </p:cNvPr>
              <p:cNvGrpSpPr/>
              <p:nvPr/>
            </p:nvGrpSpPr>
            <p:grpSpPr>
              <a:xfrm>
                <a:off x="5526907" y="3373678"/>
                <a:ext cx="731781" cy="753945"/>
                <a:chOff x="4820708" y="2901064"/>
                <a:chExt cx="586524" cy="578715"/>
              </a:xfrm>
            </p:grpSpPr>
            <p:sp>
              <p:nvSpPr>
                <p:cNvPr id="60" name="橢圓 59">
                  <a:extLst>
                    <a:ext uri="{FF2B5EF4-FFF2-40B4-BE49-F238E27FC236}">
                      <a16:creationId xmlns:a16="http://schemas.microsoft.com/office/drawing/2014/main" id="{39A693D1-96FA-6C05-F729-3E29A3D05F53}"/>
                    </a:ext>
                  </a:extLst>
                </p:cNvPr>
                <p:cNvSpPr/>
                <p:nvPr/>
              </p:nvSpPr>
              <p:spPr bwMode="auto">
                <a:xfrm>
                  <a:off x="4820708" y="2901064"/>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68" name="圖片 67" descr="一張含有 螢幕擷取畫面 的圖片&#10;&#10;AI 產生的內容可能不正確。">
                  <a:extLst>
                    <a:ext uri="{FF2B5EF4-FFF2-40B4-BE49-F238E27FC236}">
                      <a16:creationId xmlns:a16="http://schemas.microsoft.com/office/drawing/2014/main" id="{A68BC05E-A780-B03F-02C7-8B2C13E14287}"/>
                    </a:ext>
                  </a:extLst>
                </p:cNvPr>
                <p:cNvPicPr>
                  <a:picLocks noChangeAspect="1"/>
                </p:cNvPicPr>
                <p:nvPr/>
              </p:nvPicPr>
              <p:blipFill>
                <a:blip r:embed="rId5"/>
                <a:srcRect l="76340" t="32399" r="8942" b="53003"/>
                <a:stretch/>
              </p:blipFill>
              <p:spPr>
                <a:xfrm>
                  <a:off x="4848419" y="2964515"/>
                  <a:ext cx="558813" cy="447599"/>
                </a:xfrm>
                <a:prstGeom prst="rect">
                  <a:avLst/>
                </a:prstGeom>
              </p:spPr>
            </p:pic>
          </p:grpSp>
          <p:grpSp>
            <p:nvGrpSpPr>
              <p:cNvPr id="71" name="群組 70">
                <a:extLst>
                  <a:ext uri="{FF2B5EF4-FFF2-40B4-BE49-F238E27FC236}">
                    <a16:creationId xmlns:a16="http://schemas.microsoft.com/office/drawing/2014/main" id="{02DD7447-D716-2DC7-01E3-3C70C20E388A}"/>
                  </a:ext>
                </a:extLst>
              </p:cNvPr>
              <p:cNvGrpSpPr/>
              <p:nvPr/>
            </p:nvGrpSpPr>
            <p:grpSpPr>
              <a:xfrm>
                <a:off x="6546603" y="3373678"/>
                <a:ext cx="720550" cy="753945"/>
                <a:chOff x="5609152" y="2901063"/>
                <a:chExt cx="577522" cy="578715"/>
              </a:xfrm>
            </p:grpSpPr>
            <p:sp>
              <p:nvSpPr>
                <p:cNvPr id="61" name="橢圓 60">
                  <a:extLst>
                    <a:ext uri="{FF2B5EF4-FFF2-40B4-BE49-F238E27FC236}">
                      <a16:creationId xmlns:a16="http://schemas.microsoft.com/office/drawing/2014/main" id="{F6D13101-E5AE-A3E3-8B3C-9DBFA30F7634}"/>
                    </a:ext>
                  </a:extLst>
                </p:cNvPr>
                <p:cNvSpPr/>
                <p:nvPr/>
              </p:nvSpPr>
              <p:spPr bwMode="auto">
                <a:xfrm>
                  <a:off x="5609152" y="2901063"/>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70" name="圖片 69" descr="一張含有 螢幕擷取畫面 的圖片&#10;&#10;AI 產生的內容可能不正確。">
                  <a:extLst>
                    <a:ext uri="{FF2B5EF4-FFF2-40B4-BE49-F238E27FC236}">
                      <a16:creationId xmlns:a16="http://schemas.microsoft.com/office/drawing/2014/main" id="{CF37218B-AD50-284F-EE34-9E48650AF880}"/>
                    </a:ext>
                  </a:extLst>
                </p:cNvPr>
                <p:cNvPicPr>
                  <a:picLocks noChangeAspect="1"/>
                </p:cNvPicPr>
                <p:nvPr/>
              </p:nvPicPr>
              <p:blipFill>
                <a:blip r:embed="rId5"/>
                <a:srcRect l="77995" t="54630" r="9938" b="27500"/>
                <a:stretch/>
              </p:blipFill>
              <p:spPr>
                <a:xfrm>
                  <a:off x="5709788" y="2932746"/>
                  <a:ext cx="427383" cy="511136"/>
                </a:xfrm>
                <a:prstGeom prst="rect">
                  <a:avLst/>
                </a:prstGeom>
              </p:spPr>
            </p:pic>
          </p:grpSp>
          <p:grpSp>
            <p:nvGrpSpPr>
              <p:cNvPr id="73" name="群組 72">
                <a:extLst>
                  <a:ext uri="{FF2B5EF4-FFF2-40B4-BE49-F238E27FC236}">
                    <a16:creationId xmlns:a16="http://schemas.microsoft.com/office/drawing/2014/main" id="{39924D00-C6FF-E6C3-4203-19C8F208AAD9}"/>
                  </a:ext>
                </a:extLst>
              </p:cNvPr>
              <p:cNvGrpSpPr/>
              <p:nvPr/>
            </p:nvGrpSpPr>
            <p:grpSpPr>
              <a:xfrm>
                <a:off x="7507724" y="3373678"/>
                <a:ext cx="720550" cy="753945"/>
                <a:chOff x="6403790" y="2901062"/>
                <a:chExt cx="577522" cy="578715"/>
              </a:xfrm>
            </p:grpSpPr>
            <p:sp>
              <p:nvSpPr>
                <p:cNvPr id="62" name="橢圓 61">
                  <a:extLst>
                    <a:ext uri="{FF2B5EF4-FFF2-40B4-BE49-F238E27FC236}">
                      <a16:creationId xmlns:a16="http://schemas.microsoft.com/office/drawing/2014/main" id="{2EE3C0F9-C25A-4643-16D7-A2A6F1EEF4B3}"/>
                    </a:ext>
                  </a:extLst>
                </p:cNvPr>
                <p:cNvSpPr/>
                <p:nvPr/>
              </p:nvSpPr>
              <p:spPr bwMode="auto">
                <a:xfrm>
                  <a:off x="6403790" y="2901062"/>
                  <a:ext cx="577522" cy="578715"/>
                </a:xfrm>
                <a:prstGeom prst="ellipse">
                  <a:avLst/>
                </a:prstGeom>
                <a:solidFill>
                  <a:schemeClr val="accent5">
                    <a:lumMod val="40000"/>
                    <a:lumOff val="6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pic>
              <p:nvPicPr>
                <p:cNvPr id="72" name="圖片 71" descr="一張含有 螢幕擷取畫面 的圖片&#10;&#10;AI 產生的內容可能不正確。">
                  <a:extLst>
                    <a:ext uri="{FF2B5EF4-FFF2-40B4-BE49-F238E27FC236}">
                      <a16:creationId xmlns:a16="http://schemas.microsoft.com/office/drawing/2014/main" id="{38895945-5F6D-9E51-1696-7421ECD8DBFA}"/>
                    </a:ext>
                  </a:extLst>
                </p:cNvPr>
                <p:cNvPicPr>
                  <a:picLocks noChangeAspect="1"/>
                </p:cNvPicPr>
                <p:nvPr/>
              </p:nvPicPr>
              <p:blipFill>
                <a:blip r:embed="rId5"/>
                <a:srcRect l="73266" t="84122" r="12936"/>
                <a:stretch/>
              </p:blipFill>
              <p:spPr>
                <a:xfrm>
                  <a:off x="6412792" y="2985020"/>
                  <a:ext cx="517695" cy="481154"/>
                </a:xfrm>
                <a:prstGeom prst="rect">
                  <a:avLst/>
                </a:prstGeom>
              </p:spPr>
            </p:pic>
          </p:grpSp>
        </p:grpSp>
        <p:sp>
          <p:nvSpPr>
            <p:cNvPr id="114" name="文字方塊 113">
              <a:extLst>
                <a:ext uri="{FF2B5EF4-FFF2-40B4-BE49-F238E27FC236}">
                  <a16:creationId xmlns:a16="http://schemas.microsoft.com/office/drawing/2014/main" id="{32347018-244D-A556-8DC2-CB44263DF63E}"/>
                </a:ext>
              </a:extLst>
            </p:cNvPr>
            <p:cNvSpPr txBox="1"/>
            <p:nvPr/>
          </p:nvSpPr>
          <p:spPr>
            <a:xfrm>
              <a:off x="2571599" y="2233110"/>
              <a:ext cx="492443"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多晶矽</a:t>
              </a:r>
              <a:endParaRPr lang="en-US" altLang="zh-TW" dirty="0"/>
            </a:p>
          </p:txBody>
        </p:sp>
        <p:sp>
          <p:nvSpPr>
            <p:cNvPr id="115" name="文字方塊 114">
              <a:extLst>
                <a:ext uri="{FF2B5EF4-FFF2-40B4-BE49-F238E27FC236}">
                  <a16:creationId xmlns:a16="http://schemas.microsoft.com/office/drawing/2014/main" id="{478C8726-26CC-3E0C-C5DE-5BF8A6124A7D}"/>
                </a:ext>
              </a:extLst>
            </p:cNvPr>
            <p:cNvSpPr txBox="1"/>
            <p:nvPr/>
          </p:nvSpPr>
          <p:spPr>
            <a:xfrm>
              <a:off x="3611430" y="2212298"/>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長晶</a:t>
              </a:r>
              <a:endParaRPr lang="en-US" altLang="zh-TW" dirty="0"/>
            </a:p>
          </p:txBody>
        </p:sp>
        <p:sp>
          <p:nvSpPr>
            <p:cNvPr id="118" name="文字方塊 117">
              <a:extLst>
                <a:ext uri="{FF2B5EF4-FFF2-40B4-BE49-F238E27FC236}">
                  <a16:creationId xmlns:a16="http://schemas.microsoft.com/office/drawing/2014/main" id="{79ABE09E-656A-C7BE-C4D0-AA46E3E49F7D}"/>
                </a:ext>
              </a:extLst>
            </p:cNvPr>
            <p:cNvSpPr txBox="1"/>
            <p:nvPr/>
          </p:nvSpPr>
          <p:spPr>
            <a:xfrm>
              <a:off x="4511516" y="2209135"/>
              <a:ext cx="595035"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單晶晶棒</a:t>
              </a:r>
              <a:endParaRPr lang="en-US" altLang="zh-TW" dirty="0"/>
            </a:p>
          </p:txBody>
        </p:sp>
        <p:sp>
          <p:nvSpPr>
            <p:cNvPr id="119" name="文字方塊 118">
              <a:extLst>
                <a:ext uri="{FF2B5EF4-FFF2-40B4-BE49-F238E27FC236}">
                  <a16:creationId xmlns:a16="http://schemas.microsoft.com/office/drawing/2014/main" id="{8C6E5FB6-E312-CFBE-E5C3-0332190E2159}"/>
                </a:ext>
              </a:extLst>
            </p:cNvPr>
            <p:cNvSpPr txBox="1"/>
            <p:nvPr/>
          </p:nvSpPr>
          <p:spPr>
            <a:xfrm>
              <a:off x="5656420" y="2206068"/>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研磨</a:t>
              </a:r>
              <a:endParaRPr lang="en-US" altLang="zh-TW" dirty="0"/>
            </a:p>
          </p:txBody>
        </p:sp>
        <p:sp>
          <p:nvSpPr>
            <p:cNvPr id="121" name="文字方塊 120">
              <a:extLst>
                <a:ext uri="{FF2B5EF4-FFF2-40B4-BE49-F238E27FC236}">
                  <a16:creationId xmlns:a16="http://schemas.microsoft.com/office/drawing/2014/main" id="{C5891C13-D1B7-A3CD-0367-C66B4FC719B5}"/>
                </a:ext>
              </a:extLst>
            </p:cNvPr>
            <p:cNvSpPr txBox="1"/>
            <p:nvPr/>
          </p:nvSpPr>
          <p:spPr>
            <a:xfrm>
              <a:off x="6686126" y="2218457"/>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切片</a:t>
              </a:r>
              <a:endParaRPr lang="en-US" altLang="zh-TW" dirty="0"/>
            </a:p>
          </p:txBody>
        </p:sp>
        <p:sp>
          <p:nvSpPr>
            <p:cNvPr id="122" name="文字方塊 121">
              <a:extLst>
                <a:ext uri="{FF2B5EF4-FFF2-40B4-BE49-F238E27FC236}">
                  <a16:creationId xmlns:a16="http://schemas.microsoft.com/office/drawing/2014/main" id="{85F3EA50-7FAE-AB9D-469D-A838CFB2178B}"/>
                </a:ext>
              </a:extLst>
            </p:cNvPr>
            <p:cNvSpPr txBox="1"/>
            <p:nvPr/>
          </p:nvSpPr>
          <p:spPr>
            <a:xfrm>
              <a:off x="7683984" y="2212146"/>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圓邊</a:t>
              </a:r>
              <a:endParaRPr lang="en-US" altLang="zh-TW" dirty="0"/>
            </a:p>
          </p:txBody>
        </p:sp>
        <p:sp>
          <p:nvSpPr>
            <p:cNvPr id="125" name="文字方塊 124">
              <a:extLst>
                <a:ext uri="{FF2B5EF4-FFF2-40B4-BE49-F238E27FC236}">
                  <a16:creationId xmlns:a16="http://schemas.microsoft.com/office/drawing/2014/main" id="{5D38168E-53A2-4B43-7D13-27CCAC56ACA8}"/>
                </a:ext>
              </a:extLst>
            </p:cNvPr>
            <p:cNvSpPr txBox="1"/>
            <p:nvPr/>
          </p:nvSpPr>
          <p:spPr>
            <a:xfrm>
              <a:off x="2660694" y="4156708"/>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研磨</a:t>
              </a:r>
              <a:endParaRPr lang="en-US" altLang="zh-TW" dirty="0"/>
            </a:p>
          </p:txBody>
        </p:sp>
        <p:sp>
          <p:nvSpPr>
            <p:cNvPr id="126" name="文字方塊 125">
              <a:extLst>
                <a:ext uri="{FF2B5EF4-FFF2-40B4-BE49-F238E27FC236}">
                  <a16:creationId xmlns:a16="http://schemas.microsoft.com/office/drawing/2014/main" id="{3C756501-5A90-0E72-791D-8D049BD6DEA0}"/>
                </a:ext>
              </a:extLst>
            </p:cNvPr>
            <p:cNvSpPr txBox="1"/>
            <p:nvPr/>
          </p:nvSpPr>
          <p:spPr>
            <a:xfrm>
              <a:off x="3651103" y="4161537"/>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拋光</a:t>
              </a:r>
              <a:endParaRPr lang="en-US" altLang="zh-TW" dirty="0"/>
            </a:p>
          </p:txBody>
        </p:sp>
        <p:sp>
          <p:nvSpPr>
            <p:cNvPr id="127" name="文字方塊 126">
              <a:extLst>
                <a:ext uri="{FF2B5EF4-FFF2-40B4-BE49-F238E27FC236}">
                  <a16:creationId xmlns:a16="http://schemas.microsoft.com/office/drawing/2014/main" id="{96D091DF-5CC3-95AF-2AC0-561EFBE73F39}"/>
                </a:ext>
              </a:extLst>
            </p:cNvPr>
            <p:cNvSpPr txBox="1"/>
            <p:nvPr/>
          </p:nvSpPr>
          <p:spPr>
            <a:xfrm>
              <a:off x="4521445" y="4161537"/>
              <a:ext cx="595035"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精密拋光</a:t>
              </a:r>
              <a:endParaRPr lang="en-US" altLang="zh-TW" dirty="0"/>
            </a:p>
          </p:txBody>
        </p:sp>
        <p:sp>
          <p:nvSpPr>
            <p:cNvPr id="128" name="文字方塊 127">
              <a:extLst>
                <a:ext uri="{FF2B5EF4-FFF2-40B4-BE49-F238E27FC236}">
                  <a16:creationId xmlns:a16="http://schemas.microsoft.com/office/drawing/2014/main" id="{9BB6AD6C-F6DA-90B5-B446-4964A2BDF839}"/>
                </a:ext>
              </a:extLst>
            </p:cNvPr>
            <p:cNvSpPr txBox="1"/>
            <p:nvPr/>
          </p:nvSpPr>
          <p:spPr>
            <a:xfrm>
              <a:off x="5715159" y="4166684"/>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清洗</a:t>
              </a:r>
              <a:endParaRPr lang="en-US" altLang="zh-TW" dirty="0"/>
            </a:p>
          </p:txBody>
        </p:sp>
        <p:sp>
          <p:nvSpPr>
            <p:cNvPr id="129" name="文字方塊 128">
              <a:extLst>
                <a:ext uri="{FF2B5EF4-FFF2-40B4-BE49-F238E27FC236}">
                  <a16:creationId xmlns:a16="http://schemas.microsoft.com/office/drawing/2014/main" id="{05707D31-0FC6-694E-6DEE-026ACA0AD3F2}"/>
                </a:ext>
              </a:extLst>
            </p:cNvPr>
            <p:cNvSpPr txBox="1"/>
            <p:nvPr/>
          </p:nvSpPr>
          <p:spPr>
            <a:xfrm>
              <a:off x="6609361" y="4169678"/>
              <a:ext cx="595035"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外觀檢查</a:t>
              </a:r>
              <a:endParaRPr lang="en-US" altLang="zh-TW" dirty="0"/>
            </a:p>
          </p:txBody>
        </p:sp>
        <p:sp>
          <p:nvSpPr>
            <p:cNvPr id="130" name="文字方塊 129">
              <a:extLst>
                <a:ext uri="{FF2B5EF4-FFF2-40B4-BE49-F238E27FC236}">
                  <a16:creationId xmlns:a16="http://schemas.microsoft.com/office/drawing/2014/main" id="{322975F2-DCF4-E004-20E1-B92C5F88EDD1}"/>
                </a:ext>
              </a:extLst>
            </p:cNvPr>
            <p:cNvSpPr txBox="1"/>
            <p:nvPr/>
          </p:nvSpPr>
          <p:spPr>
            <a:xfrm>
              <a:off x="7530096" y="4166684"/>
              <a:ext cx="697627"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defPPr>
                <a:defRPr lang="en-US"/>
              </a:defPPr>
              <a:lvl1pPr algn="ctr">
                <a:defRPr sz="800" b="1">
                  <a:latin typeface="微軟正黑體" panose="020B0604030504040204" pitchFamily="34" charset="-120"/>
                  <a:ea typeface="微軟正黑體" panose="020B0604030504040204" pitchFamily="34" charset="-120"/>
                </a:defRPr>
              </a:lvl1pPr>
            </a:lstStyle>
            <a:p>
              <a:r>
                <a:rPr lang="zh-TW" altLang="en-US" dirty="0"/>
                <a:t>包裝／出貨</a:t>
              </a:r>
              <a:endParaRPr lang="en-US" altLang="zh-TW" dirty="0"/>
            </a:p>
          </p:txBody>
        </p:sp>
      </p:grpSp>
      <p:sp>
        <p:nvSpPr>
          <p:cNvPr id="134" name="文字方塊 133">
            <a:extLst>
              <a:ext uri="{FF2B5EF4-FFF2-40B4-BE49-F238E27FC236}">
                <a16:creationId xmlns:a16="http://schemas.microsoft.com/office/drawing/2014/main" id="{8C94E898-639D-943D-C508-E66C57BE7A9E}"/>
              </a:ext>
            </a:extLst>
          </p:cNvPr>
          <p:cNvSpPr txBox="1"/>
          <p:nvPr/>
        </p:nvSpPr>
        <p:spPr>
          <a:xfrm>
            <a:off x="896322" y="1464977"/>
            <a:ext cx="389850"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800" b="1" dirty="0">
                <a:solidFill>
                  <a:schemeClr val="accent2">
                    <a:lumMod val="75000"/>
                  </a:schemeClr>
                </a:solidFill>
                <a:latin typeface="微軟正黑體" panose="020B0604030504040204" pitchFamily="34" charset="-120"/>
                <a:ea typeface="微軟正黑體" panose="020B0604030504040204" pitchFamily="34" charset="-120"/>
              </a:rPr>
              <a:t>沙粒</a:t>
            </a:r>
            <a:endParaRPr lang="en-US" altLang="zh-TW" sz="8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135" name="文字方塊 134">
            <a:extLst>
              <a:ext uri="{FF2B5EF4-FFF2-40B4-BE49-F238E27FC236}">
                <a16:creationId xmlns:a16="http://schemas.microsoft.com/office/drawing/2014/main" id="{13CC5127-4F6E-E08C-B479-35FC6A139B5D}"/>
              </a:ext>
            </a:extLst>
          </p:cNvPr>
          <p:cNvSpPr txBox="1"/>
          <p:nvPr/>
        </p:nvSpPr>
        <p:spPr>
          <a:xfrm>
            <a:off x="829454" y="2561984"/>
            <a:ext cx="492443"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r>
              <a:rPr lang="zh-TW" altLang="en-US" sz="800" b="1" dirty="0">
                <a:solidFill>
                  <a:schemeClr val="accent2">
                    <a:lumMod val="75000"/>
                  </a:schemeClr>
                </a:solidFill>
                <a:latin typeface="微軟正黑體" panose="020B0604030504040204" pitchFamily="34" charset="-120"/>
                <a:ea typeface="微軟正黑體" panose="020B0604030504040204" pitchFamily="34" charset="-120"/>
              </a:rPr>
              <a:t>多晶矽</a:t>
            </a:r>
            <a:endParaRPr lang="en-US" altLang="zh-TW" sz="8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136" name="文字方塊 135">
            <a:extLst>
              <a:ext uri="{FF2B5EF4-FFF2-40B4-BE49-F238E27FC236}">
                <a16:creationId xmlns:a16="http://schemas.microsoft.com/office/drawing/2014/main" id="{B60FDAF3-3255-F2A8-3921-3A503EAB03EF}"/>
              </a:ext>
            </a:extLst>
          </p:cNvPr>
          <p:cNvSpPr txBox="1"/>
          <p:nvPr/>
        </p:nvSpPr>
        <p:spPr>
          <a:xfrm>
            <a:off x="714458" y="3684299"/>
            <a:ext cx="697627" cy="215444"/>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none" rtlCol="0">
            <a:spAutoFit/>
          </a:bodyPr>
          <a:lstStyle/>
          <a:p>
            <a:pPr algn="ctr"/>
            <a:r>
              <a:rPr lang="zh-TW" altLang="en-US" sz="800" b="1" dirty="0">
                <a:solidFill>
                  <a:schemeClr val="accent2">
                    <a:lumMod val="75000"/>
                  </a:schemeClr>
                </a:solidFill>
                <a:latin typeface="微軟正黑體" panose="020B0604030504040204" pitchFamily="34" charset="-120"/>
                <a:ea typeface="微軟正黑體" panose="020B0604030504040204" pitchFamily="34" charset="-120"/>
              </a:rPr>
              <a:t>半導體晶圓</a:t>
            </a:r>
            <a:endParaRPr lang="en-US" altLang="zh-TW" sz="8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2" name="等腰三角形 1">
            <a:extLst>
              <a:ext uri="{FF2B5EF4-FFF2-40B4-BE49-F238E27FC236}">
                <a16:creationId xmlns:a16="http://schemas.microsoft.com/office/drawing/2014/main" id="{B2CBE4C0-6F3F-0B4F-064E-5149AE5DB09E}"/>
              </a:ext>
            </a:extLst>
          </p:cNvPr>
          <p:cNvSpPr/>
          <p:nvPr/>
        </p:nvSpPr>
        <p:spPr bwMode="auto">
          <a:xfrm rot="5400000">
            <a:off x="3299942" y="2122552"/>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4" name="等腰三角形 3">
            <a:extLst>
              <a:ext uri="{FF2B5EF4-FFF2-40B4-BE49-F238E27FC236}">
                <a16:creationId xmlns:a16="http://schemas.microsoft.com/office/drawing/2014/main" id="{6E5FAC82-AC2D-7FEC-6F36-8CD8C7364443}"/>
              </a:ext>
            </a:extLst>
          </p:cNvPr>
          <p:cNvSpPr/>
          <p:nvPr/>
        </p:nvSpPr>
        <p:spPr bwMode="auto">
          <a:xfrm rot="5400000">
            <a:off x="4312477" y="2122553"/>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5" name="等腰三角形 4">
            <a:extLst>
              <a:ext uri="{FF2B5EF4-FFF2-40B4-BE49-F238E27FC236}">
                <a16:creationId xmlns:a16="http://schemas.microsoft.com/office/drawing/2014/main" id="{3034043D-B4F4-0993-234E-132C1A5667FD}"/>
              </a:ext>
            </a:extLst>
          </p:cNvPr>
          <p:cNvSpPr/>
          <p:nvPr/>
        </p:nvSpPr>
        <p:spPr bwMode="auto">
          <a:xfrm rot="5400000">
            <a:off x="5325454" y="2129075"/>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6" name="等腰三角形 5">
            <a:extLst>
              <a:ext uri="{FF2B5EF4-FFF2-40B4-BE49-F238E27FC236}">
                <a16:creationId xmlns:a16="http://schemas.microsoft.com/office/drawing/2014/main" id="{7B1A586F-D37D-A81D-744F-C67B2506264B}"/>
              </a:ext>
            </a:extLst>
          </p:cNvPr>
          <p:cNvSpPr/>
          <p:nvPr/>
        </p:nvSpPr>
        <p:spPr bwMode="auto">
          <a:xfrm rot="5400000">
            <a:off x="6365697" y="2129076"/>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2" name="等腰三角形 11">
            <a:extLst>
              <a:ext uri="{FF2B5EF4-FFF2-40B4-BE49-F238E27FC236}">
                <a16:creationId xmlns:a16="http://schemas.microsoft.com/office/drawing/2014/main" id="{BD512FA5-9A80-A170-1664-D3042F62AE63}"/>
              </a:ext>
            </a:extLst>
          </p:cNvPr>
          <p:cNvSpPr/>
          <p:nvPr/>
        </p:nvSpPr>
        <p:spPr bwMode="auto">
          <a:xfrm rot="5400000">
            <a:off x="7377549" y="2122125"/>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3" name="等腰三角形 12">
            <a:extLst>
              <a:ext uri="{FF2B5EF4-FFF2-40B4-BE49-F238E27FC236}">
                <a16:creationId xmlns:a16="http://schemas.microsoft.com/office/drawing/2014/main" id="{B0ECB4C2-B424-768F-8316-9B28DABA4DE5}"/>
              </a:ext>
            </a:extLst>
          </p:cNvPr>
          <p:cNvSpPr/>
          <p:nvPr/>
        </p:nvSpPr>
        <p:spPr bwMode="auto">
          <a:xfrm rot="5400000">
            <a:off x="3299942" y="3035758"/>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4" name="等腰三角形 13">
            <a:extLst>
              <a:ext uri="{FF2B5EF4-FFF2-40B4-BE49-F238E27FC236}">
                <a16:creationId xmlns:a16="http://schemas.microsoft.com/office/drawing/2014/main" id="{72DF904E-F00F-330E-9611-097CB3D305E1}"/>
              </a:ext>
            </a:extLst>
          </p:cNvPr>
          <p:cNvSpPr/>
          <p:nvPr/>
        </p:nvSpPr>
        <p:spPr bwMode="auto">
          <a:xfrm rot="5400000">
            <a:off x="4312477" y="3035759"/>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5" name="等腰三角形 14">
            <a:extLst>
              <a:ext uri="{FF2B5EF4-FFF2-40B4-BE49-F238E27FC236}">
                <a16:creationId xmlns:a16="http://schemas.microsoft.com/office/drawing/2014/main" id="{145624EF-50E1-0EC5-2814-4CC36AB94788}"/>
              </a:ext>
            </a:extLst>
          </p:cNvPr>
          <p:cNvSpPr/>
          <p:nvPr/>
        </p:nvSpPr>
        <p:spPr bwMode="auto">
          <a:xfrm rot="5400000">
            <a:off x="5325454" y="3042281"/>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6" name="等腰三角形 15">
            <a:extLst>
              <a:ext uri="{FF2B5EF4-FFF2-40B4-BE49-F238E27FC236}">
                <a16:creationId xmlns:a16="http://schemas.microsoft.com/office/drawing/2014/main" id="{4E818538-FEB4-3403-6E41-4EEA94D335F2}"/>
              </a:ext>
            </a:extLst>
          </p:cNvPr>
          <p:cNvSpPr/>
          <p:nvPr/>
        </p:nvSpPr>
        <p:spPr bwMode="auto">
          <a:xfrm rot="5400000">
            <a:off x="6365697" y="3042282"/>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18" name="等腰三角形 17">
            <a:extLst>
              <a:ext uri="{FF2B5EF4-FFF2-40B4-BE49-F238E27FC236}">
                <a16:creationId xmlns:a16="http://schemas.microsoft.com/office/drawing/2014/main" id="{82FE2EB1-FEB0-EE77-6804-16FE6EAF407D}"/>
              </a:ext>
            </a:extLst>
          </p:cNvPr>
          <p:cNvSpPr/>
          <p:nvPr/>
        </p:nvSpPr>
        <p:spPr bwMode="auto">
          <a:xfrm rot="5400000">
            <a:off x="7377549" y="3035331"/>
            <a:ext cx="113547" cy="111544"/>
          </a:xfrm>
          <a:prstGeom prst="triangle">
            <a:avLst/>
          </a:prstGeom>
          <a:solidFill>
            <a:schemeClr val="accent5"/>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cxnSp>
        <p:nvCxnSpPr>
          <p:cNvPr id="22" name="Straight Connector 6">
            <a:extLst>
              <a:ext uri="{FF2B5EF4-FFF2-40B4-BE49-F238E27FC236}">
                <a16:creationId xmlns:a16="http://schemas.microsoft.com/office/drawing/2014/main" id="{406E22E7-36EE-CE9C-B0C4-8836AC3CE90F}"/>
              </a:ext>
            </a:extLst>
          </p:cNvPr>
          <p:cNvCxnSpPr/>
          <p:nvPr/>
        </p:nvCxnSpPr>
        <p:spPr bwMode="auto">
          <a:xfrm>
            <a:off x="354722" y="531836"/>
            <a:ext cx="8407399" cy="0"/>
          </a:xfrm>
          <a:prstGeom prst="line">
            <a:avLst/>
          </a:prstGeom>
          <a:solidFill>
            <a:schemeClr val="folHlink"/>
          </a:solidFill>
          <a:ln w="12700" cap="flat" cmpd="sng" algn="ctr">
            <a:gradFill flip="none" rotWithShape="1">
              <a:gsLst>
                <a:gs pos="0">
                  <a:schemeClr val="accent1"/>
                </a:gs>
                <a:gs pos="100000">
                  <a:schemeClr val="accent2"/>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 name="圖片 29" descr="一張含有 月亮, 圓球, 天體, 天文現象 的圖片&#10;&#10;AI 產生的內容可能不正確。">
            <a:extLst>
              <a:ext uri="{FF2B5EF4-FFF2-40B4-BE49-F238E27FC236}">
                <a16:creationId xmlns:a16="http://schemas.microsoft.com/office/drawing/2014/main" id="{E4EB266A-919E-C6CE-F377-486C2411F70B}"/>
              </a:ext>
            </a:extLst>
          </p:cNvPr>
          <p:cNvPicPr>
            <a:picLocks noChangeAspect="1"/>
          </p:cNvPicPr>
          <p:nvPr/>
        </p:nvPicPr>
        <p:blipFill>
          <a:blip r:embed="rId6">
            <a:duotone>
              <a:prstClr val="black"/>
              <a:schemeClr val="tx2">
                <a:tint val="45000"/>
                <a:satMod val="400000"/>
              </a:schemeClr>
            </a:duotone>
          </a:blip>
          <a:stretch>
            <a:fillRect/>
          </a:stretch>
        </p:blipFill>
        <p:spPr>
          <a:xfrm>
            <a:off x="708595" y="4132525"/>
            <a:ext cx="683105" cy="362464"/>
          </a:xfrm>
          <a:prstGeom prst="rect">
            <a:avLst/>
          </a:prstGeom>
        </p:spPr>
      </p:pic>
      <p:pic>
        <p:nvPicPr>
          <p:cNvPr id="32" name="Picture 6">
            <a:extLst>
              <a:ext uri="{FF2B5EF4-FFF2-40B4-BE49-F238E27FC236}">
                <a16:creationId xmlns:a16="http://schemas.microsoft.com/office/drawing/2014/main" id="{5ED6E046-E4D9-40F2-51F2-91932A78A72B}"/>
              </a:ext>
            </a:extLst>
          </p:cNvPr>
          <p:cNvPicPr>
            <a:picLocks noChangeAspect="1"/>
          </p:cNvPicPr>
          <p:nvPr/>
        </p:nvPicPr>
        <p:blipFill>
          <a:blip r:embed="rId7">
            <a:extLst>
              <a:ext uri="{28A0092B-C50C-407E-A947-70E740481C1C}">
                <a14:useLocalDpi xmlns:a14="http://schemas.microsoft.com/office/drawing/2010/main" val="0"/>
              </a:ext>
            </a:extLst>
          </a:blip>
          <a:srcRect l="48616" t="50518" r="-1" b="31487"/>
          <a:stretch/>
        </p:blipFill>
        <p:spPr bwMode="auto">
          <a:xfrm>
            <a:off x="4259518" y="4086951"/>
            <a:ext cx="2185248" cy="312090"/>
          </a:xfrm>
          <a:prstGeom prst="rect">
            <a:avLst/>
          </a:prstGeom>
          <a:noFill/>
        </p:spPr>
      </p:pic>
      <p:sp>
        <p:nvSpPr>
          <p:cNvPr id="19" name="文字方塊 18">
            <a:extLst>
              <a:ext uri="{FF2B5EF4-FFF2-40B4-BE49-F238E27FC236}">
                <a16:creationId xmlns:a16="http://schemas.microsoft.com/office/drawing/2014/main" id="{7FEA3E8C-1136-3ABB-A89C-A0FA1E8EE268}"/>
              </a:ext>
            </a:extLst>
          </p:cNvPr>
          <p:cNvSpPr txBox="1"/>
          <p:nvPr/>
        </p:nvSpPr>
        <p:spPr>
          <a:xfrm>
            <a:off x="4292043" y="4286069"/>
            <a:ext cx="628581" cy="200055"/>
          </a:xfrm>
          <a:prstGeom prst="rect">
            <a:avLst/>
          </a:prstGeom>
          <a:solidFill>
            <a:schemeClr val="bg1"/>
          </a:solidFill>
        </p:spPr>
        <p:txBody>
          <a:bodyPr wrap="square" rtlCol="0">
            <a:spAutoFit/>
          </a:bodyPr>
          <a:lstStyle/>
          <a:p>
            <a:pPr algn="ctr"/>
            <a:r>
              <a:rPr lang="zh-TW" altLang="en-US" sz="700" dirty="0">
                <a:latin typeface="微軟正黑體" panose="020B0604030504040204" pitchFamily="34" charset="-120"/>
                <a:ea typeface="微軟正黑體" panose="020B0604030504040204" pitchFamily="34" charset="-120"/>
              </a:rPr>
              <a:t>拋光晶圓</a:t>
            </a:r>
            <a:endParaRPr lang="zh-TW" altLang="en-US" sz="700" baseline="0" dirty="0">
              <a:latin typeface="微軟正黑體" panose="020B0604030504040204" pitchFamily="34" charset="-120"/>
              <a:ea typeface="微軟正黑體" panose="020B0604030504040204" pitchFamily="34" charset="-120"/>
            </a:endParaRPr>
          </a:p>
        </p:txBody>
      </p:sp>
      <p:sp>
        <p:nvSpPr>
          <p:cNvPr id="20" name="文字方塊 19">
            <a:extLst>
              <a:ext uri="{FF2B5EF4-FFF2-40B4-BE49-F238E27FC236}">
                <a16:creationId xmlns:a16="http://schemas.microsoft.com/office/drawing/2014/main" id="{AF56D444-DB6A-5190-28E0-961FDB1CEA8B}"/>
              </a:ext>
            </a:extLst>
          </p:cNvPr>
          <p:cNvSpPr txBox="1"/>
          <p:nvPr/>
        </p:nvSpPr>
        <p:spPr>
          <a:xfrm>
            <a:off x="5086983" y="4292071"/>
            <a:ext cx="543739" cy="200055"/>
          </a:xfrm>
          <a:prstGeom prst="rect">
            <a:avLst/>
          </a:prstGeom>
          <a:solidFill>
            <a:schemeClr val="bg1"/>
          </a:solidFill>
        </p:spPr>
        <p:txBody>
          <a:bodyPr wrap="none" rtlCol="0">
            <a:spAutoFit/>
          </a:bodyPr>
          <a:lstStyle/>
          <a:p>
            <a:pPr algn="ctr"/>
            <a:r>
              <a:rPr lang="zh-TW" altLang="en-US" sz="700" dirty="0">
                <a:latin typeface="微軟正黑體" panose="020B0604030504040204" pitchFamily="34" charset="-120"/>
                <a:ea typeface="微軟正黑體" panose="020B0604030504040204" pitchFamily="34" charset="-120"/>
              </a:rPr>
              <a:t>磊晶晶圓</a:t>
            </a:r>
          </a:p>
        </p:txBody>
      </p:sp>
      <p:sp>
        <p:nvSpPr>
          <p:cNvPr id="23" name="文字方塊 22">
            <a:extLst>
              <a:ext uri="{FF2B5EF4-FFF2-40B4-BE49-F238E27FC236}">
                <a16:creationId xmlns:a16="http://schemas.microsoft.com/office/drawing/2014/main" id="{DBB7A4D2-51D7-FF8E-6514-CC4CB69AB686}"/>
              </a:ext>
            </a:extLst>
          </p:cNvPr>
          <p:cNvSpPr txBox="1"/>
          <p:nvPr/>
        </p:nvSpPr>
        <p:spPr>
          <a:xfrm>
            <a:off x="5733100" y="4298180"/>
            <a:ext cx="1085913" cy="200055"/>
          </a:xfrm>
          <a:prstGeom prst="rect">
            <a:avLst/>
          </a:prstGeom>
          <a:solidFill>
            <a:schemeClr val="bg1"/>
          </a:solidFill>
        </p:spPr>
        <p:txBody>
          <a:bodyPr wrap="square" rtlCol="0">
            <a:spAutoFit/>
          </a:bodyPr>
          <a:lstStyle/>
          <a:p>
            <a:r>
              <a:rPr lang="zh-TW" altLang="en-US" sz="700" dirty="0">
                <a:latin typeface="微軟正黑體" panose="020B0604030504040204" pitchFamily="34" charset="-120"/>
                <a:ea typeface="微軟正黑體" panose="020B0604030504040204" pitchFamily="34" charset="-120"/>
              </a:rPr>
              <a:t>絕緣層上覆矽晶圓</a:t>
            </a:r>
            <a:endParaRPr lang="zh-TW" altLang="en-US" sz="700" baseline="0" dirty="0">
              <a:latin typeface="微軟正黑體" panose="020B0604030504040204" pitchFamily="34" charset="-120"/>
              <a:ea typeface="微軟正黑體" panose="020B0604030504040204" pitchFamily="34" charset="-120"/>
            </a:endParaRPr>
          </a:p>
        </p:txBody>
      </p:sp>
      <p:pic>
        <p:nvPicPr>
          <p:cNvPr id="24" name="Picture 6">
            <a:extLst>
              <a:ext uri="{FF2B5EF4-FFF2-40B4-BE49-F238E27FC236}">
                <a16:creationId xmlns:a16="http://schemas.microsoft.com/office/drawing/2014/main" id="{F554A1AE-7156-3836-A80E-32C500FDAF2D}"/>
              </a:ext>
            </a:extLst>
          </p:cNvPr>
          <p:cNvPicPr>
            <a:picLocks noChangeAspect="1"/>
          </p:cNvPicPr>
          <p:nvPr/>
        </p:nvPicPr>
        <p:blipFill>
          <a:blip r:embed="rId7">
            <a:extLst>
              <a:ext uri="{28A0092B-C50C-407E-A947-70E740481C1C}">
                <a14:useLocalDpi xmlns:a14="http://schemas.microsoft.com/office/drawing/2010/main" val="0"/>
              </a:ext>
            </a:extLst>
          </a:blip>
          <a:srcRect l="48616" t="68842" r="-1"/>
          <a:stretch/>
        </p:blipFill>
        <p:spPr bwMode="auto">
          <a:xfrm>
            <a:off x="4289603" y="4459810"/>
            <a:ext cx="2185248" cy="540380"/>
          </a:xfrm>
          <a:prstGeom prst="rect">
            <a:avLst/>
          </a:prstGeom>
          <a:noFill/>
        </p:spPr>
      </p:pic>
    </p:spTree>
    <p:extLst>
      <p:ext uri="{BB962C8B-B14F-4D97-AF65-F5344CB8AC3E}">
        <p14:creationId xmlns:p14="http://schemas.microsoft.com/office/powerpoint/2010/main" val="179722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0E28-0317-CE85-1554-9F66794DA61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C4477A1-C0FE-AFF8-75E4-08C0FC70BAF8}"/>
              </a:ext>
            </a:extLst>
          </p:cNvPr>
          <p:cNvSpPr>
            <a:spLocks noGrp="1"/>
          </p:cNvSpPr>
          <p:nvPr>
            <p:ph type="ctrTitle"/>
          </p:nvPr>
        </p:nvSpPr>
        <p:spPr>
          <a:xfrm>
            <a:off x="368300" y="2448000"/>
            <a:ext cx="5659120" cy="517525"/>
          </a:xfrm>
        </p:spPr>
        <p:txBody>
          <a:bodyPr/>
          <a:lstStyle/>
          <a:p>
            <a:r>
              <a:rPr lang="zh-TW" altLang="en-US" sz="2800" b="1" dirty="0">
                <a:latin typeface="微軟正黑體" panose="020B0604030504040204" pitchFamily="34" charset="-120"/>
                <a:ea typeface="微軟正黑體" panose="020B0604030504040204" pitchFamily="34" charset="-120"/>
              </a:rPr>
              <a:t>環球晶圓：半導體供應鏈的核心</a:t>
            </a:r>
          </a:p>
        </p:txBody>
      </p:sp>
    </p:spTree>
    <p:extLst>
      <p:ext uri="{BB962C8B-B14F-4D97-AF65-F5344CB8AC3E}">
        <p14:creationId xmlns:p14="http://schemas.microsoft.com/office/powerpoint/2010/main" val="339328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DE15-C6AE-CE60-644E-6A55845E9E7F}"/>
              </a:ext>
            </a:extLst>
          </p:cNvPr>
          <p:cNvSpPr>
            <a:spLocks noGrp="1"/>
          </p:cNvSpPr>
          <p:nvPr>
            <p:ph type="title"/>
          </p:nvPr>
        </p:nvSpPr>
        <p:spPr>
          <a:xfrm>
            <a:off x="368300" y="89067"/>
            <a:ext cx="8407399" cy="426336"/>
          </a:xfrm>
        </p:spPr>
        <p:txBody>
          <a:bodyPr/>
          <a:lstStyle/>
          <a:p>
            <a:pPr marL="403225"/>
            <a:r>
              <a:rPr lang="zh-TW" altLang="en-US" sz="2400" b="1" dirty="0">
                <a:latin typeface="微軟正黑體" panose="020B0604030504040204" pitchFamily="34" charset="-120"/>
                <a:ea typeface="微軟正黑體" panose="020B0604030504040204" pitchFamily="34" charset="-120"/>
              </a:rPr>
              <a:t>全球晶圓供應的關鍵領導者</a:t>
            </a:r>
            <a:endParaRPr lang="en-US" sz="2400" b="1" dirty="0">
              <a:latin typeface="微軟正黑體" panose="020B0604030504040204" pitchFamily="34" charset="-120"/>
              <a:ea typeface="微軟正黑體" panose="020B0604030504040204" pitchFamily="34" charset="-120"/>
            </a:endParaRPr>
          </a:p>
        </p:txBody>
      </p:sp>
      <p:sp>
        <p:nvSpPr>
          <p:cNvPr id="5" name="Oval 4">
            <a:extLst>
              <a:ext uri="{FF2B5EF4-FFF2-40B4-BE49-F238E27FC236}">
                <a16:creationId xmlns:a16="http://schemas.microsoft.com/office/drawing/2014/main" id="{86E20A95-E103-3B9A-A12A-02387AA1580C}"/>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Arial" pitchFamily="34" charset="0"/>
              <a:ea typeface="+mj-ea"/>
            </a:endParaRPr>
          </a:p>
        </p:txBody>
      </p:sp>
      <p:grpSp>
        <p:nvGrpSpPr>
          <p:cNvPr id="15" name="Group 14">
            <a:extLst>
              <a:ext uri="{FF2B5EF4-FFF2-40B4-BE49-F238E27FC236}">
                <a16:creationId xmlns:a16="http://schemas.microsoft.com/office/drawing/2014/main" id="{2B20A87A-9570-B355-93A8-CD27AB5D8918}"/>
              </a:ext>
            </a:extLst>
          </p:cNvPr>
          <p:cNvGrpSpPr/>
          <p:nvPr/>
        </p:nvGrpSpPr>
        <p:grpSpPr>
          <a:xfrm>
            <a:off x="370277" y="704850"/>
            <a:ext cx="8405423" cy="478720"/>
            <a:chOff x="370277" y="704850"/>
            <a:chExt cx="8405423" cy="478720"/>
          </a:xfrm>
        </p:grpSpPr>
        <p:sp>
          <p:nvSpPr>
            <p:cNvPr id="16" name="Rectangle 15">
              <a:extLst>
                <a:ext uri="{FF2B5EF4-FFF2-40B4-BE49-F238E27FC236}">
                  <a16:creationId xmlns:a16="http://schemas.microsoft.com/office/drawing/2014/main" id="{D0A6CCA9-9B61-7233-0AAA-41E4C4A65BC5}"/>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環球晶圓作為全球最大的非日系半導體晶圓</a:t>
              </a:r>
              <a:r>
                <a:rPr kumimoji="0" lang="zh-TW" altLang="en-US" sz="1200" b="0" i="0" u="none" strike="noStrike" kern="1200" cap="none" spc="0" normalizeH="0" baseline="0" noProof="0">
                  <a:ln>
                    <a:noFill/>
                  </a:ln>
                  <a:solidFill>
                    <a:srgbClr val="1C2222"/>
                  </a:solidFill>
                  <a:effectLst/>
                  <a:uLnTx/>
                  <a:uFillTx/>
                  <a:latin typeface="微軟正黑體" panose="020B0604030504040204" pitchFamily="34" charset="-120"/>
                  <a:ea typeface="微軟正黑體" panose="020B0604030504040204" pitchFamily="34" charset="-120"/>
                </a:rPr>
                <a:t>製造商，以</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穩健的市場實力與差異化的營運模式，在半導體供應鏈中展現出關鍵的競爭優勢。</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17" name="Rectangle 16">
              <a:extLst>
                <a:ext uri="{FF2B5EF4-FFF2-40B4-BE49-F238E27FC236}">
                  <a16:creationId xmlns:a16="http://schemas.microsoft.com/office/drawing/2014/main" id="{56CFC52E-5A46-D27B-7864-314C94481646}"/>
                </a:ext>
              </a:extLst>
            </p:cNvPr>
            <p:cNvSpPr/>
            <p:nvPr/>
          </p:nvSpPr>
          <p:spPr bwMode="auto">
            <a:xfrm>
              <a:off x="370277" y="710451"/>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21" name="Rectangle: Top Corners Rounded 20">
            <a:extLst>
              <a:ext uri="{FF2B5EF4-FFF2-40B4-BE49-F238E27FC236}">
                <a16:creationId xmlns:a16="http://schemas.microsoft.com/office/drawing/2014/main" id="{94E21E0E-4CDD-923B-6C30-1787237298B1}"/>
              </a:ext>
            </a:extLst>
          </p:cNvPr>
          <p:cNvSpPr/>
          <p:nvPr/>
        </p:nvSpPr>
        <p:spPr bwMode="auto">
          <a:xfrm rot="16200000">
            <a:off x="5494555" y="657072"/>
            <a:ext cx="3083275" cy="4623585"/>
          </a:xfrm>
          <a:prstGeom prst="round2SameRect">
            <a:avLst>
              <a:gd name="adj1" fmla="val 15435"/>
              <a:gd name="adj2" fmla="val 0"/>
            </a:avLst>
          </a:prstGeom>
          <a:solidFill>
            <a:srgbClr val="FFFFFF"/>
          </a:solidFill>
          <a:ln>
            <a:noFill/>
          </a:ln>
          <a:effectLst>
            <a:outerShdw blurRad="127000" algn="ctr" rotWithShape="0">
              <a:prstClr val="black">
                <a:alpha val="25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aphicFrame>
        <p:nvGraphicFramePr>
          <p:cNvPr id="9" name="Chart 8">
            <a:extLst>
              <a:ext uri="{FF2B5EF4-FFF2-40B4-BE49-F238E27FC236}">
                <a16:creationId xmlns:a16="http://schemas.microsoft.com/office/drawing/2014/main" id="{3BE628A1-D133-E3E1-D6B7-EC42D3C85548}"/>
              </a:ext>
            </a:extLst>
          </p:cNvPr>
          <p:cNvGraphicFramePr/>
          <p:nvPr>
            <p:extLst>
              <p:ext uri="{D42A27DB-BD31-4B8C-83A1-F6EECF244321}">
                <p14:modId xmlns:p14="http://schemas.microsoft.com/office/powerpoint/2010/main" val="2873885394"/>
              </p:ext>
            </p:extLst>
          </p:nvPr>
        </p:nvGraphicFramePr>
        <p:xfrm>
          <a:off x="368300" y="1515184"/>
          <a:ext cx="4611471" cy="311195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Box 8">
            <a:extLst>
              <a:ext uri="{FF2B5EF4-FFF2-40B4-BE49-F238E27FC236}">
                <a16:creationId xmlns:a16="http://schemas.microsoft.com/office/drawing/2014/main" id="{C17E82CD-F20F-7FDE-1A00-E45EBA2FF948}"/>
              </a:ext>
            </a:extLst>
          </p:cNvPr>
          <p:cNvSpPr txBox="1">
            <a:spLocks noChangeArrowheads="1"/>
          </p:cNvSpPr>
          <p:nvPr/>
        </p:nvSpPr>
        <p:spPr bwMode="gray">
          <a:xfrm>
            <a:off x="370277" y="1311889"/>
            <a:ext cx="3996543" cy="18466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63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marL="0" marR="0" lvl="0" indent="0" algn="l" defTabSz="457200" rtl="0" eaLnBrk="1" fontAlgn="auto" latinLnBrk="0" hangingPunct="1">
              <a:lnSpc>
                <a:spcPct val="100000"/>
              </a:lnSpc>
              <a:spcBef>
                <a:spcPts val="1200"/>
              </a:spcBef>
              <a:spcAft>
                <a:spcPts val="0"/>
              </a:spcAft>
              <a:buClr>
                <a:srgbClr val="52C1C5"/>
              </a:buClr>
              <a:buSzTx/>
              <a:buFontTx/>
              <a:buNone/>
              <a:tabLst/>
              <a:defRPr/>
            </a:pPr>
            <a:r>
              <a:rPr kumimoji="0" lang="zh-TW" altLang="en-US" sz="12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cs typeface="Arial"/>
              </a:rPr>
              <a:t>全球前六大半導體晶圓製造商市佔率</a:t>
            </a:r>
            <a:r>
              <a:rPr kumimoji="0" lang="en-US" sz="1200" b="1" i="0" u="none" strike="noStrike" kern="1200" cap="none" spc="0" normalizeH="0" baseline="30000" noProof="0" dirty="0">
                <a:ln>
                  <a:noFill/>
                </a:ln>
                <a:solidFill>
                  <a:srgbClr val="5484C4"/>
                </a:solidFill>
                <a:effectLst/>
                <a:uLnTx/>
                <a:uFillTx/>
                <a:latin typeface="微軟正黑體" panose="020B0604030504040204" pitchFamily="34" charset="-120"/>
                <a:ea typeface="微軟正黑體" panose="020B0604030504040204" pitchFamily="34" charset="-120"/>
                <a:cs typeface="Arial"/>
              </a:rPr>
              <a:t>(1)</a:t>
            </a:r>
            <a:endParaRPr kumimoji="0" lang="en-US" sz="900" b="0" i="0" u="none" strike="noStrike" kern="1200" cap="none" spc="0" normalizeH="0" baseline="30000" noProof="0" dirty="0">
              <a:ln>
                <a:noFill/>
              </a:ln>
              <a:solidFill>
                <a:srgbClr val="45DBCB"/>
              </a:solidFill>
              <a:effectLst/>
              <a:uLnTx/>
              <a:uFillTx/>
              <a:latin typeface="微軟正黑體" panose="020B0604030504040204" pitchFamily="34" charset="-120"/>
              <a:ea typeface="微軟正黑體" panose="020B0604030504040204" pitchFamily="34" charset="-120"/>
              <a:cs typeface="Arial"/>
            </a:endParaRPr>
          </a:p>
        </p:txBody>
      </p:sp>
      <p:sp>
        <p:nvSpPr>
          <p:cNvPr id="8" name="TextBox 7">
            <a:extLst>
              <a:ext uri="{FF2B5EF4-FFF2-40B4-BE49-F238E27FC236}">
                <a16:creationId xmlns:a16="http://schemas.microsoft.com/office/drawing/2014/main" id="{C03BFD7E-6C54-4069-D9B8-9F3E24EFCD81}"/>
              </a:ext>
            </a:extLst>
          </p:cNvPr>
          <p:cNvSpPr txBox="1"/>
          <p:nvPr/>
        </p:nvSpPr>
        <p:spPr>
          <a:xfrm>
            <a:off x="480687" y="251337"/>
            <a:ext cx="105799"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1</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pic>
        <p:nvPicPr>
          <p:cNvPr id="100" name="Graphic 99">
            <a:extLst>
              <a:ext uri="{FF2B5EF4-FFF2-40B4-BE49-F238E27FC236}">
                <a16:creationId xmlns:a16="http://schemas.microsoft.com/office/drawing/2014/main" id="{2C7221F9-8350-1B83-6D96-A29E204848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5652" y="2662135"/>
            <a:ext cx="641350" cy="439634"/>
          </a:xfrm>
          <a:prstGeom prst="rect">
            <a:avLst/>
          </a:prstGeom>
        </p:spPr>
      </p:pic>
      <p:pic>
        <p:nvPicPr>
          <p:cNvPr id="30" name="Graphic 29">
            <a:extLst>
              <a:ext uri="{FF2B5EF4-FFF2-40B4-BE49-F238E27FC236}">
                <a16:creationId xmlns:a16="http://schemas.microsoft.com/office/drawing/2014/main" id="{E9E3E2AD-A9AC-3BAC-A574-9C4DA0F156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547" y="3871831"/>
            <a:ext cx="646092" cy="360668"/>
          </a:xfrm>
          <a:prstGeom prst="rect">
            <a:avLst/>
          </a:prstGeom>
        </p:spPr>
      </p:pic>
      <p:pic>
        <p:nvPicPr>
          <p:cNvPr id="31" name="Graphic 30">
            <a:extLst>
              <a:ext uri="{FF2B5EF4-FFF2-40B4-BE49-F238E27FC236}">
                <a16:creationId xmlns:a16="http://schemas.microsoft.com/office/drawing/2014/main" id="{C9445385-0428-32F3-557B-A5F5118FC1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875" y="2467748"/>
            <a:ext cx="802876" cy="174928"/>
          </a:xfrm>
          <a:prstGeom prst="rect">
            <a:avLst/>
          </a:prstGeom>
        </p:spPr>
      </p:pic>
      <p:pic>
        <p:nvPicPr>
          <p:cNvPr id="32" name="Graphic 31">
            <a:extLst>
              <a:ext uri="{FF2B5EF4-FFF2-40B4-BE49-F238E27FC236}">
                <a16:creationId xmlns:a16="http://schemas.microsoft.com/office/drawing/2014/main" id="{A3077662-9E78-284D-2F3A-D3DA171D98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74867" y="1640938"/>
            <a:ext cx="637911" cy="240229"/>
          </a:xfrm>
          <a:prstGeom prst="rect">
            <a:avLst/>
          </a:prstGeom>
        </p:spPr>
      </p:pic>
      <p:pic>
        <p:nvPicPr>
          <p:cNvPr id="33" name="Graphic 32">
            <a:extLst>
              <a:ext uri="{FF2B5EF4-FFF2-40B4-BE49-F238E27FC236}">
                <a16:creationId xmlns:a16="http://schemas.microsoft.com/office/drawing/2014/main" id="{A2E63269-A4D4-C87A-0C4D-39E0DB2EC6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03031" y="4065668"/>
            <a:ext cx="824529" cy="319174"/>
          </a:xfrm>
          <a:prstGeom prst="rect">
            <a:avLst/>
          </a:prstGeom>
        </p:spPr>
      </p:pic>
      <p:pic>
        <p:nvPicPr>
          <p:cNvPr id="36" name="Graphic 35">
            <a:extLst>
              <a:ext uri="{FF2B5EF4-FFF2-40B4-BE49-F238E27FC236}">
                <a16:creationId xmlns:a16="http://schemas.microsoft.com/office/drawing/2014/main" id="{83A9413A-9AF1-2E44-2EA7-7718875800C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83682" y="4158946"/>
            <a:ext cx="671710" cy="303740"/>
          </a:xfrm>
          <a:prstGeom prst="rect">
            <a:avLst/>
          </a:prstGeom>
        </p:spPr>
      </p:pic>
      <p:sp>
        <p:nvSpPr>
          <p:cNvPr id="59" name="TextBox 58">
            <a:extLst>
              <a:ext uri="{FF2B5EF4-FFF2-40B4-BE49-F238E27FC236}">
                <a16:creationId xmlns:a16="http://schemas.microsoft.com/office/drawing/2014/main" id="{C7E0FAD2-D43F-4AE2-D7BD-D81E978D4185}"/>
              </a:ext>
            </a:extLst>
          </p:cNvPr>
          <p:cNvSpPr txBox="1"/>
          <p:nvPr/>
        </p:nvSpPr>
        <p:spPr>
          <a:xfrm>
            <a:off x="3303585" y="3148809"/>
            <a:ext cx="445635" cy="16158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Franklin Gothic Book"/>
                <a:ea typeface="STKaiti"/>
                <a:cs typeface="+mn-cs"/>
              </a:rPr>
              <a:t>16-20%</a:t>
            </a:r>
          </a:p>
        </p:txBody>
      </p:sp>
      <p:sp>
        <p:nvSpPr>
          <p:cNvPr id="23" name="Oval 22">
            <a:extLst>
              <a:ext uri="{FF2B5EF4-FFF2-40B4-BE49-F238E27FC236}">
                <a16:creationId xmlns:a16="http://schemas.microsoft.com/office/drawing/2014/main" id="{6E887D3B-592F-9C9C-C585-85C3AFFE5C1C}"/>
              </a:ext>
            </a:extLst>
          </p:cNvPr>
          <p:cNvSpPr/>
          <p:nvPr/>
        </p:nvSpPr>
        <p:spPr bwMode="auto">
          <a:xfrm>
            <a:off x="3877341" y="2895864"/>
            <a:ext cx="141539" cy="141539"/>
          </a:xfrm>
          <a:prstGeom prst="ellipse">
            <a:avLst/>
          </a:prstGeom>
          <a:solidFill>
            <a:schemeClr val="accent2"/>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cxnSp>
        <p:nvCxnSpPr>
          <p:cNvPr id="25" name="Straight Connector 24">
            <a:extLst>
              <a:ext uri="{FF2B5EF4-FFF2-40B4-BE49-F238E27FC236}">
                <a16:creationId xmlns:a16="http://schemas.microsoft.com/office/drawing/2014/main" id="{397DF7EC-9C1D-38A3-A0D5-13254A6428BB}"/>
              </a:ext>
            </a:extLst>
          </p:cNvPr>
          <p:cNvCxnSpPr>
            <a:cxnSpLocks/>
            <a:stCxn id="23" idx="6"/>
            <a:endCxn id="21" idx="3"/>
          </p:cNvCxnSpPr>
          <p:nvPr/>
        </p:nvCxnSpPr>
        <p:spPr bwMode="auto">
          <a:xfrm>
            <a:off x="4018880" y="2966634"/>
            <a:ext cx="705520" cy="2230"/>
          </a:xfrm>
          <a:prstGeom prst="line">
            <a:avLst/>
          </a:prstGeom>
          <a:solidFill>
            <a:schemeClr val="folHlink"/>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6" name="Group 55">
            <a:extLst>
              <a:ext uri="{FF2B5EF4-FFF2-40B4-BE49-F238E27FC236}">
                <a16:creationId xmlns:a16="http://schemas.microsoft.com/office/drawing/2014/main" id="{FAAAF072-E5FD-DBB6-5913-DEBB4AB098C3}"/>
              </a:ext>
            </a:extLst>
          </p:cNvPr>
          <p:cNvGrpSpPr/>
          <p:nvPr/>
        </p:nvGrpSpPr>
        <p:grpSpPr>
          <a:xfrm>
            <a:off x="4887862" y="1581969"/>
            <a:ext cx="3931921" cy="2773791"/>
            <a:chOff x="4895236" y="1556160"/>
            <a:chExt cx="3931921" cy="2773791"/>
          </a:xfrm>
        </p:grpSpPr>
        <p:grpSp>
          <p:nvGrpSpPr>
            <p:cNvPr id="24" name="Group 23">
              <a:extLst>
                <a:ext uri="{FF2B5EF4-FFF2-40B4-BE49-F238E27FC236}">
                  <a16:creationId xmlns:a16="http://schemas.microsoft.com/office/drawing/2014/main" id="{068475C6-228C-0880-F011-3A18A04447B9}"/>
                </a:ext>
              </a:extLst>
            </p:cNvPr>
            <p:cNvGrpSpPr/>
            <p:nvPr/>
          </p:nvGrpSpPr>
          <p:grpSpPr>
            <a:xfrm>
              <a:off x="4895237" y="3678194"/>
              <a:ext cx="3931920" cy="651757"/>
              <a:chOff x="5452501" y="3718492"/>
              <a:chExt cx="4191864" cy="694845"/>
            </a:xfrm>
          </p:grpSpPr>
          <p:sp>
            <p:nvSpPr>
              <p:cNvPr id="127" name="Rectangle: Rounded Corners 126">
                <a:extLst>
                  <a:ext uri="{FF2B5EF4-FFF2-40B4-BE49-F238E27FC236}">
                    <a16:creationId xmlns:a16="http://schemas.microsoft.com/office/drawing/2014/main" id="{80B98267-6889-A22B-E8FA-659E9096DBDD}"/>
                  </a:ext>
                </a:extLst>
              </p:cNvPr>
              <p:cNvSpPr/>
              <p:nvPr/>
            </p:nvSpPr>
            <p:spPr bwMode="auto">
              <a:xfrm>
                <a:off x="5452501" y="3718492"/>
                <a:ext cx="4191864" cy="694845"/>
              </a:xfrm>
              <a:prstGeom prst="roundRect">
                <a:avLst>
                  <a:gd name="adj" fmla="val 50000"/>
                </a:avLst>
              </a:prstGeom>
              <a:gradFill>
                <a:gsLst>
                  <a:gs pos="19000">
                    <a:schemeClr val="accent5">
                      <a:lumMod val="40000"/>
                      <a:lumOff val="60000"/>
                    </a:schemeClr>
                  </a:gs>
                  <a:gs pos="88000">
                    <a:schemeClr val="bg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lIns="274320" tIns="0" rIns="91440" bIns="0" rtlCol="0" anchor="ctr"/>
              <a:lstStyle/>
              <a:p>
                <a:pPr marL="914400" marR="0" lvl="2" indent="-457200" algn="l" defTabSz="457200" rtl="0" eaLnBrk="1" fontAlgn="auto" latinLnBrk="0" hangingPunct="1">
                  <a:lnSpc>
                    <a:spcPct val="100000"/>
                  </a:lnSpc>
                  <a:spcBef>
                    <a:spcPts val="0"/>
                  </a:spcBef>
                  <a:spcAft>
                    <a:spcPts val="0"/>
                  </a:spcAft>
                  <a:buClrTx/>
                  <a:buSzTx/>
                  <a:buFontTx/>
                  <a:buNone/>
                  <a:tabLst/>
                  <a:defRPr/>
                </a:pPr>
                <a:r>
                  <a:rPr lang="zh-TW" altLang="en-US" sz="1200" b="1" dirty="0">
                    <a:solidFill>
                      <a:srgbClr val="767CBB">
                        <a:lumMod val="50000"/>
                      </a:srgbClr>
                    </a:solidFill>
                    <a:latin typeface="微軟正黑體" panose="020B0604030504040204" pitchFamily="34" charset="-120"/>
                    <a:ea typeface="微軟正黑體" panose="020B0604030504040204" pitchFamily="34" charset="-120"/>
                  </a:rPr>
                  <a:t>不與客戶競爭的專業晶圓製造商</a:t>
                </a:r>
                <a:endParaRPr lang="en-GB" sz="1200" b="1" dirty="0">
                  <a:solidFill>
                    <a:srgbClr val="767CBB">
                      <a:lumMod val="50000"/>
                    </a:srgbClr>
                  </a:solidFill>
                  <a:latin typeface="微軟正黑體" panose="020B0604030504040204" pitchFamily="34" charset="-120"/>
                  <a:ea typeface="微軟正黑體" panose="020B0604030504040204" pitchFamily="34" charset="-120"/>
                </a:endParaRPr>
              </a:p>
            </p:txBody>
          </p:sp>
          <p:sp>
            <p:nvSpPr>
              <p:cNvPr id="1025" name="Oval 1024">
                <a:extLst>
                  <a:ext uri="{FF2B5EF4-FFF2-40B4-BE49-F238E27FC236}">
                    <a16:creationId xmlns:a16="http://schemas.microsoft.com/office/drawing/2014/main" id="{229E95CB-3B03-6C92-4270-AE8137CCC500}"/>
                  </a:ext>
                </a:extLst>
              </p:cNvPr>
              <p:cNvSpPr/>
              <p:nvPr/>
            </p:nvSpPr>
            <p:spPr bwMode="auto">
              <a:xfrm>
                <a:off x="5519444" y="3770450"/>
                <a:ext cx="590931" cy="590929"/>
              </a:xfrm>
              <a:prstGeom prst="ellipse">
                <a:avLst/>
              </a:prstGeom>
              <a:solidFill>
                <a:schemeClr val="bg1"/>
              </a:solidFill>
              <a:ln w="15875"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99" name="Group 98">
                <a:extLst>
                  <a:ext uri="{FF2B5EF4-FFF2-40B4-BE49-F238E27FC236}">
                    <a16:creationId xmlns:a16="http://schemas.microsoft.com/office/drawing/2014/main" id="{55FD5AB3-4238-CC20-EC68-BD9583366797}"/>
                  </a:ext>
                </a:extLst>
              </p:cNvPr>
              <p:cNvGrpSpPr/>
              <p:nvPr/>
            </p:nvGrpSpPr>
            <p:grpSpPr>
              <a:xfrm>
                <a:off x="5572963" y="3830318"/>
                <a:ext cx="483893" cy="483893"/>
                <a:chOff x="3931949" y="3766569"/>
                <a:chExt cx="853565" cy="853565"/>
              </a:xfrm>
              <a:gradFill>
                <a:gsLst>
                  <a:gs pos="27000">
                    <a:schemeClr val="accent5"/>
                  </a:gs>
                  <a:gs pos="91000">
                    <a:schemeClr val="accent5">
                      <a:lumMod val="50000"/>
                    </a:schemeClr>
                  </a:gs>
                </a:gsLst>
                <a:lin ang="5400000" scaled="0"/>
              </a:gradFill>
            </p:grpSpPr>
            <p:sp>
              <p:nvSpPr>
                <p:cNvPr id="97" name="Freeform: Shape 96">
                  <a:extLst>
                    <a:ext uri="{FF2B5EF4-FFF2-40B4-BE49-F238E27FC236}">
                      <a16:creationId xmlns:a16="http://schemas.microsoft.com/office/drawing/2014/main" id="{A66F0AD6-1833-3073-BAA0-39040491EE60}"/>
                    </a:ext>
                  </a:extLst>
                </p:cNvPr>
                <p:cNvSpPr/>
                <p:nvPr/>
              </p:nvSpPr>
              <p:spPr>
                <a:xfrm>
                  <a:off x="3931949" y="3766569"/>
                  <a:ext cx="853565" cy="853565"/>
                </a:xfrm>
                <a:custGeom>
                  <a:avLst/>
                  <a:gdLst>
                    <a:gd name="connsiteX0" fmla="*/ 426799 w 853565"/>
                    <a:gd name="connsiteY0" fmla="*/ 853565 h 853565"/>
                    <a:gd name="connsiteX1" fmla="*/ 395915 w 853565"/>
                    <a:gd name="connsiteY1" fmla="*/ 822681 h 853565"/>
                    <a:gd name="connsiteX2" fmla="*/ 395915 w 853565"/>
                    <a:gd name="connsiteY2" fmla="*/ 781953 h 853565"/>
                    <a:gd name="connsiteX3" fmla="*/ 389870 w 853565"/>
                    <a:gd name="connsiteY3" fmla="*/ 781326 h 853565"/>
                    <a:gd name="connsiteX4" fmla="*/ 72207 w 853565"/>
                    <a:gd name="connsiteY4" fmla="*/ 463695 h 853565"/>
                    <a:gd name="connsiteX5" fmla="*/ 71579 w 853565"/>
                    <a:gd name="connsiteY5" fmla="*/ 457651 h 853565"/>
                    <a:gd name="connsiteX6" fmla="*/ 30884 w 853565"/>
                    <a:gd name="connsiteY6" fmla="*/ 457651 h 853565"/>
                    <a:gd name="connsiteX7" fmla="*/ 0 w 853565"/>
                    <a:gd name="connsiteY7" fmla="*/ 426766 h 853565"/>
                    <a:gd name="connsiteX8" fmla="*/ 30884 w 853565"/>
                    <a:gd name="connsiteY8" fmla="*/ 395882 h 853565"/>
                    <a:gd name="connsiteX9" fmla="*/ 71579 w 853565"/>
                    <a:gd name="connsiteY9" fmla="*/ 395882 h 853565"/>
                    <a:gd name="connsiteX10" fmla="*/ 72207 w 853565"/>
                    <a:gd name="connsiteY10" fmla="*/ 389837 h 853565"/>
                    <a:gd name="connsiteX11" fmla="*/ 389870 w 853565"/>
                    <a:gd name="connsiteY11" fmla="*/ 72207 h 853565"/>
                    <a:gd name="connsiteX12" fmla="*/ 395915 w 853565"/>
                    <a:gd name="connsiteY12" fmla="*/ 71579 h 853565"/>
                    <a:gd name="connsiteX13" fmla="*/ 395915 w 853565"/>
                    <a:gd name="connsiteY13" fmla="*/ 30884 h 853565"/>
                    <a:gd name="connsiteX14" fmla="*/ 426799 w 853565"/>
                    <a:gd name="connsiteY14" fmla="*/ 0 h 853565"/>
                    <a:gd name="connsiteX15" fmla="*/ 457684 w 853565"/>
                    <a:gd name="connsiteY15" fmla="*/ 30884 h 853565"/>
                    <a:gd name="connsiteX16" fmla="*/ 457684 w 853565"/>
                    <a:gd name="connsiteY16" fmla="*/ 71579 h 853565"/>
                    <a:gd name="connsiteX17" fmla="*/ 463728 w 853565"/>
                    <a:gd name="connsiteY17" fmla="*/ 72207 h 853565"/>
                    <a:gd name="connsiteX18" fmla="*/ 781359 w 853565"/>
                    <a:gd name="connsiteY18" fmla="*/ 389837 h 853565"/>
                    <a:gd name="connsiteX19" fmla="*/ 781986 w 853565"/>
                    <a:gd name="connsiteY19" fmla="*/ 395882 h 853565"/>
                    <a:gd name="connsiteX20" fmla="*/ 822681 w 853565"/>
                    <a:gd name="connsiteY20" fmla="*/ 395882 h 853565"/>
                    <a:gd name="connsiteX21" fmla="*/ 853565 w 853565"/>
                    <a:gd name="connsiteY21" fmla="*/ 426766 h 853565"/>
                    <a:gd name="connsiteX22" fmla="*/ 822681 w 853565"/>
                    <a:gd name="connsiteY22" fmla="*/ 457651 h 853565"/>
                    <a:gd name="connsiteX23" fmla="*/ 781986 w 853565"/>
                    <a:gd name="connsiteY23" fmla="*/ 457651 h 853565"/>
                    <a:gd name="connsiteX24" fmla="*/ 781359 w 853565"/>
                    <a:gd name="connsiteY24" fmla="*/ 463695 h 853565"/>
                    <a:gd name="connsiteX25" fmla="*/ 463728 w 853565"/>
                    <a:gd name="connsiteY25" fmla="*/ 781326 h 853565"/>
                    <a:gd name="connsiteX26" fmla="*/ 457684 w 853565"/>
                    <a:gd name="connsiteY26" fmla="*/ 781953 h 853565"/>
                    <a:gd name="connsiteX27" fmla="*/ 457684 w 853565"/>
                    <a:gd name="connsiteY27" fmla="*/ 822681 h 853565"/>
                    <a:gd name="connsiteX28" fmla="*/ 426799 w 853565"/>
                    <a:gd name="connsiteY28" fmla="*/ 853565 h 853565"/>
                    <a:gd name="connsiteX29" fmla="*/ 426799 w 853565"/>
                    <a:gd name="connsiteY29" fmla="*/ 651215 h 853565"/>
                    <a:gd name="connsiteX30" fmla="*/ 457684 w 853565"/>
                    <a:gd name="connsiteY30" fmla="*/ 682099 h 853565"/>
                    <a:gd name="connsiteX31" fmla="*/ 457684 w 853565"/>
                    <a:gd name="connsiteY31" fmla="*/ 719689 h 853565"/>
                    <a:gd name="connsiteX32" fmla="*/ 465281 w 853565"/>
                    <a:gd name="connsiteY32" fmla="*/ 718698 h 853565"/>
                    <a:gd name="connsiteX33" fmla="*/ 718698 w 853565"/>
                    <a:gd name="connsiteY33" fmla="*/ 465281 h 853565"/>
                    <a:gd name="connsiteX34" fmla="*/ 719689 w 853565"/>
                    <a:gd name="connsiteY34" fmla="*/ 457684 h 853565"/>
                    <a:gd name="connsiteX35" fmla="*/ 682066 w 853565"/>
                    <a:gd name="connsiteY35" fmla="*/ 457684 h 853565"/>
                    <a:gd name="connsiteX36" fmla="*/ 651182 w 853565"/>
                    <a:gd name="connsiteY36" fmla="*/ 426799 h 853565"/>
                    <a:gd name="connsiteX37" fmla="*/ 682066 w 853565"/>
                    <a:gd name="connsiteY37" fmla="*/ 395915 h 853565"/>
                    <a:gd name="connsiteX38" fmla="*/ 719689 w 853565"/>
                    <a:gd name="connsiteY38" fmla="*/ 395915 h 853565"/>
                    <a:gd name="connsiteX39" fmla="*/ 718698 w 853565"/>
                    <a:gd name="connsiteY39" fmla="*/ 388318 h 853565"/>
                    <a:gd name="connsiteX40" fmla="*/ 465281 w 853565"/>
                    <a:gd name="connsiteY40" fmla="*/ 134900 h 853565"/>
                    <a:gd name="connsiteX41" fmla="*/ 457684 w 853565"/>
                    <a:gd name="connsiteY41" fmla="*/ 133909 h 853565"/>
                    <a:gd name="connsiteX42" fmla="*/ 457684 w 853565"/>
                    <a:gd name="connsiteY42" fmla="*/ 171532 h 853565"/>
                    <a:gd name="connsiteX43" fmla="*/ 426799 w 853565"/>
                    <a:gd name="connsiteY43" fmla="*/ 202417 h 853565"/>
                    <a:gd name="connsiteX44" fmla="*/ 395915 w 853565"/>
                    <a:gd name="connsiteY44" fmla="*/ 171532 h 853565"/>
                    <a:gd name="connsiteX45" fmla="*/ 395915 w 853565"/>
                    <a:gd name="connsiteY45" fmla="*/ 133909 h 853565"/>
                    <a:gd name="connsiteX46" fmla="*/ 388318 w 853565"/>
                    <a:gd name="connsiteY46" fmla="*/ 134900 h 853565"/>
                    <a:gd name="connsiteX47" fmla="*/ 134867 w 853565"/>
                    <a:gd name="connsiteY47" fmla="*/ 388318 h 853565"/>
                    <a:gd name="connsiteX48" fmla="*/ 133876 w 853565"/>
                    <a:gd name="connsiteY48" fmla="*/ 395915 h 853565"/>
                    <a:gd name="connsiteX49" fmla="*/ 171499 w 853565"/>
                    <a:gd name="connsiteY49" fmla="*/ 395915 h 853565"/>
                    <a:gd name="connsiteX50" fmla="*/ 202384 w 853565"/>
                    <a:gd name="connsiteY50" fmla="*/ 426799 h 853565"/>
                    <a:gd name="connsiteX51" fmla="*/ 171499 w 853565"/>
                    <a:gd name="connsiteY51" fmla="*/ 457684 h 853565"/>
                    <a:gd name="connsiteX52" fmla="*/ 133876 w 853565"/>
                    <a:gd name="connsiteY52" fmla="*/ 457684 h 853565"/>
                    <a:gd name="connsiteX53" fmla="*/ 134867 w 853565"/>
                    <a:gd name="connsiteY53" fmla="*/ 465281 h 853565"/>
                    <a:gd name="connsiteX54" fmla="*/ 388318 w 853565"/>
                    <a:gd name="connsiteY54" fmla="*/ 718698 h 853565"/>
                    <a:gd name="connsiteX55" fmla="*/ 395915 w 853565"/>
                    <a:gd name="connsiteY55" fmla="*/ 719689 h 853565"/>
                    <a:gd name="connsiteX56" fmla="*/ 395915 w 853565"/>
                    <a:gd name="connsiteY56" fmla="*/ 682099 h 853565"/>
                    <a:gd name="connsiteX57" fmla="*/ 426799 w 853565"/>
                    <a:gd name="connsiteY57" fmla="*/ 651215 h 8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53565" h="853565">
                      <a:moveTo>
                        <a:pt x="426799" y="853565"/>
                      </a:moveTo>
                      <a:cubicBezTo>
                        <a:pt x="409755" y="853565"/>
                        <a:pt x="395915" y="839725"/>
                        <a:pt x="395915" y="822681"/>
                      </a:cubicBezTo>
                      <a:lnTo>
                        <a:pt x="395915" y="781953"/>
                      </a:lnTo>
                      <a:lnTo>
                        <a:pt x="389870" y="781326"/>
                      </a:lnTo>
                      <a:cubicBezTo>
                        <a:pt x="223061" y="764083"/>
                        <a:pt x="89449" y="630504"/>
                        <a:pt x="72207" y="463695"/>
                      </a:cubicBezTo>
                      <a:lnTo>
                        <a:pt x="71579" y="457651"/>
                      </a:lnTo>
                      <a:lnTo>
                        <a:pt x="30884" y="457651"/>
                      </a:lnTo>
                      <a:cubicBezTo>
                        <a:pt x="13840" y="457651"/>
                        <a:pt x="0" y="443810"/>
                        <a:pt x="0" y="426766"/>
                      </a:cubicBezTo>
                      <a:cubicBezTo>
                        <a:pt x="0" y="409722"/>
                        <a:pt x="13840" y="395882"/>
                        <a:pt x="30884" y="395882"/>
                      </a:cubicBezTo>
                      <a:lnTo>
                        <a:pt x="71579" y="395882"/>
                      </a:lnTo>
                      <a:lnTo>
                        <a:pt x="72207" y="389837"/>
                      </a:lnTo>
                      <a:cubicBezTo>
                        <a:pt x="89449" y="223028"/>
                        <a:pt x="223061" y="89449"/>
                        <a:pt x="389870" y="72207"/>
                      </a:cubicBezTo>
                      <a:lnTo>
                        <a:pt x="395915" y="71579"/>
                      </a:lnTo>
                      <a:lnTo>
                        <a:pt x="395915" y="30884"/>
                      </a:lnTo>
                      <a:cubicBezTo>
                        <a:pt x="395915" y="13840"/>
                        <a:pt x="409755" y="0"/>
                        <a:pt x="426799" y="0"/>
                      </a:cubicBezTo>
                      <a:cubicBezTo>
                        <a:pt x="443843" y="0"/>
                        <a:pt x="457684" y="13840"/>
                        <a:pt x="457684" y="30884"/>
                      </a:cubicBezTo>
                      <a:lnTo>
                        <a:pt x="457684" y="71579"/>
                      </a:lnTo>
                      <a:lnTo>
                        <a:pt x="463728" y="72207"/>
                      </a:lnTo>
                      <a:cubicBezTo>
                        <a:pt x="630537" y="89449"/>
                        <a:pt x="764116" y="223028"/>
                        <a:pt x="781359" y="389837"/>
                      </a:cubicBezTo>
                      <a:lnTo>
                        <a:pt x="781986" y="395882"/>
                      </a:lnTo>
                      <a:lnTo>
                        <a:pt x="822681" y="395882"/>
                      </a:lnTo>
                      <a:cubicBezTo>
                        <a:pt x="839725" y="395882"/>
                        <a:pt x="853565" y="409722"/>
                        <a:pt x="853565" y="426766"/>
                      </a:cubicBezTo>
                      <a:cubicBezTo>
                        <a:pt x="853565" y="443810"/>
                        <a:pt x="839725" y="457651"/>
                        <a:pt x="822681" y="457651"/>
                      </a:cubicBezTo>
                      <a:lnTo>
                        <a:pt x="781986" y="457651"/>
                      </a:lnTo>
                      <a:lnTo>
                        <a:pt x="781359" y="463695"/>
                      </a:lnTo>
                      <a:cubicBezTo>
                        <a:pt x="764116" y="630504"/>
                        <a:pt x="630537" y="764083"/>
                        <a:pt x="463728" y="781326"/>
                      </a:cubicBezTo>
                      <a:lnTo>
                        <a:pt x="457684" y="781953"/>
                      </a:lnTo>
                      <a:lnTo>
                        <a:pt x="457684" y="822681"/>
                      </a:lnTo>
                      <a:cubicBezTo>
                        <a:pt x="457684" y="839725"/>
                        <a:pt x="443843" y="853565"/>
                        <a:pt x="426799" y="853565"/>
                      </a:cubicBezTo>
                      <a:close/>
                      <a:moveTo>
                        <a:pt x="426799" y="651215"/>
                      </a:moveTo>
                      <a:cubicBezTo>
                        <a:pt x="443843" y="651215"/>
                        <a:pt x="457684" y="665055"/>
                        <a:pt x="457684" y="682099"/>
                      </a:cubicBezTo>
                      <a:lnTo>
                        <a:pt x="457684" y="719689"/>
                      </a:lnTo>
                      <a:lnTo>
                        <a:pt x="465281" y="718698"/>
                      </a:lnTo>
                      <a:cubicBezTo>
                        <a:pt x="597175" y="701356"/>
                        <a:pt x="701356" y="597142"/>
                        <a:pt x="718698" y="465281"/>
                      </a:cubicBezTo>
                      <a:lnTo>
                        <a:pt x="719689" y="457684"/>
                      </a:lnTo>
                      <a:lnTo>
                        <a:pt x="682066" y="457684"/>
                      </a:lnTo>
                      <a:cubicBezTo>
                        <a:pt x="665022" y="457684"/>
                        <a:pt x="651182" y="443843"/>
                        <a:pt x="651182" y="426799"/>
                      </a:cubicBezTo>
                      <a:cubicBezTo>
                        <a:pt x="651182" y="409755"/>
                        <a:pt x="665022" y="395915"/>
                        <a:pt x="682066" y="395915"/>
                      </a:cubicBezTo>
                      <a:lnTo>
                        <a:pt x="719689" y="395915"/>
                      </a:lnTo>
                      <a:lnTo>
                        <a:pt x="718698" y="388318"/>
                      </a:lnTo>
                      <a:cubicBezTo>
                        <a:pt x="701390" y="256423"/>
                        <a:pt x="597175" y="152209"/>
                        <a:pt x="465281" y="134900"/>
                      </a:cubicBezTo>
                      <a:lnTo>
                        <a:pt x="457684" y="133909"/>
                      </a:lnTo>
                      <a:lnTo>
                        <a:pt x="457684" y="171532"/>
                      </a:lnTo>
                      <a:cubicBezTo>
                        <a:pt x="457684" y="188576"/>
                        <a:pt x="443843" y="202417"/>
                        <a:pt x="426799" y="202417"/>
                      </a:cubicBezTo>
                      <a:cubicBezTo>
                        <a:pt x="409755" y="202417"/>
                        <a:pt x="395915" y="188576"/>
                        <a:pt x="395915" y="171532"/>
                      </a:cubicBezTo>
                      <a:lnTo>
                        <a:pt x="395915" y="133909"/>
                      </a:lnTo>
                      <a:lnTo>
                        <a:pt x="388318" y="134900"/>
                      </a:lnTo>
                      <a:cubicBezTo>
                        <a:pt x="256423" y="152209"/>
                        <a:pt x="152209" y="256423"/>
                        <a:pt x="134867" y="388318"/>
                      </a:cubicBezTo>
                      <a:lnTo>
                        <a:pt x="133876" y="395915"/>
                      </a:lnTo>
                      <a:lnTo>
                        <a:pt x="171499" y="395915"/>
                      </a:lnTo>
                      <a:cubicBezTo>
                        <a:pt x="188543" y="395915"/>
                        <a:pt x="202384" y="409755"/>
                        <a:pt x="202384" y="426799"/>
                      </a:cubicBezTo>
                      <a:cubicBezTo>
                        <a:pt x="202384" y="443843"/>
                        <a:pt x="188543" y="457684"/>
                        <a:pt x="171499" y="457684"/>
                      </a:cubicBezTo>
                      <a:lnTo>
                        <a:pt x="133876" y="457684"/>
                      </a:lnTo>
                      <a:lnTo>
                        <a:pt x="134867" y="465281"/>
                      </a:lnTo>
                      <a:cubicBezTo>
                        <a:pt x="152176" y="597175"/>
                        <a:pt x="256390" y="701390"/>
                        <a:pt x="388318" y="718698"/>
                      </a:cubicBezTo>
                      <a:lnTo>
                        <a:pt x="395915" y="719689"/>
                      </a:lnTo>
                      <a:lnTo>
                        <a:pt x="395915" y="682099"/>
                      </a:lnTo>
                      <a:cubicBezTo>
                        <a:pt x="395915" y="665055"/>
                        <a:pt x="409755" y="651215"/>
                        <a:pt x="426799" y="651215"/>
                      </a:cubicBezTo>
                      <a:close/>
                    </a:path>
                  </a:pathLst>
                </a:custGeom>
                <a:grpFill/>
                <a:ln w="328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 name="Freeform: Shape 97">
                  <a:extLst>
                    <a:ext uri="{FF2B5EF4-FFF2-40B4-BE49-F238E27FC236}">
                      <a16:creationId xmlns:a16="http://schemas.microsoft.com/office/drawing/2014/main" id="{707DB372-E306-45A5-46D1-6A92B9F9ADFE}"/>
                    </a:ext>
                  </a:extLst>
                </p:cNvPr>
                <p:cNvSpPr/>
                <p:nvPr/>
              </p:nvSpPr>
              <p:spPr>
                <a:xfrm>
                  <a:off x="4175754" y="4010407"/>
                  <a:ext cx="365988" cy="365988"/>
                </a:xfrm>
                <a:custGeom>
                  <a:avLst/>
                  <a:gdLst>
                    <a:gd name="connsiteX0" fmla="*/ 182994 w 365988"/>
                    <a:gd name="connsiteY0" fmla="*/ 0 h 365988"/>
                    <a:gd name="connsiteX1" fmla="*/ 0 w 365988"/>
                    <a:gd name="connsiteY1" fmla="*/ 182994 h 365988"/>
                    <a:gd name="connsiteX2" fmla="*/ 182994 w 365988"/>
                    <a:gd name="connsiteY2" fmla="*/ 365988 h 365988"/>
                    <a:gd name="connsiteX3" fmla="*/ 365988 w 365988"/>
                    <a:gd name="connsiteY3" fmla="*/ 182994 h 365988"/>
                    <a:gd name="connsiteX4" fmla="*/ 182994 w 365988"/>
                    <a:gd name="connsiteY4" fmla="*/ 0 h 365988"/>
                    <a:gd name="connsiteX5" fmla="*/ 265474 w 365988"/>
                    <a:gd name="connsiteY5" fmla="*/ 166082 h 365988"/>
                    <a:gd name="connsiteX6" fmla="*/ 178172 w 365988"/>
                    <a:gd name="connsiteY6" fmla="*/ 253384 h 365988"/>
                    <a:gd name="connsiteX7" fmla="*/ 158155 w 365988"/>
                    <a:gd name="connsiteY7" fmla="*/ 261675 h 365988"/>
                    <a:gd name="connsiteX8" fmla="*/ 138137 w 365988"/>
                    <a:gd name="connsiteY8" fmla="*/ 253384 h 365988"/>
                    <a:gd name="connsiteX9" fmla="*/ 91299 w 365988"/>
                    <a:gd name="connsiteY9" fmla="*/ 206546 h 365988"/>
                    <a:gd name="connsiteX10" fmla="*/ 91299 w 365988"/>
                    <a:gd name="connsiteY10" fmla="*/ 166544 h 365988"/>
                    <a:gd name="connsiteX11" fmla="*/ 131300 w 365988"/>
                    <a:gd name="connsiteY11" fmla="*/ 166544 h 365988"/>
                    <a:gd name="connsiteX12" fmla="*/ 158121 w 365988"/>
                    <a:gd name="connsiteY12" fmla="*/ 193366 h 365988"/>
                    <a:gd name="connsiteX13" fmla="*/ 225373 w 365988"/>
                    <a:gd name="connsiteY13" fmla="*/ 126081 h 365988"/>
                    <a:gd name="connsiteX14" fmla="*/ 265408 w 365988"/>
                    <a:gd name="connsiteY14" fmla="*/ 126081 h 365988"/>
                    <a:gd name="connsiteX15" fmla="*/ 265408 w 365988"/>
                    <a:gd name="connsiteY15" fmla="*/ 166115 h 36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988" h="365988">
                      <a:moveTo>
                        <a:pt x="182994" y="0"/>
                      </a:moveTo>
                      <a:cubicBezTo>
                        <a:pt x="81918" y="0"/>
                        <a:pt x="0" y="81918"/>
                        <a:pt x="0" y="182994"/>
                      </a:cubicBezTo>
                      <a:cubicBezTo>
                        <a:pt x="0" y="284070"/>
                        <a:pt x="81918" y="365988"/>
                        <a:pt x="182994" y="365988"/>
                      </a:cubicBezTo>
                      <a:cubicBezTo>
                        <a:pt x="284070" y="365988"/>
                        <a:pt x="365988" y="284037"/>
                        <a:pt x="365988" y="182994"/>
                      </a:cubicBezTo>
                      <a:cubicBezTo>
                        <a:pt x="365988" y="81951"/>
                        <a:pt x="284070" y="0"/>
                        <a:pt x="182994" y="0"/>
                      </a:cubicBezTo>
                      <a:close/>
                      <a:moveTo>
                        <a:pt x="265474" y="166082"/>
                      </a:moveTo>
                      <a:lnTo>
                        <a:pt x="178172" y="253384"/>
                      </a:lnTo>
                      <a:cubicBezTo>
                        <a:pt x="172853" y="258702"/>
                        <a:pt x="165653" y="261675"/>
                        <a:pt x="158155" y="261675"/>
                      </a:cubicBezTo>
                      <a:cubicBezTo>
                        <a:pt x="150656" y="261675"/>
                        <a:pt x="143456" y="258702"/>
                        <a:pt x="138137" y="253384"/>
                      </a:cubicBezTo>
                      <a:lnTo>
                        <a:pt x="91299" y="206546"/>
                      </a:lnTo>
                      <a:cubicBezTo>
                        <a:pt x="80233" y="195513"/>
                        <a:pt x="80233" y="177577"/>
                        <a:pt x="91299" y="166544"/>
                      </a:cubicBezTo>
                      <a:cubicBezTo>
                        <a:pt x="102298" y="155479"/>
                        <a:pt x="120300" y="155479"/>
                        <a:pt x="131300" y="166544"/>
                      </a:cubicBezTo>
                      <a:lnTo>
                        <a:pt x="158121" y="193366"/>
                      </a:lnTo>
                      <a:lnTo>
                        <a:pt x="225373" y="126081"/>
                      </a:lnTo>
                      <a:cubicBezTo>
                        <a:pt x="236439" y="115015"/>
                        <a:pt x="254342" y="115048"/>
                        <a:pt x="265408" y="126081"/>
                      </a:cubicBezTo>
                      <a:cubicBezTo>
                        <a:pt x="276473" y="137147"/>
                        <a:pt x="276473" y="155050"/>
                        <a:pt x="265408" y="166115"/>
                      </a:cubicBezTo>
                      <a:close/>
                    </a:path>
                  </a:pathLst>
                </a:custGeom>
                <a:grpFill/>
                <a:ln w="328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grpSp>
          <p:nvGrpSpPr>
            <p:cNvPr id="18" name="Group 17">
              <a:extLst>
                <a:ext uri="{FF2B5EF4-FFF2-40B4-BE49-F238E27FC236}">
                  <a16:creationId xmlns:a16="http://schemas.microsoft.com/office/drawing/2014/main" id="{122382D5-E130-73A3-308C-48CBFBC3C91D}"/>
                </a:ext>
              </a:extLst>
            </p:cNvPr>
            <p:cNvGrpSpPr/>
            <p:nvPr/>
          </p:nvGrpSpPr>
          <p:grpSpPr>
            <a:xfrm>
              <a:off x="4895236" y="1556160"/>
              <a:ext cx="3931920" cy="651757"/>
              <a:chOff x="5452501" y="1097700"/>
              <a:chExt cx="4191864" cy="694845"/>
            </a:xfrm>
          </p:grpSpPr>
          <p:sp>
            <p:nvSpPr>
              <p:cNvPr id="119" name="Rectangle: Rounded Corners 118">
                <a:extLst>
                  <a:ext uri="{FF2B5EF4-FFF2-40B4-BE49-F238E27FC236}">
                    <a16:creationId xmlns:a16="http://schemas.microsoft.com/office/drawing/2014/main" id="{CD144159-AEFE-0BAB-FA15-744B63DA44D6}"/>
                  </a:ext>
                </a:extLst>
              </p:cNvPr>
              <p:cNvSpPr/>
              <p:nvPr/>
            </p:nvSpPr>
            <p:spPr bwMode="auto">
              <a:xfrm>
                <a:off x="5452501" y="1097700"/>
                <a:ext cx="4191864" cy="694845"/>
              </a:xfrm>
              <a:prstGeom prst="roundRect">
                <a:avLst>
                  <a:gd name="adj" fmla="val 50000"/>
                </a:avLst>
              </a:prstGeom>
              <a:gradFill>
                <a:gsLst>
                  <a:gs pos="19000">
                    <a:schemeClr val="accent1">
                      <a:lumMod val="40000"/>
                      <a:lumOff val="60000"/>
                    </a:schemeClr>
                  </a:gs>
                  <a:gs pos="88000">
                    <a:schemeClr val="bg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lIns="274320" tIns="0" rIns="91440" bIns="0" rtlCol="0" anchor="ctr"/>
              <a:lstStyle/>
              <a:p>
                <a:pPr marL="457200" marR="0" lvl="2"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rgbClr val="5484C4">
                        <a:lumMod val="50000"/>
                      </a:srgbClr>
                    </a:solidFill>
                    <a:effectLst/>
                    <a:uLnTx/>
                    <a:uFillTx/>
                    <a:latin typeface="微軟正黑體" panose="020B0604030504040204" pitchFamily="34" charset="-120"/>
                    <a:ea typeface="微軟正黑體" panose="020B0604030504040204" pitchFamily="34" charset="-120"/>
                  </a:rPr>
                  <a:t>高度集中市場中的領導者</a:t>
                </a:r>
                <a:endParaRPr kumimoji="0" lang="en-US" sz="1200" b="1" i="0" u="none" strike="noStrike" kern="1200" cap="none" spc="0" normalizeH="0" baseline="0" noProof="0" dirty="0">
                  <a:ln>
                    <a:noFill/>
                  </a:ln>
                  <a:solidFill>
                    <a:srgbClr val="5484C4">
                      <a:lumMod val="50000"/>
                    </a:srgbClr>
                  </a:solidFill>
                  <a:effectLst/>
                  <a:uLnTx/>
                  <a:uFillTx/>
                  <a:latin typeface="微軟正黑體" panose="020B0604030504040204" pitchFamily="34" charset="-120"/>
                  <a:ea typeface="微軟正黑體" panose="020B0604030504040204" pitchFamily="34" charset="-120"/>
                </a:endParaRPr>
              </a:p>
            </p:txBody>
          </p:sp>
          <p:sp>
            <p:nvSpPr>
              <p:cNvPr id="121" name="Oval 120">
                <a:extLst>
                  <a:ext uri="{FF2B5EF4-FFF2-40B4-BE49-F238E27FC236}">
                    <a16:creationId xmlns:a16="http://schemas.microsoft.com/office/drawing/2014/main" id="{218C8932-0985-0FE5-3BD2-6F67676F91AF}"/>
                  </a:ext>
                </a:extLst>
              </p:cNvPr>
              <p:cNvSpPr/>
              <p:nvPr/>
            </p:nvSpPr>
            <p:spPr bwMode="auto">
              <a:xfrm>
                <a:off x="5519444" y="1149658"/>
                <a:ext cx="590931" cy="590929"/>
              </a:xfrm>
              <a:prstGeom prst="ellipse">
                <a:avLst/>
              </a:prstGeom>
              <a:solidFill>
                <a:schemeClr val="bg1"/>
              </a:solidFill>
              <a:ln w="158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11" name="Group 110">
                <a:extLst>
                  <a:ext uri="{FF2B5EF4-FFF2-40B4-BE49-F238E27FC236}">
                    <a16:creationId xmlns:a16="http://schemas.microsoft.com/office/drawing/2014/main" id="{89F6E792-39BC-A199-0714-862A6A9FB4DF}"/>
                  </a:ext>
                </a:extLst>
              </p:cNvPr>
              <p:cNvGrpSpPr/>
              <p:nvPr/>
            </p:nvGrpSpPr>
            <p:grpSpPr>
              <a:xfrm>
                <a:off x="5626288" y="1200840"/>
                <a:ext cx="377243" cy="488565"/>
                <a:chOff x="4681220" y="1489111"/>
                <a:chExt cx="640010" cy="828873"/>
              </a:xfrm>
              <a:gradFill>
                <a:gsLst>
                  <a:gs pos="27000">
                    <a:schemeClr val="accent1"/>
                  </a:gs>
                  <a:gs pos="91000">
                    <a:schemeClr val="accent1">
                      <a:lumMod val="50000"/>
                    </a:schemeClr>
                  </a:gs>
                </a:gsLst>
                <a:lin ang="5400000" scaled="0"/>
              </a:gradFill>
            </p:grpSpPr>
            <p:sp>
              <p:nvSpPr>
                <p:cNvPr id="105" name="Freeform: Shape 104">
                  <a:extLst>
                    <a:ext uri="{FF2B5EF4-FFF2-40B4-BE49-F238E27FC236}">
                      <a16:creationId xmlns:a16="http://schemas.microsoft.com/office/drawing/2014/main" id="{EFFAAD98-C462-D629-1418-A3DC77BF0725}"/>
                    </a:ext>
                  </a:extLst>
                </p:cNvPr>
                <p:cNvSpPr/>
                <p:nvPr/>
              </p:nvSpPr>
              <p:spPr>
                <a:xfrm>
                  <a:off x="4974997" y="1489111"/>
                  <a:ext cx="52456" cy="120261"/>
                </a:xfrm>
                <a:custGeom>
                  <a:avLst/>
                  <a:gdLst>
                    <a:gd name="connsiteX0" fmla="*/ 26228 w 52456"/>
                    <a:gd name="connsiteY0" fmla="*/ 120261 h 120261"/>
                    <a:gd name="connsiteX1" fmla="*/ 52457 w 52456"/>
                    <a:gd name="connsiteY1" fmla="*/ 94033 h 120261"/>
                    <a:gd name="connsiteX2" fmla="*/ 52457 w 52456"/>
                    <a:gd name="connsiteY2" fmla="*/ 26228 h 120261"/>
                    <a:gd name="connsiteX3" fmla="*/ 26228 w 52456"/>
                    <a:gd name="connsiteY3" fmla="*/ 0 h 120261"/>
                    <a:gd name="connsiteX4" fmla="*/ 0 w 52456"/>
                    <a:gd name="connsiteY4" fmla="*/ 26228 h 120261"/>
                    <a:gd name="connsiteX5" fmla="*/ 0 w 52456"/>
                    <a:gd name="connsiteY5" fmla="*/ 94033 h 120261"/>
                    <a:gd name="connsiteX6" fmla="*/ 26228 w 52456"/>
                    <a:gd name="connsiteY6" fmla="*/ 120261 h 12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6" h="120261">
                      <a:moveTo>
                        <a:pt x="26228" y="120261"/>
                      </a:moveTo>
                      <a:cubicBezTo>
                        <a:pt x="40715" y="120261"/>
                        <a:pt x="52457" y="108519"/>
                        <a:pt x="52457" y="94033"/>
                      </a:cubicBezTo>
                      <a:lnTo>
                        <a:pt x="52457" y="26228"/>
                      </a:lnTo>
                      <a:cubicBezTo>
                        <a:pt x="52457" y="11742"/>
                        <a:pt x="40715" y="0"/>
                        <a:pt x="26228" y="0"/>
                      </a:cubicBezTo>
                      <a:cubicBezTo>
                        <a:pt x="11742" y="0"/>
                        <a:pt x="0" y="11742"/>
                        <a:pt x="0" y="26228"/>
                      </a:cubicBezTo>
                      <a:lnTo>
                        <a:pt x="0" y="94033"/>
                      </a:lnTo>
                      <a:cubicBezTo>
                        <a:pt x="0" y="108519"/>
                        <a:pt x="11742" y="120261"/>
                        <a:pt x="26228" y="120261"/>
                      </a:cubicBezTo>
                      <a:close/>
                    </a:path>
                  </a:pathLst>
                </a:custGeom>
                <a:grpFill/>
                <a:ln w="317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6" name="Freeform: Shape 105">
                  <a:extLst>
                    <a:ext uri="{FF2B5EF4-FFF2-40B4-BE49-F238E27FC236}">
                      <a16:creationId xmlns:a16="http://schemas.microsoft.com/office/drawing/2014/main" id="{103CBAE4-5725-F0A7-C2B6-75E8975803D8}"/>
                    </a:ext>
                  </a:extLst>
                </p:cNvPr>
                <p:cNvSpPr/>
                <p:nvPr/>
              </p:nvSpPr>
              <p:spPr>
                <a:xfrm>
                  <a:off x="4844147" y="1515090"/>
                  <a:ext cx="78437" cy="115118"/>
                </a:xfrm>
                <a:custGeom>
                  <a:avLst/>
                  <a:gdLst>
                    <a:gd name="connsiteX0" fmla="*/ 27978 w 78437"/>
                    <a:gd name="connsiteY0" fmla="*/ 98941 h 115118"/>
                    <a:gd name="connsiteX1" fmla="*/ 52228 w 78437"/>
                    <a:gd name="connsiteY1" fmla="*/ 115118 h 115118"/>
                    <a:gd name="connsiteX2" fmla="*/ 62247 w 78437"/>
                    <a:gd name="connsiteY2" fmla="*/ 113108 h 115118"/>
                    <a:gd name="connsiteX3" fmla="*/ 76446 w 78437"/>
                    <a:gd name="connsiteY3" fmla="*/ 78871 h 115118"/>
                    <a:gd name="connsiteX4" fmla="*/ 50473 w 78437"/>
                    <a:gd name="connsiteY4" fmla="*/ 16203 h 115118"/>
                    <a:gd name="connsiteX5" fmla="*/ 16204 w 78437"/>
                    <a:gd name="connsiteY5" fmla="*/ 2036 h 115118"/>
                    <a:gd name="connsiteX6" fmla="*/ 2005 w 78437"/>
                    <a:gd name="connsiteY6" fmla="*/ 36273 h 115118"/>
                    <a:gd name="connsiteX7" fmla="*/ 27978 w 78437"/>
                    <a:gd name="connsiteY7" fmla="*/ 98941 h 11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37" h="115118">
                      <a:moveTo>
                        <a:pt x="27978" y="98941"/>
                      </a:moveTo>
                      <a:cubicBezTo>
                        <a:pt x="32158" y="109056"/>
                        <a:pt x="41921" y="115118"/>
                        <a:pt x="52228" y="115118"/>
                      </a:cubicBezTo>
                      <a:cubicBezTo>
                        <a:pt x="55578" y="115118"/>
                        <a:pt x="58960" y="114480"/>
                        <a:pt x="62247" y="113108"/>
                      </a:cubicBezTo>
                      <a:cubicBezTo>
                        <a:pt x="75616" y="107588"/>
                        <a:pt x="81966" y="92240"/>
                        <a:pt x="76446" y="78871"/>
                      </a:cubicBezTo>
                      <a:lnTo>
                        <a:pt x="50473" y="16203"/>
                      </a:lnTo>
                      <a:cubicBezTo>
                        <a:pt x="44921" y="2834"/>
                        <a:pt x="29573" y="-3580"/>
                        <a:pt x="16204" y="2036"/>
                      </a:cubicBezTo>
                      <a:cubicBezTo>
                        <a:pt x="2834" y="7556"/>
                        <a:pt x="-3547" y="22904"/>
                        <a:pt x="2005" y="36273"/>
                      </a:cubicBezTo>
                      <a:lnTo>
                        <a:pt x="27978" y="98941"/>
                      </a:lnTo>
                      <a:close/>
                    </a:path>
                  </a:pathLst>
                </a:custGeom>
                <a:grpFill/>
                <a:ln w="317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9" name="Freeform: Shape 108">
                  <a:extLst>
                    <a:ext uri="{FF2B5EF4-FFF2-40B4-BE49-F238E27FC236}">
                      <a16:creationId xmlns:a16="http://schemas.microsoft.com/office/drawing/2014/main" id="{0CBB8718-A0BF-701D-8F10-C25E70F2F52D}"/>
                    </a:ext>
                  </a:extLst>
                </p:cNvPr>
                <p:cNvSpPr/>
                <p:nvPr/>
              </p:nvSpPr>
              <p:spPr>
                <a:xfrm>
                  <a:off x="5079816" y="1515135"/>
                  <a:ext cx="78459" cy="115104"/>
                </a:xfrm>
                <a:custGeom>
                  <a:avLst/>
                  <a:gdLst>
                    <a:gd name="connsiteX0" fmla="*/ 16208 w 78459"/>
                    <a:gd name="connsiteY0" fmla="*/ 113094 h 115104"/>
                    <a:gd name="connsiteX1" fmla="*/ 26227 w 78459"/>
                    <a:gd name="connsiteY1" fmla="*/ 115105 h 115104"/>
                    <a:gd name="connsiteX2" fmla="*/ 50477 w 78459"/>
                    <a:gd name="connsiteY2" fmla="*/ 98927 h 115104"/>
                    <a:gd name="connsiteX3" fmla="*/ 76450 w 78459"/>
                    <a:gd name="connsiteY3" fmla="*/ 36260 h 115104"/>
                    <a:gd name="connsiteX4" fmla="*/ 62251 w 78459"/>
                    <a:gd name="connsiteY4" fmla="*/ 2023 h 115104"/>
                    <a:gd name="connsiteX5" fmla="*/ 27982 w 78459"/>
                    <a:gd name="connsiteY5" fmla="*/ 16190 h 115104"/>
                    <a:gd name="connsiteX6" fmla="*/ 2009 w 78459"/>
                    <a:gd name="connsiteY6" fmla="*/ 78857 h 115104"/>
                    <a:gd name="connsiteX7" fmla="*/ 16208 w 78459"/>
                    <a:gd name="connsiteY7" fmla="*/ 113094 h 11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59" h="115104">
                      <a:moveTo>
                        <a:pt x="16208" y="113094"/>
                      </a:moveTo>
                      <a:cubicBezTo>
                        <a:pt x="19494" y="114466"/>
                        <a:pt x="22877" y="115105"/>
                        <a:pt x="26227" y="115105"/>
                      </a:cubicBezTo>
                      <a:cubicBezTo>
                        <a:pt x="36533" y="115105"/>
                        <a:pt x="46297" y="109042"/>
                        <a:pt x="50477" y="98927"/>
                      </a:cubicBezTo>
                      <a:lnTo>
                        <a:pt x="76450" y="36260"/>
                      </a:lnTo>
                      <a:cubicBezTo>
                        <a:pt x="82002" y="22891"/>
                        <a:pt x="75653" y="7543"/>
                        <a:pt x="62251" y="2023"/>
                      </a:cubicBezTo>
                      <a:cubicBezTo>
                        <a:pt x="48818" y="-3561"/>
                        <a:pt x="33534" y="2820"/>
                        <a:pt x="27982" y="16190"/>
                      </a:cubicBezTo>
                      <a:lnTo>
                        <a:pt x="2009" y="78857"/>
                      </a:lnTo>
                      <a:cubicBezTo>
                        <a:pt x="-3543" y="92227"/>
                        <a:pt x="2807" y="107574"/>
                        <a:pt x="16208" y="113094"/>
                      </a:cubicBezTo>
                      <a:close/>
                    </a:path>
                  </a:pathLst>
                </a:custGeom>
                <a:grpFill/>
                <a:ln w="317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10" name="Freeform: Shape 109">
                  <a:extLst>
                    <a:ext uri="{FF2B5EF4-FFF2-40B4-BE49-F238E27FC236}">
                      <a16:creationId xmlns:a16="http://schemas.microsoft.com/office/drawing/2014/main" id="{8C54BB62-2280-052A-7855-C41AD2F50ECA}"/>
                    </a:ext>
                  </a:extLst>
                </p:cNvPr>
                <p:cNvSpPr/>
                <p:nvPr/>
              </p:nvSpPr>
              <p:spPr>
                <a:xfrm>
                  <a:off x="4681220" y="1678293"/>
                  <a:ext cx="640010" cy="639691"/>
                </a:xfrm>
                <a:custGeom>
                  <a:avLst/>
                  <a:gdLst>
                    <a:gd name="connsiteX0" fmla="*/ 613751 w 640010"/>
                    <a:gd name="connsiteY0" fmla="*/ 100542 h 639691"/>
                    <a:gd name="connsiteX1" fmla="*/ 515314 w 640010"/>
                    <a:gd name="connsiteY1" fmla="*/ 100542 h 639691"/>
                    <a:gd name="connsiteX2" fmla="*/ 515314 w 640010"/>
                    <a:gd name="connsiteY2" fmla="*/ 52457 h 639691"/>
                    <a:gd name="connsiteX3" fmla="*/ 520228 w 640010"/>
                    <a:gd name="connsiteY3" fmla="*/ 52457 h 639691"/>
                    <a:gd name="connsiteX4" fmla="*/ 546457 w 640010"/>
                    <a:gd name="connsiteY4" fmla="*/ 26228 h 639691"/>
                    <a:gd name="connsiteX5" fmla="*/ 520228 w 640010"/>
                    <a:gd name="connsiteY5" fmla="*/ 0 h 639691"/>
                    <a:gd name="connsiteX6" fmla="*/ 119719 w 640010"/>
                    <a:gd name="connsiteY6" fmla="*/ 0 h 639691"/>
                    <a:gd name="connsiteX7" fmla="*/ 93490 w 640010"/>
                    <a:gd name="connsiteY7" fmla="*/ 26228 h 639691"/>
                    <a:gd name="connsiteX8" fmla="*/ 119719 w 640010"/>
                    <a:gd name="connsiteY8" fmla="*/ 52457 h 639691"/>
                    <a:gd name="connsiteX9" fmla="*/ 124665 w 640010"/>
                    <a:gd name="connsiteY9" fmla="*/ 52457 h 639691"/>
                    <a:gd name="connsiteX10" fmla="*/ 124665 w 640010"/>
                    <a:gd name="connsiteY10" fmla="*/ 100542 h 639691"/>
                    <a:gd name="connsiteX11" fmla="*/ 26228 w 640010"/>
                    <a:gd name="connsiteY11" fmla="*/ 100542 h 639691"/>
                    <a:gd name="connsiteX12" fmla="*/ 0 w 640010"/>
                    <a:gd name="connsiteY12" fmla="*/ 126770 h 639691"/>
                    <a:gd name="connsiteX13" fmla="*/ 0 w 640010"/>
                    <a:gd name="connsiteY13" fmla="*/ 153924 h 639691"/>
                    <a:gd name="connsiteX14" fmla="*/ 144065 w 640010"/>
                    <a:gd name="connsiteY14" fmla="*/ 341958 h 639691"/>
                    <a:gd name="connsiteX15" fmla="*/ 192086 w 640010"/>
                    <a:gd name="connsiteY15" fmla="*/ 354913 h 639691"/>
                    <a:gd name="connsiteX16" fmla="*/ 198308 w 640010"/>
                    <a:gd name="connsiteY16" fmla="*/ 362092 h 639691"/>
                    <a:gd name="connsiteX17" fmla="*/ 278238 w 640010"/>
                    <a:gd name="connsiteY17" fmla="*/ 406827 h 639691"/>
                    <a:gd name="connsiteX18" fmla="*/ 278238 w 640010"/>
                    <a:gd name="connsiteY18" fmla="*/ 459411 h 639691"/>
                    <a:gd name="connsiteX19" fmla="*/ 243426 w 640010"/>
                    <a:gd name="connsiteY19" fmla="*/ 494223 h 639691"/>
                    <a:gd name="connsiteX20" fmla="*/ 243426 w 640010"/>
                    <a:gd name="connsiteY20" fmla="*/ 494223 h 639691"/>
                    <a:gd name="connsiteX21" fmla="*/ 230567 w 640010"/>
                    <a:gd name="connsiteY21" fmla="*/ 507082 h 639691"/>
                    <a:gd name="connsiteX22" fmla="*/ 230567 w 640010"/>
                    <a:gd name="connsiteY22" fmla="*/ 526961 h 639691"/>
                    <a:gd name="connsiteX23" fmla="*/ 217708 w 640010"/>
                    <a:gd name="connsiteY23" fmla="*/ 539820 h 639691"/>
                    <a:gd name="connsiteX24" fmla="*/ 199936 w 640010"/>
                    <a:gd name="connsiteY24" fmla="*/ 539820 h 639691"/>
                    <a:gd name="connsiteX25" fmla="*/ 187077 w 640010"/>
                    <a:gd name="connsiteY25" fmla="*/ 552678 h 639691"/>
                    <a:gd name="connsiteX26" fmla="*/ 187077 w 640010"/>
                    <a:gd name="connsiteY26" fmla="*/ 626865 h 639691"/>
                    <a:gd name="connsiteX27" fmla="*/ 199936 w 640010"/>
                    <a:gd name="connsiteY27" fmla="*/ 639692 h 639691"/>
                    <a:gd name="connsiteX28" fmla="*/ 440107 w 640010"/>
                    <a:gd name="connsiteY28" fmla="*/ 639692 h 639691"/>
                    <a:gd name="connsiteX29" fmla="*/ 452966 w 640010"/>
                    <a:gd name="connsiteY29" fmla="*/ 626865 h 639691"/>
                    <a:gd name="connsiteX30" fmla="*/ 452966 w 640010"/>
                    <a:gd name="connsiteY30" fmla="*/ 552678 h 639691"/>
                    <a:gd name="connsiteX31" fmla="*/ 440107 w 640010"/>
                    <a:gd name="connsiteY31" fmla="*/ 539820 h 639691"/>
                    <a:gd name="connsiteX32" fmla="*/ 422334 w 640010"/>
                    <a:gd name="connsiteY32" fmla="*/ 539820 h 639691"/>
                    <a:gd name="connsiteX33" fmla="*/ 409476 w 640010"/>
                    <a:gd name="connsiteY33" fmla="*/ 526961 h 639691"/>
                    <a:gd name="connsiteX34" fmla="*/ 409476 w 640010"/>
                    <a:gd name="connsiteY34" fmla="*/ 507082 h 639691"/>
                    <a:gd name="connsiteX35" fmla="*/ 396617 w 640010"/>
                    <a:gd name="connsiteY35" fmla="*/ 494223 h 639691"/>
                    <a:gd name="connsiteX36" fmla="*/ 361805 w 640010"/>
                    <a:gd name="connsiteY36" fmla="*/ 459411 h 639691"/>
                    <a:gd name="connsiteX37" fmla="*/ 361805 w 640010"/>
                    <a:gd name="connsiteY37" fmla="*/ 406827 h 639691"/>
                    <a:gd name="connsiteX38" fmla="*/ 441703 w 640010"/>
                    <a:gd name="connsiteY38" fmla="*/ 362092 h 639691"/>
                    <a:gd name="connsiteX39" fmla="*/ 447893 w 640010"/>
                    <a:gd name="connsiteY39" fmla="*/ 354913 h 639691"/>
                    <a:gd name="connsiteX40" fmla="*/ 495946 w 640010"/>
                    <a:gd name="connsiteY40" fmla="*/ 341958 h 639691"/>
                    <a:gd name="connsiteX41" fmla="*/ 640011 w 640010"/>
                    <a:gd name="connsiteY41" fmla="*/ 153892 h 639691"/>
                    <a:gd name="connsiteX42" fmla="*/ 640011 w 640010"/>
                    <a:gd name="connsiteY42" fmla="*/ 126739 h 639691"/>
                    <a:gd name="connsiteX43" fmla="*/ 613783 w 640010"/>
                    <a:gd name="connsiteY43" fmla="*/ 100510 h 639691"/>
                    <a:gd name="connsiteX44" fmla="*/ 52457 w 640010"/>
                    <a:gd name="connsiteY44" fmla="*/ 153892 h 639691"/>
                    <a:gd name="connsiteX45" fmla="*/ 52457 w 640010"/>
                    <a:gd name="connsiteY45" fmla="*/ 152967 h 639691"/>
                    <a:gd name="connsiteX46" fmla="*/ 125079 w 640010"/>
                    <a:gd name="connsiteY46" fmla="*/ 152967 h 639691"/>
                    <a:gd name="connsiteX47" fmla="*/ 152903 w 640010"/>
                    <a:gd name="connsiteY47" fmla="*/ 289533 h 639691"/>
                    <a:gd name="connsiteX48" fmla="*/ 52457 w 640010"/>
                    <a:gd name="connsiteY48" fmla="*/ 153892 h 639691"/>
                    <a:gd name="connsiteX49" fmla="*/ 366942 w 640010"/>
                    <a:gd name="connsiteY49" fmla="*/ 562474 h 639691"/>
                    <a:gd name="connsiteX50" fmla="*/ 366942 w 640010"/>
                    <a:gd name="connsiteY50" fmla="*/ 590266 h 639691"/>
                    <a:gd name="connsiteX51" fmla="*/ 359539 w 640010"/>
                    <a:gd name="connsiteY51" fmla="*/ 597669 h 639691"/>
                    <a:gd name="connsiteX52" fmla="*/ 280471 w 640010"/>
                    <a:gd name="connsiteY52" fmla="*/ 597669 h 639691"/>
                    <a:gd name="connsiteX53" fmla="*/ 273069 w 640010"/>
                    <a:gd name="connsiteY53" fmla="*/ 590266 h 639691"/>
                    <a:gd name="connsiteX54" fmla="*/ 273069 w 640010"/>
                    <a:gd name="connsiteY54" fmla="*/ 562474 h 639691"/>
                    <a:gd name="connsiteX55" fmla="*/ 280471 w 640010"/>
                    <a:gd name="connsiteY55" fmla="*/ 555072 h 639691"/>
                    <a:gd name="connsiteX56" fmla="*/ 359539 w 640010"/>
                    <a:gd name="connsiteY56" fmla="*/ 555072 h 639691"/>
                    <a:gd name="connsiteX57" fmla="*/ 366942 w 640010"/>
                    <a:gd name="connsiteY57" fmla="*/ 562474 h 639691"/>
                    <a:gd name="connsiteX58" fmla="*/ 414198 w 640010"/>
                    <a:gd name="connsiteY58" fmla="*/ 190746 h 639691"/>
                    <a:gd name="connsiteX59" fmla="*/ 384045 w 640010"/>
                    <a:gd name="connsiteY59" fmla="*/ 219591 h 639691"/>
                    <a:gd name="connsiteX60" fmla="*/ 380599 w 640010"/>
                    <a:gd name="connsiteY60" fmla="*/ 230184 h 639691"/>
                    <a:gd name="connsiteX61" fmla="*/ 388065 w 640010"/>
                    <a:gd name="connsiteY61" fmla="*/ 271218 h 639691"/>
                    <a:gd name="connsiteX62" fmla="*/ 362315 w 640010"/>
                    <a:gd name="connsiteY62" fmla="*/ 289916 h 639691"/>
                    <a:gd name="connsiteX63" fmla="*/ 325589 w 640010"/>
                    <a:gd name="connsiteY63" fmla="*/ 270133 h 639691"/>
                    <a:gd name="connsiteX64" fmla="*/ 314453 w 640010"/>
                    <a:gd name="connsiteY64" fmla="*/ 270133 h 639691"/>
                    <a:gd name="connsiteX65" fmla="*/ 277727 w 640010"/>
                    <a:gd name="connsiteY65" fmla="*/ 289916 h 639691"/>
                    <a:gd name="connsiteX66" fmla="*/ 251978 w 640010"/>
                    <a:gd name="connsiteY66" fmla="*/ 271218 h 639691"/>
                    <a:gd name="connsiteX67" fmla="*/ 259444 w 640010"/>
                    <a:gd name="connsiteY67" fmla="*/ 230184 h 639691"/>
                    <a:gd name="connsiteX68" fmla="*/ 255998 w 640010"/>
                    <a:gd name="connsiteY68" fmla="*/ 219591 h 639691"/>
                    <a:gd name="connsiteX69" fmla="*/ 225845 w 640010"/>
                    <a:gd name="connsiteY69" fmla="*/ 190778 h 639691"/>
                    <a:gd name="connsiteX70" fmla="*/ 235673 w 640010"/>
                    <a:gd name="connsiteY70" fmla="*/ 160497 h 639691"/>
                    <a:gd name="connsiteX71" fmla="*/ 277025 w 640010"/>
                    <a:gd name="connsiteY71" fmla="*/ 154913 h 639691"/>
                    <a:gd name="connsiteX72" fmla="*/ 286023 w 640010"/>
                    <a:gd name="connsiteY72" fmla="*/ 148372 h 639691"/>
                    <a:gd name="connsiteX73" fmla="*/ 304115 w 640010"/>
                    <a:gd name="connsiteY73" fmla="*/ 110785 h 639691"/>
                    <a:gd name="connsiteX74" fmla="*/ 335959 w 640010"/>
                    <a:gd name="connsiteY74" fmla="*/ 110785 h 639691"/>
                    <a:gd name="connsiteX75" fmla="*/ 354051 w 640010"/>
                    <a:gd name="connsiteY75" fmla="*/ 148372 h 639691"/>
                    <a:gd name="connsiteX76" fmla="*/ 363049 w 640010"/>
                    <a:gd name="connsiteY76" fmla="*/ 154913 h 639691"/>
                    <a:gd name="connsiteX77" fmla="*/ 404402 w 640010"/>
                    <a:gd name="connsiteY77" fmla="*/ 160497 h 639691"/>
                    <a:gd name="connsiteX78" fmla="*/ 414230 w 640010"/>
                    <a:gd name="connsiteY78" fmla="*/ 190778 h 639691"/>
                    <a:gd name="connsiteX79" fmla="*/ 587554 w 640010"/>
                    <a:gd name="connsiteY79" fmla="*/ 153892 h 639691"/>
                    <a:gd name="connsiteX80" fmla="*/ 487108 w 640010"/>
                    <a:gd name="connsiteY80" fmla="*/ 289565 h 639691"/>
                    <a:gd name="connsiteX81" fmla="*/ 514963 w 640010"/>
                    <a:gd name="connsiteY81" fmla="*/ 152967 h 639691"/>
                    <a:gd name="connsiteX82" fmla="*/ 587554 w 640010"/>
                    <a:gd name="connsiteY82" fmla="*/ 152967 h 639691"/>
                    <a:gd name="connsiteX83" fmla="*/ 587554 w 640010"/>
                    <a:gd name="connsiteY83" fmla="*/ 153892 h 63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0010" h="639691">
                      <a:moveTo>
                        <a:pt x="613751" y="100542"/>
                      </a:moveTo>
                      <a:lnTo>
                        <a:pt x="515314" y="100542"/>
                      </a:lnTo>
                      <a:lnTo>
                        <a:pt x="515314" y="52457"/>
                      </a:lnTo>
                      <a:lnTo>
                        <a:pt x="520228" y="52457"/>
                      </a:lnTo>
                      <a:cubicBezTo>
                        <a:pt x="534714" y="52457"/>
                        <a:pt x="546457" y="40715"/>
                        <a:pt x="546457" y="26228"/>
                      </a:cubicBezTo>
                      <a:cubicBezTo>
                        <a:pt x="546457" y="11742"/>
                        <a:pt x="534714" y="0"/>
                        <a:pt x="520228" y="0"/>
                      </a:cubicBezTo>
                      <a:lnTo>
                        <a:pt x="119719" y="0"/>
                      </a:lnTo>
                      <a:cubicBezTo>
                        <a:pt x="105233" y="0"/>
                        <a:pt x="93490" y="11742"/>
                        <a:pt x="93490" y="26228"/>
                      </a:cubicBezTo>
                      <a:cubicBezTo>
                        <a:pt x="93490" y="40715"/>
                        <a:pt x="105233" y="52457"/>
                        <a:pt x="119719" y="52457"/>
                      </a:cubicBezTo>
                      <a:lnTo>
                        <a:pt x="124665" y="52457"/>
                      </a:lnTo>
                      <a:lnTo>
                        <a:pt x="124665" y="100542"/>
                      </a:lnTo>
                      <a:cubicBezTo>
                        <a:pt x="124665" y="100542"/>
                        <a:pt x="26228" y="100542"/>
                        <a:pt x="26228" y="100542"/>
                      </a:cubicBezTo>
                      <a:cubicBezTo>
                        <a:pt x="11742" y="100542"/>
                        <a:pt x="0" y="112284"/>
                        <a:pt x="0" y="126770"/>
                      </a:cubicBezTo>
                      <a:lnTo>
                        <a:pt x="0" y="153924"/>
                      </a:lnTo>
                      <a:cubicBezTo>
                        <a:pt x="0" y="241767"/>
                        <a:pt x="59253" y="319112"/>
                        <a:pt x="144065" y="341958"/>
                      </a:cubicBezTo>
                      <a:lnTo>
                        <a:pt x="192086" y="354913"/>
                      </a:lnTo>
                      <a:cubicBezTo>
                        <a:pt x="194160" y="357306"/>
                        <a:pt x="196107" y="359827"/>
                        <a:pt x="198308" y="362092"/>
                      </a:cubicBezTo>
                      <a:cubicBezTo>
                        <a:pt x="220708" y="385161"/>
                        <a:pt x="247638" y="399775"/>
                        <a:pt x="278238" y="406827"/>
                      </a:cubicBezTo>
                      <a:lnTo>
                        <a:pt x="278238" y="459411"/>
                      </a:lnTo>
                      <a:cubicBezTo>
                        <a:pt x="278238" y="478652"/>
                        <a:pt x="262635" y="494223"/>
                        <a:pt x="243426" y="494223"/>
                      </a:cubicBezTo>
                      <a:lnTo>
                        <a:pt x="243426" y="494223"/>
                      </a:lnTo>
                      <a:cubicBezTo>
                        <a:pt x="236343" y="494223"/>
                        <a:pt x="230567" y="499966"/>
                        <a:pt x="230567" y="507082"/>
                      </a:cubicBezTo>
                      <a:lnTo>
                        <a:pt x="230567" y="526961"/>
                      </a:lnTo>
                      <a:cubicBezTo>
                        <a:pt x="230567" y="534044"/>
                        <a:pt x="224824" y="539820"/>
                        <a:pt x="217708" y="539820"/>
                      </a:cubicBezTo>
                      <a:lnTo>
                        <a:pt x="199936" y="539820"/>
                      </a:lnTo>
                      <a:cubicBezTo>
                        <a:pt x="192852" y="539820"/>
                        <a:pt x="187077" y="545563"/>
                        <a:pt x="187077" y="552678"/>
                      </a:cubicBezTo>
                      <a:lnTo>
                        <a:pt x="187077" y="626865"/>
                      </a:lnTo>
                      <a:cubicBezTo>
                        <a:pt x="187077" y="633948"/>
                        <a:pt x="192820" y="639692"/>
                        <a:pt x="199936" y="639692"/>
                      </a:cubicBezTo>
                      <a:lnTo>
                        <a:pt x="440107" y="639692"/>
                      </a:lnTo>
                      <a:cubicBezTo>
                        <a:pt x="447191" y="639692"/>
                        <a:pt x="452966" y="633948"/>
                        <a:pt x="452966" y="626865"/>
                      </a:cubicBezTo>
                      <a:lnTo>
                        <a:pt x="452966" y="552678"/>
                      </a:lnTo>
                      <a:cubicBezTo>
                        <a:pt x="452966" y="545595"/>
                        <a:pt x="447223" y="539820"/>
                        <a:pt x="440107" y="539820"/>
                      </a:cubicBezTo>
                      <a:lnTo>
                        <a:pt x="422334" y="539820"/>
                      </a:lnTo>
                      <a:cubicBezTo>
                        <a:pt x="415251" y="539820"/>
                        <a:pt x="409476" y="534076"/>
                        <a:pt x="409476" y="526961"/>
                      </a:cubicBezTo>
                      <a:lnTo>
                        <a:pt x="409476" y="507082"/>
                      </a:lnTo>
                      <a:cubicBezTo>
                        <a:pt x="409476" y="499998"/>
                        <a:pt x="403732" y="494223"/>
                        <a:pt x="396617" y="494223"/>
                      </a:cubicBezTo>
                      <a:cubicBezTo>
                        <a:pt x="377376" y="494223"/>
                        <a:pt x="361805" y="478620"/>
                        <a:pt x="361805" y="459411"/>
                      </a:cubicBezTo>
                      <a:lnTo>
                        <a:pt x="361805" y="406827"/>
                      </a:lnTo>
                      <a:cubicBezTo>
                        <a:pt x="392405" y="399775"/>
                        <a:pt x="419335" y="385161"/>
                        <a:pt x="441703" y="362092"/>
                      </a:cubicBezTo>
                      <a:cubicBezTo>
                        <a:pt x="443904" y="359827"/>
                        <a:pt x="445819" y="357306"/>
                        <a:pt x="447893" y="354913"/>
                      </a:cubicBezTo>
                      <a:lnTo>
                        <a:pt x="495946" y="341958"/>
                      </a:lnTo>
                      <a:cubicBezTo>
                        <a:pt x="580758" y="319080"/>
                        <a:pt x="640011" y="241735"/>
                        <a:pt x="640011" y="153892"/>
                      </a:cubicBezTo>
                      <a:lnTo>
                        <a:pt x="640011" y="126739"/>
                      </a:lnTo>
                      <a:cubicBezTo>
                        <a:pt x="640011" y="112252"/>
                        <a:pt x="628269" y="100510"/>
                        <a:pt x="613783" y="100510"/>
                      </a:cubicBezTo>
                      <a:close/>
                      <a:moveTo>
                        <a:pt x="52457" y="153892"/>
                      </a:moveTo>
                      <a:lnTo>
                        <a:pt x="52457" y="152967"/>
                      </a:lnTo>
                      <a:lnTo>
                        <a:pt x="125079" y="152967"/>
                      </a:lnTo>
                      <a:cubicBezTo>
                        <a:pt x="126451" y="183439"/>
                        <a:pt x="132003" y="238066"/>
                        <a:pt x="152903" y="289533"/>
                      </a:cubicBezTo>
                      <a:cubicBezTo>
                        <a:pt x="93618" y="271218"/>
                        <a:pt x="52457" y="216336"/>
                        <a:pt x="52457" y="153892"/>
                      </a:cubicBezTo>
                      <a:close/>
                      <a:moveTo>
                        <a:pt x="366942" y="562474"/>
                      </a:moveTo>
                      <a:lnTo>
                        <a:pt x="366942" y="590266"/>
                      </a:lnTo>
                      <a:cubicBezTo>
                        <a:pt x="366942" y="594350"/>
                        <a:pt x="363624" y="597669"/>
                        <a:pt x="359539" y="597669"/>
                      </a:cubicBezTo>
                      <a:lnTo>
                        <a:pt x="280471" y="597669"/>
                      </a:lnTo>
                      <a:cubicBezTo>
                        <a:pt x="276387" y="597669"/>
                        <a:pt x="273069" y="594350"/>
                        <a:pt x="273069" y="590266"/>
                      </a:cubicBezTo>
                      <a:lnTo>
                        <a:pt x="273069" y="562474"/>
                      </a:lnTo>
                      <a:cubicBezTo>
                        <a:pt x="273069" y="558390"/>
                        <a:pt x="276387" y="555072"/>
                        <a:pt x="280471" y="555072"/>
                      </a:cubicBezTo>
                      <a:lnTo>
                        <a:pt x="359539" y="555072"/>
                      </a:lnTo>
                      <a:cubicBezTo>
                        <a:pt x="363624" y="555072"/>
                        <a:pt x="366942" y="558390"/>
                        <a:pt x="366942" y="562474"/>
                      </a:cubicBezTo>
                      <a:close/>
                      <a:moveTo>
                        <a:pt x="414198" y="190746"/>
                      </a:moveTo>
                      <a:lnTo>
                        <a:pt x="384045" y="219591"/>
                      </a:lnTo>
                      <a:cubicBezTo>
                        <a:pt x="381205" y="222303"/>
                        <a:pt x="379897" y="226292"/>
                        <a:pt x="380599" y="230184"/>
                      </a:cubicBezTo>
                      <a:lnTo>
                        <a:pt x="388065" y="271218"/>
                      </a:lnTo>
                      <a:cubicBezTo>
                        <a:pt x="390714" y="285768"/>
                        <a:pt x="375366" y="296936"/>
                        <a:pt x="362315" y="289916"/>
                      </a:cubicBezTo>
                      <a:lnTo>
                        <a:pt x="325589" y="270133"/>
                      </a:lnTo>
                      <a:cubicBezTo>
                        <a:pt x="322111" y="268251"/>
                        <a:pt x="317931" y="268251"/>
                        <a:pt x="314453" y="270133"/>
                      </a:cubicBezTo>
                      <a:lnTo>
                        <a:pt x="277727" y="289916"/>
                      </a:lnTo>
                      <a:cubicBezTo>
                        <a:pt x="264709" y="296936"/>
                        <a:pt x="249329" y="285768"/>
                        <a:pt x="251978" y="271218"/>
                      </a:cubicBezTo>
                      <a:lnTo>
                        <a:pt x="259444" y="230184"/>
                      </a:lnTo>
                      <a:cubicBezTo>
                        <a:pt x="260146" y="226292"/>
                        <a:pt x="258870" y="222335"/>
                        <a:pt x="255998" y="219591"/>
                      </a:cubicBezTo>
                      <a:lnTo>
                        <a:pt x="225845" y="190778"/>
                      </a:lnTo>
                      <a:cubicBezTo>
                        <a:pt x="215156" y="180567"/>
                        <a:pt x="221027" y="162476"/>
                        <a:pt x="235673" y="160497"/>
                      </a:cubicBezTo>
                      <a:lnTo>
                        <a:pt x="277025" y="154913"/>
                      </a:lnTo>
                      <a:cubicBezTo>
                        <a:pt x="280950" y="154371"/>
                        <a:pt x="284332" y="151914"/>
                        <a:pt x="286023" y="148372"/>
                      </a:cubicBezTo>
                      <a:lnTo>
                        <a:pt x="304115" y="110785"/>
                      </a:lnTo>
                      <a:cubicBezTo>
                        <a:pt x="310529" y="97447"/>
                        <a:pt x="329514" y="97447"/>
                        <a:pt x="335959" y="110785"/>
                      </a:cubicBezTo>
                      <a:lnTo>
                        <a:pt x="354051" y="148372"/>
                      </a:lnTo>
                      <a:cubicBezTo>
                        <a:pt x="355774" y="151946"/>
                        <a:pt x="359157" y="154403"/>
                        <a:pt x="363049" y="154913"/>
                      </a:cubicBezTo>
                      <a:lnTo>
                        <a:pt x="404402" y="160497"/>
                      </a:lnTo>
                      <a:cubicBezTo>
                        <a:pt x="419080" y="162476"/>
                        <a:pt x="424951" y="180535"/>
                        <a:pt x="414230" y="190778"/>
                      </a:cubicBezTo>
                      <a:close/>
                      <a:moveTo>
                        <a:pt x="587554" y="153892"/>
                      </a:moveTo>
                      <a:cubicBezTo>
                        <a:pt x="587554" y="216336"/>
                        <a:pt x="546425" y="271218"/>
                        <a:pt x="487108" y="289565"/>
                      </a:cubicBezTo>
                      <a:cubicBezTo>
                        <a:pt x="508071" y="237906"/>
                        <a:pt x="513591" y="183120"/>
                        <a:pt x="514963" y="152967"/>
                      </a:cubicBezTo>
                      <a:lnTo>
                        <a:pt x="587554" y="152967"/>
                      </a:lnTo>
                      <a:lnTo>
                        <a:pt x="587554" y="153892"/>
                      </a:lnTo>
                      <a:close/>
                    </a:path>
                  </a:pathLst>
                </a:custGeom>
                <a:grpFill/>
                <a:ln w="317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grpSp>
          <p:nvGrpSpPr>
            <p:cNvPr id="19" name="Group 18">
              <a:extLst>
                <a:ext uri="{FF2B5EF4-FFF2-40B4-BE49-F238E27FC236}">
                  <a16:creationId xmlns:a16="http://schemas.microsoft.com/office/drawing/2014/main" id="{4E2B9FA6-EA31-B58F-3659-26778BC454F2}"/>
                </a:ext>
              </a:extLst>
            </p:cNvPr>
            <p:cNvGrpSpPr/>
            <p:nvPr/>
          </p:nvGrpSpPr>
          <p:grpSpPr>
            <a:xfrm>
              <a:off x="4895237" y="2263505"/>
              <a:ext cx="3931920" cy="651757"/>
              <a:chOff x="5452501" y="1971297"/>
              <a:chExt cx="4191864" cy="694845"/>
            </a:xfrm>
          </p:grpSpPr>
          <p:sp>
            <p:nvSpPr>
              <p:cNvPr id="123" name="Rectangle: Rounded Corners 122">
                <a:extLst>
                  <a:ext uri="{FF2B5EF4-FFF2-40B4-BE49-F238E27FC236}">
                    <a16:creationId xmlns:a16="http://schemas.microsoft.com/office/drawing/2014/main" id="{9B6F41CE-0D38-1A77-993B-B932913EFE94}"/>
                  </a:ext>
                </a:extLst>
              </p:cNvPr>
              <p:cNvSpPr/>
              <p:nvPr/>
            </p:nvSpPr>
            <p:spPr bwMode="auto">
              <a:xfrm>
                <a:off x="5452501" y="1971297"/>
                <a:ext cx="4191864" cy="694845"/>
              </a:xfrm>
              <a:prstGeom prst="roundRect">
                <a:avLst>
                  <a:gd name="adj" fmla="val 50000"/>
                </a:avLst>
              </a:prstGeom>
              <a:gradFill>
                <a:gsLst>
                  <a:gs pos="19000">
                    <a:schemeClr val="accent2">
                      <a:lumMod val="40000"/>
                      <a:lumOff val="60000"/>
                    </a:schemeClr>
                  </a:gs>
                  <a:gs pos="88000">
                    <a:schemeClr val="bg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lIns="274320" tIns="0" rIns="91440" bIns="0" rtlCol="0" anchor="ctr"/>
              <a:lstStyle/>
              <a:p>
                <a:pPr marL="457200" marR="0" lvl="2"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rgbClr val="45DBCB">
                        <a:lumMod val="50000"/>
                      </a:srgbClr>
                    </a:solidFill>
                    <a:effectLst/>
                    <a:uLnTx/>
                    <a:uFillTx/>
                    <a:latin typeface="微軟正黑體" panose="020B0604030504040204" pitchFamily="34" charset="-120"/>
                    <a:ea typeface="微軟正黑體" panose="020B0604030504040204" pitchFamily="34" charset="-120"/>
                  </a:rPr>
                  <a:t>全球第三大半導體晶圓製造商</a:t>
                </a:r>
                <a:endParaRPr kumimoji="0" lang="en-US" sz="1200" b="1" i="0" u="none" strike="noStrike" kern="1200" cap="none" spc="0" normalizeH="0" baseline="0" noProof="0" dirty="0">
                  <a:ln>
                    <a:noFill/>
                  </a:ln>
                  <a:solidFill>
                    <a:srgbClr val="45DBCB">
                      <a:lumMod val="50000"/>
                    </a:srgbClr>
                  </a:solidFill>
                  <a:effectLst/>
                  <a:uLnTx/>
                  <a:uFillTx/>
                  <a:latin typeface="微軟正黑體" panose="020B0604030504040204" pitchFamily="34" charset="-120"/>
                  <a:ea typeface="微軟正黑體" panose="020B0604030504040204" pitchFamily="34" charset="-120"/>
                </a:endParaRPr>
              </a:p>
            </p:txBody>
          </p:sp>
          <p:sp>
            <p:nvSpPr>
              <p:cNvPr id="125" name="Oval 124">
                <a:extLst>
                  <a:ext uri="{FF2B5EF4-FFF2-40B4-BE49-F238E27FC236}">
                    <a16:creationId xmlns:a16="http://schemas.microsoft.com/office/drawing/2014/main" id="{6AEA0FFB-C690-AC99-9C78-1ED84CF3C1AC}"/>
                  </a:ext>
                </a:extLst>
              </p:cNvPr>
              <p:cNvSpPr/>
              <p:nvPr/>
            </p:nvSpPr>
            <p:spPr bwMode="auto">
              <a:xfrm>
                <a:off x="5519444" y="2023255"/>
                <a:ext cx="590931" cy="590929"/>
              </a:xfrm>
              <a:prstGeom prst="ellipse">
                <a:avLst/>
              </a:prstGeom>
              <a:solidFill>
                <a:schemeClr val="bg1"/>
              </a:solidFill>
              <a:ln w="15875"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4" name="Graphic 112">
                <a:extLst>
                  <a:ext uri="{FF2B5EF4-FFF2-40B4-BE49-F238E27FC236}">
                    <a16:creationId xmlns:a16="http://schemas.microsoft.com/office/drawing/2014/main" id="{B549E867-A699-8299-0057-4CA98777DD66}"/>
                  </a:ext>
                </a:extLst>
              </p:cNvPr>
              <p:cNvSpPr/>
              <p:nvPr/>
            </p:nvSpPr>
            <p:spPr>
              <a:xfrm>
                <a:off x="5603866" y="2108180"/>
                <a:ext cx="422087" cy="421079"/>
              </a:xfrm>
              <a:custGeom>
                <a:avLst/>
                <a:gdLst>
                  <a:gd name="connsiteX0" fmla="*/ 1685258 w 2154364"/>
                  <a:gd name="connsiteY0" fmla="*/ 1034034 h 2149220"/>
                  <a:gd name="connsiteX1" fmla="*/ 1630680 w 2154364"/>
                  <a:gd name="connsiteY1" fmla="*/ 585311 h 2149220"/>
                  <a:gd name="connsiteX2" fmla="*/ 1978247 w 2154364"/>
                  <a:gd name="connsiteY2" fmla="*/ 483489 h 2149220"/>
                  <a:gd name="connsiteX3" fmla="*/ 2154365 w 2154364"/>
                  <a:gd name="connsiteY3" fmla="*/ 1034034 h 2149220"/>
                  <a:gd name="connsiteX4" fmla="*/ 1685258 w 2154364"/>
                  <a:gd name="connsiteY4" fmla="*/ 1034034 h 2149220"/>
                  <a:gd name="connsiteX5" fmla="*/ 2154365 w 2154364"/>
                  <a:gd name="connsiteY5" fmla="*/ 1114901 h 2149220"/>
                  <a:gd name="connsiteX6" fmla="*/ 1978247 w 2154364"/>
                  <a:gd name="connsiteY6" fmla="*/ 1665637 h 2149220"/>
                  <a:gd name="connsiteX7" fmla="*/ 1630680 w 2154364"/>
                  <a:gd name="connsiteY7" fmla="*/ 1563529 h 2149220"/>
                  <a:gd name="connsiteX8" fmla="*/ 1685258 w 2154364"/>
                  <a:gd name="connsiteY8" fmla="*/ 1114806 h 2149220"/>
                  <a:gd name="connsiteX9" fmla="*/ 2154365 w 2154364"/>
                  <a:gd name="connsiteY9" fmla="*/ 1114806 h 2149220"/>
                  <a:gd name="connsiteX10" fmla="*/ 1930146 w 2154364"/>
                  <a:gd name="connsiteY10" fmla="*/ 416243 h 2149220"/>
                  <a:gd name="connsiteX11" fmla="*/ 1610201 w 2154364"/>
                  <a:gd name="connsiteY11" fmla="*/ 507397 h 2149220"/>
                  <a:gd name="connsiteX12" fmla="*/ 1344739 w 2154364"/>
                  <a:gd name="connsiteY12" fmla="*/ 30099 h 2149220"/>
                  <a:gd name="connsiteX13" fmla="*/ 1930241 w 2154364"/>
                  <a:gd name="connsiteY13" fmla="*/ 416243 h 2149220"/>
                  <a:gd name="connsiteX14" fmla="*/ 1527239 w 2154364"/>
                  <a:gd name="connsiteY14" fmla="*/ 520732 h 2149220"/>
                  <a:gd name="connsiteX15" fmla="*/ 1117759 w 2154364"/>
                  <a:gd name="connsiteY15" fmla="*/ 553498 h 2149220"/>
                  <a:gd name="connsiteX16" fmla="*/ 1117759 w 2154364"/>
                  <a:gd name="connsiteY16" fmla="*/ 0 h 2149220"/>
                  <a:gd name="connsiteX17" fmla="*/ 1527239 w 2154364"/>
                  <a:gd name="connsiteY17" fmla="*/ 520637 h 2149220"/>
                  <a:gd name="connsiteX18" fmla="*/ 1036892 w 2154364"/>
                  <a:gd name="connsiteY18" fmla="*/ 0 h 2149220"/>
                  <a:gd name="connsiteX19" fmla="*/ 1036892 w 2154364"/>
                  <a:gd name="connsiteY19" fmla="*/ 553403 h 2149220"/>
                  <a:gd name="connsiteX20" fmla="*/ 627031 w 2154364"/>
                  <a:gd name="connsiteY20" fmla="*/ 520637 h 2149220"/>
                  <a:gd name="connsiteX21" fmla="*/ 1036892 w 2154364"/>
                  <a:gd name="connsiteY21" fmla="*/ 0 h 2149220"/>
                  <a:gd name="connsiteX22" fmla="*/ 1036892 w 2154364"/>
                  <a:gd name="connsiteY22" fmla="*/ 635032 h 2149220"/>
                  <a:gd name="connsiteX23" fmla="*/ 1036892 w 2154364"/>
                  <a:gd name="connsiteY23" fmla="*/ 1034034 h 2149220"/>
                  <a:gd name="connsiteX24" fmla="*/ 549783 w 2154364"/>
                  <a:gd name="connsiteY24" fmla="*/ 1034034 h 2149220"/>
                  <a:gd name="connsiteX25" fmla="*/ 605600 w 2154364"/>
                  <a:gd name="connsiteY25" fmla="*/ 599504 h 2149220"/>
                  <a:gd name="connsiteX26" fmla="*/ 1036892 w 2154364"/>
                  <a:gd name="connsiteY26" fmla="*/ 635032 h 2149220"/>
                  <a:gd name="connsiteX27" fmla="*/ 1036892 w 2154364"/>
                  <a:gd name="connsiteY27" fmla="*/ 1114806 h 2149220"/>
                  <a:gd name="connsiteX28" fmla="*/ 1036892 w 2154364"/>
                  <a:gd name="connsiteY28" fmla="*/ 1514951 h 2149220"/>
                  <a:gd name="connsiteX29" fmla="*/ 605600 w 2154364"/>
                  <a:gd name="connsiteY29" fmla="*/ 1549718 h 2149220"/>
                  <a:gd name="connsiteX30" fmla="*/ 549783 w 2154364"/>
                  <a:gd name="connsiteY30" fmla="*/ 1114806 h 2149220"/>
                  <a:gd name="connsiteX31" fmla="*/ 1036892 w 2154364"/>
                  <a:gd name="connsiteY31" fmla="*/ 1114806 h 2149220"/>
                  <a:gd name="connsiteX32" fmla="*/ 1036892 w 2154364"/>
                  <a:gd name="connsiteY32" fmla="*/ 1595818 h 2149220"/>
                  <a:gd name="connsiteX33" fmla="*/ 1036892 w 2154364"/>
                  <a:gd name="connsiteY33" fmla="*/ 2149221 h 2149220"/>
                  <a:gd name="connsiteX34" fmla="*/ 627031 w 2154364"/>
                  <a:gd name="connsiteY34" fmla="*/ 1628204 h 2149220"/>
                  <a:gd name="connsiteX35" fmla="*/ 1036892 w 2154364"/>
                  <a:gd name="connsiteY35" fmla="*/ 1595818 h 2149220"/>
                  <a:gd name="connsiteX36" fmla="*/ 1117759 w 2154364"/>
                  <a:gd name="connsiteY36" fmla="*/ 2149221 h 2149220"/>
                  <a:gd name="connsiteX37" fmla="*/ 1117759 w 2154364"/>
                  <a:gd name="connsiteY37" fmla="*/ 1595818 h 2149220"/>
                  <a:gd name="connsiteX38" fmla="*/ 1527239 w 2154364"/>
                  <a:gd name="connsiteY38" fmla="*/ 1628204 h 2149220"/>
                  <a:gd name="connsiteX39" fmla="*/ 1117759 w 2154364"/>
                  <a:gd name="connsiteY39" fmla="*/ 2149221 h 2149220"/>
                  <a:gd name="connsiteX40" fmla="*/ 1117759 w 2154364"/>
                  <a:gd name="connsiteY40" fmla="*/ 1514951 h 2149220"/>
                  <a:gd name="connsiteX41" fmla="*/ 1117759 w 2154364"/>
                  <a:gd name="connsiteY41" fmla="*/ 1114806 h 2149220"/>
                  <a:gd name="connsiteX42" fmla="*/ 1604486 w 2154364"/>
                  <a:gd name="connsiteY42" fmla="*/ 1114806 h 2149220"/>
                  <a:gd name="connsiteX43" fmla="*/ 1548670 w 2154364"/>
                  <a:gd name="connsiteY43" fmla="*/ 1549718 h 2149220"/>
                  <a:gd name="connsiteX44" fmla="*/ 1117759 w 2154364"/>
                  <a:gd name="connsiteY44" fmla="*/ 1514951 h 2149220"/>
                  <a:gd name="connsiteX45" fmla="*/ 1117759 w 2154364"/>
                  <a:gd name="connsiteY45" fmla="*/ 1033939 h 2149220"/>
                  <a:gd name="connsiteX46" fmla="*/ 1117759 w 2154364"/>
                  <a:gd name="connsiteY46" fmla="*/ 634937 h 2149220"/>
                  <a:gd name="connsiteX47" fmla="*/ 1548670 w 2154364"/>
                  <a:gd name="connsiteY47" fmla="*/ 599408 h 2149220"/>
                  <a:gd name="connsiteX48" fmla="*/ 1604486 w 2154364"/>
                  <a:gd name="connsiteY48" fmla="*/ 1033939 h 2149220"/>
                  <a:gd name="connsiteX49" fmla="*/ 1117759 w 2154364"/>
                  <a:gd name="connsiteY49" fmla="*/ 1033939 h 2149220"/>
                  <a:gd name="connsiteX50" fmla="*/ 809625 w 2154364"/>
                  <a:gd name="connsiteY50" fmla="*/ 30004 h 2149220"/>
                  <a:gd name="connsiteX51" fmla="*/ 544163 w 2154364"/>
                  <a:gd name="connsiteY51" fmla="*/ 507301 h 2149220"/>
                  <a:gd name="connsiteX52" fmla="*/ 224314 w 2154364"/>
                  <a:gd name="connsiteY52" fmla="*/ 416147 h 2149220"/>
                  <a:gd name="connsiteX53" fmla="*/ 809625 w 2154364"/>
                  <a:gd name="connsiteY53" fmla="*/ 30004 h 2149220"/>
                  <a:gd name="connsiteX54" fmla="*/ 469011 w 2154364"/>
                  <a:gd name="connsiteY54" fmla="*/ 1033939 h 2149220"/>
                  <a:gd name="connsiteX55" fmla="*/ 0 w 2154364"/>
                  <a:gd name="connsiteY55" fmla="*/ 1033939 h 2149220"/>
                  <a:gd name="connsiteX56" fmla="*/ 176117 w 2154364"/>
                  <a:gd name="connsiteY56" fmla="*/ 483489 h 2149220"/>
                  <a:gd name="connsiteX57" fmla="*/ 523589 w 2154364"/>
                  <a:gd name="connsiteY57" fmla="*/ 585216 h 2149220"/>
                  <a:gd name="connsiteX58" fmla="*/ 469011 w 2154364"/>
                  <a:gd name="connsiteY58" fmla="*/ 1033939 h 2149220"/>
                  <a:gd name="connsiteX59" fmla="*/ 523589 w 2154364"/>
                  <a:gd name="connsiteY59" fmla="*/ 1563434 h 2149220"/>
                  <a:gd name="connsiteX60" fmla="*/ 176117 w 2154364"/>
                  <a:gd name="connsiteY60" fmla="*/ 1665542 h 2149220"/>
                  <a:gd name="connsiteX61" fmla="*/ 0 w 2154364"/>
                  <a:gd name="connsiteY61" fmla="*/ 1114901 h 2149220"/>
                  <a:gd name="connsiteX62" fmla="*/ 469011 w 2154364"/>
                  <a:gd name="connsiteY62" fmla="*/ 1114901 h 2149220"/>
                  <a:gd name="connsiteX63" fmla="*/ 523589 w 2154364"/>
                  <a:gd name="connsiteY63" fmla="*/ 1563624 h 2149220"/>
                  <a:gd name="connsiteX64" fmla="*/ 224219 w 2154364"/>
                  <a:gd name="connsiteY64" fmla="*/ 1732788 h 2149220"/>
                  <a:gd name="connsiteX65" fmla="*/ 544163 w 2154364"/>
                  <a:gd name="connsiteY65" fmla="*/ 1641824 h 2149220"/>
                  <a:gd name="connsiteX66" fmla="*/ 809244 w 2154364"/>
                  <a:gd name="connsiteY66" fmla="*/ 2118932 h 2149220"/>
                  <a:gd name="connsiteX67" fmla="*/ 224219 w 2154364"/>
                  <a:gd name="connsiteY67" fmla="*/ 1732788 h 2149220"/>
                  <a:gd name="connsiteX68" fmla="*/ 1345025 w 2154364"/>
                  <a:gd name="connsiteY68" fmla="*/ 2118932 h 2149220"/>
                  <a:gd name="connsiteX69" fmla="*/ 1610106 w 2154364"/>
                  <a:gd name="connsiteY69" fmla="*/ 1641824 h 2149220"/>
                  <a:gd name="connsiteX70" fmla="*/ 1929860 w 2154364"/>
                  <a:gd name="connsiteY70" fmla="*/ 1733169 h 2149220"/>
                  <a:gd name="connsiteX71" fmla="*/ 1345025 w 2154364"/>
                  <a:gd name="connsiteY71" fmla="*/ 2118932 h 2149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154364" h="2149220">
                    <a:moveTo>
                      <a:pt x="1685258" y="1034034"/>
                    </a:moveTo>
                    <a:cubicBezTo>
                      <a:pt x="1682401" y="873538"/>
                      <a:pt x="1663446" y="721995"/>
                      <a:pt x="1630680" y="585311"/>
                    </a:cubicBezTo>
                    <a:cubicBezTo>
                      <a:pt x="1763935" y="559689"/>
                      <a:pt x="1880330" y="525209"/>
                      <a:pt x="1978247" y="483489"/>
                    </a:cubicBezTo>
                    <a:cubicBezTo>
                      <a:pt x="2083118" y="642747"/>
                      <a:pt x="2146840" y="831247"/>
                      <a:pt x="2154365" y="1034034"/>
                    </a:cubicBezTo>
                    <a:lnTo>
                      <a:pt x="1685258" y="1034034"/>
                    </a:lnTo>
                    <a:close/>
                    <a:moveTo>
                      <a:pt x="2154365" y="1114901"/>
                    </a:moveTo>
                    <a:cubicBezTo>
                      <a:pt x="2146840" y="1317689"/>
                      <a:pt x="2083118" y="1506284"/>
                      <a:pt x="1978247" y="1665637"/>
                    </a:cubicBezTo>
                    <a:cubicBezTo>
                      <a:pt x="1880426" y="1623632"/>
                      <a:pt x="1763839" y="1589532"/>
                      <a:pt x="1630680" y="1563529"/>
                    </a:cubicBezTo>
                    <a:cubicBezTo>
                      <a:pt x="1663446" y="1427321"/>
                      <a:pt x="1682401" y="1275683"/>
                      <a:pt x="1685258" y="1114806"/>
                    </a:cubicBezTo>
                    <a:lnTo>
                      <a:pt x="2154365" y="1114806"/>
                    </a:lnTo>
                    <a:close/>
                    <a:moveTo>
                      <a:pt x="1930146" y="416243"/>
                    </a:moveTo>
                    <a:cubicBezTo>
                      <a:pt x="1840230" y="452914"/>
                      <a:pt x="1730597" y="484251"/>
                      <a:pt x="1610201" y="507397"/>
                    </a:cubicBezTo>
                    <a:cubicBezTo>
                      <a:pt x="1550194" y="299752"/>
                      <a:pt x="1457611" y="133064"/>
                      <a:pt x="1344739" y="30099"/>
                    </a:cubicBezTo>
                    <a:cubicBezTo>
                      <a:pt x="1580579" y="90488"/>
                      <a:pt x="1785366" y="229076"/>
                      <a:pt x="1930241" y="416243"/>
                    </a:cubicBezTo>
                    <a:close/>
                    <a:moveTo>
                      <a:pt x="1527239" y="520732"/>
                    </a:moveTo>
                    <a:cubicBezTo>
                      <a:pt x="1398270" y="540925"/>
                      <a:pt x="1258824" y="551402"/>
                      <a:pt x="1117759" y="553498"/>
                    </a:cubicBezTo>
                    <a:lnTo>
                      <a:pt x="1117759" y="0"/>
                    </a:lnTo>
                    <a:cubicBezTo>
                      <a:pt x="1289114" y="27908"/>
                      <a:pt x="1440371" y="231648"/>
                      <a:pt x="1527239" y="520637"/>
                    </a:cubicBezTo>
                    <a:close/>
                    <a:moveTo>
                      <a:pt x="1036892" y="0"/>
                    </a:moveTo>
                    <a:lnTo>
                      <a:pt x="1036892" y="553403"/>
                    </a:lnTo>
                    <a:cubicBezTo>
                      <a:pt x="895445" y="551783"/>
                      <a:pt x="755904" y="540830"/>
                      <a:pt x="627031" y="520637"/>
                    </a:cubicBezTo>
                    <a:cubicBezTo>
                      <a:pt x="713994" y="231648"/>
                      <a:pt x="865537" y="27908"/>
                      <a:pt x="1036892" y="0"/>
                    </a:cubicBezTo>
                    <a:close/>
                    <a:moveTo>
                      <a:pt x="1036892" y="635032"/>
                    </a:moveTo>
                    <a:lnTo>
                      <a:pt x="1036892" y="1034034"/>
                    </a:lnTo>
                    <a:lnTo>
                      <a:pt x="549783" y="1034034"/>
                    </a:lnTo>
                    <a:cubicBezTo>
                      <a:pt x="552641" y="879634"/>
                      <a:pt x="572453" y="732092"/>
                      <a:pt x="605600" y="599504"/>
                    </a:cubicBezTo>
                    <a:cubicBezTo>
                      <a:pt x="741426" y="620935"/>
                      <a:pt x="887730" y="633032"/>
                      <a:pt x="1036892" y="635032"/>
                    </a:cubicBezTo>
                    <a:close/>
                    <a:moveTo>
                      <a:pt x="1036892" y="1114806"/>
                    </a:moveTo>
                    <a:lnTo>
                      <a:pt x="1036892" y="1514951"/>
                    </a:lnTo>
                    <a:cubicBezTo>
                      <a:pt x="888111" y="1516571"/>
                      <a:pt x="741426" y="1528286"/>
                      <a:pt x="605600" y="1549718"/>
                    </a:cubicBezTo>
                    <a:cubicBezTo>
                      <a:pt x="572453" y="1417130"/>
                      <a:pt x="552641" y="1269587"/>
                      <a:pt x="549783" y="1114806"/>
                    </a:cubicBezTo>
                    <a:lnTo>
                      <a:pt x="1036892" y="1114806"/>
                    </a:lnTo>
                    <a:close/>
                    <a:moveTo>
                      <a:pt x="1036892" y="1595818"/>
                    </a:moveTo>
                    <a:lnTo>
                      <a:pt x="1036892" y="2149221"/>
                    </a:lnTo>
                    <a:cubicBezTo>
                      <a:pt x="865537" y="2120932"/>
                      <a:pt x="713899" y="1917192"/>
                      <a:pt x="627031" y="1628204"/>
                    </a:cubicBezTo>
                    <a:cubicBezTo>
                      <a:pt x="755999" y="1608392"/>
                      <a:pt x="895445" y="1597438"/>
                      <a:pt x="1036892" y="1595818"/>
                    </a:cubicBezTo>
                    <a:close/>
                    <a:moveTo>
                      <a:pt x="1117759" y="2149221"/>
                    </a:moveTo>
                    <a:lnTo>
                      <a:pt x="1117759" y="1595818"/>
                    </a:lnTo>
                    <a:cubicBezTo>
                      <a:pt x="1258824" y="1597438"/>
                      <a:pt x="1398270" y="1608392"/>
                      <a:pt x="1527239" y="1628204"/>
                    </a:cubicBezTo>
                    <a:cubicBezTo>
                      <a:pt x="1440371" y="1917192"/>
                      <a:pt x="1289114" y="2120932"/>
                      <a:pt x="1117759" y="2149221"/>
                    </a:cubicBezTo>
                    <a:close/>
                    <a:moveTo>
                      <a:pt x="1117759" y="1514951"/>
                    </a:moveTo>
                    <a:lnTo>
                      <a:pt x="1117759" y="1114806"/>
                    </a:lnTo>
                    <a:lnTo>
                      <a:pt x="1604486" y="1114806"/>
                    </a:lnTo>
                    <a:cubicBezTo>
                      <a:pt x="1601629" y="1269587"/>
                      <a:pt x="1581817" y="1417130"/>
                      <a:pt x="1548670" y="1549718"/>
                    </a:cubicBezTo>
                    <a:cubicBezTo>
                      <a:pt x="1412843" y="1528286"/>
                      <a:pt x="1266063" y="1516952"/>
                      <a:pt x="1117759" y="1514951"/>
                    </a:cubicBezTo>
                    <a:close/>
                    <a:moveTo>
                      <a:pt x="1117759" y="1033939"/>
                    </a:moveTo>
                    <a:lnTo>
                      <a:pt x="1117759" y="634937"/>
                    </a:lnTo>
                    <a:cubicBezTo>
                      <a:pt x="1266539" y="632936"/>
                      <a:pt x="1413224" y="620840"/>
                      <a:pt x="1548670" y="599408"/>
                    </a:cubicBezTo>
                    <a:cubicBezTo>
                      <a:pt x="1581817" y="731996"/>
                      <a:pt x="1601629" y="879538"/>
                      <a:pt x="1604486" y="1033939"/>
                    </a:cubicBezTo>
                    <a:lnTo>
                      <a:pt x="1117759" y="1033939"/>
                    </a:lnTo>
                    <a:close/>
                    <a:moveTo>
                      <a:pt x="809625" y="30004"/>
                    </a:moveTo>
                    <a:cubicBezTo>
                      <a:pt x="696754" y="132969"/>
                      <a:pt x="604171" y="299657"/>
                      <a:pt x="544163" y="507301"/>
                    </a:cubicBezTo>
                    <a:cubicBezTo>
                      <a:pt x="423291" y="484251"/>
                      <a:pt x="313563" y="452819"/>
                      <a:pt x="224314" y="416147"/>
                    </a:cubicBezTo>
                    <a:cubicBezTo>
                      <a:pt x="369094" y="228981"/>
                      <a:pt x="573786" y="90488"/>
                      <a:pt x="809625" y="30004"/>
                    </a:cubicBezTo>
                    <a:close/>
                    <a:moveTo>
                      <a:pt x="469011" y="1033939"/>
                    </a:moveTo>
                    <a:lnTo>
                      <a:pt x="0" y="1033939"/>
                    </a:lnTo>
                    <a:cubicBezTo>
                      <a:pt x="7525" y="831247"/>
                      <a:pt x="71247" y="642747"/>
                      <a:pt x="176117" y="483489"/>
                    </a:cubicBezTo>
                    <a:cubicBezTo>
                      <a:pt x="273272" y="525209"/>
                      <a:pt x="389954" y="559594"/>
                      <a:pt x="523589" y="585216"/>
                    </a:cubicBezTo>
                    <a:cubicBezTo>
                      <a:pt x="490823" y="721900"/>
                      <a:pt x="471869" y="873443"/>
                      <a:pt x="469011" y="1033939"/>
                    </a:cubicBezTo>
                    <a:close/>
                    <a:moveTo>
                      <a:pt x="523589" y="1563434"/>
                    </a:moveTo>
                    <a:cubicBezTo>
                      <a:pt x="392811" y="1588675"/>
                      <a:pt x="273844" y="1623727"/>
                      <a:pt x="176117" y="1665542"/>
                    </a:cubicBezTo>
                    <a:cubicBezTo>
                      <a:pt x="71152" y="1506284"/>
                      <a:pt x="7525" y="1317689"/>
                      <a:pt x="0" y="1114901"/>
                    </a:cubicBezTo>
                    <a:lnTo>
                      <a:pt x="469011" y="1114901"/>
                    </a:lnTo>
                    <a:cubicBezTo>
                      <a:pt x="471869" y="1275779"/>
                      <a:pt x="490823" y="1426940"/>
                      <a:pt x="523589" y="1563624"/>
                    </a:cubicBezTo>
                    <a:close/>
                    <a:moveTo>
                      <a:pt x="224219" y="1732788"/>
                    </a:moveTo>
                    <a:cubicBezTo>
                      <a:pt x="314801" y="1695831"/>
                      <a:pt x="424529" y="1664494"/>
                      <a:pt x="544163" y="1641824"/>
                    </a:cubicBezTo>
                    <a:cubicBezTo>
                      <a:pt x="603980" y="1849469"/>
                      <a:pt x="696563" y="2016062"/>
                      <a:pt x="809244" y="2118932"/>
                    </a:cubicBezTo>
                    <a:cubicBezTo>
                      <a:pt x="573500" y="2058448"/>
                      <a:pt x="368903" y="1919859"/>
                      <a:pt x="224219" y="1732788"/>
                    </a:cubicBezTo>
                    <a:close/>
                    <a:moveTo>
                      <a:pt x="1345025" y="2118932"/>
                    </a:moveTo>
                    <a:cubicBezTo>
                      <a:pt x="1457706" y="2016062"/>
                      <a:pt x="1550289" y="1849469"/>
                      <a:pt x="1610106" y="1641824"/>
                    </a:cubicBezTo>
                    <a:cubicBezTo>
                      <a:pt x="1732502" y="1665256"/>
                      <a:pt x="1839373" y="1696117"/>
                      <a:pt x="1929860" y="1733169"/>
                    </a:cubicBezTo>
                    <a:cubicBezTo>
                      <a:pt x="1785080" y="1920050"/>
                      <a:pt x="1580579" y="2058448"/>
                      <a:pt x="1345025" y="2118932"/>
                    </a:cubicBezTo>
                    <a:close/>
                  </a:path>
                </a:pathLst>
              </a:custGeom>
              <a:gradFill>
                <a:gsLst>
                  <a:gs pos="27000">
                    <a:schemeClr val="accent2"/>
                  </a:gs>
                  <a:gs pos="91000">
                    <a:schemeClr val="accent2">
                      <a:lumMod val="50000"/>
                    </a:schemeClr>
                  </a:gs>
                </a:gsLst>
                <a:lin ang="5400000" scaled="0"/>
              </a:gra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nvGrpSpPr>
            <p:cNvPr id="20" name="Group 19">
              <a:extLst>
                <a:ext uri="{FF2B5EF4-FFF2-40B4-BE49-F238E27FC236}">
                  <a16:creationId xmlns:a16="http://schemas.microsoft.com/office/drawing/2014/main" id="{E766FEF8-3DC8-1E93-7875-D53ABE9AA8D9}"/>
                </a:ext>
              </a:extLst>
            </p:cNvPr>
            <p:cNvGrpSpPr/>
            <p:nvPr/>
          </p:nvGrpSpPr>
          <p:grpSpPr>
            <a:xfrm>
              <a:off x="4895237" y="2970850"/>
              <a:ext cx="3931920" cy="651757"/>
              <a:chOff x="5452501" y="2844894"/>
              <a:chExt cx="4191864" cy="694845"/>
            </a:xfrm>
          </p:grpSpPr>
          <p:sp>
            <p:nvSpPr>
              <p:cNvPr id="72" name="Rectangle: Rounded Corners 71">
                <a:extLst>
                  <a:ext uri="{FF2B5EF4-FFF2-40B4-BE49-F238E27FC236}">
                    <a16:creationId xmlns:a16="http://schemas.microsoft.com/office/drawing/2014/main" id="{266FF897-0EA5-A741-1936-D2A233B5C575}"/>
                  </a:ext>
                </a:extLst>
              </p:cNvPr>
              <p:cNvSpPr/>
              <p:nvPr/>
            </p:nvSpPr>
            <p:spPr bwMode="auto">
              <a:xfrm>
                <a:off x="5452501" y="2844894"/>
                <a:ext cx="4191864" cy="694845"/>
              </a:xfrm>
              <a:prstGeom prst="roundRect">
                <a:avLst>
                  <a:gd name="adj" fmla="val 50000"/>
                </a:avLst>
              </a:prstGeom>
              <a:gradFill>
                <a:gsLst>
                  <a:gs pos="19000">
                    <a:schemeClr val="accent3">
                      <a:lumMod val="40000"/>
                      <a:lumOff val="60000"/>
                    </a:schemeClr>
                  </a:gs>
                  <a:gs pos="88000">
                    <a:schemeClr val="bg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lIns="274320" tIns="0" rIns="91440" bIns="0" rtlCol="0" anchor="ctr"/>
              <a:lstStyle/>
              <a:p>
                <a:pPr marL="457200" marR="0" lvl="2"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a:ln>
                      <a:noFill/>
                    </a:ln>
                    <a:solidFill>
                      <a:srgbClr val="52C1C5">
                        <a:lumMod val="50000"/>
                      </a:srgbClr>
                    </a:solidFill>
                    <a:effectLst/>
                    <a:uLnTx/>
                    <a:uFillTx/>
                    <a:latin typeface="微軟正黑體" panose="020B0604030504040204" pitchFamily="34" charset="-120"/>
                    <a:ea typeface="微軟正黑體" panose="020B0604030504040204" pitchFamily="34" charset="-120"/>
                  </a:rPr>
                  <a:t>全球最大</a:t>
                </a:r>
                <a:r>
                  <a:rPr kumimoji="0" lang="zh-TW" altLang="en-US" sz="1200" b="1" i="0" u="none" strike="noStrike" kern="1200" cap="none" spc="0" normalizeH="0" baseline="0" noProof="0" dirty="0">
                    <a:ln>
                      <a:noFill/>
                    </a:ln>
                    <a:solidFill>
                      <a:srgbClr val="52C1C5">
                        <a:lumMod val="50000"/>
                      </a:srgbClr>
                    </a:solidFill>
                    <a:effectLst/>
                    <a:uLnTx/>
                    <a:uFillTx/>
                    <a:latin typeface="微軟正黑體" panose="020B0604030504040204" pitchFamily="34" charset="-120"/>
                    <a:ea typeface="微軟正黑體" panose="020B0604030504040204" pitchFamily="34" charset="-120"/>
                  </a:rPr>
                  <a:t>的非日系半導體晶圓供應商</a:t>
                </a:r>
                <a:endParaRPr kumimoji="0" lang="en-GB" sz="1200" b="1" i="0" u="none" strike="noStrike" kern="1200" cap="none" spc="0" normalizeH="0" baseline="0" noProof="0" dirty="0">
                  <a:ln>
                    <a:noFill/>
                  </a:ln>
                  <a:solidFill>
                    <a:srgbClr val="52C1C5">
                      <a:lumMod val="50000"/>
                    </a:srgbClr>
                  </a:solidFill>
                  <a:effectLst/>
                  <a:uLnTx/>
                  <a:uFillTx/>
                  <a:latin typeface="微軟正黑體" panose="020B0604030504040204" pitchFamily="34" charset="-120"/>
                  <a:ea typeface="微軟正黑體" panose="020B0604030504040204" pitchFamily="34" charset="-120"/>
                </a:endParaRPr>
              </a:p>
            </p:txBody>
          </p:sp>
          <p:sp>
            <p:nvSpPr>
              <p:cNvPr id="1034" name="Oval 1033">
                <a:extLst>
                  <a:ext uri="{FF2B5EF4-FFF2-40B4-BE49-F238E27FC236}">
                    <a16:creationId xmlns:a16="http://schemas.microsoft.com/office/drawing/2014/main" id="{3F8B7E34-B190-D854-B3D8-0AB18EB7AF17}"/>
                  </a:ext>
                </a:extLst>
              </p:cNvPr>
              <p:cNvSpPr/>
              <p:nvPr/>
            </p:nvSpPr>
            <p:spPr bwMode="auto">
              <a:xfrm>
                <a:off x="5519444" y="2896852"/>
                <a:ext cx="590931" cy="590929"/>
              </a:xfrm>
              <a:prstGeom prst="ellipse">
                <a:avLst/>
              </a:prstGeom>
              <a:solidFill>
                <a:schemeClr val="bg1"/>
              </a:solidFill>
              <a:ln w="158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17" name="Graphic 115">
                <a:extLst>
                  <a:ext uri="{FF2B5EF4-FFF2-40B4-BE49-F238E27FC236}">
                    <a16:creationId xmlns:a16="http://schemas.microsoft.com/office/drawing/2014/main" id="{3EFE41A9-96BC-7D7E-6998-4B9786B08B13}"/>
                  </a:ext>
                </a:extLst>
              </p:cNvPr>
              <p:cNvSpPr/>
              <p:nvPr/>
            </p:nvSpPr>
            <p:spPr>
              <a:xfrm rot="18900000">
                <a:off x="5554848" y="3092058"/>
                <a:ext cx="513436" cy="174527"/>
              </a:xfrm>
              <a:custGeom>
                <a:avLst/>
                <a:gdLst>
                  <a:gd name="connsiteX0" fmla="*/ 1975295 w 2058447"/>
                  <a:gd name="connsiteY0" fmla="*/ 261938 h 699706"/>
                  <a:gd name="connsiteX1" fmla="*/ 678656 w 2058447"/>
                  <a:gd name="connsiteY1" fmla="*/ 261938 h 699706"/>
                  <a:gd name="connsiteX2" fmla="*/ 344900 w 2058447"/>
                  <a:gd name="connsiteY2" fmla="*/ 0 h 699706"/>
                  <a:gd name="connsiteX3" fmla="*/ 0 w 2058447"/>
                  <a:gd name="connsiteY3" fmla="*/ 344996 h 699706"/>
                  <a:gd name="connsiteX4" fmla="*/ 344900 w 2058447"/>
                  <a:gd name="connsiteY4" fmla="*/ 689991 h 699706"/>
                  <a:gd name="connsiteX5" fmla="*/ 678561 w 2058447"/>
                  <a:gd name="connsiteY5" fmla="*/ 428054 h 699706"/>
                  <a:gd name="connsiteX6" fmla="*/ 1433036 w 2058447"/>
                  <a:gd name="connsiteY6" fmla="*/ 428054 h 699706"/>
                  <a:gd name="connsiteX7" fmla="*/ 1433036 w 2058447"/>
                  <a:gd name="connsiteY7" fmla="*/ 616649 h 699706"/>
                  <a:gd name="connsiteX8" fmla="*/ 1516094 w 2058447"/>
                  <a:gd name="connsiteY8" fmla="*/ 699707 h 699706"/>
                  <a:gd name="connsiteX9" fmla="*/ 1599152 w 2058447"/>
                  <a:gd name="connsiteY9" fmla="*/ 616649 h 699706"/>
                  <a:gd name="connsiteX10" fmla="*/ 1599152 w 2058447"/>
                  <a:gd name="connsiteY10" fmla="*/ 428054 h 699706"/>
                  <a:gd name="connsiteX11" fmla="*/ 1703832 w 2058447"/>
                  <a:gd name="connsiteY11" fmla="*/ 428054 h 699706"/>
                  <a:gd name="connsiteX12" fmla="*/ 1703832 w 2058447"/>
                  <a:gd name="connsiteY12" fmla="*/ 616649 h 699706"/>
                  <a:gd name="connsiteX13" fmla="*/ 1786890 w 2058447"/>
                  <a:gd name="connsiteY13" fmla="*/ 699707 h 699706"/>
                  <a:gd name="connsiteX14" fmla="*/ 1869948 w 2058447"/>
                  <a:gd name="connsiteY14" fmla="*/ 616649 h 699706"/>
                  <a:gd name="connsiteX15" fmla="*/ 1869948 w 2058447"/>
                  <a:gd name="connsiteY15" fmla="*/ 428054 h 699706"/>
                  <a:gd name="connsiteX16" fmla="*/ 1975390 w 2058447"/>
                  <a:gd name="connsiteY16" fmla="*/ 428054 h 699706"/>
                  <a:gd name="connsiteX17" fmla="*/ 2058448 w 2058447"/>
                  <a:gd name="connsiteY17" fmla="*/ 344996 h 699706"/>
                  <a:gd name="connsiteX18" fmla="*/ 1975390 w 2058447"/>
                  <a:gd name="connsiteY18" fmla="*/ 261938 h 699706"/>
                  <a:gd name="connsiteX19" fmla="*/ 344900 w 2058447"/>
                  <a:gd name="connsiteY19" fmla="*/ 523875 h 699706"/>
                  <a:gd name="connsiteX20" fmla="*/ 166021 w 2058447"/>
                  <a:gd name="connsiteY20" fmla="*/ 344996 h 699706"/>
                  <a:gd name="connsiteX21" fmla="*/ 344900 w 2058447"/>
                  <a:gd name="connsiteY21" fmla="*/ 166116 h 699706"/>
                  <a:gd name="connsiteX22" fmla="*/ 523780 w 2058447"/>
                  <a:gd name="connsiteY22" fmla="*/ 344996 h 699706"/>
                  <a:gd name="connsiteX23" fmla="*/ 344900 w 2058447"/>
                  <a:gd name="connsiteY23" fmla="*/ 523875 h 69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8447" h="699706">
                    <a:moveTo>
                      <a:pt x="1975295" y="261938"/>
                    </a:moveTo>
                    <a:lnTo>
                      <a:pt x="678656" y="261938"/>
                    </a:lnTo>
                    <a:cubicBezTo>
                      <a:pt x="641223" y="111919"/>
                      <a:pt x="506349" y="0"/>
                      <a:pt x="344900" y="0"/>
                    </a:cubicBezTo>
                    <a:cubicBezTo>
                      <a:pt x="154781" y="0"/>
                      <a:pt x="0" y="154781"/>
                      <a:pt x="0" y="344996"/>
                    </a:cubicBezTo>
                    <a:cubicBezTo>
                      <a:pt x="0" y="535210"/>
                      <a:pt x="154781" y="689991"/>
                      <a:pt x="344900" y="689991"/>
                    </a:cubicBezTo>
                    <a:cubicBezTo>
                      <a:pt x="506349" y="689991"/>
                      <a:pt x="641223" y="578072"/>
                      <a:pt x="678561" y="428054"/>
                    </a:cubicBezTo>
                    <a:lnTo>
                      <a:pt x="1433036" y="428054"/>
                    </a:lnTo>
                    <a:lnTo>
                      <a:pt x="1433036" y="616649"/>
                    </a:lnTo>
                    <a:cubicBezTo>
                      <a:pt x="1433036" y="662559"/>
                      <a:pt x="1470184" y="699707"/>
                      <a:pt x="1516094" y="699707"/>
                    </a:cubicBezTo>
                    <a:cubicBezTo>
                      <a:pt x="1562005" y="699707"/>
                      <a:pt x="1599152" y="662559"/>
                      <a:pt x="1599152" y="616649"/>
                    </a:cubicBezTo>
                    <a:lnTo>
                      <a:pt x="1599152" y="428054"/>
                    </a:lnTo>
                    <a:lnTo>
                      <a:pt x="1703832" y="428054"/>
                    </a:lnTo>
                    <a:lnTo>
                      <a:pt x="1703832" y="616649"/>
                    </a:lnTo>
                    <a:cubicBezTo>
                      <a:pt x="1703832" y="662559"/>
                      <a:pt x="1740980" y="699707"/>
                      <a:pt x="1786890" y="699707"/>
                    </a:cubicBezTo>
                    <a:cubicBezTo>
                      <a:pt x="1832801" y="699707"/>
                      <a:pt x="1869948" y="662559"/>
                      <a:pt x="1869948" y="616649"/>
                    </a:cubicBezTo>
                    <a:lnTo>
                      <a:pt x="1869948" y="428054"/>
                    </a:lnTo>
                    <a:lnTo>
                      <a:pt x="1975390" y="428054"/>
                    </a:lnTo>
                    <a:cubicBezTo>
                      <a:pt x="2021205" y="428054"/>
                      <a:pt x="2058448" y="390906"/>
                      <a:pt x="2058448" y="344996"/>
                    </a:cubicBezTo>
                    <a:cubicBezTo>
                      <a:pt x="2058448" y="299085"/>
                      <a:pt x="2021300" y="261938"/>
                      <a:pt x="1975390" y="261938"/>
                    </a:cubicBezTo>
                    <a:close/>
                    <a:moveTo>
                      <a:pt x="344900" y="523875"/>
                    </a:moveTo>
                    <a:cubicBezTo>
                      <a:pt x="246221" y="523875"/>
                      <a:pt x="166021" y="443579"/>
                      <a:pt x="166021" y="344996"/>
                    </a:cubicBezTo>
                    <a:cubicBezTo>
                      <a:pt x="166021" y="246412"/>
                      <a:pt x="246317" y="166116"/>
                      <a:pt x="344900" y="166116"/>
                    </a:cubicBezTo>
                    <a:cubicBezTo>
                      <a:pt x="443484" y="166116"/>
                      <a:pt x="523780" y="246412"/>
                      <a:pt x="523780" y="344996"/>
                    </a:cubicBezTo>
                    <a:cubicBezTo>
                      <a:pt x="523780" y="443579"/>
                      <a:pt x="443484" y="523875"/>
                      <a:pt x="344900" y="523875"/>
                    </a:cubicBezTo>
                    <a:close/>
                  </a:path>
                </a:pathLst>
              </a:custGeom>
              <a:gradFill>
                <a:gsLst>
                  <a:gs pos="27000">
                    <a:schemeClr val="accent3"/>
                  </a:gs>
                  <a:gs pos="91000">
                    <a:schemeClr val="accent3">
                      <a:lumMod val="50000"/>
                    </a:schemeClr>
                  </a:gs>
                </a:gsLst>
                <a:lin ang="8100000" scaled="0"/>
              </a:gra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grpSp>
      <p:sp>
        <p:nvSpPr>
          <p:cNvPr id="3" name="TextBox 2">
            <a:extLst>
              <a:ext uri="{FF2B5EF4-FFF2-40B4-BE49-F238E27FC236}">
                <a16:creationId xmlns:a16="http://schemas.microsoft.com/office/drawing/2014/main" id="{4D1F121E-C082-8DCD-478A-483ECE5F9416}"/>
              </a:ext>
            </a:extLst>
          </p:cNvPr>
          <p:cNvSpPr txBox="1"/>
          <p:nvPr/>
        </p:nvSpPr>
        <p:spPr>
          <a:xfrm>
            <a:off x="368300" y="4804773"/>
            <a:ext cx="6925469" cy="215444"/>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資料來源：公開公司資訊。註：</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市佔率係依主要業者（包含</a:t>
            </a: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Shin-Etsu, SUMCO, </a:t>
            </a:r>
            <a:r>
              <a:rPr kumimoji="0" lang="en-US" altLang="zh-TW" sz="700" b="0" i="0" u="none" strike="noStrike" kern="1200" cap="none" spc="0" normalizeH="0" baseline="0" noProof="0" dirty="0" err="1">
                <a:ln>
                  <a:noFill/>
                </a:ln>
                <a:solidFill>
                  <a:srgbClr val="1C2222"/>
                </a:solidFill>
                <a:effectLst/>
                <a:uLnTx/>
                <a:uFillTx/>
                <a:latin typeface="Franklin Gothic Book"/>
                <a:ea typeface="STKaiti"/>
                <a:cs typeface="+mn-cs"/>
              </a:rPr>
              <a:t>GlobalWafers</a:t>
            </a: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 Siltronic, SK </a:t>
            </a:r>
            <a:r>
              <a:rPr kumimoji="0" lang="en-US" altLang="zh-TW" sz="700" b="0" i="0" u="none" strike="noStrike" kern="1200" cap="none" spc="0" normalizeH="0" baseline="0" noProof="0" dirty="0" err="1">
                <a:ln>
                  <a:noFill/>
                </a:ln>
                <a:solidFill>
                  <a:srgbClr val="1C2222"/>
                </a:solidFill>
                <a:effectLst/>
                <a:uLnTx/>
                <a:uFillTx/>
                <a:latin typeface="Franklin Gothic Book"/>
                <a:ea typeface="STKaiti"/>
                <a:cs typeface="+mn-cs"/>
              </a:rPr>
              <a:t>Siltron</a:t>
            </a: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 Wafer Works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）之總營收估算。由於</a:t>
            </a:r>
            <a:r>
              <a:rPr kumimoji="0" lang="en-US" altLang="zh-TW" sz="700" b="0" i="0" u="none" strike="noStrike" kern="1200" cap="none" spc="0" normalizeH="0" baseline="0" noProof="0" dirty="0">
                <a:ln>
                  <a:noFill/>
                </a:ln>
                <a:solidFill>
                  <a:srgbClr val="1C2222"/>
                </a:solidFill>
                <a:effectLst/>
                <a:uLnTx/>
                <a:uFillTx/>
                <a:latin typeface="Franklin Gothic Book"/>
                <a:ea typeface="STKaiti"/>
                <a:cs typeface="+mn-cs"/>
              </a:rPr>
              <a:t>Shin-Etsu</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自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2021 </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年起調整報告分類，其半導體晶圓營收係依歷史資料推估約為電子材料營收的 </a:t>
            </a:r>
            <a:r>
              <a:rPr kumimoji="0" lang="en-US" altLang="zh-TW"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63%</a:t>
            </a:r>
            <a:r>
              <a:rPr kumimoji="0" lang="zh-TW" alt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endParaRPr kumimoji="0" lang="en-US" sz="7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317367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2A52408-0599-42CB-A32B-0AD6A18B089E}"/>
              </a:ext>
            </a:extLst>
          </p:cNvPr>
          <p:cNvSpPr/>
          <p:nvPr/>
        </p:nvSpPr>
        <p:spPr bwMode="auto">
          <a:xfrm>
            <a:off x="369688" y="193288"/>
            <a:ext cx="329184" cy="329184"/>
          </a:xfrm>
          <a:prstGeom prst="ellipse">
            <a:avLst/>
          </a:prstGeom>
          <a:gradFill flip="none" rotWithShape="1">
            <a:gsLst>
              <a:gs pos="0">
                <a:schemeClr val="tx2"/>
              </a:gs>
              <a:gs pos="34000">
                <a:schemeClr val="bg1"/>
              </a:gs>
              <a:gs pos="51370">
                <a:schemeClr val="bg1"/>
              </a:gs>
              <a:gs pos="64000">
                <a:schemeClr val="bg2"/>
              </a:gs>
              <a:gs pos="100000">
                <a:schemeClr val="bg2"/>
              </a:gs>
            </a:gsLst>
            <a:lin ang="2700000" scaled="0"/>
            <a:tileRect/>
          </a:gradFill>
          <a:ln w="635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2" name="Title 1">
            <a:extLst>
              <a:ext uri="{FF2B5EF4-FFF2-40B4-BE49-F238E27FC236}">
                <a16:creationId xmlns:a16="http://schemas.microsoft.com/office/drawing/2014/main" id="{BC5B3A5A-9398-9A17-473F-BE643E1D07ED}"/>
              </a:ext>
            </a:extLst>
          </p:cNvPr>
          <p:cNvSpPr txBox="1">
            <a:spLocks/>
          </p:cNvSpPr>
          <p:nvPr/>
        </p:nvSpPr>
        <p:spPr bwMode="black">
          <a:xfrm>
            <a:off x="368300" y="190395"/>
            <a:ext cx="8407399" cy="426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2400" b="1" i="0" u="none" strike="noStrike" kern="1200" cap="none" spc="-9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        以領先技術為後盾的全方位產品組合</a:t>
            </a:r>
            <a:endParaRPr kumimoji="0" lang="en-GB" sz="2400" b="1" i="0" u="none" strike="noStrike" kern="1200" cap="none" spc="-2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endParaRPr>
          </a:p>
        </p:txBody>
      </p:sp>
      <p:grpSp>
        <p:nvGrpSpPr>
          <p:cNvPr id="3" name="Group 2">
            <a:extLst>
              <a:ext uri="{FF2B5EF4-FFF2-40B4-BE49-F238E27FC236}">
                <a16:creationId xmlns:a16="http://schemas.microsoft.com/office/drawing/2014/main" id="{F8D94C48-0537-548E-B45A-73116554EEF1}"/>
              </a:ext>
            </a:extLst>
          </p:cNvPr>
          <p:cNvGrpSpPr/>
          <p:nvPr/>
        </p:nvGrpSpPr>
        <p:grpSpPr>
          <a:xfrm>
            <a:off x="370277" y="704850"/>
            <a:ext cx="8405423" cy="473119"/>
            <a:chOff x="370277" y="704850"/>
            <a:chExt cx="8405423" cy="473119"/>
          </a:xfrm>
        </p:grpSpPr>
        <p:sp>
          <p:nvSpPr>
            <p:cNvPr id="5" name="Rectangle 4">
              <a:extLst>
                <a:ext uri="{FF2B5EF4-FFF2-40B4-BE49-F238E27FC236}">
                  <a16:creationId xmlns:a16="http://schemas.microsoft.com/office/drawing/2014/main" id="{03C9DBF7-233A-9A92-A917-8310EFD47F14}"/>
                </a:ext>
              </a:extLst>
            </p:cNvPr>
            <p:cNvSpPr/>
            <p:nvPr/>
          </p:nvSpPr>
          <p:spPr bwMode="auto">
            <a:xfrm>
              <a:off x="371291" y="704850"/>
              <a:ext cx="8404409" cy="472758"/>
            </a:xfrm>
            <a:prstGeom prst="rect">
              <a:avLst/>
            </a:prstGeom>
            <a:gradFill>
              <a:gsLst>
                <a:gs pos="0">
                  <a:schemeClr val="accent3">
                    <a:lumMod val="20000"/>
                    <a:lumOff val="80000"/>
                  </a:schemeClr>
                </a:gs>
                <a:gs pos="100000">
                  <a:schemeClr val="bg1"/>
                </a:gs>
              </a:gsLst>
              <a:lin ang="0" scaled="0"/>
            </a:gradFill>
            <a:ln w="635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200" dirty="0">
                  <a:solidFill>
                    <a:srgbClr val="1C2222"/>
                  </a:solidFill>
                  <a:latin typeface="微軟正黑體" panose="020B0604030504040204" pitchFamily="34" charset="-120"/>
                  <a:ea typeface="微軟正黑體" panose="020B0604030504040204" pitchFamily="34" charset="-120"/>
                </a:rPr>
                <a:t>環球晶圓垂直整合的一貫製程與完整的生產線，確保產品品質達到最高標準，滿足各類客製化需求</a:t>
              </a:r>
              <a:r>
                <a:rPr kumimoji="0" lang="zh-TW" alt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a:t>
              </a:r>
              <a:endParaRPr kumimoji="0" lang="en-US" sz="12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sp>
          <p:nvSpPr>
            <p:cNvPr id="6" name="Rectangle 5">
              <a:extLst>
                <a:ext uri="{FF2B5EF4-FFF2-40B4-BE49-F238E27FC236}">
                  <a16:creationId xmlns:a16="http://schemas.microsoft.com/office/drawing/2014/main" id="{CD14A667-18F8-C74C-F01B-0B876CD2F765}"/>
                </a:ext>
              </a:extLst>
            </p:cNvPr>
            <p:cNvSpPr/>
            <p:nvPr/>
          </p:nvSpPr>
          <p:spPr bwMode="auto">
            <a:xfrm>
              <a:off x="370277" y="704850"/>
              <a:ext cx="45719" cy="473119"/>
            </a:xfrm>
            <a:prstGeom prst="rect">
              <a:avLst/>
            </a:prstGeom>
            <a:gradFill>
              <a:gsLst>
                <a:gs pos="19000">
                  <a:schemeClr val="accent1"/>
                </a:gs>
                <a:gs pos="100000">
                  <a:schemeClr val="accent2"/>
                </a:gs>
              </a:gsLst>
              <a:lin ang="54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53565A"/>
                </a:solidFill>
                <a:effectLst/>
                <a:uLnTx/>
                <a:uFillTx/>
                <a:ea typeface="STKaiti"/>
                <a:cs typeface="+mn-cs"/>
              </a:endParaRPr>
            </a:p>
          </p:txBody>
        </p:sp>
      </p:grpSp>
      <p:sp>
        <p:nvSpPr>
          <p:cNvPr id="4" name="TextBox 3">
            <a:extLst>
              <a:ext uri="{FF2B5EF4-FFF2-40B4-BE49-F238E27FC236}">
                <a16:creationId xmlns:a16="http://schemas.microsoft.com/office/drawing/2014/main" id="{2A95B814-5997-2AEB-FD34-B15B5D08AA19}"/>
              </a:ext>
            </a:extLst>
          </p:cNvPr>
          <p:cNvSpPr txBox="1"/>
          <p:nvPr/>
        </p:nvSpPr>
        <p:spPr>
          <a:xfrm>
            <a:off x="480687" y="251337"/>
            <a:ext cx="105798" cy="215444"/>
          </a:xfrm>
          <a:prstGeom prst="rect">
            <a:avLst/>
          </a:prstGeom>
          <a:noFill/>
        </p:spPr>
        <p:txBody>
          <a:bodyPr wrap="none" lIns="0" tIns="0" rIns="0" bIns="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5484C4"/>
                </a:solidFill>
                <a:effectLst/>
                <a:uLnTx/>
                <a:uFillTx/>
                <a:latin typeface="Franklin Gothic Heavy"/>
                <a:ea typeface="STKaiti"/>
                <a:cs typeface="+mn-cs"/>
              </a:rPr>
              <a:t>2</a:t>
            </a:r>
            <a:endParaRPr kumimoji="0" lang="en-US" sz="1400" b="0" i="0" u="none" strike="noStrike" kern="1200" cap="none" spc="0" normalizeH="0" baseline="0" noProof="0" dirty="0">
              <a:ln>
                <a:noFill/>
              </a:ln>
              <a:solidFill>
                <a:srgbClr val="5484C4"/>
              </a:solidFill>
              <a:effectLst/>
              <a:uLnTx/>
              <a:uFillTx/>
              <a:latin typeface="Franklin Gothic Heavy"/>
              <a:ea typeface="STKaiti"/>
              <a:cs typeface="+mn-cs"/>
            </a:endParaRPr>
          </a:p>
        </p:txBody>
      </p:sp>
      <p:sp>
        <p:nvSpPr>
          <p:cNvPr id="19" name="Freeform: Shape 18">
            <a:extLst>
              <a:ext uri="{FF2B5EF4-FFF2-40B4-BE49-F238E27FC236}">
                <a16:creationId xmlns:a16="http://schemas.microsoft.com/office/drawing/2014/main" id="{F92B1DE5-BAAF-DCAB-92B4-E8BA1ABAC72A}"/>
              </a:ext>
            </a:extLst>
          </p:cNvPr>
          <p:cNvSpPr/>
          <p:nvPr/>
        </p:nvSpPr>
        <p:spPr bwMode="auto">
          <a:xfrm>
            <a:off x="368300" y="1400173"/>
            <a:ext cx="6072431" cy="1945005"/>
          </a:xfrm>
          <a:custGeom>
            <a:avLst/>
            <a:gdLst>
              <a:gd name="connsiteX0" fmla="*/ 0 w 3265342"/>
              <a:gd name="connsiteY0" fmla="*/ 0 h 913618"/>
              <a:gd name="connsiteX1" fmla="*/ 3265342 w 3265342"/>
              <a:gd name="connsiteY1" fmla="*/ 0 h 913618"/>
              <a:gd name="connsiteX2" fmla="*/ 3243991 w 3265342"/>
              <a:gd name="connsiteY2" fmla="*/ 32048 h 913618"/>
              <a:gd name="connsiteX3" fmla="*/ 302419 w 3265342"/>
              <a:gd name="connsiteY3" fmla="*/ 908328 h 913618"/>
              <a:gd name="connsiteX4" fmla="*/ 0 w 3265342"/>
              <a:gd name="connsiteY4" fmla="*/ 913618 h 913618"/>
              <a:gd name="connsiteX5" fmla="*/ 0 w 3265342"/>
              <a:gd name="connsiteY5" fmla="*/ 0 h 91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342" h="913618">
                <a:moveTo>
                  <a:pt x="0" y="0"/>
                </a:moveTo>
                <a:lnTo>
                  <a:pt x="3265342" y="0"/>
                </a:lnTo>
                <a:lnTo>
                  <a:pt x="3243991" y="32048"/>
                </a:lnTo>
                <a:cubicBezTo>
                  <a:pt x="2895051" y="501875"/>
                  <a:pt x="1729322" y="858128"/>
                  <a:pt x="302419" y="908328"/>
                </a:cubicBezTo>
                <a:lnTo>
                  <a:pt x="0" y="913618"/>
                </a:lnTo>
                <a:lnTo>
                  <a:pt x="0" y="0"/>
                </a:lnTo>
                <a:close/>
              </a:path>
            </a:pathLst>
          </a:custGeom>
          <a:gradFill>
            <a:gsLst>
              <a:gs pos="0">
                <a:schemeClr val="accent1"/>
              </a:gs>
              <a:gs pos="100000">
                <a:schemeClr val="accent2"/>
              </a:gs>
            </a:gsLst>
            <a:lin ang="0" scaled="0"/>
          </a:gra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nvGrpSpPr>
          <p:cNvPr id="11" name="Group 10">
            <a:extLst>
              <a:ext uri="{FF2B5EF4-FFF2-40B4-BE49-F238E27FC236}">
                <a16:creationId xmlns:a16="http://schemas.microsoft.com/office/drawing/2014/main" id="{06015708-F729-4777-25B6-EA9671A864F5}"/>
              </a:ext>
            </a:extLst>
          </p:cNvPr>
          <p:cNvGrpSpPr/>
          <p:nvPr/>
        </p:nvGrpSpPr>
        <p:grpSpPr>
          <a:xfrm>
            <a:off x="1360182" y="3998179"/>
            <a:ext cx="1809529" cy="457200"/>
            <a:chOff x="683929" y="3923971"/>
            <a:chExt cx="1809529" cy="457200"/>
          </a:xfrm>
        </p:grpSpPr>
        <p:grpSp>
          <p:nvGrpSpPr>
            <p:cNvPr id="977" name="Group 976">
              <a:extLst>
                <a:ext uri="{FF2B5EF4-FFF2-40B4-BE49-F238E27FC236}">
                  <a16:creationId xmlns:a16="http://schemas.microsoft.com/office/drawing/2014/main" id="{5F307302-8CCD-F7C0-ED2B-98A8F66D535A}"/>
                </a:ext>
              </a:extLst>
            </p:cNvPr>
            <p:cNvGrpSpPr>
              <a:grpSpLocks noChangeAspect="1"/>
            </p:cNvGrpSpPr>
            <p:nvPr/>
          </p:nvGrpSpPr>
          <p:grpSpPr>
            <a:xfrm>
              <a:off x="683929" y="3923971"/>
              <a:ext cx="457200" cy="457200"/>
              <a:chOff x="5804957" y="1055294"/>
              <a:chExt cx="342118" cy="343609"/>
            </a:xfrm>
          </p:grpSpPr>
          <p:sp>
            <p:nvSpPr>
              <p:cNvPr id="978" name="Freeform 5">
                <a:extLst>
                  <a:ext uri="{FF2B5EF4-FFF2-40B4-BE49-F238E27FC236}">
                    <a16:creationId xmlns:a16="http://schemas.microsoft.com/office/drawing/2014/main" id="{1DC2CACA-2E2A-36BE-E738-DB2700B9BD4F}"/>
                  </a:ext>
                </a:extLst>
              </p:cNvPr>
              <p:cNvSpPr>
                <a:spLocks noEditPoints="1"/>
              </p:cNvSpPr>
              <p:nvPr/>
            </p:nvSpPr>
            <p:spPr bwMode="auto">
              <a:xfrm>
                <a:off x="5876511" y="1124612"/>
                <a:ext cx="199010" cy="201246"/>
              </a:xfrm>
              <a:custGeom>
                <a:avLst/>
                <a:gdLst>
                  <a:gd name="T0" fmla="*/ 155 w 324"/>
                  <a:gd name="T1" fmla="*/ 323 h 327"/>
                  <a:gd name="T2" fmla="*/ 78 w 324"/>
                  <a:gd name="T3" fmla="*/ 171 h 327"/>
                  <a:gd name="T4" fmla="*/ 93 w 324"/>
                  <a:gd name="T5" fmla="*/ 238 h 327"/>
                  <a:gd name="T6" fmla="*/ 153 w 324"/>
                  <a:gd name="T7" fmla="*/ 229 h 327"/>
                  <a:gd name="T8" fmla="*/ 208 w 324"/>
                  <a:gd name="T9" fmla="*/ 171 h 327"/>
                  <a:gd name="T10" fmla="*/ 169 w 324"/>
                  <a:gd name="T11" fmla="*/ 246 h 327"/>
                  <a:gd name="T12" fmla="*/ 236 w 324"/>
                  <a:gd name="T13" fmla="*/ 232 h 327"/>
                  <a:gd name="T14" fmla="*/ 208 w 324"/>
                  <a:gd name="T15" fmla="*/ 171 h 327"/>
                  <a:gd name="T16" fmla="*/ 245 w 324"/>
                  <a:gd name="T17" fmla="*/ 155 h 327"/>
                  <a:gd name="T18" fmla="*/ 235 w 324"/>
                  <a:gd name="T19" fmla="*/ 91 h 327"/>
                  <a:gd name="T20" fmla="*/ 171 w 324"/>
                  <a:gd name="T21" fmla="*/ 78 h 327"/>
                  <a:gd name="T22" fmla="*/ 115 w 324"/>
                  <a:gd name="T23" fmla="*/ 155 h 327"/>
                  <a:gd name="T24" fmla="*/ 150 w 324"/>
                  <a:gd name="T25" fmla="*/ 78 h 327"/>
                  <a:gd name="T26" fmla="*/ 83 w 324"/>
                  <a:gd name="T27" fmla="*/ 106 h 327"/>
                  <a:gd name="T28" fmla="*/ 115 w 324"/>
                  <a:gd name="T29" fmla="*/ 155 h 327"/>
                  <a:gd name="T30" fmla="*/ 171 w 324"/>
                  <a:gd name="T31" fmla="*/ 263 h 327"/>
                  <a:gd name="T32" fmla="*/ 182 w 324"/>
                  <a:gd name="T33" fmla="*/ 303 h 327"/>
                  <a:gd name="T34" fmla="*/ 257 w 324"/>
                  <a:gd name="T35" fmla="*/ 226 h 327"/>
                  <a:gd name="T36" fmla="*/ 265 w 324"/>
                  <a:gd name="T37" fmla="*/ 171 h 327"/>
                  <a:gd name="T38" fmla="*/ 253 w 324"/>
                  <a:gd name="T39" fmla="*/ 229 h 327"/>
                  <a:gd name="T40" fmla="*/ 122 w 324"/>
                  <a:gd name="T41" fmla="*/ 34 h 327"/>
                  <a:gd name="T42" fmla="*/ 98 w 324"/>
                  <a:gd name="T43" fmla="*/ 70 h 327"/>
                  <a:gd name="T44" fmla="*/ 153 w 324"/>
                  <a:gd name="T45" fmla="*/ 60 h 327"/>
                  <a:gd name="T46" fmla="*/ 153 w 324"/>
                  <a:gd name="T47" fmla="*/ 266 h 327"/>
                  <a:gd name="T48" fmla="*/ 97 w 324"/>
                  <a:gd name="T49" fmla="*/ 256 h 327"/>
                  <a:gd name="T50" fmla="*/ 150 w 324"/>
                  <a:gd name="T51" fmla="*/ 307 h 327"/>
                  <a:gd name="T52" fmla="*/ 39 w 324"/>
                  <a:gd name="T53" fmla="*/ 171 h 327"/>
                  <a:gd name="T54" fmla="*/ 67 w 324"/>
                  <a:gd name="T55" fmla="*/ 227 h 327"/>
                  <a:gd name="T56" fmla="*/ 60 w 324"/>
                  <a:gd name="T57" fmla="*/ 172 h 327"/>
                  <a:gd name="T58" fmla="*/ 169 w 324"/>
                  <a:gd name="T59" fmla="*/ 60 h 327"/>
                  <a:gd name="T60" fmla="*/ 226 w 324"/>
                  <a:gd name="T61" fmla="*/ 70 h 327"/>
                  <a:gd name="T62" fmla="*/ 171 w 324"/>
                  <a:gd name="T63" fmla="*/ 18 h 327"/>
                  <a:gd name="T64" fmla="*/ 284 w 324"/>
                  <a:gd name="T65" fmla="*/ 155 h 327"/>
                  <a:gd name="T66" fmla="*/ 256 w 324"/>
                  <a:gd name="T67" fmla="*/ 98 h 327"/>
                  <a:gd name="T68" fmla="*/ 262 w 324"/>
                  <a:gd name="T69" fmla="*/ 152 h 327"/>
                  <a:gd name="T70" fmla="*/ 38 w 324"/>
                  <a:gd name="T71" fmla="*/ 155 h 327"/>
                  <a:gd name="T72" fmla="*/ 68 w 324"/>
                  <a:gd name="T73" fmla="*/ 100 h 327"/>
                  <a:gd name="T74" fmla="*/ 17 w 324"/>
                  <a:gd name="T75" fmla="*/ 153 h 327"/>
                  <a:gd name="T76" fmla="*/ 103 w 324"/>
                  <a:gd name="T77" fmla="*/ 294 h 327"/>
                  <a:gd name="T78" fmla="*/ 74 w 324"/>
                  <a:gd name="T79" fmla="*/ 248 h 327"/>
                  <a:gd name="T80" fmla="*/ 29 w 324"/>
                  <a:gd name="T81" fmla="*/ 222 h 327"/>
                  <a:gd name="T82" fmla="*/ 29 w 324"/>
                  <a:gd name="T83" fmla="*/ 105 h 327"/>
                  <a:gd name="T84" fmla="*/ 102 w 324"/>
                  <a:gd name="T85" fmla="*/ 32 h 327"/>
                  <a:gd name="T86" fmla="*/ 37 w 324"/>
                  <a:gd name="T87" fmla="*/ 88 h 327"/>
                  <a:gd name="T88" fmla="*/ 279 w 324"/>
                  <a:gd name="T89" fmla="*/ 248 h 327"/>
                  <a:gd name="T90" fmla="*/ 249 w 324"/>
                  <a:gd name="T91" fmla="*/ 247 h 327"/>
                  <a:gd name="T92" fmla="*/ 219 w 324"/>
                  <a:gd name="T93" fmla="*/ 30 h 327"/>
                  <a:gd name="T94" fmla="*/ 249 w 324"/>
                  <a:gd name="T95" fmla="*/ 78 h 327"/>
                  <a:gd name="T96" fmla="*/ 294 w 324"/>
                  <a:gd name="T97" fmla="*/ 103 h 327"/>
                  <a:gd name="T98" fmla="*/ 116 w 324"/>
                  <a:gd name="T99" fmla="*/ 76 h 327"/>
                  <a:gd name="T100" fmla="*/ 83 w 324"/>
                  <a:gd name="T101" fmla="*/ 259 h 327"/>
                  <a:gd name="T102" fmla="*/ 83 w 324"/>
                  <a:gd name="T103" fmla="*/ 25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4" h="327">
                    <a:moveTo>
                      <a:pt x="0" y="162"/>
                    </a:moveTo>
                    <a:cubicBezTo>
                      <a:pt x="0" y="74"/>
                      <a:pt x="72" y="0"/>
                      <a:pt x="164" y="2"/>
                    </a:cubicBezTo>
                    <a:cubicBezTo>
                      <a:pt x="252" y="3"/>
                      <a:pt x="321" y="74"/>
                      <a:pt x="323" y="161"/>
                    </a:cubicBezTo>
                    <a:cubicBezTo>
                      <a:pt x="324" y="251"/>
                      <a:pt x="250" y="327"/>
                      <a:pt x="155" y="323"/>
                    </a:cubicBezTo>
                    <a:cubicBezTo>
                      <a:pt x="71" y="321"/>
                      <a:pt x="0" y="251"/>
                      <a:pt x="0" y="162"/>
                    </a:cubicBezTo>
                    <a:close/>
                    <a:moveTo>
                      <a:pt x="115" y="171"/>
                    </a:moveTo>
                    <a:cubicBezTo>
                      <a:pt x="115" y="171"/>
                      <a:pt x="115" y="171"/>
                      <a:pt x="115" y="171"/>
                    </a:cubicBezTo>
                    <a:cubicBezTo>
                      <a:pt x="103" y="171"/>
                      <a:pt x="90" y="171"/>
                      <a:pt x="78" y="171"/>
                    </a:cubicBezTo>
                    <a:cubicBezTo>
                      <a:pt x="77" y="171"/>
                      <a:pt x="76" y="171"/>
                      <a:pt x="76" y="172"/>
                    </a:cubicBezTo>
                    <a:cubicBezTo>
                      <a:pt x="77" y="182"/>
                      <a:pt x="77" y="192"/>
                      <a:pt x="79" y="202"/>
                    </a:cubicBezTo>
                    <a:cubicBezTo>
                      <a:pt x="81" y="212"/>
                      <a:pt x="83" y="222"/>
                      <a:pt x="86" y="232"/>
                    </a:cubicBezTo>
                    <a:cubicBezTo>
                      <a:pt x="87" y="236"/>
                      <a:pt x="90" y="237"/>
                      <a:pt x="93" y="238"/>
                    </a:cubicBezTo>
                    <a:cubicBezTo>
                      <a:pt x="99" y="239"/>
                      <a:pt x="105" y="241"/>
                      <a:pt x="111" y="242"/>
                    </a:cubicBezTo>
                    <a:cubicBezTo>
                      <a:pt x="124" y="245"/>
                      <a:pt x="138" y="247"/>
                      <a:pt x="152" y="248"/>
                    </a:cubicBezTo>
                    <a:cubicBezTo>
                      <a:pt x="153" y="248"/>
                      <a:pt x="153" y="247"/>
                      <a:pt x="153" y="246"/>
                    </a:cubicBezTo>
                    <a:cubicBezTo>
                      <a:pt x="153" y="241"/>
                      <a:pt x="154" y="235"/>
                      <a:pt x="153" y="229"/>
                    </a:cubicBezTo>
                    <a:cubicBezTo>
                      <a:pt x="153" y="211"/>
                      <a:pt x="154" y="192"/>
                      <a:pt x="153" y="173"/>
                    </a:cubicBezTo>
                    <a:cubicBezTo>
                      <a:pt x="153" y="171"/>
                      <a:pt x="153" y="171"/>
                      <a:pt x="152" y="171"/>
                    </a:cubicBezTo>
                    <a:cubicBezTo>
                      <a:pt x="139" y="171"/>
                      <a:pt x="127" y="171"/>
                      <a:pt x="115" y="171"/>
                    </a:cubicBezTo>
                    <a:close/>
                    <a:moveTo>
                      <a:pt x="208" y="171"/>
                    </a:moveTo>
                    <a:cubicBezTo>
                      <a:pt x="208" y="171"/>
                      <a:pt x="208" y="171"/>
                      <a:pt x="208" y="171"/>
                    </a:cubicBezTo>
                    <a:cubicBezTo>
                      <a:pt x="195" y="171"/>
                      <a:pt x="183" y="171"/>
                      <a:pt x="171" y="171"/>
                    </a:cubicBezTo>
                    <a:cubicBezTo>
                      <a:pt x="169" y="171"/>
                      <a:pt x="169" y="171"/>
                      <a:pt x="169" y="172"/>
                    </a:cubicBezTo>
                    <a:cubicBezTo>
                      <a:pt x="169" y="197"/>
                      <a:pt x="169" y="222"/>
                      <a:pt x="169" y="246"/>
                    </a:cubicBezTo>
                    <a:cubicBezTo>
                      <a:pt x="169" y="248"/>
                      <a:pt x="170" y="248"/>
                      <a:pt x="171" y="248"/>
                    </a:cubicBezTo>
                    <a:cubicBezTo>
                      <a:pt x="187" y="246"/>
                      <a:pt x="202" y="245"/>
                      <a:pt x="217" y="241"/>
                    </a:cubicBezTo>
                    <a:cubicBezTo>
                      <a:pt x="222" y="240"/>
                      <a:pt x="227" y="239"/>
                      <a:pt x="232" y="237"/>
                    </a:cubicBezTo>
                    <a:cubicBezTo>
                      <a:pt x="234" y="236"/>
                      <a:pt x="236" y="235"/>
                      <a:pt x="236" y="232"/>
                    </a:cubicBezTo>
                    <a:cubicBezTo>
                      <a:pt x="240" y="219"/>
                      <a:pt x="243" y="207"/>
                      <a:pt x="244" y="194"/>
                    </a:cubicBezTo>
                    <a:cubicBezTo>
                      <a:pt x="245" y="187"/>
                      <a:pt x="247" y="180"/>
                      <a:pt x="246" y="172"/>
                    </a:cubicBezTo>
                    <a:cubicBezTo>
                      <a:pt x="246" y="171"/>
                      <a:pt x="246" y="171"/>
                      <a:pt x="245" y="171"/>
                    </a:cubicBezTo>
                    <a:cubicBezTo>
                      <a:pt x="232" y="171"/>
                      <a:pt x="220" y="171"/>
                      <a:pt x="208" y="171"/>
                    </a:cubicBezTo>
                    <a:close/>
                    <a:moveTo>
                      <a:pt x="169" y="116"/>
                    </a:moveTo>
                    <a:cubicBezTo>
                      <a:pt x="169" y="128"/>
                      <a:pt x="169" y="141"/>
                      <a:pt x="169" y="153"/>
                    </a:cubicBezTo>
                    <a:cubicBezTo>
                      <a:pt x="169" y="154"/>
                      <a:pt x="169" y="155"/>
                      <a:pt x="171" y="155"/>
                    </a:cubicBezTo>
                    <a:cubicBezTo>
                      <a:pt x="196" y="155"/>
                      <a:pt x="220" y="155"/>
                      <a:pt x="245" y="155"/>
                    </a:cubicBezTo>
                    <a:cubicBezTo>
                      <a:pt x="246" y="155"/>
                      <a:pt x="246" y="154"/>
                      <a:pt x="246" y="153"/>
                    </a:cubicBezTo>
                    <a:cubicBezTo>
                      <a:pt x="246" y="148"/>
                      <a:pt x="246" y="143"/>
                      <a:pt x="245" y="139"/>
                    </a:cubicBezTo>
                    <a:cubicBezTo>
                      <a:pt x="244" y="128"/>
                      <a:pt x="243" y="117"/>
                      <a:pt x="240" y="107"/>
                    </a:cubicBezTo>
                    <a:cubicBezTo>
                      <a:pt x="238" y="101"/>
                      <a:pt x="238" y="96"/>
                      <a:pt x="235" y="91"/>
                    </a:cubicBezTo>
                    <a:cubicBezTo>
                      <a:pt x="235" y="90"/>
                      <a:pt x="234" y="89"/>
                      <a:pt x="232" y="88"/>
                    </a:cubicBezTo>
                    <a:cubicBezTo>
                      <a:pt x="229" y="87"/>
                      <a:pt x="226" y="87"/>
                      <a:pt x="223" y="86"/>
                    </a:cubicBezTo>
                    <a:cubicBezTo>
                      <a:pt x="212" y="83"/>
                      <a:pt x="201" y="80"/>
                      <a:pt x="189" y="79"/>
                    </a:cubicBezTo>
                    <a:cubicBezTo>
                      <a:pt x="183" y="79"/>
                      <a:pt x="177" y="78"/>
                      <a:pt x="171" y="78"/>
                    </a:cubicBezTo>
                    <a:cubicBezTo>
                      <a:pt x="170" y="78"/>
                      <a:pt x="169" y="78"/>
                      <a:pt x="169" y="80"/>
                    </a:cubicBezTo>
                    <a:cubicBezTo>
                      <a:pt x="169" y="92"/>
                      <a:pt x="169" y="104"/>
                      <a:pt x="169" y="116"/>
                    </a:cubicBezTo>
                    <a:close/>
                    <a:moveTo>
                      <a:pt x="115" y="155"/>
                    </a:moveTo>
                    <a:cubicBezTo>
                      <a:pt x="115" y="155"/>
                      <a:pt x="115" y="155"/>
                      <a:pt x="115" y="155"/>
                    </a:cubicBezTo>
                    <a:cubicBezTo>
                      <a:pt x="127" y="155"/>
                      <a:pt x="139" y="155"/>
                      <a:pt x="151" y="155"/>
                    </a:cubicBezTo>
                    <a:cubicBezTo>
                      <a:pt x="153" y="155"/>
                      <a:pt x="153" y="154"/>
                      <a:pt x="153" y="152"/>
                    </a:cubicBezTo>
                    <a:cubicBezTo>
                      <a:pt x="153" y="129"/>
                      <a:pt x="153" y="105"/>
                      <a:pt x="153" y="81"/>
                    </a:cubicBezTo>
                    <a:cubicBezTo>
                      <a:pt x="153" y="78"/>
                      <a:pt x="154" y="78"/>
                      <a:pt x="150" y="78"/>
                    </a:cubicBezTo>
                    <a:cubicBezTo>
                      <a:pt x="138" y="79"/>
                      <a:pt x="126" y="80"/>
                      <a:pt x="115" y="82"/>
                    </a:cubicBezTo>
                    <a:cubicBezTo>
                      <a:pt x="106" y="84"/>
                      <a:pt x="98" y="86"/>
                      <a:pt x="90" y="89"/>
                    </a:cubicBezTo>
                    <a:cubicBezTo>
                      <a:pt x="89" y="89"/>
                      <a:pt x="88" y="89"/>
                      <a:pt x="88" y="90"/>
                    </a:cubicBezTo>
                    <a:cubicBezTo>
                      <a:pt x="86" y="95"/>
                      <a:pt x="84" y="101"/>
                      <a:pt x="83" y="106"/>
                    </a:cubicBezTo>
                    <a:cubicBezTo>
                      <a:pt x="81" y="111"/>
                      <a:pt x="80" y="117"/>
                      <a:pt x="79" y="122"/>
                    </a:cubicBezTo>
                    <a:cubicBezTo>
                      <a:pt x="77" y="132"/>
                      <a:pt x="77" y="142"/>
                      <a:pt x="76" y="152"/>
                    </a:cubicBezTo>
                    <a:cubicBezTo>
                      <a:pt x="76" y="154"/>
                      <a:pt x="77" y="155"/>
                      <a:pt x="79" y="155"/>
                    </a:cubicBezTo>
                    <a:cubicBezTo>
                      <a:pt x="91" y="155"/>
                      <a:pt x="103" y="155"/>
                      <a:pt x="115" y="155"/>
                    </a:cubicBezTo>
                    <a:close/>
                    <a:moveTo>
                      <a:pt x="229" y="254"/>
                    </a:moveTo>
                    <a:cubicBezTo>
                      <a:pt x="227" y="254"/>
                      <a:pt x="227" y="255"/>
                      <a:pt x="225" y="256"/>
                    </a:cubicBezTo>
                    <a:cubicBezTo>
                      <a:pt x="219" y="257"/>
                      <a:pt x="214" y="258"/>
                      <a:pt x="208" y="259"/>
                    </a:cubicBezTo>
                    <a:cubicBezTo>
                      <a:pt x="196" y="261"/>
                      <a:pt x="184" y="264"/>
                      <a:pt x="171" y="263"/>
                    </a:cubicBezTo>
                    <a:cubicBezTo>
                      <a:pt x="170" y="263"/>
                      <a:pt x="169" y="263"/>
                      <a:pt x="169" y="265"/>
                    </a:cubicBezTo>
                    <a:cubicBezTo>
                      <a:pt x="169" y="279"/>
                      <a:pt x="169" y="292"/>
                      <a:pt x="169" y="306"/>
                    </a:cubicBezTo>
                    <a:cubicBezTo>
                      <a:pt x="169" y="307"/>
                      <a:pt x="170" y="308"/>
                      <a:pt x="171" y="307"/>
                    </a:cubicBezTo>
                    <a:cubicBezTo>
                      <a:pt x="175" y="306"/>
                      <a:pt x="179" y="305"/>
                      <a:pt x="182" y="303"/>
                    </a:cubicBezTo>
                    <a:cubicBezTo>
                      <a:pt x="200" y="295"/>
                      <a:pt x="213" y="281"/>
                      <a:pt x="222" y="264"/>
                    </a:cubicBezTo>
                    <a:cubicBezTo>
                      <a:pt x="224" y="260"/>
                      <a:pt x="226" y="256"/>
                      <a:pt x="229" y="254"/>
                    </a:cubicBezTo>
                    <a:close/>
                    <a:moveTo>
                      <a:pt x="253" y="229"/>
                    </a:moveTo>
                    <a:cubicBezTo>
                      <a:pt x="255" y="228"/>
                      <a:pt x="256" y="227"/>
                      <a:pt x="257" y="226"/>
                    </a:cubicBezTo>
                    <a:cubicBezTo>
                      <a:pt x="267" y="222"/>
                      <a:pt x="276" y="216"/>
                      <a:pt x="283" y="209"/>
                    </a:cubicBezTo>
                    <a:cubicBezTo>
                      <a:pt x="294" y="199"/>
                      <a:pt x="302" y="188"/>
                      <a:pt x="306" y="173"/>
                    </a:cubicBezTo>
                    <a:cubicBezTo>
                      <a:pt x="306" y="171"/>
                      <a:pt x="306" y="171"/>
                      <a:pt x="304" y="171"/>
                    </a:cubicBezTo>
                    <a:cubicBezTo>
                      <a:pt x="291" y="171"/>
                      <a:pt x="278" y="171"/>
                      <a:pt x="265" y="171"/>
                    </a:cubicBezTo>
                    <a:cubicBezTo>
                      <a:pt x="263" y="171"/>
                      <a:pt x="262" y="171"/>
                      <a:pt x="262" y="173"/>
                    </a:cubicBezTo>
                    <a:cubicBezTo>
                      <a:pt x="262" y="179"/>
                      <a:pt x="262" y="185"/>
                      <a:pt x="261" y="191"/>
                    </a:cubicBezTo>
                    <a:cubicBezTo>
                      <a:pt x="259" y="202"/>
                      <a:pt x="258" y="214"/>
                      <a:pt x="254" y="225"/>
                    </a:cubicBezTo>
                    <a:cubicBezTo>
                      <a:pt x="254" y="227"/>
                      <a:pt x="254" y="228"/>
                      <a:pt x="253" y="229"/>
                    </a:cubicBezTo>
                    <a:close/>
                    <a:moveTo>
                      <a:pt x="153" y="42"/>
                    </a:moveTo>
                    <a:cubicBezTo>
                      <a:pt x="154" y="33"/>
                      <a:pt x="153" y="27"/>
                      <a:pt x="153" y="20"/>
                    </a:cubicBezTo>
                    <a:cubicBezTo>
                      <a:pt x="153" y="19"/>
                      <a:pt x="153" y="18"/>
                      <a:pt x="151" y="18"/>
                    </a:cubicBezTo>
                    <a:cubicBezTo>
                      <a:pt x="140" y="21"/>
                      <a:pt x="130" y="26"/>
                      <a:pt x="122" y="34"/>
                    </a:cubicBezTo>
                    <a:cubicBezTo>
                      <a:pt x="112" y="43"/>
                      <a:pt x="104" y="54"/>
                      <a:pt x="98" y="66"/>
                    </a:cubicBezTo>
                    <a:cubicBezTo>
                      <a:pt x="97" y="67"/>
                      <a:pt x="97" y="68"/>
                      <a:pt x="97" y="69"/>
                    </a:cubicBezTo>
                    <a:cubicBezTo>
                      <a:pt x="96" y="69"/>
                      <a:pt x="96" y="70"/>
                      <a:pt x="97" y="70"/>
                    </a:cubicBezTo>
                    <a:cubicBezTo>
                      <a:pt x="97" y="71"/>
                      <a:pt x="98" y="70"/>
                      <a:pt x="98" y="70"/>
                    </a:cubicBezTo>
                    <a:cubicBezTo>
                      <a:pt x="100" y="69"/>
                      <a:pt x="102" y="68"/>
                      <a:pt x="105" y="68"/>
                    </a:cubicBezTo>
                    <a:cubicBezTo>
                      <a:pt x="111" y="67"/>
                      <a:pt x="116" y="66"/>
                      <a:pt x="122" y="65"/>
                    </a:cubicBezTo>
                    <a:cubicBezTo>
                      <a:pt x="132" y="63"/>
                      <a:pt x="142" y="62"/>
                      <a:pt x="152" y="62"/>
                    </a:cubicBezTo>
                    <a:cubicBezTo>
                      <a:pt x="153" y="62"/>
                      <a:pt x="153" y="61"/>
                      <a:pt x="153" y="60"/>
                    </a:cubicBezTo>
                    <a:cubicBezTo>
                      <a:pt x="153" y="53"/>
                      <a:pt x="153" y="47"/>
                      <a:pt x="153" y="42"/>
                    </a:cubicBezTo>
                    <a:close/>
                    <a:moveTo>
                      <a:pt x="153" y="285"/>
                    </a:moveTo>
                    <a:cubicBezTo>
                      <a:pt x="153" y="285"/>
                      <a:pt x="153" y="285"/>
                      <a:pt x="153" y="285"/>
                    </a:cubicBezTo>
                    <a:cubicBezTo>
                      <a:pt x="153" y="279"/>
                      <a:pt x="153" y="272"/>
                      <a:pt x="153" y="266"/>
                    </a:cubicBezTo>
                    <a:cubicBezTo>
                      <a:pt x="153" y="264"/>
                      <a:pt x="153" y="263"/>
                      <a:pt x="151" y="263"/>
                    </a:cubicBezTo>
                    <a:cubicBezTo>
                      <a:pt x="140" y="263"/>
                      <a:pt x="130" y="262"/>
                      <a:pt x="119" y="260"/>
                    </a:cubicBezTo>
                    <a:cubicBezTo>
                      <a:pt x="112" y="259"/>
                      <a:pt x="105" y="257"/>
                      <a:pt x="98" y="256"/>
                    </a:cubicBezTo>
                    <a:cubicBezTo>
                      <a:pt x="98" y="256"/>
                      <a:pt x="97" y="255"/>
                      <a:pt x="97" y="256"/>
                    </a:cubicBezTo>
                    <a:cubicBezTo>
                      <a:pt x="96" y="256"/>
                      <a:pt x="97" y="257"/>
                      <a:pt x="97" y="257"/>
                    </a:cubicBezTo>
                    <a:cubicBezTo>
                      <a:pt x="98" y="261"/>
                      <a:pt x="100" y="264"/>
                      <a:pt x="102" y="267"/>
                    </a:cubicBezTo>
                    <a:cubicBezTo>
                      <a:pt x="108" y="277"/>
                      <a:pt x="115" y="285"/>
                      <a:pt x="123" y="293"/>
                    </a:cubicBezTo>
                    <a:cubicBezTo>
                      <a:pt x="131" y="300"/>
                      <a:pt x="140" y="304"/>
                      <a:pt x="150" y="307"/>
                    </a:cubicBezTo>
                    <a:cubicBezTo>
                      <a:pt x="153" y="307"/>
                      <a:pt x="153" y="308"/>
                      <a:pt x="153" y="305"/>
                    </a:cubicBezTo>
                    <a:cubicBezTo>
                      <a:pt x="153" y="298"/>
                      <a:pt x="153" y="292"/>
                      <a:pt x="153" y="285"/>
                    </a:cubicBezTo>
                    <a:close/>
                    <a:moveTo>
                      <a:pt x="39" y="171"/>
                    </a:moveTo>
                    <a:cubicBezTo>
                      <a:pt x="39" y="171"/>
                      <a:pt x="39" y="171"/>
                      <a:pt x="39" y="171"/>
                    </a:cubicBezTo>
                    <a:cubicBezTo>
                      <a:pt x="32" y="171"/>
                      <a:pt x="25" y="171"/>
                      <a:pt x="18" y="171"/>
                    </a:cubicBezTo>
                    <a:cubicBezTo>
                      <a:pt x="17" y="171"/>
                      <a:pt x="17" y="171"/>
                      <a:pt x="17" y="172"/>
                    </a:cubicBezTo>
                    <a:cubicBezTo>
                      <a:pt x="18" y="180"/>
                      <a:pt x="22" y="187"/>
                      <a:pt x="26" y="194"/>
                    </a:cubicBezTo>
                    <a:cubicBezTo>
                      <a:pt x="37" y="209"/>
                      <a:pt x="51" y="219"/>
                      <a:pt x="67" y="227"/>
                    </a:cubicBezTo>
                    <a:cubicBezTo>
                      <a:pt x="67" y="227"/>
                      <a:pt x="68" y="228"/>
                      <a:pt x="68" y="227"/>
                    </a:cubicBezTo>
                    <a:cubicBezTo>
                      <a:pt x="69" y="227"/>
                      <a:pt x="68" y="226"/>
                      <a:pt x="68" y="226"/>
                    </a:cubicBezTo>
                    <a:cubicBezTo>
                      <a:pt x="66" y="218"/>
                      <a:pt x="64" y="211"/>
                      <a:pt x="63" y="203"/>
                    </a:cubicBezTo>
                    <a:cubicBezTo>
                      <a:pt x="62" y="193"/>
                      <a:pt x="60" y="183"/>
                      <a:pt x="60" y="172"/>
                    </a:cubicBezTo>
                    <a:cubicBezTo>
                      <a:pt x="60" y="171"/>
                      <a:pt x="60" y="171"/>
                      <a:pt x="58" y="171"/>
                    </a:cubicBezTo>
                    <a:cubicBezTo>
                      <a:pt x="52" y="171"/>
                      <a:pt x="45" y="171"/>
                      <a:pt x="39" y="171"/>
                    </a:cubicBezTo>
                    <a:close/>
                    <a:moveTo>
                      <a:pt x="169" y="40"/>
                    </a:moveTo>
                    <a:cubicBezTo>
                      <a:pt x="169" y="46"/>
                      <a:pt x="169" y="53"/>
                      <a:pt x="169" y="60"/>
                    </a:cubicBezTo>
                    <a:cubicBezTo>
                      <a:pt x="169" y="61"/>
                      <a:pt x="170" y="62"/>
                      <a:pt x="171" y="62"/>
                    </a:cubicBezTo>
                    <a:cubicBezTo>
                      <a:pt x="183" y="62"/>
                      <a:pt x="194" y="64"/>
                      <a:pt x="205" y="65"/>
                    </a:cubicBezTo>
                    <a:cubicBezTo>
                      <a:pt x="212" y="66"/>
                      <a:pt x="218" y="68"/>
                      <a:pt x="224" y="70"/>
                    </a:cubicBezTo>
                    <a:cubicBezTo>
                      <a:pt x="225" y="70"/>
                      <a:pt x="226" y="70"/>
                      <a:pt x="226" y="70"/>
                    </a:cubicBezTo>
                    <a:cubicBezTo>
                      <a:pt x="227" y="69"/>
                      <a:pt x="226" y="69"/>
                      <a:pt x="226" y="68"/>
                    </a:cubicBezTo>
                    <a:cubicBezTo>
                      <a:pt x="225" y="67"/>
                      <a:pt x="225" y="66"/>
                      <a:pt x="224" y="65"/>
                    </a:cubicBezTo>
                    <a:cubicBezTo>
                      <a:pt x="218" y="54"/>
                      <a:pt x="211" y="43"/>
                      <a:pt x="201" y="35"/>
                    </a:cubicBezTo>
                    <a:cubicBezTo>
                      <a:pt x="192" y="27"/>
                      <a:pt x="183" y="21"/>
                      <a:pt x="171" y="18"/>
                    </a:cubicBezTo>
                    <a:cubicBezTo>
                      <a:pt x="170" y="18"/>
                      <a:pt x="169" y="18"/>
                      <a:pt x="169" y="19"/>
                    </a:cubicBezTo>
                    <a:cubicBezTo>
                      <a:pt x="169" y="26"/>
                      <a:pt x="169" y="33"/>
                      <a:pt x="169" y="40"/>
                    </a:cubicBezTo>
                    <a:close/>
                    <a:moveTo>
                      <a:pt x="284" y="155"/>
                    </a:moveTo>
                    <a:cubicBezTo>
                      <a:pt x="284" y="155"/>
                      <a:pt x="284" y="155"/>
                      <a:pt x="284" y="155"/>
                    </a:cubicBezTo>
                    <a:cubicBezTo>
                      <a:pt x="291" y="155"/>
                      <a:pt x="297" y="155"/>
                      <a:pt x="304" y="155"/>
                    </a:cubicBezTo>
                    <a:cubicBezTo>
                      <a:pt x="306" y="155"/>
                      <a:pt x="306" y="154"/>
                      <a:pt x="306" y="152"/>
                    </a:cubicBezTo>
                    <a:cubicBezTo>
                      <a:pt x="303" y="140"/>
                      <a:pt x="296" y="130"/>
                      <a:pt x="288" y="121"/>
                    </a:cubicBezTo>
                    <a:cubicBezTo>
                      <a:pt x="279" y="111"/>
                      <a:pt x="268" y="104"/>
                      <a:pt x="256" y="98"/>
                    </a:cubicBezTo>
                    <a:cubicBezTo>
                      <a:pt x="256" y="98"/>
                      <a:pt x="255" y="97"/>
                      <a:pt x="254" y="98"/>
                    </a:cubicBezTo>
                    <a:cubicBezTo>
                      <a:pt x="253" y="98"/>
                      <a:pt x="254" y="99"/>
                      <a:pt x="254" y="100"/>
                    </a:cubicBezTo>
                    <a:cubicBezTo>
                      <a:pt x="258" y="111"/>
                      <a:pt x="259" y="121"/>
                      <a:pt x="261" y="132"/>
                    </a:cubicBezTo>
                    <a:cubicBezTo>
                      <a:pt x="262" y="139"/>
                      <a:pt x="262" y="146"/>
                      <a:pt x="262" y="152"/>
                    </a:cubicBezTo>
                    <a:cubicBezTo>
                      <a:pt x="262" y="154"/>
                      <a:pt x="263" y="155"/>
                      <a:pt x="264" y="155"/>
                    </a:cubicBezTo>
                    <a:cubicBezTo>
                      <a:pt x="271" y="155"/>
                      <a:pt x="278" y="155"/>
                      <a:pt x="284" y="155"/>
                    </a:cubicBezTo>
                    <a:close/>
                    <a:moveTo>
                      <a:pt x="38" y="155"/>
                    </a:moveTo>
                    <a:cubicBezTo>
                      <a:pt x="38" y="155"/>
                      <a:pt x="38" y="155"/>
                      <a:pt x="38" y="155"/>
                    </a:cubicBezTo>
                    <a:cubicBezTo>
                      <a:pt x="45" y="155"/>
                      <a:pt x="51" y="155"/>
                      <a:pt x="58" y="155"/>
                    </a:cubicBezTo>
                    <a:cubicBezTo>
                      <a:pt x="60" y="155"/>
                      <a:pt x="60" y="154"/>
                      <a:pt x="60" y="152"/>
                    </a:cubicBezTo>
                    <a:cubicBezTo>
                      <a:pt x="60" y="142"/>
                      <a:pt x="62" y="132"/>
                      <a:pt x="63" y="122"/>
                    </a:cubicBezTo>
                    <a:cubicBezTo>
                      <a:pt x="64" y="115"/>
                      <a:pt x="66" y="107"/>
                      <a:pt x="68" y="100"/>
                    </a:cubicBezTo>
                    <a:cubicBezTo>
                      <a:pt x="68" y="99"/>
                      <a:pt x="69" y="98"/>
                      <a:pt x="68" y="98"/>
                    </a:cubicBezTo>
                    <a:cubicBezTo>
                      <a:pt x="68" y="97"/>
                      <a:pt x="67" y="98"/>
                      <a:pt x="66" y="98"/>
                    </a:cubicBezTo>
                    <a:cubicBezTo>
                      <a:pt x="57" y="103"/>
                      <a:pt x="49" y="108"/>
                      <a:pt x="41" y="115"/>
                    </a:cubicBezTo>
                    <a:cubicBezTo>
                      <a:pt x="30" y="125"/>
                      <a:pt x="20" y="137"/>
                      <a:pt x="17" y="153"/>
                    </a:cubicBezTo>
                    <a:cubicBezTo>
                      <a:pt x="17" y="154"/>
                      <a:pt x="17" y="155"/>
                      <a:pt x="18" y="155"/>
                    </a:cubicBezTo>
                    <a:cubicBezTo>
                      <a:pt x="25" y="155"/>
                      <a:pt x="32" y="155"/>
                      <a:pt x="38" y="155"/>
                    </a:cubicBezTo>
                    <a:close/>
                    <a:moveTo>
                      <a:pt x="103" y="295"/>
                    </a:moveTo>
                    <a:cubicBezTo>
                      <a:pt x="103" y="295"/>
                      <a:pt x="103" y="295"/>
                      <a:pt x="103" y="294"/>
                    </a:cubicBezTo>
                    <a:cubicBezTo>
                      <a:pt x="101" y="292"/>
                      <a:pt x="99" y="289"/>
                      <a:pt x="97" y="287"/>
                    </a:cubicBezTo>
                    <a:cubicBezTo>
                      <a:pt x="91" y="279"/>
                      <a:pt x="86" y="271"/>
                      <a:pt x="82" y="262"/>
                    </a:cubicBezTo>
                    <a:cubicBezTo>
                      <a:pt x="80" y="259"/>
                      <a:pt x="78" y="255"/>
                      <a:pt x="77" y="251"/>
                    </a:cubicBezTo>
                    <a:cubicBezTo>
                      <a:pt x="76" y="249"/>
                      <a:pt x="75" y="248"/>
                      <a:pt x="74" y="248"/>
                    </a:cubicBezTo>
                    <a:cubicBezTo>
                      <a:pt x="71" y="246"/>
                      <a:pt x="68" y="245"/>
                      <a:pt x="65" y="244"/>
                    </a:cubicBezTo>
                    <a:cubicBezTo>
                      <a:pt x="53" y="238"/>
                      <a:pt x="41" y="231"/>
                      <a:pt x="30" y="221"/>
                    </a:cubicBezTo>
                    <a:cubicBezTo>
                      <a:pt x="29" y="221"/>
                      <a:pt x="29" y="220"/>
                      <a:pt x="28" y="221"/>
                    </a:cubicBezTo>
                    <a:cubicBezTo>
                      <a:pt x="28" y="221"/>
                      <a:pt x="28" y="222"/>
                      <a:pt x="29" y="222"/>
                    </a:cubicBezTo>
                    <a:cubicBezTo>
                      <a:pt x="30" y="224"/>
                      <a:pt x="30" y="226"/>
                      <a:pt x="31" y="228"/>
                    </a:cubicBezTo>
                    <a:cubicBezTo>
                      <a:pt x="47" y="258"/>
                      <a:pt x="70" y="280"/>
                      <a:pt x="100" y="294"/>
                    </a:cubicBezTo>
                    <a:cubicBezTo>
                      <a:pt x="101" y="295"/>
                      <a:pt x="102" y="295"/>
                      <a:pt x="103" y="295"/>
                    </a:cubicBezTo>
                    <a:close/>
                    <a:moveTo>
                      <a:pt x="29" y="105"/>
                    </a:moveTo>
                    <a:cubicBezTo>
                      <a:pt x="29" y="105"/>
                      <a:pt x="29" y="104"/>
                      <a:pt x="30" y="104"/>
                    </a:cubicBezTo>
                    <a:cubicBezTo>
                      <a:pt x="42" y="93"/>
                      <a:pt x="56" y="85"/>
                      <a:pt x="71" y="79"/>
                    </a:cubicBezTo>
                    <a:cubicBezTo>
                      <a:pt x="74" y="78"/>
                      <a:pt x="76" y="75"/>
                      <a:pt x="78" y="72"/>
                    </a:cubicBezTo>
                    <a:cubicBezTo>
                      <a:pt x="84" y="58"/>
                      <a:pt x="92" y="44"/>
                      <a:pt x="102" y="32"/>
                    </a:cubicBezTo>
                    <a:cubicBezTo>
                      <a:pt x="102" y="32"/>
                      <a:pt x="104" y="31"/>
                      <a:pt x="103" y="30"/>
                    </a:cubicBezTo>
                    <a:cubicBezTo>
                      <a:pt x="103" y="29"/>
                      <a:pt x="101" y="30"/>
                      <a:pt x="100" y="31"/>
                    </a:cubicBezTo>
                    <a:cubicBezTo>
                      <a:pt x="95" y="33"/>
                      <a:pt x="89" y="36"/>
                      <a:pt x="84" y="40"/>
                    </a:cubicBezTo>
                    <a:cubicBezTo>
                      <a:pt x="65" y="52"/>
                      <a:pt x="49" y="68"/>
                      <a:pt x="37" y="88"/>
                    </a:cubicBezTo>
                    <a:cubicBezTo>
                      <a:pt x="34" y="93"/>
                      <a:pt x="31" y="98"/>
                      <a:pt x="29" y="103"/>
                    </a:cubicBezTo>
                    <a:cubicBezTo>
                      <a:pt x="28" y="104"/>
                      <a:pt x="28" y="104"/>
                      <a:pt x="29" y="105"/>
                    </a:cubicBezTo>
                    <a:close/>
                    <a:moveTo>
                      <a:pt x="219" y="296"/>
                    </a:moveTo>
                    <a:cubicBezTo>
                      <a:pt x="244" y="285"/>
                      <a:pt x="263" y="269"/>
                      <a:pt x="279" y="248"/>
                    </a:cubicBezTo>
                    <a:cubicBezTo>
                      <a:pt x="285" y="240"/>
                      <a:pt x="290" y="230"/>
                      <a:pt x="295" y="220"/>
                    </a:cubicBezTo>
                    <a:cubicBezTo>
                      <a:pt x="294" y="220"/>
                      <a:pt x="293" y="221"/>
                      <a:pt x="293" y="221"/>
                    </a:cubicBezTo>
                    <a:cubicBezTo>
                      <a:pt x="290" y="223"/>
                      <a:pt x="287" y="226"/>
                      <a:pt x="284" y="228"/>
                    </a:cubicBezTo>
                    <a:cubicBezTo>
                      <a:pt x="273" y="236"/>
                      <a:pt x="262" y="242"/>
                      <a:pt x="249" y="247"/>
                    </a:cubicBezTo>
                    <a:cubicBezTo>
                      <a:pt x="248" y="248"/>
                      <a:pt x="247" y="249"/>
                      <a:pt x="246" y="251"/>
                    </a:cubicBezTo>
                    <a:cubicBezTo>
                      <a:pt x="240" y="266"/>
                      <a:pt x="232" y="280"/>
                      <a:pt x="221" y="292"/>
                    </a:cubicBezTo>
                    <a:cubicBezTo>
                      <a:pt x="221" y="293"/>
                      <a:pt x="219" y="294"/>
                      <a:pt x="219" y="296"/>
                    </a:cubicBezTo>
                    <a:close/>
                    <a:moveTo>
                      <a:pt x="219" y="30"/>
                    </a:moveTo>
                    <a:cubicBezTo>
                      <a:pt x="219" y="30"/>
                      <a:pt x="219" y="30"/>
                      <a:pt x="219" y="30"/>
                    </a:cubicBezTo>
                    <a:cubicBezTo>
                      <a:pt x="225" y="37"/>
                      <a:pt x="231" y="45"/>
                      <a:pt x="236" y="53"/>
                    </a:cubicBezTo>
                    <a:cubicBezTo>
                      <a:pt x="240" y="60"/>
                      <a:pt x="243" y="67"/>
                      <a:pt x="246" y="75"/>
                    </a:cubicBezTo>
                    <a:cubicBezTo>
                      <a:pt x="247" y="76"/>
                      <a:pt x="248" y="77"/>
                      <a:pt x="249" y="78"/>
                    </a:cubicBezTo>
                    <a:cubicBezTo>
                      <a:pt x="255" y="80"/>
                      <a:pt x="261" y="83"/>
                      <a:pt x="266" y="86"/>
                    </a:cubicBezTo>
                    <a:cubicBezTo>
                      <a:pt x="275" y="91"/>
                      <a:pt x="284" y="97"/>
                      <a:pt x="292" y="104"/>
                    </a:cubicBezTo>
                    <a:cubicBezTo>
                      <a:pt x="293" y="104"/>
                      <a:pt x="293" y="105"/>
                      <a:pt x="294" y="104"/>
                    </a:cubicBezTo>
                    <a:cubicBezTo>
                      <a:pt x="295" y="104"/>
                      <a:pt x="294" y="103"/>
                      <a:pt x="294" y="103"/>
                    </a:cubicBezTo>
                    <a:cubicBezTo>
                      <a:pt x="289" y="93"/>
                      <a:pt x="284" y="84"/>
                      <a:pt x="278" y="76"/>
                    </a:cubicBezTo>
                    <a:cubicBezTo>
                      <a:pt x="264" y="57"/>
                      <a:pt x="246" y="42"/>
                      <a:pt x="224" y="31"/>
                    </a:cubicBezTo>
                    <a:cubicBezTo>
                      <a:pt x="222" y="31"/>
                      <a:pt x="221" y="30"/>
                      <a:pt x="219" y="30"/>
                    </a:cubicBezTo>
                    <a:close/>
                    <a:moveTo>
                      <a:pt x="116" y="76"/>
                    </a:moveTo>
                    <a:cubicBezTo>
                      <a:pt x="113" y="77"/>
                      <a:pt x="110" y="78"/>
                      <a:pt x="109" y="74"/>
                    </a:cubicBezTo>
                    <a:cubicBezTo>
                      <a:pt x="109" y="75"/>
                      <a:pt x="109" y="76"/>
                      <a:pt x="111" y="77"/>
                    </a:cubicBezTo>
                    <a:cubicBezTo>
                      <a:pt x="112" y="78"/>
                      <a:pt x="114" y="78"/>
                      <a:pt x="116" y="76"/>
                    </a:cubicBezTo>
                    <a:close/>
                    <a:moveTo>
                      <a:pt x="83" y="259"/>
                    </a:moveTo>
                    <a:cubicBezTo>
                      <a:pt x="83" y="259"/>
                      <a:pt x="82" y="259"/>
                      <a:pt x="82" y="260"/>
                    </a:cubicBezTo>
                    <a:cubicBezTo>
                      <a:pt x="82" y="261"/>
                      <a:pt x="83" y="260"/>
                      <a:pt x="83" y="260"/>
                    </a:cubicBezTo>
                    <a:cubicBezTo>
                      <a:pt x="84" y="260"/>
                      <a:pt x="85" y="261"/>
                      <a:pt x="85" y="260"/>
                    </a:cubicBezTo>
                    <a:cubicBezTo>
                      <a:pt x="85" y="259"/>
                      <a:pt x="84" y="259"/>
                      <a:pt x="83" y="259"/>
                    </a:cubicBezTo>
                    <a:close/>
                    <a:moveTo>
                      <a:pt x="78" y="113"/>
                    </a:moveTo>
                    <a:cubicBezTo>
                      <a:pt x="77" y="111"/>
                      <a:pt x="75" y="110"/>
                      <a:pt x="74" y="110"/>
                    </a:cubicBezTo>
                    <a:cubicBezTo>
                      <a:pt x="75" y="111"/>
                      <a:pt x="76" y="112"/>
                      <a:pt x="78" y="1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79" name="Freeform 6">
                <a:extLst>
                  <a:ext uri="{FF2B5EF4-FFF2-40B4-BE49-F238E27FC236}">
                    <a16:creationId xmlns:a16="http://schemas.microsoft.com/office/drawing/2014/main" id="{750257CF-7C11-7006-CA45-74DCF4DDC01B}"/>
                  </a:ext>
                </a:extLst>
              </p:cNvPr>
              <p:cNvSpPr>
                <a:spLocks noEditPoints="1"/>
              </p:cNvSpPr>
              <p:nvPr/>
            </p:nvSpPr>
            <p:spPr bwMode="auto">
              <a:xfrm>
                <a:off x="6080738" y="1202874"/>
                <a:ext cx="66337" cy="49193"/>
              </a:xfrm>
              <a:custGeom>
                <a:avLst/>
                <a:gdLst>
                  <a:gd name="T0" fmla="*/ 26 w 107"/>
                  <a:gd name="T1" fmla="*/ 32 h 81"/>
                  <a:gd name="T2" fmla="*/ 44 w 107"/>
                  <a:gd name="T3" fmla="*/ 32 h 81"/>
                  <a:gd name="T4" fmla="*/ 46 w 107"/>
                  <a:gd name="T5" fmla="*/ 29 h 81"/>
                  <a:gd name="T6" fmla="*/ 46 w 107"/>
                  <a:gd name="T7" fmla="*/ 10 h 81"/>
                  <a:gd name="T8" fmla="*/ 48 w 107"/>
                  <a:gd name="T9" fmla="*/ 4 h 81"/>
                  <a:gd name="T10" fmla="*/ 57 w 107"/>
                  <a:gd name="T11" fmla="*/ 2 h 81"/>
                  <a:gd name="T12" fmla="*/ 69 w 107"/>
                  <a:gd name="T13" fmla="*/ 10 h 81"/>
                  <a:gd name="T14" fmla="*/ 101 w 107"/>
                  <a:gd name="T15" fmla="*/ 32 h 81"/>
                  <a:gd name="T16" fmla="*/ 103 w 107"/>
                  <a:gd name="T17" fmla="*/ 34 h 81"/>
                  <a:gd name="T18" fmla="*/ 103 w 107"/>
                  <a:gd name="T19" fmla="*/ 46 h 81"/>
                  <a:gd name="T20" fmla="*/ 94 w 107"/>
                  <a:gd name="T21" fmla="*/ 53 h 81"/>
                  <a:gd name="T22" fmla="*/ 60 w 107"/>
                  <a:gd name="T23" fmla="*/ 77 h 81"/>
                  <a:gd name="T24" fmla="*/ 57 w 107"/>
                  <a:gd name="T25" fmla="*/ 79 h 81"/>
                  <a:gd name="T26" fmla="*/ 46 w 107"/>
                  <a:gd name="T27" fmla="*/ 72 h 81"/>
                  <a:gd name="T28" fmla="*/ 46 w 107"/>
                  <a:gd name="T29" fmla="*/ 51 h 81"/>
                  <a:gd name="T30" fmla="*/ 43 w 107"/>
                  <a:gd name="T31" fmla="*/ 48 h 81"/>
                  <a:gd name="T32" fmla="*/ 12 w 107"/>
                  <a:gd name="T33" fmla="*/ 48 h 81"/>
                  <a:gd name="T34" fmla="*/ 8 w 107"/>
                  <a:gd name="T35" fmla="*/ 48 h 81"/>
                  <a:gd name="T36" fmla="*/ 0 w 107"/>
                  <a:gd name="T37" fmla="*/ 39 h 81"/>
                  <a:gd name="T38" fmla="*/ 9 w 107"/>
                  <a:gd name="T39" fmla="*/ 32 h 81"/>
                  <a:gd name="T40" fmla="*/ 26 w 107"/>
                  <a:gd name="T41" fmla="*/ 32 h 81"/>
                  <a:gd name="T42" fmla="*/ 62 w 107"/>
                  <a:gd name="T43" fmla="*/ 41 h 81"/>
                  <a:gd name="T44" fmla="*/ 62 w 107"/>
                  <a:gd name="T45" fmla="*/ 41 h 81"/>
                  <a:gd name="T46" fmla="*/ 62 w 107"/>
                  <a:gd name="T47" fmla="*/ 55 h 81"/>
                  <a:gd name="T48" fmla="*/ 62 w 107"/>
                  <a:gd name="T49" fmla="*/ 56 h 81"/>
                  <a:gd name="T50" fmla="*/ 63 w 107"/>
                  <a:gd name="T51" fmla="*/ 55 h 81"/>
                  <a:gd name="T52" fmla="*/ 84 w 107"/>
                  <a:gd name="T53" fmla="*/ 41 h 81"/>
                  <a:gd name="T54" fmla="*/ 83 w 107"/>
                  <a:gd name="T55" fmla="*/ 39 h 81"/>
                  <a:gd name="T56" fmla="*/ 64 w 107"/>
                  <a:gd name="T57" fmla="*/ 25 h 81"/>
                  <a:gd name="T58" fmla="*/ 62 w 107"/>
                  <a:gd name="T59" fmla="*/ 24 h 81"/>
                  <a:gd name="T60" fmla="*/ 62 w 107"/>
                  <a:gd name="T61" fmla="*/ 26 h 81"/>
                  <a:gd name="T62" fmla="*/ 62 w 107"/>
                  <a:gd name="T63"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81">
                    <a:moveTo>
                      <a:pt x="26" y="32"/>
                    </a:moveTo>
                    <a:cubicBezTo>
                      <a:pt x="32" y="32"/>
                      <a:pt x="38" y="32"/>
                      <a:pt x="44" y="32"/>
                    </a:cubicBezTo>
                    <a:cubicBezTo>
                      <a:pt x="46" y="32"/>
                      <a:pt x="46" y="31"/>
                      <a:pt x="46" y="29"/>
                    </a:cubicBezTo>
                    <a:cubicBezTo>
                      <a:pt x="46" y="23"/>
                      <a:pt x="46" y="16"/>
                      <a:pt x="46" y="10"/>
                    </a:cubicBezTo>
                    <a:cubicBezTo>
                      <a:pt x="46" y="8"/>
                      <a:pt x="46" y="6"/>
                      <a:pt x="48" y="4"/>
                    </a:cubicBezTo>
                    <a:cubicBezTo>
                      <a:pt x="50" y="0"/>
                      <a:pt x="54" y="0"/>
                      <a:pt x="57" y="2"/>
                    </a:cubicBezTo>
                    <a:cubicBezTo>
                      <a:pt x="61" y="4"/>
                      <a:pt x="65" y="7"/>
                      <a:pt x="69" y="10"/>
                    </a:cubicBezTo>
                    <a:cubicBezTo>
                      <a:pt x="80" y="17"/>
                      <a:pt x="90" y="25"/>
                      <a:pt x="101" y="32"/>
                    </a:cubicBezTo>
                    <a:cubicBezTo>
                      <a:pt x="102" y="33"/>
                      <a:pt x="102" y="33"/>
                      <a:pt x="103" y="34"/>
                    </a:cubicBezTo>
                    <a:cubicBezTo>
                      <a:pt x="107" y="38"/>
                      <a:pt x="107" y="43"/>
                      <a:pt x="103" y="46"/>
                    </a:cubicBezTo>
                    <a:cubicBezTo>
                      <a:pt x="100" y="49"/>
                      <a:pt x="97" y="51"/>
                      <a:pt x="94" y="53"/>
                    </a:cubicBezTo>
                    <a:cubicBezTo>
                      <a:pt x="83" y="61"/>
                      <a:pt x="71" y="69"/>
                      <a:pt x="60" y="77"/>
                    </a:cubicBezTo>
                    <a:cubicBezTo>
                      <a:pt x="59" y="78"/>
                      <a:pt x="58" y="79"/>
                      <a:pt x="57" y="79"/>
                    </a:cubicBezTo>
                    <a:cubicBezTo>
                      <a:pt x="52" y="81"/>
                      <a:pt x="46" y="78"/>
                      <a:pt x="46" y="72"/>
                    </a:cubicBezTo>
                    <a:cubicBezTo>
                      <a:pt x="46" y="65"/>
                      <a:pt x="46" y="58"/>
                      <a:pt x="46" y="51"/>
                    </a:cubicBezTo>
                    <a:cubicBezTo>
                      <a:pt x="46" y="49"/>
                      <a:pt x="45" y="48"/>
                      <a:pt x="43" y="48"/>
                    </a:cubicBezTo>
                    <a:cubicBezTo>
                      <a:pt x="33" y="48"/>
                      <a:pt x="22" y="48"/>
                      <a:pt x="12" y="48"/>
                    </a:cubicBezTo>
                    <a:cubicBezTo>
                      <a:pt x="10" y="48"/>
                      <a:pt x="9" y="48"/>
                      <a:pt x="8" y="48"/>
                    </a:cubicBezTo>
                    <a:cubicBezTo>
                      <a:pt x="3" y="47"/>
                      <a:pt x="0" y="44"/>
                      <a:pt x="0" y="39"/>
                    </a:cubicBezTo>
                    <a:cubicBezTo>
                      <a:pt x="1" y="35"/>
                      <a:pt x="4" y="32"/>
                      <a:pt x="9" y="32"/>
                    </a:cubicBezTo>
                    <a:cubicBezTo>
                      <a:pt x="14" y="32"/>
                      <a:pt x="20" y="32"/>
                      <a:pt x="26" y="32"/>
                    </a:cubicBezTo>
                    <a:close/>
                    <a:moveTo>
                      <a:pt x="62" y="41"/>
                    </a:moveTo>
                    <a:cubicBezTo>
                      <a:pt x="62" y="41"/>
                      <a:pt x="62" y="41"/>
                      <a:pt x="62" y="41"/>
                    </a:cubicBezTo>
                    <a:cubicBezTo>
                      <a:pt x="62" y="45"/>
                      <a:pt x="62" y="50"/>
                      <a:pt x="62" y="55"/>
                    </a:cubicBezTo>
                    <a:cubicBezTo>
                      <a:pt x="62" y="55"/>
                      <a:pt x="61" y="56"/>
                      <a:pt x="62" y="56"/>
                    </a:cubicBezTo>
                    <a:cubicBezTo>
                      <a:pt x="63" y="56"/>
                      <a:pt x="63" y="56"/>
                      <a:pt x="63" y="55"/>
                    </a:cubicBezTo>
                    <a:cubicBezTo>
                      <a:pt x="70" y="51"/>
                      <a:pt x="77" y="46"/>
                      <a:pt x="84" y="41"/>
                    </a:cubicBezTo>
                    <a:cubicBezTo>
                      <a:pt x="85" y="40"/>
                      <a:pt x="84" y="40"/>
                      <a:pt x="83" y="39"/>
                    </a:cubicBezTo>
                    <a:cubicBezTo>
                      <a:pt x="77" y="35"/>
                      <a:pt x="70" y="30"/>
                      <a:pt x="64" y="25"/>
                    </a:cubicBezTo>
                    <a:cubicBezTo>
                      <a:pt x="63" y="25"/>
                      <a:pt x="63" y="24"/>
                      <a:pt x="62" y="24"/>
                    </a:cubicBezTo>
                    <a:cubicBezTo>
                      <a:pt x="62" y="25"/>
                      <a:pt x="62" y="26"/>
                      <a:pt x="62" y="26"/>
                    </a:cubicBezTo>
                    <a:cubicBezTo>
                      <a:pt x="62" y="31"/>
                      <a:pt x="62" y="36"/>
                      <a:pt x="62" y="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0" name="Freeform 7">
                <a:extLst>
                  <a:ext uri="{FF2B5EF4-FFF2-40B4-BE49-F238E27FC236}">
                    <a16:creationId xmlns:a16="http://schemas.microsoft.com/office/drawing/2014/main" id="{285CA40F-5B02-8B32-31AD-CD93ACDE440A}"/>
                  </a:ext>
                </a:extLst>
              </p:cNvPr>
              <p:cNvSpPr>
                <a:spLocks noEditPoints="1"/>
              </p:cNvSpPr>
              <p:nvPr/>
            </p:nvSpPr>
            <p:spPr bwMode="auto">
              <a:xfrm>
                <a:off x="5950301" y="1332566"/>
                <a:ext cx="49939" cy="66337"/>
              </a:xfrm>
              <a:custGeom>
                <a:avLst/>
                <a:gdLst>
                  <a:gd name="T0" fmla="*/ 33 w 81"/>
                  <a:gd name="T1" fmla="*/ 27 h 108"/>
                  <a:gd name="T2" fmla="*/ 33 w 81"/>
                  <a:gd name="T3" fmla="*/ 9 h 108"/>
                  <a:gd name="T4" fmla="*/ 38 w 81"/>
                  <a:gd name="T5" fmla="*/ 1 h 108"/>
                  <a:gd name="T6" fmla="*/ 47 w 81"/>
                  <a:gd name="T7" fmla="*/ 5 h 108"/>
                  <a:gd name="T8" fmla="*/ 49 w 81"/>
                  <a:gd name="T9" fmla="*/ 10 h 108"/>
                  <a:gd name="T10" fmla="*/ 49 w 81"/>
                  <a:gd name="T11" fmla="*/ 44 h 108"/>
                  <a:gd name="T12" fmla="*/ 51 w 81"/>
                  <a:gd name="T13" fmla="*/ 46 h 108"/>
                  <a:gd name="T14" fmla="*/ 72 w 81"/>
                  <a:gd name="T15" fmla="*/ 46 h 108"/>
                  <a:gd name="T16" fmla="*/ 79 w 81"/>
                  <a:gd name="T17" fmla="*/ 50 h 108"/>
                  <a:gd name="T18" fmla="*/ 79 w 81"/>
                  <a:gd name="T19" fmla="*/ 59 h 108"/>
                  <a:gd name="T20" fmla="*/ 53 w 81"/>
                  <a:gd name="T21" fmla="*/ 94 h 108"/>
                  <a:gd name="T22" fmla="*/ 47 w 81"/>
                  <a:gd name="T23" fmla="*/ 103 h 108"/>
                  <a:gd name="T24" fmla="*/ 34 w 81"/>
                  <a:gd name="T25" fmla="*/ 103 h 108"/>
                  <a:gd name="T26" fmla="*/ 3 w 81"/>
                  <a:gd name="T27" fmla="*/ 60 h 108"/>
                  <a:gd name="T28" fmla="*/ 4 w 81"/>
                  <a:gd name="T29" fmla="*/ 47 h 108"/>
                  <a:gd name="T30" fmla="*/ 9 w 81"/>
                  <a:gd name="T31" fmla="*/ 46 h 108"/>
                  <a:gd name="T32" fmla="*/ 31 w 81"/>
                  <a:gd name="T33" fmla="*/ 46 h 108"/>
                  <a:gd name="T34" fmla="*/ 33 w 81"/>
                  <a:gd name="T35" fmla="*/ 44 h 108"/>
                  <a:gd name="T36" fmla="*/ 33 w 81"/>
                  <a:gd name="T37" fmla="*/ 27 h 108"/>
                  <a:gd name="T38" fmla="*/ 26 w 81"/>
                  <a:gd name="T39" fmla="*/ 62 h 108"/>
                  <a:gd name="T40" fmla="*/ 24 w 81"/>
                  <a:gd name="T41" fmla="*/ 62 h 108"/>
                  <a:gd name="T42" fmla="*/ 25 w 81"/>
                  <a:gd name="T43" fmla="*/ 63 h 108"/>
                  <a:gd name="T44" fmla="*/ 39 w 81"/>
                  <a:gd name="T45" fmla="*/ 84 h 108"/>
                  <a:gd name="T46" fmla="*/ 42 w 81"/>
                  <a:gd name="T47" fmla="*/ 83 h 108"/>
                  <a:gd name="T48" fmla="*/ 56 w 81"/>
                  <a:gd name="T49" fmla="*/ 64 h 108"/>
                  <a:gd name="T50" fmla="*/ 56 w 81"/>
                  <a:gd name="T51" fmla="*/ 62 h 108"/>
                  <a:gd name="T52" fmla="*/ 54 w 81"/>
                  <a:gd name="T53" fmla="*/ 62 h 108"/>
                  <a:gd name="T54" fmla="*/ 26 w 81"/>
                  <a:gd name="T55" fmla="*/ 6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108">
                    <a:moveTo>
                      <a:pt x="33" y="27"/>
                    </a:moveTo>
                    <a:cubicBezTo>
                      <a:pt x="33" y="21"/>
                      <a:pt x="33" y="15"/>
                      <a:pt x="33" y="9"/>
                    </a:cubicBezTo>
                    <a:cubicBezTo>
                      <a:pt x="33" y="5"/>
                      <a:pt x="35" y="2"/>
                      <a:pt x="38" y="1"/>
                    </a:cubicBezTo>
                    <a:cubicBezTo>
                      <a:pt x="42" y="0"/>
                      <a:pt x="45" y="1"/>
                      <a:pt x="47" y="5"/>
                    </a:cubicBezTo>
                    <a:cubicBezTo>
                      <a:pt x="49" y="6"/>
                      <a:pt x="49" y="8"/>
                      <a:pt x="49" y="10"/>
                    </a:cubicBezTo>
                    <a:cubicBezTo>
                      <a:pt x="49" y="21"/>
                      <a:pt x="49" y="33"/>
                      <a:pt x="49" y="44"/>
                    </a:cubicBezTo>
                    <a:cubicBezTo>
                      <a:pt x="49" y="46"/>
                      <a:pt x="49" y="46"/>
                      <a:pt x="51" y="46"/>
                    </a:cubicBezTo>
                    <a:cubicBezTo>
                      <a:pt x="58" y="46"/>
                      <a:pt x="65" y="46"/>
                      <a:pt x="72" y="46"/>
                    </a:cubicBezTo>
                    <a:cubicBezTo>
                      <a:pt x="75" y="46"/>
                      <a:pt x="78" y="47"/>
                      <a:pt x="79" y="50"/>
                    </a:cubicBezTo>
                    <a:cubicBezTo>
                      <a:pt x="81" y="53"/>
                      <a:pt x="81" y="56"/>
                      <a:pt x="79" y="59"/>
                    </a:cubicBezTo>
                    <a:cubicBezTo>
                      <a:pt x="70" y="70"/>
                      <a:pt x="62" y="82"/>
                      <a:pt x="53" y="94"/>
                    </a:cubicBezTo>
                    <a:cubicBezTo>
                      <a:pt x="51" y="97"/>
                      <a:pt x="49" y="100"/>
                      <a:pt x="47" y="103"/>
                    </a:cubicBezTo>
                    <a:cubicBezTo>
                      <a:pt x="43" y="108"/>
                      <a:pt x="37" y="108"/>
                      <a:pt x="34" y="103"/>
                    </a:cubicBezTo>
                    <a:cubicBezTo>
                      <a:pt x="23" y="88"/>
                      <a:pt x="13" y="74"/>
                      <a:pt x="3" y="60"/>
                    </a:cubicBezTo>
                    <a:cubicBezTo>
                      <a:pt x="0" y="55"/>
                      <a:pt x="0" y="50"/>
                      <a:pt x="4" y="47"/>
                    </a:cubicBezTo>
                    <a:cubicBezTo>
                      <a:pt x="6" y="46"/>
                      <a:pt x="7" y="46"/>
                      <a:pt x="9" y="46"/>
                    </a:cubicBezTo>
                    <a:cubicBezTo>
                      <a:pt x="16" y="46"/>
                      <a:pt x="23" y="46"/>
                      <a:pt x="31" y="46"/>
                    </a:cubicBezTo>
                    <a:cubicBezTo>
                      <a:pt x="32" y="46"/>
                      <a:pt x="33" y="46"/>
                      <a:pt x="33" y="44"/>
                    </a:cubicBezTo>
                    <a:cubicBezTo>
                      <a:pt x="33" y="38"/>
                      <a:pt x="33" y="32"/>
                      <a:pt x="33" y="27"/>
                    </a:cubicBezTo>
                    <a:close/>
                    <a:moveTo>
                      <a:pt x="26" y="62"/>
                    </a:moveTo>
                    <a:cubicBezTo>
                      <a:pt x="25" y="62"/>
                      <a:pt x="25" y="61"/>
                      <a:pt x="24" y="62"/>
                    </a:cubicBezTo>
                    <a:cubicBezTo>
                      <a:pt x="24" y="62"/>
                      <a:pt x="25" y="63"/>
                      <a:pt x="25" y="63"/>
                    </a:cubicBezTo>
                    <a:cubicBezTo>
                      <a:pt x="30" y="70"/>
                      <a:pt x="35" y="77"/>
                      <a:pt x="39" y="84"/>
                    </a:cubicBezTo>
                    <a:cubicBezTo>
                      <a:pt x="40" y="85"/>
                      <a:pt x="41" y="85"/>
                      <a:pt x="42" y="83"/>
                    </a:cubicBezTo>
                    <a:cubicBezTo>
                      <a:pt x="46" y="77"/>
                      <a:pt x="51" y="70"/>
                      <a:pt x="56" y="64"/>
                    </a:cubicBezTo>
                    <a:cubicBezTo>
                      <a:pt x="56" y="63"/>
                      <a:pt x="57" y="63"/>
                      <a:pt x="56" y="62"/>
                    </a:cubicBezTo>
                    <a:cubicBezTo>
                      <a:pt x="56" y="61"/>
                      <a:pt x="55" y="62"/>
                      <a:pt x="54" y="62"/>
                    </a:cubicBezTo>
                    <a:cubicBezTo>
                      <a:pt x="45" y="62"/>
                      <a:pt x="35" y="62"/>
                      <a:pt x="26" y="6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1" name="Freeform 8">
                <a:extLst>
                  <a:ext uri="{FF2B5EF4-FFF2-40B4-BE49-F238E27FC236}">
                    <a16:creationId xmlns:a16="http://schemas.microsoft.com/office/drawing/2014/main" id="{4E8BFB55-196F-0C88-436C-EEACFA0BF275}"/>
                  </a:ext>
                </a:extLst>
              </p:cNvPr>
              <p:cNvSpPr>
                <a:spLocks noEditPoints="1"/>
              </p:cNvSpPr>
              <p:nvPr/>
            </p:nvSpPr>
            <p:spPr bwMode="auto">
              <a:xfrm>
                <a:off x="5804957" y="1201384"/>
                <a:ext cx="64100" cy="50684"/>
              </a:xfrm>
              <a:custGeom>
                <a:avLst/>
                <a:gdLst>
                  <a:gd name="T0" fmla="*/ 80 w 105"/>
                  <a:gd name="T1" fmla="*/ 34 h 82"/>
                  <a:gd name="T2" fmla="*/ 97 w 105"/>
                  <a:gd name="T3" fmla="*/ 34 h 82"/>
                  <a:gd name="T4" fmla="*/ 105 w 105"/>
                  <a:gd name="T5" fmla="*/ 42 h 82"/>
                  <a:gd name="T6" fmla="*/ 96 w 105"/>
                  <a:gd name="T7" fmla="*/ 51 h 82"/>
                  <a:gd name="T8" fmla="*/ 63 w 105"/>
                  <a:gd name="T9" fmla="*/ 51 h 82"/>
                  <a:gd name="T10" fmla="*/ 60 w 105"/>
                  <a:gd name="T11" fmla="*/ 54 h 82"/>
                  <a:gd name="T12" fmla="*/ 60 w 105"/>
                  <a:gd name="T13" fmla="*/ 74 h 82"/>
                  <a:gd name="T14" fmla="*/ 56 w 105"/>
                  <a:gd name="T15" fmla="*/ 81 h 82"/>
                  <a:gd name="T16" fmla="*/ 47 w 105"/>
                  <a:gd name="T17" fmla="*/ 80 h 82"/>
                  <a:gd name="T18" fmla="*/ 20 w 105"/>
                  <a:gd name="T19" fmla="*/ 61 h 82"/>
                  <a:gd name="T20" fmla="*/ 4 w 105"/>
                  <a:gd name="T21" fmla="*/ 49 h 82"/>
                  <a:gd name="T22" fmla="*/ 0 w 105"/>
                  <a:gd name="T23" fmla="*/ 43 h 82"/>
                  <a:gd name="T24" fmla="*/ 3 w 105"/>
                  <a:gd name="T25" fmla="*/ 36 h 82"/>
                  <a:gd name="T26" fmla="*/ 23 w 105"/>
                  <a:gd name="T27" fmla="*/ 22 h 82"/>
                  <a:gd name="T28" fmla="*/ 46 w 105"/>
                  <a:gd name="T29" fmla="*/ 5 h 82"/>
                  <a:gd name="T30" fmla="*/ 49 w 105"/>
                  <a:gd name="T31" fmla="*/ 3 h 82"/>
                  <a:gd name="T32" fmla="*/ 60 w 105"/>
                  <a:gd name="T33" fmla="*/ 9 h 82"/>
                  <a:gd name="T34" fmla="*/ 60 w 105"/>
                  <a:gd name="T35" fmla="*/ 32 h 82"/>
                  <a:gd name="T36" fmla="*/ 62 w 105"/>
                  <a:gd name="T37" fmla="*/ 34 h 82"/>
                  <a:gd name="T38" fmla="*/ 80 w 105"/>
                  <a:gd name="T39" fmla="*/ 34 h 82"/>
                  <a:gd name="T40" fmla="*/ 80 w 105"/>
                  <a:gd name="T41" fmla="*/ 34 h 82"/>
                  <a:gd name="T42" fmla="*/ 21 w 105"/>
                  <a:gd name="T43" fmla="*/ 42 h 82"/>
                  <a:gd name="T44" fmla="*/ 24 w 105"/>
                  <a:gd name="T45" fmla="*/ 44 h 82"/>
                  <a:gd name="T46" fmla="*/ 43 w 105"/>
                  <a:gd name="T47" fmla="*/ 58 h 82"/>
                  <a:gd name="T48" fmla="*/ 44 w 105"/>
                  <a:gd name="T49" fmla="*/ 58 h 82"/>
                  <a:gd name="T50" fmla="*/ 45 w 105"/>
                  <a:gd name="T51" fmla="*/ 57 h 82"/>
                  <a:gd name="T52" fmla="*/ 44 w 105"/>
                  <a:gd name="T53" fmla="*/ 53 h 82"/>
                  <a:gd name="T54" fmla="*/ 44 w 105"/>
                  <a:gd name="T55" fmla="*/ 28 h 82"/>
                  <a:gd name="T56" fmla="*/ 44 w 105"/>
                  <a:gd name="T57" fmla="*/ 26 h 82"/>
                  <a:gd name="T58" fmla="*/ 21 w 105"/>
                  <a:gd name="T59" fmla="*/ 4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82">
                    <a:moveTo>
                      <a:pt x="80" y="34"/>
                    </a:moveTo>
                    <a:cubicBezTo>
                      <a:pt x="85" y="34"/>
                      <a:pt x="91" y="34"/>
                      <a:pt x="97" y="34"/>
                    </a:cubicBezTo>
                    <a:cubicBezTo>
                      <a:pt x="102" y="34"/>
                      <a:pt x="105" y="38"/>
                      <a:pt x="105" y="42"/>
                    </a:cubicBezTo>
                    <a:cubicBezTo>
                      <a:pt x="105" y="47"/>
                      <a:pt x="102" y="51"/>
                      <a:pt x="96" y="51"/>
                    </a:cubicBezTo>
                    <a:cubicBezTo>
                      <a:pt x="85" y="51"/>
                      <a:pt x="74" y="51"/>
                      <a:pt x="63" y="51"/>
                    </a:cubicBezTo>
                    <a:cubicBezTo>
                      <a:pt x="60" y="51"/>
                      <a:pt x="60" y="50"/>
                      <a:pt x="60" y="54"/>
                    </a:cubicBezTo>
                    <a:cubicBezTo>
                      <a:pt x="60" y="60"/>
                      <a:pt x="60" y="67"/>
                      <a:pt x="60" y="74"/>
                    </a:cubicBezTo>
                    <a:cubicBezTo>
                      <a:pt x="60" y="77"/>
                      <a:pt x="59" y="79"/>
                      <a:pt x="56" y="81"/>
                    </a:cubicBezTo>
                    <a:cubicBezTo>
                      <a:pt x="53" y="82"/>
                      <a:pt x="50" y="82"/>
                      <a:pt x="47" y="80"/>
                    </a:cubicBezTo>
                    <a:cubicBezTo>
                      <a:pt x="38" y="73"/>
                      <a:pt x="29" y="67"/>
                      <a:pt x="20" y="61"/>
                    </a:cubicBezTo>
                    <a:cubicBezTo>
                      <a:pt x="15" y="57"/>
                      <a:pt x="10" y="53"/>
                      <a:pt x="4" y="49"/>
                    </a:cubicBezTo>
                    <a:cubicBezTo>
                      <a:pt x="2" y="48"/>
                      <a:pt x="0" y="46"/>
                      <a:pt x="0" y="43"/>
                    </a:cubicBezTo>
                    <a:cubicBezTo>
                      <a:pt x="0" y="40"/>
                      <a:pt x="1" y="38"/>
                      <a:pt x="3" y="36"/>
                    </a:cubicBezTo>
                    <a:cubicBezTo>
                      <a:pt x="10" y="31"/>
                      <a:pt x="16" y="27"/>
                      <a:pt x="23" y="22"/>
                    </a:cubicBezTo>
                    <a:cubicBezTo>
                      <a:pt x="30" y="16"/>
                      <a:pt x="38" y="11"/>
                      <a:pt x="46" y="5"/>
                    </a:cubicBezTo>
                    <a:cubicBezTo>
                      <a:pt x="47" y="4"/>
                      <a:pt x="48" y="4"/>
                      <a:pt x="49" y="3"/>
                    </a:cubicBezTo>
                    <a:cubicBezTo>
                      <a:pt x="53" y="0"/>
                      <a:pt x="60" y="4"/>
                      <a:pt x="60" y="9"/>
                    </a:cubicBezTo>
                    <a:cubicBezTo>
                      <a:pt x="60" y="17"/>
                      <a:pt x="60" y="24"/>
                      <a:pt x="60" y="32"/>
                    </a:cubicBezTo>
                    <a:cubicBezTo>
                      <a:pt x="60" y="34"/>
                      <a:pt x="60" y="34"/>
                      <a:pt x="62" y="34"/>
                    </a:cubicBezTo>
                    <a:cubicBezTo>
                      <a:pt x="68" y="34"/>
                      <a:pt x="74" y="34"/>
                      <a:pt x="80" y="34"/>
                    </a:cubicBezTo>
                    <a:cubicBezTo>
                      <a:pt x="80" y="34"/>
                      <a:pt x="80" y="34"/>
                      <a:pt x="80" y="34"/>
                    </a:cubicBezTo>
                    <a:close/>
                    <a:moveTo>
                      <a:pt x="21" y="42"/>
                    </a:moveTo>
                    <a:cubicBezTo>
                      <a:pt x="22" y="43"/>
                      <a:pt x="23" y="44"/>
                      <a:pt x="24" y="44"/>
                    </a:cubicBezTo>
                    <a:cubicBezTo>
                      <a:pt x="31" y="49"/>
                      <a:pt x="37" y="53"/>
                      <a:pt x="43" y="58"/>
                    </a:cubicBezTo>
                    <a:cubicBezTo>
                      <a:pt x="43" y="58"/>
                      <a:pt x="44" y="59"/>
                      <a:pt x="44" y="58"/>
                    </a:cubicBezTo>
                    <a:cubicBezTo>
                      <a:pt x="45" y="58"/>
                      <a:pt x="45" y="57"/>
                      <a:pt x="45" y="57"/>
                    </a:cubicBezTo>
                    <a:cubicBezTo>
                      <a:pt x="45" y="55"/>
                      <a:pt x="44" y="54"/>
                      <a:pt x="44" y="53"/>
                    </a:cubicBezTo>
                    <a:cubicBezTo>
                      <a:pt x="44" y="44"/>
                      <a:pt x="44" y="36"/>
                      <a:pt x="44" y="28"/>
                    </a:cubicBezTo>
                    <a:cubicBezTo>
                      <a:pt x="44" y="27"/>
                      <a:pt x="45" y="27"/>
                      <a:pt x="44" y="26"/>
                    </a:cubicBezTo>
                    <a:cubicBezTo>
                      <a:pt x="36" y="31"/>
                      <a:pt x="29" y="37"/>
                      <a:pt x="21" y="4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2" name="Freeform 9">
                <a:extLst>
                  <a:ext uri="{FF2B5EF4-FFF2-40B4-BE49-F238E27FC236}">
                    <a16:creationId xmlns:a16="http://schemas.microsoft.com/office/drawing/2014/main" id="{BF9A08A0-843C-3935-3786-AF8365FCB7A7}"/>
                  </a:ext>
                </a:extLst>
              </p:cNvPr>
              <p:cNvSpPr>
                <a:spLocks noEditPoints="1"/>
              </p:cNvSpPr>
              <p:nvPr/>
            </p:nvSpPr>
            <p:spPr bwMode="auto">
              <a:xfrm>
                <a:off x="6048688" y="1105233"/>
                <a:ext cx="49193" cy="48448"/>
              </a:xfrm>
              <a:custGeom>
                <a:avLst/>
                <a:gdLst>
                  <a:gd name="T0" fmla="*/ 71 w 81"/>
                  <a:gd name="T1" fmla="*/ 0 h 79"/>
                  <a:gd name="T2" fmla="*/ 80 w 81"/>
                  <a:gd name="T3" fmla="*/ 10 h 79"/>
                  <a:gd name="T4" fmla="*/ 76 w 81"/>
                  <a:gd name="T5" fmla="*/ 36 h 79"/>
                  <a:gd name="T6" fmla="*/ 71 w 81"/>
                  <a:gd name="T7" fmla="*/ 63 h 79"/>
                  <a:gd name="T8" fmla="*/ 58 w 81"/>
                  <a:gd name="T9" fmla="*/ 67 h 79"/>
                  <a:gd name="T10" fmla="*/ 47 w 81"/>
                  <a:gd name="T11" fmla="*/ 57 h 79"/>
                  <a:gd name="T12" fmla="*/ 42 w 81"/>
                  <a:gd name="T13" fmla="*/ 52 h 79"/>
                  <a:gd name="T14" fmla="*/ 39 w 81"/>
                  <a:gd name="T15" fmla="*/ 52 h 79"/>
                  <a:gd name="T16" fmla="*/ 15 w 81"/>
                  <a:gd name="T17" fmla="*/ 76 h 79"/>
                  <a:gd name="T18" fmla="*/ 8 w 81"/>
                  <a:gd name="T19" fmla="*/ 79 h 79"/>
                  <a:gd name="T20" fmla="*/ 1 w 81"/>
                  <a:gd name="T21" fmla="*/ 74 h 79"/>
                  <a:gd name="T22" fmla="*/ 3 w 81"/>
                  <a:gd name="T23" fmla="*/ 66 h 79"/>
                  <a:gd name="T24" fmla="*/ 18 w 81"/>
                  <a:gd name="T25" fmla="*/ 51 h 79"/>
                  <a:gd name="T26" fmla="*/ 28 w 81"/>
                  <a:gd name="T27" fmla="*/ 41 h 79"/>
                  <a:gd name="T28" fmla="*/ 28 w 81"/>
                  <a:gd name="T29" fmla="*/ 37 h 79"/>
                  <a:gd name="T30" fmla="*/ 13 w 81"/>
                  <a:gd name="T31" fmla="*/ 23 h 79"/>
                  <a:gd name="T32" fmla="*/ 11 w 81"/>
                  <a:gd name="T33" fmla="*/ 14 h 79"/>
                  <a:gd name="T34" fmla="*/ 17 w 81"/>
                  <a:gd name="T35" fmla="*/ 9 h 79"/>
                  <a:gd name="T36" fmla="*/ 46 w 81"/>
                  <a:gd name="T37" fmla="*/ 4 h 79"/>
                  <a:gd name="T38" fmla="*/ 69 w 81"/>
                  <a:gd name="T39" fmla="*/ 0 h 79"/>
                  <a:gd name="T40" fmla="*/ 71 w 81"/>
                  <a:gd name="T41" fmla="*/ 0 h 79"/>
                  <a:gd name="T42" fmla="*/ 62 w 81"/>
                  <a:gd name="T43" fmla="*/ 18 h 79"/>
                  <a:gd name="T44" fmla="*/ 60 w 81"/>
                  <a:gd name="T45" fmla="*/ 18 h 79"/>
                  <a:gd name="T46" fmla="*/ 36 w 81"/>
                  <a:gd name="T47" fmla="*/ 22 h 79"/>
                  <a:gd name="T48" fmla="*/ 35 w 81"/>
                  <a:gd name="T49" fmla="*/ 22 h 79"/>
                  <a:gd name="T50" fmla="*/ 36 w 81"/>
                  <a:gd name="T51" fmla="*/ 23 h 79"/>
                  <a:gd name="T52" fmla="*/ 57 w 81"/>
                  <a:gd name="T53" fmla="*/ 44 h 79"/>
                  <a:gd name="T54" fmla="*/ 58 w 81"/>
                  <a:gd name="T55" fmla="*/ 45 h 79"/>
                  <a:gd name="T56" fmla="*/ 58 w 81"/>
                  <a:gd name="T57" fmla="*/ 44 h 79"/>
                  <a:gd name="T58" fmla="*/ 59 w 81"/>
                  <a:gd name="T59" fmla="*/ 39 h 79"/>
                  <a:gd name="T60" fmla="*/ 62 w 81"/>
                  <a:gd name="T6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79">
                    <a:moveTo>
                      <a:pt x="71" y="0"/>
                    </a:moveTo>
                    <a:cubicBezTo>
                      <a:pt x="77" y="0"/>
                      <a:pt x="81" y="5"/>
                      <a:pt x="80" y="10"/>
                    </a:cubicBezTo>
                    <a:cubicBezTo>
                      <a:pt x="78" y="19"/>
                      <a:pt x="77" y="27"/>
                      <a:pt x="76" y="36"/>
                    </a:cubicBezTo>
                    <a:cubicBezTo>
                      <a:pt x="74" y="45"/>
                      <a:pt x="73" y="54"/>
                      <a:pt x="71" y="63"/>
                    </a:cubicBezTo>
                    <a:cubicBezTo>
                      <a:pt x="70" y="69"/>
                      <a:pt x="63" y="72"/>
                      <a:pt x="58" y="67"/>
                    </a:cubicBezTo>
                    <a:cubicBezTo>
                      <a:pt x="54" y="64"/>
                      <a:pt x="51" y="60"/>
                      <a:pt x="47" y="57"/>
                    </a:cubicBezTo>
                    <a:cubicBezTo>
                      <a:pt x="46" y="55"/>
                      <a:pt x="44" y="53"/>
                      <a:pt x="42" y="52"/>
                    </a:cubicBezTo>
                    <a:cubicBezTo>
                      <a:pt x="41" y="50"/>
                      <a:pt x="40" y="50"/>
                      <a:pt x="39" y="52"/>
                    </a:cubicBezTo>
                    <a:cubicBezTo>
                      <a:pt x="31" y="60"/>
                      <a:pt x="23" y="68"/>
                      <a:pt x="15" y="76"/>
                    </a:cubicBezTo>
                    <a:cubicBezTo>
                      <a:pt x="13" y="78"/>
                      <a:pt x="11" y="79"/>
                      <a:pt x="8" y="79"/>
                    </a:cubicBezTo>
                    <a:cubicBezTo>
                      <a:pt x="5" y="79"/>
                      <a:pt x="3" y="77"/>
                      <a:pt x="1" y="74"/>
                    </a:cubicBezTo>
                    <a:cubicBezTo>
                      <a:pt x="0" y="71"/>
                      <a:pt x="1" y="68"/>
                      <a:pt x="3" y="66"/>
                    </a:cubicBezTo>
                    <a:cubicBezTo>
                      <a:pt x="8" y="61"/>
                      <a:pt x="13" y="56"/>
                      <a:pt x="18" y="51"/>
                    </a:cubicBezTo>
                    <a:cubicBezTo>
                      <a:pt x="21" y="47"/>
                      <a:pt x="25" y="44"/>
                      <a:pt x="28" y="41"/>
                    </a:cubicBezTo>
                    <a:cubicBezTo>
                      <a:pt x="29" y="39"/>
                      <a:pt x="29" y="38"/>
                      <a:pt x="28" y="37"/>
                    </a:cubicBezTo>
                    <a:cubicBezTo>
                      <a:pt x="23" y="32"/>
                      <a:pt x="18" y="28"/>
                      <a:pt x="13" y="23"/>
                    </a:cubicBezTo>
                    <a:cubicBezTo>
                      <a:pt x="11" y="20"/>
                      <a:pt x="10" y="17"/>
                      <a:pt x="11" y="14"/>
                    </a:cubicBezTo>
                    <a:cubicBezTo>
                      <a:pt x="12" y="11"/>
                      <a:pt x="14" y="9"/>
                      <a:pt x="17" y="9"/>
                    </a:cubicBezTo>
                    <a:cubicBezTo>
                      <a:pt x="27" y="7"/>
                      <a:pt x="37" y="6"/>
                      <a:pt x="46" y="4"/>
                    </a:cubicBezTo>
                    <a:cubicBezTo>
                      <a:pt x="54" y="2"/>
                      <a:pt x="62" y="2"/>
                      <a:pt x="69" y="0"/>
                    </a:cubicBezTo>
                    <a:cubicBezTo>
                      <a:pt x="70" y="0"/>
                      <a:pt x="71" y="0"/>
                      <a:pt x="71" y="0"/>
                    </a:cubicBezTo>
                    <a:close/>
                    <a:moveTo>
                      <a:pt x="62" y="18"/>
                    </a:moveTo>
                    <a:cubicBezTo>
                      <a:pt x="63" y="17"/>
                      <a:pt x="61" y="17"/>
                      <a:pt x="60" y="18"/>
                    </a:cubicBezTo>
                    <a:cubicBezTo>
                      <a:pt x="52" y="19"/>
                      <a:pt x="44" y="20"/>
                      <a:pt x="36" y="22"/>
                    </a:cubicBezTo>
                    <a:cubicBezTo>
                      <a:pt x="36" y="22"/>
                      <a:pt x="35" y="22"/>
                      <a:pt x="35" y="22"/>
                    </a:cubicBezTo>
                    <a:cubicBezTo>
                      <a:pt x="35" y="23"/>
                      <a:pt x="36" y="23"/>
                      <a:pt x="36" y="23"/>
                    </a:cubicBezTo>
                    <a:cubicBezTo>
                      <a:pt x="43" y="30"/>
                      <a:pt x="50" y="37"/>
                      <a:pt x="57" y="44"/>
                    </a:cubicBezTo>
                    <a:cubicBezTo>
                      <a:pt x="57" y="44"/>
                      <a:pt x="58" y="45"/>
                      <a:pt x="58" y="45"/>
                    </a:cubicBezTo>
                    <a:cubicBezTo>
                      <a:pt x="58" y="44"/>
                      <a:pt x="58" y="44"/>
                      <a:pt x="58" y="44"/>
                    </a:cubicBezTo>
                    <a:cubicBezTo>
                      <a:pt x="59" y="42"/>
                      <a:pt x="59" y="40"/>
                      <a:pt x="59" y="39"/>
                    </a:cubicBezTo>
                    <a:cubicBezTo>
                      <a:pt x="61" y="32"/>
                      <a:pt x="61" y="25"/>
                      <a:pt x="62"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3" name="Freeform 10">
                <a:extLst>
                  <a:ext uri="{FF2B5EF4-FFF2-40B4-BE49-F238E27FC236}">
                    <a16:creationId xmlns:a16="http://schemas.microsoft.com/office/drawing/2014/main" id="{2381B9FA-699E-6E6C-D424-22C1F9EDD0F1}"/>
                  </a:ext>
                </a:extLst>
              </p:cNvPr>
              <p:cNvSpPr>
                <a:spLocks noEditPoints="1"/>
              </p:cNvSpPr>
              <p:nvPr/>
            </p:nvSpPr>
            <p:spPr bwMode="auto">
              <a:xfrm>
                <a:off x="5950301" y="1055294"/>
                <a:ext cx="49939" cy="67082"/>
              </a:xfrm>
              <a:custGeom>
                <a:avLst/>
                <a:gdLst>
                  <a:gd name="T0" fmla="*/ 48 w 81"/>
                  <a:gd name="T1" fmla="*/ 82 h 108"/>
                  <a:gd name="T2" fmla="*/ 48 w 81"/>
                  <a:gd name="T3" fmla="*/ 99 h 108"/>
                  <a:gd name="T4" fmla="*/ 46 w 81"/>
                  <a:gd name="T5" fmla="*/ 105 h 108"/>
                  <a:gd name="T6" fmla="*/ 38 w 81"/>
                  <a:gd name="T7" fmla="*/ 107 h 108"/>
                  <a:gd name="T8" fmla="*/ 33 w 81"/>
                  <a:gd name="T9" fmla="*/ 100 h 108"/>
                  <a:gd name="T10" fmla="*/ 33 w 81"/>
                  <a:gd name="T11" fmla="*/ 88 h 108"/>
                  <a:gd name="T12" fmla="*/ 32 w 81"/>
                  <a:gd name="T13" fmla="*/ 64 h 108"/>
                  <a:gd name="T14" fmla="*/ 30 w 81"/>
                  <a:gd name="T15" fmla="*/ 62 h 108"/>
                  <a:gd name="T16" fmla="*/ 10 w 81"/>
                  <a:gd name="T17" fmla="*/ 62 h 108"/>
                  <a:gd name="T18" fmla="*/ 2 w 81"/>
                  <a:gd name="T19" fmla="*/ 58 h 108"/>
                  <a:gd name="T20" fmla="*/ 3 w 81"/>
                  <a:gd name="T21" fmla="*/ 49 h 108"/>
                  <a:gd name="T22" fmla="*/ 33 w 81"/>
                  <a:gd name="T23" fmla="*/ 7 h 108"/>
                  <a:gd name="T24" fmla="*/ 48 w 81"/>
                  <a:gd name="T25" fmla="*/ 7 h 108"/>
                  <a:gd name="T26" fmla="*/ 77 w 81"/>
                  <a:gd name="T27" fmla="*/ 48 h 108"/>
                  <a:gd name="T28" fmla="*/ 79 w 81"/>
                  <a:gd name="T29" fmla="*/ 50 h 108"/>
                  <a:gd name="T30" fmla="*/ 79 w 81"/>
                  <a:gd name="T31" fmla="*/ 58 h 108"/>
                  <a:gd name="T32" fmla="*/ 72 w 81"/>
                  <a:gd name="T33" fmla="*/ 62 h 108"/>
                  <a:gd name="T34" fmla="*/ 50 w 81"/>
                  <a:gd name="T35" fmla="*/ 62 h 108"/>
                  <a:gd name="T36" fmla="*/ 48 w 81"/>
                  <a:gd name="T37" fmla="*/ 64 h 108"/>
                  <a:gd name="T38" fmla="*/ 48 w 81"/>
                  <a:gd name="T39" fmla="*/ 82 h 108"/>
                  <a:gd name="T40" fmla="*/ 48 w 81"/>
                  <a:gd name="T41" fmla="*/ 82 h 108"/>
                  <a:gd name="T42" fmla="*/ 24 w 81"/>
                  <a:gd name="T43" fmla="*/ 46 h 108"/>
                  <a:gd name="T44" fmla="*/ 27 w 81"/>
                  <a:gd name="T45" fmla="*/ 46 h 108"/>
                  <a:gd name="T46" fmla="*/ 53 w 81"/>
                  <a:gd name="T47" fmla="*/ 46 h 108"/>
                  <a:gd name="T48" fmla="*/ 56 w 81"/>
                  <a:gd name="T49" fmla="*/ 46 h 108"/>
                  <a:gd name="T50" fmla="*/ 55 w 81"/>
                  <a:gd name="T51" fmla="*/ 43 h 108"/>
                  <a:gd name="T52" fmla="*/ 42 w 81"/>
                  <a:gd name="T53" fmla="*/ 25 h 108"/>
                  <a:gd name="T54" fmla="*/ 39 w 81"/>
                  <a:gd name="T55" fmla="*/ 25 h 108"/>
                  <a:gd name="T56" fmla="*/ 36 w 81"/>
                  <a:gd name="T57" fmla="*/ 29 h 108"/>
                  <a:gd name="T58" fmla="*/ 24 w 81"/>
                  <a:gd name="T59"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108">
                    <a:moveTo>
                      <a:pt x="48" y="82"/>
                    </a:moveTo>
                    <a:cubicBezTo>
                      <a:pt x="48" y="88"/>
                      <a:pt x="48" y="94"/>
                      <a:pt x="48" y="99"/>
                    </a:cubicBezTo>
                    <a:cubicBezTo>
                      <a:pt x="48" y="102"/>
                      <a:pt x="48" y="103"/>
                      <a:pt x="46" y="105"/>
                    </a:cubicBezTo>
                    <a:cubicBezTo>
                      <a:pt x="44" y="107"/>
                      <a:pt x="41" y="108"/>
                      <a:pt x="38" y="107"/>
                    </a:cubicBezTo>
                    <a:cubicBezTo>
                      <a:pt x="35" y="106"/>
                      <a:pt x="33" y="104"/>
                      <a:pt x="33" y="100"/>
                    </a:cubicBezTo>
                    <a:cubicBezTo>
                      <a:pt x="32" y="96"/>
                      <a:pt x="33" y="92"/>
                      <a:pt x="33" y="88"/>
                    </a:cubicBezTo>
                    <a:cubicBezTo>
                      <a:pt x="32" y="80"/>
                      <a:pt x="32" y="72"/>
                      <a:pt x="32" y="64"/>
                    </a:cubicBezTo>
                    <a:cubicBezTo>
                      <a:pt x="32" y="63"/>
                      <a:pt x="32" y="62"/>
                      <a:pt x="30" y="62"/>
                    </a:cubicBezTo>
                    <a:cubicBezTo>
                      <a:pt x="23" y="62"/>
                      <a:pt x="17" y="62"/>
                      <a:pt x="10" y="62"/>
                    </a:cubicBezTo>
                    <a:cubicBezTo>
                      <a:pt x="6" y="62"/>
                      <a:pt x="3" y="61"/>
                      <a:pt x="2" y="58"/>
                    </a:cubicBezTo>
                    <a:cubicBezTo>
                      <a:pt x="0" y="55"/>
                      <a:pt x="1" y="52"/>
                      <a:pt x="3" y="49"/>
                    </a:cubicBezTo>
                    <a:cubicBezTo>
                      <a:pt x="13" y="35"/>
                      <a:pt x="23" y="21"/>
                      <a:pt x="33" y="7"/>
                    </a:cubicBezTo>
                    <a:cubicBezTo>
                      <a:pt x="38" y="0"/>
                      <a:pt x="43" y="0"/>
                      <a:pt x="48" y="7"/>
                    </a:cubicBezTo>
                    <a:cubicBezTo>
                      <a:pt x="58" y="21"/>
                      <a:pt x="68" y="34"/>
                      <a:pt x="77" y="48"/>
                    </a:cubicBezTo>
                    <a:cubicBezTo>
                      <a:pt x="78" y="48"/>
                      <a:pt x="78" y="49"/>
                      <a:pt x="79" y="50"/>
                    </a:cubicBezTo>
                    <a:cubicBezTo>
                      <a:pt x="81" y="52"/>
                      <a:pt x="81" y="55"/>
                      <a:pt x="79" y="58"/>
                    </a:cubicBezTo>
                    <a:cubicBezTo>
                      <a:pt x="78" y="61"/>
                      <a:pt x="75" y="62"/>
                      <a:pt x="72" y="62"/>
                    </a:cubicBezTo>
                    <a:cubicBezTo>
                      <a:pt x="65" y="62"/>
                      <a:pt x="58" y="62"/>
                      <a:pt x="50" y="62"/>
                    </a:cubicBezTo>
                    <a:cubicBezTo>
                      <a:pt x="49" y="62"/>
                      <a:pt x="48" y="63"/>
                      <a:pt x="48" y="64"/>
                    </a:cubicBezTo>
                    <a:cubicBezTo>
                      <a:pt x="48" y="70"/>
                      <a:pt x="48" y="76"/>
                      <a:pt x="48" y="82"/>
                    </a:cubicBezTo>
                    <a:cubicBezTo>
                      <a:pt x="48" y="82"/>
                      <a:pt x="48" y="82"/>
                      <a:pt x="48" y="82"/>
                    </a:cubicBezTo>
                    <a:close/>
                    <a:moveTo>
                      <a:pt x="24" y="46"/>
                    </a:moveTo>
                    <a:cubicBezTo>
                      <a:pt x="25" y="46"/>
                      <a:pt x="26" y="46"/>
                      <a:pt x="27" y="46"/>
                    </a:cubicBezTo>
                    <a:cubicBezTo>
                      <a:pt x="35" y="46"/>
                      <a:pt x="44" y="46"/>
                      <a:pt x="53" y="46"/>
                    </a:cubicBezTo>
                    <a:cubicBezTo>
                      <a:pt x="54" y="46"/>
                      <a:pt x="56" y="47"/>
                      <a:pt x="56" y="46"/>
                    </a:cubicBezTo>
                    <a:cubicBezTo>
                      <a:pt x="57" y="45"/>
                      <a:pt x="55" y="44"/>
                      <a:pt x="55" y="43"/>
                    </a:cubicBezTo>
                    <a:cubicBezTo>
                      <a:pt x="50" y="37"/>
                      <a:pt x="46" y="31"/>
                      <a:pt x="42" y="25"/>
                    </a:cubicBezTo>
                    <a:cubicBezTo>
                      <a:pt x="41" y="23"/>
                      <a:pt x="40" y="23"/>
                      <a:pt x="39" y="25"/>
                    </a:cubicBezTo>
                    <a:cubicBezTo>
                      <a:pt x="38" y="26"/>
                      <a:pt x="37" y="28"/>
                      <a:pt x="36" y="29"/>
                    </a:cubicBezTo>
                    <a:cubicBezTo>
                      <a:pt x="32" y="35"/>
                      <a:pt x="28" y="40"/>
                      <a:pt x="24" y="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4" name="Freeform 11">
                <a:extLst>
                  <a:ext uri="{FF2B5EF4-FFF2-40B4-BE49-F238E27FC236}">
                    <a16:creationId xmlns:a16="http://schemas.microsoft.com/office/drawing/2014/main" id="{BC1235F4-8A00-EA5A-9D06-524D8350D600}"/>
                  </a:ext>
                </a:extLst>
              </p:cNvPr>
              <p:cNvSpPr>
                <a:spLocks noEditPoints="1"/>
              </p:cNvSpPr>
              <p:nvPr/>
            </p:nvSpPr>
            <p:spPr bwMode="auto">
              <a:xfrm>
                <a:off x="5853405" y="1300516"/>
                <a:ext cx="49193" cy="49193"/>
              </a:xfrm>
              <a:custGeom>
                <a:avLst/>
                <a:gdLst>
                  <a:gd name="T0" fmla="*/ 0 w 80"/>
                  <a:gd name="T1" fmla="*/ 72 h 80"/>
                  <a:gd name="T2" fmla="*/ 2 w 80"/>
                  <a:gd name="T3" fmla="*/ 55 h 80"/>
                  <a:gd name="T4" fmla="*/ 8 w 80"/>
                  <a:gd name="T5" fmla="*/ 18 h 80"/>
                  <a:gd name="T6" fmla="*/ 17 w 80"/>
                  <a:gd name="T7" fmla="*/ 10 h 80"/>
                  <a:gd name="T8" fmla="*/ 23 w 80"/>
                  <a:gd name="T9" fmla="*/ 12 h 80"/>
                  <a:gd name="T10" fmla="*/ 38 w 80"/>
                  <a:gd name="T11" fmla="*/ 28 h 80"/>
                  <a:gd name="T12" fmla="*/ 41 w 80"/>
                  <a:gd name="T13" fmla="*/ 28 h 80"/>
                  <a:gd name="T14" fmla="*/ 64 w 80"/>
                  <a:gd name="T15" fmla="*/ 5 h 80"/>
                  <a:gd name="T16" fmla="*/ 69 w 80"/>
                  <a:gd name="T17" fmla="*/ 1 h 80"/>
                  <a:gd name="T18" fmla="*/ 78 w 80"/>
                  <a:gd name="T19" fmla="*/ 4 h 80"/>
                  <a:gd name="T20" fmla="*/ 78 w 80"/>
                  <a:gd name="T21" fmla="*/ 13 h 80"/>
                  <a:gd name="T22" fmla="*/ 71 w 80"/>
                  <a:gd name="T23" fmla="*/ 20 h 80"/>
                  <a:gd name="T24" fmla="*/ 51 w 80"/>
                  <a:gd name="T25" fmla="*/ 39 h 80"/>
                  <a:gd name="T26" fmla="*/ 51 w 80"/>
                  <a:gd name="T27" fmla="*/ 41 h 80"/>
                  <a:gd name="T28" fmla="*/ 66 w 80"/>
                  <a:gd name="T29" fmla="*/ 56 h 80"/>
                  <a:gd name="T30" fmla="*/ 67 w 80"/>
                  <a:gd name="T31" fmla="*/ 57 h 80"/>
                  <a:gd name="T32" fmla="*/ 69 w 80"/>
                  <a:gd name="T33" fmla="*/ 65 h 80"/>
                  <a:gd name="T34" fmla="*/ 62 w 80"/>
                  <a:gd name="T35" fmla="*/ 71 h 80"/>
                  <a:gd name="T36" fmla="*/ 44 w 80"/>
                  <a:gd name="T37" fmla="*/ 74 h 80"/>
                  <a:gd name="T38" fmla="*/ 17 w 80"/>
                  <a:gd name="T39" fmla="*/ 78 h 80"/>
                  <a:gd name="T40" fmla="*/ 8 w 80"/>
                  <a:gd name="T41" fmla="*/ 80 h 80"/>
                  <a:gd name="T42" fmla="*/ 0 w 80"/>
                  <a:gd name="T43" fmla="*/ 72 h 80"/>
                  <a:gd name="T44" fmla="*/ 22 w 80"/>
                  <a:gd name="T45" fmla="*/ 34 h 80"/>
                  <a:gd name="T46" fmla="*/ 22 w 80"/>
                  <a:gd name="T47" fmla="*/ 36 h 80"/>
                  <a:gd name="T48" fmla="*/ 18 w 80"/>
                  <a:gd name="T49" fmla="*/ 59 h 80"/>
                  <a:gd name="T50" fmla="*/ 20 w 80"/>
                  <a:gd name="T51" fmla="*/ 61 h 80"/>
                  <a:gd name="T52" fmla="*/ 40 w 80"/>
                  <a:gd name="T53" fmla="*/ 58 h 80"/>
                  <a:gd name="T54" fmla="*/ 45 w 80"/>
                  <a:gd name="T55" fmla="*/ 57 h 80"/>
                  <a:gd name="T56" fmla="*/ 22 w 80"/>
                  <a:gd name="T57" fmla="*/ 3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80">
                    <a:moveTo>
                      <a:pt x="0" y="72"/>
                    </a:moveTo>
                    <a:cubicBezTo>
                      <a:pt x="0" y="66"/>
                      <a:pt x="2" y="61"/>
                      <a:pt x="2" y="55"/>
                    </a:cubicBezTo>
                    <a:cubicBezTo>
                      <a:pt x="4" y="43"/>
                      <a:pt x="7" y="31"/>
                      <a:pt x="8" y="18"/>
                    </a:cubicBezTo>
                    <a:cubicBezTo>
                      <a:pt x="9" y="13"/>
                      <a:pt x="13" y="9"/>
                      <a:pt x="17" y="10"/>
                    </a:cubicBezTo>
                    <a:cubicBezTo>
                      <a:pt x="19" y="10"/>
                      <a:pt x="21" y="11"/>
                      <a:pt x="23" y="12"/>
                    </a:cubicBezTo>
                    <a:cubicBezTo>
                      <a:pt x="28" y="17"/>
                      <a:pt x="33" y="23"/>
                      <a:pt x="38" y="28"/>
                    </a:cubicBezTo>
                    <a:cubicBezTo>
                      <a:pt x="39" y="29"/>
                      <a:pt x="40" y="29"/>
                      <a:pt x="41" y="28"/>
                    </a:cubicBezTo>
                    <a:cubicBezTo>
                      <a:pt x="48" y="20"/>
                      <a:pt x="56" y="12"/>
                      <a:pt x="64" y="5"/>
                    </a:cubicBezTo>
                    <a:cubicBezTo>
                      <a:pt x="66" y="3"/>
                      <a:pt x="67" y="2"/>
                      <a:pt x="69" y="1"/>
                    </a:cubicBezTo>
                    <a:cubicBezTo>
                      <a:pt x="72" y="0"/>
                      <a:pt x="76" y="1"/>
                      <a:pt x="78" y="4"/>
                    </a:cubicBezTo>
                    <a:cubicBezTo>
                      <a:pt x="80" y="7"/>
                      <a:pt x="80" y="10"/>
                      <a:pt x="78" y="13"/>
                    </a:cubicBezTo>
                    <a:cubicBezTo>
                      <a:pt x="76" y="16"/>
                      <a:pt x="73" y="18"/>
                      <a:pt x="71" y="20"/>
                    </a:cubicBezTo>
                    <a:cubicBezTo>
                      <a:pt x="64" y="27"/>
                      <a:pt x="58" y="33"/>
                      <a:pt x="51" y="39"/>
                    </a:cubicBezTo>
                    <a:cubicBezTo>
                      <a:pt x="50" y="40"/>
                      <a:pt x="50" y="41"/>
                      <a:pt x="51" y="41"/>
                    </a:cubicBezTo>
                    <a:cubicBezTo>
                      <a:pt x="56" y="46"/>
                      <a:pt x="61" y="51"/>
                      <a:pt x="66" y="56"/>
                    </a:cubicBezTo>
                    <a:cubicBezTo>
                      <a:pt x="66" y="56"/>
                      <a:pt x="67" y="57"/>
                      <a:pt x="67" y="57"/>
                    </a:cubicBezTo>
                    <a:cubicBezTo>
                      <a:pt x="69" y="59"/>
                      <a:pt x="71" y="62"/>
                      <a:pt x="69" y="65"/>
                    </a:cubicBezTo>
                    <a:cubicBezTo>
                      <a:pt x="68" y="68"/>
                      <a:pt x="65" y="70"/>
                      <a:pt x="62" y="71"/>
                    </a:cubicBezTo>
                    <a:cubicBezTo>
                      <a:pt x="56" y="71"/>
                      <a:pt x="50" y="73"/>
                      <a:pt x="44" y="74"/>
                    </a:cubicBezTo>
                    <a:cubicBezTo>
                      <a:pt x="35" y="75"/>
                      <a:pt x="26" y="77"/>
                      <a:pt x="17" y="78"/>
                    </a:cubicBezTo>
                    <a:cubicBezTo>
                      <a:pt x="14" y="79"/>
                      <a:pt x="11" y="79"/>
                      <a:pt x="8" y="80"/>
                    </a:cubicBezTo>
                    <a:cubicBezTo>
                      <a:pt x="4" y="80"/>
                      <a:pt x="0" y="76"/>
                      <a:pt x="0" y="72"/>
                    </a:cubicBezTo>
                    <a:close/>
                    <a:moveTo>
                      <a:pt x="22" y="34"/>
                    </a:moveTo>
                    <a:cubicBezTo>
                      <a:pt x="22" y="35"/>
                      <a:pt x="22" y="35"/>
                      <a:pt x="22" y="36"/>
                    </a:cubicBezTo>
                    <a:cubicBezTo>
                      <a:pt x="20" y="43"/>
                      <a:pt x="19" y="51"/>
                      <a:pt x="18" y="59"/>
                    </a:cubicBezTo>
                    <a:cubicBezTo>
                      <a:pt x="17" y="62"/>
                      <a:pt x="17" y="61"/>
                      <a:pt x="20" y="61"/>
                    </a:cubicBezTo>
                    <a:cubicBezTo>
                      <a:pt x="26" y="61"/>
                      <a:pt x="33" y="59"/>
                      <a:pt x="40" y="58"/>
                    </a:cubicBezTo>
                    <a:cubicBezTo>
                      <a:pt x="42" y="58"/>
                      <a:pt x="44" y="58"/>
                      <a:pt x="45" y="57"/>
                    </a:cubicBezTo>
                    <a:cubicBezTo>
                      <a:pt x="37" y="50"/>
                      <a:pt x="30" y="42"/>
                      <a:pt x="22" y="3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5" name="Freeform 12">
                <a:extLst>
                  <a:ext uri="{FF2B5EF4-FFF2-40B4-BE49-F238E27FC236}">
                    <a16:creationId xmlns:a16="http://schemas.microsoft.com/office/drawing/2014/main" id="{87F4B5C5-AD50-403F-53A2-6E10B0137A37}"/>
                  </a:ext>
                </a:extLst>
              </p:cNvPr>
              <p:cNvSpPr>
                <a:spLocks noEditPoints="1"/>
              </p:cNvSpPr>
              <p:nvPr/>
            </p:nvSpPr>
            <p:spPr bwMode="auto">
              <a:xfrm>
                <a:off x="6048688" y="1299771"/>
                <a:ext cx="49193" cy="49939"/>
              </a:xfrm>
              <a:custGeom>
                <a:avLst/>
                <a:gdLst>
                  <a:gd name="T0" fmla="*/ 72 w 81"/>
                  <a:gd name="T1" fmla="*/ 81 h 81"/>
                  <a:gd name="T2" fmla="*/ 54 w 81"/>
                  <a:gd name="T3" fmla="*/ 78 h 81"/>
                  <a:gd name="T4" fmla="*/ 31 w 81"/>
                  <a:gd name="T5" fmla="*/ 74 h 81"/>
                  <a:gd name="T6" fmla="*/ 16 w 81"/>
                  <a:gd name="T7" fmla="*/ 71 h 81"/>
                  <a:gd name="T8" fmla="*/ 13 w 81"/>
                  <a:gd name="T9" fmla="*/ 58 h 81"/>
                  <a:gd name="T10" fmla="*/ 29 w 81"/>
                  <a:gd name="T11" fmla="*/ 43 h 81"/>
                  <a:gd name="T12" fmla="*/ 29 w 81"/>
                  <a:gd name="T13" fmla="*/ 40 h 81"/>
                  <a:gd name="T14" fmla="*/ 3 w 81"/>
                  <a:gd name="T15" fmla="*/ 14 h 81"/>
                  <a:gd name="T16" fmla="*/ 4 w 81"/>
                  <a:gd name="T17" fmla="*/ 3 h 81"/>
                  <a:gd name="T18" fmla="*/ 13 w 81"/>
                  <a:gd name="T19" fmla="*/ 2 h 81"/>
                  <a:gd name="T20" fmla="*/ 16 w 81"/>
                  <a:gd name="T21" fmla="*/ 5 h 81"/>
                  <a:gd name="T22" fmla="*/ 40 w 81"/>
                  <a:gd name="T23" fmla="*/ 29 h 81"/>
                  <a:gd name="T24" fmla="*/ 43 w 81"/>
                  <a:gd name="T25" fmla="*/ 28 h 81"/>
                  <a:gd name="T26" fmla="*/ 58 w 81"/>
                  <a:gd name="T27" fmla="*/ 13 h 81"/>
                  <a:gd name="T28" fmla="*/ 69 w 81"/>
                  <a:gd name="T29" fmla="*/ 13 h 81"/>
                  <a:gd name="T30" fmla="*/ 71 w 81"/>
                  <a:gd name="T31" fmla="*/ 16 h 81"/>
                  <a:gd name="T32" fmla="*/ 75 w 81"/>
                  <a:gd name="T33" fmla="*/ 42 h 81"/>
                  <a:gd name="T34" fmla="*/ 80 w 81"/>
                  <a:gd name="T35" fmla="*/ 71 h 81"/>
                  <a:gd name="T36" fmla="*/ 72 w 81"/>
                  <a:gd name="T37" fmla="*/ 81 h 81"/>
                  <a:gd name="T38" fmla="*/ 59 w 81"/>
                  <a:gd name="T39" fmla="*/ 38 h 81"/>
                  <a:gd name="T40" fmla="*/ 59 w 81"/>
                  <a:gd name="T41" fmla="*/ 37 h 81"/>
                  <a:gd name="T42" fmla="*/ 58 w 81"/>
                  <a:gd name="T43" fmla="*/ 36 h 81"/>
                  <a:gd name="T44" fmla="*/ 57 w 81"/>
                  <a:gd name="T45" fmla="*/ 37 h 81"/>
                  <a:gd name="T46" fmla="*/ 52 w 81"/>
                  <a:gd name="T47" fmla="*/ 41 h 81"/>
                  <a:gd name="T48" fmla="*/ 36 w 81"/>
                  <a:gd name="T49" fmla="*/ 57 h 81"/>
                  <a:gd name="T50" fmla="*/ 35 w 81"/>
                  <a:gd name="T51" fmla="*/ 58 h 81"/>
                  <a:gd name="T52" fmla="*/ 37 w 81"/>
                  <a:gd name="T53" fmla="*/ 59 h 81"/>
                  <a:gd name="T54" fmla="*/ 45 w 81"/>
                  <a:gd name="T55" fmla="*/ 60 h 81"/>
                  <a:gd name="T56" fmla="*/ 61 w 81"/>
                  <a:gd name="T57" fmla="*/ 62 h 81"/>
                  <a:gd name="T58" fmla="*/ 62 w 81"/>
                  <a:gd name="T59" fmla="*/ 61 h 81"/>
                  <a:gd name="T60" fmla="*/ 59 w 81"/>
                  <a:gd name="T61" fmla="*/ 42 h 81"/>
                  <a:gd name="T62" fmla="*/ 59 w 81"/>
                  <a:gd name="T63" fmla="*/ 3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81">
                    <a:moveTo>
                      <a:pt x="72" y="81"/>
                    </a:moveTo>
                    <a:cubicBezTo>
                      <a:pt x="66" y="79"/>
                      <a:pt x="60" y="79"/>
                      <a:pt x="54" y="78"/>
                    </a:cubicBezTo>
                    <a:cubicBezTo>
                      <a:pt x="47" y="76"/>
                      <a:pt x="39" y="75"/>
                      <a:pt x="31" y="74"/>
                    </a:cubicBezTo>
                    <a:cubicBezTo>
                      <a:pt x="26" y="73"/>
                      <a:pt x="21" y="72"/>
                      <a:pt x="16" y="71"/>
                    </a:cubicBezTo>
                    <a:cubicBezTo>
                      <a:pt x="10" y="70"/>
                      <a:pt x="8" y="63"/>
                      <a:pt x="13" y="58"/>
                    </a:cubicBezTo>
                    <a:cubicBezTo>
                      <a:pt x="18" y="53"/>
                      <a:pt x="23" y="48"/>
                      <a:pt x="29" y="43"/>
                    </a:cubicBezTo>
                    <a:cubicBezTo>
                      <a:pt x="30" y="41"/>
                      <a:pt x="30" y="41"/>
                      <a:pt x="29" y="40"/>
                    </a:cubicBezTo>
                    <a:cubicBezTo>
                      <a:pt x="20" y="31"/>
                      <a:pt x="12" y="23"/>
                      <a:pt x="3" y="14"/>
                    </a:cubicBezTo>
                    <a:cubicBezTo>
                      <a:pt x="0" y="11"/>
                      <a:pt x="0" y="6"/>
                      <a:pt x="4" y="3"/>
                    </a:cubicBezTo>
                    <a:cubicBezTo>
                      <a:pt x="7" y="1"/>
                      <a:pt x="10" y="0"/>
                      <a:pt x="13" y="2"/>
                    </a:cubicBezTo>
                    <a:cubicBezTo>
                      <a:pt x="14" y="3"/>
                      <a:pt x="15" y="4"/>
                      <a:pt x="16" y="5"/>
                    </a:cubicBezTo>
                    <a:cubicBezTo>
                      <a:pt x="24" y="13"/>
                      <a:pt x="32" y="21"/>
                      <a:pt x="40" y="29"/>
                    </a:cubicBezTo>
                    <a:cubicBezTo>
                      <a:pt x="41" y="30"/>
                      <a:pt x="42" y="30"/>
                      <a:pt x="43" y="28"/>
                    </a:cubicBezTo>
                    <a:cubicBezTo>
                      <a:pt x="48" y="23"/>
                      <a:pt x="53" y="18"/>
                      <a:pt x="58" y="13"/>
                    </a:cubicBezTo>
                    <a:cubicBezTo>
                      <a:pt x="62" y="10"/>
                      <a:pt x="65" y="10"/>
                      <a:pt x="69" y="13"/>
                    </a:cubicBezTo>
                    <a:cubicBezTo>
                      <a:pt x="70" y="14"/>
                      <a:pt x="71" y="15"/>
                      <a:pt x="71" y="16"/>
                    </a:cubicBezTo>
                    <a:cubicBezTo>
                      <a:pt x="73" y="25"/>
                      <a:pt x="74" y="34"/>
                      <a:pt x="75" y="42"/>
                    </a:cubicBezTo>
                    <a:cubicBezTo>
                      <a:pt x="77" y="52"/>
                      <a:pt x="78" y="62"/>
                      <a:pt x="80" y="71"/>
                    </a:cubicBezTo>
                    <a:cubicBezTo>
                      <a:pt x="81" y="76"/>
                      <a:pt x="77" y="81"/>
                      <a:pt x="72" y="81"/>
                    </a:cubicBezTo>
                    <a:close/>
                    <a:moveTo>
                      <a:pt x="59" y="38"/>
                    </a:moveTo>
                    <a:cubicBezTo>
                      <a:pt x="59" y="38"/>
                      <a:pt x="59" y="38"/>
                      <a:pt x="59" y="37"/>
                    </a:cubicBezTo>
                    <a:cubicBezTo>
                      <a:pt x="58" y="37"/>
                      <a:pt x="59" y="36"/>
                      <a:pt x="58" y="36"/>
                    </a:cubicBezTo>
                    <a:cubicBezTo>
                      <a:pt x="57" y="35"/>
                      <a:pt x="57" y="36"/>
                      <a:pt x="57" y="37"/>
                    </a:cubicBezTo>
                    <a:cubicBezTo>
                      <a:pt x="55" y="38"/>
                      <a:pt x="54" y="39"/>
                      <a:pt x="52" y="41"/>
                    </a:cubicBezTo>
                    <a:cubicBezTo>
                      <a:pt x="47" y="46"/>
                      <a:pt x="42" y="51"/>
                      <a:pt x="36" y="57"/>
                    </a:cubicBezTo>
                    <a:cubicBezTo>
                      <a:pt x="36" y="57"/>
                      <a:pt x="35" y="58"/>
                      <a:pt x="35" y="58"/>
                    </a:cubicBezTo>
                    <a:cubicBezTo>
                      <a:pt x="36" y="59"/>
                      <a:pt x="36" y="59"/>
                      <a:pt x="37" y="59"/>
                    </a:cubicBezTo>
                    <a:cubicBezTo>
                      <a:pt x="39" y="59"/>
                      <a:pt x="42" y="59"/>
                      <a:pt x="45" y="60"/>
                    </a:cubicBezTo>
                    <a:cubicBezTo>
                      <a:pt x="50" y="61"/>
                      <a:pt x="55" y="62"/>
                      <a:pt x="61" y="62"/>
                    </a:cubicBezTo>
                    <a:cubicBezTo>
                      <a:pt x="62" y="63"/>
                      <a:pt x="63" y="63"/>
                      <a:pt x="62" y="61"/>
                    </a:cubicBezTo>
                    <a:cubicBezTo>
                      <a:pt x="61" y="55"/>
                      <a:pt x="61" y="48"/>
                      <a:pt x="59" y="42"/>
                    </a:cubicBezTo>
                    <a:cubicBezTo>
                      <a:pt x="59" y="41"/>
                      <a:pt x="59" y="39"/>
                      <a:pt x="59" y="3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6" name="Freeform 13">
                <a:extLst>
                  <a:ext uri="{FF2B5EF4-FFF2-40B4-BE49-F238E27FC236}">
                    <a16:creationId xmlns:a16="http://schemas.microsoft.com/office/drawing/2014/main" id="{F78F05E5-89B4-F4FC-602A-B3BEE0C68C41}"/>
                  </a:ext>
                </a:extLst>
              </p:cNvPr>
              <p:cNvSpPr>
                <a:spLocks noEditPoints="1"/>
              </p:cNvSpPr>
              <p:nvPr/>
            </p:nvSpPr>
            <p:spPr bwMode="auto">
              <a:xfrm>
                <a:off x="5853405" y="1105233"/>
                <a:ext cx="49193" cy="49193"/>
              </a:xfrm>
              <a:custGeom>
                <a:avLst/>
                <a:gdLst>
                  <a:gd name="T0" fmla="*/ 9 w 80"/>
                  <a:gd name="T1" fmla="*/ 0 h 80"/>
                  <a:gd name="T2" fmla="*/ 11 w 80"/>
                  <a:gd name="T3" fmla="*/ 0 h 80"/>
                  <a:gd name="T4" fmla="*/ 42 w 80"/>
                  <a:gd name="T5" fmla="*/ 5 h 80"/>
                  <a:gd name="T6" fmla="*/ 63 w 80"/>
                  <a:gd name="T7" fmla="*/ 9 h 80"/>
                  <a:gd name="T8" fmla="*/ 67 w 80"/>
                  <a:gd name="T9" fmla="*/ 22 h 80"/>
                  <a:gd name="T10" fmla="*/ 51 w 80"/>
                  <a:gd name="T11" fmla="*/ 38 h 80"/>
                  <a:gd name="T12" fmla="*/ 51 w 80"/>
                  <a:gd name="T13" fmla="*/ 40 h 80"/>
                  <a:gd name="T14" fmla="*/ 75 w 80"/>
                  <a:gd name="T15" fmla="*/ 64 h 80"/>
                  <a:gd name="T16" fmla="*/ 78 w 80"/>
                  <a:gd name="T17" fmla="*/ 67 h 80"/>
                  <a:gd name="T18" fmla="*/ 76 w 80"/>
                  <a:gd name="T19" fmla="*/ 77 h 80"/>
                  <a:gd name="T20" fmla="*/ 66 w 80"/>
                  <a:gd name="T21" fmla="*/ 77 h 80"/>
                  <a:gd name="T22" fmla="*/ 41 w 80"/>
                  <a:gd name="T23" fmla="*/ 52 h 80"/>
                  <a:gd name="T24" fmla="*/ 38 w 80"/>
                  <a:gd name="T25" fmla="*/ 52 h 80"/>
                  <a:gd name="T26" fmla="*/ 23 w 80"/>
                  <a:gd name="T27" fmla="*/ 67 h 80"/>
                  <a:gd name="T28" fmla="*/ 14 w 80"/>
                  <a:gd name="T29" fmla="*/ 69 h 80"/>
                  <a:gd name="T30" fmla="*/ 9 w 80"/>
                  <a:gd name="T31" fmla="*/ 63 h 80"/>
                  <a:gd name="T32" fmla="*/ 7 w 80"/>
                  <a:gd name="T33" fmla="*/ 51 h 80"/>
                  <a:gd name="T34" fmla="*/ 3 w 80"/>
                  <a:gd name="T35" fmla="*/ 24 h 80"/>
                  <a:gd name="T36" fmla="*/ 0 w 80"/>
                  <a:gd name="T37" fmla="*/ 9 h 80"/>
                  <a:gd name="T38" fmla="*/ 9 w 80"/>
                  <a:gd name="T39" fmla="*/ 0 h 80"/>
                  <a:gd name="T40" fmla="*/ 45 w 80"/>
                  <a:gd name="T41" fmla="*/ 22 h 80"/>
                  <a:gd name="T42" fmla="*/ 19 w 80"/>
                  <a:gd name="T43" fmla="*/ 18 h 80"/>
                  <a:gd name="T44" fmla="*/ 18 w 80"/>
                  <a:gd name="T45" fmla="*/ 19 h 80"/>
                  <a:gd name="T46" fmla="*/ 20 w 80"/>
                  <a:gd name="T47" fmla="*/ 31 h 80"/>
                  <a:gd name="T48" fmla="*/ 22 w 80"/>
                  <a:gd name="T49" fmla="*/ 44 h 80"/>
                  <a:gd name="T50" fmla="*/ 23 w 80"/>
                  <a:gd name="T51" fmla="*/ 44 h 80"/>
                  <a:gd name="T52" fmla="*/ 43 w 80"/>
                  <a:gd name="T53" fmla="*/ 24 h 80"/>
                  <a:gd name="T54" fmla="*/ 45 w 80"/>
                  <a:gd name="T55"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80">
                    <a:moveTo>
                      <a:pt x="9" y="0"/>
                    </a:moveTo>
                    <a:cubicBezTo>
                      <a:pt x="9" y="0"/>
                      <a:pt x="10" y="0"/>
                      <a:pt x="11" y="0"/>
                    </a:cubicBezTo>
                    <a:cubicBezTo>
                      <a:pt x="21" y="2"/>
                      <a:pt x="32" y="3"/>
                      <a:pt x="42" y="5"/>
                    </a:cubicBezTo>
                    <a:cubicBezTo>
                      <a:pt x="49" y="7"/>
                      <a:pt x="56" y="7"/>
                      <a:pt x="63" y="9"/>
                    </a:cubicBezTo>
                    <a:cubicBezTo>
                      <a:pt x="70" y="11"/>
                      <a:pt x="72" y="17"/>
                      <a:pt x="67" y="22"/>
                    </a:cubicBezTo>
                    <a:cubicBezTo>
                      <a:pt x="62" y="28"/>
                      <a:pt x="57" y="33"/>
                      <a:pt x="51" y="38"/>
                    </a:cubicBezTo>
                    <a:cubicBezTo>
                      <a:pt x="50" y="39"/>
                      <a:pt x="50" y="39"/>
                      <a:pt x="51" y="40"/>
                    </a:cubicBezTo>
                    <a:cubicBezTo>
                      <a:pt x="59" y="48"/>
                      <a:pt x="67" y="56"/>
                      <a:pt x="75" y="64"/>
                    </a:cubicBezTo>
                    <a:cubicBezTo>
                      <a:pt x="76" y="65"/>
                      <a:pt x="77" y="66"/>
                      <a:pt x="78" y="67"/>
                    </a:cubicBezTo>
                    <a:cubicBezTo>
                      <a:pt x="80" y="71"/>
                      <a:pt x="79" y="75"/>
                      <a:pt x="76" y="77"/>
                    </a:cubicBezTo>
                    <a:cubicBezTo>
                      <a:pt x="74" y="80"/>
                      <a:pt x="69" y="80"/>
                      <a:pt x="66" y="77"/>
                    </a:cubicBezTo>
                    <a:cubicBezTo>
                      <a:pt x="57" y="69"/>
                      <a:pt x="49" y="60"/>
                      <a:pt x="41" y="52"/>
                    </a:cubicBezTo>
                    <a:cubicBezTo>
                      <a:pt x="39" y="51"/>
                      <a:pt x="39" y="51"/>
                      <a:pt x="38" y="52"/>
                    </a:cubicBezTo>
                    <a:cubicBezTo>
                      <a:pt x="33" y="57"/>
                      <a:pt x="28" y="62"/>
                      <a:pt x="23" y="67"/>
                    </a:cubicBezTo>
                    <a:cubicBezTo>
                      <a:pt x="20" y="69"/>
                      <a:pt x="18" y="70"/>
                      <a:pt x="14" y="69"/>
                    </a:cubicBezTo>
                    <a:cubicBezTo>
                      <a:pt x="11" y="68"/>
                      <a:pt x="10" y="66"/>
                      <a:pt x="9" y="63"/>
                    </a:cubicBezTo>
                    <a:cubicBezTo>
                      <a:pt x="8" y="59"/>
                      <a:pt x="8" y="55"/>
                      <a:pt x="7" y="51"/>
                    </a:cubicBezTo>
                    <a:cubicBezTo>
                      <a:pt x="5" y="42"/>
                      <a:pt x="4" y="33"/>
                      <a:pt x="3" y="24"/>
                    </a:cubicBezTo>
                    <a:cubicBezTo>
                      <a:pt x="2" y="19"/>
                      <a:pt x="1" y="14"/>
                      <a:pt x="0" y="9"/>
                    </a:cubicBezTo>
                    <a:cubicBezTo>
                      <a:pt x="0" y="4"/>
                      <a:pt x="3" y="0"/>
                      <a:pt x="9" y="0"/>
                    </a:cubicBezTo>
                    <a:close/>
                    <a:moveTo>
                      <a:pt x="45" y="22"/>
                    </a:moveTo>
                    <a:cubicBezTo>
                      <a:pt x="36" y="20"/>
                      <a:pt x="28" y="19"/>
                      <a:pt x="19" y="18"/>
                    </a:cubicBezTo>
                    <a:cubicBezTo>
                      <a:pt x="17" y="17"/>
                      <a:pt x="17" y="18"/>
                      <a:pt x="18" y="19"/>
                    </a:cubicBezTo>
                    <a:cubicBezTo>
                      <a:pt x="18" y="23"/>
                      <a:pt x="19" y="27"/>
                      <a:pt x="20" y="31"/>
                    </a:cubicBezTo>
                    <a:cubicBezTo>
                      <a:pt x="20" y="35"/>
                      <a:pt x="21" y="40"/>
                      <a:pt x="22" y="44"/>
                    </a:cubicBezTo>
                    <a:cubicBezTo>
                      <a:pt x="22" y="44"/>
                      <a:pt x="22" y="46"/>
                      <a:pt x="23" y="44"/>
                    </a:cubicBezTo>
                    <a:cubicBezTo>
                      <a:pt x="30" y="38"/>
                      <a:pt x="36" y="31"/>
                      <a:pt x="43" y="24"/>
                    </a:cubicBezTo>
                    <a:cubicBezTo>
                      <a:pt x="44" y="24"/>
                      <a:pt x="45" y="23"/>
                      <a:pt x="45" y="2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7" name="Freeform 14">
                <a:extLst>
                  <a:ext uri="{FF2B5EF4-FFF2-40B4-BE49-F238E27FC236}">
                    <a16:creationId xmlns:a16="http://schemas.microsoft.com/office/drawing/2014/main" id="{E8FEDD2A-25C2-6E4A-C3D7-68F47E23002E}"/>
                  </a:ext>
                </a:extLst>
              </p:cNvPr>
              <p:cNvSpPr>
                <a:spLocks/>
              </p:cNvSpPr>
              <p:nvPr/>
            </p:nvSpPr>
            <p:spPr bwMode="auto">
              <a:xfrm>
                <a:off x="5849678" y="1202874"/>
                <a:ext cx="20870" cy="10435"/>
              </a:xfrm>
              <a:custGeom>
                <a:avLst/>
                <a:gdLst>
                  <a:gd name="T0" fmla="*/ 16 w 34"/>
                  <a:gd name="T1" fmla="*/ 17 h 17"/>
                  <a:gd name="T2" fmla="*/ 10 w 34"/>
                  <a:gd name="T3" fmla="*/ 17 h 17"/>
                  <a:gd name="T4" fmla="*/ 2 w 34"/>
                  <a:gd name="T5" fmla="*/ 6 h 17"/>
                  <a:gd name="T6" fmla="*/ 8 w 34"/>
                  <a:gd name="T7" fmla="*/ 0 h 17"/>
                  <a:gd name="T8" fmla="*/ 25 w 34"/>
                  <a:gd name="T9" fmla="*/ 0 h 17"/>
                  <a:gd name="T10" fmla="*/ 31 w 34"/>
                  <a:gd name="T11" fmla="*/ 12 h 17"/>
                  <a:gd name="T12" fmla="*/ 23 w 34"/>
                  <a:gd name="T13" fmla="*/ 17 h 17"/>
                  <a:gd name="T14" fmla="*/ 16 w 3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7">
                    <a:moveTo>
                      <a:pt x="16" y="17"/>
                    </a:moveTo>
                    <a:cubicBezTo>
                      <a:pt x="14" y="17"/>
                      <a:pt x="12" y="17"/>
                      <a:pt x="10" y="17"/>
                    </a:cubicBezTo>
                    <a:cubicBezTo>
                      <a:pt x="4" y="17"/>
                      <a:pt x="0" y="11"/>
                      <a:pt x="2" y="6"/>
                    </a:cubicBezTo>
                    <a:cubicBezTo>
                      <a:pt x="3" y="2"/>
                      <a:pt x="5" y="1"/>
                      <a:pt x="8" y="0"/>
                    </a:cubicBezTo>
                    <a:cubicBezTo>
                      <a:pt x="14" y="0"/>
                      <a:pt x="19" y="0"/>
                      <a:pt x="25" y="0"/>
                    </a:cubicBezTo>
                    <a:cubicBezTo>
                      <a:pt x="31" y="1"/>
                      <a:pt x="34" y="7"/>
                      <a:pt x="31" y="12"/>
                    </a:cubicBezTo>
                    <a:cubicBezTo>
                      <a:pt x="30" y="15"/>
                      <a:pt x="27" y="16"/>
                      <a:pt x="23" y="17"/>
                    </a:cubicBezTo>
                    <a:cubicBezTo>
                      <a:pt x="21" y="17"/>
                      <a:pt x="19" y="17"/>
                      <a:pt x="16"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8" name="Freeform 15">
                <a:extLst>
                  <a:ext uri="{FF2B5EF4-FFF2-40B4-BE49-F238E27FC236}">
                    <a16:creationId xmlns:a16="http://schemas.microsoft.com/office/drawing/2014/main" id="{B95C9098-EA00-D747-D837-6C5DD1A48992}"/>
                  </a:ext>
                </a:extLst>
              </p:cNvPr>
              <p:cNvSpPr>
                <a:spLocks/>
              </p:cNvSpPr>
              <p:nvPr/>
            </p:nvSpPr>
            <p:spPr bwMode="auto">
              <a:xfrm>
                <a:off x="6080738" y="1202129"/>
                <a:ext cx="20870" cy="11181"/>
              </a:xfrm>
              <a:custGeom>
                <a:avLst/>
                <a:gdLst>
                  <a:gd name="T0" fmla="*/ 16 w 33"/>
                  <a:gd name="T1" fmla="*/ 18 h 18"/>
                  <a:gd name="T2" fmla="*/ 9 w 33"/>
                  <a:gd name="T3" fmla="*/ 18 h 18"/>
                  <a:gd name="T4" fmla="*/ 1 w 33"/>
                  <a:gd name="T5" fmla="*/ 8 h 18"/>
                  <a:gd name="T6" fmla="*/ 8 w 33"/>
                  <a:gd name="T7" fmla="*/ 1 h 18"/>
                  <a:gd name="T8" fmla="*/ 22 w 33"/>
                  <a:gd name="T9" fmla="*/ 1 h 18"/>
                  <a:gd name="T10" fmla="*/ 28 w 33"/>
                  <a:gd name="T11" fmla="*/ 3 h 18"/>
                  <a:gd name="T12" fmla="*/ 29 w 33"/>
                  <a:gd name="T13" fmla="*/ 15 h 18"/>
                  <a:gd name="T14" fmla="*/ 23 w 33"/>
                  <a:gd name="T15" fmla="*/ 18 h 18"/>
                  <a:gd name="T16" fmla="*/ 16 w 33"/>
                  <a:gd name="T17" fmla="*/ 18 h 18"/>
                  <a:gd name="T18" fmla="*/ 16 w 3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
                    <a:moveTo>
                      <a:pt x="16" y="18"/>
                    </a:moveTo>
                    <a:cubicBezTo>
                      <a:pt x="14" y="18"/>
                      <a:pt x="11" y="18"/>
                      <a:pt x="9" y="18"/>
                    </a:cubicBezTo>
                    <a:cubicBezTo>
                      <a:pt x="4" y="17"/>
                      <a:pt x="0" y="13"/>
                      <a:pt x="1" y="8"/>
                    </a:cubicBezTo>
                    <a:cubicBezTo>
                      <a:pt x="1" y="4"/>
                      <a:pt x="4" y="2"/>
                      <a:pt x="8" y="1"/>
                    </a:cubicBezTo>
                    <a:cubicBezTo>
                      <a:pt x="12" y="0"/>
                      <a:pt x="17" y="1"/>
                      <a:pt x="22" y="1"/>
                    </a:cubicBezTo>
                    <a:cubicBezTo>
                      <a:pt x="24" y="1"/>
                      <a:pt x="26" y="2"/>
                      <a:pt x="28" y="3"/>
                    </a:cubicBezTo>
                    <a:cubicBezTo>
                      <a:pt x="33" y="6"/>
                      <a:pt x="33" y="12"/>
                      <a:pt x="29" y="15"/>
                    </a:cubicBezTo>
                    <a:cubicBezTo>
                      <a:pt x="27" y="17"/>
                      <a:pt x="25" y="18"/>
                      <a:pt x="23" y="18"/>
                    </a:cubicBezTo>
                    <a:cubicBezTo>
                      <a:pt x="21" y="18"/>
                      <a:pt x="18" y="18"/>
                      <a:pt x="16" y="18"/>
                    </a:cubicBezTo>
                    <a:cubicBezTo>
                      <a:pt x="16" y="18"/>
                      <a:pt x="16" y="18"/>
                      <a:pt x="16"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89" name="Freeform 16">
                <a:extLst>
                  <a:ext uri="{FF2B5EF4-FFF2-40B4-BE49-F238E27FC236}">
                    <a16:creationId xmlns:a16="http://schemas.microsoft.com/office/drawing/2014/main" id="{1FE4BDF4-E7B8-8B72-0194-D776F7901DDA}"/>
                  </a:ext>
                </a:extLst>
              </p:cNvPr>
              <p:cNvSpPr>
                <a:spLocks/>
              </p:cNvSpPr>
              <p:nvPr/>
            </p:nvSpPr>
            <p:spPr bwMode="auto">
              <a:xfrm>
                <a:off x="5989805" y="1331821"/>
                <a:ext cx="9690" cy="20870"/>
              </a:xfrm>
              <a:custGeom>
                <a:avLst/>
                <a:gdLst>
                  <a:gd name="T0" fmla="*/ 16 w 16"/>
                  <a:gd name="T1" fmla="*/ 18 h 34"/>
                  <a:gd name="T2" fmla="*/ 16 w 16"/>
                  <a:gd name="T3" fmla="*/ 26 h 34"/>
                  <a:gd name="T4" fmla="*/ 9 w 16"/>
                  <a:gd name="T5" fmla="*/ 33 h 34"/>
                  <a:gd name="T6" fmla="*/ 1 w 16"/>
                  <a:gd name="T7" fmla="*/ 27 h 34"/>
                  <a:gd name="T8" fmla="*/ 0 w 16"/>
                  <a:gd name="T9" fmla="*/ 25 h 34"/>
                  <a:gd name="T10" fmla="*/ 0 w 16"/>
                  <a:gd name="T11" fmla="*/ 10 h 34"/>
                  <a:gd name="T12" fmla="*/ 12 w 16"/>
                  <a:gd name="T13" fmla="*/ 3 h 34"/>
                  <a:gd name="T14" fmla="*/ 16 w 16"/>
                  <a:gd name="T15" fmla="*/ 9 h 34"/>
                  <a:gd name="T16" fmla="*/ 16 w 16"/>
                  <a:gd name="T17" fmla="*/ 18 h 34"/>
                  <a:gd name="T18" fmla="*/ 16 w 16"/>
                  <a:gd name="T19"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4">
                    <a:moveTo>
                      <a:pt x="16" y="18"/>
                    </a:moveTo>
                    <a:cubicBezTo>
                      <a:pt x="16" y="20"/>
                      <a:pt x="16" y="23"/>
                      <a:pt x="16" y="26"/>
                    </a:cubicBezTo>
                    <a:cubicBezTo>
                      <a:pt x="16" y="30"/>
                      <a:pt x="13" y="33"/>
                      <a:pt x="9" y="33"/>
                    </a:cubicBezTo>
                    <a:cubicBezTo>
                      <a:pt x="5" y="34"/>
                      <a:pt x="2" y="31"/>
                      <a:pt x="1" y="27"/>
                    </a:cubicBezTo>
                    <a:cubicBezTo>
                      <a:pt x="0" y="26"/>
                      <a:pt x="0" y="25"/>
                      <a:pt x="0" y="25"/>
                    </a:cubicBezTo>
                    <a:cubicBezTo>
                      <a:pt x="1" y="20"/>
                      <a:pt x="0" y="15"/>
                      <a:pt x="0" y="10"/>
                    </a:cubicBezTo>
                    <a:cubicBezTo>
                      <a:pt x="0" y="4"/>
                      <a:pt x="6" y="0"/>
                      <a:pt x="12" y="3"/>
                    </a:cubicBezTo>
                    <a:cubicBezTo>
                      <a:pt x="15" y="4"/>
                      <a:pt x="16" y="6"/>
                      <a:pt x="16" y="9"/>
                    </a:cubicBezTo>
                    <a:cubicBezTo>
                      <a:pt x="16" y="12"/>
                      <a:pt x="16" y="15"/>
                      <a:pt x="16" y="18"/>
                    </a:cubicBezTo>
                    <a:cubicBezTo>
                      <a:pt x="16" y="18"/>
                      <a:pt x="16" y="18"/>
                      <a:pt x="16"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0" name="Freeform 17">
                <a:extLst>
                  <a:ext uri="{FF2B5EF4-FFF2-40B4-BE49-F238E27FC236}">
                    <a16:creationId xmlns:a16="http://schemas.microsoft.com/office/drawing/2014/main" id="{09DE293A-B6A0-E64C-480F-A4D1D6900C17}"/>
                  </a:ext>
                </a:extLst>
              </p:cNvPr>
              <p:cNvSpPr>
                <a:spLocks/>
              </p:cNvSpPr>
              <p:nvPr/>
            </p:nvSpPr>
            <p:spPr bwMode="auto">
              <a:xfrm>
                <a:off x="5989805" y="1102252"/>
                <a:ext cx="10435" cy="20125"/>
              </a:xfrm>
              <a:custGeom>
                <a:avLst/>
                <a:gdLst>
                  <a:gd name="T0" fmla="*/ 16 w 17"/>
                  <a:gd name="T1" fmla="*/ 16 h 32"/>
                  <a:gd name="T2" fmla="*/ 16 w 17"/>
                  <a:gd name="T3" fmla="*/ 24 h 32"/>
                  <a:gd name="T4" fmla="*/ 9 w 17"/>
                  <a:gd name="T5" fmla="*/ 32 h 32"/>
                  <a:gd name="T6" fmla="*/ 1 w 17"/>
                  <a:gd name="T7" fmla="*/ 25 h 32"/>
                  <a:gd name="T8" fmla="*/ 1 w 17"/>
                  <a:gd name="T9" fmla="*/ 7 h 32"/>
                  <a:gd name="T10" fmla="*/ 8 w 17"/>
                  <a:gd name="T11" fmla="*/ 0 h 32"/>
                  <a:gd name="T12" fmla="*/ 16 w 17"/>
                  <a:gd name="T13" fmla="*/ 7 h 32"/>
                  <a:gd name="T14" fmla="*/ 16 w 17"/>
                  <a:gd name="T15" fmla="*/ 16 h 32"/>
                  <a:gd name="T16" fmla="*/ 16 w 17"/>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16" y="16"/>
                    </a:moveTo>
                    <a:cubicBezTo>
                      <a:pt x="16" y="19"/>
                      <a:pt x="16" y="21"/>
                      <a:pt x="16" y="24"/>
                    </a:cubicBezTo>
                    <a:cubicBezTo>
                      <a:pt x="16" y="28"/>
                      <a:pt x="13" y="31"/>
                      <a:pt x="9" y="32"/>
                    </a:cubicBezTo>
                    <a:cubicBezTo>
                      <a:pt x="5" y="32"/>
                      <a:pt x="1" y="29"/>
                      <a:pt x="1" y="25"/>
                    </a:cubicBezTo>
                    <a:cubicBezTo>
                      <a:pt x="0" y="19"/>
                      <a:pt x="0" y="13"/>
                      <a:pt x="1" y="7"/>
                    </a:cubicBezTo>
                    <a:cubicBezTo>
                      <a:pt x="1" y="3"/>
                      <a:pt x="5" y="0"/>
                      <a:pt x="8" y="0"/>
                    </a:cubicBezTo>
                    <a:cubicBezTo>
                      <a:pt x="12" y="0"/>
                      <a:pt x="16" y="3"/>
                      <a:pt x="16" y="7"/>
                    </a:cubicBezTo>
                    <a:cubicBezTo>
                      <a:pt x="17" y="10"/>
                      <a:pt x="16" y="13"/>
                      <a:pt x="16" y="16"/>
                    </a:cubicBezTo>
                    <a:cubicBezTo>
                      <a:pt x="16" y="16"/>
                      <a:pt x="16" y="16"/>
                      <a:pt x="16"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1" name="Freeform 18">
                <a:extLst>
                  <a:ext uri="{FF2B5EF4-FFF2-40B4-BE49-F238E27FC236}">
                    <a16:creationId xmlns:a16="http://schemas.microsoft.com/office/drawing/2014/main" id="{F97B8DEE-FBE2-2411-1E30-A75BF8CD6679}"/>
                  </a:ext>
                </a:extLst>
              </p:cNvPr>
              <p:cNvSpPr>
                <a:spLocks/>
              </p:cNvSpPr>
              <p:nvPr/>
            </p:nvSpPr>
            <p:spPr bwMode="auto">
              <a:xfrm>
                <a:off x="6080738" y="1241633"/>
                <a:ext cx="20125" cy="10435"/>
              </a:xfrm>
              <a:custGeom>
                <a:avLst/>
                <a:gdLst>
                  <a:gd name="T0" fmla="*/ 16 w 32"/>
                  <a:gd name="T1" fmla="*/ 0 h 16"/>
                  <a:gd name="T2" fmla="*/ 25 w 32"/>
                  <a:gd name="T3" fmla="*/ 0 h 16"/>
                  <a:gd name="T4" fmla="*/ 32 w 32"/>
                  <a:gd name="T5" fmla="*/ 8 h 16"/>
                  <a:gd name="T6" fmla="*/ 26 w 32"/>
                  <a:gd name="T7" fmla="*/ 16 h 16"/>
                  <a:gd name="T8" fmla="*/ 7 w 32"/>
                  <a:gd name="T9" fmla="*/ 16 h 16"/>
                  <a:gd name="T10" fmla="*/ 0 w 32"/>
                  <a:gd name="T11" fmla="*/ 7 h 16"/>
                  <a:gd name="T12" fmla="*/ 8 w 32"/>
                  <a:gd name="T13" fmla="*/ 0 h 16"/>
                  <a:gd name="T14" fmla="*/ 16 w 32"/>
                  <a:gd name="T15" fmla="*/ 0 h 16"/>
                  <a:gd name="T16" fmla="*/ 16 w 3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6">
                    <a:moveTo>
                      <a:pt x="16" y="0"/>
                    </a:moveTo>
                    <a:cubicBezTo>
                      <a:pt x="19" y="0"/>
                      <a:pt x="22" y="0"/>
                      <a:pt x="25" y="0"/>
                    </a:cubicBezTo>
                    <a:cubicBezTo>
                      <a:pt x="29" y="0"/>
                      <a:pt x="32" y="4"/>
                      <a:pt x="32" y="8"/>
                    </a:cubicBezTo>
                    <a:cubicBezTo>
                      <a:pt x="32" y="11"/>
                      <a:pt x="29" y="15"/>
                      <a:pt x="26" y="16"/>
                    </a:cubicBezTo>
                    <a:cubicBezTo>
                      <a:pt x="19" y="16"/>
                      <a:pt x="13" y="16"/>
                      <a:pt x="7" y="16"/>
                    </a:cubicBezTo>
                    <a:cubicBezTo>
                      <a:pt x="3" y="15"/>
                      <a:pt x="0" y="11"/>
                      <a:pt x="0" y="7"/>
                    </a:cubicBezTo>
                    <a:cubicBezTo>
                      <a:pt x="1" y="3"/>
                      <a:pt x="4" y="0"/>
                      <a:pt x="8" y="0"/>
                    </a:cubicBezTo>
                    <a:cubicBezTo>
                      <a:pt x="11" y="0"/>
                      <a:pt x="13" y="0"/>
                      <a:pt x="16" y="0"/>
                    </a:cubicBezTo>
                    <a:cubicBezTo>
                      <a:pt x="16" y="0"/>
                      <a:pt x="16"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2" name="Freeform 19">
                <a:extLst>
                  <a:ext uri="{FF2B5EF4-FFF2-40B4-BE49-F238E27FC236}">
                    <a16:creationId xmlns:a16="http://schemas.microsoft.com/office/drawing/2014/main" id="{C02D960D-79F1-4909-0B2E-C69B58488DA0}"/>
                  </a:ext>
                </a:extLst>
              </p:cNvPr>
              <p:cNvSpPr>
                <a:spLocks/>
              </p:cNvSpPr>
              <p:nvPr/>
            </p:nvSpPr>
            <p:spPr bwMode="auto">
              <a:xfrm>
                <a:off x="5850424" y="1241633"/>
                <a:ext cx="19379" cy="10435"/>
              </a:xfrm>
              <a:custGeom>
                <a:avLst/>
                <a:gdLst>
                  <a:gd name="T0" fmla="*/ 16 w 32"/>
                  <a:gd name="T1" fmla="*/ 0 h 17"/>
                  <a:gd name="T2" fmla="*/ 25 w 32"/>
                  <a:gd name="T3" fmla="*/ 0 h 17"/>
                  <a:gd name="T4" fmla="*/ 31 w 32"/>
                  <a:gd name="T5" fmla="*/ 7 h 17"/>
                  <a:gd name="T6" fmla="*/ 27 w 32"/>
                  <a:gd name="T7" fmla="*/ 15 h 17"/>
                  <a:gd name="T8" fmla="*/ 26 w 32"/>
                  <a:gd name="T9" fmla="*/ 16 h 17"/>
                  <a:gd name="T10" fmla="*/ 6 w 32"/>
                  <a:gd name="T11" fmla="*/ 15 h 17"/>
                  <a:gd name="T12" fmla="*/ 0 w 32"/>
                  <a:gd name="T13" fmla="*/ 7 h 17"/>
                  <a:gd name="T14" fmla="*/ 7 w 32"/>
                  <a:gd name="T15" fmla="*/ 0 h 17"/>
                  <a:gd name="T16" fmla="*/ 16 w 32"/>
                  <a:gd name="T17" fmla="*/ 0 h 17"/>
                  <a:gd name="T18" fmla="*/ 16 w 3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7">
                    <a:moveTo>
                      <a:pt x="16" y="0"/>
                    </a:moveTo>
                    <a:cubicBezTo>
                      <a:pt x="19" y="0"/>
                      <a:pt x="22" y="0"/>
                      <a:pt x="25" y="0"/>
                    </a:cubicBezTo>
                    <a:cubicBezTo>
                      <a:pt x="28" y="0"/>
                      <a:pt x="31" y="3"/>
                      <a:pt x="31" y="7"/>
                    </a:cubicBezTo>
                    <a:cubicBezTo>
                      <a:pt x="32" y="10"/>
                      <a:pt x="30" y="14"/>
                      <a:pt x="27" y="15"/>
                    </a:cubicBezTo>
                    <a:cubicBezTo>
                      <a:pt x="27" y="15"/>
                      <a:pt x="26" y="15"/>
                      <a:pt x="26" y="16"/>
                    </a:cubicBezTo>
                    <a:cubicBezTo>
                      <a:pt x="19" y="16"/>
                      <a:pt x="12" y="17"/>
                      <a:pt x="6" y="15"/>
                    </a:cubicBezTo>
                    <a:cubicBezTo>
                      <a:pt x="2" y="15"/>
                      <a:pt x="0" y="11"/>
                      <a:pt x="0" y="7"/>
                    </a:cubicBezTo>
                    <a:cubicBezTo>
                      <a:pt x="1" y="3"/>
                      <a:pt x="4" y="0"/>
                      <a:pt x="7" y="0"/>
                    </a:cubicBezTo>
                    <a:cubicBezTo>
                      <a:pt x="10" y="0"/>
                      <a:pt x="13" y="0"/>
                      <a:pt x="16" y="0"/>
                    </a:cubicBezTo>
                    <a:cubicBezTo>
                      <a:pt x="16" y="0"/>
                      <a:pt x="16"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3" name="Freeform 20">
                <a:extLst>
                  <a:ext uri="{FF2B5EF4-FFF2-40B4-BE49-F238E27FC236}">
                    <a16:creationId xmlns:a16="http://schemas.microsoft.com/office/drawing/2014/main" id="{64AB023B-F2FA-A902-6FC3-BF31862BD53C}"/>
                  </a:ext>
                </a:extLst>
              </p:cNvPr>
              <p:cNvSpPr>
                <a:spLocks/>
              </p:cNvSpPr>
              <p:nvPr/>
            </p:nvSpPr>
            <p:spPr bwMode="auto">
              <a:xfrm>
                <a:off x="5898127" y="1123122"/>
                <a:ext cx="17889" cy="17143"/>
              </a:xfrm>
              <a:custGeom>
                <a:avLst/>
                <a:gdLst>
                  <a:gd name="T0" fmla="*/ 20 w 29"/>
                  <a:gd name="T1" fmla="*/ 28 h 28"/>
                  <a:gd name="T2" fmla="*/ 16 w 29"/>
                  <a:gd name="T3" fmla="*/ 26 h 28"/>
                  <a:gd name="T4" fmla="*/ 4 w 29"/>
                  <a:gd name="T5" fmla="*/ 14 h 28"/>
                  <a:gd name="T6" fmla="*/ 8 w 29"/>
                  <a:gd name="T7" fmla="*/ 1 h 28"/>
                  <a:gd name="T8" fmla="*/ 14 w 29"/>
                  <a:gd name="T9" fmla="*/ 2 h 28"/>
                  <a:gd name="T10" fmla="*/ 27 w 29"/>
                  <a:gd name="T11" fmla="*/ 15 h 28"/>
                  <a:gd name="T12" fmla="*/ 28 w 29"/>
                  <a:gd name="T13" fmla="*/ 23 h 28"/>
                  <a:gd name="T14" fmla="*/ 20 w 29"/>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20" y="28"/>
                    </a:moveTo>
                    <a:cubicBezTo>
                      <a:pt x="19" y="28"/>
                      <a:pt x="17" y="27"/>
                      <a:pt x="16" y="26"/>
                    </a:cubicBezTo>
                    <a:cubicBezTo>
                      <a:pt x="12" y="22"/>
                      <a:pt x="8" y="18"/>
                      <a:pt x="4" y="14"/>
                    </a:cubicBezTo>
                    <a:cubicBezTo>
                      <a:pt x="0" y="9"/>
                      <a:pt x="2" y="3"/>
                      <a:pt x="8" y="1"/>
                    </a:cubicBezTo>
                    <a:cubicBezTo>
                      <a:pt x="10" y="0"/>
                      <a:pt x="12" y="1"/>
                      <a:pt x="14" y="2"/>
                    </a:cubicBezTo>
                    <a:cubicBezTo>
                      <a:pt x="19" y="6"/>
                      <a:pt x="23" y="11"/>
                      <a:pt x="27" y="15"/>
                    </a:cubicBezTo>
                    <a:cubicBezTo>
                      <a:pt x="29" y="18"/>
                      <a:pt x="29" y="20"/>
                      <a:pt x="28" y="23"/>
                    </a:cubicBezTo>
                    <a:cubicBezTo>
                      <a:pt x="26" y="26"/>
                      <a:pt x="24" y="28"/>
                      <a:pt x="20"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4" name="Freeform 21">
                <a:extLst>
                  <a:ext uri="{FF2B5EF4-FFF2-40B4-BE49-F238E27FC236}">
                    <a16:creationId xmlns:a16="http://schemas.microsoft.com/office/drawing/2014/main" id="{F93946EB-B058-30FD-A3A8-0553715569EF}"/>
                  </a:ext>
                </a:extLst>
              </p:cNvPr>
              <p:cNvSpPr>
                <a:spLocks/>
              </p:cNvSpPr>
              <p:nvPr/>
            </p:nvSpPr>
            <p:spPr bwMode="auto">
              <a:xfrm>
                <a:off x="5872039" y="1149954"/>
                <a:ext cx="16398" cy="17889"/>
              </a:xfrm>
              <a:custGeom>
                <a:avLst/>
                <a:gdLst>
                  <a:gd name="T0" fmla="*/ 19 w 27"/>
                  <a:gd name="T1" fmla="*/ 29 h 29"/>
                  <a:gd name="T2" fmla="*/ 13 w 27"/>
                  <a:gd name="T3" fmla="*/ 27 h 29"/>
                  <a:gd name="T4" fmla="*/ 3 w 27"/>
                  <a:gd name="T5" fmla="*/ 17 h 29"/>
                  <a:gd name="T6" fmla="*/ 0 w 27"/>
                  <a:gd name="T7" fmla="*/ 10 h 29"/>
                  <a:gd name="T8" fmla="*/ 12 w 27"/>
                  <a:gd name="T9" fmla="*/ 4 h 29"/>
                  <a:gd name="T10" fmla="*/ 18 w 27"/>
                  <a:gd name="T11" fmla="*/ 10 h 29"/>
                  <a:gd name="T12" fmla="*/ 24 w 27"/>
                  <a:gd name="T13" fmla="*/ 16 h 29"/>
                  <a:gd name="T14" fmla="*/ 25 w 27"/>
                  <a:gd name="T15" fmla="*/ 27 h 29"/>
                  <a:gd name="T16" fmla="*/ 19 w 27"/>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9">
                    <a:moveTo>
                      <a:pt x="19" y="29"/>
                    </a:moveTo>
                    <a:cubicBezTo>
                      <a:pt x="17" y="29"/>
                      <a:pt x="15" y="29"/>
                      <a:pt x="13" y="27"/>
                    </a:cubicBezTo>
                    <a:cubicBezTo>
                      <a:pt x="10" y="24"/>
                      <a:pt x="6" y="20"/>
                      <a:pt x="3" y="17"/>
                    </a:cubicBezTo>
                    <a:cubicBezTo>
                      <a:pt x="0" y="15"/>
                      <a:pt x="0" y="13"/>
                      <a:pt x="0" y="10"/>
                    </a:cubicBezTo>
                    <a:cubicBezTo>
                      <a:pt x="0" y="5"/>
                      <a:pt x="7" y="0"/>
                      <a:pt x="12" y="4"/>
                    </a:cubicBezTo>
                    <a:cubicBezTo>
                      <a:pt x="14" y="6"/>
                      <a:pt x="16" y="8"/>
                      <a:pt x="18" y="10"/>
                    </a:cubicBezTo>
                    <a:cubicBezTo>
                      <a:pt x="20" y="12"/>
                      <a:pt x="22" y="14"/>
                      <a:pt x="24" y="16"/>
                    </a:cubicBezTo>
                    <a:cubicBezTo>
                      <a:pt x="27" y="19"/>
                      <a:pt x="27" y="23"/>
                      <a:pt x="25" y="27"/>
                    </a:cubicBezTo>
                    <a:cubicBezTo>
                      <a:pt x="23" y="29"/>
                      <a:pt x="21" y="29"/>
                      <a:pt x="19" y="2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5" name="Freeform 22">
                <a:extLst>
                  <a:ext uri="{FF2B5EF4-FFF2-40B4-BE49-F238E27FC236}">
                    <a16:creationId xmlns:a16="http://schemas.microsoft.com/office/drawing/2014/main" id="{0D072072-7181-B1A7-2D99-36DE6857E6F6}"/>
                  </a:ext>
                </a:extLst>
              </p:cNvPr>
              <p:cNvSpPr>
                <a:spLocks/>
              </p:cNvSpPr>
              <p:nvPr/>
            </p:nvSpPr>
            <p:spPr bwMode="auto">
              <a:xfrm>
                <a:off x="6034526" y="1123122"/>
                <a:ext cx="17889" cy="17143"/>
              </a:xfrm>
              <a:custGeom>
                <a:avLst/>
                <a:gdLst>
                  <a:gd name="T0" fmla="*/ 0 w 28"/>
                  <a:gd name="T1" fmla="*/ 20 h 28"/>
                  <a:gd name="T2" fmla="*/ 2 w 28"/>
                  <a:gd name="T3" fmla="*/ 15 h 28"/>
                  <a:gd name="T4" fmla="*/ 14 w 28"/>
                  <a:gd name="T5" fmla="*/ 3 h 28"/>
                  <a:gd name="T6" fmla="*/ 25 w 28"/>
                  <a:gd name="T7" fmla="*/ 3 h 28"/>
                  <a:gd name="T8" fmla="*/ 25 w 28"/>
                  <a:gd name="T9" fmla="*/ 13 h 28"/>
                  <a:gd name="T10" fmla="*/ 13 w 28"/>
                  <a:gd name="T11" fmla="*/ 26 h 28"/>
                  <a:gd name="T12" fmla="*/ 4 w 28"/>
                  <a:gd name="T13" fmla="*/ 27 h 28"/>
                  <a:gd name="T14" fmla="*/ 0 w 28"/>
                  <a:gd name="T15" fmla="*/ 2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0" y="20"/>
                    </a:moveTo>
                    <a:cubicBezTo>
                      <a:pt x="0" y="18"/>
                      <a:pt x="1" y="16"/>
                      <a:pt x="2" y="15"/>
                    </a:cubicBezTo>
                    <a:cubicBezTo>
                      <a:pt x="6" y="11"/>
                      <a:pt x="10" y="7"/>
                      <a:pt x="14" y="3"/>
                    </a:cubicBezTo>
                    <a:cubicBezTo>
                      <a:pt x="18" y="0"/>
                      <a:pt x="21" y="0"/>
                      <a:pt x="25" y="3"/>
                    </a:cubicBezTo>
                    <a:cubicBezTo>
                      <a:pt x="28" y="6"/>
                      <a:pt x="28" y="10"/>
                      <a:pt x="25" y="13"/>
                    </a:cubicBezTo>
                    <a:cubicBezTo>
                      <a:pt x="21" y="18"/>
                      <a:pt x="17" y="22"/>
                      <a:pt x="13" y="26"/>
                    </a:cubicBezTo>
                    <a:cubicBezTo>
                      <a:pt x="10" y="28"/>
                      <a:pt x="7" y="28"/>
                      <a:pt x="4" y="27"/>
                    </a:cubicBezTo>
                    <a:cubicBezTo>
                      <a:pt x="2" y="25"/>
                      <a:pt x="0" y="23"/>
                      <a:pt x="0"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6" name="Freeform 23">
                <a:extLst>
                  <a:ext uri="{FF2B5EF4-FFF2-40B4-BE49-F238E27FC236}">
                    <a16:creationId xmlns:a16="http://schemas.microsoft.com/office/drawing/2014/main" id="{4550ECD5-3FA5-8836-3CA9-E87A193FF957}"/>
                  </a:ext>
                </a:extLst>
              </p:cNvPr>
              <p:cNvSpPr>
                <a:spLocks/>
              </p:cNvSpPr>
              <p:nvPr/>
            </p:nvSpPr>
            <p:spPr bwMode="auto">
              <a:xfrm>
                <a:off x="6062850" y="1149954"/>
                <a:ext cx="17143" cy="17889"/>
              </a:xfrm>
              <a:custGeom>
                <a:avLst/>
                <a:gdLst>
                  <a:gd name="T0" fmla="*/ 0 w 28"/>
                  <a:gd name="T1" fmla="*/ 21 h 29"/>
                  <a:gd name="T2" fmla="*/ 2 w 28"/>
                  <a:gd name="T3" fmla="*/ 15 h 29"/>
                  <a:gd name="T4" fmla="*/ 14 w 28"/>
                  <a:gd name="T5" fmla="*/ 4 h 29"/>
                  <a:gd name="T6" fmla="*/ 26 w 28"/>
                  <a:gd name="T7" fmla="*/ 6 h 29"/>
                  <a:gd name="T8" fmla="*/ 26 w 28"/>
                  <a:gd name="T9" fmla="*/ 13 h 29"/>
                  <a:gd name="T10" fmla="*/ 21 w 28"/>
                  <a:gd name="T11" fmla="*/ 19 h 29"/>
                  <a:gd name="T12" fmla="*/ 14 w 28"/>
                  <a:gd name="T13" fmla="*/ 26 h 29"/>
                  <a:gd name="T14" fmla="*/ 5 w 28"/>
                  <a:gd name="T15" fmla="*/ 28 h 29"/>
                  <a:gd name="T16" fmla="*/ 0 w 28"/>
                  <a:gd name="T17"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9">
                    <a:moveTo>
                      <a:pt x="0" y="21"/>
                    </a:moveTo>
                    <a:cubicBezTo>
                      <a:pt x="0" y="19"/>
                      <a:pt x="1" y="17"/>
                      <a:pt x="2" y="15"/>
                    </a:cubicBezTo>
                    <a:cubicBezTo>
                      <a:pt x="6" y="12"/>
                      <a:pt x="10" y="8"/>
                      <a:pt x="14" y="4"/>
                    </a:cubicBezTo>
                    <a:cubicBezTo>
                      <a:pt x="18" y="0"/>
                      <a:pt x="23" y="1"/>
                      <a:pt x="26" y="6"/>
                    </a:cubicBezTo>
                    <a:cubicBezTo>
                      <a:pt x="28" y="9"/>
                      <a:pt x="28" y="11"/>
                      <a:pt x="26" y="13"/>
                    </a:cubicBezTo>
                    <a:cubicBezTo>
                      <a:pt x="25" y="15"/>
                      <a:pt x="23" y="17"/>
                      <a:pt x="21" y="19"/>
                    </a:cubicBezTo>
                    <a:cubicBezTo>
                      <a:pt x="19" y="21"/>
                      <a:pt x="16" y="24"/>
                      <a:pt x="14" y="26"/>
                    </a:cubicBezTo>
                    <a:cubicBezTo>
                      <a:pt x="11" y="29"/>
                      <a:pt x="8" y="29"/>
                      <a:pt x="5" y="28"/>
                    </a:cubicBezTo>
                    <a:cubicBezTo>
                      <a:pt x="2" y="27"/>
                      <a:pt x="0" y="24"/>
                      <a:pt x="0"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7" name="Freeform 24">
                <a:extLst>
                  <a:ext uri="{FF2B5EF4-FFF2-40B4-BE49-F238E27FC236}">
                    <a16:creationId xmlns:a16="http://schemas.microsoft.com/office/drawing/2014/main" id="{FEE39D9B-0EE7-EC62-AF33-377DE9B6D434}"/>
                  </a:ext>
                </a:extLst>
              </p:cNvPr>
              <p:cNvSpPr>
                <a:spLocks/>
              </p:cNvSpPr>
              <p:nvPr/>
            </p:nvSpPr>
            <p:spPr bwMode="auto">
              <a:xfrm>
                <a:off x="6061359" y="1286354"/>
                <a:ext cx="18634" cy="17143"/>
              </a:xfrm>
              <a:custGeom>
                <a:avLst/>
                <a:gdLst>
                  <a:gd name="T0" fmla="*/ 21 w 30"/>
                  <a:gd name="T1" fmla="*/ 27 h 28"/>
                  <a:gd name="T2" fmla="*/ 16 w 30"/>
                  <a:gd name="T3" fmla="*/ 25 h 28"/>
                  <a:gd name="T4" fmla="*/ 5 w 30"/>
                  <a:gd name="T5" fmla="*/ 14 h 28"/>
                  <a:gd name="T6" fmla="*/ 9 w 30"/>
                  <a:gd name="T7" fmla="*/ 1 h 28"/>
                  <a:gd name="T8" fmla="*/ 12 w 30"/>
                  <a:gd name="T9" fmla="*/ 1 h 28"/>
                  <a:gd name="T10" fmla="*/ 16 w 30"/>
                  <a:gd name="T11" fmla="*/ 4 h 28"/>
                  <a:gd name="T12" fmla="*/ 26 w 30"/>
                  <a:gd name="T13" fmla="*/ 14 h 28"/>
                  <a:gd name="T14" fmla="*/ 27 w 30"/>
                  <a:gd name="T15" fmla="*/ 25 h 28"/>
                  <a:gd name="T16" fmla="*/ 21 w 30"/>
                  <a:gd name="T1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8">
                    <a:moveTo>
                      <a:pt x="21" y="27"/>
                    </a:moveTo>
                    <a:cubicBezTo>
                      <a:pt x="19" y="28"/>
                      <a:pt x="17" y="27"/>
                      <a:pt x="16" y="25"/>
                    </a:cubicBezTo>
                    <a:cubicBezTo>
                      <a:pt x="12" y="22"/>
                      <a:pt x="8" y="18"/>
                      <a:pt x="5" y="14"/>
                    </a:cubicBezTo>
                    <a:cubicBezTo>
                      <a:pt x="0" y="9"/>
                      <a:pt x="2" y="3"/>
                      <a:pt x="9" y="1"/>
                    </a:cubicBezTo>
                    <a:cubicBezTo>
                      <a:pt x="10" y="0"/>
                      <a:pt x="11" y="1"/>
                      <a:pt x="12" y="1"/>
                    </a:cubicBezTo>
                    <a:cubicBezTo>
                      <a:pt x="14" y="2"/>
                      <a:pt x="15" y="3"/>
                      <a:pt x="16" y="4"/>
                    </a:cubicBezTo>
                    <a:cubicBezTo>
                      <a:pt x="20" y="7"/>
                      <a:pt x="23" y="10"/>
                      <a:pt x="26" y="14"/>
                    </a:cubicBezTo>
                    <a:cubicBezTo>
                      <a:pt x="30" y="18"/>
                      <a:pt x="30" y="22"/>
                      <a:pt x="27" y="25"/>
                    </a:cubicBezTo>
                    <a:cubicBezTo>
                      <a:pt x="25" y="27"/>
                      <a:pt x="24" y="27"/>
                      <a:pt x="21"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8" name="Freeform 25">
                <a:extLst>
                  <a:ext uri="{FF2B5EF4-FFF2-40B4-BE49-F238E27FC236}">
                    <a16:creationId xmlns:a16="http://schemas.microsoft.com/office/drawing/2014/main" id="{98FC001D-3FF8-673E-5030-6907BC0FC474}"/>
                  </a:ext>
                </a:extLst>
              </p:cNvPr>
              <p:cNvSpPr>
                <a:spLocks/>
              </p:cNvSpPr>
              <p:nvPr/>
            </p:nvSpPr>
            <p:spPr bwMode="auto">
              <a:xfrm>
                <a:off x="5871294" y="1286354"/>
                <a:ext cx="17889" cy="17143"/>
              </a:xfrm>
              <a:custGeom>
                <a:avLst/>
                <a:gdLst>
                  <a:gd name="T0" fmla="*/ 8 w 29"/>
                  <a:gd name="T1" fmla="*/ 27 h 28"/>
                  <a:gd name="T2" fmla="*/ 2 w 29"/>
                  <a:gd name="T3" fmla="*/ 23 h 28"/>
                  <a:gd name="T4" fmla="*/ 3 w 29"/>
                  <a:gd name="T5" fmla="*/ 15 h 28"/>
                  <a:gd name="T6" fmla="*/ 14 w 29"/>
                  <a:gd name="T7" fmla="*/ 3 h 28"/>
                  <a:gd name="T8" fmla="*/ 25 w 29"/>
                  <a:gd name="T9" fmla="*/ 3 h 28"/>
                  <a:gd name="T10" fmla="*/ 25 w 29"/>
                  <a:gd name="T11" fmla="*/ 14 h 28"/>
                  <a:gd name="T12" fmla="*/ 14 w 29"/>
                  <a:gd name="T13" fmla="*/ 25 h 28"/>
                  <a:gd name="T14" fmla="*/ 8 w 29"/>
                  <a:gd name="T15" fmla="*/ 2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8" y="27"/>
                    </a:moveTo>
                    <a:cubicBezTo>
                      <a:pt x="5" y="27"/>
                      <a:pt x="3" y="26"/>
                      <a:pt x="2" y="23"/>
                    </a:cubicBezTo>
                    <a:cubicBezTo>
                      <a:pt x="0" y="20"/>
                      <a:pt x="0" y="17"/>
                      <a:pt x="3" y="15"/>
                    </a:cubicBezTo>
                    <a:cubicBezTo>
                      <a:pt x="6" y="11"/>
                      <a:pt x="10" y="7"/>
                      <a:pt x="14" y="3"/>
                    </a:cubicBezTo>
                    <a:cubicBezTo>
                      <a:pt x="18" y="0"/>
                      <a:pt x="22" y="0"/>
                      <a:pt x="25" y="3"/>
                    </a:cubicBezTo>
                    <a:cubicBezTo>
                      <a:pt x="29" y="6"/>
                      <a:pt x="29" y="11"/>
                      <a:pt x="25" y="14"/>
                    </a:cubicBezTo>
                    <a:cubicBezTo>
                      <a:pt x="22" y="18"/>
                      <a:pt x="18" y="22"/>
                      <a:pt x="14" y="25"/>
                    </a:cubicBezTo>
                    <a:cubicBezTo>
                      <a:pt x="12" y="27"/>
                      <a:pt x="11" y="28"/>
                      <a:pt x="8"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999" name="Freeform 26">
                <a:extLst>
                  <a:ext uri="{FF2B5EF4-FFF2-40B4-BE49-F238E27FC236}">
                    <a16:creationId xmlns:a16="http://schemas.microsoft.com/office/drawing/2014/main" id="{32128F56-9868-1881-1360-9134BA75128E}"/>
                  </a:ext>
                </a:extLst>
              </p:cNvPr>
              <p:cNvSpPr>
                <a:spLocks/>
              </p:cNvSpPr>
              <p:nvPr/>
            </p:nvSpPr>
            <p:spPr bwMode="auto">
              <a:xfrm>
                <a:off x="6034526" y="1313933"/>
                <a:ext cx="17889" cy="17143"/>
              </a:xfrm>
              <a:custGeom>
                <a:avLst/>
                <a:gdLst>
                  <a:gd name="T0" fmla="*/ 0 w 28"/>
                  <a:gd name="T1" fmla="*/ 9 h 28"/>
                  <a:gd name="T2" fmla="*/ 4 w 28"/>
                  <a:gd name="T3" fmla="*/ 2 h 28"/>
                  <a:gd name="T4" fmla="*/ 12 w 28"/>
                  <a:gd name="T5" fmla="*/ 2 h 28"/>
                  <a:gd name="T6" fmla="*/ 14 w 28"/>
                  <a:gd name="T7" fmla="*/ 3 h 28"/>
                  <a:gd name="T8" fmla="*/ 25 w 28"/>
                  <a:gd name="T9" fmla="*/ 14 h 28"/>
                  <a:gd name="T10" fmla="*/ 25 w 28"/>
                  <a:gd name="T11" fmla="*/ 25 h 28"/>
                  <a:gd name="T12" fmla="*/ 14 w 28"/>
                  <a:gd name="T13" fmla="*/ 26 h 28"/>
                  <a:gd name="T14" fmla="*/ 2 w 28"/>
                  <a:gd name="T15" fmla="*/ 14 h 28"/>
                  <a:gd name="T16" fmla="*/ 0 w 28"/>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0" y="9"/>
                    </a:moveTo>
                    <a:cubicBezTo>
                      <a:pt x="0" y="6"/>
                      <a:pt x="1" y="3"/>
                      <a:pt x="4" y="2"/>
                    </a:cubicBezTo>
                    <a:cubicBezTo>
                      <a:pt x="7" y="0"/>
                      <a:pt x="9" y="0"/>
                      <a:pt x="12" y="2"/>
                    </a:cubicBezTo>
                    <a:cubicBezTo>
                      <a:pt x="13" y="2"/>
                      <a:pt x="13" y="3"/>
                      <a:pt x="14" y="3"/>
                    </a:cubicBezTo>
                    <a:cubicBezTo>
                      <a:pt x="17" y="7"/>
                      <a:pt x="21" y="11"/>
                      <a:pt x="25" y="14"/>
                    </a:cubicBezTo>
                    <a:cubicBezTo>
                      <a:pt x="28" y="18"/>
                      <a:pt x="28" y="22"/>
                      <a:pt x="25" y="25"/>
                    </a:cubicBezTo>
                    <a:cubicBezTo>
                      <a:pt x="22" y="28"/>
                      <a:pt x="17" y="28"/>
                      <a:pt x="14" y="26"/>
                    </a:cubicBezTo>
                    <a:cubicBezTo>
                      <a:pt x="10" y="22"/>
                      <a:pt x="6" y="18"/>
                      <a:pt x="2" y="14"/>
                    </a:cubicBezTo>
                    <a:cubicBezTo>
                      <a:pt x="1" y="12"/>
                      <a:pt x="0" y="10"/>
                      <a:pt x="0"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0" name="Freeform 27">
                <a:extLst>
                  <a:ext uri="{FF2B5EF4-FFF2-40B4-BE49-F238E27FC236}">
                    <a16:creationId xmlns:a16="http://schemas.microsoft.com/office/drawing/2014/main" id="{070C539D-9061-A2C2-912A-7852712F27A0}"/>
                  </a:ext>
                </a:extLst>
              </p:cNvPr>
              <p:cNvSpPr>
                <a:spLocks/>
              </p:cNvSpPr>
              <p:nvPr/>
            </p:nvSpPr>
            <p:spPr bwMode="auto">
              <a:xfrm>
                <a:off x="5898872" y="1313933"/>
                <a:ext cx="17889" cy="16398"/>
              </a:xfrm>
              <a:custGeom>
                <a:avLst/>
                <a:gdLst>
                  <a:gd name="T0" fmla="*/ 9 w 29"/>
                  <a:gd name="T1" fmla="*/ 27 h 27"/>
                  <a:gd name="T2" fmla="*/ 2 w 29"/>
                  <a:gd name="T3" fmla="*/ 23 h 27"/>
                  <a:gd name="T4" fmla="*/ 3 w 29"/>
                  <a:gd name="T5" fmla="*/ 15 h 27"/>
                  <a:gd name="T6" fmla="*/ 15 w 29"/>
                  <a:gd name="T7" fmla="*/ 3 h 27"/>
                  <a:gd name="T8" fmla="*/ 25 w 29"/>
                  <a:gd name="T9" fmla="*/ 3 h 27"/>
                  <a:gd name="T10" fmla="*/ 26 w 29"/>
                  <a:gd name="T11" fmla="*/ 13 h 27"/>
                  <a:gd name="T12" fmla="*/ 14 w 29"/>
                  <a:gd name="T13" fmla="*/ 26 h 27"/>
                  <a:gd name="T14" fmla="*/ 9 w 2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7">
                    <a:moveTo>
                      <a:pt x="9" y="27"/>
                    </a:moveTo>
                    <a:cubicBezTo>
                      <a:pt x="6" y="27"/>
                      <a:pt x="3" y="26"/>
                      <a:pt x="2" y="23"/>
                    </a:cubicBezTo>
                    <a:cubicBezTo>
                      <a:pt x="0" y="20"/>
                      <a:pt x="1" y="17"/>
                      <a:pt x="3" y="15"/>
                    </a:cubicBezTo>
                    <a:cubicBezTo>
                      <a:pt x="7" y="11"/>
                      <a:pt x="11" y="7"/>
                      <a:pt x="15" y="3"/>
                    </a:cubicBezTo>
                    <a:cubicBezTo>
                      <a:pt x="18" y="0"/>
                      <a:pt x="22" y="0"/>
                      <a:pt x="25" y="3"/>
                    </a:cubicBezTo>
                    <a:cubicBezTo>
                      <a:pt x="28" y="6"/>
                      <a:pt x="29" y="10"/>
                      <a:pt x="26" y="13"/>
                    </a:cubicBezTo>
                    <a:cubicBezTo>
                      <a:pt x="22" y="18"/>
                      <a:pt x="18" y="22"/>
                      <a:pt x="14" y="26"/>
                    </a:cubicBezTo>
                    <a:cubicBezTo>
                      <a:pt x="12" y="27"/>
                      <a:pt x="11" y="27"/>
                      <a:pt x="9"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1" name="Freeform 28">
                <a:extLst>
                  <a:ext uri="{FF2B5EF4-FFF2-40B4-BE49-F238E27FC236}">
                    <a16:creationId xmlns:a16="http://schemas.microsoft.com/office/drawing/2014/main" id="{E7A2F448-4A94-65E5-F4FE-5ECEFC2BE26B}"/>
                  </a:ext>
                </a:extLst>
              </p:cNvPr>
              <p:cNvSpPr>
                <a:spLocks/>
              </p:cNvSpPr>
              <p:nvPr/>
            </p:nvSpPr>
            <p:spPr bwMode="auto">
              <a:xfrm>
                <a:off x="5951047" y="1101506"/>
                <a:ext cx="9690" cy="20870"/>
              </a:xfrm>
              <a:custGeom>
                <a:avLst/>
                <a:gdLst>
                  <a:gd name="T0" fmla="*/ 15 w 15"/>
                  <a:gd name="T1" fmla="*/ 17 h 33"/>
                  <a:gd name="T2" fmla="*/ 15 w 15"/>
                  <a:gd name="T3" fmla="*/ 26 h 33"/>
                  <a:gd name="T4" fmla="*/ 9 w 15"/>
                  <a:gd name="T5" fmla="*/ 33 h 33"/>
                  <a:gd name="T6" fmla="*/ 1 w 15"/>
                  <a:gd name="T7" fmla="*/ 27 h 33"/>
                  <a:gd name="T8" fmla="*/ 0 w 15"/>
                  <a:gd name="T9" fmla="*/ 20 h 33"/>
                  <a:gd name="T10" fmla="*/ 0 w 15"/>
                  <a:gd name="T11" fmla="*/ 9 h 33"/>
                  <a:gd name="T12" fmla="*/ 6 w 15"/>
                  <a:gd name="T13" fmla="*/ 1 h 33"/>
                  <a:gd name="T14" fmla="*/ 14 w 15"/>
                  <a:gd name="T15" fmla="*/ 5 h 33"/>
                  <a:gd name="T16" fmla="*/ 15 w 15"/>
                  <a:gd name="T17" fmla="*/ 8 h 33"/>
                  <a:gd name="T18" fmla="*/ 15 w 15"/>
                  <a:gd name="T19" fmla="*/ 17 h 33"/>
                  <a:gd name="T20" fmla="*/ 15 w 15"/>
                  <a:gd name="T2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33">
                    <a:moveTo>
                      <a:pt x="15" y="17"/>
                    </a:moveTo>
                    <a:cubicBezTo>
                      <a:pt x="15" y="20"/>
                      <a:pt x="15" y="23"/>
                      <a:pt x="15" y="26"/>
                    </a:cubicBezTo>
                    <a:cubicBezTo>
                      <a:pt x="15" y="29"/>
                      <a:pt x="12" y="32"/>
                      <a:pt x="9" y="33"/>
                    </a:cubicBezTo>
                    <a:cubicBezTo>
                      <a:pt x="5" y="33"/>
                      <a:pt x="1" y="30"/>
                      <a:pt x="1" y="27"/>
                    </a:cubicBezTo>
                    <a:cubicBezTo>
                      <a:pt x="0" y="25"/>
                      <a:pt x="0" y="23"/>
                      <a:pt x="0" y="20"/>
                    </a:cubicBezTo>
                    <a:cubicBezTo>
                      <a:pt x="0" y="17"/>
                      <a:pt x="0" y="13"/>
                      <a:pt x="0" y="9"/>
                    </a:cubicBezTo>
                    <a:cubicBezTo>
                      <a:pt x="0" y="5"/>
                      <a:pt x="2" y="2"/>
                      <a:pt x="6" y="1"/>
                    </a:cubicBezTo>
                    <a:cubicBezTo>
                      <a:pt x="9" y="0"/>
                      <a:pt x="12" y="2"/>
                      <a:pt x="14" y="5"/>
                    </a:cubicBezTo>
                    <a:cubicBezTo>
                      <a:pt x="15" y="6"/>
                      <a:pt x="15" y="7"/>
                      <a:pt x="15" y="8"/>
                    </a:cubicBezTo>
                    <a:cubicBezTo>
                      <a:pt x="15" y="11"/>
                      <a:pt x="15" y="14"/>
                      <a:pt x="15" y="17"/>
                    </a:cubicBezTo>
                    <a:cubicBezTo>
                      <a:pt x="15" y="17"/>
                      <a:pt x="15" y="17"/>
                      <a:pt x="1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sp>
            <p:nvSpPr>
              <p:cNvPr id="1002" name="Freeform 29">
                <a:extLst>
                  <a:ext uri="{FF2B5EF4-FFF2-40B4-BE49-F238E27FC236}">
                    <a16:creationId xmlns:a16="http://schemas.microsoft.com/office/drawing/2014/main" id="{C6DC1B4A-F509-0EA2-10BF-9BA1C782ABDF}"/>
                  </a:ext>
                </a:extLst>
              </p:cNvPr>
              <p:cNvSpPr>
                <a:spLocks/>
              </p:cNvSpPr>
              <p:nvPr/>
            </p:nvSpPr>
            <p:spPr bwMode="auto">
              <a:xfrm>
                <a:off x="5950301" y="1333312"/>
                <a:ext cx="10435" cy="19379"/>
              </a:xfrm>
              <a:custGeom>
                <a:avLst/>
                <a:gdLst>
                  <a:gd name="T0" fmla="*/ 16 w 17"/>
                  <a:gd name="T1" fmla="*/ 15 h 32"/>
                  <a:gd name="T2" fmla="*/ 16 w 17"/>
                  <a:gd name="T3" fmla="*/ 24 h 32"/>
                  <a:gd name="T4" fmla="*/ 9 w 17"/>
                  <a:gd name="T5" fmla="*/ 31 h 32"/>
                  <a:gd name="T6" fmla="*/ 1 w 17"/>
                  <a:gd name="T7" fmla="*/ 25 h 32"/>
                  <a:gd name="T8" fmla="*/ 1 w 17"/>
                  <a:gd name="T9" fmla="*/ 6 h 32"/>
                  <a:gd name="T10" fmla="*/ 9 w 17"/>
                  <a:gd name="T11" fmla="*/ 0 h 32"/>
                  <a:gd name="T12" fmla="*/ 16 w 17"/>
                  <a:gd name="T13" fmla="*/ 7 h 32"/>
                  <a:gd name="T14" fmla="*/ 16 w 17"/>
                  <a:gd name="T15" fmla="*/ 15 h 32"/>
                  <a:gd name="T16" fmla="*/ 16 w 17"/>
                  <a:gd name="T17"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16" y="15"/>
                    </a:moveTo>
                    <a:cubicBezTo>
                      <a:pt x="16" y="18"/>
                      <a:pt x="16" y="21"/>
                      <a:pt x="16" y="24"/>
                    </a:cubicBezTo>
                    <a:cubicBezTo>
                      <a:pt x="16" y="28"/>
                      <a:pt x="13" y="31"/>
                      <a:pt x="9" y="31"/>
                    </a:cubicBezTo>
                    <a:cubicBezTo>
                      <a:pt x="6" y="32"/>
                      <a:pt x="2" y="29"/>
                      <a:pt x="1" y="25"/>
                    </a:cubicBezTo>
                    <a:cubicBezTo>
                      <a:pt x="0" y="19"/>
                      <a:pt x="1" y="13"/>
                      <a:pt x="1" y="6"/>
                    </a:cubicBezTo>
                    <a:cubicBezTo>
                      <a:pt x="1" y="2"/>
                      <a:pt x="5" y="0"/>
                      <a:pt x="9" y="0"/>
                    </a:cubicBezTo>
                    <a:cubicBezTo>
                      <a:pt x="13" y="0"/>
                      <a:pt x="17" y="4"/>
                      <a:pt x="16" y="7"/>
                    </a:cubicBezTo>
                    <a:cubicBezTo>
                      <a:pt x="16" y="10"/>
                      <a:pt x="16" y="13"/>
                      <a:pt x="16" y="15"/>
                    </a:cubicBezTo>
                    <a:cubicBezTo>
                      <a:pt x="16" y="15"/>
                      <a:pt x="16" y="15"/>
                      <a:pt x="16" y="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a:ea typeface="STKaiti"/>
                  <a:cs typeface="+mn-cs"/>
                </a:endParaRPr>
              </a:p>
            </p:txBody>
          </p:sp>
        </p:grpSp>
        <p:sp>
          <p:nvSpPr>
            <p:cNvPr id="1003" name="TextBox 1002">
              <a:extLst>
                <a:ext uri="{FF2B5EF4-FFF2-40B4-BE49-F238E27FC236}">
                  <a16:creationId xmlns:a16="http://schemas.microsoft.com/office/drawing/2014/main" id="{54D6CB15-F4D5-1631-867A-E33B7B9D2940}"/>
                </a:ext>
              </a:extLst>
            </p:cNvPr>
            <p:cNvSpPr txBox="1"/>
            <p:nvPr/>
          </p:nvSpPr>
          <p:spPr>
            <a:xfrm>
              <a:off x="1094574" y="4100408"/>
              <a:ext cx="1398884" cy="138499"/>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900" b="1" i="0" u="none" strike="noStrike" kern="1200" cap="none" spc="0" normalizeH="0" baseline="0" noProof="0" dirty="0">
                  <a:ln>
                    <a:noFill/>
                  </a:ln>
                  <a:solidFill>
                    <a:srgbClr val="5484C4"/>
                  </a:solidFill>
                  <a:effectLst/>
                  <a:uLnTx/>
                  <a:uFillTx/>
                  <a:latin typeface="微軟正黑體" panose="020B0604030504040204" pitchFamily="34" charset="-120"/>
                  <a:ea typeface="微軟正黑體" panose="020B0604030504040204" pitchFamily="34" charset="-120"/>
                </a:rPr>
                <a:t>多元且廣泛的產品組合</a:t>
              </a:r>
              <a:endParaRPr kumimoji="0" lang="en-US" sz="9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 name="Group 9">
            <a:extLst>
              <a:ext uri="{FF2B5EF4-FFF2-40B4-BE49-F238E27FC236}">
                <a16:creationId xmlns:a16="http://schemas.microsoft.com/office/drawing/2014/main" id="{9FB49808-C21C-9F53-0A49-33D18C74A2E6}"/>
              </a:ext>
            </a:extLst>
          </p:cNvPr>
          <p:cNvGrpSpPr/>
          <p:nvPr/>
        </p:nvGrpSpPr>
        <p:grpSpPr>
          <a:xfrm>
            <a:off x="3761176" y="4020246"/>
            <a:ext cx="1799448" cy="413066"/>
            <a:chOff x="4858980" y="3946038"/>
            <a:chExt cx="1799448" cy="413066"/>
          </a:xfrm>
        </p:grpSpPr>
        <p:sp>
          <p:nvSpPr>
            <p:cNvPr id="1005" name="TextBox 1004">
              <a:extLst>
                <a:ext uri="{FF2B5EF4-FFF2-40B4-BE49-F238E27FC236}">
                  <a16:creationId xmlns:a16="http://schemas.microsoft.com/office/drawing/2014/main" id="{520B6879-9BF0-CCBB-EA1B-EE80BB30F7EA}"/>
                </a:ext>
              </a:extLst>
            </p:cNvPr>
            <p:cNvSpPr txBox="1"/>
            <p:nvPr/>
          </p:nvSpPr>
          <p:spPr>
            <a:xfrm>
              <a:off x="5208101" y="4030532"/>
              <a:ext cx="1450327" cy="276999"/>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900" b="1" dirty="0">
                  <a:solidFill>
                    <a:schemeClr val="accent5"/>
                  </a:solidFill>
                  <a:latin typeface="微軟正黑體" panose="020B0604030504040204" pitchFamily="34" charset="-120"/>
                  <a:ea typeface="微軟正黑體" panose="020B0604030504040204" pitchFamily="34" charset="-120"/>
                </a:rPr>
                <a:t>持續性的資本支出計畫</a:t>
              </a:r>
              <a:endParaRPr lang="en-US" altLang="zh-TW" sz="900" b="1" dirty="0">
                <a:solidFill>
                  <a:schemeClr val="accent5"/>
                </a:solidFill>
                <a:latin typeface="微軟正黑體" panose="020B0604030504040204" pitchFamily="34" charset="-120"/>
                <a:ea typeface="微軟正黑體" panose="020B0604030504040204" pitchFamily="34" charset="-12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900" b="1" dirty="0">
                  <a:solidFill>
                    <a:schemeClr val="accent5"/>
                  </a:solidFill>
                  <a:latin typeface="微軟正黑體" panose="020B0604030504040204" pitchFamily="34" charset="-120"/>
                  <a:ea typeface="微軟正黑體" panose="020B0604030504040204" pitchFamily="34" charset="-120"/>
                </a:rPr>
                <a:t>用以提高利基型產品的佔比</a:t>
              </a:r>
              <a:endParaRPr kumimoji="0" lang="en-US" sz="900" b="1" i="0" u="none" strike="noStrike" kern="1200" cap="none" spc="0" normalizeH="0" baseline="0" noProof="0" dirty="0">
                <a:ln>
                  <a:noFill/>
                </a:ln>
                <a:solidFill>
                  <a:schemeClr val="accent5"/>
                </a:solidFill>
                <a:effectLst/>
                <a:uLnTx/>
                <a:uFillTx/>
                <a:latin typeface="微軟正黑體" panose="020B0604030504040204" pitchFamily="34" charset="-120"/>
                <a:ea typeface="微軟正黑體" panose="020B0604030504040204" pitchFamily="34" charset="-120"/>
              </a:endParaRPr>
            </a:p>
          </p:txBody>
        </p:sp>
        <p:pic>
          <p:nvPicPr>
            <p:cNvPr id="1010" name="Graphic 1009">
              <a:extLst>
                <a:ext uri="{FF2B5EF4-FFF2-40B4-BE49-F238E27FC236}">
                  <a16:creationId xmlns:a16="http://schemas.microsoft.com/office/drawing/2014/main" id="{D2F1F3B0-4389-7952-2541-01A2998CE9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8980" y="3946038"/>
              <a:ext cx="284873" cy="413066"/>
            </a:xfrm>
            <a:prstGeom prst="rect">
              <a:avLst/>
            </a:prstGeom>
          </p:spPr>
        </p:pic>
      </p:grpSp>
      <p:grpSp>
        <p:nvGrpSpPr>
          <p:cNvPr id="1013" name="Group 1012">
            <a:extLst>
              <a:ext uri="{FF2B5EF4-FFF2-40B4-BE49-F238E27FC236}">
                <a16:creationId xmlns:a16="http://schemas.microsoft.com/office/drawing/2014/main" id="{D0A750C1-56B9-8534-A611-18FCD364A4D6}"/>
              </a:ext>
            </a:extLst>
          </p:cNvPr>
          <p:cNvGrpSpPr/>
          <p:nvPr/>
        </p:nvGrpSpPr>
        <p:grpSpPr>
          <a:xfrm>
            <a:off x="379250" y="3168275"/>
            <a:ext cx="691127" cy="509659"/>
            <a:chOff x="379250" y="3168275"/>
            <a:chExt cx="691127" cy="509659"/>
          </a:xfrm>
        </p:grpSpPr>
        <p:sp>
          <p:nvSpPr>
            <p:cNvPr id="1011" name="Oval 1010">
              <a:extLst>
                <a:ext uri="{FF2B5EF4-FFF2-40B4-BE49-F238E27FC236}">
                  <a16:creationId xmlns:a16="http://schemas.microsoft.com/office/drawing/2014/main" id="{BF69C0D0-E397-0E63-5FF9-EDD911C297B1}"/>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01</a:t>
              </a:r>
            </a:p>
          </p:txBody>
        </p:sp>
        <p:sp>
          <p:nvSpPr>
            <p:cNvPr id="1012" name="TextBox 1011">
              <a:extLst>
                <a:ext uri="{FF2B5EF4-FFF2-40B4-BE49-F238E27FC236}">
                  <a16:creationId xmlns:a16="http://schemas.microsoft.com/office/drawing/2014/main" id="{F82F2920-92E9-EE0F-C71B-16F3551B353F}"/>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非拋光晶片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14" name="Group 1013">
            <a:extLst>
              <a:ext uri="{FF2B5EF4-FFF2-40B4-BE49-F238E27FC236}">
                <a16:creationId xmlns:a16="http://schemas.microsoft.com/office/drawing/2014/main" id="{1811BBEA-4E44-60B6-22C3-AEE7042CF50C}"/>
              </a:ext>
            </a:extLst>
          </p:cNvPr>
          <p:cNvGrpSpPr/>
          <p:nvPr/>
        </p:nvGrpSpPr>
        <p:grpSpPr>
          <a:xfrm>
            <a:off x="1065448" y="3143417"/>
            <a:ext cx="691127" cy="509659"/>
            <a:chOff x="379250" y="3168275"/>
            <a:chExt cx="691127" cy="509659"/>
          </a:xfrm>
        </p:grpSpPr>
        <p:sp>
          <p:nvSpPr>
            <p:cNvPr id="1015" name="Oval 1014">
              <a:extLst>
                <a:ext uri="{FF2B5EF4-FFF2-40B4-BE49-F238E27FC236}">
                  <a16:creationId xmlns:a16="http://schemas.microsoft.com/office/drawing/2014/main" id="{37E2E274-8B7A-1B2A-1353-4377DAD7C1C0}"/>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02</a:t>
              </a:r>
            </a:p>
          </p:txBody>
        </p:sp>
        <p:sp>
          <p:nvSpPr>
            <p:cNvPr id="1016" name="TextBox 1015">
              <a:extLst>
                <a:ext uri="{FF2B5EF4-FFF2-40B4-BE49-F238E27FC236}">
                  <a16:creationId xmlns:a16="http://schemas.microsoft.com/office/drawing/2014/main" id="{BF3AA039-5F6A-F28A-50A5-A189CB8B2353}"/>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拋光片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17" name="Group 1016">
            <a:extLst>
              <a:ext uri="{FF2B5EF4-FFF2-40B4-BE49-F238E27FC236}">
                <a16:creationId xmlns:a16="http://schemas.microsoft.com/office/drawing/2014/main" id="{41B9AE7D-BFEC-DEB2-7714-92CCF727DED3}"/>
              </a:ext>
            </a:extLst>
          </p:cNvPr>
          <p:cNvGrpSpPr/>
          <p:nvPr/>
        </p:nvGrpSpPr>
        <p:grpSpPr>
          <a:xfrm>
            <a:off x="1751646" y="3080858"/>
            <a:ext cx="691127" cy="509659"/>
            <a:chOff x="379250" y="3168275"/>
            <a:chExt cx="691127" cy="509659"/>
          </a:xfrm>
        </p:grpSpPr>
        <p:sp>
          <p:nvSpPr>
            <p:cNvPr id="1018" name="Oval 1017">
              <a:extLst>
                <a:ext uri="{FF2B5EF4-FFF2-40B4-BE49-F238E27FC236}">
                  <a16:creationId xmlns:a16="http://schemas.microsoft.com/office/drawing/2014/main" id="{BC489DCE-7A8B-A2E7-0EDA-1A01D761099C}"/>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03</a:t>
              </a:r>
            </a:p>
          </p:txBody>
        </p:sp>
        <p:sp>
          <p:nvSpPr>
            <p:cNvPr id="1019" name="TextBox 1018">
              <a:extLst>
                <a:ext uri="{FF2B5EF4-FFF2-40B4-BE49-F238E27FC236}">
                  <a16:creationId xmlns:a16="http://schemas.microsoft.com/office/drawing/2014/main" id="{F509236E-4C04-AB4F-93C3-A61553D867B5}"/>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擴散片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20" name="Group 1019">
            <a:extLst>
              <a:ext uri="{FF2B5EF4-FFF2-40B4-BE49-F238E27FC236}">
                <a16:creationId xmlns:a16="http://schemas.microsoft.com/office/drawing/2014/main" id="{BA2C13A1-19E5-A10F-37E7-A5C1F744D68E}"/>
              </a:ext>
            </a:extLst>
          </p:cNvPr>
          <p:cNvGrpSpPr/>
          <p:nvPr/>
        </p:nvGrpSpPr>
        <p:grpSpPr>
          <a:xfrm>
            <a:off x="2437844" y="2984442"/>
            <a:ext cx="691127" cy="509659"/>
            <a:chOff x="379250" y="3168275"/>
            <a:chExt cx="691127" cy="509659"/>
          </a:xfrm>
        </p:grpSpPr>
        <p:sp>
          <p:nvSpPr>
            <p:cNvPr id="1021" name="Oval 1020">
              <a:extLst>
                <a:ext uri="{FF2B5EF4-FFF2-40B4-BE49-F238E27FC236}">
                  <a16:creationId xmlns:a16="http://schemas.microsoft.com/office/drawing/2014/main" id="{0923FFFD-E9D7-8D8C-C1D9-3EF0314DF2E5}"/>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04</a:t>
              </a:r>
            </a:p>
          </p:txBody>
        </p:sp>
        <p:sp>
          <p:nvSpPr>
            <p:cNvPr id="1022" name="TextBox 1021">
              <a:extLst>
                <a:ext uri="{FF2B5EF4-FFF2-40B4-BE49-F238E27FC236}">
                  <a16:creationId xmlns:a16="http://schemas.microsoft.com/office/drawing/2014/main" id="{E55BA358-1D19-F0D5-AFE2-F5F1D101BB6F}"/>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退火片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23" name="Group 1022">
            <a:extLst>
              <a:ext uri="{FF2B5EF4-FFF2-40B4-BE49-F238E27FC236}">
                <a16:creationId xmlns:a16="http://schemas.microsoft.com/office/drawing/2014/main" id="{7CAB8869-2DDA-A9CB-8876-D9AE66FBD512}"/>
              </a:ext>
            </a:extLst>
          </p:cNvPr>
          <p:cNvGrpSpPr/>
          <p:nvPr/>
        </p:nvGrpSpPr>
        <p:grpSpPr>
          <a:xfrm>
            <a:off x="3124042" y="2842004"/>
            <a:ext cx="691127" cy="509659"/>
            <a:chOff x="379250" y="3168275"/>
            <a:chExt cx="691127" cy="509659"/>
          </a:xfrm>
        </p:grpSpPr>
        <p:sp>
          <p:nvSpPr>
            <p:cNvPr id="1024" name="Oval 1023">
              <a:extLst>
                <a:ext uri="{FF2B5EF4-FFF2-40B4-BE49-F238E27FC236}">
                  <a16:creationId xmlns:a16="http://schemas.microsoft.com/office/drawing/2014/main" id="{154D8177-229E-32B7-5211-050D37C6E6F1}"/>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05</a:t>
              </a:r>
            </a:p>
          </p:txBody>
        </p:sp>
        <p:sp>
          <p:nvSpPr>
            <p:cNvPr id="1025" name="TextBox 1024">
              <a:extLst>
                <a:ext uri="{FF2B5EF4-FFF2-40B4-BE49-F238E27FC236}">
                  <a16:creationId xmlns:a16="http://schemas.microsoft.com/office/drawing/2014/main" id="{0492E130-03D0-93A5-93CD-5A382A9A5758}"/>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磊晶片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26" name="Group 1025">
            <a:extLst>
              <a:ext uri="{FF2B5EF4-FFF2-40B4-BE49-F238E27FC236}">
                <a16:creationId xmlns:a16="http://schemas.microsoft.com/office/drawing/2014/main" id="{32EC46DC-61A7-93B7-47BE-DEF3740D3068}"/>
              </a:ext>
            </a:extLst>
          </p:cNvPr>
          <p:cNvGrpSpPr/>
          <p:nvPr/>
        </p:nvGrpSpPr>
        <p:grpSpPr>
          <a:xfrm>
            <a:off x="3810240" y="2665766"/>
            <a:ext cx="691127" cy="509659"/>
            <a:chOff x="379250" y="3168275"/>
            <a:chExt cx="691127" cy="509659"/>
          </a:xfrm>
        </p:grpSpPr>
        <p:sp>
          <p:nvSpPr>
            <p:cNvPr id="1027" name="Oval 1026">
              <a:extLst>
                <a:ext uri="{FF2B5EF4-FFF2-40B4-BE49-F238E27FC236}">
                  <a16:creationId xmlns:a16="http://schemas.microsoft.com/office/drawing/2014/main" id="{43FFF17A-3C1D-469C-943F-86BA62023F65}"/>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06</a:t>
              </a:r>
            </a:p>
          </p:txBody>
        </p:sp>
        <p:sp>
          <p:nvSpPr>
            <p:cNvPr id="1028" name="TextBox 1027">
              <a:extLst>
                <a:ext uri="{FF2B5EF4-FFF2-40B4-BE49-F238E27FC236}">
                  <a16:creationId xmlns:a16="http://schemas.microsoft.com/office/drawing/2014/main" id="{F1E0D1E4-84DB-E700-BA96-B2595CFAF149}"/>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FZ </a:t>
              </a:r>
              <a:r>
                <a:rPr lang="zh-TW" altLang="en-US" sz="800" dirty="0">
                  <a:solidFill>
                    <a:srgbClr val="1C2222"/>
                  </a:solidFill>
                  <a:latin typeface="微軟正黑體" panose="020B0604030504040204" pitchFamily="34" charset="-120"/>
                  <a:ea typeface="微軟正黑體" panose="020B0604030504040204" pitchFamily="34" charset="-120"/>
                </a:rPr>
                <a:t>晶片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29" name="Group 1028">
            <a:extLst>
              <a:ext uri="{FF2B5EF4-FFF2-40B4-BE49-F238E27FC236}">
                <a16:creationId xmlns:a16="http://schemas.microsoft.com/office/drawing/2014/main" id="{26CF9113-A55D-C100-1D9A-94574EF66AF7}"/>
              </a:ext>
            </a:extLst>
          </p:cNvPr>
          <p:cNvGrpSpPr/>
          <p:nvPr/>
        </p:nvGrpSpPr>
        <p:grpSpPr>
          <a:xfrm>
            <a:off x="4496438" y="2418118"/>
            <a:ext cx="691127" cy="509659"/>
            <a:chOff x="379250" y="3168275"/>
            <a:chExt cx="691127" cy="509659"/>
          </a:xfrm>
        </p:grpSpPr>
        <p:sp>
          <p:nvSpPr>
            <p:cNvPr id="1030" name="Oval 1029">
              <a:extLst>
                <a:ext uri="{FF2B5EF4-FFF2-40B4-BE49-F238E27FC236}">
                  <a16:creationId xmlns:a16="http://schemas.microsoft.com/office/drawing/2014/main" id="{18D352E0-1055-7A27-5523-D3C0AEEF5FF0}"/>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07</a:t>
              </a:r>
            </a:p>
          </p:txBody>
        </p:sp>
        <p:sp>
          <p:nvSpPr>
            <p:cNvPr id="1031" name="TextBox 1030">
              <a:extLst>
                <a:ext uri="{FF2B5EF4-FFF2-40B4-BE49-F238E27FC236}">
                  <a16:creationId xmlns:a16="http://schemas.microsoft.com/office/drawing/2014/main" id="{5B843AF7-847E-101C-FE12-03D66D3CCCE2}"/>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SOI</a:t>
              </a: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rPr>
                <a:t> </a:t>
              </a:r>
              <a:r>
                <a:rPr lang="zh-TW" altLang="en-US" sz="800" dirty="0">
                  <a:solidFill>
                    <a:srgbClr val="1C2222"/>
                  </a:solidFill>
                  <a:latin typeface="微軟正黑體" panose="020B0604030504040204" pitchFamily="34" charset="-120"/>
                  <a:ea typeface="微軟正黑體" panose="020B0604030504040204" pitchFamily="34" charset="-120"/>
                </a:rPr>
                <a:t>晶片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32" name="Group 1031">
            <a:extLst>
              <a:ext uri="{FF2B5EF4-FFF2-40B4-BE49-F238E27FC236}">
                <a16:creationId xmlns:a16="http://schemas.microsoft.com/office/drawing/2014/main" id="{0635246A-5A3A-0134-5842-CDBB8C89EA5A}"/>
              </a:ext>
            </a:extLst>
          </p:cNvPr>
          <p:cNvGrpSpPr/>
          <p:nvPr/>
        </p:nvGrpSpPr>
        <p:grpSpPr>
          <a:xfrm>
            <a:off x="5182636" y="2083526"/>
            <a:ext cx="691127" cy="509659"/>
            <a:chOff x="379250" y="3168275"/>
            <a:chExt cx="691127" cy="509659"/>
          </a:xfrm>
        </p:grpSpPr>
        <p:sp>
          <p:nvSpPr>
            <p:cNvPr id="1033" name="Oval 1032">
              <a:extLst>
                <a:ext uri="{FF2B5EF4-FFF2-40B4-BE49-F238E27FC236}">
                  <a16:creationId xmlns:a16="http://schemas.microsoft.com/office/drawing/2014/main" id="{C30071B1-5583-11F4-C12C-3B5542322C76}"/>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08</a:t>
              </a:r>
            </a:p>
          </p:txBody>
        </p:sp>
        <p:sp>
          <p:nvSpPr>
            <p:cNvPr id="1034" name="TextBox 1033">
              <a:extLst>
                <a:ext uri="{FF2B5EF4-FFF2-40B4-BE49-F238E27FC236}">
                  <a16:creationId xmlns:a16="http://schemas.microsoft.com/office/drawing/2014/main" id="{FB2EA7D4-1E16-6418-6D3B-A3B4F606039D}"/>
                </a:ext>
              </a:extLst>
            </p:cNvPr>
            <p:cNvSpPr txBox="1"/>
            <p:nvPr/>
          </p:nvSpPr>
          <p:spPr>
            <a:xfrm>
              <a:off x="379250" y="3554823"/>
              <a:ext cx="691127" cy="12311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1C2222"/>
                  </a:solidFill>
                  <a:effectLst/>
                  <a:uLnTx/>
                  <a:uFillTx/>
                  <a:latin typeface="微軟正黑體" panose="020B0604030504040204" pitchFamily="34" charset="-120"/>
                  <a:ea typeface="微軟正黑體" panose="020B0604030504040204" pitchFamily="34" charset="-120"/>
                </a:rPr>
                <a:t>SiC</a:t>
              </a:r>
              <a:r>
                <a:rPr lang="zh-TW" altLang="en-US" sz="800" dirty="0">
                  <a:solidFill>
                    <a:srgbClr val="1C2222"/>
                  </a:solidFill>
                  <a:latin typeface="微軟正黑體" panose="020B0604030504040204" pitchFamily="34" charset="-120"/>
                  <a:ea typeface="微軟正黑體" panose="020B0604030504040204" pitchFamily="34" charset="-120"/>
                </a:rPr>
                <a:t> 晶片</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endParaRPr>
            </a:p>
          </p:txBody>
        </p:sp>
      </p:grpSp>
      <p:grpSp>
        <p:nvGrpSpPr>
          <p:cNvPr id="1035" name="Group 1034">
            <a:extLst>
              <a:ext uri="{FF2B5EF4-FFF2-40B4-BE49-F238E27FC236}">
                <a16:creationId xmlns:a16="http://schemas.microsoft.com/office/drawing/2014/main" id="{A87B5B9B-B34C-62CB-8510-E0AEACD23521}"/>
              </a:ext>
            </a:extLst>
          </p:cNvPr>
          <p:cNvGrpSpPr/>
          <p:nvPr/>
        </p:nvGrpSpPr>
        <p:grpSpPr>
          <a:xfrm>
            <a:off x="5868833" y="1573868"/>
            <a:ext cx="691127" cy="632769"/>
            <a:chOff x="379250" y="3168275"/>
            <a:chExt cx="691127" cy="632769"/>
          </a:xfrm>
        </p:grpSpPr>
        <p:sp>
          <p:nvSpPr>
            <p:cNvPr id="1036" name="Oval 1035">
              <a:extLst>
                <a:ext uri="{FF2B5EF4-FFF2-40B4-BE49-F238E27FC236}">
                  <a16:creationId xmlns:a16="http://schemas.microsoft.com/office/drawing/2014/main" id="{7580ABA9-5224-9FB6-4F64-ED66220AA31B}"/>
                </a:ext>
              </a:extLst>
            </p:cNvPr>
            <p:cNvSpPr/>
            <p:nvPr/>
          </p:nvSpPr>
          <p:spPr bwMode="auto">
            <a:xfrm>
              <a:off x="557517" y="3168275"/>
              <a:ext cx="334592" cy="334592"/>
            </a:xfrm>
            <a:prstGeom prst="ellipse">
              <a:avLst/>
            </a:prstGeom>
            <a:solidFill>
              <a:schemeClr val="accent2">
                <a:lumMod val="20000"/>
                <a:lumOff val="80000"/>
              </a:schemeClr>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000" b="0" i="0" u="none" strike="noStrike" kern="1200" cap="none" spc="0" normalizeH="0" baseline="0" noProof="0" dirty="0">
                  <a:ln>
                    <a:noFill/>
                  </a:ln>
                  <a:solidFill>
                    <a:srgbClr val="5484C4"/>
                  </a:solidFill>
                  <a:effectLst/>
                  <a:uLnTx/>
                  <a:uFillTx/>
                  <a:latin typeface="Franklin Gothic Book"/>
                  <a:ea typeface="STKaiti"/>
                  <a:cs typeface="+mn-cs"/>
                </a:rPr>
                <a:t>09</a:t>
              </a:r>
            </a:p>
          </p:txBody>
        </p:sp>
        <p:sp>
          <p:nvSpPr>
            <p:cNvPr id="1037" name="TextBox 1036">
              <a:extLst>
                <a:ext uri="{FF2B5EF4-FFF2-40B4-BE49-F238E27FC236}">
                  <a16:creationId xmlns:a16="http://schemas.microsoft.com/office/drawing/2014/main" id="{A55A02CC-0DE7-40C4-BEC2-B14054F0B161}"/>
                </a:ext>
              </a:extLst>
            </p:cNvPr>
            <p:cNvSpPr txBox="1"/>
            <p:nvPr/>
          </p:nvSpPr>
          <p:spPr>
            <a:xfrm>
              <a:off x="379250" y="3554823"/>
              <a:ext cx="691127" cy="246221"/>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C2222"/>
                  </a:solidFill>
                  <a:effectLst/>
                  <a:uLnTx/>
                  <a:uFillTx/>
                  <a:latin typeface="Franklin Gothic Book"/>
                  <a:ea typeface="STKaiti"/>
                  <a:cs typeface="+mn-cs"/>
                </a:rPr>
                <a:t>GaN/Si, GaN/SiC</a:t>
              </a:r>
            </a:p>
          </p:txBody>
        </p:sp>
      </p:grpSp>
      <p:sp>
        <p:nvSpPr>
          <p:cNvPr id="1038" name="Title 1">
            <a:extLst>
              <a:ext uri="{FF2B5EF4-FFF2-40B4-BE49-F238E27FC236}">
                <a16:creationId xmlns:a16="http://schemas.microsoft.com/office/drawing/2014/main" id="{30E06588-220A-0B71-29C8-0E3139B356CD}"/>
              </a:ext>
            </a:extLst>
          </p:cNvPr>
          <p:cNvSpPr txBox="1">
            <a:spLocks/>
          </p:cNvSpPr>
          <p:nvPr/>
        </p:nvSpPr>
        <p:spPr bwMode="black">
          <a:xfrm>
            <a:off x="557517" y="1602715"/>
            <a:ext cx="3790632" cy="65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457200" rtl="0" eaLnBrk="1" latinLnBrk="0" hangingPunct="1">
              <a:spcBef>
                <a:spcPct val="0"/>
              </a:spcBef>
              <a:buNone/>
              <a:defRPr sz="2800" kern="1200">
                <a:solidFill>
                  <a:schemeClr val="accent1"/>
                </a:solidFill>
                <a:latin typeface="+mj-lt"/>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zh-TW" altLang="en-US" sz="1600" b="1" i="0" u="none" strike="noStrike" kern="1200" cap="none" spc="-9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rPr>
              <a:t>不斷推進的產品創新與尺寸升級</a:t>
            </a:r>
            <a:endParaRPr kumimoji="0" lang="en-GB" sz="1600" b="1" i="0" u="none" strike="noStrike" kern="1200" cap="none" spc="-2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endParaRPr>
          </a:p>
        </p:txBody>
      </p:sp>
      <p:sp>
        <p:nvSpPr>
          <p:cNvPr id="13" name="Rectangle: Rounded Corners 1038">
            <a:extLst>
              <a:ext uri="{FF2B5EF4-FFF2-40B4-BE49-F238E27FC236}">
                <a16:creationId xmlns:a16="http://schemas.microsoft.com/office/drawing/2014/main" id="{7D6E7717-CAF2-070C-23BD-BCDE3543A5A1}"/>
              </a:ext>
            </a:extLst>
          </p:cNvPr>
          <p:cNvSpPr/>
          <p:nvPr/>
        </p:nvSpPr>
        <p:spPr bwMode="auto">
          <a:xfrm>
            <a:off x="6803287" y="2263140"/>
            <a:ext cx="1978660" cy="1563370"/>
          </a:xfrm>
          <a:prstGeom prst="roundRect">
            <a:avLst>
              <a:gd name="adj" fmla="val 7809"/>
            </a:avLst>
          </a:prstGeom>
          <a:solidFill>
            <a:schemeClr val="bg1"/>
          </a:solidFill>
          <a:ln w="6350" cap="flat" cmpd="sng" algn="ctr">
            <a:noFill/>
            <a:prstDash val="solid"/>
            <a:round/>
            <a:headEnd type="none" w="med" len="med"/>
            <a:tailEnd type="none" w="med" len="med"/>
          </a:ln>
          <a:effectLst>
            <a:outerShdw blurRad="508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18" name="Rectangle 18">
            <a:extLst>
              <a:ext uri="{FF2B5EF4-FFF2-40B4-BE49-F238E27FC236}">
                <a16:creationId xmlns:a16="http://schemas.microsoft.com/office/drawing/2014/main" id="{C0172007-02C6-44BE-74C6-17E833B41662}"/>
              </a:ext>
            </a:extLst>
          </p:cNvPr>
          <p:cNvSpPr txBox="1">
            <a:spLocks noChangeArrowheads="1"/>
          </p:cNvSpPr>
          <p:nvPr/>
        </p:nvSpPr>
        <p:spPr bwMode="gray">
          <a:xfrm>
            <a:off x="7022830" y="2927776"/>
            <a:ext cx="15376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marL="171450" indent="-171450" algn="l" defTabSz="1838325" rtl="0" eaLnBrk="1" fontAlgn="base" hangingPunct="1">
              <a:spcBef>
                <a:spcPct val="75000"/>
              </a:spcBef>
              <a:spcAft>
                <a:spcPct val="0"/>
              </a:spcAft>
              <a:buClr>
                <a:schemeClr val="accent1"/>
              </a:buClr>
              <a:buSzPct val="100000"/>
              <a:buFont typeface="Symbol"/>
              <a:buChar char="·"/>
              <a:defRPr sz="1800" b="0" spc="-50" baseline="0">
                <a:solidFill>
                  <a:schemeClr val="tx1">
                    <a:lumMod val="50000"/>
                  </a:schemeClr>
                </a:solidFill>
                <a:latin typeface="+mn-lt"/>
                <a:ea typeface="+mn-ea"/>
                <a:cs typeface="+mn-cs"/>
              </a:defRPr>
            </a:lvl1pPr>
            <a:lvl2pPr marL="342900" indent="-171450" algn="l" defTabSz="1838325" rtl="0" eaLnBrk="1" fontAlgn="base" hangingPunct="1">
              <a:spcBef>
                <a:spcPct val="25000"/>
              </a:spcBef>
              <a:spcAft>
                <a:spcPct val="0"/>
              </a:spcAft>
              <a:buClr>
                <a:schemeClr val="accent1"/>
              </a:buClr>
              <a:buSzPct val="100000"/>
              <a:buFont typeface="Arial"/>
              <a:buChar char="–"/>
              <a:defRPr sz="1800" b="0" spc="-50" baseline="0">
                <a:solidFill>
                  <a:schemeClr val="tx1">
                    <a:lumMod val="50000"/>
                  </a:schemeClr>
                </a:solidFill>
                <a:latin typeface="+mn-lt"/>
                <a:ea typeface="+mn-ea"/>
                <a:cs typeface="+mn-cs"/>
              </a:defRPr>
            </a:lvl2pPr>
            <a:lvl3pPr marL="514350" indent="-171450" algn="l" defTabSz="1838325" rtl="0" eaLnBrk="1" fontAlgn="base" hangingPunct="1">
              <a:spcBef>
                <a:spcPct val="25000"/>
              </a:spcBef>
              <a:spcAft>
                <a:spcPct val="0"/>
              </a:spcAft>
              <a:buClr>
                <a:schemeClr val="accent1"/>
              </a:buClr>
              <a:buSzPct val="100000"/>
              <a:buFont typeface="Wingdings" panose="05000000000000000000" pitchFamily="2" charset="2"/>
              <a:buChar char=""/>
              <a:defRPr sz="1800" b="0" spc="-50" baseline="0">
                <a:solidFill>
                  <a:schemeClr val="tx1">
                    <a:lumMod val="50000"/>
                  </a:schemeClr>
                </a:solidFill>
                <a:latin typeface="+mn-lt"/>
                <a:ea typeface="+mn-ea"/>
                <a:cs typeface="+mn-cs"/>
              </a:defRPr>
            </a:lvl3pPr>
            <a:lvl4pPr marL="685800" indent="-171450" algn="l" defTabSz="1838325" rtl="0" eaLnBrk="1" fontAlgn="base" hangingPunct="1">
              <a:spcBef>
                <a:spcPct val="25000"/>
              </a:spcBef>
              <a:spcAft>
                <a:spcPct val="0"/>
              </a:spcAft>
              <a:buClr>
                <a:schemeClr val="accent1"/>
              </a:buClr>
              <a:buSzPct val="100000"/>
              <a:buFont typeface="Arial" panose="020B0604020202020204" pitchFamily="34" charset="0"/>
              <a:buChar char="○"/>
              <a:defRPr sz="1800" b="0" spc="-50" baseline="0">
                <a:solidFill>
                  <a:schemeClr val="tx1">
                    <a:lumMod val="50000"/>
                  </a:schemeClr>
                </a:solidFill>
                <a:latin typeface="+mn-lt"/>
                <a:ea typeface="+mn-ea"/>
                <a:cs typeface="+mn-cs"/>
              </a:defRPr>
            </a:lvl4pPr>
            <a:lvl5pPr marL="857250" indent="-171450" algn="l" defTabSz="1838325" rtl="0" eaLnBrk="1" fontAlgn="base" hangingPunct="1">
              <a:spcBef>
                <a:spcPct val="25000"/>
              </a:spcBef>
              <a:spcAft>
                <a:spcPct val="0"/>
              </a:spcAft>
              <a:buClr>
                <a:schemeClr val="accent1"/>
              </a:buClr>
              <a:buSzPct val="100000"/>
              <a:buFont typeface="Symbol"/>
              <a:buChar char="·"/>
              <a:defRPr sz="1800" b="0" spc="-50" baseline="0">
                <a:solidFill>
                  <a:schemeClr val="tx1">
                    <a:lumMod val="50000"/>
                  </a:schemeClr>
                </a:solidFill>
                <a:latin typeface="+mn-lt"/>
                <a:ea typeface="+mn-ea"/>
                <a:cs typeface="+mn-cs"/>
              </a:defRPr>
            </a:lvl5pPr>
            <a:lvl6pPr marL="1028700" indent="-171450" algn="l" defTabSz="1838325" rtl="0" eaLnBrk="1" fontAlgn="base" hangingPunct="1">
              <a:spcBef>
                <a:spcPct val="25000"/>
              </a:spcBef>
              <a:spcAft>
                <a:spcPct val="0"/>
              </a:spcAft>
              <a:buClr>
                <a:schemeClr val="accent1"/>
              </a:buClr>
              <a:buSzPct val="100000"/>
              <a:buFont typeface="Arial"/>
              <a:buChar char="–"/>
              <a:defRPr sz="1800" b="0" spc="-50" baseline="0">
                <a:solidFill>
                  <a:schemeClr val="tx1">
                    <a:lumMod val="50000"/>
                  </a:schemeClr>
                </a:solidFill>
                <a:latin typeface="+mn-lt"/>
                <a:ea typeface="+mn-ea"/>
                <a:cs typeface="+mn-cs"/>
              </a:defRPr>
            </a:lvl6pPr>
            <a:lvl7pPr marL="1200150" indent="-171450" algn="l" defTabSz="1838325" rtl="0" eaLnBrk="1" fontAlgn="base" hangingPunct="1">
              <a:spcBef>
                <a:spcPct val="25000"/>
              </a:spcBef>
              <a:spcAft>
                <a:spcPct val="0"/>
              </a:spcAft>
              <a:buClr>
                <a:schemeClr val="accent1"/>
              </a:buClr>
              <a:buSzPct val="100000"/>
              <a:buFont typeface="Wingdings" panose="05000000000000000000" pitchFamily="2" charset="2"/>
              <a:buChar char=""/>
              <a:defRPr sz="1800" b="0" spc="-50" baseline="0">
                <a:solidFill>
                  <a:schemeClr val="tx1">
                    <a:lumMod val="50000"/>
                  </a:schemeClr>
                </a:solidFill>
                <a:latin typeface="+mn-lt"/>
                <a:ea typeface="+mn-ea"/>
                <a:cs typeface="+mn-cs"/>
              </a:defRPr>
            </a:lvl7pPr>
            <a:lvl8pPr marL="1371600" indent="-171450" algn="l" defTabSz="1838325" rtl="0" eaLnBrk="1" fontAlgn="base" hangingPunct="1">
              <a:spcBef>
                <a:spcPct val="25000"/>
              </a:spcBef>
              <a:spcAft>
                <a:spcPct val="0"/>
              </a:spcAft>
              <a:buClr>
                <a:schemeClr val="accent1"/>
              </a:buClr>
              <a:buSzPct val="100000"/>
              <a:buFont typeface="Arial" panose="020B0604020202020204" pitchFamily="34" charset="0"/>
              <a:buChar char="○"/>
              <a:defRPr sz="1800" b="0" spc="-50" baseline="0">
                <a:solidFill>
                  <a:schemeClr val="tx1">
                    <a:lumMod val="50000"/>
                  </a:schemeClr>
                </a:solidFill>
                <a:latin typeface="+mn-lt"/>
                <a:ea typeface="+mn-ea"/>
                <a:cs typeface="+mn-cs"/>
              </a:defRPr>
            </a:lvl8pPr>
            <a:lvl9pPr marL="1543050" indent="-171450" algn="l" defTabSz="1838325" rtl="0" eaLnBrk="1" fontAlgn="base" hangingPunct="1">
              <a:spcBef>
                <a:spcPct val="25000"/>
              </a:spcBef>
              <a:spcAft>
                <a:spcPct val="0"/>
              </a:spcAft>
              <a:buClr>
                <a:schemeClr val="accent1"/>
              </a:buClr>
              <a:buSzPct val="100000"/>
              <a:buFont typeface="Symbol"/>
              <a:buChar char="·"/>
              <a:defRPr sz="1800" b="0" spc="-50" baseline="0">
                <a:solidFill>
                  <a:schemeClr val="tx1">
                    <a:lumMod val="50000"/>
                  </a:schemeClr>
                </a:solidFill>
                <a:latin typeface="+mn-lt"/>
                <a:ea typeface="+mn-ea"/>
                <a:cs typeface="+mn-cs"/>
              </a:defRPr>
            </a:lvl9pPr>
          </a:lstStyle>
          <a:p>
            <a:pPr marL="0" marR="0" lvl="0" indent="0" algn="just" defTabSz="457200" rtl="0" eaLnBrk="1" fontAlgn="base" latinLnBrk="0" hangingPunct="1">
              <a:lnSpc>
                <a:spcPct val="100000"/>
              </a:lnSpc>
              <a:spcBef>
                <a:spcPts val="400"/>
              </a:spcBef>
              <a:spcAft>
                <a:spcPct val="0"/>
              </a:spcAft>
              <a:buClr>
                <a:srgbClr val="5484C4"/>
              </a:buClr>
              <a:buSzPct val="100000"/>
              <a:buFont typeface="Symbol"/>
              <a:buNone/>
              <a:tabLst/>
              <a:defRPr/>
            </a:pPr>
            <a:r>
              <a:rPr kumimoji="0" lang="zh-TW" alt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cs typeface="Arial"/>
              </a:rPr>
              <a:t>環球晶圓擁有多樣化的產品規格與應用範疇，滿足客戶多元需求，亦支援各類創新應用，進而分散市場風險，確保供應穩定並持續推動技術創新。</a:t>
            </a:r>
            <a:endParaRPr kumimoji="0" lang="en-US" sz="800" b="0" i="0" u="none" strike="noStrike" kern="1200" cap="none" spc="0" normalizeH="0" baseline="0" noProof="0" dirty="0">
              <a:ln>
                <a:noFill/>
              </a:ln>
              <a:solidFill>
                <a:srgbClr val="1C2222"/>
              </a:solidFill>
              <a:effectLst/>
              <a:uLnTx/>
              <a:uFillTx/>
              <a:latin typeface="微軟正黑體" panose="020B0604030504040204" pitchFamily="34" charset="-120"/>
              <a:ea typeface="微軟正黑體" panose="020B0604030504040204" pitchFamily="34" charset="-120"/>
              <a:cs typeface="Arial"/>
            </a:endParaRPr>
          </a:p>
        </p:txBody>
      </p:sp>
      <p:grpSp>
        <p:nvGrpSpPr>
          <p:cNvPr id="34" name="Group 964">
            <a:extLst>
              <a:ext uri="{FF2B5EF4-FFF2-40B4-BE49-F238E27FC236}">
                <a16:creationId xmlns:a16="http://schemas.microsoft.com/office/drawing/2014/main" id="{1D65087C-05F6-90E7-26DB-358CEE46F329}"/>
              </a:ext>
            </a:extLst>
          </p:cNvPr>
          <p:cNvGrpSpPr/>
          <p:nvPr/>
        </p:nvGrpSpPr>
        <p:grpSpPr>
          <a:xfrm>
            <a:off x="7593971" y="2424923"/>
            <a:ext cx="397292" cy="397290"/>
            <a:chOff x="1158370" y="1586287"/>
            <a:chExt cx="899652" cy="899652"/>
          </a:xfrm>
        </p:grpSpPr>
        <p:sp>
          <p:nvSpPr>
            <p:cNvPr id="36" name="Oval 965">
              <a:extLst>
                <a:ext uri="{FF2B5EF4-FFF2-40B4-BE49-F238E27FC236}">
                  <a16:creationId xmlns:a16="http://schemas.microsoft.com/office/drawing/2014/main" id="{31EF835D-7930-2CAA-0DC5-20F0066B9A68}"/>
                </a:ext>
              </a:extLst>
            </p:cNvPr>
            <p:cNvSpPr/>
            <p:nvPr/>
          </p:nvSpPr>
          <p:spPr bwMode="auto">
            <a:xfrm>
              <a:off x="1158370" y="1586287"/>
              <a:ext cx="899652" cy="899652"/>
            </a:xfrm>
            <a:prstGeom prst="ellipse">
              <a:avLst/>
            </a:prstGeom>
            <a:solidFill>
              <a:schemeClr val="bg1"/>
            </a:solidFill>
            <a:ln w="19050" cap="flat" cmpd="sng" algn="ctr">
              <a:solidFill>
                <a:schemeClr val="accent5"/>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sp>
          <p:nvSpPr>
            <p:cNvPr id="37" name="Oval 966">
              <a:extLst>
                <a:ext uri="{FF2B5EF4-FFF2-40B4-BE49-F238E27FC236}">
                  <a16:creationId xmlns:a16="http://schemas.microsoft.com/office/drawing/2014/main" id="{258CFBD6-F5C6-238D-DD6A-CB9F8D4C6589}"/>
                </a:ext>
              </a:extLst>
            </p:cNvPr>
            <p:cNvSpPr/>
            <p:nvPr/>
          </p:nvSpPr>
          <p:spPr bwMode="auto">
            <a:xfrm>
              <a:off x="1206891" y="1634808"/>
              <a:ext cx="802611" cy="802611"/>
            </a:xfrm>
            <a:prstGeom prst="ellipse">
              <a:avLst/>
            </a:prstGeom>
            <a:gradFill>
              <a:gsLst>
                <a:gs pos="19000">
                  <a:schemeClr val="accent5"/>
                </a:gs>
                <a:gs pos="82000">
                  <a:schemeClr val="accent5">
                    <a:lumMod val="50000"/>
                  </a:schemeClr>
                </a:gs>
              </a:gsLst>
              <a:lin ang="2700000" scaled="0"/>
            </a:gra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400" b="0" i="0" u="none" strike="noStrike" kern="1200" cap="none" spc="0" normalizeH="0" baseline="0" noProof="0" dirty="0">
                <a:ln>
                  <a:noFill/>
                </a:ln>
                <a:solidFill>
                  <a:srgbClr val="53565A"/>
                </a:solidFill>
                <a:effectLst/>
                <a:uLnTx/>
                <a:uFillTx/>
                <a:latin typeface="Arial" pitchFamily="34" charset="0"/>
                <a:ea typeface="STKaiti"/>
                <a:cs typeface="+mn-cs"/>
              </a:endParaRPr>
            </a:p>
          </p:txBody>
        </p:sp>
      </p:grpSp>
      <p:pic>
        <p:nvPicPr>
          <p:cNvPr id="14" name="圖片 13" descr="一張含有 文字, 圓形, 設計, 字型 的圖片&#10;&#10;AI 產生的內容可能不正確。">
            <a:extLst>
              <a:ext uri="{FF2B5EF4-FFF2-40B4-BE49-F238E27FC236}">
                <a16:creationId xmlns:a16="http://schemas.microsoft.com/office/drawing/2014/main" id="{71EC5283-E084-2A96-890A-328D65099181}"/>
              </a:ext>
            </a:extLst>
          </p:cNvPr>
          <p:cNvPicPr>
            <a:picLocks noChangeAspect="1"/>
          </p:cNvPicPr>
          <p:nvPr/>
        </p:nvPicPr>
        <p:blipFill>
          <a:blip r:embed="rId6"/>
          <a:stretch>
            <a:fillRect/>
          </a:stretch>
        </p:blipFill>
        <p:spPr>
          <a:xfrm>
            <a:off x="5081999" y="1726216"/>
            <a:ext cx="278904" cy="278904"/>
          </a:xfrm>
          <a:prstGeom prst="rect">
            <a:avLst/>
          </a:prstGeom>
        </p:spPr>
      </p:pic>
      <p:pic>
        <p:nvPicPr>
          <p:cNvPr id="16" name="圖片 15" descr="一張含有 字型, 文字, 圖形, 檯燈 的圖片&#10;&#10;AI 產生的內容可能不正確。">
            <a:extLst>
              <a:ext uri="{FF2B5EF4-FFF2-40B4-BE49-F238E27FC236}">
                <a16:creationId xmlns:a16="http://schemas.microsoft.com/office/drawing/2014/main" id="{DF690F2C-5427-06CE-22A8-91748D7D48E4}"/>
              </a:ext>
            </a:extLst>
          </p:cNvPr>
          <p:cNvPicPr>
            <a:picLocks noChangeAspect="1"/>
          </p:cNvPicPr>
          <p:nvPr/>
        </p:nvPicPr>
        <p:blipFill>
          <a:blip r:embed="rId7"/>
          <a:stretch>
            <a:fillRect/>
          </a:stretch>
        </p:blipFill>
        <p:spPr>
          <a:xfrm>
            <a:off x="7640008" y="2471919"/>
            <a:ext cx="303298" cy="303298"/>
          </a:xfrm>
          <a:prstGeom prst="rect">
            <a:avLst/>
          </a:prstGeom>
        </p:spPr>
      </p:pic>
    </p:spTree>
    <p:custDataLst>
      <p:tags r:id="rId1"/>
    </p:custDataLst>
    <p:extLst>
      <p:ext uri="{BB962C8B-B14F-4D97-AF65-F5344CB8AC3E}">
        <p14:creationId xmlns:p14="http://schemas.microsoft.com/office/powerpoint/2010/main" val="19036799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VERPAGE" val="1"/>
  <p:tag name="LAYOUT" val="ppLayoutCustom"/>
</p:tagLst>
</file>

<file path=ppt/tags/tag1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3.xml><?xml version="1.0" encoding="utf-8"?>
<p:tagLst xmlns:a="http://schemas.openxmlformats.org/drawingml/2006/main" xmlns:r="http://schemas.openxmlformats.org/officeDocument/2006/relationships" xmlns:p="http://schemas.openxmlformats.org/presentationml/2006/main">
  <p:tag name="LAYOUT" val="ppLayoutObject"/>
</p:tagLst>
</file>

<file path=ppt/tags/tag1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8.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8.xml><?xml version="1.0" encoding="utf-8"?>
<p:tagLst xmlns:a="http://schemas.openxmlformats.org/drawingml/2006/main" xmlns:r="http://schemas.openxmlformats.org/officeDocument/2006/relationships" xmlns:p="http://schemas.openxmlformats.org/presentationml/2006/main">
  <p:tag name="LAYOUT" val="ppLayoutCustom"/>
</p:tagLst>
</file>

<file path=ppt/tags/tag9.xml><?xml version="1.0" encoding="utf-8"?>
<p:tagLst xmlns:a="http://schemas.openxmlformats.org/drawingml/2006/main" xmlns:r="http://schemas.openxmlformats.org/officeDocument/2006/relationships" xmlns:p="http://schemas.openxmlformats.org/presentationml/2006/main">
  <p:tag name="LAYOUT" val="ppLayoutCustom"/>
</p:tagLst>
</file>

<file path=ppt/theme/theme1.xml><?xml version="1.0" encoding="utf-8"?>
<a:theme xmlns:a="http://schemas.openxmlformats.org/drawingml/2006/main" name="ICG_Widescreen">
  <a:themeElements>
    <a:clrScheme name="Custom 42">
      <a:dk1>
        <a:srgbClr val="53565A"/>
      </a:dk1>
      <a:lt1>
        <a:srgbClr val="FFFFFF"/>
      </a:lt1>
      <a:dk2>
        <a:srgbClr val="1C2222"/>
      </a:dk2>
      <a:lt2>
        <a:srgbClr val="E8E8E8"/>
      </a:lt2>
      <a:accent1>
        <a:srgbClr val="5484C4"/>
      </a:accent1>
      <a:accent2>
        <a:srgbClr val="45DBCB"/>
      </a:accent2>
      <a:accent3>
        <a:srgbClr val="52C1C5"/>
      </a:accent3>
      <a:accent4>
        <a:srgbClr val="2D72B9"/>
      </a:accent4>
      <a:accent5>
        <a:srgbClr val="767CBB"/>
      </a:accent5>
      <a:accent6>
        <a:srgbClr val="2E2E79"/>
      </a:accent6>
      <a:hlink>
        <a:srgbClr val="00BDF2"/>
      </a:hlink>
      <a:folHlink>
        <a:srgbClr val="99DFE3"/>
      </a:folHlink>
    </a:clrScheme>
    <a:fontScheme name="Custom 9">
      <a:majorFont>
        <a:latin typeface="Franklin Gothic Heavy"/>
        <a:ea typeface="STKaiti"/>
        <a:cs typeface=""/>
      </a:majorFont>
      <a:minorFont>
        <a:latin typeface="Franklin Gothic Book"/>
        <a:ea typeface="STKait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ICG_Widescreen.potx" id="{F845595D-8F68-4FD9-AAB1-25D4DF349B69}" vid="{47C652A9-FB46-4102-8BAD-90A7A67E8C66}"/>
    </a:ext>
  </a:extLst>
</a:theme>
</file>

<file path=ppt/theme/theme2.xml><?xml version="1.0" encoding="utf-8"?>
<a:theme xmlns:a="http://schemas.openxmlformats.org/drawingml/2006/main" name="1_ICG_Widescreen">
  <a:themeElements>
    <a:clrScheme name="Custom 42">
      <a:dk1>
        <a:srgbClr val="53565A"/>
      </a:dk1>
      <a:lt1>
        <a:srgbClr val="FFFFFF"/>
      </a:lt1>
      <a:dk2>
        <a:srgbClr val="1C2222"/>
      </a:dk2>
      <a:lt2>
        <a:srgbClr val="E8E8E8"/>
      </a:lt2>
      <a:accent1>
        <a:srgbClr val="5484C4"/>
      </a:accent1>
      <a:accent2>
        <a:srgbClr val="45DBCB"/>
      </a:accent2>
      <a:accent3>
        <a:srgbClr val="52C1C5"/>
      </a:accent3>
      <a:accent4>
        <a:srgbClr val="2D72B9"/>
      </a:accent4>
      <a:accent5>
        <a:srgbClr val="767CBB"/>
      </a:accent5>
      <a:accent6>
        <a:srgbClr val="2E2E79"/>
      </a:accent6>
      <a:hlink>
        <a:srgbClr val="00BDF2"/>
      </a:hlink>
      <a:folHlink>
        <a:srgbClr val="99DFE3"/>
      </a:folHlink>
    </a:clrScheme>
    <a:fontScheme name="Custom 9">
      <a:majorFont>
        <a:latin typeface="Franklin Gothic Heavy"/>
        <a:ea typeface="STKaiti"/>
        <a:cs typeface=""/>
      </a:majorFont>
      <a:minorFont>
        <a:latin typeface="Franklin Gothic Book"/>
        <a:ea typeface="STKait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extLst>
    <a:ext uri="{05A4C25C-085E-4340-85A3-A5531E510DB2}">
      <thm15:themeFamily xmlns:thm15="http://schemas.microsoft.com/office/thememl/2012/main" name="ICG_Widescreen.potx" id="{F845595D-8F68-4FD9-AAB1-25D4DF349B69}" vid="{47C652A9-FB46-4102-8BAD-90A7A67E8C66}"/>
    </a:ext>
  </a:extLst>
</a:theme>
</file>

<file path=ppt/theme/theme3.xml><?xml version="1.0" encoding="utf-8"?>
<a:theme xmlns:a="http://schemas.openxmlformats.org/drawingml/2006/main" name="nomura-us-powerpoint-template">
  <a:themeElements>
    <a:clrScheme name="Custom 20">
      <a:dk1>
        <a:srgbClr val="000000"/>
      </a:dk1>
      <a:lt1>
        <a:srgbClr val="FFFFFF"/>
      </a:lt1>
      <a:dk2>
        <a:srgbClr val="000000"/>
      </a:dk2>
      <a:lt2>
        <a:srgbClr val="FFFFFF"/>
      </a:lt2>
      <a:accent1>
        <a:srgbClr val="233960"/>
      </a:accent1>
      <a:accent2>
        <a:srgbClr val="5C75A6"/>
      </a:accent2>
      <a:accent3>
        <a:srgbClr val="7EC5D6"/>
      </a:accent3>
      <a:accent4>
        <a:srgbClr val="F09C38"/>
      </a:accent4>
      <a:accent5>
        <a:srgbClr val="D2D2D2"/>
      </a:accent5>
      <a:accent6>
        <a:srgbClr val="CAD5EB"/>
      </a:accent6>
      <a:hlink>
        <a:srgbClr val="B1B1B0"/>
      </a:hlink>
      <a:folHlink>
        <a:srgbClr val="B1B1B0"/>
      </a:folHlink>
    </a:clrScheme>
    <a:fontScheme name="Nom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lumMod val="40000"/>
            <a:lumOff val="60000"/>
          </a:schemeClr>
        </a:solidFill>
        <a:ln w="12700" cap="flat" cmpd="sng" algn="ctr">
          <a:solidFill>
            <a:schemeClr val="accent2"/>
          </a:solidFill>
          <a:prstDash val="solid"/>
          <a:round/>
          <a:headEnd type="none" w="med" len="med"/>
          <a:tailEnd type="none" w="med" len="med"/>
        </a:ln>
        <a:effectLst/>
      </a:spPr>
      <a:bodyPr vert="horz" wrap="square" lIns="36000" tIns="36000" rIns="36000" bIns="36000" numCol="1" rtlCol="0" anchor="ctr" anchorCtr="1"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200" b="1" i="0" u="none" strike="noStrike" cap="none" normalizeH="0" baseline="0" dirty="0" err="1" smtClean="0">
            <a:ln>
              <a:noFill/>
            </a:ln>
            <a:solidFill>
              <a:schemeClr val="tx1"/>
            </a:solidFill>
            <a:effectLst/>
            <a:latin typeface="Arial" charset="0"/>
          </a:defRPr>
        </a:defPPr>
      </a:lstStyle>
    </a:spDef>
    <a:lnDef>
      <a:spPr bwMode="auto">
        <a:solidFill>
          <a:schemeClr val="accent2"/>
        </a:solidFill>
        <a:ln w="9525" cap="flat" cmpd="sng" algn="ctr">
          <a:solidFill>
            <a:schemeClr val="tx1"/>
          </a:solidFill>
          <a:prstDash val="solid"/>
          <a:round/>
          <a:headEnd type="none" w="med" len="med"/>
          <a:tailEnd type="none" w="med" len="med"/>
        </a:ln>
        <a:effectLst/>
      </a:spPr>
      <a:bodyPr/>
      <a:lst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687ADAB346B4438CC7A36E0D798863" ma:contentTypeVersion="11" ma:contentTypeDescription="Create a new document." ma:contentTypeScope="" ma:versionID="097e0e214cfec4d00a2cde060f75ccb7">
  <xsd:schema xmlns:xsd="http://www.w3.org/2001/XMLSchema" xmlns:xs="http://www.w3.org/2001/XMLSchema" xmlns:p="http://schemas.microsoft.com/office/2006/metadata/properties" xmlns:ns2="babc3fb8-d043-4d72-ad87-5294ba32dab4" xmlns:ns3="88fa1df2-c4fd-4f7e-b109-de38b9a8bd29" targetNamespace="http://schemas.microsoft.com/office/2006/metadata/properties" ma:root="true" ma:fieldsID="2f2e9eb966162828a241efaeccaeae6c" ns2:_="" ns3:_="">
    <xsd:import namespace="babc3fb8-d043-4d72-ad87-5294ba32dab4"/>
    <xsd:import namespace="88fa1df2-c4fd-4f7e-b109-de38b9a8bd2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bc3fb8-d043-4d72-ad87-5294ba32da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0c178df-6bdd-482b-89d8-099c149f8ab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fa1df2-c4fd-4f7e-b109-de38b9a8bd2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3295ca1-4dcc-4f1b-ab85-9811f9f77a3e}" ma:internalName="TaxCatchAll" ma:showField="CatchAllData" ma:web="88fa1df2-c4fd-4f7e-b109-de38b9a8bd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18C687-7DCE-4F06-862D-7B27F3500528}">
  <ds:schemaRefs>
    <ds:schemaRef ds:uri="http://schemas.microsoft.com/sharepoint/v3/contenttype/forms"/>
  </ds:schemaRefs>
</ds:datastoreItem>
</file>

<file path=customXml/itemProps2.xml><?xml version="1.0" encoding="utf-8"?>
<ds:datastoreItem xmlns:ds="http://schemas.openxmlformats.org/officeDocument/2006/customXml" ds:itemID="{5BC51E43-2A1B-46BA-91CA-9428662915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bc3fb8-d043-4d72-ad87-5294ba32dab4"/>
    <ds:schemaRef ds:uri="88fa1df2-c4fd-4f7e-b109-de38b9a8bd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ICG_Widescreen</Template>
  <TotalTime>11399</TotalTime>
  <Words>6011</Words>
  <Application>Microsoft Office PowerPoint</Application>
  <PresentationFormat>如螢幕大小 (16:9)</PresentationFormat>
  <Paragraphs>749</Paragraphs>
  <Slides>31</Slides>
  <Notes>18</Notes>
  <HiddenSlides>0</HiddenSlides>
  <MMClips>0</MMClips>
  <ScaleCrop>false</ScaleCrop>
  <HeadingPairs>
    <vt:vector size="6" baseType="variant">
      <vt:variant>
        <vt:lpstr>使用字型</vt:lpstr>
      </vt:variant>
      <vt:variant>
        <vt:i4>13</vt:i4>
      </vt:variant>
      <vt:variant>
        <vt:lpstr>佈景主題</vt:lpstr>
      </vt:variant>
      <vt:variant>
        <vt:i4>3</vt:i4>
      </vt:variant>
      <vt:variant>
        <vt:lpstr>投影片標題</vt:lpstr>
      </vt:variant>
      <vt:variant>
        <vt:i4>31</vt:i4>
      </vt:variant>
    </vt:vector>
  </HeadingPairs>
  <TitlesOfParts>
    <vt:vector size="47" baseType="lpstr">
      <vt:lpstr>MS PGothic</vt:lpstr>
      <vt:lpstr>STKaiti</vt:lpstr>
      <vt:lpstr>微軟正黑體</vt:lpstr>
      <vt:lpstr>微軟正黑體</vt:lpstr>
      <vt:lpstr>Aptos</vt:lpstr>
      <vt:lpstr>Arial</vt:lpstr>
      <vt:lpstr>Calibri</vt:lpstr>
      <vt:lpstr>Courier New</vt:lpstr>
      <vt:lpstr>Franklin Gothic Book</vt:lpstr>
      <vt:lpstr>Franklin Gothic Heavy</vt:lpstr>
      <vt:lpstr>Open Sans</vt:lpstr>
      <vt:lpstr>Symbol</vt:lpstr>
      <vt:lpstr>Wingdings</vt:lpstr>
      <vt:lpstr>ICG_Widescreen</vt:lpstr>
      <vt:lpstr>1_ICG_Widescreen</vt:lpstr>
      <vt:lpstr>nomura-us-powerpoint-template</vt:lpstr>
      <vt:lpstr>環球晶圓介紹</vt:lpstr>
      <vt:lpstr>今日議程</vt:lpstr>
      <vt:lpstr>揭開半導體的世界</vt:lpstr>
      <vt:lpstr>PowerPoint 簡報</vt:lpstr>
      <vt:lpstr>PowerPoint 簡報</vt:lpstr>
      <vt:lpstr>PowerPoint 簡報</vt:lpstr>
      <vt:lpstr>環球晶圓：半導體供應鏈的核心</vt:lpstr>
      <vt:lpstr>全球晶圓供應的關鍵領導者</vt:lpstr>
      <vt:lpstr>PowerPoint 簡報</vt:lpstr>
      <vt:lpstr>佈局全球的營運版圖</vt:lpstr>
      <vt:lpstr>成功整合併購 持續創造價值</vt:lpstr>
      <vt:lpstr>PowerPoint 簡報</vt:lpstr>
      <vt:lpstr>PowerPoint 簡報</vt:lpstr>
      <vt:lpstr>全球產能布局 強化供應韌性</vt:lpstr>
      <vt:lpstr>PowerPoint 簡報</vt:lpstr>
      <vt:lpstr>PowerPoint 簡報</vt:lpstr>
      <vt:lpstr>PowerPoint 簡報</vt:lpstr>
      <vt:lpstr>PowerPoint 簡報</vt:lpstr>
      <vt:lpstr>全球產能布局 強化供應韌性 - 建立美國12吋先進晶圓製造基地</vt:lpstr>
      <vt:lpstr>PowerPoint 簡報</vt:lpstr>
      <vt:lpstr>PowerPoint 簡報</vt:lpstr>
      <vt:lpstr>PowerPoint 簡報</vt:lpstr>
      <vt:lpstr>PowerPoint 簡報</vt:lpstr>
      <vt:lpstr>PowerPoint 簡報</vt:lpstr>
      <vt:lpstr>PowerPoint 簡報</vt:lpstr>
      <vt:lpstr>Appendix</vt:lpstr>
      <vt:lpstr>Financial Statements – Income Statement</vt:lpstr>
      <vt:lpstr>Financial Statements – Balance Sheet</vt:lpstr>
      <vt:lpstr>PowerPoint 簡報</vt:lpstr>
      <vt:lpstr>Global Footprint of Production and Operational Sites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Sarmiento, Jessica [OT-OPS]</dc:creator>
  <cp:lastModifiedBy>nicole.chen(陳孟萱)</cp:lastModifiedBy>
  <cp:revision>501</cp:revision>
  <dcterms:created xsi:type="dcterms:W3CDTF">2024-01-24T03:22:10Z</dcterms:created>
  <dcterms:modified xsi:type="dcterms:W3CDTF">2025-04-09T07:42:03Z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GToolkitIsDisclaimer">
    <vt:bool>false</vt:bool>
  </property>
  <property fmtid="{D5CDD505-2E9C-101B-9397-08002B2CF9AE}" pid="3" name="SectionTitleAlign">
    <vt:lpwstr>L</vt:lpwstr>
  </property>
  <property fmtid="{D5CDD505-2E9C-101B-9397-08002B2CF9AE}" pid="4" name="CitiLogoTop">
    <vt:lpwstr>367.75</vt:lpwstr>
  </property>
  <property fmtid="{D5CDD505-2E9C-101B-9397-08002B2CF9AE}" pid="5" name="CitiLogoLeft">
    <vt:lpwstr>651.4869</vt:lpwstr>
  </property>
  <property fmtid="{D5CDD505-2E9C-101B-9397-08002B2CF9AE}" pid="6" name="MSIP_Label_dd181445-6ec4-4473-9810-00785f082df0_Enabled">
    <vt:lpwstr>true</vt:lpwstr>
  </property>
  <property fmtid="{D5CDD505-2E9C-101B-9397-08002B2CF9AE}" pid="7" name="MSIP_Label_dd181445-6ec4-4473-9810-00785f082df0_SetDate">
    <vt:lpwstr>2021-12-15T12:09:44Z</vt:lpwstr>
  </property>
  <property fmtid="{D5CDD505-2E9C-101B-9397-08002B2CF9AE}" pid="8" name="MSIP_Label_dd181445-6ec4-4473-9810-00785f082df0_Method">
    <vt:lpwstr>Privileged</vt:lpwstr>
  </property>
  <property fmtid="{D5CDD505-2E9C-101B-9397-08002B2CF9AE}" pid="9" name="MSIP_Label_dd181445-6ec4-4473-9810-00785f082df0_Name">
    <vt:lpwstr>Internal</vt:lpwstr>
  </property>
  <property fmtid="{D5CDD505-2E9C-101B-9397-08002B2CF9AE}" pid="10" name="MSIP_Label_dd181445-6ec4-4473-9810-00785f082df0_SiteId">
    <vt:lpwstr>1771ae17-e764-4e0f-a476-d4184d79a5d9</vt:lpwstr>
  </property>
  <property fmtid="{D5CDD505-2E9C-101B-9397-08002B2CF9AE}" pid="11" name="MSIP_Label_dd181445-6ec4-4473-9810-00785f082df0_ActionId">
    <vt:lpwstr>381afc89-0f77-4c5b-acdd-4461d727bc5e</vt:lpwstr>
  </property>
  <property fmtid="{D5CDD505-2E9C-101B-9397-08002B2CF9AE}" pid="12" name="MSIP_Label_dd181445-6ec4-4473-9810-00785f082df0_ContentBits">
    <vt:lpwstr>0</vt:lpwstr>
  </property>
  <property fmtid="{D5CDD505-2E9C-101B-9397-08002B2CF9AE}" pid="13" name="PageNumberLeft">
    <vt:lpwstr>11</vt:lpwstr>
  </property>
  <property fmtid="{D5CDD505-2E9C-101B-9397-08002B2CF9AE}" pid="14" name="PageNumberCentre">
    <vt:lpwstr>360</vt:lpwstr>
  </property>
  <property fmtid="{D5CDD505-2E9C-101B-9397-08002B2CF9AE}" pid="15" name="PageNumSectionTitleDiff">
    <vt:lpwstr>20</vt:lpwstr>
  </property>
  <property fmtid="{D5CDD505-2E9C-101B-9397-08002B2CF9AE}" pid="16" name="SectionTitleLeft">
    <vt:lpwstr>31</vt:lpwstr>
  </property>
  <property fmtid="{D5CDD505-2E9C-101B-9397-08002B2CF9AE}" pid="17" name="PageNumberTop">
    <vt:lpwstr>393.4</vt:lpwstr>
  </property>
  <property fmtid="{D5CDD505-2E9C-101B-9397-08002B2CF9AE}" pid="18" name="SectionTitleTop">
    <vt:lpwstr>393.4</vt:lpwstr>
  </property>
  <property fmtid="{D5CDD505-2E9C-101B-9397-08002B2CF9AE}" pid="19" name="PageNumAlign">
    <vt:lpwstr>L</vt:lpwstr>
  </property>
  <property fmtid="{D5CDD505-2E9C-101B-9397-08002B2CF9AE}" pid="20" name="TOCOpt">
    <vt:lpwstr>0</vt:lpwstr>
  </property>
  <property fmtid="{D5CDD505-2E9C-101B-9397-08002B2CF9AE}" pid="21" name="PNSOpt">
    <vt:lpwstr>1</vt:lpwstr>
  </property>
  <property fmtid="{D5CDD505-2E9C-101B-9397-08002B2CF9AE}" pid="22" name="Is_Custom_Template">
    <vt:lpwstr>false</vt:lpwstr>
  </property>
  <property fmtid="{D5CDD505-2E9C-101B-9397-08002B2CF9AE}" pid="23" name="TOCHeaderTop">
    <vt:lpwstr>0</vt:lpwstr>
  </property>
  <property fmtid="{D5CDD505-2E9C-101B-9397-08002B2CF9AE}" pid="24" name="TOCHeaderLeft">
    <vt:lpwstr>0</vt:lpwstr>
  </property>
  <property fmtid="{D5CDD505-2E9C-101B-9397-08002B2CF9AE}" pid="25" name="Pitchbook Compatible">
    <vt:lpwstr>Yes</vt:lpwstr>
  </property>
</Properties>
</file>